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5" r:id="rId1"/>
  </p:sldMasterIdLst>
  <p:notesMasterIdLst>
    <p:notesMasterId r:id="rId93"/>
  </p:notesMasterIdLst>
  <p:sldIdLst>
    <p:sldId id="375" r:id="rId2"/>
    <p:sldId id="264" r:id="rId3"/>
    <p:sldId id="265" r:id="rId4"/>
    <p:sldId id="323" r:id="rId5"/>
    <p:sldId id="266" r:id="rId6"/>
    <p:sldId id="349" r:id="rId7"/>
    <p:sldId id="295" r:id="rId8"/>
    <p:sldId id="319" r:id="rId9"/>
    <p:sldId id="320" r:id="rId10"/>
    <p:sldId id="318" r:id="rId11"/>
    <p:sldId id="298" r:id="rId12"/>
    <p:sldId id="321" r:id="rId13"/>
    <p:sldId id="322" r:id="rId14"/>
    <p:sldId id="299" r:id="rId15"/>
    <p:sldId id="302" r:id="rId16"/>
    <p:sldId id="305" r:id="rId17"/>
    <p:sldId id="306" r:id="rId18"/>
    <p:sldId id="307" r:id="rId19"/>
    <p:sldId id="339" r:id="rId20"/>
    <p:sldId id="340" r:id="rId21"/>
    <p:sldId id="341" r:id="rId22"/>
    <p:sldId id="342" r:id="rId23"/>
    <p:sldId id="343" r:id="rId24"/>
    <p:sldId id="350" r:id="rId25"/>
    <p:sldId id="351" r:id="rId26"/>
    <p:sldId id="352" r:id="rId27"/>
    <p:sldId id="353" r:id="rId28"/>
    <p:sldId id="297" r:id="rId29"/>
    <p:sldId id="354" r:id="rId30"/>
    <p:sldId id="308" r:id="rId31"/>
    <p:sldId id="309" r:id="rId32"/>
    <p:sldId id="310" r:id="rId33"/>
    <p:sldId id="324" r:id="rId34"/>
    <p:sldId id="325" r:id="rId35"/>
    <p:sldId id="326" r:id="rId36"/>
    <p:sldId id="327" r:id="rId37"/>
    <p:sldId id="328" r:id="rId38"/>
    <p:sldId id="315" r:id="rId39"/>
    <p:sldId id="261" r:id="rId40"/>
    <p:sldId id="262" r:id="rId41"/>
    <p:sldId id="263" r:id="rId42"/>
    <p:sldId id="257" r:id="rId43"/>
    <p:sldId id="258" r:id="rId44"/>
    <p:sldId id="259" r:id="rId45"/>
    <p:sldId id="260" r:id="rId46"/>
    <p:sldId id="313" r:id="rId47"/>
    <p:sldId id="314" r:id="rId48"/>
    <p:sldId id="344" r:id="rId49"/>
    <p:sldId id="369" r:id="rId50"/>
    <p:sldId id="370" r:id="rId51"/>
    <p:sldId id="371" r:id="rId52"/>
    <p:sldId id="296" r:id="rId53"/>
    <p:sldId id="311" r:id="rId54"/>
    <p:sldId id="317" r:id="rId55"/>
    <p:sldId id="268" r:id="rId56"/>
    <p:sldId id="267" r:id="rId57"/>
    <p:sldId id="281" r:id="rId58"/>
    <p:sldId id="282" r:id="rId59"/>
    <p:sldId id="284" r:id="rId60"/>
    <p:sldId id="287" r:id="rId61"/>
    <p:sldId id="288" r:id="rId62"/>
    <p:sldId id="294" r:id="rId63"/>
    <p:sldId id="329" r:id="rId64"/>
    <p:sldId id="330" r:id="rId65"/>
    <p:sldId id="331" r:id="rId66"/>
    <p:sldId id="332" r:id="rId67"/>
    <p:sldId id="333" r:id="rId68"/>
    <p:sldId id="365" r:id="rId69"/>
    <p:sldId id="368" r:id="rId70"/>
    <p:sldId id="291" r:id="rId71"/>
    <p:sldId id="283" r:id="rId72"/>
    <p:sldId id="285" r:id="rId73"/>
    <p:sldId id="286" r:id="rId74"/>
    <p:sldId id="289" r:id="rId75"/>
    <p:sldId id="290" r:id="rId76"/>
    <p:sldId id="292" r:id="rId77"/>
    <p:sldId id="293" r:id="rId78"/>
    <p:sldId id="334" r:id="rId79"/>
    <p:sldId id="337" r:id="rId80"/>
    <p:sldId id="335" r:id="rId81"/>
    <p:sldId id="338" r:id="rId82"/>
    <p:sldId id="336" r:id="rId83"/>
    <p:sldId id="358" r:id="rId84"/>
    <p:sldId id="359" r:id="rId85"/>
    <p:sldId id="360" r:id="rId86"/>
    <p:sldId id="361" r:id="rId87"/>
    <p:sldId id="356" r:id="rId88"/>
    <p:sldId id="357" r:id="rId89"/>
    <p:sldId id="362" r:id="rId90"/>
    <p:sldId id="363" r:id="rId91"/>
    <p:sldId id="372" r:id="rId9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DE3C"/>
    <a:srgbClr val="9ACD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20" d="100"/>
          <a:sy n="120" d="100"/>
        </p:scale>
        <p:origin x="120" y="318"/>
      </p:cViewPr>
      <p:guideLst/>
    </p:cSldViewPr>
  </p:slideViewPr>
  <p:notesTextViewPr>
    <p:cViewPr>
      <p:scale>
        <a:sx n="1" d="1"/>
        <a:sy n="1" d="1"/>
      </p:scale>
      <p:origin x="0" y="0"/>
    </p:cViewPr>
  </p:notesTextViewPr>
  <p:sorterViewPr>
    <p:cViewPr varScale="1">
      <p:scale>
        <a:sx n="100" d="100"/>
        <a:sy n="100" d="100"/>
      </p:scale>
      <p:origin x="0" y="-4219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
      <c:hPercent val="43"/>
      <c:rotY val="40"/>
      <c:depthPercent val="96"/>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4393881931283138E-2"/>
          <c:y val="2.5890847313654704E-2"/>
          <c:w val="0.99"/>
          <c:h val="0.98750000000000004"/>
        </c:manualLayout>
      </c:layout>
      <c:area3DChart>
        <c:grouping val="stacked"/>
        <c:varyColors val="0"/>
        <c:ser>
          <c:idx val="0"/>
          <c:order val="0"/>
          <c:tx>
            <c:strRef>
              <c:f>Sheet1!$A$2</c:f>
              <c:strCache>
                <c:ptCount val="1"/>
                <c:pt idx="0">
                  <c:v>Region 1</c:v>
                </c:pt>
              </c:strCache>
            </c:strRef>
          </c:tx>
          <c:spPr>
            <a:solidFill>
              <a:schemeClr val="accent1"/>
            </a:solidFill>
            <a:ln w="76200" cap="flat">
              <a:noFill/>
              <a:miter lim="400000"/>
            </a:ln>
            <a:effectLst>
              <a:outerShdw blurRad="127000" dist="12700" dir="7800000" algn="tl">
                <a:srgbClr val="000000">
                  <a:alpha val="50000"/>
                </a:srgbClr>
              </a:outerShdw>
            </a:effectLst>
            <a:sp3d prstMaterial="matte"/>
          </c:spPr>
          <c:cat>
            <c:strRef>
              <c:f>Sheet1!$B$1:$E$1</c:f>
              <c:strCache>
                <c:ptCount val="4"/>
                <c:pt idx="0">
                  <c:v>April</c:v>
                </c:pt>
                <c:pt idx="1">
                  <c:v>May</c:v>
                </c:pt>
                <c:pt idx="2">
                  <c:v>June</c:v>
                </c:pt>
                <c:pt idx="3">
                  <c:v>July</c:v>
                </c:pt>
              </c:strCache>
            </c:strRef>
          </c:cat>
          <c:val>
            <c:numRef>
              <c:f>Sheet1!$B$2:$E$2</c:f>
              <c:numCache>
                <c:formatCode>General</c:formatCode>
                <c:ptCount val="4"/>
                <c:pt idx="0">
                  <c:v>27</c:v>
                </c:pt>
                <c:pt idx="1">
                  <c:v>36</c:v>
                </c:pt>
                <c:pt idx="2">
                  <c:v>63</c:v>
                </c:pt>
                <c:pt idx="3">
                  <c:v>143</c:v>
                </c:pt>
              </c:numCache>
            </c:numRef>
          </c:val>
          <c:extLst>
            <c:ext xmlns:c16="http://schemas.microsoft.com/office/drawing/2014/chart" uri="{C3380CC4-5D6E-409C-BE32-E72D297353CC}">
              <c16:uniqueId val="{00000000-9173-4D4A-ADD7-DF6758734918}"/>
            </c:ext>
          </c:extLst>
        </c:ser>
        <c:ser>
          <c:idx val="1"/>
          <c:order val="1"/>
          <c:tx>
            <c:strRef>
              <c:f>Sheet1!$A$3</c:f>
              <c:strCache>
                <c:ptCount val="1"/>
                <c:pt idx="0">
                  <c:v>Region 2</c:v>
                </c:pt>
              </c:strCache>
            </c:strRef>
          </c:tx>
          <c:spPr>
            <a:solidFill>
              <a:schemeClr val="accent2"/>
            </a:solidFill>
            <a:ln w="76200" cap="flat">
              <a:noFill/>
              <a:miter lim="400000"/>
            </a:ln>
            <a:effectLst>
              <a:outerShdw blurRad="127000" dist="12700" dir="7800000" algn="tl">
                <a:srgbClr val="000000">
                  <a:alpha val="50000"/>
                </a:srgbClr>
              </a:outerShdw>
            </a:effectLst>
            <a:sp3d prstMaterial="matte"/>
          </c:spPr>
          <c:cat>
            <c:strRef>
              <c:f>Sheet1!$B$1:$E$1</c:f>
              <c:strCache>
                <c:ptCount val="4"/>
                <c:pt idx="0">
                  <c:v>April</c:v>
                </c:pt>
                <c:pt idx="1">
                  <c:v>May</c:v>
                </c:pt>
                <c:pt idx="2">
                  <c:v>June</c:v>
                </c:pt>
                <c:pt idx="3">
                  <c:v>July</c:v>
                </c:pt>
              </c:strCache>
            </c:strRef>
          </c:cat>
          <c:val>
            <c:numRef>
              <c:f>Sheet1!$B$3:$E$3</c:f>
              <c:numCache>
                <c:formatCode>General</c:formatCode>
                <c:ptCount val="4"/>
                <c:pt idx="0">
                  <c:v>55</c:v>
                </c:pt>
                <c:pt idx="1">
                  <c:v>43</c:v>
                </c:pt>
                <c:pt idx="2">
                  <c:v>80</c:v>
                </c:pt>
                <c:pt idx="3">
                  <c:v>48</c:v>
                </c:pt>
              </c:numCache>
            </c:numRef>
          </c:val>
          <c:extLst>
            <c:ext xmlns:c16="http://schemas.microsoft.com/office/drawing/2014/chart" uri="{C3380CC4-5D6E-409C-BE32-E72D297353CC}">
              <c16:uniqueId val="{00000001-9173-4D4A-ADD7-DF6758734918}"/>
            </c:ext>
          </c:extLst>
        </c:ser>
        <c:dLbls>
          <c:showLegendKey val="0"/>
          <c:showVal val="0"/>
          <c:showCatName val="0"/>
          <c:showSerName val="0"/>
          <c:showPercent val="0"/>
          <c:showBubbleSize val="0"/>
        </c:dLbls>
        <c:gapDepth val="50"/>
        <c:axId val="213543216"/>
        <c:axId val="213543608"/>
        <c:axId val="213352512"/>
      </c:area3DChart>
      <c:catAx>
        <c:axId val="213543216"/>
        <c:scaling>
          <c:orientation val="minMax"/>
        </c:scaling>
        <c:delete val="0"/>
        <c:axPos val="b"/>
        <c:numFmt formatCode="General" sourceLinked="0"/>
        <c:majorTickMark val="none"/>
        <c:minorTickMark val="none"/>
        <c:tickLblPos val="low"/>
        <c:spPr>
          <a:ln w="12700" cap="flat">
            <a:noFill/>
            <a:prstDash val="solid"/>
            <a:miter lim="400000"/>
          </a:ln>
        </c:spPr>
        <c:txPr>
          <a:bodyPr rot="0"/>
          <a:lstStyle/>
          <a:p>
            <a:pPr>
              <a:defRPr/>
            </a:pPr>
            <a:endParaRPr lang="LID4096"/>
          </a:p>
        </c:txPr>
        <c:crossAx val="213543608"/>
        <c:crosses val="autoZero"/>
        <c:auto val="1"/>
        <c:lblAlgn val="ctr"/>
        <c:lblOffset val="100"/>
        <c:noMultiLvlLbl val="1"/>
      </c:catAx>
      <c:valAx>
        <c:axId val="213543608"/>
        <c:scaling>
          <c:orientation val="minMax"/>
        </c:scaling>
        <c:delete val="0"/>
        <c:axPos val="l"/>
        <c:majorGridlines>
          <c:spPr>
            <a:ln w="12700" cap="flat">
              <a:solidFill>
                <a:srgbClr val="929292"/>
              </a:solidFill>
              <a:custDash>
                <a:ds d="200000" sp="200000"/>
              </a:custDash>
              <a:miter lim="400000"/>
            </a:ln>
          </c:spPr>
        </c:majorGridlines>
        <c:numFmt formatCode="General" sourceLinked="0"/>
        <c:majorTickMark val="none"/>
        <c:minorTickMark val="none"/>
        <c:tickLblPos val="nextTo"/>
        <c:spPr>
          <a:ln w="12700" cap="flat">
            <a:noFill/>
            <a:prstDash val="solid"/>
            <a:miter lim="400000"/>
          </a:ln>
        </c:spPr>
        <c:txPr>
          <a:bodyPr rot="0"/>
          <a:lstStyle/>
          <a:p>
            <a:pPr>
              <a:defRPr/>
            </a:pPr>
            <a:endParaRPr lang="LID4096"/>
          </a:p>
        </c:txPr>
        <c:crossAx val="213543216"/>
        <c:crosses val="autoZero"/>
        <c:crossBetween val="between"/>
        <c:majorUnit val="50"/>
        <c:minorUnit val="25"/>
      </c:valAx>
      <c:serAx>
        <c:axId val="213352512"/>
        <c:scaling>
          <c:orientation val="minMax"/>
        </c:scaling>
        <c:delete val="0"/>
        <c:axPos val="b"/>
        <c:majorTickMark val="out"/>
        <c:minorTickMark val="none"/>
        <c:tickLblPos val="none"/>
        <c:spPr>
          <a:ln w="12700" cap="flat">
            <a:noFill/>
            <a:prstDash val="solid"/>
            <a:miter lim="400000"/>
          </a:ln>
        </c:spPr>
        <c:crossAx val="213543608"/>
        <c:crosses val="autoZero"/>
        <c:tickLblSkip val="1"/>
      </c:serAx>
      <c:spPr>
        <a:noFill/>
        <a:ln w="12700" cap="flat">
          <a:noFill/>
          <a:miter lim="400000"/>
        </a:ln>
        <a:effectLst/>
      </c:spPr>
    </c:plotArea>
    <c:plotVisOnly val="1"/>
    <c:dispBlanksAs val="gap"/>
    <c:showDLblsOverMax val="1"/>
  </c:chart>
  <c:spPr>
    <a:noFill/>
    <a:ln>
      <a:noFill/>
    </a:ln>
    <a:effectLst/>
  </c:spPr>
  <c:txPr>
    <a:bodyPr/>
    <a:lstStyle/>
    <a:p>
      <a:pPr>
        <a:defRPr sz="1100">
          <a:solidFill>
            <a:schemeClr val="bg1"/>
          </a:solidFill>
          <a:latin typeface="Lato" panose="020F0502020204030203" pitchFamily="34" charset="0"/>
          <a:ea typeface="Lato" panose="020F0502020204030203" pitchFamily="34" charset="0"/>
          <a:cs typeface="Lato" panose="020F0502020204030203" pitchFamily="34" charset="0"/>
        </a:defRPr>
      </a:pPr>
      <a:endParaRPr lang="LID4096"/>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
      <c:hPercent val="158"/>
      <c:rotY val="27"/>
      <c:depthPercent val="2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0000000000000001E-3"/>
          <c:y val="5.0000000000000001E-3"/>
          <c:w val="0.99"/>
          <c:h val="0.98750000000000004"/>
        </c:manualLayout>
      </c:layout>
      <c:bar3DChart>
        <c:barDir val="bar"/>
        <c:grouping val="clustered"/>
        <c:varyColors val="0"/>
        <c:ser>
          <c:idx val="0"/>
          <c:order val="0"/>
          <c:tx>
            <c:v>Title 01</c:v>
          </c:tx>
          <c:spPr>
            <a:solidFill>
              <a:schemeClr val="accent1"/>
            </a:solidFill>
            <a:ln w="9525" cap="flat">
              <a:noFill/>
              <a:round/>
            </a:ln>
            <a:effectLst>
              <a:outerShdw blurRad="952500" dist="76200" dir="15821505" algn="tl">
                <a:srgbClr val="000000">
                  <a:alpha val="0"/>
                </a:srgbClr>
              </a:outerShdw>
            </a:effectLst>
            <a:sp3d prstMaterial="matte"/>
          </c:spPr>
          <c:invertIfNegative val="0"/>
          <c:dPt>
            <c:idx val="0"/>
            <c:invertIfNegative val="1"/>
            <c:bubble3D val="0"/>
            <c:extLst>
              <c:ext xmlns:c16="http://schemas.microsoft.com/office/drawing/2014/chart" uri="{C3380CC4-5D6E-409C-BE32-E72D297353CC}">
                <c16:uniqueId val="{00000000-8951-4EEF-82AB-86BDC18EB5F9}"/>
              </c:ext>
            </c:extLst>
          </c:dPt>
          <c:dPt>
            <c:idx val="1"/>
            <c:invertIfNegative val="1"/>
            <c:bubble3D val="0"/>
            <c:extLst>
              <c:ext xmlns:c16="http://schemas.microsoft.com/office/drawing/2014/chart" uri="{C3380CC4-5D6E-409C-BE32-E72D297353CC}">
                <c16:uniqueId val="{00000002-8951-4EEF-82AB-86BDC18EB5F9}"/>
              </c:ext>
            </c:extLst>
          </c:dPt>
          <c:dPt>
            <c:idx val="2"/>
            <c:invertIfNegative val="1"/>
            <c:bubble3D val="0"/>
            <c:extLst>
              <c:ext xmlns:c16="http://schemas.microsoft.com/office/drawing/2014/chart" uri="{C3380CC4-5D6E-409C-BE32-E72D297353CC}">
                <c16:uniqueId val="{00000004-8951-4EEF-82AB-86BDC18EB5F9}"/>
              </c:ext>
            </c:extLst>
          </c:dPt>
          <c:dPt>
            <c:idx val="3"/>
            <c:invertIfNegative val="1"/>
            <c:bubble3D val="0"/>
            <c:extLst>
              <c:ext xmlns:c16="http://schemas.microsoft.com/office/drawing/2014/chart" uri="{C3380CC4-5D6E-409C-BE32-E72D297353CC}">
                <c16:uniqueId val="{00000006-8951-4EEF-82AB-86BDC18EB5F9}"/>
              </c:ext>
            </c:extLst>
          </c:dPt>
          <c:dPt>
            <c:idx val="4"/>
            <c:invertIfNegative val="1"/>
            <c:bubble3D val="0"/>
            <c:extLst>
              <c:ext xmlns:c16="http://schemas.microsoft.com/office/drawing/2014/chart" uri="{C3380CC4-5D6E-409C-BE32-E72D297353CC}">
                <c16:uniqueId val="{00000008-8951-4EEF-82AB-86BDC18EB5F9}"/>
              </c:ext>
            </c:extLst>
          </c:dPt>
          <c:dLbls>
            <c:dLbl>
              <c:idx val="0"/>
              <c:numFmt formatCode="0" sourceLinked="0"/>
              <c:spPr/>
              <c:txPr>
                <a:bodyPr/>
                <a:lstStyle/>
                <a:p>
                  <a:pPr>
                    <a:defRPr/>
                  </a:pPr>
                  <a:endParaRPr lang="LID4096"/>
                </a:p>
              </c:txPr>
              <c:showLegendKey val="0"/>
              <c:showVal val="1"/>
              <c:showCatName val="0"/>
              <c:showSerName val="0"/>
              <c:showPercent val="0"/>
              <c:showBubbleSize val="0"/>
              <c:extLst>
                <c:ext xmlns:c16="http://schemas.microsoft.com/office/drawing/2014/chart" uri="{C3380CC4-5D6E-409C-BE32-E72D297353CC}">
                  <c16:uniqueId val="{00000000-8951-4EEF-82AB-86BDC18EB5F9}"/>
                </c:ext>
              </c:extLst>
            </c:dLbl>
            <c:dLbl>
              <c:idx val="1"/>
              <c:layout>
                <c:manualLayout>
                  <c:x val="0"/>
                  <c:y val="-3.9145416019072407E-3"/>
                </c:manualLayout>
              </c:layout>
              <c:numFmt formatCode="0" sourceLinked="0"/>
              <c:spPr/>
              <c:txPr>
                <a:bodyPr/>
                <a:lstStyle/>
                <a:p>
                  <a:pPr>
                    <a:defRPr/>
                  </a:pPr>
                  <a:endParaRPr lang="LID4096"/>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51-4EEF-82AB-86BDC18EB5F9}"/>
                </c:ext>
              </c:extLst>
            </c:dLbl>
            <c:dLbl>
              <c:idx val="2"/>
              <c:numFmt formatCode="0" sourceLinked="0"/>
              <c:spPr/>
              <c:txPr>
                <a:bodyPr/>
                <a:lstStyle/>
                <a:p>
                  <a:pPr>
                    <a:defRPr/>
                  </a:pPr>
                  <a:endParaRPr lang="LID4096"/>
                </a:p>
              </c:txPr>
              <c:showLegendKey val="0"/>
              <c:showVal val="1"/>
              <c:showCatName val="0"/>
              <c:showSerName val="0"/>
              <c:showPercent val="0"/>
              <c:showBubbleSize val="0"/>
              <c:extLst>
                <c:ext xmlns:c16="http://schemas.microsoft.com/office/drawing/2014/chart" uri="{C3380CC4-5D6E-409C-BE32-E72D297353CC}">
                  <c16:uniqueId val="{00000004-8951-4EEF-82AB-86BDC18EB5F9}"/>
                </c:ext>
              </c:extLst>
            </c:dLbl>
            <c:dLbl>
              <c:idx val="3"/>
              <c:numFmt formatCode="0" sourceLinked="0"/>
              <c:spPr/>
              <c:txPr>
                <a:bodyPr/>
                <a:lstStyle/>
                <a:p>
                  <a:pPr>
                    <a:defRPr/>
                  </a:pPr>
                  <a:endParaRPr lang="LID4096"/>
                </a:p>
              </c:txPr>
              <c:showLegendKey val="0"/>
              <c:showVal val="1"/>
              <c:showCatName val="0"/>
              <c:showSerName val="0"/>
              <c:showPercent val="0"/>
              <c:showBubbleSize val="0"/>
              <c:extLst>
                <c:ext xmlns:c16="http://schemas.microsoft.com/office/drawing/2014/chart" uri="{C3380CC4-5D6E-409C-BE32-E72D297353CC}">
                  <c16:uniqueId val="{00000006-8951-4EEF-82AB-86BDC18EB5F9}"/>
                </c:ext>
              </c:extLst>
            </c:dLbl>
            <c:dLbl>
              <c:idx val="4"/>
              <c:numFmt formatCode="0" sourceLinked="0"/>
              <c:spPr/>
              <c:txPr>
                <a:bodyPr/>
                <a:lstStyle/>
                <a:p>
                  <a:pPr>
                    <a:defRPr/>
                  </a:pPr>
                  <a:endParaRPr lang="LID4096"/>
                </a:p>
              </c:txPr>
              <c:showLegendKey val="0"/>
              <c:showVal val="1"/>
              <c:showCatName val="0"/>
              <c:showSerName val="0"/>
              <c:showPercent val="0"/>
              <c:showBubbleSize val="0"/>
              <c:extLst>
                <c:ext xmlns:c16="http://schemas.microsoft.com/office/drawing/2014/chart" uri="{C3380CC4-5D6E-409C-BE32-E72D297353CC}">
                  <c16:uniqueId val="{00000008-8951-4EEF-82AB-86BDC18EB5F9}"/>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5"/>
              <c:pt idx="0">
                <c:v>2010</c:v>
              </c:pt>
              <c:pt idx="1">
                <c:v>2012</c:v>
              </c:pt>
              <c:pt idx="2">
                <c:v>2013</c:v>
              </c:pt>
              <c:pt idx="3">
                <c:v>2014</c:v>
              </c:pt>
              <c:pt idx="4">
                <c:v>2015</c:v>
              </c:pt>
            </c:strLit>
          </c:cat>
          <c:val>
            <c:numLit>
              <c:formatCode>General</c:formatCode>
              <c:ptCount val="5"/>
              <c:pt idx="0">
                <c:v>60</c:v>
              </c:pt>
              <c:pt idx="1">
                <c:v>90</c:v>
              </c:pt>
              <c:pt idx="2">
                <c:v>80</c:v>
              </c:pt>
              <c:pt idx="3">
                <c:v>50</c:v>
              </c:pt>
              <c:pt idx="4">
                <c:v>30</c:v>
              </c:pt>
            </c:numLit>
          </c:val>
          <c:extLst>
            <c:ext xmlns:c16="http://schemas.microsoft.com/office/drawing/2014/chart" uri="{C3380CC4-5D6E-409C-BE32-E72D297353CC}">
              <c16:uniqueId val="{00000009-8951-4EEF-82AB-86BDC18EB5F9}"/>
            </c:ext>
          </c:extLst>
        </c:ser>
        <c:dLbls>
          <c:showLegendKey val="0"/>
          <c:showVal val="0"/>
          <c:showCatName val="0"/>
          <c:showSerName val="0"/>
          <c:showPercent val="0"/>
          <c:showBubbleSize val="0"/>
        </c:dLbls>
        <c:gapWidth val="98"/>
        <c:gapDepth val="55"/>
        <c:shape val="box"/>
        <c:axId val="213730616"/>
        <c:axId val="213731008"/>
        <c:axId val="213120336"/>
      </c:bar3DChart>
      <c:catAx>
        <c:axId val="213730616"/>
        <c:scaling>
          <c:orientation val="maxMin"/>
        </c:scaling>
        <c:delete val="0"/>
        <c:axPos val="l"/>
        <c:majorGridlines>
          <c:spPr>
            <a:ln w="12700" cap="flat">
              <a:solidFill>
                <a:srgbClr val="E0E0E0"/>
              </a:solidFill>
              <a:prstDash val="solid"/>
              <a:round/>
            </a:ln>
          </c:spPr>
        </c:majorGridlines>
        <c:numFmt formatCode="General" sourceLinked="0"/>
        <c:majorTickMark val="out"/>
        <c:minorTickMark val="none"/>
        <c:tickLblPos val="nextTo"/>
        <c:spPr>
          <a:ln w="9525" cap="flat">
            <a:noFill/>
            <a:prstDash val="solid"/>
            <a:round/>
          </a:ln>
        </c:spPr>
        <c:txPr>
          <a:bodyPr rot="0"/>
          <a:lstStyle/>
          <a:p>
            <a:pPr>
              <a:defRPr/>
            </a:pPr>
            <a:endParaRPr lang="LID4096"/>
          </a:p>
        </c:txPr>
        <c:crossAx val="213731008"/>
        <c:crosses val="autoZero"/>
        <c:auto val="1"/>
        <c:lblAlgn val="ctr"/>
        <c:lblOffset val="100"/>
        <c:noMultiLvlLbl val="1"/>
      </c:catAx>
      <c:valAx>
        <c:axId val="213731008"/>
        <c:scaling>
          <c:orientation val="minMax"/>
        </c:scaling>
        <c:delete val="0"/>
        <c:axPos val="t"/>
        <c:majorGridlines>
          <c:spPr>
            <a:ln w="12700" cap="flat">
              <a:solidFill>
                <a:srgbClr val="E0E0E0"/>
              </a:solidFill>
              <a:prstDash val="solid"/>
              <a:round/>
            </a:ln>
          </c:spPr>
        </c:majorGridlines>
        <c:numFmt formatCode="0" sourceLinked="0"/>
        <c:majorTickMark val="none"/>
        <c:minorTickMark val="none"/>
        <c:tickLblPos val="none"/>
        <c:spPr>
          <a:ln w="9525" cap="flat">
            <a:noFill/>
            <a:prstDash val="solid"/>
            <a:round/>
          </a:ln>
        </c:spPr>
        <c:txPr>
          <a:bodyPr rot="0"/>
          <a:lstStyle/>
          <a:p>
            <a:pPr>
              <a:defRPr/>
            </a:pPr>
            <a:endParaRPr lang="LID4096"/>
          </a:p>
        </c:txPr>
        <c:crossAx val="213730616"/>
        <c:crosses val="autoZero"/>
        <c:crossBetween val="between"/>
        <c:majorUnit val="22.5"/>
        <c:minorUnit val="11.25"/>
      </c:valAx>
      <c:serAx>
        <c:axId val="213120336"/>
        <c:scaling>
          <c:orientation val="minMax"/>
        </c:scaling>
        <c:delete val="0"/>
        <c:axPos val="b"/>
        <c:majorTickMark val="out"/>
        <c:minorTickMark val="none"/>
        <c:tickLblPos val="none"/>
        <c:spPr>
          <a:ln w="9525" cap="flat">
            <a:noFill/>
            <a:prstDash val="solid"/>
            <a:round/>
          </a:ln>
        </c:spPr>
        <c:crossAx val="213731008"/>
        <c:crosses val="autoZero"/>
        <c:tickLblSkip val="1"/>
      </c:serAx>
      <c:spPr>
        <a:noFill/>
        <a:ln w="9525" cap="flat">
          <a:solidFill>
            <a:srgbClr val="C2C2C2"/>
          </a:solidFill>
          <a:prstDash val="solid"/>
          <a:round/>
        </a:ln>
        <a:effectLst/>
      </c:spPr>
    </c:plotArea>
    <c:plotVisOnly val="1"/>
    <c:dispBlanksAs val="gap"/>
    <c:showDLblsOverMax val="1"/>
  </c:chart>
  <c:spPr>
    <a:noFill/>
    <a:ln>
      <a:noFill/>
    </a:ln>
    <a:effectLst/>
  </c:spPr>
  <c:txPr>
    <a:bodyPr/>
    <a:lstStyle/>
    <a:p>
      <a:pPr>
        <a:defRPr sz="11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defRPr>
      </a:pPr>
      <a:endParaRPr lang="LID4096"/>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626299999999998E-2"/>
          <c:y val="5.3199400000000001E-2"/>
          <c:w val="0.92297700000000005"/>
          <c:h val="0.85782599999999998"/>
        </c:manualLayout>
      </c:layout>
      <c:areaChart>
        <c:grouping val="standard"/>
        <c:varyColors val="0"/>
        <c:ser>
          <c:idx val="1"/>
          <c:order val="0"/>
          <c:tx>
            <c:strRef>
              <c:f>Sheet1!$A$3</c:f>
              <c:strCache>
                <c:ptCount val="1"/>
                <c:pt idx="0">
                  <c:v>Region 2</c:v>
                </c:pt>
              </c:strCache>
            </c:strRef>
          </c:tx>
          <c:spPr>
            <a:solidFill>
              <a:schemeClr val="tx1">
                <a:lumMod val="75000"/>
                <a:lumOff val="25000"/>
              </a:schemeClr>
            </a:solidFill>
            <a:ln w="76200" cap="flat">
              <a:noFill/>
              <a:miter lim="400000"/>
            </a:ln>
            <a:effectLst/>
          </c:spPr>
          <c:cat>
            <c:strRef>
              <c:f>Sheet1!$B$1:$E$1</c:f>
              <c:strCache>
                <c:ptCount val="4"/>
                <c:pt idx="0">
                  <c:v>august</c:v>
                </c:pt>
                <c:pt idx="1">
                  <c:v>sep</c:v>
                </c:pt>
                <c:pt idx="2">
                  <c:v>ock</c:v>
                </c:pt>
                <c:pt idx="3">
                  <c:v>nov</c:v>
                </c:pt>
              </c:strCache>
            </c:strRef>
          </c:cat>
          <c:val>
            <c:numRef>
              <c:f>Sheet1!$B$3:$E$3</c:f>
              <c:numCache>
                <c:formatCode>General</c:formatCode>
                <c:ptCount val="4"/>
                <c:pt idx="0">
                  <c:v>55</c:v>
                </c:pt>
                <c:pt idx="1">
                  <c:v>43</c:v>
                </c:pt>
                <c:pt idx="2">
                  <c:v>70</c:v>
                </c:pt>
                <c:pt idx="3">
                  <c:v>58</c:v>
                </c:pt>
              </c:numCache>
            </c:numRef>
          </c:val>
          <c:extLst>
            <c:ext xmlns:c16="http://schemas.microsoft.com/office/drawing/2014/chart" uri="{C3380CC4-5D6E-409C-BE32-E72D297353CC}">
              <c16:uniqueId val="{00000000-9E78-4987-8E98-58722A3DEBD8}"/>
            </c:ext>
          </c:extLst>
        </c:ser>
        <c:ser>
          <c:idx val="0"/>
          <c:order val="1"/>
          <c:tx>
            <c:strRef>
              <c:f>Sheet1!$A$2</c:f>
              <c:strCache>
                <c:ptCount val="1"/>
                <c:pt idx="0">
                  <c:v>Region 1</c:v>
                </c:pt>
              </c:strCache>
            </c:strRef>
          </c:tx>
          <c:spPr>
            <a:solidFill>
              <a:schemeClr val="accent1"/>
            </a:solidFill>
            <a:ln w="76200" cap="flat">
              <a:noFill/>
              <a:miter lim="400000"/>
            </a:ln>
            <a:effectLst>
              <a:outerShdw blurRad="25400" dist="12700" dir="16200000" algn="tl">
                <a:srgbClr val="000000">
                  <a:alpha val="50000"/>
                </a:srgbClr>
              </a:outerShdw>
            </a:effectLst>
          </c:spPr>
          <c:cat>
            <c:strRef>
              <c:f>Sheet1!$B$1:$E$1</c:f>
              <c:strCache>
                <c:ptCount val="4"/>
                <c:pt idx="0">
                  <c:v>august</c:v>
                </c:pt>
                <c:pt idx="1">
                  <c:v>sep</c:v>
                </c:pt>
                <c:pt idx="2">
                  <c:v>ock</c:v>
                </c:pt>
                <c:pt idx="3">
                  <c:v>nov</c:v>
                </c:pt>
              </c:strCache>
            </c:strRef>
          </c:cat>
          <c:val>
            <c:numRef>
              <c:f>Sheet1!$B$2:$E$2</c:f>
              <c:numCache>
                <c:formatCode>General</c:formatCode>
                <c:ptCount val="4"/>
                <c:pt idx="0">
                  <c:v>17</c:v>
                </c:pt>
                <c:pt idx="1">
                  <c:v>26</c:v>
                </c:pt>
                <c:pt idx="2">
                  <c:v>53</c:v>
                </c:pt>
                <c:pt idx="3">
                  <c:v>96</c:v>
                </c:pt>
              </c:numCache>
            </c:numRef>
          </c:val>
          <c:extLst>
            <c:ext xmlns:c16="http://schemas.microsoft.com/office/drawing/2014/chart" uri="{C3380CC4-5D6E-409C-BE32-E72D297353CC}">
              <c16:uniqueId val="{00000001-9E78-4987-8E98-58722A3DEBD8}"/>
            </c:ext>
          </c:extLst>
        </c:ser>
        <c:dLbls>
          <c:showLegendKey val="0"/>
          <c:showVal val="0"/>
          <c:showCatName val="0"/>
          <c:showSerName val="0"/>
          <c:showPercent val="0"/>
          <c:showBubbleSize val="0"/>
        </c:dLbls>
        <c:axId val="213730224"/>
        <c:axId val="213731792"/>
      </c:areaChart>
      <c:catAx>
        <c:axId val="213730224"/>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a:pPr>
            <a:endParaRPr lang="LID4096"/>
          </a:p>
        </c:txPr>
        <c:crossAx val="213731792"/>
        <c:crosses val="autoZero"/>
        <c:auto val="1"/>
        <c:lblAlgn val="ctr"/>
        <c:lblOffset val="100"/>
        <c:noMultiLvlLbl val="1"/>
      </c:catAx>
      <c:valAx>
        <c:axId val="213731792"/>
        <c:scaling>
          <c:orientation val="minMax"/>
          <c:max val="100"/>
        </c:scaling>
        <c:delete val="0"/>
        <c:axPos val="l"/>
        <c:majorGridlines>
          <c:spPr>
            <a:ln w="9525" cap="flat">
              <a:solidFill>
                <a:schemeClr val="bg1">
                  <a:lumMod val="75000"/>
                </a:schemeClr>
              </a:solidFill>
              <a:prstDash val="solid"/>
              <a:miter lim="400000"/>
            </a:ln>
          </c:spPr>
        </c:majorGridlines>
        <c:numFmt formatCode="General" sourceLinked="0"/>
        <c:majorTickMark val="none"/>
        <c:minorTickMark val="none"/>
        <c:tickLblPos val="nextTo"/>
        <c:spPr>
          <a:ln w="12700" cap="flat">
            <a:noFill/>
            <a:prstDash val="solid"/>
            <a:miter lim="400000"/>
          </a:ln>
        </c:spPr>
        <c:txPr>
          <a:bodyPr rot="0"/>
          <a:lstStyle/>
          <a:p>
            <a:pPr>
              <a:defRPr/>
            </a:pPr>
            <a:endParaRPr lang="LID4096"/>
          </a:p>
        </c:txPr>
        <c:crossAx val="213730224"/>
        <c:crosses val="autoZero"/>
        <c:crossBetween val="midCat"/>
        <c:majorUnit val="25"/>
        <c:minorUnit val="12.5"/>
      </c:valAx>
      <c:spPr>
        <a:noFill/>
        <a:ln w="12700" cap="flat">
          <a:noFill/>
          <a:miter lim="400000"/>
        </a:ln>
        <a:effectLst/>
      </c:spPr>
    </c:plotArea>
    <c:plotVisOnly val="1"/>
    <c:dispBlanksAs val="gap"/>
    <c:showDLblsOverMax val="1"/>
  </c:chart>
  <c:spPr>
    <a:noFill/>
    <a:ln>
      <a:noFill/>
    </a:ln>
    <a:effectLst/>
  </c:spPr>
  <c:txPr>
    <a:bodyPr/>
    <a:lstStyle/>
    <a:p>
      <a:pPr>
        <a:defRPr sz="11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defRPr>
      </a:pPr>
      <a:endParaRPr lang="LID4096"/>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320220187132397E-2"/>
          <c:y val="8.9146949607840267E-2"/>
          <c:w val="0.95952400000000004"/>
          <c:h val="0.80813507202234625"/>
        </c:manualLayout>
      </c:layout>
      <c:barChart>
        <c:barDir val="col"/>
        <c:grouping val="clustered"/>
        <c:varyColors val="0"/>
        <c:ser>
          <c:idx val="0"/>
          <c:order val="0"/>
          <c:tx>
            <c:strRef>
              <c:f>Sheet1!$B$1</c:f>
              <c:strCache>
                <c:ptCount val="1"/>
                <c:pt idx="0">
                  <c:v>Series 1</c:v>
                </c:pt>
              </c:strCache>
            </c:strRef>
          </c:tx>
          <c:spPr>
            <a:solidFill>
              <a:schemeClr val="accent1"/>
            </a:solidFill>
            <a:ln w="9525" cap="flat">
              <a:solidFill>
                <a:srgbClr val="FFFFFF"/>
              </a:solidFill>
              <a:prstDash val="solid"/>
              <a:round/>
            </a:ln>
            <a:effectLst/>
          </c:spPr>
          <c:invertIfNegative val="0"/>
          <c:dLbls>
            <c:dLbl>
              <c:idx val="0"/>
              <c:layout>
                <c:manualLayout>
                  <c:x val="-2.731263265175757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8B-49E5-9B53-31AA061AB8FE}"/>
                </c:ext>
              </c:extLst>
            </c:dLbl>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PROJECT 1</c:v>
                </c:pt>
                <c:pt idx="1">
                  <c:v>PROJECT 2</c:v>
                </c:pt>
                <c:pt idx="2">
                  <c:v>PROJECT 3</c:v>
                </c:pt>
                <c:pt idx="3">
                  <c:v>PROJECT 4</c:v>
                </c:pt>
              </c:strCache>
            </c:strRef>
          </c:cat>
          <c:val>
            <c:numRef>
              <c:f>Sheet1!$B$2:$B$5</c:f>
              <c:numCache>
                <c:formatCode>General</c:formatCode>
                <c:ptCount val="4"/>
                <c:pt idx="0">
                  <c:v>100</c:v>
                </c:pt>
                <c:pt idx="1">
                  <c:v>90</c:v>
                </c:pt>
                <c:pt idx="2">
                  <c:v>50</c:v>
                </c:pt>
                <c:pt idx="3">
                  <c:v>50</c:v>
                </c:pt>
              </c:numCache>
            </c:numRef>
          </c:val>
          <c:extLst>
            <c:ext xmlns:c16="http://schemas.microsoft.com/office/drawing/2014/chart" uri="{C3380CC4-5D6E-409C-BE32-E72D297353CC}">
              <c16:uniqueId val="{00000000-4705-4114-BC49-C87CF1605D18}"/>
            </c:ext>
          </c:extLst>
        </c:ser>
        <c:ser>
          <c:idx val="1"/>
          <c:order val="1"/>
          <c:tx>
            <c:strRef>
              <c:f>Sheet1!$C$1</c:f>
              <c:strCache>
                <c:ptCount val="1"/>
                <c:pt idx="0">
                  <c:v>Series 2</c:v>
                </c:pt>
              </c:strCache>
            </c:strRef>
          </c:tx>
          <c:spPr>
            <a:solidFill>
              <a:schemeClr val="accent2"/>
            </a:solidFill>
            <a:ln w="9525" cap="flat">
              <a:noFill/>
              <a:round/>
            </a:ln>
            <a:effectLst/>
          </c:spPr>
          <c:invertIfNegative val="0"/>
          <c:dLbls>
            <c:dLbl>
              <c:idx val="2"/>
              <c:layout>
                <c:manualLayout>
                  <c:x val="-1.3656316325878848E-3"/>
                  <c:y val="9.778008412166921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8B-49E5-9B53-31AA061AB8FE}"/>
                </c:ext>
              </c:extLst>
            </c:dLbl>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PROJECT 1</c:v>
                </c:pt>
                <c:pt idx="1">
                  <c:v>PROJECT 2</c:v>
                </c:pt>
                <c:pt idx="2">
                  <c:v>PROJECT 3</c:v>
                </c:pt>
                <c:pt idx="3">
                  <c:v>PROJECT 4</c:v>
                </c:pt>
              </c:strCache>
            </c:strRef>
          </c:cat>
          <c:val>
            <c:numRef>
              <c:f>Sheet1!$C$2:$C$5</c:f>
              <c:numCache>
                <c:formatCode>General</c:formatCode>
                <c:ptCount val="4"/>
                <c:pt idx="0">
                  <c:v>90</c:v>
                </c:pt>
                <c:pt idx="1">
                  <c:v>75</c:v>
                </c:pt>
                <c:pt idx="2">
                  <c:v>100</c:v>
                </c:pt>
                <c:pt idx="3">
                  <c:v>100</c:v>
                </c:pt>
              </c:numCache>
            </c:numRef>
          </c:val>
          <c:extLst>
            <c:ext xmlns:c16="http://schemas.microsoft.com/office/drawing/2014/chart" uri="{C3380CC4-5D6E-409C-BE32-E72D297353CC}">
              <c16:uniqueId val="{00000001-4705-4114-BC49-C87CF1605D18}"/>
            </c:ext>
          </c:extLst>
        </c:ser>
        <c:ser>
          <c:idx val="2"/>
          <c:order val="2"/>
          <c:tx>
            <c:strRef>
              <c:f>Sheet1!$D$1</c:f>
              <c:strCache>
                <c:ptCount val="1"/>
                <c:pt idx="0">
                  <c:v>Series 3</c:v>
                </c:pt>
              </c:strCache>
            </c:strRef>
          </c:tx>
          <c:spPr>
            <a:solidFill>
              <a:schemeClr val="accent3"/>
            </a:solidFill>
            <a:ln w="9525" cap="flat">
              <a:noFill/>
              <a:round/>
            </a:ln>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PROJECT 1</c:v>
                </c:pt>
                <c:pt idx="1">
                  <c:v>PROJECT 2</c:v>
                </c:pt>
                <c:pt idx="2">
                  <c:v>PROJECT 3</c:v>
                </c:pt>
                <c:pt idx="3">
                  <c:v>PROJECT 4</c:v>
                </c:pt>
              </c:strCache>
            </c:strRef>
          </c:cat>
          <c:val>
            <c:numRef>
              <c:f>Sheet1!$D$2:$D$5</c:f>
              <c:numCache>
                <c:formatCode>General</c:formatCode>
                <c:ptCount val="4"/>
                <c:pt idx="0">
                  <c:v>70</c:v>
                </c:pt>
                <c:pt idx="1">
                  <c:v>55</c:v>
                </c:pt>
                <c:pt idx="2">
                  <c:v>85</c:v>
                </c:pt>
                <c:pt idx="3">
                  <c:v>85</c:v>
                </c:pt>
              </c:numCache>
            </c:numRef>
          </c:val>
          <c:extLst>
            <c:ext xmlns:c16="http://schemas.microsoft.com/office/drawing/2014/chart" uri="{C3380CC4-5D6E-409C-BE32-E72D297353CC}">
              <c16:uniqueId val="{00000002-4705-4114-BC49-C87CF1605D18}"/>
            </c:ext>
          </c:extLst>
        </c:ser>
        <c:ser>
          <c:idx val="3"/>
          <c:order val="3"/>
          <c:tx>
            <c:strRef>
              <c:f>Sheet1!$E$1</c:f>
              <c:strCache>
                <c:ptCount val="1"/>
                <c:pt idx="0">
                  <c:v>Series 32</c:v>
                </c:pt>
              </c:strCache>
            </c:strRef>
          </c:tx>
          <c:spPr>
            <a:solidFill>
              <a:schemeClr val="accent4"/>
            </a:solidFill>
            <a:ln w="9525" cap="flat">
              <a:noFill/>
              <a:round/>
            </a:ln>
            <a:effectLst/>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PROJECT 1</c:v>
                </c:pt>
                <c:pt idx="1">
                  <c:v>PROJECT 2</c:v>
                </c:pt>
                <c:pt idx="2">
                  <c:v>PROJECT 3</c:v>
                </c:pt>
                <c:pt idx="3">
                  <c:v>PROJECT 4</c:v>
                </c:pt>
              </c:strCache>
            </c:strRef>
          </c:cat>
          <c:val>
            <c:numRef>
              <c:f>Sheet1!$E$2:$E$5</c:f>
              <c:numCache>
                <c:formatCode>General</c:formatCode>
                <c:ptCount val="4"/>
                <c:pt idx="0">
                  <c:v>50</c:v>
                </c:pt>
                <c:pt idx="1">
                  <c:v>65</c:v>
                </c:pt>
                <c:pt idx="2">
                  <c:v>70</c:v>
                </c:pt>
                <c:pt idx="3">
                  <c:v>75</c:v>
                </c:pt>
              </c:numCache>
            </c:numRef>
          </c:val>
          <c:extLst>
            <c:ext xmlns:c16="http://schemas.microsoft.com/office/drawing/2014/chart" uri="{C3380CC4-5D6E-409C-BE32-E72D297353CC}">
              <c16:uniqueId val="{00000003-4705-4114-BC49-C87CF1605D18}"/>
            </c:ext>
          </c:extLst>
        </c:ser>
        <c:dLbls>
          <c:showLegendKey val="0"/>
          <c:showVal val="0"/>
          <c:showCatName val="0"/>
          <c:showSerName val="0"/>
          <c:showPercent val="0"/>
          <c:showBubbleSize val="0"/>
        </c:dLbls>
        <c:gapWidth val="351"/>
        <c:overlap val="-14"/>
        <c:axId val="213542040"/>
        <c:axId val="213542432"/>
      </c:barChart>
      <c:catAx>
        <c:axId val="213542040"/>
        <c:scaling>
          <c:orientation val="minMax"/>
        </c:scaling>
        <c:delete val="0"/>
        <c:axPos val="b"/>
        <c:numFmt formatCode="General" sourceLinked="0"/>
        <c:majorTickMark val="out"/>
        <c:minorTickMark val="none"/>
        <c:tickLblPos val="low"/>
        <c:spPr>
          <a:ln w="9525" cap="flat">
            <a:solidFill>
              <a:srgbClr val="C2C2C2"/>
            </a:solidFill>
            <a:prstDash val="solid"/>
            <a:round/>
          </a:ln>
        </c:spPr>
        <c:txPr>
          <a:bodyPr rot="0"/>
          <a:lstStyle/>
          <a:p>
            <a:pPr>
              <a:defRPr/>
            </a:pPr>
            <a:endParaRPr lang="LID4096"/>
          </a:p>
        </c:txPr>
        <c:crossAx val="213542432"/>
        <c:crosses val="autoZero"/>
        <c:auto val="1"/>
        <c:lblAlgn val="ctr"/>
        <c:lblOffset val="100"/>
        <c:noMultiLvlLbl val="1"/>
      </c:catAx>
      <c:valAx>
        <c:axId val="213542432"/>
        <c:scaling>
          <c:orientation val="minMax"/>
          <c:max val="100"/>
        </c:scaling>
        <c:delete val="0"/>
        <c:axPos val="l"/>
        <c:majorGridlines>
          <c:spPr>
            <a:ln w="12700" cap="flat">
              <a:solidFill>
                <a:srgbClr val="E0E0E0">
                  <a:alpha val="48000"/>
                </a:srgbClr>
              </a:solidFill>
              <a:prstDash val="solid"/>
              <a:round/>
            </a:ln>
          </c:spPr>
        </c:majorGridlines>
        <c:numFmt formatCode="0" sourceLinked="0"/>
        <c:majorTickMark val="in"/>
        <c:minorTickMark val="in"/>
        <c:tickLblPos val="nextTo"/>
        <c:spPr>
          <a:ln w="9525" cap="flat">
            <a:solidFill>
              <a:srgbClr val="C2C2C2"/>
            </a:solidFill>
            <a:prstDash val="solid"/>
            <a:round/>
          </a:ln>
        </c:spPr>
        <c:txPr>
          <a:bodyPr rot="0"/>
          <a:lstStyle/>
          <a:p>
            <a:pPr>
              <a:defRPr/>
            </a:pPr>
            <a:endParaRPr lang="LID4096"/>
          </a:p>
        </c:txPr>
        <c:crossAx val="213542040"/>
        <c:crosses val="autoZero"/>
        <c:crossBetween val="between"/>
        <c:majorUnit val="25"/>
        <c:minorUnit val="12.5"/>
      </c:valAx>
      <c:spPr>
        <a:noFill/>
        <a:ln w="12700" cap="flat">
          <a:noFill/>
          <a:miter lim="400000"/>
        </a:ln>
        <a:effectLst/>
      </c:spPr>
    </c:plotArea>
    <c:plotVisOnly val="1"/>
    <c:dispBlanksAs val="gap"/>
    <c:showDLblsOverMax val="1"/>
  </c:chart>
  <c:spPr>
    <a:noFill/>
    <a:ln>
      <a:noFill/>
    </a:ln>
    <a:effectLst/>
  </c:spPr>
  <c:txPr>
    <a:bodyPr/>
    <a:lstStyle/>
    <a:p>
      <a:pPr>
        <a:defRPr sz="11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defRPr>
      </a:pPr>
      <a:endParaRPr lang="LID4096"/>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bar"/>
        <c:grouping val="clustered"/>
        <c:varyColors val="0"/>
        <c:ser>
          <c:idx val="0"/>
          <c:order val="0"/>
          <c:tx>
            <c:strRef>
              <c:f>Sheet1!$B$1</c:f>
              <c:strCache>
                <c:ptCount val="1"/>
                <c:pt idx="0">
                  <c:v>Product 1</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2013</c:v>
                </c:pt>
                <c:pt idx="1">
                  <c:v>2014</c:v>
                </c:pt>
              </c:numCache>
            </c:numRef>
          </c:cat>
          <c:val>
            <c:numRef>
              <c:f>Sheet1!$B$2:$B$3</c:f>
              <c:numCache>
                <c:formatCode>"$"#,##0</c:formatCode>
                <c:ptCount val="2"/>
                <c:pt idx="0">
                  <c:v>148678</c:v>
                </c:pt>
                <c:pt idx="1">
                  <c:v>245687</c:v>
                </c:pt>
              </c:numCache>
            </c:numRef>
          </c:val>
          <c:extLst>
            <c:ext xmlns:c16="http://schemas.microsoft.com/office/drawing/2014/chart" uri="{C3380CC4-5D6E-409C-BE32-E72D297353CC}">
              <c16:uniqueId val="{00000000-2619-4199-BF2F-DA07BE5765F3}"/>
            </c:ext>
          </c:extLst>
        </c:ser>
        <c:ser>
          <c:idx val="1"/>
          <c:order val="1"/>
          <c:tx>
            <c:strRef>
              <c:f>Sheet1!$C$1</c:f>
              <c:strCache>
                <c:ptCount val="1"/>
                <c:pt idx="0">
                  <c:v>Product 2</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2013</c:v>
                </c:pt>
                <c:pt idx="1">
                  <c:v>2014</c:v>
                </c:pt>
              </c:numCache>
            </c:numRef>
          </c:cat>
          <c:val>
            <c:numRef>
              <c:f>Sheet1!$C$2:$C$3</c:f>
              <c:numCache>
                <c:formatCode>"$"#,##0</c:formatCode>
                <c:ptCount val="2"/>
                <c:pt idx="0">
                  <c:v>324512</c:v>
                </c:pt>
                <c:pt idx="1">
                  <c:v>458154</c:v>
                </c:pt>
              </c:numCache>
            </c:numRef>
          </c:val>
          <c:extLst>
            <c:ext xmlns:c16="http://schemas.microsoft.com/office/drawing/2014/chart" uri="{C3380CC4-5D6E-409C-BE32-E72D297353CC}">
              <c16:uniqueId val="{00000001-2619-4199-BF2F-DA07BE5765F3}"/>
            </c:ext>
          </c:extLst>
        </c:ser>
        <c:ser>
          <c:idx val="2"/>
          <c:order val="2"/>
          <c:tx>
            <c:strRef>
              <c:f>Sheet1!$D$1</c:f>
              <c:strCache>
                <c:ptCount val="1"/>
                <c:pt idx="0">
                  <c:v>Product 3</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2013</c:v>
                </c:pt>
                <c:pt idx="1">
                  <c:v>2014</c:v>
                </c:pt>
              </c:numCache>
            </c:numRef>
          </c:cat>
          <c:val>
            <c:numRef>
              <c:f>Sheet1!$D$2:$D$3</c:f>
              <c:numCache>
                <c:formatCode>"$"#,##0</c:formatCode>
                <c:ptCount val="2"/>
                <c:pt idx="0">
                  <c:v>512500</c:v>
                </c:pt>
                <c:pt idx="1">
                  <c:v>625456</c:v>
                </c:pt>
              </c:numCache>
            </c:numRef>
          </c:val>
          <c:extLst>
            <c:ext xmlns:c16="http://schemas.microsoft.com/office/drawing/2014/chart" uri="{C3380CC4-5D6E-409C-BE32-E72D297353CC}">
              <c16:uniqueId val="{00000002-2619-4199-BF2F-DA07BE5765F3}"/>
            </c:ext>
          </c:extLst>
        </c:ser>
        <c:ser>
          <c:idx val="3"/>
          <c:order val="3"/>
          <c:tx>
            <c:strRef>
              <c:f>Sheet1!$E$1</c:f>
              <c:strCache>
                <c:ptCount val="1"/>
                <c:pt idx="0">
                  <c:v>Product 4</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defRPr>
                </a:pPr>
                <a:endParaRPr lang="LID4096"/>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2013</c:v>
                </c:pt>
                <c:pt idx="1">
                  <c:v>2014</c:v>
                </c:pt>
              </c:numCache>
            </c:numRef>
          </c:cat>
          <c:val>
            <c:numRef>
              <c:f>Sheet1!$E$2:$E$3</c:f>
              <c:numCache>
                <c:formatCode>"$"#,##0</c:formatCode>
                <c:ptCount val="2"/>
                <c:pt idx="0">
                  <c:v>767000</c:v>
                </c:pt>
                <c:pt idx="1">
                  <c:v>844200</c:v>
                </c:pt>
              </c:numCache>
            </c:numRef>
          </c:val>
          <c:extLst>
            <c:ext xmlns:c16="http://schemas.microsoft.com/office/drawing/2014/chart" uri="{C3380CC4-5D6E-409C-BE32-E72D297353CC}">
              <c16:uniqueId val="{00000003-2619-4199-BF2F-DA07BE5765F3}"/>
            </c:ext>
          </c:extLst>
        </c:ser>
        <c:dLbls>
          <c:showLegendKey val="0"/>
          <c:showVal val="0"/>
          <c:showCatName val="0"/>
          <c:showSerName val="0"/>
          <c:showPercent val="0"/>
          <c:showBubbleSize val="0"/>
        </c:dLbls>
        <c:gapWidth val="150"/>
        <c:axId val="-2113509472"/>
        <c:axId val="-2113506688"/>
      </c:barChart>
      <c:catAx>
        <c:axId val="-2113509472"/>
        <c:scaling>
          <c:orientation val="minMax"/>
        </c:scaling>
        <c:delete val="0"/>
        <c:axPos val="l"/>
        <c:numFmt formatCode="General" sourceLinked="1"/>
        <c:majorTickMark val="out"/>
        <c:minorTickMark val="none"/>
        <c:tickLblPos val="nextTo"/>
        <c:spPr>
          <a:noFill/>
          <a:ln w="9525" cap="flat" cmpd="sng" algn="ctr">
            <a:solidFill>
              <a:schemeClr val="bg1">
                <a:lumMod val="65000"/>
              </a:schemeClr>
            </a:solidFill>
            <a:prstDash val="solid"/>
            <a:round/>
          </a:ln>
          <a:effectLst/>
        </c:spPr>
        <c:txPr>
          <a:bodyPr rot="-60000000" spcFirstLastPara="1" vertOverflow="ellipsis" vert="horz" wrap="square" anchor="ctr" anchorCtr="1"/>
          <a:lstStyle/>
          <a:p>
            <a:pPr>
              <a:defRPr sz="1050" b="0" i="0" u="none" strike="noStrike" kern="1200" baseline="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defRPr>
            </a:pPr>
            <a:endParaRPr lang="LID4096"/>
          </a:p>
        </c:txPr>
        <c:crossAx val="-2113506688"/>
        <c:crosses val="autoZero"/>
        <c:auto val="1"/>
        <c:lblAlgn val="ctr"/>
        <c:lblOffset val="100"/>
        <c:noMultiLvlLbl val="0"/>
      </c:catAx>
      <c:valAx>
        <c:axId val="-2113506688"/>
        <c:scaling>
          <c:orientation val="minMax"/>
        </c:scaling>
        <c:delete val="0"/>
        <c:axPos val="b"/>
        <c:numFmt formatCode="&quot;$&quot;#,##0" sourceLinked="1"/>
        <c:majorTickMark val="out"/>
        <c:minorTickMark val="none"/>
        <c:tickLblPos val="nextTo"/>
        <c:spPr>
          <a:noFill/>
          <a:ln w="9525" cap="flat" cmpd="sng" algn="ctr">
            <a:solidFill>
              <a:schemeClr val="bg1">
                <a:lumMod val="65000"/>
              </a:schemeClr>
            </a:solidFill>
            <a:prstDash val="solid"/>
            <a:round/>
          </a:ln>
          <a:effectLst/>
        </c:spPr>
        <c:txPr>
          <a:bodyPr rot="-60000000" spcFirstLastPara="1" vertOverflow="ellipsis" vert="horz" wrap="square" anchor="ctr" anchorCtr="1"/>
          <a:lstStyle/>
          <a:p>
            <a:pPr>
              <a:defRPr sz="1050" b="0" i="0" u="none" strike="noStrike" kern="1200" baseline="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defRPr>
            </a:pPr>
            <a:endParaRPr lang="LID4096"/>
          </a:p>
        </c:txPr>
        <c:crossAx val="-2113509472"/>
        <c:crosses val="autoZero"/>
        <c:crossBetween val="between"/>
      </c:valAx>
      <c:spPr>
        <a:noFill/>
        <a:ln w="12700">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defRPr>
          </a:pPr>
          <a:endParaRPr lang="LID4096"/>
        </a:p>
      </c:txPr>
    </c:legend>
    <c:plotVisOnly val="1"/>
    <c:dispBlanksAs val="gap"/>
    <c:showDLblsOverMax val="0"/>
  </c:chart>
  <c:spPr>
    <a:noFill/>
    <a:ln w="9525" cap="flat" cmpd="sng" algn="ctr">
      <a:noFill/>
      <a:prstDash val="solid"/>
    </a:ln>
    <a:effectLst/>
  </c:spPr>
  <c:txPr>
    <a:bodyPr/>
    <a:lstStyle/>
    <a:p>
      <a:pPr>
        <a:defRPr sz="1050" b="0" i="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defRPr>
      </a:pPr>
      <a:endParaRPr lang="LID4096"/>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DBCA16-13DB-4A5B-9658-EFFDC2F06098}"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id-ID"/>
        </a:p>
      </dgm:t>
    </dgm:pt>
    <dgm:pt modelId="{EB4EDE6B-9295-4745-9791-FB1F73724114}">
      <dgm:prSet phldrT="[Text]" custT="1"/>
      <dgm:spPr>
        <a:solidFill>
          <a:schemeClr val="accent3"/>
        </a:solidFill>
        <a:ln>
          <a:noFill/>
        </a:ln>
      </dgm:spPr>
      <dgm:t>
        <a:bodyPr/>
        <a:lstStyle/>
        <a:p>
          <a:endParaRPr lang="id-ID" sz="2000" dirty="0">
            <a:solidFill>
              <a:schemeClr val="tx1"/>
            </a:solidFill>
          </a:endParaRPr>
        </a:p>
      </dgm:t>
    </dgm:pt>
    <dgm:pt modelId="{4E553D59-AF05-4AC9-823F-8B0F36278285}" type="parTrans" cxnId="{B8ADB5C0-E490-43FA-9E24-454EA18DC2DA}">
      <dgm:prSet/>
      <dgm:spPr/>
      <dgm:t>
        <a:bodyPr/>
        <a:lstStyle/>
        <a:p>
          <a:endParaRPr lang="id-ID">
            <a:solidFill>
              <a:schemeClr val="tx1"/>
            </a:solidFill>
          </a:endParaRPr>
        </a:p>
      </dgm:t>
    </dgm:pt>
    <dgm:pt modelId="{95BC4BD2-165F-4C6C-9916-42743B14FFE6}" type="sibTrans" cxnId="{B8ADB5C0-E490-43FA-9E24-454EA18DC2DA}">
      <dgm:prSet/>
      <dgm:spPr>
        <a:solidFill>
          <a:schemeClr val="tx1">
            <a:lumMod val="75000"/>
            <a:lumOff val="25000"/>
          </a:schemeClr>
        </a:solidFill>
      </dgm:spPr>
      <dgm:t>
        <a:bodyPr/>
        <a:lstStyle/>
        <a:p>
          <a:endParaRPr lang="id-ID">
            <a:solidFill>
              <a:schemeClr val="tx1"/>
            </a:solidFill>
          </a:endParaRPr>
        </a:p>
      </dgm:t>
    </dgm:pt>
    <dgm:pt modelId="{381FBDD1-0289-43E1-9D18-ABA95D2B8657}">
      <dgm:prSet phldrT="[Text]" custT="1"/>
      <dgm:spPr>
        <a:solidFill>
          <a:schemeClr val="accent6"/>
        </a:solidFill>
        <a:ln>
          <a:noFill/>
        </a:ln>
      </dgm:spPr>
      <dgm:t>
        <a:bodyPr/>
        <a:lstStyle/>
        <a:p>
          <a:endParaRPr lang="id-ID" sz="2000" dirty="0">
            <a:solidFill>
              <a:schemeClr val="tx1"/>
            </a:solidFill>
          </a:endParaRPr>
        </a:p>
      </dgm:t>
    </dgm:pt>
    <dgm:pt modelId="{C1034809-8B5C-463E-B381-D36DA6B547CD}" type="parTrans" cxnId="{63222A1B-B206-4FA6-AF9F-BD30C3B678EE}">
      <dgm:prSet/>
      <dgm:spPr/>
      <dgm:t>
        <a:bodyPr/>
        <a:lstStyle/>
        <a:p>
          <a:endParaRPr lang="id-ID">
            <a:solidFill>
              <a:schemeClr val="tx1"/>
            </a:solidFill>
          </a:endParaRPr>
        </a:p>
      </dgm:t>
    </dgm:pt>
    <dgm:pt modelId="{43EA4A6D-3E08-4B6F-8446-01DFA6EAD3C3}" type="sibTrans" cxnId="{63222A1B-B206-4FA6-AF9F-BD30C3B678EE}">
      <dgm:prSet/>
      <dgm:spPr>
        <a:solidFill>
          <a:schemeClr val="tx1">
            <a:lumMod val="75000"/>
            <a:lumOff val="25000"/>
          </a:schemeClr>
        </a:solidFill>
      </dgm:spPr>
      <dgm:t>
        <a:bodyPr/>
        <a:lstStyle/>
        <a:p>
          <a:endParaRPr lang="id-ID">
            <a:solidFill>
              <a:schemeClr val="tx1"/>
            </a:solidFill>
          </a:endParaRPr>
        </a:p>
      </dgm:t>
    </dgm:pt>
    <dgm:pt modelId="{258EED06-F60E-48E4-8A94-DFCD286ADBEC}">
      <dgm:prSet phldrT="[Text]" custT="1"/>
      <dgm:spPr>
        <a:solidFill>
          <a:schemeClr val="accent2"/>
        </a:solidFill>
        <a:ln>
          <a:noFill/>
        </a:ln>
      </dgm:spPr>
      <dgm:t>
        <a:bodyPr/>
        <a:lstStyle/>
        <a:p>
          <a:endParaRPr lang="id-ID" sz="2000" dirty="0">
            <a:solidFill>
              <a:schemeClr val="tx1"/>
            </a:solidFill>
          </a:endParaRPr>
        </a:p>
      </dgm:t>
    </dgm:pt>
    <dgm:pt modelId="{18A0A520-D486-4914-B8E3-E1510102A551}" type="sibTrans" cxnId="{68212DAA-8A03-4BB4-9566-D2F3D897CECD}">
      <dgm:prSet/>
      <dgm:spPr>
        <a:solidFill>
          <a:schemeClr val="tx1">
            <a:lumMod val="75000"/>
            <a:lumOff val="25000"/>
          </a:schemeClr>
        </a:solidFill>
      </dgm:spPr>
      <dgm:t>
        <a:bodyPr/>
        <a:lstStyle/>
        <a:p>
          <a:endParaRPr lang="id-ID">
            <a:solidFill>
              <a:schemeClr val="tx1"/>
            </a:solidFill>
          </a:endParaRPr>
        </a:p>
      </dgm:t>
    </dgm:pt>
    <dgm:pt modelId="{02D839E3-4941-4DE9-825F-F7E35FA689EC}" type="parTrans" cxnId="{68212DAA-8A03-4BB4-9566-D2F3D897CECD}">
      <dgm:prSet/>
      <dgm:spPr/>
      <dgm:t>
        <a:bodyPr/>
        <a:lstStyle/>
        <a:p>
          <a:endParaRPr lang="id-ID">
            <a:solidFill>
              <a:schemeClr val="tx1"/>
            </a:solidFill>
          </a:endParaRPr>
        </a:p>
      </dgm:t>
    </dgm:pt>
    <dgm:pt modelId="{1CD74387-0B06-4EA7-82D7-486DADF3319C}">
      <dgm:prSet phldrT="[Text]" custT="1"/>
      <dgm:spPr>
        <a:solidFill>
          <a:schemeClr val="accent5"/>
        </a:solidFill>
        <a:ln>
          <a:noFill/>
        </a:ln>
      </dgm:spPr>
      <dgm:t>
        <a:bodyPr/>
        <a:lstStyle/>
        <a:p>
          <a:endParaRPr lang="id-ID" sz="2000" dirty="0">
            <a:solidFill>
              <a:schemeClr val="tx1"/>
            </a:solidFill>
          </a:endParaRPr>
        </a:p>
      </dgm:t>
    </dgm:pt>
    <dgm:pt modelId="{443571BD-B134-4449-82D9-F8583E856414}" type="sibTrans" cxnId="{85709F36-6198-43FA-A156-1AFFD6A23867}">
      <dgm:prSet/>
      <dgm:spPr>
        <a:solidFill>
          <a:schemeClr val="tx1">
            <a:lumMod val="75000"/>
            <a:lumOff val="25000"/>
          </a:schemeClr>
        </a:solidFill>
      </dgm:spPr>
      <dgm:t>
        <a:bodyPr/>
        <a:lstStyle/>
        <a:p>
          <a:endParaRPr lang="id-ID">
            <a:solidFill>
              <a:schemeClr val="tx1"/>
            </a:solidFill>
          </a:endParaRPr>
        </a:p>
      </dgm:t>
    </dgm:pt>
    <dgm:pt modelId="{C7D33398-F525-4919-A927-EFAAC17BEE03}" type="parTrans" cxnId="{85709F36-6198-43FA-A156-1AFFD6A23867}">
      <dgm:prSet/>
      <dgm:spPr/>
      <dgm:t>
        <a:bodyPr/>
        <a:lstStyle/>
        <a:p>
          <a:endParaRPr lang="id-ID">
            <a:solidFill>
              <a:schemeClr val="tx1"/>
            </a:solidFill>
          </a:endParaRPr>
        </a:p>
      </dgm:t>
    </dgm:pt>
    <dgm:pt modelId="{23B10872-B52B-480B-A04B-1187D36644F5}">
      <dgm:prSet phldrT="[Text]" custT="1"/>
      <dgm:spPr>
        <a:solidFill>
          <a:schemeClr val="accent4"/>
        </a:solidFill>
        <a:ln>
          <a:noFill/>
        </a:ln>
      </dgm:spPr>
      <dgm:t>
        <a:bodyPr/>
        <a:lstStyle/>
        <a:p>
          <a:endParaRPr lang="id-ID" sz="2000" dirty="0">
            <a:solidFill>
              <a:schemeClr val="tx1"/>
            </a:solidFill>
          </a:endParaRPr>
        </a:p>
      </dgm:t>
    </dgm:pt>
    <dgm:pt modelId="{CFD85CC5-EA79-48D6-99B6-C6FB0F6BA283}" type="sibTrans" cxnId="{233B43DF-0F83-4AF7-9319-42ABBA65E305}">
      <dgm:prSet/>
      <dgm:spPr>
        <a:solidFill>
          <a:schemeClr val="tx1">
            <a:lumMod val="75000"/>
            <a:lumOff val="25000"/>
          </a:schemeClr>
        </a:solidFill>
      </dgm:spPr>
      <dgm:t>
        <a:bodyPr/>
        <a:lstStyle/>
        <a:p>
          <a:endParaRPr lang="id-ID">
            <a:solidFill>
              <a:schemeClr val="tx1"/>
            </a:solidFill>
          </a:endParaRPr>
        </a:p>
      </dgm:t>
    </dgm:pt>
    <dgm:pt modelId="{51DBDF98-0E90-4414-8D67-30F4A087ECA8}" type="parTrans" cxnId="{233B43DF-0F83-4AF7-9319-42ABBA65E305}">
      <dgm:prSet/>
      <dgm:spPr/>
      <dgm:t>
        <a:bodyPr/>
        <a:lstStyle/>
        <a:p>
          <a:endParaRPr lang="id-ID">
            <a:solidFill>
              <a:schemeClr val="tx1"/>
            </a:solidFill>
          </a:endParaRPr>
        </a:p>
      </dgm:t>
    </dgm:pt>
    <dgm:pt modelId="{D12270B0-3A77-438D-9E67-C7663F54A5FC}">
      <dgm:prSet custT="1"/>
      <dgm:spPr>
        <a:ln>
          <a:noFill/>
        </a:ln>
      </dgm:spPr>
      <dgm:t>
        <a:bodyPr/>
        <a:lstStyle/>
        <a:p>
          <a:endParaRPr lang="id-ID" sz="2000" dirty="0">
            <a:solidFill>
              <a:schemeClr val="tx1"/>
            </a:solidFill>
            <a:latin typeface="FontAwesome" pitchFamily="2" charset="0"/>
          </a:endParaRPr>
        </a:p>
      </dgm:t>
    </dgm:pt>
    <dgm:pt modelId="{2E353896-EB2F-4732-9B2C-3429F5514936}" type="parTrans" cxnId="{9FEED711-5127-41D8-B98C-F32171A92193}">
      <dgm:prSet/>
      <dgm:spPr/>
      <dgm:t>
        <a:bodyPr/>
        <a:lstStyle/>
        <a:p>
          <a:endParaRPr lang="id-ID">
            <a:solidFill>
              <a:schemeClr val="tx1"/>
            </a:solidFill>
          </a:endParaRPr>
        </a:p>
      </dgm:t>
    </dgm:pt>
    <dgm:pt modelId="{74B07FBA-4270-46F3-92C7-849D784AFF83}" type="sibTrans" cxnId="{9FEED711-5127-41D8-B98C-F32171A92193}">
      <dgm:prSet/>
      <dgm:spPr>
        <a:solidFill>
          <a:schemeClr val="tx1">
            <a:lumMod val="75000"/>
            <a:lumOff val="25000"/>
          </a:schemeClr>
        </a:solidFill>
      </dgm:spPr>
      <dgm:t>
        <a:bodyPr/>
        <a:lstStyle/>
        <a:p>
          <a:endParaRPr lang="id-ID" dirty="0">
            <a:solidFill>
              <a:schemeClr val="tx1"/>
            </a:solidFill>
          </a:endParaRPr>
        </a:p>
      </dgm:t>
    </dgm:pt>
    <dgm:pt modelId="{AF231479-A689-4AAD-A933-13ADE2C774F6}" type="pres">
      <dgm:prSet presAssocID="{39DBCA16-13DB-4A5B-9658-EFFDC2F06098}" presName="cycle" presStyleCnt="0">
        <dgm:presLayoutVars>
          <dgm:dir/>
          <dgm:resizeHandles val="exact"/>
        </dgm:presLayoutVars>
      </dgm:prSet>
      <dgm:spPr/>
    </dgm:pt>
    <dgm:pt modelId="{321E23B1-2C4D-42CB-9994-27FB0C3B5A01}" type="pres">
      <dgm:prSet presAssocID="{258EED06-F60E-48E4-8A94-DFCD286ADBEC}" presName="node" presStyleLbl="node1" presStyleIdx="0" presStyleCnt="6">
        <dgm:presLayoutVars>
          <dgm:bulletEnabled val="1"/>
        </dgm:presLayoutVars>
      </dgm:prSet>
      <dgm:spPr/>
    </dgm:pt>
    <dgm:pt modelId="{D6494E46-2FC3-4019-8F80-BF3D7F831312}" type="pres">
      <dgm:prSet presAssocID="{18A0A520-D486-4914-B8E3-E1510102A551}" presName="sibTrans" presStyleLbl="sibTrans2D1" presStyleIdx="0" presStyleCnt="6"/>
      <dgm:spPr/>
    </dgm:pt>
    <dgm:pt modelId="{25E7580D-FB2D-49B7-A682-CBF2B97B4B1A}" type="pres">
      <dgm:prSet presAssocID="{18A0A520-D486-4914-B8E3-E1510102A551}" presName="connectorText" presStyleLbl="sibTrans2D1" presStyleIdx="0" presStyleCnt="6"/>
      <dgm:spPr/>
    </dgm:pt>
    <dgm:pt modelId="{6C3734C4-0A88-43BC-A232-F0DAC3663361}" type="pres">
      <dgm:prSet presAssocID="{EB4EDE6B-9295-4745-9791-FB1F73724114}" presName="node" presStyleLbl="node1" presStyleIdx="1" presStyleCnt="6">
        <dgm:presLayoutVars>
          <dgm:bulletEnabled val="1"/>
        </dgm:presLayoutVars>
      </dgm:prSet>
      <dgm:spPr/>
    </dgm:pt>
    <dgm:pt modelId="{8455F7D2-CFFA-4994-9272-91AB4993A19D}" type="pres">
      <dgm:prSet presAssocID="{95BC4BD2-165F-4C6C-9916-42743B14FFE6}" presName="sibTrans" presStyleLbl="sibTrans2D1" presStyleIdx="1" presStyleCnt="6"/>
      <dgm:spPr/>
    </dgm:pt>
    <dgm:pt modelId="{ADA44340-776E-4B24-8F91-DEF63EC4EB7F}" type="pres">
      <dgm:prSet presAssocID="{95BC4BD2-165F-4C6C-9916-42743B14FFE6}" presName="connectorText" presStyleLbl="sibTrans2D1" presStyleIdx="1" presStyleCnt="6"/>
      <dgm:spPr/>
    </dgm:pt>
    <dgm:pt modelId="{80E94593-0552-4C8F-A4E3-46D6804739E9}" type="pres">
      <dgm:prSet presAssocID="{23B10872-B52B-480B-A04B-1187D36644F5}" presName="node" presStyleLbl="node1" presStyleIdx="2" presStyleCnt="6">
        <dgm:presLayoutVars>
          <dgm:bulletEnabled val="1"/>
        </dgm:presLayoutVars>
      </dgm:prSet>
      <dgm:spPr/>
    </dgm:pt>
    <dgm:pt modelId="{A6A87A70-03C8-4B3D-91A2-C584C845BED8}" type="pres">
      <dgm:prSet presAssocID="{CFD85CC5-EA79-48D6-99B6-C6FB0F6BA283}" presName="sibTrans" presStyleLbl="sibTrans2D1" presStyleIdx="2" presStyleCnt="6"/>
      <dgm:spPr/>
    </dgm:pt>
    <dgm:pt modelId="{B293DBC4-3397-4F41-B3F3-048AFD7301DD}" type="pres">
      <dgm:prSet presAssocID="{CFD85CC5-EA79-48D6-99B6-C6FB0F6BA283}" presName="connectorText" presStyleLbl="sibTrans2D1" presStyleIdx="2" presStyleCnt="6"/>
      <dgm:spPr/>
    </dgm:pt>
    <dgm:pt modelId="{1560E82C-6941-45A0-9047-10BD58C29B79}" type="pres">
      <dgm:prSet presAssocID="{1CD74387-0B06-4EA7-82D7-486DADF3319C}" presName="node" presStyleLbl="node1" presStyleIdx="3" presStyleCnt="6">
        <dgm:presLayoutVars>
          <dgm:bulletEnabled val="1"/>
        </dgm:presLayoutVars>
      </dgm:prSet>
      <dgm:spPr/>
    </dgm:pt>
    <dgm:pt modelId="{0C7F5EED-10D8-4447-8BC0-05F0D189ED89}" type="pres">
      <dgm:prSet presAssocID="{443571BD-B134-4449-82D9-F8583E856414}" presName="sibTrans" presStyleLbl="sibTrans2D1" presStyleIdx="3" presStyleCnt="6"/>
      <dgm:spPr/>
    </dgm:pt>
    <dgm:pt modelId="{856DB642-3B14-4148-A24D-F1F9BE9D8077}" type="pres">
      <dgm:prSet presAssocID="{443571BD-B134-4449-82D9-F8583E856414}" presName="connectorText" presStyleLbl="sibTrans2D1" presStyleIdx="3" presStyleCnt="6"/>
      <dgm:spPr/>
    </dgm:pt>
    <dgm:pt modelId="{1EA12FDE-D22C-4DCD-B7ED-DC2C8CA707D9}" type="pres">
      <dgm:prSet presAssocID="{381FBDD1-0289-43E1-9D18-ABA95D2B8657}" presName="node" presStyleLbl="node1" presStyleIdx="4" presStyleCnt="6">
        <dgm:presLayoutVars>
          <dgm:bulletEnabled val="1"/>
        </dgm:presLayoutVars>
      </dgm:prSet>
      <dgm:spPr/>
    </dgm:pt>
    <dgm:pt modelId="{F3077353-B273-4793-9F53-33156F984948}" type="pres">
      <dgm:prSet presAssocID="{43EA4A6D-3E08-4B6F-8446-01DFA6EAD3C3}" presName="sibTrans" presStyleLbl="sibTrans2D1" presStyleIdx="4" presStyleCnt="6"/>
      <dgm:spPr/>
    </dgm:pt>
    <dgm:pt modelId="{713922FB-624A-4E5C-A506-463A5F54621C}" type="pres">
      <dgm:prSet presAssocID="{43EA4A6D-3E08-4B6F-8446-01DFA6EAD3C3}" presName="connectorText" presStyleLbl="sibTrans2D1" presStyleIdx="4" presStyleCnt="6"/>
      <dgm:spPr/>
    </dgm:pt>
    <dgm:pt modelId="{A4EC97D5-2DD7-4D68-BF2A-434919D50F5A}" type="pres">
      <dgm:prSet presAssocID="{D12270B0-3A77-438D-9E67-C7663F54A5FC}" presName="node" presStyleLbl="node1" presStyleIdx="5" presStyleCnt="6">
        <dgm:presLayoutVars>
          <dgm:bulletEnabled val="1"/>
        </dgm:presLayoutVars>
      </dgm:prSet>
      <dgm:spPr/>
    </dgm:pt>
    <dgm:pt modelId="{60BCCF65-6F2D-4F65-826D-507AA2E630F8}" type="pres">
      <dgm:prSet presAssocID="{74B07FBA-4270-46F3-92C7-849D784AFF83}" presName="sibTrans" presStyleLbl="sibTrans2D1" presStyleIdx="5" presStyleCnt="6"/>
      <dgm:spPr/>
    </dgm:pt>
    <dgm:pt modelId="{45DD2708-F8A6-4C61-9C4F-AFC41BFA92E9}" type="pres">
      <dgm:prSet presAssocID="{74B07FBA-4270-46F3-92C7-849D784AFF83}" presName="connectorText" presStyleLbl="sibTrans2D1" presStyleIdx="5" presStyleCnt="6"/>
      <dgm:spPr/>
    </dgm:pt>
  </dgm:ptLst>
  <dgm:cxnLst>
    <dgm:cxn modelId="{5B51E10C-5E42-4008-B982-241ED5AD76AB}" type="presOf" srcId="{95BC4BD2-165F-4C6C-9916-42743B14FFE6}" destId="{ADA44340-776E-4B24-8F91-DEF63EC4EB7F}" srcOrd="1" destOrd="0" presId="urn:microsoft.com/office/officeart/2005/8/layout/cycle2"/>
    <dgm:cxn modelId="{9FEED711-5127-41D8-B98C-F32171A92193}" srcId="{39DBCA16-13DB-4A5B-9658-EFFDC2F06098}" destId="{D12270B0-3A77-438D-9E67-C7663F54A5FC}" srcOrd="5" destOrd="0" parTransId="{2E353896-EB2F-4732-9B2C-3429F5514936}" sibTransId="{74B07FBA-4270-46F3-92C7-849D784AFF83}"/>
    <dgm:cxn modelId="{63222A1B-B206-4FA6-AF9F-BD30C3B678EE}" srcId="{39DBCA16-13DB-4A5B-9658-EFFDC2F06098}" destId="{381FBDD1-0289-43E1-9D18-ABA95D2B8657}" srcOrd="4" destOrd="0" parTransId="{C1034809-8B5C-463E-B381-D36DA6B547CD}" sibTransId="{43EA4A6D-3E08-4B6F-8446-01DFA6EAD3C3}"/>
    <dgm:cxn modelId="{26777C2C-8754-4CB1-A971-2631D71A1B80}" type="presOf" srcId="{CFD85CC5-EA79-48D6-99B6-C6FB0F6BA283}" destId="{B293DBC4-3397-4F41-B3F3-048AFD7301DD}" srcOrd="1" destOrd="0" presId="urn:microsoft.com/office/officeart/2005/8/layout/cycle2"/>
    <dgm:cxn modelId="{30E5D733-3146-461D-B7C8-915EA30B0855}" type="presOf" srcId="{18A0A520-D486-4914-B8E3-E1510102A551}" destId="{25E7580D-FB2D-49B7-A682-CBF2B97B4B1A}" srcOrd="1" destOrd="0" presId="urn:microsoft.com/office/officeart/2005/8/layout/cycle2"/>
    <dgm:cxn modelId="{85709F36-6198-43FA-A156-1AFFD6A23867}" srcId="{39DBCA16-13DB-4A5B-9658-EFFDC2F06098}" destId="{1CD74387-0B06-4EA7-82D7-486DADF3319C}" srcOrd="3" destOrd="0" parTransId="{C7D33398-F525-4919-A927-EFAAC17BEE03}" sibTransId="{443571BD-B134-4449-82D9-F8583E856414}"/>
    <dgm:cxn modelId="{60470E40-D31A-450F-8856-A586290DD5A6}" type="presOf" srcId="{23B10872-B52B-480B-A04B-1187D36644F5}" destId="{80E94593-0552-4C8F-A4E3-46D6804739E9}" srcOrd="0" destOrd="0" presId="urn:microsoft.com/office/officeart/2005/8/layout/cycle2"/>
    <dgm:cxn modelId="{C5226662-442D-44C7-9766-C5A63A1547D0}" type="presOf" srcId="{74B07FBA-4270-46F3-92C7-849D784AFF83}" destId="{60BCCF65-6F2D-4F65-826D-507AA2E630F8}" srcOrd="0" destOrd="0" presId="urn:microsoft.com/office/officeart/2005/8/layout/cycle2"/>
    <dgm:cxn modelId="{21BC7045-BE9E-44EE-B890-862D200898F9}" type="presOf" srcId="{CFD85CC5-EA79-48D6-99B6-C6FB0F6BA283}" destId="{A6A87A70-03C8-4B3D-91A2-C584C845BED8}" srcOrd="0" destOrd="0" presId="urn:microsoft.com/office/officeart/2005/8/layout/cycle2"/>
    <dgm:cxn modelId="{20E5934C-11A9-463C-A96E-A582B2997A09}" type="presOf" srcId="{95BC4BD2-165F-4C6C-9916-42743B14FFE6}" destId="{8455F7D2-CFFA-4994-9272-91AB4993A19D}" srcOrd="0" destOrd="0" presId="urn:microsoft.com/office/officeart/2005/8/layout/cycle2"/>
    <dgm:cxn modelId="{B3FD4076-CE4C-4221-8A7F-1B27EF371A92}" type="presOf" srcId="{443571BD-B134-4449-82D9-F8583E856414}" destId="{0C7F5EED-10D8-4447-8BC0-05F0D189ED89}" srcOrd="0" destOrd="0" presId="urn:microsoft.com/office/officeart/2005/8/layout/cycle2"/>
    <dgm:cxn modelId="{3F3CBC88-A462-4753-A02A-E2E6F563EB97}" type="presOf" srcId="{39DBCA16-13DB-4A5B-9658-EFFDC2F06098}" destId="{AF231479-A689-4AAD-A933-13ADE2C774F6}" srcOrd="0" destOrd="0" presId="urn:microsoft.com/office/officeart/2005/8/layout/cycle2"/>
    <dgm:cxn modelId="{ED5BCAA3-CDF4-436E-A817-0F400C7E1BEA}" type="presOf" srcId="{D12270B0-3A77-438D-9E67-C7663F54A5FC}" destId="{A4EC97D5-2DD7-4D68-BF2A-434919D50F5A}" srcOrd="0" destOrd="0" presId="urn:microsoft.com/office/officeart/2005/8/layout/cycle2"/>
    <dgm:cxn modelId="{477285A7-273F-4A0A-B1BF-A3100512A770}" type="presOf" srcId="{381FBDD1-0289-43E1-9D18-ABA95D2B8657}" destId="{1EA12FDE-D22C-4DCD-B7ED-DC2C8CA707D9}" srcOrd="0" destOrd="0" presId="urn:microsoft.com/office/officeart/2005/8/layout/cycle2"/>
    <dgm:cxn modelId="{68212DAA-8A03-4BB4-9566-D2F3D897CECD}" srcId="{39DBCA16-13DB-4A5B-9658-EFFDC2F06098}" destId="{258EED06-F60E-48E4-8A94-DFCD286ADBEC}" srcOrd="0" destOrd="0" parTransId="{02D839E3-4941-4DE9-825F-F7E35FA689EC}" sibTransId="{18A0A520-D486-4914-B8E3-E1510102A551}"/>
    <dgm:cxn modelId="{B8ADB5C0-E490-43FA-9E24-454EA18DC2DA}" srcId="{39DBCA16-13DB-4A5B-9658-EFFDC2F06098}" destId="{EB4EDE6B-9295-4745-9791-FB1F73724114}" srcOrd="1" destOrd="0" parTransId="{4E553D59-AF05-4AC9-823F-8B0F36278285}" sibTransId="{95BC4BD2-165F-4C6C-9916-42743B14FFE6}"/>
    <dgm:cxn modelId="{230DBDC4-DAA8-4077-8660-EB56149F539F}" type="presOf" srcId="{18A0A520-D486-4914-B8E3-E1510102A551}" destId="{D6494E46-2FC3-4019-8F80-BF3D7F831312}" srcOrd="0" destOrd="0" presId="urn:microsoft.com/office/officeart/2005/8/layout/cycle2"/>
    <dgm:cxn modelId="{52C034C9-D6CC-4377-AB10-95F46F90B213}" type="presOf" srcId="{74B07FBA-4270-46F3-92C7-849D784AFF83}" destId="{45DD2708-F8A6-4C61-9C4F-AFC41BFA92E9}" srcOrd="1" destOrd="0" presId="urn:microsoft.com/office/officeart/2005/8/layout/cycle2"/>
    <dgm:cxn modelId="{2ADED5D2-EE0A-4C25-B7DA-151E178A4C8F}" type="presOf" srcId="{43EA4A6D-3E08-4B6F-8446-01DFA6EAD3C3}" destId="{713922FB-624A-4E5C-A506-463A5F54621C}" srcOrd="1" destOrd="0" presId="urn:microsoft.com/office/officeart/2005/8/layout/cycle2"/>
    <dgm:cxn modelId="{EB3BCCD6-4402-43B9-893E-326953EA0EAB}" type="presOf" srcId="{43EA4A6D-3E08-4B6F-8446-01DFA6EAD3C3}" destId="{F3077353-B273-4793-9F53-33156F984948}" srcOrd="0" destOrd="0" presId="urn:microsoft.com/office/officeart/2005/8/layout/cycle2"/>
    <dgm:cxn modelId="{8AD18ADE-17AC-4B64-9AAE-89D612D84591}" type="presOf" srcId="{1CD74387-0B06-4EA7-82D7-486DADF3319C}" destId="{1560E82C-6941-45A0-9047-10BD58C29B79}" srcOrd="0" destOrd="0" presId="urn:microsoft.com/office/officeart/2005/8/layout/cycle2"/>
    <dgm:cxn modelId="{233B43DF-0F83-4AF7-9319-42ABBA65E305}" srcId="{39DBCA16-13DB-4A5B-9658-EFFDC2F06098}" destId="{23B10872-B52B-480B-A04B-1187D36644F5}" srcOrd="2" destOrd="0" parTransId="{51DBDF98-0E90-4414-8D67-30F4A087ECA8}" sibTransId="{CFD85CC5-EA79-48D6-99B6-C6FB0F6BA283}"/>
    <dgm:cxn modelId="{39BC70DF-2DB4-4AD4-8CB3-784DA6DB25E0}" type="presOf" srcId="{443571BD-B134-4449-82D9-F8583E856414}" destId="{856DB642-3B14-4148-A24D-F1F9BE9D8077}" srcOrd="1" destOrd="0" presId="urn:microsoft.com/office/officeart/2005/8/layout/cycle2"/>
    <dgm:cxn modelId="{1D5BC6E1-DDB7-438F-A0AD-67031A877568}" type="presOf" srcId="{EB4EDE6B-9295-4745-9791-FB1F73724114}" destId="{6C3734C4-0A88-43BC-A232-F0DAC3663361}" srcOrd="0" destOrd="0" presId="urn:microsoft.com/office/officeart/2005/8/layout/cycle2"/>
    <dgm:cxn modelId="{0BD6B1F0-8E19-4E80-BBA5-D46C771DCF57}" type="presOf" srcId="{258EED06-F60E-48E4-8A94-DFCD286ADBEC}" destId="{321E23B1-2C4D-42CB-9994-27FB0C3B5A01}" srcOrd="0" destOrd="0" presId="urn:microsoft.com/office/officeart/2005/8/layout/cycle2"/>
    <dgm:cxn modelId="{CD0DF647-86A2-4496-BA01-0D5A92EE012A}" type="presParOf" srcId="{AF231479-A689-4AAD-A933-13ADE2C774F6}" destId="{321E23B1-2C4D-42CB-9994-27FB0C3B5A01}" srcOrd="0" destOrd="0" presId="urn:microsoft.com/office/officeart/2005/8/layout/cycle2"/>
    <dgm:cxn modelId="{72626643-BDC9-44D3-BBDB-6F9D233D0024}" type="presParOf" srcId="{AF231479-A689-4AAD-A933-13ADE2C774F6}" destId="{D6494E46-2FC3-4019-8F80-BF3D7F831312}" srcOrd="1" destOrd="0" presId="urn:microsoft.com/office/officeart/2005/8/layout/cycle2"/>
    <dgm:cxn modelId="{9E9ED245-ACD6-4B64-93ED-5E4E6099187E}" type="presParOf" srcId="{D6494E46-2FC3-4019-8F80-BF3D7F831312}" destId="{25E7580D-FB2D-49B7-A682-CBF2B97B4B1A}" srcOrd="0" destOrd="0" presId="urn:microsoft.com/office/officeart/2005/8/layout/cycle2"/>
    <dgm:cxn modelId="{F1032DEC-A03C-4024-9CED-D3BC1EFDDC42}" type="presParOf" srcId="{AF231479-A689-4AAD-A933-13ADE2C774F6}" destId="{6C3734C4-0A88-43BC-A232-F0DAC3663361}" srcOrd="2" destOrd="0" presId="urn:microsoft.com/office/officeart/2005/8/layout/cycle2"/>
    <dgm:cxn modelId="{5D76CF37-2E56-4041-809D-F2897FAD526A}" type="presParOf" srcId="{AF231479-A689-4AAD-A933-13ADE2C774F6}" destId="{8455F7D2-CFFA-4994-9272-91AB4993A19D}" srcOrd="3" destOrd="0" presId="urn:microsoft.com/office/officeart/2005/8/layout/cycle2"/>
    <dgm:cxn modelId="{81D3B5C2-D339-4024-B41A-E2DC9CFA0AEE}" type="presParOf" srcId="{8455F7D2-CFFA-4994-9272-91AB4993A19D}" destId="{ADA44340-776E-4B24-8F91-DEF63EC4EB7F}" srcOrd="0" destOrd="0" presId="urn:microsoft.com/office/officeart/2005/8/layout/cycle2"/>
    <dgm:cxn modelId="{8BCC976F-6B46-4340-A349-CCA4B21A4392}" type="presParOf" srcId="{AF231479-A689-4AAD-A933-13ADE2C774F6}" destId="{80E94593-0552-4C8F-A4E3-46D6804739E9}" srcOrd="4" destOrd="0" presId="urn:microsoft.com/office/officeart/2005/8/layout/cycle2"/>
    <dgm:cxn modelId="{BD795E05-9877-4A50-93B1-2265C5695710}" type="presParOf" srcId="{AF231479-A689-4AAD-A933-13ADE2C774F6}" destId="{A6A87A70-03C8-4B3D-91A2-C584C845BED8}" srcOrd="5" destOrd="0" presId="urn:microsoft.com/office/officeart/2005/8/layout/cycle2"/>
    <dgm:cxn modelId="{963FB66A-B057-4DA6-95CE-D79F81A585FA}" type="presParOf" srcId="{A6A87A70-03C8-4B3D-91A2-C584C845BED8}" destId="{B293DBC4-3397-4F41-B3F3-048AFD7301DD}" srcOrd="0" destOrd="0" presId="urn:microsoft.com/office/officeart/2005/8/layout/cycle2"/>
    <dgm:cxn modelId="{15192CBD-BBD7-43FB-A364-E2D07BD1CD34}" type="presParOf" srcId="{AF231479-A689-4AAD-A933-13ADE2C774F6}" destId="{1560E82C-6941-45A0-9047-10BD58C29B79}" srcOrd="6" destOrd="0" presId="urn:microsoft.com/office/officeart/2005/8/layout/cycle2"/>
    <dgm:cxn modelId="{6235AE9A-186B-4C18-BEE9-52C4BA65D54F}" type="presParOf" srcId="{AF231479-A689-4AAD-A933-13ADE2C774F6}" destId="{0C7F5EED-10D8-4447-8BC0-05F0D189ED89}" srcOrd="7" destOrd="0" presId="urn:microsoft.com/office/officeart/2005/8/layout/cycle2"/>
    <dgm:cxn modelId="{BBAF1CD9-E231-4B4E-9D47-E6FEBF8CC5DC}" type="presParOf" srcId="{0C7F5EED-10D8-4447-8BC0-05F0D189ED89}" destId="{856DB642-3B14-4148-A24D-F1F9BE9D8077}" srcOrd="0" destOrd="0" presId="urn:microsoft.com/office/officeart/2005/8/layout/cycle2"/>
    <dgm:cxn modelId="{E146192F-8867-4264-9DC0-5E541EC25C5B}" type="presParOf" srcId="{AF231479-A689-4AAD-A933-13ADE2C774F6}" destId="{1EA12FDE-D22C-4DCD-B7ED-DC2C8CA707D9}" srcOrd="8" destOrd="0" presId="urn:microsoft.com/office/officeart/2005/8/layout/cycle2"/>
    <dgm:cxn modelId="{BC304B4F-BD58-43D5-B365-8280A4CFC65A}" type="presParOf" srcId="{AF231479-A689-4AAD-A933-13ADE2C774F6}" destId="{F3077353-B273-4793-9F53-33156F984948}" srcOrd="9" destOrd="0" presId="urn:microsoft.com/office/officeart/2005/8/layout/cycle2"/>
    <dgm:cxn modelId="{424E8DAA-742A-4610-AFBE-C93A7B5D3ED6}" type="presParOf" srcId="{F3077353-B273-4793-9F53-33156F984948}" destId="{713922FB-624A-4E5C-A506-463A5F54621C}" srcOrd="0" destOrd="0" presId="urn:microsoft.com/office/officeart/2005/8/layout/cycle2"/>
    <dgm:cxn modelId="{5A21C095-BFDB-445D-BA87-0ED087915FFE}" type="presParOf" srcId="{AF231479-A689-4AAD-A933-13ADE2C774F6}" destId="{A4EC97D5-2DD7-4D68-BF2A-434919D50F5A}" srcOrd="10" destOrd="0" presId="urn:microsoft.com/office/officeart/2005/8/layout/cycle2"/>
    <dgm:cxn modelId="{6123A490-0BAF-4300-9BCF-064B64667345}" type="presParOf" srcId="{AF231479-A689-4AAD-A933-13ADE2C774F6}" destId="{60BCCF65-6F2D-4F65-826D-507AA2E630F8}" srcOrd="11" destOrd="0" presId="urn:microsoft.com/office/officeart/2005/8/layout/cycle2"/>
    <dgm:cxn modelId="{17932454-ADE0-4E88-8FC6-5FA8C19E1250}" type="presParOf" srcId="{60BCCF65-6F2D-4F65-826D-507AA2E630F8}" destId="{45DD2708-F8A6-4C61-9C4F-AFC41BFA92E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E23B1-2C4D-42CB-9994-27FB0C3B5A01}">
      <dsp:nvSpPr>
        <dsp:cNvPr id="0" name=""/>
        <dsp:cNvSpPr/>
      </dsp:nvSpPr>
      <dsp:spPr>
        <a:xfrm>
          <a:off x="2533897" y="472"/>
          <a:ext cx="1012371" cy="1012371"/>
        </a:xfrm>
        <a:prstGeom prst="ellipse">
          <a:avLst/>
        </a:prstGeom>
        <a:solidFill>
          <a:schemeClr val="accent2"/>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id-ID" sz="2000" kern="1200" dirty="0">
            <a:solidFill>
              <a:schemeClr val="tx1"/>
            </a:solidFill>
          </a:endParaRPr>
        </a:p>
      </dsp:txBody>
      <dsp:txXfrm>
        <a:off x="2682155" y="148730"/>
        <a:ext cx="715855" cy="715855"/>
      </dsp:txXfrm>
    </dsp:sp>
    <dsp:sp modelId="{D6494E46-2FC3-4019-8F80-BF3D7F831312}">
      <dsp:nvSpPr>
        <dsp:cNvPr id="0" name=""/>
        <dsp:cNvSpPr/>
      </dsp:nvSpPr>
      <dsp:spPr>
        <a:xfrm rot="1800000">
          <a:off x="3557156" y="712029"/>
          <a:ext cx="269076" cy="341675"/>
        </a:xfrm>
        <a:prstGeom prst="rightArrow">
          <a:avLst>
            <a:gd name="adj1" fmla="val 60000"/>
            <a:gd name="adj2" fmla="val 50000"/>
          </a:avLst>
        </a:prstGeom>
        <a:solidFill>
          <a:schemeClr val="tx1">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d-ID" sz="1600" kern="1200">
            <a:solidFill>
              <a:schemeClr val="tx1"/>
            </a:solidFill>
          </a:endParaRPr>
        </a:p>
      </dsp:txBody>
      <dsp:txXfrm>
        <a:off x="3562563" y="760183"/>
        <a:ext cx="188353" cy="205005"/>
      </dsp:txXfrm>
    </dsp:sp>
    <dsp:sp modelId="{6C3734C4-0A88-43BC-A232-F0DAC3663361}">
      <dsp:nvSpPr>
        <dsp:cNvPr id="0" name=""/>
        <dsp:cNvSpPr/>
      </dsp:nvSpPr>
      <dsp:spPr>
        <a:xfrm>
          <a:off x="3850310" y="760504"/>
          <a:ext cx="1012371" cy="1012371"/>
        </a:xfrm>
        <a:prstGeom prst="ellipse">
          <a:avLst/>
        </a:prstGeom>
        <a:solidFill>
          <a:schemeClr val="accent3"/>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id-ID" sz="2000" kern="1200" dirty="0">
            <a:solidFill>
              <a:schemeClr val="tx1"/>
            </a:solidFill>
          </a:endParaRPr>
        </a:p>
      </dsp:txBody>
      <dsp:txXfrm>
        <a:off x="3998568" y="908762"/>
        <a:ext cx="715855" cy="715855"/>
      </dsp:txXfrm>
    </dsp:sp>
    <dsp:sp modelId="{8455F7D2-CFFA-4994-9272-91AB4993A19D}">
      <dsp:nvSpPr>
        <dsp:cNvPr id="0" name=""/>
        <dsp:cNvSpPr/>
      </dsp:nvSpPr>
      <dsp:spPr>
        <a:xfrm rot="5400000">
          <a:off x="4221958" y="1848268"/>
          <a:ext cx="269076" cy="341675"/>
        </a:xfrm>
        <a:prstGeom prst="rightArrow">
          <a:avLst>
            <a:gd name="adj1" fmla="val 60000"/>
            <a:gd name="adj2" fmla="val 50000"/>
          </a:avLst>
        </a:prstGeom>
        <a:solidFill>
          <a:schemeClr val="tx1">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d-ID" sz="1600" kern="1200">
            <a:solidFill>
              <a:schemeClr val="tx1"/>
            </a:solidFill>
          </a:endParaRPr>
        </a:p>
      </dsp:txBody>
      <dsp:txXfrm>
        <a:off x="4262320" y="1876242"/>
        <a:ext cx="188353" cy="205005"/>
      </dsp:txXfrm>
    </dsp:sp>
    <dsp:sp modelId="{80E94593-0552-4C8F-A4E3-46D6804739E9}">
      <dsp:nvSpPr>
        <dsp:cNvPr id="0" name=""/>
        <dsp:cNvSpPr/>
      </dsp:nvSpPr>
      <dsp:spPr>
        <a:xfrm>
          <a:off x="3850310" y="2280568"/>
          <a:ext cx="1012371" cy="1012371"/>
        </a:xfrm>
        <a:prstGeom prst="ellipse">
          <a:avLst/>
        </a:prstGeom>
        <a:solidFill>
          <a:schemeClr val="accent4"/>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id-ID" sz="2000" kern="1200" dirty="0">
            <a:solidFill>
              <a:schemeClr val="tx1"/>
            </a:solidFill>
          </a:endParaRPr>
        </a:p>
      </dsp:txBody>
      <dsp:txXfrm>
        <a:off x="3998568" y="2428826"/>
        <a:ext cx="715855" cy="715855"/>
      </dsp:txXfrm>
    </dsp:sp>
    <dsp:sp modelId="{A6A87A70-03C8-4B3D-91A2-C584C845BED8}">
      <dsp:nvSpPr>
        <dsp:cNvPr id="0" name=""/>
        <dsp:cNvSpPr/>
      </dsp:nvSpPr>
      <dsp:spPr>
        <a:xfrm rot="9000000">
          <a:off x="3570346" y="2992124"/>
          <a:ext cx="269076" cy="341675"/>
        </a:xfrm>
        <a:prstGeom prst="rightArrow">
          <a:avLst>
            <a:gd name="adj1" fmla="val 60000"/>
            <a:gd name="adj2" fmla="val 50000"/>
          </a:avLst>
        </a:prstGeom>
        <a:solidFill>
          <a:schemeClr val="tx1">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d-ID" sz="1600" kern="1200">
            <a:solidFill>
              <a:schemeClr val="tx1"/>
            </a:solidFill>
          </a:endParaRPr>
        </a:p>
      </dsp:txBody>
      <dsp:txXfrm rot="10800000">
        <a:off x="3645662" y="3040278"/>
        <a:ext cx="188353" cy="205005"/>
      </dsp:txXfrm>
    </dsp:sp>
    <dsp:sp modelId="{1560E82C-6941-45A0-9047-10BD58C29B79}">
      <dsp:nvSpPr>
        <dsp:cNvPr id="0" name=""/>
        <dsp:cNvSpPr/>
      </dsp:nvSpPr>
      <dsp:spPr>
        <a:xfrm>
          <a:off x="2533897" y="3040599"/>
          <a:ext cx="1012371" cy="1012371"/>
        </a:xfrm>
        <a:prstGeom prst="ellipse">
          <a:avLst/>
        </a:prstGeom>
        <a:solidFill>
          <a:schemeClr val="accent5"/>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id-ID" sz="2000" kern="1200" dirty="0">
            <a:solidFill>
              <a:schemeClr val="tx1"/>
            </a:solidFill>
          </a:endParaRPr>
        </a:p>
      </dsp:txBody>
      <dsp:txXfrm>
        <a:off x="2682155" y="3188857"/>
        <a:ext cx="715855" cy="715855"/>
      </dsp:txXfrm>
    </dsp:sp>
    <dsp:sp modelId="{0C7F5EED-10D8-4447-8BC0-05F0D189ED89}">
      <dsp:nvSpPr>
        <dsp:cNvPr id="0" name=""/>
        <dsp:cNvSpPr/>
      </dsp:nvSpPr>
      <dsp:spPr>
        <a:xfrm rot="12600000">
          <a:off x="2253932" y="2999739"/>
          <a:ext cx="269076" cy="341675"/>
        </a:xfrm>
        <a:prstGeom prst="rightArrow">
          <a:avLst>
            <a:gd name="adj1" fmla="val 60000"/>
            <a:gd name="adj2" fmla="val 50000"/>
          </a:avLst>
        </a:prstGeom>
        <a:solidFill>
          <a:schemeClr val="tx1">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d-ID" sz="1600" kern="1200">
            <a:solidFill>
              <a:schemeClr val="tx1"/>
            </a:solidFill>
          </a:endParaRPr>
        </a:p>
      </dsp:txBody>
      <dsp:txXfrm rot="10800000">
        <a:off x="2329248" y="3088255"/>
        <a:ext cx="188353" cy="205005"/>
      </dsp:txXfrm>
    </dsp:sp>
    <dsp:sp modelId="{1EA12FDE-D22C-4DCD-B7ED-DC2C8CA707D9}">
      <dsp:nvSpPr>
        <dsp:cNvPr id="0" name=""/>
        <dsp:cNvSpPr/>
      </dsp:nvSpPr>
      <dsp:spPr>
        <a:xfrm>
          <a:off x="1217483" y="2280568"/>
          <a:ext cx="1012371" cy="1012371"/>
        </a:xfrm>
        <a:prstGeom prst="ellipse">
          <a:avLst/>
        </a:prstGeom>
        <a:solidFill>
          <a:schemeClr val="accent6"/>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id-ID" sz="2000" kern="1200" dirty="0">
            <a:solidFill>
              <a:schemeClr val="tx1"/>
            </a:solidFill>
          </a:endParaRPr>
        </a:p>
      </dsp:txBody>
      <dsp:txXfrm>
        <a:off x="1365741" y="2428826"/>
        <a:ext cx="715855" cy="715855"/>
      </dsp:txXfrm>
    </dsp:sp>
    <dsp:sp modelId="{F3077353-B273-4793-9F53-33156F984948}">
      <dsp:nvSpPr>
        <dsp:cNvPr id="0" name=""/>
        <dsp:cNvSpPr/>
      </dsp:nvSpPr>
      <dsp:spPr>
        <a:xfrm rot="16200000">
          <a:off x="1589130" y="1863499"/>
          <a:ext cx="269076" cy="341675"/>
        </a:xfrm>
        <a:prstGeom prst="rightArrow">
          <a:avLst>
            <a:gd name="adj1" fmla="val 60000"/>
            <a:gd name="adj2" fmla="val 50000"/>
          </a:avLst>
        </a:prstGeom>
        <a:solidFill>
          <a:schemeClr val="tx1">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d-ID" sz="1600" kern="1200">
            <a:solidFill>
              <a:schemeClr val="tx1"/>
            </a:solidFill>
          </a:endParaRPr>
        </a:p>
      </dsp:txBody>
      <dsp:txXfrm>
        <a:off x="1629492" y="1972196"/>
        <a:ext cx="188353" cy="205005"/>
      </dsp:txXfrm>
    </dsp:sp>
    <dsp:sp modelId="{A4EC97D5-2DD7-4D68-BF2A-434919D50F5A}">
      <dsp:nvSpPr>
        <dsp:cNvPr id="0" name=""/>
        <dsp:cNvSpPr/>
      </dsp:nvSpPr>
      <dsp:spPr>
        <a:xfrm>
          <a:off x="1217483" y="760504"/>
          <a:ext cx="1012371" cy="1012371"/>
        </a:xfrm>
        <a:prstGeom prst="ellipse">
          <a:avLst/>
        </a:prstGeom>
        <a:solidFill>
          <a:schemeClr val="accent1">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id-ID" sz="2000" kern="1200" dirty="0">
            <a:solidFill>
              <a:schemeClr val="tx1"/>
            </a:solidFill>
            <a:latin typeface="FontAwesome" pitchFamily="2" charset="0"/>
          </a:endParaRPr>
        </a:p>
      </dsp:txBody>
      <dsp:txXfrm>
        <a:off x="1365741" y="908762"/>
        <a:ext cx="715855" cy="715855"/>
      </dsp:txXfrm>
    </dsp:sp>
    <dsp:sp modelId="{60BCCF65-6F2D-4F65-826D-507AA2E630F8}">
      <dsp:nvSpPr>
        <dsp:cNvPr id="0" name=""/>
        <dsp:cNvSpPr/>
      </dsp:nvSpPr>
      <dsp:spPr>
        <a:xfrm rot="19800000">
          <a:off x="2240742" y="719644"/>
          <a:ext cx="269076" cy="341675"/>
        </a:xfrm>
        <a:prstGeom prst="rightArrow">
          <a:avLst>
            <a:gd name="adj1" fmla="val 60000"/>
            <a:gd name="adj2" fmla="val 50000"/>
          </a:avLst>
        </a:prstGeom>
        <a:solidFill>
          <a:schemeClr val="tx1">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id-ID" sz="1600" kern="1200" dirty="0">
            <a:solidFill>
              <a:schemeClr val="tx1"/>
            </a:solidFill>
          </a:endParaRPr>
        </a:p>
      </dsp:txBody>
      <dsp:txXfrm>
        <a:off x="2246149" y="808160"/>
        <a:ext cx="188353" cy="20500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51C7F0-37EF-40AB-9DC8-FC7FC97C67D4}" type="datetimeFigureOut">
              <a:rPr lang="en-US" smtClean="0"/>
              <a:t>5/5/2021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6016BD-BFBC-45BD-A3CE-B3F94E117202}" type="slidenum">
              <a:rPr lang="en-US" smtClean="0"/>
              <a:t>‹#›</a:t>
            </a:fld>
            <a:endParaRPr lang="en-US"/>
          </a:p>
        </p:txBody>
      </p:sp>
    </p:spTree>
    <p:extLst>
      <p:ext uri="{BB962C8B-B14F-4D97-AF65-F5344CB8AC3E}">
        <p14:creationId xmlns:p14="http://schemas.microsoft.com/office/powerpoint/2010/main" val="3989735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DF8E3-80AF-44B7-8FDA-712C3F545CFD}" type="slidenum">
              <a:rPr lang="en-US" smtClean="0"/>
              <a:t>7</a:t>
            </a:fld>
            <a:endParaRPr lang="en-US"/>
          </a:p>
        </p:txBody>
      </p:sp>
    </p:spTree>
    <p:extLst>
      <p:ext uri="{BB962C8B-B14F-4D97-AF65-F5344CB8AC3E}">
        <p14:creationId xmlns:p14="http://schemas.microsoft.com/office/powerpoint/2010/main" val="1202490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A5D173-2838-456C-ABC0-F83C700EDF3B}" type="slidenum">
              <a:rPr lang="en-US" smtClean="0"/>
              <a:t>40</a:t>
            </a:fld>
            <a:endParaRPr lang="en-US"/>
          </a:p>
        </p:txBody>
      </p:sp>
    </p:spTree>
    <p:extLst>
      <p:ext uri="{BB962C8B-B14F-4D97-AF65-F5344CB8AC3E}">
        <p14:creationId xmlns:p14="http://schemas.microsoft.com/office/powerpoint/2010/main" val="4025078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DF8E3-80AF-44B7-8FDA-712C3F545CFD}" type="slidenum">
              <a:rPr lang="en-US" smtClean="0"/>
              <a:t>43</a:t>
            </a:fld>
            <a:endParaRPr lang="en-US"/>
          </a:p>
        </p:txBody>
      </p:sp>
    </p:spTree>
    <p:extLst>
      <p:ext uri="{BB962C8B-B14F-4D97-AF65-F5344CB8AC3E}">
        <p14:creationId xmlns:p14="http://schemas.microsoft.com/office/powerpoint/2010/main" val="3235533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26888812-591A-4BB5-B52A-9EFFA221C4B7}" type="slidenum">
              <a:rPr lang="id-ID" smtClean="0"/>
              <a:t>51</a:t>
            </a:fld>
            <a:endParaRPr lang="id-ID"/>
          </a:p>
        </p:txBody>
      </p:sp>
    </p:spTree>
    <p:extLst>
      <p:ext uri="{BB962C8B-B14F-4D97-AF65-F5344CB8AC3E}">
        <p14:creationId xmlns:p14="http://schemas.microsoft.com/office/powerpoint/2010/main" val="74127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83</a:t>
            </a:fld>
            <a:endParaRPr lang="en-US" dirty="0"/>
          </a:p>
        </p:txBody>
      </p:sp>
    </p:spTree>
    <p:extLst>
      <p:ext uri="{BB962C8B-B14F-4D97-AF65-F5344CB8AC3E}">
        <p14:creationId xmlns:p14="http://schemas.microsoft.com/office/powerpoint/2010/main" val="1777119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84</a:t>
            </a:fld>
            <a:endParaRPr lang="en-US" dirty="0"/>
          </a:p>
        </p:txBody>
      </p:sp>
    </p:spTree>
    <p:extLst>
      <p:ext uri="{BB962C8B-B14F-4D97-AF65-F5344CB8AC3E}">
        <p14:creationId xmlns:p14="http://schemas.microsoft.com/office/powerpoint/2010/main" val="3326630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85</a:t>
            </a:fld>
            <a:endParaRPr lang="en-US" dirty="0"/>
          </a:p>
        </p:txBody>
      </p:sp>
    </p:spTree>
    <p:extLst>
      <p:ext uri="{BB962C8B-B14F-4D97-AF65-F5344CB8AC3E}">
        <p14:creationId xmlns:p14="http://schemas.microsoft.com/office/powerpoint/2010/main" val="165477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86</a:t>
            </a:fld>
            <a:endParaRPr lang="en-US" dirty="0"/>
          </a:p>
        </p:txBody>
      </p:sp>
    </p:spTree>
    <p:extLst>
      <p:ext uri="{BB962C8B-B14F-4D97-AF65-F5344CB8AC3E}">
        <p14:creationId xmlns:p14="http://schemas.microsoft.com/office/powerpoint/2010/main" val="1472073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016BD-BFBC-45BD-A3CE-B3F94E117202}" type="slidenum">
              <a:rPr lang="en-US" smtClean="0"/>
              <a:t>9</a:t>
            </a:fld>
            <a:endParaRPr lang="en-US"/>
          </a:p>
        </p:txBody>
      </p:sp>
    </p:spTree>
    <p:extLst>
      <p:ext uri="{BB962C8B-B14F-4D97-AF65-F5344CB8AC3E}">
        <p14:creationId xmlns:p14="http://schemas.microsoft.com/office/powerpoint/2010/main" val="3927253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BDF8E3-80AF-44B7-8FDA-712C3F545CFD}" type="slidenum">
              <a:rPr lang="en-US" smtClean="0"/>
              <a:t>11</a:t>
            </a:fld>
            <a:endParaRPr lang="en-US"/>
          </a:p>
        </p:txBody>
      </p:sp>
    </p:spTree>
    <p:extLst>
      <p:ext uri="{BB962C8B-B14F-4D97-AF65-F5344CB8AC3E}">
        <p14:creationId xmlns:p14="http://schemas.microsoft.com/office/powerpoint/2010/main" val="1323753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13FC40D-6FB9-1648-B027-EAD4E7DC4F2C}" type="slidenum">
              <a:rPr lang="ru-RU" smtClean="0"/>
              <a:t>14</a:t>
            </a:fld>
            <a:endParaRPr lang="ru-RU"/>
          </a:p>
        </p:txBody>
      </p:sp>
    </p:spTree>
    <p:extLst>
      <p:ext uri="{BB962C8B-B14F-4D97-AF65-F5344CB8AC3E}">
        <p14:creationId xmlns:p14="http://schemas.microsoft.com/office/powerpoint/2010/main" val="1140853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13FC40D-6FB9-1648-B027-EAD4E7DC4F2C}" type="slidenum">
              <a:rPr lang="ru-RU" smtClean="0"/>
              <a:t>16</a:t>
            </a:fld>
            <a:endParaRPr lang="ru-RU"/>
          </a:p>
        </p:txBody>
      </p:sp>
    </p:spTree>
    <p:extLst>
      <p:ext uri="{BB962C8B-B14F-4D97-AF65-F5344CB8AC3E}">
        <p14:creationId xmlns:p14="http://schemas.microsoft.com/office/powerpoint/2010/main" val="1531113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13FC40D-6FB9-1648-B027-EAD4E7DC4F2C}" type="slidenum">
              <a:rPr lang="ru-RU" smtClean="0"/>
              <a:t>17</a:t>
            </a:fld>
            <a:endParaRPr lang="ru-RU"/>
          </a:p>
        </p:txBody>
      </p:sp>
    </p:spTree>
    <p:extLst>
      <p:ext uri="{BB962C8B-B14F-4D97-AF65-F5344CB8AC3E}">
        <p14:creationId xmlns:p14="http://schemas.microsoft.com/office/powerpoint/2010/main" val="1425857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6016BD-BFBC-45BD-A3CE-B3F94E117202}" type="slidenum">
              <a:rPr lang="en-US" smtClean="0"/>
              <a:t>18</a:t>
            </a:fld>
            <a:endParaRPr lang="en-US"/>
          </a:p>
        </p:txBody>
      </p:sp>
    </p:spTree>
    <p:extLst>
      <p:ext uri="{BB962C8B-B14F-4D97-AF65-F5344CB8AC3E}">
        <p14:creationId xmlns:p14="http://schemas.microsoft.com/office/powerpoint/2010/main" val="153844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29</a:t>
            </a:fld>
            <a:endParaRPr lang="en-US" dirty="0"/>
          </a:p>
        </p:txBody>
      </p:sp>
    </p:spTree>
    <p:extLst>
      <p:ext uri="{BB962C8B-B14F-4D97-AF65-F5344CB8AC3E}">
        <p14:creationId xmlns:p14="http://schemas.microsoft.com/office/powerpoint/2010/main" val="1248479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26888812-591A-4BB5-B52A-9EFFA221C4B7}" type="slidenum">
              <a:rPr lang="id-ID" smtClean="0"/>
              <a:t>38</a:t>
            </a:fld>
            <a:endParaRPr lang="id-ID"/>
          </a:p>
        </p:txBody>
      </p:sp>
    </p:spTree>
    <p:extLst>
      <p:ext uri="{BB962C8B-B14F-4D97-AF65-F5344CB8AC3E}">
        <p14:creationId xmlns:p14="http://schemas.microsoft.com/office/powerpoint/2010/main" val="16965496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5/5/2021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3354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20317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68694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81373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52951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5/5/2021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03034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5/5/2021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91967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58488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43558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076EA0B-3219-4384-9A54-30AD306C7419}"/>
              </a:ext>
            </a:extLst>
          </p:cNvPr>
          <p:cNvSpPr>
            <a:spLocks noGrp="1"/>
          </p:cNvSpPr>
          <p:nvPr>
            <p:ph type="pic" sz="quarter" idx="10"/>
          </p:nvPr>
        </p:nvSpPr>
        <p:spPr>
          <a:xfrm>
            <a:off x="0" y="0"/>
            <a:ext cx="12192000" cy="6858000"/>
          </a:xfrm>
          <a:prstGeom prst="rect">
            <a:avLst/>
          </a:prstGeom>
        </p:spPr>
        <p:txBody>
          <a:bodyPr/>
          <a:lstStyle>
            <a:lvl1pPr>
              <a:defRPr sz="1600"/>
            </a:lvl1pPr>
          </a:lstStyle>
          <a:p>
            <a:endParaRPr lang="en-US"/>
          </a:p>
        </p:txBody>
      </p:sp>
    </p:spTree>
    <p:extLst>
      <p:ext uri="{BB962C8B-B14F-4D97-AF65-F5344CB8AC3E}">
        <p14:creationId xmlns:p14="http://schemas.microsoft.com/office/powerpoint/2010/main" val="321110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86335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27877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726E8CE-B5AC-44A6-8AAC-D8E34F8C8F4B}"/>
              </a:ext>
            </a:extLst>
          </p:cNvPr>
          <p:cNvSpPr>
            <a:spLocks noGrp="1"/>
          </p:cNvSpPr>
          <p:nvPr>
            <p:ph type="pic" sz="quarter" idx="10"/>
          </p:nvPr>
        </p:nvSpPr>
        <p:spPr>
          <a:xfrm>
            <a:off x="1388943" y="1493646"/>
            <a:ext cx="3836199" cy="3836199"/>
          </a:xfrm>
          <a:custGeom>
            <a:avLst/>
            <a:gdLst>
              <a:gd name="connsiteX0" fmla="*/ 1312146 w 2624292"/>
              <a:gd name="connsiteY0" fmla="*/ 0 h 2624292"/>
              <a:gd name="connsiteX1" fmla="*/ 2624292 w 2624292"/>
              <a:gd name="connsiteY1" fmla="*/ 1312146 h 2624292"/>
              <a:gd name="connsiteX2" fmla="*/ 1312146 w 2624292"/>
              <a:gd name="connsiteY2" fmla="*/ 2624292 h 2624292"/>
              <a:gd name="connsiteX3" fmla="*/ 0 w 2624292"/>
              <a:gd name="connsiteY3" fmla="*/ 1312146 h 2624292"/>
              <a:gd name="connsiteX4" fmla="*/ 1312146 w 2624292"/>
              <a:gd name="connsiteY4" fmla="*/ 0 h 2624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4292" h="2624292">
                <a:moveTo>
                  <a:pt x="1312146" y="0"/>
                </a:moveTo>
                <a:cubicBezTo>
                  <a:pt x="2036824" y="0"/>
                  <a:pt x="2624292" y="587468"/>
                  <a:pt x="2624292" y="1312146"/>
                </a:cubicBezTo>
                <a:cubicBezTo>
                  <a:pt x="2624292" y="2036824"/>
                  <a:pt x="2036824" y="2624292"/>
                  <a:pt x="1312146" y="2624292"/>
                </a:cubicBezTo>
                <a:cubicBezTo>
                  <a:pt x="587468" y="2624292"/>
                  <a:pt x="0" y="2036824"/>
                  <a:pt x="0" y="1312146"/>
                </a:cubicBezTo>
                <a:cubicBezTo>
                  <a:pt x="0" y="587468"/>
                  <a:pt x="587468" y="0"/>
                  <a:pt x="1312146" y="0"/>
                </a:cubicBezTo>
                <a:close/>
              </a:path>
            </a:pathLst>
          </a:custGeom>
        </p:spPr>
        <p:txBody>
          <a:bodyPr wrap="square">
            <a:noAutofit/>
          </a:bodyPr>
          <a:lstStyle>
            <a:lvl1pPr>
              <a:defRPr sz="1600"/>
            </a:lvl1pPr>
          </a:lstStyle>
          <a:p>
            <a:r>
              <a:rPr lang="en-US"/>
              <a:t>Click icon to add picture</a:t>
            </a:r>
          </a:p>
        </p:txBody>
      </p:sp>
    </p:spTree>
    <p:extLst>
      <p:ext uri="{BB962C8B-B14F-4D97-AF65-F5344CB8AC3E}">
        <p14:creationId xmlns:p14="http://schemas.microsoft.com/office/powerpoint/2010/main" val="1400922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1E1C3CC0-2C5D-4490-8E51-E207EA675E5C}"/>
              </a:ext>
            </a:extLst>
          </p:cNvPr>
          <p:cNvSpPr>
            <a:spLocks noGrp="1"/>
          </p:cNvSpPr>
          <p:nvPr>
            <p:ph type="pic" sz="quarter" idx="10"/>
          </p:nvPr>
        </p:nvSpPr>
        <p:spPr>
          <a:xfrm>
            <a:off x="441288" y="388284"/>
            <a:ext cx="11309425" cy="6081433"/>
          </a:xfrm>
          <a:custGeom>
            <a:avLst/>
            <a:gdLst>
              <a:gd name="connsiteX0" fmla="*/ 0 w 8020600"/>
              <a:gd name="connsiteY0" fmla="*/ 0 h 6872553"/>
              <a:gd name="connsiteX1" fmla="*/ 8020600 w 8020600"/>
              <a:gd name="connsiteY1" fmla="*/ 0 h 6872553"/>
              <a:gd name="connsiteX2" fmla="*/ 8020600 w 8020600"/>
              <a:gd name="connsiteY2" fmla="*/ 6872553 h 6872553"/>
              <a:gd name="connsiteX3" fmla="*/ 0 w 8020600"/>
              <a:gd name="connsiteY3" fmla="*/ 6872553 h 6872553"/>
            </a:gdLst>
            <a:ahLst/>
            <a:cxnLst>
              <a:cxn ang="0">
                <a:pos x="connsiteX0" y="connsiteY0"/>
              </a:cxn>
              <a:cxn ang="0">
                <a:pos x="connsiteX1" y="connsiteY1"/>
              </a:cxn>
              <a:cxn ang="0">
                <a:pos x="connsiteX2" y="connsiteY2"/>
              </a:cxn>
              <a:cxn ang="0">
                <a:pos x="connsiteX3" y="connsiteY3"/>
              </a:cxn>
            </a:cxnLst>
            <a:rect l="l" t="t" r="r" b="b"/>
            <a:pathLst>
              <a:path w="8020600" h="6872553">
                <a:moveTo>
                  <a:pt x="0" y="0"/>
                </a:moveTo>
                <a:lnTo>
                  <a:pt x="8020600" y="0"/>
                </a:lnTo>
                <a:lnTo>
                  <a:pt x="8020600" y="6872553"/>
                </a:lnTo>
                <a:lnTo>
                  <a:pt x="0" y="6872553"/>
                </a:lnTo>
                <a:close/>
              </a:path>
            </a:pathLst>
          </a:custGeom>
        </p:spPr>
        <p:txBody>
          <a:bodyPr wrap="square">
            <a:noAutofit/>
          </a:bodyPr>
          <a:lstStyle>
            <a:lvl1pPr>
              <a:defRPr sz="1600"/>
            </a:lvl1pPr>
          </a:lstStyle>
          <a:p>
            <a:r>
              <a:rPr lang="en-US"/>
              <a:t>Click icon to add picture</a:t>
            </a:r>
          </a:p>
        </p:txBody>
      </p:sp>
    </p:spTree>
    <p:extLst>
      <p:ext uri="{BB962C8B-B14F-4D97-AF65-F5344CB8AC3E}">
        <p14:creationId xmlns:p14="http://schemas.microsoft.com/office/powerpoint/2010/main" val="19732020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dark-Blank">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E707C43-56CD-4416-97DA-6F5E87A66AC2}"/>
              </a:ext>
            </a:extLst>
          </p:cNvPr>
          <p:cNvSpPr>
            <a:spLocks noGrp="1"/>
          </p:cNvSpPr>
          <p:nvPr>
            <p:ph type="pic" sz="quarter" idx="10"/>
          </p:nvPr>
        </p:nvSpPr>
        <p:spPr>
          <a:xfrm>
            <a:off x="0" y="0"/>
            <a:ext cx="4368800" cy="6858000"/>
          </a:xfrm>
          <a:custGeom>
            <a:avLst/>
            <a:gdLst>
              <a:gd name="connsiteX0" fmla="*/ 0 w 4368800"/>
              <a:gd name="connsiteY0" fmla="*/ 0 h 6858000"/>
              <a:gd name="connsiteX1" fmla="*/ 4368800 w 4368800"/>
              <a:gd name="connsiteY1" fmla="*/ 0 h 6858000"/>
              <a:gd name="connsiteX2" fmla="*/ 4368800 w 4368800"/>
              <a:gd name="connsiteY2" fmla="*/ 6858000 h 6858000"/>
              <a:gd name="connsiteX3" fmla="*/ 0 w 43688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68800" h="6858000">
                <a:moveTo>
                  <a:pt x="0" y="0"/>
                </a:moveTo>
                <a:lnTo>
                  <a:pt x="4368800" y="0"/>
                </a:lnTo>
                <a:lnTo>
                  <a:pt x="4368800" y="6858000"/>
                </a:lnTo>
                <a:lnTo>
                  <a:pt x="0" y="6858000"/>
                </a:lnTo>
                <a:close/>
              </a:path>
            </a:pathLst>
          </a:custGeom>
        </p:spPr>
        <p:txBody>
          <a:bodyPr wrap="square">
            <a:noAutofit/>
          </a:bodyPr>
          <a:lstStyle>
            <a:lvl1pPr>
              <a:defRPr sz="1600"/>
            </a:lvl1pPr>
          </a:lstStyle>
          <a:p>
            <a:r>
              <a:rPr lang="en-US"/>
              <a:t>Click icon to add picture</a:t>
            </a:r>
          </a:p>
        </p:txBody>
      </p:sp>
    </p:spTree>
    <p:extLst>
      <p:ext uri="{BB962C8B-B14F-4D97-AF65-F5344CB8AC3E}">
        <p14:creationId xmlns:p14="http://schemas.microsoft.com/office/powerpoint/2010/main" val="41273644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25ED167E-D016-4F51-A88F-0B34E3DAEAD0}"/>
              </a:ext>
            </a:extLst>
          </p:cNvPr>
          <p:cNvSpPr>
            <a:spLocks noGrp="1"/>
          </p:cNvSpPr>
          <p:nvPr>
            <p:ph type="pic" sz="quarter" idx="10"/>
          </p:nvPr>
        </p:nvSpPr>
        <p:spPr>
          <a:xfrm>
            <a:off x="2844163" y="3474720"/>
            <a:ext cx="3701780" cy="3383280"/>
          </a:xfrm>
          <a:prstGeom prst="rect">
            <a:avLst/>
          </a:prstGeom>
        </p:spPr>
        <p:txBody>
          <a:bodyPr/>
          <a:lstStyle>
            <a:lvl1pPr marL="0" indent="0">
              <a:buNone/>
              <a:defRPr sz="1600"/>
            </a:lvl1pPr>
          </a:lstStyle>
          <a:p>
            <a:r>
              <a:rPr lang="en-US"/>
              <a:t>Click icon to add picture</a:t>
            </a:r>
          </a:p>
        </p:txBody>
      </p:sp>
      <p:sp>
        <p:nvSpPr>
          <p:cNvPr id="4" name="Picture Placeholder 7">
            <a:extLst>
              <a:ext uri="{FF2B5EF4-FFF2-40B4-BE49-F238E27FC236}">
                <a16:creationId xmlns:a16="http://schemas.microsoft.com/office/drawing/2014/main" id="{06DA9055-8DE7-45E2-930A-CF6861F3FCEB}"/>
              </a:ext>
            </a:extLst>
          </p:cNvPr>
          <p:cNvSpPr>
            <a:spLocks noGrp="1"/>
          </p:cNvSpPr>
          <p:nvPr>
            <p:ph type="pic" sz="quarter" idx="11"/>
          </p:nvPr>
        </p:nvSpPr>
        <p:spPr>
          <a:xfrm>
            <a:off x="2844163" y="0"/>
            <a:ext cx="3701780" cy="3474720"/>
          </a:xfrm>
          <a:prstGeom prst="rect">
            <a:avLst/>
          </a:prstGeom>
        </p:spPr>
        <p:txBody>
          <a:bodyPr/>
          <a:lstStyle>
            <a:lvl1pPr marL="0" indent="0">
              <a:buNone/>
              <a:defRPr sz="1600"/>
            </a:lvl1pPr>
          </a:lstStyle>
          <a:p>
            <a:r>
              <a:rPr lang="en-US"/>
              <a:t>Click icon to add picture</a:t>
            </a:r>
          </a:p>
        </p:txBody>
      </p:sp>
    </p:spTree>
    <p:extLst>
      <p:ext uri="{BB962C8B-B14F-4D97-AF65-F5344CB8AC3E}">
        <p14:creationId xmlns:p14="http://schemas.microsoft.com/office/powerpoint/2010/main" val="31651003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343650" y="361950"/>
            <a:ext cx="5429250" cy="6134100"/>
          </a:xfrm>
          <a:custGeom>
            <a:avLst/>
            <a:gdLst>
              <a:gd name="connsiteX0" fmla="*/ 0 w 5429250"/>
              <a:gd name="connsiteY0" fmla="*/ 0 h 6134100"/>
              <a:gd name="connsiteX1" fmla="*/ 5429250 w 5429250"/>
              <a:gd name="connsiteY1" fmla="*/ 0 h 6134100"/>
              <a:gd name="connsiteX2" fmla="*/ 5429250 w 5429250"/>
              <a:gd name="connsiteY2" fmla="*/ 6134100 h 6134100"/>
              <a:gd name="connsiteX3" fmla="*/ 0 w 5429250"/>
              <a:gd name="connsiteY3" fmla="*/ 6134100 h 6134100"/>
            </a:gdLst>
            <a:ahLst/>
            <a:cxnLst>
              <a:cxn ang="0">
                <a:pos x="connsiteX0" y="connsiteY0"/>
              </a:cxn>
              <a:cxn ang="0">
                <a:pos x="connsiteX1" y="connsiteY1"/>
              </a:cxn>
              <a:cxn ang="0">
                <a:pos x="connsiteX2" y="connsiteY2"/>
              </a:cxn>
              <a:cxn ang="0">
                <a:pos x="connsiteX3" y="connsiteY3"/>
              </a:cxn>
            </a:cxnLst>
            <a:rect l="l" t="t" r="r" b="b"/>
            <a:pathLst>
              <a:path w="5429250" h="6134100">
                <a:moveTo>
                  <a:pt x="0" y="0"/>
                </a:moveTo>
                <a:lnTo>
                  <a:pt x="5429250" y="0"/>
                </a:lnTo>
                <a:lnTo>
                  <a:pt x="5429250" y="6134100"/>
                </a:lnTo>
                <a:lnTo>
                  <a:pt x="0" y="6134100"/>
                </a:lnTo>
                <a:close/>
              </a:path>
            </a:pathLst>
          </a:custGeom>
        </p:spPr>
        <p:txBody>
          <a:bodyPr wrap="square">
            <a:noAutofit/>
          </a:bodyPr>
          <a:lstStyle/>
          <a:p>
            <a:r>
              <a:rPr lang="en-US"/>
              <a:t>Click icon to add picture</a:t>
            </a:r>
            <a:endParaRPr lang="id-ID"/>
          </a:p>
        </p:txBody>
      </p:sp>
    </p:spTree>
    <p:extLst>
      <p:ext uri="{BB962C8B-B14F-4D97-AF65-F5344CB8AC3E}">
        <p14:creationId xmlns:p14="http://schemas.microsoft.com/office/powerpoint/2010/main" val="8599187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361950" y="342900"/>
            <a:ext cx="2781300" cy="6115050"/>
          </a:xfrm>
          <a:custGeom>
            <a:avLst/>
            <a:gdLst>
              <a:gd name="connsiteX0" fmla="*/ 0 w 2781300"/>
              <a:gd name="connsiteY0" fmla="*/ 0 h 6115050"/>
              <a:gd name="connsiteX1" fmla="*/ 2781300 w 2781300"/>
              <a:gd name="connsiteY1" fmla="*/ 0 h 6115050"/>
              <a:gd name="connsiteX2" fmla="*/ 2781300 w 2781300"/>
              <a:gd name="connsiteY2" fmla="*/ 6115050 h 6115050"/>
              <a:gd name="connsiteX3" fmla="*/ 0 w 2781300"/>
              <a:gd name="connsiteY3" fmla="*/ 6115050 h 6115050"/>
            </a:gdLst>
            <a:ahLst/>
            <a:cxnLst>
              <a:cxn ang="0">
                <a:pos x="connsiteX0" y="connsiteY0"/>
              </a:cxn>
              <a:cxn ang="0">
                <a:pos x="connsiteX1" y="connsiteY1"/>
              </a:cxn>
              <a:cxn ang="0">
                <a:pos x="connsiteX2" y="connsiteY2"/>
              </a:cxn>
              <a:cxn ang="0">
                <a:pos x="connsiteX3" y="connsiteY3"/>
              </a:cxn>
            </a:cxnLst>
            <a:rect l="l" t="t" r="r" b="b"/>
            <a:pathLst>
              <a:path w="2781300" h="6115050">
                <a:moveTo>
                  <a:pt x="0" y="0"/>
                </a:moveTo>
                <a:lnTo>
                  <a:pt x="2781300" y="0"/>
                </a:lnTo>
                <a:lnTo>
                  <a:pt x="2781300" y="6115050"/>
                </a:lnTo>
                <a:lnTo>
                  <a:pt x="0" y="6115050"/>
                </a:lnTo>
                <a:close/>
              </a:path>
            </a:pathLst>
          </a:custGeom>
        </p:spPr>
        <p:txBody>
          <a:bodyPr wrap="square">
            <a:noAutofit/>
          </a:bodyPr>
          <a:lstStyle/>
          <a:p>
            <a:r>
              <a:rPr lang="en-US"/>
              <a:t>Click icon to add picture</a:t>
            </a:r>
            <a:endParaRPr lang="id-ID"/>
          </a:p>
        </p:txBody>
      </p:sp>
      <p:sp>
        <p:nvSpPr>
          <p:cNvPr id="13" name="Picture Placeholder 12"/>
          <p:cNvSpPr>
            <a:spLocks noGrp="1"/>
          </p:cNvSpPr>
          <p:nvPr>
            <p:ph type="pic" sz="quarter" idx="11"/>
          </p:nvPr>
        </p:nvSpPr>
        <p:spPr>
          <a:xfrm>
            <a:off x="3314700" y="133350"/>
            <a:ext cx="4583113" cy="6324600"/>
          </a:xfrm>
          <a:custGeom>
            <a:avLst/>
            <a:gdLst>
              <a:gd name="connsiteX0" fmla="*/ 2305050 w 4583113"/>
              <a:gd name="connsiteY0" fmla="*/ 0 h 6324600"/>
              <a:gd name="connsiteX1" fmla="*/ 4583113 w 4583113"/>
              <a:gd name="connsiteY1" fmla="*/ 0 h 6324600"/>
              <a:gd name="connsiteX2" fmla="*/ 4583113 w 4583113"/>
              <a:gd name="connsiteY2" fmla="*/ 5010150 h 6324600"/>
              <a:gd name="connsiteX3" fmla="*/ 2781300 w 4583113"/>
              <a:gd name="connsiteY3" fmla="*/ 5010150 h 6324600"/>
              <a:gd name="connsiteX4" fmla="*/ 2781300 w 4583113"/>
              <a:gd name="connsiteY4" fmla="*/ 6324600 h 6324600"/>
              <a:gd name="connsiteX5" fmla="*/ 0 w 4583113"/>
              <a:gd name="connsiteY5" fmla="*/ 6324600 h 6324600"/>
              <a:gd name="connsiteX6" fmla="*/ 0 w 4583113"/>
              <a:gd name="connsiteY6" fmla="*/ 209550 h 6324600"/>
              <a:gd name="connsiteX7" fmla="*/ 2305050 w 4583113"/>
              <a:gd name="connsiteY7" fmla="*/ 209550 h 632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83113" h="6324600">
                <a:moveTo>
                  <a:pt x="2305050" y="0"/>
                </a:moveTo>
                <a:lnTo>
                  <a:pt x="4583113" y="0"/>
                </a:lnTo>
                <a:lnTo>
                  <a:pt x="4583113" y="5010150"/>
                </a:lnTo>
                <a:lnTo>
                  <a:pt x="2781300" y="5010150"/>
                </a:lnTo>
                <a:lnTo>
                  <a:pt x="2781300" y="6324600"/>
                </a:lnTo>
                <a:lnTo>
                  <a:pt x="0" y="6324600"/>
                </a:lnTo>
                <a:lnTo>
                  <a:pt x="0" y="209550"/>
                </a:lnTo>
                <a:lnTo>
                  <a:pt x="2305050" y="209550"/>
                </a:lnTo>
                <a:close/>
              </a:path>
            </a:pathLst>
          </a:custGeom>
        </p:spPr>
        <p:txBody>
          <a:bodyPr wrap="square">
            <a:noAutofit/>
          </a:bodyPr>
          <a:lstStyle/>
          <a:p>
            <a:r>
              <a:rPr lang="en-US"/>
              <a:t>Click icon to add picture</a:t>
            </a:r>
            <a:endParaRPr lang="id-ID"/>
          </a:p>
        </p:txBody>
      </p:sp>
    </p:spTree>
    <p:extLst>
      <p:ext uri="{BB962C8B-B14F-4D97-AF65-F5344CB8AC3E}">
        <p14:creationId xmlns:p14="http://schemas.microsoft.com/office/powerpoint/2010/main" val="29302696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FAFED180-E641-41FF-B271-04597C2B103A}"/>
              </a:ext>
            </a:extLst>
          </p:cNvPr>
          <p:cNvSpPr>
            <a:spLocks noGrp="1"/>
          </p:cNvSpPr>
          <p:nvPr>
            <p:ph type="pic" sz="quarter" idx="11"/>
          </p:nvPr>
        </p:nvSpPr>
        <p:spPr>
          <a:xfrm>
            <a:off x="0" y="0"/>
            <a:ext cx="5862918" cy="6858000"/>
          </a:xfrm>
          <a:prstGeom prst="rect">
            <a:avLst/>
          </a:prstGeom>
        </p:spPr>
        <p:txBody>
          <a:bodyPr/>
          <a:lstStyle>
            <a:lvl1pPr marL="0" indent="0">
              <a:buNone/>
              <a:defRPr sz="1600"/>
            </a:lvl1pPr>
          </a:lstStyle>
          <a:p>
            <a:r>
              <a:rPr lang="en-US"/>
              <a:t>Click icon to add picture</a:t>
            </a:r>
          </a:p>
        </p:txBody>
      </p:sp>
    </p:spTree>
    <p:extLst>
      <p:ext uri="{BB962C8B-B14F-4D97-AF65-F5344CB8AC3E}">
        <p14:creationId xmlns:p14="http://schemas.microsoft.com/office/powerpoint/2010/main" val="2199512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60EF5868-0D24-40A6-B48D-A3DADA838384}"/>
              </a:ext>
            </a:extLst>
          </p:cNvPr>
          <p:cNvSpPr>
            <a:spLocks noGrp="1"/>
          </p:cNvSpPr>
          <p:nvPr>
            <p:ph type="pic" sz="quarter" idx="10"/>
          </p:nvPr>
        </p:nvSpPr>
        <p:spPr>
          <a:xfrm>
            <a:off x="4188384" y="0"/>
            <a:ext cx="8003616" cy="6858000"/>
          </a:xfrm>
          <a:custGeom>
            <a:avLst/>
            <a:gdLst>
              <a:gd name="connsiteX0" fmla="*/ 0 w 8020600"/>
              <a:gd name="connsiteY0" fmla="*/ 0 h 6872553"/>
              <a:gd name="connsiteX1" fmla="*/ 8020600 w 8020600"/>
              <a:gd name="connsiteY1" fmla="*/ 0 h 6872553"/>
              <a:gd name="connsiteX2" fmla="*/ 8020600 w 8020600"/>
              <a:gd name="connsiteY2" fmla="*/ 6872553 h 6872553"/>
              <a:gd name="connsiteX3" fmla="*/ 0 w 8020600"/>
              <a:gd name="connsiteY3" fmla="*/ 6872553 h 6872553"/>
            </a:gdLst>
            <a:ahLst/>
            <a:cxnLst>
              <a:cxn ang="0">
                <a:pos x="connsiteX0" y="connsiteY0"/>
              </a:cxn>
              <a:cxn ang="0">
                <a:pos x="connsiteX1" y="connsiteY1"/>
              </a:cxn>
              <a:cxn ang="0">
                <a:pos x="connsiteX2" y="connsiteY2"/>
              </a:cxn>
              <a:cxn ang="0">
                <a:pos x="connsiteX3" y="connsiteY3"/>
              </a:cxn>
            </a:cxnLst>
            <a:rect l="l" t="t" r="r" b="b"/>
            <a:pathLst>
              <a:path w="8020600" h="6872553">
                <a:moveTo>
                  <a:pt x="0" y="0"/>
                </a:moveTo>
                <a:lnTo>
                  <a:pt x="8020600" y="0"/>
                </a:lnTo>
                <a:lnTo>
                  <a:pt x="8020600" y="6872553"/>
                </a:lnTo>
                <a:lnTo>
                  <a:pt x="0" y="6872553"/>
                </a:lnTo>
                <a:close/>
              </a:path>
            </a:pathLst>
          </a:custGeom>
        </p:spPr>
        <p:txBody>
          <a:bodyPr wrap="square">
            <a:noAutofit/>
          </a:bodyPr>
          <a:lstStyle>
            <a:lvl1pPr>
              <a:defRPr sz="1600"/>
            </a:lvl1pPr>
          </a:lstStyle>
          <a:p>
            <a:r>
              <a:rPr lang="en-US"/>
              <a:t>Click icon to add picture</a:t>
            </a:r>
          </a:p>
        </p:txBody>
      </p:sp>
    </p:spTree>
    <p:extLst>
      <p:ext uri="{BB962C8B-B14F-4D97-AF65-F5344CB8AC3E}">
        <p14:creationId xmlns:p14="http://schemas.microsoft.com/office/powerpoint/2010/main" val="41790026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D52EAFCD-6A75-493E-AF7B-30D20B1AB82B}"/>
              </a:ext>
            </a:extLst>
          </p:cNvPr>
          <p:cNvSpPr>
            <a:spLocks noGrp="1"/>
          </p:cNvSpPr>
          <p:nvPr>
            <p:ph type="pic" sz="quarter" idx="10"/>
          </p:nvPr>
        </p:nvSpPr>
        <p:spPr>
          <a:xfrm>
            <a:off x="0" y="0"/>
            <a:ext cx="4933950" cy="6858000"/>
          </a:xfrm>
          <a:custGeom>
            <a:avLst/>
            <a:gdLst>
              <a:gd name="connsiteX0" fmla="*/ 2171700 w 4933950"/>
              <a:gd name="connsiteY0" fmla="*/ 0 h 6858000"/>
              <a:gd name="connsiteX1" fmla="*/ 4933950 w 4933950"/>
              <a:gd name="connsiteY1" fmla="*/ 0 h 6858000"/>
              <a:gd name="connsiteX2" fmla="*/ 2686050 w 4933950"/>
              <a:gd name="connsiteY2" fmla="*/ 6838950 h 6858000"/>
              <a:gd name="connsiteX3" fmla="*/ 0 w 49339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933950" h="6858000">
                <a:moveTo>
                  <a:pt x="2171700" y="0"/>
                </a:moveTo>
                <a:lnTo>
                  <a:pt x="4933950" y="0"/>
                </a:lnTo>
                <a:lnTo>
                  <a:pt x="2686050" y="6838950"/>
                </a:lnTo>
                <a:lnTo>
                  <a:pt x="0" y="6858000"/>
                </a:lnTo>
                <a:close/>
              </a:path>
            </a:pathLst>
          </a:custGeom>
        </p:spPr>
        <p:txBody>
          <a:bodyPr wrap="square">
            <a:noAutofit/>
          </a:bodyPr>
          <a:lstStyle>
            <a:lvl1pPr>
              <a:defRPr sz="1600"/>
            </a:lvl1pPr>
          </a:lstStyle>
          <a:p>
            <a:r>
              <a:rPr lang="en-US"/>
              <a:t>Click icon to add picture</a:t>
            </a:r>
          </a:p>
        </p:txBody>
      </p:sp>
      <p:sp>
        <p:nvSpPr>
          <p:cNvPr id="3" name="Picture Placeholder 5">
            <a:extLst>
              <a:ext uri="{FF2B5EF4-FFF2-40B4-BE49-F238E27FC236}">
                <a16:creationId xmlns:a16="http://schemas.microsoft.com/office/drawing/2014/main" id="{DB607F86-DB33-4861-B044-FC2DBE962002}"/>
              </a:ext>
            </a:extLst>
          </p:cNvPr>
          <p:cNvSpPr>
            <a:spLocks noGrp="1"/>
          </p:cNvSpPr>
          <p:nvPr>
            <p:ph type="pic" sz="quarter" idx="11"/>
          </p:nvPr>
        </p:nvSpPr>
        <p:spPr>
          <a:xfrm>
            <a:off x="4089400" y="0"/>
            <a:ext cx="3048000" cy="4236602"/>
          </a:xfrm>
          <a:custGeom>
            <a:avLst/>
            <a:gdLst>
              <a:gd name="connsiteX0" fmla="*/ 2171700 w 4933950"/>
              <a:gd name="connsiteY0" fmla="*/ 0 h 6858000"/>
              <a:gd name="connsiteX1" fmla="*/ 4933950 w 4933950"/>
              <a:gd name="connsiteY1" fmla="*/ 0 h 6858000"/>
              <a:gd name="connsiteX2" fmla="*/ 2686050 w 4933950"/>
              <a:gd name="connsiteY2" fmla="*/ 6838950 h 6858000"/>
              <a:gd name="connsiteX3" fmla="*/ 0 w 49339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933950" h="6858000">
                <a:moveTo>
                  <a:pt x="2171700" y="0"/>
                </a:moveTo>
                <a:lnTo>
                  <a:pt x="4933950" y="0"/>
                </a:lnTo>
                <a:lnTo>
                  <a:pt x="2686050" y="6838950"/>
                </a:lnTo>
                <a:lnTo>
                  <a:pt x="0" y="6858000"/>
                </a:lnTo>
                <a:close/>
              </a:path>
            </a:pathLst>
          </a:custGeom>
        </p:spPr>
        <p:txBody>
          <a:bodyPr wrap="square">
            <a:noAutofit/>
          </a:bodyPr>
          <a:lstStyle>
            <a:lvl1pPr>
              <a:defRPr sz="1600"/>
            </a:lvl1pPr>
          </a:lstStyle>
          <a:p>
            <a:r>
              <a:rPr lang="en-US"/>
              <a:t>Click icon to add picture</a:t>
            </a:r>
          </a:p>
        </p:txBody>
      </p:sp>
    </p:spTree>
    <p:extLst>
      <p:ext uri="{BB962C8B-B14F-4D97-AF65-F5344CB8AC3E}">
        <p14:creationId xmlns:p14="http://schemas.microsoft.com/office/powerpoint/2010/main" val="39238037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024F303-C0DB-4C83-BCB4-A97B948B1DD7}"/>
              </a:ext>
            </a:extLst>
          </p:cNvPr>
          <p:cNvSpPr>
            <a:spLocks noGrp="1"/>
          </p:cNvSpPr>
          <p:nvPr>
            <p:ph type="pic" sz="quarter" idx="10"/>
          </p:nvPr>
        </p:nvSpPr>
        <p:spPr>
          <a:xfrm>
            <a:off x="3694740" y="0"/>
            <a:ext cx="4237627" cy="4659086"/>
          </a:xfrm>
          <a:custGeom>
            <a:avLst/>
            <a:gdLst>
              <a:gd name="connsiteX0" fmla="*/ 1475377 w 4237627"/>
              <a:gd name="connsiteY0" fmla="*/ 0 h 4659086"/>
              <a:gd name="connsiteX1" fmla="*/ 4237627 w 4237627"/>
              <a:gd name="connsiteY1" fmla="*/ 0 h 4659086"/>
              <a:gd name="connsiteX2" fmla="*/ 2706228 w 4237627"/>
              <a:gd name="connsiteY2" fmla="*/ 4659086 h 4659086"/>
              <a:gd name="connsiteX3" fmla="*/ 0 w 4237627"/>
              <a:gd name="connsiteY3" fmla="*/ 4659086 h 4659086"/>
            </a:gdLst>
            <a:ahLst/>
            <a:cxnLst>
              <a:cxn ang="0">
                <a:pos x="connsiteX0" y="connsiteY0"/>
              </a:cxn>
              <a:cxn ang="0">
                <a:pos x="connsiteX1" y="connsiteY1"/>
              </a:cxn>
              <a:cxn ang="0">
                <a:pos x="connsiteX2" y="connsiteY2"/>
              </a:cxn>
              <a:cxn ang="0">
                <a:pos x="connsiteX3" y="connsiteY3"/>
              </a:cxn>
            </a:cxnLst>
            <a:rect l="l" t="t" r="r" b="b"/>
            <a:pathLst>
              <a:path w="4237627" h="4659086">
                <a:moveTo>
                  <a:pt x="1475377" y="0"/>
                </a:moveTo>
                <a:lnTo>
                  <a:pt x="4237627" y="0"/>
                </a:lnTo>
                <a:lnTo>
                  <a:pt x="2706228" y="4659086"/>
                </a:lnTo>
                <a:lnTo>
                  <a:pt x="0" y="4659086"/>
                </a:lnTo>
                <a:close/>
              </a:path>
            </a:pathLst>
          </a:custGeom>
        </p:spPr>
        <p:txBody>
          <a:bodyPr wrap="square">
            <a:noAutofit/>
          </a:bodyPr>
          <a:lstStyle>
            <a:lvl1pPr>
              <a:defRPr sz="1600"/>
            </a:lvl1pPr>
          </a:lstStyle>
          <a:p>
            <a:r>
              <a:rPr lang="en-US"/>
              <a:t>Click icon to add picture</a:t>
            </a:r>
          </a:p>
        </p:txBody>
      </p:sp>
      <p:sp>
        <p:nvSpPr>
          <p:cNvPr id="10" name="Picture Placeholder 9">
            <a:extLst>
              <a:ext uri="{FF2B5EF4-FFF2-40B4-BE49-F238E27FC236}">
                <a16:creationId xmlns:a16="http://schemas.microsoft.com/office/drawing/2014/main" id="{BEF891D2-BDA1-41FB-86F3-5DB5E0CBB50A}"/>
              </a:ext>
            </a:extLst>
          </p:cNvPr>
          <p:cNvSpPr>
            <a:spLocks noGrp="1"/>
          </p:cNvSpPr>
          <p:nvPr>
            <p:ph type="pic" sz="quarter" idx="11"/>
          </p:nvPr>
        </p:nvSpPr>
        <p:spPr>
          <a:xfrm>
            <a:off x="0" y="2198914"/>
            <a:ext cx="4237627" cy="4659086"/>
          </a:xfrm>
          <a:custGeom>
            <a:avLst/>
            <a:gdLst>
              <a:gd name="connsiteX0" fmla="*/ 1475377 w 4237627"/>
              <a:gd name="connsiteY0" fmla="*/ 0 h 4659086"/>
              <a:gd name="connsiteX1" fmla="*/ 4237627 w 4237627"/>
              <a:gd name="connsiteY1" fmla="*/ 0 h 4659086"/>
              <a:gd name="connsiteX2" fmla="*/ 2706228 w 4237627"/>
              <a:gd name="connsiteY2" fmla="*/ 4659086 h 4659086"/>
              <a:gd name="connsiteX3" fmla="*/ 0 w 4237627"/>
              <a:gd name="connsiteY3" fmla="*/ 4659086 h 4659086"/>
            </a:gdLst>
            <a:ahLst/>
            <a:cxnLst>
              <a:cxn ang="0">
                <a:pos x="connsiteX0" y="connsiteY0"/>
              </a:cxn>
              <a:cxn ang="0">
                <a:pos x="connsiteX1" y="connsiteY1"/>
              </a:cxn>
              <a:cxn ang="0">
                <a:pos x="connsiteX2" y="connsiteY2"/>
              </a:cxn>
              <a:cxn ang="0">
                <a:pos x="connsiteX3" y="connsiteY3"/>
              </a:cxn>
            </a:cxnLst>
            <a:rect l="l" t="t" r="r" b="b"/>
            <a:pathLst>
              <a:path w="4237627" h="4659086">
                <a:moveTo>
                  <a:pt x="1475377" y="0"/>
                </a:moveTo>
                <a:lnTo>
                  <a:pt x="4237627" y="0"/>
                </a:lnTo>
                <a:lnTo>
                  <a:pt x="2706228" y="4659086"/>
                </a:lnTo>
                <a:lnTo>
                  <a:pt x="0" y="4659086"/>
                </a:lnTo>
                <a:close/>
              </a:path>
            </a:pathLst>
          </a:custGeom>
        </p:spPr>
        <p:txBody>
          <a:bodyPr wrap="square">
            <a:noAutofit/>
          </a:bodyPr>
          <a:lstStyle>
            <a:lvl1pPr>
              <a:defRPr sz="1600"/>
            </a:lvl1pPr>
          </a:lstStyle>
          <a:p>
            <a:r>
              <a:rPr lang="en-US"/>
              <a:t>Click icon to add picture</a:t>
            </a:r>
          </a:p>
        </p:txBody>
      </p:sp>
    </p:spTree>
    <p:extLst>
      <p:ext uri="{BB962C8B-B14F-4D97-AF65-F5344CB8AC3E}">
        <p14:creationId xmlns:p14="http://schemas.microsoft.com/office/powerpoint/2010/main" val="37850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5/5/2021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448529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14" name="Рисунок 21"/>
          <p:cNvSpPr>
            <a:spLocks noGrp="1"/>
          </p:cNvSpPr>
          <p:nvPr>
            <p:ph type="pic" sz="quarter" idx="15"/>
          </p:nvPr>
        </p:nvSpPr>
        <p:spPr>
          <a:xfrm>
            <a:off x="0" y="4588573"/>
            <a:ext cx="3050607" cy="226041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lgn="l">
              <a:buNone/>
              <a:defRPr sz="1600">
                <a:solidFill>
                  <a:schemeClr val="tx1"/>
                </a:solidFill>
              </a:defRPr>
            </a:lvl1pPr>
          </a:lstStyle>
          <a:p>
            <a:pPr algn="ctr"/>
            <a:r>
              <a:rPr lang="en-US"/>
              <a:t>Click icon to add picture</a:t>
            </a:r>
            <a:endParaRPr lang="ru-RU" dirty="0"/>
          </a:p>
        </p:txBody>
      </p:sp>
      <p:sp>
        <p:nvSpPr>
          <p:cNvPr id="18" name="Рисунок 21"/>
          <p:cNvSpPr>
            <a:spLocks noGrp="1"/>
          </p:cNvSpPr>
          <p:nvPr>
            <p:ph type="pic" sz="quarter" idx="20"/>
          </p:nvPr>
        </p:nvSpPr>
        <p:spPr>
          <a:xfrm>
            <a:off x="3050607" y="2328162"/>
            <a:ext cx="3050607" cy="226041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lgn="l">
              <a:buNone/>
              <a:defRPr sz="1600">
                <a:solidFill>
                  <a:schemeClr val="tx1"/>
                </a:solidFill>
              </a:defRPr>
            </a:lvl1pPr>
          </a:lstStyle>
          <a:p>
            <a:pPr algn="ctr"/>
            <a:r>
              <a:rPr lang="en-US"/>
              <a:t>Click icon to add picture</a:t>
            </a:r>
            <a:endParaRPr lang="ru-RU" dirty="0"/>
          </a:p>
        </p:txBody>
      </p:sp>
      <p:sp>
        <p:nvSpPr>
          <p:cNvPr id="20" name="Рисунок 21"/>
          <p:cNvSpPr>
            <a:spLocks noGrp="1"/>
          </p:cNvSpPr>
          <p:nvPr>
            <p:ph type="pic" sz="quarter" idx="22"/>
          </p:nvPr>
        </p:nvSpPr>
        <p:spPr>
          <a:xfrm>
            <a:off x="0" y="0"/>
            <a:ext cx="3050607" cy="23281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lgn="l">
              <a:buNone/>
              <a:defRPr sz="1600">
                <a:solidFill>
                  <a:schemeClr val="tx1"/>
                </a:solidFill>
              </a:defRPr>
            </a:lvl1pPr>
          </a:lstStyle>
          <a:p>
            <a:pPr algn="ctr"/>
            <a:r>
              <a:rPr lang="en-US"/>
              <a:t>Click icon to add picture</a:t>
            </a:r>
            <a:endParaRPr lang="ru-RU" dirty="0"/>
          </a:p>
        </p:txBody>
      </p:sp>
    </p:spTree>
    <p:extLst>
      <p:ext uri="{BB962C8B-B14F-4D97-AF65-F5344CB8AC3E}">
        <p14:creationId xmlns:p14="http://schemas.microsoft.com/office/powerpoint/2010/main" val="3127303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8_Title Slide">
    <p:spTree>
      <p:nvGrpSpPr>
        <p:cNvPr id="1" name=""/>
        <p:cNvGrpSpPr/>
        <p:nvPr/>
      </p:nvGrpSpPr>
      <p:grpSpPr>
        <a:xfrm>
          <a:off x="0" y="0"/>
          <a:ext cx="0" cy="0"/>
          <a:chOff x="0" y="0"/>
          <a:chExt cx="0" cy="0"/>
        </a:xfrm>
      </p:grpSpPr>
      <p:sp>
        <p:nvSpPr>
          <p:cNvPr id="6" name="Picture Placeholder 9"/>
          <p:cNvSpPr>
            <a:spLocks noGrp="1"/>
          </p:cNvSpPr>
          <p:nvPr>
            <p:ph type="pic" sz="quarter" idx="11"/>
          </p:nvPr>
        </p:nvSpPr>
        <p:spPr>
          <a:xfrm>
            <a:off x="6191372" y="2036379"/>
            <a:ext cx="2694620" cy="2694621"/>
          </a:xfrm>
          <a:custGeom>
            <a:avLst/>
            <a:gdLst>
              <a:gd name="connsiteX0" fmla="*/ 1347310 w 2694620"/>
              <a:gd name="connsiteY0" fmla="*/ 0 h 2694621"/>
              <a:gd name="connsiteX1" fmla="*/ 2694620 w 2694620"/>
              <a:gd name="connsiteY1" fmla="*/ 1347311 h 2694621"/>
              <a:gd name="connsiteX2" fmla="*/ 1347310 w 2694620"/>
              <a:gd name="connsiteY2" fmla="*/ 2694621 h 2694621"/>
              <a:gd name="connsiteX3" fmla="*/ 0 w 2694620"/>
              <a:gd name="connsiteY3" fmla="*/ 1347311 h 2694621"/>
            </a:gdLst>
            <a:ahLst/>
            <a:cxnLst>
              <a:cxn ang="0">
                <a:pos x="connsiteX0" y="connsiteY0"/>
              </a:cxn>
              <a:cxn ang="0">
                <a:pos x="connsiteX1" y="connsiteY1"/>
              </a:cxn>
              <a:cxn ang="0">
                <a:pos x="connsiteX2" y="connsiteY2"/>
              </a:cxn>
              <a:cxn ang="0">
                <a:pos x="connsiteX3" y="connsiteY3"/>
              </a:cxn>
            </a:cxnLst>
            <a:rect l="l" t="t" r="r" b="b"/>
            <a:pathLst>
              <a:path w="2694620" h="2694621">
                <a:moveTo>
                  <a:pt x="1347310" y="0"/>
                </a:moveTo>
                <a:lnTo>
                  <a:pt x="2694620" y="1347311"/>
                </a:lnTo>
                <a:lnTo>
                  <a:pt x="1347310" y="2694621"/>
                </a:lnTo>
                <a:lnTo>
                  <a:pt x="0" y="1347311"/>
                </a:lnTo>
                <a:close/>
              </a:path>
            </a:pathLst>
          </a:custGeom>
          <a:effectLst/>
        </p:spPr>
        <p:txBody>
          <a:bodyPr wrap="square">
            <a:noAutofit/>
          </a:bodyPr>
          <a:lstStyle>
            <a:lvl1pPr marL="0" indent="0" algn="ctr">
              <a:buNone/>
              <a:defRPr sz="2000">
                <a:solidFill>
                  <a:schemeClr val="tx1">
                    <a:lumMod val="75000"/>
                    <a:lumOff val="25000"/>
                  </a:schemeClr>
                </a:solidFill>
              </a:defRPr>
            </a:lvl1pPr>
          </a:lstStyle>
          <a:p>
            <a:r>
              <a:rPr lang="en-US"/>
              <a:t>Click icon to add picture</a:t>
            </a:r>
            <a:endParaRPr lang="id-ID"/>
          </a:p>
        </p:txBody>
      </p:sp>
      <p:sp>
        <p:nvSpPr>
          <p:cNvPr id="7" name="Picture Placeholder 11"/>
          <p:cNvSpPr>
            <a:spLocks noGrp="1"/>
          </p:cNvSpPr>
          <p:nvPr>
            <p:ph type="pic" sz="quarter" idx="12"/>
          </p:nvPr>
        </p:nvSpPr>
        <p:spPr>
          <a:xfrm>
            <a:off x="8900921" y="2036379"/>
            <a:ext cx="2694620" cy="2694621"/>
          </a:xfrm>
          <a:custGeom>
            <a:avLst/>
            <a:gdLst>
              <a:gd name="connsiteX0" fmla="*/ 1347310 w 2694620"/>
              <a:gd name="connsiteY0" fmla="*/ 0 h 2694621"/>
              <a:gd name="connsiteX1" fmla="*/ 2694620 w 2694620"/>
              <a:gd name="connsiteY1" fmla="*/ 1347311 h 2694621"/>
              <a:gd name="connsiteX2" fmla="*/ 1347310 w 2694620"/>
              <a:gd name="connsiteY2" fmla="*/ 2694621 h 2694621"/>
              <a:gd name="connsiteX3" fmla="*/ 0 w 2694620"/>
              <a:gd name="connsiteY3" fmla="*/ 1347311 h 2694621"/>
            </a:gdLst>
            <a:ahLst/>
            <a:cxnLst>
              <a:cxn ang="0">
                <a:pos x="connsiteX0" y="connsiteY0"/>
              </a:cxn>
              <a:cxn ang="0">
                <a:pos x="connsiteX1" y="connsiteY1"/>
              </a:cxn>
              <a:cxn ang="0">
                <a:pos x="connsiteX2" y="connsiteY2"/>
              </a:cxn>
              <a:cxn ang="0">
                <a:pos x="connsiteX3" y="connsiteY3"/>
              </a:cxn>
            </a:cxnLst>
            <a:rect l="l" t="t" r="r" b="b"/>
            <a:pathLst>
              <a:path w="2694620" h="2694621">
                <a:moveTo>
                  <a:pt x="1347310" y="0"/>
                </a:moveTo>
                <a:lnTo>
                  <a:pt x="2694620" y="1347311"/>
                </a:lnTo>
                <a:lnTo>
                  <a:pt x="1347310" y="2694621"/>
                </a:lnTo>
                <a:lnTo>
                  <a:pt x="0" y="1347311"/>
                </a:lnTo>
                <a:close/>
              </a:path>
            </a:pathLst>
          </a:custGeom>
          <a:effectLst/>
        </p:spPr>
        <p:txBody>
          <a:bodyPr wrap="square">
            <a:noAutofit/>
          </a:bodyPr>
          <a:lstStyle>
            <a:lvl1pPr marL="0" indent="0" algn="ctr">
              <a:buNone/>
              <a:defRPr sz="2000">
                <a:solidFill>
                  <a:schemeClr val="tx1">
                    <a:lumMod val="75000"/>
                    <a:lumOff val="25000"/>
                  </a:schemeClr>
                </a:solidFill>
              </a:defRPr>
            </a:lvl1pPr>
          </a:lstStyle>
          <a:p>
            <a:r>
              <a:rPr lang="en-US"/>
              <a:t>Click icon to add picture</a:t>
            </a:r>
            <a:endParaRPr lang="id-ID"/>
          </a:p>
        </p:txBody>
      </p:sp>
      <p:sp>
        <p:nvSpPr>
          <p:cNvPr id="4" name="Picture Placeholder 9">
            <a:extLst>
              <a:ext uri="{FF2B5EF4-FFF2-40B4-BE49-F238E27FC236}">
                <a16:creationId xmlns:a16="http://schemas.microsoft.com/office/drawing/2014/main" id="{F8FD28F4-34F1-4F5D-95E2-6DDAB7C29237}"/>
              </a:ext>
            </a:extLst>
          </p:cNvPr>
          <p:cNvSpPr>
            <a:spLocks noGrp="1"/>
          </p:cNvSpPr>
          <p:nvPr>
            <p:ph type="pic" sz="quarter" idx="13"/>
          </p:nvPr>
        </p:nvSpPr>
        <p:spPr>
          <a:xfrm>
            <a:off x="7553611" y="207579"/>
            <a:ext cx="2694620" cy="2694621"/>
          </a:xfrm>
          <a:custGeom>
            <a:avLst/>
            <a:gdLst>
              <a:gd name="connsiteX0" fmla="*/ 1347310 w 2694620"/>
              <a:gd name="connsiteY0" fmla="*/ 0 h 2694621"/>
              <a:gd name="connsiteX1" fmla="*/ 2694620 w 2694620"/>
              <a:gd name="connsiteY1" fmla="*/ 1347311 h 2694621"/>
              <a:gd name="connsiteX2" fmla="*/ 1347310 w 2694620"/>
              <a:gd name="connsiteY2" fmla="*/ 2694621 h 2694621"/>
              <a:gd name="connsiteX3" fmla="*/ 0 w 2694620"/>
              <a:gd name="connsiteY3" fmla="*/ 1347311 h 2694621"/>
            </a:gdLst>
            <a:ahLst/>
            <a:cxnLst>
              <a:cxn ang="0">
                <a:pos x="connsiteX0" y="connsiteY0"/>
              </a:cxn>
              <a:cxn ang="0">
                <a:pos x="connsiteX1" y="connsiteY1"/>
              </a:cxn>
              <a:cxn ang="0">
                <a:pos x="connsiteX2" y="connsiteY2"/>
              </a:cxn>
              <a:cxn ang="0">
                <a:pos x="connsiteX3" y="connsiteY3"/>
              </a:cxn>
            </a:cxnLst>
            <a:rect l="l" t="t" r="r" b="b"/>
            <a:pathLst>
              <a:path w="2694620" h="2694621">
                <a:moveTo>
                  <a:pt x="1347310" y="0"/>
                </a:moveTo>
                <a:lnTo>
                  <a:pt x="2694620" y="1347311"/>
                </a:lnTo>
                <a:lnTo>
                  <a:pt x="1347310" y="2694621"/>
                </a:lnTo>
                <a:lnTo>
                  <a:pt x="0" y="1347311"/>
                </a:lnTo>
                <a:close/>
              </a:path>
            </a:pathLst>
          </a:custGeom>
          <a:effectLst/>
        </p:spPr>
        <p:txBody>
          <a:bodyPr wrap="square">
            <a:noAutofit/>
          </a:bodyPr>
          <a:lstStyle>
            <a:lvl1pPr marL="0" indent="0" algn="ctr">
              <a:buNone/>
              <a:defRPr sz="2000">
                <a:solidFill>
                  <a:schemeClr val="tx1">
                    <a:lumMod val="75000"/>
                    <a:lumOff val="25000"/>
                  </a:schemeClr>
                </a:solidFill>
              </a:defRPr>
            </a:lvl1pPr>
          </a:lstStyle>
          <a:p>
            <a:r>
              <a:rPr lang="en-US"/>
              <a:t>Click icon to add picture</a:t>
            </a:r>
            <a:endParaRPr lang="id-ID"/>
          </a:p>
        </p:txBody>
      </p:sp>
      <p:sp>
        <p:nvSpPr>
          <p:cNvPr id="5" name="Picture Placeholder 9">
            <a:extLst>
              <a:ext uri="{FF2B5EF4-FFF2-40B4-BE49-F238E27FC236}">
                <a16:creationId xmlns:a16="http://schemas.microsoft.com/office/drawing/2014/main" id="{9FF66AAE-C477-4DA4-AB8B-6F56D3DC7FA1}"/>
              </a:ext>
            </a:extLst>
          </p:cNvPr>
          <p:cNvSpPr>
            <a:spLocks noGrp="1"/>
          </p:cNvSpPr>
          <p:nvPr>
            <p:ph type="pic" sz="quarter" idx="14"/>
          </p:nvPr>
        </p:nvSpPr>
        <p:spPr>
          <a:xfrm>
            <a:off x="7553611" y="3865179"/>
            <a:ext cx="2694620" cy="2694621"/>
          </a:xfrm>
          <a:custGeom>
            <a:avLst/>
            <a:gdLst>
              <a:gd name="connsiteX0" fmla="*/ 1347310 w 2694620"/>
              <a:gd name="connsiteY0" fmla="*/ 0 h 2694621"/>
              <a:gd name="connsiteX1" fmla="*/ 2694620 w 2694620"/>
              <a:gd name="connsiteY1" fmla="*/ 1347311 h 2694621"/>
              <a:gd name="connsiteX2" fmla="*/ 1347310 w 2694620"/>
              <a:gd name="connsiteY2" fmla="*/ 2694621 h 2694621"/>
              <a:gd name="connsiteX3" fmla="*/ 0 w 2694620"/>
              <a:gd name="connsiteY3" fmla="*/ 1347311 h 2694621"/>
            </a:gdLst>
            <a:ahLst/>
            <a:cxnLst>
              <a:cxn ang="0">
                <a:pos x="connsiteX0" y="connsiteY0"/>
              </a:cxn>
              <a:cxn ang="0">
                <a:pos x="connsiteX1" y="connsiteY1"/>
              </a:cxn>
              <a:cxn ang="0">
                <a:pos x="connsiteX2" y="connsiteY2"/>
              </a:cxn>
              <a:cxn ang="0">
                <a:pos x="connsiteX3" y="connsiteY3"/>
              </a:cxn>
            </a:cxnLst>
            <a:rect l="l" t="t" r="r" b="b"/>
            <a:pathLst>
              <a:path w="2694620" h="2694621">
                <a:moveTo>
                  <a:pt x="1347310" y="0"/>
                </a:moveTo>
                <a:lnTo>
                  <a:pt x="2694620" y="1347311"/>
                </a:lnTo>
                <a:lnTo>
                  <a:pt x="1347310" y="2694621"/>
                </a:lnTo>
                <a:lnTo>
                  <a:pt x="0" y="1347311"/>
                </a:lnTo>
                <a:close/>
              </a:path>
            </a:pathLst>
          </a:custGeom>
          <a:effectLst/>
        </p:spPr>
        <p:txBody>
          <a:bodyPr wrap="square">
            <a:noAutofit/>
          </a:bodyPr>
          <a:lstStyle>
            <a:lvl1pPr marL="0" indent="0" algn="ctr">
              <a:buNone/>
              <a:defRPr sz="2000">
                <a:solidFill>
                  <a:schemeClr val="tx1">
                    <a:lumMod val="75000"/>
                    <a:lumOff val="25000"/>
                  </a:schemeClr>
                </a:solidFill>
              </a:defRPr>
            </a:lvl1pPr>
          </a:lstStyle>
          <a:p>
            <a:r>
              <a:rPr lang="en-US"/>
              <a:t>Click icon to add picture</a:t>
            </a:r>
            <a:endParaRPr lang="id-ID"/>
          </a:p>
        </p:txBody>
      </p:sp>
    </p:spTree>
    <p:extLst>
      <p:ext uri="{BB962C8B-B14F-4D97-AF65-F5344CB8AC3E}">
        <p14:creationId xmlns:p14="http://schemas.microsoft.com/office/powerpoint/2010/main" val="16827381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1">
    <p:spTree>
      <p:nvGrpSpPr>
        <p:cNvPr id="1" name=""/>
        <p:cNvGrpSpPr/>
        <p:nvPr/>
      </p:nvGrpSpPr>
      <p:grpSpPr>
        <a:xfrm>
          <a:off x="0" y="0"/>
          <a:ext cx="0" cy="0"/>
          <a:chOff x="0" y="0"/>
          <a:chExt cx="0" cy="0"/>
        </a:xfrm>
      </p:grpSpPr>
      <p:sp>
        <p:nvSpPr>
          <p:cNvPr id="17" name="Рисунок 14"/>
          <p:cNvSpPr>
            <a:spLocks noGrp="1"/>
          </p:cNvSpPr>
          <p:nvPr>
            <p:ph type="pic" sz="quarter" idx="18"/>
          </p:nvPr>
        </p:nvSpPr>
        <p:spPr>
          <a:xfrm flipH="1">
            <a:off x="0" y="-26983"/>
            <a:ext cx="3392171" cy="6771704"/>
          </a:xfrm>
          <a:custGeom>
            <a:avLst/>
            <a:gdLst>
              <a:gd name="connsiteX0" fmla="*/ 6504164 w 6504164"/>
              <a:gd name="connsiteY0" fmla="*/ 0 h 12984756"/>
              <a:gd name="connsiteX1" fmla="*/ 6504164 w 6504164"/>
              <a:gd name="connsiteY1" fmla="*/ 12984756 h 12984756"/>
              <a:gd name="connsiteX2" fmla="*/ 0 w 6504164"/>
              <a:gd name="connsiteY2" fmla="*/ 6492378 h 12984756"/>
            </a:gdLst>
            <a:ahLst/>
            <a:cxnLst>
              <a:cxn ang="0">
                <a:pos x="connsiteX0" y="connsiteY0"/>
              </a:cxn>
              <a:cxn ang="0">
                <a:pos x="connsiteX1" y="connsiteY1"/>
              </a:cxn>
              <a:cxn ang="0">
                <a:pos x="connsiteX2" y="connsiteY2"/>
              </a:cxn>
            </a:cxnLst>
            <a:rect l="l" t="t" r="r" b="b"/>
            <a:pathLst>
              <a:path w="6504164" h="12984756">
                <a:moveTo>
                  <a:pt x="6504164" y="0"/>
                </a:moveTo>
                <a:lnTo>
                  <a:pt x="6504164" y="12984756"/>
                </a:lnTo>
                <a:lnTo>
                  <a:pt x="0" y="6492378"/>
                </a:lnTo>
                <a:close/>
              </a:path>
            </a:pathLst>
          </a:custGeom>
          <a:no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lang="ru-RU" sz="1600" dirty="0">
                <a:solidFill>
                  <a:schemeClr val="tx1">
                    <a:lumMod val="75000"/>
                    <a:lumOff val="25000"/>
                  </a:schemeClr>
                </a:solidFill>
              </a:defRPr>
            </a:lvl1pPr>
          </a:lstStyle>
          <a:p>
            <a:pPr lvl="0" algn="ctr"/>
            <a:r>
              <a:rPr lang="en-US"/>
              <a:t>Click icon to add picture</a:t>
            </a:r>
            <a:endParaRPr lang="ru-RU" dirty="0"/>
          </a:p>
        </p:txBody>
      </p:sp>
      <p:sp>
        <p:nvSpPr>
          <p:cNvPr id="18" name="Рисунок 24"/>
          <p:cNvSpPr>
            <a:spLocks noGrp="1"/>
          </p:cNvSpPr>
          <p:nvPr>
            <p:ph type="pic" sz="quarter" idx="19"/>
          </p:nvPr>
        </p:nvSpPr>
        <p:spPr>
          <a:xfrm>
            <a:off x="263991" y="0"/>
            <a:ext cx="6444037" cy="3216016"/>
          </a:xfrm>
          <a:custGeom>
            <a:avLst/>
            <a:gdLst>
              <a:gd name="connsiteX0" fmla="*/ 0 w 20634911"/>
              <a:gd name="connsiteY0" fmla="*/ 0 h 10298758"/>
              <a:gd name="connsiteX1" fmla="*/ 6330712 w 20634911"/>
              <a:gd name="connsiteY1" fmla="*/ 0 h 10298758"/>
              <a:gd name="connsiteX2" fmla="*/ 10317454 w 20634911"/>
              <a:gd name="connsiteY2" fmla="*/ 3979520 h 10298758"/>
              <a:gd name="connsiteX3" fmla="*/ 14304200 w 20634911"/>
              <a:gd name="connsiteY3" fmla="*/ 0 h 10298758"/>
              <a:gd name="connsiteX4" fmla="*/ 20634911 w 20634911"/>
              <a:gd name="connsiteY4" fmla="*/ 0 h 10298758"/>
              <a:gd name="connsiteX5" fmla="*/ 10317454 w 20634911"/>
              <a:gd name="connsiteY5" fmla="*/ 10298758 h 10298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4911" h="10298758">
                <a:moveTo>
                  <a:pt x="0" y="0"/>
                </a:moveTo>
                <a:lnTo>
                  <a:pt x="6330712" y="0"/>
                </a:lnTo>
                <a:lnTo>
                  <a:pt x="10317454" y="3979520"/>
                </a:lnTo>
                <a:lnTo>
                  <a:pt x="14304200" y="0"/>
                </a:lnTo>
                <a:lnTo>
                  <a:pt x="20634911" y="0"/>
                </a:lnTo>
                <a:lnTo>
                  <a:pt x="10317454" y="10298758"/>
                </a:lnTo>
                <a:close/>
              </a:path>
            </a:pathLst>
          </a:custGeom>
          <a:no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lang="ru-RU" sz="1600" dirty="0">
                <a:solidFill>
                  <a:schemeClr val="tx1">
                    <a:lumMod val="75000"/>
                    <a:lumOff val="25000"/>
                  </a:schemeClr>
                </a:solidFill>
              </a:defRPr>
            </a:lvl1pPr>
          </a:lstStyle>
          <a:p>
            <a:pPr lvl="0" algn="ctr"/>
            <a:r>
              <a:rPr lang="en-US"/>
              <a:t>Click icon to add picture</a:t>
            </a:r>
            <a:endParaRPr lang="ru-RU" dirty="0"/>
          </a:p>
        </p:txBody>
      </p:sp>
    </p:spTree>
    <p:extLst>
      <p:ext uri="{BB962C8B-B14F-4D97-AF65-F5344CB8AC3E}">
        <p14:creationId xmlns:p14="http://schemas.microsoft.com/office/powerpoint/2010/main" val="5320740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423">
    <p:spTree>
      <p:nvGrpSpPr>
        <p:cNvPr id="1" name=""/>
        <p:cNvGrpSpPr/>
        <p:nvPr/>
      </p:nvGrpSpPr>
      <p:grpSpPr>
        <a:xfrm>
          <a:off x="0" y="0"/>
          <a:ext cx="0" cy="0"/>
          <a:chOff x="0" y="0"/>
          <a:chExt cx="0" cy="0"/>
        </a:xfrm>
      </p:grpSpPr>
      <p:sp>
        <p:nvSpPr>
          <p:cNvPr id="19" name="Рисунок 24"/>
          <p:cNvSpPr>
            <a:spLocks noGrp="1"/>
          </p:cNvSpPr>
          <p:nvPr>
            <p:ph type="pic" sz="quarter" idx="20"/>
          </p:nvPr>
        </p:nvSpPr>
        <p:spPr>
          <a:xfrm>
            <a:off x="5243680" y="0"/>
            <a:ext cx="6696308" cy="3341917"/>
          </a:xfrm>
          <a:custGeom>
            <a:avLst/>
            <a:gdLst>
              <a:gd name="connsiteX0" fmla="*/ 0 w 20634911"/>
              <a:gd name="connsiteY0" fmla="*/ 0 h 10298758"/>
              <a:gd name="connsiteX1" fmla="*/ 6330712 w 20634911"/>
              <a:gd name="connsiteY1" fmla="*/ 0 h 10298758"/>
              <a:gd name="connsiteX2" fmla="*/ 10317454 w 20634911"/>
              <a:gd name="connsiteY2" fmla="*/ 3979520 h 10298758"/>
              <a:gd name="connsiteX3" fmla="*/ 14304200 w 20634911"/>
              <a:gd name="connsiteY3" fmla="*/ 0 h 10298758"/>
              <a:gd name="connsiteX4" fmla="*/ 20634911 w 20634911"/>
              <a:gd name="connsiteY4" fmla="*/ 0 h 10298758"/>
              <a:gd name="connsiteX5" fmla="*/ 10317454 w 20634911"/>
              <a:gd name="connsiteY5" fmla="*/ 10298758 h 10298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4911" h="10298758">
                <a:moveTo>
                  <a:pt x="0" y="0"/>
                </a:moveTo>
                <a:lnTo>
                  <a:pt x="6330712" y="0"/>
                </a:lnTo>
                <a:lnTo>
                  <a:pt x="10317454" y="3979520"/>
                </a:lnTo>
                <a:lnTo>
                  <a:pt x="14304200" y="0"/>
                </a:lnTo>
                <a:lnTo>
                  <a:pt x="20634911" y="0"/>
                </a:lnTo>
                <a:lnTo>
                  <a:pt x="10317454" y="10298758"/>
                </a:lnTo>
                <a:close/>
              </a:path>
            </a:pathLst>
          </a:custGeom>
          <a:no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lang="ru-RU" sz="1600" dirty="0">
                <a:solidFill>
                  <a:schemeClr val="tx1">
                    <a:lumMod val="75000"/>
                    <a:lumOff val="25000"/>
                  </a:schemeClr>
                </a:solidFill>
              </a:defRPr>
            </a:lvl1pPr>
          </a:lstStyle>
          <a:p>
            <a:pPr lvl="0" algn="ctr"/>
            <a:r>
              <a:rPr lang="en-US"/>
              <a:t>Click icon to add picture</a:t>
            </a:r>
            <a:endParaRPr lang="ru-RU" dirty="0"/>
          </a:p>
        </p:txBody>
      </p:sp>
      <p:sp>
        <p:nvSpPr>
          <p:cNvPr id="20" name="Рисунок 14"/>
          <p:cNvSpPr>
            <a:spLocks noGrp="1"/>
          </p:cNvSpPr>
          <p:nvPr>
            <p:ph type="pic" sz="quarter" idx="21"/>
          </p:nvPr>
        </p:nvSpPr>
        <p:spPr>
          <a:xfrm>
            <a:off x="8799829" y="38510"/>
            <a:ext cx="3392171" cy="6771704"/>
          </a:xfrm>
          <a:custGeom>
            <a:avLst/>
            <a:gdLst>
              <a:gd name="connsiteX0" fmla="*/ 6504164 w 6504164"/>
              <a:gd name="connsiteY0" fmla="*/ 0 h 12984756"/>
              <a:gd name="connsiteX1" fmla="*/ 6504164 w 6504164"/>
              <a:gd name="connsiteY1" fmla="*/ 12984756 h 12984756"/>
              <a:gd name="connsiteX2" fmla="*/ 0 w 6504164"/>
              <a:gd name="connsiteY2" fmla="*/ 6492378 h 12984756"/>
            </a:gdLst>
            <a:ahLst/>
            <a:cxnLst>
              <a:cxn ang="0">
                <a:pos x="connsiteX0" y="connsiteY0"/>
              </a:cxn>
              <a:cxn ang="0">
                <a:pos x="connsiteX1" y="connsiteY1"/>
              </a:cxn>
              <a:cxn ang="0">
                <a:pos x="connsiteX2" y="connsiteY2"/>
              </a:cxn>
            </a:cxnLst>
            <a:rect l="l" t="t" r="r" b="b"/>
            <a:pathLst>
              <a:path w="6504164" h="12984756">
                <a:moveTo>
                  <a:pt x="6504164" y="0"/>
                </a:moveTo>
                <a:lnTo>
                  <a:pt x="6504164" y="12984756"/>
                </a:lnTo>
                <a:lnTo>
                  <a:pt x="0" y="6492378"/>
                </a:lnTo>
                <a:close/>
              </a:path>
            </a:pathLst>
          </a:custGeom>
          <a:no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lang="ru-RU" sz="1600" dirty="0">
                <a:solidFill>
                  <a:schemeClr val="tx1">
                    <a:lumMod val="75000"/>
                    <a:lumOff val="25000"/>
                  </a:schemeClr>
                </a:solidFill>
              </a:defRPr>
            </a:lvl1pPr>
          </a:lstStyle>
          <a:p>
            <a:pPr lvl="0" algn="ctr"/>
            <a:r>
              <a:rPr lang="en-US"/>
              <a:t>Click icon to add picture</a:t>
            </a:r>
            <a:endParaRPr lang="ru-RU" dirty="0"/>
          </a:p>
        </p:txBody>
      </p:sp>
      <p:sp>
        <p:nvSpPr>
          <p:cNvPr id="21" name="Рисунок 10"/>
          <p:cNvSpPr>
            <a:spLocks noGrp="1"/>
          </p:cNvSpPr>
          <p:nvPr>
            <p:ph type="pic" sz="quarter" idx="22" hasCustomPrompt="1"/>
          </p:nvPr>
        </p:nvSpPr>
        <p:spPr>
          <a:xfrm>
            <a:off x="5229370" y="3501801"/>
            <a:ext cx="6724927" cy="3356200"/>
          </a:xfrm>
          <a:custGeom>
            <a:avLst/>
            <a:gdLst>
              <a:gd name="connsiteX0" fmla="*/ 6725364 w 13450730"/>
              <a:gd name="connsiteY0" fmla="*/ 0 h 6713177"/>
              <a:gd name="connsiteX1" fmla="*/ 13450730 w 13450730"/>
              <a:gd name="connsiteY1" fmla="*/ 6713177 h 6713177"/>
              <a:gd name="connsiteX2" fmla="*/ 0 w 13450730"/>
              <a:gd name="connsiteY2" fmla="*/ 6713177 h 6713177"/>
            </a:gdLst>
            <a:ahLst/>
            <a:cxnLst>
              <a:cxn ang="0">
                <a:pos x="connsiteX0" y="connsiteY0"/>
              </a:cxn>
              <a:cxn ang="0">
                <a:pos x="connsiteX1" y="connsiteY1"/>
              </a:cxn>
              <a:cxn ang="0">
                <a:pos x="connsiteX2" y="connsiteY2"/>
              </a:cxn>
            </a:cxnLst>
            <a:rect l="l" t="t" r="r" b="b"/>
            <a:pathLst>
              <a:path w="13450730" h="6713177">
                <a:moveTo>
                  <a:pt x="6725364" y="0"/>
                </a:moveTo>
                <a:lnTo>
                  <a:pt x="13450730" y="6713177"/>
                </a:lnTo>
                <a:lnTo>
                  <a:pt x="0" y="6713177"/>
                </a:lnTo>
                <a:close/>
              </a:path>
            </a:pathLst>
          </a:custGeom>
          <a:no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lvl1pPr>
              <a:defRPr sz="1600">
                <a:solidFill>
                  <a:schemeClr val="tx1">
                    <a:lumMod val="75000"/>
                    <a:lumOff val="25000"/>
                  </a:schemeClr>
                </a:solidFill>
              </a:defRPr>
            </a:lvl1pPr>
          </a:lstStyle>
          <a:p>
            <a:pPr algn="ctr"/>
            <a:r>
              <a:rPr lang="ru-RU" dirty="0"/>
              <a:t> </a:t>
            </a:r>
          </a:p>
        </p:txBody>
      </p:sp>
    </p:spTree>
    <p:extLst>
      <p:ext uri="{BB962C8B-B14F-4D97-AF65-F5344CB8AC3E}">
        <p14:creationId xmlns:p14="http://schemas.microsoft.com/office/powerpoint/2010/main" val="37437877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E656088C-190A-437F-8A0C-26F3CA191C82}"/>
              </a:ext>
            </a:extLst>
          </p:cNvPr>
          <p:cNvSpPr>
            <a:spLocks noGrp="1"/>
          </p:cNvSpPr>
          <p:nvPr>
            <p:ph type="pic" sz="quarter" idx="11"/>
          </p:nvPr>
        </p:nvSpPr>
        <p:spPr>
          <a:xfrm>
            <a:off x="5543550" y="0"/>
            <a:ext cx="6648450" cy="6858000"/>
          </a:xfrm>
          <a:prstGeom prst="rect">
            <a:avLst/>
          </a:prstGeom>
        </p:spPr>
        <p:txBody>
          <a:bodyPr/>
          <a:lstStyle>
            <a:lvl1pPr>
              <a:defRPr sz="1600"/>
            </a:lvl1pPr>
          </a:lstStyle>
          <a:p>
            <a:r>
              <a:rPr lang="en-US"/>
              <a:t>Click icon to add picture</a:t>
            </a:r>
          </a:p>
        </p:txBody>
      </p:sp>
    </p:spTree>
    <p:extLst>
      <p:ext uri="{BB962C8B-B14F-4D97-AF65-F5344CB8AC3E}">
        <p14:creationId xmlns:p14="http://schemas.microsoft.com/office/powerpoint/2010/main" val="5152615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B9D5B27F-CF9B-4FB7-ACAE-8D98F6E7AB4F}"/>
              </a:ext>
            </a:extLst>
          </p:cNvPr>
          <p:cNvSpPr>
            <a:spLocks noGrp="1"/>
          </p:cNvSpPr>
          <p:nvPr>
            <p:ph type="pic" sz="quarter" idx="11"/>
          </p:nvPr>
        </p:nvSpPr>
        <p:spPr>
          <a:xfrm>
            <a:off x="0" y="0"/>
            <a:ext cx="6648450" cy="6858000"/>
          </a:xfrm>
          <a:prstGeom prst="rect">
            <a:avLst/>
          </a:prstGeom>
        </p:spPr>
        <p:txBody>
          <a:bodyPr/>
          <a:lstStyle>
            <a:lvl1pPr>
              <a:defRPr sz="1600"/>
            </a:lvl1pPr>
          </a:lstStyle>
          <a:p>
            <a:r>
              <a:rPr lang="en-US"/>
              <a:t>Click icon to add picture</a:t>
            </a:r>
          </a:p>
        </p:txBody>
      </p:sp>
    </p:spTree>
    <p:extLst>
      <p:ext uri="{BB962C8B-B14F-4D97-AF65-F5344CB8AC3E}">
        <p14:creationId xmlns:p14="http://schemas.microsoft.com/office/powerpoint/2010/main" val="3925457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5925BE6-3E92-4715-8CAE-FC44F40B4EF4}"/>
              </a:ext>
            </a:extLst>
          </p:cNvPr>
          <p:cNvSpPr>
            <a:spLocks noGrp="1"/>
          </p:cNvSpPr>
          <p:nvPr>
            <p:ph type="pic" sz="quarter" idx="11"/>
          </p:nvPr>
        </p:nvSpPr>
        <p:spPr>
          <a:xfrm>
            <a:off x="0" y="0"/>
            <a:ext cx="4572000" cy="6858000"/>
          </a:xfrm>
          <a:custGeom>
            <a:avLst/>
            <a:gdLst>
              <a:gd name="connsiteX0" fmla="*/ 2357894 w 4572000"/>
              <a:gd name="connsiteY0" fmla="*/ 1492250 h 6858000"/>
              <a:gd name="connsiteX1" fmla="*/ 1308854 w 4572000"/>
              <a:gd name="connsiteY1" fmla="*/ 1790533 h 6858000"/>
              <a:gd name="connsiteX2" fmla="*/ 908214 w 4572000"/>
              <a:gd name="connsiteY2" fmla="*/ 2600508 h 6858000"/>
              <a:gd name="connsiteX3" fmla="*/ 1131759 w 4572000"/>
              <a:gd name="connsiteY3" fmla="*/ 3247291 h 6858000"/>
              <a:gd name="connsiteX4" fmla="*/ 1664827 w 4572000"/>
              <a:gd name="connsiteY4" fmla="*/ 3593479 h 6858000"/>
              <a:gd name="connsiteX5" fmla="*/ 2301070 w 4572000"/>
              <a:gd name="connsiteY5" fmla="*/ 3797151 h 6858000"/>
              <a:gd name="connsiteX6" fmla="*/ 2834138 w 4572000"/>
              <a:gd name="connsiteY6" fmla="*/ 4016386 h 6858000"/>
              <a:gd name="connsiteX7" fmla="*/ 3057683 w 4572000"/>
              <a:gd name="connsiteY7" fmla="*/ 4409261 h 6858000"/>
              <a:gd name="connsiteX8" fmla="*/ 2859977 w 4572000"/>
              <a:gd name="connsiteY8" fmla="*/ 4766177 h 6858000"/>
              <a:gd name="connsiteX9" fmla="*/ 2312380 w 4572000"/>
              <a:gd name="connsiteY9" fmla="*/ 4892732 h 6858000"/>
              <a:gd name="connsiteX10" fmla="*/ 1632079 w 4572000"/>
              <a:gd name="connsiteY10" fmla="*/ 4743425 h 6858000"/>
              <a:gd name="connsiteX11" fmla="*/ 965024 w 4572000"/>
              <a:gd name="connsiteY11" fmla="*/ 4312566 h 6858000"/>
              <a:gd name="connsiteX12" fmla="*/ 675071 w 4572000"/>
              <a:gd name="connsiteY12" fmla="*/ 4892732 h 6858000"/>
              <a:gd name="connsiteX13" fmla="*/ 1406824 w 4572000"/>
              <a:gd name="connsiteY13" fmla="*/ 5348554 h 6858000"/>
              <a:gd name="connsiteX14" fmla="*/ 2301001 w 4572000"/>
              <a:gd name="connsiteY14" fmla="*/ 5523215 h 6858000"/>
              <a:gd name="connsiteX15" fmla="*/ 3379941 w 4572000"/>
              <a:gd name="connsiteY15" fmla="*/ 5215694 h 6858000"/>
              <a:gd name="connsiteX16" fmla="*/ 3801894 w 4572000"/>
              <a:gd name="connsiteY16" fmla="*/ 4375133 h 6858000"/>
              <a:gd name="connsiteX17" fmla="*/ 3581124 w 4572000"/>
              <a:gd name="connsiteY17" fmla="*/ 3717202 h 6858000"/>
              <a:gd name="connsiteX18" fmla="*/ 3049739 w 4572000"/>
              <a:gd name="connsiteY18" fmla="*/ 3359866 h 6858000"/>
              <a:gd name="connsiteX19" fmla="*/ 2414360 w 4572000"/>
              <a:gd name="connsiteY19" fmla="*/ 3147775 h 6858000"/>
              <a:gd name="connsiteX20" fmla="*/ 1881610 w 4572000"/>
              <a:gd name="connsiteY20" fmla="*/ 2925583 h 6858000"/>
              <a:gd name="connsiteX21" fmla="*/ 1658111 w 4572000"/>
              <a:gd name="connsiteY21" fmla="*/ 2537941 h 6858000"/>
              <a:gd name="connsiteX22" fmla="*/ 1835190 w 4572000"/>
              <a:gd name="connsiteY22" fmla="*/ 2230087 h 6858000"/>
              <a:gd name="connsiteX23" fmla="*/ 2306690 w 4572000"/>
              <a:gd name="connsiteY23" fmla="*/ 2122732 h 6858000"/>
              <a:gd name="connsiteX24" fmla="*/ 2840697 w 4572000"/>
              <a:gd name="connsiteY24" fmla="*/ 2209469 h 6858000"/>
              <a:gd name="connsiteX25" fmla="*/ 3472392 w 4572000"/>
              <a:gd name="connsiteY25" fmla="*/ 2492438 h 6858000"/>
              <a:gd name="connsiteX26" fmla="*/ 3750759 w 4572000"/>
              <a:gd name="connsiteY26" fmla="*/ 1901212 h 6858000"/>
              <a:gd name="connsiteX27" fmla="*/ 3110000 w 4572000"/>
              <a:gd name="connsiteY27" fmla="*/ 1605141 h 6858000"/>
              <a:gd name="connsiteX28" fmla="*/ 2357894 w 4572000"/>
              <a:gd name="connsiteY28" fmla="*/ 1492250 h 6858000"/>
              <a:gd name="connsiteX29" fmla="*/ 0 w 4572000"/>
              <a:gd name="connsiteY29" fmla="*/ 0 h 6858000"/>
              <a:gd name="connsiteX30" fmla="*/ 4572000 w 4572000"/>
              <a:gd name="connsiteY30" fmla="*/ 0 h 6858000"/>
              <a:gd name="connsiteX31" fmla="*/ 4572000 w 4572000"/>
              <a:gd name="connsiteY31" fmla="*/ 6858000 h 6858000"/>
              <a:gd name="connsiteX32" fmla="*/ 0 w 4572000"/>
              <a:gd name="connsiteY3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572000" h="6858000">
                <a:moveTo>
                  <a:pt x="2357894" y="1492250"/>
                </a:moveTo>
                <a:cubicBezTo>
                  <a:pt x="1919258" y="1495786"/>
                  <a:pt x="1569578" y="1595214"/>
                  <a:pt x="1308854" y="1790533"/>
                </a:cubicBezTo>
                <a:cubicBezTo>
                  <a:pt x="1048131" y="1985852"/>
                  <a:pt x="914584" y="2255844"/>
                  <a:pt x="908214" y="2600508"/>
                </a:cubicBezTo>
                <a:cubicBezTo>
                  <a:pt x="913946" y="2879374"/>
                  <a:pt x="988461" y="3094969"/>
                  <a:pt x="1131759" y="3247291"/>
                </a:cubicBezTo>
                <a:cubicBezTo>
                  <a:pt x="1275057" y="3399613"/>
                  <a:pt x="1452746" y="3515009"/>
                  <a:pt x="1664827" y="3593479"/>
                </a:cubicBezTo>
                <a:cubicBezTo>
                  <a:pt x="1876908" y="3671949"/>
                  <a:pt x="2088989" y="3739840"/>
                  <a:pt x="2301070" y="3797151"/>
                </a:cubicBezTo>
                <a:cubicBezTo>
                  <a:pt x="2513151" y="3854463"/>
                  <a:pt x="2690840" y="3927541"/>
                  <a:pt x="2834138" y="4016386"/>
                </a:cubicBezTo>
                <a:cubicBezTo>
                  <a:pt x="2977436" y="4105231"/>
                  <a:pt x="3051951" y="4236189"/>
                  <a:pt x="3057683" y="4409261"/>
                </a:cubicBezTo>
                <a:cubicBezTo>
                  <a:pt x="3055786" y="4563782"/>
                  <a:pt x="2989884" y="4682754"/>
                  <a:pt x="2859977" y="4766177"/>
                </a:cubicBezTo>
                <a:cubicBezTo>
                  <a:pt x="2730069" y="4849599"/>
                  <a:pt x="2547537" y="4891784"/>
                  <a:pt x="2312380" y="4892732"/>
                </a:cubicBezTo>
                <a:cubicBezTo>
                  <a:pt x="2095125" y="4892021"/>
                  <a:pt x="1868358" y="4842252"/>
                  <a:pt x="1632079" y="4743425"/>
                </a:cubicBezTo>
                <a:cubicBezTo>
                  <a:pt x="1395800" y="4644598"/>
                  <a:pt x="1173449" y="4500978"/>
                  <a:pt x="965024" y="4312566"/>
                </a:cubicBezTo>
                <a:lnTo>
                  <a:pt x="675071" y="4892732"/>
                </a:lnTo>
                <a:cubicBezTo>
                  <a:pt x="882753" y="5083013"/>
                  <a:pt x="1126671" y="5234954"/>
                  <a:pt x="1406824" y="5348554"/>
                </a:cubicBezTo>
                <a:cubicBezTo>
                  <a:pt x="1686976" y="5462154"/>
                  <a:pt x="1985035" y="5520375"/>
                  <a:pt x="2301001" y="5523215"/>
                </a:cubicBezTo>
                <a:cubicBezTo>
                  <a:pt x="2746780" y="5519798"/>
                  <a:pt x="3106427" y="5417291"/>
                  <a:pt x="3379941" y="5215694"/>
                </a:cubicBezTo>
                <a:cubicBezTo>
                  <a:pt x="3653454" y="5014097"/>
                  <a:pt x="3794105" y="4733910"/>
                  <a:pt x="3801894" y="4375133"/>
                </a:cubicBezTo>
                <a:cubicBezTo>
                  <a:pt x="3797292" y="4092778"/>
                  <a:pt x="3723702" y="3873468"/>
                  <a:pt x="3581124" y="3717202"/>
                </a:cubicBezTo>
                <a:cubicBezTo>
                  <a:pt x="3438546" y="3560937"/>
                  <a:pt x="3261418" y="3441824"/>
                  <a:pt x="3049739" y="3359866"/>
                </a:cubicBezTo>
                <a:cubicBezTo>
                  <a:pt x="2838060" y="3277907"/>
                  <a:pt x="2626267" y="3207210"/>
                  <a:pt x="2414360" y="3147775"/>
                </a:cubicBezTo>
                <a:cubicBezTo>
                  <a:pt x="2202454" y="3088341"/>
                  <a:pt x="2024871" y="3014276"/>
                  <a:pt x="1881610" y="2925583"/>
                </a:cubicBezTo>
                <a:cubicBezTo>
                  <a:pt x="1738350" y="2836890"/>
                  <a:pt x="1663851" y="2707676"/>
                  <a:pt x="1658111" y="2537941"/>
                </a:cubicBezTo>
                <a:cubicBezTo>
                  <a:pt x="1660600" y="2403684"/>
                  <a:pt x="1719627" y="2301066"/>
                  <a:pt x="1835190" y="2230087"/>
                </a:cubicBezTo>
                <a:cubicBezTo>
                  <a:pt x="1950754" y="2159110"/>
                  <a:pt x="2107921" y="2123325"/>
                  <a:pt x="2306690" y="2122732"/>
                </a:cubicBezTo>
                <a:cubicBezTo>
                  <a:pt x="2460195" y="2121784"/>
                  <a:pt x="2638197" y="2150696"/>
                  <a:pt x="2840697" y="2209469"/>
                </a:cubicBezTo>
                <a:cubicBezTo>
                  <a:pt x="3043197" y="2268242"/>
                  <a:pt x="3253762" y="2362565"/>
                  <a:pt x="3472392" y="2492438"/>
                </a:cubicBezTo>
                <a:lnTo>
                  <a:pt x="3750759" y="1901212"/>
                </a:lnTo>
                <a:cubicBezTo>
                  <a:pt x="3563529" y="1777317"/>
                  <a:pt x="3349943" y="1678626"/>
                  <a:pt x="3110000" y="1605141"/>
                </a:cubicBezTo>
                <a:cubicBezTo>
                  <a:pt x="2870058" y="1531655"/>
                  <a:pt x="2619356" y="1494025"/>
                  <a:pt x="2357894" y="1492250"/>
                </a:cubicBezTo>
                <a:close/>
                <a:moveTo>
                  <a:pt x="0" y="0"/>
                </a:moveTo>
                <a:lnTo>
                  <a:pt x="4572000" y="0"/>
                </a:lnTo>
                <a:lnTo>
                  <a:pt x="4572000" y="6858000"/>
                </a:lnTo>
                <a:lnTo>
                  <a:pt x="0" y="6858000"/>
                </a:lnTo>
                <a:close/>
              </a:path>
            </a:pathLst>
          </a:custGeom>
        </p:spPr>
        <p:txBody>
          <a:bodyPr wrap="square">
            <a:noAutofit/>
          </a:bodyPr>
          <a:lstStyle>
            <a:lvl1pPr>
              <a:defRPr sz="1600"/>
            </a:lvl1pPr>
          </a:lstStyle>
          <a:p>
            <a:r>
              <a:rPr lang="en-US"/>
              <a:t>Click icon to add picture</a:t>
            </a:r>
          </a:p>
        </p:txBody>
      </p:sp>
    </p:spTree>
    <p:extLst>
      <p:ext uri="{BB962C8B-B14F-4D97-AF65-F5344CB8AC3E}">
        <p14:creationId xmlns:p14="http://schemas.microsoft.com/office/powerpoint/2010/main" val="10348478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3F88849-0612-4AEA-8488-ECD4D16B0087}"/>
              </a:ext>
            </a:extLst>
          </p:cNvPr>
          <p:cNvSpPr>
            <a:spLocks noGrp="1"/>
          </p:cNvSpPr>
          <p:nvPr>
            <p:ph type="pic" sz="quarter" idx="11"/>
          </p:nvPr>
        </p:nvSpPr>
        <p:spPr>
          <a:xfrm>
            <a:off x="5416550" y="0"/>
            <a:ext cx="6762750" cy="6858000"/>
          </a:xfrm>
          <a:custGeom>
            <a:avLst/>
            <a:gdLst>
              <a:gd name="connsiteX0" fmla="*/ 421922 w 6762750"/>
              <a:gd name="connsiteY0" fmla="*/ 1661954 h 6858000"/>
              <a:gd name="connsiteX1" fmla="*/ 1741011 w 6762750"/>
              <a:gd name="connsiteY1" fmla="*/ 5608850 h 6858000"/>
              <a:gd name="connsiteX2" fmla="*/ 2434671 w 6762750"/>
              <a:gd name="connsiteY2" fmla="*/ 5608850 h 6858000"/>
              <a:gd name="connsiteX3" fmla="*/ 3389874 w 6762750"/>
              <a:gd name="connsiteY3" fmla="*/ 2530284 h 6858000"/>
              <a:gd name="connsiteX4" fmla="*/ 4333705 w 6762750"/>
              <a:gd name="connsiteY4" fmla="*/ 5608850 h 6858000"/>
              <a:gd name="connsiteX5" fmla="*/ 5021678 w 6762750"/>
              <a:gd name="connsiteY5" fmla="*/ 5608850 h 6858000"/>
              <a:gd name="connsiteX6" fmla="*/ 6352152 w 6762750"/>
              <a:gd name="connsiteY6" fmla="*/ 1661954 h 6858000"/>
              <a:gd name="connsiteX7" fmla="*/ 5658480 w 6762750"/>
              <a:gd name="connsiteY7" fmla="*/ 1661954 h 6858000"/>
              <a:gd name="connsiteX8" fmla="*/ 4697591 w 6762750"/>
              <a:gd name="connsiteY8" fmla="*/ 4870789 h 6858000"/>
              <a:gd name="connsiteX9" fmla="*/ 3731017 w 6762750"/>
              <a:gd name="connsiteY9" fmla="*/ 1661954 h 6858000"/>
              <a:gd name="connsiteX10" fmla="*/ 3071472 w 6762750"/>
              <a:gd name="connsiteY10" fmla="*/ 1661954 h 6858000"/>
              <a:gd name="connsiteX11" fmla="*/ 2110584 w 6762750"/>
              <a:gd name="connsiteY11" fmla="*/ 4870789 h 6858000"/>
              <a:gd name="connsiteX12" fmla="*/ 1144010 w 6762750"/>
              <a:gd name="connsiteY12" fmla="*/ 1661954 h 6858000"/>
              <a:gd name="connsiteX13" fmla="*/ 0 w 6762750"/>
              <a:gd name="connsiteY13" fmla="*/ 0 h 6858000"/>
              <a:gd name="connsiteX14" fmla="*/ 6762750 w 6762750"/>
              <a:gd name="connsiteY14" fmla="*/ 0 h 6858000"/>
              <a:gd name="connsiteX15" fmla="*/ 6762750 w 6762750"/>
              <a:gd name="connsiteY15" fmla="*/ 6858000 h 6858000"/>
              <a:gd name="connsiteX16" fmla="*/ 0 w 6762750"/>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62750" h="6858000">
                <a:moveTo>
                  <a:pt x="421922" y="1661954"/>
                </a:moveTo>
                <a:lnTo>
                  <a:pt x="1741011" y="5608850"/>
                </a:lnTo>
                <a:lnTo>
                  <a:pt x="2434671" y="5608850"/>
                </a:lnTo>
                <a:lnTo>
                  <a:pt x="3389874" y="2530284"/>
                </a:lnTo>
                <a:lnTo>
                  <a:pt x="4333705" y="5608850"/>
                </a:lnTo>
                <a:lnTo>
                  <a:pt x="5021678" y="5608850"/>
                </a:lnTo>
                <a:lnTo>
                  <a:pt x="6352152" y="1661954"/>
                </a:lnTo>
                <a:lnTo>
                  <a:pt x="5658480" y="1661954"/>
                </a:lnTo>
                <a:lnTo>
                  <a:pt x="4697591" y="4870789"/>
                </a:lnTo>
                <a:lnTo>
                  <a:pt x="3731017" y="1661954"/>
                </a:lnTo>
                <a:lnTo>
                  <a:pt x="3071472" y="1661954"/>
                </a:lnTo>
                <a:lnTo>
                  <a:pt x="2110584" y="4870789"/>
                </a:lnTo>
                <a:lnTo>
                  <a:pt x="1144010" y="1661954"/>
                </a:lnTo>
                <a:close/>
                <a:moveTo>
                  <a:pt x="0" y="0"/>
                </a:moveTo>
                <a:lnTo>
                  <a:pt x="6762750" y="0"/>
                </a:lnTo>
                <a:lnTo>
                  <a:pt x="6762750" y="6858000"/>
                </a:lnTo>
                <a:lnTo>
                  <a:pt x="0" y="6858000"/>
                </a:lnTo>
                <a:close/>
              </a:path>
            </a:pathLst>
          </a:custGeom>
        </p:spPr>
        <p:txBody>
          <a:bodyPr wrap="square">
            <a:noAutofit/>
          </a:bodyPr>
          <a:lstStyle>
            <a:lvl1pPr>
              <a:defRPr sz="1600"/>
            </a:lvl1pPr>
          </a:lstStyle>
          <a:p>
            <a:r>
              <a:rPr lang="en-US"/>
              <a:t>Click icon to add picture</a:t>
            </a:r>
          </a:p>
        </p:txBody>
      </p:sp>
    </p:spTree>
    <p:extLst>
      <p:ext uri="{BB962C8B-B14F-4D97-AF65-F5344CB8AC3E}">
        <p14:creationId xmlns:p14="http://schemas.microsoft.com/office/powerpoint/2010/main" val="29533012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B263CEB-BCE0-49B1-A4EE-489BC989525B}"/>
              </a:ext>
            </a:extLst>
          </p:cNvPr>
          <p:cNvSpPr>
            <a:spLocks noGrp="1"/>
          </p:cNvSpPr>
          <p:nvPr>
            <p:ph type="pic" sz="quarter" idx="11"/>
          </p:nvPr>
        </p:nvSpPr>
        <p:spPr>
          <a:xfrm>
            <a:off x="0" y="0"/>
            <a:ext cx="6337300" cy="6858000"/>
          </a:xfrm>
          <a:custGeom>
            <a:avLst/>
            <a:gdLst>
              <a:gd name="connsiteX0" fmla="*/ 3146463 w 6337300"/>
              <a:gd name="connsiteY0" fmla="*/ 1602640 h 6858000"/>
              <a:gd name="connsiteX1" fmla="*/ 4003390 w 6337300"/>
              <a:gd name="connsiteY1" fmla="*/ 1829074 h 6858000"/>
              <a:gd name="connsiteX2" fmla="*/ 4614403 w 6337300"/>
              <a:gd name="connsiteY2" fmla="*/ 2430461 h 6858000"/>
              <a:gd name="connsiteX3" fmla="*/ 4847423 w 6337300"/>
              <a:gd name="connsiteY3" fmla="*/ 3289920 h 6858000"/>
              <a:gd name="connsiteX4" fmla="*/ 4614403 w 6337300"/>
              <a:gd name="connsiteY4" fmla="*/ 4152928 h 6858000"/>
              <a:gd name="connsiteX5" fmla="*/ 4003390 w 6337300"/>
              <a:gd name="connsiteY5" fmla="*/ 4760904 h 6858000"/>
              <a:gd name="connsiteX6" fmla="*/ 3146463 w 6337300"/>
              <a:gd name="connsiteY6" fmla="*/ 4990888 h 6858000"/>
              <a:gd name="connsiteX7" fmla="*/ 2284228 w 6337300"/>
              <a:gd name="connsiteY7" fmla="*/ 4760904 h 6858000"/>
              <a:gd name="connsiteX8" fmla="*/ 1663357 w 6337300"/>
              <a:gd name="connsiteY8" fmla="*/ 4152928 h 6858000"/>
              <a:gd name="connsiteX9" fmla="*/ 1425028 w 6337300"/>
              <a:gd name="connsiteY9" fmla="*/ 3289920 h 6858000"/>
              <a:gd name="connsiteX10" fmla="*/ 1661839 w 6337300"/>
              <a:gd name="connsiteY10" fmla="*/ 2430461 h 6858000"/>
              <a:gd name="connsiteX11" fmla="*/ 2281192 w 6337300"/>
              <a:gd name="connsiteY11" fmla="*/ 1829074 h 6858000"/>
              <a:gd name="connsiteX12" fmla="*/ 3146463 w 6337300"/>
              <a:gd name="connsiteY12" fmla="*/ 1602640 h 6858000"/>
              <a:gd name="connsiteX13" fmla="*/ 3139632 w 6337300"/>
              <a:gd name="connsiteY13" fmla="*/ 879574 h 6858000"/>
              <a:gd name="connsiteX14" fmla="*/ 1848323 w 6337300"/>
              <a:gd name="connsiteY14" fmla="*/ 1199352 h 6858000"/>
              <a:gd name="connsiteX15" fmla="*/ 945861 w 6337300"/>
              <a:gd name="connsiteY15" fmla="*/ 2054762 h 6858000"/>
              <a:gd name="connsiteX16" fmla="*/ 606351 w 6337300"/>
              <a:gd name="connsiteY16" fmla="*/ 3289920 h 6858000"/>
              <a:gd name="connsiteX17" fmla="*/ 945861 w 6337300"/>
              <a:gd name="connsiteY17" fmla="*/ 4525591 h 6858000"/>
              <a:gd name="connsiteX18" fmla="*/ 1848323 w 6337300"/>
              <a:gd name="connsiteY18" fmla="*/ 5389109 h 6858000"/>
              <a:gd name="connsiteX19" fmla="*/ 3139632 w 6337300"/>
              <a:gd name="connsiteY19" fmla="*/ 5713954 h 6858000"/>
              <a:gd name="connsiteX20" fmla="*/ 4430946 w 6337300"/>
              <a:gd name="connsiteY20" fmla="*/ 5389109 h 6858000"/>
              <a:gd name="connsiteX21" fmla="*/ 5333416 w 6337300"/>
              <a:gd name="connsiteY21" fmla="*/ 4525591 h 6858000"/>
              <a:gd name="connsiteX22" fmla="*/ 5672930 w 6337300"/>
              <a:gd name="connsiteY22" fmla="*/ 3289920 h 6858000"/>
              <a:gd name="connsiteX23" fmla="*/ 5333416 w 6337300"/>
              <a:gd name="connsiteY23" fmla="*/ 2057798 h 6858000"/>
              <a:gd name="connsiteX24" fmla="*/ 4430946 w 6337300"/>
              <a:gd name="connsiteY24" fmla="*/ 1200870 h 6858000"/>
              <a:gd name="connsiteX25" fmla="*/ 3139632 w 6337300"/>
              <a:gd name="connsiteY25" fmla="*/ 879574 h 6858000"/>
              <a:gd name="connsiteX26" fmla="*/ 0 w 6337300"/>
              <a:gd name="connsiteY26" fmla="*/ 0 h 6858000"/>
              <a:gd name="connsiteX27" fmla="*/ 6337300 w 6337300"/>
              <a:gd name="connsiteY27" fmla="*/ 0 h 6858000"/>
              <a:gd name="connsiteX28" fmla="*/ 6337300 w 6337300"/>
              <a:gd name="connsiteY28" fmla="*/ 6858000 h 6858000"/>
              <a:gd name="connsiteX29" fmla="*/ 0 w 6337300"/>
              <a:gd name="connsiteY2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337300" h="6858000">
                <a:moveTo>
                  <a:pt x="3146463" y="1602640"/>
                </a:moveTo>
                <a:cubicBezTo>
                  <a:pt x="3462085" y="1605886"/>
                  <a:pt x="3747728" y="1681365"/>
                  <a:pt x="4003390" y="1829074"/>
                </a:cubicBezTo>
                <a:cubicBezTo>
                  <a:pt x="4259053" y="1976784"/>
                  <a:pt x="4462724" y="2177247"/>
                  <a:pt x="4614403" y="2430461"/>
                </a:cubicBezTo>
                <a:cubicBezTo>
                  <a:pt x="4766081" y="2683675"/>
                  <a:pt x="4843755" y="2970161"/>
                  <a:pt x="4847423" y="3289920"/>
                </a:cubicBezTo>
                <a:cubicBezTo>
                  <a:pt x="4843755" y="3609848"/>
                  <a:pt x="4766081" y="3897517"/>
                  <a:pt x="4614403" y="4152928"/>
                </a:cubicBezTo>
                <a:cubicBezTo>
                  <a:pt x="4462724" y="4408339"/>
                  <a:pt x="4259053" y="4610998"/>
                  <a:pt x="4003390" y="4760904"/>
                </a:cubicBezTo>
                <a:cubicBezTo>
                  <a:pt x="3747728" y="4910811"/>
                  <a:pt x="3462085" y="4987473"/>
                  <a:pt x="3146463" y="4990888"/>
                </a:cubicBezTo>
                <a:cubicBezTo>
                  <a:pt x="2830588" y="4987473"/>
                  <a:pt x="2543176" y="4910811"/>
                  <a:pt x="2284228" y="4760904"/>
                </a:cubicBezTo>
                <a:cubicBezTo>
                  <a:pt x="2025278" y="4610998"/>
                  <a:pt x="1818322" y="4408339"/>
                  <a:pt x="1663357" y="4152928"/>
                </a:cubicBezTo>
                <a:cubicBezTo>
                  <a:pt x="1508393" y="3897517"/>
                  <a:pt x="1428949" y="3609848"/>
                  <a:pt x="1425028" y="3289920"/>
                </a:cubicBezTo>
                <a:cubicBezTo>
                  <a:pt x="1428823" y="2970161"/>
                  <a:pt x="1507760" y="2683675"/>
                  <a:pt x="1661839" y="2430461"/>
                </a:cubicBezTo>
                <a:cubicBezTo>
                  <a:pt x="1815918" y="2177247"/>
                  <a:pt x="2022369" y="1976785"/>
                  <a:pt x="2281192" y="1829074"/>
                </a:cubicBezTo>
                <a:cubicBezTo>
                  <a:pt x="2540014" y="1681364"/>
                  <a:pt x="2828438" y="1605886"/>
                  <a:pt x="3146463" y="1602640"/>
                </a:cubicBezTo>
                <a:close/>
                <a:moveTo>
                  <a:pt x="3139632" y="879574"/>
                </a:moveTo>
                <a:cubicBezTo>
                  <a:pt x="2658897" y="883904"/>
                  <a:pt x="2228460" y="990497"/>
                  <a:pt x="1848323" y="1199352"/>
                </a:cubicBezTo>
                <a:cubicBezTo>
                  <a:pt x="1468186" y="1408207"/>
                  <a:pt x="1167365" y="1693344"/>
                  <a:pt x="945861" y="2054762"/>
                </a:cubicBezTo>
                <a:cubicBezTo>
                  <a:pt x="724357" y="2416180"/>
                  <a:pt x="611187" y="2827900"/>
                  <a:pt x="606351" y="3289920"/>
                </a:cubicBezTo>
                <a:cubicBezTo>
                  <a:pt x="611187" y="3749959"/>
                  <a:pt x="724357" y="4161849"/>
                  <a:pt x="945861" y="4525591"/>
                </a:cubicBezTo>
                <a:cubicBezTo>
                  <a:pt x="1167365" y="4889333"/>
                  <a:pt x="1468186" y="5177172"/>
                  <a:pt x="1848323" y="5389109"/>
                </a:cubicBezTo>
                <a:cubicBezTo>
                  <a:pt x="2228460" y="5601047"/>
                  <a:pt x="2658897" y="5709328"/>
                  <a:pt x="3139632" y="5713954"/>
                </a:cubicBezTo>
                <a:cubicBezTo>
                  <a:pt x="3620368" y="5709328"/>
                  <a:pt x="4050806" y="5601047"/>
                  <a:pt x="4430946" y="5389109"/>
                </a:cubicBezTo>
                <a:cubicBezTo>
                  <a:pt x="4811086" y="5177172"/>
                  <a:pt x="5111909" y="4889333"/>
                  <a:pt x="5333416" y="4525591"/>
                </a:cubicBezTo>
                <a:cubicBezTo>
                  <a:pt x="5554922" y="4161849"/>
                  <a:pt x="5668093" y="3749959"/>
                  <a:pt x="5672930" y="3289920"/>
                </a:cubicBezTo>
                <a:cubicBezTo>
                  <a:pt x="5668093" y="2830051"/>
                  <a:pt x="5554922" y="2419343"/>
                  <a:pt x="5333416" y="2057798"/>
                </a:cubicBezTo>
                <a:cubicBezTo>
                  <a:pt x="5111909" y="1696253"/>
                  <a:pt x="4811086" y="1410610"/>
                  <a:pt x="4430946" y="1200870"/>
                </a:cubicBezTo>
                <a:cubicBezTo>
                  <a:pt x="4050806" y="991129"/>
                  <a:pt x="3620368" y="884031"/>
                  <a:pt x="3139632" y="879574"/>
                </a:cubicBezTo>
                <a:close/>
                <a:moveTo>
                  <a:pt x="0" y="0"/>
                </a:moveTo>
                <a:lnTo>
                  <a:pt x="6337300" y="0"/>
                </a:lnTo>
                <a:lnTo>
                  <a:pt x="6337300" y="6858000"/>
                </a:lnTo>
                <a:lnTo>
                  <a:pt x="0" y="6858000"/>
                </a:lnTo>
                <a:close/>
              </a:path>
            </a:pathLst>
          </a:custGeom>
        </p:spPr>
        <p:txBody>
          <a:bodyPr wrap="square">
            <a:noAutofit/>
          </a:bodyPr>
          <a:lstStyle>
            <a:lvl1pPr>
              <a:defRPr sz="1600"/>
            </a:lvl1pPr>
          </a:lstStyle>
          <a:p>
            <a:r>
              <a:rPr lang="en-US"/>
              <a:t>Click icon to add picture</a:t>
            </a:r>
          </a:p>
        </p:txBody>
      </p:sp>
    </p:spTree>
    <p:extLst>
      <p:ext uri="{BB962C8B-B14F-4D97-AF65-F5344CB8AC3E}">
        <p14:creationId xmlns:p14="http://schemas.microsoft.com/office/powerpoint/2010/main" val="32785859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09B9431-3278-481E-B532-B8BF17E64C65}"/>
              </a:ext>
            </a:extLst>
          </p:cNvPr>
          <p:cNvSpPr>
            <a:spLocks noGrp="1"/>
          </p:cNvSpPr>
          <p:nvPr>
            <p:ph type="pic" sz="quarter" idx="11"/>
          </p:nvPr>
        </p:nvSpPr>
        <p:spPr>
          <a:xfrm>
            <a:off x="7431314" y="0"/>
            <a:ext cx="4760686" cy="6858000"/>
          </a:xfrm>
          <a:custGeom>
            <a:avLst/>
            <a:gdLst>
              <a:gd name="connsiteX0" fmla="*/ 444000 w 4760686"/>
              <a:gd name="connsiteY0" fmla="*/ 900062 h 6858000"/>
              <a:gd name="connsiteX1" fmla="*/ 444000 w 4760686"/>
              <a:gd name="connsiteY1" fmla="*/ 1623128 h 6858000"/>
              <a:gd name="connsiteX2" fmla="*/ 1953303 w 4760686"/>
              <a:gd name="connsiteY2" fmla="*/ 1623128 h 6858000"/>
              <a:gd name="connsiteX3" fmla="*/ 1953303 w 4760686"/>
              <a:gd name="connsiteY3" fmla="*/ 5679806 h 6858000"/>
              <a:gd name="connsiteX4" fmla="*/ 2758321 w 4760686"/>
              <a:gd name="connsiteY4" fmla="*/ 5679806 h 6858000"/>
              <a:gd name="connsiteX5" fmla="*/ 2758321 w 4760686"/>
              <a:gd name="connsiteY5" fmla="*/ 1623128 h 6858000"/>
              <a:gd name="connsiteX6" fmla="*/ 4274454 w 4760686"/>
              <a:gd name="connsiteY6" fmla="*/ 1623128 h 6858000"/>
              <a:gd name="connsiteX7" fmla="*/ 4274454 w 4760686"/>
              <a:gd name="connsiteY7" fmla="*/ 900062 h 6858000"/>
              <a:gd name="connsiteX8" fmla="*/ 0 w 4760686"/>
              <a:gd name="connsiteY8" fmla="*/ 0 h 6858000"/>
              <a:gd name="connsiteX9" fmla="*/ 4760686 w 4760686"/>
              <a:gd name="connsiteY9" fmla="*/ 0 h 6858000"/>
              <a:gd name="connsiteX10" fmla="*/ 4760686 w 4760686"/>
              <a:gd name="connsiteY10" fmla="*/ 6858000 h 6858000"/>
              <a:gd name="connsiteX11" fmla="*/ 0 w 4760686"/>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60686" h="6858000">
                <a:moveTo>
                  <a:pt x="444000" y="900062"/>
                </a:moveTo>
                <a:lnTo>
                  <a:pt x="444000" y="1623128"/>
                </a:lnTo>
                <a:lnTo>
                  <a:pt x="1953303" y="1623128"/>
                </a:lnTo>
                <a:lnTo>
                  <a:pt x="1953303" y="5679806"/>
                </a:lnTo>
                <a:lnTo>
                  <a:pt x="2758321" y="5679806"/>
                </a:lnTo>
                <a:lnTo>
                  <a:pt x="2758321" y="1623128"/>
                </a:lnTo>
                <a:lnTo>
                  <a:pt x="4274454" y="1623128"/>
                </a:lnTo>
                <a:lnTo>
                  <a:pt x="4274454" y="900062"/>
                </a:lnTo>
                <a:close/>
                <a:moveTo>
                  <a:pt x="0" y="0"/>
                </a:moveTo>
                <a:lnTo>
                  <a:pt x="4760686" y="0"/>
                </a:lnTo>
                <a:lnTo>
                  <a:pt x="4760686" y="6858000"/>
                </a:lnTo>
                <a:lnTo>
                  <a:pt x="0" y="6858000"/>
                </a:lnTo>
                <a:close/>
              </a:path>
            </a:pathLst>
          </a:custGeom>
        </p:spPr>
        <p:txBody>
          <a:bodyPr wrap="square">
            <a:noAutofit/>
          </a:bodyPr>
          <a:lstStyle>
            <a:lvl1pPr>
              <a:defRPr sz="1600"/>
            </a:lvl1pPr>
          </a:lstStyle>
          <a:p>
            <a:r>
              <a:rPr lang="en-US"/>
              <a:t>Click icon to add picture</a:t>
            </a:r>
          </a:p>
        </p:txBody>
      </p:sp>
    </p:spTree>
    <p:extLst>
      <p:ext uri="{BB962C8B-B14F-4D97-AF65-F5344CB8AC3E}">
        <p14:creationId xmlns:p14="http://schemas.microsoft.com/office/powerpoint/2010/main" val="1753649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5/5/2021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02943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DE43685-D236-41F9-AE91-D9200FD89A03}"/>
              </a:ext>
            </a:extLst>
          </p:cNvPr>
          <p:cNvSpPr>
            <a:spLocks noGrp="1"/>
          </p:cNvSpPr>
          <p:nvPr>
            <p:ph type="pic" sz="quarter" idx="26"/>
          </p:nvPr>
        </p:nvSpPr>
        <p:spPr>
          <a:xfrm>
            <a:off x="580067" y="566729"/>
            <a:ext cx="6487482" cy="5898065"/>
          </a:xfrm>
          <a:custGeom>
            <a:avLst/>
            <a:gdLst>
              <a:gd name="connsiteX0" fmla="*/ 1437290 w 6487482"/>
              <a:gd name="connsiteY0" fmla="*/ 5874724 h 5898065"/>
              <a:gd name="connsiteX1" fmla="*/ 1451262 w 6487482"/>
              <a:gd name="connsiteY1" fmla="*/ 5875327 h 5898065"/>
              <a:gd name="connsiteX2" fmla="*/ 1437290 w 6487482"/>
              <a:gd name="connsiteY2" fmla="*/ 5874724 h 5898065"/>
              <a:gd name="connsiteX3" fmla="*/ 1487994 w 6487482"/>
              <a:gd name="connsiteY3" fmla="*/ 5870437 h 5898065"/>
              <a:gd name="connsiteX4" fmla="*/ 1483702 w 6487482"/>
              <a:gd name="connsiteY4" fmla="*/ 5878077 h 5898065"/>
              <a:gd name="connsiteX5" fmla="*/ 1487143 w 6487482"/>
              <a:gd name="connsiteY5" fmla="*/ 5871951 h 5898065"/>
              <a:gd name="connsiteX6" fmla="*/ 1490447 w 6487482"/>
              <a:gd name="connsiteY6" fmla="*/ 5866070 h 5898065"/>
              <a:gd name="connsiteX7" fmla="*/ 1487994 w 6487482"/>
              <a:gd name="connsiteY7" fmla="*/ 5870437 h 5898065"/>
              <a:gd name="connsiteX8" fmla="*/ 1489483 w 6487482"/>
              <a:gd name="connsiteY8" fmla="*/ 5867785 h 5898065"/>
              <a:gd name="connsiteX9" fmla="*/ 1490447 w 6487482"/>
              <a:gd name="connsiteY9" fmla="*/ 5866070 h 5898065"/>
              <a:gd name="connsiteX10" fmla="*/ 2697082 w 6487482"/>
              <a:gd name="connsiteY10" fmla="*/ 5669098 h 5898065"/>
              <a:gd name="connsiteX11" fmla="*/ 2697082 w 6487482"/>
              <a:gd name="connsiteY11" fmla="*/ 5669098 h 5898065"/>
              <a:gd name="connsiteX12" fmla="*/ 1181494 w 6487482"/>
              <a:gd name="connsiteY12" fmla="*/ 5665697 h 5898065"/>
              <a:gd name="connsiteX13" fmla="*/ 1181409 w 6487482"/>
              <a:gd name="connsiteY13" fmla="*/ 5666506 h 5898065"/>
              <a:gd name="connsiteX14" fmla="*/ 1181345 w 6487482"/>
              <a:gd name="connsiteY14" fmla="*/ 5666400 h 5898065"/>
              <a:gd name="connsiteX15" fmla="*/ 2520805 w 6487482"/>
              <a:gd name="connsiteY15" fmla="*/ 5635407 h 5898065"/>
              <a:gd name="connsiteX16" fmla="*/ 2519387 w 6487482"/>
              <a:gd name="connsiteY16" fmla="*/ 5659865 h 5898065"/>
              <a:gd name="connsiteX17" fmla="*/ 2520988 w 6487482"/>
              <a:gd name="connsiteY17" fmla="*/ 5644452 h 5898065"/>
              <a:gd name="connsiteX18" fmla="*/ 2520805 w 6487482"/>
              <a:gd name="connsiteY18" fmla="*/ 5635407 h 5898065"/>
              <a:gd name="connsiteX19" fmla="*/ 2435539 w 6487482"/>
              <a:gd name="connsiteY19" fmla="*/ 5619234 h 5898065"/>
              <a:gd name="connsiteX20" fmla="*/ 2433567 w 6487482"/>
              <a:gd name="connsiteY20" fmla="*/ 5619903 h 5898065"/>
              <a:gd name="connsiteX21" fmla="*/ 2422646 w 6487482"/>
              <a:gd name="connsiteY21" fmla="*/ 5623603 h 5898065"/>
              <a:gd name="connsiteX22" fmla="*/ 2427995 w 6487482"/>
              <a:gd name="connsiteY22" fmla="*/ 5621791 h 5898065"/>
              <a:gd name="connsiteX23" fmla="*/ 2438355 w 6487482"/>
              <a:gd name="connsiteY23" fmla="*/ 5618280 h 5898065"/>
              <a:gd name="connsiteX24" fmla="*/ 2436910 w 6487482"/>
              <a:gd name="connsiteY24" fmla="*/ 5618770 h 5898065"/>
              <a:gd name="connsiteX25" fmla="*/ 2435539 w 6487482"/>
              <a:gd name="connsiteY25" fmla="*/ 5619234 h 5898065"/>
              <a:gd name="connsiteX26" fmla="*/ 2439362 w 6487482"/>
              <a:gd name="connsiteY26" fmla="*/ 5617939 h 5898065"/>
              <a:gd name="connsiteX27" fmla="*/ 2438693 w 6487482"/>
              <a:gd name="connsiteY27" fmla="*/ 5618165 h 5898065"/>
              <a:gd name="connsiteX28" fmla="*/ 2438355 w 6487482"/>
              <a:gd name="connsiteY28" fmla="*/ 5618280 h 5898065"/>
              <a:gd name="connsiteX29" fmla="*/ 1251951 w 6487482"/>
              <a:gd name="connsiteY29" fmla="*/ 5571639 h 5898065"/>
              <a:gd name="connsiteX30" fmla="*/ 1247802 w 6487482"/>
              <a:gd name="connsiteY30" fmla="*/ 5587470 h 5898065"/>
              <a:gd name="connsiteX31" fmla="*/ 1259684 w 6487482"/>
              <a:gd name="connsiteY31" fmla="*/ 5606497 h 5898065"/>
              <a:gd name="connsiteX32" fmla="*/ 1261029 w 6487482"/>
              <a:gd name="connsiteY32" fmla="*/ 5592096 h 5898065"/>
              <a:gd name="connsiteX33" fmla="*/ 1251951 w 6487482"/>
              <a:gd name="connsiteY33" fmla="*/ 5571639 h 5898065"/>
              <a:gd name="connsiteX34" fmla="*/ 2547294 w 6487482"/>
              <a:gd name="connsiteY34" fmla="*/ 5538627 h 5898065"/>
              <a:gd name="connsiteX35" fmla="*/ 2505300 w 6487482"/>
              <a:gd name="connsiteY35" fmla="*/ 5590510 h 5898065"/>
              <a:gd name="connsiteX36" fmla="*/ 2549915 w 6487482"/>
              <a:gd name="connsiteY36" fmla="*/ 5570305 h 5898065"/>
              <a:gd name="connsiteX37" fmla="*/ 2561060 w 6487482"/>
              <a:gd name="connsiteY37" fmla="*/ 5539722 h 5898065"/>
              <a:gd name="connsiteX38" fmla="*/ 2547294 w 6487482"/>
              <a:gd name="connsiteY38" fmla="*/ 5538627 h 5898065"/>
              <a:gd name="connsiteX39" fmla="*/ 2673107 w 6487482"/>
              <a:gd name="connsiteY39" fmla="*/ 5531563 h 5898065"/>
              <a:gd name="connsiteX40" fmla="*/ 2690651 w 6487482"/>
              <a:gd name="connsiteY40" fmla="*/ 5569183 h 5898065"/>
              <a:gd name="connsiteX41" fmla="*/ 2631492 w 6487482"/>
              <a:gd name="connsiteY41" fmla="*/ 5560457 h 5898065"/>
              <a:gd name="connsiteX42" fmla="*/ 2649728 w 6487482"/>
              <a:gd name="connsiteY42" fmla="*/ 5534170 h 5898065"/>
              <a:gd name="connsiteX43" fmla="*/ 2654531 w 6487482"/>
              <a:gd name="connsiteY43" fmla="*/ 5559063 h 5898065"/>
              <a:gd name="connsiteX44" fmla="*/ 2673107 w 6487482"/>
              <a:gd name="connsiteY44" fmla="*/ 5531563 h 5898065"/>
              <a:gd name="connsiteX45" fmla="*/ 2718223 w 6487482"/>
              <a:gd name="connsiteY45" fmla="*/ 5512807 h 5898065"/>
              <a:gd name="connsiteX46" fmla="*/ 2719185 w 6487482"/>
              <a:gd name="connsiteY46" fmla="*/ 5528775 h 5898065"/>
              <a:gd name="connsiteX47" fmla="*/ 2723249 w 6487482"/>
              <a:gd name="connsiteY47" fmla="*/ 5519121 h 5898065"/>
              <a:gd name="connsiteX48" fmla="*/ 2718223 w 6487482"/>
              <a:gd name="connsiteY48" fmla="*/ 5512807 h 5898065"/>
              <a:gd name="connsiteX49" fmla="*/ 2853694 w 6487482"/>
              <a:gd name="connsiteY49" fmla="*/ 5478016 h 5898065"/>
              <a:gd name="connsiteX50" fmla="*/ 2827878 w 6487482"/>
              <a:gd name="connsiteY50" fmla="*/ 5502977 h 5898065"/>
              <a:gd name="connsiteX51" fmla="*/ 2848038 w 6487482"/>
              <a:gd name="connsiteY51" fmla="*/ 5508625 h 5898065"/>
              <a:gd name="connsiteX52" fmla="*/ 2865283 w 6487482"/>
              <a:gd name="connsiteY52" fmla="*/ 5503155 h 5898065"/>
              <a:gd name="connsiteX53" fmla="*/ 2853694 w 6487482"/>
              <a:gd name="connsiteY53" fmla="*/ 5478016 h 5898065"/>
              <a:gd name="connsiteX54" fmla="*/ 952840 w 6487482"/>
              <a:gd name="connsiteY54" fmla="*/ 5317759 h 5898065"/>
              <a:gd name="connsiteX55" fmla="*/ 952840 w 6487482"/>
              <a:gd name="connsiteY55" fmla="*/ 5317759 h 5898065"/>
              <a:gd name="connsiteX56" fmla="*/ 3175470 w 6487482"/>
              <a:gd name="connsiteY56" fmla="*/ 5218563 h 5898065"/>
              <a:gd name="connsiteX57" fmla="*/ 3174553 w 6487482"/>
              <a:gd name="connsiteY57" fmla="*/ 5225969 h 5898065"/>
              <a:gd name="connsiteX58" fmla="*/ 3174906 w 6487482"/>
              <a:gd name="connsiteY58" fmla="*/ 5223117 h 5898065"/>
              <a:gd name="connsiteX59" fmla="*/ 3175966 w 6487482"/>
              <a:gd name="connsiteY59" fmla="*/ 5214555 h 5898065"/>
              <a:gd name="connsiteX60" fmla="*/ 3175764 w 6487482"/>
              <a:gd name="connsiteY60" fmla="*/ 5216190 h 5898065"/>
              <a:gd name="connsiteX61" fmla="*/ 3175470 w 6487482"/>
              <a:gd name="connsiteY61" fmla="*/ 5218563 h 5898065"/>
              <a:gd name="connsiteX62" fmla="*/ 3177545 w 6487482"/>
              <a:gd name="connsiteY62" fmla="*/ 5201808 h 5898065"/>
              <a:gd name="connsiteX63" fmla="*/ 3177026 w 6487482"/>
              <a:gd name="connsiteY63" fmla="*/ 5206004 h 5898065"/>
              <a:gd name="connsiteX64" fmla="*/ 3175966 w 6487482"/>
              <a:gd name="connsiteY64" fmla="*/ 5214555 h 5898065"/>
              <a:gd name="connsiteX65" fmla="*/ 3177335 w 6487482"/>
              <a:gd name="connsiteY65" fmla="*/ 5203509 h 5898065"/>
              <a:gd name="connsiteX66" fmla="*/ 3178338 w 6487482"/>
              <a:gd name="connsiteY66" fmla="*/ 5195411 h 5898065"/>
              <a:gd name="connsiteX67" fmla="*/ 3177545 w 6487482"/>
              <a:gd name="connsiteY67" fmla="*/ 5201808 h 5898065"/>
              <a:gd name="connsiteX68" fmla="*/ 3178186 w 6487482"/>
              <a:gd name="connsiteY68" fmla="*/ 5196633 h 5898065"/>
              <a:gd name="connsiteX69" fmla="*/ 3178338 w 6487482"/>
              <a:gd name="connsiteY69" fmla="*/ 5195411 h 5898065"/>
              <a:gd name="connsiteX70" fmla="*/ 3221849 w 6487482"/>
              <a:gd name="connsiteY70" fmla="*/ 5037761 h 5898065"/>
              <a:gd name="connsiteX71" fmla="*/ 3174553 w 6487482"/>
              <a:gd name="connsiteY71" fmla="*/ 5225969 h 5898065"/>
              <a:gd name="connsiteX72" fmla="*/ 3127103 w 6487482"/>
              <a:gd name="connsiteY72" fmla="*/ 5295090 h 5898065"/>
              <a:gd name="connsiteX73" fmla="*/ 3210692 w 6487482"/>
              <a:gd name="connsiteY73" fmla="*/ 5058182 h 5898065"/>
              <a:gd name="connsiteX74" fmla="*/ 3221849 w 6487482"/>
              <a:gd name="connsiteY74" fmla="*/ 5037761 h 5898065"/>
              <a:gd name="connsiteX75" fmla="*/ 3238951 w 6487482"/>
              <a:gd name="connsiteY75" fmla="*/ 4939910 h 5898065"/>
              <a:gd name="connsiteX76" fmla="*/ 3240155 w 6487482"/>
              <a:gd name="connsiteY76" fmla="*/ 4941014 h 5898065"/>
              <a:gd name="connsiteX77" fmla="*/ 3235840 w 6487482"/>
              <a:gd name="connsiteY77" fmla="*/ 4968423 h 5898065"/>
              <a:gd name="connsiteX78" fmla="*/ 3225305 w 6487482"/>
              <a:gd name="connsiteY78" fmla="*/ 5006025 h 5898065"/>
              <a:gd name="connsiteX79" fmla="*/ 3238951 w 6487482"/>
              <a:gd name="connsiteY79" fmla="*/ 4939910 h 5898065"/>
              <a:gd name="connsiteX80" fmla="*/ 3250555 w 6487482"/>
              <a:gd name="connsiteY80" fmla="*/ 4871142 h 5898065"/>
              <a:gd name="connsiteX81" fmla="*/ 3243952 w 6487482"/>
              <a:gd name="connsiteY81" fmla="*/ 4897438 h 5898065"/>
              <a:gd name="connsiteX82" fmla="*/ 3237834 w 6487482"/>
              <a:gd name="connsiteY82" fmla="*/ 4919271 h 5898065"/>
              <a:gd name="connsiteX83" fmla="*/ 3250555 w 6487482"/>
              <a:gd name="connsiteY83" fmla="*/ 4871142 h 5898065"/>
              <a:gd name="connsiteX84" fmla="*/ 3867696 w 6487482"/>
              <a:gd name="connsiteY84" fmla="*/ 4820865 h 5898065"/>
              <a:gd name="connsiteX85" fmla="*/ 3872001 w 6487482"/>
              <a:gd name="connsiteY85" fmla="*/ 4822233 h 5898065"/>
              <a:gd name="connsiteX86" fmla="*/ 3867683 w 6487482"/>
              <a:gd name="connsiteY86" fmla="*/ 4821871 h 5898065"/>
              <a:gd name="connsiteX87" fmla="*/ 3254942 w 6487482"/>
              <a:gd name="connsiteY87" fmla="*/ 4819410 h 5898065"/>
              <a:gd name="connsiteX88" fmla="*/ 3259709 w 6487482"/>
              <a:gd name="connsiteY88" fmla="*/ 4835135 h 5898065"/>
              <a:gd name="connsiteX89" fmla="*/ 3249447 w 6487482"/>
              <a:gd name="connsiteY89" fmla="*/ 4858424 h 5898065"/>
              <a:gd name="connsiteX90" fmla="*/ 3264855 w 6487482"/>
              <a:gd name="connsiteY90" fmla="*/ 4764628 h 5898065"/>
              <a:gd name="connsiteX91" fmla="*/ 3267120 w 6487482"/>
              <a:gd name="connsiteY91" fmla="*/ 4780797 h 5898065"/>
              <a:gd name="connsiteX92" fmla="*/ 3256981 w 6487482"/>
              <a:gd name="connsiteY92" fmla="*/ 4812132 h 5898065"/>
              <a:gd name="connsiteX93" fmla="*/ 3264855 w 6487482"/>
              <a:gd name="connsiteY93" fmla="*/ 4764628 h 5898065"/>
              <a:gd name="connsiteX94" fmla="*/ 3413362 w 6487482"/>
              <a:gd name="connsiteY94" fmla="*/ 4693733 h 5898065"/>
              <a:gd name="connsiteX95" fmla="*/ 3409906 w 6487482"/>
              <a:gd name="connsiteY95" fmla="*/ 4725469 h 5898065"/>
              <a:gd name="connsiteX96" fmla="*/ 3413362 w 6487482"/>
              <a:gd name="connsiteY96" fmla="*/ 4693733 h 5898065"/>
              <a:gd name="connsiteX97" fmla="*/ 5142091 w 6487482"/>
              <a:gd name="connsiteY97" fmla="*/ 4681303 h 5898065"/>
              <a:gd name="connsiteX98" fmla="*/ 5114686 w 6487482"/>
              <a:gd name="connsiteY98" fmla="*/ 4716468 h 5898065"/>
              <a:gd name="connsiteX99" fmla="*/ 5173223 w 6487482"/>
              <a:gd name="connsiteY99" fmla="*/ 4708014 h 5898065"/>
              <a:gd name="connsiteX100" fmla="*/ 5142091 w 6487482"/>
              <a:gd name="connsiteY100" fmla="*/ 4681303 h 5898065"/>
              <a:gd name="connsiteX101" fmla="*/ 4682016 w 6487482"/>
              <a:gd name="connsiteY101" fmla="*/ 4676351 h 5898065"/>
              <a:gd name="connsiteX102" fmla="*/ 4682978 w 6487482"/>
              <a:gd name="connsiteY102" fmla="*/ 4692318 h 5898065"/>
              <a:gd name="connsiteX103" fmla="*/ 4694405 w 6487482"/>
              <a:gd name="connsiteY103" fmla="*/ 4751771 h 5898065"/>
              <a:gd name="connsiteX104" fmla="*/ 4777564 w 6487482"/>
              <a:gd name="connsiteY104" fmla="*/ 4775071 h 5898065"/>
              <a:gd name="connsiteX105" fmla="*/ 4816179 w 6487482"/>
              <a:gd name="connsiteY105" fmla="*/ 4737487 h 5898065"/>
              <a:gd name="connsiteX106" fmla="*/ 4828725 w 6487482"/>
              <a:gd name="connsiteY106" fmla="*/ 4725243 h 5898065"/>
              <a:gd name="connsiteX107" fmla="*/ 4786061 w 6487482"/>
              <a:gd name="connsiteY107" fmla="*/ 4744747 h 5898065"/>
              <a:gd name="connsiteX108" fmla="*/ 4682016 w 6487482"/>
              <a:gd name="connsiteY108" fmla="*/ 4676351 h 5898065"/>
              <a:gd name="connsiteX109" fmla="*/ 5052196 w 6487482"/>
              <a:gd name="connsiteY109" fmla="*/ 4672142 h 5898065"/>
              <a:gd name="connsiteX110" fmla="*/ 5048063 w 6487482"/>
              <a:gd name="connsiteY110" fmla="*/ 4672946 h 5898065"/>
              <a:gd name="connsiteX111" fmla="*/ 5049025 w 6487482"/>
              <a:gd name="connsiteY111" fmla="*/ 4688914 h 5898065"/>
              <a:gd name="connsiteX112" fmla="*/ 5053853 w 6487482"/>
              <a:gd name="connsiteY112" fmla="*/ 4676531 h 5898065"/>
              <a:gd name="connsiteX113" fmla="*/ 5052196 w 6487482"/>
              <a:gd name="connsiteY113" fmla="*/ 4672142 h 5898065"/>
              <a:gd name="connsiteX114" fmla="*/ 5628646 w 6487482"/>
              <a:gd name="connsiteY114" fmla="*/ 4653837 h 5898065"/>
              <a:gd name="connsiteX115" fmla="*/ 5625162 w 6487482"/>
              <a:gd name="connsiteY115" fmla="*/ 4656725 h 5898065"/>
              <a:gd name="connsiteX116" fmla="*/ 5628646 w 6487482"/>
              <a:gd name="connsiteY116" fmla="*/ 4653837 h 5898065"/>
              <a:gd name="connsiteX117" fmla="*/ 5348115 w 6487482"/>
              <a:gd name="connsiteY117" fmla="*/ 4632725 h 5898065"/>
              <a:gd name="connsiteX118" fmla="*/ 5325910 w 6487482"/>
              <a:gd name="connsiteY118" fmla="*/ 4644831 h 5898065"/>
              <a:gd name="connsiteX119" fmla="*/ 5262841 w 6487482"/>
              <a:gd name="connsiteY119" fmla="*/ 4708267 h 5898065"/>
              <a:gd name="connsiteX120" fmla="*/ 5307116 w 6487482"/>
              <a:gd name="connsiteY120" fmla="*/ 4689276 h 5898065"/>
              <a:gd name="connsiteX121" fmla="*/ 5308918 w 6487482"/>
              <a:gd name="connsiteY121" fmla="*/ 4705479 h 5898065"/>
              <a:gd name="connsiteX122" fmla="*/ 5354466 w 6487482"/>
              <a:gd name="connsiteY122" fmla="*/ 4638114 h 5898065"/>
              <a:gd name="connsiteX123" fmla="*/ 5348115 w 6487482"/>
              <a:gd name="connsiteY123" fmla="*/ 4632725 h 5898065"/>
              <a:gd name="connsiteX124" fmla="*/ 408243 w 6487482"/>
              <a:gd name="connsiteY124" fmla="*/ 4516320 h 5898065"/>
              <a:gd name="connsiteX125" fmla="*/ 410789 w 6487482"/>
              <a:gd name="connsiteY125" fmla="*/ 4565436 h 5898065"/>
              <a:gd name="connsiteX126" fmla="*/ 410327 w 6487482"/>
              <a:gd name="connsiteY126" fmla="*/ 4562310 h 5898065"/>
              <a:gd name="connsiteX127" fmla="*/ 409218 w 6487482"/>
              <a:gd name="connsiteY127" fmla="*/ 4547601 h 5898065"/>
              <a:gd name="connsiteX128" fmla="*/ 408243 w 6487482"/>
              <a:gd name="connsiteY128" fmla="*/ 4516320 h 5898065"/>
              <a:gd name="connsiteX129" fmla="*/ 341665 w 6487482"/>
              <a:gd name="connsiteY129" fmla="*/ 4514673 h 5898065"/>
              <a:gd name="connsiteX130" fmla="*/ 349706 w 6487482"/>
              <a:gd name="connsiteY130" fmla="*/ 4524775 h 5898065"/>
              <a:gd name="connsiteX131" fmla="*/ 341665 w 6487482"/>
              <a:gd name="connsiteY131" fmla="*/ 4514673 h 5898065"/>
              <a:gd name="connsiteX132" fmla="*/ 338164 w 6487482"/>
              <a:gd name="connsiteY132" fmla="*/ 4504535 h 5898065"/>
              <a:gd name="connsiteX133" fmla="*/ 345075 w 6487482"/>
              <a:gd name="connsiteY133" fmla="*/ 4510334 h 5898065"/>
              <a:gd name="connsiteX134" fmla="*/ 341665 w 6487482"/>
              <a:gd name="connsiteY134" fmla="*/ 4514673 h 5898065"/>
              <a:gd name="connsiteX135" fmla="*/ 338164 w 6487482"/>
              <a:gd name="connsiteY135" fmla="*/ 4504535 h 5898065"/>
              <a:gd name="connsiteX136" fmla="*/ 337202 w 6487482"/>
              <a:gd name="connsiteY136" fmla="*/ 4488567 h 5898065"/>
              <a:gd name="connsiteX137" fmla="*/ 342543 w 6487482"/>
              <a:gd name="connsiteY137" fmla="*/ 4494969 h 5898065"/>
              <a:gd name="connsiteX138" fmla="*/ 338164 w 6487482"/>
              <a:gd name="connsiteY138" fmla="*/ 4504535 h 5898065"/>
              <a:gd name="connsiteX139" fmla="*/ 337202 w 6487482"/>
              <a:gd name="connsiteY139" fmla="*/ 4488567 h 5898065"/>
              <a:gd name="connsiteX140" fmla="*/ 334201 w 6487482"/>
              <a:gd name="connsiteY140" fmla="*/ 4479877 h 5898065"/>
              <a:gd name="connsiteX141" fmla="*/ 338356 w 6487482"/>
              <a:gd name="connsiteY141" fmla="*/ 4482023 h 5898065"/>
              <a:gd name="connsiteX142" fmla="*/ 337202 w 6487482"/>
              <a:gd name="connsiteY142" fmla="*/ 4488567 h 5898065"/>
              <a:gd name="connsiteX143" fmla="*/ 334201 w 6487482"/>
              <a:gd name="connsiteY143" fmla="*/ 4479877 h 5898065"/>
              <a:gd name="connsiteX144" fmla="*/ 398546 w 6487482"/>
              <a:gd name="connsiteY144" fmla="*/ 4468227 h 5898065"/>
              <a:gd name="connsiteX145" fmla="*/ 408243 w 6487482"/>
              <a:gd name="connsiteY145" fmla="*/ 4516320 h 5898065"/>
              <a:gd name="connsiteX146" fmla="*/ 399332 w 6487482"/>
              <a:gd name="connsiteY146" fmla="*/ 4482553 h 5898065"/>
              <a:gd name="connsiteX147" fmla="*/ 398341 w 6487482"/>
              <a:gd name="connsiteY147" fmla="*/ 4473509 h 5898065"/>
              <a:gd name="connsiteX148" fmla="*/ 398546 w 6487482"/>
              <a:gd name="connsiteY148" fmla="*/ 4468227 h 5898065"/>
              <a:gd name="connsiteX149" fmla="*/ 2821809 w 6487482"/>
              <a:gd name="connsiteY149" fmla="*/ 4422031 h 5898065"/>
              <a:gd name="connsiteX150" fmla="*/ 2818353 w 6487482"/>
              <a:gd name="connsiteY150" fmla="*/ 4453767 h 5898065"/>
              <a:gd name="connsiteX151" fmla="*/ 2824965 w 6487482"/>
              <a:gd name="connsiteY151" fmla="*/ 4424714 h 5898065"/>
              <a:gd name="connsiteX152" fmla="*/ 2821809 w 6487482"/>
              <a:gd name="connsiteY152" fmla="*/ 4422031 h 5898065"/>
              <a:gd name="connsiteX153" fmla="*/ 2830878 w 6487482"/>
              <a:gd name="connsiteY153" fmla="*/ 4350660 h 5898065"/>
              <a:gd name="connsiteX154" fmla="*/ 2829920 w 6487482"/>
              <a:gd name="connsiteY154" fmla="*/ 4351046 h 5898065"/>
              <a:gd name="connsiteX155" fmla="*/ 2830543 w 6487482"/>
              <a:gd name="connsiteY155" fmla="*/ 4368226 h 5898065"/>
              <a:gd name="connsiteX156" fmla="*/ 2830996 w 6487482"/>
              <a:gd name="connsiteY156" fmla="*/ 4356907 h 5898065"/>
              <a:gd name="connsiteX157" fmla="*/ 2830878 w 6487482"/>
              <a:gd name="connsiteY157" fmla="*/ 4350660 h 5898065"/>
              <a:gd name="connsiteX158" fmla="*/ 4482362 w 6487482"/>
              <a:gd name="connsiteY158" fmla="*/ 4221244 h 5898065"/>
              <a:gd name="connsiteX159" fmla="*/ 4483979 w 6487482"/>
              <a:gd name="connsiteY159" fmla="*/ 4223180 h 5898065"/>
              <a:gd name="connsiteX160" fmla="*/ 4491810 w 6487482"/>
              <a:gd name="connsiteY160" fmla="*/ 4233223 h 5898065"/>
              <a:gd name="connsiteX161" fmla="*/ 4495521 w 6487482"/>
              <a:gd name="connsiteY161" fmla="*/ 4237885 h 5898065"/>
              <a:gd name="connsiteX162" fmla="*/ 4494811 w 6487482"/>
              <a:gd name="connsiteY162" fmla="*/ 4241913 h 5898065"/>
              <a:gd name="connsiteX163" fmla="*/ 4499851 w 6487482"/>
              <a:gd name="connsiteY163" fmla="*/ 4243325 h 5898065"/>
              <a:gd name="connsiteX164" fmla="*/ 4493394 w 6487482"/>
              <a:gd name="connsiteY164" fmla="*/ 4266371 h 5898065"/>
              <a:gd name="connsiteX165" fmla="*/ 4488993 w 6487482"/>
              <a:gd name="connsiteY165" fmla="*/ 4240446 h 5898065"/>
              <a:gd name="connsiteX166" fmla="*/ 4479928 w 6487482"/>
              <a:gd name="connsiteY166" fmla="*/ 4214196 h 5898065"/>
              <a:gd name="connsiteX167" fmla="*/ 4482362 w 6487482"/>
              <a:gd name="connsiteY167" fmla="*/ 4221244 h 5898065"/>
              <a:gd name="connsiteX168" fmla="*/ 4480502 w 6487482"/>
              <a:gd name="connsiteY168" fmla="*/ 4219017 h 5898065"/>
              <a:gd name="connsiteX169" fmla="*/ 4479928 w 6487482"/>
              <a:gd name="connsiteY169" fmla="*/ 4214196 h 5898065"/>
              <a:gd name="connsiteX170" fmla="*/ 4467424 w 6487482"/>
              <a:gd name="connsiteY170" fmla="*/ 4177988 h 5898065"/>
              <a:gd name="connsiteX171" fmla="*/ 4461692 w 6487482"/>
              <a:gd name="connsiteY171" fmla="*/ 4240483 h 5898065"/>
              <a:gd name="connsiteX172" fmla="*/ 4444699 w 6487482"/>
              <a:gd name="connsiteY172" fmla="*/ 4301130 h 5898065"/>
              <a:gd name="connsiteX173" fmla="*/ 4479165 w 6487482"/>
              <a:gd name="connsiteY173" fmla="*/ 4359189 h 5898065"/>
              <a:gd name="connsiteX174" fmla="*/ 4493394 w 6487482"/>
              <a:gd name="connsiteY174" fmla="*/ 4266371 h 5898065"/>
              <a:gd name="connsiteX175" fmla="*/ 4544612 w 6487482"/>
              <a:gd name="connsiteY175" fmla="*/ 4396286 h 5898065"/>
              <a:gd name="connsiteX176" fmla="*/ 4499851 w 6487482"/>
              <a:gd name="connsiteY176" fmla="*/ 4243325 h 5898065"/>
              <a:gd name="connsiteX177" fmla="*/ 4495830 w 6487482"/>
              <a:gd name="connsiteY177" fmla="*/ 4238274 h 5898065"/>
              <a:gd name="connsiteX178" fmla="*/ 4495521 w 6487482"/>
              <a:gd name="connsiteY178" fmla="*/ 4237885 h 5898065"/>
              <a:gd name="connsiteX179" fmla="*/ 4495965 w 6487482"/>
              <a:gd name="connsiteY179" fmla="*/ 4235368 h 5898065"/>
              <a:gd name="connsiteX180" fmla="*/ 4491810 w 6487482"/>
              <a:gd name="connsiteY180" fmla="*/ 4233223 h 5898065"/>
              <a:gd name="connsiteX181" fmla="*/ 4467424 w 6487482"/>
              <a:gd name="connsiteY181" fmla="*/ 4177988 h 5898065"/>
              <a:gd name="connsiteX182" fmla="*/ 4449304 w 6487482"/>
              <a:gd name="connsiteY182" fmla="*/ 4165061 h 5898065"/>
              <a:gd name="connsiteX183" fmla="*/ 4443808 w 6487482"/>
              <a:gd name="connsiteY183" fmla="*/ 4204075 h 5898065"/>
              <a:gd name="connsiteX184" fmla="*/ 4451992 w 6487482"/>
              <a:gd name="connsiteY184" fmla="*/ 4179715 h 5898065"/>
              <a:gd name="connsiteX185" fmla="*/ 4449304 w 6487482"/>
              <a:gd name="connsiteY185" fmla="*/ 4165061 h 5898065"/>
              <a:gd name="connsiteX186" fmla="*/ 83281 w 6487482"/>
              <a:gd name="connsiteY186" fmla="*/ 4038566 h 5898065"/>
              <a:gd name="connsiteX187" fmla="*/ 84773 w 6487482"/>
              <a:gd name="connsiteY187" fmla="*/ 4039718 h 5898065"/>
              <a:gd name="connsiteX188" fmla="*/ 83900 w 6487482"/>
              <a:gd name="connsiteY188" fmla="*/ 4039044 h 5898065"/>
              <a:gd name="connsiteX189" fmla="*/ 76917 w 6487482"/>
              <a:gd name="connsiteY189" fmla="*/ 4033654 h 5898065"/>
              <a:gd name="connsiteX190" fmla="*/ 79536 w 6487482"/>
              <a:gd name="connsiteY190" fmla="*/ 4035675 h 5898065"/>
              <a:gd name="connsiteX191" fmla="*/ 83281 w 6487482"/>
              <a:gd name="connsiteY191" fmla="*/ 4038566 h 5898065"/>
              <a:gd name="connsiteX192" fmla="*/ 75955 w 6487482"/>
              <a:gd name="connsiteY192" fmla="*/ 4017686 h 5898065"/>
              <a:gd name="connsiteX193" fmla="*/ 79090 w 6487482"/>
              <a:gd name="connsiteY193" fmla="*/ 4023470 h 5898065"/>
              <a:gd name="connsiteX194" fmla="*/ 76917 w 6487482"/>
              <a:gd name="connsiteY194" fmla="*/ 4033654 h 5898065"/>
              <a:gd name="connsiteX195" fmla="*/ 75955 w 6487482"/>
              <a:gd name="connsiteY195" fmla="*/ 4017686 h 5898065"/>
              <a:gd name="connsiteX196" fmla="*/ 74993 w 6487482"/>
              <a:gd name="connsiteY196" fmla="*/ 4001719 h 5898065"/>
              <a:gd name="connsiteX197" fmla="*/ 78129 w 6487482"/>
              <a:gd name="connsiteY197" fmla="*/ 4007503 h 5898065"/>
              <a:gd name="connsiteX198" fmla="*/ 75955 w 6487482"/>
              <a:gd name="connsiteY198" fmla="*/ 4017686 h 5898065"/>
              <a:gd name="connsiteX199" fmla="*/ 74993 w 6487482"/>
              <a:gd name="connsiteY199" fmla="*/ 4001719 h 5898065"/>
              <a:gd name="connsiteX200" fmla="*/ 2957738 w 6487482"/>
              <a:gd name="connsiteY200" fmla="*/ 4001005 h 5898065"/>
              <a:gd name="connsiteX201" fmla="*/ 2950777 w 6487482"/>
              <a:gd name="connsiteY201" fmla="*/ 4019926 h 5898065"/>
              <a:gd name="connsiteX202" fmla="*/ 2936716 w 6487482"/>
              <a:gd name="connsiteY202" fmla="*/ 4170351 h 5898065"/>
              <a:gd name="connsiteX203" fmla="*/ 2917614 w 6487482"/>
              <a:gd name="connsiteY203" fmla="*/ 4319364 h 5898065"/>
              <a:gd name="connsiteX204" fmla="*/ 2940794 w 6487482"/>
              <a:gd name="connsiteY204" fmla="*/ 4155795 h 5898065"/>
              <a:gd name="connsiteX205" fmla="*/ 2958730 w 6487482"/>
              <a:gd name="connsiteY205" fmla="*/ 4013025 h 5898065"/>
              <a:gd name="connsiteX206" fmla="*/ 2957738 w 6487482"/>
              <a:gd name="connsiteY206" fmla="*/ 4001005 h 5898065"/>
              <a:gd name="connsiteX207" fmla="*/ 2960350 w 6487482"/>
              <a:gd name="connsiteY207" fmla="*/ 3966357 h 5898065"/>
              <a:gd name="connsiteX208" fmla="*/ 2961616 w 6487482"/>
              <a:gd name="connsiteY208" fmla="*/ 3970023 h 5898065"/>
              <a:gd name="connsiteX209" fmla="*/ 2960350 w 6487482"/>
              <a:gd name="connsiteY209" fmla="*/ 3966357 h 5898065"/>
              <a:gd name="connsiteX210" fmla="*/ 2682795 w 6487482"/>
              <a:gd name="connsiteY210" fmla="*/ 3880007 h 5898065"/>
              <a:gd name="connsiteX211" fmla="*/ 2680990 w 6487482"/>
              <a:gd name="connsiteY211" fmla="*/ 3880237 h 5898065"/>
              <a:gd name="connsiteX212" fmla="*/ 2679912 w 6487482"/>
              <a:gd name="connsiteY212" fmla="*/ 3903482 h 5898065"/>
              <a:gd name="connsiteX213" fmla="*/ 2684186 w 6487482"/>
              <a:gd name="connsiteY213" fmla="*/ 3887019 h 5898065"/>
              <a:gd name="connsiteX214" fmla="*/ 2682795 w 6487482"/>
              <a:gd name="connsiteY214" fmla="*/ 3880007 h 5898065"/>
              <a:gd name="connsiteX215" fmla="*/ 2892329 w 6487482"/>
              <a:gd name="connsiteY215" fmla="*/ 3769387 h 5898065"/>
              <a:gd name="connsiteX216" fmla="*/ 2886834 w 6487482"/>
              <a:gd name="connsiteY216" fmla="*/ 3808400 h 5898065"/>
              <a:gd name="connsiteX217" fmla="*/ 2892329 w 6487482"/>
              <a:gd name="connsiteY217" fmla="*/ 3769387 h 5898065"/>
              <a:gd name="connsiteX218" fmla="*/ 2698617 w 6487482"/>
              <a:gd name="connsiteY218" fmla="*/ 3752482 h 5898065"/>
              <a:gd name="connsiteX219" fmla="*/ 2695436 w 6487482"/>
              <a:gd name="connsiteY219" fmla="*/ 3770473 h 5898065"/>
              <a:gd name="connsiteX220" fmla="*/ 2683029 w 6487482"/>
              <a:gd name="connsiteY220" fmla="*/ 3872959 h 5898065"/>
              <a:gd name="connsiteX221" fmla="*/ 2699119 w 6487482"/>
              <a:gd name="connsiteY221" fmla="*/ 3768354 h 5898065"/>
              <a:gd name="connsiteX222" fmla="*/ 2698617 w 6487482"/>
              <a:gd name="connsiteY222" fmla="*/ 3752482 h 5898065"/>
              <a:gd name="connsiteX223" fmla="*/ 2578317 w 6487482"/>
              <a:gd name="connsiteY223" fmla="*/ 3745508 h 5898065"/>
              <a:gd name="connsiteX224" fmla="*/ 2576900 w 6487482"/>
              <a:gd name="connsiteY224" fmla="*/ 3769966 h 5898065"/>
              <a:gd name="connsiteX225" fmla="*/ 2580509 w 6487482"/>
              <a:gd name="connsiteY225" fmla="*/ 3748902 h 5898065"/>
              <a:gd name="connsiteX226" fmla="*/ 2578317 w 6487482"/>
              <a:gd name="connsiteY226" fmla="*/ 3745508 h 5898065"/>
              <a:gd name="connsiteX227" fmla="*/ 310746 w 6487482"/>
              <a:gd name="connsiteY227" fmla="*/ 3719714 h 5898065"/>
              <a:gd name="connsiteX228" fmla="*/ 309852 w 6487482"/>
              <a:gd name="connsiteY228" fmla="*/ 3726087 h 5898065"/>
              <a:gd name="connsiteX229" fmla="*/ 314367 w 6487482"/>
              <a:gd name="connsiteY229" fmla="*/ 3849012 h 5898065"/>
              <a:gd name="connsiteX230" fmla="*/ 314989 w 6487482"/>
              <a:gd name="connsiteY230" fmla="*/ 3866193 h 5898065"/>
              <a:gd name="connsiteX231" fmla="*/ 319731 w 6487482"/>
              <a:gd name="connsiteY231" fmla="*/ 3869729 h 5898065"/>
              <a:gd name="connsiteX232" fmla="*/ 314989 w 6487482"/>
              <a:gd name="connsiteY232" fmla="*/ 3866193 h 5898065"/>
              <a:gd name="connsiteX233" fmla="*/ 314367 w 6487482"/>
              <a:gd name="connsiteY233" fmla="*/ 3849012 h 5898065"/>
              <a:gd name="connsiteX234" fmla="*/ 309852 w 6487482"/>
              <a:gd name="connsiteY234" fmla="*/ 3726087 h 5898065"/>
              <a:gd name="connsiteX235" fmla="*/ 310746 w 6487482"/>
              <a:gd name="connsiteY235" fmla="*/ 3719714 h 5898065"/>
              <a:gd name="connsiteX236" fmla="*/ 2582731 w 6487482"/>
              <a:gd name="connsiteY236" fmla="*/ 3713386 h 5898065"/>
              <a:gd name="connsiteX237" fmla="*/ 2581773 w 6487482"/>
              <a:gd name="connsiteY237" fmla="*/ 3713772 h 5898065"/>
              <a:gd name="connsiteX238" fmla="*/ 2582395 w 6487482"/>
              <a:gd name="connsiteY238" fmla="*/ 3730952 h 5898065"/>
              <a:gd name="connsiteX239" fmla="*/ 2582849 w 6487482"/>
              <a:gd name="connsiteY239" fmla="*/ 3719633 h 5898065"/>
              <a:gd name="connsiteX240" fmla="*/ 2582731 w 6487482"/>
              <a:gd name="connsiteY240" fmla="*/ 3713386 h 5898065"/>
              <a:gd name="connsiteX241" fmla="*/ 2893362 w 6487482"/>
              <a:gd name="connsiteY241" fmla="*/ 3704267 h 5898065"/>
              <a:gd name="connsiteX242" fmla="*/ 2887866 w 6487482"/>
              <a:gd name="connsiteY242" fmla="*/ 3743281 h 5898065"/>
              <a:gd name="connsiteX243" fmla="*/ 2887866 w 6487482"/>
              <a:gd name="connsiteY243" fmla="*/ 3743281 h 5898065"/>
              <a:gd name="connsiteX244" fmla="*/ 2896469 w 6487482"/>
              <a:gd name="connsiteY244" fmla="*/ 3712578 h 5898065"/>
              <a:gd name="connsiteX245" fmla="*/ 2893362 w 6487482"/>
              <a:gd name="connsiteY245" fmla="*/ 3704267 h 5898065"/>
              <a:gd name="connsiteX246" fmla="*/ 2584889 w 6487482"/>
              <a:gd name="connsiteY246" fmla="*/ 3683249 h 5898065"/>
              <a:gd name="connsiteX247" fmla="*/ 2583812 w 6487482"/>
              <a:gd name="connsiteY247" fmla="*/ 3706494 h 5898065"/>
              <a:gd name="connsiteX248" fmla="*/ 2585116 w 6487482"/>
              <a:gd name="connsiteY248" fmla="*/ 3692142 h 5898065"/>
              <a:gd name="connsiteX249" fmla="*/ 2584889 w 6487482"/>
              <a:gd name="connsiteY249" fmla="*/ 3683249 h 5898065"/>
              <a:gd name="connsiteX250" fmla="*/ 4876804 w 6487482"/>
              <a:gd name="connsiteY250" fmla="*/ 3618976 h 5898065"/>
              <a:gd name="connsiteX251" fmla="*/ 4876804 w 6487482"/>
              <a:gd name="connsiteY251" fmla="*/ 3618976 h 5898065"/>
              <a:gd name="connsiteX252" fmla="*/ 300533 w 6487482"/>
              <a:gd name="connsiteY252" fmla="*/ 3543111 h 5898065"/>
              <a:gd name="connsiteX253" fmla="*/ 299913 w 6487482"/>
              <a:gd name="connsiteY253" fmla="*/ 3561088 h 5898065"/>
              <a:gd name="connsiteX254" fmla="*/ 300535 w 6487482"/>
              <a:gd name="connsiteY254" fmla="*/ 3578269 h 5898065"/>
              <a:gd name="connsiteX255" fmla="*/ 301497 w 6487482"/>
              <a:gd name="connsiteY255" fmla="*/ 3594236 h 5898065"/>
              <a:gd name="connsiteX256" fmla="*/ 302119 w 6487482"/>
              <a:gd name="connsiteY256" fmla="*/ 3611417 h 5898065"/>
              <a:gd name="connsiteX257" fmla="*/ 307975 w 6487482"/>
              <a:gd name="connsiteY257" fmla="*/ 3621888 h 5898065"/>
              <a:gd name="connsiteX258" fmla="*/ 302119 w 6487482"/>
              <a:gd name="connsiteY258" fmla="*/ 3611417 h 5898065"/>
              <a:gd name="connsiteX259" fmla="*/ 301497 w 6487482"/>
              <a:gd name="connsiteY259" fmla="*/ 3594236 h 5898065"/>
              <a:gd name="connsiteX260" fmla="*/ 300535 w 6487482"/>
              <a:gd name="connsiteY260" fmla="*/ 3578269 h 5898065"/>
              <a:gd name="connsiteX261" fmla="*/ 299913 w 6487482"/>
              <a:gd name="connsiteY261" fmla="*/ 3561088 h 5898065"/>
              <a:gd name="connsiteX262" fmla="*/ 300533 w 6487482"/>
              <a:gd name="connsiteY262" fmla="*/ 3543111 h 5898065"/>
              <a:gd name="connsiteX263" fmla="*/ 2600605 w 6487482"/>
              <a:gd name="connsiteY263" fmla="*/ 3484884 h 5898065"/>
              <a:gd name="connsiteX264" fmla="*/ 2600368 w 6487482"/>
              <a:gd name="connsiteY264" fmla="*/ 3508366 h 5898065"/>
              <a:gd name="connsiteX265" fmla="*/ 2603456 w 6487482"/>
              <a:gd name="connsiteY265" fmla="*/ 3494514 h 5898065"/>
              <a:gd name="connsiteX266" fmla="*/ 2600605 w 6487482"/>
              <a:gd name="connsiteY266" fmla="*/ 3484884 h 5898065"/>
              <a:gd name="connsiteX267" fmla="*/ 256871 w 6487482"/>
              <a:gd name="connsiteY267" fmla="*/ 3475936 h 5898065"/>
              <a:gd name="connsiteX268" fmla="*/ 256566 w 6487482"/>
              <a:gd name="connsiteY268" fmla="*/ 3492692 h 5898065"/>
              <a:gd name="connsiteX269" fmla="*/ 258368 w 6487482"/>
              <a:gd name="connsiteY269" fmla="*/ 3508895 h 5898065"/>
              <a:gd name="connsiteX270" fmla="*/ 256566 w 6487482"/>
              <a:gd name="connsiteY270" fmla="*/ 3492692 h 5898065"/>
              <a:gd name="connsiteX271" fmla="*/ 260656 w 6487482"/>
              <a:gd name="connsiteY271" fmla="*/ 3476729 h 5898065"/>
              <a:gd name="connsiteX272" fmla="*/ 256871 w 6487482"/>
              <a:gd name="connsiteY272" fmla="*/ 3475936 h 5898065"/>
              <a:gd name="connsiteX273" fmla="*/ 296624 w 6487482"/>
              <a:gd name="connsiteY273" fmla="*/ 3430555 h 5898065"/>
              <a:gd name="connsiteX274" fmla="*/ 292179 w 6487482"/>
              <a:gd name="connsiteY274" fmla="*/ 3446418 h 5898065"/>
              <a:gd name="connsiteX275" fmla="*/ 293141 w 6487482"/>
              <a:gd name="connsiteY275" fmla="*/ 3462386 h 5898065"/>
              <a:gd name="connsiteX276" fmla="*/ 297520 w 6487482"/>
              <a:gd name="connsiteY276" fmla="*/ 3452820 h 5898065"/>
              <a:gd name="connsiteX277" fmla="*/ 292179 w 6487482"/>
              <a:gd name="connsiteY277" fmla="*/ 3446418 h 5898065"/>
              <a:gd name="connsiteX278" fmla="*/ 296624 w 6487482"/>
              <a:gd name="connsiteY278" fmla="*/ 3430555 h 5898065"/>
              <a:gd name="connsiteX279" fmla="*/ 4895399 w 6487482"/>
              <a:gd name="connsiteY279" fmla="*/ 3413569 h 5898065"/>
              <a:gd name="connsiteX280" fmla="*/ 4891942 w 6487482"/>
              <a:gd name="connsiteY280" fmla="*/ 3445305 h 5898065"/>
              <a:gd name="connsiteX281" fmla="*/ 4896325 w 6487482"/>
              <a:gd name="connsiteY281" fmla="*/ 3427238 h 5898065"/>
              <a:gd name="connsiteX282" fmla="*/ 4895399 w 6487482"/>
              <a:gd name="connsiteY282" fmla="*/ 3413569 h 5898065"/>
              <a:gd name="connsiteX283" fmla="*/ 4898855 w 6487482"/>
              <a:gd name="connsiteY283" fmla="*/ 3381833 h 5898065"/>
              <a:gd name="connsiteX284" fmla="*/ 4897438 w 6487482"/>
              <a:gd name="connsiteY284" fmla="*/ 3406292 h 5898065"/>
              <a:gd name="connsiteX285" fmla="*/ 4899494 w 6487482"/>
              <a:gd name="connsiteY285" fmla="*/ 3382584 h 5898065"/>
              <a:gd name="connsiteX286" fmla="*/ 4898855 w 6487482"/>
              <a:gd name="connsiteY286" fmla="*/ 3381833 h 5898065"/>
              <a:gd name="connsiteX287" fmla="*/ 2610588 w 6487482"/>
              <a:gd name="connsiteY287" fmla="*/ 3349015 h 5898065"/>
              <a:gd name="connsiteX288" fmla="*/ 2615052 w 6487482"/>
              <a:gd name="connsiteY288" fmla="*/ 3375121 h 5898065"/>
              <a:gd name="connsiteX289" fmla="*/ 2615789 w 6487482"/>
              <a:gd name="connsiteY289" fmla="*/ 3359957 h 5898065"/>
              <a:gd name="connsiteX290" fmla="*/ 2610588 w 6487482"/>
              <a:gd name="connsiteY290" fmla="*/ 3349015 h 5898065"/>
              <a:gd name="connsiteX291" fmla="*/ 4904350 w 6487482"/>
              <a:gd name="connsiteY291" fmla="*/ 3342819 h 5898065"/>
              <a:gd name="connsiteX292" fmla="*/ 4904972 w 6487482"/>
              <a:gd name="connsiteY292" fmla="*/ 3360000 h 5898065"/>
              <a:gd name="connsiteX293" fmla="*/ 2611666 w 6487482"/>
              <a:gd name="connsiteY293" fmla="*/ 3325769 h 5898065"/>
              <a:gd name="connsiteX294" fmla="*/ 2612628 w 6487482"/>
              <a:gd name="connsiteY294" fmla="*/ 3341737 h 5898065"/>
              <a:gd name="connsiteX295" fmla="*/ 2616242 w 6487482"/>
              <a:gd name="connsiteY295" fmla="*/ 3334901 h 5898065"/>
              <a:gd name="connsiteX296" fmla="*/ 2611666 w 6487482"/>
              <a:gd name="connsiteY296" fmla="*/ 3325769 h 5898065"/>
              <a:gd name="connsiteX297" fmla="*/ 2615122 w 6487482"/>
              <a:gd name="connsiteY297" fmla="*/ 3294033 h 5898065"/>
              <a:gd name="connsiteX298" fmla="*/ 2614045 w 6487482"/>
              <a:gd name="connsiteY298" fmla="*/ 3317279 h 5898065"/>
              <a:gd name="connsiteX299" fmla="*/ 2619893 w 6487482"/>
              <a:gd name="connsiteY299" fmla="*/ 3301257 h 5898065"/>
              <a:gd name="connsiteX300" fmla="*/ 2615122 w 6487482"/>
              <a:gd name="connsiteY300" fmla="*/ 3294033 h 5898065"/>
              <a:gd name="connsiteX301" fmla="*/ 2620617 w 6487482"/>
              <a:gd name="connsiteY301" fmla="*/ 3255020 h 5898065"/>
              <a:gd name="connsiteX302" fmla="*/ 2619540 w 6487482"/>
              <a:gd name="connsiteY302" fmla="*/ 3278265 h 5898065"/>
              <a:gd name="connsiteX303" fmla="*/ 2624623 w 6487482"/>
              <a:gd name="connsiteY303" fmla="*/ 3264973 h 5898065"/>
              <a:gd name="connsiteX304" fmla="*/ 2620617 w 6487482"/>
              <a:gd name="connsiteY304" fmla="*/ 3255020 h 5898065"/>
              <a:gd name="connsiteX305" fmla="*/ 287730 w 6487482"/>
              <a:gd name="connsiteY305" fmla="*/ 3200440 h 5898065"/>
              <a:gd name="connsiteX306" fmla="*/ 284113 w 6487482"/>
              <a:gd name="connsiteY306" fmla="*/ 3216535 h 5898065"/>
              <a:gd name="connsiteX307" fmla="*/ 285074 w 6487482"/>
              <a:gd name="connsiteY307" fmla="*/ 3232503 h 5898065"/>
              <a:gd name="connsiteX308" fmla="*/ 285696 w 6487482"/>
              <a:gd name="connsiteY308" fmla="*/ 3249684 h 5898065"/>
              <a:gd name="connsiteX309" fmla="*/ 284619 w 6487482"/>
              <a:gd name="connsiteY309" fmla="*/ 3272929 h 5898065"/>
              <a:gd name="connsiteX310" fmla="*/ 285241 w 6487482"/>
              <a:gd name="connsiteY310" fmla="*/ 3290109 h 5898065"/>
              <a:gd name="connsiteX311" fmla="*/ 290596 w 6487482"/>
              <a:gd name="connsiteY311" fmla="*/ 3413270 h 5898065"/>
              <a:gd name="connsiteX312" fmla="*/ 295039 w 6487482"/>
              <a:gd name="connsiteY312" fmla="*/ 3375637 h 5898065"/>
              <a:gd name="connsiteX313" fmla="*/ 285241 w 6487482"/>
              <a:gd name="connsiteY313" fmla="*/ 3290109 h 5898065"/>
              <a:gd name="connsiteX314" fmla="*/ 284619 w 6487482"/>
              <a:gd name="connsiteY314" fmla="*/ 3272929 h 5898065"/>
              <a:gd name="connsiteX315" fmla="*/ 285696 w 6487482"/>
              <a:gd name="connsiteY315" fmla="*/ 3249684 h 5898065"/>
              <a:gd name="connsiteX316" fmla="*/ 285074 w 6487482"/>
              <a:gd name="connsiteY316" fmla="*/ 3232503 h 5898065"/>
              <a:gd name="connsiteX317" fmla="*/ 284113 w 6487482"/>
              <a:gd name="connsiteY317" fmla="*/ 3216535 h 5898065"/>
              <a:gd name="connsiteX318" fmla="*/ 287730 w 6487482"/>
              <a:gd name="connsiteY318" fmla="*/ 3200440 h 5898065"/>
              <a:gd name="connsiteX319" fmla="*/ 2624650 w 6487482"/>
              <a:gd name="connsiteY319" fmla="*/ 3198590 h 5898065"/>
              <a:gd name="connsiteX320" fmla="*/ 2624073 w 6487482"/>
              <a:gd name="connsiteY320" fmla="*/ 3223284 h 5898065"/>
              <a:gd name="connsiteX321" fmla="*/ 2625126 w 6487482"/>
              <a:gd name="connsiteY321" fmla="*/ 3208208 h 5898065"/>
              <a:gd name="connsiteX322" fmla="*/ 2624650 w 6487482"/>
              <a:gd name="connsiteY322" fmla="*/ 3198590 h 5898065"/>
              <a:gd name="connsiteX323" fmla="*/ 2754459 w 6487482"/>
              <a:gd name="connsiteY323" fmla="*/ 3134950 h 5898065"/>
              <a:gd name="connsiteX324" fmla="*/ 2747502 w 6487482"/>
              <a:gd name="connsiteY324" fmla="*/ 3161061 h 5898065"/>
              <a:gd name="connsiteX325" fmla="*/ 2718756 w 6487482"/>
              <a:gd name="connsiteY325" fmla="*/ 3444730 h 5898065"/>
              <a:gd name="connsiteX326" fmla="*/ 2696923 w 6487482"/>
              <a:gd name="connsiteY326" fmla="*/ 3664927 h 5898065"/>
              <a:gd name="connsiteX327" fmla="*/ 2717539 w 6487482"/>
              <a:gd name="connsiteY327" fmla="*/ 3630150 h 5898065"/>
              <a:gd name="connsiteX328" fmla="*/ 2748393 w 6487482"/>
              <a:gd name="connsiteY328" fmla="*/ 3258115 h 5898065"/>
              <a:gd name="connsiteX329" fmla="*/ 2755994 w 6487482"/>
              <a:gd name="connsiteY329" fmla="*/ 3143710 h 5898065"/>
              <a:gd name="connsiteX330" fmla="*/ 2754459 w 6487482"/>
              <a:gd name="connsiteY330" fmla="*/ 3134950 h 5898065"/>
              <a:gd name="connsiteX331" fmla="*/ 283202 w 6487482"/>
              <a:gd name="connsiteY331" fmla="*/ 3077511 h 5898065"/>
              <a:gd name="connsiteX332" fmla="*/ 278758 w 6487482"/>
              <a:gd name="connsiteY332" fmla="*/ 3093374 h 5898065"/>
              <a:gd name="connsiteX333" fmla="*/ 279720 w 6487482"/>
              <a:gd name="connsiteY333" fmla="*/ 3109342 h 5898065"/>
              <a:gd name="connsiteX334" fmla="*/ 279143 w 6487482"/>
              <a:gd name="connsiteY334" fmla="*/ 3134036 h 5898065"/>
              <a:gd name="connsiteX335" fmla="*/ 280105 w 6487482"/>
              <a:gd name="connsiteY335" fmla="*/ 3150003 h 5898065"/>
              <a:gd name="connsiteX336" fmla="*/ 278688 w 6487482"/>
              <a:gd name="connsiteY336" fmla="*/ 3174462 h 5898065"/>
              <a:gd name="connsiteX337" fmla="*/ 285831 w 6487482"/>
              <a:gd name="connsiteY337" fmla="*/ 3161092 h 5898065"/>
              <a:gd name="connsiteX338" fmla="*/ 280105 w 6487482"/>
              <a:gd name="connsiteY338" fmla="*/ 3150003 h 5898065"/>
              <a:gd name="connsiteX339" fmla="*/ 279143 w 6487482"/>
              <a:gd name="connsiteY339" fmla="*/ 3134036 h 5898065"/>
              <a:gd name="connsiteX340" fmla="*/ 279720 w 6487482"/>
              <a:gd name="connsiteY340" fmla="*/ 3109342 h 5898065"/>
              <a:gd name="connsiteX341" fmla="*/ 278758 w 6487482"/>
              <a:gd name="connsiteY341" fmla="*/ 3093374 h 5898065"/>
              <a:gd name="connsiteX342" fmla="*/ 283202 w 6487482"/>
              <a:gd name="connsiteY342" fmla="*/ 3077511 h 5898065"/>
              <a:gd name="connsiteX343" fmla="*/ 279954 w 6487482"/>
              <a:gd name="connsiteY343" fmla="*/ 2958252 h 5898065"/>
              <a:gd name="connsiteX344" fmla="*/ 278983 w 6487482"/>
              <a:gd name="connsiteY344" fmla="*/ 2960326 h 5898065"/>
              <a:gd name="connsiteX345" fmla="*/ 276147 w 6487482"/>
              <a:gd name="connsiteY345" fmla="*/ 2966384 h 5898065"/>
              <a:gd name="connsiteX346" fmla="*/ 274243 w 6487482"/>
              <a:gd name="connsiteY346" fmla="*/ 2970449 h 5898065"/>
              <a:gd name="connsiteX347" fmla="*/ 278130 w 6487482"/>
              <a:gd name="connsiteY347" fmla="*/ 2962149 h 5898065"/>
              <a:gd name="connsiteX348" fmla="*/ 278983 w 6487482"/>
              <a:gd name="connsiteY348" fmla="*/ 2960326 h 5898065"/>
              <a:gd name="connsiteX349" fmla="*/ 279319 w 6487482"/>
              <a:gd name="connsiteY349" fmla="*/ 2959607 h 5898065"/>
              <a:gd name="connsiteX350" fmla="*/ 279954 w 6487482"/>
              <a:gd name="connsiteY350" fmla="*/ 2958252 h 5898065"/>
              <a:gd name="connsiteX351" fmla="*/ 2656931 w 6487482"/>
              <a:gd name="connsiteY351" fmla="*/ 2887481 h 5898065"/>
              <a:gd name="connsiteX352" fmla="*/ 2654235 w 6487482"/>
              <a:gd name="connsiteY352" fmla="*/ 2915156 h 5898065"/>
              <a:gd name="connsiteX353" fmla="*/ 2648740 w 6487482"/>
              <a:gd name="connsiteY353" fmla="*/ 2954170 h 5898065"/>
              <a:gd name="connsiteX354" fmla="*/ 2645284 w 6487482"/>
              <a:gd name="connsiteY354" fmla="*/ 2985906 h 5898065"/>
              <a:gd name="connsiteX355" fmla="*/ 2639789 w 6487482"/>
              <a:gd name="connsiteY355" fmla="*/ 3024920 h 5898065"/>
              <a:gd name="connsiteX356" fmla="*/ 2635641 w 6487482"/>
              <a:gd name="connsiteY356" fmla="*/ 3120562 h 5898065"/>
              <a:gd name="connsiteX357" fmla="*/ 2630145 w 6487482"/>
              <a:gd name="connsiteY357" fmla="*/ 3159576 h 5898065"/>
              <a:gd name="connsiteX358" fmla="*/ 2635641 w 6487482"/>
              <a:gd name="connsiteY358" fmla="*/ 3120562 h 5898065"/>
              <a:gd name="connsiteX359" fmla="*/ 2639789 w 6487482"/>
              <a:gd name="connsiteY359" fmla="*/ 3024920 h 5898065"/>
              <a:gd name="connsiteX360" fmla="*/ 2645284 w 6487482"/>
              <a:gd name="connsiteY360" fmla="*/ 2985906 h 5898065"/>
              <a:gd name="connsiteX361" fmla="*/ 2648740 w 6487482"/>
              <a:gd name="connsiteY361" fmla="*/ 2954170 h 5898065"/>
              <a:gd name="connsiteX362" fmla="*/ 2654235 w 6487482"/>
              <a:gd name="connsiteY362" fmla="*/ 2915156 h 5898065"/>
              <a:gd name="connsiteX363" fmla="*/ 2660147 w 6487482"/>
              <a:gd name="connsiteY363" fmla="*/ 2890874 h 5898065"/>
              <a:gd name="connsiteX364" fmla="*/ 2656931 w 6487482"/>
              <a:gd name="connsiteY364" fmla="*/ 2887481 h 5898065"/>
              <a:gd name="connsiteX365" fmla="*/ 275440 w 6487482"/>
              <a:gd name="connsiteY365" fmla="*/ 2875153 h 5898065"/>
              <a:gd name="connsiteX366" fmla="*/ 274314 w 6487482"/>
              <a:gd name="connsiteY366" fmla="*/ 2889363 h 5898065"/>
              <a:gd name="connsiteX367" fmla="*/ 275275 w 6487482"/>
              <a:gd name="connsiteY367" fmla="*/ 2905330 h 5898065"/>
              <a:gd name="connsiteX368" fmla="*/ 274314 w 6487482"/>
              <a:gd name="connsiteY368" fmla="*/ 2889363 h 5898065"/>
              <a:gd name="connsiteX369" fmla="*/ 277338 w 6487482"/>
              <a:gd name="connsiteY369" fmla="*/ 2880820 h 5898065"/>
              <a:gd name="connsiteX370" fmla="*/ 275440 w 6487482"/>
              <a:gd name="connsiteY370" fmla="*/ 2875153 h 5898065"/>
              <a:gd name="connsiteX371" fmla="*/ 4640104 w 6487482"/>
              <a:gd name="connsiteY371" fmla="*/ 2829730 h 5898065"/>
              <a:gd name="connsiteX372" fmla="*/ 4637731 w 6487482"/>
              <a:gd name="connsiteY372" fmla="*/ 2835243 h 5898065"/>
              <a:gd name="connsiteX373" fmla="*/ 4636367 w 6487482"/>
              <a:gd name="connsiteY373" fmla="*/ 2838414 h 5898065"/>
              <a:gd name="connsiteX374" fmla="*/ 4633260 w 6487482"/>
              <a:gd name="connsiteY374" fmla="*/ 2845633 h 5898065"/>
              <a:gd name="connsiteX375" fmla="*/ 4635450 w 6487482"/>
              <a:gd name="connsiteY375" fmla="*/ 2840544 h 5898065"/>
              <a:gd name="connsiteX376" fmla="*/ 4636367 w 6487482"/>
              <a:gd name="connsiteY376" fmla="*/ 2838414 h 5898065"/>
              <a:gd name="connsiteX377" fmla="*/ 4639100 w 6487482"/>
              <a:gd name="connsiteY377" fmla="*/ 2832063 h 5898065"/>
              <a:gd name="connsiteX378" fmla="*/ 4640104 w 6487482"/>
              <a:gd name="connsiteY378" fmla="*/ 2829730 h 5898065"/>
              <a:gd name="connsiteX379" fmla="*/ 2656345 w 6487482"/>
              <a:gd name="connsiteY379" fmla="*/ 2826791 h 5898065"/>
              <a:gd name="connsiteX380" fmla="*/ 2657307 w 6487482"/>
              <a:gd name="connsiteY380" fmla="*/ 2842759 h 5898065"/>
              <a:gd name="connsiteX381" fmla="*/ 2661370 w 6487482"/>
              <a:gd name="connsiteY381" fmla="*/ 2833105 h 5898065"/>
              <a:gd name="connsiteX382" fmla="*/ 2656345 w 6487482"/>
              <a:gd name="connsiteY382" fmla="*/ 2826791 h 5898065"/>
              <a:gd name="connsiteX383" fmla="*/ 276227 w 6487482"/>
              <a:gd name="connsiteY383" fmla="*/ 2811244 h 5898065"/>
              <a:gd name="connsiteX384" fmla="*/ 270306 w 6487482"/>
              <a:gd name="connsiteY384" fmla="*/ 2822831 h 5898065"/>
              <a:gd name="connsiteX385" fmla="*/ 276227 w 6487482"/>
              <a:gd name="connsiteY385" fmla="*/ 2811244 h 5898065"/>
              <a:gd name="connsiteX386" fmla="*/ 273690 w 6487482"/>
              <a:gd name="connsiteY386" fmla="*/ 2678139 h 5898065"/>
              <a:gd name="connsiteX387" fmla="*/ 271453 w 6487482"/>
              <a:gd name="connsiteY387" fmla="*/ 2718498 h 5898065"/>
              <a:gd name="connsiteX388" fmla="*/ 271838 w 6487482"/>
              <a:gd name="connsiteY388" fmla="*/ 2759159 h 5898065"/>
              <a:gd name="connsiteX389" fmla="*/ 271453 w 6487482"/>
              <a:gd name="connsiteY389" fmla="*/ 2718498 h 5898065"/>
              <a:gd name="connsiteX390" fmla="*/ 277015 w 6487482"/>
              <a:gd name="connsiteY390" fmla="*/ 2684552 h 5898065"/>
              <a:gd name="connsiteX391" fmla="*/ 273690 w 6487482"/>
              <a:gd name="connsiteY391" fmla="*/ 2678139 h 5898065"/>
              <a:gd name="connsiteX392" fmla="*/ 3763656 w 6487482"/>
              <a:gd name="connsiteY392" fmla="*/ 2262741 h 5898065"/>
              <a:gd name="connsiteX393" fmla="*/ 3761980 w 6487482"/>
              <a:gd name="connsiteY393" fmla="*/ 2269244 h 5898065"/>
              <a:gd name="connsiteX394" fmla="*/ 3762943 w 6487482"/>
              <a:gd name="connsiteY394" fmla="*/ 2285212 h 5898065"/>
              <a:gd name="connsiteX395" fmla="*/ 3800961 w 6487482"/>
              <a:gd name="connsiteY395" fmla="*/ 2450229 h 5898065"/>
              <a:gd name="connsiteX396" fmla="*/ 3833100 w 6487482"/>
              <a:gd name="connsiteY396" fmla="*/ 2613597 h 5898065"/>
              <a:gd name="connsiteX397" fmla="*/ 3859979 w 6487482"/>
              <a:gd name="connsiteY397" fmla="*/ 2621129 h 5898065"/>
              <a:gd name="connsiteX398" fmla="*/ 3792606 w 6487482"/>
              <a:gd name="connsiteY398" fmla="*/ 2318378 h 5898065"/>
              <a:gd name="connsiteX399" fmla="*/ 3783487 w 6487482"/>
              <a:gd name="connsiteY399" fmla="*/ 2331521 h 5898065"/>
              <a:gd name="connsiteX400" fmla="*/ 3763656 w 6487482"/>
              <a:gd name="connsiteY400" fmla="*/ 2262741 h 5898065"/>
              <a:gd name="connsiteX401" fmla="*/ 5102997 w 6487482"/>
              <a:gd name="connsiteY401" fmla="*/ 2078492 h 5898065"/>
              <a:gd name="connsiteX402" fmla="*/ 5104596 w 6487482"/>
              <a:gd name="connsiteY402" fmla="*/ 2080241 h 5898065"/>
              <a:gd name="connsiteX403" fmla="*/ 5106488 w 6487482"/>
              <a:gd name="connsiteY403" fmla="*/ 2087026 h 5898065"/>
              <a:gd name="connsiteX404" fmla="*/ 5106235 w 6487482"/>
              <a:gd name="connsiteY404" fmla="*/ 2101672 h 5898065"/>
              <a:gd name="connsiteX405" fmla="*/ 5100864 w 6487482"/>
              <a:gd name="connsiteY405" fmla="*/ 2091337 h 5898065"/>
              <a:gd name="connsiteX406" fmla="*/ 5100964 w 6487482"/>
              <a:gd name="connsiteY406" fmla="*/ 2088782 h 5898065"/>
              <a:gd name="connsiteX407" fmla="*/ 5109585 w 6487482"/>
              <a:gd name="connsiteY407" fmla="*/ 1986244 h 5898065"/>
              <a:gd name="connsiteX408" fmla="*/ 5108581 w 6487482"/>
              <a:gd name="connsiteY408" fmla="*/ 1989827 h 5898065"/>
              <a:gd name="connsiteX409" fmla="*/ 5109585 w 6487482"/>
              <a:gd name="connsiteY409" fmla="*/ 1986244 h 5898065"/>
              <a:gd name="connsiteX410" fmla="*/ 5113901 w 6487482"/>
              <a:gd name="connsiteY410" fmla="*/ 1951438 h 5898065"/>
              <a:gd name="connsiteX411" fmla="*/ 5112037 w 6487482"/>
              <a:gd name="connsiteY411" fmla="*/ 1958091 h 5898065"/>
              <a:gd name="connsiteX412" fmla="*/ 5113901 w 6487482"/>
              <a:gd name="connsiteY412" fmla="*/ 1951438 h 5898065"/>
              <a:gd name="connsiteX413" fmla="*/ 5141964 w 6487482"/>
              <a:gd name="connsiteY413" fmla="*/ 1692840 h 5898065"/>
              <a:gd name="connsiteX414" fmla="*/ 5140546 w 6487482"/>
              <a:gd name="connsiteY414" fmla="*/ 1697902 h 5898065"/>
              <a:gd name="connsiteX415" fmla="*/ 5141119 w 6487482"/>
              <a:gd name="connsiteY415" fmla="*/ 1695855 h 5898065"/>
              <a:gd name="connsiteX416" fmla="*/ 5142266 w 6487482"/>
              <a:gd name="connsiteY416" fmla="*/ 1691761 h 5898065"/>
              <a:gd name="connsiteX417" fmla="*/ 5141964 w 6487482"/>
              <a:gd name="connsiteY417" fmla="*/ 1692840 h 5898065"/>
              <a:gd name="connsiteX418" fmla="*/ 5142075 w 6487482"/>
              <a:gd name="connsiteY418" fmla="*/ 1692444 h 5898065"/>
              <a:gd name="connsiteX419" fmla="*/ 5142266 w 6487482"/>
              <a:gd name="connsiteY419" fmla="*/ 1691761 h 5898065"/>
              <a:gd name="connsiteX420" fmla="*/ 5187232 w 6487482"/>
              <a:gd name="connsiteY420" fmla="*/ 1345347 h 5898065"/>
              <a:gd name="connsiteX421" fmla="*/ 5181865 w 6487482"/>
              <a:gd name="connsiteY421" fmla="*/ 1369353 h 5898065"/>
              <a:gd name="connsiteX422" fmla="*/ 5140546 w 6487482"/>
              <a:gd name="connsiteY422" fmla="*/ 1697902 h 5898065"/>
              <a:gd name="connsiteX423" fmla="*/ 5146207 w 6487482"/>
              <a:gd name="connsiteY423" fmla="*/ 1716494 h 5898065"/>
              <a:gd name="connsiteX424" fmla="*/ 5128138 w 6487482"/>
              <a:gd name="connsiteY424" fmla="*/ 1800387 h 5898065"/>
              <a:gd name="connsiteX425" fmla="*/ 5122643 w 6487482"/>
              <a:gd name="connsiteY425" fmla="*/ 1839402 h 5898065"/>
              <a:gd name="connsiteX426" fmla="*/ 5120604 w 6487482"/>
              <a:gd name="connsiteY426" fmla="*/ 1846680 h 5898065"/>
              <a:gd name="connsiteX427" fmla="*/ 5122643 w 6487482"/>
              <a:gd name="connsiteY427" fmla="*/ 1839402 h 5898065"/>
              <a:gd name="connsiteX428" fmla="*/ 5119572 w 6487482"/>
              <a:gd name="connsiteY428" fmla="*/ 1911799 h 5898065"/>
              <a:gd name="connsiteX429" fmla="*/ 5117532 w 6487482"/>
              <a:gd name="connsiteY429" fmla="*/ 1919077 h 5898065"/>
              <a:gd name="connsiteX430" fmla="*/ 5112037 w 6487482"/>
              <a:gd name="connsiteY430" fmla="*/ 1958091 h 5898065"/>
              <a:gd name="connsiteX431" fmla="*/ 5108581 w 6487482"/>
              <a:gd name="connsiteY431" fmla="*/ 1989827 h 5898065"/>
              <a:gd name="connsiteX432" fmla="*/ 5115424 w 6487482"/>
              <a:gd name="connsiteY432" fmla="*/ 2007442 h 5898065"/>
              <a:gd name="connsiteX433" fmla="*/ 5104888 w 6487482"/>
              <a:gd name="connsiteY433" fmla="*/ 2045043 h 5898065"/>
              <a:gd name="connsiteX434" fmla="*/ 5108535 w 6487482"/>
              <a:gd name="connsiteY434" fmla="*/ 2059311 h 5898065"/>
              <a:gd name="connsiteX435" fmla="*/ 5106537 w 6487482"/>
              <a:gd name="connsiteY435" fmla="*/ 2060576 h 5898065"/>
              <a:gd name="connsiteX436" fmla="*/ 5107889 w 6487482"/>
              <a:gd name="connsiteY436" fmla="*/ 2053733 h 5898065"/>
              <a:gd name="connsiteX437" fmla="*/ 5105850 w 6487482"/>
              <a:gd name="connsiteY437" fmla="*/ 2061011 h 5898065"/>
              <a:gd name="connsiteX438" fmla="*/ 5106537 w 6487482"/>
              <a:gd name="connsiteY438" fmla="*/ 2060576 h 5898065"/>
              <a:gd name="connsiteX439" fmla="*/ 5102997 w 6487482"/>
              <a:gd name="connsiteY439" fmla="*/ 2078492 h 5898065"/>
              <a:gd name="connsiteX440" fmla="*/ 5101432 w 6487482"/>
              <a:gd name="connsiteY440" fmla="*/ 2076779 h 5898065"/>
              <a:gd name="connsiteX441" fmla="*/ 5100964 w 6487482"/>
              <a:gd name="connsiteY441" fmla="*/ 2088782 h 5898065"/>
              <a:gd name="connsiteX442" fmla="*/ 5100006 w 6487482"/>
              <a:gd name="connsiteY442" fmla="*/ 2093629 h 5898065"/>
              <a:gd name="connsiteX443" fmla="*/ 5064191 w 6487482"/>
              <a:gd name="connsiteY443" fmla="*/ 2390773 h 5898065"/>
              <a:gd name="connsiteX444" fmla="*/ 5062081 w 6487482"/>
              <a:gd name="connsiteY444" fmla="*/ 2479138 h 5898065"/>
              <a:gd name="connsiteX445" fmla="*/ 5073579 w 6487482"/>
              <a:gd name="connsiteY445" fmla="*/ 2457504 h 5898065"/>
              <a:gd name="connsiteX446" fmla="*/ 5066736 w 6487482"/>
              <a:gd name="connsiteY446" fmla="*/ 2439889 h 5898065"/>
              <a:gd name="connsiteX447" fmla="*/ 5100907 w 6487482"/>
              <a:gd name="connsiteY447" fmla="*/ 2198293 h 5898065"/>
              <a:gd name="connsiteX448" fmla="*/ 5092865 w 6487482"/>
              <a:gd name="connsiteY448" fmla="*/ 2188191 h 5898065"/>
              <a:gd name="connsiteX449" fmla="*/ 5111897 w 6487482"/>
              <a:gd name="connsiteY449" fmla="*/ 2120265 h 5898065"/>
              <a:gd name="connsiteX450" fmla="*/ 5146207 w 6487482"/>
              <a:gd name="connsiteY450" fmla="*/ 1716494 h 5898065"/>
              <a:gd name="connsiteX451" fmla="*/ 5189056 w 6487482"/>
              <a:gd name="connsiteY451" fmla="*/ 1371842 h 5898065"/>
              <a:gd name="connsiteX452" fmla="*/ 5188944 w 6487482"/>
              <a:gd name="connsiteY452" fmla="*/ 1363487 h 5898065"/>
              <a:gd name="connsiteX453" fmla="*/ 5187232 w 6487482"/>
              <a:gd name="connsiteY453" fmla="*/ 1345347 h 5898065"/>
              <a:gd name="connsiteX454" fmla="*/ 4829854 w 6487482"/>
              <a:gd name="connsiteY454" fmla="*/ 1002550 h 5898065"/>
              <a:gd name="connsiteX455" fmla="*/ 4801178 w 6487482"/>
              <a:gd name="connsiteY455" fmla="*/ 1205133 h 5898065"/>
              <a:gd name="connsiteX456" fmla="*/ 4655888 w 6487482"/>
              <a:gd name="connsiteY456" fmla="*/ 2583797 h 5898065"/>
              <a:gd name="connsiteX457" fmla="*/ 4655888 w 6487482"/>
              <a:gd name="connsiteY457" fmla="*/ 2583797 h 5898065"/>
              <a:gd name="connsiteX458" fmla="*/ 4829783 w 6487482"/>
              <a:gd name="connsiteY458" fmla="*/ 1083638 h 5898065"/>
              <a:gd name="connsiteX459" fmla="*/ 4831137 w 6487482"/>
              <a:gd name="connsiteY459" fmla="*/ 1056627 h 5898065"/>
              <a:gd name="connsiteX460" fmla="*/ 4829854 w 6487482"/>
              <a:gd name="connsiteY460" fmla="*/ 1002550 h 5898065"/>
              <a:gd name="connsiteX461" fmla="*/ 4841466 w 6487482"/>
              <a:gd name="connsiteY461" fmla="*/ 941704 h 5898065"/>
              <a:gd name="connsiteX462" fmla="*/ 4843050 w 6487482"/>
              <a:gd name="connsiteY462" fmla="*/ 974852 h 5898065"/>
              <a:gd name="connsiteX463" fmla="*/ 4845040 w 6487482"/>
              <a:gd name="connsiteY463" fmla="*/ 955623 h 5898065"/>
              <a:gd name="connsiteX464" fmla="*/ 4841466 w 6487482"/>
              <a:gd name="connsiteY464" fmla="*/ 941704 h 5898065"/>
              <a:gd name="connsiteX465" fmla="*/ 4852578 w 6487482"/>
              <a:gd name="connsiteY465" fmla="*/ 879408 h 5898065"/>
              <a:gd name="connsiteX466" fmla="*/ 4845884 w 6487482"/>
              <a:gd name="connsiteY466" fmla="*/ 925935 h 5898065"/>
              <a:gd name="connsiteX467" fmla="*/ 4856430 w 6487482"/>
              <a:gd name="connsiteY467" fmla="*/ 898802 h 5898065"/>
              <a:gd name="connsiteX468" fmla="*/ 4852578 w 6487482"/>
              <a:gd name="connsiteY468" fmla="*/ 879408 h 5898065"/>
              <a:gd name="connsiteX469" fmla="*/ 4864190 w 6487482"/>
              <a:gd name="connsiteY469" fmla="*/ 818561 h 5898065"/>
              <a:gd name="connsiteX470" fmla="*/ 4856656 w 6487482"/>
              <a:gd name="connsiteY470" fmla="*/ 864853 h 5898065"/>
              <a:gd name="connsiteX471" fmla="*/ 4868065 w 6487482"/>
              <a:gd name="connsiteY471" fmla="*/ 837471 h 5898065"/>
              <a:gd name="connsiteX472" fmla="*/ 4864190 w 6487482"/>
              <a:gd name="connsiteY472" fmla="*/ 818561 h 5898065"/>
              <a:gd name="connsiteX473" fmla="*/ 4871636 w 6487482"/>
              <a:gd name="connsiteY473" fmla="*/ 786532 h 5898065"/>
              <a:gd name="connsiteX474" fmla="*/ 4867647 w 6487482"/>
              <a:gd name="connsiteY474" fmla="*/ 786825 h 5898065"/>
              <a:gd name="connsiteX475" fmla="*/ 4868608 w 6487482"/>
              <a:gd name="connsiteY475" fmla="*/ 802793 h 5898065"/>
              <a:gd name="connsiteX476" fmla="*/ 4872800 w 6487482"/>
              <a:gd name="connsiteY476" fmla="*/ 792684 h 5898065"/>
              <a:gd name="connsiteX477" fmla="*/ 4871636 w 6487482"/>
              <a:gd name="connsiteY477" fmla="*/ 786532 h 5898065"/>
              <a:gd name="connsiteX478" fmla="*/ 6007777 w 6487482"/>
              <a:gd name="connsiteY478" fmla="*/ 701829 h 5898065"/>
              <a:gd name="connsiteX479" fmla="*/ 5982607 w 6487482"/>
              <a:gd name="connsiteY479" fmla="*/ 774784 h 5898065"/>
              <a:gd name="connsiteX480" fmla="*/ 5856795 w 6487482"/>
              <a:gd name="connsiteY480" fmla="*/ 1647408 h 5898065"/>
              <a:gd name="connsiteX481" fmla="*/ 5694301 w 6487482"/>
              <a:gd name="connsiteY481" fmla="*/ 3329982 h 5898065"/>
              <a:gd name="connsiteX482" fmla="*/ 5578762 w 6487482"/>
              <a:gd name="connsiteY482" fmla="*/ 4140076 h 5898065"/>
              <a:gd name="connsiteX483" fmla="*/ 5631438 w 6487482"/>
              <a:gd name="connsiteY483" fmla="*/ 3952067 h 5898065"/>
              <a:gd name="connsiteX484" fmla="*/ 5659151 w 6487482"/>
              <a:gd name="connsiteY484" fmla="*/ 3733518 h 5898065"/>
              <a:gd name="connsiteX485" fmla="*/ 6002023 w 6487482"/>
              <a:gd name="connsiteY485" fmla="*/ 747519 h 5898065"/>
              <a:gd name="connsiteX486" fmla="*/ 6009289 w 6487482"/>
              <a:gd name="connsiteY486" fmla="*/ 706835 h 5898065"/>
              <a:gd name="connsiteX487" fmla="*/ 6007777 w 6487482"/>
              <a:gd name="connsiteY487" fmla="*/ 701829 h 5898065"/>
              <a:gd name="connsiteX488" fmla="*/ 5291983 w 6487482"/>
              <a:gd name="connsiteY488" fmla="*/ 657173 h 5898065"/>
              <a:gd name="connsiteX489" fmla="*/ 5249198 w 6487482"/>
              <a:gd name="connsiteY489" fmla="*/ 828319 h 5898065"/>
              <a:gd name="connsiteX490" fmla="*/ 5185898 w 6487482"/>
              <a:gd name="connsiteY490" fmla="*/ 1312923 h 5898065"/>
              <a:gd name="connsiteX491" fmla="*/ 5185898 w 6487482"/>
              <a:gd name="connsiteY491" fmla="*/ 1312923 h 5898065"/>
              <a:gd name="connsiteX492" fmla="*/ 5210155 w 6487482"/>
              <a:gd name="connsiteY492" fmla="*/ 1126109 h 5898065"/>
              <a:gd name="connsiteX493" fmla="*/ 5289300 w 6487482"/>
              <a:gd name="connsiteY493" fmla="*/ 685189 h 5898065"/>
              <a:gd name="connsiteX494" fmla="*/ 5292881 w 6487482"/>
              <a:gd name="connsiteY494" fmla="*/ 660471 h 5898065"/>
              <a:gd name="connsiteX495" fmla="*/ 5291983 w 6487482"/>
              <a:gd name="connsiteY495" fmla="*/ 657173 h 5898065"/>
              <a:gd name="connsiteX496" fmla="*/ 6156074 w 6487482"/>
              <a:gd name="connsiteY496" fmla="*/ 637134 h 5898065"/>
              <a:gd name="connsiteX497" fmla="*/ 6072749 w 6487482"/>
              <a:gd name="connsiteY497" fmla="*/ 653524 h 5898065"/>
              <a:gd name="connsiteX498" fmla="*/ 6152909 w 6487482"/>
              <a:gd name="connsiteY498" fmla="*/ 668133 h 5898065"/>
              <a:gd name="connsiteX499" fmla="*/ 6175928 w 6487482"/>
              <a:gd name="connsiteY499" fmla="*/ 651854 h 5898065"/>
              <a:gd name="connsiteX500" fmla="*/ 6172325 w 6487482"/>
              <a:gd name="connsiteY500" fmla="*/ 640869 h 5898065"/>
              <a:gd name="connsiteX501" fmla="*/ 6156074 w 6487482"/>
              <a:gd name="connsiteY501" fmla="*/ 637134 h 5898065"/>
              <a:gd name="connsiteX502" fmla="*/ 6442439 w 6487482"/>
              <a:gd name="connsiteY502" fmla="*/ 498084 h 5898065"/>
              <a:gd name="connsiteX503" fmla="*/ 6431281 w 6487482"/>
              <a:gd name="connsiteY503" fmla="*/ 518505 h 5898065"/>
              <a:gd name="connsiteX504" fmla="*/ 6378746 w 6487482"/>
              <a:gd name="connsiteY504" fmla="*/ 544339 h 5898065"/>
              <a:gd name="connsiteX505" fmla="*/ 6381428 w 6487482"/>
              <a:gd name="connsiteY505" fmla="*/ 540473 h 5898065"/>
              <a:gd name="connsiteX506" fmla="*/ 6381910 w 6487482"/>
              <a:gd name="connsiteY506" fmla="*/ 540320 h 5898065"/>
              <a:gd name="connsiteX507" fmla="*/ 6387864 w 6487482"/>
              <a:gd name="connsiteY507" fmla="*/ 531196 h 5898065"/>
              <a:gd name="connsiteX508" fmla="*/ 6428778 w 6487482"/>
              <a:gd name="connsiteY508" fmla="*/ 512080 h 5898065"/>
              <a:gd name="connsiteX509" fmla="*/ 6436539 w 6487482"/>
              <a:gd name="connsiteY509" fmla="*/ 504128 h 5898065"/>
              <a:gd name="connsiteX510" fmla="*/ 6436912 w 6487482"/>
              <a:gd name="connsiteY510" fmla="*/ 503914 h 5898065"/>
              <a:gd name="connsiteX511" fmla="*/ 6442439 w 6487482"/>
              <a:gd name="connsiteY511" fmla="*/ 498084 h 5898065"/>
              <a:gd name="connsiteX512" fmla="*/ 4546804 w 6487482"/>
              <a:gd name="connsiteY512" fmla="*/ 169737 h 5898065"/>
              <a:gd name="connsiteX513" fmla="*/ 4536269 w 6487482"/>
              <a:gd name="connsiteY513" fmla="*/ 207339 h 5898065"/>
              <a:gd name="connsiteX514" fmla="*/ 4548099 w 6487482"/>
              <a:gd name="connsiteY514" fmla="*/ 186943 h 5898065"/>
              <a:gd name="connsiteX515" fmla="*/ 4546804 w 6487482"/>
              <a:gd name="connsiteY515" fmla="*/ 169737 h 5898065"/>
              <a:gd name="connsiteX516" fmla="*/ 4307910 w 6487482"/>
              <a:gd name="connsiteY516" fmla="*/ 159056 h 5898065"/>
              <a:gd name="connsiteX517" fmla="*/ 4304454 w 6487482"/>
              <a:gd name="connsiteY517" fmla="*/ 190792 h 5898065"/>
              <a:gd name="connsiteX518" fmla="*/ 4310727 w 6487482"/>
              <a:gd name="connsiteY518" fmla="*/ 173254 h 5898065"/>
              <a:gd name="connsiteX519" fmla="*/ 4307910 w 6487482"/>
              <a:gd name="connsiteY519" fmla="*/ 159056 h 5898065"/>
              <a:gd name="connsiteX520" fmla="*/ 4400022 w 6487482"/>
              <a:gd name="connsiteY520" fmla="*/ 111606 h 5898065"/>
              <a:gd name="connsiteX521" fmla="*/ 4396566 w 6487482"/>
              <a:gd name="connsiteY521" fmla="*/ 143342 h 5898065"/>
              <a:gd name="connsiteX522" fmla="*/ 4400022 w 6487482"/>
              <a:gd name="connsiteY522" fmla="*/ 111606 h 5898065"/>
              <a:gd name="connsiteX523" fmla="*/ 4329603 w 6487482"/>
              <a:gd name="connsiteY523" fmla="*/ 101033 h 5898065"/>
              <a:gd name="connsiteX524" fmla="*/ 4322069 w 6487482"/>
              <a:gd name="connsiteY524" fmla="*/ 147325 h 5898065"/>
              <a:gd name="connsiteX525" fmla="*/ 4331587 w 6487482"/>
              <a:gd name="connsiteY525" fmla="*/ 119413 h 5898065"/>
              <a:gd name="connsiteX526" fmla="*/ 4329603 w 6487482"/>
              <a:gd name="connsiteY526" fmla="*/ 101033 h 5898065"/>
              <a:gd name="connsiteX527" fmla="*/ 4361930 w 6487482"/>
              <a:gd name="connsiteY527" fmla="*/ 960 h 5898065"/>
              <a:gd name="connsiteX528" fmla="*/ 4353674 w 6487482"/>
              <a:gd name="connsiteY528" fmla="*/ 34519 h 5898065"/>
              <a:gd name="connsiteX529" fmla="*/ 4400092 w 6487482"/>
              <a:gd name="connsiteY529" fmla="*/ 30518 h 5898065"/>
              <a:gd name="connsiteX530" fmla="*/ 4387178 w 6487482"/>
              <a:gd name="connsiteY530" fmla="*/ 76611 h 5898065"/>
              <a:gd name="connsiteX531" fmla="*/ 4470171 w 6487482"/>
              <a:gd name="connsiteY531" fmla="*/ 42304 h 5898065"/>
              <a:gd name="connsiteX532" fmla="*/ 4520834 w 6487482"/>
              <a:gd name="connsiteY532" fmla="*/ 81354 h 5898065"/>
              <a:gd name="connsiteX533" fmla="*/ 4635529 w 6487482"/>
              <a:gd name="connsiteY533" fmla="*/ 72935 h 5898065"/>
              <a:gd name="connsiteX534" fmla="*/ 4653650 w 6487482"/>
              <a:gd name="connsiteY534" fmla="*/ 85862 h 5898065"/>
              <a:gd name="connsiteX535" fmla="*/ 4691065 w 6487482"/>
              <a:gd name="connsiteY535" fmla="*/ 55791 h 5898065"/>
              <a:gd name="connsiteX536" fmla="*/ 4841425 w 6487482"/>
              <a:gd name="connsiteY536" fmla="*/ 97919 h 5898065"/>
              <a:gd name="connsiteX537" fmla="*/ 4864464 w 6487482"/>
              <a:gd name="connsiteY537" fmla="*/ 96525 h 5898065"/>
              <a:gd name="connsiteX538" fmla="*/ 4870466 w 6487482"/>
              <a:gd name="connsiteY538" fmla="*/ 113904 h 5898065"/>
              <a:gd name="connsiteX539" fmla="*/ 4926002 w 6487482"/>
              <a:gd name="connsiteY539" fmla="*/ 96760 h 5898065"/>
              <a:gd name="connsiteX540" fmla="*/ 5103242 w 6487482"/>
              <a:gd name="connsiteY540" fmla="*/ 146418 h 5898065"/>
              <a:gd name="connsiteX541" fmla="*/ 5184478 w 6487482"/>
              <a:gd name="connsiteY541" fmla="*/ 137783 h 5898065"/>
              <a:gd name="connsiteX542" fmla="*/ 5358217 w 6487482"/>
              <a:gd name="connsiteY542" fmla="*/ 177303 h 5898065"/>
              <a:gd name="connsiteX543" fmla="*/ 5414375 w 6487482"/>
              <a:gd name="connsiteY543" fmla="*/ 177339 h 5898065"/>
              <a:gd name="connsiteX544" fmla="*/ 5421217 w 6487482"/>
              <a:gd name="connsiteY544" fmla="*/ 194954 h 5898065"/>
              <a:gd name="connsiteX545" fmla="*/ 5564613 w 6487482"/>
              <a:gd name="connsiteY545" fmla="*/ 203735 h 5898065"/>
              <a:gd name="connsiteX546" fmla="*/ 5702687 w 6487482"/>
              <a:gd name="connsiteY546" fmla="*/ 192709 h 5898065"/>
              <a:gd name="connsiteX547" fmla="*/ 5716390 w 6487482"/>
              <a:gd name="connsiteY547" fmla="*/ 221403 h 5898065"/>
              <a:gd name="connsiteX548" fmla="*/ 5809848 w 6487482"/>
              <a:gd name="connsiteY548" fmla="*/ 230582 h 5898065"/>
              <a:gd name="connsiteX549" fmla="*/ 5941125 w 6487482"/>
              <a:gd name="connsiteY549" fmla="*/ 243815 h 5898065"/>
              <a:gd name="connsiteX550" fmla="*/ 6117980 w 6487482"/>
              <a:gd name="connsiteY550" fmla="*/ 252813 h 5898065"/>
              <a:gd name="connsiteX551" fmla="*/ 6171477 w 6487482"/>
              <a:gd name="connsiteY551" fmla="*/ 242946 h 5898065"/>
              <a:gd name="connsiteX552" fmla="*/ 6186020 w 6487482"/>
              <a:gd name="connsiteY552" fmla="*/ 271876 h 5898065"/>
              <a:gd name="connsiteX553" fmla="*/ 6298676 w 6487482"/>
              <a:gd name="connsiteY553" fmla="*/ 270735 h 5898065"/>
              <a:gd name="connsiteX554" fmla="*/ 6316797 w 6487482"/>
              <a:gd name="connsiteY554" fmla="*/ 283662 h 5898065"/>
              <a:gd name="connsiteX555" fmla="*/ 6374372 w 6487482"/>
              <a:gd name="connsiteY555" fmla="*/ 259239 h 5898065"/>
              <a:gd name="connsiteX556" fmla="*/ 6449658 w 6487482"/>
              <a:gd name="connsiteY556" fmla="*/ 330043 h 5898065"/>
              <a:gd name="connsiteX557" fmla="*/ 6441502 w 6487482"/>
              <a:gd name="connsiteY557" fmla="*/ 359154 h 5898065"/>
              <a:gd name="connsiteX558" fmla="*/ 6470421 w 6487482"/>
              <a:gd name="connsiteY558" fmla="*/ 359407 h 5898065"/>
              <a:gd name="connsiteX559" fmla="*/ 6476083 w 6487482"/>
              <a:gd name="connsiteY559" fmla="*/ 378001 h 5898065"/>
              <a:gd name="connsiteX560" fmla="*/ 6486684 w 6487482"/>
              <a:gd name="connsiteY560" fmla="*/ 373134 h 5898065"/>
              <a:gd name="connsiteX561" fmla="*/ 6413012 w 6487482"/>
              <a:gd name="connsiteY561" fmla="*/ 441437 h 5898065"/>
              <a:gd name="connsiteX562" fmla="*/ 6473351 w 6487482"/>
              <a:gd name="connsiteY562" fmla="*/ 449185 h 5898065"/>
              <a:gd name="connsiteX563" fmla="*/ 6437398 w 6487482"/>
              <a:gd name="connsiteY563" fmla="*/ 496672 h 5898065"/>
              <a:gd name="connsiteX564" fmla="*/ 6442439 w 6487482"/>
              <a:gd name="connsiteY564" fmla="*/ 498084 h 5898065"/>
              <a:gd name="connsiteX565" fmla="*/ 6436539 w 6487482"/>
              <a:gd name="connsiteY565" fmla="*/ 504128 h 5898065"/>
              <a:gd name="connsiteX566" fmla="*/ 6424683 w 6487482"/>
              <a:gd name="connsiteY566" fmla="*/ 510933 h 5898065"/>
              <a:gd name="connsiteX567" fmla="*/ 6387864 w 6487482"/>
              <a:gd name="connsiteY567" fmla="*/ 531196 h 5898065"/>
              <a:gd name="connsiteX568" fmla="*/ 6383305 w 6487482"/>
              <a:gd name="connsiteY568" fmla="*/ 537767 h 5898065"/>
              <a:gd name="connsiteX569" fmla="*/ 6381428 w 6487482"/>
              <a:gd name="connsiteY569" fmla="*/ 540473 h 5898065"/>
              <a:gd name="connsiteX570" fmla="*/ 6373706 w 6487482"/>
              <a:gd name="connsiteY570" fmla="*/ 542927 h 5898065"/>
              <a:gd name="connsiteX571" fmla="*/ 6378746 w 6487482"/>
              <a:gd name="connsiteY571" fmla="*/ 544339 h 5898065"/>
              <a:gd name="connsiteX572" fmla="*/ 6342171 w 6487482"/>
              <a:gd name="connsiteY572" fmla="*/ 574645 h 5898065"/>
              <a:gd name="connsiteX573" fmla="*/ 6375290 w 6487482"/>
              <a:gd name="connsiteY573" fmla="*/ 576075 h 5898065"/>
              <a:gd name="connsiteX574" fmla="*/ 6328179 w 6487482"/>
              <a:gd name="connsiteY574" fmla="*/ 643983 h 5898065"/>
              <a:gd name="connsiteX575" fmla="*/ 6308020 w 6487482"/>
              <a:gd name="connsiteY575" fmla="*/ 638334 h 5898065"/>
              <a:gd name="connsiteX576" fmla="*/ 6217325 w 6487482"/>
              <a:gd name="connsiteY576" fmla="*/ 661326 h 5898065"/>
              <a:gd name="connsiteX577" fmla="*/ 6235446 w 6487482"/>
              <a:gd name="connsiteY577" fmla="*/ 674252 h 5898065"/>
              <a:gd name="connsiteX578" fmla="*/ 6085253 w 6487482"/>
              <a:gd name="connsiteY578" fmla="*/ 689732 h 5898065"/>
              <a:gd name="connsiteX579" fmla="*/ 6019566 w 6487482"/>
              <a:gd name="connsiteY579" fmla="*/ 785139 h 5898065"/>
              <a:gd name="connsiteX580" fmla="*/ 5875231 w 6487482"/>
              <a:gd name="connsiteY580" fmla="*/ 1782083 h 5898065"/>
              <a:gd name="connsiteX581" fmla="*/ 5824890 w 6487482"/>
              <a:gd name="connsiteY581" fmla="*/ 2262469 h 5898065"/>
              <a:gd name="connsiteX582" fmla="*/ 5724304 w 6487482"/>
              <a:gd name="connsiteY582" fmla="*/ 3361936 h 5898065"/>
              <a:gd name="connsiteX583" fmla="*/ 5687569 w 6487482"/>
              <a:gd name="connsiteY583" fmla="*/ 3732323 h 5898065"/>
              <a:gd name="connsiteX584" fmla="*/ 5650783 w 6487482"/>
              <a:gd name="connsiteY584" fmla="*/ 4005891 h 5898065"/>
              <a:gd name="connsiteX585" fmla="*/ 5655368 w 6487482"/>
              <a:gd name="connsiteY585" fmla="*/ 4047729 h 5898065"/>
              <a:gd name="connsiteX586" fmla="*/ 5575550 w 6487482"/>
              <a:gd name="connsiteY586" fmla="*/ 4374648 h 5898065"/>
              <a:gd name="connsiteX587" fmla="*/ 5404653 w 6487482"/>
              <a:gd name="connsiteY587" fmla="*/ 4683899 h 5898065"/>
              <a:gd name="connsiteX588" fmla="*/ 5290464 w 6487482"/>
              <a:gd name="connsiteY588" fmla="*/ 4748711 h 5898065"/>
              <a:gd name="connsiteX589" fmla="*/ 5250721 w 6487482"/>
              <a:gd name="connsiteY589" fmla="*/ 4712720 h 5898065"/>
              <a:gd name="connsiteX590" fmla="*/ 5147690 w 6487482"/>
              <a:gd name="connsiteY590" fmla="*/ 4757112 h 5898065"/>
              <a:gd name="connsiteX591" fmla="*/ 5066569 w 6487482"/>
              <a:gd name="connsiteY591" fmla="*/ 4726534 h 5898065"/>
              <a:gd name="connsiteX592" fmla="*/ 4958953 w 6487482"/>
              <a:gd name="connsiteY592" fmla="*/ 4729087 h 5898065"/>
              <a:gd name="connsiteX593" fmla="*/ 4960370 w 6487482"/>
              <a:gd name="connsiteY593" fmla="*/ 4704628 h 5898065"/>
              <a:gd name="connsiteX594" fmla="*/ 4866675 w 6487482"/>
              <a:gd name="connsiteY594" fmla="*/ 4718931 h 5898065"/>
              <a:gd name="connsiteX595" fmla="*/ 4725870 w 6487482"/>
              <a:gd name="connsiteY595" fmla="*/ 4801141 h 5898065"/>
              <a:gd name="connsiteX596" fmla="*/ 4605243 w 6487482"/>
              <a:gd name="connsiteY596" fmla="*/ 4711092 h 5898065"/>
              <a:gd name="connsiteX597" fmla="*/ 4549707 w 6487482"/>
              <a:gd name="connsiteY597" fmla="*/ 4728237 h 5898065"/>
              <a:gd name="connsiteX598" fmla="*/ 4434627 w 6487482"/>
              <a:gd name="connsiteY598" fmla="*/ 4695994 h 5898065"/>
              <a:gd name="connsiteX599" fmla="*/ 4450132 w 6487482"/>
              <a:gd name="connsiteY599" fmla="*/ 4740891 h 5898065"/>
              <a:gd name="connsiteX600" fmla="*/ 4388934 w 6487482"/>
              <a:gd name="connsiteY600" fmla="*/ 4739443 h 5898065"/>
              <a:gd name="connsiteX601" fmla="*/ 4350705 w 6487482"/>
              <a:gd name="connsiteY601" fmla="*/ 4817688 h 5898065"/>
              <a:gd name="connsiteX602" fmla="*/ 4294783 w 6487482"/>
              <a:gd name="connsiteY602" fmla="*/ 4794171 h 5898065"/>
              <a:gd name="connsiteX603" fmla="*/ 4227583 w 6487482"/>
              <a:gd name="connsiteY603" fmla="*/ 4775344 h 5898065"/>
              <a:gd name="connsiteX604" fmla="*/ 4194701 w 6487482"/>
              <a:gd name="connsiteY604" fmla="*/ 4750433 h 5898065"/>
              <a:gd name="connsiteX605" fmla="*/ 4188585 w 6487482"/>
              <a:gd name="connsiteY605" fmla="*/ 4772266 h 5898065"/>
              <a:gd name="connsiteX606" fmla="*/ 4172502 w 6487482"/>
              <a:gd name="connsiteY606" fmla="*/ 4752062 h 5898065"/>
              <a:gd name="connsiteX607" fmla="*/ 3993776 w 6487482"/>
              <a:gd name="connsiteY607" fmla="*/ 4807949 h 5898065"/>
              <a:gd name="connsiteX608" fmla="*/ 3946735 w 6487482"/>
              <a:gd name="connsiteY608" fmla="*/ 4794770 h 5898065"/>
              <a:gd name="connsiteX609" fmla="*/ 3916617 w 6487482"/>
              <a:gd name="connsiteY609" fmla="*/ 4802029 h 5898065"/>
              <a:gd name="connsiteX610" fmla="*/ 3867717 w 6487482"/>
              <a:gd name="connsiteY610" fmla="*/ 4819235 h 5898065"/>
              <a:gd name="connsiteX611" fmla="*/ 3867696 w 6487482"/>
              <a:gd name="connsiteY611" fmla="*/ 4820865 h 5898065"/>
              <a:gd name="connsiteX612" fmla="*/ 3856846 w 6487482"/>
              <a:gd name="connsiteY612" fmla="*/ 4817415 h 5898065"/>
              <a:gd name="connsiteX613" fmla="*/ 3836458 w 6487482"/>
              <a:gd name="connsiteY613" fmla="*/ 4787420 h 5898065"/>
              <a:gd name="connsiteX614" fmla="*/ 3803339 w 6487482"/>
              <a:gd name="connsiteY614" fmla="*/ 4785989 h 5898065"/>
              <a:gd name="connsiteX615" fmla="*/ 3794843 w 6487482"/>
              <a:gd name="connsiteY615" fmla="*/ 4816313 h 5898065"/>
              <a:gd name="connsiteX616" fmla="*/ 3758723 w 6487482"/>
              <a:gd name="connsiteY616" fmla="*/ 4806194 h 5898065"/>
              <a:gd name="connsiteX617" fmla="*/ 3746149 w 6487482"/>
              <a:gd name="connsiteY617" fmla="*/ 4851073 h 5898065"/>
              <a:gd name="connsiteX618" fmla="*/ 3701148 w 6487482"/>
              <a:gd name="connsiteY618" fmla="*/ 4830616 h 5898065"/>
              <a:gd name="connsiteX619" fmla="*/ 3687612 w 6487482"/>
              <a:gd name="connsiteY619" fmla="*/ 4859527 h 5898065"/>
              <a:gd name="connsiteX620" fmla="*/ 3675730 w 6487482"/>
              <a:gd name="connsiteY620" fmla="*/ 4840500 h 5898065"/>
              <a:gd name="connsiteX621" fmla="*/ 3644650 w 6487482"/>
              <a:gd name="connsiteY621" fmla="*/ 4831793 h 5898065"/>
              <a:gd name="connsiteX622" fmla="*/ 3628068 w 6487482"/>
              <a:gd name="connsiteY622" fmla="*/ 4810140 h 5898065"/>
              <a:gd name="connsiteX623" fmla="*/ 3596026 w 6487482"/>
              <a:gd name="connsiteY623" fmla="*/ 4785465 h 5898065"/>
              <a:gd name="connsiteX624" fmla="*/ 3575533 w 6487482"/>
              <a:gd name="connsiteY624" fmla="*/ 4835975 h 5898065"/>
              <a:gd name="connsiteX625" fmla="*/ 3529403 w 6487482"/>
              <a:gd name="connsiteY625" fmla="*/ 4741943 h 5898065"/>
              <a:gd name="connsiteX626" fmla="*/ 3481402 w 6487482"/>
              <a:gd name="connsiteY626" fmla="*/ 4712796 h 5898065"/>
              <a:gd name="connsiteX627" fmla="*/ 3478907 w 6487482"/>
              <a:gd name="connsiteY627" fmla="*/ 4760500 h 5898065"/>
              <a:gd name="connsiteX628" fmla="*/ 3431701 w 6487482"/>
              <a:gd name="connsiteY628" fmla="*/ 4689714 h 5898065"/>
              <a:gd name="connsiteX629" fmla="*/ 3425865 w 6487482"/>
              <a:gd name="connsiteY629" fmla="*/ 4729940 h 5898065"/>
              <a:gd name="connsiteX630" fmla="*/ 3415786 w 6487482"/>
              <a:gd name="connsiteY630" fmla="*/ 4727116 h 5898065"/>
              <a:gd name="connsiteX631" fmla="*/ 3400717 w 6487482"/>
              <a:gd name="connsiteY631" fmla="*/ 4819699 h 5898065"/>
              <a:gd name="connsiteX632" fmla="*/ 3386797 w 6487482"/>
              <a:gd name="connsiteY632" fmla="*/ 4807950 h 5898065"/>
              <a:gd name="connsiteX633" fmla="*/ 3342520 w 6487482"/>
              <a:gd name="connsiteY633" fmla="*/ 4826941 h 5898065"/>
              <a:gd name="connsiteX634" fmla="*/ 3315133 w 6487482"/>
              <a:gd name="connsiteY634" fmla="*/ 4763016 h 5898065"/>
              <a:gd name="connsiteX635" fmla="*/ 3303636 w 6487482"/>
              <a:gd name="connsiteY635" fmla="*/ 4784651 h 5898065"/>
              <a:gd name="connsiteX636" fmla="*/ 3270010 w 6487482"/>
              <a:gd name="connsiteY636" fmla="*/ 4726827 h 5898065"/>
              <a:gd name="connsiteX637" fmla="*/ 3189692 w 6487482"/>
              <a:gd name="connsiteY637" fmla="*/ 5052298 h 5898065"/>
              <a:gd name="connsiteX638" fmla="*/ 3127103 w 6487482"/>
              <a:gd name="connsiteY638" fmla="*/ 5295090 h 5898065"/>
              <a:gd name="connsiteX639" fmla="*/ 3062378 w 6487482"/>
              <a:gd name="connsiteY639" fmla="*/ 5406465 h 5898065"/>
              <a:gd name="connsiteX640" fmla="*/ 3005765 w 6487482"/>
              <a:gd name="connsiteY640" fmla="*/ 5446855 h 5898065"/>
              <a:gd name="connsiteX641" fmla="*/ 2907582 w 6487482"/>
              <a:gd name="connsiteY641" fmla="*/ 5558012 h 5898065"/>
              <a:gd name="connsiteX642" fmla="*/ 2953108 w 6487482"/>
              <a:gd name="connsiteY642" fmla="*/ 5456956 h 5898065"/>
              <a:gd name="connsiteX643" fmla="*/ 2933070 w 6487482"/>
              <a:gd name="connsiteY643" fmla="*/ 5467040 h 5898065"/>
              <a:gd name="connsiteX644" fmla="*/ 2837266 w 6487482"/>
              <a:gd name="connsiteY644" fmla="*/ 5569708 h 5898065"/>
              <a:gd name="connsiteX645" fmla="*/ 2809424 w 6487482"/>
              <a:gd name="connsiteY645" fmla="*/ 5546209 h 5898065"/>
              <a:gd name="connsiteX646" fmla="*/ 2697082 w 6487482"/>
              <a:gd name="connsiteY646" fmla="*/ 5669098 h 5898065"/>
              <a:gd name="connsiteX647" fmla="*/ 2766225 w 6487482"/>
              <a:gd name="connsiteY647" fmla="*/ 5541954 h 5898065"/>
              <a:gd name="connsiteX648" fmla="*/ 2767879 w 6487482"/>
              <a:gd name="connsiteY648" fmla="*/ 5494016 h 5898065"/>
              <a:gd name="connsiteX649" fmla="*/ 2747264 w 6487482"/>
              <a:gd name="connsiteY649" fmla="*/ 5528793 h 5898065"/>
              <a:gd name="connsiteX650" fmla="*/ 2726264 w 6487482"/>
              <a:gd name="connsiteY650" fmla="*/ 5522909 h 5898065"/>
              <a:gd name="connsiteX651" fmla="*/ 2690651 w 6487482"/>
              <a:gd name="connsiteY651" fmla="*/ 5569183 h 5898065"/>
              <a:gd name="connsiteX652" fmla="*/ 2707303 w 6487482"/>
              <a:gd name="connsiteY652" fmla="*/ 5509748 h 5898065"/>
              <a:gd name="connsiteX653" fmla="*/ 2615987 w 6487482"/>
              <a:gd name="connsiteY653" fmla="*/ 5515559 h 5898065"/>
              <a:gd name="connsiteX654" fmla="*/ 2508231 w 6487482"/>
              <a:gd name="connsiteY654" fmla="*/ 5680286 h 5898065"/>
              <a:gd name="connsiteX655" fmla="*/ 2448686 w 6487482"/>
              <a:gd name="connsiteY655" fmla="*/ 5630899 h 5898065"/>
              <a:gd name="connsiteX656" fmla="*/ 2498387 w 6487482"/>
              <a:gd name="connsiteY656" fmla="*/ 5653982 h 5898065"/>
              <a:gd name="connsiteX657" fmla="*/ 2422646 w 6487482"/>
              <a:gd name="connsiteY657" fmla="*/ 5623603 h 5898065"/>
              <a:gd name="connsiteX658" fmla="*/ 2413644 w 6487482"/>
              <a:gd name="connsiteY658" fmla="*/ 5597534 h 5898065"/>
              <a:gd name="connsiteX659" fmla="*/ 2413644 w 6487482"/>
              <a:gd name="connsiteY659" fmla="*/ 5597534 h 5898065"/>
              <a:gd name="connsiteX660" fmla="*/ 2313998 w 6487482"/>
              <a:gd name="connsiteY660" fmla="*/ 5691276 h 5898065"/>
              <a:gd name="connsiteX661" fmla="*/ 2258847 w 6487482"/>
              <a:gd name="connsiteY661" fmla="*/ 5749082 h 5898065"/>
              <a:gd name="connsiteX662" fmla="*/ 2178066 w 6487482"/>
              <a:gd name="connsiteY662" fmla="*/ 5717292 h 5898065"/>
              <a:gd name="connsiteX663" fmla="*/ 1977306 w 6487482"/>
              <a:gd name="connsiteY663" fmla="*/ 5832415 h 5898065"/>
              <a:gd name="connsiteX664" fmla="*/ 1908645 w 6487482"/>
              <a:gd name="connsiteY664" fmla="*/ 5796171 h 5898065"/>
              <a:gd name="connsiteX665" fmla="*/ 1839117 w 6487482"/>
              <a:gd name="connsiteY665" fmla="*/ 5882653 h 5898065"/>
              <a:gd name="connsiteX666" fmla="*/ 1892685 w 6487482"/>
              <a:gd name="connsiteY666" fmla="*/ 5791699 h 5898065"/>
              <a:gd name="connsiteX667" fmla="*/ 1844612 w 6487482"/>
              <a:gd name="connsiteY667" fmla="*/ 5843639 h 5898065"/>
              <a:gd name="connsiteX668" fmla="*/ 1738413 w 6487482"/>
              <a:gd name="connsiteY668" fmla="*/ 5821733 h 5898065"/>
              <a:gd name="connsiteX669" fmla="*/ 1639223 w 6487482"/>
              <a:gd name="connsiteY669" fmla="*/ 5875049 h 5898065"/>
              <a:gd name="connsiteX670" fmla="*/ 1601301 w 6487482"/>
              <a:gd name="connsiteY670" fmla="*/ 5848727 h 5898065"/>
              <a:gd name="connsiteX671" fmla="*/ 1548529 w 6487482"/>
              <a:gd name="connsiteY671" fmla="*/ 5898042 h 5898065"/>
              <a:gd name="connsiteX672" fmla="*/ 1490447 w 6487482"/>
              <a:gd name="connsiteY672" fmla="*/ 5866070 h 5898065"/>
              <a:gd name="connsiteX673" fmla="*/ 1474942 w 6487482"/>
              <a:gd name="connsiteY673" fmla="*/ 5821173 h 5898065"/>
              <a:gd name="connsiteX674" fmla="*/ 1396892 w 6487482"/>
              <a:gd name="connsiteY674" fmla="*/ 5718198 h 5898065"/>
              <a:gd name="connsiteX675" fmla="*/ 1411321 w 6487482"/>
              <a:gd name="connsiteY675" fmla="*/ 5786341 h 5898065"/>
              <a:gd name="connsiteX676" fmla="*/ 1379279 w 6487482"/>
              <a:gd name="connsiteY676" fmla="*/ 5761665 h 5898065"/>
              <a:gd name="connsiteX677" fmla="*/ 1344120 w 6487482"/>
              <a:gd name="connsiteY677" fmla="*/ 5767513 h 5898065"/>
              <a:gd name="connsiteX678" fmla="*/ 1266693 w 6487482"/>
              <a:gd name="connsiteY678" fmla="*/ 5681719 h 5898065"/>
              <a:gd name="connsiteX679" fmla="*/ 1262615 w 6487482"/>
              <a:gd name="connsiteY679" fmla="*/ 5696275 h 5898065"/>
              <a:gd name="connsiteX680" fmla="*/ 1220614 w 6487482"/>
              <a:gd name="connsiteY680" fmla="*/ 5684507 h 5898065"/>
              <a:gd name="connsiteX681" fmla="*/ 1171029 w 6487482"/>
              <a:gd name="connsiteY681" fmla="*/ 5622212 h 5898065"/>
              <a:gd name="connsiteX682" fmla="*/ 1179420 w 6487482"/>
              <a:gd name="connsiteY682" fmla="*/ 5663195 h 5898065"/>
              <a:gd name="connsiteX683" fmla="*/ 1181345 w 6487482"/>
              <a:gd name="connsiteY683" fmla="*/ 5666400 h 5898065"/>
              <a:gd name="connsiteX684" fmla="*/ 1179786 w 6487482"/>
              <a:gd name="connsiteY684" fmla="*/ 5673763 h 5898065"/>
              <a:gd name="connsiteX685" fmla="*/ 1165918 w 6487482"/>
              <a:gd name="connsiteY685" fmla="*/ 5701887 h 5898065"/>
              <a:gd name="connsiteX686" fmla="*/ 1222583 w 6487482"/>
              <a:gd name="connsiteY686" fmla="*/ 5758317 h 5898065"/>
              <a:gd name="connsiteX687" fmla="*/ 1128959 w 6487482"/>
              <a:gd name="connsiteY687" fmla="*/ 5691531 h 5898065"/>
              <a:gd name="connsiteX688" fmla="*/ 1081412 w 6487482"/>
              <a:gd name="connsiteY688" fmla="*/ 5621958 h 5898065"/>
              <a:gd name="connsiteX689" fmla="*/ 1001227 w 6487482"/>
              <a:gd name="connsiteY689" fmla="*/ 5387568 h 5898065"/>
              <a:gd name="connsiteX690" fmla="*/ 1000546 w 6487482"/>
              <a:gd name="connsiteY690" fmla="*/ 5385905 h 5898065"/>
              <a:gd name="connsiteX691" fmla="*/ 1000354 w 6487482"/>
              <a:gd name="connsiteY691" fmla="*/ 5385608 h 5898065"/>
              <a:gd name="connsiteX692" fmla="*/ 995735 w 6487482"/>
              <a:gd name="connsiteY692" fmla="*/ 5375237 h 5898065"/>
              <a:gd name="connsiteX693" fmla="*/ 989345 w 6487482"/>
              <a:gd name="connsiteY693" fmla="*/ 5368541 h 5898065"/>
              <a:gd name="connsiteX694" fmla="*/ 1000354 w 6487482"/>
              <a:gd name="connsiteY694" fmla="*/ 5385608 h 5898065"/>
              <a:gd name="connsiteX695" fmla="*/ 1001227 w 6487482"/>
              <a:gd name="connsiteY695" fmla="*/ 5387568 h 5898065"/>
              <a:gd name="connsiteX696" fmla="*/ 960304 w 6487482"/>
              <a:gd name="connsiteY696" fmla="*/ 5352555 h 5898065"/>
              <a:gd name="connsiteX697" fmla="*/ 980157 w 6487482"/>
              <a:gd name="connsiteY697" fmla="*/ 5462771 h 5898065"/>
              <a:gd name="connsiteX698" fmla="*/ 1023215 w 6487482"/>
              <a:gd name="connsiteY698" fmla="*/ 5629200 h 5898065"/>
              <a:gd name="connsiteX699" fmla="*/ 950730 w 6487482"/>
              <a:gd name="connsiteY699" fmla="*/ 5406124 h 5898065"/>
              <a:gd name="connsiteX700" fmla="*/ 916650 w 6487482"/>
              <a:gd name="connsiteY700" fmla="*/ 5388726 h 5898065"/>
              <a:gd name="connsiteX701" fmla="*/ 883216 w 6487482"/>
              <a:gd name="connsiteY701" fmla="*/ 5265548 h 5898065"/>
              <a:gd name="connsiteX702" fmla="*/ 841742 w 6487482"/>
              <a:gd name="connsiteY702" fmla="*/ 5132267 h 5898065"/>
              <a:gd name="connsiteX703" fmla="*/ 860177 w 6487482"/>
              <a:gd name="connsiteY703" fmla="*/ 5266942 h 5898065"/>
              <a:gd name="connsiteX704" fmla="*/ 827244 w 6487482"/>
              <a:gd name="connsiteY704" fmla="*/ 5145212 h 5898065"/>
              <a:gd name="connsiteX705" fmla="*/ 808283 w 6487482"/>
              <a:gd name="connsiteY705" fmla="*/ 5132050 h 5898065"/>
              <a:gd name="connsiteX706" fmla="*/ 776651 w 6487482"/>
              <a:gd name="connsiteY706" fmla="*/ 5025075 h 5898065"/>
              <a:gd name="connsiteX707" fmla="*/ 617851 w 6487482"/>
              <a:gd name="connsiteY707" fmla="*/ 4308180 h 5898065"/>
              <a:gd name="connsiteX708" fmla="*/ 601199 w 6487482"/>
              <a:gd name="connsiteY708" fmla="*/ 4367615 h 5898065"/>
              <a:gd name="connsiteX709" fmla="*/ 630554 w 6487482"/>
              <a:gd name="connsiteY709" fmla="*/ 4505349 h 5898065"/>
              <a:gd name="connsiteX710" fmla="*/ 635691 w 6487482"/>
              <a:gd name="connsiteY710" fmla="*/ 4645455 h 5898065"/>
              <a:gd name="connsiteX711" fmla="*/ 587041 w 6487482"/>
              <a:gd name="connsiteY711" fmla="*/ 4379346 h 5898065"/>
              <a:gd name="connsiteX712" fmla="*/ 564624 w 6487482"/>
              <a:gd name="connsiteY712" fmla="*/ 4397921 h 5898065"/>
              <a:gd name="connsiteX713" fmla="*/ 596185 w 6487482"/>
              <a:gd name="connsiteY713" fmla="*/ 4585984 h 5898065"/>
              <a:gd name="connsiteX714" fmla="*/ 559443 w 6487482"/>
              <a:gd name="connsiteY714" fmla="*/ 4558683 h 5898065"/>
              <a:gd name="connsiteX715" fmla="*/ 559879 w 6487482"/>
              <a:gd name="connsiteY715" fmla="*/ 4696164 h 5898065"/>
              <a:gd name="connsiteX716" fmla="*/ 532878 w 6487482"/>
              <a:gd name="connsiteY716" fmla="*/ 4672900 h 5898065"/>
              <a:gd name="connsiteX717" fmla="*/ 499759 w 6487482"/>
              <a:gd name="connsiteY717" fmla="*/ 4671470 h 5898065"/>
              <a:gd name="connsiteX718" fmla="*/ 459798 w 6487482"/>
              <a:gd name="connsiteY718" fmla="*/ 4652425 h 5898065"/>
              <a:gd name="connsiteX719" fmla="*/ 327762 w 6487482"/>
              <a:gd name="connsiteY719" fmla="*/ 3982274 h 5898065"/>
              <a:gd name="connsiteX720" fmla="*/ 327762 w 6487482"/>
              <a:gd name="connsiteY720" fmla="*/ 3982274 h 5898065"/>
              <a:gd name="connsiteX721" fmla="*/ 361799 w 6487482"/>
              <a:gd name="connsiteY721" fmla="*/ 4300540 h 5898065"/>
              <a:gd name="connsiteX722" fmla="*/ 379351 w 6487482"/>
              <a:gd name="connsiteY722" fmla="*/ 4406842 h 5898065"/>
              <a:gd name="connsiteX723" fmla="*/ 399332 w 6487482"/>
              <a:gd name="connsiteY723" fmla="*/ 4482553 h 5898065"/>
              <a:gd name="connsiteX724" fmla="*/ 400163 w 6487482"/>
              <a:gd name="connsiteY724" fmla="*/ 4490141 h 5898065"/>
              <a:gd name="connsiteX725" fmla="*/ 407135 w 6487482"/>
              <a:gd name="connsiteY725" fmla="*/ 4540701 h 5898065"/>
              <a:gd name="connsiteX726" fmla="*/ 410327 w 6487482"/>
              <a:gd name="connsiteY726" fmla="*/ 4562310 h 5898065"/>
              <a:gd name="connsiteX727" fmla="*/ 411428 w 6487482"/>
              <a:gd name="connsiteY727" fmla="*/ 4576898 h 5898065"/>
              <a:gd name="connsiteX728" fmla="*/ 411174 w 6487482"/>
              <a:gd name="connsiteY728" fmla="*/ 4606097 h 5898065"/>
              <a:gd name="connsiteX729" fmla="*/ 390629 w 6487482"/>
              <a:gd name="connsiteY729" fmla="*/ 4559788 h 5898065"/>
              <a:gd name="connsiteX730" fmla="*/ 315355 w 6487482"/>
              <a:gd name="connsiteY730" fmla="*/ 4084760 h 5898065"/>
              <a:gd name="connsiteX731" fmla="*/ 268307 w 6487482"/>
              <a:gd name="connsiteY731" fmla="*/ 3673893 h 5898065"/>
              <a:gd name="connsiteX732" fmla="*/ 254457 w 6487482"/>
              <a:gd name="connsiteY732" fmla="*/ 3581056 h 5898065"/>
              <a:gd name="connsiteX733" fmla="*/ 283313 w 6487482"/>
              <a:gd name="connsiteY733" fmla="*/ 4060085 h 5898065"/>
              <a:gd name="connsiteX734" fmla="*/ 334201 w 6487482"/>
              <a:gd name="connsiteY734" fmla="*/ 4479877 h 5898065"/>
              <a:gd name="connsiteX735" fmla="*/ 345558 w 6487482"/>
              <a:gd name="connsiteY735" fmla="*/ 4620418 h 5898065"/>
              <a:gd name="connsiteX736" fmla="*/ 321486 w 6487482"/>
              <a:gd name="connsiteY736" fmla="*/ 4686932 h 5898065"/>
              <a:gd name="connsiteX737" fmla="*/ 283975 w 6487482"/>
              <a:gd name="connsiteY737" fmla="*/ 4578308 h 5898065"/>
              <a:gd name="connsiteX738" fmla="*/ 214511 w 6487482"/>
              <a:gd name="connsiteY738" fmla="*/ 4186015 h 5898065"/>
              <a:gd name="connsiteX739" fmla="*/ 193965 w 6487482"/>
              <a:gd name="connsiteY739" fmla="*/ 4139706 h 5898065"/>
              <a:gd name="connsiteX740" fmla="*/ 237505 w 6487482"/>
              <a:gd name="connsiteY740" fmla="*/ 4485490 h 5898065"/>
              <a:gd name="connsiteX741" fmla="*/ 250061 w 6487482"/>
              <a:gd name="connsiteY741" fmla="*/ 4618517 h 5898065"/>
              <a:gd name="connsiteX742" fmla="*/ 220853 w 6487482"/>
              <a:gd name="connsiteY742" fmla="*/ 4544925 h 5898065"/>
              <a:gd name="connsiteX743" fmla="*/ 195775 w 6487482"/>
              <a:gd name="connsiteY743" fmla="*/ 4553596 h 5898065"/>
              <a:gd name="connsiteX744" fmla="*/ 108382 w 6487482"/>
              <a:gd name="connsiteY744" fmla="*/ 4083023 h 5898065"/>
              <a:gd name="connsiteX745" fmla="*/ 87837 w 6487482"/>
              <a:gd name="connsiteY745" fmla="*/ 4036713 h 5898065"/>
              <a:gd name="connsiteX746" fmla="*/ 74993 w 6487482"/>
              <a:gd name="connsiteY746" fmla="*/ 4001719 h 5898065"/>
              <a:gd name="connsiteX747" fmla="*/ 19269 w 6487482"/>
              <a:gd name="connsiteY747" fmla="*/ 2939565 h 5898065"/>
              <a:gd name="connsiteX748" fmla="*/ 4341 w 6487482"/>
              <a:gd name="connsiteY748" fmla="*/ 2869974 h 5898065"/>
              <a:gd name="connsiteX749" fmla="*/ 7135 w 6487482"/>
              <a:gd name="connsiteY749" fmla="*/ 2320014 h 5898065"/>
              <a:gd name="connsiteX750" fmla="*/ 2691 w 6487482"/>
              <a:gd name="connsiteY750" fmla="*/ 2116002 h 5898065"/>
              <a:gd name="connsiteX751" fmla="*/ 3287 w 6487482"/>
              <a:gd name="connsiteY751" fmla="*/ 1913402 h 5898065"/>
              <a:gd name="connsiteX752" fmla="*/ 22366 w 6487482"/>
              <a:gd name="connsiteY752" fmla="*/ 742696 h 5898065"/>
              <a:gd name="connsiteX753" fmla="*/ 55600 w 6487482"/>
              <a:gd name="connsiteY753" fmla="*/ 362171 h 5898065"/>
              <a:gd name="connsiteX754" fmla="*/ 118600 w 6487482"/>
              <a:gd name="connsiteY754" fmla="*/ 379822 h 5898065"/>
              <a:gd name="connsiteX755" fmla="*/ 139837 w 6487482"/>
              <a:gd name="connsiteY755" fmla="*/ 362225 h 5898065"/>
              <a:gd name="connsiteX756" fmla="*/ 172719 w 6487482"/>
              <a:gd name="connsiteY756" fmla="*/ 387136 h 5898065"/>
              <a:gd name="connsiteX757" fmla="*/ 203414 w 6487482"/>
              <a:gd name="connsiteY757" fmla="*/ 355183 h 5898065"/>
              <a:gd name="connsiteX758" fmla="*/ 217957 w 6487482"/>
              <a:gd name="connsiteY758" fmla="*/ 384112 h 5898065"/>
              <a:gd name="connsiteX759" fmla="*/ 233532 w 6487482"/>
              <a:gd name="connsiteY759" fmla="*/ 347923 h 5898065"/>
              <a:gd name="connsiteX760" fmla="*/ 268453 w 6487482"/>
              <a:gd name="connsiteY760" fmla="*/ 365556 h 5898065"/>
              <a:gd name="connsiteX761" fmla="*/ 260919 w 6487482"/>
              <a:gd name="connsiteY761" fmla="*/ 411848 h 5898065"/>
              <a:gd name="connsiteX762" fmla="*/ 321950 w 6487482"/>
              <a:gd name="connsiteY762" fmla="*/ 355689 h 5898065"/>
              <a:gd name="connsiteX763" fmla="*/ 339494 w 6487482"/>
              <a:gd name="connsiteY763" fmla="*/ 393309 h 5898065"/>
              <a:gd name="connsiteX764" fmla="*/ 376691 w 6487482"/>
              <a:gd name="connsiteY764" fmla="*/ 380184 h 5898065"/>
              <a:gd name="connsiteX765" fmla="*/ 397691 w 6487482"/>
              <a:gd name="connsiteY765" fmla="*/ 386067 h 5898065"/>
              <a:gd name="connsiteX766" fmla="*/ 443891 w 6487482"/>
              <a:gd name="connsiteY766" fmla="*/ 399012 h 5898065"/>
              <a:gd name="connsiteX767" fmla="*/ 488270 w 6487482"/>
              <a:gd name="connsiteY767" fmla="*/ 402289 h 5898065"/>
              <a:gd name="connsiteX768" fmla="*/ 516971 w 6487482"/>
              <a:gd name="connsiteY768" fmla="*/ 419487 h 5898065"/>
              <a:gd name="connsiteX769" fmla="*/ 559041 w 6487482"/>
              <a:gd name="connsiteY769" fmla="*/ 350167 h 5898065"/>
              <a:gd name="connsiteX770" fmla="*/ 589429 w 6487482"/>
              <a:gd name="connsiteY770" fmla="*/ 422782 h 5898065"/>
              <a:gd name="connsiteX771" fmla="*/ 617123 w 6487482"/>
              <a:gd name="connsiteY771" fmla="*/ 382138 h 5898065"/>
              <a:gd name="connsiteX772" fmla="*/ 685163 w 6487482"/>
              <a:gd name="connsiteY772" fmla="*/ 401202 h 5898065"/>
              <a:gd name="connsiteX773" fmla="*/ 743700 w 6487482"/>
              <a:gd name="connsiteY773" fmla="*/ 392747 h 5898065"/>
              <a:gd name="connsiteX774" fmla="*/ 790285 w 6487482"/>
              <a:gd name="connsiteY774" fmla="*/ 446353 h 5898065"/>
              <a:gd name="connsiteX775" fmla="*/ 868860 w 6487482"/>
              <a:gd name="connsiteY775" fmla="*/ 427814 h 5898065"/>
              <a:gd name="connsiteX776" fmla="*/ 897176 w 6487482"/>
              <a:gd name="connsiteY776" fmla="*/ 404352 h 5898065"/>
              <a:gd name="connsiteX777" fmla="*/ 906057 w 6487482"/>
              <a:gd name="connsiteY777" fmla="*/ 414689 h 5898065"/>
              <a:gd name="connsiteX778" fmla="*/ 922594 w 6487482"/>
              <a:gd name="connsiteY778" fmla="*/ 394467 h 5898065"/>
              <a:gd name="connsiteX779" fmla="*/ 944216 w 6487482"/>
              <a:gd name="connsiteY779" fmla="*/ 417531 h 5898065"/>
              <a:gd name="connsiteX780" fmla="*/ 996751 w 6487482"/>
              <a:gd name="connsiteY780" fmla="*/ 391697 h 5898065"/>
              <a:gd name="connsiteX781" fmla="*/ 1002753 w 6487482"/>
              <a:gd name="connsiteY781" fmla="*/ 409077 h 5898065"/>
              <a:gd name="connsiteX782" fmla="*/ 1032871 w 6487482"/>
              <a:gd name="connsiteY782" fmla="*/ 401817 h 5898065"/>
              <a:gd name="connsiteX783" fmla="*/ 1095871 w 6487482"/>
              <a:gd name="connsiteY783" fmla="*/ 419468 h 5898065"/>
              <a:gd name="connsiteX784" fmla="*/ 1121456 w 6487482"/>
              <a:gd name="connsiteY784" fmla="*/ 467190 h 5898065"/>
              <a:gd name="connsiteX785" fmla="*/ 1148528 w 6487482"/>
              <a:gd name="connsiteY785" fmla="*/ 409366 h 5898065"/>
              <a:gd name="connsiteX786" fmla="*/ 1158031 w 6487482"/>
              <a:gd name="connsiteY786" fmla="*/ 436884 h 5898065"/>
              <a:gd name="connsiteX787" fmla="*/ 1184527 w 6487482"/>
              <a:gd name="connsiteY787" fmla="*/ 403754 h 5898065"/>
              <a:gd name="connsiteX788" fmla="*/ 1233150 w 6487482"/>
              <a:gd name="connsiteY788" fmla="*/ 450082 h 5898065"/>
              <a:gd name="connsiteX789" fmla="*/ 1249065 w 6487482"/>
              <a:gd name="connsiteY789" fmla="*/ 412679 h 5898065"/>
              <a:gd name="connsiteX790" fmla="*/ 1312687 w 6487482"/>
              <a:gd name="connsiteY790" fmla="*/ 447511 h 5898065"/>
              <a:gd name="connsiteX791" fmla="*/ 1326224 w 6487482"/>
              <a:gd name="connsiteY791" fmla="*/ 418599 h 5898065"/>
              <a:gd name="connsiteX792" fmla="*/ 1388383 w 6487482"/>
              <a:gd name="connsiteY792" fmla="*/ 436015 h 5898065"/>
              <a:gd name="connsiteX793" fmla="*/ 1423926 w 6487482"/>
              <a:gd name="connsiteY793" fmla="*/ 470828 h 5898065"/>
              <a:gd name="connsiteX794" fmla="*/ 1440463 w 6487482"/>
              <a:gd name="connsiteY794" fmla="*/ 450606 h 5898065"/>
              <a:gd name="connsiteX795" fmla="*/ 1456039 w 6487482"/>
              <a:gd name="connsiteY795" fmla="*/ 414416 h 5898065"/>
              <a:gd name="connsiteX796" fmla="*/ 1500078 w 6487482"/>
              <a:gd name="connsiteY796" fmla="*/ 418906 h 5898065"/>
              <a:gd name="connsiteX797" fmla="*/ 1520000 w 6487482"/>
              <a:gd name="connsiteY797" fmla="*/ 448035 h 5898065"/>
              <a:gd name="connsiteX798" fmla="*/ 1538236 w 6487482"/>
              <a:gd name="connsiteY798" fmla="*/ 421748 h 5898065"/>
              <a:gd name="connsiteX799" fmla="*/ 1576158 w 6487482"/>
              <a:gd name="connsiteY799" fmla="*/ 448071 h 5898065"/>
              <a:gd name="connsiteX800" fmla="*/ 1592696 w 6487482"/>
              <a:gd name="connsiteY800" fmla="*/ 427849 h 5898065"/>
              <a:gd name="connsiteX801" fmla="*/ 1637356 w 6487482"/>
              <a:gd name="connsiteY801" fmla="*/ 449519 h 5898065"/>
              <a:gd name="connsiteX802" fmla="*/ 1649931 w 6487482"/>
              <a:gd name="connsiteY802" fmla="*/ 404640 h 5898065"/>
              <a:gd name="connsiteX803" fmla="*/ 1668891 w 6487482"/>
              <a:gd name="connsiteY803" fmla="*/ 417801 h 5898065"/>
              <a:gd name="connsiteX804" fmla="*/ 1689892 w 6487482"/>
              <a:gd name="connsiteY804" fmla="*/ 423685 h 5898065"/>
              <a:gd name="connsiteX805" fmla="*/ 1698317 w 6487482"/>
              <a:gd name="connsiteY805" fmla="*/ 474448 h 5898065"/>
              <a:gd name="connsiteX806" fmla="*/ 1747518 w 6487482"/>
              <a:gd name="connsiteY806" fmla="*/ 496082 h 5898065"/>
              <a:gd name="connsiteX807" fmla="*/ 1782965 w 6487482"/>
              <a:gd name="connsiteY807" fmla="*/ 392202 h 5898065"/>
              <a:gd name="connsiteX808" fmla="*/ 1849588 w 6487482"/>
              <a:gd name="connsiteY808" fmla="*/ 435724 h 5898065"/>
              <a:gd name="connsiteX809" fmla="*/ 1891203 w 6487482"/>
              <a:gd name="connsiteY809" fmla="*/ 406830 h 5898065"/>
              <a:gd name="connsiteX810" fmla="*/ 1908747 w 6487482"/>
              <a:gd name="connsiteY810" fmla="*/ 444450 h 5898065"/>
              <a:gd name="connsiteX811" fmla="*/ 1955402 w 6487482"/>
              <a:gd name="connsiteY811" fmla="*/ 416968 h 5898065"/>
              <a:gd name="connsiteX812" fmla="*/ 1939827 w 6487482"/>
              <a:gd name="connsiteY812" fmla="*/ 453158 h 5898065"/>
              <a:gd name="connsiteX813" fmla="*/ 1992939 w 6487482"/>
              <a:gd name="connsiteY813" fmla="*/ 402630 h 5898065"/>
              <a:gd name="connsiteX814" fmla="*/ 2177783 w 6487482"/>
              <a:gd name="connsiteY814" fmla="*/ 324910 h 5898065"/>
              <a:gd name="connsiteX815" fmla="*/ 2181746 w 6487482"/>
              <a:gd name="connsiteY815" fmla="*/ 349567 h 5898065"/>
              <a:gd name="connsiteX816" fmla="*/ 2250863 w 6487482"/>
              <a:gd name="connsiteY816" fmla="*/ 345385 h 5898065"/>
              <a:gd name="connsiteX817" fmla="*/ 2297903 w 6487482"/>
              <a:gd name="connsiteY817" fmla="*/ 358565 h 5898065"/>
              <a:gd name="connsiteX818" fmla="*/ 2335440 w 6487482"/>
              <a:gd name="connsiteY818" fmla="*/ 344226 h 5898065"/>
              <a:gd name="connsiteX819" fmla="*/ 2364481 w 6487482"/>
              <a:gd name="connsiteY819" fmla="*/ 360212 h 5898065"/>
              <a:gd name="connsiteX820" fmla="*/ 2404679 w 6487482"/>
              <a:gd name="connsiteY820" fmla="*/ 355776 h 5898065"/>
              <a:gd name="connsiteX821" fmla="*/ 2449680 w 6487482"/>
              <a:gd name="connsiteY821" fmla="*/ 376233 h 5898065"/>
              <a:gd name="connsiteX822" fmla="*/ 2546876 w 6487482"/>
              <a:gd name="connsiteY822" fmla="*/ 372069 h 5898065"/>
              <a:gd name="connsiteX823" fmla="*/ 2585997 w 6487482"/>
              <a:gd name="connsiteY823" fmla="*/ 390879 h 5898065"/>
              <a:gd name="connsiteX824" fmla="*/ 2702731 w 6487482"/>
              <a:gd name="connsiteY824" fmla="*/ 375183 h 5898065"/>
              <a:gd name="connsiteX825" fmla="*/ 2837349 w 6487482"/>
              <a:gd name="connsiteY825" fmla="*/ 395893 h 5898065"/>
              <a:gd name="connsiteX826" fmla="*/ 2905004 w 6487482"/>
              <a:gd name="connsiteY826" fmla="*/ 374296 h 5898065"/>
              <a:gd name="connsiteX827" fmla="*/ 2971005 w 6487482"/>
              <a:gd name="connsiteY827" fmla="*/ 400637 h 5898065"/>
              <a:gd name="connsiteX828" fmla="*/ 3034242 w 6487482"/>
              <a:gd name="connsiteY828" fmla="*/ 394807 h 5898065"/>
              <a:gd name="connsiteX829" fmla="*/ 3102282 w 6487482"/>
              <a:gd name="connsiteY829" fmla="*/ 413870 h 5898065"/>
              <a:gd name="connsiteX830" fmla="*/ 3139819 w 6487482"/>
              <a:gd name="connsiteY830" fmla="*/ 399532 h 5898065"/>
              <a:gd name="connsiteX831" fmla="*/ 3184820 w 6487482"/>
              <a:gd name="connsiteY831" fmla="*/ 419989 h 5898065"/>
              <a:gd name="connsiteX832" fmla="*/ 3277553 w 6487482"/>
              <a:gd name="connsiteY832" fmla="*/ 389719 h 5898065"/>
              <a:gd name="connsiteX833" fmla="*/ 3466290 w 6487482"/>
              <a:gd name="connsiteY833" fmla="*/ 417744 h 5898065"/>
              <a:gd name="connsiteX834" fmla="*/ 3566103 w 6487482"/>
              <a:gd name="connsiteY834" fmla="*/ 381609 h 5898065"/>
              <a:gd name="connsiteX835" fmla="*/ 3755801 w 6487482"/>
              <a:gd name="connsiteY835" fmla="*/ 425601 h 5898065"/>
              <a:gd name="connsiteX836" fmla="*/ 3795999 w 6487482"/>
              <a:gd name="connsiteY836" fmla="*/ 421165 h 5898065"/>
              <a:gd name="connsiteX837" fmla="*/ 3891733 w 6487482"/>
              <a:gd name="connsiteY837" fmla="*/ 399585 h 5898065"/>
              <a:gd name="connsiteX838" fmla="*/ 4063478 w 6487482"/>
              <a:gd name="connsiteY838" fmla="*/ 488257 h 5898065"/>
              <a:gd name="connsiteX839" fmla="*/ 4095905 w 6487482"/>
              <a:gd name="connsiteY839" fmla="*/ 553594 h 5898065"/>
              <a:gd name="connsiteX840" fmla="*/ 4121438 w 6487482"/>
              <a:gd name="connsiteY840" fmla="*/ 504497 h 5898065"/>
              <a:gd name="connsiteX841" fmla="*/ 4117982 w 6487482"/>
              <a:gd name="connsiteY841" fmla="*/ 536233 h 5898065"/>
              <a:gd name="connsiteX842" fmla="*/ 4143470 w 6487482"/>
              <a:gd name="connsiteY842" fmla="*/ 445260 h 5898065"/>
              <a:gd name="connsiteX843" fmla="*/ 4262454 w 6487482"/>
              <a:gd name="connsiteY843" fmla="*/ 179025 h 5898065"/>
              <a:gd name="connsiteX844" fmla="*/ 4357130 w 6487482"/>
              <a:gd name="connsiteY844" fmla="*/ 2783 h 5898065"/>
              <a:gd name="connsiteX845" fmla="*/ 4361930 w 6487482"/>
              <a:gd name="connsiteY845" fmla="*/ 960 h 589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Lst>
            <a:rect l="l" t="t" r="r" b="b"/>
            <a:pathLst>
              <a:path w="6487482" h="5898065">
                <a:moveTo>
                  <a:pt x="1437290" y="5874724"/>
                </a:moveTo>
                <a:cubicBezTo>
                  <a:pt x="1437290" y="5874724"/>
                  <a:pt x="1455919" y="5875528"/>
                  <a:pt x="1451262" y="5875327"/>
                </a:cubicBezTo>
                <a:cubicBezTo>
                  <a:pt x="1449710" y="5875260"/>
                  <a:pt x="1445570" y="5875081"/>
                  <a:pt x="1437290" y="5874724"/>
                </a:cubicBezTo>
                <a:close/>
                <a:moveTo>
                  <a:pt x="1487994" y="5870437"/>
                </a:moveTo>
                <a:lnTo>
                  <a:pt x="1483702" y="5878077"/>
                </a:lnTo>
                <a:cubicBezTo>
                  <a:pt x="1475672" y="5892371"/>
                  <a:pt x="1482555" y="5880119"/>
                  <a:pt x="1487143" y="5871951"/>
                </a:cubicBezTo>
                <a:close/>
                <a:moveTo>
                  <a:pt x="1490447" y="5866070"/>
                </a:moveTo>
                <a:lnTo>
                  <a:pt x="1487994" y="5870437"/>
                </a:lnTo>
                <a:lnTo>
                  <a:pt x="1489483" y="5867785"/>
                </a:lnTo>
                <a:cubicBezTo>
                  <a:pt x="1490080" y="5866724"/>
                  <a:pt x="1490447" y="5866070"/>
                  <a:pt x="1490447" y="5866070"/>
                </a:cubicBezTo>
                <a:close/>
                <a:moveTo>
                  <a:pt x="2697082" y="5669098"/>
                </a:moveTo>
                <a:cubicBezTo>
                  <a:pt x="2697082" y="5669098"/>
                  <a:pt x="2693004" y="5683653"/>
                  <a:pt x="2697082" y="5669098"/>
                </a:cubicBezTo>
                <a:close/>
                <a:moveTo>
                  <a:pt x="1181494" y="5665697"/>
                </a:moveTo>
                <a:cubicBezTo>
                  <a:pt x="1181868" y="5666783"/>
                  <a:pt x="1181797" y="5666988"/>
                  <a:pt x="1181409" y="5666506"/>
                </a:cubicBezTo>
                <a:lnTo>
                  <a:pt x="1181345" y="5666400"/>
                </a:lnTo>
                <a:close/>
                <a:moveTo>
                  <a:pt x="2520805" y="5635407"/>
                </a:moveTo>
                <a:cubicBezTo>
                  <a:pt x="2513725" y="5641273"/>
                  <a:pt x="2514347" y="5658453"/>
                  <a:pt x="2519387" y="5659865"/>
                </a:cubicBezTo>
                <a:cubicBezTo>
                  <a:pt x="2520577" y="5655620"/>
                  <a:pt x="2520931" y="5649505"/>
                  <a:pt x="2520988" y="5644452"/>
                </a:cubicBezTo>
                <a:cubicBezTo>
                  <a:pt x="2521045" y="5639399"/>
                  <a:pt x="2520805" y="5635407"/>
                  <a:pt x="2520805" y="5635407"/>
                </a:cubicBezTo>
                <a:close/>
                <a:moveTo>
                  <a:pt x="2435539" y="5619234"/>
                </a:moveTo>
                <a:lnTo>
                  <a:pt x="2433567" y="5619903"/>
                </a:lnTo>
                <a:cubicBezTo>
                  <a:pt x="2430967" y="5620784"/>
                  <a:pt x="2427401" y="5621992"/>
                  <a:pt x="2422646" y="5623603"/>
                </a:cubicBezTo>
                <a:cubicBezTo>
                  <a:pt x="2422646" y="5623603"/>
                  <a:pt x="2425023" y="5622798"/>
                  <a:pt x="2427995" y="5621791"/>
                </a:cubicBezTo>
                <a:close/>
                <a:moveTo>
                  <a:pt x="2438355" y="5618280"/>
                </a:moveTo>
                <a:lnTo>
                  <a:pt x="2436910" y="5618770"/>
                </a:lnTo>
                <a:lnTo>
                  <a:pt x="2435539" y="5619234"/>
                </a:lnTo>
                <a:close/>
                <a:moveTo>
                  <a:pt x="2439362" y="5617939"/>
                </a:moveTo>
                <a:cubicBezTo>
                  <a:pt x="2439733" y="5617813"/>
                  <a:pt x="2439585" y="5617863"/>
                  <a:pt x="2438693" y="5618165"/>
                </a:cubicBezTo>
                <a:lnTo>
                  <a:pt x="2438355" y="5618280"/>
                </a:lnTo>
                <a:close/>
                <a:moveTo>
                  <a:pt x="1251951" y="5571639"/>
                </a:moveTo>
                <a:cubicBezTo>
                  <a:pt x="1248606" y="5568686"/>
                  <a:pt x="1246083" y="5571781"/>
                  <a:pt x="1247802" y="5587470"/>
                </a:cubicBezTo>
                <a:cubicBezTo>
                  <a:pt x="1247802" y="5587470"/>
                  <a:pt x="1252605" y="5612363"/>
                  <a:pt x="1259684" y="5606497"/>
                </a:cubicBezTo>
                <a:cubicBezTo>
                  <a:pt x="1261964" y="5603212"/>
                  <a:pt x="1262074" y="5597765"/>
                  <a:pt x="1261029" y="5592096"/>
                </a:cubicBezTo>
                <a:cubicBezTo>
                  <a:pt x="1259463" y="5583593"/>
                  <a:pt x="1255296" y="5574592"/>
                  <a:pt x="1251951" y="5571639"/>
                </a:cubicBezTo>
                <a:close/>
                <a:moveTo>
                  <a:pt x="2547294" y="5538627"/>
                </a:moveTo>
                <a:cubicBezTo>
                  <a:pt x="2528168" y="5544809"/>
                  <a:pt x="2498266" y="5570143"/>
                  <a:pt x="2505300" y="5590510"/>
                </a:cubicBezTo>
                <a:cubicBezTo>
                  <a:pt x="2502298" y="5581819"/>
                  <a:pt x="2549915" y="5570305"/>
                  <a:pt x="2549915" y="5570305"/>
                </a:cubicBezTo>
                <a:cubicBezTo>
                  <a:pt x="2561693" y="5553328"/>
                  <a:pt x="2564012" y="5543840"/>
                  <a:pt x="2561060" y="5539722"/>
                </a:cubicBezTo>
                <a:cubicBezTo>
                  <a:pt x="2558847" y="5536634"/>
                  <a:pt x="2553669" y="5536567"/>
                  <a:pt x="2547294" y="5538627"/>
                </a:cubicBezTo>
                <a:close/>
                <a:moveTo>
                  <a:pt x="2673107" y="5531563"/>
                </a:moveTo>
                <a:cubicBezTo>
                  <a:pt x="2681648" y="5543113"/>
                  <a:pt x="2658153" y="5584933"/>
                  <a:pt x="2690651" y="5569183"/>
                </a:cubicBezTo>
                <a:cubicBezTo>
                  <a:pt x="2641957" y="5603943"/>
                  <a:pt x="2600411" y="5551749"/>
                  <a:pt x="2631492" y="5560457"/>
                </a:cubicBezTo>
                <a:cubicBezTo>
                  <a:pt x="2641572" y="5563281"/>
                  <a:pt x="2642649" y="5540035"/>
                  <a:pt x="2649728" y="5534170"/>
                </a:cubicBezTo>
                <a:cubicBezTo>
                  <a:pt x="2655608" y="5535818"/>
                  <a:pt x="2649491" y="5557651"/>
                  <a:pt x="2654531" y="5559063"/>
                </a:cubicBezTo>
                <a:cubicBezTo>
                  <a:pt x="2659571" y="5560475"/>
                  <a:pt x="2678146" y="5532975"/>
                  <a:pt x="2673107" y="5531563"/>
                </a:cubicBezTo>
                <a:close/>
                <a:moveTo>
                  <a:pt x="2718223" y="5512807"/>
                </a:moveTo>
                <a:cubicBezTo>
                  <a:pt x="2718223" y="5512807"/>
                  <a:pt x="2717146" y="5536052"/>
                  <a:pt x="2719185" y="5528775"/>
                </a:cubicBezTo>
                <a:cubicBezTo>
                  <a:pt x="2721705" y="5529481"/>
                  <a:pt x="2723234" y="5524023"/>
                  <a:pt x="2723249" y="5519121"/>
                </a:cubicBezTo>
                <a:cubicBezTo>
                  <a:pt x="2723263" y="5514219"/>
                  <a:pt x="2721762" y="5509874"/>
                  <a:pt x="2718223" y="5512807"/>
                </a:cubicBezTo>
                <a:close/>
                <a:moveTo>
                  <a:pt x="2853694" y="5478016"/>
                </a:moveTo>
                <a:cubicBezTo>
                  <a:pt x="2845540" y="5473585"/>
                  <a:pt x="2835015" y="5477505"/>
                  <a:pt x="2827878" y="5502977"/>
                </a:cubicBezTo>
                <a:cubicBezTo>
                  <a:pt x="2820344" y="5549269"/>
                  <a:pt x="2837958" y="5505801"/>
                  <a:pt x="2848038" y="5508625"/>
                </a:cubicBezTo>
                <a:cubicBezTo>
                  <a:pt x="2858538" y="5511567"/>
                  <a:pt x="2863718" y="5508440"/>
                  <a:pt x="2865283" y="5503155"/>
                </a:cubicBezTo>
                <a:cubicBezTo>
                  <a:pt x="2867631" y="5495228"/>
                  <a:pt x="2861849" y="5482447"/>
                  <a:pt x="2853694" y="5478016"/>
                </a:cubicBezTo>
                <a:close/>
                <a:moveTo>
                  <a:pt x="952840" y="5317759"/>
                </a:moveTo>
                <a:cubicBezTo>
                  <a:pt x="948761" y="5332315"/>
                  <a:pt x="952840" y="5317759"/>
                  <a:pt x="952840" y="5317759"/>
                </a:cubicBezTo>
                <a:close/>
                <a:moveTo>
                  <a:pt x="3175470" y="5218563"/>
                </a:moveTo>
                <a:lnTo>
                  <a:pt x="3174553" y="5225969"/>
                </a:lnTo>
                <a:cubicBezTo>
                  <a:pt x="3174553" y="5225969"/>
                  <a:pt x="3174688" y="5224882"/>
                  <a:pt x="3174906" y="5223117"/>
                </a:cubicBezTo>
                <a:close/>
                <a:moveTo>
                  <a:pt x="3175966" y="5214555"/>
                </a:moveTo>
                <a:lnTo>
                  <a:pt x="3175764" y="5216190"/>
                </a:lnTo>
                <a:lnTo>
                  <a:pt x="3175470" y="5218563"/>
                </a:lnTo>
                <a:close/>
                <a:moveTo>
                  <a:pt x="3177545" y="5201808"/>
                </a:moveTo>
                <a:lnTo>
                  <a:pt x="3177026" y="5206004"/>
                </a:lnTo>
                <a:lnTo>
                  <a:pt x="3175966" y="5214555"/>
                </a:lnTo>
                <a:lnTo>
                  <a:pt x="3177335" y="5203509"/>
                </a:lnTo>
                <a:close/>
                <a:moveTo>
                  <a:pt x="3178338" y="5195411"/>
                </a:moveTo>
                <a:lnTo>
                  <a:pt x="3177545" y="5201808"/>
                </a:lnTo>
                <a:lnTo>
                  <a:pt x="3178186" y="5196633"/>
                </a:lnTo>
                <a:cubicBezTo>
                  <a:pt x="3178388" y="5195003"/>
                  <a:pt x="3178422" y="5194731"/>
                  <a:pt x="3178338" y="5195411"/>
                </a:cubicBezTo>
                <a:close/>
                <a:moveTo>
                  <a:pt x="3221849" y="5037761"/>
                </a:moveTo>
                <a:cubicBezTo>
                  <a:pt x="3217316" y="5092742"/>
                  <a:pt x="3161710" y="5190974"/>
                  <a:pt x="3174553" y="5225969"/>
                </a:cubicBezTo>
                <a:cubicBezTo>
                  <a:pt x="3161017" y="5254881"/>
                  <a:pt x="3144025" y="5315529"/>
                  <a:pt x="3127103" y="5295090"/>
                </a:cubicBezTo>
                <a:cubicBezTo>
                  <a:pt x="3163056" y="5247603"/>
                  <a:pt x="3198355" y="5079581"/>
                  <a:pt x="3210692" y="5058182"/>
                </a:cubicBezTo>
                <a:cubicBezTo>
                  <a:pt x="3212731" y="5050904"/>
                  <a:pt x="3219810" y="5045039"/>
                  <a:pt x="3221849" y="5037761"/>
                </a:cubicBezTo>
                <a:close/>
                <a:moveTo>
                  <a:pt x="3238951" y="4939910"/>
                </a:moveTo>
                <a:cubicBezTo>
                  <a:pt x="3239656" y="4939007"/>
                  <a:pt x="3240097" y="4939256"/>
                  <a:pt x="3240155" y="4941014"/>
                </a:cubicBezTo>
                <a:cubicBezTo>
                  <a:pt x="3240264" y="4944261"/>
                  <a:pt x="3239071" y="4952649"/>
                  <a:pt x="3235840" y="4968423"/>
                </a:cubicBezTo>
                <a:cubicBezTo>
                  <a:pt x="3233802" y="4975701"/>
                  <a:pt x="3227344" y="4998747"/>
                  <a:pt x="3225305" y="5006025"/>
                </a:cubicBezTo>
                <a:cubicBezTo>
                  <a:pt x="3216092" y="5009024"/>
                  <a:pt x="3234012" y="4946232"/>
                  <a:pt x="3238951" y="4939910"/>
                </a:cubicBezTo>
                <a:close/>
                <a:moveTo>
                  <a:pt x="3250555" y="4871142"/>
                </a:moveTo>
                <a:cubicBezTo>
                  <a:pt x="3250879" y="4871498"/>
                  <a:pt x="3249219" y="4878637"/>
                  <a:pt x="3243952" y="4897438"/>
                </a:cubicBezTo>
                <a:cubicBezTo>
                  <a:pt x="3243952" y="4897438"/>
                  <a:pt x="3242874" y="4920683"/>
                  <a:pt x="3237834" y="4919271"/>
                </a:cubicBezTo>
                <a:cubicBezTo>
                  <a:pt x="3230741" y="4930038"/>
                  <a:pt x="3249581" y="4870072"/>
                  <a:pt x="3250555" y="4871142"/>
                </a:cubicBezTo>
                <a:close/>
                <a:moveTo>
                  <a:pt x="3867696" y="4820865"/>
                </a:moveTo>
                <a:lnTo>
                  <a:pt x="3872001" y="4822233"/>
                </a:lnTo>
                <a:cubicBezTo>
                  <a:pt x="3869751" y="4822584"/>
                  <a:pt x="3868354" y="4822418"/>
                  <a:pt x="3867683" y="4821871"/>
                </a:cubicBezTo>
                <a:close/>
                <a:moveTo>
                  <a:pt x="3254942" y="4819410"/>
                </a:moveTo>
                <a:cubicBezTo>
                  <a:pt x="3254942" y="4819410"/>
                  <a:pt x="3258578" y="4826643"/>
                  <a:pt x="3259709" y="4835135"/>
                </a:cubicBezTo>
                <a:cubicBezTo>
                  <a:pt x="3260840" y="4843629"/>
                  <a:pt x="3259466" y="4853382"/>
                  <a:pt x="3249447" y="4858424"/>
                </a:cubicBezTo>
                <a:close/>
                <a:moveTo>
                  <a:pt x="3264855" y="4764628"/>
                </a:moveTo>
                <a:cubicBezTo>
                  <a:pt x="3264855" y="4764628"/>
                  <a:pt x="3267021" y="4771448"/>
                  <a:pt x="3267120" y="4780797"/>
                </a:cubicBezTo>
                <a:cubicBezTo>
                  <a:pt x="3267218" y="4790145"/>
                  <a:pt x="3265250" y="4802021"/>
                  <a:pt x="3256981" y="4812132"/>
                </a:cubicBezTo>
                <a:cubicBezTo>
                  <a:pt x="3256981" y="4812132"/>
                  <a:pt x="3257436" y="4771706"/>
                  <a:pt x="3264855" y="4764628"/>
                </a:cubicBezTo>
                <a:close/>
                <a:moveTo>
                  <a:pt x="3413362" y="4693733"/>
                </a:moveTo>
                <a:cubicBezTo>
                  <a:pt x="3406283" y="4699598"/>
                  <a:pt x="3404866" y="4724057"/>
                  <a:pt x="3409906" y="4725469"/>
                </a:cubicBezTo>
                <a:cubicBezTo>
                  <a:pt x="3412285" y="4716978"/>
                  <a:pt x="3413362" y="4693733"/>
                  <a:pt x="3413362" y="4693733"/>
                </a:cubicBezTo>
                <a:close/>
                <a:moveTo>
                  <a:pt x="5142091" y="4681303"/>
                </a:moveTo>
                <a:cubicBezTo>
                  <a:pt x="5124952" y="4684678"/>
                  <a:pt x="5108435" y="4698364"/>
                  <a:pt x="5114686" y="4716468"/>
                </a:cubicBezTo>
                <a:cubicBezTo>
                  <a:pt x="5123689" y="4742538"/>
                  <a:pt x="5174185" y="4723981"/>
                  <a:pt x="5173223" y="4708014"/>
                </a:cubicBezTo>
                <a:cubicBezTo>
                  <a:pt x="5176990" y="4684868"/>
                  <a:pt x="5159230" y="4677929"/>
                  <a:pt x="5142091" y="4681303"/>
                </a:cubicBezTo>
                <a:close/>
                <a:moveTo>
                  <a:pt x="4682016" y="4676351"/>
                </a:moveTo>
                <a:cubicBezTo>
                  <a:pt x="4676976" y="4674939"/>
                  <a:pt x="4680939" y="4699596"/>
                  <a:pt x="4682978" y="4692318"/>
                </a:cubicBezTo>
                <a:cubicBezTo>
                  <a:pt x="4676861" y="4714151"/>
                  <a:pt x="4691404" y="4743082"/>
                  <a:pt x="4694405" y="4751771"/>
                </a:cubicBezTo>
                <a:cubicBezTo>
                  <a:pt x="4697066" y="4761674"/>
                  <a:pt x="4752987" y="4785191"/>
                  <a:pt x="4777564" y="4775071"/>
                </a:cubicBezTo>
                <a:cubicBezTo>
                  <a:pt x="4795564" y="4772265"/>
                  <a:pt x="4807061" y="4750631"/>
                  <a:pt x="4816179" y="4737487"/>
                </a:cubicBezTo>
                <a:cubicBezTo>
                  <a:pt x="4824063" y="4729558"/>
                  <a:pt x="4827877" y="4726048"/>
                  <a:pt x="4828725" y="4725243"/>
                </a:cubicBezTo>
                <a:cubicBezTo>
                  <a:pt x="4831271" y="4722829"/>
                  <a:pt x="4807120" y="4744760"/>
                  <a:pt x="4786061" y="4744747"/>
                </a:cubicBezTo>
                <a:cubicBezTo>
                  <a:pt x="4735443" y="4747571"/>
                  <a:pt x="4708056" y="4683646"/>
                  <a:pt x="4682016" y="4676351"/>
                </a:cubicBezTo>
                <a:close/>
                <a:moveTo>
                  <a:pt x="5052196" y="4672142"/>
                </a:moveTo>
                <a:cubicBezTo>
                  <a:pt x="5051221" y="4671378"/>
                  <a:pt x="5049833" y="4671480"/>
                  <a:pt x="5048063" y="4672946"/>
                </a:cubicBezTo>
                <a:lnTo>
                  <a:pt x="5049025" y="4688914"/>
                </a:lnTo>
                <a:cubicBezTo>
                  <a:pt x="5052565" y="4685981"/>
                  <a:pt x="5054094" y="4680523"/>
                  <a:pt x="5053853" y="4676531"/>
                </a:cubicBezTo>
                <a:cubicBezTo>
                  <a:pt x="5053733" y="4674535"/>
                  <a:pt x="5053170" y="4672906"/>
                  <a:pt x="5052196" y="4672142"/>
                </a:cubicBezTo>
                <a:close/>
                <a:moveTo>
                  <a:pt x="5628646" y="4653837"/>
                </a:moveTo>
                <a:cubicBezTo>
                  <a:pt x="5629808" y="4652875"/>
                  <a:pt x="5625162" y="4656725"/>
                  <a:pt x="5625162" y="4656725"/>
                </a:cubicBezTo>
                <a:cubicBezTo>
                  <a:pt x="5627227" y="4655014"/>
                  <a:pt x="5628259" y="4654158"/>
                  <a:pt x="5628646" y="4653837"/>
                </a:cubicBezTo>
                <a:close/>
                <a:moveTo>
                  <a:pt x="5348115" y="4632725"/>
                </a:moveTo>
                <a:cubicBezTo>
                  <a:pt x="5343563" y="4633511"/>
                  <a:pt x="5336368" y="4637214"/>
                  <a:pt x="5325910" y="4644831"/>
                </a:cubicBezTo>
                <a:cubicBezTo>
                  <a:pt x="5303493" y="4663405"/>
                  <a:pt x="5259839" y="4699577"/>
                  <a:pt x="5262841" y="4708267"/>
                </a:cubicBezTo>
                <a:cubicBezTo>
                  <a:pt x="5266463" y="4734137"/>
                  <a:pt x="5297036" y="4686452"/>
                  <a:pt x="5307116" y="4689276"/>
                </a:cubicBezTo>
                <a:cubicBezTo>
                  <a:pt x="5307116" y="4689276"/>
                  <a:pt x="5300999" y="4711109"/>
                  <a:pt x="5308918" y="4705479"/>
                </a:cubicBezTo>
                <a:cubicBezTo>
                  <a:pt x="5331253" y="4686391"/>
                  <a:pt x="5354093" y="4651603"/>
                  <a:pt x="5354466" y="4638114"/>
                </a:cubicBezTo>
                <a:cubicBezTo>
                  <a:pt x="5354578" y="4634068"/>
                  <a:pt x="5352668" y="4631938"/>
                  <a:pt x="5348115" y="4632725"/>
                </a:cubicBezTo>
                <a:close/>
                <a:moveTo>
                  <a:pt x="408243" y="4516320"/>
                </a:moveTo>
                <a:cubicBezTo>
                  <a:pt x="408865" y="4533501"/>
                  <a:pt x="409827" y="4549468"/>
                  <a:pt x="410789" y="4565436"/>
                </a:cubicBezTo>
                <a:lnTo>
                  <a:pt x="410327" y="4562310"/>
                </a:lnTo>
                <a:lnTo>
                  <a:pt x="409218" y="4547601"/>
                </a:lnTo>
                <a:cubicBezTo>
                  <a:pt x="408571" y="4537179"/>
                  <a:pt x="408129" y="4526427"/>
                  <a:pt x="408243" y="4516320"/>
                </a:cubicBezTo>
                <a:close/>
                <a:moveTo>
                  <a:pt x="341665" y="4514673"/>
                </a:moveTo>
                <a:cubicBezTo>
                  <a:pt x="346705" y="4516085"/>
                  <a:pt x="351745" y="4517497"/>
                  <a:pt x="349706" y="4524775"/>
                </a:cubicBezTo>
                <a:cubicBezTo>
                  <a:pt x="344666" y="4523363"/>
                  <a:pt x="339626" y="4521951"/>
                  <a:pt x="341665" y="4514673"/>
                </a:cubicBezTo>
                <a:close/>
                <a:moveTo>
                  <a:pt x="338164" y="4504535"/>
                </a:moveTo>
                <a:cubicBezTo>
                  <a:pt x="342574" y="4505771"/>
                  <a:pt x="346512" y="4506874"/>
                  <a:pt x="345075" y="4510334"/>
                </a:cubicBezTo>
                <a:cubicBezTo>
                  <a:pt x="344596" y="4511488"/>
                  <a:pt x="343520" y="4512904"/>
                  <a:pt x="341665" y="4514673"/>
                </a:cubicBezTo>
                <a:cubicBezTo>
                  <a:pt x="341665" y="4514673"/>
                  <a:pt x="335785" y="4513026"/>
                  <a:pt x="338164" y="4504535"/>
                </a:cubicBezTo>
                <a:close/>
                <a:moveTo>
                  <a:pt x="337202" y="4488567"/>
                </a:moveTo>
                <a:cubicBezTo>
                  <a:pt x="339722" y="4489273"/>
                  <a:pt x="341942" y="4491858"/>
                  <a:pt x="342543" y="4494969"/>
                </a:cubicBezTo>
                <a:cubicBezTo>
                  <a:pt x="343143" y="4498081"/>
                  <a:pt x="342124" y="4501720"/>
                  <a:pt x="338164" y="4504535"/>
                </a:cubicBezTo>
                <a:cubicBezTo>
                  <a:pt x="333124" y="4503123"/>
                  <a:pt x="335163" y="4495845"/>
                  <a:pt x="337202" y="4488567"/>
                </a:cubicBezTo>
                <a:close/>
                <a:moveTo>
                  <a:pt x="334201" y="4479877"/>
                </a:moveTo>
                <a:cubicBezTo>
                  <a:pt x="336721" y="4480583"/>
                  <a:pt x="337981" y="4480937"/>
                  <a:pt x="338356" y="4482023"/>
                </a:cubicBezTo>
                <a:cubicBezTo>
                  <a:pt x="338731" y="4483109"/>
                  <a:pt x="338222" y="4484928"/>
                  <a:pt x="337202" y="4488567"/>
                </a:cubicBezTo>
                <a:cubicBezTo>
                  <a:pt x="337202" y="4488567"/>
                  <a:pt x="332162" y="4487155"/>
                  <a:pt x="334201" y="4479877"/>
                </a:cubicBezTo>
                <a:close/>
                <a:moveTo>
                  <a:pt x="398546" y="4468227"/>
                </a:moveTo>
                <a:cubicBezTo>
                  <a:pt x="399896" y="4470329"/>
                  <a:pt x="404294" y="4492525"/>
                  <a:pt x="408243" y="4516320"/>
                </a:cubicBezTo>
                <a:lnTo>
                  <a:pt x="399332" y="4482553"/>
                </a:lnTo>
                <a:lnTo>
                  <a:pt x="398341" y="4473509"/>
                </a:lnTo>
                <a:cubicBezTo>
                  <a:pt x="397984" y="4469059"/>
                  <a:pt x="398096" y="4467527"/>
                  <a:pt x="398546" y="4468227"/>
                </a:cubicBezTo>
                <a:close/>
                <a:moveTo>
                  <a:pt x="2821809" y="4422031"/>
                </a:moveTo>
                <a:cubicBezTo>
                  <a:pt x="2813890" y="4427661"/>
                  <a:pt x="2811274" y="4459633"/>
                  <a:pt x="2818353" y="4453767"/>
                </a:cubicBezTo>
                <a:cubicBezTo>
                  <a:pt x="2822134" y="4454826"/>
                  <a:pt x="2826169" y="4433146"/>
                  <a:pt x="2824965" y="4424714"/>
                </a:cubicBezTo>
                <a:cubicBezTo>
                  <a:pt x="2824563" y="4421903"/>
                  <a:pt x="2823579" y="4420565"/>
                  <a:pt x="2821809" y="4422031"/>
                </a:cubicBezTo>
                <a:close/>
                <a:moveTo>
                  <a:pt x="2830878" y="4350660"/>
                </a:moveTo>
                <a:cubicBezTo>
                  <a:pt x="2830724" y="4349390"/>
                  <a:pt x="2830430" y="4349226"/>
                  <a:pt x="2829920" y="4351046"/>
                </a:cubicBezTo>
                <a:cubicBezTo>
                  <a:pt x="2824881" y="4349634"/>
                  <a:pt x="2823464" y="4374092"/>
                  <a:pt x="2830543" y="4368226"/>
                </a:cubicBezTo>
                <a:cubicBezTo>
                  <a:pt x="2830543" y="4368226"/>
                  <a:pt x="2830897" y="4362111"/>
                  <a:pt x="2830996" y="4356907"/>
                </a:cubicBezTo>
                <a:cubicBezTo>
                  <a:pt x="2831046" y="4354304"/>
                  <a:pt x="2831032" y="4351929"/>
                  <a:pt x="2830878" y="4350660"/>
                </a:cubicBezTo>
                <a:close/>
                <a:moveTo>
                  <a:pt x="4482362" y="4221244"/>
                </a:moveTo>
                <a:lnTo>
                  <a:pt x="4483979" y="4223180"/>
                </a:lnTo>
                <a:cubicBezTo>
                  <a:pt x="4486829" y="4225941"/>
                  <a:pt x="4490309" y="4228878"/>
                  <a:pt x="4491810" y="4233223"/>
                </a:cubicBezTo>
                <a:lnTo>
                  <a:pt x="4495521" y="4237885"/>
                </a:lnTo>
                <a:lnTo>
                  <a:pt x="4494811" y="4241913"/>
                </a:lnTo>
                <a:cubicBezTo>
                  <a:pt x="4499851" y="4243325"/>
                  <a:pt x="4499851" y="4243325"/>
                  <a:pt x="4499851" y="4243325"/>
                </a:cubicBezTo>
                <a:cubicBezTo>
                  <a:pt x="4497812" y="4250602"/>
                  <a:pt x="4495433" y="4259093"/>
                  <a:pt x="4493394" y="4266371"/>
                </a:cubicBezTo>
                <a:cubicBezTo>
                  <a:pt x="4493083" y="4257781"/>
                  <a:pt x="4491427" y="4249140"/>
                  <a:pt x="4488993" y="4240446"/>
                </a:cubicBezTo>
                <a:close/>
                <a:moveTo>
                  <a:pt x="4479928" y="4214196"/>
                </a:moveTo>
                <a:lnTo>
                  <a:pt x="4482362" y="4221244"/>
                </a:lnTo>
                <a:lnTo>
                  <a:pt x="4480502" y="4219017"/>
                </a:lnTo>
                <a:cubicBezTo>
                  <a:pt x="4479719" y="4217571"/>
                  <a:pt x="4479418" y="4216015"/>
                  <a:pt x="4479928" y="4214196"/>
                </a:cubicBezTo>
                <a:close/>
                <a:moveTo>
                  <a:pt x="4467424" y="4177988"/>
                </a:moveTo>
                <a:cubicBezTo>
                  <a:pt x="4453266" y="4189719"/>
                  <a:pt x="4460730" y="4224515"/>
                  <a:pt x="4461692" y="4240483"/>
                </a:cubicBezTo>
                <a:cubicBezTo>
                  <a:pt x="4459313" y="4248973"/>
                  <a:pt x="4441699" y="4292440"/>
                  <a:pt x="4444699" y="4301130"/>
                </a:cubicBezTo>
                <a:cubicBezTo>
                  <a:pt x="4444699" y="4301130"/>
                  <a:pt x="4472087" y="4365055"/>
                  <a:pt x="4479165" y="4359189"/>
                </a:cubicBezTo>
                <a:cubicBezTo>
                  <a:pt x="4477126" y="4366467"/>
                  <a:pt x="4490778" y="4298342"/>
                  <a:pt x="4493394" y="4266371"/>
                </a:cubicBezTo>
                <a:cubicBezTo>
                  <a:pt x="4533822" y="4376711"/>
                  <a:pt x="4546166" y="4406567"/>
                  <a:pt x="4544612" y="4396286"/>
                </a:cubicBezTo>
                <a:cubicBezTo>
                  <a:pt x="4542614" y="4383068"/>
                  <a:pt x="4517644" y="4303499"/>
                  <a:pt x="4499851" y="4243325"/>
                </a:cubicBezTo>
                <a:cubicBezTo>
                  <a:pt x="4497331" y="4242619"/>
                  <a:pt x="4496581" y="4240447"/>
                  <a:pt x="4495830" y="4238274"/>
                </a:cubicBezTo>
                <a:lnTo>
                  <a:pt x="4495521" y="4237885"/>
                </a:lnTo>
                <a:lnTo>
                  <a:pt x="4495965" y="4235368"/>
                </a:lnTo>
                <a:cubicBezTo>
                  <a:pt x="4495590" y="4234282"/>
                  <a:pt x="4494330" y="4233929"/>
                  <a:pt x="4491810" y="4233223"/>
                </a:cubicBezTo>
                <a:cubicBezTo>
                  <a:pt x="4484346" y="4198427"/>
                  <a:pt x="4473304" y="4179635"/>
                  <a:pt x="4467424" y="4177988"/>
                </a:cubicBezTo>
                <a:close/>
                <a:moveTo>
                  <a:pt x="4449304" y="4165061"/>
                </a:moveTo>
                <a:cubicBezTo>
                  <a:pt x="4444263" y="4163650"/>
                  <a:pt x="4443808" y="4204075"/>
                  <a:pt x="4443808" y="4204075"/>
                </a:cubicBezTo>
                <a:cubicBezTo>
                  <a:pt x="4451057" y="4197604"/>
                  <a:pt x="4452431" y="4187849"/>
                  <a:pt x="4451992" y="4179715"/>
                </a:cubicBezTo>
                <a:cubicBezTo>
                  <a:pt x="4451554" y="4171579"/>
                  <a:pt x="4449304" y="4165061"/>
                  <a:pt x="4449304" y="4165061"/>
                </a:cubicBezTo>
                <a:close/>
                <a:moveTo>
                  <a:pt x="83281" y="4038566"/>
                </a:moveTo>
                <a:lnTo>
                  <a:pt x="84773" y="4039718"/>
                </a:lnTo>
                <a:cubicBezTo>
                  <a:pt x="85646" y="4040391"/>
                  <a:pt x="85064" y="4039943"/>
                  <a:pt x="83900" y="4039044"/>
                </a:cubicBezTo>
                <a:close/>
                <a:moveTo>
                  <a:pt x="76917" y="4033654"/>
                </a:moveTo>
                <a:cubicBezTo>
                  <a:pt x="76917" y="4033654"/>
                  <a:pt x="78081" y="4034552"/>
                  <a:pt x="79536" y="4035675"/>
                </a:cubicBezTo>
                <a:lnTo>
                  <a:pt x="83281" y="4038566"/>
                </a:lnTo>
                <a:close/>
                <a:moveTo>
                  <a:pt x="75955" y="4017686"/>
                </a:moveTo>
                <a:cubicBezTo>
                  <a:pt x="78475" y="4018392"/>
                  <a:pt x="79225" y="4020565"/>
                  <a:pt x="79090" y="4023470"/>
                </a:cubicBezTo>
                <a:cubicBezTo>
                  <a:pt x="78956" y="4026376"/>
                  <a:pt x="77937" y="4030015"/>
                  <a:pt x="76917" y="4033654"/>
                </a:cubicBezTo>
                <a:cubicBezTo>
                  <a:pt x="71877" y="4032242"/>
                  <a:pt x="73916" y="4024964"/>
                  <a:pt x="75955" y="4017686"/>
                </a:cubicBezTo>
                <a:close/>
                <a:moveTo>
                  <a:pt x="74993" y="4001719"/>
                </a:moveTo>
                <a:cubicBezTo>
                  <a:pt x="77513" y="4002425"/>
                  <a:pt x="78263" y="4004597"/>
                  <a:pt x="78129" y="4007503"/>
                </a:cubicBezTo>
                <a:cubicBezTo>
                  <a:pt x="77994" y="4010408"/>
                  <a:pt x="76974" y="4014047"/>
                  <a:pt x="75955" y="4017686"/>
                </a:cubicBezTo>
                <a:cubicBezTo>
                  <a:pt x="70915" y="4016274"/>
                  <a:pt x="72954" y="4008996"/>
                  <a:pt x="74993" y="4001719"/>
                </a:cubicBezTo>
                <a:close/>
                <a:moveTo>
                  <a:pt x="2957738" y="4001005"/>
                </a:moveTo>
                <a:cubicBezTo>
                  <a:pt x="2956508" y="4001633"/>
                  <a:pt x="2954282" y="4007417"/>
                  <a:pt x="2950777" y="4019926"/>
                </a:cubicBezTo>
                <a:cubicBezTo>
                  <a:pt x="2940864" y="4074708"/>
                  <a:pt x="2943288" y="4108092"/>
                  <a:pt x="2936716" y="4170351"/>
                </a:cubicBezTo>
                <a:cubicBezTo>
                  <a:pt x="2934676" y="4177628"/>
                  <a:pt x="2915575" y="4326641"/>
                  <a:pt x="2917614" y="4319364"/>
                </a:cubicBezTo>
                <a:cubicBezTo>
                  <a:pt x="2937652" y="4309280"/>
                  <a:pt x="2935298" y="4194809"/>
                  <a:pt x="2940794" y="4155795"/>
                </a:cubicBezTo>
                <a:cubicBezTo>
                  <a:pt x="2947663" y="4107028"/>
                  <a:pt x="2957147" y="4040086"/>
                  <a:pt x="2958730" y="4013025"/>
                </a:cubicBezTo>
                <a:cubicBezTo>
                  <a:pt x="2959205" y="4004907"/>
                  <a:pt x="2958969" y="4000377"/>
                  <a:pt x="2957738" y="4001005"/>
                </a:cubicBezTo>
                <a:close/>
                <a:moveTo>
                  <a:pt x="2960350" y="3966357"/>
                </a:moveTo>
                <a:cubicBezTo>
                  <a:pt x="2960350" y="3966357"/>
                  <a:pt x="2962039" y="3971245"/>
                  <a:pt x="2961616" y="3970023"/>
                </a:cubicBezTo>
                <a:cubicBezTo>
                  <a:pt x="2961476" y="3969615"/>
                  <a:pt x="2961101" y="3968529"/>
                  <a:pt x="2960350" y="3966357"/>
                </a:cubicBezTo>
                <a:close/>
                <a:moveTo>
                  <a:pt x="2682795" y="3880007"/>
                </a:moveTo>
                <a:cubicBezTo>
                  <a:pt x="2682182" y="3878609"/>
                  <a:pt x="2681499" y="3878418"/>
                  <a:pt x="2680990" y="3880237"/>
                </a:cubicBezTo>
                <a:cubicBezTo>
                  <a:pt x="2675950" y="3878825"/>
                  <a:pt x="2672493" y="3910561"/>
                  <a:pt x="2679912" y="3903482"/>
                </a:cubicBezTo>
                <a:cubicBezTo>
                  <a:pt x="2683872" y="3900667"/>
                  <a:pt x="2684651" y="3893036"/>
                  <a:pt x="2684186" y="3887019"/>
                </a:cubicBezTo>
                <a:cubicBezTo>
                  <a:pt x="2683952" y="3884011"/>
                  <a:pt x="2683408" y="3881405"/>
                  <a:pt x="2682795" y="3880007"/>
                </a:cubicBezTo>
                <a:close/>
                <a:moveTo>
                  <a:pt x="2892329" y="3769387"/>
                </a:moveTo>
                <a:cubicBezTo>
                  <a:pt x="2884410" y="3775017"/>
                  <a:pt x="2881794" y="3806988"/>
                  <a:pt x="2886834" y="3808400"/>
                </a:cubicBezTo>
                <a:cubicBezTo>
                  <a:pt x="2889213" y="3799910"/>
                  <a:pt x="2892329" y="3769387"/>
                  <a:pt x="2892329" y="3769387"/>
                </a:cubicBezTo>
                <a:close/>
                <a:moveTo>
                  <a:pt x="2698617" y="3752482"/>
                </a:moveTo>
                <a:cubicBezTo>
                  <a:pt x="2698010" y="3752001"/>
                  <a:pt x="2696957" y="3757163"/>
                  <a:pt x="2695436" y="3770473"/>
                </a:cubicBezTo>
                <a:cubicBezTo>
                  <a:pt x="2686940" y="3800797"/>
                  <a:pt x="2677989" y="3871547"/>
                  <a:pt x="2683029" y="3872959"/>
                </a:cubicBezTo>
                <a:cubicBezTo>
                  <a:pt x="2692615" y="3865016"/>
                  <a:pt x="2698234" y="3799239"/>
                  <a:pt x="2699119" y="3768354"/>
                </a:cubicBezTo>
                <a:cubicBezTo>
                  <a:pt x="2699385" y="3759089"/>
                  <a:pt x="2699224" y="3752964"/>
                  <a:pt x="2698617" y="3752482"/>
                </a:cubicBezTo>
                <a:close/>
                <a:moveTo>
                  <a:pt x="2578317" y="3745508"/>
                </a:moveTo>
                <a:cubicBezTo>
                  <a:pt x="2576278" y="3752786"/>
                  <a:pt x="2576900" y="3769966"/>
                  <a:pt x="2576900" y="3769966"/>
                </a:cubicBezTo>
                <a:cubicBezTo>
                  <a:pt x="2578429" y="3764508"/>
                  <a:pt x="2581297" y="3754274"/>
                  <a:pt x="2580509" y="3748902"/>
                </a:cubicBezTo>
                <a:cubicBezTo>
                  <a:pt x="2580246" y="3747112"/>
                  <a:pt x="2579577" y="3745861"/>
                  <a:pt x="2578317" y="3745508"/>
                </a:cubicBezTo>
                <a:close/>
                <a:moveTo>
                  <a:pt x="310746" y="3719714"/>
                </a:moveTo>
                <a:cubicBezTo>
                  <a:pt x="309941" y="3717281"/>
                  <a:pt x="305442" y="3724851"/>
                  <a:pt x="309852" y="3726087"/>
                </a:cubicBezTo>
                <a:cubicBezTo>
                  <a:pt x="301978" y="3773591"/>
                  <a:pt x="308942" y="3806939"/>
                  <a:pt x="314367" y="3849012"/>
                </a:cubicBezTo>
                <a:cubicBezTo>
                  <a:pt x="311988" y="3857502"/>
                  <a:pt x="309949" y="3864780"/>
                  <a:pt x="314989" y="3866193"/>
                </a:cubicBezTo>
                <a:cubicBezTo>
                  <a:pt x="315710" y="3878168"/>
                  <a:pt x="321492" y="3873902"/>
                  <a:pt x="319731" y="3869729"/>
                </a:cubicBezTo>
                <a:cubicBezTo>
                  <a:pt x="319144" y="3868337"/>
                  <a:pt x="317719" y="3866957"/>
                  <a:pt x="314989" y="3866193"/>
                </a:cubicBezTo>
                <a:cubicBezTo>
                  <a:pt x="317028" y="3858914"/>
                  <a:pt x="319407" y="3850424"/>
                  <a:pt x="314367" y="3849012"/>
                </a:cubicBezTo>
                <a:cubicBezTo>
                  <a:pt x="323940" y="3795443"/>
                  <a:pt x="316476" y="3760647"/>
                  <a:pt x="309852" y="3726087"/>
                </a:cubicBezTo>
                <a:cubicBezTo>
                  <a:pt x="310872" y="3722448"/>
                  <a:pt x="311014" y="3720525"/>
                  <a:pt x="310746" y="3719714"/>
                </a:cubicBezTo>
                <a:close/>
                <a:moveTo>
                  <a:pt x="2582731" y="3713386"/>
                </a:moveTo>
                <a:cubicBezTo>
                  <a:pt x="2582577" y="3712117"/>
                  <a:pt x="2582283" y="3711953"/>
                  <a:pt x="2581773" y="3713772"/>
                </a:cubicBezTo>
                <a:cubicBezTo>
                  <a:pt x="2581773" y="3713772"/>
                  <a:pt x="2580356" y="3738230"/>
                  <a:pt x="2582395" y="3730952"/>
                </a:cubicBezTo>
                <a:cubicBezTo>
                  <a:pt x="2582395" y="3730952"/>
                  <a:pt x="2582749" y="3724838"/>
                  <a:pt x="2582849" y="3719633"/>
                </a:cubicBezTo>
                <a:cubicBezTo>
                  <a:pt x="2582898" y="3717031"/>
                  <a:pt x="2582884" y="3714656"/>
                  <a:pt x="2582731" y="3713386"/>
                </a:cubicBezTo>
                <a:close/>
                <a:moveTo>
                  <a:pt x="2893362" y="3704267"/>
                </a:moveTo>
                <a:cubicBezTo>
                  <a:pt x="2889283" y="3718822"/>
                  <a:pt x="2882826" y="3741868"/>
                  <a:pt x="2887866" y="3743281"/>
                </a:cubicBezTo>
                <a:cubicBezTo>
                  <a:pt x="2872291" y="3779470"/>
                  <a:pt x="2908866" y="3749164"/>
                  <a:pt x="2887866" y="3743281"/>
                </a:cubicBezTo>
                <a:cubicBezTo>
                  <a:pt x="2890925" y="3732364"/>
                  <a:pt x="2897010" y="3721559"/>
                  <a:pt x="2896469" y="3712578"/>
                </a:cubicBezTo>
                <a:cubicBezTo>
                  <a:pt x="2896288" y="3709583"/>
                  <a:pt x="2895371" y="3706792"/>
                  <a:pt x="2893362" y="3704267"/>
                </a:cubicBezTo>
                <a:close/>
                <a:moveTo>
                  <a:pt x="2584889" y="3683249"/>
                </a:moveTo>
                <a:cubicBezTo>
                  <a:pt x="2577810" y="3689114"/>
                  <a:pt x="2578772" y="3705082"/>
                  <a:pt x="2583812" y="3706494"/>
                </a:cubicBezTo>
                <a:cubicBezTo>
                  <a:pt x="2584832" y="3702855"/>
                  <a:pt x="2585101" y="3697044"/>
                  <a:pt x="2585116" y="3692142"/>
                </a:cubicBezTo>
                <a:cubicBezTo>
                  <a:pt x="2585130" y="3687241"/>
                  <a:pt x="2584889" y="3683249"/>
                  <a:pt x="2584889" y="3683249"/>
                </a:cubicBezTo>
                <a:close/>
                <a:moveTo>
                  <a:pt x="4876804" y="3618976"/>
                </a:moveTo>
                <a:cubicBezTo>
                  <a:pt x="4876804" y="3618976"/>
                  <a:pt x="4854149" y="3661031"/>
                  <a:pt x="4876804" y="3618976"/>
                </a:cubicBezTo>
                <a:close/>
                <a:moveTo>
                  <a:pt x="300533" y="3543111"/>
                </a:moveTo>
                <a:cubicBezTo>
                  <a:pt x="296846" y="3546166"/>
                  <a:pt x="292952" y="3555213"/>
                  <a:pt x="299913" y="3561088"/>
                </a:cubicBezTo>
                <a:cubicBezTo>
                  <a:pt x="297534" y="3569578"/>
                  <a:pt x="295495" y="3576857"/>
                  <a:pt x="300535" y="3578269"/>
                </a:cubicBezTo>
                <a:cubicBezTo>
                  <a:pt x="298496" y="3585546"/>
                  <a:pt x="296457" y="3592824"/>
                  <a:pt x="301497" y="3594236"/>
                </a:cubicBezTo>
                <a:cubicBezTo>
                  <a:pt x="299458" y="3601514"/>
                  <a:pt x="302119" y="3611417"/>
                  <a:pt x="302119" y="3611417"/>
                </a:cubicBezTo>
                <a:cubicBezTo>
                  <a:pt x="290692" y="3637649"/>
                  <a:pt x="307071" y="3631937"/>
                  <a:pt x="307975" y="3621888"/>
                </a:cubicBezTo>
                <a:cubicBezTo>
                  <a:pt x="308277" y="3618539"/>
                  <a:pt x="306859" y="3614707"/>
                  <a:pt x="302119" y="3611417"/>
                </a:cubicBezTo>
                <a:cubicBezTo>
                  <a:pt x="309538" y="3604338"/>
                  <a:pt x="306537" y="3595648"/>
                  <a:pt x="301497" y="3594236"/>
                </a:cubicBezTo>
                <a:cubicBezTo>
                  <a:pt x="303536" y="3586958"/>
                  <a:pt x="305575" y="3579681"/>
                  <a:pt x="300535" y="3578269"/>
                </a:cubicBezTo>
                <a:cubicBezTo>
                  <a:pt x="302574" y="3570991"/>
                  <a:pt x="304953" y="3562500"/>
                  <a:pt x="299913" y="3561088"/>
                </a:cubicBezTo>
                <a:cubicBezTo>
                  <a:pt x="307700" y="3542993"/>
                  <a:pt x="304220" y="3540056"/>
                  <a:pt x="300533" y="3543111"/>
                </a:cubicBezTo>
                <a:close/>
                <a:moveTo>
                  <a:pt x="2600605" y="3484884"/>
                </a:moveTo>
                <a:cubicBezTo>
                  <a:pt x="2598566" y="3492162"/>
                  <a:pt x="2600368" y="3508366"/>
                  <a:pt x="2600368" y="3508366"/>
                </a:cubicBezTo>
                <a:cubicBezTo>
                  <a:pt x="2601387" y="3504727"/>
                  <a:pt x="2602917" y="3499268"/>
                  <a:pt x="2603456" y="3494514"/>
                </a:cubicBezTo>
                <a:cubicBezTo>
                  <a:pt x="2603996" y="3489759"/>
                  <a:pt x="2603545" y="3485708"/>
                  <a:pt x="2600605" y="3484884"/>
                </a:cubicBezTo>
                <a:close/>
                <a:moveTo>
                  <a:pt x="256871" y="3475936"/>
                </a:moveTo>
                <a:cubicBezTo>
                  <a:pt x="251837" y="3478535"/>
                  <a:pt x="245226" y="3489514"/>
                  <a:pt x="256566" y="3492692"/>
                </a:cubicBezTo>
                <a:cubicBezTo>
                  <a:pt x="254527" y="3499969"/>
                  <a:pt x="252488" y="3507247"/>
                  <a:pt x="258368" y="3508895"/>
                </a:cubicBezTo>
                <a:cubicBezTo>
                  <a:pt x="260407" y="3501617"/>
                  <a:pt x="262446" y="3494339"/>
                  <a:pt x="256566" y="3492692"/>
                </a:cubicBezTo>
                <a:cubicBezTo>
                  <a:pt x="260670" y="3483703"/>
                  <a:pt x="261462" y="3478856"/>
                  <a:pt x="260656" y="3476729"/>
                </a:cubicBezTo>
                <a:cubicBezTo>
                  <a:pt x="260052" y="3475134"/>
                  <a:pt x="258549" y="3475069"/>
                  <a:pt x="256871" y="3475936"/>
                </a:cubicBezTo>
                <a:close/>
                <a:moveTo>
                  <a:pt x="296624" y="3430555"/>
                </a:moveTo>
                <a:cubicBezTo>
                  <a:pt x="295270" y="3424473"/>
                  <a:pt x="280839" y="3443241"/>
                  <a:pt x="292179" y="3446418"/>
                </a:cubicBezTo>
                <a:cubicBezTo>
                  <a:pt x="290141" y="3453696"/>
                  <a:pt x="293141" y="3462386"/>
                  <a:pt x="293141" y="3462386"/>
                </a:cubicBezTo>
                <a:cubicBezTo>
                  <a:pt x="297101" y="3459571"/>
                  <a:pt x="298120" y="3455932"/>
                  <a:pt x="297520" y="3452820"/>
                </a:cubicBezTo>
                <a:cubicBezTo>
                  <a:pt x="296920" y="3449709"/>
                  <a:pt x="294700" y="3447124"/>
                  <a:pt x="292179" y="3446418"/>
                </a:cubicBezTo>
                <a:cubicBezTo>
                  <a:pt x="296073" y="3437371"/>
                  <a:pt x="297075" y="3432582"/>
                  <a:pt x="296624" y="3430555"/>
                </a:cubicBezTo>
                <a:close/>
                <a:moveTo>
                  <a:pt x="4895399" y="3413569"/>
                </a:moveTo>
                <a:cubicBezTo>
                  <a:pt x="4888320" y="3419435"/>
                  <a:pt x="4886902" y="3443894"/>
                  <a:pt x="4891942" y="3445305"/>
                </a:cubicBezTo>
                <a:cubicBezTo>
                  <a:pt x="4895482" y="3442373"/>
                  <a:pt x="4896346" y="3434438"/>
                  <a:pt x="4896325" y="3427238"/>
                </a:cubicBezTo>
                <a:cubicBezTo>
                  <a:pt x="4896304" y="3420037"/>
                  <a:pt x="4895399" y="3413569"/>
                  <a:pt x="4895399" y="3413569"/>
                </a:cubicBezTo>
                <a:close/>
                <a:moveTo>
                  <a:pt x="4898855" y="3381833"/>
                </a:moveTo>
                <a:cubicBezTo>
                  <a:pt x="4893815" y="3380421"/>
                  <a:pt x="4890359" y="3412157"/>
                  <a:pt x="4897438" y="3406292"/>
                </a:cubicBezTo>
                <a:cubicBezTo>
                  <a:pt x="4897438" y="3406292"/>
                  <a:pt x="4899382" y="3388440"/>
                  <a:pt x="4899494" y="3382584"/>
                </a:cubicBezTo>
                <a:cubicBezTo>
                  <a:pt x="4899531" y="3380633"/>
                  <a:pt x="4899365" y="3380014"/>
                  <a:pt x="4898855" y="3381833"/>
                </a:cubicBezTo>
                <a:close/>
                <a:moveTo>
                  <a:pt x="2610588" y="3349015"/>
                </a:moveTo>
                <a:cubicBezTo>
                  <a:pt x="2608550" y="3356293"/>
                  <a:pt x="2610012" y="3373709"/>
                  <a:pt x="2615052" y="3375121"/>
                </a:cubicBezTo>
                <a:cubicBezTo>
                  <a:pt x="2616071" y="3371482"/>
                  <a:pt x="2616425" y="3365368"/>
                  <a:pt x="2615789" y="3359957"/>
                </a:cubicBezTo>
                <a:cubicBezTo>
                  <a:pt x="2615154" y="3354546"/>
                  <a:pt x="2613529" y="3349839"/>
                  <a:pt x="2610588" y="3349015"/>
                </a:cubicBezTo>
                <a:close/>
                <a:moveTo>
                  <a:pt x="4904350" y="3342819"/>
                </a:moveTo>
                <a:cubicBezTo>
                  <a:pt x="4896431" y="3348450"/>
                  <a:pt x="4897893" y="3365866"/>
                  <a:pt x="4904972" y="3360000"/>
                </a:cubicBezTo>
                <a:close/>
                <a:moveTo>
                  <a:pt x="2611666" y="3325769"/>
                </a:moveTo>
                <a:cubicBezTo>
                  <a:pt x="2611666" y="3325769"/>
                  <a:pt x="2610588" y="3349015"/>
                  <a:pt x="2612628" y="3341737"/>
                </a:cubicBezTo>
                <a:cubicBezTo>
                  <a:pt x="2615568" y="3342561"/>
                  <a:pt x="2616587" y="3338923"/>
                  <a:pt x="2616242" y="3334901"/>
                </a:cubicBezTo>
                <a:cubicBezTo>
                  <a:pt x="2615897" y="3330880"/>
                  <a:pt x="2614186" y="3326476"/>
                  <a:pt x="2611666" y="3325769"/>
                </a:cubicBezTo>
                <a:close/>
                <a:moveTo>
                  <a:pt x="2615122" y="3294033"/>
                </a:moveTo>
                <a:cubicBezTo>
                  <a:pt x="2615122" y="3294033"/>
                  <a:pt x="2611666" y="3325769"/>
                  <a:pt x="2614045" y="3317279"/>
                </a:cubicBezTo>
                <a:cubicBezTo>
                  <a:pt x="2617584" y="3314346"/>
                  <a:pt x="2619623" y="3307068"/>
                  <a:pt x="2619893" y="3301257"/>
                </a:cubicBezTo>
                <a:cubicBezTo>
                  <a:pt x="2620162" y="3295446"/>
                  <a:pt x="2618662" y="3291101"/>
                  <a:pt x="2615122" y="3294033"/>
                </a:cubicBezTo>
                <a:close/>
                <a:moveTo>
                  <a:pt x="2620617" y="3255020"/>
                </a:moveTo>
                <a:cubicBezTo>
                  <a:pt x="2613538" y="3260886"/>
                  <a:pt x="2617161" y="3286756"/>
                  <a:pt x="2619540" y="3278265"/>
                </a:cubicBezTo>
                <a:cubicBezTo>
                  <a:pt x="2622060" y="3278971"/>
                  <a:pt x="2624099" y="3271693"/>
                  <a:pt x="2624623" y="3264973"/>
                </a:cubicBezTo>
                <a:cubicBezTo>
                  <a:pt x="2625147" y="3258251"/>
                  <a:pt x="2624157" y="3252087"/>
                  <a:pt x="2620617" y="3255020"/>
                </a:cubicBezTo>
                <a:close/>
                <a:moveTo>
                  <a:pt x="287730" y="3200440"/>
                </a:moveTo>
                <a:cubicBezTo>
                  <a:pt x="284998" y="3193972"/>
                  <a:pt x="268362" y="3212122"/>
                  <a:pt x="284113" y="3216535"/>
                </a:cubicBezTo>
                <a:cubicBezTo>
                  <a:pt x="282073" y="3223813"/>
                  <a:pt x="280034" y="3231091"/>
                  <a:pt x="285074" y="3232503"/>
                </a:cubicBezTo>
                <a:cubicBezTo>
                  <a:pt x="282695" y="3240993"/>
                  <a:pt x="280657" y="3248271"/>
                  <a:pt x="285696" y="3249684"/>
                </a:cubicBezTo>
                <a:cubicBezTo>
                  <a:pt x="281618" y="3264239"/>
                  <a:pt x="281618" y="3264239"/>
                  <a:pt x="284619" y="3272929"/>
                </a:cubicBezTo>
                <a:cubicBezTo>
                  <a:pt x="282240" y="3281420"/>
                  <a:pt x="280201" y="3288697"/>
                  <a:pt x="285241" y="3290109"/>
                </a:cubicBezTo>
                <a:cubicBezTo>
                  <a:pt x="278547" y="3336636"/>
                  <a:pt x="285171" y="3371196"/>
                  <a:pt x="290596" y="3413270"/>
                </a:cubicBezTo>
                <a:cubicBezTo>
                  <a:pt x="293074" y="3399574"/>
                  <a:pt x="294466" y="3387128"/>
                  <a:pt x="295039" y="3375637"/>
                </a:cubicBezTo>
                <a:cubicBezTo>
                  <a:pt x="296755" y="3341165"/>
                  <a:pt x="291094" y="3315296"/>
                  <a:pt x="285241" y="3290109"/>
                </a:cubicBezTo>
                <a:cubicBezTo>
                  <a:pt x="287280" y="3282832"/>
                  <a:pt x="289659" y="3274341"/>
                  <a:pt x="284619" y="3272929"/>
                </a:cubicBezTo>
                <a:cubicBezTo>
                  <a:pt x="288697" y="3258373"/>
                  <a:pt x="288697" y="3258373"/>
                  <a:pt x="285696" y="3249684"/>
                </a:cubicBezTo>
                <a:cubicBezTo>
                  <a:pt x="287735" y="3242406"/>
                  <a:pt x="290114" y="3233915"/>
                  <a:pt x="285074" y="3232503"/>
                </a:cubicBezTo>
                <a:cubicBezTo>
                  <a:pt x="287113" y="3225225"/>
                  <a:pt x="289152" y="3217947"/>
                  <a:pt x="284113" y="3216535"/>
                </a:cubicBezTo>
                <a:cubicBezTo>
                  <a:pt x="288006" y="3207488"/>
                  <a:pt x="288641" y="3202596"/>
                  <a:pt x="287730" y="3200440"/>
                </a:cubicBezTo>
                <a:close/>
                <a:moveTo>
                  <a:pt x="2624650" y="3198590"/>
                </a:moveTo>
                <a:cubicBezTo>
                  <a:pt x="2617232" y="3205669"/>
                  <a:pt x="2618194" y="3221637"/>
                  <a:pt x="2624073" y="3223284"/>
                </a:cubicBezTo>
                <a:cubicBezTo>
                  <a:pt x="2625093" y="3219645"/>
                  <a:pt x="2625237" y="3213472"/>
                  <a:pt x="2625126" y="3208208"/>
                </a:cubicBezTo>
                <a:cubicBezTo>
                  <a:pt x="2625015" y="3202944"/>
                  <a:pt x="2624650" y="3198590"/>
                  <a:pt x="2624650" y="3198590"/>
                </a:cubicBezTo>
                <a:close/>
                <a:moveTo>
                  <a:pt x="2754459" y="3134950"/>
                </a:moveTo>
                <a:cubicBezTo>
                  <a:pt x="2753158" y="3137120"/>
                  <a:pt x="2750954" y="3145103"/>
                  <a:pt x="2747502" y="3161061"/>
                </a:cubicBezTo>
                <a:cubicBezTo>
                  <a:pt x="2726194" y="3259745"/>
                  <a:pt x="2727323" y="3333319"/>
                  <a:pt x="2718756" y="3444730"/>
                </a:cubicBezTo>
                <a:cubicBezTo>
                  <a:pt x="2710645" y="3515715"/>
                  <a:pt x="2704695" y="3595155"/>
                  <a:pt x="2696923" y="3664927"/>
                </a:cubicBezTo>
                <a:cubicBezTo>
                  <a:pt x="2689556" y="3768826"/>
                  <a:pt x="2708010" y="3725594"/>
                  <a:pt x="2717539" y="3630150"/>
                </a:cubicBezTo>
                <a:cubicBezTo>
                  <a:pt x="2728529" y="3552122"/>
                  <a:pt x="2736826" y="3360837"/>
                  <a:pt x="2748393" y="3258115"/>
                </a:cubicBezTo>
                <a:cubicBezTo>
                  <a:pt x="2748678" y="3232849"/>
                  <a:pt x="2755449" y="3168009"/>
                  <a:pt x="2755994" y="3143710"/>
                </a:cubicBezTo>
                <a:cubicBezTo>
                  <a:pt x="2756157" y="3136420"/>
                  <a:pt x="2755760" y="3132779"/>
                  <a:pt x="2754459" y="3134950"/>
                </a:cubicBezTo>
                <a:close/>
                <a:moveTo>
                  <a:pt x="283202" y="3077511"/>
                </a:moveTo>
                <a:cubicBezTo>
                  <a:pt x="281849" y="3071430"/>
                  <a:pt x="267418" y="3090198"/>
                  <a:pt x="278758" y="3093374"/>
                </a:cubicBezTo>
                <a:cubicBezTo>
                  <a:pt x="276719" y="3100653"/>
                  <a:pt x="274680" y="3107930"/>
                  <a:pt x="279720" y="3109342"/>
                </a:cubicBezTo>
                <a:cubicBezTo>
                  <a:pt x="275302" y="3125111"/>
                  <a:pt x="275302" y="3125111"/>
                  <a:pt x="279143" y="3134036"/>
                </a:cubicBezTo>
                <a:cubicBezTo>
                  <a:pt x="277103" y="3141314"/>
                  <a:pt x="275065" y="3148591"/>
                  <a:pt x="280105" y="3150003"/>
                </a:cubicBezTo>
                <a:cubicBezTo>
                  <a:pt x="277726" y="3158494"/>
                  <a:pt x="273647" y="3173050"/>
                  <a:pt x="278688" y="3174462"/>
                </a:cubicBezTo>
                <a:cubicBezTo>
                  <a:pt x="282227" y="3171529"/>
                  <a:pt x="285101" y="3166120"/>
                  <a:pt x="285831" y="3161092"/>
                </a:cubicBezTo>
                <a:cubicBezTo>
                  <a:pt x="286560" y="3156064"/>
                  <a:pt x="285144" y="3151416"/>
                  <a:pt x="280105" y="3150003"/>
                </a:cubicBezTo>
                <a:cubicBezTo>
                  <a:pt x="282144" y="3142726"/>
                  <a:pt x="284183" y="3135448"/>
                  <a:pt x="279143" y="3134036"/>
                </a:cubicBezTo>
                <a:cubicBezTo>
                  <a:pt x="283221" y="3119481"/>
                  <a:pt x="283221" y="3119481"/>
                  <a:pt x="279720" y="3109342"/>
                </a:cubicBezTo>
                <a:cubicBezTo>
                  <a:pt x="281759" y="3102065"/>
                  <a:pt x="283798" y="3094787"/>
                  <a:pt x="278758" y="3093374"/>
                </a:cubicBezTo>
                <a:cubicBezTo>
                  <a:pt x="282652" y="3084327"/>
                  <a:pt x="283653" y="3079539"/>
                  <a:pt x="283202" y="3077511"/>
                </a:cubicBezTo>
                <a:close/>
                <a:moveTo>
                  <a:pt x="279954" y="2958252"/>
                </a:moveTo>
                <a:lnTo>
                  <a:pt x="278983" y="2960326"/>
                </a:lnTo>
                <a:lnTo>
                  <a:pt x="276147" y="2966384"/>
                </a:lnTo>
                <a:cubicBezTo>
                  <a:pt x="275090" y="2968642"/>
                  <a:pt x="274243" y="2970449"/>
                  <a:pt x="274243" y="2970449"/>
                </a:cubicBezTo>
                <a:cubicBezTo>
                  <a:pt x="275935" y="2966835"/>
                  <a:pt x="277204" y="2964125"/>
                  <a:pt x="278130" y="2962149"/>
                </a:cubicBezTo>
                <a:lnTo>
                  <a:pt x="278983" y="2960326"/>
                </a:lnTo>
                <a:lnTo>
                  <a:pt x="279319" y="2959607"/>
                </a:lnTo>
                <a:cubicBezTo>
                  <a:pt x="280166" y="2957800"/>
                  <a:pt x="280589" y="2956897"/>
                  <a:pt x="279954" y="2958252"/>
                </a:cubicBezTo>
                <a:close/>
                <a:moveTo>
                  <a:pt x="2656931" y="2887481"/>
                </a:moveTo>
                <a:cubicBezTo>
                  <a:pt x="2652125" y="2889040"/>
                  <a:pt x="2644717" y="2903659"/>
                  <a:pt x="2654235" y="2915156"/>
                </a:cubicBezTo>
                <a:cubicBezTo>
                  <a:pt x="2649818" y="2930924"/>
                  <a:pt x="2639860" y="2943833"/>
                  <a:pt x="2648740" y="2954170"/>
                </a:cubicBezTo>
                <a:cubicBezTo>
                  <a:pt x="2646702" y="2961447"/>
                  <a:pt x="2635205" y="2983082"/>
                  <a:pt x="2645284" y="2985906"/>
                </a:cubicBezTo>
                <a:cubicBezTo>
                  <a:pt x="2641206" y="3000462"/>
                  <a:pt x="2631748" y="3014818"/>
                  <a:pt x="2639789" y="3024920"/>
                </a:cubicBezTo>
                <a:cubicBezTo>
                  <a:pt x="2635134" y="3064169"/>
                  <a:pt x="2626638" y="3094493"/>
                  <a:pt x="2635641" y="3120562"/>
                </a:cubicBezTo>
                <a:cubicBezTo>
                  <a:pt x="2631222" y="3136331"/>
                  <a:pt x="2622104" y="3149474"/>
                  <a:pt x="2630145" y="3159576"/>
                </a:cubicBezTo>
                <a:cubicBezTo>
                  <a:pt x="2634224" y="3145021"/>
                  <a:pt x="2640680" y="3121974"/>
                  <a:pt x="2635641" y="3120562"/>
                </a:cubicBezTo>
                <a:cubicBezTo>
                  <a:pt x="2640796" y="3082761"/>
                  <a:pt x="2644252" y="3051025"/>
                  <a:pt x="2639789" y="3024920"/>
                </a:cubicBezTo>
                <a:cubicBezTo>
                  <a:pt x="2643867" y="3010364"/>
                  <a:pt x="2656204" y="2988966"/>
                  <a:pt x="2645284" y="2985906"/>
                </a:cubicBezTo>
                <a:cubicBezTo>
                  <a:pt x="2649363" y="2971350"/>
                  <a:pt x="2658820" y="2956994"/>
                  <a:pt x="2648740" y="2954170"/>
                </a:cubicBezTo>
                <a:cubicBezTo>
                  <a:pt x="2652819" y="2939614"/>
                  <a:pt x="2659276" y="2916568"/>
                  <a:pt x="2654235" y="2915156"/>
                </a:cubicBezTo>
                <a:cubicBezTo>
                  <a:pt x="2659149" y="2902469"/>
                  <a:pt x="2660548" y="2894849"/>
                  <a:pt x="2660147" y="2890874"/>
                </a:cubicBezTo>
                <a:cubicBezTo>
                  <a:pt x="2659847" y="2887892"/>
                  <a:pt x="2658534" y="2886961"/>
                  <a:pt x="2656931" y="2887481"/>
                </a:cubicBezTo>
                <a:close/>
                <a:moveTo>
                  <a:pt x="275440" y="2875153"/>
                </a:moveTo>
                <a:cubicBezTo>
                  <a:pt x="270668" y="2874257"/>
                  <a:pt x="260532" y="2885501"/>
                  <a:pt x="274314" y="2889363"/>
                </a:cubicBezTo>
                <a:cubicBezTo>
                  <a:pt x="265196" y="2902505"/>
                  <a:pt x="270236" y="2903918"/>
                  <a:pt x="275275" y="2905330"/>
                </a:cubicBezTo>
                <a:cubicBezTo>
                  <a:pt x="277315" y="2898052"/>
                  <a:pt x="274314" y="2889363"/>
                  <a:pt x="274314" y="2889363"/>
                </a:cubicBezTo>
                <a:cubicBezTo>
                  <a:pt x="276006" y="2885748"/>
                  <a:pt x="276947" y="2882946"/>
                  <a:pt x="277338" y="2880820"/>
                </a:cubicBezTo>
                <a:cubicBezTo>
                  <a:pt x="278024" y="2877100"/>
                  <a:pt x="277030" y="2875452"/>
                  <a:pt x="275440" y="2875153"/>
                </a:cubicBezTo>
                <a:close/>
                <a:moveTo>
                  <a:pt x="4640104" y="2829730"/>
                </a:moveTo>
                <a:cubicBezTo>
                  <a:pt x="4640409" y="2829023"/>
                  <a:pt x="4639861" y="2830296"/>
                  <a:pt x="4637731" y="2835243"/>
                </a:cubicBezTo>
                <a:lnTo>
                  <a:pt x="4636367" y="2838414"/>
                </a:lnTo>
                <a:lnTo>
                  <a:pt x="4633260" y="2845633"/>
                </a:lnTo>
                <a:cubicBezTo>
                  <a:pt x="4633260" y="2845633"/>
                  <a:pt x="4634233" y="2843372"/>
                  <a:pt x="4635450" y="2840544"/>
                </a:cubicBezTo>
                <a:lnTo>
                  <a:pt x="4636367" y="2838414"/>
                </a:lnTo>
                <a:lnTo>
                  <a:pt x="4639100" y="2832063"/>
                </a:lnTo>
                <a:cubicBezTo>
                  <a:pt x="4639587" y="2830931"/>
                  <a:pt x="4639952" y="2830083"/>
                  <a:pt x="4640104" y="2829730"/>
                </a:cubicBezTo>
                <a:close/>
                <a:moveTo>
                  <a:pt x="2656345" y="2826791"/>
                </a:moveTo>
                <a:cubicBezTo>
                  <a:pt x="2656345" y="2826791"/>
                  <a:pt x="2654928" y="2851249"/>
                  <a:pt x="2657307" y="2842759"/>
                </a:cubicBezTo>
                <a:cubicBezTo>
                  <a:pt x="2659827" y="2843465"/>
                  <a:pt x="2661356" y="2838006"/>
                  <a:pt x="2661370" y="2833105"/>
                </a:cubicBezTo>
                <a:cubicBezTo>
                  <a:pt x="2661385" y="2828203"/>
                  <a:pt x="2659884" y="2823858"/>
                  <a:pt x="2656345" y="2826791"/>
                </a:cubicBezTo>
                <a:close/>
                <a:moveTo>
                  <a:pt x="276227" y="2811244"/>
                </a:moveTo>
                <a:cubicBezTo>
                  <a:pt x="275569" y="2812532"/>
                  <a:pt x="273815" y="2815965"/>
                  <a:pt x="270306" y="2822831"/>
                </a:cubicBezTo>
                <a:cubicBezTo>
                  <a:pt x="270306" y="2822831"/>
                  <a:pt x="278201" y="2807382"/>
                  <a:pt x="276227" y="2811244"/>
                </a:cubicBezTo>
                <a:close/>
                <a:moveTo>
                  <a:pt x="273690" y="2678139"/>
                </a:moveTo>
                <a:cubicBezTo>
                  <a:pt x="268840" y="2678490"/>
                  <a:pt x="261585" y="2697337"/>
                  <a:pt x="271453" y="2718498"/>
                </a:cubicBezTo>
                <a:cubicBezTo>
                  <a:pt x="260296" y="2738919"/>
                  <a:pt x="262957" y="2748822"/>
                  <a:pt x="271838" y="2759159"/>
                </a:cubicBezTo>
                <a:cubicBezTo>
                  <a:pt x="276256" y="2743391"/>
                  <a:pt x="274455" y="2727188"/>
                  <a:pt x="271453" y="2718498"/>
                </a:cubicBezTo>
                <a:cubicBezTo>
                  <a:pt x="276211" y="2701517"/>
                  <a:pt x="277494" y="2690674"/>
                  <a:pt x="277015" y="2684552"/>
                </a:cubicBezTo>
                <a:cubicBezTo>
                  <a:pt x="276656" y="2679959"/>
                  <a:pt x="275307" y="2678021"/>
                  <a:pt x="273690" y="2678139"/>
                </a:cubicBezTo>
                <a:close/>
                <a:moveTo>
                  <a:pt x="3763656" y="2262741"/>
                </a:moveTo>
                <a:cubicBezTo>
                  <a:pt x="3762889" y="2263223"/>
                  <a:pt x="3762307" y="2265247"/>
                  <a:pt x="3761980" y="2269244"/>
                </a:cubicBezTo>
                <a:cubicBezTo>
                  <a:pt x="3757902" y="2283800"/>
                  <a:pt x="3764982" y="2277934"/>
                  <a:pt x="3762943" y="2285212"/>
                </a:cubicBezTo>
                <a:cubicBezTo>
                  <a:pt x="3763110" y="2342818"/>
                  <a:pt x="3783994" y="2387915"/>
                  <a:pt x="3800961" y="2450229"/>
                </a:cubicBezTo>
                <a:cubicBezTo>
                  <a:pt x="3812388" y="2509681"/>
                  <a:pt x="3812554" y="2567288"/>
                  <a:pt x="3833100" y="2613597"/>
                </a:cubicBezTo>
                <a:cubicBezTo>
                  <a:pt x="3844981" y="2632625"/>
                  <a:pt x="3856523" y="2652865"/>
                  <a:pt x="3859979" y="2621129"/>
                </a:cubicBezTo>
                <a:cubicBezTo>
                  <a:pt x="3856548" y="2529903"/>
                  <a:pt x="3811111" y="2371965"/>
                  <a:pt x="3792606" y="2318378"/>
                </a:cubicBezTo>
                <a:cubicBezTo>
                  <a:pt x="3792606" y="2318378"/>
                  <a:pt x="3781448" y="2338799"/>
                  <a:pt x="3783487" y="2331521"/>
                </a:cubicBezTo>
                <a:cubicBezTo>
                  <a:pt x="3783487" y="2331521"/>
                  <a:pt x="3769024" y="2259362"/>
                  <a:pt x="3763656" y="2262741"/>
                </a:cubicBezTo>
                <a:close/>
                <a:moveTo>
                  <a:pt x="5102997" y="2078492"/>
                </a:moveTo>
                <a:lnTo>
                  <a:pt x="5104596" y="2080241"/>
                </a:lnTo>
                <a:cubicBezTo>
                  <a:pt x="5105442" y="2082072"/>
                  <a:pt x="5106075" y="2084458"/>
                  <a:pt x="5106488" y="2087026"/>
                </a:cubicBezTo>
                <a:cubicBezTo>
                  <a:pt x="5107314" y="2092163"/>
                  <a:pt x="5107255" y="2098033"/>
                  <a:pt x="5106235" y="2101672"/>
                </a:cubicBezTo>
                <a:cubicBezTo>
                  <a:pt x="5103295" y="2100848"/>
                  <a:pt x="5101585" y="2096445"/>
                  <a:pt x="5100864" y="2091337"/>
                </a:cubicBezTo>
                <a:lnTo>
                  <a:pt x="5100964" y="2088782"/>
                </a:lnTo>
                <a:close/>
                <a:moveTo>
                  <a:pt x="5109585" y="1986244"/>
                </a:moveTo>
                <a:cubicBezTo>
                  <a:pt x="5109474" y="1986643"/>
                  <a:pt x="5109176" y="1987704"/>
                  <a:pt x="5108581" y="1989827"/>
                </a:cubicBezTo>
                <a:cubicBezTo>
                  <a:pt x="5108581" y="1989827"/>
                  <a:pt x="5109919" y="1985051"/>
                  <a:pt x="5109585" y="1986244"/>
                </a:cubicBezTo>
                <a:close/>
                <a:moveTo>
                  <a:pt x="5113901" y="1951438"/>
                </a:moveTo>
                <a:cubicBezTo>
                  <a:pt x="5114523" y="1949221"/>
                  <a:pt x="5112037" y="1958091"/>
                  <a:pt x="5112037" y="1958091"/>
                </a:cubicBezTo>
                <a:cubicBezTo>
                  <a:pt x="5113142" y="1954148"/>
                  <a:pt x="5113694" y="1952177"/>
                  <a:pt x="5113901" y="1951438"/>
                </a:cubicBezTo>
                <a:close/>
                <a:moveTo>
                  <a:pt x="5141964" y="1692840"/>
                </a:moveTo>
                <a:lnTo>
                  <a:pt x="5140546" y="1697902"/>
                </a:lnTo>
                <a:cubicBezTo>
                  <a:pt x="5140546" y="1697902"/>
                  <a:pt x="5140801" y="1696992"/>
                  <a:pt x="5141119" y="1695855"/>
                </a:cubicBezTo>
                <a:close/>
                <a:moveTo>
                  <a:pt x="5142266" y="1691761"/>
                </a:moveTo>
                <a:lnTo>
                  <a:pt x="5141964" y="1692840"/>
                </a:lnTo>
                <a:lnTo>
                  <a:pt x="5142075" y="1692444"/>
                </a:lnTo>
                <a:cubicBezTo>
                  <a:pt x="5142330" y="1691534"/>
                  <a:pt x="5142457" y="1691079"/>
                  <a:pt x="5142266" y="1691761"/>
                </a:cubicBezTo>
                <a:close/>
                <a:moveTo>
                  <a:pt x="5187232" y="1345347"/>
                </a:moveTo>
                <a:cubicBezTo>
                  <a:pt x="5186737" y="1342265"/>
                  <a:pt x="5185632" y="1346207"/>
                  <a:pt x="5181865" y="1369353"/>
                </a:cubicBezTo>
                <a:cubicBezTo>
                  <a:pt x="5164758" y="1469214"/>
                  <a:pt x="5158230" y="1573347"/>
                  <a:pt x="5140546" y="1697902"/>
                </a:cubicBezTo>
                <a:cubicBezTo>
                  <a:pt x="5134089" y="1720948"/>
                  <a:pt x="5132050" y="1728226"/>
                  <a:pt x="5146207" y="1716494"/>
                </a:cubicBezTo>
                <a:cubicBezTo>
                  <a:pt x="5128593" y="1759962"/>
                  <a:pt x="5134595" y="1777341"/>
                  <a:pt x="5128138" y="1800387"/>
                </a:cubicBezTo>
                <a:cubicBezTo>
                  <a:pt x="5129100" y="1816355"/>
                  <a:pt x="5127061" y="1823633"/>
                  <a:pt x="5122643" y="1839402"/>
                </a:cubicBezTo>
                <a:lnTo>
                  <a:pt x="5120604" y="1846680"/>
                </a:lnTo>
                <a:cubicBezTo>
                  <a:pt x="5122643" y="1839402"/>
                  <a:pt x="5122643" y="1839402"/>
                  <a:pt x="5122643" y="1839402"/>
                </a:cubicBezTo>
                <a:cubicBezTo>
                  <a:pt x="5124682" y="1832124"/>
                  <a:pt x="5123028" y="1880063"/>
                  <a:pt x="5119572" y="1911799"/>
                </a:cubicBezTo>
                <a:cubicBezTo>
                  <a:pt x="5123990" y="1896031"/>
                  <a:pt x="5133493" y="1923548"/>
                  <a:pt x="5117532" y="1919077"/>
                </a:cubicBezTo>
                <a:cubicBezTo>
                  <a:pt x="5113455" y="1933632"/>
                  <a:pt x="5103997" y="1947988"/>
                  <a:pt x="5112037" y="1958091"/>
                </a:cubicBezTo>
                <a:cubicBezTo>
                  <a:pt x="5109998" y="1965368"/>
                  <a:pt x="5098501" y="1987003"/>
                  <a:pt x="5108581" y="1989827"/>
                </a:cubicBezTo>
                <a:cubicBezTo>
                  <a:pt x="5090345" y="2016113"/>
                  <a:pt x="5106927" y="2037766"/>
                  <a:pt x="5115424" y="2007442"/>
                </a:cubicBezTo>
                <a:cubicBezTo>
                  <a:pt x="5111345" y="2021997"/>
                  <a:pt x="5108966" y="2030488"/>
                  <a:pt x="5104888" y="2045043"/>
                </a:cubicBezTo>
                <a:cubicBezTo>
                  <a:pt x="5108668" y="2046103"/>
                  <a:pt x="5110154" y="2055349"/>
                  <a:pt x="5108535" y="2059311"/>
                </a:cubicBezTo>
                <a:lnTo>
                  <a:pt x="5106537" y="2060576"/>
                </a:lnTo>
                <a:lnTo>
                  <a:pt x="5107889" y="2053733"/>
                </a:lnTo>
                <a:cubicBezTo>
                  <a:pt x="5105850" y="2061011"/>
                  <a:pt x="5105850" y="2061011"/>
                  <a:pt x="5105850" y="2061011"/>
                </a:cubicBezTo>
                <a:lnTo>
                  <a:pt x="5106537" y="2060576"/>
                </a:lnTo>
                <a:lnTo>
                  <a:pt x="5102997" y="2078492"/>
                </a:lnTo>
                <a:lnTo>
                  <a:pt x="5101432" y="2076779"/>
                </a:lnTo>
                <a:lnTo>
                  <a:pt x="5100964" y="2088782"/>
                </a:lnTo>
                <a:lnTo>
                  <a:pt x="5100006" y="2093629"/>
                </a:lnTo>
                <a:cubicBezTo>
                  <a:pt x="5082835" y="2191962"/>
                  <a:pt x="5073808" y="2322499"/>
                  <a:pt x="5064191" y="2390773"/>
                </a:cubicBezTo>
                <a:cubicBezTo>
                  <a:pt x="5061696" y="2438477"/>
                  <a:pt x="5051161" y="2476078"/>
                  <a:pt x="5062081" y="2479138"/>
                </a:cubicBezTo>
                <a:cubicBezTo>
                  <a:pt x="5056201" y="2477490"/>
                  <a:pt x="5073579" y="2457504"/>
                  <a:pt x="5073579" y="2457504"/>
                </a:cubicBezTo>
                <a:cubicBezTo>
                  <a:pt x="5075618" y="2450226"/>
                  <a:pt x="5064697" y="2447166"/>
                  <a:pt x="5066736" y="2439889"/>
                </a:cubicBezTo>
                <a:cubicBezTo>
                  <a:pt x="5077726" y="2361861"/>
                  <a:pt x="5095797" y="2277968"/>
                  <a:pt x="5100907" y="2198293"/>
                </a:cubicBezTo>
                <a:cubicBezTo>
                  <a:pt x="5100907" y="2198293"/>
                  <a:pt x="5090827" y="2195468"/>
                  <a:pt x="5092865" y="2188191"/>
                </a:cubicBezTo>
                <a:cubicBezTo>
                  <a:pt x="5094283" y="2163732"/>
                  <a:pt x="5105780" y="2142098"/>
                  <a:pt x="5111897" y="2120265"/>
                </a:cubicBezTo>
                <a:cubicBezTo>
                  <a:pt x="5131961" y="1987220"/>
                  <a:pt x="5133563" y="1842461"/>
                  <a:pt x="5146207" y="1716494"/>
                </a:cubicBezTo>
                <a:cubicBezTo>
                  <a:pt x="5162565" y="1621738"/>
                  <a:pt x="5187944" y="1423730"/>
                  <a:pt x="5189056" y="1371842"/>
                </a:cubicBezTo>
                <a:cubicBezTo>
                  <a:pt x="5189130" y="1368383"/>
                  <a:pt x="5189096" y="1365574"/>
                  <a:pt x="5188944" y="1363487"/>
                </a:cubicBezTo>
                <a:cubicBezTo>
                  <a:pt x="5187614" y="1358536"/>
                  <a:pt x="5187728" y="1348429"/>
                  <a:pt x="5187232" y="1345347"/>
                </a:cubicBezTo>
                <a:close/>
                <a:moveTo>
                  <a:pt x="4829854" y="1002550"/>
                </a:moveTo>
                <a:cubicBezTo>
                  <a:pt x="4821357" y="1032874"/>
                  <a:pt x="4808713" y="1158842"/>
                  <a:pt x="4801178" y="1205133"/>
                </a:cubicBezTo>
                <a:cubicBezTo>
                  <a:pt x="4733916" y="1665080"/>
                  <a:pt x="4699534" y="2149938"/>
                  <a:pt x="4655888" y="2583797"/>
                </a:cubicBezTo>
                <a:cubicBezTo>
                  <a:pt x="4640312" y="2619987"/>
                  <a:pt x="4674509" y="2598171"/>
                  <a:pt x="4655888" y="2583797"/>
                </a:cubicBezTo>
                <a:cubicBezTo>
                  <a:pt x="4708268" y="2096133"/>
                  <a:pt x="4758609" y="1615747"/>
                  <a:pt x="4829783" y="1083638"/>
                </a:cubicBezTo>
                <a:cubicBezTo>
                  <a:pt x="4830947" y="1073826"/>
                  <a:pt x="4831257" y="1064837"/>
                  <a:pt x="4831137" y="1056627"/>
                </a:cubicBezTo>
                <a:cubicBezTo>
                  <a:pt x="4830776" y="1031998"/>
                  <a:pt x="4826540" y="1014377"/>
                  <a:pt x="4829854" y="1002550"/>
                </a:cubicBezTo>
                <a:close/>
                <a:moveTo>
                  <a:pt x="4841466" y="941704"/>
                </a:moveTo>
                <a:cubicBezTo>
                  <a:pt x="4839427" y="948981"/>
                  <a:pt x="4838010" y="973440"/>
                  <a:pt x="4843050" y="974852"/>
                </a:cubicBezTo>
                <a:cubicBezTo>
                  <a:pt x="4844239" y="970606"/>
                  <a:pt x="4845103" y="962672"/>
                  <a:pt x="4845040" y="955623"/>
                </a:cubicBezTo>
                <a:cubicBezTo>
                  <a:pt x="4844977" y="948574"/>
                  <a:pt x="4843986" y="942409"/>
                  <a:pt x="4841466" y="941704"/>
                </a:cubicBezTo>
                <a:close/>
                <a:moveTo>
                  <a:pt x="4852578" y="879408"/>
                </a:moveTo>
                <a:cubicBezTo>
                  <a:pt x="4850539" y="886686"/>
                  <a:pt x="4845884" y="925935"/>
                  <a:pt x="4845884" y="925935"/>
                </a:cubicBezTo>
                <a:cubicBezTo>
                  <a:pt x="4855483" y="920776"/>
                  <a:pt x="4857156" y="909144"/>
                  <a:pt x="4856430" y="898802"/>
                </a:cubicBezTo>
                <a:cubicBezTo>
                  <a:pt x="4855704" y="888460"/>
                  <a:pt x="4852578" y="879408"/>
                  <a:pt x="4852578" y="879408"/>
                </a:cubicBezTo>
                <a:close/>
                <a:moveTo>
                  <a:pt x="4864190" y="818561"/>
                </a:moveTo>
                <a:cubicBezTo>
                  <a:pt x="4862151" y="825839"/>
                  <a:pt x="4856656" y="864853"/>
                  <a:pt x="4856656" y="864853"/>
                </a:cubicBezTo>
                <a:cubicBezTo>
                  <a:pt x="4866845" y="859204"/>
                  <a:pt x="4868729" y="847631"/>
                  <a:pt x="4868065" y="837471"/>
                </a:cubicBezTo>
                <a:cubicBezTo>
                  <a:pt x="4867401" y="827310"/>
                  <a:pt x="4864190" y="818561"/>
                  <a:pt x="4864190" y="818561"/>
                </a:cubicBezTo>
                <a:close/>
                <a:moveTo>
                  <a:pt x="4871636" y="786532"/>
                </a:moveTo>
                <a:cubicBezTo>
                  <a:pt x="4870804" y="785257"/>
                  <a:pt x="4869502" y="785055"/>
                  <a:pt x="4867647" y="786825"/>
                </a:cubicBezTo>
                <a:cubicBezTo>
                  <a:pt x="4867647" y="786825"/>
                  <a:pt x="4866569" y="810070"/>
                  <a:pt x="4868608" y="802793"/>
                </a:cubicBezTo>
                <a:cubicBezTo>
                  <a:pt x="4871129" y="803499"/>
                  <a:pt x="4872743" y="797737"/>
                  <a:pt x="4872800" y="792684"/>
                </a:cubicBezTo>
                <a:cubicBezTo>
                  <a:pt x="4872828" y="790157"/>
                  <a:pt x="4872467" y="787808"/>
                  <a:pt x="4871636" y="786532"/>
                </a:cubicBezTo>
                <a:close/>
                <a:moveTo>
                  <a:pt x="6007777" y="701829"/>
                </a:moveTo>
                <a:cubicBezTo>
                  <a:pt x="6003835" y="706181"/>
                  <a:pt x="5993312" y="736576"/>
                  <a:pt x="5982607" y="774784"/>
                </a:cubicBezTo>
                <a:cubicBezTo>
                  <a:pt x="5911624" y="1070167"/>
                  <a:pt x="5890580" y="1365151"/>
                  <a:pt x="5856795" y="1647408"/>
                </a:cubicBezTo>
                <a:cubicBezTo>
                  <a:pt x="5799087" y="2231693"/>
                  <a:pt x="5747092" y="2760018"/>
                  <a:pt x="5694301" y="3329982"/>
                </a:cubicBezTo>
                <a:cubicBezTo>
                  <a:pt x="5672590" y="3565912"/>
                  <a:pt x="5645884" y="3842304"/>
                  <a:pt x="5578762" y="4140076"/>
                </a:cubicBezTo>
                <a:cubicBezTo>
                  <a:pt x="5547541" y="4293543"/>
                  <a:pt x="5619248" y="4037608"/>
                  <a:pt x="5631438" y="3952067"/>
                </a:cubicBezTo>
                <a:cubicBezTo>
                  <a:pt x="5646506" y="3859484"/>
                  <a:pt x="5655458" y="3788735"/>
                  <a:pt x="5659151" y="3733518"/>
                </a:cubicBezTo>
                <a:cubicBezTo>
                  <a:pt x="5781865" y="2713509"/>
                  <a:pt x="5795239" y="1825081"/>
                  <a:pt x="6002023" y="747519"/>
                </a:cubicBezTo>
                <a:cubicBezTo>
                  <a:pt x="6006540" y="726546"/>
                  <a:pt x="6008775" y="713518"/>
                  <a:pt x="6009289" y="706835"/>
                </a:cubicBezTo>
                <a:cubicBezTo>
                  <a:pt x="6009674" y="701822"/>
                  <a:pt x="6009091" y="700379"/>
                  <a:pt x="6007777" y="701829"/>
                </a:cubicBezTo>
                <a:close/>
                <a:moveTo>
                  <a:pt x="5291983" y="657173"/>
                </a:moveTo>
                <a:cubicBezTo>
                  <a:pt x="5286169" y="666657"/>
                  <a:pt x="5256528" y="787304"/>
                  <a:pt x="5249198" y="828319"/>
                </a:cubicBezTo>
                <a:cubicBezTo>
                  <a:pt x="5225057" y="975919"/>
                  <a:pt x="5190887" y="1217515"/>
                  <a:pt x="5185898" y="1312923"/>
                </a:cubicBezTo>
                <a:cubicBezTo>
                  <a:pt x="5152369" y="1393793"/>
                  <a:pt x="5220935" y="1291343"/>
                  <a:pt x="5185898" y="1312923"/>
                </a:cubicBezTo>
                <a:cubicBezTo>
                  <a:pt x="5198473" y="1268043"/>
                  <a:pt x="5200005" y="1204372"/>
                  <a:pt x="5210155" y="1126109"/>
                </a:cubicBezTo>
                <a:cubicBezTo>
                  <a:pt x="5231058" y="993299"/>
                  <a:pt x="5268159" y="841480"/>
                  <a:pt x="5289300" y="685189"/>
                </a:cubicBezTo>
                <a:cubicBezTo>
                  <a:pt x="5291438" y="672707"/>
                  <a:pt x="5292565" y="664744"/>
                  <a:pt x="5292881" y="660471"/>
                </a:cubicBezTo>
                <a:cubicBezTo>
                  <a:pt x="5293158" y="656732"/>
                  <a:pt x="5292813" y="655818"/>
                  <a:pt x="5291983" y="657173"/>
                </a:cubicBezTo>
                <a:close/>
                <a:moveTo>
                  <a:pt x="6156074" y="637134"/>
                </a:moveTo>
                <a:cubicBezTo>
                  <a:pt x="6125767" y="635265"/>
                  <a:pt x="6064468" y="639430"/>
                  <a:pt x="6072749" y="653524"/>
                </a:cubicBezTo>
                <a:cubicBezTo>
                  <a:pt x="6082252" y="681041"/>
                  <a:pt x="6157948" y="669545"/>
                  <a:pt x="6152909" y="668133"/>
                </a:cubicBezTo>
                <a:cubicBezTo>
                  <a:pt x="6168138" y="663897"/>
                  <a:pt x="6174252" y="657434"/>
                  <a:pt x="6175928" y="651854"/>
                </a:cubicBezTo>
                <a:cubicBezTo>
                  <a:pt x="6177605" y="646273"/>
                  <a:pt x="6174844" y="641575"/>
                  <a:pt x="6172325" y="640869"/>
                </a:cubicBezTo>
                <a:cubicBezTo>
                  <a:pt x="6172835" y="639050"/>
                  <a:pt x="6166176" y="637756"/>
                  <a:pt x="6156074" y="637134"/>
                </a:cubicBezTo>
                <a:close/>
                <a:moveTo>
                  <a:pt x="6442439" y="498084"/>
                </a:moveTo>
                <a:cubicBezTo>
                  <a:pt x="6440399" y="505361"/>
                  <a:pt x="6440399" y="505361"/>
                  <a:pt x="6431281" y="518505"/>
                </a:cubicBezTo>
                <a:cubicBezTo>
                  <a:pt x="6415943" y="531214"/>
                  <a:pt x="6398784" y="534255"/>
                  <a:pt x="6378746" y="544339"/>
                </a:cubicBezTo>
                <a:lnTo>
                  <a:pt x="6381428" y="540473"/>
                </a:lnTo>
                <a:lnTo>
                  <a:pt x="6381910" y="540320"/>
                </a:lnTo>
                <a:cubicBezTo>
                  <a:pt x="6384565" y="538120"/>
                  <a:pt x="6386844" y="534835"/>
                  <a:pt x="6387864" y="531196"/>
                </a:cubicBezTo>
                <a:cubicBezTo>
                  <a:pt x="6407053" y="524144"/>
                  <a:pt x="6420186" y="517686"/>
                  <a:pt x="6428778" y="512080"/>
                </a:cubicBezTo>
                <a:lnTo>
                  <a:pt x="6436539" y="504128"/>
                </a:lnTo>
                <a:lnTo>
                  <a:pt x="6436912" y="503914"/>
                </a:lnTo>
                <a:cubicBezTo>
                  <a:pt x="6439979" y="501810"/>
                  <a:pt x="6441929" y="499903"/>
                  <a:pt x="6442439" y="498084"/>
                </a:cubicBezTo>
                <a:close/>
                <a:moveTo>
                  <a:pt x="4546804" y="169737"/>
                </a:moveTo>
                <a:cubicBezTo>
                  <a:pt x="4540924" y="168090"/>
                  <a:pt x="4525349" y="204279"/>
                  <a:pt x="4536269" y="207339"/>
                </a:cubicBezTo>
                <a:cubicBezTo>
                  <a:pt x="4545018" y="205211"/>
                  <a:pt x="4547652" y="195811"/>
                  <a:pt x="4548099" y="186943"/>
                </a:cubicBezTo>
                <a:cubicBezTo>
                  <a:pt x="4548545" y="178074"/>
                  <a:pt x="4546804" y="169737"/>
                  <a:pt x="4546804" y="169737"/>
                </a:cubicBezTo>
                <a:close/>
                <a:moveTo>
                  <a:pt x="4307910" y="159056"/>
                </a:moveTo>
                <a:cubicBezTo>
                  <a:pt x="4300832" y="164921"/>
                  <a:pt x="4304454" y="190792"/>
                  <a:pt x="4304454" y="190792"/>
                </a:cubicBezTo>
                <a:cubicBezTo>
                  <a:pt x="4307994" y="187859"/>
                  <a:pt x="4310118" y="180278"/>
                  <a:pt x="4310727" y="173254"/>
                </a:cubicBezTo>
                <a:cubicBezTo>
                  <a:pt x="4311336" y="166230"/>
                  <a:pt x="4310430" y="159762"/>
                  <a:pt x="4307910" y="159056"/>
                </a:cubicBezTo>
                <a:close/>
                <a:moveTo>
                  <a:pt x="4400022" y="111606"/>
                </a:moveTo>
                <a:cubicBezTo>
                  <a:pt x="4391763" y="118449"/>
                  <a:pt x="4391525" y="141930"/>
                  <a:pt x="4396566" y="143342"/>
                </a:cubicBezTo>
                <a:cubicBezTo>
                  <a:pt x="4398605" y="136064"/>
                  <a:pt x="4400022" y="111606"/>
                  <a:pt x="4400022" y="111606"/>
                </a:cubicBezTo>
                <a:close/>
                <a:moveTo>
                  <a:pt x="4329603" y="101033"/>
                </a:moveTo>
                <a:cubicBezTo>
                  <a:pt x="4322524" y="106899"/>
                  <a:pt x="4322069" y="147325"/>
                  <a:pt x="4322069" y="147325"/>
                </a:cubicBezTo>
                <a:cubicBezTo>
                  <a:pt x="4329738" y="140970"/>
                  <a:pt x="4331621" y="129397"/>
                  <a:pt x="4331587" y="119413"/>
                </a:cubicBezTo>
                <a:cubicBezTo>
                  <a:pt x="4331554" y="109429"/>
                  <a:pt x="4329603" y="101033"/>
                  <a:pt x="4329603" y="101033"/>
                </a:cubicBezTo>
                <a:close/>
                <a:moveTo>
                  <a:pt x="4361930" y="960"/>
                </a:moveTo>
                <a:cubicBezTo>
                  <a:pt x="4361230" y="5731"/>
                  <a:pt x="4347644" y="26943"/>
                  <a:pt x="4353674" y="34519"/>
                </a:cubicBezTo>
                <a:cubicBezTo>
                  <a:pt x="4375636" y="56371"/>
                  <a:pt x="4376091" y="15945"/>
                  <a:pt x="4400092" y="30518"/>
                </a:cubicBezTo>
                <a:cubicBezTo>
                  <a:pt x="4405132" y="31931"/>
                  <a:pt x="4389557" y="68120"/>
                  <a:pt x="4387178" y="76611"/>
                </a:cubicBezTo>
                <a:cubicBezTo>
                  <a:pt x="4400259" y="88125"/>
                  <a:pt x="4470171" y="42304"/>
                  <a:pt x="4470171" y="42304"/>
                </a:cubicBezTo>
                <a:cubicBezTo>
                  <a:pt x="4487331" y="39263"/>
                  <a:pt x="4499834" y="75470"/>
                  <a:pt x="4520834" y="81354"/>
                </a:cubicBezTo>
                <a:cubicBezTo>
                  <a:pt x="4530914" y="84178"/>
                  <a:pt x="4619569" y="68464"/>
                  <a:pt x="4635529" y="72935"/>
                </a:cubicBezTo>
                <a:cubicBezTo>
                  <a:pt x="4642948" y="65857"/>
                  <a:pt x="4653650" y="85862"/>
                  <a:pt x="4653650" y="85862"/>
                </a:cubicBezTo>
                <a:cubicBezTo>
                  <a:pt x="4666609" y="81644"/>
                  <a:pt x="4678106" y="60009"/>
                  <a:pt x="4691065" y="55791"/>
                </a:cubicBezTo>
                <a:cubicBezTo>
                  <a:pt x="4738682" y="44277"/>
                  <a:pt x="4812384" y="81933"/>
                  <a:pt x="4841425" y="97919"/>
                </a:cubicBezTo>
                <a:cubicBezTo>
                  <a:pt x="4844426" y="106608"/>
                  <a:pt x="4864464" y="96525"/>
                  <a:pt x="4864464" y="96525"/>
                </a:cubicBezTo>
                <a:cubicBezTo>
                  <a:pt x="4869504" y="97937"/>
                  <a:pt x="4865426" y="112492"/>
                  <a:pt x="4870466" y="113904"/>
                </a:cubicBezTo>
                <a:cubicBezTo>
                  <a:pt x="4886426" y="118376"/>
                  <a:pt x="4910882" y="92524"/>
                  <a:pt x="4926002" y="96760"/>
                </a:cubicBezTo>
                <a:cubicBezTo>
                  <a:pt x="4977120" y="95384"/>
                  <a:pt x="5064743" y="144789"/>
                  <a:pt x="5103242" y="146418"/>
                </a:cubicBezTo>
                <a:cubicBezTo>
                  <a:pt x="5131321" y="146436"/>
                  <a:pt x="5156399" y="137765"/>
                  <a:pt x="5184478" y="137783"/>
                </a:cubicBezTo>
                <a:cubicBezTo>
                  <a:pt x="5259937" y="149767"/>
                  <a:pt x="5303758" y="171202"/>
                  <a:pt x="5358217" y="177303"/>
                </a:cubicBezTo>
                <a:cubicBezTo>
                  <a:pt x="5374177" y="181775"/>
                  <a:pt x="5399255" y="173103"/>
                  <a:pt x="5414375" y="177339"/>
                </a:cubicBezTo>
                <a:cubicBezTo>
                  <a:pt x="5420255" y="178987"/>
                  <a:pt x="5416177" y="193542"/>
                  <a:pt x="5421217" y="194954"/>
                </a:cubicBezTo>
                <a:cubicBezTo>
                  <a:pt x="5457337" y="205074"/>
                  <a:pt x="5513495" y="205110"/>
                  <a:pt x="5564613" y="203735"/>
                </a:cubicBezTo>
                <a:cubicBezTo>
                  <a:pt x="5610191" y="199498"/>
                  <a:pt x="5678687" y="178135"/>
                  <a:pt x="5702687" y="192709"/>
                </a:cubicBezTo>
                <a:cubicBezTo>
                  <a:pt x="5707727" y="194121"/>
                  <a:pt x="5711350" y="219991"/>
                  <a:pt x="5716390" y="221403"/>
                </a:cubicBezTo>
                <a:cubicBezTo>
                  <a:pt x="5746271" y="237624"/>
                  <a:pt x="5781429" y="231777"/>
                  <a:pt x="5809848" y="230582"/>
                </a:cubicBezTo>
                <a:cubicBezTo>
                  <a:pt x="5853887" y="235071"/>
                  <a:pt x="5897086" y="239326"/>
                  <a:pt x="5941125" y="243815"/>
                </a:cubicBezTo>
                <a:cubicBezTo>
                  <a:pt x="6007363" y="246676"/>
                  <a:pt x="6065900" y="238221"/>
                  <a:pt x="6117980" y="252813"/>
                </a:cubicBezTo>
                <a:cubicBezTo>
                  <a:pt x="6133940" y="257285"/>
                  <a:pt x="6160557" y="239887"/>
                  <a:pt x="6171477" y="242946"/>
                </a:cubicBezTo>
                <a:cubicBezTo>
                  <a:pt x="6181557" y="245770"/>
                  <a:pt x="6175100" y="268816"/>
                  <a:pt x="6186020" y="271876"/>
                </a:cubicBezTo>
                <a:cubicBezTo>
                  <a:pt x="6207982" y="293727"/>
                  <a:pt x="6259677" y="267658"/>
                  <a:pt x="6298676" y="270735"/>
                </a:cubicBezTo>
                <a:cubicBezTo>
                  <a:pt x="6305755" y="264870"/>
                  <a:pt x="6316797" y="283662"/>
                  <a:pt x="6316797" y="283662"/>
                </a:cubicBezTo>
                <a:cubicBezTo>
                  <a:pt x="6334796" y="280855"/>
                  <a:pt x="6356034" y="263258"/>
                  <a:pt x="6374372" y="259239"/>
                </a:cubicBezTo>
                <a:cubicBezTo>
                  <a:pt x="6418411" y="263729"/>
                  <a:pt x="6453114" y="298307"/>
                  <a:pt x="6449658" y="330043"/>
                </a:cubicBezTo>
                <a:cubicBezTo>
                  <a:pt x="6449421" y="353524"/>
                  <a:pt x="6441502" y="359154"/>
                  <a:pt x="6441502" y="359154"/>
                </a:cubicBezTo>
                <a:cubicBezTo>
                  <a:pt x="6441502" y="359154"/>
                  <a:pt x="6452422" y="362214"/>
                  <a:pt x="6470421" y="359407"/>
                </a:cubicBezTo>
                <a:cubicBezTo>
                  <a:pt x="6470421" y="359407"/>
                  <a:pt x="6458084" y="380806"/>
                  <a:pt x="6476083" y="378001"/>
                </a:cubicBezTo>
                <a:cubicBezTo>
                  <a:pt x="6481915" y="374565"/>
                  <a:pt x="6485271" y="373093"/>
                  <a:pt x="6486684" y="373134"/>
                </a:cubicBezTo>
                <a:cubicBezTo>
                  <a:pt x="6496575" y="373419"/>
                  <a:pt x="6411228" y="447805"/>
                  <a:pt x="6413012" y="441437"/>
                </a:cubicBezTo>
                <a:cubicBezTo>
                  <a:pt x="6401401" y="502284"/>
                  <a:pt x="6469511" y="440259"/>
                  <a:pt x="6473351" y="449185"/>
                </a:cubicBezTo>
                <a:cubicBezTo>
                  <a:pt x="6478391" y="450596"/>
                  <a:pt x="6444478" y="490806"/>
                  <a:pt x="6437398" y="496672"/>
                </a:cubicBezTo>
                <a:lnTo>
                  <a:pt x="6442439" y="498084"/>
                </a:lnTo>
                <a:lnTo>
                  <a:pt x="6436539" y="504128"/>
                </a:lnTo>
                <a:lnTo>
                  <a:pt x="6424683" y="510933"/>
                </a:lnTo>
                <a:cubicBezTo>
                  <a:pt x="6414727" y="516156"/>
                  <a:pt x="6401593" y="522614"/>
                  <a:pt x="6387864" y="531196"/>
                </a:cubicBezTo>
                <a:cubicBezTo>
                  <a:pt x="6386844" y="534835"/>
                  <a:pt x="6385075" y="536301"/>
                  <a:pt x="6383305" y="537767"/>
                </a:cubicBezTo>
                <a:lnTo>
                  <a:pt x="6381428" y="540473"/>
                </a:lnTo>
                <a:lnTo>
                  <a:pt x="6373706" y="542927"/>
                </a:lnTo>
                <a:lnTo>
                  <a:pt x="6378746" y="544339"/>
                </a:lnTo>
                <a:cubicBezTo>
                  <a:pt x="6359208" y="555871"/>
                  <a:pt x="6344210" y="567367"/>
                  <a:pt x="6342171" y="574645"/>
                </a:cubicBezTo>
                <a:cubicBezTo>
                  <a:pt x="6349635" y="609440"/>
                  <a:pt x="6375290" y="576075"/>
                  <a:pt x="6375290" y="576075"/>
                </a:cubicBezTo>
                <a:cubicBezTo>
                  <a:pt x="6425786" y="557518"/>
                  <a:pt x="6321100" y="649848"/>
                  <a:pt x="6328179" y="643983"/>
                </a:cubicBezTo>
                <a:cubicBezTo>
                  <a:pt x="6326140" y="651260"/>
                  <a:pt x="6313059" y="639746"/>
                  <a:pt x="6308020" y="638334"/>
                </a:cubicBezTo>
                <a:cubicBezTo>
                  <a:pt x="6277562" y="646807"/>
                  <a:pt x="6224404" y="655461"/>
                  <a:pt x="6217325" y="661326"/>
                </a:cubicBezTo>
                <a:cubicBezTo>
                  <a:pt x="6217325" y="661326"/>
                  <a:pt x="6230406" y="672840"/>
                  <a:pt x="6235446" y="674252"/>
                </a:cubicBezTo>
                <a:cubicBezTo>
                  <a:pt x="6185790" y="693044"/>
                  <a:pt x="6141412" y="689768"/>
                  <a:pt x="6085253" y="689732"/>
                </a:cubicBezTo>
                <a:cubicBezTo>
                  <a:pt x="6036174" y="683830"/>
                  <a:pt x="6031519" y="723079"/>
                  <a:pt x="6019566" y="785139"/>
                </a:cubicBezTo>
                <a:cubicBezTo>
                  <a:pt x="5952374" y="1163999"/>
                  <a:pt x="5920628" y="1438979"/>
                  <a:pt x="5875231" y="1782083"/>
                </a:cubicBezTo>
                <a:cubicBezTo>
                  <a:pt x="5851211" y="1945417"/>
                  <a:pt x="5843651" y="2114670"/>
                  <a:pt x="5824890" y="2262469"/>
                </a:cubicBezTo>
                <a:cubicBezTo>
                  <a:pt x="5787815" y="2634069"/>
                  <a:pt x="5756961" y="3006104"/>
                  <a:pt x="5724304" y="3361936"/>
                </a:cubicBezTo>
                <a:cubicBezTo>
                  <a:pt x="5711660" y="3487902"/>
                  <a:pt x="5703715" y="3616494"/>
                  <a:pt x="5687569" y="3732323"/>
                </a:cubicBezTo>
                <a:cubicBezTo>
                  <a:pt x="5678041" y="3827766"/>
                  <a:pt x="5654932" y="3910247"/>
                  <a:pt x="5650783" y="4005891"/>
                </a:cubicBezTo>
                <a:cubicBezTo>
                  <a:pt x="5646365" y="4021659"/>
                  <a:pt x="5659446" y="4033173"/>
                  <a:pt x="5655368" y="4047729"/>
                </a:cubicBezTo>
                <a:cubicBezTo>
                  <a:pt x="5648841" y="4151862"/>
                  <a:pt x="5603699" y="4293579"/>
                  <a:pt x="5575550" y="4374648"/>
                </a:cubicBezTo>
                <a:cubicBezTo>
                  <a:pt x="5538905" y="4486041"/>
                  <a:pt x="5461221" y="4601635"/>
                  <a:pt x="5404653" y="4683899"/>
                </a:cubicBezTo>
                <a:cubicBezTo>
                  <a:pt x="5378158" y="4717029"/>
                  <a:pt x="5308463" y="4745904"/>
                  <a:pt x="5290464" y="4748711"/>
                </a:cubicBezTo>
                <a:cubicBezTo>
                  <a:pt x="5270305" y="4743062"/>
                  <a:pt x="5260802" y="4715545"/>
                  <a:pt x="5250721" y="4712720"/>
                </a:cubicBezTo>
                <a:cubicBezTo>
                  <a:pt x="5216422" y="4712268"/>
                  <a:pt x="5186689" y="4760189"/>
                  <a:pt x="5147690" y="4757112"/>
                </a:cubicBezTo>
                <a:cubicBezTo>
                  <a:pt x="5112192" y="4764172"/>
                  <a:pt x="5085530" y="4739696"/>
                  <a:pt x="5066569" y="4726534"/>
                </a:cubicBezTo>
                <a:cubicBezTo>
                  <a:pt x="5018568" y="4697387"/>
                  <a:pt x="5005031" y="4726299"/>
                  <a:pt x="4958953" y="4729087"/>
                </a:cubicBezTo>
                <a:cubicBezTo>
                  <a:pt x="4948873" y="4726263"/>
                  <a:pt x="4960370" y="4704628"/>
                  <a:pt x="4960370" y="4704628"/>
                </a:cubicBezTo>
                <a:cubicBezTo>
                  <a:pt x="4939370" y="4698745"/>
                  <a:pt x="4891753" y="4710259"/>
                  <a:pt x="4866675" y="4718931"/>
                </a:cubicBezTo>
                <a:cubicBezTo>
                  <a:pt x="4814140" y="4744765"/>
                  <a:pt x="4779989" y="4808454"/>
                  <a:pt x="4725870" y="4801141"/>
                </a:cubicBezTo>
                <a:cubicBezTo>
                  <a:pt x="4666371" y="4793627"/>
                  <a:pt x="4646403" y="4722624"/>
                  <a:pt x="4605243" y="4711092"/>
                </a:cubicBezTo>
                <a:cubicBezTo>
                  <a:pt x="4573323" y="4702149"/>
                  <a:pt x="4582826" y="4729667"/>
                  <a:pt x="4549707" y="4728237"/>
                </a:cubicBezTo>
                <a:cubicBezTo>
                  <a:pt x="4531708" y="4731043"/>
                  <a:pt x="4444925" y="4681873"/>
                  <a:pt x="4434627" y="4695994"/>
                </a:cubicBezTo>
                <a:cubicBezTo>
                  <a:pt x="4411011" y="4722082"/>
                  <a:pt x="4465470" y="4728183"/>
                  <a:pt x="4450132" y="4740891"/>
                </a:cubicBezTo>
                <a:cubicBezTo>
                  <a:pt x="4433934" y="4759900"/>
                  <a:pt x="4401893" y="4735225"/>
                  <a:pt x="4388934" y="4739443"/>
                </a:cubicBezTo>
                <a:cubicBezTo>
                  <a:pt x="4335199" y="4772791"/>
                  <a:pt x="4385241" y="4794660"/>
                  <a:pt x="4350705" y="4817688"/>
                </a:cubicBezTo>
                <a:cubicBezTo>
                  <a:pt x="4328288" y="4836263"/>
                  <a:pt x="4313744" y="4807333"/>
                  <a:pt x="4294783" y="4794171"/>
                </a:cubicBezTo>
                <a:cubicBezTo>
                  <a:pt x="4279663" y="4789935"/>
                  <a:pt x="4246545" y="4788505"/>
                  <a:pt x="4227583" y="4775344"/>
                </a:cubicBezTo>
                <a:cubicBezTo>
                  <a:pt x="4211623" y="4770872"/>
                  <a:pt x="4205622" y="4753492"/>
                  <a:pt x="4194701" y="4750433"/>
                </a:cubicBezTo>
                <a:cubicBezTo>
                  <a:pt x="4184622" y="4747609"/>
                  <a:pt x="4194464" y="4773913"/>
                  <a:pt x="4188585" y="4772266"/>
                </a:cubicBezTo>
                <a:cubicBezTo>
                  <a:pt x="4181165" y="4779345"/>
                  <a:pt x="4177542" y="4753474"/>
                  <a:pt x="4172502" y="4752062"/>
                </a:cubicBezTo>
                <a:cubicBezTo>
                  <a:pt x="4151503" y="4746178"/>
                  <a:pt x="4069234" y="4819933"/>
                  <a:pt x="3993776" y="4807949"/>
                </a:cubicBezTo>
                <a:cubicBezTo>
                  <a:pt x="3972775" y="4802065"/>
                  <a:pt x="3962073" y="4782060"/>
                  <a:pt x="3946735" y="4794770"/>
                </a:cubicBezTo>
                <a:cubicBezTo>
                  <a:pt x="3925498" y="4812366"/>
                  <a:pt x="3942657" y="4809325"/>
                  <a:pt x="3916617" y="4802029"/>
                </a:cubicBezTo>
                <a:cubicBezTo>
                  <a:pt x="3897087" y="4796558"/>
                  <a:pt x="3871631" y="4812236"/>
                  <a:pt x="3867717" y="4819235"/>
                </a:cubicBezTo>
                <a:lnTo>
                  <a:pt x="3867696" y="4820865"/>
                </a:lnTo>
                <a:lnTo>
                  <a:pt x="3856846" y="4817415"/>
                </a:lnTo>
                <a:cubicBezTo>
                  <a:pt x="3846642" y="4808669"/>
                  <a:pt x="3848428" y="4790773"/>
                  <a:pt x="3836458" y="4787420"/>
                </a:cubicBezTo>
                <a:cubicBezTo>
                  <a:pt x="3831418" y="4786007"/>
                  <a:pt x="3796260" y="4791855"/>
                  <a:pt x="3803339" y="4785989"/>
                </a:cubicBezTo>
                <a:cubicBezTo>
                  <a:pt x="3801300" y="4793267"/>
                  <a:pt x="3789803" y="4814901"/>
                  <a:pt x="3794843" y="4816313"/>
                </a:cubicBezTo>
                <a:cubicBezTo>
                  <a:pt x="3789803" y="4814901"/>
                  <a:pt x="3765802" y="4800328"/>
                  <a:pt x="3758723" y="4806194"/>
                </a:cubicBezTo>
                <a:cubicBezTo>
                  <a:pt x="3750804" y="4811824"/>
                  <a:pt x="3758268" y="4846619"/>
                  <a:pt x="3746149" y="4851073"/>
                </a:cubicBezTo>
                <a:cubicBezTo>
                  <a:pt x="3723732" y="4869648"/>
                  <a:pt x="3722148" y="4836500"/>
                  <a:pt x="3701148" y="4830616"/>
                </a:cubicBezTo>
                <a:lnTo>
                  <a:pt x="3687612" y="4859527"/>
                </a:lnTo>
                <a:cubicBezTo>
                  <a:pt x="3687612" y="4859527"/>
                  <a:pt x="3670690" y="4839088"/>
                  <a:pt x="3675730" y="4840500"/>
                </a:cubicBezTo>
                <a:cubicBezTo>
                  <a:pt x="3654108" y="4817436"/>
                  <a:pt x="3633730" y="4828733"/>
                  <a:pt x="3644650" y="4831793"/>
                </a:cubicBezTo>
                <a:cubicBezTo>
                  <a:pt x="3628691" y="4827321"/>
                  <a:pt x="3639610" y="4830381"/>
                  <a:pt x="3628068" y="4810140"/>
                </a:cubicBezTo>
                <a:cubicBezTo>
                  <a:pt x="3620027" y="4800038"/>
                  <a:pt x="3615564" y="4773933"/>
                  <a:pt x="3596026" y="4785465"/>
                </a:cubicBezTo>
                <a:cubicBezTo>
                  <a:pt x="3590146" y="4783817"/>
                  <a:pt x="3581413" y="4837622"/>
                  <a:pt x="3575533" y="4835975"/>
                </a:cubicBezTo>
                <a:cubicBezTo>
                  <a:pt x="3555372" y="4830326"/>
                  <a:pt x="3556065" y="4766420"/>
                  <a:pt x="3529403" y="4741943"/>
                </a:cubicBezTo>
                <a:cubicBezTo>
                  <a:pt x="3520523" y="4731606"/>
                  <a:pt x="3479363" y="4720074"/>
                  <a:pt x="3481402" y="4712796"/>
                </a:cubicBezTo>
                <a:cubicBezTo>
                  <a:pt x="3466403" y="4724292"/>
                  <a:pt x="3489827" y="4763559"/>
                  <a:pt x="3478907" y="4760500"/>
                </a:cubicBezTo>
                <a:cubicBezTo>
                  <a:pt x="3463787" y="4756263"/>
                  <a:pt x="3441781" y="4692538"/>
                  <a:pt x="3431701" y="4689714"/>
                </a:cubicBezTo>
                <a:cubicBezTo>
                  <a:pt x="3424282" y="4696792"/>
                  <a:pt x="3425865" y="4729940"/>
                  <a:pt x="3425865" y="4729940"/>
                </a:cubicBezTo>
                <a:lnTo>
                  <a:pt x="3415786" y="4727116"/>
                </a:lnTo>
                <a:cubicBezTo>
                  <a:pt x="3401172" y="4779274"/>
                  <a:pt x="3427212" y="4786569"/>
                  <a:pt x="3400717" y="4819699"/>
                </a:cubicBezTo>
                <a:cubicBezTo>
                  <a:pt x="3398678" y="4826977"/>
                  <a:pt x="3390637" y="4816875"/>
                  <a:pt x="3386797" y="4807950"/>
                </a:cubicBezTo>
                <a:cubicBezTo>
                  <a:pt x="3384757" y="4815228"/>
                  <a:pt x="3347560" y="4828353"/>
                  <a:pt x="3342520" y="4826941"/>
                </a:cubicBezTo>
                <a:cubicBezTo>
                  <a:pt x="3328598" y="4815192"/>
                  <a:pt x="3329054" y="4774766"/>
                  <a:pt x="3315133" y="4763016"/>
                </a:cubicBezTo>
                <a:cubicBezTo>
                  <a:pt x="3307092" y="4752915"/>
                  <a:pt x="3303636" y="4784651"/>
                  <a:pt x="3303636" y="4784651"/>
                </a:cubicBezTo>
                <a:cubicBezTo>
                  <a:pt x="3286478" y="4787692"/>
                  <a:pt x="3267971" y="4734105"/>
                  <a:pt x="3270010" y="4726827"/>
                </a:cubicBezTo>
                <a:cubicBezTo>
                  <a:pt x="3234974" y="4748407"/>
                  <a:pt x="3205722" y="4975683"/>
                  <a:pt x="3189692" y="5052298"/>
                </a:cubicBezTo>
                <a:cubicBezTo>
                  <a:pt x="3171623" y="5136192"/>
                  <a:pt x="3120479" y="5260529"/>
                  <a:pt x="3127103" y="5295090"/>
                </a:cubicBezTo>
                <a:cubicBezTo>
                  <a:pt x="3099986" y="5311039"/>
                  <a:pt x="3085373" y="5363196"/>
                  <a:pt x="3062378" y="5406465"/>
                </a:cubicBezTo>
                <a:cubicBezTo>
                  <a:pt x="3035883" y="5439595"/>
                  <a:pt x="3016922" y="5426433"/>
                  <a:pt x="3005765" y="5446855"/>
                </a:cubicBezTo>
                <a:cubicBezTo>
                  <a:pt x="3000725" y="5445442"/>
                  <a:pt x="2922464" y="5585729"/>
                  <a:pt x="2907582" y="5558012"/>
                </a:cubicBezTo>
                <a:cubicBezTo>
                  <a:pt x="2907582" y="5558012"/>
                  <a:pt x="2951069" y="5464234"/>
                  <a:pt x="2953108" y="5456956"/>
                </a:cubicBezTo>
                <a:cubicBezTo>
                  <a:pt x="2947229" y="5455309"/>
                  <a:pt x="2933070" y="5467040"/>
                  <a:pt x="2933070" y="5467040"/>
                </a:cubicBezTo>
                <a:cubicBezTo>
                  <a:pt x="2911615" y="5501583"/>
                  <a:pt x="2847346" y="5572532"/>
                  <a:pt x="2837266" y="5569708"/>
                </a:cubicBezTo>
                <a:cubicBezTo>
                  <a:pt x="2837266" y="5569708"/>
                  <a:pt x="2817343" y="5540578"/>
                  <a:pt x="2809424" y="5546209"/>
                </a:cubicBezTo>
                <a:cubicBezTo>
                  <a:pt x="2769848" y="5567825"/>
                  <a:pt x="2750361" y="5676176"/>
                  <a:pt x="2697082" y="5669098"/>
                </a:cubicBezTo>
                <a:cubicBezTo>
                  <a:pt x="2722737" y="5635733"/>
                  <a:pt x="2759768" y="5565001"/>
                  <a:pt x="2766225" y="5541954"/>
                </a:cubicBezTo>
                <a:cubicBezTo>
                  <a:pt x="2768264" y="5534677"/>
                  <a:pt x="2767879" y="5494016"/>
                  <a:pt x="2767879" y="5494016"/>
                </a:cubicBezTo>
                <a:cubicBezTo>
                  <a:pt x="2747719" y="5488367"/>
                  <a:pt x="2763801" y="5508571"/>
                  <a:pt x="2747264" y="5528793"/>
                </a:cubicBezTo>
                <a:cubicBezTo>
                  <a:pt x="2740185" y="5534659"/>
                  <a:pt x="2731304" y="5524322"/>
                  <a:pt x="2726264" y="5522909"/>
                </a:cubicBezTo>
                <a:cubicBezTo>
                  <a:pt x="2719185" y="5528775"/>
                  <a:pt x="2697152" y="5588011"/>
                  <a:pt x="2690651" y="5569183"/>
                </a:cubicBezTo>
                <a:cubicBezTo>
                  <a:pt x="2689689" y="5553215"/>
                  <a:pt x="2711144" y="5518673"/>
                  <a:pt x="2707303" y="5509748"/>
                </a:cubicBezTo>
                <a:cubicBezTo>
                  <a:pt x="2711144" y="5518673"/>
                  <a:pt x="2608568" y="5522638"/>
                  <a:pt x="2615987" y="5515559"/>
                </a:cubicBezTo>
                <a:cubicBezTo>
                  <a:pt x="2588530" y="5532722"/>
                  <a:pt x="2543388" y="5674439"/>
                  <a:pt x="2508231" y="5680286"/>
                </a:cubicBezTo>
                <a:cubicBezTo>
                  <a:pt x="2459773" y="5691565"/>
                  <a:pt x="2449071" y="5671561"/>
                  <a:pt x="2448686" y="5630899"/>
                </a:cubicBezTo>
                <a:cubicBezTo>
                  <a:pt x="2450148" y="5648315"/>
                  <a:pt x="2501151" y="5686152"/>
                  <a:pt x="2498387" y="5653982"/>
                </a:cubicBezTo>
                <a:cubicBezTo>
                  <a:pt x="2504845" y="5630935"/>
                  <a:pt x="2421755" y="5526549"/>
                  <a:pt x="2422646" y="5623603"/>
                </a:cubicBezTo>
                <a:cubicBezTo>
                  <a:pt x="2414605" y="5613502"/>
                  <a:pt x="2409565" y="5612089"/>
                  <a:pt x="2413644" y="5597534"/>
                </a:cubicBezTo>
                <a:cubicBezTo>
                  <a:pt x="2433804" y="5603182"/>
                  <a:pt x="2417100" y="5565798"/>
                  <a:pt x="2413644" y="5597534"/>
                </a:cubicBezTo>
                <a:cubicBezTo>
                  <a:pt x="2355517" y="5523688"/>
                  <a:pt x="2351990" y="5636512"/>
                  <a:pt x="2313998" y="5691276"/>
                </a:cubicBezTo>
                <a:cubicBezTo>
                  <a:pt x="2302841" y="5711697"/>
                  <a:pt x="2271306" y="5743415"/>
                  <a:pt x="2258847" y="5749082"/>
                </a:cubicBezTo>
                <a:cubicBezTo>
                  <a:pt x="2221650" y="5762207"/>
                  <a:pt x="2200265" y="5715662"/>
                  <a:pt x="2178066" y="5717292"/>
                </a:cubicBezTo>
                <a:cubicBezTo>
                  <a:pt x="2107647" y="5706719"/>
                  <a:pt x="2048924" y="5835474"/>
                  <a:pt x="1977306" y="5832415"/>
                </a:cubicBezTo>
                <a:cubicBezTo>
                  <a:pt x="1954267" y="5833808"/>
                  <a:pt x="1933723" y="5787499"/>
                  <a:pt x="1908645" y="5796171"/>
                </a:cubicBezTo>
                <a:cubicBezTo>
                  <a:pt x="1888266" y="5807467"/>
                  <a:pt x="1858078" y="5895814"/>
                  <a:pt x="1839117" y="5882653"/>
                </a:cubicBezTo>
                <a:cubicBezTo>
                  <a:pt x="1833116" y="5865273"/>
                  <a:pt x="1897148" y="5817804"/>
                  <a:pt x="1892685" y="5791699"/>
                </a:cubicBezTo>
                <a:cubicBezTo>
                  <a:pt x="1887645" y="5790287"/>
                  <a:pt x="1837533" y="5849505"/>
                  <a:pt x="1844612" y="5843639"/>
                </a:cubicBezTo>
                <a:cubicBezTo>
                  <a:pt x="1817155" y="5860802"/>
                  <a:pt x="1761452" y="5820339"/>
                  <a:pt x="1738413" y="5821733"/>
                </a:cubicBezTo>
                <a:cubicBezTo>
                  <a:pt x="1697875" y="5827382"/>
                  <a:pt x="1670303" y="5883758"/>
                  <a:pt x="1639223" y="5875049"/>
                </a:cubicBezTo>
                <a:cubicBezTo>
                  <a:pt x="1622064" y="5878091"/>
                  <a:pt x="1607181" y="5850374"/>
                  <a:pt x="1601301" y="5848727"/>
                </a:cubicBezTo>
                <a:cubicBezTo>
                  <a:pt x="1584142" y="5851768"/>
                  <a:pt x="1566528" y="5895235"/>
                  <a:pt x="1548529" y="5898042"/>
                </a:cubicBezTo>
                <a:cubicBezTo>
                  <a:pt x="1525490" y="5899436"/>
                  <a:pt x="1503983" y="5837158"/>
                  <a:pt x="1490447" y="5866070"/>
                </a:cubicBezTo>
                <a:cubicBezTo>
                  <a:pt x="1488023" y="5832687"/>
                  <a:pt x="1485984" y="5839965"/>
                  <a:pt x="1474942" y="5821173"/>
                </a:cubicBezTo>
                <a:cubicBezTo>
                  <a:pt x="1466062" y="5810835"/>
                  <a:pt x="1403971" y="5712332"/>
                  <a:pt x="1396892" y="5718198"/>
                </a:cubicBezTo>
                <a:cubicBezTo>
                  <a:pt x="1396892" y="5718198"/>
                  <a:pt x="1406280" y="5784929"/>
                  <a:pt x="1411321" y="5786341"/>
                </a:cubicBezTo>
                <a:cubicBezTo>
                  <a:pt x="1445446" y="5845613"/>
                  <a:pt x="1379279" y="5761665"/>
                  <a:pt x="1379279" y="5761665"/>
                </a:cubicBezTo>
                <a:cubicBezTo>
                  <a:pt x="1370398" y="5751328"/>
                  <a:pt x="1349160" y="5768925"/>
                  <a:pt x="1344120" y="5767513"/>
                </a:cubicBezTo>
                <a:cubicBezTo>
                  <a:pt x="1320120" y="5752940"/>
                  <a:pt x="1299812" y="5683149"/>
                  <a:pt x="1266693" y="5681719"/>
                </a:cubicBezTo>
                <a:cubicBezTo>
                  <a:pt x="1261653" y="5680307"/>
                  <a:pt x="1257575" y="5694862"/>
                  <a:pt x="1262615" y="5696275"/>
                </a:cubicBezTo>
                <a:cubicBezTo>
                  <a:pt x="1257575" y="5694862"/>
                  <a:pt x="1237197" y="5706160"/>
                  <a:pt x="1220614" y="5684507"/>
                </a:cubicBezTo>
                <a:cubicBezTo>
                  <a:pt x="1193613" y="5661244"/>
                  <a:pt x="1185187" y="5610480"/>
                  <a:pt x="1171029" y="5622212"/>
                </a:cubicBezTo>
                <a:cubicBezTo>
                  <a:pt x="1161939" y="5625552"/>
                  <a:pt x="1174059" y="5653231"/>
                  <a:pt x="1179420" y="5663195"/>
                </a:cubicBezTo>
                <a:lnTo>
                  <a:pt x="1181345" y="5666400"/>
                </a:lnTo>
                <a:lnTo>
                  <a:pt x="1179786" y="5673763"/>
                </a:lnTo>
                <a:cubicBezTo>
                  <a:pt x="1174927" y="5683071"/>
                  <a:pt x="1163038" y="5695193"/>
                  <a:pt x="1165918" y="5701887"/>
                </a:cubicBezTo>
                <a:cubicBezTo>
                  <a:pt x="1162077" y="5692961"/>
                  <a:pt x="1245001" y="5739742"/>
                  <a:pt x="1222583" y="5758317"/>
                </a:cubicBezTo>
                <a:cubicBezTo>
                  <a:pt x="1183007" y="5779932"/>
                  <a:pt x="1145881" y="5711971"/>
                  <a:pt x="1128959" y="5691531"/>
                </a:cubicBezTo>
                <a:cubicBezTo>
                  <a:pt x="1114076" y="5663815"/>
                  <a:pt x="1092453" y="5640750"/>
                  <a:pt x="1081412" y="5621958"/>
                </a:cubicBezTo>
                <a:cubicBezTo>
                  <a:pt x="1044285" y="5553997"/>
                  <a:pt x="1027434" y="5452470"/>
                  <a:pt x="1001227" y="5387568"/>
                </a:cubicBezTo>
                <a:cubicBezTo>
                  <a:pt x="1007003" y="5396054"/>
                  <a:pt x="1008447" y="5398175"/>
                  <a:pt x="1000546" y="5385905"/>
                </a:cubicBezTo>
                <a:lnTo>
                  <a:pt x="1000354" y="5385608"/>
                </a:lnTo>
                <a:lnTo>
                  <a:pt x="995735" y="5375237"/>
                </a:lnTo>
                <a:cubicBezTo>
                  <a:pt x="993875" y="5371772"/>
                  <a:pt x="991864" y="5369247"/>
                  <a:pt x="989345" y="5368541"/>
                </a:cubicBezTo>
                <a:lnTo>
                  <a:pt x="1000354" y="5385608"/>
                </a:lnTo>
                <a:lnTo>
                  <a:pt x="1001227" y="5387568"/>
                </a:lnTo>
                <a:cubicBezTo>
                  <a:pt x="987305" y="5375818"/>
                  <a:pt x="962343" y="5345277"/>
                  <a:pt x="960304" y="5352555"/>
                </a:cubicBezTo>
                <a:cubicBezTo>
                  <a:pt x="960304" y="5352555"/>
                  <a:pt x="970314" y="5436466"/>
                  <a:pt x="980157" y="5462771"/>
                </a:cubicBezTo>
                <a:cubicBezTo>
                  <a:pt x="1002285" y="5542229"/>
                  <a:pt x="1026286" y="5556803"/>
                  <a:pt x="1023215" y="5629200"/>
                </a:cubicBezTo>
                <a:cubicBezTo>
                  <a:pt x="980707" y="5561039"/>
                  <a:pt x="985818" y="5481364"/>
                  <a:pt x="950730" y="5406124"/>
                </a:cubicBezTo>
                <a:cubicBezTo>
                  <a:pt x="950730" y="5406124"/>
                  <a:pt x="919651" y="5397417"/>
                  <a:pt x="916650" y="5388726"/>
                </a:cubicBezTo>
                <a:cubicBezTo>
                  <a:pt x="899728" y="5368287"/>
                  <a:pt x="896682" y="5317723"/>
                  <a:pt x="883216" y="5265548"/>
                </a:cubicBezTo>
                <a:cubicBezTo>
                  <a:pt x="877214" y="5248168"/>
                  <a:pt x="847622" y="5133915"/>
                  <a:pt x="841742" y="5132267"/>
                </a:cubicBezTo>
                <a:cubicBezTo>
                  <a:pt x="834323" y="5139346"/>
                  <a:pt x="898651" y="5391533"/>
                  <a:pt x="860177" y="5266942"/>
                </a:cubicBezTo>
                <a:cubicBezTo>
                  <a:pt x="856214" y="5242285"/>
                  <a:pt x="827244" y="5145212"/>
                  <a:pt x="827244" y="5145212"/>
                </a:cubicBezTo>
                <a:cubicBezTo>
                  <a:pt x="819203" y="5135110"/>
                  <a:pt x="806244" y="5139328"/>
                  <a:pt x="808283" y="5132050"/>
                </a:cubicBezTo>
                <a:cubicBezTo>
                  <a:pt x="793740" y="5103121"/>
                  <a:pt x="789155" y="5061282"/>
                  <a:pt x="776651" y="5025075"/>
                </a:cubicBezTo>
                <a:cubicBezTo>
                  <a:pt x="719165" y="4790503"/>
                  <a:pt x="669098" y="4548853"/>
                  <a:pt x="617851" y="4308180"/>
                </a:cubicBezTo>
                <a:cubicBezTo>
                  <a:pt x="588259" y="4193926"/>
                  <a:pt x="601654" y="4327189"/>
                  <a:pt x="601199" y="4367615"/>
                </a:cubicBezTo>
                <a:cubicBezTo>
                  <a:pt x="603623" y="4400998"/>
                  <a:pt x="621166" y="4438618"/>
                  <a:pt x="630554" y="4505349"/>
                </a:cubicBezTo>
                <a:cubicBezTo>
                  <a:pt x="637178" y="4539909"/>
                  <a:pt x="660076" y="4700689"/>
                  <a:pt x="635691" y="4645455"/>
                </a:cubicBezTo>
                <a:cubicBezTo>
                  <a:pt x="607682" y="4564350"/>
                  <a:pt x="596710" y="4464470"/>
                  <a:pt x="587041" y="4379346"/>
                </a:cubicBezTo>
                <a:cubicBezTo>
                  <a:pt x="572613" y="4311203"/>
                  <a:pt x="567118" y="4350217"/>
                  <a:pt x="564624" y="4397921"/>
                </a:cubicBezTo>
                <a:cubicBezTo>
                  <a:pt x="570049" y="4439994"/>
                  <a:pt x="607682" y="4564350"/>
                  <a:pt x="596185" y="4585984"/>
                </a:cubicBezTo>
                <a:cubicBezTo>
                  <a:pt x="576532" y="4636729"/>
                  <a:pt x="566522" y="4552818"/>
                  <a:pt x="559443" y="4558683"/>
                </a:cubicBezTo>
                <a:cubicBezTo>
                  <a:pt x="527908" y="4590401"/>
                  <a:pt x="590453" y="4648478"/>
                  <a:pt x="559879" y="4696164"/>
                </a:cubicBezTo>
                <a:cubicBezTo>
                  <a:pt x="571037" y="4675743"/>
                  <a:pt x="524836" y="4662798"/>
                  <a:pt x="532878" y="4672900"/>
                </a:cubicBezTo>
                <a:cubicBezTo>
                  <a:pt x="518957" y="4661151"/>
                  <a:pt x="494789" y="4588971"/>
                  <a:pt x="499759" y="4671470"/>
                </a:cubicBezTo>
                <a:cubicBezTo>
                  <a:pt x="499688" y="4752558"/>
                  <a:pt x="465800" y="4669805"/>
                  <a:pt x="459798" y="4652425"/>
                </a:cubicBezTo>
                <a:cubicBezTo>
                  <a:pt x="383235" y="4443905"/>
                  <a:pt x="391821" y="4154587"/>
                  <a:pt x="327762" y="3982274"/>
                </a:cubicBezTo>
                <a:cubicBezTo>
                  <a:pt x="326800" y="3966307"/>
                  <a:pt x="322722" y="3980862"/>
                  <a:pt x="327762" y="3982274"/>
                </a:cubicBezTo>
                <a:cubicBezTo>
                  <a:pt x="336355" y="4090644"/>
                  <a:pt x="341324" y="4173143"/>
                  <a:pt x="361799" y="4300540"/>
                </a:cubicBezTo>
                <a:cubicBezTo>
                  <a:pt x="363803" y="4333806"/>
                  <a:pt x="370632" y="4370059"/>
                  <a:pt x="379351" y="4406842"/>
                </a:cubicBezTo>
                <a:lnTo>
                  <a:pt x="399332" y="4482553"/>
                </a:lnTo>
                <a:lnTo>
                  <a:pt x="400163" y="4490141"/>
                </a:lnTo>
                <a:cubicBezTo>
                  <a:pt x="401589" y="4501610"/>
                  <a:pt x="403839" y="4518068"/>
                  <a:pt x="407135" y="4540701"/>
                </a:cubicBezTo>
                <a:lnTo>
                  <a:pt x="410327" y="4562310"/>
                </a:lnTo>
                <a:lnTo>
                  <a:pt x="411428" y="4576898"/>
                </a:lnTo>
                <a:cubicBezTo>
                  <a:pt x="412847" y="4594466"/>
                  <a:pt x="413693" y="4606804"/>
                  <a:pt x="411174" y="4606097"/>
                </a:cubicBezTo>
                <a:lnTo>
                  <a:pt x="390629" y="4559788"/>
                </a:lnTo>
                <a:cubicBezTo>
                  <a:pt x="346154" y="4417817"/>
                  <a:pt x="331412" y="4227926"/>
                  <a:pt x="315355" y="4084760"/>
                </a:cubicBezTo>
                <a:cubicBezTo>
                  <a:pt x="302800" y="3951733"/>
                  <a:pt x="282325" y="3824337"/>
                  <a:pt x="268307" y="3673893"/>
                </a:cubicBezTo>
                <a:cubicBezTo>
                  <a:pt x="262883" y="3631820"/>
                  <a:pt x="262061" y="3453678"/>
                  <a:pt x="254457" y="3581056"/>
                </a:cubicBezTo>
                <a:cubicBezTo>
                  <a:pt x="252277" y="3750509"/>
                  <a:pt x="270880" y="3942790"/>
                  <a:pt x="283313" y="4060085"/>
                </a:cubicBezTo>
                <a:cubicBezTo>
                  <a:pt x="294669" y="4200625"/>
                  <a:pt x="313727" y="4352481"/>
                  <a:pt x="334201" y="4479877"/>
                </a:cubicBezTo>
                <a:cubicBezTo>
                  <a:pt x="318171" y="4556493"/>
                  <a:pt x="345173" y="4579756"/>
                  <a:pt x="345558" y="4620418"/>
                </a:cubicBezTo>
                <a:cubicBezTo>
                  <a:pt x="348103" y="4669533"/>
                  <a:pt x="346449" y="4717473"/>
                  <a:pt x="321486" y="4686932"/>
                </a:cubicBezTo>
                <a:cubicBezTo>
                  <a:pt x="311983" y="4659413"/>
                  <a:pt x="287598" y="4604178"/>
                  <a:pt x="283975" y="4578308"/>
                </a:cubicBezTo>
                <a:cubicBezTo>
                  <a:pt x="238538" y="4420370"/>
                  <a:pt x="231529" y="4345148"/>
                  <a:pt x="214511" y="4186015"/>
                </a:cubicBezTo>
                <a:cubicBezTo>
                  <a:pt x="209707" y="4161123"/>
                  <a:pt x="191997" y="4065896"/>
                  <a:pt x="193965" y="4139706"/>
                </a:cubicBezTo>
                <a:cubicBezTo>
                  <a:pt x="199102" y="4279812"/>
                  <a:pt x="214992" y="4365371"/>
                  <a:pt x="237505" y="4485490"/>
                </a:cubicBezTo>
                <a:cubicBezTo>
                  <a:pt x="243507" y="4502869"/>
                  <a:pt x="265399" y="4605808"/>
                  <a:pt x="250061" y="4618517"/>
                </a:cubicBezTo>
                <a:cubicBezTo>
                  <a:pt x="250061" y="4618517"/>
                  <a:pt x="225893" y="4546337"/>
                  <a:pt x="220853" y="4544925"/>
                </a:cubicBezTo>
                <a:cubicBezTo>
                  <a:pt x="225893" y="4546337"/>
                  <a:pt x="198436" y="4563499"/>
                  <a:pt x="195775" y="4553596"/>
                </a:cubicBezTo>
                <a:cubicBezTo>
                  <a:pt x="140309" y="4489654"/>
                  <a:pt x="138936" y="4213244"/>
                  <a:pt x="108382" y="4083023"/>
                </a:cubicBezTo>
                <a:cubicBezTo>
                  <a:pt x="107420" y="4067055"/>
                  <a:pt x="88459" y="4053894"/>
                  <a:pt x="87837" y="4036713"/>
                </a:cubicBezTo>
                <a:cubicBezTo>
                  <a:pt x="76410" y="3977260"/>
                  <a:pt x="88599" y="3891719"/>
                  <a:pt x="74993" y="4001719"/>
                </a:cubicBezTo>
                <a:cubicBezTo>
                  <a:pt x="36154" y="3658559"/>
                  <a:pt x="40109" y="3285530"/>
                  <a:pt x="19269" y="2939565"/>
                </a:cubicBezTo>
                <a:cubicBezTo>
                  <a:pt x="14805" y="2913459"/>
                  <a:pt x="8803" y="2896079"/>
                  <a:pt x="4341" y="2869974"/>
                </a:cubicBezTo>
                <a:cubicBezTo>
                  <a:pt x="-5599" y="2704975"/>
                  <a:pt x="11579" y="2524027"/>
                  <a:pt x="7135" y="2320014"/>
                </a:cubicBezTo>
                <a:cubicBezTo>
                  <a:pt x="3749" y="2270663"/>
                  <a:pt x="-1220" y="2188163"/>
                  <a:pt x="2691" y="2116002"/>
                </a:cubicBezTo>
                <a:cubicBezTo>
                  <a:pt x="-1317" y="2049470"/>
                  <a:pt x="-625" y="1985564"/>
                  <a:pt x="3287" y="1913402"/>
                </a:cubicBezTo>
                <a:cubicBezTo>
                  <a:pt x="19599" y="1512437"/>
                  <a:pt x="20790" y="1107236"/>
                  <a:pt x="22366" y="742696"/>
                </a:cubicBezTo>
                <a:cubicBezTo>
                  <a:pt x="22437" y="661609"/>
                  <a:pt x="31984" y="388258"/>
                  <a:pt x="55600" y="362171"/>
                </a:cubicBezTo>
                <a:cubicBezTo>
                  <a:pt x="74676" y="336120"/>
                  <a:pt x="95221" y="382429"/>
                  <a:pt x="118600" y="379822"/>
                </a:cubicBezTo>
                <a:cubicBezTo>
                  <a:pt x="138760" y="385471"/>
                  <a:pt x="124717" y="357989"/>
                  <a:pt x="139837" y="362225"/>
                </a:cubicBezTo>
                <a:cubicBezTo>
                  <a:pt x="157836" y="359419"/>
                  <a:pt x="161799" y="384077"/>
                  <a:pt x="172719" y="387136"/>
                </a:cubicBezTo>
                <a:cubicBezTo>
                  <a:pt x="198759" y="394432"/>
                  <a:pt x="181215" y="356812"/>
                  <a:pt x="203414" y="355183"/>
                </a:cubicBezTo>
                <a:cubicBezTo>
                  <a:pt x="219374" y="359654"/>
                  <a:pt x="192879" y="392784"/>
                  <a:pt x="217957" y="384112"/>
                </a:cubicBezTo>
                <a:cubicBezTo>
                  <a:pt x="225036" y="378247"/>
                  <a:pt x="231493" y="355201"/>
                  <a:pt x="233532" y="347923"/>
                </a:cubicBezTo>
                <a:cubicBezTo>
                  <a:pt x="237373" y="356848"/>
                  <a:pt x="266414" y="372834"/>
                  <a:pt x="268453" y="365556"/>
                </a:cubicBezTo>
                <a:cubicBezTo>
                  <a:pt x="266414" y="372834"/>
                  <a:pt x="249999" y="408788"/>
                  <a:pt x="260919" y="411848"/>
                </a:cubicBezTo>
                <a:cubicBezTo>
                  <a:pt x="288998" y="411866"/>
                  <a:pt x="271069" y="333585"/>
                  <a:pt x="321950" y="355689"/>
                </a:cubicBezTo>
                <a:cubicBezTo>
                  <a:pt x="337070" y="359926"/>
                  <a:pt x="328574" y="390249"/>
                  <a:pt x="339494" y="393309"/>
                </a:cubicBezTo>
                <a:cubicBezTo>
                  <a:pt x="354614" y="397545"/>
                  <a:pt x="365604" y="319518"/>
                  <a:pt x="376691" y="380184"/>
                </a:cubicBezTo>
                <a:cubicBezTo>
                  <a:pt x="383655" y="413531"/>
                  <a:pt x="380654" y="404841"/>
                  <a:pt x="397691" y="386067"/>
                </a:cubicBezTo>
                <a:cubicBezTo>
                  <a:pt x="421307" y="359980"/>
                  <a:pt x="433811" y="396188"/>
                  <a:pt x="443891" y="399012"/>
                </a:cubicBezTo>
                <a:cubicBezTo>
                  <a:pt x="454811" y="402071"/>
                  <a:pt x="467270" y="396405"/>
                  <a:pt x="488270" y="402289"/>
                </a:cubicBezTo>
                <a:cubicBezTo>
                  <a:pt x="498350" y="405112"/>
                  <a:pt x="509892" y="425353"/>
                  <a:pt x="516971" y="419487"/>
                </a:cubicBezTo>
                <a:cubicBezTo>
                  <a:pt x="535310" y="415468"/>
                  <a:pt x="548962" y="347343"/>
                  <a:pt x="559041" y="350167"/>
                </a:cubicBezTo>
                <a:cubicBezTo>
                  <a:pt x="589499" y="341695"/>
                  <a:pt x="573469" y="418310"/>
                  <a:pt x="589429" y="422782"/>
                </a:cubicBezTo>
                <a:cubicBezTo>
                  <a:pt x="599509" y="425606"/>
                  <a:pt x="602965" y="393870"/>
                  <a:pt x="617123" y="382138"/>
                </a:cubicBezTo>
                <a:cubicBezTo>
                  <a:pt x="644580" y="364976"/>
                  <a:pt x="674243" y="398142"/>
                  <a:pt x="685163" y="401202"/>
                </a:cubicBezTo>
                <a:cubicBezTo>
                  <a:pt x="719244" y="418600"/>
                  <a:pt x="729202" y="405692"/>
                  <a:pt x="743700" y="392747"/>
                </a:cubicBezTo>
                <a:cubicBezTo>
                  <a:pt x="788432" y="333330"/>
                  <a:pt x="778333" y="508413"/>
                  <a:pt x="790285" y="446353"/>
                </a:cubicBezTo>
                <a:cubicBezTo>
                  <a:pt x="807392" y="346492"/>
                  <a:pt x="847860" y="421931"/>
                  <a:pt x="868860" y="427814"/>
                </a:cubicBezTo>
                <a:cubicBezTo>
                  <a:pt x="883980" y="432051"/>
                  <a:pt x="883018" y="416083"/>
                  <a:pt x="897176" y="404352"/>
                </a:cubicBezTo>
                <a:cubicBezTo>
                  <a:pt x="903056" y="405999"/>
                  <a:pt x="904018" y="421966"/>
                  <a:pt x="906057" y="414689"/>
                </a:cubicBezTo>
                <a:cubicBezTo>
                  <a:pt x="911097" y="416101"/>
                  <a:pt x="917554" y="393055"/>
                  <a:pt x="922594" y="394467"/>
                </a:cubicBezTo>
                <a:cubicBezTo>
                  <a:pt x="927634" y="395879"/>
                  <a:pt x="950096" y="419179"/>
                  <a:pt x="944216" y="417531"/>
                </a:cubicBezTo>
                <a:cubicBezTo>
                  <a:pt x="975296" y="426239"/>
                  <a:pt x="978752" y="394503"/>
                  <a:pt x="996751" y="391697"/>
                </a:cubicBezTo>
                <a:cubicBezTo>
                  <a:pt x="1008870" y="387243"/>
                  <a:pt x="1002753" y="409077"/>
                  <a:pt x="1002753" y="409077"/>
                </a:cubicBezTo>
                <a:cubicBezTo>
                  <a:pt x="1021714" y="422238"/>
                  <a:pt x="1026247" y="367257"/>
                  <a:pt x="1032871" y="401817"/>
                </a:cubicBezTo>
                <a:cubicBezTo>
                  <a:pt x="1042714" y="428122"/>
                  <a:pt x="1065369" y="386066"/>
                  <a:pt x="1095871" y="419468"/>
                </a:cubicBezTo>
                <a:cubicBezTo>
                  <a:pt x="1108952" y="430982"/>
                  <a:pt x="1109337" y="471643"/>
                  <a:pt x="1121456" y="467190"/>
                </a:cubicBezTo>
                <a:cubicBezTo>
                  <a:pt x="1137416" y="471661"/>
                  <a:pt x="1124912" y="435454"/>
                  <a:pt x="1148528" y="409366"/>
                </a:cubicBezTo>
                <a:cubicBezTo>
                  <a:pt x="1154408" y="411013"/>
                  <a:pt x="1158031" y="436884"/>
                  <a:pt x="1158031" y="436884"/>
                </a:cubicBezTo>
                <a:cubicBezTo>
                  <a:pt x="1163071" y="438296"/>
                  <a:pt x="1184527" y="403754"/>
                  <a:pt x="1184527" y="403754"/>
                </a:cubicBezTo>
                <a:cubicBezTo>
                  <a:pt x="1212946" y="402559"/>
                  <a:pt x="1212150" y="444198"/>
                  <a:pt x="1233150" y="450082"/>
                </a:cubicBezTo>
                <a:cubicBezTo>
                  <a:pt x="1250649" y="445827"/>
                  <a:pt x="1241646" y="419758"/>
                  <a:pt x="1249065" y="412679"/>
                </a:cubicBezTo>
                <a:cubicBezTo>
                  <a:pt x="1276182" y="396729"/>
                  <a:pt x="1294688" y="450317"/>
                  <a:pt x="1312687" y="447511"/>
                </a:cubicBezTo>
                <a:cubicBezTo>
                  <a:pt x="1327807" y="451747"/>
                  <a:pt x="1313264" y="422817"/>
                  <a:pt x="1326224" y="418599"/>
                </a:cubicBezTo>
                <a:cubicBezTo>
                  <a:pt x="1338342" y="414145"/>
                  <a:pt x="1380343" y="425912"/>
                  <a:pt x="1388383" y="436015"/>
                </a:cubicBezTo>
                <a:cubicBezTo>
                  <a:pt x="1412384" y="450588"/>
                  <a:pt x="1427434" y="535912"/>
                  <a:pt x="1423926" y="470828"/>
                </a:cubicBezTo>
                <a:cubicBezTo>
                  <a:pt x="1427960" y="414398"/>
                  <a:pt x="1428344" y="455060"/>
                  <a:pt x="1440463" y="450606"/>
                </a:cubicBezTo>
                <a:cubicBezTo>
                  <a:pt x="1447542" y="444740"/>
                  <a:pt x="1443919" y="418870"/>
                  <a:pt x="1456039" y="414416"/>
                </a:cubicBezTo>
                <a:cubicBezTo>
                  <a:pt x="1456039" y="414416"/>
                  <a:pt x="1489997" y="416081"/>
                  <a:pt x="1500078" y="418906"/>
                </a:cubicBezTo>
                <a:cubicBezTo>
                  <a:pt x="1510157" y="421730"/>
                  <a:pt x="1501662" y="452054"/>
                  <a:pt x="1520000" y="448035"/>
                </a:cubicBezTo>
                <a:cubicBezTo>
                  <a:pt x="1525040" y="449447"/>
                  <a:pt x="1538236" y="421748"/>
                  <a:pt x="1538236" y="421748"/>
                </a:cubicBezTo>
                <a:cubicBezTo>
                  <a:pt x="1554197" y="426220"/>
                  <a:pt x="1560198" y="443599"/>
                  <a:pt x="1576158" y="448071"/>
                </a:cubicBezTo>
                <a:cubicBezTo>
                  <a:pt x="1592118" y="452543"/>
                  <a:pt x="1580236" y="433515"/>
                  <a:pt x="1592696" y="427849"/>
                </a:cubicBezTo>
                <a:cubicBezTo>
                  <a:pt x="1607694" y="416353"/>
                  <a:pt x="1639736" y="441028"/>
                  <a:pt x="1637356" y="449519"/>
                </a:cubicBezTo>
                <a:cubicBezTo>
                  <a:pt x="1651854" y="436575"/>
                  <a:pt x="1626892" y="406034"/>
                  <a:pt x="1649931" y="404640"/>
                </a:cubicBezTo>
                <a:cubicBezTo>
                  <a:pt x="1660011" y="407464"/>
                  <a:pt x="1663852" y="416389"/>
                  <a:pt x="1668891" y="417801"/>
                </a:cubicBezTo>
                <a:cubicBezTo>
                  <a:pt x="1668891" y="417801"/>
                  <a:pt x="1684011" y="422037"/>
                  <a:pt x="1689892" y="423685"/>
                </a:cubicBezTo>
                <a:cubicBezTo>
                  <a:pt x="1692893" y="432375"/>
                  <a:pt x="1689437" y="464111"/>
                  <a:pt x="1698317" y="474448"/>
                </a:cubicBezTo>
                <a:lnTo>
                  <a:pt x="1747518" y="496082"/>
                </a:lnTo>
                <a:cubicBezTo>
                  <a:pt x="1767556" y="485999"/>
                  <a:pt x="1777085" y="390555"/>
                  <a:pt x="1782965" y="392202"/>
                </a:cubicBezTo>
                <a:cubicBezTo>
                  <a:pt x="1802163" y="381883"/>
                  <a:pt x="1821509" y="435706"/>
                  <a:pt x="1849588" y="435724"/>
                </a:cubicBezTo>
                <a:cubicBezTo>
                  <a:pt x="1866747" y="432683"/>
                  <a:pt x="1878244" y="411048"/>
                  <a:pt x="1891203" y="406830"/>
                </a:cubicBezTo>
                <a:cubicBezTo>
                  <a:pt x="1901282" y="409654"/>
                  <a:pt x="1897826" y="441390"/>
                  <a:pt x="1908747" y="444450"/>
                </a:cubicBezTo>
                <a:cubicBezTo>
                  <a:pt x="1918827" y="447274"/>
                  <a:pt x="1948323" y="422834"/>
                  <a:pt x="1955402" y="416968"/>
                </a:cubicBezTo>
                <a:cubicBezTo>
                  <a:pt x="1955402" y="416968"/>
                  <a:pt x="1934787" y="451746"/>
                  <a:pt x="1939827" y="453158"/>
                </a:cubicBezTo>
                <a:cubicBezTo>
                  <a:pt x="1944866" y="454570"/>
                  <a:pt x="1965482" y="419792"/>
                  <a:pt x="1992939" y="402630"/>
                </a:cubicBezTo>
                <a:cubicBezTo>
                  <a:pt x="2036593" y="366458"/>
                  <a:pt x="2125703" y="310318"/>
                  <a:pt x="2177783" y="324910"/>
                </a:cubicBezTo>
                <a:cubicBezTo>
                  <a:pt x="2187863" y="327734"/>
                  <a:pt x="2176706" y="348155"/>
                  <a:pt x="2181746" y="349567"/>
                </a:cubicBezTo>
                <a:cubicBezTo>
                  <a:pt x="2195327" y="362530"/>
                  <a:pt x="2211864" y="342308"/>
                  <a:pt x="2250863" y="345385"/>
                </a:cubicBezTo>
                <a:cubicBezTo>
                  <a:pt x="2268022" y="342344"/>
                  <a:pt x="2279904" y="361370"/>
                  <a:pt x="2297903" y="358565"/>
                </a:cubicBezTo>
                <a:cubicBezTo>
                  <a:pt x="2310022" y="354111"/>
                  <a:pt x="2330400" y="342814"/>
                  <a:pt x="2335440" y="344226"/>
                </a:cubicBezTo>
                <a:cubicBezTo>
                  <a:pt x="2347559" y="339772"/>
                  <a:pt x="2354401" y="357388"/>
                  <a:pt x="2364481" y="360212"/>
                </a:cubicBezTo>
                <a:cubicBezTo>
                  <a:pt x="2380441" y="364684"/>
                  <a:pt x="2394599" y="352952"/>
                  <a:pt x="2404679" y="355776"/>
                </a:cubicBezTo>
                <a:cubicBezTo>
                  <a:pt x="2422678" y="352970"/>
                  <a:pt x="2434560" y="371997"/>
                  <a:pt x="2449680" y="376233"/>
                </a:cubicBezTo>
                <a:cubicBezTo>
                  <a:pt x="2480760" y="384941"/>
                  <a:pt x="2520836" y="364774"/>
                  <a:pt x="2546876" y="372069"/>
                </a:cubicBezTo>
                <a:cubicBezTo>
                  <a:pt x="2561996" y="376306"/>
                  <a:pt x="2567998" y="393685"/>
                  <a:pt x="2585997" y="390879"/>
                </a:cubicBezTo>
                <a:cubicBezTo>
                  <a:pt x="2624996" y="393957"/>
                  <a:pt x="2664572" y="372341"/>
                  <a:pt x="2702731" y="375183"/>
                </a:cubicBezTo>
                <a:cubicBezTo>
                  <a:pt x="2754189" y="372594"/>
                  <a:pt x="2788892" y="407172"/>
                  <a:pt x="2837349" y="395893"/>
                </a:cubicBezTo>
                <a:cubicBezTo>
                  <a:pt x="2860388" y="394500"/>
                  <a:pt x="2884004" y="368412"/>
                  <a:pt x="2905004" y="374296"/>
                </a:cubicBezTo>
                <a:cubicBezTo>
                  <a:pt x="2928043" y="372901"/>
                  <a:pt x="2950005" y="394753"/>
                  <a:pt x="2971005" y="400637"/>
                </a:cubicBezTo>
                <a:cubicBezTo>
                  <a:pt x="2992005" y="406520"/>
                  <a:pt x="3013242" y="388923"/>
                  <a:pt x="3034242" y="394807"/>
                </a:cubicBezTo>
                <a:cubicBezTo>
                  <a:pt x="3057621" y="392200"/>
                  <a:pt x="3081282" y="407987"/>
                  <a:pt x="3102282" y="413870"/>
                </a:cubicBezTo>
                <a:cubicBezTo>
                  <a:pt x="3114741" y="408204"/>
                  <a:pt x="3128899" y="396472"/>
                  <a:pt x="3139819" y="399532"/>
                </a:cubicBezTo>
                <a:cubicBezTo>
                  <a:pt x="3155779" y="404004"/>
                  <a:pt x="3171861" y="424207"/>
                  <a:pt x="3184820" y="419989"/>
                </a:cubicBezTo>
                <a:cubicBezTo>
                  <a:pt x="3217939" y="421420"/>
                  <a:pt x="3249474" y="389702"/>
                  <a:pt x="3277553" y="389719"/>
                </a:cubicBezTo>
                <a:cubicBezTo>
                  <a:pt x="3343169" y="375399"/>
                  <a:pt x="3414832" y="420333"/>
                  <a:pt x="3466290" y="417744"/>
                </a:cubicBezTo>
                <a:cubicBezTo>
                  <a:pt x="3504449" y="420586"/>
                  <a:pt x="3535984" y="388868"/>
                  <a:pt x="3566103" y="381609"/>
                </a:cubicBezTo>
                <a:cubicBezTo>
                  <a:pt x="3629679" y="374566"/>
                  <a:pt x="3715263" y="431249"/>
                  <a:pt x="3755801" y="425601"/>
                </a:cubicBezTo>
                <a:cubicBezTo>
                  <a:pt x="3770921" y="429837"/>
                  <a:pt x="3781841" y="432897"/>
                  <a:pt x="3795999" y="421165"/>
                </a:cubicBezTo>
                <a:cubicBezTo>
                  <a:pt x="3825495" y="396724"/>
                  <a:pt x="3846495" y="402608"/>
                  <a:pt x="3891733" y="399585"/>
                </a:cubicBezTo>
                <a:cubicBezTo>
                  <a:pt x="3968891" y="405504"/>
                  <a:pt x="4022773" y="436299"/>
                  <a:pt x="4063478" y="488257"/>
                </a:cubicBezTo>
                <a:cubicBezTo>
                  <a:pt x="4077399" y="500007"/>
                  <a:pt x="4103823" y="547964"/>
                  <a:pt x="4095905" y="553594"/>
                </a:cubicBezTo>
                <a:cubicBezTo>
                  <a:pt x="4120983" y="544922"/>
                  <a:pt x="4121438" y="504497"/>
                  <a:pt x="4121438" y="504497"/>
                </a:cubicBezTo>
                <a:cubicBezTo>
                  <a:pt x="4135597" y="492765"/>
                  <a:pt x="4117982" y="536233"/>
                  <a:pt x="4117982" y="536233"/>
                </a:cubicBezTo>
                <a:cubicBezTo>
                  <a:pt x="4133942" y="540705"/>
                  <a:pt x="4149587" y="423427"/>
                  <a:pt x="4143470" y="445260"/>
                </a:cubicBezTo>
                <a:cubicBezTo>
                  <a:pt x="4179154" y="317899"/>
                  <a:pt x="4232266" y="267372"/>
                  <a:pt x="4262454" y="179025"/>
                </a:cubicBezTo>
                <a:cubicBezTo>
                  <a:pt x="4289404" y="105469"/>
                  <a:pt x="4332052" y="11456"/>
                  <a:pt x="4357130" y="2783"/>
                </a:cubicBezTo>
                <a:cubicBezTo>
                  <a:pt x="4360965" y="-394"/>
                  <a:pt x="4362163" y="-630"/>
                  <a:pt x="4361930" y="960"/>
                </a:cubicBez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val="85146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C495475-7BBF-4D72-A112-3545AF5354A1}"/>
              </a:ext>
            </a:extLst>
          </p:cNvPr>
          <p:cNvSpPr>
            <a:spLocks noGrp="1"/>
          </p:cNvSpPr>
          <p:nvPr>
            <p:ph type="pic" sz="quarter" idx="28"/>
          </p:nvPr>
        </p:nvSpPr>
        <p:spPr>
          <a:xfrm>
            <a:off x="278618" y="247650"/>
            <a:ext cx="11722881" cy="5373865"/>
          </a:xfrm>
          <a:custGeom>
            <a:avLst/>
            <a:gdLst>
              <a:gd name="connsiteX0" fmla="*/ 7787806 w 11722881"/>
              <a:gd name="connsiteY0" fmla="*/ 4540861 h 5373865"/>
              <a:gd name="connsiteX1" fmla="*/ 7777334 w 11722881"/>
              <a:gd name="connsiteY1" fmla="*/ 4542395 h 5373865"/>
              <a:gd name="connsiteX2" fmla="*/ 7775639 w 11722881"/>
              <a:gd name="connsiteY2" fmla="*/ 4542353 h 5373865"/>
              <a:gd name="connsiteX3" fmla="*/ 7760887 w 11722881"/>
              <a:gd name="connsiteY3" fmla="*/ 4157205 h 5373865"/>
              <a:gd name="connsiteX4" fmla="*/ 7754781 w 11722881"/>
              <a:gd name="connsiteY4" fmla="*/ 4169737 h 5373865"/>
              <a:gd name="connsiteX5" fmla="*/ 7731555 w 11722881"/>
              <a:gd name="connsiteY5" fmla="*/ 4157871 h 5373865"/>
              <a:gd name="connsiteX6" fmla="*/ 7760887 w 11722881"/>
              <a:gd name="connsiteY6" fmla="*/ 4157205 h 5373865"/>
              <a:gd name="connsiteX7" fmla="*/ 3598879 w 11722881"/>
              <a:gd name="connsiteY7" fmla="*/ 3593251 h 5373865"/>
              <a:gd name="connsiteX8" fmla="*/ 3606098 w 11722881"/>
              <a:gd name="connsiteY8" fmla="*/ 3595355 h 5373865"/>
              <a:gd name="connsiteX9" fmla="*/ 3598834 w 11722881"/>
              <a:gd name="connsiteY9" fmla="*/ 3593255 h 5373865"/>
              <a:gd name="connsiteX10" fmla="*/ 7182303 w 11722881"/>
              <a:gd name="connsiteY10" fmla="*/ 3587083 h 5373865"/>
              <a:gd name="connsiteX11" fmla="*/ 7181689 w 11722881"/>
              <a:gd name="connsiteY11" fmla="*/ 3587276 h 5373865"/>
              <a:gd name="connsiteX12" fmla="*/ 7206149 w 11722881"/>
              <a:gd name="connsiteY12" fmla="*/ 3595355 h 5373865"/>
              <a:gd name="connsiteX13" fmla="*/ 7271376 w 11722881"/>
              <a:gd name="connsiteY13" fmla="*/ 3613906 h 5373865"/>
              <a:gd name="connsiteX14" fmla="*/ 7255163 w 11722881"/>
              <a:gd name="connsiteY14" fmla="*/ 3604079 h 5373865"/>
              <a:gd name="connsiteX15" fmla="*/ 7241230 w 11722881"/>
              <a:gd name="connsiteY15" fmla="*/ 3601752 h 5373865"/>
              <a:gd name="connsiteX16" fmla="*/ 7218533 w 11722881"/>
              <a:gd name="connsiteY16" fmla="*/ 3596102 h 5373865"/>
              <a:gd name="connsiteX17" fmla="*/ 7206149 w 11722881"/>
              <a:gd name="connsiteY17" fmla="*/ 3595355 h 5373865"/>
              <a:gd name="connsiteX18" fmla="*/ 7202704 w 11722881"/>
              <a:gd name="connsiteY18" fmla="*/ 3592161 h 5373865"/>
              <a:gd name="connsiteX19" fmla="*/ 7193442 w 11722881"/>
              <a:gd name="connsiteY19" fmla="*/ 2639677 h 5373865"/>
              <a:gd name="connsiteX20" fmla="*/ 7206149 w 11722881"/>
              <a:gd name="connsiteY20" fmla="*/ 2651458 h 5373865"/>
              <a:gd name="connsiteX21" fmla="*/ 7271376 w 11722881"/>
              <a:gd name="connsiteY21" fmla="*/ 2670009 h 5373865"/>
              <a:gd name="connsiteX22" fmla="*/ 7206149 w 11722881"/>
              <a:gd name="connsiteY22" fmla="*/ 2651458 h 5373865"/>
              <a:gd name="connsiteX23" fmla="*/ 7193442 w 11722881"/>
              <a:gd name="connsiteY23" fmla="*/ 2639677 h 5373865"/>
              <a:gd name="connsiteX24" fmla="*/ 873809 w 11722881"/>
              <a:gd name="connsiteY24" fmla="*/ 1666822 h 5373865"/>
              <a:gd name="connsiteX25" fmla="*/ 862852 w 11722881"/>
              <a:gd name="connsiteY25" fmla="*/ 1667755 h 5373865"/>
              <a:gd name="connsiteX26" fmla="*/ 820711 w 11722881"/>
              <a:gd name="connsiteY26" fmla="*/ 1676703 h 5373865"/>
              <a:gd name="connsiteX27" fmla="*/ 802546 w 11722881"/>
              <a:gd name="connsiteY27" fmla="*/ 1680327 h 5373865"/>
              <a:gd name="connsiteX28" fmla="*/ 817868 w 11722881"/>
              <a:gd name="connsiteY28" fmla="*/ 1678086 h 5373865"/>
              <a:gd name="connsiteX29" fmla="*/ 857785 w 11722881"/>
              <a:gd name="connsiteY29" fmla="*/ 1670948 h 5373865"/>
              <a:gd name="connsiteX30" fmla="*/ 1709204 w 11722881"/>
              <a:gd name="connsiteY30" fmla="*/ 0 h 5373865"/>
              <a:gd name="connsiteX31" fmla="*/ 2206410 w 11722881"/>
              <a:gd name="connsiteY31" fmla="*/ 9425 h 5373865"/>
              <a:gd name="connsiteX32" fmla="*/ 3344591 w 11722881"/>
              <a:gd name="connsiteY32" fmla="*/ 93204 h 5373865"/>
              <a:gd name="connsiteX33" fmla="*/ 3795794 w 11722881"/>
              <a:gd name="connsiteY33" fmla="*/ 189550 h 5373865"/>
              <a:gd name="connsiteX34" fmla="*/ 4532440 w 11722881"/>
              <a:gd name="connsiteY34" fmla="*/ 466619 h 5373865"/>
              <a:gd name="connsiteX35" fmla="*/ 4485764 w 11722881"/>
              <a:gd name="connsiteY35" fmla="*/ 419942 h 5373865"/>
              <a:gd name="connsiteX36" fmla="*/ 3583956 w 11722881"/>
              <a:gd name="connsiteY36" fmla="*/ 102778 h 5373865"/>
              <a:gd name="connsiteX37" fmla="*/ 3758094 w 11722881"/>
              <a:gd name="connsiteY37" fmla="*/ 124322 h 5373865"/>
              <a:gd name="connsiteX38" fmla="*/ 4936968 w 11722881"/>
              <a:gd name="connsiteY38" fmla="*/ 621610 h 5373865"/>
              <a:gd name="connsiteX39" fmla="*/ 5798083 w 11722881"/>
              <a:gd name="connsiteY39" fmla="*/ 1193702 h 5373865"/>
              <a:gd name="connsiteX40" fmla="*/ 6102077 w 11722881"/>
              <a:gd name="connsiteY40" fmla="*/ 1377418 h 5373865"/>
              <a:gd name="connsiteX41" fmla="*/ 6295365 w 11722881"/>
              <a:gd name="connsiteY41" fmla="*/ 1424094 h 5373865"/>
              <a:gd name="connsiteX42" fmla="*/ 6534730 w 11722881"/>
              <a:gd name="connsiteY42" fmla="*/ 1548566 h 5373865"/>
              <a:gd name="connsiteX43" fmla="*/ 7321044 w 11722881"/>
              <a:gd name="connsiteY43" fmla="*/ 1819053 h 5373865"/>
              <a:gd name="connsiteX44" fmla="*/ 7349169 w 11722881"/>
              <a:gd name="connsiteY44" fmla="*/ 1809478 h 5373865"/>
              <a:gd name="connsiteX45" fmla="*/ 7324634 w 11722881"/>
              <a:gd name="connsiteY45" fmla="*/ 1819053 h 5373865"/>
              <a:gd name="connsiteX46" fmla="*/ 7358744 w 11722881"/>
              <a:gd name="connsiteY46" fmla="*/ 1828029 h 5373865"/>
              <a:gd name="connsiteX47" fmla="*/ 7395846 w 11722881"/>
              <a:gd name="connsiteY47" fmla="*/ 1837603 h 5373865"/>
              <a:gd name="connsiteX48" fmla="*/ 7395846 w 11722881"/>
              <a:gd name="connsiteY48" fmla="*/ 1837603 h 5373865"/>
              <a:gd name="connsiteX49" fmla="*/ 7395846 w 11722881"/>
              <a:gd name="connsiteY49" fmla="*/ 1828029 h 5373865"/>
              <a:gd name="connsiteX50" fmla="*/ 7473639 w 11722881"/>
              <a:gd name="connsiteY50" fmla="*/ 1846580 h 5373865"/>
              <a:gd name="connsiteX51" fmla="*/ 7473639 w 11722881"/>
              <a:gd name="connsiteY51" fmla="*/ 1846580 h 5373865"/>
              <a:gd name="connsiteX52" fmla="*/ 7520316 w 11722881"/>
              <a:gd name="connsiteY52" fmla="*/ 1865730 h 5373865"/>
              <a:gd name="connsiteX53" fmla="*/ 7569984 w 11722881"/>
              <a:gd name="connsiteY53" fmla="*/ 1874706 h 5373865"/>
              <a:gd name="connsiteX54" fmla="*/ 7607085 w 11722881"/>
              <a:gd name="connsiteY54" fmla="*/ 1877698 h 5373865"/>
              <a:gd name="connsiteX55" fmla="*/ 8247985 w 11722881"/>
              <a:gd name="connsiteY55" fmla="*/ 1962076 h 5373865"/>
              <a:gd name="connsiteX56" fmla="*/ 8708165 w 11722881"/>
              <a:gd name="connsiteY56" fmla="*/ 1980627 h 5373865"/>
              <a:gd name="connsiteX57" fmla="*/ 9522605 w 11722881"/>
              <a:gd name="connsiteY57" fmla="*/ 2008752 h 5373865"/>
              <a:gd name="connsiteX58" fmla="*/ 11189184 w 11722881"/>
              <a:gd name="connsiteY58" fmla="*/ 1778360 h 5373865"/>
              <a:gd name="connsiteX59" fmla="*/ 11484800 w 11722881"/>
              <a:gd name="connsiteY59" fmla="*/ 1672439 h 5373865"/>
              <a:gd name="connsiteX60" fmla="*/ 11521902 w 11722881"/>
              <a:gd name="connsiteY60" fmla="*/ 1722707 h 5373865"/>
              <a:gd name="connsiteX61" fmla="*/ 11590720 w 11722881"/>
              <a:gd name="connsiteY61" fmla="*/ 1713132 h 5373865"/>
              <a:gd name="connsiteX62" fmla="*/ 11696040 w 11722881"/>
              <a:gd name="connsiteY62" fmla="*/ 1759809 h 5373865"/>
              <a:gd name="connsiteX63" fmla="*/ 11609270 w 11722881"/>
              <a:gd name="connsiteY63" fmla="*/ 1819053 h 5373865"/>
              <a:gd name="connsiteX64" fmla="*/ 11687064 w 11722881"/>
              <a:gd name="connsiteY64" fmla="*/ 1874706 h 5373865"/>
              <a:gd name="connsiteX65" fmla="*/ 11562594 w 11722881"/>
              <a:gd name="connsiteY65" fmla="*/ 1924375 h 5373865"/>
              <a:gd name="connsiteX66" fmla="*/ 11637396 w 11722881"/>
              <a:gd name="connsiteY66" fmla="*/ 1911808 h 5373865"/>
              <a:gd name="connsiteX67" fmla="*/ 11609270 w 11722881"/>
              <a:gd name="connsiteY67" fmla="*/ 1943524 h 5373865"/>
              <a:gd name="connsiteX68" fmla="*/ 11572169 w 11722881"/>
              <a:gd name="connsiteY68" fmla="*/ 1955493 h 5373865"/>
              <a:gd name="connsiteX69" fmla="*/ 11618845 w 11722881"/>
              <a:gd name="connsiteY69" fmla="*/ 1962076 h 5373865"/>
              <a:gd name="connsiteX70" fmla="*/ 11553019 w 11722881"/>
              <a:gd name="connsiteY70" fmla="*/ 2067398 h 5373865"/>
              <a:gd name="connsiteX71" fmla="*/ 11627821 w 11722881"/>
              <a:gd name="connsiteY71" fmla="*/ 2095524 h 5373865"/>
              <a:gd name="connsiteX72" fmla="*/ 11525493 w 11722881"/>
              <a:gd name="connsiteY72" fmla="*/ 2170327 h 5373865"/>
              <a:gd name="connsiteX73" fmla="*/ 11503351 w 11722881"/>
              <a:gd name="connsiteY73" fmla="*/ 2204437 h 5373865"/>
              <a:gd name="connsiteX74" fmla="*/ 11521902 w 11722881"/>
              <a:gd name="connsiteY74" fmla="*/ 2237948 h 5373865"/>
              <a:gd name="connsiteX75" fmla="*/ 11484800 w 11722881"/>
              <a:gd name="connsiteY75" fmla="*/ 2237948 h 5373865"/>
              <a:gd name="connsiteX76" fmla="*/ 11503351 w 11722881"/>
              <a:gd name="connsiteY76" fmla="*/ 2287617 h 5373865"/>
              <a:gd name="connsiteX77" fmla="*/ 11419574 w 11722881"/>
              <a:gd name="connsiteY77" fmla="*/ 2343869 h 5373865"/>
              <a:gd name="connsiteX78" fmla="*/ 11388456 w 11722881"/>
              <a:gd name="connsiteY78" fmla="*/ 2362420 h 5373865"/>
              <a:gd name="connsiteX79" fmla="*/ 11429148 w 11722881"/>
              <a:gd name="connsiteY79" fmla="*/ 2362420 h 5373865"/>
              <a:gd name="connsiteX80" fmla="*/ 11503351 w 11722881"/>
              <a:gd name="connsiteY80" fmla="*/ 2412089 h 5373865"/>
              <a:gd name="connsiteX81" fmla="*/ 11388456 w 11722881"/>
              <a:gd name="connsiteY81" fmla="*/ 2430640 h 5373865"/>
              <a:gd name="connsiteX82" fmla="*/ 11456675 w 11722881"/>
              <a:gd name="connsiteY82" fmla="*/ 2440215 h 5373865"/>
              <a:gd name="connsiteX83" fmla="*/ 11456675 w 11722881"/>
              <a:gd name="connsiteY83" fmla="*/ 2477317 h 5373865"/>
              <a:gd name="connsiteX84" fmla="*/ 11149091 w 11722881"/>
              <a:gd name="connsiteY84" fmla="*/ 2661032 h 5373865"/>
              <a:gd name="connsiteX85" fmla="*/ 10057586 w 11722881"/>
              <a:gd name="connsiteY85" fmla="*/ 2841157 h 5373865"/>
              <a:gd name="connsiteX86" fmla="*/ 7429955 w 11722881"/>
              <a:gd name="connsiteY86" fmla="*/ 2707709 h 5373865"/>
              <a:gd name="connsiteX87" fmla="*/ 8994206 w 11722881"/>
              <a:gd name="connsiteY87" fmla="*/ 2937503 h 5373865"/>
              <a:gd name="connsiteX88" fmla="*/ 9504054 w 11722881"/>
              <a:gd name="connsiteY88" fmla="*/ 2937503 h 5373865"/>
              <a:gd name="connsiteX89" fmla="*/ 9665625 w 11722881"/>
              <a:gd name="connsiteY89" fmla="*/ 2937503 h 5373865"/>
              <a:gd name="connsiteX90" fmla="*/ 9567755 w 11722881"/>
              <a:gd name="connsiteY90" fmla="*/ 2949307 h 5373865"/>
              <a:gd name="connsiteX91" fmla="*/ 9964523 w 11722881"/>
              <a:gd name="connsiteY91" fmla="*/ 2919933 h 5373865"/>
              <a:gd name="connsiteX92" fmla="*/ 11189184 w 11722881"/>
              <a:gd name="connsiteY92" fmla="*/ 2722257 h 5373865"/>
              <a:gd name="connsiteX93" fmla="*/ 11484800 w 11722881"/>
              <a:gd name="connsiteY93" fmla="*/ 2616336 h 5373865"/>
              <a:gd name="connsiteX94" fmla="*/ 11521902 w 11722881"/>
              <a:gd name="connsiteY94" fmla="*/ 2666604 h 5373865"/>
              <a:gd name="connsiteX95" fmla="*/ 11590720 w 11722881"/>
              <a:gd name="connsiteY95" fmla="*/ 2657029 h 5373865"/>
              <a:gd name="connsiteX96" fmla="*/ 11696040 w 11722881"/>
              <a:gd name="connsiteY96" fmla="*/ 2703706 h 5373865"/>
              <a:gd name="connsiteX97" fmla="*/ 11609270 w 11722881"/>
              <a:gd name="connsiteY97" fmla="*/ 2762950 h 5373865"/>
              <a:gd name="connsiteX98" fmla="*/ 11687064 w 11722881"/>
              <a:gd name="connsiteY98" fmla="*/ 2818603 h 5373865"/>
              <a:gd name="connsiteX99" fmla="*/ 11562594 w 11722881"/>
              <a:gd name="connsiteY99" fmla="*/ 2868272 h 5373865"/>
              <a:gd name="connsiteX100" fmla="*/ 11637396 w 11722881"/>
              <a:gd name="connsiteY100" fmla="*/ 2855705 h 5373865"/>
              <a:gd name="connsiteX101" fmla="*/ 11609270 w 11722881"/>
              <a:gd name="connsiteY101" fmla="*/ 2887421 h 5373865"/>
              <a:gd name="connsiteX102" fmla="*/ 11572169 w 11722881"/>
              <a:gd name="connsiteY102" fmla="*/ 2899390 h 5373865"/>
              <a:gd name="connsiteX103" fmla="*/ 11618845 w 11722881"/>
              <a:gd name="connsiteY103" fmla="*/ 2905973 h 5373865"/>
              <a:gd name="connsiteX104" fmla="*/ 11553019 w 11722881"/>
              <a:gd name="connsiteY104" fmla="*/ 3011295 h 5373865"/>
              <a:gd name="connsiteX105" fmla="*/ 11627821 w 11722881"/>
              <a:gd name="connsiteY105" fmla="*/ 3039421 h 5373865"/>
              <a:gd name="connsiteX106" fmla="*/ 11525493 w 11722881"/>
              <a:gd name="connsiteY106" fmla="*/ 3114224 h 5373865"/>
              <a:gd name="connsiteX107" fmla="*/ 11503351 w 11722881"/>
              <a:gd name="connsiteY107" fmla="*/ 3148334 h 5373865"/>
              <a:gd name="connsiteX108" fmla="*/ 11521902 w 11722881"/>
              <a:gd name="connsiteY108" fmla="*/ 3181845 h 5373865"/>
              <a:gd name="connsiteX109" fmla="*/ 11484800 w 11722881"/>
              <a:gd name="connsiteY109" fmla="*/ 3181845 h 5373865"/>
              <a:gd name="connsiteX110" fmla="*/ 11503351 w 11722881"/>
              <a:gd name="connsiteY110" fmla="*/ 3231514 h 5373865"/>
              <a:gd name="connsiteX111" fmla="*/ 11419574 w 11722881"/>
              <a:gd name="connsiteY111" fmla="*/ 3287766 h 5373865"/>
              <a:gd name="connsiteX112" fmla="*/ 11388456 w 11722881"/>
              <a:gd name="connsiteY112" fmla="*/ 3306317 h 5373865"/>
              <a:gd name="connsiteX113" fmla="*/ 11429148 w 11722881"/>
              <a:gd name="connsiteY113" fmla="*/ 3306317 h 5373865"/>
              <a:gd name="connsiteX114" fmla="*/ 11503351 w 11722881"/>
              <a:gd name="connsiteY114" fmla="*/ 3355986 h 5373865"/>
              <a:gd name="connsiteX115" fmla="*/ 11388456 w 11722881"/>
              <a:gd name="connsiteY115" fmla="*/ 3374537 h 5373865"/>
              <a:gd name="connsiteX116" fmla="*/ 11456675 w 11722881"/>
              <a:gd name="connsiteY116" fmla="*/ 3384112 h 5373865"/>
              <a:gd name="connsiteX117" fmla="*/ 11456675 w 11722881"/>
              <a:gd name="connsiteY117" fmla="*/ 3421214 h 5373865"/>
              <a:gd name="connsiteX118" fmla="*/ 11149091 w 11722881"/>
              <a:gd name="connsiteY118" fmla="*/ 3604929 h 5373865"/>
              <a:gd name="connsiteX119" fmla="*/ 10057586 w 11722881"/>
              <a:gd name="connsiteY119" fmla="*/ 3785054 h 5373865"/>
              <a:gd name="connsiteX120" fmla="*/ 7429955 w 11722881"/>
              <a:gd name="connsiteY120" fmla="*/ 3651606 h 5373865"/>
              <a:gd name="connsiteX121" fmla="*/ 8994206 w 11722881"/>
              <a:gd name="connsiteY121" fmla="*/ 3881400 h 5373865"/>
              <a:gd name="connsiteX122" fmla="*/ 9504054 w 11722881"/>
              <a:gd name="connsiteY122" fmla="*/ 3881400 h 5373865"/>
              <a:gd name="connsiteX123" fmla="*/ 9665625 w 11722881"/>
              <a:gd name="connsiteY123" fmla="*/ 3881400 h 5373865"/>
              <a:gd name="connsiteX124" fmla="*/ 9149793 w 11722881"/>
              <a:gd name="connsiteY124" fmla="*/ 3909526 h 5373865"/>
              <a:gd name="connsiteX125" fmla="*/ 9043874 w 11722881"/>
              <a:gd name="connsiteY125" fmla="*/ 3928077 h 5373865"/>
              <a:gd name="connsiteX126" fmla="*/ 9597406 w 11722881"/>
              <a:gd name="connsiteY126" fmla="*/ 3909526 h 5373865"/>
              <a:gd name="connsiteX127" fmla="*/ 10163505 w 11722881"/>
              <a:gd name="connsiteY127" fmla="*/ 3881400 h 5373865"/>
              <a:gd name="connsiteX128" fmla="*/ 11074290 w 11722881"/>
              <a:gd name="connsiteY128" fmla="*/ 3710252 h 5373865"/>
              <a:gd name="connsiteX129" fmla="*/ 11226885 w 11722881"/>
              <a:gd name="connsiteY129" fmla="*/ 3679134 h 5373865"/>
              <a:gd name="connsiteX130" fmla="*/ 11040179 w 11722881"/>
              <a:gd name="connsiteY130" fmla="*/ 3735386 h 5373865"/>
              <a:gd name="connsiteX131" fmla="*/ 10775681 w 11722881"/>
              <a:gd name="connsiteY131" fmla="*/ 3803605 h 5373865"/>
              <a:gd name="connsiteX132" fmla="*/ 10200606 w 11722881"/>
              <a:gd name="connsiteY132" fmla="*/ 3890975 h 5373865"/>
              <a:gd name="connsiteX133" fmla="*/ 8776384 w 11722881"/>
              <a:gd name="connsiteY133" fmla="*/ 3959195 h 5373865"/>
              <a:gd name="connsiteX134" fmla="*/ 8611820 w 11722881"/>
              <a:gd name="connsiteY134" fmla="*/ 3968770 h 5373865"/>
              <a:gd name="connsiteX135" fmla="*/ 9003781 w 11722881"/>
              <a:gd name="connsiteY135" fmla="*/ 3996297 h 5373865"/>
              <a:gd name="connsiteX136" fmla="*/ 9149793 w 11722881"/>
              <a:gd name="connsiteY136" fmla="*/ 4005872 h 5373865"/>
              <a:gd name="connsiteX137" fmla="*/ 8459225 w 11722881"/>
              <a:gd name="connsiteY137" fmla="*/ 3987321 h 5373865"/>
              <a:gd name="connsiteX138" fmla="*/ 7003300 w 11722881"/>
              <a:gd name="connsiteY138" fmla="*/ 3719486 h 5373865"/>
              <a:gd name="connsiteX139" fmla="*/ 6981380 w 11722881"/>
              <a:gd name="connsiteY139" fmla="*/ 3712315 h 5373865"/>
              <a:gd name="connsiteX140" fmla="*/ 7109804 w 11722881"/>
              <a:gd name="connsiteY140" fmla="*/ 3761530 h 5373865"/>
              <a:gd name="connsiteX141" fmla="*/ 7093423 w 11722881"/>
              <a:gd name="connsiteY141" fmla="*/ 3768487 h 5373865"/>
              <a:gd name="connsiteX142" fmla="*/ 7101862 w 11722881"/>
              <a:gd name="connsiteY142" fmla="*/ 3771686 h 5373865"/>
              <a:gd name="connsiteX143" fmla="*/ 7102861 w 11722881"/>
              <a:gd name="connsiteY143" fmla="*/ 3771987 h 5373865"/>
              <a:gd name="connsiteX144" fmla="*/ 7109804 w 11722881"/>
              <a:gd name="connsiteY144" fmla="*/ 3761530 h 5373865"/>
              <a:gd name="connsiteX145" fmla="*/ 7172750 w 11722881"/>
              <a:gd name="connsiteY145" fmla="*/ 3785261 h 5373865"/>
              <a:gd name="connsiteX146" fmla="*/ 7156257 w 11722881"/>
              <a:gd name="connsiteY146" fmla="*/ 3788066 h 5373865"/>
              <a:gd name="connsiteX147" fmla="*/ 7287449 w 11722881"/>
              <a:gd name="connsiteY147" fmla="*/ 3827570 h 5373865"/>
              <a:gd name="connsiteX148" fmla="*/ 7684879 w 11722881"/>
              <a:gd name="connsiteY148" fmla="*/ 3918502 h 5373865"/>
              <a:gd name="connsiteX149" fmla="*/ 7865599 w 11722881"/>
              <a:gd name="connsiteY149" fmla="*/ 3959195 h 5373865"/>
              <a:gd name="connsiteX150" fmla="*/ 7847049 w 11722881"/>
              <a:gd name="connsiteY150" fmla="*/ 3987321 h 5373865"/>
              <a:gd name="connsiteX151" fmla="*/ 8033155 w 11722881"/>
              <a:gd name="connsiteY151" fmla="*/ 4014849 h 5373865"/>
              <a:gd name="connsiteX152" fmla="*/ 8142066 w 11722881"/>
              <a:gd name="connsiteY152" fmla="*/ 4036990 h 5373865"/>
              <a:gd name="connsiteX153" fmla="*/ 8048714 w 11722881"/>
              <a:gd name="connsiteY153" fmla="*/ 4042974 h 5373865"/>
              <a:gd name="connsiteX154" fmla="*/ 7616660 w 11722881"/>
              <a:gd name="connsiteY154" fmla="*/ 3987321 h 5373865"/>
              <a:gd name="connsiteX155" fmla="*/ 7397244 w 11722881"/>
              <a:gd name="connsiteY155" fmla="*/ 3942725 h 5373865"/>
              <a:gd name="connsiteX156" fmla="*/ 7389768 w 11722881"/>
              <a:gd name="connsiteY156" fmla="*/ 3941431 h 5373865"/>
              <a:gd name="connsiteX157" fmla="*/ 7379066 w 11722881"/>
              <a:gd name="connsiteY157" fmla="*/ 3939030 h 5373865"/>
              <a:gd name="connsiteX158" fmla="*/ 7310824 w 11722881"/>
              <a:gd name="connsiteY158" fmla="*/ 3925160 h 5373865"/>
              <a:gd name="connsiteX159" fmla="*/ 7280009 w 11722881"/>
              <a:gd name="connsiteY159" fmla="*/ 3916806 h 5373865"/>
              <a:gd name="connsiteX160" fmla="*/ 7173386 w 11722881"/>
              <a:gd name="connsiteY160" fmla="*/ 3892884 h 5373865"/>
              <a:gd name="connsiteX161" fmla="*/ 6764520 w 11722881"/>
              <a:gd name="connsiteY161" fmla="*/ 3771105 h 5373865"/>
              <a:gd name="connsiteX162" fmla="*/ 6649625 w 11722881"/>
              <a:gd name="connsiteY162" fmla="*/ 3742979 h 5373865"/>
              <a:gd name="connsiteX163" fmla="*/ 6705846 w 11722881"/>
              <a:gd name="connsiteY163" fmla="*/ 3767647 h 5373865"/>
              <a:gd name="connsiteX164" fmla="*/ 6727419 w 11722881"/>
              <a:gd name="connsiteY164" fmla="*/ 3775480 h 5373865"/>
              <a:gd name="connsiteX165" fmla="*/ 7902701 w 11722881"/>
              <a:gd name="connsiteY165" fmla="*/ 4083667 h 5373865"/>
              <a:gd name="connsiteX166" fmla="*/ 7432947 w 11722881"/>
              <a:gd name="connsiteY166" fmla="*/ 4014849 h 5373865"/>
              <a:gd name="connsiteX167" fmla="*/ 7308477 w 11722881"/>
              <a:gd name="connsiteY167" fmla="*/ 3996297 h 5373865"/>
              <a:gd name="connsiteX168" fmla="*/ 7423971 w 11722881"/>
              <a:gd name="connsiteY168" fmla="*/ 4024423 h 5373865"/>
              <a:gd name="connsiteX169" fmla="*/ 7635210 w 11722881"/>
              <a:gd name="connsiteY169" fmla="*/ 4074092 h 5373865"/>
              <a:gd name="connsiteX170" fmla="*/ 7510741 w 11722881"/>
              <a:gd name="connsiteY170" fmla="*/ 4102218 h 5373865"/>
              <a:gd name="connsiteX171" fmla="*/ 7731555 w 11722881"/>
              <a:gd name="connsiteY171" fmla="*/ 4157871 h 5373865"/>
              <a:gd name="connsiteX172" fmla="*/ 6842314 w 11722881"/>
              <a:gd name="connsiteY172" fmla="*/ 3959195 h 5373865"/>
              <a:gd name="connsiteX173" fmla="*/ 6842314 w 11722881"/>
              <a:gd name="connsiteY173" fmla="*/ 3959195 h 5373865"/>
              <a:gd name="connsiteX174" fmla="*/ 7015331 w 11722881"/>
              <a:gd name="connsiteY174" fmla="*/ 4019355 h 5373865"/>
              <a:gd name="connsiteX175" fmla="*/ 7050562 w 11722881"/>
              <a:gd name="connsiteY175" fmla="*/ 4029025 h 5373865"/>
              <a:gd name="connsiteX176" fmla="*/ 7588535 w 11722881"/>
              <a:gd name="connsiteY176" fmla="*/ 4152898 h 5373865"/>
              <a:gd name="connsiteX177" fmla="*/ 7663598 w 11722881"/>
              <a:gd name="connsiteY177" fmla="*/ 4179912 h 5373865"/>
              <a:gd name="connsiteX178" fmla="*/ 7655946 w 11722881"/>
              <a:gd name="connsiteY178" fmla="*/ 4180364 h 5373865"/>
              <a:gd name="connsiteX179" fmla="*/ 7701588 w 11722881"/>
              <a:gd name="connsiteY179" fmla="*/ 4189111 h 5373865"/>
              <a:gd name="connsiteX180" fmla="*/ 7989471 w 11722881"/>
              <a:gd name="connsiteY180" fmla="*/ 4245241 h 5373865"/>
              <a:gd name="connsiteX181" fmla="*/ 8412549 w 11722881"/>
              <a:gd name="connsiteY181" fmla="*/ 4313461 h 5373865"/>
              <a:gd name="connsiteX182" fmla="*/ 8372455 w 11722881"/>
              <a:gd name="connsiteY182" fmla="*/ 4332012 h 5373865"/>
              <a:gd name="connsiteX183" fmla="*/ 8201309 w 11722881"/>
              <a:gd name="connsiteY183" fmla="*/ 4323036 h 5373865"/>
              <a:gd name="connsiteX184" fmla="*/ 7607085 w 11722881"/>
              <a:gd name="connsiteY184" fmla="*/ 4263792 h 5373865"/>
              <a:gd name="connsiteX185" fmla="*/ 7482616 w 11722881"/>
              <a:gd name="connsiteY185" fmla="*/ 4254816 h 5373865"/>
              <a:gd name="connsiteX186" fmla="*/ 7635210 w 11722881"/>
              <a:gd name="connsiteY186" fmla="*/ 4291918 h 5373865"/>
              <a:gd name="connsiteX187" fmla="*/ 7455088 w 11722881"/>
              <a:gd name="connsiteY187" fmla="*/ 4291918 h 5373865"/>
              <a:gd name="connsiteX188" fmla="*/ 7262400 w 11722881"/>
              <a:gd name="connsiteY188" fmla="*/ 4263792 h 5373865"/>
              <a:gd name="connsiteX189" fmla="*/ 7684879 w 11722881"/>
              <a:gd name="connsiteY189" fmla="*/ 4369713 h 5373865"/>
              <a:gd name="connsiteX190" fmla="*/ 7607085 w 11722881"/>
              <a:gd name="connsiteY190" fmla="*/ 4388264 h 5373865"/>
              <a:gd name="connsiteX191" fmla="*/ 7299501 w 11722881"/>
              <a:gd name="connsiteY191" fmla="*/ 4351162 h 5373865"/>
              <a:gd name="connsiteX192" fmla="*/ 7175032 w 11722881"/>
              <a:gd name="connsiteY192" fmla="*/ 4332012 h 5373865"/>
              <a:gd name="connsiteX193" fmla="*/ 7321044 w 11722881"/>
              <a:gd name="connsiteY193" fmla="*/ 4369713 h 5373865"/>
              <a:gd name="connsiteX194" fmla="*/ 7560409 w 11722881"/>
              <a:gd name="connsiteY194" fmla="*/ 4447508 h 5373865"/>
              <a:gd name="connsiteX195" fmla="*/ 7827899 w 11722881"/>
              <a:gd name="connsiteY195" fmla="*/ 4494184 h 5373865"/>
              <a:gd name="connsiteX196" fmla="*/ 7731555 w 11722881"/>
              <a:gd name="connsiteY196" fmla="*/ 4531287 h 5373865"/>
              <a:gd name="connsiteX197" fmla="*/ 7757436 w 11722881"/>
              <a:gd name="connsiteY197" fmla="*/ 4541909 h 5373865"/>
              <a:gd name="connsiteX198" fmla="*/ 7775639 w 11722881"/>
              <a:gd name="connsiteY198" fmla="*/ 4542353 h 5373865"/>
              <a:gd name="connsiteX199" fmla="*/ 7747853 w 11722881"/>
              <a:gd name="connsiteY199" fmla="*/ 4545761 h 5373865"/>
              <a:gd name="connsiteX200" fmla="*/ 7616660 w 11722881"/>
              <a:gd name="connsiteY200" fmla="*/ 4531287 h 5373865"/>
              <a:gd name="connsiteX201" fmla="*/ 7616660 w 11722881"/>
              <a:gd name="connsiteY201" fmla="*/ 4531287 h 5373865"/>
              <a:gd name="connsiteX202" fmla="*/ 7653762 w 11722881"/>
              <a:gd name="connsiteY202" fmla="*/ 4562405 h 5373865"/>
              <a:gd name="connsiteX203" fmla="*/ 7358744 w 11722881"/>
              <a:gd name="connsiteY203" fmla="*/ 4512735 h 5373865"/>
              <a:gd name="connsiteX204" fmla="*/ 7271376 w 11722881"/>
              <a:gd name="connsiteY204" fmla="*/ 4494184 h 5373865"/>
              <a:gd name="connsiteX205" fmla="*/ 7271376 w 11722881"/>
              <a:gd name="connsiteY205" fmla="*/ 4494184 h 5373865"/>
              <a:gd name="connsiteX206" fmla="*/ 7358744 w 11722881"/>
              <a:gd name="connsiteY206" fmla="*/ 4512735 h 5373865"/>
              <a:gd name="connsiteX207" fmla="*/ 7713005 w 11722881"/>
              <a:gd name="connsiteY207" fmla="*/ 4599507 h 5373865"/>
              <a:gd name="connsiteX208" fmla="*/ 6811196 w 11722881"/>
              <a:gd name="connsiteY208" fmla="*/ 4428956 h 5373865"/>
              <a:gd name="connsiteX209" fmla="*/ 6481620 w 11722881"/>
              <a:gd name="connsiteY209" fmla="*/ 4307477 h 5373865"/>
              <a:gd name="connsiteX210" fmla="*/ 6201345 w 11722881"/>
              <a:gd name="connsiteY210" fmla="*/ 4189805 h 5373865"/>
              <a:gd name="connsiteX211" fmla="*/ 6247679 w 11722881"/>
              <a:gd name="connsiteY211" fmla="*/ 4220847 h 5373865"/>
              <a:gd name="connsiteX212" fmla="*/ 6342041 w 11722881"/>
              <a:gd name="connsiteY212" fmla="*/ 4277370 h 5373865"/>
              <a:gd name="connsiteX213" fmla="*/ 6471037 w 11722881"/>
              <a:gd name="connsiteY213" fmla="*/ 4358163 h 5373865"/>
              <a:gd name="connsiteX214" fmla="*/ 6449299 w 11722881"/>
              <a:gd name="connsiteY214" fmla="*/ 4364202 h 5373865"/>
              <a:gd name="connsiteX215" fmla="*/ 6713356 w 11722881"/>
              <a:gd name="connsiteY215" fmla="*/ 4467854 h 5373865"/>
              <a:gd name="connsiteX216" fmla="*/ 7349169 w 11722881"/>
              <a:gd name="connsiteY216" fmla="*/ 4664735 h 5373865"/>
              <a:gd name="connsiteX217" fmla="*/ 7445514 w 11722881"/>
              <a:gd name="connsiteY217" fmla="*/ 4686876 h 5373865"/>
              <a:gd name="connsiteX218" fmla="*/ 7423971 w 11722881"/>
              <a:gd name="connsiteY218" fmla="*/ 4705427 h 5373865"/>
              <a:gd name="connsiteX219" fmla="*/ 7684879 w 11722881"/>
              <a:gd name="connsiteY219" fmla="*/ 4761081 h 5373865"/>
              <a:gd name="connsiteX220" fmla="*/ 6602948 w 11722881"/>
              <a:gd name="connsiteY220" fmla="*/ 4494184 h 5373865"/>
              <a:gd name="connsiteX221" fmla="*/ 6571831 w 11722881"/>
              <a:gd name="connsiteY221" fmla="*/ 4484610 h 5373865"/>
              <a:gd name="connsiteX222" fmla="*/ 6543706 w 11722881"/>
              <a:gd name="connsiteY222" fmla="*/ 4475035 h 5373865"/>
              <a:gd name="connsiteX223" fmla="*/ 6543706 w 11722881"/>
              <a:gd name="connsiteY223" fmla="*/ 4475035 h 5373865"/>
              <a:gd name="connsiteX224" fmla="*/ 6571831 w 11722881"/>
              <a:gd name="connsiteY224" fmla="*/ 4484610 h 5373865"/>
              <a:gd name="connsiteX225" fmla="*/ 6602948 w 11722881"/>
              <a:gd name="connsiteY225" fmla="*/ 4494184 h 5373865"/>
              <a:gd name="connsiteX226" fmla="*/ 7109804 w 11722881"/>
              <a:gd name="connsiteY226" fmla="*/ 4705427 h 5373865"/>
              <a:gd name="connsiteX227" fmla="*/ 7109804 w 11722881"/>
              <a:gd name="connsiteY227" fmla="*/ 4705427 h 5373865"/>
              <a:gd name="connsiteX228" fmla="*/ 7146906 w 11722881"/>
              <a:gd name="connsiteY228" fmla="*/ 4733553 h 5373865"/>
              <a:gd name="connsiteX229" fmla="*/ 6783071 w 11722881"/>
              <a:gd name="connsiteY229" fmla="*/ 4646184 h 5373865"/>
              <a:gd name="connsiteX230" fmla="*/ 6755544 w 11722881"/>
              <a:gd name="connsiteY230" fmla="*/ 4637207 h 5373865"/>
              <a:gd name="connsiteX231" fmla="*/ 6727419 w 11722881"/>
              <a:gd name="connsiteY231" fmla="*/ 4627633 h 5373865"/>
              <a:gd name="connsiteX232" fmla="*/ 6727419 w 11722881"/>
              <a:gd name="connsiteY232" fmla="*/ 4627633 h 5373865"/>
              <a:gd name="connsiteX233" fmla="*/ 6755544 w 11722881"/>
              <a:gd name="connsiteY233" fmla="*/ 4637207 h 5373865"/>
              <a:gd name="connsiteX234" fmla="*/ 6783071 w 11722881"/>
              <a:gd name="connsiteY234" fmla="*/ 4646184 h 5373865"/>
              <a:gd name="connsiteX235" fmla="*/ 7022436 w 11722881"/>
              <a:gd name="connsiteY235" fmla="*/ 4733553 h 5373865"/>
              <a:gd name="connsiteX236" fmla="*/ 7280950 w 11722881"/>
              <a:gd name="connsiteY236" fmla="*/ 4810750 h 5373865"/>
              <a:gd name="connsiteX237" fmla="*/ 7146906 w 11722881"/>
              <a:gd name="connsiteY237" fmla="*/ 4810750 h 5373865"/>
              <a:gd name="connsiteX238" fmla="*/ 7538866 w 11722881"/>
              <a:gd name="connsiteY238" fmla="*/ 4895127 h 5373865"/>
              <a:gd name="connsiteX239" fmla="*/ 7626235 w 11722881"/>
              <a:gd name="connsiteY239" fmla="*/ 4926245 h 5373865"/>
              <a:gd name="connsiteX240" fmla="*/ 6764520 w 11722881"/>
              <a:gd name="connsiteY240" fmla="*/ 4715002 h 5373865"/>
              <a:gd name="connsiteX241" fmla="*/ 6649625 w 11722881"/>
              <a:gd name="connsiteY241" fmla="*/ 4686876 h 5373865"/>
              <a:gd name="connsiteX242" fmla="*/ 7013460 w 11722881"/>
              <a:gd name="connsiteY242" fmla="*/ 4829899 h 5373865"/>
              <a:gd name="connsiteX243" fmla="*/ 6677750 w 11722881"/>
              <a:gd name="connsiteY243" fmla="*/ 4733553 h 5373865"/>
              <a:gd name="connsiteX244" fmla="*/ 6677750 w 11722881"/>
              <a:gd name="connsiteY244" fmla="*/ 4733553 h 5373865"/>
              <a:gd name="connsiteX245" fmla="*/ 6851889 w 11722881"/>
              <a:gd name="connsiteY245" fmla="*/ 4829899 h 5373865"/>
              <a:gd name="connsiteX246" fmla="*/ 6686727 w 11722881"/>
              <a:gd name="connsiteY246" fmla="*/ 4780230 h 5373865"/>
              <a:gd name="connsiteX247" fmla="*/ 6602948 w 11722881"/>
              <a:gd name="connsiteY247" fmla="*/ 4780230 h 5373865"/>
              <a:gd name="connsiteX248" fmla="*/ 6465912 w 11722881"/>
              <a:gd name="connsiteY248" fmla="*/ 4723979 h 5373865"/>
              <a:gd name="connsiteX249" fmla="*/ 6534730 w 11722881"/>
              <a:gd name="connsiteY249" fmla="*/ 4761081 h 5373865"/>
              <a:gd name="connsiteX250" fmla="*/ 6506605 w 11722881"/>
              <a:gd name="connsiteY250" fmla="*/ 4770655 h 5373865"/>
              <a:gd name="connsiteX251" fmla="*/ 7050562 w 11722881"/>
              <a:gd name="connsiteY251" fmla="*/ 4972922 h 5373865"/>
              <a:gd name="connsiteX252" fmla="*/ 7588535 w 11722881"/>
              <a:gd name="connsiteY252" fmla="*/ 5096795 h 5373865"/>
              <a:gd name="connsiteX253" fmla="*/ 7644785 w 11722881"/>
              <a:gd name="connsiteY253" fmla="*/ 5124921 h 5373865"/>
              <a:gd name="connsiteX254" fmla="*/ 6979350 w 11722881"/>
              <a:gd name="connsiteY254" fmla="*/ 5041142 h 5373865"/>
              <a:gd name="connsiteX255" fmla="*/ 6945241 w 11722881"/>
              <a:gd name="connsiteY255" fmla="*/ 5041142 h 5373865"/>
              <a:gd name="connsiteX256" fmla="*/ 6783071 w 11722881"/>
              <a:gd name="connsiteY256" fmla="*/ 5001048 h 5373865"/>
              <a:gd name="connsiteX257" fmla="*/ 6686727 w 11722881"/>
              <a:gd name="connsiteY257" fmla="*/ 5010024 h 5373865"/>
              <a:gd name="connsiteX258" fmla="*/ 7069113 w 11722881"/>
              <a:gd name="connsiteY258" fmla="*/ 5134496 h 5373865"/>
              <a:gd name="connsiteX259" fmla="*/ 6860865 w 11722881"/>
              <a:gd name="connsiteY259" fmla="*/ 5115945 h 5373865"/>
              <a:gd name="connsiteX260" fmla="*/ 6736395 w 11722881"/>
              <a:gd name="connsiteY260" fmla="*/ 5078245 h 5373865"/>
              <a:gd name="connsiteX261" fmla="*/ 6621499 w 11722881"/>
              <a:gd name="connsiteY261" fmla="*/ 5050717 h 5373865"/>
              <a:gd name="connsiteX262" fmla="*/ 6792646 w 11722881"/>
              <a:gd name="connsiteY262" fmla="*/ 5115945 h 5373865"/>
              <a:gd name="connsiteX263" fmla="*/ 6907541 w 11722881"/>
              <a:gd name="connsiteY263" fmla="*/ 5212291 h 5373865"/>
              <a:gd name="connsiteX264" fmla="*/ 6686727 w 11722881"/>
              <a:gd name="connsiteY264" fmla="*/ 5134496 h 5373865"/>
              <a:gd name="connsiteX265" fmla="*/ 6036850 w 11722881"/>
              <a:gd name="connsiteY265" fmla="*/ 4895127 h 5373865"/>
              <a:gd name="connsiteX266" fmla="*/ 4554582 w 11722881"/>
              <a:gd name="connsiteY266" fmla="*/ 3996297 h 5373865"/>
              <a:gd name="connsiteX267" fmla="*/ 3777243 w 11722881"/>
              <a:gd name="connsiteY267" fmla="*/ 3639039 h 5373865"/>
              <a:gd name="connsiteX268" fmla="*/ 3795794 w 11722881"/>
              <a:gd name="connsiteY268" fmla="*/ 3632457 h 5373865"/>
              <a:gd name="connsiteX269" fmla="*/ 3652774 w 11722881"/>
              <a:gd name="connsiteY269" fmla="*/ 3595355 h 5373865"/>
              <a:gd name="connsiteX270" fmla="*/ 3201570 w 11722881"/>
              <a:gd name="connsiteY270" fmla="*/ 3499009 h 5373865"/>
              <a:gd name="connsiteX271" fmla="*/ 3154894 w 11722881"/>
              <a:gd name="connsiteY271" fmla="*/ 3489434 h 5373865"/>
              <a:gd name="connsiteX272" fmla="*/ 3154894 w 11722881"/>
              <a:gd name="connsiteY272" fmla="*/ 3489434 h 5373865"/>
              <a:gd name="connsiteX273" fmla="*/ 3201570 w 11722881"/>
              <a:gd name="connsiteY273" fmla="*/ 3499009 h 5373865"/>
              <a:gd name="connsiteX274" fmla="*/ 3508304 w 11722881"/>
              <a:gd name="connsiteY274" fmla="*/ 3567088 h 5373865"/>
              <a:gd name="connsiteX275" fmla="*/ 3598834 w 11722881"/>
              <a:gd name="connsiteY275" fmla="*/ 3593255 h 5373865"/>
              <a:gd name="connsiteX276" fmla="*/ 3589192 w 11722881"/>
              <a:gd name="connsiteY276" fmla="*/ 3594233 h 5373865"/>
              <a:gd name="connsiteX277" fmla="*/ 3574979 w 11722881"/>
              <a:gd name="connsiteY277" fmla="*/ 3595355 h 5373865"/>
              <a:gd name="connsiteX278" fmla="*/ 3777243 w 11722881"/>
              <a:gd name="connsiteY278" fmla="*/ 3660583 h 5373865"/>
              <a:gd name="connsiteX279" fmla="*/ 5655063 w 11722881"/>
              <a:gd name="connsiteY279" fmla="*/ 4752105 h 5373865"/>
              <a:gd name="connsiteX280" fmla="*/ 6285790 w 11722881"/>
              <a:gd name="connsiteY280" fmla="*/ 5059693 h 5373865"/>
              <a:gd name="connsiteX281" fmla="*/ 6342041 w 11722881"/>
              <a:gd name="connsiteY281" fmla="*/ 5106370 h 5373865"/>
              <a:gd name="connsiteX282" fmla="*/ 5968631 w 11722881"/>
              <a:gd name="connsiteY282" fmla="*/ 4991473 h 5373865"/>
              <a:gd name="connsiteX283" fmla="*/ 5968631 w 11722881"/>
              <a:gd name="connsiteY283" fmla="*/ 4991473 h 5373865"/>
              <a:gd name="connsiteX284" fmla="*/ 6342041 w 11722881"/>
              <a:gd name="connsiteY284" fmla="*/ 5221267 h 5373865"/>
              <a:gd name="connsiteX285" fmla="*/ 6447361 w 11722881"/>
              <a:gd name="connsiteY285" fmla="*/ 5308637 h 5373865"/>
              <a:gd name="connsiteX286" fmla="*/ 6064975 w 11722881"/>
              <a:gd name="connsiteY286" fmla="*/ 5193740 h 5373865"/>
              <a:gd name="connsiteX287" fmla="*/ 6064975 w 11722881"/>
              <a:gd name="connsiteY287" fmla="*/ 5193740 h 5373865"/>
              <a:gd name="connsiteX288" fmla="*/ 6198422 w 11722881"/>
              <a:gd name="connsiteY288" fmla="*/ 5258968 h 5373865"/>
              <a:gd name="connsiteX289" fmla="*/ 6055400 w 11722881"/>
              <a:gd name="connsiteY289" fmla="*/ 5221267 h 5373865"/>
              <a:gd name="connsiteX290" fmla="*/ 6152344 w 11722881"/>
              <a:gd name="connsiteY290" fmla="*/ 5308637 h 5373865"/>
              <a:gd name="connsiteX291" fmla="*/ 6093101 w 11722881"/>
              <a:gd name="connsiteY291" fmla="*/ 5308637 h 5373865"/>
              <a:gd name="connsiteX292" fmla="*/ 6198422 w 11722881"/>
              <a:gd name="connsiteY292" fmla="*/ 5373865 h 5373865"/>
              <a:gd name="connsiteX293" fmla="*/ 6083526 w 11722881"/>
              <a:gd name="connsiteY293" fmla="*/ 5336763 h 5373865"/>
              <a:gd name="connsiteX294" fmla="*/ 5959057 w 11722881"/>
              <a:gd name="connsiteY294" fmla="*/ 5308637 h 5373865"/>
              <a:gd name="connsiteX295" fmla="*/ 5893830 w 11722881"/>
              <a:gd name="connsiteY295" fmla="*/ 5267944 h 5373865"/>
              <a:gd name="connsiteX296" fmla="*/ 5816634 w 11722881"/>
              <a:gd name="connsiteY296" fmla="*/ 5258968 h 5373865"/>
              <a:gd name="connsiteX297" fmla="*/ 5558718 w 11722881"/>
              <a:gd name="connsiteY297" fmla="*/ 5115945 h 5373865"/>
              <a:gd name="connsiteX298" fmla="*/ 5309779 w 11722881"/>
              <a:gd name="connsiteY298" fmla="*/ 4963347 h 5373865"/>
              <a:gd name="connsiteX299" fmla="*/ 3929241 w 11722881"/>
              <a:gd name="connsiteY299" fmla="*/ 4130344 h 5373865"/>
              <a:gd name="connsiteX300" fmla="*/ 3596523 w 11722881"/>
              <a:gd name="connsiteY300" fmla="*/ 4005872 h 5373865"/>
              <a:gd name="connsiteX301" fmla="*/ 3394259 w 11722881"/>
              <a:gd name="connsiteY301" fmla="*/ 3949620 h 5373865"/>
              <a:gd name="connsiteX302" fmla="*/ 2953229 w 11722881"/>
              <a:gd name="connsiteY302" fmla="*/ 3881400 h 5373865"/>
              <a:gd name="connsiteX303" fmla="*/ 2887404 w 11722881"/>
              <a:gd name="connsiteY303" fmla="*/ 3862849 h 5373865"/>
              <a:gd name="connsiteX304" fmla="*/ 2896978 w 11722881"/>
              <a:gd name="connsiteY304" fmla="*/ 3844298 h 5373865"/>
              <a:gd name="connsiteX305" fmla="*/ 2542718 w 11722881"/>
              <a:gd name="connsiteY305" fmla="*/ 3794629 h 5373865"/>
              <a:gd name="connsiteX306" fmla="*/ 2330880 w 11722881"/>
              <a:gd name="connsiteY306" fmla="*/ 3747952 h 5373865"/>
              <a:gd name="connsiteX307" fmla="*/ 2234535 w 11722881"/>
              <a:gd name="connsiteY307" fmla="*/ 3738377 h 5373865"/>
              <a:gd name="connsiteX308" fmla="*/ 2256677 w 11722881"/>
              <a:gd name="connsiteY308" fmla="*/ 3728803 h 5373865"/>
              <a:gd name="connsiteX309" fmla="*/ 2275228 w 11722881"/>
              <a:gd name="connsiteY309" fmla="*/ 3728803 h 5373865"/>
              <a:gd name="connsiteX310" fmla="*/ 2256677 w 11722881"/>
              <a:gd name="connsiteY310" fmla="*/ 3728803 h 5373865"/>
              <a:gd name="connsiteX311" fmla="*/ 2231544 w 11722881"/>
              <a:gd name="connsiteY311" fmla="*/ 3701276 h 5373865"/>
              <a:gd name="connsiteX312" fmla="*/ 2240591 w 11722881"/>
              <a:gd name="connsiteY312" fmla="*/ 3703789 h 5373865"/>
              <a:gd name="connsiteX313" fmla="*/ 2253086 w 11722881"/>
              <a:gd name="connsiteY313" fmla="*/ 3710252 h 5373865"/>
              <a:gd name="connsiteX314" fmla="*/ 2243661 w 11722881"/>
              <a:gd name="connsiteY314" fmla="*/ 3704641 h 5373865"/>
              <a:gd name="connsiteX315" fmla="*/ 2240591 w 11722881"/>
              <a:gd name="connsiteY315" fmla="*/ 3703789 h 5373865"/>
              <a:gd name="connsiteX316" fmla="*/ 2240070 w 11722881"/>
              <a:gd name="connsiteY316" fmla="*/ 3703519 h 5373865"/>
              <a:gd name="connsiteX317" fmla="*/ 2231544 w 11722881"/>
              <a:gd name="connsiteY317" fmla="*/ 3701276 h 5373865"/>
              <a:gd name="connsiteX318" fmla="*/ 1948494 w 11722881"/>
              <a:gd name="connsiteY318" fmla="*/ 3679134 h 5373865"/>
              <a:gd name="connsiteX319" fmla="*/ 1161581 w 11722881"/>
              <a:gd name="connsiteY319" fmla="*/ 3688709 h 5373865"/>
              <a:gd name="connsiteX320" fmla="*/ 1096354 w 11722881"/>
              <a:gd name="connsiteY320" fmla="*/ 3679134 h 5373865"/>
              <a:gd name="connsiteX321" fmla="*/ 1155598 w 11722881"/>
              <a:gd name="connsiteY321" fmla="*/ 3654599 h 5373865"/>
              <a:gd name="connsiteX322" fmla="*/ 1516440 w 11722881"/>
              <a:gd name="connsiteY322" fmla="*/ 3642032 h 5373865"/>
              <a:gd name="connsiteX323" fmla="*/ 2091515 w 11722881"/>
              <a:gd name="connsiteY323" fmla="*/ 3651606 h 5373865"/>
              <a:gd name="connsiteX324" fmla="*/ 2265653 w 11722881"/>
              <a:gd name="connsiteY324" fmla="*/ 3660583 h 5373865"/>
              <a:gd name="connsiteX325" fmla="*/ 2215985 w 11722881"/>
              <a:gd name="connsiteY325" fmla="*/ 3632457 h 5373865"/>
              <a:gd name="connsiteX326" fmla="*/ 1985596 w 11722881"/>
              <a:gd name="connsiteY326" fmla="*/ 3613906 h 5373865"/>
              <a:gd name="connsiteX327" fmla="*/ 1824024 w 11722881"/>
              <a:gd name="connsiteY327" fmla="*/ 3604929 h 5373865"/>
              <a:gd name="connsiteX328" fmla="*/ 1575683 w 11722881"/>
              <a:gd name="connsiteY328" fmla="*/ 3595355 h 5373865"/>
              <a:gd name="connsiteX329" fmla="*/ 1432663 w 11722881"/>
              <a:gd name="connsiteY329" fmla="*/ 3582788 h 5373865"/>
              <a:gd name="connsiteX330" fmla="*/ 1786922 w 11722881"/>
              <a:gd name="connsiteY330" fmla="*/ 3582788 h 5373865"/>
              <a:gd name="connsiteX331" fmla="*/ 1805474 w 11722881"/>
              <a:gd name="connsiteY331" fmla="*/ 3564237 h 5373865"/>
              <a:gd name="connsiteX332" fmla="*/ 1948494 w 11722881"/>
              <a:gd name="connsiteY332" fmla="*/ 3545686 h 5373865"/>
              <a:gd name="connsiteX333" fmla="*/ 2026288 w 11722881"/>
              <a:gd name="connsiteY333" fmla="*/ 3517560 h 5373865"/>
              <a:gd name="connsiteX334" fmla="*/ 2119641 w 11722881"/>
              <a:gd name="connsiteY334" fmla="*/ 3517560 h 5373865"/>
              <a:gd name="connsiteX335" fmla="*/ 2129215 w 11722881"/>
              <a:gd name="connsiteY335" fmla="*/ 3480458 h 5373865"/>
              <a:gd name="connsiteX336" fmla="*/ 2492452 w 11722881"/>
              <a:gd name="connsiteY336" fmla="*/ 3499009 h 5373865"/>
              <a:gd name="connsiteX337" fmla="*/ 2570246 w 11722881"/>
              <a:gd name="connsiteY337" fmla="*/ 3480458 h 5373865"/>
              <a:gd name="connsiteX338" fmla="*/ 2275228 w 11722881"/>
              <a:gd name="connsiteY338" fmla="*/ 3439765 h 5373865"/>
              <a:gd name="connsiteX339" fmla="*/ 2026288 w 11722881"/>
              <a:gd name="connsiteY339" fmla="*/ 3421214 h 5373865"/>
              <a:gd name="connsiteX340" fmla="*/ 2178883 w 11722881"/>
              <a:gd name="connsiteY340" fmla="*/ 3402663 h 5373865"/>
              <a:gd name="connsiteX341" fmla="*/ 2265653 w 11722881"/>
              <a:gd name="connsiteY341" fmla="*/ 3374537 h 5373865"/>
              <a:gd name="connsiteX342" fmla="*/ 2483475 w 11722881"/>
              <a:gd name="connsiteY342" fmla="*/ 3384112 h 5373865"/>
              <a:gd name="connsiteX343" fmla="*/ 2206410 w 11722881"/>
              <a:gd name="connsiteY343" fmla="*/ 3355986 h 5373865"/>
              <a:gd name="connsiteX344" fmla="*/ 1699554 w 11722881"/>
              <a:gd name="connsiteY344" fmla="*/ 3324868 h 5373865"/>
              <a:gd name="connsiteX345" fmla="*/ 922216 w 11722881"/>
              <a:gd name="connsiteY345" fmla="*/ 3306317 h 5373865"/>
              <a:gd name="connsiteX346" fmla="*/ 760645 w 11722881"/>
              <a:gd name="connsiteY346" fmla="*/ 3306317 h 5373865"/>
              <a:gd name="connsiteX347" fmla="*/ 875540 w 11722881"/>
              <a:gd name="connsiteY347" fmla="*/ 3287766 h 5373865"/>
              <a:gd name="connsiteX348" fmla="*/ 1391970 w 11722881"/>
              <a:gd name="connsiteY348" fmla="*/ 3250065 h 5373865"/>
              <a:gd name="connsiteX349" fmla="*/ 1451213 w 11722881"/>
              <a:gd name="connsiteY349" fmla="*/ 3250065 h 5373865"/>
              <a:gd name="connsiteX350" fmla="*/ 1534991 w 11722881"/>
              <a:gd name="connsiteY350" fmla="*/ 3250065 h 5373865"/>
              <a:gd name="connsiteX351" fmla="*/ 1451213 w 11722881"/>
              <a:gd name="connsiteY351" fmla="*/ 3250065 h 5373865"/>
              <a:gd name="connsiteX352" fmla="*/ 1391970 w 11722881"/>
              <a:gd name="connsiteY352" fmla="*/ 3250065 h 5373865"/>
              <a:gd name="connsiteX353" fmla="*/ 1239375 w 11722881"/>
              <a:gd name="connsiteY353" fmla="*/ 3250065 h 5373865"/>
              <a:gd name="connsiteX354" fmla="*/ 838439 w 11722881"/>
              <a:gd name="connsiteY354" fmla="*/ 3259640 h 5373865"/>
              <a:gd name="connsiteX355" fmla="*/ 549405 w 11722881"/>
              <a:gd name="connsiteY355" fmla="*/ 3278191 h 5373865"/>
              <a:gd name="connsiteX356" fmla="*/ 673874 w 11722881"/>
              <a:gd name="connsiteY356" fmla="*/ 3250065 h 5373865"/>
              <a:gd name="connsiteX357" fmla="*/ 549405 w 11722881"/>
              <a:gd name="connsiteY357" fmla="*/ 3218947 h 5373865"/>
              <a:gd name="connsiteX358" fmla="*/ 645749 w 11722881"/>
              <a:gd name="connsiteY358" fmla="*/ 3200396 h 5373865"/>
              <a:gd name="connsiteX359" fmla="*/ 664300 w 11722881"/>
              <a:gd name="connsiteY359" fmla="*/ 3181845 h 5373865"/>
              <a:gd name="connsiteX360" fmla="*/ 1009584 w 11722881"/>
              <a:gd name="connsiteY360" fmla="*/ 3145341 h 5373865"/>
              <a:gd name="connsiteX361" fmla="*/ 1009584 w 11722881"/>
              <a:gd name="connsiteY361" fmla="*/ 3145341 h 5373865"/>
              <a:gd name="connsiteX362" fmla="*/ 885115 w 11722881"/>
              <a:gd name="connsiteY362" fmla="*/ 3145341 h 5373865"/>
              <a:gd name="connsiteX363" fmla="*/ 1059253 w 11722881"/>
              <a:gd name="connsiteY363" fmla="*/ 3104649 h 5373865"/>
              <a:gd name="connsiteX364" fmla="*/ 1410521 w 11722881"/>
              <a:gd name="connsiteY364" fmla="*/ 3086098 h 5373865"/>
              <a:gd name="connsiteX365" fmla="*/ 1824024 w 11722881"/>
              <a:gd name="connsiteY365" fmla="*/ 3076523 h 5373865"/>
              <a:gd name="connsiteX366" fmla="*/ 1659461 w 11722881"/>
              <a:gd name="connsiteY366" fmla="*/ 3057971 h 5373865"/>
              <a:gd name="connsiteX367" fmla="*/ 856989 w 11722881"/>
              <a:gd name="connsiteY367" fmla="*/ 3057971 h 5373865"/>
              <a:gd name="connsiteX368" fmla="*/ 539830 w 11722881"/>
              <a:gd name="connsiteY368" fmla="*/ 3067546 h 5373865"/>
              <a:gd name="connsiteX369" fmla="*/ 692426 w 11722881"/>
              <a:gd name="connsiteY369" fmla="*/ 3039421 h 5373865"/>
              <a:gd name="connsiteX370" fmla="*/ 567956 w 11722881"/>
              <a:gd name="connsiteY370" fmla="*/ 3039421 h 5373865"/>
              <a:gd name="connsiteX371" fmla="*/ 589498 w 11722881"/>
              <a:gd name="connsiteY371" fmla="*/ 3011295 h 5373865"/>
              <a:gd name="connsiteX372" fmla="*/ 539830 w 11722881"/>
              <a:gd name="connsiteY372" fmla="*/ 3011295 h 5373865"/>
              <a:gd name="connsiteX373" fmla="*/ 664300 w 11722881"/>
              <a:gd name="connsiteY373" fmla="*/ 2971200 h 5373865"/>
              <a:gd name="connsiteX374" fmla="*/ 1488315 w 11722881"/>
              <a:gd name="connsiteY374" fmla="*/ 2905973 h 5373865"/>
              <a:gd name="connsiteX375" fmla="*/ 1889251 w 11722881"/>
              <a:gd name="connsiteY375" fmla="*/ 2905973 h 5373865"/>
              <a:gd name="connsiteX376" fmla="*/ 1659461 w 11722881"/>
              <a:gd name="connsiteY376" fmla="*/ 2896398 h 5373865"/>
              <a:gd name="connsiteX377" fmla="*/ 1345294 w 11722881"/>
              <a:gd name="connsiteY377" fmla="*/ 2887421 h 5373865"/>
              <a:gd name="connsiteX378" fmla="*/ 704993 w 11722881"/>
              <a:gd name="connsiteY378" fmla="*/ 2877847 h 5373865"/>
              <a:gd name="connsiteX379" fmla="*/ 558381 w 11722881"/>
              <a:gd name="connsiteY379" fmla="*/ 2896398 h 5373865"/>
              <a:gd name="connsiteX380" fmla="*/ 664300 w 11722881"/>
              <a:gd name="connsiteY380" fmla="*/ 2868272 h 5373865"/>
              <a:gd name="connsiteX381" fmla="*/ 913240 w 11722881"/>
              <a:gd name="connsiteY381" fmla="*/ 2828178 h 5373865"/>
              <a:gd name="connsiteX382" fmla="*/ 1000010 w 11722881"/>
              <a:gd name="connsiteY382" fmla="*/ 2800052 h 5373865"/>
              <a:gd name="connsiteX383" fmla="*/ 539830 w 11722881"/>
              <a:gd name="connsiteY383" fmla="*/ 2828178 h 5373865"/>
              <a:gd name="connsiteX384" fmla="*/ 443486 w 11722881"/>
              <a:gd name="connsiteY384" fmla="*/ 2809627 h 5373865"/>
              <a:gd name="connsiteX385" fmla="*/ 567956 w 11722881"/>
              <a:gd name="connsiteY385" fmla="*/ 2781500 h 5373865"/>
              <a:gd name="connsiteX386" fmla="*/ 1130847 w 11722881"/>
              <a:gd name="connsiteY386" fmla="*/ 2733029 h 5373865"/>
              <a:gd name="connsiteX387" fmla="*/ 1134054 w 11722881"/>
              <a:gd name="connsiteY387" fmla="*/ 2732644 h 5373865"/>
              <a:gd name="connsiteX388" fmla="*/ 1152904 w 11722881"/>
              <a:gd name="connsiteY388" fmla="*/ 2726559 h 5373865"/>
              <a:gd name="connsiteX389" fmla="*/ 1155598 w 11722881"/>
              <a:gd name="connsiteY389" fmla="*/ 2710702 h 5373865"/>
              <a:gd name="connsiteX390" fmla="*/ 1332428 w 11722881"/>
              <a:gd name="connsiteY390" fmla="*/ 2699706 h 5373865"/>
              <a:gd name="connsiteX391" fmla="*/ 1370702 w 11722881"/>
              <a:gd name="connsiteY391" fmla="*/ 2699165 h 5373865"/>
              <a:gd name="connsiteX392" fmla="*/ 1395486 w 11722881"/>
              <a:gd name="connsiteY392" fmla="*/ 2694505 h 5373865"/>
              <a:gd name="connsiteX393" fmla="*/ 1525417 w 11722881"/>
              <a:gd name="connsiteY393" fmla="*/ 2685155 h 5373865"/>
              <a:gd name="connsiteX394" fmla="*/ 1681004 w 11722881"/>
              <a:gd name="connsiteY394" fmla="*/ 2685155 h 5373865"/>
              <a:gd name="connsiteX395" fmla="*/ 1479338 w 11722881"/>
              <a:gd name="connsiteY395" fmla="*/ 2675580 h 5373865"/>
              <a:gd name="connsiteX396" fmla="*/ 1258524 w 11722881"/>
              <a:gd name="connsiteY396" fmla="*/ 2675580 h 5373865"/>
              <a:gd name="connsiteX397" fmla="*/ 1286051 w 11722881"/>
              <a:gd name="connsiteY397" fmla="*/ 2638478 h 5373865"/>
              <a:gd name="connsiteX398" fmla="*/ 1755805 w 11722881"/>
              <a:gd name="connsiteY398" fmla="*/ 2616336 h 5373865"/>
              <a:gd name="connsiteX399" fmla="*/ 1797448 w 11722881"/>
              <a:gd name="connsiteY399" fmla="*/ 2617662 h 5373865"/>
              <a:gd name="connsiteX400" fmla="*/ 1819699 w 11722881"/>
              <a:gd name="connsiteY400" fmla="*/ 2618198 h 5373865"/>
              <a:gd name="connsiteX401" fmla="*/ 1829756 w 11722881"/>
              <a:gd name="connsiteY401" fmla="*/ 2616684 h 5373865"/>
              <a:gd name="connsiteX402" fmla="*/ 1865539 w 11722881"/>
              <a:gd name="connsiteY402" fmla="*/ 2613533 h 5373865"/>
              <a:gd name="connsiteX403" fmla="*/ 1910479 w 11722881"/>
              <a:gd name="connsiteY403" fmla="*/ 2607170 h 5373865"/>
              <a:gd name="connsiteX404" fmla="*/ 1793580 w 11722881"/>
              <a:gd name="connsiteY404" fmla="*/ 2603770 h 5373865"/>
              <a:gd name="connsiteX405" fmla="*/ 1317168 w 11722881"/>
              <a:gd name="connsiteY405" fmla="*/ 2607360 h 5373865"/>
              <a:gd name="connsiteX406" fmla="*/ 913240 w 11722881"/>
              <a:gd name="connsiteY406" fmla="*/ 2607360 h 5373865"/>
              <a:gd name="connsiteX407" fmla="*/ 742094 w 11722881"/>
              <a:gd name="connsiteY407" fmla="*/ 2628903 h 5373865"/>
              <a:gd name="connsiteX408" fmla="*/ 704993 w 11722881"/>
              <a:gd name="connsiteY408" fmla="*/ 2597786 h 5373865"/>
              <a:gd name="connsiteX409" fmla="*/ 617624 w 11722881"/>
              <a:gd name="connsiteY409" fmla="*/ 2597786 h 5373865"/>
              <a:gd name="connsiteX410" fmla="*/ 645749 w 11722881"/>
              <a:gd name="connsiteY410" fmla="*/ 2579234 h 5373865"/>
              <a:gd name="connsiteX411" fmla="*/ 580523 w 11722881"/>
              <a:gd name="connsiteY411" fmla="*/ 2542132 h 5373865"/>
              <a:gd name="connsiteX412" fmla="*/ 465627 w 11722881"/>
              <a:gd name="connsiteY412" fmla="*/ 2551108 h 5373865"/>
              <a:gd name="connsiteX413" fmla="*/ 438782 w 11722881"/>
              <a:gd name="connsiteY413" fmla="*/ 2539075 h 5373865"/>
              <a:gd name="connsiteX414" fmla="*/ 430938 w 11722881"/>
              <a:gd name="connsiteY414" fmla="*/ 2535383 h 5373865"/>
              <a:gd name="connsiteX415" fmla="*/ 431225 w 11722881"/>
              <a:gd name="connsiteY415" fmla="*/ 2535270 h 5373865"/>
              <a:gd name="connsiteX416" fmla="*/ 424935 w 11722881"/>
              <a:gd name="connsiteY416" fmla="*/ 2532557 h 5373865"/>
              <a:gd name="connsiteX417" fmla="*/ 430938 w 11722881"/>
              <a:gd name="connsiteY417" fmla="*/ 2535383 h 5373865"/>
              <a:gd name="connsiteX418" fmla="*/ 428581 w 11722881"/>
              <a:gd name="connsiteY418" fmla="*/ 2536307 h 5373865"/>
              <a:gd name="connsiteX419" fmla="*/ 378259 w 11722881"/>
              <a:gd name="connsiteY419" fmla="*/ 2514006 h 5373865"/>
              <a:gd name="connsiteX420" fmla="*/ 434510 w 11722881"/>
              <a:gd name="connsiteY420" fmla="*/ 2514006 h 5373865"/>
              <a:gd name="connsiteX421" fmla="*/ 549405 w 11722881"/>
              <a:gd name="connsiteY421" fmla="*/ 2473314 h 5373865"/>
              <a:gd name="connsiteX422" fmla="*/ 654725 w 11722881"/>
              <a:gd name="connsiteY422" fmla="*/ 2436211 h 5373865"/>
              <a:gd name="connsiteX423" fmla="*/ 617624 w 11722881"/>
              <a:gd name="connsiteY423" fmla="*/ 2427235 h 5373865"/>
              <a:gd name="connsiteX424" fmla="*/ 991034 w 11722881"/>
              <a:gd name="connsiteY424" fmla="*/ 2376968 h 5373865"/>
              <a:gd name="connsiteX425" fmla="*/ 856989 w 11722881"/>
              <a:gd name="connsiteY425" fmla="*/ 2376968 h 5373865"/>
              <a:gd name="connsiteX426" fmla="*/ 841468 w 11722881"/>
              <a:gd name="connsiteY426" fmla="*/ 2375416 h 5373865"/>
              <a:gd name="connsiteX427" fmla="*/ 841779 w 11722881"/>
              <a:gd name="connsiteY427" fmla="*/ 2372292 h 5373865"/>
              <a:gd name="connsiteX428" fmla="*/ 794979 w 11722881"/>
              <a:gd name="connsiteY428" fmla="*/ 2378577 h 5373865"/>
              <a:gd name="connsiteX429" fmla="*/ 760645 w 11722881"/>
              <a:gd name="connsiteY429" fmla="*/ 2362420 h 5373865"/>
              <a:gd name="connsiteX430" fmla="*/ 776514 w 11722881"/>
              <a:gd name="connsiteY430" fmla="*/ 2354558 h 5373865"/>
              <a:gd name="connsiteX431" fmla="*/ 762908 w 11722881"/>
              <a:gd name="connsiteY431" fmla="*/ 2354919 h 5373865"/>
              <a:gd name="connsiteX432" fmla="*/ 512304 w 11722881"/>
              <a:gd name="connsiteY432" fmla="*/ 2376968 h 5373865"/>
              <a:gd name="connsiteX433" fmla="*/ 567956 w 11722881"/>
              <a:gd name="connsiteY433" fmla="*/ 2367991 h 5373865"/>
              <a:gd name="connsiteX434" fmla="*/ 913240 w 11722881"/>
              <a:gd name="connsiteY434" fmla="*/ 2321315 h 5373865"/>
              <a:gd name="connsiteX435" fmla="*/ 894212 w 11722881"/>
              <a:gd name="connsiteY435" fmla="*/ 2319678 h 5373865"/>
              <a:gd name="connsiteX436" fmla="*/ 861874 w 11722881"/>
              <a:gd name="connsiteY436" fmla="*/ 2314670 h 5373865"/>
              <a:gd name="connsiteX437" fmla="*/ 838439 w 11722881"/>
              <a:gd name="connsiteY437" fmla="*/ 2315743 h 5373865"/>
              <a:gd name="connsiteX438" fmla="*/ 549405 w 11722881"/>
              <a:gd name="connsiteY438" fmla="*/ 2334294 h 5373865"/>
              <a:gd name="connsiteX439" fmla="*/ 673874 w 11722881"/>
              <a:gd name="connsiteY439" fmla="*/ 2306168 h 5373865"/>
              <a:gd name="connsiteX440" fmla="*/ 684309 w 11722881"/>
              <a:gd name="connsiteY440" fmla="*/ 2303153 h 5373865"/>
              <a:gd name="connsiteX441" fmla="*/ 664300 w 11722881"/>
              <a:gd name="connsiteY441" fmla="*/ 2302763 h 5373865"/>
              <a:gd name="connsiteX442" fmla="*/ 521279 w 11722881"/>
              <a:gd name="connsiteY442" fmla="*/ 2293189 h 5373865"/>
              <a:gd name="connsiteX443" fmla="*/ 607500 w 11722881"/>
              <a:gd name="connsiteY443" fmla="*/ 2277287 h 5373865"/>
              <a:gd name="connsiteX444" fmla="*/ 585936 w 11722881"/>
              <a:gd name="connsiteY444" fmla="*/ 2276042 h 5373865"/>
              <a:gd name="connsiteX445" fmla="*/ 549405 w 11722881"/>
              <a:gd name="connsiteY445" fmla="*/ 2275050 h 5373865"/>
              <a:gd name="connsiteX446" fmla="*/ 645749 w 11722881"/>
              <a:gd name="connsiteY446" fmla="*/ 2256499 h 5373865"/>
              <a:gd name="connsiteX447" fmla="*/ 664300 w 11722881"/>
              <a:gd name="connsiteY447" fmla="*/ 2237948 h 5373865"/>
              <a:gd name="connsiteX448" fmla="*/ 1009584 w 11722881"/>
              <a:gd name="connsiteY448" fmla="*/ 2201444 h 5373865"/>
              <a:gd name="connsiteX449" fmla="*/ 1052060 w 11722881"/>
              <a:gd name="connsiteY449" fmla="*/ 2202061 h 5373865"/>
              <a:gd name="connsiteX450" fmla="*/ 1056914 w 11722881"/>
              <a:gd name="connsiteY450" fmla="*/ 2201077 h 5373865"/>
              <a:gd name="connsiteX451" fmla="*/ 1063217 w 11722881"/>
              <a:gd name="connsiteY451" fmla="*/ 2194263 h 5373865"/>
              <a:gd name="connsiteX452" fmla="*/ 1009584 w 11722881"/>
              <a:gd name="connsiteY452" fmla="*/ 2201444 h 5373865"/>
              <a:gd name="connsiteX453" fmla="*/ 885115 w 11722881"/>
              <a:gd name="connsiteY453" fmla="*/ 2201444 h 5373865"/>
              <a:gd name="connsiteX454" fmla="*/ 1034736 w 11722881"/>
              <a:gd name="connsiteY454" fmla="*/ 2165763 h 5373865"/>
              <a:gd name="connsiteX455" fmla="*/ 1051022 w 11722881"/>
              <a:gd name="connsiteY455" fmla="*/ 2162693 h 5373865"/>
              <a:gd name="connsiteX456" fmla="*/ 993203 w 11722881"/>
              <a:gd name="connsiteY456" fmla="*/ 2166547 h 5373865"/>
              <a:gd name="connsiteX457" fmla="*/ 848013 w 11722881"/>
              <a:gd name="connsiteY457" fmla="*/ 2178291 h 5373865"/>
              <a:gd name="connsiteX458" fmla="*/ 465627 w 11722881"/>
              <a:gd name="connsiteY458" fmla="*/ 2196843 h 5373865"/>
              <a:gd name="connsiteX459" fmla="*/ 589498 w 11722881"/>
              <a:gd name="connsiteY459" fmla="*/ 2159740 h 5373865"/>
              <a:gd name="connsiteX460" fmla="*/ 894690 w 11722881"/>
              <a:gd name="connsiteY460" fmla="*/ 2119048 h 5373865"/>
              <a:gd name="connsiteX461" fmla="*/ 1056260 w 11722881"/>
              <a:gd name="connsiteY461" fmla="*/ 2110071 h 5373865"/>
              <a:gd name="connsiteX462" fmla="*/ 1055475 w 11722881"/>
              <a:gd name="connsiteY462" fmla="*/ 2108149 h 5373865"/>
              <a:gd name="connsiteX463" fmla="*/ 856989 w 11722881"/>
              <a:gd name="connsiteY463" fmla="*/ 2114074 h 5373865"/>
              <a:gd name="connsiteX464" fmla="*/ 539830 w 11722881"/>
              <a:gd name="connsiteY464" fmla="*/ 2123649 h 5373865"/>
              <a:gd name="connsiteX465" fmla="*/ 692426 w 11722881"/>
              <a:gd name="connsiteY465" fmla="*/ 2095524 h 5373865"/>
              <a:gd name="connsiteX466" fmla="*/ 567956 w 11722881"/>
              <a:gd name="connsiteY466" fmla="*/ 2095524 h 5373865"/>
              <a:gd name="connsiteX467" fmla="*/ 589498 w 11722881"/>
              <a:gd name="connsiteY467" fmla="*/ 2067398 h 5373865"/>
              <a:gd name="connsiteX468" fmla="*/ 539830 w 11722881"/>
              <a:gd name="connsiteY468" fmla="*/ 2067398 h 5373865"/>
              <a:gd name="connsiteX469" fmla="*/ 664300 w 11722881"/>
              <a:gd name="connsiteY469" fmla="*/ 2027303 h 5373865"/>
              <a:gd name="connsiteX470" fmla="*/ 1289212 w 11722881"/>
              <a:gd name="connsiteY470" fmla="*/ 1977821 h 5373865"/>
              <a:gd name="connsiteX471" fmla="*/ 1443069 w 11722881"/>
              <a:gd name="connsiteY471" fmla="*/ 1965654 h 5373865"/>
              <a:gd name="connsiteX472" fmla="*/ 1442461 w 11722881"/>
              <a:gd name="connsiteY472" fmla="*/ 1965628 h 5373865"/>
              <a:gd name="connsiteX473" fmla="*/ 1277075 w 11722881"/>
              <a:gd name="connsiteY473" fmla="*/ 1957474 h 5373865"/>
              <a:gd name="connsiteX474" fmla="*/ 770220 w 11722881"/>
              <a:gd name="connsiteY474" fmla="*/ 1988592 h 5373865"/>
              <a:gd name="connsiteX475" fmla="*/ 798345 w 11722881"/>
              <a:gd name="connsiteY475" fmla="*/ 1967049 h 5373865"/>
              <a:gd name="connsiteX476" fmla="*/ 913240 w 11722881"/>
              <a:gd name="connsiteY476" fmla="*/ 1929348 h 5373865"/>
              <a:gd name="connsiteX477" fmla="*/ 917654 w 11722881"/>
              <a:gd name="connsiteY477" fmla="*/ 1927668 h 5373865"/>
              <a:gd name="connsiteX478" fmla="*/ 865797 w 11722881"/>
              <a:gd name="connsiteY478" fmla="*/ 1925684 h 5373865"/>
              <a:gd name="connsiteX479" fmla="*/ 704993 w 11722881"/>
              <a:gd name="connsiteY479" fmla="*/ 1933950 h 5373865"/>
              <a:gd name="connsiteX480" fmla="*/ 558381 w 11722881"/>
              <a:gd name="connsiteY480" fmla="*/ 1952501 h 5373865"/>
              <a:gd name="connsiteX481" fmla="*/ 664300 w 11722881"/>
              <a:gd name="connsiteY481" fmla="*/ 1924375 h 5373865"/>
              <a:gd name="connsiteX482" fmla="*/ 739214 w 11722881"/>
              <a:gd name="connsiteY482" fmla="*/ 1911630 h 5373865"/>
              <a:gd name="connsiteX483" fmla="*/ 781315 w 11722881"/>
              <a:gd name="connsiteY483" fmla="*/ 1905379 h 5373865"/>
              <a:gd name="connsiteX484" fmla="*/ 755600 w 11722881"/>
              <a:gd name="connsiteY484" fmla="*/ 1907324 h 5373865"/>
              <a:gd name="connsiteX485" fmla="*/ 732519 w 11722881"/>
              <a:gd name="connsiteY485" fmla="*/ 1910797 h 5373865"/>
              <a:gd name="connsiteX486" fmla="*/ 798345 w 11722881"/>
              <a:gd name="connsiteY486" fmla="*/ 1898230 h 5373865"/>
              <a:gd name="connsiteX487" fmla="*/ 875540 w 11722881"/>
              <a:gd name="connsiteY487" fmla="*/ 1879679 h 5373865"/>
              <a:gd name="connsiteX488" fmla="*/ 617624 w 11722881"/>
              <a:gd name="connsiteY488" fmla="*/ 1910797 h 5373865"/>
              <a:gd name="connsiteX489" fmla="*/ 415361 w 11722881"/>
              <a:gd name="connsiteY489" fmla="*/ 1920372 h 5373865"/>
              <a:gd name="connsiteX490" fmla="*/ 525263 w 11722881"/>
              <a:gd name="connsiteY490" fmla="*/ 1885532 h 5373865"/>
              <a:gd name="connsiteX491" fmla="*/ 535640 w 11722881"/>
              <a:gd name="connsiteY491" fmla="*/ 1884285 h 5373865"/>
              <a:gd name="connsiteX492" fmla="*/ 489853 w 11722881"/>
              <a:gd name="connsiteY492" fmla="*/ 1884327 h 5373865"/>
              <a:gd name="connsiteX493" fmla="*/ 443486 w 11722881"/>
              <a:gd name="connsiteY493" fmla="*/ 1865730 h 5373865"/>
              <a:gd name="connsiteX494" fmla="*/ 487170 w 11722881"/>
              <a:gd name="connsiteY494" fmla="*/ 1858137 h 5373865"/>
              <a:gd name="connsiteX495" fmla="*/ 488264 w 11722881"/>
              <a:gd name="connsiteY495" fmla="*/ 1857866 h 5373865"/>
              <a:gd name="connsiteX496" fmla="*/ 443935 w 11722881"/>
              <a:gd name="connsiteY496" fmla="*/ 1851852 h 5373865"/>
              <a:gd name="connsiteX497" fmla="*/ 378259 w 11722881"/>
              <a:gd name="connsiteY497" fmla="*/ 1842577 h 5373865"/>
              <a:gd name="connsiteX498" fmla="*/ 235239 w 11722881"/>
              <a:gd name="connsiteY498" fmla="*/ 1842577 h 5373865"/>
              <a:gd name="connsiteX499" fmla="*/ 567956 w 11722881"/>
              <a:gd name="connsiteY499" fmla="*/ 1786326 h 5373865"/>
              <a:gd name="connsiteX500" fmla="*/ 981459 w 11722881"/>
              <a:gd name="connsiteY500" fmla="*/ 1746231 h 5373865"/>
              <a:gd name="connsiteX501" fmla="*/ 1000010 w 11722881"/>
              <a:gd name="connsiteY501" fmla="*/ 1727082 h 5373865"/>
              <a:gd name="connsiteX502" fmla="*/ 1161581 w 11722881"/>
              <a:gd name="connsiteY502" fmla="*/ 1708531 h 5373865"/>
              <a:gd name="connsiteX503" fmla="*/ 1124479 w 11722881"/>
              <a:gd name="connsiteY503" fmla="*/ 1699554 h 5373865"/>
              <a:gd name="connsiteX504" fmla="*/ 828864 w 11722881"/>
              <a:gd name="connsiteY504" fmla="*/ 1708531 h 5373865"/>
              <a:gd name="connsiteX505" fmla="*/ 770220 w 11722881"/>
              <a:gd name="connsiteY505" fmla="*/ 1727082 h 5373865"/>
              <a:gd name="connsiteX506" fmla="*/ 788770 w 11722881"/>
              <a:gd name="connsiteY506" fmla="*/ 1699554 h 5373865"/>
              <a:gd name="connsiteX507" fmla="*/ 617624 w 11722881"/>
              <a:gd name="connsiteY507" fmla="*/ 1708531 h 5373865"/>
              <a:gd name="connsiteX508" fmla="*/ 443486 w 11722881"/>
              <a:gd name="connsiteY508" fmla="*/ 1727082 h 5373865"/>
              <a:gd name="connsiteX509" fmla="*/ 664300 w 11722881"/>
              <a:gd name="connsiteY509" fmla="*/ 1699554 h 5373865"/>
              <a:gd name="connsiteX510" fmla="*/ 723216 w 11722881"/>
              <a:gd name="connsiteY510" fmla="*/ 1691934 h 5373865"/>
              <a:gd name="connsiteX511" fmla="*/ 773756 w 11722881"/>
              <a:gd name="connsiteY511" fmla="*/ 1684539 h 5373865"/>
              <a:gd name="connsiteX512" fmla="*/ 742094 w 11722881"/>
              <a:gd name="connsiteY512" fmla="*/ 1685006 h 5373865"/>
              <a:gd name="connsiteX513" fmla="*/ 722421 w 11722881"/>
              <a:gd name="connsiteY513" fmla="*/ 1671916 h 5373865"/>
              <a:gd name="connsiteX514" fmla="*/ 720744 w 11722881"/>
              <a:gd name="connsiteY514" fmla="*/ 1670181 h 5373865"/>
              <a:gd name="connsiteX515" fmla="*/ 637596 w 11722881"/>
              <a:gd name="connsiteY515" fmla="*/ 1681676 h 5373865"/>
              <a:gd name="connsiteX516" fmla="*/ 424935 w 11722881"/>
              <a:gd name="connsiteY516" fmla="*/ 1708531 h 5373865"/>
              <a:gd name="connsiteX517" fmla="*/ 129319 w 11722881"/>
              <a:gd name="connsiteY517" fmla="*/ 1727082 h 5373865"/>
              <a:gd name="connsiteX518" fmla="*/ 110769 w 11722881"/>
              <a:gd name="connsiteY518" fmla="*/ 1708531 h 5373865"/>
              <a:gd name="connsiteX519" fmla="*/ 61100 w 11722881"/>
              <a:gd name="connsiteY519" fmla="*/ 1708531 h 5373865"/>
              <a:gd name="connsiteX520" fmla="*/ 253789 w 11722881"/>
              <a:gd name="connsiteY520" fmla="*/ 1671428 h 5373865"/>
              <a:gd name="connsiteX521" fmla="*/ 167020 w 11722881"/>
              <a:gd name="connsiteY521" fmla="*/ 1671428 h 5373865"/>
              <a:gd name="connsiteX522" fmla="*/ 148468 w 11722881"/>
              <a:gd name="connsiteY522" fmla="*/ 1649885 h 5373865"/>
              <a:gd name="connsiteX523" fmla="*/ 101792 w 11722881"/>
              <a:gd name="connsiteY523" fmla="*/ 1631334 h 5373865"/>
              <a:gd name="connsiteX524" fmla="*/ 300465 w 11722881"/>
              <a:gd name="connsiteY524" fmla="*/ 1603208 h 5373865"/>
              <a:gd name="connsiteX525" fmla="*/ 359708 w 11722881"/>
              <a:gd name="connsiteY525" fmla="*/ 1575082 h 5373865"/>
              <a:gd name="connsiteX526" fmla="*/ 378450 w 11722881"/>
              <a:gd name="connsiteY526" fmla="*/ 1571616 h 5373865"/>
              <a:gd name="connsiteX527" fmla="*/ 378259 w 11722881"/>
              <a:gd name="connsiteY527" fmla="*/ 1570109 h 5373865"/>
              <a:gd name="connsiteX528" fmla="*/ 419176 w 11722881"/>
              <a:gd name="connsiteY528" fmla="*/ 1563153 h 5373865"/>
              <a:gd name="connsiteX529" fmla="*/ 421642 w 11722881"/>
              <a:gd name="connsiteY529" fmla="*/ 1563627 h 5373865"/>
              <a:gd name="connsiteX530" fmla="*/ 426842 w 11722881"/>
              <a:gd name="connsiteY530" fmla="*/ 1562665 h 5373865"/>
              <a:gd name="connsiteX531" fmla="*/ 504973 w 11722881"/>
              <a:gd name="connsiteY531" fmla="*/ 1552492 h 5373865"/>
              <a:gd name="connsiteX532" fmla="*/ 569544 w 11722881"/>
              <a:gd name="connsiteY532" fmla="*/ 1545117 h 5373865"/>
              <a:gd name="connsiteX533" fmla="*/ 578578 w 11722881"/>
              <a:gd name="connsiteY533" fmla="*/ 1541918 h 5373865"/>
              <a:gd name="connsiteX534" fmla="*/ 574510 w 11722881"/>
              <a:gd name="connsiteY534" fmla="*/ 1535510 h 5373865"/>
              <a:gd name="connsiteX535" fmla="*/ 556287 w 11722881"/>
              <a:gd name="connsiteY535" fmla="*/ 1531087 h 5373865"/>
              <a:gd name="connsiteX536" fmla="*/ 482906 w 11722881"/>
              <a:gd name="connsiteY536" fmla="*/ 1540897 h 5373865"/>
              <a:gd name="connsiteX537" fmla="*/ 120343 w 11722881"/>
              <a:gd name="connsiteY537" fmla="*/ 1575082 h 5373865"/>
              <a:gd name="connsiteX538" fmla="*/ 14424 w 11722881"/>
              <a:gd name="connsiteY538" fmla="*/ 1565507 h 5373865"/>
              <a:gd name="connsiteX539" fmla="*/ 79651 w 11722881"/>
              <a:gd name="connsiteY539" fmla="*/ 1546956 h 5373865"/>
              <a:gd name="connsiteX540" fmla="*/ 582093 w 11722881"/>
              <a:gd name="connsiteY540" fmla="*/ 1480232 h 5373865"/>
              <a:gd name="connsiteX541" fmla="*/ 633927 w 11722881"/>
              <a:gd name="connsiteY541" fmla="*/ 1474230 h 5373865"/>
              <a:gd name="connsiteX542" fmla="*/ 643413 w 11722881"/>
              <a:gd name="connsiteY542" fmla="*/ 1468930 h 5373865"/>
              <a:gd name="connsiteX543" fmla="*/ 809939 w 11722881"/>
              <a:gd name="connsiteY543" fmla="*/ 1451248 h 5373865"/>
              <a:gd name="connsiteX544" fmla="*/ 842878 w 11722881"/>
              <a:gd name="connsiteY544" fmla="*/ 1449853 h 5373865"/>
              <a:gd name="connsiteX545" fmla="*/ 985142 w 11722881"/>
              <a:gd name="connsiteY545" fmla="*/ 1431606 h 5373865"/>
              <a:gd name="connsiteX546" fmla="*/ 977831 w 11722881"/>
              <a:gd name="connsiteY546" fmla="*/ 1429789 h 5373865"/>
              <a:gd name="connsiteX547" fmla="*/ 937925 w 11722881"/>
              <a:gd name="connsiteY547" fmla="*/ 1431051 h 5373865"/>
              <a:gd name="connsiteX548" fmla="*/ 918141 w 11722881"/>
              <a:gd name="connsiteY548" fmla="*/ 1432010 h 5373865"/>
              <a:gd name="connsiteX549" fmla="*/ 889556 w 11722881"/>
              <a:gd name="connsiteY549" fmla="*/ 1437296 h 5373865"/>
              <a:gd name="connsiteX550" fmla="*/ 828864 w 11722881"/>
              <a:gd name="connsiteY550" fmla="*/ 1432059 h 5373865"/>
              <a:gd name="connsiteX551" fmla="*/ 831482 w 11722881"/>
              <a:gd name="connsiteY551" fmla="*/ 1423681 h 5373865"/>
              <a:gd name="connsiteX552" fmla="*/ 844297 w 11722881"/>
              <a:gd name="connsiteY552" fmla="*/ 1423080 h 5373865"/>
              <a:gd name="connsiteX553" fmla="*/ 845208 w 11722881"/>
              <a:gd name="connsiteY553" fmla="*/ 1421458 h 5373865"/>
              <a:gd name="connsiteX554" fmla="*/ 838439 w 11722881"/>
              <a:gd name="connsiteY554" fmla="*/ 1414519 h 5373865"/>
              <a:gd name="connsiteX555" fmla="*/ 806805 w 11722881"/>
              <a:gd name="connsiteY555" fmla="*/ 1410230 h 5373865"/>
              <a:gd name="connsiteX556" fmla="*/ 778382 w 11722881"/>
              <a:gd name="connsiteY556" fmla="*/ 1410883 h 5373865"/>
              <a:gd name="connsiteX557" fmla="*/ 772629 w 11722881"/>
              <a:gd name="connsiteY557" fmla="*/ 1410764 h 5373865"/>
              <a:gd name="connsiteX558" fmla="*/ 762908 w 11722881"/>
              <a:gd name="connsiteY558" fmla="*/ 1411022 h 5373865"/>
              <a:gd name="connsiteX559" fmla="*/ 512304 w 11722881"/>
              <a:gd name="connsiteY559" fmla="*/ 1433071 h 5373865"/>
              <a:gd name="connsiteX560" fmla="*/ 567956 w 11722881"/>
              <a:gd name="connsiteY560" fmla="*/ 1424094 h 5373865"/>
              <a:gd name="connsiteX561" fmla="*/ 639915 w 11722881"/>
              <a:gd name="connsiteY561" fmla="*/ 1417306 h 5373865"/>
              <a:gd name="connsiteX562" fmla="*/ 705641 w 11722881"/>
              <a:gd name="connsiteY562" fmla="*/ 1409959 h 5373865"/>
              <a:gd name="connsiteX563" fmla="*/ 649340 w 11722881"/>
              <a:gd name="connsiteY563" fmla="*/ 1411414 h 5373865"/>
              <a:gd name="connsiteX564" fmla="*/ 539830 w 11722881"/>
              <a:gd name="connsiteY564" fmla="*/ 1410516 h 5373865"/>
              <a:gd name="connsiteX565" fmla="*/ 549405 w 11722881"/>
              <a:gd name="connsiteY565" fmla="*/ 1400941 h 5373865"/>
              <a:gd name="connsiteX566" fmla="*/ 816073 w 11722881"/>
              <a:gd name="connsiteY566" fmla="*/ 1367056 h 5373865"/>
              <a:gd name="connsiteX567" fmla="*/ 830866 w 11722881"/>
              <a:gd name="connsiteY567" fmla="*/ 1365735 h 5373865"/>
              <a:gd name="connsiteX568" fmla="*/ 809481 w 11722881"/>
              <a:gd name="connsiteY568" fmla="*/ 1362185 h 5373865"/>
              <a:gd name="connsiteX569" fmla="*/ 788770 w 11722881"/>
              <a:gd name="connsiteY569" fmla="*/ 1358866 h 5373865"/>
              <a:gd name="connsiteX570" fmla="*/ 664300 w 11722881"/>
              <a:gd name="connsiteY570" fmla="*/ 1358866 h 5373865"/>
              <a:gd name="connsiteX571" fmla="*/ 521279 w 11722881"/>
              <a:gd name="connsiteY571" fmla="*/ 1349292 h 5373865"/>
              <a:gd name="connsiteX572" fmla="*/ 659485 w 11722881"/>
              <a:gd name="connsiteY572" fmla="*/ 1323803 h 5373865"/>
              <a:gd name="connsiteX573" fmla="*/ 767753 w 11722881"/>
              <a:gd name="connsiteY573" fmla="*/ 1307249 h 5373865"/>
              <a:gd name="connsiteX574" fmla="*/ 717306 w 11722881"/>
              <a:gd name="connsiteY574" fmla="*/ 1305755 h 5373865"/>
              <a:gd name="connsiteX575" fmla="*/ 539830 w 11722881"/>
              <a:gd name="connsiteY575" fmla="*/ 1335714 h 5373865"/>
              <a:gd name="connsiteX576" fmla="*/ 359708 w 11722881"/>
              <a:gd name="connsiteY576" fmla="*/ 1345288 h 5373865"/>
              <a:gd name="connsiteX577" fmla="*/ 424935 w 11722881"/>
              <a:gd name="connsiteY577" fmla="*/ 1326139 h 5373865"/>
              <a:gd name="connsiteX578" fmla="*/ 359708 w 11722881"/>
              <a:gd name="connsiteY578" fmla="*/ 1317162 h 5373865"/>
              <a:gd name="connsiteX579" fmla="*/ 167020 w 11722881"/>
              <a:gd name="connsiteY579" fmla="*/ 1307587 h 5373865"/>
              <a:gd name="connsiteX580" fmla="*/ 4849 w 11722881"/>
              <a:gd name="connsiteY580" fmla="*/ 1307587 h 5373865"/>
              <a:gd name="connsiteX581" fmla="*/ 61100 w 11722881"/>
              <a:gd name="connsiteY581" fmla="*/ 1276470 h 5373865"/>
              <a:gd name="connsiteX582" fmla="*/ 120343 w 11722881"/>
              <a:gd name="connsiteY582" fmla="*/ 1239367 h 5373865"/>
              <a:gd name="connsiteX583" fmla="*/ 521279 w 11722881"/>
              <a:gd name="connsiteY583" fmla="*/ 1183116 h 5373865"/>
              <a:gd name="connsiteX584" fmla="*/ 913240 w 11722881"/>
              <a:gd name="connsiteY584" fmla="*/ 1114895 h 5373865"/>
              <a:gd name="connsiteX585" fmla="*/ 1631634 w 11722881"/>
              <a:gd name="connsiteY585" fmla="*/ 1075325 h 5373865"/>
              <a:gd name="connsiteX586" fmla="*/ 1835456 w 11722881"/>
              <a:gd name="connsiteY586" fmla="*/ 1078108 h 5373865"/>
              <a:gd name="connsiteX587" fmla="*/ 1831840 w 11722881"/>
              <a:gd name="connsiteY587" fmla="*/ 1077309 h 5373865"/>
              <a:gd name="connsiteX588" fmla="*/ 1699554 w 11722881"/>
              <a:gd name="connsiteY588" fmla="*/ 1069230 h 5373865"/>
              <a:gd name="connsiteX589" fmla="*/ 1525417 w 11722881"/>
              <a:gd name="connsiteY589" fmla="*/ 1060254 h 5373865"/>
              <a:gd name="connsiteX590" fmla="*/ 1699554 w 11722881"/>
              <a:gd name="connsiteY590" fmla="*/ 1060254 h 5373865"/>
              <a:gd name="connsiteX591" fmla="*/ 1995171 w 11722881"/>
              <a:gd name="connsiteY591" fmla="*/ 1050679 h 5373865"/>
              <a:gd name="connsiteX592" fmla="*/ 1718703 w 11722881"/>
              <a:gd name="connsiteY592" fmla="*/ 1041703 h 5373865"/>
              <a:gd name="connsiteX593" fmla="*/ 1811457 w 11722881"/>
              <a:gd name="connsiteY593" fmla="*/ 1032128 h 5373865"/>
              <a:gd name="connsiteX594" fmla="*/ 1612785 w 11722881"/>
              <a:gd name="connsiteY594" fmla="*/ 1023152 h 5373865"/>
              <a:gd name="connsiteX595" fmla="*/ 1277075 w 11722881"/>
              <a:gd name="connsiteY595" fmla="*/ 1013577 h 5373865"/>
              <a:gd name="connsiteX596" fmla="*/ 770220 w 11722881"/>
              <a:gd name="connsiteY596" fmla="*/ 1044695 h 5373865"/>
              <a:gd name="connsiteX597" fmla="*/ 798345 w 11722881"/>
              <a:gd name="connsiteY597" fmla="*/ 1023152 h 5373865"/>
              <a:gd name="connsiteX598" fmla="*/ 913240 w 11722881"/>
              <a:gd name="connsiteY598" fmla="*/ 985451 h 5373865"/>
              <a:gd name="connsiteX599" fmla="*/ 732519 w 11722881"/>
              <a:gd name="connsiteY599" fmla="*/ 966900 h 5373865"/>
              <a:gd name="connsiteX600" fmla="*/ 798345 w 11722881"/>
              <a:gd name="connsiteY600" fmla="*/ 954333 h 5373865"/>
              <a:gd name="connsiteX601" fmla="*/ 875540 w 11722881"/>
              <a:gd name="connsiteY601" fmla="*/ 935782 h 5373865"/>
              <a:gd name="connsiteX602" fmla="*/ 617624 w 11722881"/>
              <a:gd name="connsiteY602" fmla="*/ 966900 h 5373865"/>
              <a:gd name="connsiteX603" fmla="*/ 415361 w 11722881"/>
              <a:gd name="connsiteY603" fmla="*/ 976475 h 5373865"/>
              <a:gd name="connsiteX604" fmla="*/ 573940 w 11722881"/>
              <a:gd name="connsiteY604" fmla="*/ 935782 h 5373865"/>
              <a:gd name="connsiteX605" fmla="*/ 549405 w 11722881"/>
              <a:gd name="connsiteY605" fmla="*/ 926806 h 5373865"/>
              <a:gd name="connsiteX606" fmla="*/ 627199 w 11722881"/>
              <a:gd name="connsiteY606" fmla="*/ 917231 h 5373865"/>
              <a:gd name="connsiteX607" fmla="*/ 627199 w 11722881"/>
              <a:gd name="connsiteY607" fmla="*/ 917231 h 5373865"/>
              <a:gd name="connsiteX608" fmla="*/ 713969 w 11722881"/>
              <a:gd name="connsiteY608" fmla="*/ 907656 h 5373865"/>
              <a:gd name="connsiteX609" fmla="*/ 779195 w 11722881"/>
              <a:gd name="connsiteY609" fmla="*/ 889105 h 5373865"/>
              <a:gd name="connsiteX610" fmla="*/ 512304 w 11722881"/>
              <a:gd name="connsiteY610" fmla="*/ 917231 h 5373865"/>
              <a:gd name="connsiteX611" fmla="*/ 378259 w 11722881"/>
              <a:gd name="connsiteY611" fmla="*/ 898680 h 5373865"/>
              <a:gd name="connsiteX612" fmla="*/ 235239 w 11722881"/>
              <a:gd name="connsiteY612" fmla="*/ 898680 h 5373865"/>
              <a:gd name="connsiteX613" fmla="*/ 567956 w 11722881"/>
              <a:gd name="connsiteY613" fmla="*/ 842429 h 5373865"/>
              <a:gd name="connsiteX614" fmla="*/ 981459 w 11722881"/>
              <a:gd name="connsiteY614" fmla="*/ 802334 h 5373865"/>
              <a:gd name="connsiteX615" fmla="*/ 1000010 w 11722881"/>
              <a:gd name="connsiteY615" fmla="*/ 783185 h 5373865"/>
              <a:gd name="connsiteX616" fmla="*/ 1161581 w 11722881"/>
              <a:gd name="connsiteY616" fmla="*/ 764634 h 5373865"/>
              <a:gd name="connsiteX617" fmla="*/ 1124479 w 11722881"/>
              <a:gd name="connsiteY617" fmla="*/ 755657 h 5373865"/>
              <a:gd name="connsiteX618" fmla="*/ 828864 w 11722881"/>
              <a:gd name="connsiteY618" fmla="*/ 764634 h 5373865"/>
              <a:gd name="connsiteX619" fmla="*/ 770220 w 11722881"/>
              <a:gd name="connsiteY619" fmla="*/ 783185 h 5373865"/>
              <a:gd name="connsiteX620" fmla="*/ 788770 w 11722881"/>
              <a:gd name="connsiteY620" fmla="*/ 755657 h 5373865"/>
              <a:gd name="connsiteX621" fmla="*/ 617624 w 11722881"/>
              <a:gd name="connsiteY621" fmla="*/ 764634 h 5373865"/>
              <a:gd name="connsiteX622" fmla="*/ 443486 w 11722881"/>
              <a:gd name="connsiteY622" fmla="*/ 783185 h 5373865"/>
              <a:gd name="connsiteX623" fmla="*/ 664300 w 11722881"/>
              <a:gd name="connsiteY623" fmla="*/ 755657 h 5373865"/>
              <a:gd name="connsiteX624" fmla="*/ 848013 w 11722881"/>
              <a:gd name="connsiteY624" fmla="*/ 714964 h 5373865"/>
              <a:gd name="connsiteX625" fmla="*/ 424935 w 11722881"/>
              <a:gd name="connsiteY625" fmla="*/ 764634 h 5373865"/>
              <a:gd name="connsiteX626" fmla="*/ 129319 w 11722881"/>
              <a:gd name="connsiteY626" fmla="*/ 783185 h 5373865"/>
              <a:gd name="connsiteX627" fmla="*/ 110769 w 11722881"/>
              <a:gd name="connsiteY627" fmla="*/ 764634 h 5373865"/>
              <a:gd name="connsiteX628" fmla="*/ 61100 w 11722881"/>
              <a:gd name="connsiteY628" fmla="*/ 764634 h 5373865"/>
              <a:gd name="connsiteX629" fmla="*/ 253789 w 11722881"/>
              <a:gd name="connsiteY629" fmla="*/ 727531 h 5373865"/>
              <a:gd name="connsiteX630" fmla="*/ 167020 w 11722881"/>
              <a:gd name="connsiteY630" fmla="*/ 727531 h 5373865"/>
              <a:gd name="connsiteX631" fmla="*/ 148468 w 11722881"/>
              <a:gd name="connsiteY631" fmla="*/ 705988 h 5373865"/>
              <a:gd name="connsiteX632" fmla="*/ 101792 w 11722881"/>
              <a:gd name="connsiteY632" fmla="*/ 687437 h 5373865"/>
              <a:gd name="connsiteX633" fmla="*/ 300465 w 11722881"/>
              <a:gd name="connsiteY633" fmla="*/ 659311 h 5373865"/>
              <a:gd name="connsiteX634" fmla="*/ 359708 w 11722881"/>
              <a:gd name="connsiteY634" fmla="*/ 631185 h 5373865"/>
              <a:gd name="connsiteX635" fmla="*/ 654725 w 11722881"/>
              <a:gd name="connsiteY635" fmla="*/ 590493 h 5373865"/>
              <a:gd name="connsiteX636" fmla="*/ 972483 w 11722881"/>
              <a:gd name="connsiteY636" fmla="*/ 562965 h 5373865"/>
              <a:gd name="connsiteX637" fmla="*/ 875540 w 11722881"/>
              <a:gd name="connsiteY637" fmla="*/ 553390 h 5373865"/>
              <a:gd name="connsiteX638" fmla="*/ 120343 w 11722881"/>
              <a:gd name="connsiteY638" fmla="*/ 631185 h 5373865"/>
              <a:gd name="connsiteX639" fmla="*/ 14424 w 11722881"/>
              <a:gd name="connsiteY639" fmla="*/ 621610 h 5373865"/>
              <a:gd name="connsiteX640" fmla="*/ 79651 w 11722881"/>
              <a:gd name="connsiteY640" fmla="*/ 603059 h 5373865"/>
              <a:gd name="connsiteX641" fmla="*/ 1056260 w 11722881"/>
              <a:gd name="connsiteY641" fmla="*/ 478588 h 5373865"/>
              <a:gd name="connsiteX642" fmla="*/ 828864 w 11722881"/>
              <a:gd name="connsiteY642" fmla="*/ 488162 h 5373865"/>
              <a:gd name="connsiteX643" fmla="*/ 856989 w 11722881"/>
              <a:gd name="connsiteY643" fmla="*/ 478588 h 5373865"/>
              <a:gd name="connsiteX644" fmla="*/ 760645 w 11722881"/>
              <a:gd name="connsiteY644" fmla="*/ 466619 h 5373865"/>
              <a:gd name="connsiteX645" fmla="*/ 539830 w 11722881"/>
              <a:gd name="connsiteY645" fmla="*/ 466619 h 5373865"/>
              <a:gd name="connsiteX646" fmla="*/ 549405 w 11722881"/>
              <a:gd name="connsiteY646" fmla="*/ 457044 h 5373865"/>
              <a:gd name="connsiteX647" fmla="*/ 1068827 w 11722881"/>
              <a:gd name="connsiteY647" fmla="*/ 401391 h 5373865"/>
              <a:gd name="connsiteX648" fmla="*/ 922216 w 11722881"/>
              <a:gd name="connsiteY648" fmla="*/ 391817 h 5373865"/>
              <a:gd name="connsiteX649" fmla="*/ 682851 w 11722881"/>
              <a:gd name="connsiteY649" fmla="*/ 401391 h 5373865"/>
              <a:gd name="connsiteX650" fmla="*/ 664300 w 11722881"/>
              <a:gd name="connsiteY650" fmla="*/ 391817 h 5373865"/>
              <a:gd name="connsiteX651" fmla="*/ 779195 w 11722881"/>
              <a:gd name="connsiteY651" fmla="*/ 363690 h 5373865"/>
              <a:gd name="connsiteX652" fmla="*/ 539830 w 11722881"/>
              <a:gd name="connsiteY652" fmla="*/ 391817 h 5373865"/>
              <a:gd name="connsiteX653" fmla="*/ 359708 w 11722881"/>
              <a:gd name="connsiteY653" fmla="*/ 401391 h 5373865"/>
              <a:gd name="connsiteX654" fmla="*/ 424935 w 11722881"/>
              <a:gd name="connsiteY654" fmla="*/ 382242 h 5373865"/>
              <a:gd name="connsiteX655" fmla="*/ 359708 w 11722881"/>
              <a:gd name="connsiteY655" fmla="*/ 373265 h 5373865"/>
              <a:gd name="connsiteX656" fmla="*/ 167020 w 11722881"/>
              <a:gd name="connsiteY656" fmla="*/ 363690 h 5373865"/>
              <a:gd name="connsiteX657" fmla="*/ 4849 w 11722881"/>
              <a:gd name="connsiteY657" fmla="*/ 363690 h 5373865"/>
              <a:gd name="connsiteX658" fmla="*/ 61100 w 11722881"/>
              <a:gd name="connsiteY658" fmla="*/ 332573 h 5373865"/>
              <a:gd name="connsiteX659" fmla="*/ 120343 w 11722881"/>
              <a:gd name="connsiteY659" fmla="*/ 295470 h 5373865"/>
              <a:gd name="connsiteX660" fmla="*/ 521279 w 11722881"/>
              <a:gd name="connsiteY660" fmla="*/ 239219 h 5373865"/>
              <a:gd name="connsiteX661" fmla="*/ 913240 w 11722881"/>
              <a:gd name="connsiteY661" fmla="*/ 170998 h 5373865"/>
              <a:gd name="connsiteX662" fmla="*/ 2427224 w 11722881"/>
              <a:gd name="connsiteY662" fmla="*/ 152448 h 5373865"/>
              <a:gd name="connsiteX663" fmla="*/ 2791060 w 11722881"/>
              <a:gd name="connsiteY663" fmla="*/ 152448 h 5373865"/>
              <a:gd name="connsiteX664" fmla="*/ 3154894 w 11722881"/>
              <a:gd name="connsiteY664" fmla="*/ 199124 h 5373865"/>
              <a:gd name="connsiteX665" fmla="*/ 3375708 w 11722881"/>
              <a:gd name="connsiteY665" fmla="*/ 208101 h 5373865"/>
              <a:gd name="connsiteX666" fmla="*/ 3375708 w 11722881"/>
              <a:gd name="connsiteY666" fmla="*/ 208101 h 5373865"/>
              <a:gd name="connsiteX667" fmla="*/ 3164469 w 11722881"/>
              <a:gd name="connsiteY667" fmla="*/ 180573 h 5373865"/>
              <a:gd name="connsiteX668" fmla="*/ 3011874 w 11722881"/>
              <a:gd name="connsiteY668" fmla="*/ 142873 h 5373865"/>
              <a:gd name="connsiteX669" fmla="*/ 3154894 w 11722881"/>
              <a:gd name="connsiteY669" fmla="*/ 161424 h 5373865"/>
              <a:gd name="connsiteX670" fmla="*/ 3211145 w 11722881"/>
              <a:gd name="connsiteY670" fmla="*/ 170998 h 5373865"/>
              <a:gd name="connsiteX671" fmla="*/ 3270388 w 11722881"/>
              <a:gd name="connsiteY671" fmla="*/ 180573 h 5373865"/>
              <a:gd name="connsiteX672" fmla="*/ 3326040 w 11722881"/>
              <a:gd name="connsiteY672" fmla="*/ 189550 h 5373865"/>
              <a:gd name="connsiteX673" fmla="*/ 3326040 w 11722881"/>
              <a:gd name="connsiteY673" fmla="*/ 189550 h 5373865"/>
              <a:gd name="connsiteX674" fmla="*/ 3270388 w 11722881"/>
              <a:gd name="connsiteY674" fmla="*/ 180573 h 5373865"/>
              <a:gd name="connsiteX675" fmla="*/ 3211145 w 11722881"/>
              <a:gd name="connsiteY675" fmla="*/ 170998 h 5373865"/>
              <a:gd name="connsiteX676" fmla="*/ 3154894 w 11722881"/>
              <a:gd name="connsiteY676" fmla="*/ 161424 h 5373865"/>
              <a:gd name="connsiteX677" fmla="*/ 2694715 w 11722881"/>
              <a:gd name="connsiteY677" fmla="*/ 83629 h 5373865"/>
              <a:gd name="connsiteX678" fmla="*/ 1506865 w 11722881"/>
              <a:gd name="connsiteY678" fmla="*/ 46527 h 5373865"/>
              <a:gd name="connsiteX679" fmla="*/ 1248949 w 11722881"/>
              <a:gd name="connsiteY679" fmla="*/ 37551 h 5373865"/>
              <a:gd name="connsiteX680" fmla="*/ 1202273 w 11722881"/>
              <a:gd name="connsiteY680" fmla="*/ 56102 h 5373865"/>
              <a:gd name="connsiteX681" fmla="*/ 1028135 w 11722881"/>
              <a:gd name="connsiteY681" fmla="*/ 27976 h 5373865"/>
              <a:gd name="connsiteX682" fmla="*/ 1230399 w 11722881"/>
              <a:gd name="connsiteY682" fmla="*/ 9425 h 5373865"/>
              <a:gd name="connsiteX683" fmla="*/ 1709204 w 11722881"/>
              <a:gd name="connsiteY683" fmla="*/ 0 h 537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Lst>
            <a:rect l="l" t="t" r="r" b="b"/>
            <a:pathLst>
              <a:path w="11722881" h="5373865">
                <a:moveTo>
                  <a:pt x="7787806" y="4540861"/>
                </a:moveTo>
                <a:cubicBezTo>
                  <a:pt x="7787058" y="4541609"/>
                  <a:pt x="7782981" y="4542170"/>
                  <a:pt x="7777334" y="4542395"/>
                </a:cubicBezTo>
                <a:lnTo>
                  <a:pt x="7775639" y="4542353"/>
                </a:lnTo>
                <a:close/>
                <a:moveTo>
                  <a:pt x="7760887" y="4157205"/>
                </a:moveTo>
                <a:cubicBezTo>
                  <a:pt x="7779963" y="4160128"/>
                  <a:pt x="7770686" y="4171441"/>
                  <a:pt x="7754781" y="4169737"/>
                </a:cubicBezTo>
                <a:cubicBezTo>
                  <a:pt x="7747712" y="4168980"/>
                  <a:pt x="7739335" y="4165651"/>
                  <a:pt x="7731555" y="4157871"/>
                </a:cubicBezTo>
                <a:cubicBezTo>
                  <a:pt x="7745019" y="4156188"/>
                  <a:pt x="7754529" y="4156230"/>
                  <a:pt x="7760887" y="4157205"/>
                </a:cubicBezTo>
                <a:close/>
                <a:moveTo>
                  <a:pt x="3598879" y="3593251"/>
                </a:moveTo>
                <a:cubicBezTo>
                  <a:pt x="3601871" y="3593298"/>
                  <a:pt x="3604452" y="3593859"/>
                  <a:pt x="3606098" y="3595355"/>
                </a:cubicBezTo>
                <a:lnTo>
                  <a:pt x="3598834" y="3593255"/>
                </a:lnTo>
                <a:close/>
                <a:moveTo>
                  <a:pt x="7182303" y="3587083"/>
                </a:moveTo>
                <a:lnTo>
                  <a:pt x="7181689" y="3587276"/>
                </a:lnTo>
                <a:cubicBezTo>
                  <a:pt x="7176677" y="3592363"/>
                  <a:pt x="7179819" y="3600142"/>
                  <a:pt x="7206149" y="3595355"/>
                </a:cubicBezTo>
                <a:cubicBezTo>
                  <a:pt x="7218716" y="3607921"/>
                  <a:pt x="7243251" y="3613906"/>
                  <a:pt x="7271376" y="3613906"/>
                </a:cubicBezTo>
                <a:lnTo>
                  <a:pt x="7255163" y="3604079"/>
                </a:lnTo>
                <a:lnTo>
                  <a:pt x="7241230" y="3601752"/>
                </a:lnTo>
                <a:lnTo>
                  <a:pt x="7218533" y="3596102"/>
                </a:lnTo>
                <a:lnTo>
                  <a:pt x="7206149" y="3595355"/>
                </a:lnTo>
                <a:lnTo>
                  <a:pt x="7202704" y="3592161"/>
                </a:lnTo>
                <a:close/>
                <a:moveTo>
                  <a:pt x="7193442" y="2639677"/>
                </a:moveTo>
                <a:cubicBezTo>
                  <a:pt x="7179333" y="2637545"/>
                  <a:pt x="7166654" y="2658639"/>
                  <a:pt x="7206149" y="2651458"/>
                </a:cubicBezTo>
                <a:cubicBezTo>
                  <a:pt x="7218716" y="2664024"/>
                  <a:pt x="7243251" y="2670009"/>
                  <a:pt x="7271376" y="2670009"/>
                </a:cubicBezTo>
                <a:cubicBezTo>
                  <a:pt x="7258809" y="2654450"/>
                  <a:pt x="7234274" y="2648466"/>
                  <a:pt x="7206149" y="2651458"/>
                </a:cubicBezTo>
                <a:cubicBezTo>
                  <a:pt x="7203007" y="2643679"/>
                  <a:pt x="7198145" y="2640387"/>
                  <a:pt x="7193442" y="2639677"/>
                </a:cubicBezTo>
                <a:close/>
                <a:moveTo>
                  <a:pt x="873809" y="1666822"/>
                </a:moveTo>
                <a:lnTo>
                  <a:pt x="862852" y="1667755"/>
                </a:lnTo>
                <a:cubicBezTo>
                  <a:pt x="847695" y="1670289"/>
                  <a:pt x="833913" y="1673599"/>
                  <a:pt x="820711" y="1676703"/>
                </a:cubicBezTo>
                <a:lnTo>
                  <a:pt x="802546" y="1680327"/>
                </a:lnTo>
                <a:lnTo>
                  <a:pt x="817868" y="1678086"/>
                </a:lnTo>
                <a:cubicBezTo>
                  <a:pt x="832922" y="1675636"/>
                  <a:pt x="846690" y="1673209"/>
                  <a:pt x="857785" y="1670948"/>
                </a:cubicBezTo>
                <a:close/>
                <a:moveTo>
                  <a:pt x="1709204" y="0"/>
                </a:moveTo>
                <a:cubicBezTo>
                  <a:pt x="1895684" y="0"/>
                  <a:pt x="2085231" y="3142"/>
                  <a:pt x="2206410" y="9425"/>
                </a:cubicBezTo>
                <a:cubicBezTo>
                  <a:pt x="2639062" y="27976"/>
                  <a:pt x="2968189" y="24984"/>
                  <a:pt x="3344591" y="93204"/>
                </a:cubicBezTo>
                <a:cubicBezTo>
                  <a:pt x="3490603" y="121330"/>
                  <a:pt x="3652774" y="152448"/>
                  <a:pt x="3795794" y="189550"/>
                </a:cubicBezTo>
                <a:cubicBezTo>
                  <a:pt x="4047726" y="257770"/>
                  <a:pt x="4327186" y="373265"/>
                  <a:pt x="4532440" y="466619"/>
                </a:cubicBezTo>
                <a:cubicBezTo>
                  <a:pt x="4653918" y="522272"/>
                  <a:pt x="4513890" y="435501"/>
                  <a:pt x="4485764" y="419942"/>
                </a:cubicBezTo>
                <a:cubicBezTo>
                  <a:pt x="4206306" y="273329"/>
                  <a:pt x="3910690" y="214683"/>
                  <a:pt x="3583956" y="102778"/>
                </a:cubicBezTo>
                <a:cubicBezTo>
                  <a:pt x="3487611" y="71661"/>
                  <a:pt x="3683891" y="105771"/>
                  <a:pt x="3758094" y="124322"/>
                </a:cubicBezTo>
                <a:cubicBezTo>
                  <a:pt x="4230840" y="233234"/>
                  <a:pt x="4610234" y="413360"/>
                  <a:pt x="4936968" y="621610"/>
                </a:cubicBezTo>
                <a:cubicBezTo>
                  <a:pt x="5226001" y="805326"/>
                  <a:pt x="5502467" y="1016569"/>
                  <a:pt x="5798083" y="1193702"/>
                </a:cubicBezTo>
                <a:cubicBezTo>
                  <a:pt x="5903404" y="1259528"/>
                  <a:pt x="6002741" y="1336725"/>
                  <a:pt x="6102077" y="1377418"/>
                </a:cubicBezTo>
                <a:cubicBezTo>
                  <a:pt x="6164312" y="1401953"/>
                  <a:pt x="6229539" y="1401953"/>
                  <a:pt x="6295365" y="1424094"/>
                </a:cubicBezTo>
                <a:cubicBezTo>
                  <a:pt x="6379142" y="1455212"/>
                  <a:pt x="6453944" y="1513858"/>
                  <a:pt x="6534730" y="1548566"/>
                </a:cubicBezTo>
                <a:cubicBezTo>
                  <a:pt x="6780079" y="1653889"/>
                  <a:pt x="7050562" y="1753226"/>
                  <a:pt x="7321044" y="1819053"/>
                </a:cubicBezTo>
                <a:cubicBezTo>
                  <a:pt x="7315060" y="1812470"/>
                  <a:pt x="7343185" y="1803494"/>
                  <a:pt x="7349169" y="1809478"/>
                </a:cubicBezTo>
                <a:cubicBezTo>
                  <a:pt x="7352162" y="1812470"/>
                  <a:pt x="7333610" y="1819053"/>
                  <a:pt x="7324634" y="1819053"/>
                </a:cubicBezTo>
                <a:cubicBezTo>
                  <a:pt x="7333610" y="1822045"/>
                  <a:pt x="7346177" y="1825037"/>
                  <a:pt x="7358744" y="1828029"/>
                </a:cubicBezTo>
                <a:cubicBezTo>
                  <a:pt x="7361736" y="1840596"/>
                  <a:pt x="7383279" y="1834612"/>
                  <a:pt x="7395846" y="1837603"/>
                </a:cubicBezTo>
                <a:cubicBezTo>
                  <a:pt x="7408413" y="1865730"/>
                  <a:pt x="7445514" y="1825037"/>
                  <a:pt x="7395846" y="1837603"/>
                </a:cubicBezTo>
                <a:cubicBezTo>
                  <a:pt x="7395846" y="1834612"/>
                  <a:pt x="7395846" y="1831021"/>
                  <a:pt x="7395846" y="1828029"/>
                </a:cubicBezTo>
                <a:cubicBezTo>
                  <a:pt x="7426963" y="1828029"/>
                  <a:pt x="7455088" y="1831021"/>
                  <a:pt x="7473639" y="1846580"/>
                </a:cubicBezTo>
                <a:cubicBezTo>
                  <a:pt x="7420979" y="1837603"/>
                  <a:pt x="7461073" y="1874706"/>
                  <a:pt x="7473639" y="1846580"/>
                </a:cubicBezTo>
                <a:cubicBezTo>
                  <a:pt x="7557417" y="1837603"/>
                  <a:pt x="7439530" y="1874706"/>
                  <a:pt x="7520316" y="1865730"/>
                </a:cubicBezTo>
                <a:cubicBezTo>
                  <a:pt x="7598109" y="1856155"/>
                  <a:pt x="7489198" y="1868722"/>
                  <a:pt x="7569984" y="1874706"/>
                </a:cubicBezTo>
                <a:cubicBezTo>
                  <a:pt x="7588535" y="1893257"/>
                  <a:pt x="7613668" y="1884281"/>
                  <a:pt x="7607085" y="1877698"/>
                </a:cubicBezTo>
                <a:cubicBezTo>
                  <a:pt x="7818923" y="1884281"/>
                  <a:pt x="8027171" y="1939934"/>
                  <a:pt x="8247985" y="1962076"/>
                </a:cubicBezTo>
                <a:cubicBezTo>
                  <a:pt x="8396990" y="1974044"/>
                  <a:pt x="8549585" y="1974044"/>
                  <a:pt x="8708165" y="1980627"/>
                </a:cubicBezTo>
                <a:cubicBezTo>
                  <a:pt x="8972663" y="1989603"/>
                  <a:pt x="9246138" y="2033288"/>
                  <a:pt x="9522605" y="2008752"/>
                </a:cubicBezTo>
                <a:cubicBezTo>
                  <a:pt x="10110246" y="1958485"/>
                  <a:pt x="10717037" y="1952501"/>
                  <a:pt x="11189184" y="1778360"/>
                </a:cubicBezTo>
                <a:cubicBezTo>
                  <a:pt x="11329213" y="1728691"/>
                  <a:pt x="11435132" y="1666455"/>
                  <a:pt x="11484800" y="1672439"/>
                </a:cubicBezTo>
                <a:cubicBezTo>
                  <a:pt x="11541051" y="1682014"/>
                  <a:pt x="11494375" y="1707148"/>
                  <a:pt x="11521902" y="1722707"/>
                </a:cubicBezTo>
                <a:cubicBezTo>
                  <a:pt x="11531477" y="1725699"/>
                  <a:pt x="11562594" y="1707148"/>
                  <a:pt x="11590720" y="1713132"/>
                </a:cubicBezTo>
                <a:cubicBezTo>
                  <a:pt x="11621837" y="1719116"/>
                  <a:pt x="11652954" y="1753226"/>
                  <a:pt x="11696040" y="1759809"/>
                </a:cubicBezTo>
                <a:cubicBezTo>
                  <a:pt x="11789392" y="1772376"/>
                  <a:pt x="11609270" y="1819053"/>
                  <a:pt x="11609270" y="1819053"/>
                </a:cubicBezTo>
                <a:cubicBezTo>
                  <a:pt x="11606278" y="1843588"/>
                  <a:pt x="11702623" y="1831021"/>
                  <a:pt x="11687064" y="1874706"/>
                </a:cubicBezTo>
                <a:cubicBezTo>
                  <a:pt x="11690056" y="1862139"/>
                  <a:pt x="11547035" y="1930958"/>
                  <a:pt x="11562594" y="1924375"/>
                </a:cubicBezTo>
                <a:cubicBezTo>
                  <a:pt x="11487793" y="1958485"/>
                  <a:pt x="11630813" y="1905824"/>
                  <a:pt x="11637396" y="1911808"/>
                </a:cubicBezTo>
                <a:cubicBezTo>
                  <a:pt x="11640388" y="1915399"/>
                  <a:pt x="11609270" y="1943524"/>
                  <a:pt x="11609270" y="1943524"/>
                </a:cubicBezTo>
                <a:cubicBezTo>
                  <a:pt x="11587728" y="1952501"/>
                  <a:pt x="11575161" y="1955493"/>
                  <a:pt x="11572169" y="1955493"/>
                </a:cubicBezTo>
                <a:cubicBezTo>
                  <a:pt x="11575161" y="1955493"/>
                  <a:pt x="11593712" y="1955493"/>
                  <a:pt x="11618845" y="1962076"/>
                </a:cubicBezTo>
                <a:cubicBezTo>
                  <a:pt x="11733740" y="1989603"/>
                  <a:pt x="11550028" y="2058421"/>
                  <a:pt x="11553019" y="2067398"/>
                </a:cubicBezTo>
                <a:cubicBezTo>
                  <a:pt x="11562594" y="2108090"/>
                  <a:pt x="11627821" y="2067398"/>
                  <a:pt x="11627821" y="2095524"/>
                </a:cubicBezTo>
                <a:cubicBezTo>
                  <a:pt x="11630813" y="2142201"/>
                  <a:pt x="11565586" y="2132626"/>
                  <a:pt x="11525493" y="2170327"/>
                </a:cubicBezTo>
                <a:cubicBezTo>
                  <a:pt x="11534468" y="2167334"/>
                  <a:pt x="11506343" y="2213413"/>
                  <a:pt x="11503351" y="2204437"/>
                </a:cubicBezTo>
                <a:cubicBezTo>
                  <a:pt x="11506343" y="2231964"/>
                  <a:pt x="11534468" y="2213413"/>
                  <a:pt x="11521902" y="2237948"/>
                </a:cubicBezTo>
                <a:cubicBezTo>
                  <a:pt x="11521902" y="2240940"/>
                  <a:pt x="11484800" y="2234956"/>
                  <a:pt x="11484800" y="2237948"/>
                </a:cubicBezTo>
                <a:cubicBezTo>
                  <a:pt x="11478816" y="2269066"/>
                  <a:pt x="11503351" y="2266074"/>
                  <a:pt x="11503351" y="2287617"/>
                </a:cubicBezTo>
                <a:cubicBezTo>
                  <a:pt x="11509934" y="2359428"/>
                  <a:pt x="11453683" y="2334294"/>
                  <a:pt x="11419574" y="2343869"/>
                </a:cubicBezTo>
                <a:cubicBezTo>
                  <a:pt x="11413590" y="2343869"/>
                  <a:pt x="11394440" y="2362420"/>
                  <a:pt x="11388456" y="2362420"/>
                </a:cubicBezTo>
                <a:cubicBezTo>
                  <a:pt x="11286127" y="2402514"/>
                  <a:pt x="11413590" y="2362420"/>
                  <a:pt x="11429148" y="2362420"/>
                </a:cubicBezTo>
                <a:cubicBezTo>
                  <a:pt x="11447699" y="2362420"/>
                  <a:pt x="11531477" y="2371396"/>
                  <a:pt x="11503351" y="2412089"/>
                </a:cubicBezTo>
                <a:cubicBezTo>
                  <a:pt x="11487793" y="2437222"/>
                  <a:pt x="11409999" y="2396530"/>
                  <a:pt x="11388456" y="2430640"/>
                </a:cubicBezTo>
                <a:cubicBezTo>
                  <a:pt x="11378881" y="2449191"/>
                  <a:pt x="11447699" y="2430640"/>
                  <a:pt x="11456675" y="2440215"/>
                </a:cubicBezTo>
                <a:cubicBezTo>
                  <a:pt x="11453683" y="2437222"/>
                  <a:pt x="11450691" y="2495868"/>
                  <a:pt x="11456675" y="2477317"/>
                </a:cubicBezTo>
                <a:cubicBezTo>
                  <a:pt x="11435132" y="2564687"/>
                  <a:pt x="11298096" y="2611363"/>
                  <a:pt x="11149091" y="2661032"/>
                </a:cubicBezTo>
                <a:cubicBezTo>
                  <a:pt x="10847490" y="2760370"/>
                  <a:pt x="10396288" y="2816023"/>
                  <a:pt x="10057586" y="2841157"/>
                </a:cubicBezTo>
                <a:cubicBezTo>
                  <a:pt x="9180911" y="2906385"/>
                  <a:pt x="8173183" y="2869283"/>
                  <a:pt x="7429955" y="2707709"/>
                </a:cubicBezTo>
                <a:cubicBezTo>
                  <a:pt x="7936811" y="2822606"/>
                  <a:pt x="8446658" y="2912968"/>
                  <a:pt x="8994206" y="2937503"/>
                </a:cubicBezTo>
                <a:cubicBezTo>
                  <a:pt x="9155777" y="2943488"/>
                  <a:pt x="9329916" y="2943488"/>
                  <a:pt x="9504054" y="2937503"/>
                </a:cubicBezTo>
                <a:cubicBezTo>
                  <a:pt x="9541155" y="2934511"/>
                  <a:pt x="9768552" y="2921944"/>
                  <a:pt x="9665625" y="2937503"/>
                </a:cubicBezTo>
                <a:lnTo>
                  <a:pt x="9567755" y="2949307"/>
                </a:lnTo>
                <a:lnTo>
                  <a:pt x="9964523" y="2919933"/>
                </a:lnTo>
                <a:cubicBezTo>
                  <a:pt x="10405226" y="2888880"/>
                  <a:pt x="10835074" y="2852862"/>
                  <a:pt x="11189184" y="2722257"/>
                </a:cubicBezTo>
                <a:cubicBezTo>
                  <a:pt x="11329213" y="2672588"/>
                  <a:pt x="11435132" y="2610352"/>
                  <a:pt x="11484800" y="2616336"/>
                </a:cubicBezTo>
                <a:cubicBezTo>
                  <a:pt x="11541051" y="2625911"/>
                  <a:pt x="11494375" y="2651045"/>
                  <a:pt x="11521902" y="2666604"/>
                </a:cubicBezTo>
                <a:cubicBezTo>
                  <a:pt x="11531477" y="2669596"/>
                  <a:pt x="11562594" y="2651045"/>
                  <a:pt x="11590720" y="2657029"/>
                </a:cubicBezTo>
                <a:cubicBezTo>
                  <a:pt x="11621837" y="2663013"/>
                  <a:pt x="11652954" y="2697123"/>
                  <a:pt x="11696040" y="2703706"/>
                </a:cubicBezTo>
                <a:cubicBezTo>
                  <a:pt x="11789392" y="2716273"/>
                  <a:pt x="11609270" y="2762950"/>
                  <a:pt x="11609270" y="2762950"/>
                </a:cubicBezTo>
                <a:cubicBezTo>
                  <a:pt x="11606278" y="2787485"/>
                  <a:pt x="11702623" y="2774918"/>
                  <a:pt x="11687064" y="2818603"/>
                </a:cubicBezTo>
                <a:cubicBezTo>
                  <a:pt x="11690056" y="2806036"/>
                  <a:pt x="11547035" y="2874855"/>
                  <a:pt x="11562594" y="2868272"/>
                </a:cubicBezTo>
                <a:cubicBezTo>
                  <a:pt x="11487793" y="2902382"/>
                  <a:pt x="11630813" y="2849721"/>
                  <a:pt x="11637396" y="2855705"/>
                </a:cubicBezTo>
                <a:cubicBezTo>
                  <a:pt x="11640388" y="2859296"/>
                  <a:pt x="11609270" y="2887421"/>
                  <a:pt x="11609270" y="2887421"/>
                </a:cubicBezTo>
                <a:cubicBezTo>
                  <a:pt x="11587728" y="2896398"/>
                  <a:pt x="11575161" y="2899390"/>
                  <a:pt x="11572169" y="2899390"/>
                </a:cubicBezTo>
                <a:cubicBezTo>
                  <a:pt x="11575161" y="2899390"/>
                  <a:pt x="11593712" y="2899390"/>
                  <a:pt x="11618845" y="2905973"/>
                </a:cubicBezTo>
                <a:cubicBezTo>
                  <a:pt x="11733740" y="2933500"/>
                  <a:pt x="11550028" y="3002318"/>
                  <a:pt x="11553019" y="3011295"/>
                </a:cubicBezTo>
                <a:cubicBezTo>
                  <a:pt x="11562594" y="3051987"/>
                  <a:pt x="11627821" y="3011295"/>
                  <a:pt x="11627821" y="3039421"/>
                </a:cubicBezTo>
                <a:cubicBezTo>
                  <a:pt x="11630813" y="3086098"/>
                  <a:pt x="11565586" y="3076523"/>
                  <a:pt x="11525493" y="3114224"/>
                </a:cubicBezTo>
                <a:cubicBezTo>
                  <a:pt x="11534468" y="3111231"/>
                  <a:pt x="11506343" y="3157310"/>
                  <a:pt x="11503351" y="3148334"/>
                </a:cubicBezTo>
                <a:cubicBezTo>
                  <a:pt x="11506343" y="3175861"/>
                  <a:pt x="11534468" y="3157310"/>
                  <a:pt x="11521902" y="3181845"/>
                </a:cubicBezTo>
                <a:cubicBezTo>
                  <a:pt x="11521902" y="3184837"/>
                  <a:pt x="11484800" y="3178853"/>
                  <a:pt x="11484800" y="3181845"/>
                </a:cubicBezTo>
                <a:cubicBezTo>
                  <a:pt x="11478816" y="3212963"/>
                  <a:pt x="11503351" y="3209971"/>
                  <a:pt x="11503351" y="3231514"/>
                </a:cubicBezTo>
                <a:cubicBezTo>
                  <a:pt x="11509934" y="3303325"/>
                  <a:pt x="11453683" y="3278191"/>
                  <a:pt x="11419574" y="3287766"/>
                </a:cubicBezTo>
                <a:cubicBezTo>
                  <a:pt x="11413590" y="3287766"/>
                  <a:pt x="11394440" y="3306317"/>
                  <a:pt x="11388456" y="3306317"/>
                </a:cubicBezTo>
                <a:cubicBezTo>
                  <a:pt x="11286127" y="3346411"/>
                  <a:pt x="11413590" y="3306317"/>
                  <a:pt x="11429148" y="3306317"/>
                </a:cubicBezTo>
                <a:cubicBezTo>
                  <a:pt x="11447699" y="3306317"/>
                  <a:pt x="11531477" y="3315293"/>
                  <a:pt x="11503351" y="3355986"/>
                </a:cubicBezTo>
                <a:cubicBezTo>
                  <a:pt x="11487793" y="3381119"/>
                  <a:pt x="11409999" y="3340427"/>
                  <a:pt x="11388456" y="3374537"/>
                </a:cubicBezTo>
                <a:cubicBezTo>
                  <a:pt x="11378881" y="3393088"/>
                  <a:pt x="11447699" y="3374537"/>
                  <a:pt x="11456675" y="3384112"/>
                </a:cubicBezTo>
                <a:cubicBezTo>
                  <a:pt x="11453683" y="3381119"/>
                  <a:pt x="11450691" y="3439765"/>
                  <a:pt x="11456675" y="3421214"/>
                </a:cubicBezTo>
                <a:cubicBezTo>
                  <a:pt x="11435132" y="3508584"/>
                  <a:pt x="11298096" y="3555260"/>
                  <a:pt x="11149091" y="3604929"/>
                </a:cubicBezTo>
                <a:cubicBezTo>
                  <a:pt x="10847490" y="3704267"/>
                  <a:pt x="10396288" y="3759920"/>
                  <a:pt x="10057586" y="3785054"/>
                </a:cubicBezTo>
                <a:cubicBezTo>
                  <a:pt x="9180911" y="3850282"/>
                  <a:pt x="8173183" y="3813180"/>
                  <a:pt x="7429955" y="3651606"/>
                </a:cubicBezTo>
                <a:cubicBezTo>
                  <a:pt x="7936811" y="3766503"/>
                  <a:pt x="8446658" y="3856865"/>
                  <a:pt x="8994206" y="3881400"/>
                </a:cubicBezTo>
                <a:cubicBezTo>
                  <a:pt x="9155777" y="3887385"/>
                  <a:pt x="9329916" y="3887385"/>
                  <a:pt x="9504054" y="3881400"/>
                </a:cubicBezTo>
                <a:cubicBezTo>
                  <a:pt x="9541155" y="3878408"/>
                  <a:pt x="9768552" y="3865841"/>
                  <a:pt x="9665625" y="3881400"/>
                </a:cubicBezTo>
                <a:cubicBezTo>
                  <a:pt x="9507046" y="3906534"/>
                  <a:pt x="9314357" y="3909526"/>
                  <a:pt x="9149793" y="3909526"/>
                </a:cubicBezTo>
                <a:cubicBezTo>
                  <a:pt x="9080976" y="3909526"/>
                  <a:pt x="8925987" y="3912518"/>
                  <a:pt x="9043874" y="3928077"/>
                </a:cubicBezTo>
                <a:cubicBezTo>
                  <a:pt x="9196470" y="3949620"/>
                  <a:pt x="9413694" y="3918502"/>
                  <a:pt x="9597406" y="3909526"/>
                </a:cubicBezTo>
                <a:cubicBezTo>
                  <a:pt x="9802662" y="3899951"/>
                  <a:pt x="9989367" y="3896959"/>
                  <a:pt x="10163505" y="3881400"/>
                </a:cubicBezTo>
                <a:cubicBezTo>
                  <a:pt x="10527340" y="3850282"/>
                  <a:pt x="10794831" y="3788046"/>
                  <a:pt x="11074290" y="3710252"/>
                </a:cubicBezTo>
                <a:cubicBezTo>
                  <a:pt x="11108399" y="3698283"/>
                  <a:pt x="11366913" y="3623480"/>
                  <a:pt x="11226885" y="3679134"/>
                </a:cubicBezTo>
                <a:cubicBezTo>
                  <a:pt x="11164650" y="3704267"/>
                  <a:pt x="11102414" y="3716835"/>
                  <a:pt x="11040179" y="3735386"/>
                </a:cubicBezTo>
                <a:cubicBezTo>
                  <a:pt x="11024621" y="3741370"/>
                  <a:pt x="10903143" y="3779070"/>
                  <a:pt x="10775681" y="3803605"/>
                </a:cubicBezTo>
                <a:cubicBezTo>
                  <a:pt x="10589575" y="3844298"/>
                  <a:pt x="10346619" y="3881400"/>
                  <a:pt x="10200606" y="3890975"/>
                </a:cubicBezTo>
                <a:cubicBezTo>
                  <a:pt x="9734443" y="3922093"/>
                  <a:pt x="9202454" y="3956203"/>
                  <a:pt x="8776384" y="3959195"/>
                </a:cubicBezTo>
                <a:cubicBezTo>
                  <a:pt x="8723723" y="3959195"/>
                  <a:pt x="8540011" y="3952613"/>
                  <a:pt x="8611820" y="3968770"/>
                </a:cubicBezTo>
                <a:cubicBezTo>
                  <a:pt x="8714149" y="3987321"/>
                  <a:pt x="8925987" y="3987321"/>
                  <a:pt x="9003781" y="3996297"/>
                </a:cubicBezTo>
                <a:cubicBezTo>
                  <a:pt x="9084567" y="4002880"/>
                  <a:pt x="9280247" y="3996297"/>
                  <a:pt x="9149793" y="4005872"/>
                </a:cubicBezTo>
                <a:cubicBezTo>
                  <a:pt x="8910428" y="4021431"/>
                  <a:pt x="8667472" y="3999290"/>
                  <a:pt x="8459225" y="3987321"/>
                </a:cubicBezTo>
                <a:cubicBezTo>
                  <a:pt x="7952070" y="3956278"/>
                  <a:pt x="7459408" y="3858380"/>
                  <a:pt x="7003300" y="3719486"/>
                </a:cubicBezTo>
                <a:lnTo>
                  <a:pt x="6981380" y="3712315"/>
                </a:lnTo>
                <a:lnTo>
                  <a:pt x="7109804" y="3761530"/>
                </a:lnTo>
                <a:cubicBezTo>
                  <a:pt x="7089458" y="3756743"/>
                  <a:pt x="7088710" y="3763774"/>
                  <a:pt x="7093423" y="3768487"/>
                </a:cubicBezTo>
                <a:lnTo>
                  <a:pt x="7101862" y="3771686"/>
                </a:lnTo>
                <a:lnTo>
                  <a:pt x="7102861" y="3771987"/>
                </a:lnTo>
                <a:lnTo>
                  <a:pt x="7109804" y="3761530"/>
                </a:lnTo>
                <a:cubicBezTo>
                  <a:pt x="7158725" y="3761530"/>
                  <a:pt x="7185092" y="3777351"/>
                  <a:pt x="7172750" y="3785261"/>
                </a:cubicBezTo>
                <a:lnTo>
                  <a:pt x="7156257" y="3788066"/>
                </a:lnTo>
                <a:lnTo>
                  <a:pt x="7287449" y="3827570"/>
                </a:lnTo>
                <a:cubicBezTo>
                  <a:pt x="7416379" y="3861727"/>
                  <a:pt x="7548890" y="3892172"/>
                  <a:pt x="7684879" y="3918502"/>
                </a:cubicBezTo>
                <a:cubicBezTo>
                  <a:pt x="7772247" y="3937652"/>
                  <a:pt x="8039738" y="3980738"/>
                  <a:pt x="7865599" y="3959195"/>
                </a:cubicBezTo>
                <a:cubicBezTo>
                  <a:pt x="7744122" y="3943636"/>
                  <a:pt x="7787806" y="3971762"/>
                  <a:pt x="7847049" y="3987321"/>
                </a:cubicBezTo>
                <a:cubicBezTo>
                  <a:pt x="7915268" y="4005872"/>
                  <a:pt x="7977503" y="4008864"/>
                  <a:pt x="8033155" y="4014849"/>
                </a:cubicBezTo>
                <a:cubicBezTo>
                  <a:pt x="8027171" y="4018439"/>
                  <a:pt x="8126508" y="4045966"/>
                  <a:pt x="8142066" y="4036990"/>
                </a:cubicBezTo>
                <a:cubicBezTo>
                  <a:pt x="8129499" y="4052549"/>
                  <a:pt x="8061280" y="4045966"/>
                  <a:pt x="8048714" y="4042974"/>
                </a:cubicBezTo>
                <a:cubicBezTo>
                  <a:pt x="7912275" y="4036990"/>
                  <a:pt x="7759680" y="4008864"/>
                  <a:pt x="7616660" y="3987321"/>
                </a:cubicBezTo>
                <a:lnTo>
                  <a:pt x="7397244" y="3942725"/>
                </a:lnTo>
                <a:lnTo>
                  <a:pt x="7389768" y="3941431"/>
                </a:lnTo>
                <a:lnTo>
                  <a:pt x="7379066" y="3939030"/>
                </a:lnTo>
                <a:lnTo>
                  <a:pt x="7310824" y="3925160"/>
                </a:lnTo>
                <a:lnTo>
                  <a:pt x="7280009" y="3916806"/>
                </a:lnTo>
                <a:lnTo>
                  <a:pt x="7173386" y="3892884"/>
                </a:lnTo>
                <a:cubicBezTo>
                  <a:pt x="7033806" y="3857876"/>
                  <a:pt x="6901557" y="3817483"/>
                  <a:pt x="6764520" y="3771105"/>
                </a:cubicBezTo>
                <a:cubicBezTo>
                  <a:pt x="6742977" y="3764523"/>
                  <a:pt x="6602948" y="3717846"/>
                  <a:pt x="6649625" y="3742979"/>
                </a:cubicBezTo>
                <a:lnTo>
                  <a:pt x="6705846" y="3767647"/>
                </a:lnTo>
                <a:lnTo>
                  <a:pt x="6727419" y="3775480"/>
                </a:lnTo>
                <a:cubicBezTo>
                  <a:pt x="7091253" y="3912518"/>
                  <a:pt x="7526300" y="3996297"/>
                  <a:pt x="7902701" y="4083667"/>
                </a:cubicBezTo>
                <a:cubicBezTo>
                  <a:pt x="7731555" y="4071100"/>
                  <a:pt x="7575967" y="4042974"/>
                  <a:pt x="7432947" y="4014849"/>
                </a:cubicBezTo>
                <a:cubicBezTo>
                  <a:pt x="7423971" y="4011856"/>
                  <a:pt x="7212133" y="3968770"/>
                  <a:pt x="7308477" y="3996297"/>
                </a:cubicBezTo>
                <a:cubicBezTo>
                  <a:pt x="7358744" y="4008864"/>
                  <a:pt x="7333610" y="4005872"/>
                  <a:pt x="7423971" y="4024423"/>
                </a:cubicBezTo>
                <a:cubicBezTo>
                  <a:pt x="7501765" y="4039982"/>
                  <a:pt x="7579559" y="4052549"/>
                  <a:pt x="7635210" y="4074092"/>
                </a:cubicBezTo>
                <a:cubicBezTo>
                  <a:pt x="7796782" y="4130344"/>
                  <a:pt x="7517324" y="4096234"/>
                  <a:pt x="7510741" y="4102218"/>
                </a:cubicBezTo>
                <a:cubicBezTo>
                  <a:pt x="7513733" y="4099226"/>
                  <a:pt x="7725571" y="4154879"/>
                  <a:pt x="7731555" y="4157871"/>
                </a:cubicBezTo>
                <a:cubicBezTo>
                  <a:pt x="7395846" y="4130344"/>
                  <a:pt x="7131347" y="4033998"/>
                  <a:pt x="6842314" y="3959195"/>
                </a:cubicBezTo>
                <a:cubicBezTo>
                  <a:pt x="6839322" y="3928077"/>
                  <a:pt x="6802220" y="3968770"/>
                  <a:pt x="6842314" y="3959195"/>
                </a:cubicBezTo>
                <a:lnTo>
                  <a:pt x="7015331" y="4019355"/>
                </a:lnTo>
                <a:lnTo>
                  <a:pt x="7050562" y="4029025"/>
                </a:lnTo>
                <a:cubicBezTo>
                  <a:pt x="7175032" y="4063135"/>
                  <a:pt x="7458081" y="4125371"/>
                  <a:pt x="7588535" y="4152898"/>
                </a:cubicBezTo>
                <a:cubicBezTo>
                  <a:pt x="7595716" y="4155591"/>
                  <a:pt x="7658773" y="4173768"/>
                  <a:pt x="7663598" y="4179912"/>
                </a:cubicBezTo>
                <a:lnTo>
                  <a:pt x="7655946" y="4180364"/>
                </a:lnTo>
                <a:lnTo>
                  <a:pt x="7701588" y="4189111"/>
                </a:lnTo>
                <a:cubicBezTo>
                  <a:pt x="7793341" y="4205969"/>
                  <a:pt x="7838222" y="4212477"/>
                  <a:pt x="7989471" y="4245241"/>
                </a:cubicBezTo>
                <a:cubicBezTo>
                  <a:pt x="8014604" y="4251225"/>
                  <a:pt x="8406565" y="4300894"/>
                  <a:pt x="8412549" y="4313461"/>
                </a:cubicBezTo>
                <a:cubicBezTo>
                  <a:pt x="8412549" y="4320043"/>
                  <a:pt x="8375447" y="4332012"/>
                  <a:pt x="8372455" y="4332012"/>
                </a:cubicBezTo>
                <a:cubicBezTo>
                  <a:pt x="8316204" y="4335603"/>
                  <a:pt x="8272520" y="4326028"/>
                  <a:pt x="8201309" y="4323036"/>
                </a:cubicBezTo>
                <a:cubicBezTo>
                  <a:pt x="7986479" y="4307477"/>
                  <a:pt x="7806357" y="4291918"/>
                  <a:pt x="7607085" y="4263792"/>
                </a:cubicBezTo>
                <a:cubicBezTo>
                  <a:pt x="7598109" y="4263792"/>
                  <a:pt x="7498773" y="4238658"/>
                  <a:pt x="7482616" y="4254816"/>
                </a:cubicBezTo>
                <a:cubicBezTo>
                  <a:pt x="7476632" y="4260800"/>
                  <a:pt x="7604093" y="4282343"/>
                  <a:pt x="7635210" y="4291918"/>
                </a:cubicBezTo>
                <a:cubicBezTo>
                  <a:pt x="7787806" y="4335603"/>
                  <a:pt x="7504757" y="4304485"/>
                  <a:pt x="7455088" y="4291918"/>
                </a:cubicBezTo>
                <a:cubicBezTo>
                  <a:pt x="7367720" y="4276359"/>
                  <a:pt x="7175032" y="4229682"/>
                  <a:pt x="7262400" y="4263792"/>
                </a:cubicBezTo>
                <a:cubicBezTo>
                  <a:pt x="7405420" y="4320043"/>
                  <a:pt x="7544851" y="4326028"/>
                  <a:pt x="7684879" y="4369713"/>
                </a:cubicBezTo>
                <a:cubicBezTo>
                  <a:pt x="7790798" y="4403823"/>
                  <a:pt x="7660344" y="4394248"/>
                  <a:pt x="7607085" y="4388264"/>
                </a:cubicBezTo>
                <a:cubicBezTo>
                  <a:pt x="7473639" y="4375697"/>
                  <a:pt x="7426963" y="4375697"/>
                  <a:pt x="7299501" y="4351162"/>
                </a:cubicBezTo>
                <a:cubicBezTo>
                  <a:pt x="7249833" y="4341587"/>
                  <a:pt x="7063128" y="4288926"/>
                  <a:pt x="7175032" y="4332012"/>
                </a:cubicBezTo>
                <a:cubicBezTo>
                  <a:pt x="7215724" y="4347571"/>
                  <a:pt x="7286934" y="4360138"/>
                  <a:pt x="7321044" y="4369713"/>
                </a:cubicBezTo>
                <a:cubicBezTo>
                  <a:pt x="7411404" y="4394248"/>
                  <a:pt x="7498773" y="4431949"/>
                  <a:pt x="7560409" y="4447508"/>
                </a:cubicBezTo>
                <a:cubicBezTo>
                  <a:pt x="7635210" y="4466059"/>
                  <a:pt x="7753697" y="4472043"/>
                  <a:pt x="7827899" y="4494184"/>
                </a:cubicBezTo>
                <a:cubicBezTo>
                  <a:pt x="7942795" y="4531287"/>
                  <a:pt x="7738138" y="4512735"/>
                  <a:pt x="7731555" y="4531287"/>
                </a:cubicBezTo>
                <a:cubicBezTo>
                  <a:pt x="7730059" y="4537570"/>
                  <a:pt x="7743374" y="4540712"/>
                  <a:pt x="7757436" y="4541909"/>
                </a:cubicBezTo>
                <a:lnTo>
                  <a:pt x="7775639" y="4542353"/>
                </a:lnTo>
                <a:lnTo>
                  <a:pt x="7747853" y="4545761"/>
                </a:lnTo>
                <a:cubicBezTo>
                  <a:pt x="7711022" y="4546995"/>
                  <a:pt x="7679493" y="4538468"/>
                  <a:pt x="7616660" y="4531287"/>
                </a:cubicBezTo>
                <a:cubicBezTo>
                  <a:pt x="7595117" y="4503161"/>
                  <a:pt x="7554425" y="4543854"/>
                  <a:pt x="7616660" y="4531287"/>
                </a:cubicBezTo>
                <a:cubicBezTo>
                  <a:pt x="7638203" y="4549838"/>
                  <a:pt x="7744122" y="4562405"/>
                  <a:pt x="7653762" y="4562405"/>
                </a:cubicBezTo>
                <a:cubicBezTo>
                  <a:pt x="7572976" y="4562405"/>
                  <a:pt x="7405420" y="4512735"/>
                  <a:pt x="7358744" y="4512735"/>
                </a:cubicBezTo>
                <a:cubicBezTo>
                  <a:pt x="7336602" y="4497177"/>
                  <a:pt x="7308477" y="4494184"/>
                  <a:pt x="7271376" y="4494184"/>
                </a:cubicBezTo>
                <a:cubicBezTo>
                  <a:pt x="7258809" y="4466059"/>
                  <a:pt x="7221708" y="4503161"/>
                  <a:pt x="7271376" y="4494184"/>
                </a:cubicBezTo>
                <a:cubicBezTo>
                  <a:pt x="7293517" y="4509744"/>
                  <a:pt x="7321044" y="4512735"/>
                  <a:pt x="7358744" y="4512735"/>
                </a:cubicBezTo>
                <a:cubicBezTo>
                  <a:pt x="7461073" y="4559412"/>
                  <a:pt x="7598109" y="4568389"/>
                  <a:pt x="7713005" y="4599507"/>
                </a:cubicBezTo>
                <a:cubicBezTo>
                  <a:pt x="7358744" y="4593523"/>
                  <a:pt x="7109804" y="4518720"/>
                  <a:pt x="6811196" y="4428956"/>
                </a:cubicBezTo>
                <a:cubicBezTo>
                  <a:pt x="6700789" y="4393051"/>
                  <a:pt x="6589634" y="4351012"/>
                  <a:pt x="6481620" y="4307477"/>
                </a:cubicBezTo>
                <a:lnTo>
                  <a:pt x="6201345" y="4189805"/>
                </a:lnTo>
                <a:lnTo>
                  <a:pt x="6247679" y="4220847"/>
                </a:lnTo>
                <a:cubicBezTo>
                  <a:pt x="6280479" y="4242175"/>
                  <a:pt x="6312420" y="4261811"/>
                  <a:pt x="6342041" y="4277370"/>
                </a:cubicBezTo>
                <a:cubicBezTo>
                  <a:pt x="6371887" y="4294126"/>
                  <a:pt x="6501612" y="4338830"/>
                  <a:pt x="6471037" y="4358163"/>
                </a:cubicBezTo>
                <a:lnTo>
                  <a:pt x="6449299" y="4364202"/>
                </a:lnTo>
                <a:lnTo>
                  <a:pt x="6713356" y="4467854"/>
                </a:lnTo>
                <a:cubicBezTo>
                  <a:pt x="6916218" y="4541310"/>
                  <a:pt x="7126859" y="4605790"/>
                  <a:pt x="7349169" y="4664735"/>
                </a:cubicBezTo>
                <a:cubicBezTo>
                  <a:pt x="7377295" y="4674310"/>
                  <a:pt x="7423971" y="4677302"/>
                  <a:pt x="7445514" y="4686876"/>
                </a:cubicBezTo>
                <a:cubicBezTo>
                  <a:pt x="7445514" y="4686876"/>
                  <a:pt x="7358744" y="4689869"/>
                  <a:pt x="7423971" y="4705427"/>
                </a:cubicBezTo>
                <a:cubicBezTo>
                  <a:pt x="7495183" y="4720986"/>
                  <a:pt x="7653762" y="4749112"/>
                  <a:pt x="7684879" y="4761081"/>
                </a:cubicBezTo>
                <a:cubicBezTo>
                  <a:pt x="7283943" y="4711412"/>
                  <a:pt x="6941650" y="4602499"/>
                  <a:pt x="6602948" y="4494184"/>
                </a:cubicBezTo>
                <a:cubicBezTo>
                  <a:pt x="6599956" y="4481618"/>
                  <a:pt x="6584398" y="4484610"/>
                  <a:pt x="6571831" y="4484610"/>
                </a:cubicBezTo>
                <a:cubicBezTo>
                  <a:pt x="6571831" y="4472043"/>
                  <a:pt x="6556272" y="4475035"/>
                  <a:pt x="6543706" y="4475035"/>
                </a:cubicBezTo>
                <a:cubicBezTo>
                  <a:pt x="6537722" y="4459476"/>
                  <a:pt x="6531139" y="4475035"/>
                  <a:pt x="6543706" y="4475035"/>
                </a:cubicBezTo>
                <a:cubicBezTo>
                  <a:pt x="6546698" y="4487602"/>
                  <a:pt x="6562257" y="4481618"/>
                  <a:pt x="6571831" y="4484610"/>
                </a:cubicBezTo>
                <a:cubicBezTo>
                  <a:pt x="6574824" y="4497177"/>
                  <a:pt x="6590382" y="4494184"/>
                  <a:pt x="6602948" y="4494184"/>
                </a:cubicBezTo>
                <a:cubicBezTo>
                  <a:pt x="6758536" y="4577964"/>
                  <a:pt x="6935666" y="4637207"/>
                  <a:pt x="7109804" y="4705427"/>
                </a:cubicBezTo>
                <a:cubicBezTo>
                  <a:pt x="7069113" y="4695853"/>
                  <a:pt x="7106812" y="4733553"/>
                  <a:pt x="7109804" y="4705427"/>
                </a:cubicBezTo>
                <a:cubicBezTo>
                  <a:pt x="7175032" y="4705427"/>
                  <a:pt x="7200165" y="4733553"/>
                  <a:pt x="7146906" y="4733553"/>
                </a:cubicBezTo>
                <a:cubicBezTo>
                  <a:pt x="7035003" y="4733553"/>
                  <a:pt x="6857873" y="4652766"/>
                  <a:pt x="6783071" y="4646184"/>
                </a:cubicBezTo>
                <a:cubicBezTo>
                  <a:pt x="6783071" y="4637207"/>
                  <a:pt x="6764520" y="4640200"/>
                  <a:pt x="6755544" y="4637207"/>
                </a:cubicBezTo>
                <a:cubicBezTo>
                  <a:pt x="6751952" y="4627633"/>
                  <a:pt x="6736395" y="4630625"/>
                  <a:pt x="6727419" y="4627633"/>
                </a:cubicBezTo>
                <a:cubicBezTo>
                  <a:pt x="6724427" y="4599507"/>
                  <a:pt x="6686727" y="4637207"/>
                  <a:pt x="6727419" y="4627633"/>
                </a:cubicBezTo>
                <a:cubicBezTo>
                  <a:pt x="6727419" y="4640200"/>
                  <a:pt x="6742977" y="4637207"/>
                  <a:pt x="6755544" y="4637207"/>
                </a:cubicBezTo>
                <a:cubicBezTo>
                  <a:pt x="6755544" y="4649176"/>
                  <a:pt x="6771103" y="4646184"/>
                  <a:pt x="6783071" y="4646184"/>
                </a:cubicBezTo>
                <a:cubicBezTo>
                  <a:pt x="6864454" y="4689869"/>
                  <a:pt x="6914124" y="4702435"/>
                  <a:pt x="7022436" y="4733553"/>
                </a:cubicBezTo>
                <a:cubicBezTo>
                  <a:pt x="7035003" y="4736545"/>
                  <a:pt x="7280950" y="4798781"/>
                  <a:pt x="7280950" y="4810750"/>
                </a:cubicBezTo>
                <a:cubicBezTo>
                  <a:pt x="7280950" y="4810750"/>
                  <a:pt x="7057144" y="4786215"/>
                  <a:pt x="7146906" y="4810750"/>
                </a:cubicBezTo>
                <a:cubicBezTo>
                  <a:pt x="7289927" y="4848450"/>
                  <a:pt x="7405420" y="4869994"/>
                  <a:pt x="7538866" y="4895127"/>
                </a:cubicBezTo>
                <a:cubicBezTo>
                  <a:pt x="7572976" y="4901111"/>
                  <a:pt x="7765664" y="4944796"/>
                  <a:pt x="7626235" y="4926245"/>
                </a:cubicBezTo>
                <a:cubicBezTo>
                  <a:pt x="7293517" y="4876576"/>
                  <a:pt x="7038593" y="4807758"/>
                  <a:pt x="6764520" y="4715002"/>
                </a:cubicBezTo>
                <a:cubicBezTo>
                  <a:pt x="6742977" y="4708420"/>
                  <a:pt x="6602948" y="4661743"/>
                  <a:pt x="6649625" y="4686876"/>
                </a:cubicBezTo>
                <a:cubicBezTo>
                  <a:pt x="6767512" y="4742530"/>
                  <a:pt x="6885998" y="4792199"/>
                  <a:pt x="7013460" y="4829899"/>
                </a:cubicBezTo>
                <a:cubicBezTo>
                  <a:pt x="6885998" y="4814340"/>
                  <a:pt x="6795638" y="4758089"/>
                  <a:pt x="6677750" y="4733553"/>
                </a:cubicBezTo>
                <a:cubicBezTo>
                  <a:pt x="6671168" y="4720986"/>
                  <a:pt x="6665184" y="4733553"/>
                  <a:pt x="6677750" y="4733553"/>
                </a:cubicBezTo>
                <a:cubicBezTo>
                  <a:pt x="6736395" y="4764671"/>
                  <a:pt x="6792646" y="4798781"/>
                  <a:pt x="6851889" y="4829899"/>
                </a:cubicBezTo>
                <a:cubicBezTo>
                  <a:pt x="6780079" y="4829899"/>
                  <a:pt x="6739985" y="4789206"/>
                  <a:pt x="6686727" y="4780230"/>
                </a:cubicBezTo>
                <a:cubicBezTo>
                  <a:pt x="6662192" y="4776640"/>
                  <a:pt x="6634066" y="4789206"/>
                  <a:pt x="6602948" y="4780230"/>
                </a:cubicBezTo>
                <a:cubicBezTo>
                  <a:pt x="6584398" y="4776640"/>
                  <a:pt x="6491045" y="4720986"/>
                  <a:pt x="6465912" y="4723979"/>
                </a:cubicBezTo>
                <a:cubicBezTo>
                  <a:pt x="6422826" y="4733553"/>
                  <a:pt x="6525155" y="4755096"/>
                  <a:pt x="6534730" y="4761081"/>
                </a:cubicBezTo>
                <a:cubicBezTo>
                  <a:pt x="6537722" y="4767663"/>
                  <a:pt x="6516179" y="4776640"/>
                  <a:pt x="6506605" y="4770655"/>
                </a:cubicBezTo>
                <a:cubicBezTo>
                  <a:pt x="6618508" y="4848450"/>
                  <a:pt x="6798630" y="4907694"/>
                  <a:pt x="7050562" y="4972922"/>
                </a:cubicBezTo>
                <a:cubicBezTo>
                  <a:pt x="7175032" y="5007032"/>
                  <a:pt x="7458081" y="5069268"/>
                  <a:pt x="7588535" y="5096795"/>
                </a:cubicBezTo>
                <a:cubicBezTo>
                  <a:pt x="7598109" y="5100386"/>
                  <a:pt x="7707021" y="5131504"/>
                  <a:pt x="7644785" y="5124921"/>
                </a:cubicBezTo>
                <a:cubicBezTo>
                  <a:pt x="7417389" y="5103378"/>
                  <a:pt x="7162465" y="5050717"/>
                  <a:pt x="6979350" y="5041142"/>
                </a:cubicBezTo>
                <a:cubicBezTo>
                  <a:pt x="6982343" y="5047126"/>
                  <a:pt x="6960201" y="5059693"/>
                  <a:pt x="6945241" y="5041142"/>
                </a:cubicBezTo>
                <a:cubicBezTo>
                  <a:pt x="6879416" y="5044135"/>
                  <a:pt x="6829747" y="5010024"/>
                  <a:pt x="6783071" y="5001048"/>
                </a:cubicBezTo>
                <a:cubicBezTo>
                  <a:pt x="6742977" y="4994465"/>
                  <a:pt x="6624492" y="4984890"/>
                  <a:pt x="6686727" y="5010024"/>
                </a:cubicBezTo>
                <a:cubicBezTo>
                  <a:pt x="6817779" y="5066276"/>
                  <a:pt x="6954217" y="5072260"/>
                  <a:pt x="7069113" y="5134496"/>
                </a:cubicBezTo>
                <a:cubicBezTo>
                  <a:pt x="7234274" y="5227850"/>
                  <a:pt x="6932674" y="5140480"/>
                  <a:pt x="6860865" y="5115945"/>
                </a:cubicBezTo>
                <a:cubicBezTo>
                  <a:pt x="6817779" y="5103378"/>
                  <a:pt x="6780079" y="5093803"/>
                  <a:pt x="6736395" y="5078245"/>
                </a:cubicBezTo>
                <a:cubicBezTo>
                  <a:pt x="6693309" y="5062685"/>
                  <a:pt x="6559264" y="5019599"/>
                  <a:pt x="6621499" y="5050717"/>
                </a:cubicBezTo>
                <a:cubicBezTo>
                  <a:pt x="6680742" y="5078245"/>
                  <a:pt x="6739985" y="5096795"/>
                  <a:pt x="6792646" y="5115945"/>
                </a:cubicBezTo>
                <a:cubicBezTo>
                  <a:pt x="6832739" y="5131504"/>
                  <a:pt x="7075694" y="5246401"/>
                  <a:pt x="6907541" y="5212291"/>
                </a:cubicBezTo>
                <a:cubicBezTo>
                  <a:pt x="6836330" y="5199724"/>
                  <a:pt x="6761528" y="5159031"/>
                  <a:pt x="6686727" y="5134496"/>
                </a:cubicBezTo>
                <a:cubicBezTo>
                  <a:pt x="6450353" y="5056701"/>
                  <a:pt x="6242105" y="4984890"/>
                  <a:pt x="6036850" y="4895127"/>
                </a:cubicBezTo>
                <a:cubicBezTo>
                  <a:pt x="5487507" y="4661743"/>
                  <a:pt x="5023737" y="4288926"/>
                  <a:pt x="4554582" y="3996297"/>
                </a:cubicBezTo>
                <a:cubicBezTo>
                  <a:pt x="4321200" y="3850282"/>
                  <a:pt x="4056702" y="3716835"/>
                  <a:pt x="3777243" y="3639039"/>
                </a:cubicBezTo>
                <a:cubicBezTo>
                  <a:pt x="3783227" y="3639039"/>
                  <a:pt x="3789212" y="3636047"/>
                  <a:pt x="3795794" y="3632457"/>
                </a:cubicBezTo>
                <a:cubicBezTo>
                  <a:pt x="3795794" y="3632457"/>
                  <a:pt x="3683891" y="3601339"/>
                  <a:pt x="3652774" y="3595355"/>
                </a:cubicBezTo>
                <a:cubicBezTo>
                  <a:pt x="3525312" y="3561244"/>
                  <a:pt x="3320056" y="3502001"/>
                  <a:pt x="3201570" y="3499009"/>
                </a:cubicBezTo>
                <a:cubicBezTo>
                  <a:pt x="3204563" y="3477466"/>
                  <a:pt x="3167461" y="3493025"/>
                  <a:pt x="3154894" y="3489434"/>
                </a:cubicBezTo>
                <a:cubicBezTo>
                  <a:pt x="3114801" y="3458915"/>
                  <a:pt x="3074109" y="3499009"/>
                  <a:pt x="3154894" y="3489434"/>
                </a:cubicBezTo>
                <a:cubicBezTo>
                  <a:pt x="3151903" y="3508584"/>
                  <a:pt x="3189004" y="3493025"/>
                  <a:pt x="3201570" y="3499009"/>
                </a:cubicBezTo>
                <a:cubicBezTo>
                  <a:pt x="3297167" y="3526835"/>
                  <a:pt x="3406901" y="3542544"/>
                  <a:pt x="3508304" y="3567088"/>
                </a:cubicBezTo>
                <a:lnTo>
                  <a:pt x="3598834" y="3593255"/>
                </a:lnTo>
                <a:lnTo>
                  <a:pt x="3589192" y="3594233"/>
                </a:lnTo>
                <a:cubicBezTo>
                  <a:pt x="3582610" y="3595355"/>
                  <a:pt x="3576476" y="3596851"/>
                  <a:pt x="3574979" y="3595355"/>
                </a:cubicBezTo>
                <a:cubicBezTo>
                  <a:pt x="3593531" y="3620488"/>
                  <a:pt x="3683891" y="3629465"/>
                  <a:pt x="3777243" y="3660583"/>
                </a:cubicBezTo>
                <a:cubicBezTo>
                  <a:pt x="4532440" y="3922093"/>
                  <a:pt x="5011769" y="4388264"/>
                  <a:pt x="5655063" y="4752105"/>
                </a:cubicBezTo>
                <a:cubicBezTo>
                  <a:pt x="5850745" y="4864009"/>
                  <a:pt x="6077542" y="4957363"/>
                  <a:pt x="6285790" y="5059693"/>
                </a:cubicBezTo>
                <a:cubicBezTo>
                  <a:pt x="6310324" y="5072260"/>
                  <a:pt x="6422826" y="5131504"/>
                  <a:pt x="6342041" y="5106370"/>
                </a:cubicBezTo>
                <a:cubicBezTo>
                  <a:pt x="6213980" y="5069268"/>
                  <a:pt x="6067968" y="4978906"/>
                  <a:pt x="5968631" y="4991473"/>
                </a:cubicBezTo>
                <a:cubicBezTo>
                  <a:pt x="5968631" y="4963347"/>
                  <a:pt x="5927939" y="5001048"/>
                  <a:pt x="5968631" y="4991473"/>
                </a:cubicBezTo>
                <a:cubicBezTo>
                  <a:pt x="6067968" y="5031567"/>
                  <a:pt x="6223555" y="5159031"/>
                  <a:pt x="6342041" y="5221267"/>
                </a:cubicBezTo>
                <a:cubicBezTo>
                  <a:pt x="6376151" y="5240417"/>
                  <a:pt x="6540714" y="5296070"/>
                  <a:pt x="6447361" y="5308637"/>
                </a:cubicBezTo>
                <a:cubicBezTo>
                  <a:pt x="6310324" y="5277519"/>
                  <a:pt x="6210988" y="5215283"/>
                  <a:pt x="6064975" y="5193740"/>
                </a:cubicBezTo>
                <a:cubicBezTo>
                  <a:pt x="6061984" y="5165614"/>
                  <a:pt x="6024284" y="5202716"/>
                  <a:pt x="6064975" y="5193740"/>
                </a:cubicBezTo>
                <a:cubicBezTo>
                  <a:pt x="6102077" y="5227850"/>
                  <a:pt x="6158328" y="5236826"/>
                  <a:pt x="6198422" y="5258968"/>
                </a:cubicBezTo>
                <a:cubicBezTo>
                  <a:pt x="6345032" y="5339755"/>
                  <a:pt x="6052409" y="5224858"/>
                  <a:pt x="6055400" y="5221267"/>
                </a:cubicBezTo>
                <a:cubicBezTo>
                  <a:pt x="6024284" y="5233834"/>
                  <a:pt x="6145761" y="5296070"/>
                  <a:pt x="6152344" y="5308637"/>
                </a:cubicBezTo>
                <a:cubicBezTo>
                  <a:pt x="6152344" y="5305644"/>
                  <a:pt x="6099085" y="5302054"/>
                  <a:pt x="6093101" y="5308637"/>
                </a:cubicBezTo>
                <a:cubicBezTo>
                  <a:pt x="6070960" y="5333172"/>
                  <a:pt x="6179871" y="5345739"/>
                  <a:pt x="6198422" y="5373865"/>
                </a:cubicBezTo>
                <a:cubicBezTo>
                  <a:pt x="6152344" y="5373865"/>
                  <a:pt x="6124219" y="5348731"/>
                  <a:pt x="6083526" y="5336763"/>
                </a:cubicBezTo>
                <a:cubicBezTo>
                  <a:pt x="6039842" y="5321204"/>
                  <a:pt x="5996756" y="5321204"/>
                  <a:pt x="5959057" y="5308637"/>
                </a:cubicBezTo>
                <a:cubicBezTo>
                  <a:pt x="5937514" y="5299062"/>
                  <a:pt x="5915971" y="5277519"/>
                  <a:pt x="5893830" y="5267944"/>
                </a:cubicBezTo>
                <a:cubicBezTo>
                  <a:pt x="5869294" y="5261960"/>
                  <a:pt x="5841768" y="5267944"/>
                  <a:pt x="5816634" y="5258968"/>
                </a:cubicBezTo>
                <a:cubicBezTo>
                  <a:pt x="5735848" y="5230842"/>
                  <a:pt x="5642496" y="5165614"/>
                  <a:pt x="5558718" y="5115945"/>
                </a:cubicBezTo>
                <a:cubicBezTo>
                  <a:pt x="5471949" y="5066276"/>
                  <a:pt x="5387573" y="5013016"/>
                  <a:pt x="5309779" y="4963347"/>
                </a:cubicBezTo>
                <a:cubicBezTo>
                  <a:pt x="4843615" y="4671317"/>
                  <a:pt x="4445670" y="4347571"/>
                  <a:pt x="3929241" y="4130344"/>
                </a:cubicBezTo>
                <a:cubicBezTo>
                  <a:pt x="3817337" y="4083667"/>
                  <a:pt x="3718001" y="4039982"/>
                  <a:pt x="3596523" y="4005872"/>
                </a:cubicBezTo>
                <a:cubicBezTo>
                  <a:pt x="3531295" y="3987321"/>
                  <a:pt x="3460085" y="3962187"/>
                  <a:pt x="3394259" y="3949620"/>
                </a:cubicBezTo>
                <a:cubicBezTo>
                  <a:pt x="3257821" y="3915510"/>
                  <a:pt x="3108219" y="3912518"/>
                  <a:pt x="2953229" y="3881400"/>
                </a:cubicBezTo>
                <a:cubicBezTo>
                  <a:pt x="2943655" y="3878408"/>
                  <a:pt x="2896978" y="3865841"/>
                  <a:pt x="2887404" y="3862849"/>
                </a:cubicBezTo>
                <a:cubicBezTo>
                  <a:pt x="2896978" y="3865841"/>
                  <a:pt x="2971780" y="3856865"/>
                  <a:pt x="2896978" y="3844298"/>
                </a:cubicBezTo>
                <a:cubicBezTo>
                  <a:pt x="2775500" y="3822156"/>
                  <a:pt x="2651629" y="3810188"/>
                  <a:pt x="2542718" y="3794629"/>
                </a:cubicBezTo>
                <a:cubicBezTo>
                  <a:pt x="2473900" y="3785054"/>
                  <a:pt x="2396107" y="3759920"/>
                  <a:pt x="2330880" y="3747952"/>
                </a:cubicBezTo>
                <a:cubicBezTo>
                  <a:pt x="2296771" y="3741370"/>
                  <a:pt x="2262661" y="3750944"/>
                  <a:pt x="2234535" y="3738377"/>
                </a:cubicBezTo>
                <a:cubicBezTo>
                  <a:pt x="2228552" y="3735386"/>
                  <a:pt x="2244110" y="3728803"/>
                  <a:pt x="2256677" y="3728803"/>
                </a:cubicBezTo>
                <a:cubicBezTo>
                  <a:pt x="2265653" y="3732393"/>
                  <a:pt x="2272236" y="3735386"/>
                  <a:pt x="2275228" y="3728803"/>
                </a:cubicBezTo>
                <a:cubicBezTo>
                  <a:pt x="2275228" y="3725811"/>
                  <a:pt x="2265653" y="3725811"/>
                  <a:pt x="2256677" y="3728803"/>
                </a:cubicBezTo>
                <a:cubicBezTo>
                  <a:pt x="2241118" y="3719826"/>
                  <a:pt x="2221969" y="3701276"/>
                  <a:pt x="2231544" y="3701276"/>
                </a:cubicBezTo>
                <a:lnTo>
                  <a:pt x="2240591" y="3703789"/>
                </a:lnTo>
                <a:lnTo>
                  <a:pt x="2253086" y="3710252"/>
                </a:lnTo>
                <a:cubicBezTo>
                  <a:pt x="2250094" y="3707260"/>
                  <a:pt x="2247102" y="3705764"/>
                  <a:pt x="2243661" y="3704641"/>
                </a:cubicBezTo>
                <a:lnTo>
                  <a:pt x="2240591" y="3703789"/>
                </a:lnTo>
                <a:lnTo>
                  <a:pt x="2240070" y="3703519"/>
                </a:lnTo>
                <a:cubicBezTo>
                  <a:pt x="2236181" y="3702023"/>
                  <a:pt x="2233039" y="3701276"/>
                  <a:pt x="2231544" y="3701276"/>
                </a:cubicBezTo>
                <a:cubicBezTo>
                  <a:pt x="2156741" y="3676141"/>
                  <a:pt x="2026288" y="3682724"/>
                  <a:pt x="1948494" y="3679134"/>
                </a:cubicBezTo>
                <a:cubicBezTo>
                  <a:pt x="1693571" y="3666567"/>
                  <a:pt x="1323751" y="3691700"/>
                  <a:pt x="1161581" y="3688709"/>
                </a:cubicBezTo>
                <a:cubicBezTo>
                  <a:pt x="1149613" y="3688709"/>
                  <a:pt x="1105929" y="3685716"/>
                  <a:pt x="1096354" y="3679134"/>
                </a:cubicBezTo>
                <a:cubicBezTo>
                  <a:pt x="1121488" y="3691700"/>
                  <a:pt x="1202273" y="3651606"/>
                  <a:pt x="1155598" y="3654599"/>
                </a:cubicBezTo>
                <a:cubicBezTo>
                  <a:pt x="1248949" y="3642032"/>
                  <a:pt x="1413513" y="3642032"/>
                  <a:pt x="1516440" y="3642032"/>
                </a:cubicBezTo>
                <a:cubicBezTo>
                  <a:pt x="1665445" y="3642032"/>
                  <a:pt x="1833599" y="3639039"/>
                  <a:pt x="2091515" y="3651606"/>
                </a:cubicBezTo>
                <a:cubicBezTo>
                  <a:pt x="2125624" y="3654599"/>
                  <a:pt x="2253086" y="3673149"/>
                  <a:pt x="2265653" y="3660583"/>
                </a:cubicBezTo>
                <a:cubicBezTo>
                  <a:pt x="2262661" y="3660583"/>
                  <a:pt x="2210000" y="3629465"/>
                  <a:pt x="2215985" y="3632457"/>
                </a:cubicBezTo>
                <a:cubicBezTo>
                  <a:pt x="2172301" y="3623480"/>
                  <a:pt x="1995171" y="3636047"/>
                  <a:pt x="1985596" y="3613906"/>
                </a:cubicBezTo>
                <a:cubicBezTo>
                  <a:pt x="1976619" y="3592363"/>
                  <a:pt x="1818040" y="3604929"/>
                  <a:pt x="1824024" y="3604929"/>
                </a:cubicBezTo>
                <a:cubicBezTo>
                  <a:pt x="1755805" y="3601339"/>
                  <a:pt x="1659461" y="3595355"/>
                  <a:pt x="1575683" y="3595355"/>
                </a:cubicBezTo>
                <a:cubicBezTo>
                  <a:pt x="1534991" y="3595355"/>
                  <a:pt x="1305200" y="3582788"/>
                  <a:pt x="1432663" y="3582788"/>
                </a:cubicBezTo>
                <a:cubicBezTo>
                  <a:pt x="1553542" y="3582788"/>
                  <a:pt x="1656469" y="3601339"/>
                  <a:pt x="1786922" y="3582788"/>
                </a:cubicBezTo>
                <a:cubicBezTo>
                  <a:pt x="1843173" y="3576804"/>
                  <a:pt x="1768372" y="3576804"/>
                  <a:pt x="1805474" y="3564237"/>
                </a:cubicBezTo>
                <a:cubicBezTo>
                  <a:pt x="1827614" y="3558252"/>
                  <a:pt x="1895833" y="3558252"/>
                  <a:pt x="1948494" y="3545686"/>
                </a:cubicBezTo>
                <a:cubicBezTo>
                  <a:pt x="1979612" y="3539701"/>
                  <a:pt x="2001753" y="3520552"/>
                  <a:pt x="2026288" y="3517560"/>
                </a:cubicBezTo>
                <a:cubicBezTo>
                  <a:pt x="2069972" y="3511576"/>
                  <a:pt x="2094507" y="3530127"/>
                  <a:pt x="2119641" y="3517560"/>
                </a:cubicBezTo>
                <a:cubicBezTo>
                  <a:pt x="2141183" y="3508584"/>
                  <a:pt x="2122632" y="3480458"/>
                  <a:pt x="2129215" y="3480458"/>
                </a:cubicBezTo>
                <a:cubicBezTo>
                  <a:pt x="2172301" y="3470883"/>
                  <a:pt x="2390122" y="3499009"/>
                  <a:pt x="2492452" y="3499009"/>
                </a:cubicBezTo>
                <a:cubicBezTo>
                  <a:pt x="2511600" y="3499009"/>
                  <a:pt x="2651629" y="3493025"/>
                  <a:pt x="2570246" y="3480458"/>
                </a:cubicBezTo>
                <a:cubicBezTo>
                  <a:pt x="2480483" y="3464899"/>
                  <a:pt x="2374564" y="3446347"/>
                  <a:pt x="2275228" y="3439765"/>
                </a:cubicBezTo>
                <a:cubicBezTo>
                  <a:pt x="2237527" y="3439765"/>
                  <a:pt x="2032272" y="3433781"/>
                  <a:pt x="2026288" y="3421214"/>
                </a:cubicBezTo>
                <a:cubicBezTo>
                  <a:pt x="2023296" y="3415229"/>
                  <a:pt x="2337462" y="3430789"/>
                  <a:pt x="2178883" y="3402663"/>
                </a:cubicBezTo>
                <a:cubicBezTo>
                  <a:pt x="2029280" y="3377529"/>
                  <a:pt x="2234535" y="3374537"/>
                  <a:pt x="2265653" y="3374537"/>
                </a:cubicBezTo>
                <a:cubicBezTo>
                  <a:pt x="2306345" y="3374537"/>
                  <a:pt x="2439791" y="3399671"/>
                  <a:pt x="2483475" y="3384112"/>
                </a:cubicBezTo>
                <a:cubicBezTo>
                  <a:pt x="2573836" y="3350002"/>
                  <a:pt x="2296771" y="3358978"/>
                  <a:pt x="2206410" y="3355986"/>
                </a:cubicBezTo>
                <a:cubicBezTo>
                  <a:pt x="1979612" y="3343419"/>
                  <a:pt x="1880275" y="3337435"/>
                  <a:pt x="1699554" y="3324868"/>
                </a:cubicBezTo>
                <a:cubicBezTo>
                  <a:pt x="1485323" y="3312301"/>
                  <a:pt x="1165172" y="3296742"/>
                  <a:pt x="922216" y="3306317"/>
                </a:cubicBezTo>
                <a:cubicBezTo>
                  <a:pt x="866564" y="3309309"/>
                  <a:pt x="692426" y="3346411"/>
                  <a:pt x="760645" y="3306317"/>
                </a:cubicBezTo>
                <a:cubicBezTo>
                  <a:pt x="801337" y="3284774"/>
                  <a:pt x="785778" y="3293750"/>
                  <a:pt x="875540" y="3287766"/>
                </a:cubicBezTo>
                <a:cubicBezTo>
                  <a:pt x="1019159" y="3278191"/>
                  <a:pt x="1301610" y="3253656"/>
                  <a:pt x="1391970" y="3250065"/>
                </a:cubicBezTo>
                <a:cubicBezTo>
                  <a:pt x="1413513" y="3250065"/>
                  <a:pt x="1432663" y="3250065"/>
                  <a:pt x="1451213" y="3250065"/>
                </a:cubicBezTo>
                <a:cubicBezTo>
                  <a:pt x="1491307" y="3253656"/>
                  <a:pt x="1529007" y="3256648"/>
                  <a:pt x="1534991" y="3250065"/>
                </a:cubicBezTo>
                <a:cubicBezTo>
                  <a:pt x="1534991" y="3250065"/>
                  <a:pt x="1497889" y="3250065"/>
                  <a:pt x="1451213" y="3250065"/>
                </a:cubicBezTo>
                <a:cubicBezTo>
                  <a:pt x="1429072" y="3250065"/>
                  <a:pt x="1410521" y="3247073"/>
                  <a:pt x="1391970" y="3250065"/>
                </a:cubicBezTo>
                <a:cubicBezTo>
                  <a:pt x="1335720" y="3247073"/>
                  <a:pt x="1274083" y="3247073"/>
                  <a:pt x="1239375" y="3250065"/>
                </a:cubicBezTo>
                <a:cubicBezTo>
                  <a:pt x="1080795" y="3256648"/>
                  <a:pt x="981459" y="3250065"/>
                  <a:pt x="838439" y="3259640"/>
                </a:cubicBezTo>
                <a:cubicBezTo>
                  <a:pt x="773212" y="3262632"/>
                  <a:pt x="555389" y="3296742"/>
                  <a:pt x="549405" y="3278191"/>
                </a:cubicBezTo>
                <a:cubicBezTo>
                  <a:pt x="539830" y="3244081"/>
                  <a:pt x="642757" y="3256648"/>
                  <a:pt x="673874" y="3250065"/>
                </a:cubicBezTo>
                <a:cubicBezTo>
                  <a:pt x="804329" y="3222538"/>
                  <a:pt x="546413" y="3218947"/>
                  <a:pt x="549405" y="3218947"/>
                </a:cubicBezTo>
                <a:cubicBezTo>
                  <a:pt x="542822" y="3218947"/>
                  <a:pt x="614632" y="3209971"/>
                  <a:pt x="645749" y="3200396"/>
                </a:cubicBezTo>
                <a:cubicBezTo>
                  <a:pt x="667292" y="3197404"/>
                  <a:pt x="648742" y="3187829"/>
                  <a:pt x="664300" y="3181845"/>
                </a:cubicBezTo>
                <a:cubicBezTo>
                  <a:pt x="745086" y="3151325"/>
                  <a:pt x="916232" y="3175861"/>
                  <a:pt x="1009584" y="3145341"/>
                </a:cubicBezTo>
                <a:cubicBezTo>
                  <a:pt x="1102937" y="3157310"/>
                  <a:pt x="1059253" y="3114224"/>
                  <a:pt x="1009584" y="3145341"/>
                </a:cubicBezTo>
                <a:cubicBezTo>
                  <a:pt x="978467" y="3129782"/>
                  <a:pt x="913240" y="3163294"/>
                  <a:pt x="885115" y="3145341"/>
                </a:cubicBezTo>
                <a:cubicBezTo>
                  <a:pt x="875540" y="3135766"/>
                  <a:pt x="1068827" y="3104649"/>
                  <a:pt x="1059253" y="3104649"/>
                </a:cubicBezTo>
                <a:cubicBezTo>
                  <a:pt x="1161581" y="3089090"/>
                  <a:pt x="1193297" y="3098665"/>
                  <a:pt x="1410521" y="3086098"/>
                </a:cubicBezTo>
                <a:cubicBezTo>
                  <a:pt x="1482330" y="3083105"/>
                  <a:pt x="1821032" y="3083105"/>
                  <a:pt x="1824024" y="3076523"/>
                </a:cubicBezTo>
                <a:cubicBezTo>
                  <a:pt x="1824024" y="3076523"/>
                  <a:pt x="1712121" y="3060964"/>
                  <a:pt x="1659461" y="3057971"/>
                </a:cubicBezTo>
                <a:cubicBezTo>
                  <a:pt x="1367435" y="3042413"/>
                  <a:pt x="1121488" y="3042413"/>
                  <a:pt x="856989" y="3057971"/>
                </a:cubicBezTo>
                <a:cubicBezTo>
                  <a:pt x="767227" y="3064554"/>
                  <a:pt x="443486" y="3117215"/>
                  <a:pt x="539830" y="3067546"/>
                </a:cubicBezTo>
                <a:cubicBezTo>
                  <a:pt x="570948" y="3051987"/>
                  <a:pt x="658316" y="3042413"/>
                  <a:pt x="692426" y="3039421"/>
                </a:cubicBezTo>
                <a:cubicBezTo>
                  <a:pt x="838439" y="3026854"/>
                  <a:pt x="577530" y="3036429"/>
                  <a:pt x="567956" y="3039421"/>
                </a:cubicBezTo>
                <a:cubicBezTo>
                  <a:pt x="564964" y="3036429"/>
                  <a:pt x="583515" y="3005311"/>
                  <a:pt x="589498" y="3011295"/>
                </a:cubicBezTo>
                <a:cubicBezTo>
                  <a:pt x="583515" y="3005311"/>
                  <a:pt x="546413" y="3011295"/>
                  <a:pt x="539830" y="3011295"/>
                </a:cubicBezTo>
                <a:cubicBezTo>
                  <a:pt x="412369" y="3011295"/>
                  <a:pt x="608648" y="2980177"/>
                  <a:pt x="664300" y="2971200"/>
                </a:cubicBezTo>
                <a:cubicBezTo>
                  <a:pt x="928799" y="2937090"/>
                  <a:pt x="1233391" y="2930508"/>
                  <a:pt x="1488315" y="2905973"/>
                </a:cubicBezTo>
                <a:cubicBezTo>
                  <a:pt x="1534991" y="2899390"/>
                  <a:pt x="1870701" y="2924524"/>
                  <a:pt x="1889251" y="2905973"/>
                </a:cubicBezTo>
                <a:cubicBezTo>
                  <a:pt x="1895833" y="2899390"/>
                  <a:pt x="1706137" y="2896398"/>
                  <a:pt x="1659461" y="2896398"/>
                </a:cubicBezTo>
                <a:cubicBezTo>
                  <a:pt x="1547558" y="2890414"/>
                  <a:pt x="1438646" y="2883831"/>
                  <a:pt x="1345294" y="2887421"/>
                </a:cubicBezTo>
                <a:cubicBezTo>
                  <a:pt x="1105929" y="2893406"/>
                  <a:pt x="928799" y="2852713"/>
                  <a:pt x="704993" y="2877847"/>
                </a:cubicBezTo>
                <a:cubicBezTo>
                  <a:pt x="685844" y="2877847"/>
                  <a:pt x="570948" y="2908965"/>
                  <a:pt x="558381" y="2896398"/>
                </a:cubicBezTo>
                <a:cubicBezTo>
                  <a:pt x="561971" y="2896398"/>
                  <a:pt x="624207" y="2874855"/>
                  <a:pt x="664300" y="2868272"/>
                </a:cubicBezTo>
                <a:cubicBezTo>
                  <a:pt x="782786" y="2846729"/>
                  <a:pt x="813904" y="2846729"/>
                  <a:pt x="913240" y="2828178"/>
                </a:cubicBezTo>
                <a:cubicBezTo>
                  <a:pt x="959916" y="2821595"/>
                  <a:pt x="1099944" y="2800052"/>
                  <a:pt x="1000010" y="2800052"/>
                </a:cubicBezTo>
                <a:cubicBezTo>
                  <a:pt x="810313" y="2803044"/>
                  <a:pt x="710976" y="2818603"/>
                  <a:pt x="539830" y="2828178"/>
                </a:cubicBezTo>
                <a:cubicBezTo>
                  <a:pt x="487170" y="2831170"/>
                  <a:pt x="353125" y="2821595"/>
                  <a:pt x="443486" y="2809627"/>
                </a:cubicBezTo>
                <a:cubicBezTo>
                  <a:pt x="512304" y="2800052"/>
                  <a:pt x="533846" y="2787485"/>
                  <a:pt x="567956" y="2781500"/>
                </a:cubicBezTo>
                <a:cubicBezTo>
                  <a:pt x="735810" y="2746493"/>
                  <a:pt x="951126" y="2746493"/>
                  <a:pt x="1130847" y="2733029"/>
                </a:cubicBezTo>
                <a:lnTo>
                  <a:pt x="1134054" y="2732644"/>
                </a:lnTo>
                <a:lnTo>
                  <a:pt x="1152904" y="2726559"/>
                </a:lnTo>
                <a:cubicBezTo>
                  <a:pt x="1170408" y="2718481"/>
                  <a:pt x="1178935" y="2709205"/>
                  <a:pt x="1155598" y="2710702"/>
                </a:cubicBezTo>
                <a:cubicBezTo>
                  <a:pt x="1202273" y="2704418"/>
                  <a:pt x="1266752" y="2701276"/>
                  <a:pt x="1332428" y="2699706"/>
                </a:cubicBezTo>
                <a:lnTo>
                  <a:pt x="1370702" y="2699165"/>
                </a:lnTo>
                <a:lnTo>
                  <a:pt x="1395486" y="2694505"/>
                </a:lnTo>
                <a:cubicBezTo>
                  <a:pt x="1429222" y="2689045"/>
                  <a:pt x="1467969" y="2685155"/>
                  <a:pt x="1525417" y="2685155"/>
                </a:cubicBezTo>
                <a:cubicBezTo>
                  <a:pt x="1537983" y="2685155"/>
                  <a:pt x="1662452" y="2703706"/>
                  <a:pt x="1681004" y="2685155"/>
                </a:cubicBezTo>
                <a:cubicBezTo>
                  <a:pt x="1681004" y="2685155"/>
                  <a:pt x="1485323" y="2675580"/>
                  <a:pt x="1479338" y="2675580"/>
                </a:cubicBezTo>
                <a:cubicBezTo>
                  <a:pt x="1404537" y="2675580"/>
                  <a:pt x="1332728" y="2703706"/>
                  <a:pt x="1258524" y="2675580"/>
                </a:cubicBezTo>
                <a:cubicBezTo>
                  <a:pt x="1289043" y="2688147"/>
                  <a:pt x="1317168" y="2631896"/>
                  <a:pt x="1286051" y="2638478"/>
                </a:cubicBezTo>
                <a:cubicBezTo>
                  <a:pt x="1379404" y="2610352"/>
                  <a:pt x="1649887" y="2616336"/>
                  <a:pt x="1755805" y="2616336"/>
                </a:cubicBezTo>
                <a:cubicBezTo>
                  <a:pt x="1767100" y="2616785"/>
                  <a:pt x="1781210" y="2617225"/>
                  <a:pt x="1797448" y="2617662"/>
                </a:cubicBezTo>
                <a:lnTo>
                  <a:pt x="1819699" y="2618198"/>
                </a:lnTo>
                <a:lnTo>
                  <a:pt x="1829756" y="2616684"/>
                </a:lnTo>
                <a:cubicBezTo>
                  <a:pt x="1840087" y="2615646"/>
                  <a:pt x="1852336" y="2614692"/>
                  <a:pt x="1865539" y="2613533"/>
                </a:cubicBezTo>
                <a:lnTo>
                  <a:pt x="1910479" y="2607170"/>
                </a:lnTo>
                <a:lnTo>
                  <a:pt x="1793580" y="2603770"/>
                </a:lnTo>
                <a:cubicBezTo>
                  <a:pt x="1644650" y="2601077"/>
                  <a:pt x="1488315" y="2601077"/>
                  <a:pt x="1317168" y="2607360"/>
                </a:cubicBezTo>
                <a:cubicBezTo>
                  <a:pt x="1177140" y="2613344"/>
                  <a:pt x="1040702" y="2607360"/>
                  <a:pt x="913240" y="2607360"/>
                </a:cubicBezTo>
                <a:cubicBezTo>
                  <a:pt x="838439" y="2607360"/>
                  <a:pt x="798345" y="2635486"/>
                  <a:pt x="742094" y="2628903"/>
                </a:cubicBezTo>
                <a:cubicBezTo>
                  <a:pt x="720551" y="2625911"/>
                  <a:pt x="723543" y="2607360"/>
                  <a:pt x="704993" y="2597786"/>
                </a:cubicBezTo>
                <a:cubicBezTo>
                  <a:pt x="648742" y="2576242"/>
                  <a:pt x="620616" y="2601376"/>
                  <a:pt x="617624" y="2597786"/>
                </a:cubicBezTo>
                <a:cubicBezTo>
                  <a:pt x="599073" y="2591801"/>
                  <a:pt x="645749" y="2569660"/>
                  <a:pt x="645749" y="2579234"/>
                </a:cubicBezTo>
                <a:cubicBezTo>
                  <a:pt x="648742" y="2548116"/>
                  <a:pt x="453060" y="2563675"/>
                  <a:pt x="580523" y="2542132"/>
                </a:cubicBezTo>
                <a:cubicBezTo>
                  <a:pt x="757653" y="2511014"/>
                  <a:pt x="480588" y="2551108"/>
                  <a:pt x="465627" y="2551108"/>
                </a:cubicBezTo>
                <a:cubicBezTo>
                  <a:pt x="449021" y="2548864"/>
                  <a:pt x="448572" y="2544937"/>
                  <a:pt x="438782" y="2539075"/>
                </a:cubicBezTo>
                <a:lnTo>
                  <a:pt x="430938" y="2535383"/>
                </a:lnTo>
                <a:lnTo>
                  <a:pt x="431225" y="2535270"/>
                </a:lnTo>
                <a:cubicBezTo>
                  <a:pt x="430769" y="2534652"/>
                  <a:pt x="428825" y="2533754"/>
                  <a:pt x="424935" y="2532557"/>
                </a:cubicBezTo>
                <a:lnTo>
                  <a:pt x="430938" y="2535383"/>
                </a:lnTo>
                <a:lnTo>
                  <a:pt x="428581" y="2536307"/>
                </a:lnTo>
                <a:cubicBezTo>
                  <a:pt x="416184" y="2536784"/>
                  <a:pt x="366590" y="2527920"/>
                  <a:pt x="378259" y="2514006"/>
                </a:cubicBezTo>
                <a:cubicBezTo>
                  <a:pt x="387834" y="2498447"/>
                  <a:pt x="459045" y="2511014"/>
                  <a:pt x="434510" y="2514006"/>
                </a:cubicBezTo>
                <a:cubicBezTo>
                  <a:pt x="471611" y="2511014"/>
                  <a:pt x="648742" y="2488872"/>
                  <a:pt x="549405" y="2473314"/>
                </a:cubicBezTo>
                <a:cubicBezTo>
                  <a:pt x="440494" y="2457755"/>
                  <a:pt x="620616" y="2439204"/>
                  <a:pt x="654725" y="2436211"/>
                </a:cubicBezTo>
                <a:cubicBezTo>
                  <a:pt x="794754" y="2417660"/>
                  <a:pt x="624207" y="2420652"/>
                  <a:pt x="617624" y="2427235"/>
                </a:cubicBezTo>
                <a:cubicBezTo>
                  <a:pt x="654725" y="2380558"/>
                  <a:pt x="968892" y="2405093"/>
                  <a:pt x="991034" y="2376968"/>
                </a:cubicBezTo>
                <a:cubicBezTo>
                  <a:pt x="1000010" y="2367991"/>
                  <a:pt x="885115" y="2380558"/>
                  <a:pt x="856989" y="2376968"/>
                </a:cubicBezTo>
                <a:cubicBezTo>
                  <a:pt x="847714" y="2376968"/>
                  <a:pt x="843263" y="2376407"/>
                  <a:pt x="841468" y="2375416"/>
                </a:cubicBezTo>
                <a:lnTo>
                  <a:pt x="841779" y="2372292"/>
                </a:lnTo>
                <a:lnTo>
                  <a:pt x="794979" y="2378577"/>
                </a:lnTo>
                <a:cubicBezTo>
                  <a:pt x="753015" y="2383215"/>
                  <a:pt x="726536" y="2382467"/>
                  <a:pt x="760645" y="2362420"/>
                </a:cubicBezTo>
                <a:lnTo>
                  <a:pt x="776514" y="2354558"/>
                </a:lnTo>
                <a:lnTo>
                  <a:pt x="762908" y="2354919"/>
                </a:lnTo>
                <a:cubicBezTo>
                  <a:pt x="673987" y="2361596"/>
                  <a:pt x="556287" y="2391330"/>
                  <a:pt x="512304" y="2376968"/>
                </a:cubicBezTo>
                <a:cubicBezTo>
                  <a:pt x="508713" y="2361409"/>
                  <a:pt x="577530" y="2367991"/>
                  <a:pt x="567956" y="2367991"/>
                </a:cubicBezTo>
                <a:cubicBezTo>
                  <a:pt x="611640" y="2364999"/>
                  <a:pt x="910248" y="2333881"/>
                  <a:pt x="913240" y="2321315"/>
                </a:cubicBezTo>
                <a:cubicBezTo>
                  <a:pt x="913240" y="2322063"/>
                  <a:pt x="905648" y="2321277"/>
                  <a:pt x="894212" y="2319678"/>
                </a:cubicBezTo>
                <a:lnTo>
                  <a:pt x="861874" y="2314670"/>
                </a:lnTo>
                <a:lnTo>
                  <a:pt x="838439" y="2315743"/>
                </a:lnTo>
                <a:cubicBezTo>
                  <a:pt x="773212" y="2318735"/>
                  <a:pt x="555389" y="2352845"/>
                  <a:pt x="549405" y="2334294"/>
                </a:cubicBezTo>
                <a:cubicBezTo>
                  <a:pt x="539830" y="2300184"/>
                  <a:pt x="642757" y="2312751"/>
                  <a:pt x="673874" y="2306168"/>
                </a:cubicBezTo>
                <a:lnTo>
                  <a:pt x="684309" y="2303153"/>
                </a:lnTo>
                <a:lnTo>
                  <a:pt x="664300" y="2302763"/>
                </a:lnTo>
                <a:cubicBezTo>
                  <a:pt x="624207" y="2299173"/>
                  <a:pt x="421943" y="2315330"/>
                  <a:pt x="521279" y="2293189"/>
                </a:cubicBezTo>
                <a:lnTo>
                  <a:pt x="607500" y="2277287"/>
                </a:lnTo>
                <a:lnTo>
                  <a:pt x="585936" y="2276042"/>
                </a:lnTo>
                <a:cubicBezTo>
                  <a:pt x="564216" y="2275275"/>
                  <a:pt x="548657" y="2275050"/>
                  <a:pt x="549405" y="2275050"/>
                </a:cubicBezTo>
                <a:cubicBezTo>
                  <a:pt x="542822" y="2275050"/>
                  <a:pt x="614632" y="2266074"/>
                  <a:pt x="645749" y="2256499"/>
                </a:cubicBezTo>
                <a:cubicBezTo>
                  <a:pt x="667292" y="2253507"/>
                  <a:pt x="648742" y="2243932"/>
                  <a:pt x="664300" y="2237948"/>
                </a:cubicBezTo>
                <a:cubicBezTo>
                  <a:pt x="745086" y="2207428"/>
                  <a:pt x="916232" y="2231964"/>
                  <a:pt x="1009584" y="2201444"/>
                </a:cubicBezTo>
                <a:lnTo>
                  <a:pt x="1052060" y="2202061"/>
                </a:lnTo>
                <a:lnTo>
                  <a:pt x="1056914" y="2201077"/>
                </a:lnTo>
                <a:lnTo>
                  <a:pt x="1063217" y="2194263"/>
                </a:lnTo>
                <a:cubicBezTo>
                  <a:pt x="1057757" y="2188878"/>
                  <a:pt x="1034418" y="2185886"/>
                  <a:pt x="1009584" y="2201444"/>
                </a:cubicBezTo>
                <a:cubicBezTo>
                  <a:pt x="978467" y="2185885"/>
                  <a:pt x="913240" y="2219397"/>
                  <a:pt x="885115" y="2201444"/>
                </a:cubicBezTo>
                <a:cubicBezTo>
                  <a:pt x="877934" y="2194263"/>
                  <a:pt x="984862" y="2174964"/>
                  <a:pt x="1034736" y="2165763"/>
                </a:cubicBezTo>
                <a:lnTo>
                  <a:pt x="1051022" y="2162693"/>
                </a:lnTo>
                <a:lnTo>
                  <a:pt x="993203" y="2166547"/>
                </a:lnTo>
                <a:cubicBezTo>
                  <a:pt x="941066" y="2170362"/>
                  <a:pt x="885115" y="2175000"/>
                  <a:pt x="848013" y="2178291"/>
                </a:cubicBezTo>
                <a:cubicBezTo>
                  <a:pt x="791762" y="2181284"/>
                  <a:pt x="477595" y="2224968"/>
                  <a:pt x="465627" y="2196843"/>
                </a:cubicBezTo>
                <a:cubicBezTo>
                  <a:pt x="446478" y="2156748"/>
                  <a:pt x="536839" y="2165725"/>
                  <a:pt x="589498" y="2159740"/>
                </a:cubicBezTo>
                <a:cubicBezTo>
                  <a:pt x="685844" y="2144181"/>
                  <a:pt x="801337" y="2128622"/>
                  <a:pt x="894690" y="2119048"/>
                </a:cubicBezTo>
                <a:cubicBezTo>
                  <a:pt x="897681" y="2119048"/>
                  <a:pt x="1056260" y="2113064"/>
                  <a:pt x="1056260" y="2110071"/>
                </a:cubicBezTo>
                <a:lnTo>
                  <a:pt x="1055475" y="2108149"/>
                </a:lnTo>
                <a:lnTo>
                  <a:pt x="856989" y="2114074"/>
                </a:lnTo>
                <a:cubicBezTo>
                  <a:pt x="767227" y="2120657"/>
                  <a:pt x="443486" y="2173318"/>
                  <a:pt x="539830" y="2123649"/>
                </a:cubicBezTo>
                <a:cubicBezTo>
                  <a:pt x="570948" y="2108090"/>
                  <a:pt x="658316" y="2098516"/>
                  <a:pt x="692426" y="2095524"/>
                </a:cubicBezTo>
                <a:cubicBezTo>
                  <a:pt x="838439" y="2082957"/>
                  <a:pt x="577530" y="2092532"/>
                  <a:pt x="567956" y="2095524"/>
                </a:cubicBezTo>
                <a:cubicBezTo>
                  <a:pt x="564964" y="2092532"/>
                  <a:pt x="583515" y="2061414"/>
                  <a:pt x="589498" y="2067398"/>
                </a:cubicBezTo>
                <a:cubicBezTo>
                  <a:pt x="583515" y="2061414"/>
                  <a:pt x="546413" y="2067398"/>
                  <a:pt x="539830" y="2067398"/>
                </a:cubicBezTo>
                <a:cubicBezTo>
                  <a:pt x="412369" y="2067398"/>
                  <a:pt x="608648" y="2036280"/>
                  <a:pt x="664300" y="2027303"/>
                </a:cubicBezTo>
                <a:cubicBezTo>
                  <a:pt x="862674" y="2001721"/>
                  <a:pt x="1083601" y="1991622"/>
                  <a:pt x="1289212" y="1977821"/>
                </a:cubicBezTo>
                <a:lnTo>
                  <a:pt x="1443069" y="1965654"/>
                </a:lnTo>
                <a:lnTo>
                  <a:pt x="1442461" y="1965628"/>
                </a:lnTo>
                <a:cubicBezTo>
                  <a:pt x="1385687" y="1962112"/>
                  <a:pt x="1329735" y="1957474"/>
                  <a:pt x="1277075" y="1957474"/>
                </a:cubicBezTo>
                <a:cubicBezTo>
                  <a:pt x="1196289" y="1957474"/>
                  <a:pt x="835446" y="2004151"/>
                  <a:pt x="770220" y="1988592"/>
                </a:cubicBezTo>
                <a:cubicBezTo>
                  <a:pt x="785778" y="1988592"/>
                  <a:pt x="801337" y="1967049"/>
                  <a:pt x="798345" y="1967049"/>
                </a:cubicBezTo>
                <a:cubicBezTo>
                  <a:pt x="822879" y="1957474"/>
                  <a:pt x="888106" y="1935931"/>
                  <a:pt x="913240" y="1929348"/>
                </a:cubicBezTo>
                <a:lnTo>
                  <a:pt x="917654" y="1927668"/>
                </a:lnTo>
                <a:lnTo>
                  <a:pt x="865797" y="1925684"/>
                </a:lnTo>
                <a:cubicBezTo>
                  <a:pt x="813979" y="1925497"/>
                  <a:pt x="760945" y="1927666"/>
                  <a:pt x="704993" y="1933950"/>
                </a:cubicBezTo>
                <a:cubicBezTo>
                  <a:pt x="685844" y="1933950"/>
                  <a:pt x="570948" y="1965068"/>
                  <a:pt x="558381" y="1952501"/>
                </a:cubicBezTo>
                <a:cubicBezTo>
                  <a:pt x="561971" y="1952501"/>
                  <a:pt x="624207" y="1930958"/>
                  <a:pt x="664300" y="1924375"/>
                </a:cubicBezTo>
                <a:cubicBezTo>
                  <a:pt x="693922" y="1918989"/>
                  <a:pt x="718083" y="1914950"/>
                  <a:pt x="739214" y="1911630"/>
                </a:cubicBezTo>
                <a:lnTo>
                  <a:pt x="781315" y="1905379"/>
                </a:lnTo>
                <a:lnTo>
                  <a:pt x="755600" y="1907324"/>
                </a:lnTo>
                <a:cubicBezTo>
                  <a:pt x="744973" y="1908413"/>
                  <a:pt x="736857" y="1909601"/>
                  <a:pt x="732519" y="1910797"/>
                </a:cubicBezTo>
                <a:cubicBezTo>
                  <a:pt x="754660" y="1889254"/>
                  <a:pt x="776203" y="1901222"/>
                  <a:pt x="798345" y="1898230"/>
                </a:cubicBezTo>
                <a:cubicBezTo>
                  <a:pt x="813904" y="1898230"/>
                  <a:pt x="953334" y="1885663"/>
                  <a:pt x="875540" y="1879679"/>
                </a:cubicBezTo>
                <a:cubicBezTo>
                  <a:pt x="785778" y="1873695"/>
                  <a:pt x="682851" y="1904813"/>
                  <a:pt x="617624" y="1910797"/>
                </a:cubicBezTo>
                <a:cubicBezTo>
                  <a:pt x="570948" y="1913789"/>
                  <a:pt x="412369" y="1913789"/>
                  <a:pt x="415361" y="1920372"/>
                </a:cubicBezTo>
                <a:cubicBezTo>
                  <a:pt x="406384" y="1910946"/>
                  <a:pt x="470452" y="1894452"/>
                  <a:pt x="525263" y="1885532"/>
                </a:cubicBezTo>
                <a:lnTo>
                  <a:pt x="535640" y="1884285"/>
                </a:lnTo>
                <a:lnTo>
                  <a:pt x="489853" y="1884327"/>
                </a:lnTo>
                <a:cubicBezTo>
                  <a:pt x="434173" y="1882336"/>
                  <a:pt x="375715" y="1874706"/>
                  <a:pt x="443486" y="1865730"/>
                </a:cubicBezTo>
                <a:cubicBezTo>
                  <a:pt x="460691" y="1863336"/>
                  <a:pt x="474940" y="1860755"/>
                  <a:pt x="487170" y="1858137"/>
                </a:cubicBezTo>
                <a:lnTo>
                  <a:pt x="488264" y="1857866"/>
                </a:lnTo>
                <a:lnTo>
                  <a:pt x="443935" y="1851852"/>
                </a:lnTo>
                <a:cubicBezTo>
                  <a:pt x="419400" y="1847215"/>
                  <a:pt x="395314" y="1842577"/>
                  <a:pt x="378259" y="1842577"/>
                </a:cubicBezTo>
                <a:cubicBezTo>
                  <a:pt x="287899" y="1838987"/>
                  <a:pt x="129319" y="1864120"/>
                  <a:pt x="235239" y="1842577"/>
                </a:cubicBezTo>
                <a:cubicBezTo>
                  <a:pt x="310040" y="1827018"/>
                  <a:pt x="490162" y="1795900"/>
                  <a:pt x="567956" y="1786326"/>
                </a:cubicBezTo>
                <a:cubicBezTo>
                  <a:pt x="760645" y="1761790"/>
                  <a:pt x="866564" y="1780341"/>
                  <a:pt x="981459" y="1746231"/>
                </a:cubicBezTo>
                <a:cubicBezTo>
                  <a:pt x="997018" y="1743239"/>
                  <a:pt x="991034" y="1730672"/>
                  <a:pt x="1000010" y="1727082"/>
                </a:cubicBezTo>
                <a:cubicBezTo>
                  <a:pt x="1053268" y="1718105"/>
                  <a:pt x="1118496" y="1712121"/>
                  <a:pt x="1161581" y="1708531"/>
                </a:cubicBezTo>
                <a:cubicBezTo>
                  <a:pt x="1286051" y="1692972"/>
                  <a:pt x="1180730" y="1692972"/>
                  <a:pt x="1124479" y="1699554"/>
                </a:cubicBezTo>
                <a:cubicBezTo>
                  <a:pt x="1068827" y="1705538"/>
                  <a:pt x="882123" y="1702546"/>
                  <a:pt x="828864" y="1708531"/>
                </a:cubicBezTo>
                <a:cubicBezTo>
                  <a:pt x="794754" y="1712121"/>
                  <a:pt x="835446" y="1733664"/>
                  <a:pt x="770220" y="1727082"/>
                </a:cubicBezTo>
                <a:cubicBezTo>
                  <a:pt x="767227" y="1727082"/>
                  <a:pt x="782786" y="1696562"/>
                  <a:pt x="788770" y="1699554"/>
                </a:cubicBezTo>
                <a:cubicBezTo>
                  <a:pt x="767227" y="1683995"/>
                  <a:pt x="676867" y="1702546"/>
                  <a:pt x="617624" y="1708531"/>
                </a:cubicBezTo>
                <a:cubicBezTo>
                  <a:pt x="552397" y="1715113"/>
                  <a:pt x="496745" y="1736656"/>
                  <a:pt x="443486" y="1727082"/>
                </a:cubicBezTo>
                <a:cubicBezTo>
                  <a:pt x="558381" y="1702546"/>
                  <a:pt x="593089" y="1705538"/>
                  <a:pt x="664300" y="1699554"/>
                </a:cubicBezTo>
                <a:cubicBezTo>
                  <a:pt x="670584" y="1698806"/>
                  <a:pt x="693922" y="1695889"/>
                  <a:pt x="723216" y="1691934"/>
                </a:cubicBezTo>
                <a:lnTo>
                  <a:pt x="773756" y="1684539"/>
                </a:lnTo>
                <a:lnTo>
                  <a:pt x="742094" y="1685006"/>
                </a:lnTo>
                <a:cubicBezTo>
                  <a:pt x="731323" y="1683510"/>
                  <a:pt x="726685" y="1678124"/>
                  <a:pt x="722421" y="1671916"/>
                </a:cubicBezTo>
                <a:lnTo>
                  <a:pt x="720744" y="1670181"/>
                </a:lnTo>
                <a:lnTo>
                  <a:pt x="637596" y="1681676"/>
                </a:lnTo>
                <a:cubicBezTo>
                  <a:pt x="571098" y="1691775"/>
                  <a:pt x="504225" y="1702546"/>
                  <a:pt x="424935" y="1708531"/>
                </a:cubicBezTo>
                <a:cubicBezTo>
                  <a:pt x="338165" y="1715113"/>
                  <a:pt x="198137" y="1736656"/>
                  <a:pt x="129319" y="1727082"/>
                </a:cubicBezTo>
                <a:cubicBezTo>
                  <a:pt x="95210" y="1724089"/>
                  <a:pt x="132311" y="1715113"/>
                  <a:pt x="110769" y="1708531"/>
                </a:cubicBezTo>
                <a:cubicBezTo>
                  <a:pt x="104784" y="1708531"/>
                  <a:pt x="61100" y="1708531"/>
                  <a:pt x="61100" y="1708531"/>
                </a:cubicBezTo>
                <a:cubicBezTo>
                  <a:pt x="67085" y="1683995"/>
                  <a:pt x="250797" y="1674421"/>
                  <a:pt x="253789" y="1671428"/>
                </a:cubicBezTo>
                <a:cubicBezTo>
                  <a:pt x="266356" y="1646294"/>
                  <a:pt x="164027" y="1668436"/>
                  <a:pt x="167020" y="1671428"/>
                </a:cubicBezTo>
                <a:cubicBezTo>
                  <a:pt x="113761" y="1665444"/>
                  <a:pt x="178988" y="1661854"/>
                  <a:pt x="148468" y="1649885"/>
                </a:cubicBezTo>
                <a:cubicBezTo>
                  <a:pt x="86234" y="1631334"/>
                  <a:pt x="4849" y="1652877"/>
                  <a:pt x="101792" y="1631334"/>
                </a:cubicBezTo>
                <a:cubicBezTo>
                  <a:pt x="170011" y="1615177"/>
                  <a:pt x="256781" y="1615177"/>
                  <a:pt x="300465" y="1603208"/>
                </a:cubicBezTo>
                <a:cubicBezTo>
                  <a:pt x="328590" y="1596626"/>
                  <a:pt x="347142" y="1578074"/>
                  <a:pt x="359708" y="1575082"/>
                </a:cubicBezTo>
                <a:lnTo>
                  <a:pt x="378450" y="1571616"/>
                </a:lnTo>
                <a:lnTo>
                  <a:pt x="378259" y="1570109"/>
                </a:lnTo>
                <a:cubicBezTo>
                  <a:pt x="383046" y="1562330"/>
                  <a:pt x="403243" y="1561582"/>
                  <a:pt x="419176" y="1563153"/>
                </a:cubicBezTo>
                <a:lnTo>
                  <a:pt x="421642" y="1563627"/>
                </a:lnTo>
                <a:lnTo>
                  <a:pt x="426842" y="1562665"/>
                </a:lnTo>
                <a:cubicBezTo>
                  <a:pt x="451601" y="1558962"/>
                  <a:pt x="478193" y="1555633"/>
                  <a:pt x="504973" y="1552492"/>
                </a:cubicBezTo>
                <a:lnTo>
                  <a:pt x="569544" y="1545117"/>
                </a:lnTo>
                <a:lnTo>
                  <a:pt x="578578" y="1541918"/>
                </a:lnTo>
                <a:cubicBezTo>
                  <a:pt x="580186" y="1539763"/>
                  <a:pt x="579101" y="1537610"/>
                  <a:pt x="574510" y="1535510"/>
                </a:cubicBezTo>
                <a:lnTo>
                  <a:pt x="556287" y="1531087"/>
                </a:lnTo>
                <a:lnTo>
                  <a:pt x="482906" y="1540897"/>
                </a:lnTo>
                <a:cubicBezTo>
                  <a:pt x="354322" y="1558775"/>
                  <a:pt x="230750" y="1575082"/>
                  <a:pt x="120343" y="1575082"/>
                </a:cubicBezTo>
                <a:cubicBezTo>
                  <a:pt x="144878" y="1540972"/>
                  <a:pt x="36565" y="1584657"/>
                  <a:pt x="14424" y="1565507"/>
                </a:cubicBezTo>
                <a:cubicBezTo>
                  <a:pt x="8440" y="1562516"/>
                  <a:pt x="79651" y="1546956"/>
                  <a:pt x="79651" y="1546956"/>
                </a:cubicBezTo>
                <a:cubicBezTo>
                  <a:pt x="241522" y="1520626"/>
                  <a:pt x="414164" y="1499681"/>
                  <a:pt x="582093" y="1480232"/>
                </a:cubicBezTo>
                <a:lnTo>
                  <a:pt x="633927" y="1474230"/>
                </a:lnTo>
                <a:lnTo>
                  <a:pt x="643413" y="1468930"/>
                </a:lnTo>
                <a:cubicBezTo>
                  <a:pt x="679966" y="1457377"/>
                  <a:pt x="745478" y="1453660"/>
                  <a:pt x="809939" y="1451248"/>
                </a:cubicBezTo>
                <a:lnTo>
                  <a:pt x="842878" y="1449853"/>
                </a:lnTo>
                <a:lnTo>
                  <a:pt x="985142" y="1431606"/>
                </a:lnTo>
                <a:lnTo>
                  <a:pt x="977831" y="1429789"/>
                </a:lnTo>
                <a:cubicBezTo>
                  <a:pt x="967883" y="1429649"/>
                  <a:pt x="953484" y="1430266"/>
                  <a:pt x="937925" y="1431051"/>
                </a:cubicBezTo>
                <a:lnTo>
                  <a:pt x="918141" y="1432010"/>
                </a:lnTo>
                <a:lnTo>
                  <a:pt x="889556" y="1437296"/>
                </a:lnTo>
                <a:cubicBezTo>
                  <a:pt x="869519" y="1439166"/>
                  <a:pt x="849210" y="1438343"/>
                  <a:pt x="828864" y="1432059"/>
                </a:cubicBezTo>
                <a:cubicBezTo>
                  <a:pt x="816596" y="1427272"/>
                  <a:pt x="822132" y="1424878"/>
                  <a:pt x="831482" y="1423681"/>
                </a:cubicBezTo>
                <a:lnTo>
                  <a:pt x="844297" y="1423080"/>
                </a:lnTo>
                <a:lnTo>
                  <a:pt x="845208" y="1421458"/>
                </a:lnTo>
                <a:cubicBezTo>
                  <a:pt x="845358" y="1419269"/>
                  <a:pt x="843825" y="1416913"/>
                  <a:pt x="838439" y="1414519"/>
                </a:cubicBezTo>
                <a:lnTo>
                  <a:pt x="806805" y="1410230"/>
                </a:lnTo>
                <a:lnTo>
                  <a:pt x="778382" y="1410883"/>
                </a:lnTo>
                <a:lnTo>
                  <a:pt x="772629" y="1410764"/>
                </a:lnTo>
                <a:lnTo>
                  <a:pt x="762908" y="1411022"/>
                </a:lnTo>
                <a:cubicBezTo>
                  <a:pt x="673987" y="1417699"/>
                  <a:pt x="556287" y="1447433"/>
                  <a:pt x="512304" y="1433071"/>
                </a:cubicBezTo>
                <a:cubicBezTo>
                  <a:pt x="508713" y="1417512"/>
                  <a:pt x="577530" y="1424094"/>
                  <a:pt x="567956" y="1424094"/>
                </a:cubicBezTo>
                <a:cubicBezTo>
                  <a:pt x="578877" y="1423346"/>
                  <a:pt x="605731" y="1420840"/>
                  <a:pt x="639915" y="1417306"/>
                </a:cubicBezTo>
                <a:lnTo>
                  <a:pt x="705641" y="1409959"/>
                </a:lnTo>
                <a:lnTo>
                  <a:pt x="649340" y="1411414"/>
                </a:lnTo>
                <a:cubicBezTo>
                  <a:pt x="607750" y="1412611"/>
                  <a:pt x="566460" y="1413508"/>
                  <a:pt x="539830" y="1410516"/>
                </a:cubicBezTo>
                <a:cubicBezTo>
                  <a:pt x="462036" y="1406926"/>
                  <a:pt x="515295" y="1410516"/>
                  <a:pt x="549405" y="1400941"/>
                </a:cubicBezTo>
                <a:cubicBezTo>
                  <a:pt x="613136" y="1388375"/>
                  <a:pt x="715764" y="1376705"/>
                  <a:pt x="816073" y="1367056"/>
                </a:cubicBezTo>
                <a:lnTo>
                  <a:pt x="830866" y="1365735"/>
                </a:lnTo>
                <a:lnTo>
                  <a:pt x="809481" y="1362185"/>
                </a:lnTo>
                <a:cubicBezTo>
                  <a:pt x="797671" y="1360213"/>
                  <a:pt x="789518" y="1358866"/>
                  <a:pt x="788770" y="1358866"/>
                </a:cubicBezTo>
                <a:cubicBezTo>
                  <a:pt x="748078" y="1358866"/>
                  <a:pt x="692426" y="1361858"/>
                  <a:pt x="664300" y="1358866"/>
                </a:cubicBezTo>
                <a:cubicBezTo>
                  <a:pt x="624207" y="1355276"/>
                  <a:pt x="421943" y="1371433"/>
                  <a:pt x="521279" y="1349292"/>
                </a:cubicBezTo>
                <a:cubicBezTo>
                  <a:pt x="564066" y="1340016"/>
                  <a:pt x="610929" y="1331676"/>
                  <a:pt x="659485" y="1323803"/>
                </a:cubicBezTo>
                <a:lnTo>
                  <a:pt x="767753" y="1307249"/>
                </a:lnTo>
                <a:lnTo>
                  <a:pt x="717306" y="1305755"/>
                </a:lnTo>
                <a:cubicBezTo>
                  <a:pt x="652930" y="1310355"/>
                  <a:pt x="584262" y="1330776"/>
                  <a:pt x="539830" y="1335714"/>
                </a:cubicBezTo>
                <a:cubicBezTo>
                  <a:pt x="487170" y="1338706"/>
                  <a:pt x="406384" y="1357257"/>
                  <a:pt x="359708" y="1345288"/>
                </a:cubicBezTo>
                <a:cubicBezTo>
                  <a:pt x="369282" y="1348281"/>
                  <a:pt x="427927" y="1313572"/>
                  <a:pt x="424935" y="1326139"/>
                </a:cubicBezTo>
                <a:cubicBezTo>
                  <a:pt x="427927" y="1307587"/>
                  <a:pt x="387834" y="1313572"/>
                  <a:pt x="359708" y="1317162"/>
                </a:cubicBezTo>
                <a:cubicBezTo>
                  <a:pt x="303458" y="1317162"/>
                  <a:pt x="79651" y="1335714"/>
                  <a:pt x="167020" y="1307587"/>
                </a:cubicBezTo>
                <a:cubicBezTo>
                  <a:pt x="319016" y="1257919"/>
                  <a:pt x="17416" y="1317162"/>
                  <a:pt x="4849" y="1307587"/>
                </a:cubicBezTo>
                <a:cubicBezTo>
                  <a:pt x="-22678" y="1276470"/>
                  <a:pt x="76659" y="1270486"/>
                  <a:pt x="61100" y="1276470"/>
                </a:cubicBezTo>
                <a:cubicBezTo>
                  <a:pt x="92217" y="1263903"/>
                  <a:pt x="113761" y="1242360"/>
                  <a:pt x="120343" y="1239367"/>
                </a:cubicBezTo>
                <a:cubicBezTo>
                  <a:pt x="232246" y="1205257"/>
                  <a:pt x="375267" y="1201667"/>
                  <a:pt x="521279" y="1183116"/>
                </a:cubicBezTo>
                <a:cubicBezTo>
                  <a:pt x="648742" y="1164565"/>
                  <a:pt x="779195" y="1133447"/>
                  <a:pt x="913240" y="1114895"/>
                </a:cubicBezTo>
                <a:cubicBezTo>
                  <a:pt x="1115204" y="1087069"/>
                  <a:pt x="1366986" y="1076148"/>
                  <a:pt x="1631634" y="1075325"/>
                </a:cubicBezTo>
                <a:lnTo>
                  <a:pt x="1835456" y="1078108"/>
                </a:lnTo>
                <a:lnTo>
                  <a:pt x="1831840" y="1077309"/>
                </a:lnTo>
                <a:cubicBezTo>
                  <a:pt x="1793131" y="1072933"/>
                  <a:pt x="1711672" y="1069230"/>
                  <a:pt x="1699554" y="1069230"/>
                </a:cubicBezTo>
                <a:cubicBezTo>
                  <a:pt x="1634327" y="1069230"/>
                  <a:pt x="1332728" y="1069230"/>
                  <a:pt x="1525417" y="1060254"/>
                </a:cubicBezTo>
                <a:cubicBezTo>
                  <a:pt x="1606800" y="1057262"/>
                  <a:pt x="1628343" y="1066238"/>
                  <a:pt x="1699554" y="1060254"/>
                </a:cubicBezTo>
                <a:cubicBezTo>
                  <a:pt x="1712121" y="1060254"/>
                  <a:pt x="1982604" y="1063246"/>
                  <a:pt x="1995171" y="1050679"/>
                </a:cubicBezTo>
                <a:cubicBezTo>
                  <a:pt x="1998162" y="1050679"/>
                  <a:pt x="1703145" y="1035120"/>
                  <a:pt x="1718703" y="1041703"/>
                </a:cubicBezTo>
                <a:cubicBezTo>
                  <a:pt x="1693571" y="1035120"/>
                  <a:pt x="1799489" y="1029136"/>
                  <a:pt x="1811457" y="1032128"/>
                </a:cubicBezTo>
                <a:cubicBezTo>
                  <a:pt x="1796497" y="1029136"/>
                  <a:pt x="1631335" y="1023152"/>
                  <a:pt x="1612785" y="1023152"/>
                </a:cubicBezTo>
                <a:cubicBezTo>
                  <a:pt x="1500882" y="1032128"/>
                  <a:pt x="1382395" y="1013577"/>
                  <a:pt x="1277075" y="1013577"/>
                </a:cubicBezTo>
                <a:cubicBezTo>
                  <a:pt x="1196289" y="1013577"/>
                  <a:pt x="835446" y="1060254"/>
                  <a:pt x="770220" y="1044695"/>
                </a:cubicBezTo>
                <a:cubicBezTo>
                  <a:pt x="785778" y="1044695"/>
                  <a:pt x="801337" y="1023152"/>
                  <a:pt x="798345" y="1023152"/>
                </a:cubicBezTo>
                <a:cubicBezTo>
                  <a:pt x="822879" y="1013577"/>
                  <a:pt x="888106" y="992034"/>
                  <a:pt x="913240" y="985451"/>
                </a:cubicBezTo>
                <a:cubicBezTo>
                  <a:pt x="1043694" y="948349"/>
                  <a:pt x="767227" y="957325"/>
                  <a:pt x="732519" y="966900"/>
                </a:cubicBezTo>
                <a:cubicBezTo>
                  <a:pt x="754660" y="945357"/>
                  <a:pt x="776203" y="957325"/>
                  <a:pt x="798345" y="954333"/>
                </a:cubicBezTo>
                <a:cubicBezTo>
                  <a:pt x="813904" y="954333"/>
                  <a:pt x="953334" y="941766"/>
                  <a:pt x="875540" y="935782"/>
                </a:cubicBezTo>
                <a:cubicBezTo>
                  <a:pt x="785778" y="929798"/>
                  <a:pt x="682851" y="960916"/>
                  <a:pt x="617624" y="966900"/>
                </a:cubicBezTo>
                <a:cubicBezTo>
                  <a:pt x="570948" y="969892"/>
                  <a:pt x="412369" y="969892"/>
                  <a:pt x="415361" y="976475"/>
                </a:cubicBezTo>
                <a:cubicBezTo>
                  <a:pt x="403392" y="963908"/>
                  <a:pt x="521279" y="938774"/>
                  <a:pt x="573940" y="935782"/>
                </a:cubicBezTo>
                <a:cubicBezTo>
                  <a:pt x="561971" y="932790"/>
                  <a:pt x="546413" y="929798"/>
                  <a:pt x="549405" y="926806"/>
                </a:cubicBezTo>
                <a:cubicBezTo>
                  <a:pt x="555389" y="923215"/>
                  <a:pt x="589498" y="911247"/>
                  <a:pt x="627199" y="917231"/>
                </a:cubicBezTo>
                <a:cubicBezTo>
                  <a:pt x="639765" y="948349"/>
                  <a:pt x="676867" y="907656"/>
                  <a:pt x="627199" y="917231"/>
                </a:cubicBezTo>
                <a:cubicBezTo>
                  <a:pt x="658316" y="898680"/>
                  <a:pt x="682851" y="911247"/>
                  <a:pt x="713969" y="907656"/>
                </a:cubicBezTo>
                <a:cubicBezTo>
                  <a:pt x="732519" y="904664"/>
                  <a:pt x="863571" y="895090"/>
                  <a:pt x="779195" y="889105"/>
                </a:cubicBezTo>
                <a:cubicBezTo>
                  <a:pt x="682851" y="883121"/>
                  <a:pt x="589498" y="917231"/>
                  <a:pt x="512304" y="917231"/>
                </a:cubicBezTo>
                <a:cubicBezTo>
                  <a:pt x="474603" y="917231"/>
                  <a:pt x="412369" y="898680"/>
                  <a:pt x="378259" y="898680"/>
                </a:cubicBezTo>
                <a:cubicBezTo>
                  <a:pt x="287899" y="895090"/>
                  <a:pt x="129319" y="920223"/>
                  <a:pt x="235239" y="898680"/>
                </a:cubicBezTo>
                <a:cubicBezTo>
                  <a:pt x="310040" y="883121"/>
                  <a:pt x="490162" y="852003"/>
                  <a:pt x="567956" y="842429"/>
                </a:cubicBezTo>
                <a:cubicBezTo>
                  <a:pt x="760645" y="817893"/>
                  <a:pt x="866564" y="836444"/>
                  <a:pt x="981459" y="802334"/>
                </a:cubicBezTo>
                <a:cubicBezTo>
                  <a:pt x="997018" y="799342"/>
                  <a:pt x="991034" y="786775"/>
                  <a:pt x="1000010" y="783185"/>
                </a:cubicBezTo>
                <a:cubicBezTo>
                  <a:pt x="1053268" y="774208"/>
                  <a:pt x="1118496" y="768224"/>
                  <a:pt x="1161581" y="764634"/>
                </a:cubicBezTo>
                <a:cubicBezTo>
                  <a:pt x="1286051" y="749075"/>
                  <a:pt x="1180730" y="749075"/>
                  <a:pt x="1124479" y="755657"/>
                </a:cubicBezTo>
                <a:cubicBezTo>
                  <a:pt x="1068827" y="761641"/>
                  <a:pt x="882123" y="758649"/>
                  <a:pt x="828864" y="764634"/>
                </a:cubicBezTo>
                <a:cubicBezTo>
                  <a:pt x="794754" y="768224"/>
                  <a:pt x="835446" y="789767"/>
                  <a:pt x="770220" y="783185"/>
                </a:cubicBezTo>
                <a:cubicBezTo>
                  <a:pt x="767227" y="783185"/>
                  <a:pt x="782786" y="752665"/>
                  <a:pt x="788770" y="755657"/>
                </a:cubicBezTo>
                <a:cubicBezTo>
                  <a:pt x="767227" y="740098"/>
                  <a:pt x="676867" y="758649"/>
                  <a:pt x="617624" y="764634"/>
                </a:cubicBezTo>
                <a:cubicBezTo>
                  <a:pt x="552397" y="771216"/>
                  <a:pt x="496745" y="792759"/>
                  <a:pt x="443486" y="783185"/>
                </a:cubicBezTo>
                <a:cubicBezTo>
                  <a:pt x="558381" y="758649"/>
                  <a:pt x="593089" y="761641"/>
                  <a:pt x="664300" y="755657"/>
                </a:cubicBezTo>
                <a:cubicBezTo>
                  <a:pt x="689434" y="752665"/>
                  <a:pt x="987443" y="714964"/>
                  <a:pt x="848013" y="714964"/>
                </a:cubicBezTo>
                <a:cubicBezTo>
                  <a:pt x="692426" y="721547"/>
                  <a:pt x="583515" y="752665"/>
                  <a:pt x="424935" y="764634"/>
                </a:cubicBezTo>
                <a:cubicBezTo>
                  <a:pt x="338165" y="771216"/>
                  <a:pt x="198137" y="792759"/>
                  <a:pt x="129319" y="783185"/>
                </a:cubicBezTo>
                <a:cubicBezTo>
                  <a:pt x="95210" y="780192"/>
                  <a:pt x="132311" y="771216"/>
                  <a:pt x="110769" y="764634"/>
                </a:cubicBezTo>
                <a:cubicBezTo>
                  <a:pt x="104784" y="764634"/>
                  <a:pt x="61100" y="764634"/>
                  <a:pt x="61100" y="764634"/>
                </a:cubicBezTo>
                <a:cubicBezTo>
                  <a:pt x="67085" y="740098"/>
                  <a:pt x="250797" y="730524"/>
                  <a:pt x="253789" y="727531"/>
                </a:cubicBezTo>
                <a:cubicBezTo>
                  <a:pt x="266356" y="702397"/>
                  <a:pt x="164027" y="724539"/>
                  <a:pt x="167020" y="727531"/>
                </a:cubicBezTo>
                <a:cubicBezTo>
                  <a:pt x="113761" y="721547"/>
                  <a:pt x="178988" y="717957"/>
                  <a:pt x="148468" y="705988"/>
                </a:cubicBezTo>
                <a:cubicBezTo>
                  <a:pt x="86234" y="687437"/>
                  <a:pt x="4849" y="708980"/>
                  <a:pt x="101792" y="687437"/>
                </a:cubicBezTo>
                <a:cubicBezTo>
                  <a:pt x="170011" y="671280"/>
                  <a:pt x="256781" y="671280"/>
                  <a:pt x="300465" y="659311"/>
                </a:cubicBezTo>
                <a:cubicBezTo>
                  <a:pt x="328590" y="652729"/>
                  <a:pt x="347142" y="634177"/>
                  <a:pt x="359708" y="631185"/>
                </a:cubicBezTo>
                <a:cubicBezTo>
                  <a:pt x="437501" y="612634"/>
                  <a:pt x="570948" y="603059"/>
                  <a:pt x="654725" y="590493"/>
                </a:cubicBezTo>
                <a:cubicBezTo>
                  <a:pt x="685844" y="587500"/>
                  <a:pt x="965900" y="571942"/>
                  <a:pt x="972483" y="562965"/>
                </a:cubicBezTo>
                <a:cubicBezTo>
                  <a:pt x="978467" y="550399"/>
                  <a:pt x="882123" y="553390"/>
                  <a:pt x="875540" y="553390"/>
                </a:cubicBezTo>
                <a:cubicBezTo>
                  <a:pt x="614632" y="565957"/>
                  <a:pt x="341157" y="631185"/>
                  <a:pt x="120343" y="631185"/>
                </a:cubicBezTo>
                <a:cubicBezTo>
                  <a:pt x="144878" y="597075"/>
                  <a:pt x="36565" y="640760"/>
                  <a:pt x="14424" y="621610"/>
                </a:cubicBezTo>
                <a:cubicBezTo>
                  <a:pt x="8440" y="618619"/>
                  <a:pt x="79651" y="603059"/>
                  <a:pt x="79651" y="603059"/>
                </a:cubicBezTo>
                <a:cubicBezTo>
                  <a:pt x="403392" y="550399"/>
                  <a:pt x="770220" y="519280"/>
                  <a:pt x="1056260" y="478588"/>
                </a:cubicBezTo>
                <a:cubicBezTo>
                  <a:pt x="991034" y="451060"/>
                  <a:pt x="910248" y="513296"/>
                  <a:pt x="828864" y="488162"/>
                </a:cubicBezTo>
                <a:cubicBezTo>
                  <a:pt x="804329" y="478588"/>
                  <a:pt x="851005" y="478588"/>
                  <a:pt x="856989" y="478588"/>
                </a:cubicBezTo>
                <a:cubicBezTo>
                  <a:pt x="1012576" y="454052"/>
                  <a:pt x="785778" y="469611"/>
                  <a:pt x="760645" y="466619"/>
                </a:cubicBezTo>
                <a:cubicBezTo>
                  <a:pt x="704993" y="463029"/>
                  <a:pt x="593089" y="472604"/>
                  <a:pt x="539830" y="466619"/>
                </a:cubicBezTo>
                <a:cubicBezTo>
                  <a:pt x="462036" y="463029"/>
                  <a:pt x="515295" y="466619"/>
                  <a:pt x="549405" y="457044"/>
                </a:cubicBezTo>
                <a:cubicBezTo>
                  <a:pt x="676867" y="431911"/>
                  <a:pt x="959916" y="410368"/>
                  <a:pt x="1068827" y="401391"/>
                </a:cubicBezTo>
                <a:cubicBezTo>
                  <a:pt x="1264508" y="385234"/>
                  <a:pt x="928799" y="391817"/>
                  <a:pt x="922216" y="391817"/>
                </a:cubicBezTo>
                <a:cubicBezTo>
                  <a:pt x="828864" y="385234"/>
                  <a:pt x="819887" y="394809"/>
                  <a:pt x="682851" y="401391"/>
                </a:cubicBezTo>
                <a:cubicBezTo>
                  <a:pt x="561971" y="404384"/>
                  <a:pt x="642757" y="394809"/>
                  <a:pt x="664300" y="391817"/>
                </a:cubicBezTo>
                <a:cubicBezTo>
                  <a:pt x="689434" y="385234"/>
                  <a:pt x="832454" y="369675"/>
                  <a:pt x="779195" y="363690"/>
                </a:cubicBezTo>
                <a:cubicBezTo>
                  <a:pt x="701402" y="351124"/>
                  <a:pt x="599073" y="385234"/>
                  <a:pt x="539830" y="391817"/>
                </a:cubicBezTo>
                <a:cubicBezTo>
                  <a:pt x="487170" y="394809"/>
                  <a:pt x="406384" y="413360"/>
                  <a:pt x="359708" y="401391"/>
                </a:cubicBezTo>
                <a:cubicBezTo>
                  <a:pt x="369282" y="404384"/>
                  <a:pt x="427927" y="369675"/>
                  <a:pt x="424935" y="382242"/>
                </a:cubicBezTo>
                <a:cubicBezTo>
                  <a:pt x="427927" y="363690"/>
                  <a:pt x="387834" y="369675"/>
                  <a:pt x="359708" y="373265"/>
                </a:cubicBezTo>
                <a:cubicBezTo>
                  <a:pt x="303458" y="373265"/>
                  <a:pt x="79651" y="391817"/>
                  <a:pt x="167020" y="363690"/>
                </a:cubicBezTo>
                <a:cubicBezTo>
                  <a:pt x="319016" y="314022"/>
                  <a:pt x="17416" y="373265"/>
                  <a:pt x="4849" y="363690"/>
                </a:cubicBezTo>
                <a:cubicBezTo>
                  <a:pt x="-22678" y="332573"/>
                  <a:pt x="76659" y="326589"/>
                  <a:pt x="61100" y="332573"/>
                </a:cubicBezTo>
                <a:cubicBezTo>
                  <a:pt x="92217" y="320006"/>
                  <a:pt x="113761" y="298463"/>
                  <a:pt x="120343" y="295470"/>
                </a:cubicBezTo>
                <a:cubicBezTo>
                  <a:pt x="232246" y="261360"/>
                  <a:pt x="375267" y="257770"/>
                  <a:pt x="521279" y="239219"/>
                </a:cubicBezTo>
                <a:cubicBezTo>
                  <a:pt x="648742" y="220668"/>
                  <a:pt x="779195" y="189550"/>
                  <a:pt x="913240" y="170998"/>
                </a:cubicBezTo>
                <a:cubicBezTo>
                  <a:pt x="1317168" y="115345"/>
                  <a:pt x="1920368" y="127314"/>
                  <a:pt x="2427224" y="152448"/>
                </a:cubicBezTo>
                <a:cubicBezTo>
                  <a:pt x="2576828" y="158432"/>
                  <a:pt x="2657614" y="145865"/>
                  <a:pt x="2791060" y="152448"/>
                </a:cubicBezTo>
                <a:cubicBezTo>
                  <a:pt x="2918521" y="155440"/>
                  <a:pt x="3034015" y="183566"/>
                  <a:pt x="3154894" y="199124"/>
                </a:cubicBezTo>
                <a:cubicBezTo>
                  <a:pt x="3229696" y="208101"/>
                  <a:pt x="3494195" y="242809"/>
                  <a:pt x="3375708" y="208101"/>
                </a:cubicBezTo>
                <a:cubicBezTo>
                  <a:pt x="3447518" y="220668"/>
                  <a:pt x="3406826" y="180573"/>
                  <a:pt x="3375708" y="208101"/>
                </a:cubicBezTo>
                <a:cubicBezTo>
                  <a:pt x="3310481" y="205109"/>
                  <a:pt x="3257821" y="196133"/>
                  <a:pt x="3164469" y="180573"/>
                </a:cubicBezTo>
                <a:cubicBezTo>
                  <a:pt x="3074109" y="168007"/>
                  <a:pt x="2915530" y="133897"/>
                  <a:pt x="3011874" y="142873"/>
                </a:cubicBezTo>
                <a:cubicBezTo>
                  <a:pt x="3030425" y="142873"/>
                  <a:pt x="3130359" y="170998"/>
                  <a:pt x="3154894" y="161424"/>
                </a:cubicBezTo>
                <a:cubicBezTo>
                  <a:pt x="3154894" y="183566"/>
                  <a:pt x="3195587" y="165014"/>
                  <a:pt x="3211145" y="170998"/>
                </a:cubicBezTo>
                <a:cubicBezTo>
                  <a:pt x="3214137" y="192542"/>
                  <a:pt x="3251239" y="173991"/>
                  <a:pt x="3270388" y="180573"/>
                </a:cubicBezTo>
                <a:cubicBezTo>
                  <a:pt x="3270388" y="202117"/>
                  <a:pt x="3310481" y="183566"/>
                  <a:pt x="3326040" y="189550"/>
                </a:cubicBezTo>
                <a:cubicBezTo>
                  <a:pt x="3348182" y="220668"/>
                  <a:pt x="3388275" y="180573"/>
                  <a:pt x="3326040" y="189550"/>
                </a:cubicBezTo>
                <a:cubicBezTo>
                  <a:pt x="3326040" y="168007"/>
                  <a:pt x="3285946" y="186558"/>
                  <a:pt x="3270388" y="180573"/>
                </a:cubicBezTo>
                <a:cubicBezTo>
                  <a:pt x="3266797" y="158432"/>
                  <a:pt x="3229696" y="176983"/>
                  <a:pt x="3211145" y="170998"/>
                </a:cubicBezTo>
                <a:cubicBezTo>
                  <a:pt x="3211145" y="149456"/>
                  <a:pt x="3170453" y="168007"/>
                  <a:pt x="3154894" y="161424"/>
                </a:cubicBezTo>
                <a:cubicBezTo>
                  <a:pt x="3011874" y="139881"/>
                  <a:pt x="2831751" y="96196"/>
                  <a:pt x="2694715" y="83629"/>
                </a:cubicBezTo>
                <a:cubicBezTo>
                  <a:pt x="2299763" y="53109"/>
                  <a:pt x="1877283" y="62086"/>
                  <a:pt x="1506865" y="46527"/>
                </a:cubicBezTo>
                <a:cubicBezTo>
                  <a:pt x="1417104" y="43535"/>
                  <a:pt x="1320759" y="30968"/>
                  <a:pt x="1248949" y="37551"/>
                </a:cubicBezTo>
                <a:cubicBezTo>
                  <a:pt x="1236382" y="37551"/>
                  <a:pt x="1220824" y="56102"/>
                  <a:pt x="1202273" y="56102"/>
                </a:cubicBezTo>
                <a:cubicBezTo>
                  <a:pt x="1186715" y="56102"/>
                  <a:pt x="1028135" y="33960"/>
                  <a:pt x="1028135" y="27976"/>
                </a:cubicBezTo>
                <a:cubicBezTo>
                  <a:pt x="1028135" y="2842"/>
                  <a:pt x="1233391" y="9425"/>
                  <a:pt x="1230399" y="9425"/>
                </a:cubicBezTo>
                <a:cubicBezTo>
                  <a:pt x="1339310" y="3142"/>
                  <a:pt x="1522723" y="0"/>
                  <a:pt x="1709204" y="0"/>
                </a:cubicBezTo>
                <a:close/>
              </a:path>
            </a:pathLst>
          </a:custGeom>
        </p:spPr>
        <p:txBody>
          <a:bodyPr wrap="square">
            <a:noAutofit/>
          </a:bodyPr>
          <a:lstStyle>
            <a:lvl1pPr>
              <a:defRPr sz="1600"/>
            </a:lvl1pPr>
          </a:lstStyle>
          <a:p>
            <a:endParaRPr lang="en-US" dirty="0"/>
          </a:p>
        </p:txBody>
      </p:sp>
    </p:spTree>
    <p:extLst>
      <p:ext uri="{BB962C8B-B14F-4D97-AF65-F5344CB8AC3E}">
        <p14:creationId xmlns:p14="http://schemas.microsoft.com/office/powerpoint/2010/main" val="4689568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3A0F92B-F6C3-4C3E-918D-FB5E73903248}"/>
              </a:ext>
            </a:extLst>
          </p:cNvPr>
          <p:cNvSpPr>
            <a:spLocks noGrp="1"/>
          </p:cNvSpPr>
          <p:nvPr>
            <p:ph type="pic" sz="quarter" idx="25"/>
          </p:nvPr>
        </p:nvSpPr>
        <p:spPr>
          <a:xfrm>
            <a:off x="5181601" y="666750"/>
            <a:ext cx="6438496" cy="5867400"/>
          </a:xfrm>
          <a:custGeom>
            <a:avLst/>
            <a:gdLst>
              <a:gd name="connsiteX0" fmla="*/ 1723691 w 5271037"/>
              <a:gd name="connsiteY0" fmla="*/ 2979070 h 3156645"/>
              <a:gd name="connsiteX1" fmla="*/ 1729016 w 5271037"/>
              <a:gd name="connsiteY1" fmla="*/ 2982239 h 3156645"/>
              <a:gd name="connsiteX2" fmla="*/ 1714024 w 5271037"/>
              <a:gd name="connsiteY2" fmla="*/ 2980730 h 3156645"/>
              <a:gd name="connsiteX3" fmla="*/ 1723691 w 5271037"/>
              <a:gd name="connsiteY3" fmla="*/ 2979070 h 3156645"/>
              <a:gd name="connsiteX4" fmla="*/ 1708698 w 5271037"/>
              <a:gd name="connsiteY4" fmla="*/ 2977561 h 3156645"/>
              <a:gd name="connsiteX5" fmla="*/ 1714024 w 5271037"/>
              <a:gd name="connsiteY5" fmla="*/ 2980730 h 3156645"/>
              <a:gd name="connsiteX6" fmla="*/ 1699031 w 5271037"/>
              <a:gd name="connsiteY6" fmla="*/ 2979221 h 3156645"/>
              <a:gd name="connsiteX7" fmla="*/ 1708698 w 5271037"/>
              <a:gd name="connsiteY7" fmla="*/ 2977561 h 3156645"/>
              <a:gd name="connsiteX8" fmla="*/ 1696270 w 5271037"/>
              <a:gd name="connsiteY8" fmla="*/ 2975331 h 3156645"/>
              <a:gd name="connsiteX9" fmla="*/ 1697228 w 5271037"/>
              <a:gd name="connsiteY9" fmla="*/ 2976681 h 3156645"/>
              <a:gd name="connsiteX10" fmla="*/ 1699031 w 5271037"/>
              <a:gd name="connsiteY10" fmla="*/ 2979221 h 3156645"/>
              <a:gd name="connsiteX11" fmla="*/ 1693622 w 5271037"/>
              <a:gd name="connsiteY11" fmla="*/ 2971600 h 3156645"/>
              <a:gd name="connsiteX12" fmla="*/ 1696270 w 5271037"/>
              <a:gd name="connsiteY12" fmla="*/ 2975331 h 3156645"/>
              <a:gd name="connsiteX13" fmla="*/ 1694223 w 5271037"/>
              <a:gd name="connsiteY13" fmla="*/ 2972447 h 3156645"/>
              <a:gd name="connsiteX14" fmla="*/ 1693622 w 5271037"/>
              <a:gd name="connsiteY14" fmla="*/ 2971600 h 3156645"/>
              <a:gd name="connsiteX15" fmla="*/ 2976418 w 5271037"/>
              <a:gd name="connsiteY15" fmla="*/ 2841930 h 3156645"/>
              <a:gd name="connsiteX16" fmla="*/ 2944256 w 5271037"/>
              <a:gd name="connsiteY16" fmla="*/ 2845881 h 3156645"/>
              <a:gd name="connsiteX17" fmla="*/ 2905999 w 5271037"/>
              <a:gd name="connsiteY17" fmla="*/ 2843982 h 3156645"/>
              <a:gd name="connsiteX18" fmla="*/ 2944256 w 5271037"/>
              <a:gd name="connsiteY18" fmla="*/ 2845881 h 3156645"/>
              <a:gd name="connsiteX19" fmla="*/ 2976418 w 5271037"/>
              <a:gd name="connsiteY19" fmla="*/ 2841930 h 3156645"/>
              <a:gd name="connsiteX20" fmla="*/ 2857142 w 5271037"/>
              <a:gd name="connsiteY20" fmla="*/ 2837883 h 3156645"/>
              <a:gd name="connsiteX21" fmla="*/ 2855906 w 5271037"/>
              <a:gd name="connsiteY21" fmla="*/ 2838453 h 3156645"/>
              <a:gd name="connsiteX22" fmla="*/ 2854256 w 5271037"/>
              <a:gd name="connsiteY22" fmla="*/ 2839214 h 3156645"/>
              <a:gd name="connsiteX23" fmla="*/ 2849722 w 5271037"/>
              <a:gd name="connsiteY23" fmla="*/ 2841306 h 3156645"/>
              <a:gd name="connsiteX24" fmla="*/ 2846013 w 5271037"/>
              <a:gd name="connsiteY24" fmla="*/ 2843017 h 3156645"/>
              <a:gd name="connsiteX25" fmla="*/ 2853587 w 5271037"/>
              <a:gd name="connsiteY25" fmla="*/ 2839523 h 3156645"/>
              <a:gd name="connsiteX26" fmla="*/ 2854256 w 5271037"/>
              <a:gd name="connsiteY26" fmla="*/ 2839214 h 3156645"/>
              <a:gd name="connsiteX27" fmla="*/ 2791699 w 5271037"/>
              <a:gd name="connsiteY27" fmla="*/ 2834207 h 3156645"/>
              <a:gd name="connsiteX28" fmla="*/ 2783544 w 5271037"/>
              <a:gd name="connsiteY28" fmla="*/ 2836731 h 3156645"/>
              <a:gd name="connsiteX29" fmla="*/ 2768552 w 5271037"/>
              <a:gd name="connsiteY29" fmla="*/ 2835222 h 3156645"/>
              <a:gd name="connsiteX30" fmla="*/ 2783544 w 5271037"/>
              <a:gd name="connsiteY30" fmla="*/ 2836731 h 3156645"/>
              <a:gd name="connsiteX31" fmla="*/ 2791699 w 5271037"/>
              <a:gd name="connsiteY31" fmla="*/ 2834207 h 3156645"/>
              <a:gd name="connsiteX32" fmla="*/ 2718917 w 5271037"/>
              <a:gd name="connsiteY32" fmla="*/ 2828819 h 3156645"/>
              <a:gd name="connsiteX33" fmla="*/ 2715677 w 5271037"/>
              <a:gd name="connsiteY33" fmla="*/ 2830180 h 3156645"/>
              <a:gd name="connsiteX34" fmla="*/ 2715180 w 5271037"/>
              <a:gd name="connsiteY34" fmla="*/ 2830388 h 3156645"/>
              <a:gd name="connsiteX35" fmla="*/ 2707220 w 5271037"/>
              <a:gd name="connsiteY35" fmla="*/ 2833732 h 3156645"/>
              <a:gd name="connsiteX36" fmla="*/ 2711119 w 5271037"/>
              <a:gd name="connsiteY36" fmla="*/ 2832094 h 3156645"/>
              <a:gd name="connsiteX37" fmla="*/ 2715677 w 5271037"/>
              <a:gd name="connsiteY37" fmla="*/ 2830180 h 3156645"/>
              <a:gd name="connsiteX38" fmla="*/ 2717618 w 5271037"/>
              <a:gd name="connsiteY38" fmla="*/ 2829365 h 3156645"/>
              <a:gd name="connsiteX39" fmla="*/ 2718917 w 5271037"/>
              <a:gd name="connsiteY39" fmla="*/ 2828819 h 3156645"/>
              <a:gd name="connsiteX40" fmla="*/ 2209517 w 5271037"/>
              <a:gd name="connsiteY40" fmla="*/ 2826755 h 3156645"/>
              <a:gd name="connsiteX41" fmla="*/ 2199825 w 5271037"/>
              <a:gd name="connsiteY41" fmla="*/ 2828316 h 3156645"/>
              <a:gd name="connsiteX42" fmla="*/ 2215007 w 5271037"/>
              <a:gd name="connsiteY42" fmla="*/ 2830624 h 3156645"/>
              <a:gd name="connsiteX43" fmla="*/ 2215007 w 5271037"/>
              <a:gd name="connsiteY43" fmla="*/ 2830624 h 3156645"/>
              <a:gd name="connsiteX44" fmla="*/ 2209517 w 5271037"/>
              <a:gd name="connsiteY44" fmla="*/ 2826755 h 3156645"/>
              <a:gd name="connsiteX45" fmla="*/ 2528224 w 5271037"/>
              <a:gd name="connsiteY45" fmla="*/ 2815621 h 3156645"/>
              <a:gd name="connsiteX46" fmla="*/ 2515369 w 5271037"/>
              <a:gd name="connsiteY46" fmla="*/ 2821837 h 3156645"/>
              <a:gd name="connsiteX47" fmla="*/ 2538444 w 5271037"/>
              <a:gd name="connsiteY47" fmla="*/ 2821429 h 3156645"/>
              <a:gd name="connsiteX48" fmla="*/ 2553436 w 5271037"/>
              <a:gd name="connsiteY48" fmla="*/ 2822938 h 3156645"/>
              <a:gd name="connsiteX49" fmla="*/ 2576701 w 5271037"/>
              <a:gd name="connsiteY49" fmla="*/ 2823328 h 3156645"/>
              <a:gd name="connsiteX50" fmla="*/ 2591693 w 5271037"/>
              <a:gd name="connsiteY50" fmla="*/ 2824837 h 3156645"/>
              <a:gd name="connsiteX51" fmla="*/ 2591693 w 5271037"/>
              <a:gd name="connsiteY51" fmla="*/ 2824837 h 3156645"/>
              <a:gd name="connsiteX52" fmla="*/ 2576701 w 5271037"/>
              <a:gd name="connsiteY52" fmla="*/ 2823328 h 3156645"/>
              <a:gd name="connsiteX53" fmla="*/ 2553436 w 5271037"/>
              <a:gd name="connsiteY53" fmla="*/ 2822938 h 3156645"/>
              <a:gd name="connsiteX54" fmla="*/ 2538444 w 5271037"/>
              <a:gd name="connsiteY54" fmla="*/ 2821429 h 3156645"/>
              <a:gd name="connsiteX55" fmla="*/ 2528224 w 5271037"/>
              <a:gd name="connsiteY55" fmla="*/ 2815621 h 3156645"/>
              <a:gd name="connsiteX56" fmla="*/ 2326640 w 5271037"/>
              <a:gd name="connsiteY56" fmla="*/ 2798847 h 3156645"/>
              <a:gd name="connsiteX57" fmla="*/ 2291051 w 5271037"/>
              <a:gd name="connsiteY57" fmla="*/ 2801605 h 3156645"/>
              <a:gd name="connsiteX58" fmla="*/ 2406769 w 5271037"/>
              <a:gd name="connsiteY58" fmla="*/ 2811299 h 3156645"/>
              <a:gd name="connsiteX59" fmla="*/ 2422916 w 5271037"/>
              <a:gd name="connsiteY59" fmla="*/ 2812534 h 3156645"/>
              <a:gd name="connsiteX60" fmla="*/ 2444836 w 5271037"/>
              <a:gd name="connsiteY60" fmla="*/ 2812399 h 3156645"/>
              <a:gd name="connsiteX61" fmla="*/ 2460983 w 5271037"/>
              <a:gd name="connsiteY61" fmla="*/ 2813634 h 3156645"/>
              <a:gd name="connsiteX62" fmla="*/ 2475975 w 5271037"/>
              <a:gd name="connsiteY62" fmla="*/ 2815143 h 3156645"/>
              <a:gd name="connsiteX63" fmla="*/ 2475975 w 5271037"/>
              <a:gd name="connsiteY63" fmla="*/ 2815143 h 3156645"/>
              <a:gd name="connsiteX64" fmla="*/ 2460983 w 5271037"/>
              <a:gd name="connsiteY64" fmla="*/ 2813634 h 3156645"/>
              <a:gd name="connsiteX65" fmla="*/ 2444836 w 5271037"/>
              <a:gd name="connsiteY65" fmla="*/ 2812399 h 3156645"/>
              <a:gd name="connsiteX66" fmla="*/ 2422916 w 5271037"/>
              <a:gd name="connsiteY66" fmla="*/ 2812534 h 3156645"/>
              <a:gd name="connsiteX67" fmla="*/ 2406769 w 5271037"/>
              <a:gd name="connsiteY67" fmla="*/ 2811299 h 3156645"/>
              <a:gd name="connsiteX68" fmla="*/ 2326640 w 5271037"/>
              <a:gd name="connsiteY68" fmla="*/ 2798847 h 3156645"/>
              <a:gd name="connsiteX69" fmla="*/ 2254089 w 5271037"/>
              <a:gd name="connsiteY69" fmla="*/ 2793594 h 3156645"/>
              <a:gd name="connsiteX70" fmla="*/ 2244919 w 5271037"/>
              <a:gd name="connsiteY70" fmla="*/ 2797353 h 3156645"/>
              <a:gd name="connsiteX71" fmla="*/ 2259912 w 5271037"/>
              <a:gd name="connsiteY71" fmla="*/ 2798862 h 3156645"/>
              <a:gd name="connsiteX72" fmla="*/ 2259912 w 5271037"/>
              <a:gd name="connsiteY72" fmla="*/ 2798862 h 3156645"/>
              <a:gd name="connsiteX73" fmla="*/ 2254089 w 5271037"/>
              <a:gd name="connsiteY73" fmla="*/ 2793594 h 3156645"/>
              <a:gd name="connsiteX74" fmla="*/ 2095356 w 5271037"/>
              <a:gd name="connsiteY74" fmla="*/ 2777365 h 3156645"/>
              <a:gd name="connsiteX75" fmla="*/ 2104989 w 5271037"/>
              <a:gd name="connsiteY75" fmla="*/ 2783272 h 3156645"/>
              <a:gd name="connsiteX76" fmla="*/ 2121137 w 5271037"/>
              <a:gd name="connsiteY76" fmla="*/ 2784507 h 3156645"/>
              <a:gd name="connsiteX77" fmla="*/ 2136130 w 5271037"/>
              <a:gd name="connsiteY77" fmla="*/ 2786015 h 3156645"/>
              <a:gd name="connsiteX78" fmla="*/ 2152276 w 5271037"/>
              <a:gd name="connsiteY78" fmla="*/ 2787250 h 3156645"/>
              <a:gd name="connsiteX79" fmla="*/ 2152276 w 5271037"/>
              <a:gd name="connsiteY79" fmla="*/ 2787250 h 3156645"/>
              <a:gd name="connsiteX80" fmla="*/ 2136130 w 5271037"/>
              <a:gd name="connsiteY80" fmla="*/ 2786015 h 3156645"/>
              <a:gd name="connsiteX81" fmla="*/ 2121137 w 5271037"/>
              <a:gd name="connsiteY81" fmla="*/ 2784507 h 3156645"/>
              <a:gd name="connsiteX82" fmla="*/ 2104989 w 5271037"/>
              <a:gd name="connsiteY82" fmla="*/ 2783272 h 3156645"/>
              <a:gd name="connsiteX83" fmla="*/ 2095356 w 5271037"/>
              <a:gd name="connsiteY83" fmla="*/ 2777365 h 3156645"/>
              <a:gd name="connsiteX84" fmla="*/ 1862531 w 5271037"/>
              <a:gd name="connsiteY84" fmla="*/ 2756934 h 3156645"/>
              <a:gd name="connsiteX85" fmla="*/ 1865679 w 5271037"/>
              <a:gd name="connsiteY85" fmla="*/ 2761530 h 3156645"/>
              <a:gd name="connsiteX86" fmla="*/ 1881826 w 5271037"/>
              <a:gd name="connsiteY86" fmla="*/ 2762766 h 3156645"/>
              <a:gd name="connsiteX87" fmla="*/ 1997354 w 5271037"/>
              <a:gd name="connsiteY87" fmla="*/ 2771660 h 3156645"/>
              <a:gd name="connsiteX88" fmla="*/ 1997354 w 5271037"/>
              <a:gd name="connsiteY88" fmla="*/ 2771660 h 3156645"/>
              <a:gd name="connsiteX89" fmla="*/ 1881826 w 5271037"/>
              <a:gd name="connsiteY89" fmla="*/ 2762766 h 3156645"/>
              <a:gd name="connsiteX90" fmla="*/ 1865679 w 5271037"/>
              <a:gd name="connsiteY90" fmla="*/ 2761530 h 3156645"/>
              <a:gd name="connsiteX91" fmla="*/ 1862531 w 5271037"/>
              <a:gd name="connsiteY91" fmla="*/ 2756934 h 3156645"/>
              <a:gd name="connsiteX92" fmla="*/ 1286936 w 5271037"/>
              <a:gd name="connsiteY92" fmla="*/ 2716263 h 3156645"/>
              <a:gd name="connsiteX93" fmla="*/ 1288798 w 5271037"/>
              <a:gd name="connsiteY93" fmla="*/ 2720254 h 3156645"/>
              <a:gd name="connsiteX94" fmla="*/ 1280733 w 5271037"/>
              <a:gd name="connsiteY94" fmla="*/ 2717102 h 3156645"/>
              <a:gd name="connsiteX95" fmla="*/ 1286936 w 5271037"/>
              <a:gd name="connsiteY95" fmla="*/ 2716263 h 3156645"/>
              <a:gd name="connsiteX96" fmla="*/ 1274910 w 5271037"/>
              <a:gd name="connsiteY96" fmla="*/ 2711834 h 3156645"/>
              <a:gd name="connsiteX97" fmla="*/ 1280733 w 5271037"/>
              <a:gd name="connsiteY97" fmla="*/ 2717102 h 3156645"/>
              <a:gd name="connsiteX98" fmla="*/ 1265740 w 5271037"/>
              <a:gd name="connsiteY98" fmla="*/ 2715593 h 3156645"/>
              <a:gd name="connsiteX99" fmla="*/ 1274910 w 5271037"/>
              <a:gd name="connsiteY99" fmla="*/ 2711834 h 3156645"/>
              <a:gd name="connsiteX100" fmla="*/ 1260544 w 5271037"/>
              <a:gd name="connsiteY100" fmla="*/ 2708871 h 3156645"/>
              <a:gd name="connsiteX101" fmla="*/ 1265740 w 5271037"/>
              <a:gd name="connsiteY101" fmla="*/ 2715593 h 3156645"/>
              <a:gd name="connsiteX102" fmla="*/ 1256331 w 5271037"/>
              <a:gd name="connsiteY102" fmla="*/ 2711915 h 3156645"/>
              <a:gd name="connsiteX103" fmla="*/ 1260544 w 5271037"/>
              <a:gd name="connsiteY103" fmla="*/ 2708871 h 3156645"/>
              <a:gd name="connsiteX104" fmla="*/ 1247128 w 5271037"/>
              <a:gd name="connsiteY104" fmla="*/ 2703967 h 3156645"/>
              <a:gd name="connsiteX105" fmla="*/ 1256331 w 5271037"/>
              <a:gd name="connsiteY105" fmla="*/ 2711915 h 3156645"/>
              <a:gd name="connsiteX106" fmla="*/ 1247128 w 5271037"/>
              <a:gd name="connsiteY106" fmla="*/ 2703967 h 3156645"/>
              <a:gd name="connsiteX107" fmla="*/ 1257306 w 5271037"/>
              <a:gd name="connsiteY107" fmla="*/ 2649204 h 3156645"/>
              <a:gd name="connsiteX108" fmla="*/ 1297225 w 5271037"/>
              <a:gd name="connsiteY108" fmla="*/ 2660140 h 3156645"/>
              <a:gd name="connsiteX109" fmla="*/ 1288750 w 5271037"/>
              <a:gd name="connsiteY109" fmla="*/ 2658866 h 3156645"/>
              <a:gd name="connsiteX110" fmla="*/ 1211174 w 5271037"/>
              <a:gd name="connsiteY110" fmla="*/ 2644952 h 3156645"/>
              <a:gd name="connsiteX111" fmla="*/ 1257306 w 5271037"/>
              <a:gd name="connsiteY111" fmla="*/ 2649204 h 3156645"/>
              <a:gd name="connsiteX112" fmla="*/ 1227901 w 5271037"/>
              <a:gd name="connsiteY112" fmla="*/ 2647105 h 3156645"/>
              <a:gd name="connsiteX113" fmla="*/ 1214097 w 5271037"/>
              <a:gd name="connsiteY113" fmla="*/ 2645504 h 3156645"/>
              <a:gd name="connsiteX114" fmla="*/ 523636 w 5271037"/>
              <a:gd name="connsiteY114" fmla="*/ 2106454 h 3156645"/>
              <a:gd name="connsiteX115" fmla="*/ 521688 w 5271037"/>
              <a:gd name="connsiteY115" fmla="*/ 2106916 h 3156645"/>
              <a:gd name="connsiteX116" fmla="*/ 520554 w 5271037"/>
              <a:gd name="connsiteY116" fmla="*/ 2107185 h 3156645"/>
              <a:gd name="connsiteX117" fmla="*/ 518441 w 5271037"/>
              <a:gd name="connsiteY117" fmla="*/ 2107686 h 3156645"/>
              <a:gd name="connsiteX118" fmla="*/ 517791 w 5271037"/>
              <a:gd name="connsiteY118" fmla="*/ 2107840 h 3156645"/>
              <a:gd name="connsiteX119" fmla="*/ 520554 w 5271037"/>
              <a:gd name="connsiteY119" fmla="*/ 2107185 h 3156645"/>
              <a:gd name="connsiteX120" fmla="*/ 204825 w 5271037"/>
              <a:gd name="connsiteY120" fmla="*/ 1878142 h 3156645"/>
              <a:gd name="connsiteX121" fmla="*/ 204158 w 5271037"/>
              <a:gd name="connsiteY121" fmla="*/ 1878256 h 3156645"/>
              <a:gd name="connsiteX122" fmla="*/ 204060 w 5271037"/>
              <a:gd name="connsiteY122" fmla="*/ 1878192 h 3156645"/>
              <a:gd name="connsiteX123" fmla="*/ 204825 w 5271037"/>
              <a:gd name="connsiteY123" fmla="*/ 1878142 h 3156645"/>
              <a:gd name="connsiteX124" fmla="*/ 277117 w 5271037"/>
              <a:gd name="connsiteY124" fmla="*/ 1806083 h 3156645"/>
              <a:gd name="connsiteX125" fmla="*/ 263510 w 5271037"/>
              <a:gd name="connsiteY125" fmla="*/ 1806805 h 3156645"/>
              <a:gd name="connsiteX126" fmla="*/ 280969 w 5271037"/>
              <a:gd name="connsiteY126" fmla="*/ 1818705 h 3156645"/>
              <a:gd name="connsiteX127" fmla="*/ 277117 w 5271037"/>
              <a:gd name="connsiteY127" fmla="*/ 1806083 h 3156645"/>
              <a:gd name="connsiteX128" fmla="*/ 17767 w 5271037"/>
              <a:gd name="connsiteY128" fmla="*/ 1622191 h 3156645"/>
              <a:gd name="connsiteX129" fmla="*/ 17788 w 5271037"/>
              <a:gd name="connsiteY129" fmla="*/ 1629542 h 3156645"/>
              <a:gd name="connsiteX130" fmla="*/ 17776 w 5271037"/>
              <a:gd name="connsiteY130" fmla="*/ 1625152 h 3156645"/>
              <a:gd name="connsiteX131" fmla="*/ 17763 w 5271037"/>
              <a:gd name="connsiteY131" fmla="*/ 1620574 h 3156645"/>
              <a:gd name="connsiteX132" fmla="*/ 17767 w 5271037"/>
              <a:gd name="connsiteY132" fmla="*/ 1622191 h 3156645"/>
              <a:gd name="connsiteX133" fmla="*/ 17763 w 5271037"/>
              <a:gd name="connsiteY133" fmla="*/ 1620578 h 3156645"/>
              <a:gd name="connsiteX134" fmla="*/ 17751 w 5271037"/>
              <a:gd name="connsiteY134" fmla="*/ 1616371 h 3156645"/>
              <a:gd name="connsiteX135" fmla="*/ 17755 w 5271037"/>
              <a:gd name="connsiteY135" fmla="*/ 1617834 h 3156645"/>
              <a:gd name="connsiteX136" fmla="*/ 17763 w 5271037"/>
              <a:gd name="connsiteY136" fmla="*/ 1620574 h 3156645"/>
              <a:gd name="connsiteX137" fmla="*/ 12225 w 5271037"/>
              <a:gd name="connsiteY137" fmla="*/ 1587868 h 3156645"/>
              <a:gd name="connsiteX138" fmla="*/ 10261 w 5271037"/>
              <a:gd name="connsiteY138" fmla="*/ 1588869 h 3156645"/>
              <a:gd name="connsiteX139" fmla="*/ 10968 w 5271037"/>
              <a:gd name="connsiteY139" fmla="*/ 1588508 h 3156645"/>
              <a:gd name="connsiteX140" fmla="*/ 22183 w 5271037"/>
              <a:gd name="connsiteY140" fmla="*/ 1582789 h 3156645"/>
              <a:gd name="connsiteX141" fmla="*/ 16393 w 5271037"/>
              <a:gd name="connsiteY141" fmla="*/ 1585742 h 3156645"/>
              <a:gd name="connsiteX142" fmla="*/ 12225 w 5271037"/>
              <a:gd name="connsiteY142" fmla="*/ 1587868 h 3156645"/>
              <a:gd name="connsiteX143" fmla="*/ 12855 w 5271037"/>
              <a:gd name="connsiteY143" fmla="*/ 1587546 h 3156645"/>
              <a:gd name="connsiteX144" fmla="*/ 27950 w 5271037"/>
              <a:gd name="connsiteY144" fmla="*/ 1579849 h 3156645"/>
              <a:gd name="connsiteX145" fmla="*/ 22289 w 5271037"/>
              <a:gd name="connsiteY145" fmla="*/ 1582735 h 3156645"/>
              <a:gd name="connsiteX146" fmla="*/ 22183 w 5271037"/>
              <a:gd name="connsiteY146" fmla="*/ 1582789 h 3156645"/>
              <a:gd name="connsiteX147" fmla="*/ 294214 w 5271037"/>
              <a:gd name="connsiteY147" fmla="*/ 704835 h 3156645"/>
              <a:gd name="connsiteX148" fmla="*/ 293433 w 5271037"/>
              <a:gd name="connsiteY148" fmla="*/ 706868 h 3156645"/>
              <a:gd name="connsiteX149" fmla="*/ 291524 w 5271037"/>
              <a:gd name="connsiteY149" fmla="*/ 711833 h 3156645"/>
              <a:gd name="connsiteX150" fmla="*/ 296287 w 5271037"/>
              <a:gd name="connsiteY150" fmla="*/ 699446 h 3156645"/>
              <a:gd name="connsiteX151" fmla="*/ 295421 w 5271037"/>
              <a:gd name="connsiteY151" fmla="*/ 701697 h 3156645"/>
              <a:gd name="connsiteX152" fmla="*/ 294214 w 5271037"/>
              <a:gd name="connsiteY152" fmla="*/ 704835 h 3156645"/>
              <a:gd name="connsiteX153" fmla="*/ 297489 w 5271037"/>
              <a:gd name="connsiteY153" fmla="*/ 696318 h 3156645"/>
              <a:gd name="connsiteX154" fmla="*/ 297251 w 5271037"/>
              <a:gd name="connsiteY154" fmla="*/ 696939 h 3156645"/>
              <a:gd name="connsiteX155" fmla="*/ 296287 w 5271037"/>
              <a:gd name="connsiteY155" fmla="*/ 699446 h 3156645"/>
              <a:gd name="connsiteX156" fmla="*/ 296614 w 5271037"/>
              <a:gd name="connsiteY156" fmla="*/ 698593 h 3156645"/>
              <a:gd name="connsiteX157" fmla="*/ 297489 w 5271037"/>
              <a:gd name="connsiteY157" fmla="*/ 696318 h 3156645"/>
              <a:gd name="connsiteX158" fmla="*/ 2055755 w 5271037"/>
              <a:gd name="connsiteY158" fmla="*/ 634134 h 3156645"/>
              <a:gd name="connsiteX159" fmla="*/ 2042047 w 5271037"/>
              <a:gd name="connsiteY159" fmla="*/ 636754 h 3156645"/>
              <a:gd name="connsiteX160" fmla="*/ 2065121 w 5271037"/>
              <a:gd name="connsiteY160" fmla="*/ 636345 h 3156645"/>
              <a:gd name="connsiteX161" fmla="*/ 2055755 w 5271037"/>
              <a:gd name="connsiteY161" fmla="*/ 634134 h 3156645"/>
              <a:gd name="connsiteX162" fmla="*/ 2082473 w 5271037"/>
              <a:gd name="connsiteY162" fmla="*/ 633019 h 3156645"/>
              <a:gd name="connsiteX163" fmla="*/ 2078976 w 5271037"/>
              <a:gd name="connsiteY163" fmla="*/ 633057 h 3156645"/>
              <a:gd name="connsiteX164" fmla="*/ 2095123 w 5271037"/>
              <a:gd name="connsiteY164" fmla="*/ 634293 h 3156645"/>
              <a:gd name="connsiteX165" fmla="*/ 2082473 w 5271037"/>
              <a:gd name="connsiteY165" fmla="*/ 633019 h 3156645"/>
              <a:gd name="connsiteX166" fmla="*/ 2115607 w 5271037"/>
              <a:gd name="connsiteY166" fmla="*/ 631965 h 3156645"/>
              <a:gd name="connsiteX167" fmla="*/ 2102050 w 5271037"/>
              <a:gd name="connsiteY167" fmla="*/ 632649 h 3156645"/>
              <a:gd name="connsiteX168" fmla="*/ 2123969 w 5271037"/>
              <a:gd name="connsiteY168" fmla="*/ 632514 h 3156645"/>
              <a:gd name="connsiteX169" fmla="*/ 2115607 w 5271037"/>
              <a:gd name="connsiteY169" fmla="*/ 631965 h 3156645"/>
              <a:gd name="connsiteX170" fmla="*/ 2302315 w 5271037"/>
              <a:gd name="connsiteY170" fmla="*/ 622177 h 3156645"/>
              <a:gd name="connsiteX171" fmla="*/ 2289160 w 5271037"/>
              <a:gd name="connsiteY171" fmla="*/ 624560 h 3156645"/>
              <a:gd name="connsiteX172" fmla="*/ 2311270 w 5271037"/>
              <a:gd name="connsiteY172" fmla="*/ 625224 h 3156645"/>
              <a:gd name="connsiteX173" fmla="*/ 2302315 w 5271037"/>
              <a:gd name="connsiteY173" fmla="*/ 622177 h 3156645"/>
              <a:gd name="connsiteX174" fmla="*/ 275631 w 5271037"/>
              <a:gd name="connsiteY174" fmla="*/ 618507 h 3156645"/>
              <a:gd name="connsiteX175" fmla="*/ 261063 w 5271037"/>
              <a:gd name="connsiteY175" fmla="*/ 619431 h 3156645"/>
              <a:gd name="connsiteX176" fmla="*/ 284137 w 5271037"/>
              <a:gd name="connsiteY176" fmla="*/ 619022 h 3156645"/>
              <a:gd name="connsiteX177" fmla="*/ 275631 w 5271037"/>
              <a:gd name="connsiteY177" fmla="*/ 618507 h 3156645"/>
              <a:gd name="connsiteX178" fmla="*/ 2453029 w 5271037"/>
              <a:gd name="connsiteY178" fmla="*/ 616180 h 3156645"/>
              <a:gd name="connsiteX179" fmla="*/ 2446458 w 5271037"/>
              <a:gd name="connsiteY179" fmla="*/ 619322 h 3156645"/>
              <a:gd name="connsiteX180" fmla="*/ 2461450 w 5271037"/>
              <a:gd name="connsiteY180" fmla="*/ 620831 h 3156645"/>
              <a:gd name="connsiteX181" fmla="*/ 2453029 w 5271037"/>
              <a:gd name="connsiteY181" fmla="*/ 616180 h 3156645"/>
              <a:gd name="connsiteX182" fmla="*/ 2429430 w 5271037"/>
              <a:gd name="connsiteY182" fmla="*/ 615658 h 3156645"/>
              <a:gd name="connsiteX183" fmla="*/ 2415128 w 5271037"/>
              <a:gd name="connsiteY183" fmla="*/ 615779 h 3156645"/>
              <a:gd name="connsiteX184" fmla="*/ 2439531 w 5271037"/>
              <a:gd name="connsiteY184" fmla="*/ 620966 h 3156645"/>
              <a:gd name="connsiteX185" fmla="*/ 2429430 w 5271037"/>
              <a:gd name="connsiteY185" fmla="*/ 615658 h 3156645"/>
              <a:gd name="connsiteX186" fmla="*/ 2484834 w 5271037"/>
              <a:gd name="connsiteY186" fmla="*/ 614016 h 3156645"/>
              <a:gd name="connsiteX187" fmla="*/ 2469533 w 5271037"/>
              <a:gd name="connsiteY187" fmla="*/ 618913 h 3156645"/>
              <a:gd name="connsiteX188" fmla="*/ 2491452 w 5271037"/>
              <a:gd name="connsiteY188" fmla="*/ 618778 h 3156645"/>
              <a:gd name="connsiteX189" fmla="*/ 2484834 w 5271037"/>
              <a:gd name="connsiteY189" fmla="*/ 614016 h 3156645"/>
              <a:gd name="connsiteX190" fmla="*/ 2572612 w 5271037"/>
              <a:gd name="connsiteY190" fmla="*/ 612609 h 3156645"/>
              <a:gd name="connsiteX191" fmla="*/ 2558382 w 5271037"/>
              <a:gd name="connsiteY191" fmla="*/ 613030 h 3156645"/>
              <a:gd name="connsiteX192" fmla="*/ 2581646 w 5271037"/>
              <a:gd name="connsiteY192" fmla="*/ 613420 h 3156645"/>
              <a:gd name="connsiteX193" fmla="*/ 2572612 w 5271037"/>
              <a:gd name="connsiteY193" fmla="*/ 612609 h 3156645"/>
              <a:gd name="connsiteX194" fmla="*/ 2519165 w 5271037"/>
              <a:gd name="connsiteY194" fmla="*/ 610936 h 3156645"/>
              <a:gd name="connsiteX195" fmla="*/ 2506461 w 5271037"/>
              <a:gd name="connsiteY195" fmla="*/ 615217 h 3156645"/>
              <a:gd name="connsiteX196" fmla="*/ 2528380 w 5271037"/>
              <a:gd name="connsiteY196" fmla="*/ 615082 h 3156645"/>
              <a:gd name="connsiteX197" fmla="*/ 2519165 w 5271037"/>
              <a:gd name="connsiteY197" fmla="*/ 610936 h 3156645"/>
              <a:gd name="connsiteX198" fmla="*/ 2927040 w 5271037"/>
              <a:gd name="connsiteY198" fmla="*/ 592683 h 3156645"/>
              <a:gd name="connsiteX199" fmla="*/ 2917800 w 5271037"/>
              <a:gd name="connsiteY199" fmla="*/ 596142 h 3156645"/>
              <a:gd name="connsiteX200" fmla="*/ 2932792 w 5271037"/>
              <a:gd name="connsiteY200" fmla="*/ 597651 h 3156645"/>
              <a:gd name="connsiteX201" fmla="*/ 2927040 w 5271037"/>
              <a:gd name="connsiteY201" fmla="*/ 592683 h 3156645"/>
              <a:gd name="connsiteX202" fmla="*/ 2872621 w 5271037"/>
              <a:gd name="connsiteY202" fmla="*/ 591651 h 3156645"/>
              <a:gd name="connsiteX203" fmla="*/ 2849542 w 5271037"/>
              <a:gd name="connsiteY203" fmla="*/ 596296 h 3156645"/>
              <a:gd name="connsiteX204" fmla="*/ 2812612 w 5271037"/>
              <a:gd name="connsiteY204" fmla="*/ 599991 h 3156645"/>
              <a:gd name="connsiteX205" fmla="*/ 2782611 w 5271037"/>
              <a:gd name="connsiteY205" fmla="*/ 602044 h 3156645"/>
              <a:gd name="connsiteX206" fmla="*/ 2745682 w 5271037"/>
              <a:gd name="connsiteY206" fmla="*/ 605740 h 3156645"/>
              <a:gd name="connsiteX207" fmla="*/ 2655504 w 5271037"/>
              <a:gd name="connsiteY207" fmla="*/ 606028 h 3156645"/>
              <a:gd name="connsiteX208" fmla="*/ 2618575 w 5271037"/>
              <a:gd name="connsiteY208" fmla="*/ 609724 h 3156645"/>
              <a:gd name="connsiteX209" fmla="*/ 2655504 w 5271037"/>
              <a:gd name="connsiteY209" fmla="*/ 606028 h 3156645"/>
              <a:gd name="connsiteX210" fmla="*/ 2745682 w 5271037"/>
              <a:gd name="connsiteY210" fmla="*/ 605740 h 3156645"/>
              <a:gd name="connsiteX211" fmla="*/ 2782611 w 5271037"/>
              <a:gd name="connsiteY211" fmla="*/ 602044 h 3156645"/>
              <a:gd name="connsiteX212" fmla="*/ 2812612 w 5271037"/>
              <a:gd name="connsiteY212" fmla="*/ 599991 h 3156645"/>
              <a:gd name="connsiteX213" fmla="*/ 2849542 w 5271037"/>
              <a:gd name="connsiteY213" fmla="*/ 596296 h 3156645"/>
              <a:gd name="connsiteX214" fmla="*/ 2872621 w 5271037"/>
              <a:gd name="connsiteY214" fmla="*/ 591651 h 3156645"/>
              <a:gd name="connsiteX215" fmla="*/ 365868 w 5271037"/>
              <a:gd name="connsiteY215" fmla="*/ 584409 h 3156645"/>
              <a:gd name="connsiteX216" fmla="*/ 346516 w 5271037"/>
              <a:gd name="connsiteY216" fmla="*/ 594090 h 3156645"/>
              <a:gd name="connsiteX217" fmla="*/ 325807 w 5271037"/>
              <a:gd name="connsiteY217" fmla="*/ 635309 h 3156645"/>
              <a:gd name="connsiteX218" fmla="*/ 365868 w 5271037"/>
              <a:gd name="connsiteY218" fmla="*/ 584409 h 3156645"/>
              <a:gd name="connsiteX219" fmla="*/ 1935945 w 5271037"/>
              <a:gd name="connsiteY219" fmla="*/ 531376 h 3156645"/>
              <a:gd name="connsiteX220" fmla="*/ 1920287 w 5271037"/>
              <a:gd name="connsiteY220" fmla="*/ 534774 h 3156645"/>
              <a:gd name="connsiteX221" fmla="*/ 1942207 w 5271037"/>
              <a:gd name="connsiteY221" fmla="*/ 534639 h 3156645"/>
              <a:gd name="connsiteX222" fmla="*/ 1935945 w 5271037"/>
              <a:gd name="connsiteY222" fmla="*/ 531376 h 3156645"/>
              <a:gd name="connsiteX223" fmla="*/ 2048200 w 5271037"/>
              <a:gd name="connsiteY223" fmla="*/ 521809 h 3156645"/>
              <a:gd name="connsiteX224" fmla="*/ 1949135 w 5271037"/>
              <a:gd name="connsiteY224" fmla="*/ 532995 h 3156645"/>
              <a:gd name="connsiteX225" fmla="*/ 2046067 w 5271037"/>
              <a:gd name="connsiteY225" fmla="*/ 525194 h 3156645"/>
              <a:gd name="connsiteX226" fmla="*/ 2048200 w 5271037"/>
              <a:gd name="connsiteY226" fmla="*/ 521809 h 3156645"/>
              <a:gd name="connsiteX227" fmla="*/ 2638283 w 5271037"/>
              <a:gd name="connsiteY227" fmla="*/ 491903 h 3156645"/>
              <a:gd name="connsiteX228" fmla="*/ 2530314 w 5271037"/>
              <a:gd name="connsiteY228" fmla="*/ 494730 h 3156645"/>
              <a:gd name="connsiteX229" fmla="*/ 2178979 w 5271037"/>
              <a:gd name="connsiteY229" fmla="*/ 509700 h 3156645"/>
              <a:gd name="connsiteX230" fmla="*/ 2145464 w 5271037"/>
              <a:gd name="connsiteY230" fmla="*/ 527784 h 3156645"/>
              <a:gd name="connsiteX231" fmla="*/ 2353546 w 5271037"/>
              <a:gd name="connsiteY231" fmla="*/ 515564 h 3156645"/>
              <a:gd name="connsiteX232" fmla="*/ 2621630 w 5271037"/>
              <a:gd name="connsiteY232" fmla="*/ 499238 h 3156645"/>
              <a:gd name="connsiteX233" fmla="*/ 2638283 w 5271037"/>
              <a:gd name="connsiteY233" fmla="*/ 491903 h 3156645"/>
              <a:gd name="connsiteX234" fmla="*/ 352911 w 5271037"/>
              <a:gd name="connsiteY234" fmla="*/ 461703 h 3156645"/>
              <a:gd name="connsiteX235" fmla="*/ 387654 w 5271037"/>
              <a:gd name="connsiteY235" fmla="*/ 479634 h 3156645"/>
              <a:gd name="connsiteX236" fmla="*/ 361066 w 5271037"/>
              <a:gd name="connsiteY236" fmla="*/ 496074 h 3156645"/>
              <a:gd name="connsiteX237" fmla="*/ 384313 w 5271037"/>
              <a:gd name="connsiteY237" fmla="*/ 501535 h 3156645"/>
              <a:gd name="connsiteX238" fmla="*/ 358880 w 5271037"/>
              <a:gd name="connsiteY238" fmla="*/ 517701 h 3156645"/>
              <a:gd name="connsiteX239" fmla="*/ 352911 w 5271037"/>
              <a:gd name="connsiteY239" fmla="*/ 461703 h 3156645"/>
              <a:gd name="connsiteX240" fmla="*/ 255773 w 5271037"/>
              <a:gd name="connsiteY240" fmla="*/ 452667 h 3156645"/>
              <a:gd name="connsiteX241" fmla="*/ 253918 w 5271037"/>
              <a:gd name="connsiteY241" fmla="*/ 453107 h 3156645"/>
              <a:gd name="connsiteX242" fmla="*/ 253269 w 5271037"/>
              <a:gd name="connsiteY242" fmla="*/ 453261 h 3156645"/>
              <a:gd name="connsiteX243" fmla="*/ 259113 w 5271037"/>
              <a:gd name="connsiteY243" fmla="*/ 451874 h 3156645"/>
              <a:gd name="connsiteX244" fmla="*/ 257165 w 5271037"/>
              <a:gd name="connsiteY244" fmla="*/ 452337 h 3156645"/>
              <a:gd name="connsiteX245" fmla="*/ 255773 w 5271037"/>
              <a:gd name="connsiteY245" fmla="*/ 452667 h 3156645"/>
              <a:gd name="connsiteX246" fmla="*/ 401266 w 5271037"/>
              <a:gd name="connsiteY246" fmla="*/ 432922 h 3156645"/>
              <a:gd name="connsiteX247" fmla="*/ 392026 w 5271037"/>
              <a:gd name="connsiteY247" fmla="*/ 436381 h 3156645"/>
              <a:gd name="connsiteX248" fmla="*/ 407018 w 5271037"/>
              <a:gd name="connsiteY248" fmla="*/ 437889 h 3156645"/>
              <a:gd name="connsiteX249" fmla="*/ 401266 w 5271037"/>
              <a:gd name="connsiteY249" fmla="*/ 432922 h 3156645"/>
              <a:gd name="connsiteX250" fmla="*/ 1424347 w 5271037"/>
              <a:gd name="connsiteY250" fmla="*/ 378462 h 3156645"/>
              <a:gd name="connsiteX251" fmla="*/ 1407602 w 5271037"/>
              <a:gd name="connsiteY251" fmla="*/ 383702 h 3156645"/>
              <a:gd name="connsiteX252" fmla="*/ 1437603 w 5271037"/>
              <a:gd name="connsiteY252" fmla="*/ 381650 h 3156645"/>
              <a:gd name="connsiteX253" fmla="*/ 1424347 w 5271037"/>
              <a:gd name="connsiteY253" fmla="*/ 378462 h 3156645"/>
              <a:gd name="connsiteX254" fmla="*/ 1492074 w 5271037"/>
              <a:gd name="connsiteY254" fmla="*/ 375428 h 3156645"/>
              <a:gd name="connsiteX255" fmla="*/ 1488577 w 5271037"/>
              <a:gd name="connsiteY255" fmla="*/ 375466 h 3156645"/>
              <a:gd name="connsiteX256" fmla="*/ 1504723 w 5271037"/>
              <a:gd name="connsiteY256" fmla="*/ 376700 h 3156645"/>
              <a:gd name="connsiteX257" fmla="*/ 1492074 w 5271037"/>
              <a:gd name="connsiteY257" fmla="*/ 375428 h 3156645"/>
              <a:gd name="connsiteX258" fmla="*/ 2054558 w 5271037"/>
              <a:gd name="connsiteY258" fmla="*/ 339963 h 3156645"/>
              <a:gd name="connsiteX259" fmla="*/ 2017629 w 5271037"/>
              <a:gd name="connsiteY259" fmla="*/ 343659 h 3156645"/>
              <a:gd name="connsiteX260" fmla="*/ 2054558 w 5271037"/>
              <a:gd name="connsiteY260" fmla="*/ 339963 h 3156645"/>
              <a:gd name="connsiteX261" fmla="*/ 2108184 w 5271037"/>
              <a:gd name="connsiteY261" fmla="*/ 338215 h 3156645"/>
              <a:gd name="connsiteX262" fmla="*/ 2078959 w 5271037"/>
              <a:gd name="connsiteY262" fmla="*/ 345149 h 3156645"/>
              <a:gd name="connsiteX263" fmla="*/ 2078959 w 5271037"/>
              <a:gd name="connsiteY263" fmla="*/ 345149 h 3156645"/>
              <a:gd name="connsiteX264" fmla="*/ 2115888 w 5271037"/>
              <a:gd name="connsiteY264" fmla="*/ 341453 h 3156645"/>
              <a:gd name="connsiteX265" fmla="*/ 2108184 w 5271037"/>
              <a:gd name="connsiteY265" fmla="*/ 338215 h 3156645"/>
              <a:gd name="connsiteX266" fmla="*/ 421682 w 5271037"/>
              <a:gd name="connsiteY266" fmla="*/ 299874 h 3156645"/>
              <a:gd name="connsiteX267" fmla="*/ 415879 w 5271037"/>
              <a:gd name="connsiteY267" fmla="*/ 315894 h 3156645"/>
              <a:gd name="connsiteX268" fmla="*/ 420431 w 5271037"/>
              <a:gd name="connsiteY268" fmla="*/ 335078 h 3156645"/>
              <a:gd name="connsiteX269" fmla="*/ 421682 w 5271037"/>
              <a:gd name="connsiteY269" fmla="*/ 299874 h 3156645"/>
              <a:gd name="connsiteX270" fmla="*/ 1827760 w 5271037"/>
              <a:gd name="connsiteY270" fmla="*/ 268271 h 3156645"/>
              <a:gd name="connsiteX271" fmla="*/ 1692702 w 5271037"/>
              <a:gd name="connsiteY271" fmla="*/ 279752 h 3156645"/>
              <a:gd name="connsiteX272" fmla="*/ 1537870 w 5271037"/>
              <a:gd name="connsiteY272" fmla="*/ 295380 h 3156645"/>
              <a:gd name="connsiteX273" fmla="*/ 1678847 w 5271037"/>
              <a:gd name="connsiteY273" fmla="*/ 283039 h 3156645"/>
              <a:gd name="connsiteX274" fmla="*/ 1820963 w 5271037"/>
              <a:gd name="connsiteY274" fmla="*/ 275494 h 3156645"/>
              <a:gd name="connsiteX275" fmla="*/ 1827760 w 5271037"/>
              <a:gd name="connsiteY275" fmla="*/ 268271 h 3156645"/>
              <a:gd name="connsiteX276" fmla="*/ 1868344 w 5271037"/>
              <a:gd name="connsiteY276" fmla="*/ 267180 h 3156645"/>
              <a:gd name="connsiteX277" fmla="*/ 1871747 w 5271037"/>
              <a:gd name="connsiteY277" fmla="*/ 268510 h 3156645"/>
              <a:gd name="connsiteX278" fmla="*/ 1868344 w 5271037"/>
              <a:gd name="connsiteY278" fmla="*/ 267180 h 3156645"/>
              <a:gd name="connsiteX279" fmla="*/ 697247 w 5271037"/>
              <a:gd name="connsiteY279" fmla="*/ 19090 h 3156645"/>
              <a:gd name="connsiteX280" fmla="*/ 697002 w 5271037"/>
              <a:gd name="connsiteY280" fmla="*/ 19110 h 3156645"/>
              <a:gd name="connsiteX281" fmla="*/ 694305 w 5271037"/>
              <a:gd name="connsiteY281" fmla="*/ 19334 h 3156645"/>
              <a:gd name="connsiteX282" fmla="*/ 717407 w 5271037"/>
              <a:gd name="connsiteY282" fmla="*/ 17412 h 3156645"/>
              <a:gd name="connsiteX283" fmla="*/ 715550 w 5271037"/>
              <a:gd name="connsiteY283" fmla="*/ 17566 h 3156645"/>
              <a:gd name="connsiteX284" fmla="*/ 703555 w 5271037"/>
              <a:gd name="connsiteY284" fmla="*/ 18565 h 3156645"/>
              <a:gd name="connsiteX285" fmla="*/ 697247 w 5271037"/>
              <a:gd name="connsiteY285" fmla="*/ 19090 h 3156645"/>
              <a:gd name="connsiteX286" fmla="*/ 713190 w 5271037"/>
              <a:gd name="connsiteY286" fmla="*/ 17763 h 3156645"/>
              <a:gd name="connsiteX287" fmla="*/ 723210 w 5271037"/>
              <a:gd name="connsiteY287" fmla="*/ 16928 h 3156645"/>
              <a:gd name="connsiteX288" fmla="*/ 722054 w 5271037"/>
              <a:gd name="connsiteY288" fmla="*/ 17025 h 3156645"/>
              <a:gd name="connsiteX289" fmla="*/ 717407 w 5271037"/>
              <a:gd name="connsiteY289" fmla="*/ 17412 h 3156645"/>
              <a:gd name="connsiteX290" fmla="*/ 942545 w 5271037"/>
              <a:gd name="connsiteY290" fmla="*/ 0 h 3156645"/>
              <a:gd name="connsiteX291" fmla="*/ 5242290 w 5271037"/>
              <a:gd name="connsiteY291" fmla="*/ 0 h 3156645"/>
              <a:gd name="connsiteX292" fmla="*/ 5244899 w 5271037"/>
              <a:gd name="connsiteY292" fmla="*/ 11073 h 3156645"/>
              <a:gd name="connsiteX293" fmla="*/ 5250166 w 5271037"/>
              <a:gd name="connsiteY293" fmla="*/ 105231 h 3156645"/>
              <a:gd name="connsiteX294" fmla="*/ 5218157 w 5271037"/>
              <a:gd name="connsiteY294" fmla="*/ 191347 h 3156645"/>
              <a:gd name="connsiteX295" fmla="*/ 5235706 w 5271037"/>
              <a:gd name="connsiteY295" fmla="*/ 234466 h 3156645"/>
              <a:gd name="connsiteX296" fmla="*/ 5220786 w 5271037"/>
              <a:gd name="connsiteY296" fmla="*/ 269245 h 3156645"/>
              <a:gd name="connsiteX297" fmla="*/ 5236148 w 5271037"/>
              <a:gd name="connsiteY297" fmla="*/ 333989 h 3156645"/>
              <a:gd name="connsiteX298" fmla="*/ 5228262 w 5271037"/>
              <a:gd name="connsiteY298" fmla="*/ 393274 h 3156645"/>
              <a:gd name="connsiteX299" fmla="*/ 5250552 w 5271037"/>
              <a:gd name="connsiteY299" fmla="*/ 456376 h 3156645"/>
              <a:gd name="connsiteX300" fmla="*/ 5227656 w 5271037"/>
              <a:gd name="connsiteY300" fmla="*/ 519221 h 3156645"/>
              <a:gd name="connsiteX301" fmla="*/ 5242044 w 5271037"/>
              <a:gd name="connsiteY301" fmla="*/ 646677 h 3156645"/>
              <a:gd name="connsiteX302" fmla="*/ 5222841 w 5271037"/>
              <a:gd name="connsiteY302" fmla="*/ 755928 h 3156645"/>
              <a:gd name="connsiteX303" fmla="*/ 5239062 w 5271037"/>
              <a:gd name="connsiteY303" fmla="*/ 793451 h 3156645"/>
              <a:gd name="connsiteX304" fmla="*/ 5231456 w 5271037"/>
              <a:gd name="connsiteY304" fmla="*/ 884753 h 3156645"/>
              <a:gd name="connsiteX305" fmla="*/ 5249004 w 5271037"/>
              <a:gd name="connsiteY305" fmla="*/ 927872 h 3156645"/>
              <a:gd name="connsiteX306" fmla="*/ 5243304 w 5271037"/>
              <a:gd name="connsiteY306" fmla="*/ 965530 h 3156645"/>
              <a:gd name="connsiteX307" fmla="*/ 5257248 w 5271037"/>
              <a:gd name="connsiteY307" fmla="*/ 993461 h 3156645"/>
              <a:gd name="connsiteX308" fmla="*/ 5242330 w 5271037"/>
              <a:gd name="connsiteY308" fmla="*/ 1028241 h 3156645"/>
              <a:gd name="connsiteX309" fmla="*/ 5252950 w 5271037"/>
              <a:gd name="connsiteY309" fmla="*/ 1073002 h 3156645"/>
              <a:gd name="connsiteX310" fmla="*/ 5246392 w 5271037"/>
              <a:gd name="connsiteY310" fmla="*/ 1137882 h 3156645"/>
              <a:gd name="connsiteX311" fmla="*/ 5269449 w 5271037"/>
              <a:gd name="connsiteY311" fmla="*/ 1142543 h 3156645"/>
              <a:gd name="connsiteX312" fmla="*/ 5189286 w 5271037"/>
              <a:gd name="connsiteY312" fmla="*/ 1313540 h 3156645"/>
              <a:gd name="connsiteX313" fmla="*/ 5139714 w 5271037"/>
              <a:gd name="connsiteY313" fmla="*/ 1361608 h 3156645"/>
              <a:gd name="connsiteX314" fmla="*/ 5174366 w 5271037"/>
              <a:gd name="connsiteY314" fmla="*/ 1348320 h 3156645"/>
              <a:gd name="connsiteX315" fmla="*/ 5146731 w 5271037"/>
              <a:gd name="connsiteY315" fmla="*/ 1391183 h 3156645"/>
              <a:gd name="connsiteX316" fmla="*/ 5181474 w 5271037"/>
              <a:gd name="connsiteY316" fmla="*/ 1409113 h 3156645"/>
              <a:gd name="connsiteX317" fmla="*/ 5152700 w 5271037"/>
              <a:gd name="connsiteY317" fmla="*/ 1447180 h 3156645"/>
              <a:gd name="connsiteX318" fmla="*/ 5191136 w 5271037"/>
              <a:gd name="connsiteY318" fmla="*/ 1511516 h 3156645"/>
              <a:gd name="connsiteX319" fmla="*/ 5092017 w 5271037"/>
              <a:gd name="connsiteY319" fmla="*/ 1540944 h 3156645"/>
              <a:gd name="connsiteX320" fmla="*/ 5110514 w 5271037"/>
              <a:gd name="connsiteY320" fmla="*/ 1588058 h 3156645"/>
              <a:gd name="connsiteX321" fmla="*/ 5157974 w 5271037"/>
              <a:gd name="connsiteY321" fmla="*/ 1597906 h 3156645"/>
              <a:gd name="connsiteX322" fmla="*/ 5162714 w 5271037"/>
              <a:gd name="connsiteY322" fmla="*/ 1617889 h 3156645"/>
              <a:gd name="connsiteX323" fmla="*/ 5174383 w 5271037"/>
              <a:gd name="connsiteY323" fmla="*/ 1636228 h 3156645"/>
              <a:gd name="connsiteX324" fmla="*/ 5131664 w 5271037"/>
              <a:gd name="connsiteY324" fmla="*/ 1646364 h 3156645"/>
              <a:gd name="connsiteX325" fmla="*/ 5150367 w 5271037"/>
              <a:gd name="connsiteY325" fmla="*/ 1689208 h 3156645"/>
              <a:gd name="connsiteX326" fmla="*/ 5130706 w 5271037"/>
              <a:gd name="connsiteY326" fmla="*/ 1704005 h 3156645"/>
              <a:gd name="connsiteX327" fmla="*/ 5154044 w 5271037"/>
              <a:gd name="connsiteY327" fmla="*/ 1740683 h 3156645"/>
              <a:gd name="connsiteX328" fmla="*/ 5128610 w 5271037"/>
              <a:gd name="connsiteY328" fmla="*/ 1756850 h 3156645"/>
              <a:gd name="connsiteX329" fmla="*/ 5155271 w 5271037"/>
              <a:gd name="connsiteY329" fmla="*/ 1776698 h 3156645"/>
              <a:gd name="connsiteX330" fmla="*/ 5157826 w 5271037"/>
              <a:gd name="connsiteY330" fmla="*/ 1818307 h 3156645"/>
              <a:gd name="connsiteX331" fmla="*/ 5123174 w 5271037"/>
              <a:gd name="connsiteY331" fmla="*/ 1831595 h 3156645"/>
              <a:gd name="connsiteX332" fmla="*/ 5103512 w 5271037"/>
              <a:gd name="connsiteY332" fmla="*/ 1846392 h 3156645"/>
              <a:gd name="connsiteX333" fmla="*/ 5134932 w 5271037"/>
              <a:gd name="connsiteY333" fmla="*/ 1881153 h 3156645"/>
              <a:gd name="connsiteX334" fmla="*/ 5148966 w 5271037"/>
              <a:gd name="connsiteY334" fmla="*/ 1940303 h 3156645"/>
              <a:gd name="connsiteX335" fmla="*/ 5121240 w 5271037"/>
              <a:gd name="connsiteY335" fmla="*/ 1951947 h 3156645"/>
              <a:gd name="connsiteX336" fmla="*/ 5151611 w 5271037"/>
              <a:gd name="connsiteY336" fmla="*/ 2013131 h 3156645"/>
              <a:gd name="connsiteX337" fmla="*/ 5115804 w 5271037"/>
              <a:gd name="connsiteY337" fmla="*/ 2026693 h 3156645"/>
              <a:gd name="connsiteX338" fmla="*/ 5157564 w 5271037"/>
              <a:gd name="connsiteY338" fmla="*/ 2074198 h 3156645"/>
              <a:gd name="connsiteX339" fmla="*/ 5125376 w 5271037"/>
              <a:gd name="connsiteY339" fmla="*/ 2097877 h 3156645"/>
              <a:gd name="connsiteX340" fmla="*/ 5150916 w 5271037"/>
              <a:gd name="connsiteY340" fmla="*/ 2107860 h 3156645"/>
              <a:gd name="connsiteX341" fmla="*/ 5095464 w 5271037"/>
              <a:gd name="connsiteY341" fmla="*/ 2131148 h 3156645"/>
              <a:gd name="connsiteX342" fmla="*/ 5139410 w 5271037"/>
              <a:gd name="connsiteY342" fmla="*/ 2157027 h 3156645"/>
              <a:gd name="connsiteX343" fmla="*/ 5153634 w 5271037"/>
              <a:gd name="connsiteY343" fmla="*/ 2216976 h 3156645"/>
              <a:gd name="connsiteX344" fmla="*/ 5145659 w 5271037"/>
              <a:gd name="connsiteY344" fmla="*/ 2245042 h 3156645"/>
              <a:gd name="connsiteX345" fmla="*/ 5161789 w 5271037"/>
              <a:gd name="connsiteY345" fmla="*/ 2251346 h 3156645"/>
              <a:gd name="connsiteX346" fmla="*/ 5135480 w 5271037"/>
              <a:gd name="connsiteY346" fmla="*/ 2299804 h 3156645"/>
              <a:gd name="connsiteX347" fmla="*/ 5156369 w 5271037"/>
              <a:gd name="connsiteY347" fmla="*/ 2321022 h 3156645"/>
              <a:gd name="connsiteX348" fmla="*/ 5136708 w 5271037"/>
              <a:gd name="connsiteY348" fmla="*/ 2335819 h 3156645"/>
              <a:gd name="connsiteX349" fmla="*/ 5146102 w 5271037"/>
              <a:gd name="connsiteY349" fmla="*/ 2344567 h 3156645"/>
              <a:gd name="connsiteX350" fmla="*/ 5122944 w 5271037"/>
              <a:gd name="connsiteY350" fmla="*/ 2370324 h 3156645"/>
              <a:gd name="connsiteX351" fmla="*/ 5102514 w 5271037"/>
              <a:gd name="connsiteY351" fmla="*/ 2443561 h 3156645"/>
              <a:gd name="connsiteX352" fmla="*/ 5151201 w 5271037"/>
              <a:gd name="connsiteY352" fmla="*/ 2489423 h 3156645"/>
              <a:gd name="connsiteX353" fmla="*/ 5141024 w 5271037"/>
              <a:gd name="connsiteY353" fmla="*/ 2544185 h 3156645"/>
              <a:gd name="connsiteX354" fmla="*/ 5156385 w 5271037"/>
              <a:gd name="connsiteY354" fmla="*/ 2608931 h 3156645"/>
              <a:gd name="connsiteX355" fmla="*/ 5117080 w 5271037"/>
              <a:gd name="connsiteY355" fmla="*/ 2633454 h 3156645"/>
              <a:gd name="connsiteX356" fmla="*/ 5184274 w 5271037"/>
              <a:gd name="connsiteY356" fmla="*/ 2664793 h 3156645"/>
              <a:gd name="connsiteX357" fmla="*/ 5117434 w 5271037"/>
              <a:gd name="connsiteY357" fmla="*/ 2701760 h 3156645"/>
              <a:gd name="connsiteX358" fmla="*/ 5132532 w 5271037"/>
              <a:gd name="connsiteY358" fmla="*/ 2729417 h 3156645"/>
              <a:gd name="connsiteX359" fmla="*/ 5133932 w 5271037"/>
              <a:gd name="connsiteY359" fmla="*/ 2771300 h 3156645"/>
              <a:gd name="connsiteX360" fmla="*/ 5144364 w 5271037"/>
              <a:gd name="connsiteY360" fmla="*/ 2815263 h 3156645"/>
              <a:gd name="connsiteX361" fmla="*/ 5149106 w 5271037"/>
              <a:gd name="connsiteY361" fmla="*/ 2835246 h 3156645"/>
              <a:gd name="connsiteX362" fmla="*/ 5135340 w 5271037"/>
              <a:gd name="connsiteY362" fmla="*/ 2869752 h 3156645"/>
              <a:gd name="connsiteX363" fmla="*/ 5170084 w 5271037"/>
              <a:gd name="connsiteY363" fmla="*/ 2887682 h 3156645"/>
              <a:gd name="connsiteX364" fmla="*/ 5114911 w 5271037"/>
              <a:gd name="connsiteY364" fmla="*/ 2942989 h 3156645"/>
              <a:gd name="connsiteX365" fmla="*/ 5158767 w 5271037"/>
              <a:gd name="connsiteY365" fmla="*/ 2937649 h 3156645"/>
              <a:gd name="connsiteX366" fmla="*/ 5174040 w 5271037"/>
              <a:gd name="connsiteY366" fmla="*/ 2971175 h 3156645"/>
              <a:gd name="connsiteX367" fmla="*/ 5139386 w 5271037"/>
              <a:gd name="connsiteY367" fmla="*/ 2984463 h 3156645"/>
              <a:gd name="connsiteX368" fmla="*/ 5166064 w 5271037"/>
              <a:gd name="connsiteY368" fmla="*/ 2999242 h 3156645"/>
              <a:gd name="connsiteX369" fmla="*/ 5134824 w 5271037"/>
              <a:gd name="connsiteY369" fmla="*/ 3026917 h 3156645"/>
              <a:gd name="connsiteX370" fmla="*/ 5157024 w 5271037"/>
              <a:gd name="connsiteY370" fmla="*/ 3058800 h 3156645"/>
              <a:gd name="connsiteX371" fmla="*/ 5139656 w 5271037"/>
              <a:gd name="connsiteY371" fmla="*/ 3078119 h 3156645"/>
              <a:gd name="connsiteX372" fmla="*/ 5153880 w 5271037"/>
              <a:gd name="connsiteY372" fmla="*/ 3138068 h 3156645"/>
              <a:gd name="connsiteX373" fmla="*/ 4794462 w 5271037"/>
              <a:gd name="connsiteY373" fmla="*/ 3154955 h 3156645"/>
              <a:gd name="connsiteX374" fmla="*/ 3691853 w 5271037"/>
              <a:gd name="connsiteY374" fmla="*/ 3128655 h 3156645"/>
              <a:gd name="connsiteX375" fmla="*/ 3501140 w 5271037"/>
              <a:gd name="connsiteY375" fmla="*/ 3121556 h 3156645"/>
              <a:gd name="connsiteX376" fmla="*/ 3309289 w 5271037"/>
              <a:gd name="connsiteY376" fmla="*/ 3109663 h 3156645"/>
              <a:gd name="connsiteX377" fmla="*/ 2791552 w 5271037"/>
              <a:gd name="connsiteY377" fmla="*/ 3091503 h 3156645"/>
              <a:gd name="connsiteX378" fmla="*/ 2726618 w 5271037"/>
              <a:gd name="connsiteY378" fmla="*/ 3074825 h 3156645"/>
              <a:gd name="connsiteX379" fmla="*/ 1729016 w 5271037"/>
              <a:gd name="connsiteY379" fmla="*/ 2982239 h 3156645"/>
              <a:gd name="connsiteX380" fmla="*/ 1696566 w 5271037"/>
              <a:gd name="connsiteY380" fmla="*/ 2968830 h 3156645"/>
              <a:gd name="connsiteX381" fmla="*/ 1653758 w 5271037"/>
              <a:gd name="connsiteY381" fmla="*/ 2947747 h 3156645"/>
              <a:gd name="connsiteX382" fmla="*/ 1214161 w 5271037"/>
              <a:gd name="connsiteY382" fmla="*/ 2847724 h 3156645"/>
              <a:gd name="connsiteX383" fmla="*/ 1223275 w 5271037"/>
              <a:gd name="connsiteY383" fmla="*/ 2824453 h 3156645"/>
              <a:gd name="connsiteX384" fmla="*/ 1155117 w 5271037"/>
              <a:gd name="connsiteY384" fmla="*/ 2794188 h 3156645"/>
              <a:gd name="connsiteX385" fmla="*/ 1279848 w 5271037"/>
              <a:gd name="connsiteY385" fmla="*/ 2811031 h 3156645"/>
              <a:gd name="connsiteX386" fmla="*/ 1603653 w 5271037"/>
              <a:gd name="connsiteY386" fmla="*/ 2865072 h 3156645"/>
              <a:gd name="connsiteX387" fmla="*/ 1560845 w 5271037"/>
              <a:gd name="connsiteY387" fmla="*/ 2843989 h 3156645"/>
              <a:gd name="connsiteX388" fmla="*/ 1194248 w 5271037"/>
              <a:gd name="connsiteY388" fmla="*/ 2763795 h 3156645"/>
              <a:gd name="connsiteX389" fmla="*/ 1093433 w 5271037"/>
              <a:gd name="connsiteY389" fmla="*/ 2724391 h 3156645"/>
              <a:gd name="connsiteX390" fmla="*/ 1156950 w 5271037"/>
              <a:gd name="connsiteY390" fmla="*/ 2704255 h 3156645"/>
              <a:gd name="connsiteX391" fmla="*/ 1288798 w 5271037"/>
              <a:gd name="connsiteY391" fmla="*/ 2720254 h 3156645"/>
              <a:gd name="connsiteX392" fmla="*/ 1681983 w 5271037"/>
              <a:gd name="connsiteY392" fmla="*/ 2784008 h 3156645"/>
              <a:gd name="connsiteX393" fmla="*/ 2131757 w 5271037"/>
              <a:gd name="connsiteY393" fmla="*/ 2829269 h 3156645"/>
              <a:gd name="connsiteX394" fmla="*/ 2044903 w 5271037"/>
              <a:gd name="connsiteY394" fmla="*/ 2812726 h 3156645"/>
              <a:gd name="connsiteX395" fmla="*/ 1659973 w 5271037"/>
              <a:gd name="connsiteY395" fmla="*/ 2752924 h 3156645"/>
              <a:gd name="connsiteX396" fmla="*/ 1215726 w 5271037"/>
              <a:gd name="connsiteY396" fmla="*/ 2664136 h 3156645"/>
              <a:gd name="connsiteX397" fmla="*/ 1172917 w 5271037"/>
              <a:gd name="connsiteY397" fmla="*/ 2643053 h 3156645"/>
              <a:gd name="connsiteX398" fmla="*/ 1200410 w 5271037"/>
              <a:gd name="connsiteY398" fmla="*/ 2643918 h 3156645"/>
              <a:gd name="connsiteX399" fmla="*/ 1214097 w 5271037"/>
              <a:gd name="connsiteY399" fmla="*/ 2645504 h 3156645"/>
              <a:gd name="connsiteX400" fmla="*/ 1234316 w 5271037"/>
              <a:gd name="connsiteY400" fmla="*/ 2649325 h 3156645"/>
              <a:gd name="connsiteX401" fmla="*/ 1281640 w 5271037"/>
              <a:gd name="connsiteY401" fmla="*/ 2657798 h 3156645"/>
              <a:gd name="connsiteX402" fmla="*/ 1288750 w 5271037"/>
              <a:gd name="connsiteY402" fmla="*/ 2658866 h 3156645"/>
              <a:gd name="connsiteX403" fmla="*/ 1359253 w 5271037"/>
              <a:gd name="connsiteY403" fmla="*/ 2680529 h 3156645"/>
              <a:gd name="connsiteX404" fmla="*/ 1458640 w 5271037"/>
              <a:gd name="connsiteY404" fmla="*/ 2701064 h 3156645"/>
              <a:gd name="connsiteX405" fmla="*/ 1756905 w 5271037"/>
              <a:gd name="connsiteY405" fmla="*/ 2745123 h 3156645"/>
              <a:gd name="connsiteX406" fmla="*/ 1756905 w 5271037"/>
              <a:gd name="connsiteY406" fmla="*/ 2745123 h 3156645"/>
              <a:gd name="connsiteX407" fmla="*/ 1131157 w 5271037"/>
              <a:gd name="connsiteY407" fmla="*/ 2595548 h 3156645"/>
              <a:gd name="connsiteX408" fmla="*/ 1114748 w 5271037"/>
              <a:gd name="connsiteY408" fmla="*/ 2557225 h 3156645"/>
              <a:gd name="connsiteX409" fmla="*/ 1114658 w 5271037"/>
              <a:gd name="connsiteY409" fmla="*/ 2526007 h 3156645"/>
              <a:gd name="connsiteX410" fmla="*/ 1093786 w 5271037"/>
              <a:gd name="connsiteY410" fmla="*/ 2499719 h 3156645"/>
              <a:gd name="connsiteX411" fmla="*/ 1223168 w 5271037"/>
              <a:gd name="connsiteY411" fmla="*/ 2505327 h 3156645"/>
              <a:gd name="connsiteX412" fmla="*/ 1198867 w 5271037"/>
              <a:gd name="connsiteY412" fmla="*/ 2469721 h 3156645"/>
              <a:gd name="connsiteX413" fmla="*/ 1374677 w 5271037"/>
              <a:gd name="connsiteY413" fmla="*/ 2506529 h 3156645"/>
              <a:gd name="connsiteX414" fmla="*/ 1393010 w 5271037"/>
              <a:gd name="connsiteY414" fmla="*/ 2486137 h 3156645"/>
              <a:gd name="connsiteX415" fmla="*/ 1144390 w 5271037"/>
              <a:gd name="connsiteY415" fmla="*/ 2430299 h 3156645"/>
              <a:gd name="connsiteX416" fmla="*/ 1276065 w 5271037"/>
              <a:gd name="connsiteY416" fmla="*/ 2440429 h 3156645"/>
              <a:gd name="connsiteX417" fmla="*/ 1404589 w 5271037"/>
              <a:gd name="connsiteY417" fmla="*/ 2473258 h 3156645"/>
              <a:gd name="connsiteX418" fmla="*/ 1461162 w 5271037"/>
              <a:gd name="connsiteY418" fmla="*/ 2459835 h 3156645"/>
              <a:gd name="connsiteX419" fmla="*/ 792433 w 5271037"/>
              <a:gd name="connsiteY419" fmla="*/ 2283308 h 3156645"/>
              <a:gd name="connsiteX420" fmla="*/ 692946 w 5271037"/>
              <a:gd name="connsiteY420" fmla="*/ 2249499 h 3156645"/>
              <a:gd name="connsiteX421" fmla="*/ 681277 w 5271037"/>
              <a:gd name="connsiteY421" fmla="*/ 2231160 h 3156645"/>
              <a:gd name="connsiteX422" fmla="*/ 567951 w 5271037"/>
              <a:gd name="connsiteY422" fmla="*/ 2195568 h 3156645"/>
              <a:gd name="connsiteX423" fmla="*/ 694010 w 5271037"/>
              <a:gd name="connsiteY423" fmla="*/ 2218007 h 3156645"/>
              <a:gd name="connsiteX424" fmla="*/ 570137 w 5271037"/>
              <a:gd name="connsiteY424" fmla="*/ 2173942 h 3156645"/>
              <a:gd name="connsiteX425" fmla="*/ 455468 w 5271037"/>
              <a:gd name="connsiteY425" fmla="*/ 2137825 h 3156645"/>
              <a:gd name="connsiteX426" fmla="*/ 440386 w 5271037"/>
              <a:gd name="connsiteY426" fmla="*/ 2105098 h 3156645"/>
              <a:gd name="connsiteX427" fmla="*/ 233173 w 5271037"/>
              <a:gd name="connsiteY427" fmla="*/ 2028459 h 3156645"/>
              <a:gd name="connsiteX428" fmla="*/ 388185 w 5271037"/>
              <a:gd name="connsiteY428" fmla="*/ 2075268 h 3156645"/>
              <a:gd name="connsiteX429" fmla="*/ 491169 w 5271037"/>
              <a:gd name="connsiteY429" fmla="*/ 2098115 h 3156645"/>
              <a:gd name="connsiteX430" fmla="*/ 459767 w 5271037"/>
              <a:gd name="connsiteY430" fmla="*/ 2058283 h 3156645"/>
              <a:gd name="connsiteX431" fmla="*/ 461577 w 5271037"/>
              <a:gd name="connsiteY431" fmla="*/ 2059178 h 3156645"/>
              <a:gd name="connsiteX432" fmla="*/ 477225 w 5271037"/>
              <a:gd name="connsiteY432" fmla="*/ 2070184 h 3156645"/>
              <a:gd name="connsiteX433" fmla="*/ 471165 w 5271037"/>
              <a:gd name="connsiteY433" fmla="*/ 2063917 h 3156645"/>
              <a:gd name="connsiteX434" fmla="*/ 461577 w 5271037"/>
              <a:gd name="connsiteY434" fmla="*/ 2059178 h 3156645"/>
              <a:gd name="connsiteX435" fmla="*/ 461306 w 5271037"/>
              <a:gd name="connsiteY435" fmla="*/ 2058987 h 3156645"/>
              <a:gd name="connsiteX436" fmla="*/ 459767 w 5271037"/>
              <a:gd name="connsiteY436" fmla="*/ 2058283 h 3156645"/>
              <a:gd name="connsiteX437" fmla="*/ 242196 w 5271037"/>
              <a:gd name="connsiteY437" fmla="*/ 1973971 h 3156645"/>
              <a:gd name="connsiteX438" fmla="*/ 178516 w 5271037"/>
              <a:gd name="connsiteY438" fmla="*/ 1926600 h 3156645"/>
              <a:gd name="connsiteX439" fmla="*/ 119209 w 5271037"/>
              <a:gd name="connsiteY439" fmla="*/ 1835976 h 3156645"/>
              <a:gd name="connsiteX440" fmla="*/ 170172 w 5271037"/>
              <a:gd name="connsiteY440" fmla="*/ 1891430 h 3156645"/>
              <a:gd name="connsiteX441" fmla="*/ 197169 w 5271037"/>
              <a:gd name="connsiteY441" fmla="*/ 1879444 h 3156645"/>
              <a:gd name="connsiteX442" fmla="*/ 204158 w 5271037"/>
              <a:gd name="connsiteY442" fmla="*/ 1878256 h 3156645"/>
              <a:gd name="connsiteX443" fmla="*/ 207101 w 5271037"/>
              <a:gd name="connsiteY443" fmla="*/ 1880188 h 3156645"/>
              <a:gd name="connsiteX444" fmla="*/ 245357 w 5271037"/>
              <a:gd name="connsiteY444" fmla="*/ 1889633 h 3156645"/>
              <a:gd name="connsiteX445" fmla="*/ 188605 w 5271037"/>
              <a:gd name="connsiteY445" fmla="*/ 1840619 h 3156645"/>
              <a:gd name="connsiteX446" fmla="*/ 179122 w 5271037"/>
              <a:gd name="connsiteY446" fmla="*/ 1800653 h 3156645"/>
              <a:gd name="connsiteX447" fmla="*/ 192977 w 5271037"/>
              <a:gd name="connsiteY447" fmla="*/ 1797366 h 3156645"/>
              <a:gd name="connsiteX448" fmla="*/ 115163 w 5271037"/>
              <a:gd name="connsiteY448" fmla="*/ 1721265 h 3156645"/>
              <a:gd name="connsiteX449" fmla="*/ 122000 w 5271037"/>
              <a:gd name="connsiteY449" fmla="*/ 1688403 h 3156645"/>
              <a:gd name="connsiteX450" fmla="*/ 99991 w 5271037"/>
              <a:gd name="connsiteY450" fmla="*/ 1657320 h 3156645"/>
              <a:gd name="connsiteX451" fmla="*/ 163581 w 5271037"/>
              <a:gd name="connsiteY451" fmla="*/ 1673471 h 3156645"/>
              <a:gd name="connsiteX452" fmla="*/ 69620 w 5271037"/>
              <a:gd name="connsiteY452" fmla="*/ 1596136 h 3156645"/>
              <a:gd name="connsiteX453" fmla="*/ 27950 w 5271037"/>
              <a:gd name="connsiteY453" fmla="*/ 1579849 h 3156645"/>
              <a:gd name="connsiteX454" fmla="*/ 61 w 5271037"/>
              <a:gd name="connsiteY454" fmla="*/ 1523986 h 3156645"/>
              <a:gd name="connsiteX455" fmla="*/ 48479 w 5271037"/>
              <a:gd name="connsiteY455" fmla="*/ 1476193 h 3156645"/>
              <a:gd name="connsiteX456" fmla="*/ 25142 w 5271037"/>
              <a:gd name="connsiteY456" fmla="*/ 1439514 h 3156645"/>
              <a:gd name="connsiteX457" fmla="*/ 79086 w 5271037"/>
              <a:gd name="connsiteY457" fmla="*/ 1348193 h 3156645"/>
              <a:gd name="connsiteX458" fmla="*/ 62497 w 5271037"/>
              <a:gd name="connsiteY458" fmla="*/ 1247434 h 3156645"/>
              <a:gd name="connsiteX459" fmla="*/ 113207 w 5271037"/>
              <a:gd name="connsiteY459" fmla="*/ 1204162 h 3156645"/>
              <a:gd name="connsiteX460" fmla="*/ 25568 w 5271037"/>
              <a:gd name="connsiteY460" fmla="*/ 1251130 h 3156645"/>
              <a:gd name="connsiteX461" fmla="*/ 109604 w 5271037"/>
              <a:gd name="connsiteY461" fmla="*/ 1188975 h 3156645"/>
              <a:gd name="connsiteX462" fmla="*/ 78095 w 5271037"/>
              <a:gd name="connsiteY462" fmla="*/ 1122996 h 3156645"/>
              <a:gd name="connsiteX463" fmla="*/ 194065 w 5271037"/>
              <a:gd name="connsiteY463" fmla="*/ 938437 h 3156645"/>
              <a:gd name="connsiteX464" fmla="*/ 167208 w 5271037"/>
              <a:gd name="connsiteY464" fmla="*/ 861222 h 3156645"/>
              <a:gd name="connsiteX465" fmla="*/ 223708 w 5271037"/>
              <a:gd name="connsiteY465" fmla="*/ 811511 h 3156645"/>
              <a:gd name="connsiteX466" fmla="*/ 315719 w 5271037"/>
              <a:gd name="connsiteY466" fmla="*/ 721290 h 3156645"/>
              <a:gd name="connsiteX467" fmla="*/ 315719 w 5271037"/>
              <a:gd name="connsiteY467" fmla="*/ 721290 h 3156645"/>
              <a:gd name="connsiteX468" fmla="*/ 291524 w 5271037"/>
              <a:gd name="connsiteY468" fmla="*/ 711833 h 3156645"/>
              <a:gd name="connsiteX469" fmla="*/ 265804 w 5271037"/>
              <a:gd name="connsiteY469" fmla="*/ 639414 h 3156645"/>
              <a:gd name="connsiteX470" fmla="*/ 285644 w 5271037"/>
              <a:gd name="connsiteY470" fmla="*/ 687054 h 3156645"/>
              <a:gd name="connsiteX471" fmla="*/ 241419 w 5271037"/>
              <a:gd name="connsiteY471" fmla="*/ 629158 h 3156645"/>
              <a:gd name="connsiteX472" fmla="*/ 400550 w 5271037"/>
              <a:gd name="connsiteY472" fmla="*/ 533988 h 3156645"/>
              <a:gd name="connsiteX473" fmla="*/ 409484 w 5271037"/>
              <a:gd name="connsiteY473" fmla="*/ 448280 h 3156645"/>
              <a:gd name="connsiteX474" fmla="*/ 352911 w 5271037"/>
              <a:gd name="connsiteY474" fmla="*/ 461703 h 3156645"/>
              <a:gd name="connsiteX475" fmla="*/ 397815 w 5271037"/>
              <a:gd name="connsiteY475" fmla="*/ 429941 h 3156645"/>
              <a:gd name="connsiteX476" fmla="*/ 393074 w 5271037"/>
              <a:gd name="connsiteY476" fmla="*/ 409958 h 3156645"/>
              <a:gd name="connsiteX477" fmla="*/ 426589 w 5271037"/>
              <a:gd name="connsiteY477" fmla="*/ 391874 h 3156645"/>
              <a:gd name="connsiteX478" fmla="*/ 381405 w 5271037"/>
              <a:gd name="connsiteY478" fmla="*/ 391619 h 3156645"/>
              <a:gd name="connsiteX479" fmla="*/ 259113 w 5271037"/>
              <a:gd name="connsiteY479" fmla="*/ 451874 h 3156645"/>
              <a:gd name="connsiteX480" fmla="*/ 379040 w 5271037"/>
              <a:gd name="connsiteY480" fmla="*/ 350808 h 3156645"/>
              <a:gd name="connsiteX481" fmla="*/ 357979 w 5271037"/>
              <a:gd name="connsiteY481" fmla="*/ 323722 h 3156645"/>
              <a:gd name="connsiteX482" fmla="*/ 458244 w 5271037"/>
              <a:gd name="connsiteY482" fmla="*/ 237452 h 3156645"/>
              <a:gd name="connsiteX483" fmla="*/ 468496 w 5271037"/>
              <a:gd name="connsiteY483" fmla="*/ 218978 h 3156645"/>
              <a:gd name="connsiteX484" fmla="*/ 371654 w 5271037"/>
              <a:gd name="connsiteY484" fmla="*/ 257997 h 3156645"/>
              <a:gd name="connsiteX485" fmla="*/ 480002 w 5271037"/>
              <a:gd name="connsiteY485" fmla="*/ 169811 h 3156645"/>
              <a:gd name="connsiteX486" fmla="*/ 520164 w 5271037"/>
              <a:gd name="connsiteY486" fmla="*/ 118066 h 3156645"/>
              <a:gd name="connsiteX487" fmla="*/ 627447 w 5271037"/>
              <a:gd name="connsiteY487" fmla="*/ 61371 h 3156645"/>
              <a:gd name="connsiteX488" fmla="*/ 858340 w 5271037"/>
              <a:gd name="connsiteY488" fmla="*/ 11654 h 3156645"/>
              <a:gd name="connsiteX489" fmla="*/ 934317 w 5271037"/>
              <a:gd name="connsiteY489" fmla="*/ 1147 h 3156645"/>
              <a:gd name="connsiteX490" fmla="*/ 797484 w 5271037"/>
              <a:gd name="connsiteY490" fmla="*/ 0 h 3156645"/>
              <a:gd name="connsiteX491" fmla="*/ 826145 w 5271037"/>
              <a:gd name="connsiteY491" fmla="*/ 0 h 3156645"/>
              <a:gd name="connsiteX492" fmla="*/ 816046 w 5271037"/>
              <a:gd name="connsiteY492" fmla="*/ 2613 h 3156645"/>
              <a:gd name="connsiteX493" fmla="*/ 627447 w 5271037"/>
              <a:gd name="connsiteY493" fmla="*/ 61371 h 3156645"/>
              <a:gd name="connsiteX494" fmla="*/ 694305 w 5271037"/>
              <a:gd name="connsiteY494" fmla="*/ 19334 h 3156645"/>
              <a:gd name="connsiteX495" fmla="*/ 776472 w 5271037"/>
              <a:gd name="connsiteY495" fmla="*/ 6488 h 315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5271037" h="3156645">
                <a:moveTo>
                  <a:pt x="1723691" y="2979070"/>
                </a:moveTo>
                <a:cubicBezTo>
                  <a:pt x="1726431" y="2979053"/>
                  <a:pt x="1728447" y="2979841"/>
                  <a:pt x="1729016" y="2982239"/>
                </a:cubicBezTo>
                <a:cubicBezTo>
                  <a:pt x="1722089" y="2983882"/>
                  <a:pt x="1715162" y="2985526"/>
                  <a:pt x="1714024" y="2980730"/>
                </a:cubicBezTo>
                <a:cubicBezTo>
                  <a:pt x="1717488" y="2979909"/>
                  <a:pt x="1720951" y="2979087"/>
                  <a:pt x="1723691" y="2979070"/>
                </a:cubicBezTo>
                <a:close/>
                <a:moveTo>
                  <a:pt x="1708698" y="2977561"/>
                </a:moveTo>
                <a:cubicBezTo>
                  <a:pt x="1711439" y="2977544"/>
                  <a:pt x="1713455" y="2978332"/>
                  <a:pt x="1714024" y="2980730"/>
                </a:cubicBezTo>
                <a:cubicBezTo>
                  <a:pt x="1707097" y="2982374"/>
                  <a:pt x="1700169" y="2984017"/>
                  <a:pt x="1699031" y="2979221"/>
                </a:cubicBezTo>
                <a:cubicBezTo>
                  <a:pt x="1702495" y="2978399"/>
                  <a:pt x="1705959" y="2977577"/>
                  <a:pt x="1708698" y="2977561"/>
                </a:cubicBezTo>
                <a:close/>
                <a:moveTo>
                  <a:pt x="1696270" y="2975331"/>
                </a:moveTo>
                <a:lnTo>
                  <a:pt x="1697228" y="2976681"/>
                </a:lnTo>
                <a:cubicBezTo>
                  <a:pt x="1698230" y="2978092"/>
                  <a:pt x="1699031" y="2979221"/>
                  <a:pt x="1699031" y="2979221"/>
                </a:cubicBezTo>
                <a:close/>
                <a:moveTo>
                  <a:pt x="1693622" y="2971600"/>
                </a:moveTo>
                <a:lnTo>
                  <a:pt x="1696270" y="2975331"/>
                </a:lnTo>
                <a:lnTo>
                  <a:pt x="1694223" y="2972447"/>
                </a:lnTo>
                <a:cubicBezTo>
                  <a:pt x="1693421" y="2971318"/>
                  <a:pt x="1693021" y="2970753"/>
                  <a:pt x="1693622" y="2971600"/>
                </a:cubicBezTo>
                <a:close/>
                <a:moveTo>
                  <a:pt x="2976418" y="2841930"/>
                </a:moveTo>
                <a:cubicBezTo>
                  <a:pt x="2970673" y="2841249"/>
                  <a:pt x="2960419" y="2842046"/>
                  <a:pt x="2944256" y="2845881"/>
                </a:cubicBezTo>
                <a:cubicBezTo>
                  <a:pt x="2936190" y="2842729"/>
                  <a:pt x="2921008" y="2840421"/>
                  <a:pt x="2905999" y="2843982"/>
                </a:cubicBezTo>
                <a:cubicBezTo>
                  <a:pt x="2915392" y="2852729"/>
                  <a:pt x="2924612" y="2855608"/>
                  <a:pt x="2944256" y="2845881"/>
                </a:cubicBezTo>
                <a:cubicBezTo>
                  <a:pt x="2970312" y="2859328"/>
                  <a:pt x="2993652" y="2843976"/>
                  <a:pt x="2976418" y="2841930"/>
                </a:cubicBezTo>
                <a:close/>
                <a:moveTo>
                  <a:pt x="2857142" y="2837883"/>
                </a:moveTo>
                <a:cubicBezTo>
                  <a:pt x="2858379" y="2837313"/>
                  <a:pt x="2857554" y="2837693"/>
                  <a:pt x="2855906" y="2838453"/>
                </a:cubicBezTo>
                <a:lnTo>
                  <a:pt x="2854256" y="2839214"/>
                </a:lnTo>
                <a:lnTo>
                  <a:pt x="2849722" y="2841306"/>
                </a:lnTo>
                <a:cubicBezTo>
                  <a:pt x="2847661" y="2842256"/>
                  <a:pt x="2846013" y="2843017"/>
                  <a:pt x="2846013" y="2843017"/>
                </a:cubicBezTo>
                <a:cubicBezTo>
                  <a:pt x="2849311" y="2841496"/>
                  <a:pt x="2851784" y="2840355"/>
                  <a:pt x="2853587" y="2839523"/>
                </a:cubicBezTo>
                <a:lnTo>
                  <a:pt x="2854256" y="2839214"/>
                </a:lnTo>
                <a:close/>
                <a:moveTo>
                  <a:pt x="2791699" y="2834207"/>
                </a:moveTo>
                <a:cubicBezTo>
                  <a:pt x="2789683" y="2834496"/>
                  <a:pt x="2787010" y="2835275"/>
                  <a:pt x="2783544" y="2836731"/>
                </a:cubicBezTo>
                <a:cubicBezTo>
                  <a:pt x="2783544" y="2836731"/>
                  <a:pt x="2775478" y="2833578"/>
                  <a:pt x="2768552" y="2835222"/>
                </a:cubicBezTo>
                <a:cubicBezTo>
                  <a:pt x="2769689" y="2840018"/>
                  <a:pt x="2770828" y="2844814"/>
                  <a:pt x="2783544" y="2836731"/>
                </a:cubicBezTo>
                <a:cubicBezTo>
                  <a:pt x="2787693" y="2854216"/>
                  <a:pt x="2805809" y="2832187"/>
                  <a:pt x="2791699" y="2834207"/>
                </a:cubicBezTo>
                <a:close/>
                <a:moveTo>
                  <a:pt x="2718917" y="2828819"/>
                </a:moveTo>
                <a:lnTo>
                  <a:pt x="2715677" y="2830180"/>
                </a:lnTo>
                <a:lnTo>
                  <a:pt x="2715180" y="2830388"/>
                </a:lnTo>
                <a:cubicBezTo>
                  <a:pt x="2713286" y="2831184"/>
                  <a:pt x="2710686" y="2832276"/>
                  <a:pt x="2707220" y="2833732"/>
                </a:cubicBezTo>
                <a:cubicBezTo>
                  <a:pt x="2707220" y="2833732"/>
                  <a:pt x="2708954" y="2833004"/>
                  <a:pt x="2711119" y="2832094"/>
                </a:cubicBezTo>
                <a:lnTo>
                  <a:pt x="2715677" y="2830180"/>
                </a:lnTo>
                <a:lnTo>
                  <a:pt x="2717618" y="2829365"/>
                </a:lnTo>
                <a:cubicBezTo>
                  <a:pt x="2719350" y="2828637"/>
                  <a:pt x="2720218" y="2828273"/>
                  <a:pt x="2718917" y="2828819"/>
                </a:cubicBezTo>
                <a:close/>
                <a:moveTo>
                  <a:pt x="2209517" y="2826755"/>
                </a:moveTo>
                <a:cubicBezTo>
                  <a:pt x="2206752" y="2826672"/>
                  <a:pt x="2203289" y="2827494"/>
                  <a:pt x="2199825" y="2828316"/>
                </a:cubicBezTo>
                <a:cubicBezTo>
                  <a:pt x="2201153" y="2833911"/>
                  <a:pt x="2208080" y="2832268"/>
                  <a:pt x="2215007" y="2830624"/>
                </a:cubicBezTo>
                <a:cubicBezTo>
                  <a:pt x="2219559" y="2849807"/>
                  <a:pt x="2249471" y="2816537"/>
                  <a:pt x="2215007" y="2830624"/>
                </a:cubicBezTo>
                <a:cubicBezTo>
                  <a:pt x="2214344" y="2827826"/>
                  <a:pt x="2212280" y="2826839"/>
                  <a:pt x="2209517" y="2826755"/>
                </a:cubicBezTo>
                <a:close/>
                <a:moveTo>
                  <a:pt x="2528224" y="2815621"/>
                </a:moveTo>
                <a:cubicBezTo>
                  <a:pt x="2523464" y="2816118"/>
                  <a:pt x="2518264" y="2818618"/>
                  <a:pt x="2515369" y="2821837"/>
                </a:cubicBezTo>
                <a:cubicBezTo>
                  <a:pt x="2516508" y="2826634"/>
                  <a:pt x="2530362" y="2823346"/>
                  <a:pt x="2538444" y="2821429"/>
                </a:cubicBezTo>
                <a:cubicBezTo>
                  <a:pt x="2539582" y="2826225"/>
                  <a:pt x="2546508" y="2824581"/>
                  <a:pt x="2553436" y="2822938"/>
                </a:cubicBezTo>
                <a:cubicBezTo>
                  <a:pt x="2561691" y="2826889"/>
                  <a:pt x="2561691" y="2826889"/>
                  <a:pt x="2576701" y="2823328"/>
                </a:cubicBezTo>
                <a:cubicBezTo>
                  <a:pt x="2577838" y="2828124"/>
                  <a:pt x="2584766" y="2826480"/>
                  <a:pt x="2591693" y="2824837"/>
                </a:cubicBezTo>
                <a:cubicBezTo>
                  <a:pt x="2595106" y="2839225"/>
                  <a:pt x="2626346" y="2811549"/>
                  <a:pt x="2591693" y="2824837"/>
                </a:cubicBezTo>
                <a:cubicBezTo>
                  <a:pt x="2590554" y="2820041"/>
                  <a:pt x="2583627" y="2821685"/>
                  <a:pt x="2576701" y="2823328"/>
                </a:cubicBezTo>
                <a:cubicBezTo>
                  <a:pt x="2567291" y="2819650"/>
                  <a:pt x="2567291" y="2819650"/>
                  <a:pt x="2553436" y="2822938"/>
                </a:cubicBezTo>
                <a:cubicBezTo>
                  <a:pt x="2552298" y="2818142"/>
                  <a:pt x="2545371" y="2819785"/>
                  <a:pt x="2538444" y="2821429"/>
                </a:cubicBezTo>
                <a:cubicBezTo>
                  <a:pt x="2537306" y="2816633"/>
                  <a:pt x="2532985" y="2815125"/>
                  <a:pt x="2528224" y="2815621"/>
                </a:cubicBezTo>
                <a:close/>
                <a:moveTo>
                  <a:pt x="2326640" y="2798847"/>
                </a:moveTo>
                <a:cubicBezTo>
                  <a:pt x="2315804" y="2798951"/>
                  <a:pt x="2304036" y="2799791"/>
                  <a:pt x="2291051" y="2801605"/>
                </a:cubicBezTo>
                <a:cubicBezTo>
                  <a:pt x="2330446" y="2808300"/>
                  <a:pt x="2362723" y="2815840"/>
                  <a:pt x="2406769" y="2811299"/>
                </a:cubicBezTo>
                <a:cubicBezTo>
                  <a:pt x="2407906" y="2816095"/>
                  <a:pt x="2414834" y="2814452"/>
                  <a:pt x="2422916" y="2812534"/>
                </a:cubicBezTo>
                <a:cubicBezTo>
                  <a:pt x="2430981" y="2815686"/>
                  <a:pt x="2430981" y="2815686"/>
                  <a:pt x="2444836" y="2812399"/>
                </a:cubicBezTo>
                <a:cubicBezTo>
                  <a:pt x="2445974" y="2817195"/>
                  <a:pt x="2452901" y="2815551"/>
                  <a:pt x="2460983" y="2813634"/>
                </a:cubicBezTo>
                <a:cubicBezTo>
                  <a:pt x="2462120" y="2818430"/>
                  <a:pt x="2469048" y="2816786"/>
                  <a:pt x="2475975" y="2815143"/>
                </a:cubicBezTo>
                <a:cubicBezTo>
                  <a:pt x="2480716" y="2835125"/>
                  <a:pt x="2510628" y="2801855"/>
                  <a:pt x="2475975" y="2815143"/>
                </a:cubicBezTo>
                <a:cubicBezTo>
                  <a:pt x="2474837" y="2810347"/>
                  <a:pt x="2467910" y="2811990"/>
                  <a:pt x="2460983" y="2813634"/>
                </a:cubicBezTo>
                <a:cubicBezTo>
                  <a:pt x="2459845" y="2808838"/>
                  <a:pt x="2451763" y="2810755"/>
                  <a:pt x="2444836" y="2812399"/>
                </a:cubicBezTo>
                <a:cubicBezTo>
                  <a:pt x="2436771" y="2809247"/>
                  <a:pt x="2436771" y="2809247"/>
                  <a:pt x="2422916" y="2812534"/>
                </a:cubicBezTo>
                <a:cubicBezTo>
                  <a:pt x="2421778" y="2807738"/>
                  <a:pt x="2413696" y="2809656"/>
                  <a:pt x="2406769" y="2811299"/>
                </a:cubicBezTo>
                <a:cubicBezTo>
                  <a:pt x="2383285" y="2804840"/>
                  <a:pt x="2359150" y="2798534"/>
                  <a:pt x="2326640" y="2798847"/>
                </a:cubicBezTo>
                <a:close/>
                <a:moveTo>
                  <a:pt x="2254089" y="2793594"/>
                </a:moveTo>
                <a:cubicBezTo>
                  <a:pt x="2251183" y="2792912"/>
                  <a:pt x="2247719" y="2793733"/>
                  <a:pt x="2244919" y="2797353"/>
                </a:cubicBezTo>
                <a:cubicBezTo>
                  <a:pt x="2244919" y="2797353"/>
                  <a:pt x="2252985" y="2800506"/>
                  <a:pt x="2259912" y="2798862"/>
                </a:cubicBezTo>
                <a:cubicBezTo>
                  <a:pt x="2263326" y="2813249"/>
                  <a:pt x="2294565" y="2785574"/>
                  <a:pt x="2259912" y="2798862"/>
                </a:cubicBezTo>
                <a:cubicBezTo>
                  <a:pt x="2259343" y="2796464"/>
                  <a:pt x="2256994" y="2794277"/>
                  <a:pt x="2254089" y="2793594"/>
                </a:cubicBezTo>
                <a:close/>
                <a:moveTo>
                  <a:pt x="2095356" y="2777365"/>
                </a:moveTo>
                <a:cubicBezTo>
                  <a:pt x="2085864" y="2777836"/>
                  <a:pt x="2079866" y="2793033"/>
                  <a:pt x="2104989" y="2783272"/>
                </a:cubicBezTo>
                <a:cubicBezTo>
                  <a:pt x="2104989" y="2783272"/>
                  <a:pt x="2114209" y="2786150"/>
                  <a:pt x="2121137" y="2784507"/>
                </a:cubicBezTo>
                <a:cubicBezTo>
                  <a:pt x="2122275" y="2789302"/>
                  <a:pt x="2129202" y="2787659"/>
                  <a:pt x="2136130" y="2786015"/>
                </a:cubicBezTo>
                <a:cubicBezTo>
                  <a:pt x="2137267" y="2790811"/>
                  <a:pt x="2144194" y="2789168"/>
                  <a:pt x="2152276" y="2787250"/>
                </a:cubicBezTo>
                <a:cubicBezTo>
                  <a:pt x="2162807" y="2800794"/>
                  <a:pt x="2186929" y="2773962"/>
                  <a:pt x="2152276" y="2787250"/>
                </a:cubicBezTo>
                <a:cubicBezTo>
                  <a:pt x="2151139" y="2782454"/>
                  <a:pt x="2143056" y="2784371"/>
                  <a:pt x="2136130" y="2786015"/>
                </a:cubicBezTo>
                <a:cubicBezTo>
                  <a:pt x="2134991" y="2781219"/>
                  <a:pt x="2128064" y="2782863"/>
                  <a:pt x="2121137" y="2784507"/>
                </a:cubicBezTo>
                <a:cubicBezTo>
                  <a:pt x="2119998" y="2779711"/>
                  <a:pt x="2111934" y="2776558"/>
                  <a:pt x="2104989" y="2783272"/>
                </a:cubicBezTo>
                <a:cubicBezTo>
                  <a:pt x="2102073" y="2778687"/>
                  <a:pt x="2098520" y="2777208"/>
                  <a:pt x="2095356" y="2777365"/>
                </a:cubicBezTo>
                <a:close/>
                <a:moveTo>
                  <a:pt x="1862531" y="2756934"/>
                </a:moveTo>
                <a:cubicBezTo>
                  <a:pt x="1858670" y="2755120"/>
                  <a:pt x="1854434" y="2760399"/>
                  <a:pt x="1865679" y="2761530"/>
                </a:cubicBezTo>
                <a:cubicBezTo>
                  <a:pt x="1866817" y="2766327"/>
                  <a:pt x="1873744" y="2764683"/>
                  <a:pt x="1881826" y="2762766"/>
                </a:cubicBezTo>
                <a:cubicBezTo>
                  <a:pt x="1921220" y="2769460"/>
                  <a:pt x="1952343" y="2777274"/>
                  <a:pt x="1997354" y="2771660"/>
                </a:cubicBezTo>
                <a:cubicBezTo>
                  <a:pt x="1998682" y="2777255"/>
                  <a:pt x="2011208" y="2768373"/>
                  <a:pt x="1997354" y="2771660"/>
                </a:cubicBezTo>
                <a:cubicBezTo>
                  <a:pt x="1965077" y="2764121"/>
                  <a:pt x="1932609" y="2755782"/>
                  <a:pt x="1881826" y="2762766"/>
                </a:cubicBezTo>
                <a:cubicBezTo>
                  <a:pt x="1880688" y="2757969"/>
                  <a:pt x="1872606" y="2759887"/>
                  <a:pt x="1865679" y="2761530"/>
                </a:cubicBezTo>
                <a:cubicBezTo>
                  <a:pt x="1865063" y="2758933"/>
                  <a:pt x="1863818" y="2757539"/>
                  <a:pt x="1862531" y="2756934"/>
                </a:cubicBezTo>
                <a:close/>
                <a:moveTo>
                  <a:pt x="1286936" y="2716263"/>
                </a:moveTo>
                <a:cubicBezTo>
                  <a:pt x="1287944" y="2716657"/>
                  <a:pt x="1288229" y="2717856"/>
                  <a:pt x="1288798" y="2720254"/>
                </a:cubicBezTo>
                <a:cubicBezTo>
                  <a:pt x="1281870" y="2721897"/>
                  <a:pt x="1280733" y="2717102"/>
                  <a:pt x="1280733" y="2717102"/>
                </a:cubicBezTo>
                <a:cubicBezTo>
                  <a:pt x="1284196" y="2716280"/>
                  <a:pt x="1285928" y="2715869"/>
                  <a:pt x="1286936" y="2716263"/>
                </a:cubicBezTo>
                <a:close/>
                <a:moveTo>
                  <a:pt x="1274910" y="2711834"/>
                </a:moveTo>
                <a:cubicBezTo>
                  <a:pt x="1277815" y="2712517"/>
                  <a:pt x="1280164" y="2714704"/>
                  <a:pt x="1280733" y="2717102"/>
                </a:cubicBezTo>
                <a:cubicBezTo>
                  <a:pt x="1273805" y="2718745"/>
                  <a:pt x="1266878" y="2720389"/>
                  <a:pt x="1265740" y="2715593"/>
                </a:cubicBezTo>
                <a:cubicBezTo>
                  <a:pt x="1268540" y="2711973"/>
                  <a:pt x="1272004" y="2711151"/>
                  <a:pt x="1274910" y="2711834"/>
                </a:cubicBezTo>
                <a:close/>
                <a:moveTo>
                  <a:pt x="1260544" y="2708871"/>
                </a:moveTo>
                <a:cubicBezTo>
                  <a:pt x="1263856" y="2707650"/>
                  <a:pt x="1264744" y="2711396"/>
                  <a:pt x="1265740" y="2715593"/>
                </a:cubicBezTo>
                <a:cubicBezTo>
                  <a:pt x="1257658" y="2717510"/>
                  <a:pt x="1256331" y="2711915"/>
                  <a:pt x="1256331" y="2711915"/>
                </a:cubicBezTo>
                <a:cubicBezTo>
                  <a:pt x="1258067" y="2710237"/>
                  <a:pt x="1259440" y="2709278"/>
                  <a:pt x="1260544" y="2708871"/>
                </a:cubicBezTo>
                <a:close/>
                <a:moveTo>
                  <a:pt x="1247128" y="2703967"/>
                </a:moveTo>
                <a:cubicBezTo>
                  <a:pt x="1254055" y="2702323"/>
                  <a:pt x="1255193" y="2707119"/>
                  <a:pt x="1256331" y="2711915"/>
                </a:cubicBezTo>
                <a:cubicBezTo>
                  <a:pt x="1249404" y="2713559"/>
                  <a:pt x="1248266" y="2708763"/>
                  <a:pt x="1247128" y="2703967"/>
                </a:cubicBezTo>
                <a:close/>
                <a:moveTo>
                  <a:pt x="1257306" y="2649204"/>
                </a:moveTo>
                <a:cubicBezTo>
                  <a:pt x="1286968" y="2655359"/>
                  <a:pt x="1313924" y="2662156"/>
                  <a:pt x="1297225" y="2660140"/>
                </a:cubicBezTo>
                <a:lnTo>
                  <a:pt x="1288750" y="2658866"/>
                </a:lnTo>
                <a:close/>
                <a:moveTo>
                  <a:pt x="1211174" y="2644952"/>
                </a:moveTo>
                <a:cubicBezTo>
                  <a:pt x="1226166" y="2646461"/>
                  <a:pt x="1241159" y="2647969"/>
                  <a:pt x="1257306" y="2649204"/>
                </a:cubicBezTo>
                <a:cubicBezTo>
                  <a:pt x="1247789" y="2648929"/>
                  <a:pt x="1237685" y="2648107"/>
                  <a:pt x="1227901" y="2647105"/>
                </a:cubicBezTo>
                <a:lnTo>
                  <a:pt x="1214097" y="2645504"/>
                </a:lnTo>
                <a:close/>
                <a:moveTo>
                  <a:pt x="523636" y="2106454"/>
                </a:moveTo>
                <a:cubicBezTo>
                  <a:pt x="523636" y="2106454"/>
                  <a:pt x="522770" y="2106659"/>
                  <a:pt x="521688" y="2106916"/>
                </a:cubicBezTo>
                <a:lnTo>
                  <a:pt x="520554" y="2107185"/>
                </a:lnTo>
                <a:lnTo>
                  <a:pt x="518441" y="2107686"/>
                </a:lnTo>
                <a:cubicBezTo>
                  <a:pt x="517575" y="2107892"/>
                  <a:pt x="517142" y="2107994"/>
                  <a:pt x="517791" y="2107840"/>
                </a:cubicBezTo>
                <a:lnTo>
                  <a:pt x="520554" y="2107185"/>
                </a:lnTo>
                <a:close/>
                <a:moveTo>
                  <a:pt x="204825" y="1878142"/>
                </a:moveTo>
                <a:lnTo>
                  <a:pt x="204158" y="1878256"/>
                </a:lnTo>
                <a:lnTo>
                  <a:pt x="204060" y="1878192"/>
                </a:lnTo>
                <a:cubicBezTo>
                  <a:pt x="203621" y="1877808"/>
                  <a:pt x="203817" y="1877748"/>
                  <a:pt x="204825" y="1878142"/>
                </a:cubicBezTo>
                <a:close/>
                <a:moveTo>
                  <a:pt x="277117" y="1806083"/>
                </a:moveTo>
                <a:cubicBezTo>
                  <a:pt x="271821" y="1804886"/>
                  <a:pt x="266690" y="1804784"/>
                  <a:pt x="263510" y="1806805"/>
                </a:cubicBezTo>
                <a:cubicBezTo>
                  <a:pt x="257721" y="1813244"/>
                  <a:pt x="280969" y="1818705"/>
                  <a:pt x="280969" y="1818705"/>
                </a:cubicBezTo>
                <a:cubicBezTo>
                  <a:pt x="310372" y="1823126"/>
                  <a:pt x="293004" y="1809675"/>
                  <a:pt x="277117" y="1806083"/>
                </a:cubicBezTo>
                <a:close/>
                <a:moveTo>
                  <a:pt x="17767" y="1622191"/>
                </a:moveTo>
                <a:lnTo>
                  <a:pt x="17788" y="1629542"/>
                </a:lnTo>
                <a:cubicBezTo>
                  <a:pt x="17788" y="1629542"/>
                  <a:pt x="17783" y="1627591"/>
                  <a:pt x="17776" y="1625152"/>
                </a:cubicBezTo>
                <a:close/>
                <a:moveTo>
                  <a:pt x="17763" y="1620574"/>
                </a:moveTo>
                <a:lnTo>
                  <a:pt x="17767" y="1622191"/>
                </a:lnTo>
                <a:lnTo>
                  <a:pt x="17763" y="1620578"/>
                </a:lnTo>
                <a:close/>
                <a:moveTo>
                  <a:pt x="17751" y="1616371"/>
                </a:moveTo>
                <a:cubicBezTo>
                  <a:pt x="17747" y="1614908"/>
                  <a:pt x="17749" y="1615883"/>
                  <a:pt x="17755" y="1617834"/>
                </a:cubicBezTo>
                <a:lnTo>
                  <a:pt x="17763" y="1620574"/>
                </a:lnTo>
                <a:close/>
                <a:moveTo>
                  <a:pt x="12225" y="1587868"/>
                </a:moveTo>
                <a:lnTo>
                  <a:pt x="10261" y="1588869"/>
                </a:lnTo>
                <a:cubicBezTo>
                  <a:pt x="9868" y="1589070"/>
                  <a:pt x="10025" y="1588990"/>
                  <a:pt x="10968" y="1588508"/>
                </a:cubicBezTo>
                <a:close/>
                <a:moveTo>
                  <a:pt x="22183" y="1582789"/>
                </a:moveTo>
                <a:lnTo>
                  <a:pt x="16393" y="1585742"/>
                </a:lnTo>
                <a:lnTo>
                  <a:pt x="12225" y="1587868"/>
                </a:lnTo>
                <a:lnTo>
                  <a:pt x="12855" y="1587546"/>
                </a:lnTo>
                <a:close/>
                <a:moveTo>
                  <a:pt x="27950" y="1579849"/>
                </a:moveTo>
                <a:cubicBezTo>
                  <a:pt x="27950" y="1579849"/>
                  <a:pt x="25434" y="1581131"/>
                  <a:pt x="22289" y="1582735"/>
                </a:cubicBezTo>
                <a:lnTo>
                  <a:pt x="22183" y="1582789"/>
                </a:lnTo>
                <a:close/>
                <a:moveTo>
                  <a:pt x="294214" y="704835"/>
                </a:moveTo>
                <a:lnTo>
                  <a:pt x="293433" y="706868"/>
                </a:lnTo>
                <a:cubicBezTo>
                  <a:pt x="292372" y="709627"/>
                  <a:pt x="291524" y="711833"/>
                  <a:pt x="291524" y="711833"/>
                </a:cubicBezTo>
                <a:close/>
                <a:moveTo>
                  <a:pt x="296287" y="699446"/>
                </a:moveTo>
                <a:lnTo>
                  <a:pt x="295421" y="701697"/>
                </a:lnTo>
                <a:lnTo>
                  <a:pt x="294214" y="704835"/>
                </a:lnTo>
                <a:close/>
                <a:moveTo>
                  <a:pt x="297489" y="696318"/>
                </a:moveTo>
                <a:cubicBezTo>
                  <a:pt x="297622" y="695973"/>
                  <a:pt x="297569" y="696111"/>
                  <a:pt x="297251" y="696939"/>
                </a:cubicBezTo>
                <a:lnTo>
                  <a:pt x="296287" y="699446"/>
                </a:lnTo>
                <a:lnTo>
                  <a:pt x="296614" y="698593"/>
                </a:lnTo>
                <a:cubicBezTo>
                  <a:pt x="297039" y="697491"/>
                  <a:pt x="297357" y="696663"/>
                  <a:pt x="297489" y="696318"/>
                </a:cubicBezTo>
                <a:close/>
                <a:moveTo>
                  <a:pt x="2055755" y="634134"/>
                </a:moveTo>
                <a:cubicBezTo>
                  <a:pt x="2050995" y="634631"/>
                  <a:pt x="2045511" y="635932"/>
                  <a:pt x="2042047" y="636754"/>
                </a:cubicBezTo>
                <a:cubicBezTo>
                  <a:pt x="2042047" y="636754"/>
                  <a:pt x="2058194" y="637988"/>
                  <a:pt x="2065121" y="636345"/>
                </a:cubicBezTo>
                <a:cubicBezTo>
                  <a:pt x="2064552" y="633947"/>
                  <a:pt x="2060515" y="633638"/>
                  <a:pt x="2055755" y="634134"/>
                </a:cubicBezTo>
                <a:close/>
                <a:moveTo>
                  <a:pt x="2082473" y="633019"/>
                </a:moveTo>
                <a:cubicBezTo>
                  <a:pt x="2080418" y="633032"/>
                  <a:pt x="2078976" y="633057"/>
                  <a:pt x="2078976" y="633057"/>
                </a:cubicBezTo>
                <a:cubicBezTo>
                  <a:pt x="2072049" y="634701"/>
                  <a:pt x="2095123" y="634293"/>
                  <a:pt x="2095123" y="634293"/>
                </a:cubicBezTo>
                <a:cubicBezTo>
                  <a:pt x="2100319" y="633060"/>
                  <a:pt x="2088638" y="632982"/>
                  <a:pt x="2082473" y="633019"/>
                </a:cubicBezTo>
                <a:close/>
                <a:moveTo>
                  <a:pt x="2115607" y="631965"/>
                </a:moveTo>
                <a:cubicBezTo>
                  <a:pt x="2110994" y="631793"/>
                  <a:pt x="2105514" y="631827"/>
                  <a:pt x="2102050" y="632649"/>
                </a:cubicBezTo>
                <a:cubicBezTo>
                  <a:pt x="2103188" y="637445"/>
                  <a:pt x="2118180" y="638953"/>
                  <a:pt x="2123969" y="632514"/>
                </a:cubicBezTo>
                <a:cubicBezTo>
                  <a:pt x="2123969" y="632514"/>
                  <a:pt x="2120221" y="632137"/>
                  <a:pt x="2115607" y="631965"/>
                </a:cubicBezTo>
                <a:close/>
                <a:moveTo>
                  <a:pt x="2302315" y="622177"/>
                </a:moveTo>
                <a:cubicBezTo>
                  <a:pt x="2297820" y="622505"/>
                  <a:pt x="2292624" y="623738"/>
                  <a:pt x="2289160" y="624560"/>
                </a:cubicBezTo>
                <a:cubicBezTo>
                  <a:pt x="2289160" y="624560"/>
                  <a:pt x="2304342" y="626868"/>
                  <a:pt x="2311270" y="625224"/>
                </a:cubicBezTo>
                <a:cubicBezTo>
                  <a:pt x="2310606" y="622426"/>
                  <a:pt x="2306811" y="621849"/>
                  <a:pt x="2302315" y="622177"/>
                </a:cubicBezTo>
                <a:close/>
                <a:moveTo>
                  <a:pt x="275631" y="618507"/>
                </a:moveTo>
                <a:cubicBezTo>
                  <a:pt x="270872" y="618370"/>
                  <a:pt x="265104" y="618472"/>
                  <a:pt x="261063" y="619431"/>
                </a:cubicBezTo>
                <a:cubicBezTo>
                  <a:pt x="262200" y="624227"/>
                  <a:pt x="278348" y="625462"/>
                  <a:pt x="284137" y="619022"/>
                </a:cubicBezTo>
                <a:cubicBezTo>
                  <a:pt x="284137" y="619022"/>
                  <a:pt x="280389" y="618645"/>
                  <a:pt x="275631" y="618507"/>
                </a:cubicBezTo>
                <a:close/>
                <a:moveTo>
                  <a:pt x="2453029" y="616180"/>
                </a:moveTo>
                <a:cubicBezTo>
                  <a:pt x="2449258" y="615703"/>
                  <a:pt x="2445794" y="616525"/>
                  <a:pt x="2446458" y="619322"/>
                </a:cubicBezTo>
                <a:cubicBezTo>
                  <a:pt x="2439531" y="620966"/>
                  <a:pt x="2461450" y="620831"/>
                  <a:pt x="2461450" y="620831"/>
                </a:cubicBezTo>
                <a:cubicBezTo>
                  <a:pt x="2460881" y="618433"/>
                  <a:pt x="2456802" y="616657"/>
                  <a:pt x="2453029" y="616180"/>
                </a:cubicBezTo>
                <a:close/>
                <a:moveTo>
                  <a:pt x="2429430" y="615658"/>
                </a:moveTo>
                <a:cubicBezTo>
                  <a:pt x="2424361" y="614855"/>
                  <a:pt x="2418592" y="614957"/>
                  <a:pt x="2415128" y="615779"/>
                </a:cubicBezTo>
                <a:cubicBezTo>
                  <a:pt x="2416267" y="620575"/>
                  <a:pt x="2432603" y="622609"/>
                  <a:pt x="2439531" y="620966"/>
                </a:cubicBezTo>
                <a:cubicBezTo>
                  <a:pt x="2438867" y="618168"/>
                  <a:pt x="2434498" y="616461"/>
                  <a:pt x="2429430" y="615658"/>
                </a:cubicBezTo>
                <a:close/>
                <a:moveTo>
                  <a:pt x="2484834" y="614016"/>
                </a:moveTo>
                <a:cubicBezTo>
                  <a:pt x="2479354" y="614050"/>
                  <a:pt x="2472428" y="615694"/>
                  <a:pt x="2469533" y="618913"/>
                </a:cubicBezTo>
                <a:cubicBezTo>
                  <a:pt x="2461450" y="620831"/>
                  <a:pt x="2491452" y="618778"/>
                  <a:pt x="2491452" y="618778"/>
                </a:cubicBezTo>
                <a:cubicBezTo>
                  <a:pt x="2494347" y="615559"/>
                  <a:pt x="2490314" y="613983"/>
                  <a:pt x="2484834" y="614016"/>
                </a:cubicBezTo>
                <a:close/>
                <a:moveTo>
                  <a:pt x="2572612" y="612609"/>
                </a:moveTo>
                <a:cubicBezTo>
                  <a:pt x="2567662" y="612306"/>
                  <a:pt x="2561846" y="612208"/>
                  <a:pt x="2558382" y="613030"/>
                </a:cubicBezTo>
                <a:cubicBezTo>
                  <a:pt x="2559710" y="618625"/>
                  <a:pt x="2574702" y="620134"/>
                  <a:pt x="2581646" y="613420"/>
                </a:cubicBezTo>
                <a:cubicBezTo>
                  <a:pt x="2581646" y="613420"/>
                  <a:pt x="2577562" y="612912"/>
                  <a:pt x="2572612" y="612609"/>
                </a:cubicBezTo>
                <a:close/>
                <a:moveTo>
                  <a:pt x="2519165" y="610936"/>
                </a:moveTo>
                <a:cubicBezTo>
                  <a:pt x="2512820" y="611176"/>
                  <a:pt x="2505892" y="612819"/>
                  <a:pt x="2506461" y="615217"/>
                </a:cubicBezTo>
                <a:cubicBezTo>
                  <a:pt x="2498379" y="617135"/>
                  <a:pt x="2522591" y="621522"/>
                  <a:pt x="2528380" y="615082"/>
                </a:cubicBezTo>
                <a:cubicBezTo>
                  <a:pt x="2531276" y="611862"/>
                  <a:pt x="2525512" y="610697"/>
                  <a:pt x="2519165" y="610936"/>
                </a:cubicBezTo>
                <a:close/>
                <a:moveTo>
                  <a:pt x="2927040" y="592683"/>
                </a:moveTo>
                <a:cubicBezTo>
                  <a:pt x="2922426" y="592512"/>
                  <a:pt x="2917231" y="593744"/>
                  <a:pt x="2917800" y="596142"/>
                </a:cubicBezTo>
                <a:cubicBezTo>
                  <a:pt x="2909718" y="598060"/>
                  <a:pt x="2932792" y="597651"/>
                  <a:pt x="2932792" y="597651"/>
                </a:cubicBezTo>
                <a:cubicBezTo>
                  <a:pt x="2935686" y="594431"/>
                  <a:pt x="2931654" y="592855"/>
                  <a:pt x="2927040" y="592683"/>
                </a:cubicBezTo>
                <a:close/>
                <a:moveTo>
                  <a:pt x="2872621" y="591651"/>
                </a:moveTo>
                <a:cubicBezTo>
                  <a:pt x="2868894" y="591123"/>
                  <a:pt x="2861668" y="592152"/>
                  <a:pt x="2849542" y="596296"/>
                </a:cubicBezTo>
                <a:cubicBezTo>
                  <a:pt x="2848403" y="591500"/>
                  <a:pt x="2826467" y="596704"/>
                  <a:pt x="2812612" y="599991"/>
                </a:cubicBezTo>
                <a:cubicBezTo>
                  <a:pt x="2810336" y="590400"/>
                  <a:pt x="2796466" y="598757"/>
                  <a:pt x="2782611" y="602044"/>
                </a:cubicBezTo>
                <a:cubicBezTo>
                  <a:pt x="2780145" y="591653"/>
                  <a:pt x="2759536" y="602453"/>
                  <a:pt x="2745682" y="605740"/>
                </a:cubicBezTo>
                <a:cubicBezTo>
                  <a:pt x="2721280" y="600554"/>
                  <a:pt x="2691278" y="602606"/>
                  <a:pt x="2655504" y="606028"/>
                </a:cubicBezTo>
                <a:cubicBezTo>
                  <a:pt x="2654366" y="601232"/>
                  <a:pt x="2632430" y="606437"/>
                  <a:pt x="2618575" y="609724"/>
                </a:cubicBezTo>
                <a:cubicBezTo>
                  <a:pt x="2627779" y="617673"/>
                  <a:pt x="2640495" y="609590"/>
                  <a:pt x="2655504" y="606028"/>
                </a:cubicBezTo>
                <a:cubicBezTo>
                  <a:pt x="2679700" y="615485"/>
                  <a:pt x="2708563" y="608637"/>
                  <a:pt x="2745682" y="605740"/>
                </a:cubicBezTo>
                <a:cubicBezTo>
                  <a:pt x="2754886" y="613688"/>
                  <a:pt x="2768756" y="605331"/>
                  <a:pt x="2782611" y="602044"/>
                </a:cubicBezTo>
                <a:cubicBezTo>
                  <a:pt x="2784886" y="611636"/>
                  <a:pt x="2805685" y="601635"/>
                  <a:pt x="2812612" y="599991"/>
                </a:cubicBezTo>
                <a:cubicBezTo>
                  <a:pt x="2822005" y="608739"/>
                  <a:pt x="2834532" y="599857"/>
                  <a:pt x="2849542" y="596296"/>
                </a:cubicBezTo>
                <a:cubicBezTo>
                  <a:pt x="2863488" y="608817"/>
                  <a:pt x="2883801" y="593233"/>
                  <a:pt x="2872621" y="591651"/>
                </a:cubicBezTo>
                <a:close/>
                <a:moveTo>
                  <a:pt x="365868" y="584409"/>
                </a:moveTo>
                <a:cubicBezTo>
                  <a:pt x="361090" y="585804"/>
                  <a:pt x="354729" y="588870"/>
                  <a:pt x="346516" y="594090"/>
                </a:cubicBezTo>
                <a:cubicBezTo>
                  <a:pt x="346516" y="594090"/>
                  <a:pt x="333873" y="638461"/>
                  <a:pt x="325807" y="635309"/>
                </a:cubicBezTo>
                <a:cubicBezTo>
                  <a:pt x="355212" y="646802"/>
                  <a:pt x="399317" y="574649"/>
                  <a:pt x="365868" y="584409"/>
                </a:cubicBezTo>
                <a:close/>
                <a:moveTo>
                  <a:pt x="1935945" y="531376"/>
                </a:moveTo>
                <a:cubicBezTo>
                  <a:pt x="1930299" y="530710"/>
                  <a:pt x="1923087" y="531154"/>
                  <a:pt x="1920287" y="534774"/>
                </a:cubicBezTo>
                <a:cubicBezTo>
                  <a:pt x="1913343" y="541487"/>
                  <a:pt x="1943345" y="539435"/>
                  <a:pt x="1942207" y="534639"/>
                </a:cubicBezTo>
                <a:cubicBezTo>
                  <a:pt x="1945671" y="533817"/>
                  <a:pt x="1941591" y="532041"/>
                  <a:pt x="1935945" y="531376"/>
                </a:cubicBezTo>
                <a:close/>
                <a:moveTo>
                  <a:pt x="2048200" y="521809"/>
                </a:moveTo>
                <a:cubicBezTo>
                  <a:pt x="2019097" y="521475"/>
                  <a:pt x="1956974" y="524275"/>
                  <a:pt x="1949135" y="532995"/>
                </a:cubicBezTo>
                <a:cubicBezTo>
                  <a:pt x="1950272" y="537791"/>
                  <a:pt x="2017203" y="532043"/>
                  <a:pt x="2046067" y="525194"/>
                </a:cubicBezTo>
                <a:cubicBezTo>
                  <a:pt x="2071237" y="523339"/>
                  <a:pt x="2065662" y="522009"/>
                  <a:pt x="2048200" y="521809"/>
                </a:cubicBezTo>
                <a:close/>
                <a:moveTo>
                  <a:pt x="2638283" y="491903"/>
                </a:moveTo>
                <a:cubicBezTo>
                  <a:pt x="2615392" y="491497"/>
                  <a:pt x="2554106" y="495418"/>
                  <a:pt x="2530314" y="494730"/>
                </a:cubicBezTo>
                <a:cubicBezTo>
                  <a:pt x="2433193" y="501732"/>
                  <a:pt x="2252837" y="502308"/>
                  <a:pt x="2178979" y="509700"/>
                </a:cubicBezTo>
                <a:cubicBezTo>
                  <a:pt x="2088785" y="515059"/>
                  <a:pt x="2047394" y="530789"/>
                  <a:pt x="2145464" y="527784"/>
                </a:cubicBezTo>
                <a:cubicBezTo>
                  <a:pt x="2211430" y="523109"/>
                  <a:pt x="2286425" y="520513"/>
                  <a:pt x="2353546" y="515564"/>
                </a:cubicBezTo>
                <a:cubicBezTo>
                  <a:pt x="2458732" y="511714"/>
                  <a:pt x="2527938" y="515558"/>
                  <a:pt x="2621630" y="499238"/>
                </a:cubicBezTo>
                <a:cubicBezTo>
                  <a:pt x="2651930" y="493949"/>
                  <a:pt x="2652017" y="492147"/>
                  <a:pt x="2638283" y="491903"/>
                </a:cubicBezTo>
                <a:close/>
                <a:moveTo>
                  <a:pt x="352911" y="461703"/>
                </a:moveTo>
                <a:cubicBezTo>
                  <a:pt x="336854" y="491687"/>
                  <a:pt x="377107" y="471161"/>
                  <a:pt x="387654" y="479634"/>
                </a:cubicBezTo>
                <a:cubicBezTo>
                  <a:pt x="386516" y="474838"/>
                  <a:pt x="359928" y="491278"/>
                  <a:pt x="361066" y="496074"/>
                </a:cubicBezTo>
                <a:cubicBezTo>
                  <a:pt x="362204" y="500870"/>
                  <a:pt x="382986" y="495939"/>
                  <a:pt x="384313" y="501535"/>
                </a:cubicBezTo>
                <a:cubicBezTo>
                  <a:pt x="378524" y="507974"/>
                  <a:pt x="356604" y="508109"/>
                  <a:pt x="358880" y="517701"/>
                </a:cubicBezTo>
                <a:cubicBezTo>
                  <a:pt x="365897" y="547276"/>
                  <a:pt x="318348" y="506209"/>
                  <a:pt x="352911" y="461703"/>
                </a:cubicBezTo>
                <a:close/>
                <a:moveTo>
                  <a:pt x="255773" y="452667"/>
                </a:moveTo>
                <a:lnTo>
                  <a:pt x="253918" y="453107"/>
                </a:lnTo>
                <a:cubicBezTo>
                  <a:pt x="253052" y="453313"/>
                  <a:pt x="252619" y="453415"/>
                  <a:pt x="253269" y="453261"/>
                </a:cubicBezTo>
                <a:close/>
                <a:moveTo>
                  <a:pt x="259113" y="451874"/>
                </a:moveTo>
                <a:cubicBezTo>
                  <a:pt x="259113" y="451874"/>
                  <a:pt x="258248" y="452080"/>
                  <a:pt x="257165" y="452337"/>
                </a:cubicBezTo>
                <a:lnTo>
                  <a:pt x="255773" y="452667"/>
                </a:lnTo>
                <a:close/>
                <a:moveTo>
                  <a:pt x="401266" y="432922"/>
                </a:moveTo>
                <a:cubicBezTo>
                  <a:pt x="396653" y="432750"/>
                  <a:pt x="391457" y="433983"/>
                  <a:pt x="392026" y="436381"/>
                </a:cubicBezTo>
                <a:cubicBezTo>
                  <a:pt x="385098" y="438024"/>
                  <a:pt x="407018" y="437889"/>
                  <a:pt x="407018" y="437889"/>
                </a:cubicBezTo>
                <a:cubicBezTo>
                  <a:pt x="409913" y="434669"/>
                  <a:pt x="405880" y="433093"/>
                  <a:pt x="401266" y="432922"/>
                </a:cubicBezTo>
                <a:close/>
                <a:moveTo>
                  <a:pt x="1424347" y="378462"/>
                </a:moveTo>
                <a:cubicBezTo>
                  <a:pt x="1415981" y="379181"/>
                  <a:pt x="1407033" y="381304"/>
                  <a:pt x="1407602" y="383702"/>
                </a:cubicBezTo>
                <a:cubicBezTo>
                  <a:pt x="1401813" y="390141"/>
                  <a:pt x="1432004" y="388888"/>
                  <a:pt x="1437603" y="381650"/>
                </a:cubicBezTo>
                <a:cubicBezTo>
                  <a:pt x="1440498" y="378430"/>
                  <a:pt x="1432713" y="377744"/>
                  <a:pt x="1424347" y="378462"/>
                </a:cubicBezTo>
                <a:close/>
                <a:moveTo>
                  <a:pt x="1492074" y="375428"/>
                </a:moveTo>
                <a:cubicBezTo>
                  <a:pt x="1490019" y="375440"/>
                  <a:pt x="1488577" y="375466"/>
                  <a:pt x="1488577" y="375466"/>
                </a:cubicBezTo>
                <a:cubicBezTo>
                  <a:pt x="1482787" y="381905"/>
                  <a:pt x="1505861" y="381496"/>
                  <a:pt x="1504723" y="376700"/>
                </a:cubicBezTo>
                <a:cubicBezTo>
                  <a:pt x="1509919" y="375468"/>
                  <a:pt x="1498239" y="375389"/>
                  <a:pt x="1492074" y="375428"/>
                </a:cubicBezTo>
                <a:close/>
                <a:moveTo>
                  <a:pt x="2054558" y="339963"/>
                </a:moveTo>
                <a:cubicBezTo>
                  <a:pt x="2054558" y="339963"/>
                  <a:pt x="2025710" y="341741"/>
                  <a:pt x="2017629" y="343659"/>
                </a:cubicBezTo>
                <a:cubicBezTo>
                  <a:pt x="2018767" y="348455"/>
                  <a:pt x="2048958" y="347202"/>
                  <a:pt x="2054558" y="339963"/>
                </a:cubicBezTo>
                <a:close/>
                <a:moveTo>
                  <a:pt x="2108184" y="338215"/>
                </a:moveTo>
                <a:cubicBezTo>
                  <a:pt x="2099751" y="337367"/>
                  <a:pt x="2089350" y="342684"/>
                  <a:pt x="2078959" y="345149"/>
                </a:cubicBezTo>
                <a:cubicBezTo>
                  <a:pt x="2074218" y="325166"/>
                  <a:pt x="2044306" y="358437"/>
                  <a:pt x="2078959" y="345149"/>
                </a:cubicBezTo>
                <a:cubicBezTo>
                  <a:pt x="2080098" y="349945"/>
                  <a:pt x="2102034" y="344741"/>
                  <a:pt x="2115888" y="341453"/>
                </a:cubicBezTo>
                <a:cubicBezTo>
                  <a:pt x="2113587" y="339466"/>
                  <a:pt x="2110995" y="338498"/>
                  <a:pt x="2108184" y="338215"/>
                </a:cubicBezTo>
                <a:close/>
                <a:moveTo>
                  <a:pt x="421682" y="299874"/>
                </a:moveTo>
                <a:cubicBezTo>
                  <a:pt x="416649" y="301147"/>
                  <a:pt x="413508" y="305902"/>
                  <a:pt x="415879" y="315894"/>
                </a:cubicBezTo>
                <a:cubicBezTo>
                  <a:pt x="418155" y="325486"/>
                  <a:pt x="376574" y="340417"/>
                  <a:pt x="420431" y="335078"/>
                </a:cubicBezTo>
                <a:cubicBezTo>
                  <a:pt x="468922" y="323572"/>
                  <a:pt x="436782" y="296054"/>
                  <a:pt x="421682" y="299874"/>
                </a:cubicBezTo>
                <a:close/>
                <a:moveTo>
                  <a:pt x="1827760" y="268271"/>
                </a:moveTo>
                <a:cubicBezTo>
                  <a:pt x="1802229" y="268738"/>
                  <a:pt x="1738863" y="275132"/>
                  <a:pt x="1692702" y="279752"/>
                </a:cubicBezTo>
                <a:cubicBezTo>
                  <a:pt x="1655773" y="283448"/>
                  <a:pt x="1548120" y="276906"/>
                  <a:pt x="1537870" y="295380"/>
                </a:cubicBezTo>
                <a:cubicBezTo>
                  <a:pt x="1530942" y="297024"/>
                  <a:pt x="1671920" y="284683"/>
                  <a:pt x="1678847" y="283039"/>
                </a:cubicBezTo>
                <a:cubicBezTo>
                  <a:pt x="1737696" y="279208"/>
                  <a:pt x="1769025" y="282751"/>
                  <a:pt x="1820963" y="275494"/>
                </a:cubicBezTo>
                <a:cubicBezTo>
                  <a:pt x="1844776" y="269844"/>
                  <a:pt x="1843078" y="267991"/>
                  <a:pt x="1827760" y="268271"/>
                </a:cubicBezTo>
                <a:close/>
                <a:moveTo>
                  <a:pt x="1868344" y="267180"/>
                </a:moveTo>
                <a:cubicBezTo>
                  <a:pt x="1867210" y="266737"/>
                  <a:pt x="1871747" y="268510"/>
                  <a:pt x="1871747" y="268510"/>
                </a:cubicBezTo>
                <a:cubicBezTo>
                  <a:pt x="1869730" y="267722"/>
                  <a:pt x="1868722" y="267328"/>
                  <a:pt x="1868344" y="267180"/>
                </a:cubicBezTo>
                <a:close/>
                <a:moveTo>
                  <a:pt x="697247" y="19090"/>
                </a:moveTo>
                <a:lnTo>
                  <a:pt x="697002" y="19110"/>
                </a:lnTo>
                <a:cubicBezTo>
                  <a:pt x="695333" y="19249"/>
                  <a:pt x="694305" y="19334"/>
                  <a:pt x="694305" y="19334"/>
                </a:cubicBezTo>
                <a:close/>
                <a:moveTo>
                  <a:pt x="717407" y="17412"/>
                </a:moveTo>
                <a:lnTo>
                  <a:pt x="715550" y="17566"/>
                </a:lnTo>
                <a:cubicBezTo>
                  <a:pt x="711841" y="17875"/>
                  <a:pt x="707409" y="18244"/>
                  <a:pt x="703555" y="18565"/>
                </a:cubicBezTo>
                <a:lnTo>
                  <a:pt x="697247" y="19090"/>
                </a:lnTo>
                <a:lnTo>
                  <a:pt x="713190" y="17763"/>
                </a:lnTo>
                <a:close/>
                <a:moveTo>
                  <a:pt x="723210" y="16928"/>
                </a:moveTo>
                <a:cubicBezTo>
                  <a:pt x="723853" y="16875"/>
                  <a:pt x="723596" y="16897"/>
                  <a:pt x="722054" y="17025"/>
                </a:cubicBezTo>
                <a:lnTo>
                  <a:pt x="717407" y="17412"/>
                </a:lnTo>
                <a:close/>
                <a:moveTo>
                  <a:pt x="942545" y="0"/>
                </a:moveTo>
                <a:lnTo>
                  <a:pt x="5242290" y="0"/>
                </a:lnTo>
                <a:lnTo>
                  <a:pt x="5244899" y="11073"/>
                </a:lnTo>
                <a:cubicBezTo>
                  <a:pt x="5252248" y="42047"/>
                  <a:pt x="5258150" y="74630"/>
                  <a:pt x="5250166" y="105231"/>
                </a:cubicBezTo>
                <a:cubicBezTo>
                  <a:pt x="5249118" y="131653"/>
                  <a:pt x="5218068" y="160128"/>
                  <a:pt x="5218157" y="191347"/>
                </a:cubicBezTo>
                <a:cubicBezTo>
                  <a:pt x="5213696" y="203382"/>
                  <a:pt x="5232102" y="219278"/>
                  <a:pt x="5235706" y="234466"/>
                </a:cubicBezTo>
                <a:cubicBezTo>
                  <a:pt x="5238170" y="244857"/>
                  <a:pt x="5226592" y="257736"/>
                  <a:pt x="5220786" y="269245"/>
                </a:cubicBezTo>
                <a:cubicBezTo>
                  <a:pt x="5225527" y="289228"/>
                  <a:pt x="5239488" y="312089"/>
                  <a:pt x="5236148" y="333989"/>
                </a:cubicBezTo>
                <a:cubicBezTo>
                  <a:pt x="5240889" y="353973"/>
                  <a:pt x="5223520" y="373291"/>
                  <a:pt x="5228262" y="393274"/>
                </a:cubicBezTo>
                <a:cubicBezTo>
                  <a:pt x="5233004" y="413257"/>
                  <a:pt x="5252736" y="434749"/>
                  <a:pt x="5250552" y="456376"/>
                </a:cubicBezTo>
                <a:cubicBezTo>
                  <a:pt x="5255292" y="476359"/>
                  <a:pt x="5229842" y="497594"/>
                  <a:pt x="5227656" y="519221"/>
                </a:cubicBezTo>
                <a:cubicBezTo>
                  <a:pt x="5215203" y="564392"/>
                  <a:pt x="5246432" y="598354"/>
                  <a:pt x="5242044" y="646677"/>
                </a:cubicBezTo>
                <a:cubicBezTo>
                  <a:pt x="5243271" y="682691"/>
                  <a:pt x="5221424" y="719114"/>
                  <a:pt x="5222841" y="755928"/>
                </a:cubicBezTo>
                <a:cubicBezTo>
                  <a:pt x="5219518" y="772759"/>
                  <a:pt x="5235648" y="779063"/>
                  <a:pt x="5239062" y="793451"/>
                </a:cubicBezTo>
                <a:cubicBezTo>
                  <a:pt x="5244941" y="818230"/>
                  <a:pt x="5224438" y="855179"/>
                  <a:pt x="5231456" y="884753"/>
                </a:cubicBezTo>
                <a:cubicBezTo>
                  <a:pt x="5234870" y="899141"/>
                  <a:pt x="5252327" y="911041"/>
                  <a:pt x="5249004" y="927872"/>
                </a:cubicBezTo>
                <a:cubicBezTo>
                  <a:pt x="5251279" y="937463"/>
                  <a:pt x="5239700" y="950342"/>
                  <a:pt x="5243304" y="965530"/>
                </a:cubicBezTo>
                <a:cubicBezTo>
                  <a:pt x="5245580" y="975122"/>
                  <a:pt x="5261900" y="982225"/>
                  <a:pt x="5257248" y="993461"/>
                </a:cubicBezTo>
                <a:cubicBezTo>
                  <a:pt x="5258386" y="998257"/>
                  <a:pt x="5246980" y="1017005"/>
                  <a:pt x="5242330" y="1028241"/>
                </a:cubicBezTo>
                <a:cubicBezTo>
                  <a:pt x="5239005" y="1045071"/>
                  <a:pt x="5256463" y="1056971"/>
                  <a:pt x="5252950" y="1073002"/>
                </a:cubicBezTo>
                <a:cubicBezTo>
                  <a:pt x="5254366" y="1109816"/>
                  <a:pt x="5234706" y="1124612"/>
                  <a:pt x="5246392" y="1137882"/>
                </a:cubicBezTo>
                <a:cubicBezTo>
                  <a:pt x="5247530" y="1142678"/>
                  <a:pt x="5267173" y="1132951"/>
                  <a:pt x="5269449" y="1142543"/>
                </a:cubicBezTo>
                <a:cubicBezTo>
                  <a:pt x="5281208" y="1192101"/>
                  <a:pt x="5224988" y="1273830"/>
                  <a:pt x="5189286" y="1313540"/>
                </a:cubicBezTo>
                <a:cubicBezTo>
                  <a:pt x="5172090" y="1338728"/>
                  <a:pt x="5138576" y="1356812"/>
                  <a:pt x="5139714" y="1361608"/>
                </a:cubicBezTo>
                <a:cubicBezTo>
                  <a:pt x="5140852" y="1366404"/>
                  <a:pt x="5174366" y="1348320"/>
                  <a:pt x="5174366" y="1348320"/>
                </a:cubicBezTo>
                <a:cubicBezTo>
                  <a:pt x="5168577" y="1354759"/>
                  <a:pt x="5144454" y="1381591"/>
                  <a:pt x="5146731" y="1391183"/>
                </a:cubicBezTo>
                <a:cubicBezTo>
                  <a:pt x="5149196" y="1401574"/>
                  <a:pt x="5179198" y="1399521"/>
                  <a:pt x="5181474" y="1409113"/>
                </a:cubicBezTo>
                <a:cubicBezTo>
                  <a:pt x="5177012" y="1421148"/>
                  <a:pt x="5156214" y="1431149"/>
                  <a:pt x="5152700" y="1447180"/>
                </a:cubicBezTo>
                <a:cubicBezTo>
                  <a:pt x="5151652" y="1473602"/>
                  <a:pt x="5201577" y="1493841"/>
                  <a:pt x="5191136" y="1511516"/>
                </a:cubicBezTo>
                <a:cubicBezTo>
                  <a:pt x="5192464" y="1517111"/>
                  <a:pt x="5102269" y="1522469"/>
                  <a:pt x="5092017" y="1540944"/>
                </a:cubicBezTo>
                <a:lnTo>
                  <a:pt x="5110514" y="1588058"/>
                </a:lnTo>
                <a:cubicBezTo>
                  <a:pt x="5119906" y="1596806"/>
                  <a:pt x="5149908" y="1594754"/>
                  <a:pt x="5157974" y="1597906"/>
                </a:cubicBezTo>
                <a:cubicBezTo>
                  <a:pt x="5159300" y="1603501"/>
                  <a:pt x="5162714" y="1617889"/>
                  <a:pt x="5162714" y="1617889"/>
                </a:cubicBezTo>
                <a:cubicBezTo>
                  <a:pt x="5163852" y="1622685"/>
                  <a:pt x="5172108" y="1626636"/>
                  <a:pt x="5174383" y="1636228"/>
                </a:cubicBezTo>
                <a:cubicBezTo>
                  <a:pt x="5172197" y="1657855"/>
                  <a:pt x="5144398" y="1633211"/>
                  <a:pt x="5131664" y="1646364"/>
                </a:cubicBezTo>
                <a:cubicBezTo>
                  <a:pt x="5139746" y="1644446"/>
                  <a:pt x="5161756" y="1675530"/>
                  <a:pt x="5150367" y="1689208"/>
                </a:cubicBezTo>
                <a:cubicBezTo>
                  <a:pt x="5144561" y="1700717"/>
                  <a:pt x="5127103" y="1688818"/>
                  <a:pt x="5130706" y="1704005"/>
                </a:cubicBezTo>
                <a:cubicBezTo>
                  <a:pt x="5134310" y="1719192"/>
                  <a:pt x="5150440" y="1725497"/>
                  <a:pt x="5154044" y="1740683"/>
                </a:cubicBezTo>
                <a:cubicBezTo>
                  <a:pt x="5154044" y="1740683"/>
                  <a:pt x="5127472" y="1752054"/>
                  <a:pt x="5128610" y="1756850"/>
                </a:cubicBezTo>
                <a:cubicBezTo>
                  <a:pt x="5124132" y="1773954"/>
                  <a:pt x="5152996" y="1767106"/>
                  <a:pt x="5155271" y="1776698"/>
                </a:cubicBezTo>
                <a:cubicBezTo>
                  <a:pt x="5157548" y="1786290"/>
                  <a:pt x="5157826" y="1818307"/>
                  <a:pt x="5157826" y="1818307"/>
                </a:cubicBezTo>
                <a:cubicBezTo>
                  <a:pt x="5153176" y="1829543"/>
                  <a:pt x="5128962" y="1825156"/>
                  <a:pt x="5123174" y="1831595"/>
                </a:cubicBezTo>
                <a:cubicBezTo>
                  <a:pt x="5118522" y="1842831"/>
                  <a:pt x="5156778" y="1844730"/>
                  <a:pt x="5103512" y="1846392"/>
                </a:cubicBezTo>
                <a:cubicBezTo>
                  <a:pt x="5042388" y="1840631"/>
                  <a:pt x="5122126" y="1858018"/>
                  <a:pt x="5134932" y="1881153"/>
                </a:cubicBezTo>
                <a:cubicBezTo>
                  <a:pt x="5144134" y="1889102"/>
                  <a:pt x="5153617" y="1929067"/>
                  <a:pt x="5148966" y="1940303"/>
                </a:cubicBezTo>
                <a:cubicBezTo>
                  <a:pt x="5144504" y="1952338"/>
                  <a:pt x="5117827" y="1937559"/>
                  <a:pt x="5121240" y="1951947"/>
                </a:cubicBezTo>
                <a:cubicBezTo>
                  <a:pt x="5117916" y="1968778"/>
                  <a:pt x="5167652" y="1988217"/>
                  <a:pt x="5151611" y="2013131"/>
                </a:cubicBezTo>
                <a:cubicBezTo>
                  <a:pt x="5144668" y="2019844"/>
                  <a:pt x="5120472" y="2010387"/>
                  <a:pt x="5115804" y="2026693"/>
                </a:cubicBezTo>
                <a:cubicBezTo>
                  <a:pt x="5120545" y="2046675"/>
                  <a:pt x="5159766" y="2047502"/>
                  <a:pt x="5157564" y="2074198"/>
                </a:cubicBezTo>
                <a:cubicBezTo>
                  <a:pt x="5157564" y="2074198"/>
                  <a:pt x="5124238" y="2093081"/>
                  <a:pt x="5125376" y="2097877"/>
                </a:cubicBezTo>
                <a:cubicBezTo>
                  <a:pt x="5125376" y="2097877"/>
                  <a:pt x="5149588" y="2102264"/>
                  <a:pt x="5150916" y="2107860"/>
                </a:cubicBezTo>
                <a:cubicBezTo>
                  <a:pt x="5125466" y="2129096"/>
                  <a:pt x="5091861" y="2115961"/>
                  <a:pt x="5095464" y="2131148"/>
                </a:cubicBezTo>
                <a:cubicBezTo>
                  <a:pt x="5090813" y="2142384"/>
                  <a:pt x="5129069" y="2144283"/>
                  <a:pt x="5139410" y="2157027"/>
                </a:cubicBezTo>
                <a:cubicBezTo>
                  <a:pt x="5169691" y="2186992"/>
                  <a:pt x="5129249" y="2206719"/>
                  <a:pt x="5153634" y="2216976"/>
                </a:cubicBezTo>
                <a:cubicBezTo>
                  <a:pt x="5185912" y="2224515"/>
                  <a:pt x="5133990" y="2226702"/>
                  <a:pt x="5145659" y="2245042"/>
                </a:cubicBezTo>
                <a:cubicBezTo>
                  <a:pt x="5145659" y="2245042"/>
                  <a:pt x="5166441" y="2240111"/>
                  <a:pt x="5161789" y="2251346"/>
                </a:cubicBezTo>
                <a:cubicBezTo>
                  <a:pt x="5158464" y="2268177"/>
                  <a:pt x="5128464" y="2270229"/>
                  <a:pt x="5135480" y="2299804"/>
                </a:cubicBezTo>
                <a:cubicBezTo>
                  <a:pt x="5134153" y="2294209"/>
                  <a:pt x="5155230" y="2316226"/>
                  <a:pt x="5156369" y="2321022"/>
                </a:cubicBezTo>
                <a:cubicBezTo>
                  <a:pt x="5157507" y="2325818"/>
                  <a:pt x="5135571" y="2331023"/>
                  <a:pt x="5136708" y="2335819"/>
                </a:cubicBezTo>
                <a:cubicBezTo>
                  <a:pt x="5129781" y="2337462"/>
                  <a:pt x="5144774" y="2338971"/>
                  <a:pt x="5146102" y="2344567"/>
                </a:cubicBezTo>
                <a:cubicBezTo>
                  <a:pt x="5134522" y="2357445"/>
                  <a:pt x="5119530" y="2355937"/>
                  <a:pt x="5122944" y="2370324"/>
                </a:cubicBezTo>
                <a:cubicBezTo>
                  <a:pt x="5127685" y="2390307"/>
                  <a:pt x="5197154" y="2431238"/>
                  <a:pt x="5102514" y="2443561"/>
                </a:cubicBezTo>
                <a:cubicBezTo>
                  <a:pt x="5043649" y="2452462"/>
                  <a:pt x="5208822" y="2449578"/>
                  <a:pt x="5151201" y="2489423"/>
                </a:cubicBezTo>
                <a:cubicBezTo>
                  <a:pt x="5138468" y="2502576"/>
                  <a:pt x="5125942" y="2511458"/>
                  <a:pt x="5141024" y="2544185"/>
                </a:cubicBezTo>
                <a:cubicBezTo>
                  <a:pt x="5143488" y="2554577"/>
                  <a:pt x="5173580" y="2583743"/>
                  <a:pt x="5156385" y="2608931"/>
                </a:cubicBezTo>
                <a:cubicBezTo>
                  <a:pt x="5144806" y="2621810"/>
                  <a:pt x="5114804" y="2623862"/>
                  <a:pt x="5117080" y="2633454"/>
                </a:cubicBezTo>
                <a:cubicBezTo>
                  <a:pt x="5120684" y="2648641"/>
                  <a:pt x="5193404" y="2636453"/>
                  <a:pt x="5184274" y="2664793"/>
                </a:cubicBezTo>
                <a:cubicBezTo>
                  <a:pt x="5186550" y="2674385"/>
                  <a:pt x="5121912" y="2684655"/>
                  <a:pt x="5117434" y="2701760"/>
                </a:cubicBezTo>
                <a:cubicBezTo>
                  <a:pt x="5111644" y="2708199"/>
                  <a:pt x="5130256" y="2719825"/>
                  <a:pt x="5132532" y="2729417"/>
                </a:cubicBezTo>
                <a:cubicBezTo>
                  <a:pt x="5137274" y="2749400"/>
                  <a:pt x="5131468" y="2760909"/>
                  <a:pt x="5133932" y="2771300"/>
                </a:cubicBezTo>
                <a:cubicBezTo>
                  <a:pt x="5136209" y="2780892"/>
                  <a:pt x="5169814" y="2794027"/>
                  <a:pt x="5144364" y="2815263"/>
                </a:cubicBezTo>
                <a:cubicBezTo>
                  <a:pt x="5126048" y="2830585"/>
                  <a:pt x="5117982" y="2827433"/>
                  <a:pt x="5149106" y="2835246"/>
                </a:cubicBezTo>
                <a:cubicBezTo>
                  <a:pt x="5205784" y="2847972"/>
                  <a:pt x="5131926" y="2855364"/>
                  <a:pt x="5135340" y="2869752"/>
                </a:cubicBezTo>
                <a:cubicBezTo>
                  <a:pt x="5137806" y="2880143"/>
                  <a:pt x="5166670" y="2873295"/>
                  <a:pt x="5170084" y="2887682"/>
                </a:cubicBezTo>
                <a:cubicBezTo>
                  <a:pt x="5188958" y="2936396"/>
                  <a:pt x="5115959" y="2916566"/>
                  <a:pt x="5114911" y="2942989"/>
                </a:cubicBezTo>
                <a:cubicBezTo>
                  <a:pt x="5117377" y="2953380"/>
                  <a:pt x="5151840" y="2939293"/>
                  <a:pt x="5158767" y="2937649"/>
                </a:cubicBezTo>
                <a:cubicBezTo>
                  <a:pt x="5151840" y="2939293"/>
                  <a:pt x="5165784" y="2967224"/>
                  <a:pt x="5174040" y="2971175"/>
                </a:cubicBezTo>
                <a:cubicBezTo>
                  <a:pt x="5167112" y="2972819"/>
                  <a:pt x="5145176" y="2978024"/>
                  <a:pt x="5139386" y="2984463"/>
                </a:cubicBezTo>
                <a:cubicBezTo>
                  <a:pt x="5130273" y="3007733"/>
                  <a:pt x="5162460" y="2984054"/>
                  <a:pt x="5166064" y="2999242"/>
                </a:cubicBezTo>
                <a:cubicBezTo>
                  <a:pt x="5163688" y="3020069"/>
                  <a:pt x="5128946" y="3002138"/>
                  <a:pt x="5134824" y="3026917"/>
                </a:cubicBezTo>
                <a:cubicBezTo>
                  <a:pt x="5137290" y="3037308"/>
                  <a:pt x="5160348" y="3041969"/>
                  <a:pt x="5157024" y="3058800"/>
                </a:cubicBezTo>
                <a:cubicBezTo>
                  <a:pt x="5160437" y="3073188"/>
                  <a:pt x="5135104" y="3058935"/>
                  <a:pt x="5139656" y="3078119"/>
                </a:cubicBezTo>
                <a:cubicBezTo>
                  <a:pt x="5136314" y="3100019"/>
                  <a:pt x="5179124" y="3121102"/>
                  <a:pt x="5153880" y="3138068"/>
                </a:cubicBezTo>
                <a:cubicBezTo>
                  <a:pt x="5128430" y="3159304"/>
                  <a:pt x="4870786" y="3157954"/>
                  <a:pt x="4794462" y="3154955"/>
                </a:cubicBezTo>
                <a:cubicBezTo>
                  <a:pt x="4451293" y="3142659"/>
                  <a:pt x="4069866" y="3128463"/>
                  <a:pt x="3691853" y="3128655"/>
                </a:cubicBezTo>
                <a:cubicBezTo>
                  <a:pt x="3623785" y="3129607"/>
                  <a:pt x="3563609" y="3127843"/>
                  <a:pt x="3501140" y="3121556"/>
                </a:cubicBezTo>
                <a:cubicBezTo>
                  <a:pt x="3433071" y="3122509"/>
                  <a:pt x="3355610" y="3114714"/>
                  <a:pt x="3309289" y="3109663"/>
                </a:cubicBezTo>
                <a:cubicBezTo>
                  <a:pt x="3117438" y="3097769"/>
                  <a:pt x="2946475" y="3107093"/>
                  <a:pt x="2791552" y="3091503"/>
                </a:cubicBezTo>
                <a:cubicBezTo>
                  <a:pt x="2767150" y="3086317"/>
                  <a:pt x="2751020" y="3080012"/>
                  <a:pt x="2726618" y="3074825"/>
                </a:cubicBezTo>
                <a:cubicBezTo>
                  <a:pt x="2401781" y="3042137"/>
                  <a:pt x="2050530" y="3031758"/>
                  <a:pt x="1729016" y="2982239"/>
                </a:cubicBezTo>
                <a:cubicBezTo>
                  <a:pt x="1833065" y="2973594"/>
                  <a:pt x="1752091" y="2981830"/>
                  <a:pt x="1696566" y="2968830"/>
                </a:cubicBezTo>
                <a:cubicBezTo>
                  <a:pt x="1680419" y="2967595"/>
                  <a:pt x="1668750" y="2949256"/>
                  <a:pt x="1653758" y="2947747"/>
                </a:cubicBezTo>
                <a:cubicBezTo>
                  <a:pt x="1532351" y="2914073"/>
                  <a:pt x="1272241" y="2902333"/>
                  <a:pt x="1214161" y="2847724"/>
                </a:cubicBezTo>
                <a:cubicBezTo>
                  <a:pt x="1204942" y="2844845"/>
                  <a:pt x="1222137" y="2819658"/>
                  <a:pt x="1223275" y="2824453"/>
                </a:cubicBezTo>
                <a:cubicBezTo>
                  <a:pt x="1222137" y="2819658"/>
                  <a:pt x="1155117" y="2794188"/>
                  <a:pt x="1155117" y="2794188"/>
                </a:cubicBezTo>
                <a:cubicBezTo>
                  <a:pt x="1167660" y="2780235"/>
                  <a:pt x="1263717" y="2804726"/>
                  <a:pt x="1279848" y="2811031"/>
                </a:cubicBezTo>
                <a:cubicBezTo>
                  <a:pt x="1392051" y="2836756"/>
                  <a:pt x="1471978" y="2854942"/>
                  <a:pt x="1603653" y="2865072"/>
                </a:cubicBezTo>
                <a:cubicBezTo>
                  <a:pt x="1673049" y="2869714"/>
                  <a:pt x="1584092" y="2849450"/>
                  <a:pt x="1560845" y="2843989"/>
                </a:cubicBezTo>
                <a:cubicBezTo>
                  <a:pt x="1411712" y="2821959"/>
                  <a:pt x="1341178" y="2812521"/>
                  <a:pt x="1194248" y="2763795"/>
                </a:cubicBezTo>
                <a:cubicBezTo>
                  <a:pt x="1170036" y="2759408"/>
                  <a:pt x="1118973" y="2734373"/>
                  <a:pt x="1093433" y="2724391"/>
                </a:cubicBezTo>
                <a:cubicBezTo>
                  <a:pt x="1065634" y="2699747"/>
                  <a:pt x="1110818" y="2700003"/>
                  <a:pt x="1156950" y="2704255"/>
                </a:cubicBezTo>
                <a:cubicBezTo>
                  <a:pt x="1195207" y="2706154"/>
                  <a:pt x="1216078" y="2732442"/>
                  <a:pt x="1288798" y="2720254"/>
                </a:cubicBezTo>
                <a:cubicBezTo>
                  <a:pt x="1407929" y="2744336"/>
                  <a:pt x="1550135" y="2768009"/>
                  <a:pt x="1681983" y="2784008"/>
                </a:cubicBezTo>
                <a:cubicBezTo>
                  <a:pt x="1791911" y="2800141"/>
                  <a:pt x="1972183" y="2824914"/>
                  <a:pt x="2131757" y="2829269"/>
                </a:cubicBezTo>
                <a:cubicBezTo>
                  <a:pt x="2251937" y="2826928"/>
                  <a:pt x="2084298" y="2819421"/>
                  <a:pt x="2044903" y="2812726"/>
                </a:cubicBezTo>
                <a:cubicBezTo>
                  <a:pt x="1903835" y="2793849"/>
                  <a:pt x="1784704" y="2769767"/>
                  <a:pt x="1659973" y="2752924"/>
                </a:cubicBezTo>
                <a:cubicBezTo>
                  <a:pt x="1525833" y="2732403"/>
                  <a:pt x="1347663" y="2711353"/>
                  <a:pt x="1215726" y="2664136"/>
                </a:cubicBezTo>
                <a:lnTo>
                  <a:pt x="1172917" y="2643053"/>
                </a:lnTo>
                <a:cubicBezTo>
                  <a:pt x="1172348" y="2640655"/>
                  <a:pt x="1183929" y="2641918"/>
                  <a:pt x="1200410" y="2643918"/>
                </a:cubicBezTo>
                <a:lnTo>
                  <a:pt x="1214097" y="2645504"/>
                </a:lnTo>
                <a:lnTo>
                  <a:pt x="1234316" y="2649325"/>
                </a:lnTo>
                <a:cubicBezTo>
                  <a:pt x="1255494" y="2653283"/>
                  <a:pt x="1270900" y="2656022"/>
                  <a:pt x="1281640" y="2657798"/>
                </a:cubicBezTo>
                <a:lnTo>
                  <a:pt x="1288750" y="2658866"/>
                </a:lnTo>
                <a:lnTo>
                  <a:pt x="1359253" y="2680529"/>
                </a:lnTo>
                <a:cubicBezTo>
                  <a:pt x="1393542" y="2690125"/>
                  <a:pt x="1427405" y="2697921"/>
                  <a:pt x="1458640" y="2701064"/>
                </a:cubicBezTo>
                <a:cubicBezTo>
                  <a:pt x="1577771" y="2725146"/>
                  <a:pt x="1655232" y="2732941"/>
                  <a:pt x="1756905" y="2745123"/>
                </a:cubicBezTo>
                <a:cubicBezTo>
                  <a:pt x="1758043" y="2749919"/>
                  <a:pt x="1771898" y="2746631"/>
                  <a:pt x="1756905" y="2745123"/>
                </a:cubicBezTo>
                <a:cubicBezTo>
                  <a:pt x="1597152" y="2678332"/>
                  <a:pt x="1324515" y="2675473"/>
                  <a:pt x="1131157" y="2595548"/>
                </a:cubicBezTo>
                <a:cubicBezTo>
                  <a:pt x="1115027" y="2589243"/>
                  <a:pt x="1038424" y="2554226"/>
                  <a:pt x="1114748" y="2557225"/>
                </a:cubicBezTo>
                <a:cubicBezTo>
                  <a:pt x="1192208" y="2565020"/>
                  <a:pt x="1125188" y="2539550"/>
                  <a:pt x="1114658" y="2526007"/>
                </a:cubicBezTo>
                <a:cubicBezTo>
                  <a:pt x="1123861" y="2533955"/>
                  <a:pt x="1113430" y="2489993"/>
                  <a:pt x="1093786" y="2499719"/>
                </a:cubicBezTo>
                <a:cubicBezTo>
                  <a:pt x="1139828" y="2472753"/>
                  <a:pt x="1192119" y="2533802"/>
                  <a:pt x="1223168" y="2505327"/>
                </a:cubicBezTo>
                <a:cubicBezTo>
                  <a:pt x="1228958" y="2498887"/>
                  <a:pt x="1150359" y="2486296"/>
                  <a:pt x="1198867" y="2469721"/>
                </a:cubicBezTo>
                <a:cubicBezTo>
                  <a:pt x="1219665" y="2459720"/>
                  <a:pt x="1335283" y="2499834"/>
                  <a:pt x="1374677" y="2506529"/>
                </a:cubicBezTo>
                <a:cubicBezTo>
                  <a:pt x="1419671" y="2505985"/>
                  <a:pt x="1456600" y="2502289"/>
                  <a:pt x="1393010" y="2486137"/>
                </a:cubicBezTo>
                <a:cubicBezTo>
                  <a:pt x="1313256" y="2473820"/>
                  <a:pt x="1219665" y="2459720"/>
                  <a:pt x="1144390" y="2430299"/>
                </a:cubicBezTo>
                <a:cubicBezTo>
                  <a:pt x="1093327" y="2405264"/>
                  <a:pt x="1243787" y="2432889"/>
                  <a:pt x="1276065" y="2440429"/>
                </a:cubicBezTo>
                <a:cubicBezTo>
                  <a:pt x="1338517" y="2451785"/>
                  <a:pt x="1373259" y="2469715"/>
                  <a:pt x="1404589" y="2473258"/>
                </a:cubicBezTo>
                <a:cubicBezTo>
                  <a:pt x="1442656" y="2474358"/>
                  <a:pt x="1567576" y="2492000"/>
                  <a:pt x="1461162" y="2459835"/>
                </a:cubicBezTo>
                <a:cubicBezTo>
                  <a:pt x="1236581" y="2402515"/>
                  <a:pt x="1011035" y="2346268"/>
                  <a:pt x="792433" y="2283308"/>
                </a:cubicBezTo>
                <a:cubicBezTo>
                  <a:pt x="758828" y="2270173"/>
                  <a:pt x="719623" y="2264277"/>
                  <a:pt x="692946" y="2249499"/>
                </a:cubicBezTo>
                <a:cubicBezTo>
                  <a:pt x="686018" y="2251143"/>
                  <a:pt x="690480" y="2239108"/>
                  <a:pt x="681277" y="2231160"/>
                </a:cubicBezTo>
                <a:cubicBezTo>
                  <a:pt x="681277" y="2231160"/>
                  <a:pt x="591009" y="2200230"/>
                  <a:pt x="567951" y="2195568"/>
                </a:cubicBezTo>
                <a:cubicBezTo>
                  <a:pt x="452144" y="2154656"/>
                  <a:pt x="687066" y="2224720"/>
                  <a:pt x="694010" y="2218007"/>
                </a:cubicBezTo>
                <a:cubicBezTo>
                  <a:pt x="692682" y="2212411"/>
                  <a:pt x="586268" y="2180246"/>
                  <a:pt x="570137" y="2173942"/>
                </a:cubicBezTo>
                <a:cubicBezTo>
                  <a:pt x="521540" y="2159299"/>
                  <a:pt x="474064" y="2154521"/>
                  <a:pt x="455468" y="2137825"/>
                </a:cubicBezTo>
                <a:cubicBezTo>
                  <a:pt x="447403" y="2134673"/>
                  <a:pt x="440386" y="2105098"/>
                  <a:pt x="440386" y="2105098"/>
                </a:cubicBezTo>
                <a:cubicBezTo>
                  <a:pt x="370900" y="2069237"/>
                  <a:pt x="295715" y="2071034"/>
                  <a:pt x="233173" y="2028459"/>
                </a:cubicBezTo>
                <a:cubicBezTo>
                  <a:pt x="301431" y="2028306"/>
                  <a:pt x="314237" y="2051441"/>
                  <a:pt x="388185" y="2075268"/>
                </a:cubicBezTo>
                <a:cubicBezTo>
                  <a:pt x="412570" y="2085524"/>
                  <a:pt x="491169" y="2098115"/>
                  <a:pt x="491169" y="2098115"/>
                </a:cubicBezTo>
                <a:cubicBezTo>
                  <a:pt x="498097" y="2096471"/>
                  <a:pt x="470297" y="2071827"/>
                  <a:pt x="459767" y="2058283"/>
                </a:cubicBezTo>
                <a:lnTo>
                  <a:pt x="461577" y="2059178"/>
                </a:lnTo>
                <a:lnTo>
                  <a:pt x="477225" y="2070184"/>
                </a:lnTo>
                <a:cubicBezTo>
                  <a:pt x="476656" y="2067786"/>
                  <a:pt x="474355" y="2065799"/>
                  <a:pt x="471165" y="2063917"/>
                </a:cubicBezTo>
                <a:lnTo>
                  <a:pt x="461577" y="2059178"/>
                </a:lnTo>
                <a:lnTo>
                  <a:pt x="461306" y="2058987"/>
                </a:lnTo>
                <a:cubicBezTo>
                  <a:pt x="450056" y="2051089"/>
                  <a:pt x="451999" y="2052528"/>
                  <a:pt x="459767" y="2058283"/>
                </a:cubicBezTo>
                <a:cubicBezTo>
                  <a:pt x="399674" y="2031170"/>
                  <a:pt x="304755" y="2011476"/>
                  <a:pt x="242196" y="1973971"/>
                </a:cubicBezTo>
                <a:cubicBezTo>
                  <a:pt x="224928" y="1962870"/>
                  <a:pt x="204040" y="1941652"/>
                  <a:pt x="178516" y="1926600"/>
                </a:cubicBezTo>
                <a:cubicBezTo>
                  <a:pt x="159921" y="1909904"/>
                  <a:pt x="97362" y="1872400"/>
                  <a:pt x="119209" y="1835976"/>
                </a:cubicBezTo>
                <a:cubicBezTo>
                  <a:pt x="137542" y="1815585"/>
                  <a:pt x="178427" y="1895382"/>
                  <a:pt x="170172" y="1891430"/>
                </a:cubicBezTo>
                <a:cubicBezTo>
                  <a:pt x="176363" y="1894394"/>
                  <a:pt x="188223" y="1883664"/>
                  <a:pt x="197169" y="1879444"/>
                </a:cubicBezTo>
                <a:lnTo>
                  <a:pt x="204158" y="1878256"/>
                </a:lnTo>
                <a:lnTo>
                  <a:pt x="207101" y="1880188"/>
                </a:lnTo>
                <a:cubicBezTo>
                  <a:pt x="216277" y="1885610"/>
                  <a:pt x="241869" y="1898060"/>
                  <a:pt x="245357" y="1889633"/>
                </a:cubicBezTo>
                <a:cubicBezTo>
                  <a:pt x="256936" y="1876755"/>
                  <a:pt x="209476" y="1866907"/>
                  <a:pt x="188605" y="1840619"/>
                </a:cubicBezTo>
                <a:cubicBezTo>
                  <a:pt x="168854" y="1824198"/>
                  <a:pt x="180260" y="1805449"/>
                  <a:pt x="179122" y="1800653"/>
                </a:cubicBezTo>
                <a:cubicBezTo>
                  <a:pt x="180260" y="1805449"/>
                  <a:pt x="194115" y="1802162"/>
                  <a:pt x="192977" y="1797366"/>
                </a:cubicBezTo>
                <a:cubicBezTo>
                  <a:pt x="192887" y="1766148"/>
                  <a:pt x="127969" y="1744400"/>
                  <a:pt x="115163" y="1721265"/>
                </a:cubicBezTo>
                <a:cubicBezTo>
                  <a:pt x="114025" y="1716469"/>
                  <a:pt x="131393" y="1697151"/>
                  <a:pt x="122000" y="1688403"/>
                </a:cubicBezTo>
                <a:cubicBezTo>
                  <a:pt x="122000" y="1688403"/>
                  <a:pt x="45498" y="1622967"/>
                  <a:pt x="99991" y="1657320"/>
                </a:cubicBezTo>
                <a:cubicBezTo>
                  <a:pt x="101129" y="1662115"/>
                  <a:pt x="163581" y="1673471"/>
                  <a:pt x="163581" y="1673471"/>
                </a:cubicBezTo>
                <a:cubicBezTo>
                  <a:pt x="169370" y="1667032"/>
                  <a:pt x="79013" y="1604883"/>
                  <a:pt x="69620" y="1596136"/>
                </a:cubicBezTo>
                <a:cubicBezTo>
                  <a:pt x="52352" y="1585035"/>
                  <a:pt x="59279" y="1583392"/>
                  <a:pt x="27950" y="1579849"/>
                </a:cubicBezTo>
                <a:cubicBezTo>
                  <a:pt x="55676" y="1568205"/>
                  <a:pt x="-2125" y="1545613"/>
                  <a:pt x="61" y="1523986"/>
                </a:cubicBezTo>
                <a:cubicBezTo>
                  <a:pt x="3385" y="1507155"/>
                  <a:pt x="44965" y="1492224"/>
                  <a:pt x="48479" y="1476193"/>
                </a:cubicBezTo>
                <a:cubicBezTo>
                  <a:pt x="47151" y="1470597"/>
                  <a:pt x="21628" y="1455546"/>
                  <a:pt x="25142" y="1439514"/>
                </a:cubicBezTo>
                <a:cubicBezTo>
                  <a:pt x="18125" y="1409939"/>
                  <a:pt x="72232" y="1386125"/>
                  <a:pt x="79086" y="1348193"/>
                </a:cubicBezTo>
                <a:cubicBezTo>
                  <a:pt x="81272" y="1326567"/>
                  <a:pt x="45302" y="1272622"/>
                  <a:pt x="62497" y="1247434"/>
                </a:cubicBezTo>
                <a:cubicBezTo>
                  <a:pt x="56707" y="1253873"/>
                  <a:pt x="114345" y="1208958"/>
                  <a:pt x="113207" y="1204162"/>
                </a:cubicBezTo>
                <a:cubicBezTo>
                  <a:pt x="88805" y="1198976"/>
                  <a:pt x="41698" y="1257434"/>
                  <a:pt x="25568" y="1251130"/>
                </a:cubicBezTo>
                <a:cubicBezTo>
                  <a:pt x="13899" y="1232791"/>
                  <a:pt x="98198" y="1207724"/>
                  <a:pt x="109604" y="1188975"/>
                </a:cubicBezTo>
                <a:cubicBezTo>
                  <a:pt x="118717" y="1165705"/>
                  <a:pt x="75909" y="1144623"/>
                  <a:pt x="78095" y="1122996"/>
                </a:cubicBezTo>
                <a:cubicBezTo>
                  <a:pt x="77932" y="1055489"/>
                  <a:pt x="201345" y="1005099"/>
                  <a:pt x="194065" y="938437"/>
                </a:cubicBezTo>
                <a:cubicBezTo>
                  <a:pt x="196441" y="917610"/>
                  <a:pt x="153443" y="895727"/>
                  <a:pt x="167208" y="861222"/>
                </a:cubicBezTo>
                <a:cubicBezTo>
                  <a:pt x="173014" y="849713"/>
                  <a:pt x="204064" y="821238"/>
                  <a:pt x="223708" y="811511"/>
                </a:cubicBezTo>
                <a:cubicBezTo>
                  <a:pt x="276694" y="777831"/>
                  <a:pt x="383019" y="778778"/>
                  <a:pt x="315719" y="721290"/>
                </a:cubicBezTo>
                <a:cubicBezTo>
                  <a:pt x="345721" y="719237"/>
                  <a:pt x="311168" y="702106"/>
                  <a:pt x="315719" y="721290"/>
                </a:cubicBezTo>
                <a:cubicBezTo>
                  <a:pt x="301864" y="724577"/>
                  <a:pt x="300727" y="719781"/>
                  <a:pt x="291524" y="711833"/>
                </a:cubicBezTo>
                <a:cubicBezTo>
                  <a:pt x="382839" y="716341"/>
                  <a:pt x="287740" y="634209"/>
                  <a:pt x="265804" y="639414"/>
                </a:cubicBezTo>
                <a:cubicBezTo>
                  <a:pt x="235630" y="635597"/>
                  <a:pt x="269308" y="685020"/>
                  <a:pt x="285644" y="687054"/>
                </a:cubicBezTo>
                <a:cubicBezTo>
                  <a:pt x="247388" y="685155"/>
                  <a:pt x="228965" y="674328"/>
                  <a:pt x="241419" y="629158"/>
                </a:cubicBezTo>
                <a:cubicBezTo>
                  <a:pt x="248256" y="596296"/>
                  <a:pt x="383355" y="559175"/>
                  <a:pt x="400550" y="533988"/>
                </a:cubicBezTo>
                <a:cubicBezTo>
                  <a:pt x="393606" y="540701"/>
                  <a:pt x="401229" y="444329"/>
                  <a:pt x="409484" y="448280"/>
                </a:cubicBezTo>
                <a:cubicBezTo>
                  <a:pt x="401229" y="444329"/>
                  <a:pt x="367904" y="463212"/>
                  <a:pt x="352911" y="461703"/>
                </a:cubicBezTo>
                <a:cubicBezTo>
                  <a:pt x="335436" y="454874"/>
                  <a:pt x="392026" y="436381"/>
                  <a:pt x="397815" y="429941"/>
                </a:cubicBezTo>
                <a:cubicBezTo>
                  <a:pt x="396677" y="425145"/>
                  <a:pt x="387284" y="416398"/>
                  <a:pt x="393074" y="409958"/>
                </a:cubicBezTo>
                <a:cubicBezTo>
                  <a:pt x="412734" y="395162"/>
                  <a:pt x="431141" y="411058"/>
                  <a:pt x="426589" y="391874"/>
                </a:cubicBezTo>
                <a:cubicBezTo>
                  <a:pt x="426589" y="391874"/>
                  <a:pt x="388333" y="389975"/>
                  <a:pt x="381405" y="391619"/>
                </a:cubicBezTo>
                <a:cubicBezTo>
                  <a:pt x="359469" y="396824"/>
                  <a:pt x="291490" y="428995"/>
                  <a:pt x="259113" y="451874"/>
                </a:cubicBezTo>
                <a:cubicBezTo>
                  <a:pt x="254472" y="401472"/>
                  <a:pt x="357193" y="387232"/>
                  <a:pt x="379040" y="350808"/>
                </a:cubicBezTo>
                <a:cubicBezTo>
                  <a:pt x="384639" y="343570"/>
                  <a:pt x="357979" y="323722"/>
                  <a:pt x="357979" y="323722"/>
                </a:cubicBezTo>
                <a:cubicBezTo>
                  <a:pt x="355703" y="314129"/>
                  <a:pt x="424919" y="256336"/>
                  <a:pt x="458244" y="237452"/>
                </a:cubicBezTo>
                <a:cubicBezTo>
                  <a:pt x="458244" y="237452"/>
                  <a:pt x="469823" y="224573"/>
                  <a:pt x="468496" y="218978"/>
                </a:cubicBezTo>
                <a:cubicBezTo>
                  <a:pt x="461568" y="220622"/>
                  <a:pt x="371654" y="257997"/>
                  <a:pt x="371654" y="257997"/>
                </a:cubicBezTo>
                <a:cubicBezTo>
                  <a:pt x="346130" y="242945"/>
                  <a:pt x="481139" y="174607"/>
                  <a:pt x="480002" y="169811"/>
                </a:cubicBezTo>
                <a:cubicBezTo>
                  <a:pt x="499645" y="160084"/>
                  <a:pt x="487977" y="141745"/>
                  <a:pt x="520164" y="118066"/>
                </a:cubicBezTo>
                <a:cubicBezTo>
                  <a:pt x="561761" y="98064"/>
                  <a:pt x="611407" y="86285"/>
                  <a:pt x="627447" y="61371"/>
                </a:cubicBezTo>
                <a:cubicBezTo>
                  <a:pt x="659725" y="68911"/>
                  <a:pt x="778693" y="25486"/>
                  <a:pt x="858340" y="11654"/>
                </a:cubicBezTo>
                <a:cubicBezTo>
                  <a:pt x="876520" y="8607"/>
                  <a:pt x="903594" y="5139"/>
                  <a:pt x="934317" y="1147"/>
                </a:cubicBezTo>
                <a:close/>
                <a:moveTo>
                  <a:pt x="797484" y="0"/>
                </a:moveTo>
                <a:lnTo>
                  <a:pt x="826145" y="0"/>
                </a:lnTo>
                <a:lnTo>
                  <a:pt x="816046" y="2613"/>
                </a:lnTo>
                <a:cubicBezTo>
                  <a:pt x="760337" y="16227"/>
                  <a:pt x="661992" y="37344"/>
                  <a:pt x="627447" y="61371"/>
                </a:cubicBezTo>
                <a:cubicBezTo>
                  <a:pt x="608851" y="44676"/>
                  <a:pt x="666579" y="30979"/>
                  <a:pt x="694305" y="19334"/>
                </a:cubicBezTo>
                <a:cubicBezTo>
                  <a:pt x="710530" y="26039"/>
                  <a:pt x="742284" y="17238"/>
                  <a:pt x="776472" y="6488"/>
                </a:cubicBezTo>
                <a:close/>
              </a:path>
            </a:pathLst>
          </a:custGeom>
          <a:effectLst/>
        </p:spPr>
        <p:txBody>
          <a:bodyPr wrap="square">
            <a:noAutofit/>
          </a:bodyPr>
          <a:lstStyle>
            <a:lvl1pPr marL="0" indent="0">
              <a:buNone/>
              <a:defRPr sz="1600">
                <a:ln>
                  <a:noFill/>
                </a:ln>
                <a:solidFill>
                  <a:schemeClr val="tx1">
                    <a:lumMod val="75000"/>
                    <a:lumOff val="25000"/>
                  </a:schemeClr>
                </a:solidFill>
              </a:defRPr>
            </a:lvl1pPr>
          </a:lstStyle>
          <a:p>
            <a:endParaRPr lang="en-US" dirty="0"/>
          </a:p>
        </p:txBody>
      </p:sp>
    </p:spTree>
    <p:extLst>
      <p:ext uri="{BB962C8B-B14F-4D97-AF65-F5344CB8AC3E}">
        <p14:creationId xmlns:p14="http://schemas.microsoft.com/office/powerpoint/2010/main" val="6690088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000D195-5FAB-46DA-B203-C37583F69772}"/>
              </a:ext>
            </a:extLst>
          </p:cNvPr>
          <p:cNvSpPr>
            <a:spLocks noGrp="1"/>
          </p:cNvSpPr>
          <p:nvPr>
            <p:ph type="pic" sz="quarter" idx="27"/>
          </p:nvPr>
        </p:nvSpPr>
        <p:spPr>
          <a:xfrm>
            <a:off x="1" y="533400"/>
            <a:ext cx="7810237" cy="6324600"/>
          </a:xfrm>
          <a:custGeom>
            <a:avLst/>
            <a:gdLst>
              <a:gd name="connsiteX0" fmla="*/ 4766571 w 7810237"/>
              <a:gd name="connsiteY0" fmla="*/ 5883366 h 6324600"/>
              <a:gd name="connsiteX1" fmla="*/ 4733793 w 7810237"/>
              <a:gd name="connsiteY1" fmla="*/ 5902845 h 6324600"/>
              <a:gd name="connsiteX2" fmla="*/ 4770035 w 7810237"/>
              <a:gd name="connsiteY2" fmla="*/ 5887122 h 6324600"/>
              <a:gd name="connsiteX3" fmla="*/ 4766571 w 7810237"/>
              <a:gd name="connsiteY3" fmla="*/ 5883366 h 6324600"/>
              <a:gd name="connsiteX4" fmla="*/ 4796287 w 7810237"/>
              <a:gd name="connsiteY4" fmla="*/ 5855075 h 6324600"/>
              <a:gd name="connsiteX5" fmla="*/ 4769742 w 7810237"/>
              <a:gd name="connsiteY5" fmla="*/ 5869690 h 6324600"/>
              <a:gd name="connsiteX6" fmla="*/ 4798804 w 7810237"/>
              <a:gd name="connsiteY6" fmla="*/ 5860049 h 6324600"/>
              <a:gd name="connsiteX7" fmla="*/ 4796287 w 7810237"/>
              <a:gd name="connsiteY7" fmla="*/ 5855075 h 6324600"/>
              <a:gd name="connsiteX8" fmla="*/ 4144171 w 7810237"/>
              <a:gd name="connsiteY8" fmla="*/ 5821989 h 6324600"/>
              <a:gd name="connsiteX9" fmla="*/ 4123111 w 7810237"/>
              <a:gd name="connsiteY9" fmla="*/ 5832992 h 6324600"/>
              <a:gd name="connsiteX10" fmla="*/ 4150874 w 7810237"/>
              <a:gd name="connsiteY10" fmla="*/ 5824207 h 6324600"/>
              <a:gd name="connsiteX11" fmla="*/ 4144171 w 7810237"/>
              <a:gd name="connsiteY11" fmla="*/ 5821989 h 6324600"/>
              <a:gd name="connsiteX12" fmla="*/ 4179058 w 7810237"/>
              <a:gd name="connsiteY12" fmla="*/ 5790315 h 6324600"/>
              <a:gd name="connsiteX13" fmla="*/ 4150579 w 7810237"/>
              <a:gd name="connsiteY13" fmla="*/ 5806774 h 6324600"/>
              <a:gd name="connsiteX14" fmla="*/ 4186823 w 7810237"/>
              <a:gd name="connsiteY14" fmla="*/ 5791051 h 6324600"/>
              <a:gd name="connsiteX15" fmla="*/ 4179058 w 7810237"/>
              <a:gd name="connsiteY15" fmla="*/ 5790315 h 6324600"/>
              <a:gd name="connsiteX16" fmla="*/ 4231434 w 7810237"/>
              <a:gd name="connsiteY16" fmla="*/ 5747701 h 6324600"/>
              <a:gd name="connsiteX17" fmla="*/ 4204053 w 7810237"/>
              <a:gd name="connsiteY17" fmla="*/ 5763437 h 6324600"/>
              <a:gd name="connsiteX18" fmla="*/ 4238996 w 7810237"/>
              <a:gd name="connsiteY18" fmla="*/ 5748570 h 6324600"/>
              <a:gd name="connsiteX19" fmla="*/ 4231434 w 7810237"/>
              <a:gd name="connsiteY19" fmla="*/ 5747701 h 6324600"/>
              <a:gd name="connsiteX20" fmla="*/ 4284669 w 7810237"/>
              <a:gd name="connsiteY20" fmla="*/ 5710368 h 6324600"/>
              <a:gd name="connsiteX21" fmla="*/ 4248427 w 7810237"/>
              <a:gd name="connsiteY21" fmla="*/ 5726091 h 6324600"/>
              <a:gd name="connsiteX22" fmla="*/ 4284669 w 7810237"/>
              <a:gd name="connsiteY22" fmla="*/ 5710368 h 6324600"/>
              <a:gd name="connsiteX23" fmla="*/ 4334028 w 7810237"/>
              <a:gd name="connsiteY23" fmla="*/ 5650738 h 6324600"/>
              <a:gd name="connsiteX24" fmla="*/ 4331470 w 7810237"/>
              <a:gd name="connsiteY24" fmla="*/ 5655609 h 6324600"/>
              <a:gd name="connsiteX25" fmla="*/ 4329895 w 7810237"/>
              <a:gd name="connsiteY25" fmla="*/ 5658610 h 6324600"/>
              <a:gd name="connsiteX26" fmla="*/ 4325306 w 7810237"/>
              <a:gd name="connsiteY26" fmla="*/ 5667349 h 6324600"/>
              <a:gd name="connsiteX27" fmla="*/ 4328215 w 7810237"/>
              <a:gd name="connsiteY27" fmla="*/ 5661811 h 6324600"/>
              <a:gd name="connsiteX28" fmla="*/ 4329895 w 7810237"/>
              <a:gd name="connsiteY28" fmla="*/ 5658610 h 6324600"/>
              <a:gd name="connsiteX29" fmla="*/ 4331242 w 7810237"/>
              <a:gd name="connsiteY29" fmla="*/ 5656044 h 6324600"/>
              <a:gd name="connsiteX30" fmla="*/ 4331470 w 7810237"/>
              <a:gd name="connsiteY30" fmla="*/ 5655609 h 6324600"/>
              <a:gd name="connsiteX31" fmla="*/ 4333059 w 7810237"/>
              <a:gd name="connsiteY31" fmla="*/ 5652583 h 6324600"/>
              <a:gd name="connsiteX32" fmla="*/ 4334028 w 7810237"/>
              <a:gd name="connsiteY32" fmla="*/ 5650738 h 6324600"/>
              <a:gd name="connsiteX33" fmla="*/ 4398186 w 7810237"/>
              <a:gd name="connsiteY33" fmla="*/ 5604034 h 6324600"/>
              <a:gd name="connsiteX34" fmla="*/ 4365321 w 7810237"/>
              <a:gd name="connsiteY34" fmla="*/ 5623380 h 6324600"/>
              <a:gd name="connsiteX35" fmla="*/ 4401563 w 7810237"/>
              <a:gd name="connsiteY35" fmla="*/ 5607659 h 6324600"/>
              <a:gd name="connsiteX36" fmla="*/ 4398186 w 7810237"/>
              <a:gd name="connsiteY36" fmla="*/ 5604034 h 6324600"/>
              <a:gd name="connsiteX37" fmla="*/ 4436160 w 7810237"/>
              <a:gd name="connsiteY37" fmla="*/ 5570902 h 6324600"/>
              <a:gd name="connsiteX38" fmla="*/ 4409693 w 7810237"/>
              <a:gd name="connsiteY38" fmla="*/ 5586036 h 6324600"/>
              <a:gd name="connsiteX39" fmla="*/ 4438135 w 7810237"/>
              <a:gd name="connsiteY39" fmla="*/ 5575449 h 6324600"/>
              <a:gd name="connsiteX40" fmla="*/ 4436160 w 7810237"/>
              <a:gd name="connsiteY40" fmla="*/ 5570902 h 6324600"/>
              <a:gd name="connsiteX41" fmla="*/ 5217144 w 7810237"/>
              <a:gd name="connsiteY41" fmla="*/ 5552865 h 6324600"/>
              <a:gd name="connsiteX42" fmla="*/ 5201918 w 7810237"/>
              <a:gd name="connsiteY42" fmla="*/ 5560790 h 6324600"/>
              <a:gd name="connsiteX43" fmla="*/ 5222558 w 7810237"/>
              <a:gd name="connsiteY43" fmla="*/ 5555338 h 6324600"/>
              <a:gd name="connsiteX44" fmla="*/ 5217144 w 7810237"/>
              <a:gd name="connsiteY44" fmla="*/ 5552865 h 6324600"/>
              <a:gd name="connsiteX45" fmla="*/ 5160049 w 7810237"/>
              <a:gd name="connsiteY45" fmla="*/ 5522844 h 6324600"/>
              <a:gd name="connsiteX46" fmla="*/ 5130474 w 7810237"/>
              <a:gd name="connsiteY46" fmla="*/ 5540025 h 6324600"/>
              <a:gd name="connsiteX47" fmla="*/ 5166716 w 7810237"/>
              <a:gd name="connsiteY47" fmla="*/ 5524302 h 6324600"/>
              <a:gd name="connsiteX48" fmla="*/ 5160049 w 7810237"/>
              <a:gd name="connsiteY48" fmla="*/ 5522844 h 6324600"/>
              <a:gd name="connsiteX49" fmla="*/ 4593965 w 7810237"/>
              <a:gd name="connsiteY49" fmla="*/ 5514901 h 6324600"/>
              <a:gd name="connsiteX50" fmla="*/ 4421161 w 7810237"/>
              <a:gd name="connsiteY50" fmla="*/ 5654416 h 6324600"/>
              <a:gd name="connsiteX51" fmla="*/ 4283299 w 7810237"/>
              <a:gd name="connsiteY51" fmla="*/ 5779068 h 6324600"/>
              <a:gd name="connsiteX52" fmla="*/ 4348312 w 7810237"/>
              <a:gd name="connsiteY52" fmla="*/ 5736270 h 6324600"/>
              <a:gd name="connsiteX53" fmla="*/ 4513643 w 7810237"/>
              <a:gd name="connsiteY53" fmla="*/ 5585402 h 6324600"/>
              <a:gd name="connsiteX54" fmla="*/ 4593965 w 7810237"/>
              <a:gd name="connsiteY54" fmla="*/ 5514901 h 6324600"/>
              <a:gd name="connsiteX55" fmla="*/ 5182359 w 7810237"/>
              <a:gd name="connsiteY55" fmla="*/ 5500024 h 6324600"/>
              <a:gd name="connsiteX56" fmla="*/ 5167046 w 7810237"/>
              <a:gd name="connsiteY56" fmla="*/ 5507816 h 6324600"/>
              <a:gd name="connsiteX57" fmla="*/ 5187685 w 7810237"/>
              <a:gd name="connsiteY57" fmla="*/ 5502364 h 6324600"/>
              <a:gd name="connsiteX58" fmla="*/ 5182359 w 7810237"/>
              <a:gd name="connsiteY58" fmla="*/ 5500024 h 6324600"/>
              <a:gd name="connsiteX59" fmla="*/ 5226731 w 7810237"/>
              <a:gd name="connsiteY59" fmla="*/ 5462677 h 6324600"/>
              <a:gd name="connsiteX60" fmla="*/ 5211418 w 7810237"/>
              <a:gd name="connsiteY60" fmla="*/ 5470470 h 6324600"/>
              <a:gd name="connsiteX61" fmla="*/ 5232058 w 7810237"/>
              <a:gd name="connsiteY61" fmla="*/ 5465018 h 6324600"/>
              <a:gd name="connsiteX62" fmla="*/ 5226731 w 7810237"/>
              <a:gd name="connsiteY62" fmla="*/ 5462677 h 6324600"/>
              <a:gd name="connsiteX63" fmla="*/ 4668944 w 7810237"/>
              <a:gd name="connsiteY63" fmla="*/ 5443616 h 6324600"/>
              <a:gd name="connsiteX64" fmla="*/ 4647440 w 7810237"/>
              <a:gd name="connsiteY64" fmla="*/ 5471564 h 6324600"/>
              <a:gd name="connsiteX65" fmla="*/ 4674909 w 7810237"/>
              <a:gd name="connsiteY65" fmla="*/ 5445346 h 6324600"/>
              <a:gd name="connsiteX66" fmla="*/ 4668944 w 7810237"/>
              <a:gd name="connsiteY66" fmla="*/ 5443616 h 6324600"/>
              <a:gd name="connsiteX67" fmla="*/ 5254195 w 7810237"/>
              <a:gd name="connsiteY67" fmla="*/ 5436272 h 6324600"/>
              <a:gd name="connsiteX68" fmla="*/ 5232386 w 7810237"/>
              <a:gd name="connsiteY68" fmla="*/ 5448531 h 6324600"/>
              <a:gd name="connsiteX69" fmla="*/ 5260829 w 7810237"/>
              <a:gd name="connsiteY69" fmla="*/ 5437945 h 6324600"/>
              <a:gd name="connsiteX70" fmla="*/ 5254195 w 7810237"/>
              <a:gd name="connsiteY70" fmla="*/ 5436272 h 6324600"/>
              <a:gd name="connsiteX71" fmla="*/ 4701365 w 7810237"/>
              <a:gd name="connsiteY71" fmla="*/ 5413164 h 6324600"/>
              <a:gd name="connsiteX72" fmla="*/ 4675915 w 7810237"/>
              <a:gd name="connsiteY72" fmla="*/ 5427057 h 6324600"/>
              <a:gd name="connsiteX73" fmla="*/ 4703680 w 7810237"/>
              <a:gd name="connsiteY73" fmla="*/ 5418272 h 6324600"/>
              <a:gd name="connsiteX74" fmla="*/ 4701365 w 7810237"/>
              <a:gd name="connsiteY74" fmla="*/ 5413164 h 6324600"/>
              <a:gd name="connsiteX75" fmla="*/ 5281595 w 7810237"/>
              <a:gd name="connsiteY75" fmla="*/ 5409508 h 6324600"/>
              <a:gd name="connsiteX76" fmla="*/ 5260534 w 7810237"/>
              <a:gd name="connsiteY76" fmla="*/ 5420512 h 6324600"/>
              <a:gd name="connsiteX77" fmla="*/ 5288299 w 7810237"/>
              <a:gd name="connsiteY77" fmla="*/ 5411726 h 6324600"/>
              <a:gd name="connsiteX78" fmla="*/ 5281595 w 7810237"/>
              <a:gd name="connsiteY78" fmla="*/ 5409508 h 6324600"/>
              <a:gd name="connsiteX79" fmla="*/ 5497959 w 7810237"/>
              <a:gd name="connsiteY79" fmla="*/ 5384471 h 6324600"/>
              <a:gd name="connsiteX80" fmla="*/ 5483744 w 7810237"/>
              <a:gd name="connsiteY80" fmla="*/ 5391540 h 6324600"/>
              <a:gd name="connsiteX81" fmla="*/ 5503084 w 7810237"/>
              <a:gd name="connsiteY81" fmla="*/ 5386944 h 6324600"/>
              <a:gd name="connsiteX82" fmla="*/ 5497959 w 7810237"/>
              <a:gd name="connsiteY82" fmla="*/ 5384471 h 6324600"/>
              <a:gd name="connsiteX83" fmla="*/ 5320510 w 7810237"/>
              <a:gd name="connsiteY83" fmla="*/ 5372895 h 6324600"/>
              <a:gd name="connsiteX84" fmla="*/ 5319980 w 7810237"/>
              <a:gd name="connsiteY84" fmla="*/ 5376867 h 6324600"/>
              <a:gd name="connsiteX85" fmla="*/ 5319904 w 7810237"/>
              <a:gd name="connsiteY85" fmla="*/ 5377438 h 6324600"/>
              <a:gd name="connsiteX86" fmla="*/ 5318920 w 7810237"/>
              <a:gd name="connsiteY86" fmla="*/ 5384811 h 6324600"/>
              <a:gd name="connsiteX87" fmla="*/ 5319096 w 7810237"/>
              <a:gd name="connsiteY87" fmla="*/ 5383487 h 6324600"/>
              <a:gd name="connsiteX88" fmla="*/ 5319904 w 7810237"/>
              <a:gd name="connsiteY88" fmla="*/ 5377438 h 6324600"/>
              <a:gd name="connsiteX89" fmla="*/ 5575905 w 7810237"/>
              <a:gd name="connsiteY89" fmla="*/ 5307971 h 6324600"/>
              <a:gd name="connsiteX90" fmla="*/ 5560329 w 7810237"/>
              <a:gd name="connsiteY90" fmla="*/ 5315364 h 6324600"/>
              <a:gd name="connsiteX91" fmla="*/ 5581591 w 7810237"/>
              <a:gd name="connsiteY91" fmla="*/ 5310859 h 6324600"/>
              <a:gd name="connsiteX92" fmla="*/ 5575905 w 7810237"/>
              <a:gd name="connsiteY92" fmla="*/ 5307971 h 6324600"/>
              <a:gd name="connsiteX93" fmla="*/ 5278915 w 7810237"/>
              <a:gd name="connsiteY93" fmla="*/ 5201935 h 6324600"/>
              <a:gd name="connsiteX94" fmla="*/ 5212122 w 7810237"/>
              <a:gd name="connsiteY94" fmla="*/ 5242214 h 6324600"/>
              <a:gd name="connsiteX95" fmla="*/ 4730725 w 7810237"/>
              <a:gd name="connsiteY95" fmla="*/ 5702836 h 6324600"/>
              <a:gd name="connsiteX96" fmla="*/ 4961069 w 7810237"/>
              <a:gd name="connsiteY96" fmla="*/ 5509171 h 6324600"/>
              <a:gd name="connsiteX97" fmla="*/ 5170773 w 7810237"/>
              <a:gd name="connsiteY97" fmla="*/ 5320958 h 6324600"/>
              <a:gd name="connsiteX98" fmla="*/ 5281493 w 7810237"/>
              <a:gd name="connsiteY98" fmla="*/ 5206039 h 6324600"/>
              <a:gd name="connsiteX99" fmla="*/ 5278915 w 7810237"/>
              <a:gd name="connsiteY99" fmla="*/ 5201935 h 6324600"/>
              <a:gd name="connsiteX100" fmla="*/ 5842483 w 7810237"/>
              <a:gd name="connsiteY100" fmla="*/ 5129626 h 6324600"/>
              <a:gd name="connsiteX101" fmla="*/ 5664608 w 7810237"/>
              <a:gd name="connsiteY101" fmla="*/ 5298243 h 6324600"/>
              <a:gd name="connsiteX102" fmla="*/ 5117574 w 7810237"/>
              <a:gd name="connsiteY102" fmla="*/ 5800714 h 6324600"/>
              <a:gd name="connsiteX103" fmla="*/ 5085069 w 7810237"/>
              <a:gd name="connsiteY103" fmla="*/ 5822112 h 6324600"/>
              <a:gd name="connsiteX104" fmla="*/ 5142280 w 7810237"/>
              <a:gd name="connsiteY104" fmla="*/ 5784450 h 6324600"/>
              <a:gd name="connsiteX105" fmla="*/ 5750295 w 7810237"/>
              <a:gd name="connsiteY105" fmla="*/ 5216074 h 6324600"/>
              <a:gd name="connsiteX106" fmla="*/ 5842483 w 7810237"/>
              <a:gd name="connsiteY106" fmla="*/ 5129626 h 6324600"/>
              <a:gd name="connsiteX107" fmla="*/ 5879808 w 7810237"/>
              <a:gd name="connsiteY107" fmla="*/ 5073214 h 6324600"/>
              <a:gd name="connsiteX108" fmla="*/ 5879702 w 7810237"/>
              <a:gd name="connsiteY108" fmla="*/ 5075143 h 6324600"/>
              <a:gd name="connsiteX109" fmla="*/ 5879525 w 7810237"/>
              <a:gd name="connsiteY109" fmla="*/ 5078358 h 6324600"/>
              <a:gd name="connsiteX110" fmla="*/ 5879384 w 7810237"/>
              <a:gd name="connsiteY110" fmla="*/ 5080930 h 6324600"/>
              <a:gd name="connsiteX111" fmla="*/ 5879702 w 7810237"/>
              <a:gd name="connsiteY111" fmla="*/ 5075143 h 6324600"/>
              <a:gd name="connsiteX112" fmla="*/ 5879761 w 7810237"/>
              <a:gd name="connsiteY112" fmla="*/ 5074071 h 6324600"/>
              <a:gd name="connsiteX113" fmla="*/ 5879808 w 7810237"/>
              <a:gd name="connsiteY113" fmla="*/ 5073214 h 6324600"/>
              <a:gd name="connsiteX114" fmla="*/ 5741622 w 7810237"/>
              <a:gd name="connsiteY114" fmla="*/ 5046788 h 6324600"/>
              <a:gd name="connsiteX115" fmla="*/ 5721188 w 7810237"/>
              <a:gd name="connsiteY115" fmla="*/ 5067104 h 6324600"/>
              <a:gd name="connsiteX116" fmla="*/ 5526079 w 7810237"/>
              <a:gd name="connsiteY116" fmla="*/ 5263334 h 6324600"/>
              <a:gd name="connsiteX117" fmla="*/ 5469840 w 7810237"/>
              <a:gd name="connsiteY117" fmla="*/ 5316627 h 6324600"/>
              <a:gd name="connsiteX118" fmla="*/ 5441070 w 7810237"/>
              <a:gd name="connsiteY118" fmla="*/ 5343701 h 6324600"/>
              <a:gd name="connsiteX119" fmla="*/ 5262572 w 7810237"/>
              <a:gd name="connsiteY119" fmla="*/ 5511372 h 6324600"/>
              <a:gd name="connsiteX120" fmla="*/ 5262572 w 7810237"/>
              <a:gd name="connsiteY120" fmla="*/ 5511372 h 6324600"/>
              <a:gd name="connsiteX121" fmla="*/ 5441070 w 7810237"/>
              <a:gd name="connsiteY121" fmla="*/ 5343701 h 6324600"/>
              <a:gd name="connsiteX122" fmla="*/ 5469840 w 7810237"/>
              <a:gd name="connsiteY122" fmla="*/ 5316627 h 6324600"/>
              <a:gd name="connsiteX123" fmla="*/ 5526079 w 7810237"/>
              <a:gd name="connsiteY123" fmla="*/ 5263334 h 6324600"/>
              <a:gd name="connsiteX124" fmla="*/ 5688975 w 7810237"/>
              <a:gd name="connsiteY124" fmla="*/ 5105935 h 6324600"/>
              <a:gd name="connsiteX125" fmla="*/ 5744591 w 7810237"/>
              <a:gd name="connsiteY125" fmla="*/ 5051697 h 6324600"/>
              <a:gd name="connsiteX126" fmla="*/ 5741622 w 7810237"/>
              <a:gd name="connsiteY126" fmla="*/ 5046788 h 6324600"/>
              <a:gd name="connsiteX127" fmla="*/ 5828812 w 7810237"/>
              <a:gd name="connsiteY127" fmla="*/ 5018967 h 6324600"/>
              <a:gd name="connsiteX128" fmla="*/ 5817700 w 7810237"/>
              <a:gd name="connsiteY128" fmla="*/ 5021199 h 6324600"/>
              <a:gd name="connsiteX129" fmla="*/ 5651069 w 7810237"/>
              <a:gd name="connsiteY129" fmla="*/ 5172922 h 6324600"/>
              <a:gd name="connsiteX130" fmla="*/ 4639282 w 7810237"/>
              <a:gd name="connsiteY130" fmla="*/ 6073532 h 6324600"/>
              <a:gd name="connsiteX131" fmla="*/ 4598645 w 7810237"/>
              <a:gd name="connsiteY131" fmla="*/ 6116554 h 6324600"/>
              <a:gd name="connsiteX132" fmla="*/ 4889259 w 7810237"/>
              <a:gd name="connsiteY132" fmla="*/ 5892707 h 6324600"/>
              <a:gd name="connsiteX133" fmla="*/ 5606038 w 7810237"/>
              <a:gd name="connsiteY133" fmla="*/ 5243241 h 6324600"/>
              <a:gd name="connsiteX134" fmla="*/ 5781093 w 7810237"/>
              <a:gd name="connsiteY134" fmla="*/ 5087328 h 6324600"/>
              <a:gd name="connsiteX135" fmla="*/ 5792665 w 7810237"/>
              <a:gd name="connsiteY135" fmla="*/ 5053948 h 6324600"/>
              <a:gd name="connsiteX136" fmla="*/ 5825173 w 7810237"/>
              <a:gd name="connsiteY136" fmla="*/ 5032551 h 6324600"/>
              <a:gd name="connsiteX137" fmla="*/ 5828812 w 7810237"/>
              <a:gd name="connsiteY137" fmla="*/ 5018967 h 6324600"/>
              <a:gd name="connsiteX138" fmla="*/ 2633025 w 7810237"/>
              <a:gd name="connsiteY138" fmla="*/ 4833060 h 6324600"/>
              <a:gd name="connsiteX139" fmla="*/ 2615255 w 7810237"/>
              <a:gd name="connsiteY139" fmla="*/ 4841897 h 6324600"/>
              <a:gd name="connsiteX140" fmla="*/ 2635218 w 7810237"/>
              <a:gd name="connsiteY140" fmla="*/ 4838248 h 6324600"/>
              <a:gd name="connsiteX141" fmla="*/ 2633025 w 7810237"/>
              <a:gd name="connsiteY141" fmla="*/ 4833060 h 6324600"/>
              <a:gd name="connsiteX142" fmla="*/ 3010463 w 7810237"/>
              <a:gd name="connsiteY142" fmla="*/ 4764066 h 6324600"/>
              <a:gd name="connsiteX143" fmla="*/ 2998326 w 7810237"/>
              <a:gd name="connsiteY143" fmla="*/ 4775489 h 6324600"/>
              <a:gd name="connsiteX144" fmla="*/ 3010463 w 7810237"/>
              <a:gd name="connsiteY144" fmla="*/ 4764066 h 6324600"/>
              <a:gd name="connsiteX145" fmla="*/ 3131298 w 7810237"/>
              <a:gd name="connsiteY145" fmla="*/ 4738123 h 6324600"/>
              <a:gd name="connsiteX146" fmla="*/ 3117585 w 7810237"/>
              <a:gd name="connsiteY146" fmla="*/ 4747150 h 6324600"/>
              <a:gd name="connsiteX147" fmla="*/ 3098246 w 7810237"/>
              <a:gd name="connsiteY147" fmla="*/ 4751746 h 6324600"/>
              <a:gd name="connsiteX148" fmla="*/ 3078905 w 7810237"/>
              <a:gd name="connsiteY148" fmla="*/ 4756341 h 6324600"/>
              <a:gd name="connsiteX149" fmla="*/ 3057645 w 7810237"/>
              <a:gd name="connsiteY149" fmla="*/ 4760846 h 6324600"/>
              <a:gd name="connsiteX150" fmla="*/ 3038304 w 7810237"/>
              <a:gd name="connsiteY150" fmla="*/ 4765442 h 6324600"/>
              <a:gd name="connsiteX151" fmla="*/ 3057645 w 7810237"/>
              <a:gd name="connsiteY151" fmla="*/ 4760846 h 6324600"/>
              <a:gd name="connsiteX152" fmla="*/ 3078905 w 7810237"/>
              <a:gd name="connsiteY152" fmla="*/ 4756341 h 6324600"/>
              <a:gd name="connsiteX153" fmla="*/ 3098246 w 7810237"/>
              <a:gd name="connsiteY153" fmla="*/ 4751746 h 6324600"/>
              <a:gd name="connsiteX154" fmla="*/ 3117585 w 7810237"/>
              <a:gd name="connsiteY154" fmla="*/ 4747150 h 6324600"/>
              <a:gd name="connsiteX155" fmla="*/ 3131298 w 7810237"/>
              <a:gd name="connsiteY155" fmla="*/ 4738123 h 6324600"/>
              <a:gd name="connsiteX156" fmla="*/ 2384561 w 7810237"/>
              <a:gd name="connsiteY156" fmla="*/ 4727494 h 6324600"/>
              <a:gd name="connsiteX157" fmla="*/ 2414072 w 7810237"/>
              <a:gd name="connsiteY157" fmla="*/ 4731626 h 6324600"/>
              <a:gd name="connsiteX158" fmla="*/ 2342592 w 7810237"/>
              <a:gd name="connsiteY158" fmla="*/ 4744782 h 6324600"/>
              <a:gd name="connsiteX159" fmla="*/ 2384561 w 7810237"/>
              <a:gd name="connsiteY159" fmla="*/ 4727494 h 6324600"/>
              <a:gd name="connsiteX160" fmla="*/ 2426403 w 7810237"/>
              <a:gd name="connsiteY160" fmla="*/ 4724526 h 6324600"/>
              <a:gd name="connsiteX161" fmla="*/ 2434710 w 7810237"/>
              <a:gd name="connsiteY161" fmla="*/ 4726176 h 6324600"/>
              <a:gd name="connsiteX162" fmla="*/ 2414072 w 7810237"/>
              <a:gd name="connsiteY162" fmla="*/ 4731626 h 6324600"/>
              <a:gd name="connsiteX163" fmla="*/ 2426403 w 7810237"/>
              <a:gd name="connsiteY163" fmla="*/ 4724526 h 6324600"/>
              <a:gd name="connsiteX164" fmla="*/ 2445904 w 7810237"/>
              <a:gd name="connsiteY164" fmla="*/ 4719822 h 6324600"/>
              <a:gd name="connsiteX165" fmla="*/ 2454050 w 7810237"/>
              <a:gd name="connsiteY165" fmla="*/ 4721580 h 6324600"/>
              <a:gd name="connsiteX166" fmla="*/ 2434710 w 7810237"/>
              <a:gd name="connsiteY166" fmla="*/ 4726176 h 6324600"/>
              <a:gd name="connsiteX167" fmla="*/ 2445904 w 7810237"/>
              <a:gd name="connsiteY167" fmla="*/ 4719822 h 6324600"/>
              <a:gd name="connsiteX168" fmla="*/ 2466381 w 7810237"/>
              <a:gd name="connsiteY168" fmla="*/ 4714478 h 6324600"/>
              <a:gd name="connsiteX169" fmla="*/ 2474690 w 7810237"/>
              <a:gd name="connsiteY169" fmla="*/ 4716128 h 6324600"/>
              <a:gd name="connsiteX170" fmla="*/ 2454050 w 7810237"/>
              <a:gd name="connsiteY170" fmla="*/ 4721580 h 6324600"/>
              <a:gd name="connsiteX171" fmla="*/ 2466381 w 7810237"/>
              <a:gd name="connsiteY171" fmla="*/ 4714478 h 6324600"/>
              <a:gd name="connsiteX172" fmla="*/ 2500650 w 7810237"/>
              <a:gd name="connsiteY172" fmla="*/ 4705311 h 6324600"/>
              <a:gd name="connsiteX173" fmla="*/ 2526829 w 7810237"/>
              <a:gd name="connsiteY173" fmla="*/ 4707568 h 6324600"/>
              <a:gd name="connsiteX174" fmla="*/ 2474690 w 7810237"/>
              <a:gd name="connsiteY174" fmla="*/ 4716128 h 6324600"/>
              <a:gd name="connsiteX175" fmla="*/ 2500650 w 7810237"/>
              <a:gd name="connsiteY175" fmla="*/ 4705311 h 6324600"/>
              <a:gd name="connsiteX176" fmla="*/ 2538024 w 7810237"/>
              <a:gd name="connsiteY176" fmla="*/ 4701216 h 6324600"/>
              <a:gd name="connsiteX177" fmla="*/ 2546169 w 7810237"/>
              <a:gd name="connsiteY177" fmla="*/ 4702972 h 6324600"/>
              <a:gd name="connsiteX178" fmla="*/ 2526829 w 7810237"/>
              <a:gd name="connsiteY178" fmla="*/ 4707568 h 6324600"/>
              <a:gd name="connsiteX179" fmla="*/ 2538024 w 7810237"/>
              <a:gd name="connsiteY179" fmla="*/ 4701216 h 6324600"/>
              <a:gd name="connsiteX180" fmla="*/ 2556611 w 7810237"/>
              <a:gd name="connsiteY180" fmla="*/ 4694064 h 6324600"/>
              <a:gd name="connsiteX181" fmla="*/ 2566809 w 7810237"/>
              <a:gd name="connsiteY181" fmla="*/ 4697522 h 6324600"/>
              <a:gd name="connsiteX182" fmla="*/ 2546169 w 7810237"/>
              <a:gd name="connsiteY182" fmla="*/ 4702972 h 6324600"/>
              <a:gd name="connsiteX183" fmla="*/ 2556611 w 7810237"/>
              <a:gd name="connsiteY183" fmla="*/ 4694064 h 6324600"/>
              <a:gd name="connsiteX184" fmla="*/ 2576601 w 7810237"/>
              <a:gd name="connsiteY184" fmla="*/ 4689041 h 6324600"/>
              <a:gd name="connsiteX185" fmla="*/ 2586147 w 7810237"/>
              <a:gd name="connsiteY185" fmla="*/ 4692926 h 6324600"/>
              <a:gd name="connsiteX186" fmla="*/ 2566809 w 7810237"/>
              <a:gd name="connsiteY186" fmla="*/ 4697522 h 6324600"/>
              <a:gd name="connsiteX187" fmla="*/ 2576601 w 7810237"/>
              <a:gd name="connsiteY187" fmla="*/ 4689041 h 6324600"/>
              <a:gd name="connsiteX188" fmla="*/ 2596018 w 7810237"/>
              <a:gd name="connsiteY188" fmla="*/ 4684565 h 6324600"/>
              <a:gd name="connsiteX189" fmla="*/ 2606109 w 7810237"/>
              <a:gd name="connsiteY189" fmla="*/ 4689278 h 6324600"/>
              <a:gd name="connsiteX190" fmla="*/ 2586147 w 7810237"/>
              <a:gd name="connsiteY190" fmla="*/ 4692926 h 6324600"/>
              <a:gd name="connsiteX191" fmla="*/ 2596018 w 7810237"/>
              <a:gd name="connsiteY191" fmla="*/ 4684565 h 6324600"/>
              <a:gd name="connsiteX192" fmla="*/ 2689355 w 7810237"/>
              <a:gd name="connsiteY192" fmla="*/ 4663651 h 6324600"/>
              <a:gd name="connsiteX193" fmla="*/ 2718868 w 7810237"/>
              <a:gd name="connsiteY193" fmla="*/ 4665220 h 6324600"/>
              <a:gd name="connsiteX194" fmla="*/ 2606109 w 7810237"/>
              <a:gd name="connsiteY194" fmla="*/ 4689278 h 6324600"/>
              <a:gd name="connsiteX195" fmla="*/ 2689355 w 7810237"/>
              <a:gd name="connsiteY195" fmla="*/ 4663651 h 6324600"/>
              <a:gd name="connsiteX196" fmla="*/ 2739855 w 7810237"/>
              <a:gd name="connsiteY196" fmla="*/ 4650387 h 6324600"/>
              <a:gd name="connsiteX197" fmla="*/ 2757546 w 7810237"/>
              <a:gd name="connsiteY197" fmla="*/ 4656028 h 6324600"/>
              <a:gd name="connsiteX198" fmla="*/ 2718868 w 7810237"/>
              <a:gd name="connsiteY198" fmla="*/ 4665220 h 6324600"/>
              <a:gd name="connsiteX199" fmla="*/ 2739855 w 7810237"/>
              <a:gd name="connsiteY199" fmla="*/ 4650387 h 6324600"/>
              <a:gd name="connsiteX200" fmla="*/ 2768477 w 7810237"/>
              <a:gd name="connsiteY200" fmla="*/ 4646800 h 6324600"/>
              <a:gd name="connsiteX201" fmla="*/ 2778186 w 7810237"/>
              <a:gd name="connsiteY201" fmla="*/ 4650577 h 6324600"/>
              <a:gd name="connsiteX202" fmla="*/ 2757546 w 7810237"/>
              <a:gd name="connsiteY202" fmla="*/ 4656028 h 6324600"/>
              <a:gd name="connsiteX203" fmla="*/ 2768477 w 7810237"/>
              <a:gd name="connsiteY203" fmla="*/ 4646800 h 6324600"/>
              <a:gd name="connsiteX204" fmla="*/ 2788057 w 7810237"/>
              <a:gd name="connsiteY204" fmla="*/ 4642215 h 6324600"/>
              <a:gd name="connsiteX205" fmla="*/ 2798148 w 7810237"/>
              <a:gd name="connsiteY205" fmla="*/ 4646928 h 6324600"/>
              <a:gd name="connsiteX206" fmla="*/ 2778186 w 7810237"/>
              <a:gd name="connsiteY206" fmla="*/ 4650577 h 6324600"/>
              <a:gd name="connsiteX207" fmla="*/ 2788057 w 7810237"/>
              <a:gd name="connsiteY207" fmla="*/ 4642215 h 6324600"/>
              <a:gd name="connsiteX208" fmla="*/ 2843652 w 7810237"/>
              <a:gd name="connsiteY208" fmla="*/ 4627270 h 6324600"/>
              <a:gd name="connsiteX209" fmla="*/ 2857467 w 7810237"/>
              <a:gd name="connsiteY209" fmla="*/ 4632287 h 6324600"/>
              <a:gd name="connsiteX210" fmla="*/ 2798148 w 7810237"/>
              <a:gd name="connsiteY210" fmla="*/ 4646928 h 6324600"/>
              <a:gd name="connsiteX211" fmla="*/ 2843652 w 7810237"/>
              <a:gd name="connsiteY211" fmla="*/ 4627270 h 6324600"/>
              <a:gd name="connsiteX212" fmla="*/ 2879064 w 7810237"/>
              <a:gd name="connsiteY212" fmla="*/ 4616924 h 6324600"/>
              <a:gd name="connsiteX213" fmla="*/ 2885907 w 7810237"/>
              <a:gd name="connsiteY213" fmla="*/ 4621699 h 6324600"/>
              <a:gd name="connsiteX214" fmla="*/ 2857467 w 7810237"/>
              <a:gd name="connsiteY214" fmla="*/ 4632287 h 6324600"/>
              <a:gd name="connsiteX215" fmla="*/ 2879064 w 7810237"/>
              <a:gd name="connsiteY215" fmla="*/ 4616924 h 6324600"/>
              <a:gd name="connsiteX216" fmla="*/ 2915652 w 7810237"/>
              <a:gd name="connsiteY216" fmla="*/ 4609554 h 6324600"/>
              <a:gd name="connsiteX217" fmla="*/ 2926508 w 7810237"/>
              <a:gd name="connsiteY217" fmla="*/ 4612599 h 6324600"/>
              <a:gd name="connsiteX218" fmla="*/ 2885907 w 7810237"/>
              <a:gd name="connsiteY218" fmla="*/ 4621699 h 6324600"/>
              <a:gd name="connsiteX219" fmla="*/ 2915652 w 7810237"/>
              <a:gd name="connsiteY219" fmla="*/ 4609554 h 6324600"/>
              <a:gd name="connsiteX220" fmla="*/ 2936301 w 7810237"/>
              <a:gd name="connsiteY220" fmla="*/ 4604118 h 6324600"/>
              <a:gd name="connsiteX221" fmla="*/ 2945848 w 7810237"/>
              <a:gd name="connsiteY221" fmla="*/ 4608003 h 6324600"/>
              <a:gd name="connsiteX222" fmla="*/ 2926508 w 7810237"/>
              <a:gd name="connsiteY222" fmla="*/ 4612599 h 6324600"/>
              <a:gd name="connsiteX223" fmla="*/ 2936301 w 7810237"/>
              <a:gd name="connsiteY223" fmla="*/ 4604118 h 6324600"/>
              <a:gd name="connsiteX224" fmla="*/ 2956291 w 7810237"/>
              <a:gd name="connsiteY224" fmla="*/ 4599095 h 6324600"/>
              <a:gd name="connsiteX225" fmla="*/ 2966487 w 7810237"/>
              <a:gd name="connsiteY225" fmla="*/ 4602553 h 6324600"/>
              <a:gd name="connsiteX226" fmla="*/ 2945848 w 7810237"/>
              <a:gd name="connsiteY226" fmla="*/ 4608003 h 6324600"/>
              <a:gd name="connsiteX227" fmla="*/ 2956291 w 7810237"/>
              <a:gd name="connsiteY227" fmla="*/ 4599095 h 6324600"/>
              <a:gd name="connsiteX228" fmla="*/ 2976281 w 7810237"/>
              <a:gd name="connsiteY228" fmla="*/ 4594072 h 6324600"/>
              <a:gd name="connsiteX229" fmla="*/ 2985826 w 7810237"/>
              <a:gd name="connsiteY229" fmla="*/ 4597957 h 6324600"/>
              <a:gd name="connsiteX230" fmla="*/ 2966487 w 7810237"/>
              <a:gd name="connsiteY230" fmla="*/ 4602553 h 6324600"/>
              <a:gd name="connsiteX231" fmla="*/ 2976281 w 7810237"/>
              <a:gd name="connsiteY231" fmla="*/ 4594072 h 6324600"/>
              <a:gd name="connsiteX232" fmla="*/ 2995698 w 7810237"/>
              <a:gd name="connsiteY232" fmla="*/ 4589594 h 6324600"/>
              <a:gd name="connsiteX233" fmla="*/ 3005789 w 7810237"/>
              <a:gd name="connsiteY233" fmla="*/ 4594307 h 6324600"/>
              <a:gd name="connsiteX234" fmla="*/ 2985826 w 7810237"/>
              <a:gd name="connsiteY234" fmla="*/ 4597957 h 6324600"/>
              <a:gd name="connsiteX235" fmla="*/ 2995698 w 7810237"/>
              <a:gd name="connsiteY235" fmla="*/ 4589594 h 6324600"/>
              <a:gd name="connsiteX236" fmla="*/ 3015999 w 7810237"/>
              <a:gd name="connsiteY236" fmla="*/ 4585044 h 6324600"/>
              <a:gd name="connsiteX237" fmla="*/ 3026429 w 7810237"/>
              <a:gd name="connsiteY237" fmla="*/ 4588857 h 6324600"/>
              <a:gd name="connsiteX238" fmla="*/ 3005789 w 7810237"/>
              <a:gd name="connsiteY238" fmla="*/ 4594307 h 6324600"/>
              <a:gd name="connsiteX239" fmla="*/ 3015999 w 7810237"/>
              <a:gd name="connsiteY239" fmla="*/ 4585044 h 6324600"/>
              <a:gd name="connsiteX240" fmla="*/ 3070472 w 7810237"/>
              <a:gd name="connsiteY240" fmla="*/ 4567998 h 6324600"/>
              <a:gd name="connsiteX241" fmla="*/ 3026429 w 7810237"/>
              <a:gd name="connsiteY241" fmla="*/ 4588857 h 6324600"/>
              <a:gd name="connsiteX242" fmla="*/ 3070472 w 7810237"/>
              <a:gd name="connsiteY242" fmla="*/ 4567998 h 6324600"/>
              <a:gd name="connsiteX243" fmla="*/ 3089813 w 7810237"/>
              <a:gd name="connsiteY243" fmla="*/ 4563403 h 6324600"/>
              <a:gd name="connsiteX244" fmla="*/ 3070472 w 7810237"/>
              <a:gd name="connsiteY244" fmla="*/ 4567998 h 6324600"/>
              <a:gd name="connsiteX245" fmla="*/ 3089813 w 7810237"/>
              <a:gd name="connsiteY245" fmla="*/ 4563403 h 6324600"/>
              <a:gd name="connsiteX246" fmla="*/ 3110452 w 7810237"/>
              <a:gd name="connsiteY246" fmla="*/ 4557952 h 6324600"/>
              <a:gd name="connsiteX247" fmla="*/ 3089813 w 7810237"/>
              <a:gd name="connsiteY247" fmla="*/ 4563403 h 6324600"/>
              <a:gd name="connsiteX248" fmla="*/ 3110452 w 7810237"/>
              <a:gd name="connsiteY248" fmla="*/ 4557952 h 6324600"/>
              <a:gd name="connsiteX249" fmla="*/ 3599240 w 7810237"/>
              <a:gd name="connsiteY249" fmla="*/ 4556185 h 6324600"/>
              <a:gd name="connsiteX250" fmla="*/ 3595480 w 7810237"/>
              <a:gd name="connsiteY250" fmla="*/ 4558661 h 6324600"/>
              <a:gd name="connsiteX251" fmla="*/ 3597673 w 7810237"/>
              <a:gd name="connsiteY251" fmla="*/ 4557217 h 6324600"/>
              <a:gd name="connsiteX252" fmla="*/ 3602062 w 7810237"/>
              <a:gd name="connsiteY252" fmla="*/ 4554327 h 6324600"/>
              <a:gd name="connsiteX253" fmla="*/ 3601331 w 7810237"/>
              <a:gd name="connsiteY253" fmla="*/ 4554809 h 6324600"/>
              <a:gd name="connsiteX254" fmla="*/ 3599240 w 7810237"/>
              <a:gd name="connsiteY254" fmla="*/ 4556185 h 6324600"/>
              <a:gd name="connsiteX255" fmla="*/ 3130414 w 7810237"/>
              <a:gd name="connsiteY255" fmla="*/ 4554302 h 6324600"/>
              <a:gd name="connsiteX256" fmla="*/ 3110452 w 7810237"/>
              <a:gd name="connsiteY256" fmla="*/ 4557952 h 6324600"/>
              <a:gd name="connsiteX257" fmla="*/ 3130414 w 7810237"/>
              <a:gd name="connsiteY257" fmla="*/ 4554302 h 6324600"/>
              <a:gd name="connsiteX258" fmla="*/ 3149753 w 7810237"/>
              <a:gd name="connsiteY258" fmla="*/ 4549706 h 6324600"/>
              <a:gd name="connsiteX259" fmla="*/ 3130414 w 7810237"/>
              <a:gd name="connsiteY259" fmla="*/ 4554302 h 6324600"/>
              <a:gd name="connsiteX260" fmla="*/ 3149753 w 7810237"/>
              <a:gd name="connsiteY260" fmla="*/ 4549706 h 6324600"/>
              <a:gd name="connsiteX261" fmla="*/ 3623393 w 7810237"/>
              <a:gd name="connsiteY261" fmla="*/ 4542318 h 6324600"/>
              <a:gd name="connsiteX262" fmla="*/ 3631722 w 7810237"/>
              <a:gd name="connsiteY262" fmla="*/ 4542938 h 6324600"/>
              <a:gd name="connsiteX263" fmla="*/ 3614819 w 7810237"/>
              <a:gd name="connsiteY263" fmla="*/ 4554066 h 6324600"/>
              <a:gd name="connsiteX264" fmla="*/ 3623393 w 7810237"/>
              <a:gd name="connsiteY264" fmla="*/ 4542318 h 6324600"/>
              <a:gd name="connsiteX265" fmla="*/ 3020750 w 7810237"/>
              <a:gd name="connsiteY265" fmla="*/ 4539884 h 6324600"/>
              <a:gd name="connsiteX266" fmla="*/ 3011190 w 7810237"/>
              <a:gd name="connsiteY266" fmla="*/ 4548720 h 6324600"/>
              <a:gd name="connsiteX267" fmla="*/ 2989927 w 7810237"/>
              <a:gd name="connsiteY267" fmla="*/ 4553225 h 6324600"/>
              <a:gd name="connsiteX268" fmla="*/ 2970588 w 7810237"/>
              <a:gd name="connsiteY268" fmla="*/ 4557821 h 6324600"/>
              <a:gd name="connsiteX269" fmla="*/ 2951248 w 7810237"/>
              <a:gd name="connsiteY269" fmla="*/ 4562415 h 6324600"/>
              <a:gd name="connsiteX270" fmla="*/ 2930608 w 7810237"/>
              <a:gd name="connsiteY270" fmla="*/ 4567867 h 6324600"/>
              <a:gd name="connsiteX271" fmla="*/ 2911269 w 7810237"/>
              <a:gd name="connsiteY271" fmla="*/ 4572462 h 6324600"/>
              <a:gd name="connsiteX272" fmla="*/ 2399508 w 7810237"/>
              <a:gd name="connsiteY272" fmla="*/ 4689688 h 6324600"/>
              <a:gd name="connsiteX273" fmla="*/ 2399508 w 7810237"/>
              <a:gd name="connsiteY273" fmla="*/ 4689688 h 6324600"/>
              <a:gd name="connsiteX274" fmla="*/ 2911269 w 7810237"/>
              <a:gd name="connsiteY274" fmla="*/ 4572462 h 6324600"/>
              <a:gd name="connsiteX275" fmla="*/ 2930608 w 7810237"/>
              <a:gd name="connsiteY275" fmla="*/ 4567867 h 6324600"/>
              <a:gd name="connsiteX276" fmla="*/ 2951248 w 7810237"/>
              <a:gd name="connsiteY276" fmla="*/ 4562415 h 6324600"/>
              <a:gd name="connsiteX277" fmla="*/ 2970588 w 7810237"/>
              <a:gd name="connsiteY277" fmla="*/ 4557821 h 6324600"/>
              <a:gd name="connsiteX278" fmla="*/ 2989927 w 7810237"/>
              <a:gd name="connsiteY278" fmla="*/ 4553225 h 6324600"/>
              <a:gd name="connsiteX279" fmla="*/ 3011190 w 7810237"/>
              <a:gd name="connsiteY279" fmla="*/ 4548720 h 6324600"/>
              <a:gd name="connsiteX280" fmla="*/ 3030528 w 7810237"/>
              <a:gd name="connsiteY280" fmla="*/ 4544125 h 6324600"/>
              <a:gd name="connsiteX281" fmla="*/ 3020750 w 7810237"/>
              <a:gd name="connsiteY281" fmla="*/ 4539884 h 6324600"/>
              <a:gd name="connsiteX282" fmla="*/ 3173270 w 7810237"/>
              <a:gd name="connsiteY282" fmla="*/ 4537657 h 6324600"/>
              <a:gd name="connsiteX283" fmla="*/ 3178194 w 7810237"/>
              <a:gd name="connsiteY283" fmla="*/ 4539121 h 6324600"/>
              <a:gd name="connsiteX284" fmla="*/ 3149753 w 7810237"/>
              <a:gd name="connsiteY284" fmla="*/ 4549706 h 6324600"/>
              <a:gd name="connsiteX285" fmla="*/ 3173270 w 7810237"/>
              <a:gd name="connsiteY285" fmla="*/ 4537657 h 6324600"/>
              <a:gd name="connsiteX286" fmla="*/ 3197534 w 7810237"/>
              <a:gd name="connsiteY286" fmla="*/ 4534525 h 6324600"/>
              <a:gd name="connsiteX287" fmla="*/ 3178194 w 7810237"/>
              <a:gd name="connsiteY287" fmla="*/ 4539121 h 6324600"/>
              <a:gd name="connsiteX288" fmla="*/ 3197534 w 7810237"/>
              <a:gd name="connsiteY288" fmla="*/ 4534525 h 6324600"/>
              <a:gd name="connsiteX289" fmla="*/ 3218174 w 7810237"/>
              <a:gd name="connsiteY289" fmla="*/ 4529075 h 6324600"/>
              <a:gd name="connsiteX290" fmla="*/ 3197534 w 7810237"/>
              <a:gd name="connsiteY290" fmla="*/ 4534525 h 6324600"/>
              <a:gd name="connsiteX291" fmla="*/ 3218174 w 7810237"/>
              <a:gd name="connsiteY291" fmla="*/ 4529075 h 6324600"/>
              <a:gd name="connsiteX292" fmla="*/ 3237512 w 7810237"/>
              <a:gd name="connsiteY292" fmla="*/ 4524478 h 6324600"/>
              <a:gd name="connsiteX293" fmla="*/ 3218174 w 7810237"/>
              <a:gd name="connsiteY293" fmla="*/ 4529075 h 6324600"/>
              <a:gd name="connsiteX294" fmla="*/ 3237512 w 7810237"/>
              <a:gd name="connsiteY294" fmla="*/ 4524478 h 6324600"/>
              <a:gd name="connsiteX295" fmla="*/ 3258775 w 7810237"/>
              <a:gd name="connsiteY295" fmla="*/ 4519973 h 6324600"/>
              <a:gd name="connsiteX296" fmla="*/ 3237512 w 7810237"/>
              <a:gd name="connsiteY296" fmla="*/ 4524478 h 6324600"/>
              <a:gd name="connsiteX297" fmla="*/ 3258775 w 7810237"/>
              <a:gd name="connsiteY297" fmla="*/ 4519973 h 6324600"/>
              <a:gd name="connsiteX298" fmla="*/ 3285914 w 7810237"/>
              <a:gd name="connsiteY298" fmla="*/ 4510243 h 6324600"/>
              <a:gd name="connsiteX299" fmla="*/ 3258775 w 7810237"/>
              <a:gd name="connsiteY299" fmla="*/ 4519973 h 6324600"/>
              <a:gd name="connsiteX300" fmla="*/ 3285914 w 7810237"/>
              <a:gd name="connsiteY300" fmla="*/ 4510243 h 6324600"/>
              <a:gd name="connsiteX301" fmla="*/ 3306556 w 7810237"/>
              <a:gd name="connsiteY301" fmla="*/ 4504791 h 6324600"/>
              <a:gd name="connsiteX302" fmla="*/ 3285914 w 7810237"/>
              <a:gd name="connsiteY302" fmla="*/ 4510243 h 6324600"/>
              <a:gd name="connsiteX303" fmla="*/ 3306556 w 7810237"/>
              <a:gd name="connsiteY303" fmla="*/ 4504791 h 6324600"/>
              <a:gd name="connsiteX304" fmla="*/ 3325894 w 7810237"/>
              <a:gd name="connsiteY304" fmla="*/ 4500196 h 6324600"/>
              <a:gd name="connsiteX305" fmla="*/ 3306556 w 7810237"/>
              <a:gd name="connsiteY305" fmla="*/ 4504791 h 6324600"/>
              <a:gd name="connsiteX306" fmla="*/ 3325894 w 7810237"/>
              <a:gd name="connsiteY306" fmla="*/ 4500196 h 6324600"/>
              <a:gd name="connsiteX307" fmla="*/ 3353658 w 7810237"/>
              <a:gd name="connsiteY307" fmla="*/ 4491411 h 6324600"/>
              <a:gd name="connsiteX308" fmla="*/ 3325894 w 7810237"/>
              <a:gd name="connsiteY308" fmla="*/ 4500196 h 6324600"/>
              <a:gd name="connsiteX309" fmla="*/ 3353658 w 7810237"/>
              <a:gd name="connsiteY309" fmla="*/ 4491411 h 6324600"/>
              <a:gd name="connsiteX310" fmla="*/ 3374297 w 7810237"/>
              <a:gd name="connsiteY310" fmla="*/ 4485960 h 6324600"/>
              <a:gd name="connsiteX311" fmla="*/ 3353658 w 7810237"/>
              <a:gd name="connsiteY311" fmla="*/ 4491411 h 6324600"/>
              <a:gd name="connsiteX312" fmla="*/ 3374297 w 7810237"/>
              <a:gd name="connsiteY312" fmla="*/ 4485960 h 6324600"/>
              <a:gd name="connsiteX313" fmla="*/ 3393638 w 7810237"/>
              <a:gd name="connsiteY313" fmla="*/ 4481366 h 6324600"/>
              <a:gd name="connsiteX314" fmla="*/ 3374297 w 7810237"/>
              <a:gd name="connsiteY314" fmla="*/ 4485960 h 6324600"/>
              <a:gd name="connsiteX315" fmla="*/ 3393638 w 7810237"/>
              <a:gd name="connsiteY315" fmla="*/ 4481366 h 6324600"/>
              <a:gd name="connsiteX316" fmla="*/ 3422079 w 7810237"/>
              <a:gd name="connsiteY316" fmla="*/ 4470778 h 6324600"/>
              <a:gd name="connsiteX317" fmla="*/ 3393638 w 7810237"/>
              <a:gd name="connsiteY317" fmla="*/ 4481366 h 6324600"/>
              <a:gd name="connsiteX318" fmla="*/ 3422079 w 7810237"/>
              <a:gd name="connsiteY318" fmla="*/ 4470778 h 6324600"/>
              <a:gd name="connsiteX319" fmla="*/ 3430774 w 7810237"/>
              <a:gd name="connsiteY319" fmla="*/ 4469122 h 6324600"/>
              <a:gd name="connsiteX320" fmla="*/ 3433616 w 7810237"/>
              <a:gd name="connsiteY320" fmla="*/ 4471318 h 6324600"/>
              <a:gd name="connsiteX321" fmla="*/ 3422079 w 7810237"/>
              <a:gd name="connsiteY321" fmla="*/ 4470778 h 6324600"/>
              <a:gd name="connsiteX322" fmla="*/ 3430774 w 7810237"/>
              <a:gd name="connsiteY322" fmla="*/ 4469122 h 6324600"/>
              <a:gd name="connsiteX323" fmla="*/ 3450587 w 7810237"/>
              <a:gd name="connsiteY323" fmla="*/ 4464893 h 6324600"/>
              <a:gd name="connsiteX324" fmla="*/ 3454879 w 7810237"/>
              <a:gd name="connsiteY324" fmla="*/ 4466813 h 6324600"/>
              <a:gd name="connsiteX325" fmla="*/ 3433616 w 7810237"/>
              <a:gd name="connsiteY325" fmla="*/ 4471318 h 6324600"/>
              <a:gd name="connsiteX326" fmla="*/ 3450587 w 7810237"/>
              <a:gd name="connsiteY326" fmla="*/ 4464893 h 6324600"/>
              <a:gd name="connsiteX327" fmla="*/ 3472899 w 7810237"/>
              <a:gd name="connsiteY327" fmla="*/ 4455966 h 6324600"/>
              <a:gd name="connsiteX328" fmla="*/ 3482019 w 7810237"/>
              <a:gd name="connsiteY328" fmla="*/ 4457082 h 6324600"/>
              <a:gd name="connsiteX329" fmla="*/ 3454879 w 7810237"/>
              <a:gd name="connsiteY329" fmla="*/ 4466813 h 6324600"/>
              <a:gd name="connsiteX330" fmla="*/ 3472899 w 7810237"/>
              <a:gd name="connsiteY330" fmla="*/ 4455966 h 6324600"/>
              <a:gd name="connsiteX331" fmla="*/ 3498678 w 7810237"/>
              <a:gd name="connsiteY331" fmla="*/ 4450184 h 6324600"/>
              <a:gd name="connsiteX332" fmla="*/ 3502658 w 7810237"/>
              <a:gd name="connsiteY332" fmla="*/ 4451630 h 6324600"/>
              <a:gd name="connsiteX333" fmla="*/ 3482019 w 7810237"/>
              <a:gd name="connsiteY333" fmla="*/ 4457082 h 6324600"/>
              <a:gd name="connsiteX334" fmla="*/ 3498678 w 7810237"/>
              <a:gd name="connsiteY334" fmla="*/ 4450184 h 6324600"/>
              <a:gd name="connsiteX335" fmla="*/ 3518179 w 7810237"/>
              <a:gd name="connsiteY335" fmla="*/ 4445482 h 6324600"/>
              <a:gd name="connsiteX336" fmla="*/ 3521999 w 7810237"/>
              <a:gd name="connsiteY336" fmla="*/ 4447035 h 6324600"/>
              <a:gd name="connsiteX337" fmla="*/ 3502658 w 7810237"/>
              <a:gd name="connsiteY337" fmla="*/ 4451630 h 6324600"/>
              <a:gd name="connsiteX338" fmla="*/ 3518179 w 7810237"/>
              <a:gd name="connsiteY338" fmla="*/ 4445482 h 6324600"/>
              <a:gd name="connsiteX339" fmla="*/ 3540019 w 7810237"/>
              <a:gd name="connsiteY339" fmla="*/ 4436189 h 6324600"/>
              <a:gd name="connsiteX340" fmla="*/ 3549139 w 7810237"/>
              <a:gd name="connsiteY340" fmla="*/ 4437305 h 6324600"/>
              <a:gd name="connsiteX341" fmla="*/ 3521999 w 7810237"/>
              <a:gd name="connsiteY341" fmla="*/ 4447035 h 6324600"/>
              <a:gd name="connsiteX342" fmla="*/ 3540019 w 7810237"/>
              <a:gd name="connsiteY342" fmla="*/ 4436189 h 6324600"/>
              <a:gd name="connsiteX343" fmla="*/ 3566109 w 7810237"/>
              <a:gd name="connsiteY343" fmla="*/ 4430880 h 6324600"/>
              <a:gd name="connsiteX344" fmla="*/ 3570401 w 7810237"/>
              <a:gd name="connsiteY344" fmla="*/ 4432800 h 6324600"/>
              <a:gd name="connsiteX345" fmla="*/ 3549139 w 7810237"/>
              <a:gd name="connsiteY345" fmla="*/ 4437305 h 6324600"/>
              <a:gd name="connsiteX346" fmla="*/ 3566109 w 7810237"/>
              <a:gd name="connsiteY346" fmla="*/ 4430880 h 6324600"/>
              <a:gd name="connsiteX347" fmla="*/ 3612432 w 7810237"/>
              <a:gd name="connsiteY347" fmla="*/ 4415429 h 6324600"/>
              <a:gd name="connsiteX348" fmla="*/ 3618181 w 7810237"/>
              <a:gd name="connsiteY348" fmla="*/ 4417617 h 6324600"/>
              <a:gd name="connsiteX349" fmla="*/ 3570401 w 7810237"/>
              <a:gd name="connsiteY349" fmla="*/ 4432800 h 6324600"/>
              <a:gd name="connsiteX350" fmla="*/ 3612432 w 7810237"/>
              <a:gd name="connsiteY350" fmla="*/ 4415429 h 6324600"/>
              <a:gd name="connsiteX351" fmla="*/ 3665962 w 7810237"/>
              <a:gd name="connsiteY351" fmla="*/ 4402436 h 6324600"/>
              <a:gd name="connsiteX352" fmla="*/ 3618181 w 7810237"/>
              <a:gd name="connsiteY352" fmla="*/ 4417617 h 6324600"/>
              <a:gd name="connsiteX353" fmla="*/ 3665962 w 7810237"/>
              <a:gd name="connsiteY353" fmla="*/ 4402436 h 6324600"/>
              <a:gd name="connsiteX354" fmla="*/ 3714366 w 7810237"/>
              <a:gd name="connsiteY354" fmla="*/ 4388198 h 6324600"/>
              <a:gd name="connsiteX355" fmla="*/ 3665962 w 7810237"/>
              <a:gd name="connsiteY355" fmla="*/ 4402436 h 6324600"/>
              <a:gd name="connsiteX356" fmla="*/ 3714366 w 7810237"/>
              <a:gd name="connsiteY356" fmla="*/ 4388198 h 6324600"/>
              <a:gd name="connsiteX357" fmla="*/ 3733705 w 7810237"/>
              <a:gd name="connsiteY357" fmla="*/ 4383604 h 6324600"/>
              <a:gd name="connsiteX358" fmla="*/ 3714366 w 7810237"/>
              <a:gd name="connsiteY358" fmla="*/ 4388198 h 6324600"/>
              <a:gd name="connsiteX359" fmla="*/ 3733705 w 7810237"/>
              <a:gd name="connsiteY359" fmla="*/ 4383604 h 6324600"/>
              <a:gd name="connsiteX360" fmla="*/ 3752862 w 7810237"/>
              <a:gd name="connsiteY360" fmla="*/ 4372009 h 6324600"/>
              <a:gd name="connsiteX361" fmla="*/ 3762146 w 7810237"/>
              <a:gd name="connsiteY361" fmla="*/ 4373017 h 6324600"/>
              <a:gd name="connsiteX362" fmla="*/ 3733705 w 7810237"/>
              <a:gd name="connsiteY362" fmla="*/ 4383604 h 6324600"/>
              <a:gd name="connsiteX363" fmla="*/ 3752862 w 7810237"/>
              <a:gd name="connsiteY363" fmla="*/ 4372009 h 6324600"/>
              <a:gd name="connsiteX364" fmla="*/ 3773340 w 7810237"/>
              <a:gd name="connsiteY364" fmla="*/ 4366665 h 6324600"/>
              <a:gd name="connsiteX365" fmla="*/ 3781485 w 7810237"/>
              <a:gd name="connsiteY365" fmla="*/ 4368421 h 6324600"/>
              <a:gd name="connsiteX366" fmla="*/ 3762146 w 7810237"/>
              <a:gd name="connsiteY366" fmla="*/ 4373017 h 6324600"/>
              <a:gd name="connsiteX367" fmla="*/ 3773340 w 7810237"/>
              <a:gd name="connsiteY367" fmla="*/ 4366665 h 6324600"/>
              <a:gd name="connsiteX368" fmla="*/ 3800721 w 7810237"/>
              <a:gd name="connsiteY368" fmla="*/ 4356946 h 6324600"/>
              <a:gd name="connsiteX369" fmla="*/ 3810548 w 7810237"/>
              <a:gd name="connsiteY369" fmla="*/ 4358781 h 6324600"/>
              <a:gd name="connsiteX370" fmla="*/ 3781485 w 7810237"/>
              <a:gd name="connsiteY370" fmla="*/ 4368421 h 6324600"/>
              <a:gd name="connsiteX371" fmla="*/ 3800721 w 7810237"/>
              <a:gd name="connsiteY371" fmla="*/ 4356946 h 6324600"/>
              <a:gd name="connsiteX372" fmla="*/ 4343357 w 7810237"/>
              <a:gd name="connsiteY372" fmla="*/ 4344307 h 6324600"/>
              <a:gd name="connsiteX373" fmla="*/ 4287151 w 7810237"/>
              <a:gd name="connsiteY373" fmla="*/ 4363680 h 6324600"/>
              <a:gd name="connsiteX374" fmla="*/ 4175365 w 7810237"/>
              <a:gd name="connsiteY374" fmla="*/ 4403369 h 6324600"/>
              <a:gd name="connsiteX375" fmla="*/ 2698600 w 7810237"/>
              <a:gd name="connsiteY375" fmla="*/ 4812794 h 6324600"/>
              <a:gd name="connsiteX376" fmla="*/ 4150953 w 7810237"/>
              <a:gd name="connsiteY376" fmla="*/ 4437066 h 6324600"/>
              <a:gd name="connsiteX377" fmla="*/ 4366103 w 7810237"/>
              <a:gd name="connsiteY377" fmla="*/ 4361875 h 6324600"/>
              <a:gd name="connsiteX378" fmla="*/ 4343357 w 7810237"/>
              <a:gd name="connsiteY378" fmla="*/ 4344307 h 6324600"/>
              <a:gd name="connsiteX379" fmla="*/ 776867 w 7810237"/>
              <a:gd name="connsiteY379" fmla="*/ 4306942 h 6324600"/>
              <a:gd name="connsiteX380" fmla="*/ 776727 w 7810237"/>
              <a:gd name="connsiteY380" fmla="*/ 4313897 h 6324600"/>
              <a:gd name="connsiteX381" fmla="*/ 776867 w 7810237"/>
              <a:gd name="connsiteY381" fmla="*/ 4306942 h 6324600"/>
              <a:gd name="connsiteX382" fmla="*/ 2757800 w 7810237"/>
              <a:gd name="connsiteY382" fmla="*/ 4297565 h 6324600"/>
              <a:gd name="connsiteX383" fmla="*/ 2766594 w 7810237"/>
              <a:gd name="connsiteY383" fmla="*/ 4298894 h 6324600"/>
              <a:gd name="connsiteX384" fmla="*/ 2745956 w 7810237"/>
              <a:gd name="connsiteY384" fmla="*/ 4304344 h 6324600"/>
              <a:gd name="connsiteX385" fmla="*/ 2757800 w 7810237"/>
              <a:gd name="connsiteY385" fmla="*/ 4297565 h 6324600"/>
              <a:gd name="connsiteX386" fmla="*/ 2740964 w 7810237"/>
              <a:gd name="connsiteY386" fmla="*/ 4296762 h 6324600"/>
              <a:gd name="connsiteX387" fmla="*/ 2745956 w 7810237"/>
              <a:gd name="connsiteY387" fmla="*/ 4304344 h 6324600"/>
              <a:gd name="connsiteX388" fmla="*/ 2740964 w 7810237"/>
              <a:gd name="connsiteY388" fmla="*/ 4296762 h 6324600"/>
              <a:gd name="connsiteX389" fmla="*/ 2777789 w 7810237"/>
              <a:gd name="connsiteY389" fmla="*/ 4292542 h 6324600"/>
              <a:gd name="connsiteX390" fmla="*/ 2785934 w 7810237"/>
              <a:gd name="connsiteY390" fmla="*/ 4294298 h 6324600"/>
              <a:gd name="connsiteX391" fmla="*/ 2766594 w 7810237"/>
              <a:gd name="connsiteY391" fmla="*/ 4298894 h 6324600"/>
              <a:gd name="connsiteX392" fmla="*/ 2777789 w 7810237"/>
              <a:gd name="connsiteY392" fmla="*/ 4292542 h 6324600"/>
              <a:gd name="connsiteX393" fmla="*/ 2797128 w 7810237"/>
              <a:gd name="connsiteY393" fmla="*/ 4287946 h 6324600"/>
              <a:gd name="connsiteX394" fmla="*/ 2805273 w 7810237"/>
              <a:gd name="connsiteY394" fmla="*/ 4289702 h 6324600"/>
              <a:gd name="connsiteX395" fmla="*/ 2785934 w 7810237"/>
              <a:gd name="connsiteY395" fmla="*/ 4294298 h 6324600"/>
              <a:gd name="connsiteX396" fmla="*/ 2797128 w 7810237"/>
              <a:gd name="connsiteY396" fmla="*/ 4287946 h 6324600"/>
              <a:gd name="connsiteX397" fmla="*/ 2897180 w 7810237"/>
              <a:gd name="connsiteY397" fmla="*/ 4270775 h 6324600"/>
              <a:gd name="connsiteX398" fmla="*/ 2897470 w 7810237"/>
              <a:gd name="connsiteY398" fmla="*/ 4271214 h 6324600"/>
              <a:gd name="connsiteX399" fmla="*/ 2898024 w 7810237"/>
              <a:gd name="connsiteY399" fmla="*/ 4272057 h 6324600"/>
              <a:gd name="connsiteX400" fmla="*/ 2893032 w 7810237"/>
              <a:gd name="connsiteY400" fmla="*/ 4264475 h 6324600"/>
              <a:gd name="connsiteX401" fmla="*/ 2894697 w 7810237"/>
              <a:gd name="connsiteY401" fmla="*/ 4267001 h 6324600"/>
              <a:gd name="connsiteX402" fmla="*/ 2897180 w 7810237"/>
              <a:gd name="connsiteY402" fmla="*/ 4270775 h 6324600"/>
              <a:gd name="connsiteX403" fmla="*/ 2884887 w 7810237"/>
              <a:gd name="connsiteY403" fmla="*/ 4262717 h 6324600"/>
              <a:gd name="connsiteX404" fmla="*/ 2893032 w 7810237"/>
              <a:gd name="connsiteY404" fmla="*/ 4264475 h 6324600"/>
              <a:gd name="connsiteX405" fmla="*/ 2873693 w 7810237"/>
              <a:gd name="connsiteY405" fmla="*/ 4269069 h 6324600"/>
              <a:gd name="connsiteX406" fmla="*/ 2884887 w 7810237"/>
              <a:gd name="connsiteY406" fmla="*/ 4262717 h 6324600"/>
              <a:gd name="connsiteX407" fmla="*/ 2868963 w 7810237"/>
              <a:gd name="connsiteY407" fmla="*/ 4261886 h 6324600"/>
              <a:gd name="connsiteX408" fmla="*/ 2873693 w 7810237"/>
              <a:gd name="connsiteY408" fmla="*/ 4269069 h 6324600"/>
              <a:gd name="connsiteX409" fmla="*/ 2868963 w 7810237"/>
              <a:gd name="connsiteY409" fmla="*/ 4261886 h 6324600"/>
              <a:gd name="connsiteX410" fmla="*/ 2956416 w 7810237"/>
              <a:gd name="connsiteY410" fmla="*/ 4239021 h 6324600"/>
              <a:gd name="connsiteX411" fmla="*/ 2960775 w 7810237"/>
              <a:gd name="connsiteY411" fmla="*/ 4245644 h 6324600"/>
              <a:gd name="connsiteX412" fmla="*/ 2956416 w 7810237"/>
              <a:gd name="connsiteY412" fmla="*/ 4239021 h 6324600"/>
              <a:gd name="connsiteX413" fmla="*/ 2992470 w 7810237"/>
              <a:gd name="connsiteY413" fmla="*/ 4230180 h 6324600"/>
              <a:gd name="connsiteX414" fmla="*/ 3000754 w 7810237"/>
              <a:gd name="connsiteY414" fmla="*/ 4235596 h 6324600"/>
              <a:gd name="connsiteX415" fmla="*/ 2992470 w 7810237"/>
              <a:gd name="connsiteY415" fmla="*/ 4230180 h 6324600"/>
              <a:gd name="connsiteX416" fmla="*/ 4159459 w 7810237"/>
              <a:gd name="connsiteY416" fmla="*/ 4203674 h 6324600"/>
              <a:gd name="connsiteX417" fmla="*/ 4138819 w 7810237"/>
              <a:gd name="connsiteY417" fmla="*/ 4209126 h 6324600"/>
              <a:gd name="connsiteX418" fmla="*/ 4159459 w 7810237"/>
              <a:gd name="connsiteY418" fmla="*/ 4203674 h 6324600"/>
              <a:gd name="connsiteX419" fmla="*/ 3112251 w 7810237"/>
              <a:gd name="connsiteY419" fmla="*/ 4198385 h 6324600"/>
              <a:gd name="connsiteX420" fmla="*/ 3117577 w 7810237"/>
              <a:gd name="connsiteY420" fmla="*/ 4200727 h 6324600"/>
              <a:gd name="connsiteX421" fmla="*/ 3096938 w 7810237"/>
              <a:gd name="connsiteY421" fmla="*/ 4206179 h 6324600"/>
              <a:gd name="connsiteX422" fmla="*/ 3112251 w 7810237"/>
              <a:gd name="connsiteY422" fmla="*/ 4198385 h 6324600"/>
              <a:gd name="connsiteX423" fmla="*/ 2878687 w 7810237"/>
              <a:gd name="connsiteY423" fmla="*/ 4194639 h 6324600"/>
              <a:gd name="connsiteX424" fmla="*/ 2862848 w 7810237"/>
              <a:gd name="connsiteY424" fmla="*/ 4201633 h 6324600"/>
              <a:gd name="connsiteX425" fmla="*/ 2883487 w 7810237"/>
              <a:gd name="connsiteY425" fmla="*/ 4196183 h 6324600"/>
              <a:gd name="connsiteX426" fmla="*/ 2878687 w 7810237"/>
              <a:gd name="connsiteY426" fmla="*/ 4194639 h 6324600"/>
              <a:gd name="connsiteX427" fmla="*/ 776026 w 7810237"/>
              <a:gd name="connsiteY427" fmla="*/ 4188261 h 6324600"/>
              <a:gd name="connsiteX428" fmla="*/ 692411 w 7810237"/>
              <a:gd name="connsiteY428" fmla="*/ 4327367 h 6324600"/>
              <a:gd name="connsiteX429" fmla="*/ 776026 w 7810237"/>
              <a:gd name="connsiteY429" fmla="*/ 4188261 h 6324600"/>
              <a:gd name="connsiteX430" fmla="*/ 3187464 w 7810237"/>
              <a:gd name="connsiteY430" fmla="*/ 4185152 h 6324600"/>
              <a:gd name="connsiteX431" fmla="*/ 3190048 w 7810237"/>
              <a:gd name="connsiteY431" fmla="*/ 4189078 h 6324600"/>
              <a:gd name="connsiteX432" fmla="*/ 3189523 w 7810237"/>
              <a:gd name="connsiteY432" fmla="*/ 4188281 h 6324600"/>
              <a:gd name="connsiteX433" fmla="*/ 3185320 w 7810237"/>
              <a:gd name="connsiteY433" fmla="*/ 4181895 h 6324600"/>
              <a:gd name="connsiteX434" fmla="*/ 3187464 w 7810237"/>
              <a:gd name="connsiteY434" fmla="*/ 4185152 h 6324600"/>
              <a:gd name="connsiteX435" fmla="*/ 3186896 w 7810237"/>
              <a:gd name="connsiteY435" fmla="*/ 4184290 h 6324600"/>
              <a:gd name="connsiteX436" fmla="*/ 3185320 w 7810237"/>
              <a:gd name="connsiteY436" fmla="*/ 4181895 h 6324600"/>
              <a:gd name="connsiteX437" fmla="*/ 3179107 w 7810237"/>
              <a:gd name="connsiteY437" fmla="*/ 4177833 h 6324600"/>
              <a:gd name="connsiteX438" fmla="*/ 3185320 w 7810237"/>
              <a:gd name="connsiteY438" fmla="*/ 4181895 h 6324600"/>
              <a:gd name="connsiteX439" fmla="*/ 3182559 w 7810237"/>
              <a:gd name="connsiteY439" fmla="*/ 4180090 h 6324600"/>
              <a:gd name="connsiteX440" fmla="*/ 3177036 w 7810237"/>
              <a:gd name="connsiteY440" fmla="*/ 4176479 h 6324600"/>
              <a:gd name="connsiteX441" fmla="*/ 3179107 w 7810237"/>
              <a:gd name="connsiteY441" fmla="*/ 4177833 h 6324600"/>
              <a:gd name="connsiteX442" fmla="*/ 3177957 w 7810237"/>
              <a:gd name="connsiteY442" fmla="*/ 4177082 h 6324600"/>
              <a:gd name="connsiteX443" fmla="*/ 3177036 w 7810237"/>
              <a:gd name="connsiteY443" fmla="*/ 4176479 h 6324600"/>
              <a:gd name="connsiteX444" fmla="*/ 3224818 w 7810237"/>
              <a:gd name="connsiteY444" fmla="*/ 4161296 h 6324600"/>
              <a:gd name="connsiteX445" fmla="*/ 3233099 w 7810237"/>
              <a:gd name="connsiteY445" fmla="*/ 4166714 h 6324600"/>
              <a:gd name="connsiteX446" fmla="*/ 3224818 w 7810237"/>
              <a:gd name="connsiteY446" fmla="*/ 4161296 h 6324600"/>
              <a:gd name="connsiteX447" fmla="*/ 3032815 w 7810237"/>
              <a:gd name="connsiteY447" fmla="*/ 4148051 h 6324600"/>
              <a:gd name="connsiteX448" fmla="*/ 3019650 w 7810237"/>
              <a:gd name="connsiteY448" fmla="*/ 4156718 h 6324600"/>
              <a:gd name="connsiteX449" fmla="*/ 2999010 w 7810237"/>
              <a:gd name="connsiteY449" fmla="*/ 4162170 h 6324600"/>
              <a:gd name="connsiteX450" fmla="*/ 2979672 w 7810237"/>
              <a:gd name="connsiteY450" fmla="*/ 4166764 h 6324600"/>
              <a:gd name="connsiteX451" fmla="*/ 2951231 w 7810237"/>
              <a:gd name="connsiteY451" fmla="*/ 4177351 h 6324600"/>
              <a:gd name="connsiteX452" fmla="*/ 2931890 w 7810237"/>
              <a:gd name="connsiteY452" fmla="*/ 4181947 h 6324600"/>
              <a:gd name="connsiteX453" fmla="*/ 2951231 w 7810237"/>
              <a:gd name="connsiteY453" fmla="*/ 4177351 h 6324600"/>
              <a:gd name="connsiteX454" fmla="*/ 2979672 w 7810237"/>
              <a:gd name="connsiteY454" fmla="*/ 4166764 h 6324600"/>
              <a:gd name="connsiteX455" fmla="*/ 2999010 w 7810237"/>
              <a:gd name="connsiteY455" fmla="*/ 4162170 h 6324600"/>
              <a:gd name="connsiteX456" fmla="*/ 3019650 w 7810237"/>
              <a:gd name="connsiteY456" fmla="*/ 4156718 h 6324600"/>
              <a:gd name="connsiteX457" fmla="*/ 3032815 w 7810237"/>
              <a:gd name="connsiteY457" fmla="*/ 4148051 h 6324600"/>
              <a:gd name="connsiteX458" fmla="*/ 3286363 w 7810237"/>
              <a:gd name="connsiteY458" fmla="*/ 4146057 h 6324600"/>
              <a:gd name="connsiteX459" fmla="*/ 3293041 w 7810237"/>
              <a:gd name="connsiteY459" fmla="*/ 4153016 h 6324600"/>
              <a:gd name="connsiteX460" fmla="*/ 3273079 w 7810237"/>
              <a:gd name="connsiteY460" fmla="*/ 4156666 h 6324600"/>
              <a:gd name="connsiteX461" fmla="*/ 3286363 w 7810237"/>
              <a:gd name="connsiteY461" fmla="*/ 4146057 h 6324600"/>
              <a:gd name="connsiteX462" fmla="*/ 3334201 w 7810237"/>
              <a:gd name="connsiteY462" fmla="*/ 4132024 h 6324600"/>
              <a:gd name="connsiteX463" fmla="*/ 3340821 w 7810237"/>
              <a:gd name="connsiteY463" fmla="*/ 4137834 h 6324600"/>
              <a:gd name="connsiteX464" fmla="*/ 3321482 w 7810237"/>
              <a:gd name="connsiteY464" fmla="*/ 4142430 h 6324600"/>
              <a:gd name="connsiteX465" fmla="*/ 3334201 w 7810237"/>
              <a:gd name="connsiteY465" fmla="*/ 4132024 h 6324600"/>
              <a:gd name="connsiteX466" fmla="*/ 359311 w 7810237"/>
              <a:gd name="connsiteY466" fmla="*/ 4122396 h 6324600"/>
              <a:gd name="connsiteX467" fmla="*/ 330628 w 7810237"/>
              <a:gd name="connsiteY467" fmla="*/ 4162819 h 6324600"/>
              <a:gd name="connsiteX468" fmla="*/ 362841 w 7810237"/>
              <a:gd name="connsiteY468" fmla="*/ 4123987 h 6324600"/>
              <a:gd name="connsiteX469" fmla="*/ 359311 w 7810237"/>
              <a:gd name="connsiteY469" fmla="*/ 4122396 h 6324600"/>
              <a:gd name="connsiteX470" fmla="*/ 3134551 w 7810237"/>
              <a:gd name="connsiteY470" fmla="*/ 4121758 h 6324600"/>
              <a:gd name="connsiteX471" fmla="*/ 3113911 w 7810237"/>
              <a:gd name="connsiteY471" fmla="*/ 4127209 h 6324600"/>
              <a:gd name="connsiteX472" fmla="*/ 3086769 w 7810237"/>
              <a:gd name="connsiteY472" fmla="*/ 4136941 h 6324600"/>
              <a:gd name="connsiteX473" fmla="*/ 3086769 w 7810237"/>
              <a:gd name="connsiteY473" fmla="*/ 4136941 h 6324600"/>
              <a:gd name="connsiteX474" fmla="*/ 3113911 w 7810237"/>
              <a:gd name="connsiteY474" fmla="*/ 4127209 h 6324600"/>
              <a:gd name="connsiteX475" fmla="*/ 3134551 w 7810237"/>
              <a:gd name="connsiteY475" fmla="*/ 4121758 h 6324600"/>
              <a:gd name="connsiteX476" fmla="*/ 3381981 w 7810237"/>
              <a:gd name="connsiteY476" fmla="*/ 4116843 h 6324600"/>
              <a:gd name="connsiteX477" fmla="*/ 3388602 w 7810237"/>
              <a:gd name="connsiteY477" fmla="*/ 4122653 h 6324600"/>
              <a:gd name="connsiteX478" fmla="*/ 3369262 w 7810237"/>
              <a:gd name="connsiteY478" fmla="*/ 4127249 h 6324600"/>
              <a:gd name="connsiteX479" fmla="*/ 3381981 w 7810237"/>
              <a:gd name="connsiteY479" fmla="*/ 4116843 h 6324600"/>
              <a:gd name="connsiteX480" fmla="*/ 3186345 w 7810237"/>
              <a:gd name="connsiteY480" fmla="*/ 4106305 h 6324600"/>
              <a:gd name="connsiteX481" fmla="*/ 3175152 w 7810237"/>
              <a:gd name="connsiteY481" fmla="*/ 4112657 h 6324600"/>
              <a:gd name="connsiteX482" fmla="*/ 3175152 w 7810237"/>
              <a:gd name="connsiteY482" fmla="*/ 4112657 h 6324600"/>
              <a:gd name="connsiteX483" fmla="*/ 3194493 w 7810237"/>
              <a:gd name="connsiteY483" fmla="*/ 4108062 h 6324600"/>
              <a:gd name="connsiteX484" fmla="*/ 3186345 w 7810237"/>
              <a:gd name="connsiteY484" fmla="*/ 4106305 h 6324600"/>
              <a:gd name="connsiteX485" fmla="*/ 3430639 w 7810237"/>
              <a:gd name="connsiteY485" fmla="*/ 4101930 h 6324600"/>
              <a:gd name="connsiteX486" fmla="*/ 3437005 w 7810237"/>
              <a:gd name="connsiteY486" fmla="*/ 4108417 h 6324600"/>
              <a:gd name="connsiteX487" fmla="*/ 3417666 w 7810237"/>
              <a:gd name="connsiteY487" fmla="*/ 4113013 h 6324600"/>
              <a:gd name="connsiteX488" fmla="*/ 3430639 w 7810237"/>
              <a:gd name="connsiteY488" fmla="*/ 4101930 h 6324600"/>
              <a:gd name="connsiteX489" fmla="*/ 3478652 w 7810237"/>
              <a:gd name="connsiteY489" fmla="*/ 4087103 h 6324600"/>
              <a:gd name="connsiteX490" fmla="*/ 3484786 w 7810237"/>
              <a:gd name="connsiteY490" fmla="*/ 4093234 h 6324600"/>
              <a:gd name="connsiteX491" fmla="*/ 3465447 w 7810237"/>
              <a:gd name="connsiteY491" fmla="*/ 4097829 h 6324600"/>
              <a:gd name="connsiteX492" fmla="*/ 3478652 w 7810237"/>
              <a:gd name="connsiteY492" fmla="*/ 4087103 h 6324600"/>
              <a:gd name="connsiteX493" fmla="*/ 774317 w 7810237"/>
              <a:gd name="connsiteY493" fmla="*/ 4080912 h 6324600"/>
              <a:gd name="connsiteX494" fmla="*/ 713006 w 7810237"/>
              <a:gd name="connsiteY494" fmla="*/ 4163306 h 6324600"/>
              <a:gd name="connsiteX495" fmla="*/ 774317 w 7810237"/>
              <a:gd name="connsiteY495" fmla="*/ 4080912 h 6324600"/>
              <a:gd name="connsiteX496" fmla="*/ 379569 w 7810237"/>
              <a:gd name="connsiteY496" fmla="*/ 4064674 h 6324600"/>
              <a:gd name="connsiteX497" fmla="*/ 355074 w 7810237"/>
              <a:gd name="connsiteY497" fmla="*/ 4095201 h 6324600"/>
              <a:gd name="connsiteX498" fmla="*/ 383845 w 7810237"/>
              <a:gd name="connsiteY498" fmla="*/ 4068127 h 6324600"/>
              <a:gd name="connsiteX499" fmla="*/ 379569 w 7810237"/>
              <a:gd name="connsiteY499" fmla="*/ 4064674 h 6324600"/>
              <a:gd name="connsiteX500" fmla="*/ 866436 w 7810237"/>
              <a:gd name="connsiteY500" fmla="*/ 4062304 h 6324600"/>
              <a:gd name="connsiteX501" fmla="*/ 845173 w 7810237"/>
              <a:gd name="connsiteY501" fmla="*/ 4066811 h 6324600"/>
              <a:gd name="connsiteX502" fmla="*/ 866436 w 7810237"/>
              <a:gd name="connsiteY502" fmla="*/ 4062304 h 6324600"/>
              <a:gd name="connsiteX503" fmla="*/ 665016 w 7810237"/>
              <a:gd name="connsiteY503" fmla="*/ 4060809 h 6324600"/>
              <a:gd name="connsiteX504" fmla="*/ 576220 w 7810237"/>
              <a:gd name="connsiteY504" fmla="*/ 4201824 h 6324600"/>
              <a:gd name="connsiteX505" fmla="*/ 645333 w 7810237"/>
              <a:gd name="connsiteY505" fmla="*/ 4114296 h 6324600"/>
              <a:gd name="connsiteX506" fmla="*/ 665016 w 7810237"/>
              <a:gd name="connsiteY506" fmla="*/ 4060809 h 6324600"/>
              <a:gd name="connsiteX507" fmla="*/ 3549494 w 7810237"/>
              <a:gd name="connsiteY507" fmla="*/ 3993351 h 6324600"/>
              <a:gd name="connsiteX508" fmla="*/ 3530824 w 7810237"/>
              <a:gd name="connsiteY508" fmla="*/ 4004626 h 6324600"/>
              <a:gd name="connsiteX509" fmla="*/ 3511483 w 7810237"/>
              <a:gd name="connsiteY509" fmla="*/ 4009222 h 6324600"/>
              <a:gd name="connsiteX510" fmla="*/ 3482419 w 7810237"/>
              <a:gd name="connsiteY510" fmla="*/ 4018862 h 6324600"/>
              <a:gd name="connsiteX511" fmla="*/ 3434638 w 7810237"/>
              <a:gd name="connsiteY511" fmla="*/ 4034044 h 6324600"/>
              <a:gd name="connsiteX512" fmla="*/ 3386859 w 7810237"/>
              <a:gd name="connsiteY512" fmla="*/ 4049225 h 6324600"/>
              <a:gd name="connsiteX513" fmla="*/ 3338456 w 7810237"/>
              <a:gd name="connsiteY513" fmla="*/ 4063463 h 6324600"/>
              <a:gd name="connsiteX514" fmla="*/ 3310015 w 7810237"/>
              <a:gd name="connsiteY514" fmla="*/ 4074048 h 6324600"/>
              <a:gd name="connsiteX515" fmla="*/ 3290674 w 7810237"/>
              <a:gd name="connsiteY515" fmla="*/ 4078644 h 6324600"/>
              <a:gd name="connsiteX516" fmla="*/ 3263535 w 7810237"/>
              <a:gd name="connsiteY516" fmla="*/ 4088375 h 6324600"/>
              <a:gd name="connsiteX517" fmla="*/ 3242272 w 7810237"/>
              <a:gd name="connsiteY517" fmla="*/ 4092880 h 6324600"/>
              <a:gd name="connsiteX518" fmla="*/ 3242272 w 7810237"/>
              <a:gd name="connsiteY518" fmla="*/ 4092880 h 6324600"/>
              <a:gd name="connsiteX519" fmla="*/ 3263535 w 7810237"/>
              <a:gd name="connsiteY519" fmla="*/ 4088375 h 6324600"/>
              <a:gd name="connsiteX520" fmla="*/ 3290674 w 7810237"/>
              <a:gd name="connsiteY520" fmla="*/ 4078644 h 6324600"/>
              <a:gd name="connsiteX521" fmla="*/ 3310015 w 7810237"/>
              <a:gd name="connsiteY521" fmla="*/ 4074048 h 6324600"/>
              <a:gd name="connsiteX522" fmla="*/ 3338456 w 7810237"/>
              <a:gd name="connsiteY522" fmla="*/ 4063463 h 6324600"/>
              <a:gd name="connsiteX523" fmla="*/ 3386859 w 7810237"/>
              <a:gd name="connsiteY523" fmla="*/ 4049225 h 6324600"/>
              <a:gd name="connsiteX524" fmla="*/ 3434638 w 7810237"/>
              <a:gd name="connsiteY524" fmla="*/ 4034044 h 6324600"/>
              <a:gd name="connsiteX525" fmla="*/ 3482419 w 7810237"/>
              <a:gd name="connsiteY525" fmla="*/ 4018862 h 6324600"/>
              <a:gd name="connsiteX526" fmla="*/ 3511483 w 7810237"/>
              <a:gd name="connsiteY526" fmla="*/ 4009222 h 6324600"/>
              <a:gd name="connsiteX527" fmla="*/ 3530824 w 7810237"/>
              <a:gd name="connsiteY527" fmla="*/ 4004626 h 6324600"/>
              <a:gd name="connsiteX528" fmla="*/ 3559264 w 7810237"/>
              <a:gd name="connsiteY528" fmla="*/ 3994039 h 6324600"/>
              <a:gd name="connsiteX529" fmla="*/ 3549494 w 7810237"/>
              <a:gd name="connsiteY529" fmla="*/ 3993351 h 6324600"/>
              <a:gd name="connsiteX530" fmla="*/ 374042 w 7810237"/>
              <a:gd name="connsiteY530" fmla="*/ 3948482 h 6324600"/>
              <a:gd name="connsiteX531" fmla="*/ 376129 w 7810237"/>
              <a:gd name="connsiteY531" fmla="*/ 3960455 h 6324600"/>
              <a:gd name="connsiteX532" fmla="*/ 377063 w 7810237"/>
              <a:gd name="connsiteY532" fmla="*/ 3965814 h 6324600"/>
              <a:gd name="connsiteX533" fmla="*/ 376355 w 7810237"/>
              <a:gd name="connsiteY533" fmla="*/ 3961752 h 6324600"/>
              <a:gd name="connsiteX534" fmla="*/ 376129 w 7810237"/>
              <a:gd name="connsiteY534" fmla="*/ 3960455 h 6324600"/>
              <a:gd name="connsiteX535" fmla="*/ 375175 w 7810237"/>
              <a:gd name="connsiteY535" fmla="*/ 3954981 h 6324600"/>
              <a:gd name="connsiteX536" fmla="*/ 374042 w 7810237"/>
              <a:gd name="connsiteY536" fmla="*/ 3948482 h 6324600"/>
              <a:gd name="connsiteX537" fmla="*/ 3626896 w 7810237"/>
              <a:gd name="connsiteY537" fmla="*/ 3900367 h 6324600"/>
              <a:gd name="connsiteX538" fmla="*/ 3607737 w 7810237"/>
              <a:gd name="connsiteY538" fmla="*/ 3911961 h 6324600"/>
              <a:gd name="connsiteX539" fmla="*/ 3588397 w 7810237"/>
              <a:gd name="connsiteY539" fmla="*/ 3916557 h 6324600"/>
              <a:gd name="connsiteX540" fmla="*/ 3588397 w 7810237"/>
              <a:gd name="connsiteY540" fmla="*/ 3916557 h 6324600"/>
              <a:gd name="connsiteX541" fmla="*/ 3607737 w 7810237"/>
              <a:gd name="connsiteY541" fmla="*/ 3911961 h 6324600"/>
              <a:gd name="connsiteX542" fmla="*/ 3636178 w 7810237"/>
              <a:gd name="connsiteY542" fmla="*/ 3901374 h 6324600"/>
              <a:gd name="connsiteX543" fmla="*/ 3626896 w 7810237"/>
              <a:gd name="connsiteY543" fmla="*/ 3900367 h 6324600"/>
              <a:gd name="connsiteX544" fmla="*/ 3876596 w 7810237"/>
              <a:gd name="connsiteY544" fmla="*/ 3885672 h 6324600"/>
              <a:gd name="connsiteX545" fmla="*/ 3862795 w 7810237"/>
              <a:gd name="connsiteY545" fmla="*/ 3894568 h 6324600"/>
              <a:gd name="connsiteX546" fmla="*/ 3834354 w 7810237"/>
              <a:gd name="connsiteY546" fmla="*/ 3905154 h 6324600"/>
              <a:gd name="connsiteX547" fmla="*/ 3807213 w 7810237"/>
              <a:gd name="connsiteY547" fmla="*/ 3914885 h 6324600"/>
              <a:gd name="connsiteX548" fmla="*/ 3778772 w 7810237"/>
              <a:gd name="connsiteY548" fmla="*/ 3925471 h 6324600"/>
              <a:gd name="connsiteX549" fmla="*/ 3759433 w 7810237"/>
              <a:gd name="connsiteY549" fmla="*/ 3930066 h 6324600"/>
              <a:gd name="connsiteX550" fmla="*/ 3730369 w 7810237"/>
              <a:gd name="connsiteY550" fmla="*/ 3939707 h 6324600"/>
              <a:gd name="connsiteX551" fmla="*/ 3703228 w 7810237"/>
              <a:gd name="connsiteY551" fmla="*/ 3949438 h 6324600"/>
              <a:gd name="connsiteX552" fmla="*/ 3682588 w 7810237"/>
              <a:gd name="connsiteY552" fmla="*/ 3954890 h 6324600"/>
              <a:gd name="connsiteX553" fmla="*/ 3682588 w 7810237"/>
              <a:gd name="connsiteY553" fmla="*/ 3954890 h 6324600"/>
              <a:gd name="connsiteX554" fmla="*/ 3703228 w 7810237"/>
              <a:gd name="connsiteY554" fmla="*/ 3949438 h 6324600"/>
              <a:gd name="connsiteX555" fmla="*/ 3730369 w 7810237"/>
              <a:gd name="connsiteY555" fmla="*/ 3939707 h 6324600"/>
              <a:gd name="connsiteX556" fmla="*/ 3759433 w 7810237"/>
              <a:gd name="connsiteY556" fmla="*/ 3930066 h 6324600"/>
              <a:gd name="connsiteX557" fmla="*/ 3778772 w 7810237"/>
              <a:gd name="connsiteY557" fmla="*/ 3925471 h 6324600"/>
              <a:gd name="connsiteX558" fmla="*/ 3807213 w 7810237"/>
              <a:gd name="connsiteY558" fmla="*/ 3914885 h 6324600"/>
              <a:gd name="connsiteX559" fmla="*/ 3834354 w 7810237"/>
              <a:gd name="connsiteY559" fmla="*/ 3905154 h 6324600"/>
              <a:gd name="connsiteX560" fmla="*/ 3862795 w 7810237"/>
              <a:gd name="connsiteY560" fmla="*/ 3894568 h 6324600"/>
              <a:gd name="connsiteX561" fmla="*/ 3876596 w 7810237"/>
              <a:gd name="connsiteY561" fmla="*/ 3885672 h 6324600"/>
              <a:gd name="connsiteX562" fmla="*/ 5201505 w 7810237"/>
              <a:gd name="connsiteY562" fmla="*/ 3879742 h 6324600"/>
              <a:gd name="connsiteX563" fmla="*/ 5187792 w 7810237"/>
              <a:gd name="connsiteY563" fmla="*/ 3888768 h 6324600"/>
              <a:gd name="connsiteX564" fmla="*/ 5139389 w 7810237"/>
              <a:gd name="connsiteY564" fmla="*/ 3903005 h 6324600"/>
              <a:gd name="connsiteX565" fmla="*/ 5083805 w 7810237"/>
              <a:gd name="connsiteY565" fmla="*/ 3923323 h 6324600"/>
              <a:gd name="connsiteX566" fmla="*/ 5028224 w 7810237"/>
              <a:gd name="connsiteY566" fmla="*/ 3943640 h 6324600"/>
              <a:gd name="connsiteX567" fmla="*/ 3658490 w 7810237"/>
              <a:gd name="connsiteY567" fmla="*/ 4391083 h 6324600"/>
              <a:gd name="connsiteX568" fmla="*/ 2494357 w 7810237"/>
              <a:gd name="connsiteY568" fmla="*/ 4695046 h 6324600"/>
              <a:gd name="connsiteX569" fmla="*/ 2330761 w 7810237"/>
              <a:gd name="connsiteY569" fmla="*/ 4726808 h 6324600"/>
              <a:gd name="connsiteX570" fmla="*/ 2342592 w 7810237"/>
              <a:gd name="connsiteY570" fmla="*/ 4744782 h 6324600"/>
              <a:gd name="connsiteX571" fmla="*/ 2310085 w 7810237"/>
              <a:gd name="connsiteY571" fmla="*/ 4766181 h 6324600"/>
              <a:gd name="connsiteX572" fmla="*/ 2553935 w 7810237"/>
              <a:gd name="connsiteY572" fmla="*/ 4731757 h 6324600"/>
              <a:gd name="connsiteX573" fmla="*/ 4377597 w 7810237"/>
              <a:gd name="connsiteY573" fmla="*/ 4203804 h 6324600"/>
              <a:gd name="connsiteX574" fmla="*/ 4406038 w 7810237"/>
              <a:gd name="connsiteY574" fmla="*/ 4193217 h 6324600"/>
              <a:gd name="connsiteX575" fmla="*/ 4434479 w 7810237"/>
              <a:gd name="connsiteY575" fmla="*/ 4182631 h 6324600"/>
              <a:gd name="connsiteX576" fmla="*/ 4461620 w 7810237"/>
              <a:gd name="connsiteY576" fmla="*/ 4172899 h 6324600"/>
              <a:gd name="connsiteX577" fmla="*/ 4565605 w 7810237"/>
              <a:gd name="connsiteY577" fmla="*/ 4138345 h 6324600"/>
              <a:gd name="connsiteX578" fmla="*/ 4594046 w 7810237"/>
              <a:gd name="connsiteY578" fmla="*/ 4127759 h 6324600"/>
              <a:gd name="connsiteX579" fmla="*/ 4726472 w 7810237"/>
              <a:gd name="connsiteY579" fmla="*/ 4082618 h 6324600"/>
              <a:gd name="connsiteX580" fmla="*/ 4907302 w 7810237"/>
              <a:gd name="connsiteY580" fmla="*/ 4023242 h 6324600"/>
              <a:gd name="connsiteX581" fmla="*/ 4962883 w 7810237"/>
              <a:gd name="connsiteY581" fmla="*/ 4002925 h 6324600"/>
              <a:gd name="connsiteX582" fmla="*/ 4990024 w 7810237"/>
              <a:gd name="connsiteY582" fmla="*/ 3993193 h 6324600"/>
              <a:gd name="connsiteX583" fmla="*/ 4990024 w 7810237"/>
              <a:gd name="connsiteY583" fmla="*/ 3993193 h 6324600"/>
              <a:gd name="connsiteX584" fmla="*/ 4962883 w 7810237"/>
              <a:gd name="connsiteY584" fmla="*/ 4002925 h 6324600"/>
              <a:gd name="connsiteX585" fmla="*/ 4907302 w 7810237"/>
              <a:gd name="connsiteY585" fmla="*/ 4023242 h 6324600"/>
              <a:gd name="connsiteX586" fmla="*/ 4726472 w 7810237"/>
              <a:gd name="connsiteY586" fmla="*/ 4082618 h 6324600"/>
              <a:gd name="connsiteX587" fmla="*/ 4594046 w 7810237"/>
              <a:gd name="connsiteY587" fmla="*/ 4127759 h 6324600"/>
              <a:gd name="connsiteX588" fmla="*/ 4565605 w 7810237"/>
              <a:gd name="connsiteY588" fmla="*/ 4138345 h 6324600"/>
              <a:gd name="connsiteX589" fmla="*/ 4461620 w 7810237"/>
              <a:gd name="connsiteY589" fmla="*/ 4172899 h 6324600"/>
              <a:gd name="connsiteX590" fmla="*/ 4434479 w 7810237"/>
              <a:gd name="connsiteY590" fmla="*/ 4182631 h 6324600"/>
              <a:gd name="connsiteX591" fmla="*/ 4406038 w 7810237"/>
              <a:gd name="connsiteY591" fmla="*/ 4193217 h 6324600"/>
              <a:gd name="connsiteX592" fmla="*/ 4377597 w 7810237"/>
              <a:gd name="connsiteY592" fmla="*/ 4203804 h 6324600"/>
              <a:gd name="connsiteX593" fmla="*/ 3973523 w 7810237"/>
              <a:gd name="connsiteY593" fmla="*/ 4326071 h 6324600"/>
              <a:gd name="connsiteX594" fmla="*/ 3926071 w 7810237"/>
              <a:gd name="connsiteY594" fmla="*/ 4324767 h 6324600"/>
              <a:gd name="connsiteX595" fmla="*/ 3810548 w 7810237"/>
              <a:gd name="connsiteY595" fmla="*/ 4358781 h 6324600"/>
              <a:gd name="connsiteX596" fmla="*/ 5028224 w 7810237"/>
              <a:gd name="connsiteY596" fmla="*/ 3943640 h 6324600"/>
              <a:gd name="connsiteX597" fmla="*/ 5083805 w 7810237"/>
              <a:gd name="connsiteY597" fmla="*/ 3923323 h 6324600"/>
              <a:gd name="connsiteX598" fmla="*/ 5139389 w 7810237"/>
              <a:gd name="connsiteY598" fmla="*/ 3903005 h 6324600"/>
              <a:gd name="connsiteX599" fmla="*/ 5187792 w 7810237"/>
              <a:gd name="connsiteY599" fmla="*/ 3888768 h 6324600"/>
              <a:gd name="connsiteX600" fmla="*/ 5201505 w 7810237"/>
              <a:gd name="connsiteY600" fmla="*/ 3879742 h 6324600"/>
              <a:gd name="connsiteX601" fmla="*/ 3472743 w 7810237"/>
              <a:gd name="connsiteY601" fmla="*/ 3876760 h 6324600"/>
              <a:gd name="connsiteX602" fmla="*/ 3493584 w 7810237"/>
              <a:gd name="connsiteY602" fmla="*/ 3877278 h 6324600"/>
              <a:gd name="connsiteX603" fmla="*/ 3445803 w 7810237"/>
              <a:gd name="connsiteY603" fmla="*/ 3892459 h 6324600"/>
              <a:gd name="connsiteX604" fmla="*/ 3472743 w 7810237"/>
              <a:gd name="connsiteY604" fmla="*/ 3876760 h 6324600"/>
              <a:gd name="connsiteX605" fmla="*/ 3512255 w 7810237"/>
              <a:gd name="connsiteY605" fmla="*/ 3866003 h 6324600"/>
              <a:gd name="connsiteX606" fmla="*/ 3522025 w 7810237"/>
              <a:gd name="connsiteY606" fmla="*/ 3866690 h 6324600"/>
              <a:gd name="connsiteX607" fmla="*/ 3493584 w 7810237"/>
              <a:gd name="connsiteY607" fmla="*/ 3877278 h 6324600"/>
              <a:gd name="connsiteX608" fmla="*/ 3512255 w 7810237"/>
              <a:gd name="connsiteY608" fmla="*/ 3866003 h 6324600"/>
              <a:gd name="connsiteX609" fmla="*/ 5247709 w 7810237"/>
              <a:gd name="connsiteY609" fmla="*/ 3862165 h 6324600"/>
              <a:gd name="connsiteX610" fmla="*/ 5235572 w 7810237"/>
              <a:gd name="connsiteY610" fmla="*/ 3873585 h 6324600"/>
              <a:gd name="connsiteX611" fmla="*/ 5247709 w 7810237"/>
              <a:gd name="connsiteY611" fmla="*/ 3862165 h 6324600"/>
              <a:gd name="connsiteX612" fmla="*/ 3533297 w 7810237"/>
              <a:gd name="connsiteY612" fmla="*/ 3860456 h 6324600"/>
              <a:gd name="connsiteX613" fmla="*/ 3541987 w 7810237"/>
              <a:gd name="connsiteY613" fmla="*/ 3863042 h 6324600"/>
              <a:gd name="connsiteX614" fmla="*/ 3522025 w 7810237"/>
              <a:gd name="connsiteY614" fmla="*/ 3866690 h 6324600"/>
              <a:gd name="connsiteX615" fmla="*/ 3533297 w 7810237"/>
              <a:gd name="connsiteY615" fmla="*/ 3860456 h 6324600"/>
              <a:gd name="connsiteX616" fmla="*/ 3581871 w 7810237"/>
              <a:gd name="connsiteY616" fmla="*/ 3855648 h 6324600"/>
              <a:gd name="connsiteX617" fmla="*/ 3586118 w 7810237"/>
              <a:gd name="connsiteY617" fmla="*/ 3856427 h 6324600"/>
              <a:gd name="connsiteX618" fmla="*/ 3584230 w 7810237"/>
              <a:gd name="connsiteY618" fmla="*/ 3856081 h 6324600"/>
              <a:gd name="connsiteX619" fmla="*/ 3569129 w 7810237"/>
              <a:gd name="connsiteY619" fmla="*/ 3853311 h 6324600"/>
              <a:gd name="connsiteX620" fmla="*/ 3581871 w 7810237"/>
              <a:gd name="connsiteY620" fmla="*/ 3855648 h 6324600"/>
              <a:gd name="connsiteX621" fmla="*/ 3574792 w 7810237"/>
              <a:gd name="connsiteY621" fmla="*/ 3854350 h 6324600"/>
              <a:gd name="connsiteX622" fmla="*/ 3569129 w 7810237"/>
              <a:gd name="connsiteY622" fmla="*/ 3853311 h 6324600"/>
              <a:gd name="connsiteX623" fmla="*/ 3560008 w 7810237"/>
              <a:gd name="connsiteY623" fmla="*/ 3852196 h 6324600"/>
              <a:gd name="connsiteX624" fmla="*/ 3569129 w 7810237"/>
              <a:gd name="connsiteY624" fmla="*/ 3853311 h 6324600"/>
              <a:gd name="connsiteX625" fmla="*/ 3541987 w 7810237"/>
              <a:gd name="connsiteY625" fmla="*/ 3863042 h 6324600"/>
              <a:gd name="connsiteX626" fmla="*/ 3560008 w 7810237"/>
              <a:gd name="connsiteY626" fmla="*/ 3852196 h 6324600"/>
              <a:gd name="connsiteX627" fmla="*/ 5658746 w 7810237"/>
              <a:gd name="connsiteY627" fmla="*/ 3835911 h 6324600"/>
              <a:gd name="connsiteX628" fmla="*/ 5630146 w 7810237"/>
              <a:gd name="connsiteY628" fmla="*/ 3841638 h 6324600"/>
              <a:gd name="connsiteX629" fmla="*/ 4834159 w 7810237"/>
              <a:gd name="connsiteY629" fmla="*/ 4087662 h 6324600"/>
              <a:gd name="connsiteX630" fmla="*/ 2269744 w 7810237"/>
              <a:gd name="connsiteY630" fmla="*/ 4826634 h 6324600"/>
              <a:gd name="connsiteX631" fmla="*/ 2240973 w 7810237"/>
              <a:gd name="connsiteY631" fmla="*/ 4853708 h 6324600"/>
              <a:gd name="connsiteX632" fmla="*/ 2269744 w 7810237"/>
              <a:gd name="connsiteY632" fmla="*/ 4826634 h 6324600"/>
              <a:gd name="connsiteX633" fmla="*/ 2252181 w 7810237"/>
              <a:gd name="connsiteY633" fmla="*/ 4870737 h 6324600"/>
              <a:gd name="connsiteX634" fmla="*/ 2384573 w 7810237"/>
              <a:gd name="connsiteY634" fmla="*/ 4859517 h 6324600"/>
              <a:gd name="connsiteX635" fmla="*/ 3359397 w 7810237"/>
              <a:gd name="connsiteY635" fmla="*/ 4621868 h 6324600"/>
              <a:gd name="connsiteX636" fmla="*/ 3380036 w 7810237"/>
              <a:gd name="connsiteY636" fmla="*/ 4616416 h 6324600"/>
              <a:gd name="connsiteX637" fmla="*/ 3399376 w 7810237"/>
              <a:gd name="connsiteY637" fmla="*/ 4611821 h 6324600"/>
              <a:gd name="connsiteX638" fmla="*/ 3435618 w 7810237"/>
              <a:gd name="connsiteY638" fmla="*/ 4596099 h 6324600"/>
              <a:gd name="connsiteX639" fmla="*/ 3435618 w 7810237"/>
              <a:gd name="connsiteY639" fmla="*/ 4596099 h 6324600"/>
              <a:gd name="connsiteX640" fmla="*/ 3467119 w 7810237"/>
              <a:gd name="connsiteY640" fmla="*/ 4592991 h 6324600"/>
              <a:gd name="connsiteX641" fmla="*/ 3503361 w 7810237"/>
              <a:gd name="connsiteY641" fmla="*/ 4577268 h 6324600"/>
              <a:gd name="connsiteX642" fmla="*/ 3514899 w 7810237"/>
              <a:gd name="connsiteY642" fmla="*/ 4577808 h 6324600"/>
              <a:gd name="connsiteX643" fmla="*/ 3595480 w 7810237"/>
              <a:gd name="connsiteY643" fmla="*/ 4558661 h 6324600"/>
              <a:gd name="connsiteX644" fmla="*/ 3614819 w 7810237"/>
              <a:gd name="connsiteY644" fmla="*/ 4554066 h 6324600"/>
              <a:gd name="connsiteX645" fmla="*/ 3631722 w 7810237"/>
              <a:gd name="connsiteY645" fmla="*/ 4542938 h 6324600"/>
              <a:gd name="connsiteX646" fmla="*/ 5161024 w 7810237"/>
              <a:gd name="connsiteY646" fmla="*/ 4040624 h 6324600"/>
              <a:gd name="connsiteX647" fmla="*/ 5541399 w 7810237"/>
              <a:gd name="connsiteY647" fmla="*/ 3916330 h 6324600"/>
              <a:gd name="connsiteX648" fmla="*/ 5658746 w 7810237"/>
              <a:gd name="connsiteY648" fmla="*/ 3835911 h 6324600"/>
              <a:gd name="connsiteX649" fmla="*/ 3643011 w 7810237"/>
              <a:gd name="connsiteY649" fmla="*/ 3823987 h 6324600"/>
              <a:gd name="connsiteX650" fmla="*/ 3643774 w 7810237"/>
              <a:gd name="connsiteY650" fmla="*/ 3825147 h 6324600"/>
              <a:gd name="connsiteX651" fmla="*/ 3645350 w 7810237"/>
              <a:gd name="connsiteY651" fmla="*/ 3827542 h 6324600"/>
              <a:gd name="connsiteX652" fmla="*/ 3640621 w 7810237"/>
              <a:gd name="connsiteY652" fmla="*/ 3820359 h 6324600"/>
              <a:gd name="connsiteX653" fmla="*/ 3641146 w 7810237"/>
              <a:gd name="connsiteY653" fmla="*/ 3821155 h 6324600"/>
              <a:gd name="connsiteX654" fmla="*/ 3643011 w 7810237"/>
              <a:gd name="connsiteY654" fmla="*/ 3823987 h 6324600"/>
              <a:gd name="connsiteX655" fmla="*/ 4437867 w 7810237"/>
              <a:gd name="connsiteY655" fmla="*/ 3819729 h 6324600"/>
              <a:gd name="connsiteX656" fmla="*/ 4381664 w 7810237"/>
              <a:gd name="connsiteY656" fmla="*/ 3839101 h 6324600"/>
              <a:gd name="connsiteX657" fmla="*/ 4437867 w 7810237"/>
              <a:gd name="connsiteY657" fmla="*/ 3819729 h 6324600"/>
              <a:gd name="connsiteX658" fmla="*/ 3664098 w 7810237"/>
              <a:gd name="connsiteY658" fmla="*/ 3816386 h 6324600"/>
              <a:gd name="connsiteX659" fmla="*/ 3674413 w 7810237"/>
              <a:gd name="connsiteY659" fmla="*/ 3817901 h 6324600"/>
              <a:gd name="connsiteX660" fmla="*/ 3645350 w 7810237"/>
              <a:gd name="connsiteY660" fmla="*/ 3827542 h 6324600"/>
              <a:gd name="connsiteX661" fmla="*/ 3664098 w 7810237"/>
              <a:gd name="connsiteY661" fmla="*/ 3816386 h 6324600"/>
              <a:gd name="connsiteX662" fmla="*/ 3685607 w 7810237"/>
              <a:gd name="connsiteY662" fmla="*/ 3811548 h 6324600"/>
              <a:gd name="connsiteX663" fmla="*/ 3693753 w 7810237"/>
              <a:gd name="connsiteY663" fmla="*/ 3813306 h 6324600"/>
              <a:gd name="connsiteX664" fmla="*/ 3674413 w 7810237"/>
              <a:gd name="connsiteY664" fmla="*/ 3817901 h 6324600"/>
              <a:gd name="connsiteX665" fmla="*/ 3685607 w 7810237"/>
              <a:gd name="connsiteY665" fmla="*/ 3811548 h 6324600"/>
              <a:gd name="connsiteX666" fmla="*/ 3717271 w 7810237"/>
              <a:gd name="connsiteY666" fmla="*/ 3801256 h 6324600"/>
              <a:gd name="connsiteX667" fmla="*/ 3722194 w 7810237"/>
              <a:gd name="connsiteY667" fmla="*/ 3802718 h 6324600"/>
              <a:gd name="connsiteX668" fmla="*/ 3693753 w 7810237"/>
              <a:gd name="connsiteY668" fmla="*/ 3813306 h 6324600"/>
              <a:gd name="connsiteX669" fmla="*/ 3717271 w 7810237"/>
              <a:gd name="connsiteY669" fmla="*/ 3801256 h 6324600"/>
              <a:gd name="connsiteX670" fmla="*/ 5495682 w 7810237"/>
              <a:gd name="connsiteY670" fmla="*/ 3795919 h 6324600"/>
              <a:gd name="connsiteX671" fmla="*/ 5380158 w 7810237"/>
              <a:gd name="connsiteY671" fmla="*/ 3829932 h 6324600"/>
              <a:gd name="connsiteX672" fmla="*/ 5331755 w 7810237"/>
              <a:gd name="connsiteY672" fmla="*/ 3844168 h 6324600"/>
              <a:gd name="connsiteX673" fmla="*/ 5312416 w 7810237"/>
              <a:gd name="connsiteY673" fmla="*/ 3848764 h 6324600"/>
              <a:gd name="connsiteX674" fmla="*/ 5283976 w 7810237"/>
              <a:gd name="connsiteY674" fmla="*/ 3859351 h 6324600"/>
              <a:gd name="connsiteX675" fmla="*/ 5312416 w 7810237"/>
              <a:gd name="connsiteY675" fmla="*/ 3848764 h 6324600"/>
              <a:gd name="connsiteX676" fmla="*/ 5331755 w 7810237"/>
              <a:gd name="connsiteY676" fmla="*/ 3844168 h 6324600"/>
              <a:gd name="connsiteX677" fmla="*/ 5380158 w 7810237"/>
              <a:gd name="connsiteY677" fmla="*/ 3829932 h 6324600"/>
              <a:gd name="connsiteX678" fmla="*/ 5495682 w 7810237"/>
              <a:gd name="connsiteY678" fmla="*/ 3795919 h 6324600"/>
              <a:gd name="connsiteX679" fmla="*/ 3744615 w 7810237"/>
              <a:gd name="connsiteY679" fmla="*/ 3791392 h 6324600"/>
              <a:gd name="connsiteX680" fmla="*/ 3749335 w 7810237"/>
              <a:gd name="connsiteY680" fmla="*/ 3792987 h 6324600"/>
              <a:gd name="connsiteX681" fmla="*/ 3722194 w 7810237"/>
              <a:gd name="connsiteY681" fmla="*/ 3802718 h 6324600"/>
              <a:gd name="connsiteX682" fmla="*/ 3744615 w 7810237"/>
              <a:gd name="connsiteY682" fmla="*/ 3791392 h 6324600"/>
              <a:gd name="connsiteX683" fmla="*/ 3772852 w 7810237"/>
              <a:gd name="connsiteY683" fmla="*/ 3780938 h 6324600"/>
              <a:gd name="connsiteX684" fmla="*/ 3777776 w 7810237"/>
              <a:gd name="connsiteY684" fmla="*/ 3782401 h 6324600"/>
              <a:gd name="connsiteX685" fmla="*/ 3749335 w 7810237"/>
              <a:gd name="connsiteY685" fmla="*/ 3792987 h 6324600"/>
              <a:gd name="connsiteX686" fmla="*/ 3772852 w 7810237"/>
              <a:gd name="connsiteY686" fmla="*/ 3780938 h 6324600"/>
              <a:gd name="connsiteX687" fmla="*/ 3992853 w 7810237"/>
              <a:gd name="connsiteY687" fmla="*/ 3780435 h 6324600"/>
              <a:gd name="connsiteX688" fmla="*/ 3920370 w 7810237"/>
              <a:gd name="connsiteY688" fmla="*/ 3806498 h 6324600"/>
              <a:gd name="connsiteX689" fmla="*/ 3872589 w 7810237"/>
              <a:gd name="connsiteY689" fmla="*/ 3821680 h 6324600"/>
              <a:gd name="connsiteX690" fmla="*/ 3844148 w 7810237"/>
              <a:gd name="connsiteY690" fmla="*/ 3832267 h 6324600"/>
              <a:gd name="connsiteX691" fmla="*/ 3768604 w 7810237"/>
              <a:gd name="connsiteY691" fmla="*/ 3856233 h 6324600"/>
              <a:gd name="connsiteX692" fmla="*/ 3740163 w 7810237"/>
              <a:gd name="connsiteY692" fmla="*/ 3866820 h 6324600"/>
              <a:gd name="connsiteX693" fmla="*/ 3713023 w 7810237"/>
              <a:gd name="connsiteY693" fmla="*/ 3876552 h 6324600"/>
              <a:gd name="connsiteX694" fmla="*/ 3713023 w 7810237"/>
              <a:gd name="connsiteY694" fmla="*/ 3876552 h 6324600"/>
              <a:gd name="connsiteX695" fmla="*/ 3740163 w 7810237"/>
              <a:gd name="connsiteY695" fmla="*/ 3866820 h 6324600"/>
              <a:gd name="connsiteX696" fmla="*/ 3768604 w 7810237"/>
              <a:gd name="connsiteY696" fmla="*/ 3856233 h 6324600"/>
              <a:gd name="connsiteX697" fmla="*/ 3844148 w 7810237"/>
              <a:gd name="connsiteY697" fmla="*/ 3832267 h 6324600"/>
              <a:gd name="connsiteX698" fmla="*/ 3872589 w 7810237"/>
              <a:gd name="connsiteY698" fmla="*/ 3821680 h 6324600"/>
              <a:gd name="connsiteX699" fmla="*/ 3920370 w 7810237"/>
              <a:gd name="connsiteY699" fmla="*/ 3806498 h 6324600"/>
              <a:gd name="connsiteX700" fmla="*/ 3997213 w 7810237"/>
              <a:gd name="connsiteY700" fmla="*/ 3781675 h 6324600"/>
              <a:gd name="connsiteX701" fmla="*/ 3992853 w 7810237"/>
              <a:gd name="connsiteY701" fmla="*/ 3780435 h 6324600"/>
              <a:gd name="connsiteX702" fmla="*/ 3814105 w 7810237"/>
              <a:gd name="connsiteY702" fmla="*/ 3765924 h 6324600"/>
              <a:gd name="connsiteX703" fmla="*/ 3826179 w 7810237"/>
              <a:gd name="connsiteY703" fmla="*/ 3768165 h 6324600"/>
              <a:gd name="connsiteX704" fmla="*/ 3777776 w 7810237"/>
              <a:gd name="connsiteY704" fmla="*/ 3782401 h 6324600"/>
              <a:gd name="connsiteX705" fmla="*/ 3814105 w 7810237"/>
              <a:gd name="connsiteY705" fmla="*/ 3765924 h 6324600"/>
              <a:gd name="connsiteX706" fmla="*/ 3848600 w 7810237"/>
              <a:gd name="connsiteY706" fmla="*/ 3756837 h 6324600"/>
              <a:gd name="connsiteX707" fmla="*/ 3853319 w 7810237"/>
              <a:gd name="connsiteY707" fmla="*/ 3758434 h 6324600"/>
              <a:gd name="connsiteX708" fmla="*/ 3826179 w 7810237"/>
              <a:gd name="connsiteY708" fmla="*/ 3768165 h 6324600"/>
              <a:gd name="connsiteX709" fmla="*/ 3848600 w 7810237"/>
              <a:gd name="connsiteY709" fmla="*/ 3756837 h 6324600"/>
              <a:gd name="connsiteX710" fmla="*/ 4645214 w 7810237"/>
              <a:gd name="connsiteY710" fmla="*/ 3749675 h 6324600"/>
              <a:gd name="connsiteX711" fmla="*/ 4437867 w 7810237"/>
              <a:gd name="connsiteY711" fmla="*/ 3819729 h 6324600"/>
              <a:gd name="connsiteX712" fmla="*/ 4645214 w 7810237"/>
              <a:gd name="connsiteY712" fmla="*/ 3749675 h 6324600"/>
              <a:gd name="connsiteX713" fmla="*/ 3877020 w 7810237"/>
              <a:gd name="connsiteY713" fmla="*/ 3746264 h 6324600"/>
              <a:gd name="connsiteX714" fmla="*/ 3881761 w 7810237"/>
              <a:gd name="connsiteY714" fmla="*/ 3747846 h 6324600"/>
              <a:gd name="connsiteX715" fmla="*/ 3853319 w 7810237"/>
              <a:gd name="connsiteY715" fmla="*/ 3758434 h 6324600"/>
              <a:gd name="connsiteX716" fmla="*/ 3877020 w 7810237"/>
              <a:gd name="connsiteY716" fmla="*/ 3746264 h 6324600"/>
              <a:gd name="connsiteX717" fmla="*/ 4664373 w 7810237"/>
              <a:gd name="connsiteY717" fmla="*/ 3738081 h 6324600"/>
              <a:gd name="connsiteX718" fmla="*/ 4673657 w 7810237"/>
              <a:gd name="connsiteY718" fmla="*/ 3739089 h 6324600"/>
              <a:gd name="connsiteX719" fmla="*/ 4645214 w 7810237"/>
              <a:gd name="connsiteY719" fmla="*/ 3749675 h 6324600"/>
              <a:gd name="connsiteX720" fmla="*/ 4664373 w 7810237"/>
              <a:gd name="connsiteY720" fmla="*/ 3738081 h 6324600"/>
              <a:gd name="connsiteX721" fmla="*/ 3905279 w 7810237"/>
              <a:gd name="connsiteY721" fmla="*/ 3735799 h 6324600"/>
              <a:gd name="connsiteX722" fmla="*/ 3910202 w 7810237"/>
              <a:gd name="connsiteY722" fmla="*/ 3737261 h 6324600"/>
              <a:gd name="connsiteX723" fmla="*/ 3881761 w 7810237"/>
              <a:gd name="connsiteY723" fmla="*/ 3747846 h 6324600"/>
              <a:gd name="connsiteX724" fmla="*/ 3905279 w 7810237"/>
              <a:gd name="connsiteY724" fmla="*/ 3735799 h 6324600"/>
              <a:gd name="connsiteX725" fmla="*/ 3940452 w 7810237"/>
              <a:gd name="connsiteY725" fmla="*/ 3732253 h 6324600"/>
              <a:gd name="connsiteX726" fmla="*/ 3942169 w 7810237"/>
              <a:gd name="connsiteY726" fmla="*/ 3734861 h 6324600"/>
              <a:gd name="connsiteX727" fmla="*/ 3942694 w 7810237"/>
              <a:gd name="connsiteY727" fmla="*/ 3735659 h 6324600"/>
              <a:gd name="connsiteX728" fmla="*/ 3937965 w 7810237"/>
              <a:gd name="connsiteY728" fmla="*/ 3728475 h 6324600"/>
              <a:gd name="connsiteX729" fmla="*/ 3940452 w 7810237"/>
              <a:gd name="connsiteY729" fmla="*/ 3732253 h 6324600"/>
              <a:gd name="connsiteX730" fmla="*/ 3939541 w 7810237"/>
              <a:gd name="connsiteY730" fmla="*/ 3730870 h 6324600"/>
              <a:gd name="connsiteX731" fmla="*/ 3937965 w 7810237"/>
              <a:gd name="connsiteY731" fmla="*/ 3728475 h 6324600"/>
              <a:gd name="connsiteX732" fmla="*/ 4691678 w 7810237"/>
              <a:gd name="connsiteY732" fmla="*/ 3728243 h 6324600"/>
              <a:gd name="connsiteX733" fmla="*/ 4700798 w 7810237"/>
              <a:gd name="connsiteY733" fmla="*/ 3729358 h 6324600"/>
              <a:gd name="connsiteX734" fmla="*/ 4673657 w 7810237"/>
              <a:gd name="connsiteY734" fmla="*/ 3739089 h 6324600"/>
              <a:gd name="connsiteX735" fmla="*/ 4691678 w 7810237"/>
              <a:gd name="connsiteY735" fmla="*/ 3728243 h 6324600"/>
              <a:gd name="connsiteX736" fmla="*/ 3932886 w 7810237"/>
              <a:gd name="connsiteY736" fmla="*/ 3726332 h 6324600"/>
              <a:gd name="connsiteX737" fmla="*/ 3937965 w 7810237"/>
              <a:gd name="connsiteY737" fmla="*/ 3728475 h 6324600"/>
              <a:gd name="connsiteX738" fmla="*/ 3910202 w 7810237"/>
              <a:gd name="connsiteY738" fmla="*/ 3737261 h 6324600"/>
              <a:gd name="connsiteX739" fmla="*/ 3932886 w 7810237"/>
              <a:gd name="connsiteY739" fmla="*/ 3726332 h 6324600"/>
              <a:gd name="connsiteX740" fmla="*/ 4720032 w 7810237"/>
              <a:gd name="connsiteY740" fmla="*/ 3717881 h 6324600"/>
              <a:gd name="connsiteX741" fmla="*/ 4729861 w 7810237"/>
              <a:gd name="connsiteY741" fmla="*/ 3719717 h 6324600"/>
              <a:gd name="connsiteX742" fmla="*/ 4700798 w 7810237"/>
              <a:gd name="connsiteY742" fmla="*/ 3729358 h 6324600"/>
              <a:gd name="connsiteX743" fmla="*/ 4720032 w 7810237"/>
              <a:gd name="connsiteY743" fmla="*/ 3717881 h 6324600"/>
              <a:gd name="connsiteX744" fmla="*/ 1226875 w 7810237"/>
              <a:gd name="connsiteY744" fmla="*/ 3715206 h 6324600"/>
              <a:gd name="connsiteX745" fmla="*/ 1152725 w 7810237"/>
              <a:gd name="connsiteY745" fmla="*/ 3797916 h 6324600"/>
              <a:gd name="connsiteX746" fmla="*/ 1079876 w 7810237"/>
              <a:gd name="connsiteY746" fmla="*/ 3879768 h 6324600"/>
              <a:gd name="connsiteX747" fmla="*/ 1027667 w 7810237"/>
              <a:gd name="connsiteY747" fmla="*/ 3956170 h 6324600"/>
              <a:gd name="connsiteX748" fmla="*/ 1152725 w 7810237"/>
              <a:gd name="connsiteY748" fmla="*/ 3797916 h 6324600"/>
              <a:gd name="connsiteX749" fmla="*/ 1226875 w 7810237"/>
              <a:gd name="connsiteY749" fmla="*/ 3715206 h 6324600"/>
              <a:gd name="connsiteX750" fmla="*/ 3980755 w 7810237"/>
              <a:gd name="connsiteY750" fmla="*/ 3705710 h 6324600"/>
              <a:gd name="connsiteX751" fmla="*/ 3985746 w 7810237"/>
              <a:gd name="connsiteY751" fmla="*/ 3713293 h 6324600"/>
              <a:gd name="connsiteX752" fmla="*/ 3980755 w 7810237"/>
              <a:gd name="connsiteY752" fmla="*/ 3705710 h 6324600"/>
              <a:gd name="connsiteX753" fmla="*/ 4009264 w 7810237"/>
              <a:gd name="connsiteY753" fmla="*/ 3701244 h 6324600"/>
              <a:gd name="connsiteX754" fmla="*/ 4014187 w 7810237"/>
              <a:gd name="connsiteY754" fmla="*/ 3702706 h 6324600"/>
              <a:gd name="connsiteX755" fmla="*/ 3985746 w 7810237"/>
              <a:gd name="connsiteY755" fmla="*/ 3713293 h 6324600"/>
              <a:gd name="connsiteX756" fmla="*/ 4009264 w 7810237"/>
              <a:gd name="connsiteY756" fmla="*/ 3701244 h 6324600"/>
              <a:gd name="connsiteX757" fmla="*/ 5371995 w 7810237"/>
              <a:gd name="connsiteY757" fmla="*/ 3699907 h 6324600"/>
              <a:gd name="connsiteX758" fmla="*/ 5358196 w 7810237"/>
              <a:gd name="connsiteY758" fmla="*/ 3708801 h 6324600"/>
              <a:gd name="connsiteX759" fmla="*/ 3976921 w 7810237"/>
              <a:gd name="connsiteY759" fmla="*/ 4155703 h 6324600"/>
              <a:gd name="connsiteX760" fmla="*/ 2621010 w 7810237"/>
              <a:gd name="connsiteY760" fmla="*/ 4553369 h 6324600"/>
              <a:gd name="connsiteX761" fmla="*/ 2601048 w 7810237"/>
              <a:gd name="connsiteY761" fmla="*/ 4557018 h 6324600"/>
              <a:gd name="connsiteX762" fmla="*/ 2580409 w 7810237"/>
              <a:gd name="connsiteY762" fmla="*/ 4562470 h 6324600"/>
              <a:gd name="connsiteX763" fmla="*/ 2561070 w 7810237"/>
              <a:gd name="connsiteY763" fmla="*/ 4567065 h 6324600"/>
              <a:gd name="connsiteX764" fmla="*/ 2540431 w 7810237"/>
              <a:gd name="connsiteY764" fmla="*/ 4572517 h 6324600"/>
              <a:gd name="connsiteX765" fmla="*/ 2561070 w 7810237"/>
              <a:gd name="connsiteY765" fmla="*/ 4567065 h 6324600"/>
              <a:gd name="connsiteX766" fmla="*/ 2580409 w 7810237"/>
              <a:gd name="connsiteY766" fmla="*/ 4562470 h 6324600"/>
              <a:gd name="connsiteX767" fmla="*/ 2601048 w 7810237"/>
              <a:gd name="connsiteY767" fmla="*/ 4557018 h 6324600"/>
              <a:gd name="connsiteX768" fmla="*/ 2621010 w 7810237"/>
              <a:gd name="connsiteY768" fmla="*/ 4553369 h 6324600"/>
              <a:gd name="connsiteX769" fmla="*/ 5358196 w 7810237"/>
              <a:gd name="connsiteY769" fmla="*/ 3708801 h 6324600"/>
              <a:gd name="connsiteX770" fmla="*/ 5371995 w 7810237"/>
              <a:gd name="connsiteY770" fmla="*/ 3699907 h 6324600"/>
              <a:gd name="connsiteX771" fmla="*/ 4036608 w 7810237"/>
              <a:gd name="connsiteY771" fmla="*/ 3691380 h 6324600"/>
              <a:gd name="connsiteX772" fmla="*/ 4041327 w 7810237"/>
              <a:gd name="connsiteY772" fmla="*/ 3692976 h 6324600"/>
              <a:gd name="connsiteX773" fmla="*/ 4014187 w 7810237"/>
              <a:gd name="connsiteY773" fmla="*/ 3702706 h 6324600"/>
              <a:gd name="connsiteX774" fmla="*/ 4036608 w 7810237"/>
              <a:gd name="connsiteY774" fmla="*/ 3691380 h 6324600"/>
              <a:gd name="connsiteX775" fmla="*/ 5583017 w 7810237"/>
              <a:gd name="connsiteY775" fmla="*/ 3682370 h 6324600"/>
              <a:gd name="connsiteX776" fmla="*/ 5541425 w 7810237"/>
              <a:gd name="connsiteY776" fmla="*/ 3689875 h 6324600"/>
              <a:gd name="connsiteX777" fmla="*/ 4004027 w 7810237"/>
              <a:gd name="connsiteY777" fmla="*/ 4179893 h 6324600"/>
              <a:gd name="connsiteX778" fmla="*/ 3224266 w 7810237"/>
              <a:gd name="connsiteY778" fmla="*/ 4416590 h 6324600"/>
              <a:gd name="connsiteX779" fmla="*/ 2449283 w 7810237"/>
              <a:gd name="connsiteY779" fmla="*/ 4606754 h 6324600"/>
              <a:gd name="connsiteX780" fmla="*/ 2428643 w 7810237"/>
              <a:gd name="connsiteY780" fmla="*/ 4612206 h 6324600"/>
              <a:gd name="connsiteX781" fmla="*/ 2411705 w 7810237"/>
              <a:gd name="connsiteY781" fmla="*/ 4657254 h 6324600"/>
              <a:gd name="connsiteX782" fmla="*/ 2595943 w 7810237"/>
              <a:gd name="connsiteY782" fmla="*/ 4620040 h 6324600"/>
              <a:gd name="connsiteX783" fmla="*/ 3923706 w 7810237"/>
              <a:gd name="connsiteY783" fmla="*/ 4250394 h 6324600"/>
              <a:gd name="connsiteX784" fmla="*/ 4139148 w 7810237"/>
              <a:gd name="connsiteY784" fmla="*/ 4192637 h 6324600"/>
              <a:gd name="connsiteX785" fmla="*/ 4223500 w 7810237"/>
              <a:gd name="connsiteY785" fmla="*/ 4145248 h 6324600"/>
              <a:gd name="connsiteX786" fmla="*/ 4476814 w 7810237"/>
              <a:gd name="connsiteY786" fmla="*/ 4054425 h 6324600"/>
              <a:gd name="connsiteX787" fmla="*/ 5089242 w 7810237"/>
              <a:gd name="connsiteY787" fmla="*/ 3843813 h 6324600"/>
              <a:gd name="connsiteX788" fmla="*/ 5496759 w 7810237"/>
              <a:gd name="connsiteY788" fmla="*/ 3709789 h 6324600"/>
              <a:gd name="connsiteX789" fmla="*/ 5583017 w 7810237"/>
              <a:gd name="connsiteY789" fmla="*/ 3682370 h 6324600"/>
              <a:gd name="connsiteX790" fmla="*/ 4065291 w 7810237"/>
              <a:gd name="connsiteY790" fmla="*/ 3681205 h 6324600"/>
              <a:gd name="connsiteX791" fmla="*/ 4070391 w 7810237"/>
              <a:gd name="connsiteY791" fmla="*/ 3683336 h 6324600"/>
              <a:gd name="connsiteX792" fmla="*/ 4041327 w 7810237"/>
              <a:gd name="connsiteY792" fmla="*/ 3692976 h 6324600"/>
              <a:gd name="connsiteX793" fmla="*/ 4065291 w 7810237"/>
              <a:gd name="connsiteY793" fmla="*/ 3681205 h 6324600"/>
              <a:gd name="connsiteX794" fmla="*/ 4862288 w 7810237"/>
              <a:gd name="connsiteY794" fmla="*/ 3674577 h 6324600"/>
              <a:gd name="connsiteX795" fmla="*/ 4729861 w 7810237"/>
              <a:gd name="connsiteY795" fmla="*/ 3719717 h 6324600"/>
              <a:gd name="connsiteX796" fmla="*/ 4862288 w 7810237"/>
              <a:gd name="connsiteY796" fmla="*/ 3674577 h 6324600"/>
              <a:gd name="connsiteX797" fmla="*/ 4093911 w 7810237"/>
              <a:gd name="connsiteY797" fmla="*/ 3671285 h 6324600"/>
              <a:gd name="connsiteX798" fmla="*/ 4098833 w 7810237"/>
              <a:gd name="connsiteY798" fmla="*/ 3672748 h 6324600"/>
              <a:gd name="connsiteX799" fmla="*/ 4070391 w 7810237"/>
              <a:gd name="connsiteY799" fmla="*/ 3683336 h 6324600"/>
              <a:gd name="connsiteX800" fmla="*/ 4093911 w 7810237"/>
              <a:gd name="connsiteY800" fmla="*/ 3671285 h 6324600"/>
              <a:gd name="connsiteX801" fmla="*/ 4130121 w 7810237"/>
              <a:gd name="connsiteY801" fmla="*/ 3669317 h 6324600"/>
              <a:gd name="connsiteX802" fmla="*/ 4130411 w 7810237"/>
              <a:gd name="connsiteY802" fmla="*/ 3669757 h 6324600"/>
              <a:gd name="connsiteX803" fmla="*/ 4130965 w 7810237"/>
              <a:gd name="connsiteY803" fmla="*/ 3670599 h 6324600"/>
              <a:gd name="connsiteX804" fmla="*/ 4125973 w 7810237"/>
              <a:gd name="connsiteY804" fmla="*/ 3663017 h 6324600"/>
              <a:gd name="connsiteX805" fmla="*/ 4127637 w 7810237"/>
              <a:gd name="connsiteY805" fmla="*/ 3665543 h 6324600"/>
              <a:gd name="connsiteX806" fmla="*/ 4130121 w 7810237"/>
              <a:gd name="connsiteY806" fmla="*/ 3669317 h 6324600"/>
              <a:gd name="connsiteX807" fmla="*/ 4121254 w 7810237"/>
              <a:gd name="connsiteY807" fmla="*/ 3661421 h 6324600"/>
              <a:gd name="connsiteX808" fmla="*/ 4125973 w 7810237"/>
              <a:gd name="connsiteY808" fmla="*/ 3663017 h 6324600"/>
              <a:gd name="connsiteX809" fmla="*/ 4098833 w 7810237"/>
              <a:gd name="connsiteY809" fmla="*/ 3672748 h 6324600"/>
              <a:gd name="connsiteX810" fmla="*/ 4121254 w 7810237"/>
              <a:gd name="connsiteY810" fmla="*/ 3661421 h 6324600"/>
              <a:gd name="connsiteX811" fmla="*/ 1292735 w 7810237"/>
              <a:gd name="connsiteY811" fmla="*/ 3654100 h 6324600"/>
              <a:gd name="connsiteX812" fmla="*/ 1270954 w 7810237"/>
              <a:gd name="connsiteY812" fmla="*/ 3660428 h 6324600"/>
              <a:gd name="connsiteX813" fmla="*/ 1290916 w 7810237"/>
              <a:gd name="connsiteY813" fmla="*/ 3656780 h 6324600"/>
              <a:gd name="connsiteX814" fmla="*/ 1292735 w 7810237"/>
              <a:gd name="connsiteY814" fmla="*/ 3654100 h 6324600"/>
              <a:gd name="connsiteX815" fmla="*/ 665968 w 7810237"/>
              <a:gd name="connsiteY815" fmla="*/ 3653773 h 6324600"/>
              <a:gd name="connsiteX816" fmla="*/ 642292 w 7810237"/>
              <a:gd name="connsiteY816" fmla="*/ 3687833 h 6324600"/>
              <a:gd name="connsiteX817" fmla="*/ 606014 w 7810237"/>
              <a:gd name="connsiteY817" fmla="*/ 3737475 h 6324600"/>
              <a:gd name="connsiteX818" fmla="*/ 665968 w 7810237"/>
              <a:gd name="connsiteY818" fmla="*/ 3653773 h 6324600"/>
              <a:gd name="connsiteX819" fmla="*/ 4169026 w 7810237"/>
              <a:gd name="connsiteY819" fmla="*/ 3640651 h 6324600"/>
              <a:gd name="connsiteX820" fmla="*/ 4173753 w 7810237"/>
              <a:gd name="connsiteY820" fmla="*/ 3647836 h 6324600"/>
              <a:gd name="connsiteX821" fmla="*/ 4169026 w 7810237"/>
              <a:gd name="connsiteY821" fmla="*/ 3640651 h 6324600"/>
              <a:gd name="connsiteX822" fmla="*/ 4195958 w 7810237"/>
              <a:gd name="connsiteY822" fmla="*/ 3633791 h 6324600"/>
              <a:gd name="connsiteX823" fmla="*/ 4202818 w 7810237"/>
              <a:gd name="connsiteY823" fmla="*/ 3638194 h 6324600"/>
              <a:gd name="connsiteX824" fmla="*/ 4173753 w 7810237"/>
              <a:gd name="connsiteY824" fmla="*/ 3647836 h 6324600"/>
              <a:gd name="connsiteX825" fmla="*/ 4195958 w 7810237"/>
              <a:gd name="connsiteY825" fmla="*/ 3633791 h 6324600"/>
              <a:gd name="connsiteX826" fmla="*/ 4223400 w 7810237"/>
              <a:gd name="connsiteY826" fmla="*/ 3624073 h 6324600"/>
              <a:gd name="connsiteX827" fmla="*/ 4229958 w 7810237"/>
              <a:gd name="connsiteY827" fmla="*/ 3628464 h 6324600"/>
              <a:gd name="connsiteX828" fmla="*/ 4202818 w 7810237"/>
              <a:gd name="connsiteY828" fmla="*/ 3638194 h 6324600"/>
              <a:gd name="connsiteX829" fmla="*/ 4223400 w 7810237"/>
              <a:gd name="connsiteY829" fmla="*/ 3624073 h 6324600"/>
              <a:gd name="connsiteX830" fmla="*/ 4252083 w 7810237"/>
              <a:gd name="connsiteY830" fmla="*/ 3613899 h 6324600"/>
              <a:gd name="connsiteX831" fmla="*/ 4258399 w 7810237"/>
              <a:gd name="connsiteY831" fmla="*/ 3617877 h 6324600"/>
              <a:gd name="connsiteX832" fmla="*/ 4229958 w 7810237"/>
              <a:gd name="connsiteY832" fmla="*/ 3628464 h 6324600"/>
              <a:gd name="connsiteX833" fmla="*/ 4252083 w 7810237"/>
              <a:gd name="connsiteY833" fmla="*/ 3613899 h 6324600"/>
              <a:gd name="connsiteX834" fmla="*/ 4290988 w 7810237"/>
              <a:gd name="connsiteY834" fmla="*/ 3613589 h 6324600"/>
              <a:gd name="connsiteX835" fmla="*/ 4291278 w 7810237"/>
              <a:gd name="connsiteY835" fmla="*/ 3614029 h 6324600"/>
              <a:gd name="connsiteX836" fmla="*/ 4291832 w 7810237"/>
              <a:gd name="connsiteY836" fmla="*/ 3614871 h 6324600"/>
              <a:gd name="connsiteX837" fmla="*/ 4286842 w 7810237"/>
              <a:gd name="connsiteY837" fmla="*/ 3607289 h 6324600"/>
              <a:gd name="connsiteX838" fmla="*/ 4290988 w 7810237"/>
              <a:gd name="connsiteY838" fmla="*/ 3613589 h 6324600"/>
              <a:gd name="connsiteX839" fmla="*/ 4288505 w 7810237"/>
              <a:gd name="connsiteY839" fmla="*/ 3609817 h 6324600"/>
              <a:gd name="connsiteX840" fmla="*/ 4286842 w 7810237"/>
              <a:gd name="connsiteY840" fmla="*/ 3607289 h 6324600"/>
              <a:gd name="connsiteX841" fmla="*/ 4280341 w 7810237"/>
              <a:gd name="connsiteY841" fmla="*/ 3603434 h 6324600"/>
              <a:gd name="connsiteX842" fmla="*/ 4286842 w 7810237"/>
              <a:gd name="connsiteY842" fmla="*/ 3607289 h 6324600"/>
              <a:gd name="connsiteX843" fmla="*/ 4258399 w 7810237"/>
              <a:gd name="connsiteY843" fmla="*/ 3617877 h 6324600"/>
              <a:gd name="connsiteX844" fmla="*/ 4280341 w 7810237"/>
              <a:gd name="connsiteY844" fmla="*/ 3603434 h 6324600"/>
              <a:gd name="connsiteX845" fmla="*/ 4329558 w 7810237"/>
              <a:gd name="connsiteY845" fmla="*/ 3590165 h 6324600"/>
              <a:gd name="connsiteX846" fmla="*/ 4335244 w 7810237"/>
              <a:gd name="connsiteY846" fmla="*/ 3593055 h 6324600"/>
              <a:gd name="connsiteX847" fmla="*/ 4313982 w 7810237"/>
              <a:gd name="connsiteY847" fmla="*/ 3597558 h 6324600"/>
              <a:gd name="connsiteX848" fmla="*/ 4329558 w 7810237"/>
              <a:gd name="connsiteY848" fmla="*/ 3590165 h 6324600"/>
              <a:gd name="connsiteX849" fmla="*/ 4357173 w 7810237"/>
              <a:gd name="connsiteY849" fmla="*/ 3580716 h 6324600"/>
              <a:gd name="connsiteX850" fmla="*/ 4362384 w 7810237"/>
              <a:gd name="connsiteY850" fmla="*/ 3583323 h 6324600"/>
              <a:gd name="connsiteX851" fmla="*/ 4343045 w 7810237"/>
              <a:gd name="connsiteY851" fmla="*/ 3587917 h 6324600"/>
              <a:gd name="connsiteX852" fmla="*/ 4357173 w 7810237"/>
              <a:gd name="connsiteY852" fmla="*/ 3580716 h 6324600"/>
              <a:gd name="connsiteX853" fmla="*/ 4550264 w 7810237"/>
              <a:gd name="connsiteY853" fmla="*/ 3580661 h 6324600"/>
              <a:gd name="connsiteX854" fmla="*/ 4541220 w 7810237"/>
              <a:gd name="connsiteY854" fmla="*/ 3591698 h 6324600"/>
              <a:gd name="connsiteX855" fmla="*/ 4514080 w 7810237"/>
              <a:gd name="connsiteY855" fmla="*/ 3601427 h 6324600"/>
              <a:gd name="connsiteX856" fmla="*/ 4437237 w 7810237"/>
              <a:gd name="connsiteY856" fmla="*/ 3626251 h 6324600"/>
              <a:gd name="connsiteX857" fmla="*/ 4325449 w 7810237"/>
              <a:gd name="connsiteY857" fmla="*/ 3665941 h 6324600"/>
              <a:gd name="connsiteX858" fmla="*/ 4164582 w 7810237"/>
              <a:gd name="connsiteY858" fmla="*/ 3721667 h 6324600"/>
              <a:gd name="connsiteX859" fmla="*/ 4137442 w 7810237"/>
              <a:gd name="connsiteY859" fmla="*/ 3731399 h 6324600"/>
              <a:gd name="connsiteX860" fmla="*/ 4109001 w 7810237"/>
              <a:gd name="connsiteY860" fmla="*/ 3741986 h 6324600"/>
              <a:gd name="connsiteX861" fmla="*/ 4005015 w 7810237"/>
              <a:gd name="connsiteY861" fmla="*/ 3776539 h 6324600"/>
              <a:gd name="connsiteX862" fmla="*/ 4109001 w 7810237"/>
              <a:gd name="connsiteY862" fmla="*/ 3741986 h 6324600"/>
              <a:gd name="connsiteX863" fmla="*/ 4137442 w 7810237"/>
              <a:gd name="connsiteY863" fmla="*/ 3731399 h 6324600"/>
              <a:gd name="connsiteX864" fmla="*/ 4164582 w 7810237"/>
              <a:gd name="connsiteY864" fmla="*/ 3721667 h 6324600"/>
              <a:gd name="connsiteX865" fmla="*/ 4325449 w 7810237"/>
              <a:gd name="connsiteY865" fmla="*/ 3665941 h 6324600"/>
              <a:gd name="connsiteX866" fmla="*/ 4437237 w 7810237"/>
              <a:gd name="connsiteY866" fmla="*/ 3626251 h 6324600"/>
              <a:gd name="connsiteX867" fmla="*/ 4514080 w 7810237"/>
              <a:gd name="connsiteY867" fmla="*/ 3601427 h 6324600"/>
              <a:gd name="connsiteX868" fmla="*/ 4541220 w 7810237"/>
              <a:gd name="connsiteY868" fmla="*/ 3591698 h 6324600"/>
              <a:gd name="connsiteX869" fmla="*/ 4561861 w 7810237"/>
              <a:gd name="connsiteY869" fmla="*/ 3586246 h 6324600"/>
              <a:gd name="connsiteX870" fmla="*/ 4550264 w 7810237"/>
              <a:gd name="connsiteY870" fmla="*/ 3580661 h 6324600"/>
              <a:gd name="connsiteX871" fmla="*/ 4385500 w 7810237"/>
              <a:gd name="connsiteY871" fmla="*/ 3570396 h 6324600"/>
              <a:gd name="connsiteX872" fmla="*/ 4390827 w 7810237"/>
              <a:gd name="connsiteY872" fmla="*/ 3572736 h 6324600"/>
              <a:gd name="connsiteX873" fmla="*/ 4370187 w 7810237"/>
              <a:gd name="connsiteY873" fmla="*/ 3578188 h 6324600"/>
              <a:gd name="connsiteX874" fmla="*/ 4385500 w 7810237"/>
              <a:gd name="connsiteY874" fmla="*/ 3570396 h 6324600"/>
              <a:gd name="connsiteX875" fmla="*/ 4412844 w 7810237"/>
              <a:gd name="connsiteY875" fmla="*/ 3560530 h 6324600"/>
              <a:gd name="connsiteX876" fmla="*/ 4417967 w 7810237"/>
              <a:gd name="connsiteY876" fmla="*/ 3563005 h 6324600"/>
              <a:gd name="connsiteX877" fmla="*/ 4398626 w 7810237"/>
              <a:gd name="connsiteY877" fmla="*/ 3567600 h 6324600"/>
              <a:gd name="connsiteX878" fmla="*/ 4412844 w 7810237"/>
              <a:gd name="connsiteY878" fmla="*/ 3560530 h 6324600"/>
              <a:gd name="connsiteX879" fmla="*/ 4441284 w 7810237"/>
              <a:gd name="connsiteY879" fmla="*/ 3549944 h 6324600"/>
              <a:gd name="connsiteX880" fmla="*/ 4446407 w 7810237"/>
              <a:gd name="connsiteY880" fmla="*/ 3552419 h 6324600"/>
              <a:gd name="connsiteX881" fmla="*/ 4427069 w 7810237"/>
              <a:gd name="connsiteY881" fmla="*/ 3557013 h 6324600"/>
              <a:gd name="connsiteX882" fmla="*/ 4441284 w 7810237"/>
              <a:gd name="connsiteY882" fmla="*/ 3549944 h 6324600"/>
              <a:gd name="connsiteX883" fmla="*/ 4466640 w 7810237"/>
              <a:gd name="connsiteY883" fmla="*/ 3537723 h 6324600"/>
              <a:gd name="connsiteX884" fmla="*/ 4475471 w 7810237"/>
              <a:gd name="connsiteY884" fmla="*/ 3542777 h 6324600"/>
              <a:gd name="connsiteX885" fmla="*/ 4466640 w 7810237"/>
              <a:gd name="connsiteY885" fmla="*/ 3537723 h 6324600"/>
              <a:gd name="connsiteX886" fmla="*/ 4505665 w 7810237"/>
              <a:gd name="connsiteY886" fmla="*/ 3537683 h 6324600"/>
              <a:gd name="connsiteX887" fmla="*/ 4507341 w 7810237"/>
              <a:gd name="connsiteY887" fmla="*/ 3540230 h 6324600"/>
              <a:gd name="connsiteX888" fmla="*/ 4506816 w 7810237"/>
              <a:gd name="connsiteY888" fmla="*/ 3539432 h 6324600"/>
              <a:gd name="connsiteX889" fmla="*/ 5227728 w 7810237"/>
              <a:gd name="connsiteY889" fmla="*/ 3534540 h 6324600"/>
              <a:gd name="connsiteX890" fmla="*/ 5213927 w 7810237"/>
              <a:gd name="connsiteY890" fmla="*/ 3543436 h 6324600"/>
              <a:gd name="connsiteX891" fmla="*/ 4942902 w 7810237"/>
              <a:gd name="connsiteY891" fmla="*/ 3621509 h 6324600"/>
              <a:gd name="connsiteX892" fmla="*/ 4794908 w 7810237"/>
              <a:gd name="connsiteY892" fmla="*/ 3642999 h 6324600"/>
              <a:gd name="connsiteX893" fmla="*/ 4341425 w 7810237"/>
              <a:gd name="connsiteY893" fmla="*/ 3797794 h 6324600"/>
              <a:gd name="connsiteX894" fmla="*/ 4118476 w 7810237"/>
              <a:gd name="connsiteY894" fmla="*/ 3878118 h 6324600"/>
              <a:gd name="connsiteX895" fmla="*/ 2956416 w 7810237"/>
              <a:gd name="connsiteY895" fmla="*/ 4239021 h 6324600"/>
              <a:gd name="connsiteX896" fmla="*/ 2666675 w 7810237"/>
              <a:gd name="connsiteY896" fmla="*/ 4322636 h 6324600"/>
              <a:gd name="connsiteX897" fmla="*/ 2678213 w 7810237"/>
              <a:gd name="connsiteY897" fmla="*/ 4323176 h 6324600"/>
              <a:gd name="connsiteX898" fmla="*/ 2860198 w 7810237"/>
              <a:gd name="connsiteY898" fmla="*/ 4302359 h 6324600"/>
              <a:gd name="connsiteX899" fmla="*/ 4381664 w 7810237"/>
              <a:gd name="connsiteY899" fmla="*/ 3839101 h 6324600"/>
              <a:gd name="connsiteX900" fmla="*/ 3035332 w 7810237"/>
              <a:gd name="connsiteY900" fmla="*/ 4271137 h 6324600"/>
              <a:gd name="connsiteX901" fmla="*/ 2709055 w 7810237"/>
              <a:gd name="connsiteY901" fmla="*/ 4353041 h 6324600"/>
              <a:gd name="connsiteX902" fmla="*/ 2601628 w 7810237"/>
              <a:gd name="connsiteY902" fmla="*/ 4399352 h 6324600"/>
              <a:gd name="connsiteX903" fmla="*/ 2658987 w 7810237"/>
              <a:gd name="connsiteY903" fmla="*/ 4418541 h 6324600"/>
              <a:gd name="connsiteX904" fmla="*/ 2739568 w 7810237"/>
              <a:gd name="connsiteY904" fmla="*/ 4399394 h 6324600"/>
              <a:gd name="connsiteX905" fmla="*/ 3219534 w 7810237"/>
              <a:gd name="connsiteY905" fmla="*/ 4267845 h 6324600"/>
              <a:gd name="connsiteX906" fmla="*/ 5357822 w 7810237"/>
              <a:gd name="connsiteY906" fmla="*/ 3566675 h 6324600"/>
              <a:gd name="connsiteX907" fmla="*/ 5257902 w 7810237"/>
              <a:gd name="connsiteY907" fmla="*/ 3590419 h 6324600"/>
              <a:gd name="connsiteX908" fmla="*/ 5266032 w 7810237"/>
              <a:gd name="connsiteY908" fmla="*/ 3568795 h 6324600"/>
              <a:gd name="connsiteX909" fmla="*/ 4862288 w 7810237"/>
              <a:gd name="connsiteY909" fmla="*/ 3674577 h 6324600"/>
              <a:gd name="connsiteX910" fmla="*/ 5213927 w 7810237"/>
              <a:gd name="connsiteY910" fmla="*/ 3543436 h 6324600"/>
              <a:gd name="connsiteX911" fmla="*/ 5227728 w 7810237"/>
              <a:gd name="connsiteY911" fmla="*/ 3534540 h 6324600"/>
              <a:gd name="connsiteX912" fmla="*/ 4502613 w 7810237"/>
              <a:gd name="connsiteY912" fmla="*/ 3533047 h 6324600"/>
              <a:gd name="connsiteX913" fmla="*/ 4504189 w 7810237"/>
              <a:gd name="connsiteY913" fmla="*/ 3535440 h 6324600"/>
              <a:gd name="connsiteX914" fmla="*/ 4505665 w 7810237"/>
              <a:gd name="connsiteY914" fmla="*/ 3537683 h 6324600"/>
              <a:gd name="connsiteX915" fmla="*/ 4484371 w 7810237"/>
              <a:gd name="connsiteY915" fmla="*/ 3530817 h 6324600"/>
              <a:gd name="connsiteX916" fmla="*/ 4502613 w 7810237"/>
              <a:gd name="connsiteY916" fmla="*/ 3533047 h 6324600"/>
              <a:gd name="connsiteX917" fmla="*/ 4475471 w 7810237"/>
              <a:gd name="connsiteY917" fmla="*/ 3542777 h 6324600"/>
              <a:gd name="connsiteX918" fmla="*/ 4484371 w 7810237"/>
              <a:gd name="connsiteY918" fmla="*/ 3530817 h 6324600"/>
              <a:gd name="connsiteX919" fmla="*/ 1261479 w 7810237"/>
              <a:gd name="connsiteY919" fmla="*/ 3524296 h 6324600"/>
              <a:gd name="connsiteX920" fmla="*/ 1241810 w 7810237"/>
              <a:gd name="connsiteY920" fmla="*/ 3545378 h 6324600"/>
              <a:gd name="connsiteX921" fmla="*/ 1213041 w 7810237"/>
              <a:gd name="connsiteY921" fmla="*/ 3572453 h 6324600"/>
              <a:gd name="connsiteX922" fmla="*/ 1213041 w 7810237"/>
              <a:gd name="connsiteY922" fmla="*/ 3572453 h 6324600"/>
              <a:gd name="connsiteX923" fmla="*/ 1241810 w 7810237"/>
              <a:gd name="connsiteY923" fmla="*/ 3545378 h 6324600"/>
              <a:gd name="connsiteX924" fmla="*/ 1261479 w 7810237"/>
              <a:gd name="connsiteY924" fmla="*/ 3524296 h 6324600"/>
              <a:gd name="connsiteX925" fmla="*/ 4808607 w 7810237"/>
              <a:gd name="connsiteY925" fmla="*/ 3430681 h 6324600"/>
              <a:gd name="connsiteX926" fmla="*/ 4807444 w 7810237"/>
              <a:gd name="connsiteY926" fmla="*/ 3432719 h 6324600"/>
              <a:gd name="connsiteX927" fmla="*/ 4786805 w 7810237"/>
              <a:gd name="connsiteY927" fmla="*/ 3438170 h 6324600"/>
              <a:gd name="connsiteX928" fmla="*/ 4808607 w 7810237"/>
              <a:gd name="connsiteY928" fmla="*/ 3430681 h 6324600"/>
              <a:gd name="connsiteX929" fmla="*/ 4851699 w 7810237"/>
              <a:gd name="connsiteY929" fmla="*/ 3412182 h 6324600"/>
              <a:gd name="connsiteX930" fmla="*/ 4854183 w 7810237"/>
              <a:gd name="connsiteY930" fmla="*/ 3415955 h 6324600"/>
              <a:gd name="connsiteX931" fmla="*/ 4855847 w 7810237"/>
              <a:gd name="connsiteY931" fmla="*/ 3418483 h 6324600"/>
              <a:gd name="connsiteX932" fmla="*/ 4850855 w 7810237"/>
              <a:gd name="connsiteY932" fmla="*/ 3410900 h 6324600"/>
              <a:gd name="connsiteX933" fmla="*/ 4851699 w 7810237"/>
              <a:gd name="connsiteY933" fmla="*/ 3412182 h 6324600"/>
              <a:gd name="connsiteX934" fmla="*/ 4851409 w 7810237"/>
              <a:gd name="connsiteY934" fmla="*/ 3411743 h 6324600"/>
              <a:gd name="connsiteX935" fmla="*/ 4850855 w 7810237"/>
              <a:gd name="connsiteY935" fmla="*/ 3410900 h 6324600"/>
              <a:gd name="connsiteX936" fmla="*/ 4873868 w 7810237"/>
              <a:gd name="connsiteY936" fmla="*/ 3407637 h 6324600"/>
              <a:gd name="connsiteX937" fmla="*/ 4882987 w 7810237"/>
              <a:gd name="connsiteY937" fmla="*/ 3408751 h 6324600"/>
              <a:gd name="connsiteX938" fmla="*/ 4855847 w 7810237"/>
              <a:gd name="connsiteY938" fmla="*/ 3418483 h 6324600"/>
              <a:gd name="connsiteX939" fmla="*/ 4873868 w 7810237"/>
              <a:gd name="connsiteY939" fmla="*/ 3407637 h 6324600"/>
              <a:gd name="connsiteX940" fmla="*/ 4950107 w 7810237"/>
              <a:gd name="connsiteY940" fmla="*/ 3388974 h 6324600"/>
              <a:gd name="connsiteX941" fmla="*/ 4882987 w 7810237"/>
              <a:gd name="connsiteY941" fmla="*/ 3408751 h 6324600"/>
              <a:gd name="connsiteX942" fmla="*/ 4950107 w 7810237"/>
              <a:gd name="connsiteY942" fmla="*/ 3388974 h 6324600"/>
              <a:gd name="connsiteX943" fmla="*/ 4970747 w 7810237"/>
              <a:gd name="connsiteY943" fmla="*/ 3383522 h 6324600"/>
              <a:gd name="connsiteX944" fmla="*/ 4950107 w 7810237"/>
              <a:gd name="connsiteY944" fmla="*/ 3388974 h 6324600"/>
              <a:gd name="connsiteX945" fmla="*/ 4970747 w 7810237"/>
              <a:gd name="connsiteY945" fmla="*/ 3383522 h 6324600"/>
              <a:gd name="connsiteX946" fmla="*/ 5038489 w 7810237"/>
              <a:gd name="connsiteY946" fmla="*/ 3364692 h 6324600"/>
              <a:gd name="connsiteX947" fmla="*/ 5003724 w 7810237"/>
              <a:gd name="connsiteY947" fmla="*/ 3380730 h 6324600"/>
              <a:gd name="connsiteX948" fmla="*/ 4970747 w 7810237"/>
              <a:gd name="connsiteY948" fmla="*/ 3383522 h 6324600"/>
              <a:gd name="connsiteX949" fmla="*/ 5038489 w 7810237"/>
              <a:gd name="connsiteY949" fmla="*/ 3364692 h 6324600"/>
              <a:gd name="connsiteX950" fmla="*/ 1476549 w 7810237"/>
              <a:gd name="connsiteY950" fmla="*/ 3324415 h 6324600"/>
              <a:gd name="connsiteX951" fmla="*/ 1439977 w 7810237"/>
              <a:gd name="connsiteY951" fmla="*/ 3356625 h 6324600"/>
              <a:gd name="connsiteX952" fmla="*/ 1375936 w 7810237"/>
              <a:gd name="connsiteY952" fmla="*/ 3415053 h 6324600"/>
              <a:gd name="connsiteX953" fmla="*/ 1439977 w 7810237"/>
              <a:gd name="connsiteY953" fmla="*/ 3356625 h 6324600"/>
              <a:gd name="connsiteX954" fmla="*/ 1476549 w 7810237"/>
              <a:gd name="connsiteY954" fmla="*/ 3324415 h 6324600"/>
              <a:gd name="connsiteX955" fmla="*/ 1572110 w 7810237"/>
              <a:gd name="connsiteY955" fmla="*/ 3294051 h 6324600"/>
              <a:gd name="connsiteX956" fmla="*/ 1576469 w 7810237"/>
              <a:gd name="connsiteY956" fmla="*/ 3300673 h 6324600"/>
              <a:gd name="connsiteX957" fmla="*/ 1545263 w 7810237"/>
              <a:gd name="connsiteY957" fmla="*/ 3321214 h 6324600"/>
              <a:gd name="connsiteX958" fmla="*/ 1572110 w 7810237"/>
              <a:gd name="connsiteY958" fmla="*/ 3294051 h 6324600"/>
              <a:gd name="connsiteX959" fmla="*/ 1583272 w 7810237"/>
              <a:gd name="connsiteY959" fmla="*/ 3289075 h 6324600"/>
              <a:gd name="connsiteX960" fmla="*/ 1572110 w 7810237"/>
              <a:gd name="connsiteY960" fmla="*/ 3294051 h 6324600"/>
              <a:gd name="connsiteX961" fmla="*/ 1578390 w 7810237"/>
              <a:gd name="connsiteY961" fmla="*/ 3291250 h 6324600"/>
              <a:gd name="connsiteX962" fmla="*/ 1585581 w 7810237"/>
              <a:gd name="connsiteY962" fmla="*/ 3288046 h 6324600"/>
              <a:gd name="connsiteX963" fmla="*/ 1583272 w 7810237"/>
              <a:gd name="connsiteY963" fmla="*/ 3289075 h 6324600"/>
              <a:gd name="connsiteX964" fmla="*/ 1584934 w 7810237"/>
              <a:gd name="connsiteY964" fmla="*/ 3288334 h 6324600"/>
              <a:gd name="connsiteX965" fmla="*/ 1591739 w 7810237"/>
              <a:gd name="connsiteY965" fmla="*/ 3285301 h 6324600"/>
              <a:gd name="connsiteX966" fmla="*/ 1590953 w 7810237"/>
              <a:gd name="connsiteY966" fmla="*/ 3285651 h 6324600"/>
              <a:gd name="connsiteX967" fmla="*/ 1585581 w 7810237"/>
              <a:gd name="connsiteY967" fmla="*/ 3288046 h 6324600"/>
              <a:gd name="connsiteX968" fmla="*/ 1588860 w 7810237"/>
              <a:gd name="connsiteY968" fmla="*/ 3286584 h 6324600"/>
              <a:gd name="connsiteX969" fmla="*/ 1591739 w 7810237"/>
              <a:gd name="connsiteY969" fmla="*/ 3285301 h 6324600"/>
              <a:gd name="connsiteX970" fmla="*/ 1633514 w 7810237"/>
              <a:gd name="connsiteY970" fmla="*/ 3244224 h 6324600"/>
              <a:gd name="connsiteX971" fmla="*/ 1633387 w 7810237"/>
              <a:gd name="connsiteY971" fmla="*/ 3245579 h 6324600"/>
              <a:gd name="connsiteX972" fmla="*/ 1604945 w 7810237"/>
              <a:gd name="connsiteY972" fmla="*/ 3256165 h 6324600"/>
              <a:gd name="connsiteX973" fmla="*/ 1633514 w 7810237"/>
              <a:gd name="connsiteY973" fmla="*/ 3244224 h 6324600"/>
              <a:gd name="connsiteX974" fmla="*/ 1645642 w 7810237"/>
              <a:gd name="connsiteY974" fmla="*/ 3177936 h 6324600"/>
              <a:gd name="connsiteX975" fmla="*/ 1610675 w 7810237"/>
              <a:gd name="connsiteY975" fmla="*/ 3194090 h 6324600"/>
              <a:gd name="connsiteX976" fmla="*/ 1646917 w 7810237"/>
              <a:gd name="connsiteY976" fmla="*/ 3178367 h 6324600"/>
              <a:gd name="connsiteX977" fmla="*/ 1645642 w 7810237"/>
              <a:gd name="connsiteY977" fmla="*/ 3177936 h 6324600"/>
              <a:gd name="connsiteX978" fmla="*/ 1720060 w 7810237"/>
              <a:gd name="connsiteY978" fmla="*/ 3113949 h 6324600"/>
              <a:gd name="connsiteX979" fmla="*/ 1683195 w 7810237"/>
              <a:gd name="connsiteY979" fmla="*/ 3128724 h 6324600"/>
              <a:gd name="connsiteX980" fmla="*/ 1720060 w 7810237"/>
              <a:gd name="connsiteY980" fmla="*/ 3113949 h 6324600"/>
              <a:gd name="connsiteX981" fmla="*/ 1756008 w 7810237"/>
              <a:gd name="connsiteY981" fmla="*/ 3080793 h 6324600"/>
              <a:gd name="connsiteX982" fmla="*/ 1736669 w 7810237"/>
              <a:gd name="connsiteY982" fmla="*/ 3085389 h 6324600"/>
              <a:gd name="connsiteX983" fmla="*/ 1756008 w 7810237"/>
              <a:gd name="connsiteY983" fmla="*/ 3080793 h 6324600"/>
              <a:gd name="connsiteX984" fmla="*/ 2176683 w 7810237"/>
              <a:gd name="connsiteY984" fmla="*/ 2737431 h 6324600"/>
              <a:gd name="connsiteX985" fmla="*/ 2156721 w 7810237"/>
              <a:gd name="connsiteY985" fmla="*/ 2741081 h 6324600"/>
              <a:gd name="connsiteX986" fmla="*/ 2176683 w 7810237"/>
              <a:gd name="connsiteY986" fmla="*/ 2737431 h 6324600"/>
              <a:gd name="connsiteX987" fmla="*/ 2251391 w 7810237"/>
              <a:gd name="connsiteY987" fmla="*/ 2676425 h 6324600"/>
              <a:gd name="connsiteX988" fmla="*/ 2228235 w 7810237"/>
              <a:gd name="connsiteY988" fmla="*/ 2694004 h 6324600"/>
              <a:gd name="connsiteX989" fmla="*/ 2252939 w 7810237"/>
              <a:gd name="connsiteY989" fmla="*/ 2677741 h 6324600"/>
              <a:gd name="connsiteX990" fmla="*/ 2251391 w 7810237"/>
              <a:gd name="connsiteY990" fmla="*/ 2676425 h 6324600"/>
              <a:gd name="connsiteX991" fmla="*/ 2449420 w 7810237"/>
              <a:gd name="connsiteY991" fmla="*/ 2516687 h 6324600"/>
              <a:gd name="connsiteX992" fmla="*/ 2318281 w 7810237"/>
              <a:gd name="connsiteY992" fmla="*/ 2618459 h 6324600"/>
              <a:gd name="connsiteX993" fmla="*/ 2318281 w 7810237"/>
              <a:gd name="connsiteY993" fmla="*/ 2618459 h 6324600"/>
              <a:gd name="connsiteX994" fmla="*/ 2395159 w 7810237"/>
              <a:gd name="connsiteY994" fmla="*/ 2559714 h 6324600"/>
              <a:gd name="connsiteX995" fmla="*/ 2449420 w 7810237"/>
              <a:gd name="connsiteY995" fmla="*/ 2516687 h 6324600"/>
              <a:gd name="connsiteX996" fmla="*/ 2535750 w 7810237"/>
              <a:gd name="connsiteY996" fmla="*/ 2459031 h 6324600"/>
              <a:gd name="connsiteX997" fmla="*/ 2459877 w 7810237"/>
              <a:gd name="connsiteY997" fmla="*/ 2499485 h 6324600"/>
              <a:gd name="connsiteX998" fmla="*/ 2535750 w 7810237"/>
              <a:gd name="connsiteY998" fmla="*/ 2459031 h 6324600"/>
              <a:gd name="connsiteX999" fmla="*/ 1919321 w 7810237"/>
              <a:gd name="connsiteY999" fmla="*/ 2066188 h 6324600"/>
              <a:gd name="connsiteX1000" fmla="*/ 1709323 w 7810237"/>
              <a:gd name="connsiteY1000" fmla="*/ 2236967 h 6324600"/>
              <a:gd name="connsiteX1001" fmla="*/ 1065100 w 7810237"/>
              <a:gd name="connsiteY1001" fmla="*/ 2787146 h 6324600"/>
              <a:gd name="connsiteX1002" fmla="*/ 452986 w 7810237"/>
              <a:gd name="connsiteY1002" fmla="*/ 3400254 h 6324600"/>
              <a:gd name="connsiteX1003" fmla="*/ 281247 w 7810237"/>
              <a:gd name="connsiteY1003" fmla="*/ 3615000 h 6324600"/>
              <a:gd name="connsiteX1004" fmla="*/ 326920 w 7810237"/>
              <a:gd name="connsiteY1004" fmla="*/ 3576798 h 6324600"/>
              <a:gd name="connsiteX1005" fmla="*/ 1065100 w 7810237"/>
              <a:gd name="connsiteY1005" fmla="*/ 2787146 h 6324600"/>
              <a:gd name="connsiteX1006" fmla="*/ 1531447 w 7810237"/>
              <a:gd name="connsiteY1006" fmla="*/ 2405583 h 6324600"/>
              <a:gd name="connsiteX1007" fmla="*/ 1753660 w 7810237"/>
              <a:gd name="connsiteY1007" fmla="*/ 2233542 h 6324600"/>
              <a:gd name="connsiteX1008" fmla="*/ 1919321 w 7810237"/>
              <a:gd name="connsiteY1008" fmla="*/ 2066188 h 6324600"/>
              <a:gd name="connsiteX1009" fmla="*/ 1427732 w 7810237"/>
              <a:gd name="connsiteY1009" fmla="*/ 2040646 h 6324600"/>
              <a:gd name="connsiteX1010" fmla="*/ 1430886 w 7810237"/>
              <a:gd name="connsiteY1010" fmla="*/ 2043314 h 6324600"/>
              <a:gd name="connsiteX1011" fmla="*/ 1418726 w 7810237"/>
              <a:gd name="connsiteY1011" fmla="*/ 2041829 h 6324600"/>
              <a:gd name="connsiteX1012" fmla="*/ 1427732 w 7810237"/>
              <a:gd name="connsiteY1012" fmla="*/ 2040646 h 6324600"/>
              <a:gd name="connsiteX1013" fmla="*/ 1494833 w 7810237"/>
              <a:gd name="connsiteY1013" fmla="*/ 2037828 h 6324600"/>
              <a:gd name="connsiteX1014" fmla="*/ 1497677 w 7810237"/>
              <a:gd name="connsiteY1014" fmla="*/ 2040026 h 6324600"/>
              <a:gd name="connsiteX1015" fmla="*/ 1486140 w 7810237"/>
              <a:gd name="connsiteY1015" fmla="*/ 2039484 h 6324600"/>
              <a:gd name="connsiteX1016" fmla="*/ 1494833 w 7810237"/>
              <a:gd name="connsiteY1016" fmla="*/ 2037828 h 6324600"/>
              <a:gd name="connsiteX1017" fmla="*/ 1447223 w 7810237"/>
              <a:gd name="connsiteY1017" fmla="*/ 2036502 h 6324600"/>
              <a:gd name="connsiteX1018" fmla="*/ 1486140 w 7810237"/>
              <a:gd name="connsiteY1018" fmla="*/ 2039484 h 6324600"/>
              <a:gd name="connsiteX1019" fmla="*/ 1430886 w 7810237"/>
              <a:gd name="connsiteY1019" fmla="*/ 2043314 h 6324600"/>
              <a:gd name="connsiteX1020" fmla="*/ 1447223 w 7810237"/>
              <a:gd name="connsiteY1020" fmla="*/ 2036502 h 6324600"/>
              <a:gd name="connsiteX1021" fmla="*/ 2637798 w 7810237"/>
              <a:gd name="connsiteY1021" fmla="*/ 2032116 h 6324600"/>
              <a:gd name="connsiteX1022" fmla="*/ 2611331 w 7810237"/>
              <a:gd name="connsiteY1022" fmla="*/ 2047251 h 6324600"/>
              <a:gd name="connsiteX1023" fmla="*/ 2639773 w 7810237"/>
              <a:gd name="connsiteY1023" fmla="*/ 2036664 h 6324600"/>
              <a:gd name="connsiteX1024" fmla="*/ 2637798 w 7810237"/>
              <a:gd name="connsiteY1024" fmla="*/ 2032116 h 6324600"/>
              <a:gd name="connsiteX1025" fmla="*/ 2449712 w 7810237"/>
              <a:gd name="connsiteY1025" fmla="*/ 2014737 h 6324600"/>
              <a:gd name="connsiteX1026" fmla="*/ 2340342 w 7810237"/>
              <a:gd name="connsiteY1026" fmla="*/ 2091404 h 6324600"/>
              <a:gd name="connsiteX1027" fmla="*/ 648057 w 7810237"/>
              <a:gd name="connsiteY1027" fmla="*/ 3591835 h 6324600"/>
              <a:gd name="connsiteX1028" fmla="*/ 648057 w 7810237"/>
              <a:gd name="connsiteY1028" fmla="*/ 3591835 h 6324600"/>
              <a:gd name="connsiteX1029" fmla="*/ 822524 w 7810237"/>
              <a:gd name="connsiteY1029" fmla="*/ 3401056 h 6324600"/>
              <a:gd name="connsiteX1030" fmla="*/ 1001350 w 7810237"/>
              <a:gd name="connsiteY1030" fmla="*/ 3216899 h 6324600"/>
              <a:gd name="connsiteX1031" fmla="*/ 1017926 w 7810237"/>
              <a:gd name="connsiteY1031" fmla="*/ 3222258 h 6324600"/>
              <a:gd name="connsiteX1032" fmla="*/ 1338350 w 7810237"/>
              <a:gd name="connsiteY1032" fmla="*/ 2919128 h 6324600"/>
              <a:gd name="connsiteX1033" fmla="*/ 2255332 w 7810237"/>
              <a:gd name="connsiteY1033" fmla="*/ 2171771 h 6324600"/>
              <a:gd name="connsiteX1034" fmla="*/ 2453463 w 7810237"/>
              <a:gd name="connsiteY1034" fmla="*/ 2016938 h 6324600"/>
              <a:gd name="connsiteX1035" fmla="*/ 2449712 w 7810237"/>
              <a:gd name="connsiteY1035" fmla="*/ 2014737 h 6324600"/>
              <a:gd name="connsiteX1036" fmla="*/ 2540722 w 7810237"/>
              <a:gd name="connsiteY1036" fmla="*/ 1996255 h 6324600"/>
              <a:gd name="connsiteX1037" fmla="*/ 2420923 w 7810237"/>
              <a:gd name="connsiteY1037" fmla="*/ 2072256 h 6324600"/>
              <a:gd name="connsiteX1038" fmla="*/ 910906 w 7810237"/>
              <a:gd name="connsiteY1038" fmla="*/ 3376775 h 6324600"/>
              <a:gd name="connsiteX1039" fmla="*/ 429552 w 7810237"/>
              <a:gd name="connsiteY1039" fmla="*/ 3996006 h 6324600"/>
              <a:gd name="connsiteX1040" fmla="*/ 429552 w 7810237"/>
              <a:gd name="connsiteY1040" fmla="*/ 3996006 h 6324600"/>
              <a:gd name="connsiteX1041" fmla="*/ 606014 w 7810237"/>
              <a:gd name="connsiteY1041" fmla="*/ 3737475 h 6324600"/>
              <a:gd name="connsiteX1042" fmla="*/ 604384 w 7810237"/>
              <a:gd name="connsiteY1042" fmla="*/ 3754818 h 6324600"/>
              <a:gd name="connsiteX1043" fmla="*/ 604384 w 7810237"/>
              <a:gd name="connsiteY1043" fmla="*/ 3754818 h 6324600"/>
              <a:gd name="connsiteX1044" fmla="*/ 1152788 w 7810237"/>
              <a:gd name="connsiteY1044" fmla="*/ 3183651 h 6324600"/>
              <a:gd name="connsiteX1045" fmla="*/ 1708593 w 7810237"/>
              <a:gd name="connsiteY1045" fmla="*/ 2691674 h 6324600"/>
              <a:gd name="connsiteX1046" fmla="*/ 2322710 w 7810237"/>
              <a:gd name="connsiteY1046" fmla="*/ 2203347 h 6324600"/>
              <a:gd name="connsiteX1047" fmla="*/ 2564592 w 7810237"/>
              <a:gd name="connsiteY1047" fmla="*/ 2010223 h 6324600"/>
              <a:gd name="connsiteX1048" fmla="*/ 2540722 w 7810237"/>
              <a:gd name="connsiteY1048" fmla="*/ 1996255 h 6324600"/>
              <a:gd name="connsiteX1049" fmla="*/ 3016377 w 7810237"/>
              <a:gd name="connsiteY1049" fmla="*/ 1940615 h 6324600"/>
              <a:gd name="connsiteX1050" fmla="*/ 2786067 w 7810237"/>
              <a:gd name="connsiteY1050" fmla="*/ 2100357 h 6324600"/>
              <a:gd name="connsiteX1051" fmla="*/ 1086673 w 7810237"/>
              <a:gd name="connsiteY1051" fmla="*/ 3539030 h 6324600"/>
              <a:gd name="connsiteX1052" fmla="*/ 867832 w 7810237"/>
              <a:gd name="connsiteY1052" fmla="*/ 3767155 h 6324600"/>
              <a:gd name="connsiteX1053" fmla="*/ 842468 w 7810237"/>
              <a:gd name="connsiteY1053" fmla="*/ 3816392 h 6324600"/>
              <a:gd name="connsiteX1054" fmla="*/ 1086673 w 7810237"/>
              <a:gd name="connsiteY1054" fmla="*/ 3539030 h 6324600"/>
              <a:gd name="connsiteX1055" fmla="*/ 1322089 w 7810237"/>
              <a:gd name="connsiteY1055" fmla="*/ 3316266 h 6324600"/>
              <a:gd name="connsiteX1056" fmla="*/ 2090000 w 7810237"/>
              <a:gd name="connsiteY1056" fmla="*/ 2676530 h 6324600"/>
              <a:gd name="connsiteX1057" fmla="*/ 2918823 w 7810237"/>
              <a:gd name="connsiteY1057" fmla="*/ 2038730 h 6324600"/>
              <a:gd name="connsiteX1058" fmla="*/ 3016377 w 7810237"/>
              <a:gd name="connsiteY1058" fmla="*/ 1940615 h 6324600"/>
              <a:gd name="connsiteX1059" fmla="*/ 3279679 w 7810237"/>
              <a:gd name="connsiteY1059" fmla="*/ 1902920 h 6324600"/>
              <a:gd name="connsiteX1060" fmla="*/ 3254860 w 7810237"/>
              <a:gd name="connsiteY1060" fmla="*/ 1917860 h 6324600"/>
              <a:gd name="connsiteX1061" fmla="*/ 3122070 w 7810237"/>
              <a:gd name="connsiteY1061" fmla="*/ 2013407 h 6324600"/>
              <a:gd name="connsiteX1062" fmla="*/ 2625174 w 7810237"/>
              <a:gd name="connsiteY1062" fmla="*/ 2382538 h 6324600"/>
              <a:gd name="connsiteX1063" fmla="*/ 2577065 w 7810237"/>
              <a:gd name="connsiteY1063" fmla="*/ 2414208 h 6324600"/>
              <a:gd name="connsiteX1064" fmla="*/ 2625174 w 7810237"/>
              <a:gd name="connsiteY1064" fmla="*/ 2382538 h 6324600"/>
              <a:gd name="connsiteX1065" fmla="*/ 2976406 w 7810237"/>
              <a:gd name="connsiteY1065" fmla="*/ 2143192 h 6324600"/>
              <a:gd name="connsiteX1066" fmla="*/ 3206423 w 7810237"/>
              <a:gd name="connsiteY1066" fmla="*/ 1966016 h 6324600"/>
              <a:gd name="connsiteX1067" fmla="*/ 3279679 w 7810237"/>
              <a:gd name="connsiteY1067" fmla="*/ 1902920 h 6324600"/>
              <a:gd name="connsiteX1068" fmla="*/ 3355734 w 7810237"/>
              <a:gd name="connsiteY1068" fmla="*/ 1885481 h 6324600"/>
              <a:gd name="connsiteX1069" fmla="*/ 3218255 w 7810237"/>
              <a:gd name="connsiteY1069" fmla="*/ 1983990 h 6324600"/>
              <a:gd name="connsiteX1070" fmla="*/ 1221100 w 7810237"/>
              <a:gd name="connsiteY1070" fmla="*/ 3618670 h 6324600"/>
              <a:gd name="connsiteX1071" fmla="*/ 1110380 w 7810237"/>
              <a:gd name="connsiteY1071" fmla="*/ 3733588 h 6324600"/>
              <a:gd name="connsiteX1072" fmla="*/ 1159791 w 7810237"/>
              <a:gd name="connsiteY1072" fmla="*/ 3701064 h 6324600"/>
              <a:gd name="connsiteX1073" fmla="*/ 1516493 w 7810237"/>
              <a:gd name="connsiteY1073" fmla="*/ 3348288 h 6324600"/>
              <a:gd name="connsiteX1074" fmla="*/ 1516493 w 7810237"/>
              <a:gd name="connsiteY1074" fmla="*/ 3348288 h 6324600"/>
              <a:gd name="connsiteX1075" fmla="*/ 1545263 w 7810237"/>
              <a:gd name="connsiteY1075" fmla="*/ 3321214 h 6324600"/>
              <a:gd name="connsiteX1076" fmla="*/ 1576469 w 7810237"/>
              <a:gd name="connsiteY1076" fmla="*/ 3300673 h 6324600"/>
              <a:gd name="connsiteX1077" fmla="*/ 3011644 w 7810237"/>
              <a:gd name="connsiteY1077" fmla="*/ 2145759 h 6324600"/>
              <a:gd name="connsiteX1078" fmla="*/ 3322274 w 7810237"/>
              <a:gd name="connsiteY1078" fmla="*/ 1915515 h 6324600"/>
              <a:gd name="connsiteX1079" fmla="*/ 3355734 w 7810237"/>
              <a:gd name="connsiteY1079" fmla="*/ 1885481 h 6324600"/>
              <a:gd name="connsiteX1080" fmla="*/ 3692426 w 7810237"/>
              <a:gd name="connsiteY1080" fmla="*/ 1863012 h 6324600"/>
              <a:gd name="connsiteX1081" fmla="*/ 3656613 w 7810237"/>
              <a:gd name="connsiteY1081" fmla="*/ 1879829 h 6324600"/>
              <a:gd name="connsiteX1082" fmla="*/ 3399455 w 7810237"/>
              <a:gd name="connsiteY1082" fmla="*/ 2066737 h 6324600"/>
              <a:gd name="connsiteX1083" fmla="*/ 1997152 w 7810237"/>
              <a:gd name="connsiteY1083" fmla="*/ 3149845 h 6324600"/>
              <a:gd name="connsiteX1084" fmla="*/ 1511395 w 7810237"/>
              <a:gd name="connsiteY1084" fmla="*/ 3603842 h 6324600"/>
              <a:gd name="connsiteX1085" fmla="*/ 1051080 w 7810237"/>
              <a:gd name="connsiteY1085" fmla="*/ 4133295 h 6324600"/>
              <a:gd name="connsiteX1086" fmla="*/ 949756 w 7810237"/>
              <a:gd name="connsiteY1086" fmla="*/ 4259656 h 6324600"/>
              <a:gd name="connsiteX1087" fmla="*/ 1051080 w 7810237"/>
              <a:gd name="connsiteY1087" fmla="*/ 4133295 h 6324600"/>
              <a:gd name="connsiteX1088" fmla="*/ 1511395 w 7810237"/>
              <a:gd name="connsiteY1088" fmla="*/ 3603842 h 6324600"/>
              <a:gd name="connsiteX1089" fmla="*/ 3616598 w 7810237"/>
              <a:gd name="connsiteY1089" fmla="*/ 1923797 h 6324600"/>
              <a:gd name="connsiteX1090" fmla="*/ 3692426 w 7810237"/>
              <a:gd name="connsiteY1090" fmla="*/ 1863012 h 6324600"/>
              <a:gd name="connsiteX1091" fmla="*/ 3567322 w 7810237"/>
              <a:gd name="connsiteY1091" fmla="*/ 1833017 h 6324600"/>
              <a:gd name="connsiteX1092" fmla="*/ 3506546 w 7810237"/>
              <a:gd name="connsiteY1092" fmla="*/ 1844382 h 6324600"/>
              <a:gd name="connsiteX1093" fmla="*/ 3495007 w 7810237"/>
              <a:gd name="connsiteY1093" fmla="*/ 1843841 h 6324600"/>
              <a:gd name="connsiteX1094" fmla="*/ 2270872 w 7810237"/>
              <a:gd name="connsiteY1094" fmla="*/ 2775765 h 6324600"/>
              <a:gd name="connsiteX1095" fmla="*/ 1886770 w 7810237"/>
              <a:gd name="connsiteY1095" fmla="*/ 3086916 h 6324600"/>
              <a:gd name="connsiteX1096" fmla="*/ 1846429 w 7810237"/>
              <a:gd name="connsiteY1096" fmla="*/ 3147371 h 6324600"/>
              <a:gd name="connsiteX1097" fmla="*/ 1679797 w 7810237"/>
              <a:gd name="connsiteY1097" fmla="*/ 3299094 h 6324600"/>
              <a:gd name="connsiteX1098" fmla="*/ 964726 w 7810237"/>
              <a:gd name="connsiteY1098" fmla="*/ 4055906 h 6324600"/>
              <a:gd name="connsiteX1099" fmla="*/ 784165 w 7810237"/>
              <a:gd name="connsiteY1099" fmla="*/ 4359169 h 6324600"/>
              <a:gd name="connsiteX1100" fmla="*/ 845805 w 7810237"/>
              <a:gd name="connsiteY1100" fmla="*/ 4260290 h 6324600"/>
              <a:gd name="connsiteX1101" fmla="*/ 1077884 w 7810237"/>
              <a:gd name="connsiteY1101" fmla="*/ 3947519 h 6324600"/>
              <a:gd name="connsiteX1102" fmla="*/ 1444051 w 7810237"/>
              <a:gd name="connsiteY1102" fmla="*/ 3538346 h 6324600"/>
              <a:gd name="connsiteX1103" fmla="*/ 1557502 w 7810237"/>
              <a:gd name="connsiteY1103" fmla="*/ 3447393 h 6324600"/>
              <a:gd name="connsiteX1104" fmla="*/ 1658793 w 7810237"/>
              <a:gd name="connsiteY1104" fmla="*/ 3354953 h 6324600"/>
              <a:gd name="connsiteX1105" fmla="*/ 1707195 w 7810237"/>
              <a:gd name="connsiteY1105" fmla="*/ 3340717 h 6324600"/>
              <a:gd name="connsiteX1106" fmla="*/ 1900969 w 7810237"/>
              <a:gd name="connsiteY1106" fmla="*/ 3179262 h 6324600"/>
              <a:gd name="connsiteX1107" fmla="*/ 3287998 w 7810237"/>
              <a:gd name="connsiteY1107" fmla="*/ 2089939 h 6324600"/>
              <a:gd name="connsiteX1108" fmla="*/ 3562387 w 7810237"/>
              <a:gd name="connsiteY1108" fmla="*/ 1875417 h 6324600"/>
              <a:gd name="connsiteX1109" fmla="*/ 3594599 w 7810237"/>
              <a:gd name="connsiteY1109" fmla="*/ 1836586 h 6324600"/>
              <a:gd name="connsiteX1110" fmla="*/ 3567322 w 7810237"/>
              <a:gd name="connsiteY1110" fmla="*/ 1833017 h 6324600"/>
              <a:gd name="connsiteX1111" fmla="*/ 1396912 w 7810237"/>
              <a:gd name="connsiteY1111" fmla="*/ 1689479 h 6324600"/>
              <a:gd name="connsiteX1112" fmla="*/ 1421786 w 7810237"/>
              <a:gd name="connsiteY1112" fmla="*/ 1695415 h 6324600"/>
              <a:gd name="connsiteX1113" fmla="*/ 1433325 w 7810237"/>
              <a:gd name="connsiteY1113" fmla="*/ 1695955 h 6324600"/>
              <a:gd name="connsiteX1114" fmla="*/ 1421786 w 7810237"/>
              <a:gd name="connsiteY1114" fmla="*/ 1695415 h 6324600"/>
              <a:gd name="connsiteX1115" fmla="*/ 1396912 w 7810237"/>
              <a:gd name="connsiteY1115" fmla="*/ 1689479 h 6324600"/>
              <a:gd name="connsiteX1116" fmla="*/ 1229445 w 7810237"/>
              <a:gd name="connsiteY1116" fmla="*/ 1527799 h 6324600"/>
              <a:gd name="connsiteX1117" fmla="*/ 1210106 w 7810237"/>
              <a:gd name="connsiteY1117" fmla="*/ 1532394 h 6324600"/>
              <a:gd name="connsiteX1118" fmla="*/ 1229445 w 7810237"/>
              <a:gd name="connsiteY1118" fmla="*/ 1527799 h 6324600"/>
              <a:gd name="connsiteX1119" fmla="*/ 1246728 w 7810237"/>
              <a:gd name="connsiteY1119" fmla="*/ 1525742 h 6324600"/>
              <a:gd name="connsiteX1120" fmla="*/ 1254444 w 7810237"/>
              <a:gd name="connsiteY1120" fmla="*/ 1528969 h 6324600"/>
              <a:gd name="connsiteX1121" fmla="*/ 1242283 w 7810237"/>
              <a:gd name="connsiteY1121" fmla="*/ 1527482 h 6324600"/>
              <a:gd name="connsiteX1122" fmla="*/ 1246728 w 7810237"/>
              <a:gd name="connsiteY1122" fmla="*/ 1525742 h 6324600"/>
              <a:gd name="connsiteX1123" fmla="*/ 1234461 w 7810237"/>
              <a:gd name="connsiteY1123" fmla="*/ 1525512 h 6324600"/>
              <a:gd name="connsiteX1124" fmla="*/ 1242283 w 7810237"/>
              <a:gd name="connsiteY1124" fmla="*/ 1527482 h 6324600"/>
              <a:gd name="connsiteX1125" fmla="*/ 1229445 w 7810237"/>
              <a:gd name="connsiteY1125" fmla="*/ 1527799 h 6324600"/>
              <a:gd name="connsiteX1126" fmla="*/ 1234461 w 7810237"/>
              <a:gd name="connsiteY1126" fmla="*/ 1525512 h 6324600"/>
              <a:gd name="connsiteX1127" fmla="*/ 970419 w 7810237"/>
              <a:gd name="connsiteY1127" fmla="*/ 1510855 h 6324600"/>
              <a:gd name="connsiteX1128" fmla="*/ 987260 w 7810237"/>
              <a:gd name="connsiteY1128" fmla="*/ 1510956 h 6324600"/>
              <a:gd name="connsiteX1129" fmla="*/ 956382 w 7810237"/>
              <a:gd name="connsiteY1129" fmla="*/ 1515012 h 6324600"/>
              <a:gd name="connsiteX1130" fmla="*/ 970419 w 7810237"/>
              <a:gd name="connsiteY1130" fmla="*/ 1510855 h 6324600"/>
              <a:gd name="connsiteX1131" fmla="*/ 1548705 w 7810237"/>
              <a:gd name="connsiteY1131" fmla="*/ 1264035 h 6324600"/>
              <a:gd name="connsiteX1132" fmla="*/ 1553571 w 7810237"/>
              <a:gd name="connsiteY1132" fmla="*/ 1264263 h 6324600"/>
              <a:gd name="connsiteX1133" fmla="*/ 1548705 w 7810237"/>
              <a:gd name="connsiteY1133" fmla="*/ 1264035 h 6324600"/>
              <a:gd name="connsiteX1134" fmla="*/ 5416824 w 7810237"/>
              <a:gd name="connsiteY1134" fmla="*/ 1187630 h 6324600"/>
              <a:gd name="connsiteX1135" fmla="*/ 5405014 w 7810237"/>
              <a:gd name="connsiteY1135" fmla="*/ 1200744 h 6324600"/>
              <a:gd name="connsiteX1136" fmla="*/ 5421917 w 7810237"/>
              <a:gd name="connsiteY1136" fmla="*/ 1189618 h 6324600"/>
              <a:gd name="connsiteX1137" fmla="*/ 5416824 w 7810237"/>
              <a:gd name="connsiteY1137" fmla="*/ 1187630 h 6324600"/>
              <a:gd name="connsiteX1138" fmla="*/ 1357988 w 7810237"/>
              <a:gd name="connsiteY1138" fmla="*/ 1178780 h 6324600"/>
              <a:gd name="connsiteX1139" fmla="*/ 1360831 w 7810237"/>
              <a:gd name="connsiteY1139" fmla="*/ 1180976 h 6324600"/>
              <a:gd name="connsiteX1140" fmla="*/ 1349294 w 7810237"/>
              <a:gd name="connsiteY1140" fmla="*/ 1180436 h 6324600"/>
              <a:gd name="connsiteX1141" fmla="*/ 1357988 w 7810237"/>
              <a:gd name="connsiteY1141" fmla="*/ 1178780 h 6324600"/>
              <a:gd name="connsiteX1142" fmla="*/ 1346493 w 7810237"/>
              <a:gd name="connsiteY1142" fmla="*/ 1176181 h 6324600"/>
              <a:gd name="connsiteX1143" fmla="*/ 1347630 w 7810237"/>
              <a:gd name="connsiteY1143" fmla="*/ 1177908 h 6324600"/>
              <a:gd name="connsiteX1144" fmla="*/ 1349294 w 7810237"/>
              <a:gd name="connsiteY1144" fmla="*/ 1180436 h 6324600"/>
              <a:gd name="connsiteX1145" fmla="*/ 1344302 w 7810237"/>
              <a:gd name="connsiteY1145" fmla="*/ 1172852 h 6324600"/>
              <a:gd name="connsiteX1146" fmla="*/ 1346493 w 7810237"/>
              <a:gd name="connsiteY1146" fmla="*/ 1176181 h 6324600"/>
              <a:gd name="connsiteX1147" fmla="*/ 1344856 w 7810237"/>
              <a:gd name="connsiteY1147" fmla="*/ 1173696 h 6324600"/>
              <a:gd name="connsiteX1148" fmla="*/ 1344302 w 7810237"/>
              <a:gd name="connsiteY1148" fmla="*/ 1172852 h 6324600"/>
              <a:gd name="connsiteX1149" fmla="*/ 1374951 w 7810237"/>
              <a:gd name="connsiteY1149" fmla="*/ 1172699 h 6324600"/>
              <a:gd name="connsiteX1150" fmla="*/ 1380170 w 7810237"/>
              <a:gd name="connsiteY1150" fmla="*/ 1176380 h 6324600"/>
              <a:gd name="connsiteX1151" fmla="*/ 1360831 w 7810237"/>
              <a:gd name="connsiteY1151" fmla="*/ 1180976 h 6324600"/>
              <a:gd name="connsiteX1152" fmla="*/ 1374951 w 7810237"/>
              <a:gd name="connsiteY1152" fmla="*/ 1172699 h 6324600"/>
              <a:gd name="connsiteX1153" fmla="*/ 1401021 w 7810237"/>
              <a:gd name="connsiteY1153" fmla="*/ 1168418 h 6324600"/>
              <a:gd name="connsiteX1154" fmla="*/ 1412972 w 7810237"/>
              <a:gd name="connsiteY1154" fmla="*/ 1172415 h 6324600"/>
              <a:gd name="connsiteX1155" fmla="*/ 1380170 w 7810237"/>
              <a:gd name="connsiteY1155" fmla="*/ 1176380 h 6324600"/>
              <a:gd name="connsiteX1156" fmla="*/ 1401021 w 7810237"/>
              <a:gd name="connsiteY1156" fmla="*/ 1168418 h 6324600"/>
              <a:gd name="connsiteX1157" fmla="*/ 1432858 w 7810237"/>
              <a:gd name="connsiteY1157" fmla="*/ 1164407 h 6324600"/>
              <a:gd name="connsiteX1158" fmla="*/ 1443848 w 7810237"/>
              <a:gd name="connsiteY1158" fmla="*/ 1168360 h 6324600"/>
              <a:gd name="connsiteX1159" fmla="*/ 1412972 w 7810237"/>
              <a:gd name="connsiteY1159" fmla="*/ 1172415 h 6324600"/>
              <a:gd name="connsiteX1160" fmla="*/ 1432858 w 7810237"/>
              <a:gd name="connsiteY1160" fmla="*/ 1164407 h 6324600"/>
              <a:gd name="connsiteX1161" fmla="*/ 1365230 w 7810237"/>
              <a:gd name="connsiteY1161" fmla="*/ 1149436 h 6324600"/>
              <a:gd name="connsiteX1162" fmla="*/ 1376764 w 7810237"/>
              <a:gd name="connsiteY1162" fmla="*/ 1154216 h 6324600"/>
              <a:gd name="connsiteX1163" fmla="*/ 1345263 w 7810237"/>
              <a:gd name="connsiteY1163" fmla="*/ 1157326 h 6324600"/>
              <a:gd name="connsiteX1164" fmla="*/ 1365230 w 7810237"/>
              <a:gd name="connsiteY1164" fmla="*/ 1149436 h 6324600"/>
              <a:gd name="connsiteX1165" fmla="*/ 1397790 w 7810237"/>
              <a:gd name="connsiteY1165" fmla="*/ 1145460 h 6324600"/>
              <a:gd name="connsiteX1166" fmla="*/ 1408940 w 7810237"/>
              <a:gd name="connsiteY1166" fmla="*/ 1149306 h 6324600"/>
              <a:gd name="connsiteX1167" fmla="*/ 1376764 w 7810237"/>
              <a:gd name="connsiteY1167" fmla="*/ 1154216 h 6324600"/>
              <a:gd name="connsiteX1168" fmla="*/ 1397790 w 7810237"/>
              <a:gd name="connsiteY1168" fmla="*/ 1145460 h 6324600"/>
              <a:gd name="connsiteX1169" fmla="*/ 1428907 w 7810237"/>
              <a:gd name="connsiteY1169" fmla="*/ 1141417 h 6324600"/>
              <a:gd name="connsiteX1170" fmla="*/ 1440440 w 7810237"/>
              <a:gd name="connsiteY1170" fmla="*/ 1146197 h 6324600"/>
              <a:gd name="connsiteX1171" fmla="*/ 1408940 w 7810237"/>
              <a:gd name="connsiteY1171" fmla="*/ 1149306 h 6324600"/>
              <a:gd name="connsiteX1172" fmla="*/ 1428907 w 7810237"/>
              <a:gd name="connsiteY1172" fmla="*/ 1141417 h 6324600"/>
              <a:gd name="connsiteX1173" fmla="*/ 1458729 w 7810237"/>
              <a:gd name="connsiteY1173" fmla="*/ 1110367 h 6324600"/>
              <a:gd name="connsiteX1174" fmla="*/ 1468587 w 7810237"/>
              <a:gd name="connsiteY1174" fmla="*/ 1118178 h 6324600"/>
              <a:gd name="connsiteX1175" fmla="*/ 1458729 w 7810237"/>
              <a:gd name="connsiteY1175" fmla="*/ 1110367 h 6324600"/>
              <a:gd name="connsiteX1176" fmla="*/ 1145085 w 7810237"/>
              <a:gd name="connsiteY1176" fmla="*/ 1028765 h 6324600"/>
              <a:gd name="connsiteX1177" fmla="*/ 1158174 w 7810237"/>
              <a:gd name="connsiteY1177" fmla="*/ 1029864 h 6324600"/>
              <a:gd name="connsiteX1178" fmla="*/ 1157627 w 7810237"/>
              <a:gd name="connsiteY1178" fmla="*/ 1030169 h 6324600"/>
              <a:gd name="connsiteX1179" fmla="*/ 1145085 w 7810237"/>
              <a:gd name="connsiteY1179" fmla="*/ 1028765 h 6324600"/>
              <a:gd name="connsiteX1180" fmla="*/ 2477884 w 7810237"/>
              <a:gd name="connsiteY1180" fmla="*/ 1017832 h 6324600"/>
              <a:gd name="connsiteX1181" fmla="*/ 2481619 w 7810237"/>
              <a:gd name="connsiteY1181" fmla="*/ 1023507 h 6324600"/>
              <a:gd name="connsiteX1182" fmla="*/ 2477884 w 7810237"/>
              <a:gd name="connsiteY1182" fmla="*/ 1017832 h 6324600"/>
              <a:gd name="connsiteX1183" fmla="*/ 2639560 w 7810237"/>
              <a:gd name="connsiteY1183" fmla="*/ 1000140 h 6324600"/>
              <a:gd name="connsiteX1184" fmla="*/ 2642144 w 7810237"/>
              <a:gd name="connsiteY1184" fmla="*/ 1004065 h 6324600"/>
              <a:gd name="connsiteX1185" fmla="*/ 2641619 w 7810237"/>
              <a:gd name="connsiteY1185" fmla="*/ 1003267 h 6324600"/>
              <a:gd name="connsiteX1186" fmla="*/ 2637416 w 7810237"/>
              <a:gd name="connsiteY1186" fmla="*/ 996881 h 6324600"/>
              <a:gd name="connsiteX1187" fmla="*/ 2638992 w 7810237"/>
              <a:gd name="connsiteY1187" fmla="*/ 999276 h 6324600"/>
              <a:gd name="connsiteX1188" fmla="*/ 2639560 w 7810237"/>
              <a:gd name="connsiteY1188" fmla="*/ 1000140 h 6324600"/>
              <a:gd name="connsiteX1189" fmla="*/ 2624236 w 7810237"/>
              <a:gd name="connsiteY1189" fmla="*/ 994201 h 6324600"/>
              <a:gd name="connsiteX1190" fmla="*/ 2637416 w 7810237"/>
              <a:gd name="connsiteY1190" fmla="*/ 996881 h 6324600"/>
              <a:gd name="connsiteX1191" fmla="*/ 2616154 w 7810237"/>
              <a:gd name="connsiteY1191" fmla="*/ 1001387 h 6324600"/>
              <a:gd name="connsiteX1192" fmla="*/ 2624236 w 7810237"/>
              <a:gd name="connsiteY1192" fmla="*/ 994201 h 6324600"/>
              <a:gd name="connsiteX1193" fmla="*/ 1877173 w 7810237"/>
              <a:gd name="connsiteY1193" fmla="*/ 942601 h 6324600"/>
              <a:gd name="connsiteX1194" fmla="*/ 1865902 w 7810237"/>
              <a:gd name="connsiteY1194" fmla="*/ 948833 h 6324600"/>
              <a:gd name="connsiteX1195" fmla="*/ 1846562 w 7810237"/>
              <a:gd name="connsiteY1195" fmla="*/ 953429 h 6324600"/>
              <a:gd name="connsiteX1196" fmla="*/ 1865902 w 7810237"/>
              <a:gd name="connsiteY1196" fmla="*/ 948833 h 6324600"/>
              <a:gd name="connsiteX1197" fmla="*/ 1885863 w 7810237"/>
              <a:gd name="connsiteY1197" fmla="*/ 945185 h 6324600"/>
              <a:gd name="connsiteX1198" fmla="*/ 1877173 w 7810237"/>
              <a:gd name="connsiteY1198" fmla="*/ 942601 h 6324600"/>
              <a:gd name="connsiteX1199" fmla="*/ 2979677 w 7810237"/>
              <a:gd name="connsiteY1199" fmla="*/ 937844 h 6324600"/>
              <a:gd name="connsiteX1200" fmla="*/ 2904668 w 7810237"/>
              <a:gd name="connsiteY1200" fmla="*/ 947052 h 6324600"/>
              <a:gd name="connsiteX1201" fmla="*/ 2681459 w 7810237"/>
              <a:gd name="connsiteY1201" fmla="*/ 976024 h 6324600"/>
              <a:gd name="connsiteX1202" fmla="*/ 2616154 w 7810237"/>
              <a:gd name="connsiteY1202" fmla="*/ 1001387 h 6324600"/>
              <a:gd name="connsiteX1203" fmla="*/ 2689226 w 7810237"/>
              <a:gd name="connsiteY1203" fmla="*/ 1004809 h 6324600"/>
              <a:gd name="connsiteX1204" fmla="*/ 2931481 w 7810237"/>
              <a:gd name="connsiteY1204" fmla="*/ 953809 h 6324600"/>
              <a:gd name="connsiteX1205" fmla="*/ 2979677 w 7810237"/>
              <a:gd name="connsiteY1205" fmla="*/ 937844 h 6324600"/>
              <a:gd name="connsiteX1206" fmla="*/ 4776394 w 7810237"/>
              <a:gd name="connsiteY1206" fmla="*/ 626903 h 6324600"/>
              <a:gd name="connsiteX1207" fmla="*/ 4778780 w 7810237"/>
              <a:gd name="connsiteY1207" fmla="*/ 688255 h 6324600"/>
              <a:gd name="connsiteX1208" fmla="*/ 4751380 w 7810237"/>
              <a:gd name="connsiteY1208" fmla="*/ 646633 h 6324600"/>
              <a:gd name="connsiteX1209" fmla="*/ 4776394 w 7810237"/>
              <a:gd name="connsiteY1209" fmla="*/ 626903 h 6324600"/>
              <a:gd name="connsiteX1210" fmla="*/ 4655819 w 7810237"/>
              <a:gd name="connsiteY1210" fmla="*/ 569456 h 6324600"/>
              <a:gd name="connsiteX1211" fmla="*/ 4630083 w 7810237"/>
              <a:gd name="connsiteY1211" fmla="*/ 584109 h 6324600"/>
              <a:gd name="connsiteX1212" fmla="*/ 4657226 w 7810237"/>
              <a:gd name="connsiteY1212" fmla="*/ 574379 h 6324600"/>
              <a:gd name="connsiteX1213" fmla="*/ 4655819 w 7810237"/>
              <a:gd name="connsiteY1213" fmla="*/ 569456 h 6324600"/>
              <a:gd name="connsiteX1214" fmla="*/ 1405267 w 7810237"/>
              <a:gd name="connsiteY1214" fmla="*/ 529364 h 6324600"/>
              <a:gd name="connsiteX1215" fmla="*/ 1409625 w 7810237"/>
              <a:gd name="connsiteY1215" fmla="*/ 535986 h 6324600"/>
              <a:gd name="connsiteX1216" fmla="*/ 1405267 w 7810237"/>
              <a:gd name="connsiteY1216" fmla="*/ 529364 h 6324600"/>
              <a:gd name="connsiteX1217" fmla="*/ 1425229 w 7810237"/>
              <a:gd name="connsiteY1217" fmla="*/ 525715 h 6324600"/>
              <a:gd name="connsiteX1218" fmla="*/ 1428964 w 7810237"/>
              <a:gd name="connsiteY1218" fmla="*/ 531391 h 6324600"/>
              <a:gd name="connsiteX1219" fmla="*/ 1409625 w 7810237"/>
              <a:gd name="connsiteY1219" fmla="*/ 535986 h 6324600"/>
              <a:gd name="connsiteX1220" fmla="*/ 1425229 w 7810237"/>
              <a:gd name="connsiteY1220" fmla="*/ 525715 h 6324600"/>
              <a:gd name="connsiteX1221" fmla="*/ 1434857 w 7810237"/>
              <a:gd name="connsiteY1221" fmla="*/ 525479 h 6324600"/>
              <a:gd name="connsiteX1222" fmla="*/ 1440503 w 7810237"/>
              <a:gd name="connsiteY1222" fmla="*/ 531931 h 6324600"/>
              <a:gd name="connsiteX1223" fmla="*/ 1428964 w 7810237"/>
              <a:gd name="connsiteY1223" fmla="*/ 531391 h 6324600"/>
              <a:gd name="connsiteX1224" fmla="*/ 1434857 w 7810237"/>
              <a:gd name="connsiteY1224" fmla="*/ 525479 h 6324600"/>
              <a:gd name="connsiteX1225" fmla="*/ 1451433 w 7810237"/>
              <a:gd name="connsiteY1225" fmla="*/ 522702 h 6324600"/>
              <a:gd name="connsiteX1226" fmla="*/ 1461143 w 7810237"/>
              <a:gd name="connsiteY1226" fmla="*/ 526480 h 6324600"/>
              <a:gd name="connsiteX1227" fmla="*/ 1440503 w 7810237"/>
              <a:gd name="connsiteY1227" fmla="*/ 531931 h 6324600"/>
              <a:gd name="connsiteX1228" fmla="*/ 1451433 w 7810237"/>
              <a:gd name="connsiteY1228" fmla="*/ 522702 h 6324600"/>
              <a:gd name="connsiteX1229" fmla="*/ 1497385 w 7810237"/>
              <a:gd name="connsiteY1229" fmla="*/ 510757 h 6324600"/>
              <a:gd name="connsiteX1230" fmla="*/ 1513281 w 7810237"/>
              <a:gd name="connsiteY1230" fmla="*/ 517920 h 6324600"/>
              <a:gd name="connsiteX1231" fmla="*/ 1461143 w 7810237"/>
              <a:gd name="connsiteY1231" fmla="*/ 526480 h 6324600"/>
              <a:gd name="connsiteX1232" fmla="*/ 1497385 w 7810237"/>
              <a:gd name="connsiteY1232" fmla="*/ 510757 h 6324600"/>
              <a:gd name="connsiteX1233" fmla="*/ 1568864 w 7810237"/>
              <a:gd name="connsiteY1233" fmla="*/ 497603 h 6324600"/>
              <a:gd name="connsiteX1234" fmla="*/ 1584138 w 7810237"/>
              <a:gd name="connsiteY1234" fmla="*/ 503819 h 6324600"/>
              <a:gd name="connsiteX1235" fmla="*/ 1513281 w 7810237"/>
              <a:gd name="connsiteY1235" fmla="*/ 517920 h 6324600"/>
              <a:gd name="connsiteX1236" fmla="*/ 1549525 w 7810237"/>
              <a:gd name="connsiteY1236" fmla="*/ 502197 h 6324600"/>
              <a:gd name="connsiteX1237" fmla="*/ 1568864 w 7810237"/>
              <a:gd name="connsiteY1237" fmla="*/ 497603 h 6324600"/>
              <a:gd name="connsiteX1238" fmla="*/ 4361760 w 7810237"/>
              <a:gd name="connsiteY1238" fmla="*/ 330793 h 6324600"/>
              <a:gd name="connsiteX1239" fmla="*/ 4340528 w 7810237"/>
              <a:gd name="connsiteY1239" fmla="*/ 336761 h 6324600"/>
              <a:gd name="connsiteX1240" fmla="*/ 4360490 w 7810237"/>
              <a:gd name="connsiteY1240" fmla="*/ 333113 h 6324600"/>
              <a:gd name="connsiteX1241" fmla="*/ 4361760 w 7810237"/>
              <a:gd name="connsiteY1241" fmla="*/ 330793 h 6324600"/>
              <a:gd name="connsiteX1242" fmla="*/ 4386931 w 7810237"/>
              <a:gd name="connsiteY1242" fmla="*/ 197744 h 6324600"/>
              <a:gd name="connsiteX1243" fmla="*/ 4417737 w 7810237"/>
              <a:gd name="connsiteY1243" fmla="*/ 261530 h 6324600"/>
              <a:gd name="connsiteX1244" fmla="*/ 4386931 w 7810237"/>
              <a:gd name="connsiteY1244" fmla="*/ 197744 h 6324600"/>
              <a:gd name="connsiteX1245" fmla="*/ 4258133 w 7810237"/>
              <a:gd name="connsiteY1245" fmla="*/ 184737 h 6324600"/>
              <a:gd name="connsiteX1246" fmla="*/ 4275471 w 7810237"/>
              <a:gd name="connsiteY1246" fmla="*/ 220946 h 6324600"/>
              <a:gd name="connsiteX1247" fmla="*/ 4263968 w 7810237"/>
              <a:gd name="connsiteY1247" fmla="*/ 186485 h 6324600"/>
              <a:gd name="connsiteX1248" fmla="*/ 4258133 w 7810237"/>
              <a:gd name="connsiteY1248" fmla="*/ 184737 h 6324600"/>
              <a:gd name="connsiteX1249" fmla="*/ 3034597 w 7810237"/>
              <a:gd name="connsiteY1249" fmla="*/ 138659 h 6324600"/>
              <a:gd name="connsiteX1250" fmla="*/ 3043287 w 7810237"/>
              <a:gd name="connsiteY1250" fmla="*/ 141241 h 6324600"/>
              <a:gd name="connsiteX1251" fmla="*/ 3023323 w 7810237"/>
              <a:gd name="connsiteY1251" fmla="*/ 144892 h 6324600"/>
              <a:gd name="connsiteX1252" fmla="*/ 3034597 w 7810237"/>
              <a:gd name="connsiteY1252" fmla="*/ 138659 h 6324600"/>
              <a:gd name="connsiteX1253" fmla="*/ 3018595 w 7810237"/>
              <a:gd name="connsiteY1253" fmla="*/ 137709 h 6324600"/>
              <a:gd name="connsiteX1254" fmla="*/ 3023323 w 7810237"/>
              <a:gd name="connsiteY1254" fmla="*/ 144892 h 6324600"/>
              <a:gd name="connsiteX1255" fmla="*/ 3018595 w 7810237"/>
              <a:gd name="connsiteY1255" fmla="*/ 137709 h 6324600"/>
              <a:gd name="connsiteX1256" fmla="*/ 3064313 w 7810237"/>
              <a:gd name="connsiteY1256" fmla="*/ 132485 h 6324600"/>
              <a:gd name="connsiteX1257" fmla="*/ 3075463 w 7810237"/>
              <a:gd name="connsiteY1257" fmla="*/ 136331 h 6324600"/>
              <a:gd name="connsiteX1258" fmla="*/ 3043287 w 7810237"/>
              <a:gd name="connsiteY1258" fmla="*/ 141241 h 6324600"/>
              <a:gd name="connsiteX1259" fmla="*/ 3064313 w 7810237"/>
              <a:gd name="connsiteY1259" fmla="*/ 132485 h 6324600"/>
              <a:gd name="connsiteX1260" fmla="*/ 3087308 w 7810237"/>
              <a:gd name="connsiteY1260" fmla="*/ 129552 h 6324600"/>
              <a:gd name="connsiteX1261" fmla="*/ 3096104 w 7810237"/>
              <a:gd name="connsiteY1261" fmla="*/ 130881 h 6324600"/>
              <a:gd name="connsiteX1262" fmla="*/ 3075463 w 7810237"/>
              <a:gd name="connsiteY1262" fmla="*/ 136331 h 6324600"/>
              <a:gd name="connsiteX1263" fmla="*/ 3087308 w 7810237"/>
              <a:gd name="connsiteY1263" fmla="*/ 129552 h 6324600"/>
              <a:gd name="connsiteX1264" fmla="*/ 3121575 w 7810237"/>
              <a:gd name="connsiteY1264" fmla="*/ 120383 h 6324600"/>
              <a:gd name="connsiteX1265" fmla="*/ 3148242 w 7810237"/>
              <a:gd name="connsiteY1265" fmla="*/ 122319 h 6324600"/>
              <a:gd name="connsiteX1266" fmla="*/ 3096104 w 7810237"/>
              <a:gd name="connsiteY1266" fmla="*/ 130881 h 6324600"/>
              <a:gd name="connsiteX1267" fmla="*/ 3121575 w 7810237"/>
              <a:gd name="connsiteY1267" fmla="*/ 120383 h 6324600"/>
              <a:gd name="connsiteX1268" fmla="*/ 3188856 w 7810237"/>
              <a:gd name="connsiteY1268" fmla="*/ 120182 h 6324600"/>
              <a:gd name="connsiteX1269" fmla="*/ 3175055 w 7810237"/>
              <a:gd name="connsiteY1269" fmla="*/ 129076 h 6324600"/>
              <a:gd name="connsiteX1270" fmla="*/ 3188856 w 7810237"/>
              <a:gd name="connsiteY1270" fmla="*/ 120182 h 6324600"/>
              <a:gd name="connsiteX1271" fmla="*/ 4182110 w 7810237"/>
              <a:gd name="connsiteY1271" fmla="*/ 81774 h 6324600"/>
              <a:gd name="connsiteX1272" fmla="*/ 4182357 w 7810237"/>
              <a:gd name="connsiteY1272" fmla="*/ 96483 h 6324600"/>
              <a:gd name="connsiteX1273" fmla="*/ 4186422 w 7810237"/>
              <a:gd name="connsiteY1273" fmla="*/ 85671 h 6324600"/>
              <a:gd name="connsiteX1274" fmla="*/ 4182110 w 7810237"/>
              <a:gd name="connsiteY1274" fmla="*/ 81774 h 6324600"/>
              <a:gd name="connsiteX1275" fmla="*/ 3805744 w 7810237"/>
              <a:gd name="connsiteY1275" fmla="*/ 0 h 6324600"/>
              <a:gd name="connsiteX1276" fmla="*/ 3984582 w 7810237"/>
              <a:gd name="connsiteY1276" fmla="*/ 8376 h 6324600"/>
              <a:gd name="connsiteX1277" fmla="*/ 4142415 w 7810237"/>
              <a:gd name="connsiteY1277" fmla="*/ 72608 h 6324600"/>
              <a:gd name="connsiteX1278" fmla="*/ 4136277 w 7810237"/>
              <a:gd name="connsiteY1278" fmla="*/ 26481 h 6324600"/>
              <a:gd name="connsiteX1279" fmla="*/ 4334790 w 7810237"/>
              <a:gd name="connsiteY1279" fmla="*/ 206305 h 6324600"/>
              <a:gd name="connsiteX1280" fmla="*/ 4342851 w 7810237"/>
              <a:gd name="connsiteY1280" fmla="*/ 252522 h 6324600"/>
              <a:gd name="connsiteX1281" fmla="*/ 4408271 w 7810237"/>
              <a:gd name="connsiteY1281" fmla="*/ 317930 h 6324600"/>
              <a:gd name="connsiteX1282" fmla="*/ 4411973 w 7810237"/>
              <a:gd name="connsiteY1282" fmla="*/ 357526 h 6324600"/>
              <a:gd name="connsiteX1283" fmla="*/ 4498362 w 7810237"/>
              <a:gd name="connsiteY1283" fmla="*/ 400995 h 6324600"/>
              <a:gd name="connsiteX1284" fmla="*/ 4615886 w 7810237"/>
              <a:gd name="connsiteY1284" fmla="*/ 491763 h 6324600"/>
              <a:gd name="connsiteX1285" fmla="*/ 4631819 w 7810237"/>
              <a:gd name="connsiteY1285" fmla="*/ 465003 h 6324600"/>
              <a:gd name="connsiteX1286" fmla="*/ 4689696 w 7810237"/>
              <a:gd name="connsiteY1286" fmla="*/ 586901 h 6324600"/>
              <a:gd name="connsiteX1287" fmla="*/ 4728633 w 7810237"/>
              <a:gd name="connsiteY1287" fmla="*/ 629065 h 6324600"/>
              <a:gd name="connsiteX1288" fmla="*/ 4703600 w 7810237"/>
              <a:gd name="connsiteY1288" fmla="*/ 661815 h 6324600"/>
              <a:gd name="connsiteX1289" fmla="*/ 4751380 w 7810237"/>
              <a:gd name="connsiteY1289" fmla="*/ 646633 h 6324600"/>
              <a:gd name="connsiteX1290" fmla="*/ 4762848 w 7810237"/>
              <a:gd name="connsiteY1290" fmla="*/ 715013 h 6324600"/>
              <a:gd name="connsiteX1291" fmla="*/ 4790283 w 7810237"/>
              <a:gd name="connsiteY1291" fmla="*/ 722716 h 6324600"/>
              <a:gd name="connsiteX1292" fmla="*/ 4832628 w 7810237"/>
              <a:gd name="connsiteY1292" fmla="*/ 787043 h 6324600"/>
              <a:gd name="connsiteX1293" fmla="*/ 4901049 w 7810237"/>
              <a:gd name="connsiteY1293" fmla="*/ 766410 h 6324600"/>
              <a:gd name="connsiteX1294" fmla="*/ 4990495 w 7810237"/>
              <a:gd name="connsiteY1294" fmla="*/ 817356 h 6324600"/>
              <a:gd name="connsiteX1295" fmla="*/ 5017567 w 7810237"/>
              <a:gd name="connsiteY1295" fmla="*/ 875466 h 6324600"/>
              <a:gd name="connsiteX1296" fmla="*/ 5065312 w 7810237"/>
              <a:gd name="connsiteY1296" fmla="*/ 894206 h 6324600"/>
              <a:gd name="connsiteX1297" fmla="*/ 5135091 w 7810237"/>
              <a:gd name="connsiteY1297" fmla="*/ 966233 h 6324600"/>
              <a:gd name="connsiteX1298" fmla="*/ 5146266 w 7810237"/>
              <a:gd name="connsiteY1298" fmla="*/ 1017182 h 6324600"/>
              <a:gd name="connsiteX1299" fmla="*/ 5171006 w 7810237"/>
              <a:gd name="connsiteY1299" fmla="*/ 966998 h 6324600"/>
              <a:gd name="connsiteX1300" fmla="*/ 5217416 w 7810237"/>
              <a:gd name="connsiteY1300" fmla="*/ 1020515 h 6324600"/>
              <a:gd name="connsiteX1301" fmla="*/ 5265784 w 7810237"/>
              <a:gd name="connsiteY1301" fmla="*/ 1040198 h 6324600"/>
              <a:gd name="connsiteX1302" fmla="*/ 5252289 w 7810237"/>
              <a:gd name="connsiteY1302" fmla="*/ 1073489 h 6324600"/>
              <a:gd name="connsiteX1303" fmla="*/ 5284466 w 7810237"/>
              <a:gd name="connsiteY1303" fmla="*/ 1068577 h 6324600"/>
              <a:gd name="connsiteX1304" fmla="*/ 5327797 w 7810237"/>
              <a:gd name="connsiteY1304" fmla="*/ 1083443 h 6324600"/>
              <a:gd name="connsiteX1305" fmla="*/ 5323697 w 7810237"/>
              <a:gd name="connsiteY1305" fmla="*/ 1128175 h 6324600"/>
              <a:gd name="connsiteX1306" fmla="*/ 5350837 w 7810237"/>
              <a:gd name="connsiteY1306" fmla="*/ 1118444 h 6324600"/>
              <a:gd name="connsiteX1307" fmla="*/ 5370142 w 7810237"/>
              <a:gd name="connsiteY1307" fmla="*/ 1147769 h 6324600"/>
              <a:gd name="connsiteX1308" fmla="*/ 5410122 w 7810237"/>
              <a:gd name="connsiteY1308" fmla="*/ 1137723 h 6324600"/>
              <a:gd name="connsiteX1309" fmla="*/ 5406349 w 7810237"/>
              <a:gd name="connsiteY1309" fmla="*/ 1165968 h 6324600"/>
              <a:gd name="connsiteX1310" fmla="*/ 5437520 w 7810237"/>
              <a:gd name="connsiteY1310" fmla="*/ 1179345 h 6324600"/>
              <a:gd name="connsiteX1311" fmla="*/ 5419959 w 7810237"/>
              <a:gd name="connsiteY1311" fmla="*/ 1223448 h 6324600"/>
              <a:gd name="connsiteX1312" fmla="*/ 5448729 w 7810237"/>
              <a:gd name="connsiteY1312" fmla="*/ 1196373 h 6324600"/>
              <a:gd name="connsiteX1313" fmla="*/ 5510707 w 7810237"/>
              <a:gd name="connsiteY1313" fmla="*/ 1273537 h 6324600"/>
              <a:gd name="connsiteX1314" fmla="*/ 5546915 w 7810237"/>
              <a:gd name="connsiteY1314" fmla="*/ 1291737 h 6324600"/>
              <a:gd name="connsiteX1315" fmla="*/ 5560853 w 7810237"/>
              <a:gd name="connsiteY1315" fmla="*/ 1332730 h 6324600"/>
              <a:gd name="connsiteX1316" fmla="*/ 5589296 w 7810237"/>
              <a:gd name="connsiteY1316" fmla="*/ 1322142 h 6324600"/>
              <a:gd name="connsiteX1317" fmla="*/ 5572687 w 7810237"/>
              <a:gd name="connsiteY1317" fmla="*/ 1350702 h 6324600"/>
              <a:gd name="connsiteX1318" fmla="*/ 5666806 w 7810237"/>
              <a:gd name="connsiteY1318" fmla="*/ 1456877 h 6324600"/>
              <a:gd name="connsiteX1319" fmla="*/ 5706786 w 7810237"/>
              <a:gd name="connsiteY1319" fmla="*/ 1446831 h 6324600"/>
              <a:gd name="connsiteX1320" fmla="*/ 5713217 w 7810237"/>
              <a:gd name="connsiteY1320" fmla="*/ 1510391 h 6324600"/>
              <a:gd name="connsiteX1321" fmla="*/ 5752867 w 7810237"/>
              <a:gd name="connsiteY1321" fmla="*/ 1516832 h 6324600"/>
              <a:gd name="connsiteX1322" fmla="*/ 5790468 w 7810237"/>
              <a:gd name="connsiteY1322" fmla="*/ 1593773 h 6324600"/>
              <a:gd name="connsiteX1323" fmla="*/ 5794170 w 7810237"/>
              <a:gd name="connsiteY1323" fmla="*/ 1633369 h 6324600"/>
              <a:gd name="connsiteX1324" fmla="*/ 5821277 w 7810237"/>
              <a:gd name="connsiteY1324" fmla="*/ 1657559 h 6324600"/>
              <a:gd name="connsiteX1325" fmla="*/ 5531692 w 7810237"/>
              <a:gd name="connsiteY1325" fmla="*/ 1990556 h 6324600"/>
              <a:gd name="connsiteX1326" fmla="*/ 4287854 w 7810237"/>
              <a:gd name="connsiteY1326" fmla="*/ 2977483 h 6324600"/>
              <a:gd name="connsiteX1327" fmla="*/ 3180579 w 7810237"/>
              <a:gd name="connsiteY1327" fmla="*/ 3840616 h 6324600"/>
              <a:gd name="connsiteX1328" fmla="*/ 3006439 w 7810237"/>
              <a:gd name="connsiteY1328" fmla="*/ 4014910 h 6324600"/>
              <a:gd name="connsiteX1329" fmla="*/ 3057957 w 7810237"/>
              <a:gd name="connsiteY1329" fmla="*/ 4005402 h 6324600"/>
              <a:gd name="connsiteX1330" fmla="*/ 3445803 w 7810237"/>
              <a:gd name="connsiteY1330" fmla="*/ 3892459 h 6324600"/>
              <a:gd name="connsiteX1331" fmla="*/ 3058249 w 7810237"/>
              <a:gd name="connsiteY1331" fmla="*/ 4022836 h 6324600"/>
              <a:gd name="connsiteX1332" fmla="*/ 3014206 w 7810237"/>
              <a:gd name="connsiteY1332" fmla="*/ 4043693 h 6324600"/>
              <a:gd name="connsiteX1333" fmla="*/ 3141266 w 7810237"/>
              <a:gd name="connsiteY1333" fmla="*/ 4010222 h 6324600"/>
              <a:gd name="connsiteX1334" fmla="*/ 4233660 w 7810237"/>
              <a:gd name="connsiteY1334" fmla="*/ 3668060 h 6324600"/>
              <a:gd name="connsiteX1335" fmla="*/ 4594401 w 7810237"/>
              <a:gd name="connsiteY1335" fmla="*/ 3530928 h 6324600"/>
              <a:gd name="connsiteX1336" fmla="*/ 4951040 w 7810237"/>
              <a:gd name="connsiteY1336" fmla="*/ 3405034 h 6324600"/>
              <a:gd name="connsiteX1337" fmla="*/ 5003724 w 7810237"/>
              <a:gd name="connsiteY1337" fmla="*/ 3380730 h 6324600"/>
              <a:gd name="connsiteX1338" fmla="*/ 5004729 w 7810237"/>
              <a:gd name="connsiteY1338" fmla="*/ 3380645 h 6324600"/>
              <a:gd name="connsiteX1339" fmla="*/ 5038489 w 7810237"/>
              <a:gd name="connsiteY1339" fmla="*/ 3364692 h 6324600"/>
              <a:gd name="connsiteX1340" fmla="*/ 5501517 w 7810237"/>
              <a:gd name="connsiteY1340" fmla="*/ 3278188 h 6324600"/>
              <a:gd name="connsiteX1341" fmla="*/ 5645776 w 7810237"/>
              <a:gd name="connsiteY1341" fmla="*/ 3251023 h 6324600"/>
              <a:gd name="connsiteX1342" fmla="*/ 5853053 w 7810237"/>
              <a:gd name="connsiteY1342" fmla="*/ 3248810 h 6324600"/>
              <a:gd name="connsiteX1343" fmla="*/ 5895761 w 7810237"/>
              <a:gd name="connsiteY1343" fmla="*/ 3262730 h 6324600"/>
              <a:gd name="connsiteX1344" fmla="*/ 5822540 w 7810237"/>
              <a:gd name="connsiteY1344" fmla="*/ 3202458 h 6324600"/>
              <a:gd name="connsiteX1345" fmla="*/ 5909691 w 7810237"/>
              <a:gd name="connsiteY1345" fmla="*/ 3238778 h 6324600"/>
              <a:gd name="connsiteX1346" fmla="*/ 5916730 w 7810237"/>
              <a:gd name="connsiteY1346" fmla="*/ 3240791 h 6324600"/>
              <a:gd name="connsiteX1347" fmla="*/ 5963140 w 7810237"/>
              <a:gd name="connsiteY1347" fmla="*/ 3294306 h 6324600"/>
              <a:gd name="connsiteX1348" fmla="*/ 6007150 w 7810237"/>
              <a:gd name="connsiteY1348" fmla="*/ 3307368 h 6324600"/>
              <a:gd name="connsiteX1349" fmla="*/ 6230661 w 7810237"/>
              <a:gd name="connsiteY1349" fmla="*/ 3488362 h 6324600"/>
              <a:gd name="connsiteX1350" fmla="*/ 6348222 w 7810237"/>
              <a:gd name="connsiteY1350" fmla="*/ 3545209 h 6324600"/>
              <a:gd name="connsiteX1351" fmla="*/ 6458276 w 7810237"/>
              <a:gd name="connsiteY1351" fmla="*/ 3624626 h 6324600"/>
              <a:gd name="connsiteX1352" fmla="*/ 6488787 w 7810237"/>
              <a:gd name="connsiteY1352" fmla="*/ 3670980 h 6324600"/>
              <a:gd name="connsiteX1353" fmla="*/ 6634788 w 7810237"/>
              <a:gd name="connsiteY1353" fmla="*/ 3717239 h 6324600"/>
              <a:gd name="connsiteX1354" fmla="*/ 6673726 w 7810237"/>
              <a:gd name="connsiteY1354" fmla="*/ 3759403 h 6324600"/>
              <a:gd name="connsiteX1355" fmla="*/ 6721507 w 7810237"/>
              <a:gd name="connsiteY1355" fmla="*/ 3744220 h 6324600"/>
              <a:gd name="connsiteX1356" fmla="*/ 6883369 w 7810237"/>
              <a:gd name="connsiteY1356" fmla="*/ 3831563 h 6324600"/>
              <a:gd name="connsiteX1357" fmla="*/ 6875604 w 7810237"/>
              <a:gd name="connsiteY1357" fmla="*/ 3802778 h 6324600"/>
              <a:gd name="connsiteX1358" fmla="*/ 6902710 w 7810237"/>
              <a:gd name="connsiteY1358" fmla="*/ 3826967 h 6324600"/>
              <a:gd name="connsiteX1359" fmla="*/ 6943311 w 7810237"/>
              <a:gd name="connsiteY1359" fmla="*/ 3817867 h 6324600"/>
              <a:gd name="connsiteX1360" fmla="*/ 7048969 w 7810237"/>
              <a:gd name="connsiteY1360" fmla="*/ 3924580 h 6324600"/>
              <a:gd name="connsiteX1361" fmla="*/ 7099480 w 7810237"/>
              <a:gd name="connsiteY1361" fmla="*/ 3933364 h 6324600"/>
              <a:gd name="connsiteX1362" fmla="*/ 7135359 w 7810237"/>
              <a:gd name="connsiteY1362" fmla="*/ 3968051 h 6324600"/>
              <a:gd name="connsiteX1363" fmla="*/ 7206508 w 7810237"/>
              <a:gd name="connsiteY1363" fmla="*/ 3971383 h 6324600"/>
              <a:gd name="connsiteX1364" fmla="*/ 7241417 w 7810237"/>
              <a:gd name="connsiteY1364" fmla="*/ 3990435 h 6324600"/>
              <a:gd name="connsiteX1365" fmla="*/ 7314195 w 7810237"/>
              <a:gd name="connsiteY1365" fmla="*/ 3976425 h 6324600"/>
              <a:gd name="connsiteX1366" fmla="*/ 7388039 w 7810237"/>
              <a:gd name="connsiteY1366" fmla="*/ 4037642 h 6324600"/>
              <a:gd name="connsiteX1367" fmla="*/ 7473058 w 7810237"/>
              <a:gd name="connsiteY1367" fmla="*/ 4149807 h 6324600"/>
              <a:gd name="connsiteX1368" fmla="*/ 7478165 w 7810237"/>
              <a:gd name="connsiteY1368" fmla="*/ 4086787 h 6324600"/>
              <a:gd name="connsiteX1369" fmla="*/ 7466957 w 7810237"/>
              <a:gd name="connsiteY1369" fmla="*/ 4069758 h 6324600"/>
              <a:gd name="connsiteX1370" fmla="*/ 7574279 w 7810237"/>
              <a:gd name="connsiteY1370" fmla="*/ 4125209 h 6324600"/>
              <a:gd name="connsiteX1371" fmla="*/ 7560818 w 7810237"/>
              <a:gd name="connsiteY1371" fmla="*/ 4124578 h 6324600"/>
              <a:gd name="connsiteX1372" fmla="*/ 7574279 w 7810237"/>
              <a:gd name="connsiteY1372" fmla="*/ 4125209 h 6324600"/>
              <a:gd name="connsiteX1373" fmla="*/ 7605155 w 7810237"/>
              <a:gd name="connsiteY1373" fmla="*/ 4121155 h 6324600"/>
              <a:gd name="connsiteX1374" fmla="*/ 7617359 w 7810237"/>
              <a:gd name="connsiteY1374" fmla="*/ 4281252 h 6324600"/>
              <a:gd name="connsiteX1375" fmla="*/ 7649832 w 7810237"/>
              <a:gd name="connsiteY1375" fmla="*/ 4293775 h 6324600"/>
              <a:gd name="connsiteX1376" fmla="*/ 7648496 w 7810237"/>
              <a:gd name="connsiteY1376" fmla="*/ 4328551 h 6324600"/>
              <a:gd name="connsiteX1377" fmla="*/ 7692506 w 7810237"/>
              <a:gd name="connsiteY1377" fmla="*/ 4341614 h 6324600"/>
              <a:gd name="connsiteX1378" fmla="*/ 7715547 w 7810237"/>
              <a:gd name="connsiteY1378" fmla="*/ 4376615 h 6324600"/>
              <a:gd name="connsiteX1379" fmla="*/ 7751789 w 7810237"/>
              <a:gd name="connsiteY1379" fmla="*/ 4360894 h 6324600"/>
              <a:gd name="connsiteX1380" fmla="*/ 7746683 w 7810237"/>
              <a:gd name="connsiteY1380" fmla="*/ 4423914 h 6324600"/>
              <a:gd name="connsiteX1381" fmla="*/ 7774795 w 7810237"/>
              <a:gd name="connsiteY1381" fmla="*/ 4429814 h 6324600"/>
              <a:gd name="connsiteX1382" fmla="*/ 7756165 w 7810237"/>
              <a:gd name="connsiteY1382" fmla="*/ 4752580 h 6324600"/>
              <a:gd name="connsiteX1383" fmla="*/ 6698706 w 7810237"/>
              <a:gd name="connsiteY1383" fmla="*/ 6045282 h 6324600"/>
              <a:gd name="connsiteX1384" fmla="*/ 6497426 w 7810237"/>
              <a:gd name="connsiteY1384" fmla="*/ 6229306 h 6324600"/>
              <a:gd name="connsiteX1385" fmla="*/ 6476127 w 7810237"/>
              <a:gd name="connsiteY1385" fmla="*/ 6267733 h 6324600"/>
              <a:gd name="connsiteX1386" fmla="*/ 6427830 w 7810237"/>
              <a:gd name="connsiteY1386" fmla="*/ 6312916 h 6324600"/>
              <a:gd name="connsiteX1387" fmla="*/ 6416157 w 7810237"/>
              <a:gd name="connsiteY1387" fmla="*/ 6324600 h 6324600"/>
              <a:gd name="connsiteX1388" fmla="*/ 2950628 w 7810237"/>
              <a:gd name="connsiteY1388" fmla="*/ 6324600 h 6324600"/>
              <a:gd name="connsiteX1389" fmla="*/ 3044595 w 7810237"/>
              <a:gd name="connsiteY1389" fmla="*/ 6255337 h 6324600"/>
              <a:gd name="connsiteX1390" fmla="*/ 3792205 w 7810237"/>
              <a:gd name="connsiteY1390" fmla="*/ 5664387 h 6324600"/>
              <a:gd name="connsiteX1391" fmla="*/ 3888752 w 7810237"/>
              <a:gd name="connsiteY1391" fmla="*/ 5584562 h 6324600"/>
              <a:gd name="connsiteX1392" fmla="*/ 3869449 w 7810237"/>
              <a:gd name="connsiteY1392" fmla="*/ 5555235 h 6324600"/>
              <a:gd name="connsiteX1393" fmla="*/ 3861353 w 7810237"/>
              <a:gd name="connsiteY1393" fmla="*/ 5542938 h 6324600"/>
              <a:gd name="connsiteX1394" fmla="*/ 2223982 w 7810237"/>
              <a:gd name="connsiteY1394" fmla="*/ 5705553 h 6324600"/>
              <a:gd name="connsiteX1395" fmla="*/ 1742353 w 7810237"/>
              <a:gd name="connsiteY1395" fmla="*/ 5534475 h 6324600"/>
              <a:gd name="connsiteX1396" fmla="*/ 1609554 w 7810237"/>
              <a:gd name="connsiteY1396" fmla="*/ 5437491 h 6324600"/>
              <a:gd name="connsiteX1397" fmla="*/ 1420585 w 7810237"/>
              <a:gd name="connsiteY1397" fmla="*/ 5325959 h 6324600"/>
              <a:gd name="connsiteX1398" fmla="*/ 1397544 w 7810237"/>
              <a:gd name="connsiteY1398" fmla="*/ 5290958 h 6324600"/>
              <a:gd name="connsiteX1399" fmla="*/ 1197989 w 7810237"/>
              <a:gd name="connsiteY1399" fmla="*/ 5163344 h 6324600"/>
              <a:gd name="connsiteX1400" fmla="*/ 1147843 w 7810237"/>
              <a:gd name="connsiteY1400" fmla="*/ 5104153 h 6324600"/>
              <a:gd name="connsiteX1401" fmla="*/ 982243 w 7810237"/>
              <a:gd name="connsiteY1401" fmla="*/ 5011135 h 6324600"/>
              <a:gd name="connsiteX1402" fmla="*/ 982279 w 7810237"/>
              <a:gd name="connsiteY1402" fmla="*/ 4977214 h 6324600"/>
              <a:gd name="connsiteX1403" fmla="*/ 965046 w 7810237"/>
              <a:gd name="connsiteY1403" fmla="*/ 5004828 h 6324600"/>
              <a:gd name="connsiteX1404" fmla="*/ 873889 w 7810237"/>
              <a:gd name="connsiteY1404" fmla="*/ 4846535 h 6324600"/>
              <a:gd name="connsiteX1405" fmla="*/ 810870 w 7810237"/>
              <a:gd name="connsiteY1405" fmla="*/ 4821580 h 6324600"/>
              <a:gd name="connsiteX1406" fmla="*/ 787207 w 7810237"/>
              <a:gd name="connsiteY1406" fmla="*/ 4785632 h 6324600"/>
              <a:gd name="connsiteX1407" fmla="*/ 724188 w 7810237"/>
              <a:gd name="connsiteY1407" fmla="*/ 4760677 h 6324600"/>
              <a:gd name="connsiteX1408" fmla="*/ 745156 w 7810237"/>
              <a:gd name="connsiteY1408" fmla="*/ 4738738 h 6324600"/>
              <a:gd name="connsiteX1409" fmla="*/ 677448 w 7810237"/>
              <a:gd name="connsiteY1409" fmla="*/ 4723649 h 6324600"/>
              <a:gd name="connsiteX1410" fmla="*/ 712650 w 7810237"/>
              <a:gd name="connsiteY1410" fmla="*/ 4760137 h 6324600"/>
              <a:gd name="connsiteX1411" fmla="*/ 610692 w 7810237"/>
              <a:gd name="connsiteY1411" fmla="*/ 4693019 h 6324600"/>
              <a:gd name="connsiteX1412" fmla="*/ 358375 w 7810237"/>
              <a:gd name="connsiteY1412" fmla="*/ 4573018 h 6324600"/>
              <a:gd name="connsiteX1413" fmla="*/ 365882 w 7810237"/>
              <a:gd name="connsiteY1413" fmla="*/ 4550450 h 6324600"/>
              <a:gd name="connsiteX1414" fmla="*/ 311965 w 7810237"/>
              <a:gd name="connsiteY1414" fmla="*/ 4519505 h 6324600"/>
              <a:gd name="connsiteX1415" fmla="*/ 303870 w 7810237"/>
              <a:gd name="connsiteY1415" fmla="*/ 4507207 h 6324600"/>
              <a:gd name="connsiteX1416" fmla="*/ 283230 w 7810237"/>
              <a:gd name="connsiteY1416" fmla="*/ 4512658 h 6324600"/>
              <a:gd name="connsiteX1417" fmla="*/ 5835 w 7810237"/>
              <a:gd name="connsiteY1417" fmla="*/ 4266796 h 6324600"/>
              <a:gd name="connsiteX1418" fmla="*/ 1397 w 7810237"/>
              <a:gd name="connsiteY1418" fmla="*/ 4135483 h 6324600"/>
              <a:gd name="connsiteX1419" fmla="*/ 90847 w 7810237"/>
              <a:gd name="connsiteY1419" fmla="*/ 3832538 h 6324600"/>
              <a:gd name="connsiteX1420" fmla="*/ 612542 w 7810237"/>
              <a:gd name="connsiteY1420" fmla="*/ 3152850 h 6324600"/>
              <a:gd name="connsiteX1421" fmla="*/ 863562 w 7810237"/>
              <a:gd name="connsiteY1421" fmla="*/ 2919815 h 6324600"/>
              <a:gd name="connsiteX1422" fmla="*/ 1423727 w 7810237"/>
              <a:gd name="connsiteY1422" fmla="*/ 2434462 h 6324600"/>
              <a:gd name="connsiteX1423" fmla="*/ 1738751 w 7810237"/>
              <a:gd name="connsiteY1423" fmla="*/ 2176919 h 6324600"/>
              <a:gd name="connsiteX1424" fmla="*/ 1859710 w 7810237"/>
              <a:gd name="connsiteY1424" fmla="*/ 2063397 h 6324600"/>
              <a:gd name="connsiteX1425" fmla="*/ 1740484 w 7810237"/>
              <a:gd name="connsiteY1425" fmla="*/ 2057813 h 6324600"/>
              <a:gd name="connsiteX1426" fmla="*/ 1717116 w 7810237"/>
              <a:gd name="connsiteY1426" fmla="*/ 2039299 h 6324600"/>
              <a:gd name="connsiteX1427" fmla="*/ 1497677 w 7810237"/>
              <a:gd name="connsiteY1427" fmla="*/ 2040026 h 6324600"/>
              <a:gd name="connsiteX1428" fmla="*/ 1590419 w 7810237"/>
              <a:gd name="connsiteY1428" fmla="*/ 2022365 h 6324600"/>
              <a:gd name="connsiteX1429" fmla="*/ 1296093 w 7810237"/>
              <a:gd name="connsiteY1429" fmla="*/ 2014083 h 6324600"/>
              <a:gd name="connsiteX1430" fmla="*/ 1188407 w 7810237"/>
              <a:gd name="connsiteY1430" fmla="*/ 2009040 h 6324600"/>
              <a:gd name="connsiteX1431" fmla="*/ 1349275 w 7810237"/>
              <a:gd name="connsiteY1431" fmla="*/ 1953312 h 6324600"/>
              <a:gd name="connsiteX1432" fmla="*/ 1245653 w 7810237"/>
              <a:gd name="connsiteY1432" fmla="*/ 1937459 h 6324600"/>
              <a:gd name="connsiteX1433" fmla="*/ 1378375 w 7810237"/>
              <a:gd name="connsiteY1433" fmla="*/ 1909751 h 6324600"/>
              <a:gd name="connsiteX1434" fmla="*/ 1214811 w 7810237"/>
              <a:gd name="connsiteY1434" fmla="*/ 1907594 h 6324600"/>
              <a:gd name="connsiteX1435" fmla="*/ 1095917 w 7810237"/>
              <a:gd name="connsiteY1435" fmla="*/ 1885522 h 6324600"/>
              <a:gd name="connsiteX1436" fmla="*/ 1060680 w 7810237"/>
              <a:gd name="connsiteY1436" fmla="*/ 1882955 h 6324600"/>
              <a:gd name="connsiteX1437" fmla="*/ 1279859 w 7810237"/>
              <a:gd name="connsiteY1437" fmla="*/ 1830876 h 6324600"/>
              <a:gd name="connsiteX1438" fmla="*/ 1160636 w 7810237"/>
              <a:gd name="connsiteY1438" fmla="*/ 1825292 h 6324600"/>
              <a:gd name="connsiteX1439" fmla="*/ 993336 w 7810237"/>
              <a:gd name="connsiteY1439" fmla="*/ 1817458 h 6324600"/>
              <a:gd name="connsiteX1440" fmla="*/ 1070181 w 7810237"/>
              <a:gd name="connsiteY1440" fmla="*/ 1792636 h 6324600"/>
              <a:gd name="connsiteX1441" fmla="*/ 1081719 w 7810237"/>
              <a:gd name="connsiteY1441" fmla="*/ 1793176 h 6324600"/>
              <a:gd name="connsiteX1442" fmla="*/ 1093256 w 7810237"/>
              <a:gd name="connsiteY1442" fmla="*/ 1793716 h 6324600"/>
              <a:gd name="connsiteX1443" fmla="*/ 1105417 w 7810237"/>
              <a:gd name="connsiteY1443" fmla="*/ 1795203 h 6324600"/>
              <a:gd name="connsiteX1444" fmla="*/ 1105417 w 7810237"/>
              <a:gd name="connsiteY1444" fmla="*/ 1795203 h 6324600"/>
              <a:gd name="connsiteX1445" fmla="*/ 1093256 w 7810237"/>
              <a:gd name="connsiteY1445" fmla="*/ 1793716 h 6324600"/>
              <a:gd name="connsiteX1446" fmla="*/ 1081719 w 7810237"/>
              <a:gd name="connsiteY1446" fmla="*/ 1793176 h 6324600"/>
              <a:gd name="connsiteX1447" fmla="*/ 1070181 w 7810237"/>
              <a:gd name="connsiteY1447" fmla="*/ 1792636 h 6324600"/>
              <a:gd name="connsiteX1448" fmla="*/ 981833 w 7810237"/>
              <a:gd name="connsiteY1448" fmla="*/ 1782997 h 6324600"/>
              <a:gd name="connsiteX1449" fmla="*/ 1137630 w 7810237"/>
              <a:gd name="connsiteY1449" fmla="*/ 1756371 h 6324600"/>
              <a:gd name="connsiteX1450" fmla="*/ 1066808 w 7810237"/>
              <a:gd name="connsiteY1450" fmla="*/ 1736551 h 6324600"/>
              <a:gd name="connsiteX1451" fmla="*/ 1210442 w 7810237"/>
              <a:gd name="connsiteY1451" fmla="*/ 1708438 h 6324600"/>
              <a:gd name="connsiteX1452" fmla="*/ 1373712 w 7810237"/>
              <a:gd name="connsiteY1452" fmla="*/ 1693164 h 6324600"/>
              <a:gd name="connsiteX1453" fmla="*/ 1127756 w 7810237"/>
              <a:gd name="connsiteY1453" fmla="*/ 1704567 h 6324600"/>
              <a:gd name="connsiteX1454" fmla="*/ 1191140 w 7810237"/>
              <a:gd name="connsiteY1454" fmla="*/ 1679114 h 6324600"/>
              <a:gd name="connsiteX1455" fmla="*/ 1283257 w 7810237"/>
              <a:gd name="connsiteY1455" fmla="*/ 1660506 h 6324600"/>
              <a:gd name="connsiteX1456" fmla="*/ 1239248 w 7810237"/>
              <a:gd name="connsiteY1456" fmla="*/ 1647444 h 6324600"/>
              <a:gd name="connsiteX1457" fmla="*/ 1008895 w 7810237"/>
              <a:gd name="connsiteY1457" fmla="*/ 1648576 h 6324600"/>
              <a:gd name="connsiteX1458" fmla="*/ 1044844 w 7810237"/>
              <a:gd name="connsiteY1458" fmla="*/ 1615420 h 6324600"/>
              <a:gd name="connsiteX1459" fmla="*/ 1540343 w 7810237"/>
              <a:gd name="connsiteY1459" fmla="*/ 1541440 h 6324600"/>
              <a:gd name="connsiteX1460" fmla="*/ 1429250 w 7810237"/>
              <a:gd name="connsiteY1460" fmla="*/ 1514234 h 6324600"/>
              <a:gd name="connsiteX1461" fmla="*/ 1254444 w 7810237"/>
              <a:gd name="connsiteY1461" fmla="*/ 1528969 h 6324600"/>
              <a:gd name="connsiteX1462" fmla="*/ 1147085 w 7810237"/>
              <a:gd name="connsiteY1462" fmla="*/ 1507439 h 6324600"/>
              <a:gd name="connsiteX1463" fmla="*/ 987260 w 7810237"/>
              <a:gd name="connsiteY1463" fmla="*/ 1510956 h 6324600"/>
              <a:gd name="connsiteX1464" fmla="*/ 1146793 w 7810237"/>
              <a:gd name="connsiteY1464" fmla="*/ 1490005 h 6324600"/>
              <a:gd name="connsiteX1465" fmla="*/ 1179298 w 7810237"/>
              <a:gd name="connsiteY1465" fmla="*/ 1468607 h 6324600"/>
              <a:gd name="connsiteX1466" fmla="*/ 1490231 w 7810237"/>
              <a:gd name="connsiteY1466" fmla="*/ 1448329 h 6324600"/>
              <a:gd name="connsiteX1467" fmla="*/ 1629125 w 7810237"/>
              <a:gd name="connsiteY1467" fmla="*/ 1432830 h 6324600"/>
              <a:gd name="connsiteX1468" fmla="*/ 1586415 w 7810237"/>
              <a:gd name="connsiteY1468" fmla="*/ 1418911 h 6324600"/>
              <a:gd name="connsiteX1469" fmla="*/ 1183363 w 7810237"/>
              <a:gd name="connsiteY1469" fmla="*/ 1457795 h 6324600"/>
              <a:gd name="connsiteX1470" fmla="*/ 1025131 w 7810237"/>
              <a:gd name="connsiteY1470" fmla="*/ 1477890 h 6324600"/>
              <a:gd name="connsiteX1471" fmla="*/ 965848 w 7810237"/>
              <a:gd name="connsiteY1471" fmla="*/ 1458611 h 6324600"/>
              <a:gd name="connsiteX1472" fmla="*/ 921511 w 7810237"/>
              <a:gd name="connsiteY1472" fmla="*/ 1462036 h 6324600"/>
              <a:gd name="connsiteX1473" fmla="*/ 1061409 w 7810237"/>
              <a:gd name="connsiteY1473" fmla="*/ 1428248 h 6324600"/>
              <a:gd name="connsiteX1474" fmla="*/ 1236545 w 7810237"/>
              <a:gd name="connsiteY1474" fmla="*/ 1397026 h 6324600"/>
              <a:gd name="connsiteX1475" fmla="*/ 1356098 w 7810237"/>
              <a:gd name="connsiteY1475" fmla="*/ 1386121 h 6324600"/>
              <a:gd name="connsiteX1476" fmla="*/ 1236545 w 7810237"/>
              <a:gd name="connsiteY1476" fmla="*/ 1397026 h 6324600"/>
              <a:gd name="connsiteX1477" fmla="*/ 1042105 w 7810237"/>
              <a:gd name="connsiteY1477" fmla="*/ 1398923 h 6324600"/>
              <a:gd name="connsiteX1478" fmla="*/ 1209438 w 7810237"/>
              <a:gd name="connsiteY1478" fmla="*/ 1372836 h 6324600"/>
              <a:gd name="connsiteX1479" fmla="*/ 1230407 w 7810237"/>
              <a:gd name="connsiteY1479" fmla="*/ 1350897 h 6324600"/>
              <a:gd name="connsiteX1480" fmla="*/ 1305623 w 7810237"/>
              <a:gd name="connsiteY1480" fmla="*/ 1343417 h 6324600"/>
              <a:gd name="connsiteX1481" fmla="*/ 1154220 w 7810237"/>
              <a:gd name="connsiteY1481" fmla="*/ 1342746 h 6324600"/>
              <a:gd name="connsiteX1482" fmla="*/ 1230442 w 7810237"/>
              <a:gd name="connsiteY1482" fmla="*/ 1316977 h 6324600"/>
              <a:gd name="connsiteX1483" fmla="*/ 1334098 w 7810237"/>
              <a:gd name="connsiteY1483" fmla="*/ 1298910 h 6324600"/>
              <a:gd name="connsiteX1484" fmla="*/ 1438377 w 7810237"/>
              <a:gd name="connsiteY1484" fmla="*/ 1281790 h 6324600"/>
              <a:gd name="connsiteX1485" fmla="*/ 1526888 w 7810237"/>
              <a:gd name="connsiteY1485" fmla="*/ 1268142 h 6324600"/>
              <a:gd name="connsiteX1486" fmla="*/ 1530330 w 7810237"/>
              <a:gd name="connsiteY1486" fmla="*/ 1263412 h 6324600"/>
              <a:gd name="connsiteX1487" fmla="*/ 1530333 w 7810237"/>
              <a:gd name="connsiteY1487" fmla="*/ 1263412 h 6324600"/>
              <a:gd name="connsiteX1488" fmla="*/ 1530496 w 7810237"/>
              <a:gd name="connsiteY1488" fmla="*/ 1263183 h 6324600"/>
              <a:gd name="connsiteX1489" fmla="*/ 1530330 w 7810237"/>
              <a:gd name="connsiteY1489" fmla="*/ 1263412 h 6324600"/>
              <a:gd name="connsiteX1490" fmla="*/ 1522727 w 7810237"/>
              <a:gd name="connsiteY1490" fmla="*/ 1263679 h 6324600"/>
              <a:gd name="connsiteX1491" fmla="*/ 1449621 w 7810237"/>
              <a:gd name="connsiteY1491" fmla="*/ 1264896 h 6324600"/>
              <a:gd name="connsiteX1492" fmla="*/ 1697865 w 7810237"/>
              <a:gd name="connsiteY1492" fmla="*/ 1203176 h 6324600"/>
              <a:gd name="connsiteX1493" fmla="*/ 1678230 w 7810237"/>
              <a:gd name="connsiteY1493" fmla="*/ 1190338 h 6324600"/>
              <a:gd name="connsiteX1494" fmla="*/ 1897703 w 7810237"/>
              <a:gd name="connsiteY1494" fmla="*/ 1155691 h 6324600"/>
              <a:gd name="connsiteX1495" fmla="*/ 2497189 w 7810237"/>
              <a:gd name="connsiteY1495" fmla="*/ 1047157 h 6324600"/>
              <a:gd name="connsiteX1496" fmla="*/ 2552770 w 7810237"/>
              <a:gd name="connsiteY1496" fmla="*/ 1026840 h 6324600"/>
              <a:gd name="connsiteX1497" fmla="*/ 2481619 w 7810237"/>
              <a:gd name="connsiteY1497" fmla="*/ 1023507 h 6324600"/>
              <a:gd name="connsiteX1498" fmla="*/ 2477884 w 7810237"/>
              <a:gd name="connsiteY1498" fmla="*/ 1017832 h 6324600"/>
              <a:gd name="connsiteX1499" fmla="*/ 2289288 w 7810237"/>
              <a:gd name="connsiteY1499" fmla="*/ 1048423 h 6324600"/>
              <a:gd name="connsiteX1500" fmla="*/ 2110416 w 7810237"/>
              <a:gd name="connsiteY1500" fmla="*/ 1073970 h 6324600"/>
              <a:gd name="connsiteX1501" fmla="*/ 2110710 w 7810237"/>
              <a:gd name="connsiteY1501" fmla="*/ 1091404 h 6324600"/>
              <a:gd name="connsiteX1502" fmla="*/ 2086040 w 7810237"/>
              <a:gd name="connsiteY1502" fmla="*/ 1073744 h 6324600"/>
              <a:gd name="connsiteX1503" fmla="*/ 1998960 w 7810237"/>
              <a:gd name="connsiteY1503" fmla="*/ 1097172 h 6324600"/>
              <a:gd name="connsiteX1504" fmla="*/ 1443848 w 7810237"/>
              <a:gd name="connsiteY1504" fmla="*/ 1168360 h 6324600"/>
              <a:gd name="connsiteX1505" fmla="*/ 1440440 w 7810237"/>
              <a:gd name="connsiteY1505" fmla="*/ 1146197 h 6324600"/>
              <a:gd name="connsiteX1506" fmla="*/ 1468587 w 7810237"/>
              <a:gd name="connsiteY1506" fmla="*/ 1118178 h 6324600"/>
              <a:gd name="connsiteX1507" fmla="*/ 1537631 w 7810237"/>
              <a:gd name="connsiteY1507" fmla="*/ 1098490 h 6324600"/>
              <a:gd name="connsiteX1508" fmla="*/ 1537631 w 7810237"/>
              <a:gd name="connsiteY1508" fmla="*/ 1098490 h 6324600"/>
              <a:gd name="connsiteX1509" fmla="*/ 922906 w 7810237"/>
              <a:gd name="connsiteY1509" fmla="*/ 1166887 h 6324600"/>
              <a:gd name="connsiteX1510" fmla="*/ 991949 w 7810237"/>
              <a:gd name="connsiteY1510" fmla="*/ 1147199 h 6324600"/>
              <a:gd name="connsiteX1511" fmla="*/ 1134285 w 7810237"/>
              <a:gd name="connsiteY1511" fmla="*/ 1119942 h 6324600"/>
              <a:gd name="connsiteX1512" fmla="*/ 1222337 w 7810237"/>
              <a:gd name="connsiteY1512" fmla="*/ 1112147 h 6324600"/>
              <a:gd name="connsiteX1513" fmla="*/ 1291381 w 7810237"/>
              <a:gd name="connsiteY1513" fmla="*/ 1092459 h 6324600"/>
              <a:gd name="connsiteX1514" fmla="*/ 1134285 w 7810237"/>
              <a:gd name="connsiteY1514" fmla="*/ 1119942 h 6324600"/>
              <a:gd name="connsiteX1515" fmla="*/ 1028193 w 7810237"/>
              <a:gd name="connsiteY1515" fmla="*/ 1131476 h 6324600"/>
              <a:gd name="connsiteX1516" fmla="*/ 939845 w 7810237"/>
              <a:gd name="connsiteY1516" fmla="*/ 1121839 h 6324600"/>
              <a:gd name="connsiteX1517" fmla="*/ 1126812 w 7810237"/>
              <a:gd name="connsiteY1517" fmla="*/ 1108590 h 6324600"/>
              <a:gd name="connsiteX1518" fmla="*/ 1314784 w 7810237"/>
              <a:gd name="connsiteY1518" fmla="*/ 1077053 h 6324600"/>
              <a:gd name="connsiteX1519" fmla="*/ 1346961 w 7810237"/>
              <a:gd name="connsiteY1519" fmla="*/ 1072142 h 6324600"/>
              <a:gd name="connsiteX1520" fmla="*/ 1378462 w 7810237"/>
              <a:gd name="connsiteY1520" fmla="*/ 1069033 h 6324600"/>
              <a:gd name="connsiteX1521" fmla="*/ 1399102 w 7810237"/>
              <a:gd name="connsiteY1521" fmla="*/ 1063581 h 6324600"/>
              <a:gd name="connsiteX1522" fmla="*/ 1399102 w 7810237"/>
              <a:gd name="connsiteY1522" fmla="*/ 1063581 h 6324600"/>
              <a:gd name="connsiteX1523" fmla="*/ 1378462 w 7810237"/>
              <a:gd name="connsiteY1523" fmla="*/ 1069033 h 6324600"/>
              <a:gd name="connsiteX1524" fmla="*/ 1346961 w 7810237"/>
              <a:gd name="connsiteY1524" fmla="*/ 1072142 h 6324600"/>
              <a:gd name="connsiteX1525" fmla="*/ 1314784 w 7810237"/>
              <a:gd name="connsiteY1525" fmla="*/ 1077053 h 6324600"/>
              <a:gd name="connsiteX1526" fmla="*/ 983890 w 7810237"/>
              <a:gd name="connsiteY1526" fmla="*/ 1100982 h 6324600"/>
              <a:gd name="connsiteX1527" fmla="*/ 1151222 w 7810237"/>
              <a:gd name="connsiteY1527" fmla="*/ 1074893 h 6324600"/>
              <a:gd name="connsiteX1528" fmla="*/ 1742905 w 7810237"/>
              <a:gd name="connsiteY1528" fmla="*/ 971495 h 6324600"/>
              <a:gd name="connsiteX1529" fmla="*/ 1762244 w 7810237"/>
              <a:gd name="connsiteY1529" fmla="*/ 966901 h 6324600"/>
              <a:gd name="connsiteX1530" fmla="*/ 1814385 w 7810237"/>
              <a:gd name="connsiteY1530" fmla="*/ 958341 h 6324600"/>
              <a:gd name="connsiteX1531" fmla="*/ 1835024 w 7810237"/>
              <a:gd name="connsiteY1531" fmla="*/ 952889 h 6324600"/>
              <a:gd name="connsiteX1532" fmla="*/ 1814385 w 7810237"/>
              <a:gd name="connsiteY1532" fmla="*/ 958341 h 6324600"/>
              <a:gd name="connsiteX1533" fmla="*/ 1762244 w 7810237"/>
              <a:gd name="connsiteY1533" fmla="*/ 966901 h 6324600"/>
              <a:gd name="connsiteX1534" fmla="*/ 1742905 w 7810237"/>
              <a:gd name="connsiteY1534" fmla="*/ 971495 h 6324600"/>
              <a:gd name="connsiteX1535" fmla="*/ 1287715 w 7810237"/>
              <a:gd name="connsiteY1535" fmla="*/ 1018941 h 6324600"/>
              <a:gd name="connsiteX1536" fmla="*/ 1209938 w 7810237"/>
              <a:gd name="connsiteY1536" fmla="*/ 1034209 h 6324600"/>
              <a:gd name="connsiteX1537" fmla="*/ 1158174 w 7810237"/>
              <a:gd name="connsiteY1537" fmla="*/ 1029864 h 6324600"/>
              <a:gd name="connsiteX1538" fmla="*/ 1173139 w 7810237"/>
              <a:gd name="connsiteY1538" fmla="*/ 1021485 h 6324600"/>
              <a:gd name="connsiteX1539" fmla="*/ 1153215 w 7810237"/>
              <a:gd name="connsiteY1539" fmla="*/ 1007143 h 6324600"/>
              <a:gd name="connsiteX1540" fmla="*/ 730202 w 7810237"/>
              <a:gd name="connsiteY1540" fmla="*/ 1049679 h 6324600"/>
              <a:gd name="connsiteX1541" fmla="*/ 833858 w 7810237"/>
              <a:gd name="connsiteY1541" fmla="*/ 1031611 h 6324600"/>
              <a:gd name="connsiteX1542" fmla="*/ 954746 w 7810237"/>
              <a:gd name="connsiteY1542" fmla="*/ 985930 h 6324600"/>
              <a:gd name="connsiteX1543" fmla="*/ 835193 w 7810237"/>
              <a:gd name="connsiteY1543" fmla="*/ 996835 h 6324600"/>
              <a:gd name="connsiteX1544" fmla="*/ 966612 w 7810237"/>
              <a:gd name="connsiteY1544" fmla="*/ 969983 h 6324600"/>
              <a:gd name="connsiteX1545" fmla="*/ 1031297 w 7810237"/>
              <a:gd name="connsiteY1545" fmla="*/ 943674 h 6324600"/>
              <a:gd name="connsiteX1546" fmla="*/ 879565 w 7810237"/>
              <a:gd name="connsiteY1546" fmla="*/ 959490 h 6324600"/>
              <a:gd name="connsiteX1547" fmla="*/ 1046899 w 7810237"/>
              <a:gd name="connsiteY1547" fmla="*/ 933403 h 6324600"/>
              <a:gd name="connsiteX1548" fmla="*/ 1171818 w 7810237"/>
              <a:gd name="connsiteY1548" fmla="*/ 910830 h 6324600"/>
              <a:gd name="connsiteX1549" fmla="*/ 1011992 w 7810237"/>
              <a:gd name="connsiteY1549" fmla="*/ 914349 h 6324600"/>
              <a:gd name="connsiteX1550" fmla="*/ 1039461 w 7810237"/>
              <a:gd name="connsiteY1550" fmla="*/ 888131 h 6324600"/>
              <a:gd name="connsiteX1551" fmla="*/ 1104440 w 7810237"/>
              <a:gd name="connsiteY1551" fmla="*/ 879254 h 6324600"/>
              <a:gd name="connsiteX1552" fmla="*/ 1196886 w 7810237"/>
              <a:gd name="connsiteY1552" fmla="*/ 844159 h 6324600"/>
              <a:gd name="connsiteX1553" fmla="*/ 1148519 w 7810237"/>
              <a:gd name="connsiteY1553" fmla="*/ 824477 h 6324600"/>
              <a:gd name="connsiteX1554" fmla="*/ 1185384 w 7810237"/>
              <a:gd name="connsiteY1554" fmla="*/ 809699 h 6324600"/>
              <a:gd name="connsiteX1555" fmla="*/ 894761 w 7810237"/>
              <a:gd name="connsiteY1555" fmla="*/ 841013 h 6324600"/>
              <a:gd name="connsiteX1556" fmla="*/ 993381 w 7810237"/>
              <a:gd name="connsiteY1556" fmla="*/ 818128 h 6324600"/>
              <a:gd name="connsiteX1557" fmla="*/ 1113939 w 7810237"/>
              <a:gd name="connsiteY1557" fmla="*/ 788934 h 6324600"/>
              <a:gd name="connsiteX1558" fmla="*/ 933768 w 7810237"/>
              <a:gd name="connsiteY1558" fmla="*/ 815337 h 6324600"/>
              <a:gd name="connsiteX1559" fmla="*/ 914135 w 7810237"/>
              <a:gd name="connsiteY1559" fmla="*/ 802499 h 6324600"/>
              <a:gd name="connsiteX1560" fmla="*/ 694991 w 7810237"/>
              <a:gd name="connsiteY1560" fmla="*/ 820657 h 6324600"/>
              <a:gd name="connsiteX1561" fmla="*/ 704422 w 7810237"/>
              <a:gd name="connsiteY1561" fmla="*/ 798179 h 6324600"/>
              <a:gd name="connsiteX1562" fmla="*/ 808443 w 7810237"/>
              <a:gd name="connsiteY1562" fmla="*/ 729705 h 6324600"/>
              <a:gd name="connsiteX1563" fmla="*/ 781007 w 7810237"/>
              <a:gd name="connsiteY1563" fmla="*/ 722002 h 6324600"/>
              <a:gd name="connsiteX1564" fmla="*/ 1063864 w 7810237"/>
              <a:gd name="connsiteY1564" fmla="*/ 661902 h 6324600"/>
              <a:gd name="connsiteX1565" fmla="*/ 1208121 w 7810237"/>
              <a:gd name="connsiteY1565" fmla="*/ 634736 h 6324600"/>
              <a:gd name="connsiteX1566" fmla="*/ 1355822 w 7810237"/>
              <a:gd name="connsiteY1566" fmla="*/ 595811 h 6324600"/>
              <a:gd name="connsiteX1567" fmla="*/ 1329009 w 7810237"/>
              <a:gd name="connsiteY1567" fmla="*/ 589055 h 6324600"/>
              <a:gd name="connsiteX1568" fmla="*/ 1768668 w 7810237"/>
              <a:gd name="connsiteY1568" fmla="*/ 484038 h 6324600"/>
              <a:gd name="connsiteX1569" fmla="*/ 1703691 w 7810237"/>
              <a:gd name="connsiteY1569" fmla="*/ 492913 h 6324600"/>
              <a:gd name="connsiteX1570" fmla="*/ 1584138 w 7810237"/>
              <a:gd name="connsiteY1570" fmla="*/ 503819 h 6324600"/>
              <a:gd name="connsiteX1571" fmla="*/ 1713121 w 7810237"/>
              <a:gd name="connsiteY1571" fmla="*/ 470435 h 6324600"/>
              <a:gd name="connsiteX1572" fmla="*/ 1760903 w 7810237"/>
              <a:gd name="connsiteY1572" fmla="*/ 455253 h 6324600"/>
              <a:gd name="connsiteX1573" fmla="*/ 1780241 w 7810237"/>
              <a:gd name="connsiteY1573" fmla="*/ 450658 h 6324600"/>
              <a:gd name="connsiteX1574" fmla="*/ 1780241 w 7810237"/>
              <a:gd name="connsiteY1574" fmla="*/ 450658 h 6324600"/>
              <a:gd name="connsiteX1575" fmla="*/ 1760903 w 7810237"/>
              <a:gd name="connsiteY1575" fmla="*/ 455253 h 6324600"/>
              <a:gd name="connsiteX1576" fmla="*/ 1713121 w 7810237"/>
              <a:gd name="connsiteY1576" fmla="*/ 470435 h 6324600"/>
              <a:gd name="connsiteX1577" fmla="*/ 1568864 w 7810237"/>
              <a:gd name="connsiteY1577" fmla="*/ 497603 h 6324600"/>
              <a:gd name="connsiteX1578" fmla="*/ 1549525 w 7810237"/>
              <a:gd name="connsiteY1578" fmla="*/ 502197 h 6324600"/>
              <a:gd name="connsiteX1579" fmla="*/ 1497385 w 7810237"/>
              <a:gd name="connsiteY1579" fmla="*/ 510757 h 6324600"/>
              <a:gd name="connsiteX1580" fmla="*/ 1425229 w 7810237"/>
              <a:gd name="connsiteY1580" fmla="*/ 525715 h 6324600"/>
              <a:gd name="connsiteX1581" fmla="*/ 1405267 w 7810237"/>
              <a:gd name="connsiteY1581" fmla="*/ 529364 h 6324600"/>
              <a:gd name="connsiteX1582" fmla="*/ 1272875 w 7810237"/>
              <a:gd name="connsiteY1582" fmla="*/ 540585 h 6324600"/>
              <a:gd name="connsiteX1583" fmla="*/ 1394057 w 7810237"/>
              <a:gd name="connsiteY1583" fmla="*/ 512337 h 6324600"/>
              <a:gd name="connsiteX1584" fmla="*/ 2060990 w 7810237"/>
              <a:gd name="connsiteY1584" fmla="*/ 367539 h 6324600"/>
              <a:gd name="connsiteX1585" fmla="*/ 3163517 w 7810237"/>
              <a:gd name="connsiteY1585" fmla="*/ 128536 h 6324600"/>
              <a:gd name="connsiteX1586" fmla="*/ 3148242 w 7810237"/>
              <a:gd name="connsiteY1586" fmla="*/ 122319 h 6324600"/>
              <a:gd name="connsiteX1587" fmla="*/ 3698318 w 7810237"/>
              <a:gd name="connsiteY1587" fmla="*/ 46311 h 6324600"/>
              <a:gd name="connsiteX1588" fmla="*/ 3805381 w 7810237"/>
              <a:gd name="connsiteY1588" fmla="*/ 50408 h 6324600"/>
              <a:gd name="connsiteX1589" fmla="*/ 3813511 w 7810237"/>
              <a:gd name="connsiteY1589" fmla="*/ 28785 h 6324600"/>
              <a:gd name="connsiteX1590" fmla="*/ 3845689 w 7810237"/>
              <a:gd name="connsiteY1590" fmla="*/ 23875 h 6324600"/>
              <a:gd name="connsiteX1591" fmla="*/ 3805744 w 7810237"/>
              <a:gd name="connsiteY1591" fmla="*/ 0 h 632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Lst>
            <a:rect l="l" t="t" r="r" b="b"/>
            <a:pathLst>
              <a:path w="7810237" h="6324600">
                <a:moveTo>
                  <a:pt x="4766571" y="5883366"/>
                </a:moveTo>
                <a:cubicBezTo>
                  <a:pt x="4757757" y="5883511"/>
                  <a:pt x="4736374" y="5894028"/>
                  <a:pt x="4733793" y="5902845"/>
                </a:cubicBezTo>
                <a:lnTo>
                  <a:pt x="4770035" y="5887122"/>
                </a:lnTo>
                <a:cubicBezTo>
                  <a:pt x="4771052" y="5884421"/>
                  <a:pt x="4769509" y="5883317"/>
                  <a:pt x="4766571" y="5883366"/>
                </a:cubicBezTo>
                <a:close/>
                <a:moveTo>
                  <a:pt x="4796287" y="5855075"/>
                </a:moveTo>
                <a:cubicBezTo>
                  <a:pt x="4789550" y="5853599"/>
                  <a:pt x="4772789" y="5861582"/>
                  <a:pt x="4769742" y="5869690"/>
                </a:cubicBezTo>
                <a:lnTo>
                  <a:pt x="4798804" y="5860049"/>
                </a:lnTo>
                <a:cubicBezTo>
                  <a:pt x="4799665" y="5857110"/>
                  <a:pt x="4798533" y="5855567"/>
                  <a:pt x="4796287" y="5855075"/>
                </a:cubicBezTo>
                <a:close/>
                <a:moveTo>
                  <a:pt x="4144171" y="5821989"/>
                </a:moveTo>
                <a:cubicBezTo>
                  <a:pt x="4134873" y="5822197"/>
                  <a:pt x="4120307" y="5828735"/>
                  <a:pt x="4123111" y="5832992"/>
                </a:cubicBezTo>
                <a:cubicBezTo>
                  <a:pt x="4114009" y="5838983"/>
                  <a:pt x="4143072" y="5829342"/>
                  <a:pt x="4150874" y="5824207"/>
                </a:cubicBezTo>
                <a:cubicBezTo>
                  <a:pt x="4149784" y="5822552"/>
                  <a:pt x="4147270" y="5821918"/>
                  <a:pt x="4144171" y="5821989"/>
                </a:cubicBezTo>
                <a:close/>
                <a:moveTo>
                  <a:pt x="4179058" y="5790315"/>
                </a:moveTo>
                <a:cubicBezTo>
                  <a:pt x="4167462" y="5792609"/>
                  <a:pt x="4147777" y="5802517"/>
                  <a:pt x="4150579" y="5806774"/>
                </a:cubicBezTo>
                <a:cubicBezTo>
                  <a:pt x="4142778" y="5811910"/>
                  <a:pt x="4183379" y="5802808"/>
                  <a:pt x="4186823" y="5791051"/>
                </a:cubicBezTo>
                <a:cubicBezTo>
                  <a:pt x="4185888" y="5789633"/>
                  <a:pt x="4182922" y="5789552"/>
                  <a:pt x="4179058" y="5790315"/>
                </a:cubicBezTo>
                <a:close/>
                <a:moveTo>
                  <a:pt x="4231434" y="5747701"/>
                </a:moveTo>
                <a:cubicBezTo>
                  <a:pt x="4220207" y="5749753"/>
                  <a:pt x="4201251" y="5759181"/>
                  <a:pt x="4204053" y="5763437"/>
                </a:cubicBezTo>
                <a:cubicBezTo>
                  <a:pt x="4194953" y="5769429"/>
                  <a:pt x="4234931" y="5759383"/>
                  <a:pt x="4238996" y="5748570"/>
                </a:cubicBezTo>
                <a:cubicBezTo>
                  <a:pt x="4238062" y="5747152"/>
                  <a:pt x="4235179" y="5747016"/>
                  <a:pt x="4231434" y="5747701"/>
                </a:cubicBezTo>
                <a:close/>
                <a:moveTo>
                  <a:pt x="4284669" y="5710368"/>
                </a:moveTo>
                <a:cubicBezTo>
                  <a:pt x="4284669" y="5710368"/>
                  <a:pt x="4244691" y="5720416"/>
                  <a:pt x="4248427" y="5726091"/>
                </a:cubicBezTo>
                <a:cubicBezTo>
                  <a:pt x="4240626" y="5731227"/>
                  <a:pt x="4275240" y="5732848"/>
                  <a:pt x="4284669" y="5710368"/>
                </a:cubicBezTo>
                <a:close/>
                <a:moveTo>
                  <a:pt x="4334028" y="5650738"/>
                </a:moveTo>
                <a:lnTo>
                  <a:pt x="4331470" y="5655609"/>
                </a:lnTo>
                <a:lnTo>
                  <a:pt x="4329895" y="5658610"/>
                </a:lnTo>
                <a:lnTo>
                  <a:pt x="4325306" y="5667349"/>
                </a:lnTo>
                <a:cubicBezTo>
                  <a:pt x="4325306" y="5667349"/>
                  <a:pt x="4326599" y="5664888"/>
                  <a:pt x="4328215" y="5661811"/>
                </a:cubicBezTo>
                <a:lnTo>
                  <a:pt x="4329895" y="5658610"/>
                </a:lnTo>
                <a:lnTo>
                  <a:pt x="4331242" y="5656044"/>
                </a:lnTo>
                <a:lnTo>
                  <a:pt x="4331470" y="5655609"/>
                </a:lnTo>
                <a:lnTo>
                  <a:pt x="4333059" y="5652583"/>
                </a:lnTo>
                <a:cubicBezTo>
                  <a:pt x="4334352" y="5650123"/>
                  <a:pt x="4334998" y="5648893"/>
                  <a:pt x="4334028" y="5650738"/>
                </a:cubicBezTo>
                <a:close/>
                <a:moveTo>
                  <a:pt x="4398186" y="5604034"/>
                </a:moveTo>
                <a:cubicBezTo>
                  <a:pt x="4389518" y="5604402"/>
                  <a:pt x="4368370" y="5615272"/>
                  <a:pt x="4365321" y="5623380"/>
                </a:cubicBezTo>
                <a:cubicBezTo>
                  <a:pt x="4365321" y="5623380"/>
                  <a:pt x="4405922" y="5614280"/>
                  <a:pt x="4401563" y="5607659"/>
                </a:cubicBezTo>
                <a:cubicBezTo>
                  <a:pt x="4402579" y="5604956"/>
                  <a:pt x="4401076" y="5603912"/>
                  <a:pt x="4398186" y="5604034"/>
                </a:cubicBezTo>
                <a:close/>
                <a:moveTo>
                  <a:pt x="4436160" y="5570902"/>
                </a:moveTo>
                <a:cubicBezTo>
                  <a:pt x="4429991" y="5569625"/>
                  <a:pt x="4413717" y="5577285"/>
                  <a:pt x="4409693" y="5586036"/>
                </a:cubicBezTo>
                <a:lnTo>
                  <a:pt x="4438135" y="5575449"/>
                </a:lnTo>
                <a:cubicBezTo>
                  <a:pt x="4439151" y="5572746"/>
                  <a:pt x="4438216" y="5571328"/>
                  <a:pt x="4436160" y="5570902"/>
                </a:cubicBezTo>
                <a:close/>
                <a:moveTo>
                  <a:pt x="5217144" y="5552865"/>
                </a:moveTo>
                <a:cubicBezTo>
                  <a:pt x="5209792" y="5552047"/>
                  <a:pt x="5198649" y="5555824"/>
                  <a:pt x="5201918" y="5560790"/>
                </a:cubicBezTo>
                <a:cubicBezTo>
                  <a:pt x="5194117" y="5565926"/>
                  <a:pt x="5222558" y="5555338"/>
                  <a:pt x="5222558" y="5555338"/>
                </a:cubicBezTo>
                <a:cubicBezTo>
                  <a:pt x="5221623" y="5553920"/>
                  <a:pt x="5219593" y="5553136"/>
                  <a:pt x="5217144" y="5552865"/>
                </a:cubicBezTo>
                <a:close/>
                <a:moveTo>
                  <a:pt x="5160049" y="5522844"/>
                </a:moveTo>
                <a:cubicBezTo>
                  <a:pt x="5150284" y="5523935"/>
                  <a:pt x="5133523" y="5531916"/>
                  <a:pt x="5130474" y="5540025"/>
                </a:cubicBezTo>
                <a:cubicBezTo>
                  <a:pt x="5122672" y="5545161"/>
                  <a:pt x="5158914" y="5529438"/>
                  <a:pt x="5166716" y="5524302"/>
                </a:cubicBezTo>
                <a:cubicBezTo>
                  <a:pt x="5165783" y="5522884"/>
                  <a:pt x="5163305" y="5522480"/>
                  <a:pt x="5160049" y="5522844"/>
                </a:cubicBezTo>
                <a:close/>
                <a:moveTo>
                  <a:pt x="4593965" y="5514901"/>
                </a:moveTo>
                <a:cubicBezTo>
                  <a:pt x="4590228" y="5509226"/>
                  <a:pt x="4436764" y="5644145"/>
                  <a:pt x="4421161" y="5654416"/>
                </a:cubicBezTo>
                <a:cubicBezTo>
                  <a:pt x="4375487" y="5692618"/>
                  <a:pt x="4323314" y="5735099"/>
                  <a:pt x="4283299" y="5779068"/>
                </a:cubicBezTo>
                <a:cubicBezTo>
                  <a:pt x="4238926" y="5816412"/>
                  <a:pt x="4311740" y="5768480"/>
                  <a:pt x="4348312" y="5736270"/>
                </a:cubicBezTo>
                <a:cubicBezTo>
                  <a:pt x="4407666" y="5687706"/>
                  <a:pt x="4448303" y="5644687"/>
                  <a:pt x="4513643" y="5585402"/>
                </a:cubicBezTo>
                <a:cubicBezTo>
                  <a:pt x="4541790" y="5557383"/>
                  <a:pt x="4597701" y="5520577"/>
                  <a:pt x="4593965" y="5514901"/>
                </a:cubicBezTo>
                <a:close/>
                <a:moveTo>
                  <a:pt x="5182359" y="5500024"/>
                </a:moveTo>
                <a:cubicBezTo>
                  <a:pt x="5175152" y="5499427"/>
                  <a:pt x="5164244" y="5503558"/>
                  <a:pt x="5167046" y="5507816"/>
                </a:cubicBezTo>
                <a:cubicBezTo>
                  <a:pt x="5159243" y="5512951"/>
                  <a:pt x="5187685" y="5502364"/>
                  <a:pt x="5187685" y="5502364"/>
                </a:cubicBezTo>
                <a:cubicBezTo>
                  <a:pt x="5186751" y="5500946"/>
                  <a:pt x="5184760" y="5500221"/>
                  <a:pt x="5182359" y="5500024"/>
                </a:cubicBezTo>
                <a:close/>
                <a:moveTo>
                  <a:pt x="5226731" y="5462677"/>
                </a:moveTo>
                <a:cubicBezTo>
                  <a:pt x="5219526" y="5462083"/>
                  <a:pt x="5208616" y="5466212"/>
                  <a:pt x="5211418" y="5470470"/>
                </a:cubicBezTo>
                <a:cubicBezTo>
                  <a:pt x="5203617" y="5475606"/>
                  <a:pt x="5232058" y="5465018"/>
                  <a:pt x="5232058" y="5465018"/>
                </a:cubicBezTo>
                <a:cubicBezTo>
                  <a:pt x="5231123" y="5463600"/>
                  <a:pt x="5229134" y="5462875"/>
                  <a:pt x="5226731" y="5462677"/>
                </a:cubicBezTo>
                <a:close/>
                <a:moveTo>
                  <a:pt x="4668944" y="5443616"/>
                </a:moveTo>
                <a:cubicBezTo>
                  <a:pt x="4645041" y="5454606"/>
                  <a:pt x="4562080" y="5557416"/>
                  <a:pt x="4647440" y="5471564"/>
                </a:cubicBezTo>
                <a:cubicBezTo>
                  <a:pt x="4647440" y="5471564"/>
                  <a:pt x="4671173" y="5439670"/>
                  <a:pt x="4674909" y="5445346"/>
                </a:cubicBezTo>
                <a:cubicBezTo>
                  <a:pt x="4674568" y="5442350"/>
                  <a:pt x="4672359" y="5442046"/>
                  <a:pt x="4668944" y="5443616"/>
                </a:cubicBezTo>
                <a:close/>
                <a:moveTo>
                  <a:pt x="5254195" y="5436272"/>
                </a:moveTo>
                <a:cubicBezTo>
                  <a:pt x="5244648" y="5436900"/>
                  <a:pt x="5229118" y="5443565"/>
                  <a:pt x="5232386" y="5448531"/>
                </a:cubicBezTo>
                <a:cubicBezTo>
                  <a:pt x="5224587" y="5453667"/>
                  <a:pt x="5251727" y="5443936"/>
                  <a:pt x="5260829" y="5437945"/>
                </a:cubicBezTo>
                <a:cubicBezTo>
                  <a:pt x="5259894" y="5436526"/>
                  <a:pt x="5257377" y="5436064"/>
                  <a:pt x="5254195" y="5436272"/>
                </a:cubicBezTo>
                <a:close/>
                <a:moveTo>
                  <a:pt x="4701365" y="5413164"/>
                </a:moveTo>
                <a:cubicBezTo>
                  <a:pt x="4694993" y="5411447"/>
                  <a:pt x="4678965" y="5418948"/>
                  <a:pt x="4675915" y="5427057"/>
                </a:cubicBezTo>
                <a:lnTo>
                  <a:pt x="4703680" y="5418272"/>
                </a:lnTo>
                <a:cubicBezTo>
                  <a:pt x="4704539" y="5415334"/>
                  <a:pt x="4703489" y="5413737"/>
                  <a:pt x="4701365" y="5413164"/>
                </a:cubicBezTo>
                <a:close/>
                <a:moveTo>
                  <a:pt x="5281595" y="5409508"/>
                </a:moveTo>
                <a:cubicBezTo>
                  <a:pt x="5272299" y="5409716"/>
                  <a:pt x="5257732" y="5416254"/>
                  <a:pt x="5260534" y="5420512"/>
                </a:cubicBezTo>
                <a:cubicBezTo>
                  <a:pt x="5252733" y="5425647"/>
                  <a:pt x="5280498" y="5416861"/>
                  <a:pt x="5288299" y="5411726"/>
                </a:cubicBezTo>
                <a:cubicBezTo>
                  <a:pt x="5287208" y="5410071"/>
                  <a:pt x="5284694" y="5409437"/>
                  <a:pt x="5281595" y="5409508"/>
                </a:cubicBezTo>
                <a:close/>
                <a:moveTo>
                  <a:pt x="5497959" y="5384471"/>
                </a:moveTo>
                <a:cubicBezTo>
                  <a:pt x="5491119" y="5383634"/>
                  <a:pt x="5480942" y="5387283"/>
                  <a:pt x="5483744" y="5391540"/>
                </a:cubicBezTo>
                <a:cubicBezTo>
                  <a:pt x="5475942" y="5396676"/>
                  <a:pt x="5495281" y="5392080"/>
                  <a:pt x="5503084" y="5386944"/>
                </a:cubicBezTo>
                <a:cubicBezTo>
                  <a:pt x="5502150" y="5385526"/>
                  <a:pt x="5500240" y="5384750"/>
                  <a:pt x="5497959" y="5384471"/>
                </a:cubicBezTo>
                <a:close/>
                <a:moveTo>
                  <a:pt x="5320510" y="5372895"/>
                </a:moveTo>
                <a:cubicBezTo>
                  <a:pt x="5320510" y="5372895"/>
                  <a:pt x="5320275" y="5374660"/>
                  <a:pt x="5319980" y="5376867"/>
                </a:cubicBezTo>
                <a:lnTo>
                  <a:pt x="5319904" y="5377438"/>
                </a:lnTo>
                <a:lnTo>
                  <a:pt x="5318920" y="5384811"/>
                </a:lnTo>
                <a:cubicBezTo>
                  <a:pt x="5318743" y="5386135"/>
                  <a:pt x="5318861" y="5385252"/>
                  <a:pt x="5319096" y="5383487"/>
                </a:cubicBezTo>
                <a:lnTo>
                  <a:pt x="5319904" y="5377438"/>
                </a:lnTo>
                <a:close/>
                <a:moveTo>
                  <a:pt x="5575905" y="5307971"/>
                </a:moveTo>
                <a:cubicBezTo>
                  <a:pt x="5568435" y="5306977"/>
                  <a:pt x="5557527" y="5311106"/>
                  <a:pt x="5560329" y="5315364"/>
                </a:cubicBezTo>
                <a:cubicBezTo>
                  <a:pt x="5552528" y="5320499"/>
                  <a:pt x="5572489" y="5316851"/>
                  <a:pt x="5581591" y="5310859"/>
                </a:cubicBezTo>
                <a:cubicBezTo>
                  <a:pt x="5580502" y="5309203"/>
                  <a:pt x="5578394" y="5308303"/>
                  <a:pt x="5575905" y="5307971"/>
                </a:cubicBezTo>
                <a:close/>
                <a:moveTo>
                  <a:pt x="5278915" y="5201935"/>
                </a:moveTo>
                <a:cubicBezTo>
                  <a:pt x="5267606" y="5197682"/>
                  <a:pt x="5222505" y="5228261"/>
                  <a:pt x="5212122" y="5242214"/>
                </a:cubicBezTo>
                <a:cubicBezTo>
                  <a:pt x="5058658" y="5377135"/>
                  <a:pt x="4871022" y="5584718"/>
                  <a:pt x="4730725" y="5702836"/>
                </a:cubicBezTo>
                <a:cubicBezTo>
                  <a:pt x="4805680" y="5644001"/>
                  <a:pt x="4880124" y="5578727"/>
                  <a:pt x="4961069" y="5509171"/>
                </a:cubicBezTo>
                <a:cubicBezTo>
                  <a:pt x="5045456" y="5427859"/>
                  <a:pt x="5126399" y="5358303"/>
                  <a:pt x="5170773" y="5320958"/>
                </a:cubicBezTo>
                <a:cubicBezTo>
                  <a:pt x="5162972" y="5326093"/>
                  <a:pt x="5284937" y="5194283"/>
                  <a:pt x="5281493" y="5206039"/>
                </a:cubicBezTo>
                <a:cubicBezTo>
                  <a:pt x="5281456" y="5203861"/>
                  <a:pt x="5280531" y="5202543"/>
                  <a:pt x="5278915" y="5201935"/>
                </a:cubicBezTo>
                <a:close/>
                <a:moveTo>
                  <a:pt x="5842483" y="5129626"/>
                </a:moveTo>
                <a:cubicBezTo>
                  <a:pt x="5842813" y="5113140"/>
                  <a:pt x="5668673" y="5287431"/>
                  <a:pt x="5664608" y="5298243"/>
                </a:cubicBezTo>
                <a:cubicBezTo>
                  <a:pt x="5482044" y="5476725"/>
                  <a:pt x="5324514" y="5622457"/>
                  <a:pt x="5117574" y="5800714"/>
                </a:cubicBezTo>
                <a:lnTo>
                  <a:pt x="5085069" y="5822112"/>
                </a:lnTo>
                <a:cubicBezTo>
                  <a:pt x="5089099" y="5845222"/>
                  <a:pt x="5319149" y="5634124"/>
                  <a:pt x="5142280" y="5784450"/>
                </a:cubicBezTo>
                <a:cubicBezTo>
                  <a:pt x="5364821" y="5595923"/>
                  <a:pt x="5555187" y="5412305"/>
                  <a:pt x="5750295" y="5216074"/>
                </a:cubicBezTo>
                <a:cubicBezTo>
                  <a:pt x="5777766" y="5189856"/>
                  <a:pt x="5842483" y="5129626"/>
                  <a:pt x="5842483" y="5129626"/>
                </a:cubicBezTo>
                <a:close/>
                <a:moveTo>
                  <a:pt x="5879808" y="5073214"/>
                </a:moveTo>
                <a:lnTo>
                  <a:pt x="5879702" y="5075143"/>
                </a:lnTo>
                <a:lnTo>
                  <a:pt x="5879525" y="5078358"/>
                </a:lnTo>
                <a:cubicBezTo>
                  <a:pt x="5879447" y="5079787"/>
                  <a:pt x="5879384" y="5080930"/>
                  <a:pt x="5879384" y="5080930"/>
                </a:cubicBezTo>
                <a:lnTo>
                  <a:pt x="5879702" y="5075143"/>
                </a:lnTo>
                <a:lnTo>
                  <a:pt x="5879761" y="5074071"/>
                </a:lnTo>
                <a:cubicBezTo>
                  <a:pt x="5879824" y="5072928"/>
                  <a:pt x="5879855" y="5072357"/>
                  <a:pt x="5879808" y="5073214"/>
                </a:cubicBezTo>
                <a:close/>
                <a:moveTo>
                  <a:pt x="5741622" y="5046788"/>
                </a:moveTo>
                <a:cubicBezTo>
                  <a:pt x="5735269" y="5048682"/>
                  <a:pt x="5721188" y="5067104"/>
                  <a:pt x="5721188" y="5067104"/>
                </a:cubicBezTo>
                <a:cubicBezTo>
                  <a:pt x="5659911" y="5115577"/>
                  <a:pt x="5554556" y="5218828"/>
                  <a:pt x="5526079" y="5263334"/>
                </a:cubicBezTo>
                <a:cubicBezTo>
                  <a:pt x="5493574" y="5284733"/>
                  <a:pt x="5470168" y="5300140"/>
                  <a:pt x="5469840" y="5316627"/>
                </a:cubicBezTo>
                <a:cubicBezTo>
                  <a:pt x="5452936" y="5327754"/>
                  <a:pt x="5433597" y="5332348"/>
                  <a:pt x="5441070" y="5343701"/>
                </a:cubicBezTo>
                <a:cubicBezTo>
                  <a:pt x="5364191" y="5402445"/>
                  <a:pt x="5307275" y="5457539"/>
                  <a:pt x="5262572" y="5511372"/>
                </a:cubicBezTo>
                <a:cubicBezTo>
                  <a:pt x="5197888" y="5537681"/>
                  <a:pt x="5257501" y="5540473"/>
                  <a:pt x="5262572" y="5511372"/>
                </a:cubicBezTo>
                <a:cubicBezTo>
                  <a:pt x="5327913" y="5452088"/>
                  <a:pt x="5384152" y="5398795"/>
                  <a:pt x="5441070" y="5343701"/>
                </a:cubicBezTo>
                <a:cubicBezTo>
                  <a:pt x="5445135" y="5332890"/>
                  <a:pt x="5464474" y="5328294"/>
                  <a:pt x="5469840" y="5316627"/>
                </a:cubicBezTo>
                <a:cubicBezTo>
                  <a:pt x="5493245" y="5301220"/>
                  <a:pt x="5514213" y="5279281"/>
                  <a:pt x="5526079" y="5263334"/>
                </a:cubicBezTo>
                <a:cubicBezTo>
                  <a:pt x="5595157" y="5209727"/>
                  <a:pt x="5631436" y="5160083"/>
                  <a:pt x="5688975" y="5105935"/>
                </a:cubicBezTo>
                <a:cubicBezTo>
                  <a:pt x="5681173" y="5111070"/>
                  <a:pt x="5744591" y="5051697"/>
                  <a:pt x="5744591" y="5051697"/>
                </a:cubicBezTo>
                <a:cubicBezTo>
                  <a:pt x="5744998" y="5047363"/>
                  <a:pt x="5743740" y="5046156"/>
                  <a:pt x="5741622" y="5046788"/>
                </a:cubicBezTo>
                <a:close/>
                <a:moveTo>
                  <a:pt x="5828812" y="5018967"/>
                </a:moveTo>
                <a:cubicBezTo>
                  <a:pt x="5826434" y="5017482"/>
                  <a:pt x="5821601" y="5018631"/>
                  <a:pt x="5817700" y="5021199"/>
                </a:cubicBezTo>
                <a:cubicBezTo>
                  <a:pt x="5765560" y="5029758"/>
                  <a:pt x="5700183" y="5122962"/>
                  <a:pt x="5651069" y="5172922"/>
                </a:cubicBezTo>
                <a:cubicBezTo>
                  <a:pt x="5355347" y="5459790"/>
                  <a:pt x="5007782" y="5772652"/>
                  <a:pt x="4639282" y="6073532"/>
                </a:cubicBezTo>
                <a:cubicBezTo>
                  <a:pt x="4626115" y="6090335"/>
                  <a:pt x="4509221" y="6193046"/>
                  <a:pt x="4598645" y="6116554"/>
                </a:cubicBezTo>
                <a:cubicBezTo>
                  <a:pt x="4715833" y="6031277"/>
                  <a:pt x="4808315" y="5962261"/>
                  <a:pt x="4889259" y="5892707"/>
                </a:cubicBezTo>
                <a:cubicBezTo>
                  <a:pt x="5152110" y="5677643"/>
                  <a:pt x="5374687" y="5455195"/>
                  <a:pt x="5606038" y="5243241"/>
                </a:cubicBezTo>
                <a:cubicBezTo>
                  <a:pt x="5658541" y="5184273"/>
                  <a:pt x="5742893" y="5136881"/>
                  <a:pt x="5781093" y="5087328"/>
                </a:cubicBezTo>
                <a:cubicBezTo>
                  <a:pt x="5792337" y="5070436"/>
                  <a:pt x="5780799" y="5069895"/>
                  <a:pt x="5792665" y="5053948"/>
                </a:cubicBezTo>
                <a:cubicBezTo>
                  <a:pt x="5800797" y="5032325"/>
                  <a:pt x="5817371" y="5037685"/>
                  <a:pt x="5825173" y="5032551"/>
                </a:cubicBezTo>
                <a:cubicBezTo>
                  <a:pt x="5831105" y="5024577"/>
                  <a:pt x="5831188" y="5020454"/>
                  <a:pt x="5828812" y="5018967"/>
                </a:cubicBezTo>
                <a:close/>
                <a:moveTo>
                  <a:pt x="2633025" y="4833060"/>
                </a:moveTo>
                <a:cubicBezTo>
                  <a:pt x="2627019" y="4831103"/>
                  <a:pt x="2612453" y="4837639"/>
                  <a:pt x="2615255" y="4841897"/>
                </a:cubicBezTo>
                <a:lnTo>
                  <a:pt x="2635218" y="4838248"/>
                </a:lnTo>
                <a:cubicBezTo>
                  <a:pt x="2636077" y="4835309"/>
                  <a:pt x="2635027" y="4833712"/>
                  <a:pt x="2633025" y="4833060"/>
                </a:cubicBezTo>
                <a:close/>
                <a:moveTo>
                  <a:pt x="3010463" y="4764066"/>
                </a:moveTo>
                <a:cubicBezTo>
                  <a:pt x="3009114" y="4765335"/>
                  <a:pt x="3005517" y="4768719"/>
                  <a:pt x="2998326" y="4775489"/>
                </a:cubicBezTo>
                <a:cubicBezTo>
                  <a:pt x="2998326" y="4775489"/>
                  <a:pt x="3014508" y="4760259"/>
                  <a:pt x="3010463" y="4764066"/>
                </a:cubicBezTo>
                <a:close/>
                <a:moveTo>
                  <a:pt x="3131298" y="4738123"/>
                </a:moveTo>
                <a:cubicBezTo>
                  <a:pt x="3129074" y="4738062"/>
                  <a:pt x="3124777" y="4740382"/>
                  <a:pt x="3117585" y="4747150"/>
                </a:cubicBezTo>
                <a:cubicBezTo>
                  <a:pt x="3117585" y="4747150"/>
                  <a:pt x="3106048" y="4746610"/>
                  <a:pt x="3098246" y="4751746"/>
                </a:cubicBezTo>
                <a:cubicBezTo>
                  <a:pt x="3098246" y="4751746"/>
                  <a:pt x="3086707" y="4751206"/>
                  <a:pt x="3078905" y="4756341"/>
                </a:cubicBezTo>
                <a:cubicBezTo>
                  <a:pt x="3078905" y="4756341"/>
                  <a:pt x="3066745" y="4754854"/>
                  <a:pt x="3057645" y="4760846"/>
                </a:cubicBezTo>
                <a:cubicBezTo>
                  <a:pt x="3057645" y="4760846"/>
                  <a:pt x="3046106" y="4760306"/>
                  <a:pt x="3038304" y="4765442"/>
                </a:cubicBezTo>
                <a:cubicBezTo>
                  <a:pt x="3042041" y="4771117"/>
                  <a:pt x="3049842" y="4765982"/>
                  <a:pt x="3057645" y="4760846"/>
                </a:cubicBezTo>
                <a:cubicBezTo>
                  <a:pt x="3062003" y="4767469"/>
                  <a:pt x="3071105" y="4761477"/>
                  <a:pt x="3078905" y="4756341"/>
                </a:cubicBezTo>
                <a:cubicBezTo>
                  <a:pt x="3082642" y="4762017"/>
                  <a:pt x="3090444" y="4756881"/>
                  <a:pt x="3098246" y="4751746"/>
                </a:cubicBezTo>
                <a:cubicBezTo>
                  <a:pt x="3101981" y="4757421"/>
                  <a:pt x="3109783" y="4752286"/>
                  <a:pt x="3117585" y="4747150"/>
                </a:cubicBezTo>
                <a:cubicBezTo>
                  <a:pt x="3125992" y="4759921"/>
                  <a:pt x="3137971" y="4738306"/>
                  <a:pt x="3131298" y="4738123"/>
                </a:cubicBezTo>
                <a:close/>
                <a:moveTo>
                  <a:pt x="2384561" y="4727494"/>
                </a:moveTo>
                <a:cubicBezTo>
                  <a:pt x="2396380" y="4725985"/>
                  <a:pt x="2406122" y="4728045"/>
                  <a:pt x="2414072" y="4731626"/>
                </a:cubicBezTo>
                <a:cubicBezTo>
                  <a:pt x="2386308" y="4740412"/>
                  <a:pt x="2363232" y="4739330"/>
                  <a:pt x="2342592" y="4744782"/>
                </a:cubicBezTo>
                <a:cubicBezTo>
                  <a:pt x="2358846" y="4734083"/>
                  <a:pt x="2372741" y="4729004"/>
                  <a:pt x="2384561" y="4727494"/>
                </a:cubicBezTo>
                <a:close/>
                <a:moveTo>
                  <a:pt x="2426403" y="4724526"/>
                </a:moveTo>
                <a:cubicBezTo>
                  <a:pt x="2429959" y="4723202"/>
                  <a:pt x="2432842" y="4723338"/>
                  <a:pt x="2434710" y="4726176"/>
                </a:cubicBezTo>
                <a:cubicBezTo>
                  <a:pt x="2426909" y="4731311"/>
                  <a:pt x="2414072" y="4731626"/>
                  <a:pt x="2414072" y="4731626"/>
                </a:cubicBezTo>
                <a:cubicBezTo>
                  <a:pt x="2418622" y="4728630"/>
                  <a:pt x="2422848" y="4725848"/>
                  <a:pt x="2426403" y="4724526"/>
                </a:cubicBezTo>
                <a:close/>
                <a:moveTo>
                  <a:pt x="2445904" y="4719822"/>
                </a:moveTo>
                <a:cubicBezTo>
                  <a:pt x="2449298" y="4718606"/>
                  <a:pt x="2452181" y="4718742"/>
                  <a:pt x="2454050" y="4721580"/>
                </a:cubicBezTo>
                <a:cubicBezTo>
                  <a:pt x="2446248" y="4726716"/>
                  <a:pt x="2434710" y="4726176"/>
                  <a:pt x="2434710" y="4726176"/>
                </a:cubicBezTo>
                <a:cubicBezTo>
                  <a:pt x="2438612" y="4723607"/>
                  <a:pt x="2442513" y="4721040"/>
                  <a:pt x="2445904" y="4719822"/>
                </a:cubicBezTo>
                <a:close/>
                <a:moveTo>
                  <a:pt x="2466381" y="4714478"/>
                </a:moveTo>
                <a:cubicBezTo>
                  <a:pt x="2469937" y="4713154"/>
                  <a:pt x="2472822" y="4713290"/>
                  <a:pt x="2474690" y="4716128"/>
                </a:cubicBezTo>
                <a:cubicBezTo>
                  <a:pt x="2466889" y="4721264"/>
                  <a:pt x="2454050" y="4721580"/>
                  <a:pt x="2454050" y="4721580"/>
                </a:cubicBezTo>
                <a:cubicBezTo>
                  <a:pt x="2458601" y="4718584"/>
                  <a:pt x="2462826" y="4715803"/>
                  <a:pt x="2466381" y="4714478"/>
                </a:cubicBezTo>
                <a:close/>
                <a:moveTo>
                  <a:pt x="2500650" y="4705311"/>
                </a:moveTo>
                <a:cubicBezTo>
                  <a:pt x="2509747" y="4703559"/>
                  <a:pt x="2518880" y="4703988"/>
                  <a:pt x="2526829" y="4707568"/>
                </a:cubicBezTo>
                <a:cubicBezTo>
                  <a:pt x="2506189" y="4713020"/>
                  <a:pt x="2490586" y="4723291"/>
                  <a:pt x="2474690" y="4716128"/>
                </a:cubicBezTo>
                <a:cubicBezTo>
                  <a:pt x="2482491" y="4710993"/>
                  <a:pt x="2491552" y="4707062"/>
                  <a:pt x="2500650" y="4705311"/>
                </a:cubicBezTo>
                <a:close/>
                <a:moveTo>
                  <a:pt x="2538024" y="4701216"/>
                </a:moveTo>
                <a:cubicBezTo>
                  <a:pt x="2541415" y="4700000"/>
                  <a:pt x="2544300" y="4700134"/>
                  <a:pt x="2546169" y="4702972"/>
                </a:cubicBezTo>
                <a:cubicBezTo>
                  <a:pt x="2538368" y="4708108"/>
                  <a:pt x="2526829" y="4707568"/>
                  <a:pt x="2526829" y="4707568"/>
                </a:cubicBezTo>
                <a:cubicBezTo>
                  <a:pt x="2530730" y="4705001"/>
                  <a:pt x="2534630" y="4702432"/>
                  <a:pt x="2538024" y="4701216"/>
                </a:cubicBezTo>
                <a:close/>
                <a:moveTo>
                  <a:pt x="2556611" y="4694064"/>
                </a:moveTo>
                <a:cubicBezTo>
                  <a:pt x="2560796" y="4693344"/>
                  <a:pt x="2564939" y="4694684"/>
                  <a:pt x="2566809" y="4697522"/>
                </a:cubicBezTo>
                <a:cubicBezTo>
                  <a:pt x="2557706" y="4703514"/>
                  <a:pt x="2546169" y="4702972"/>
                  <a:pt x="2546169" y="4702972"/>
                </a:cubicBezTo>
                <a:cubicBezTo>
                  <a:pt x="2548201" y="4697567"/>
                  <a:pt x="2552427" y="4694786"/>
                  <a:pt x="2556611" y="4694064"/>
                </a:cubicBezTo>
                <a:close/>
                <a:moveTo>
                  <a:pt x="2576601" y="4689041"/>
                </a:moveTo>
                <a:cubicBezTo>
                  <a:pt x="2580461" y="4688534"/>
                  <a:pt x="2584278" y="4690089"/>
                  <a:pt x="2586147" y="4692926"/>
                </a:cubicBezTo>
                <a:cubicBezTo>
                  <a:pt x="2578346" y="4698062"/>
                  <a:pt x="2566809" y="4697522"/>
                  <a:pt x="2566809" y="4697522"/>
                </a:cubicBezTo>
                <a:cubicBezTo>
                  <a:pt x="2568840" y="4692117"/>
                  <a:pt x="2572741" y="4689549"/>
                  <a:pt x="2576601" y="4689041"/>
                </a:cubicBezTo>
                <a:close/>
                <a:moveTo>
                  <a:pt x="2596018" y="4684565"/>
                </a:moveTo>
                <a:cubicBezTo>
                  <a:pt x="2599956" y="4684175"/>
                  <a:pt x="2603930" y="4685966"/>
                  <a:pt x="2606109" y="4689278"/>
                </a:cubicBezTo>
                <a:cubicBezTo>
                  <a:pt x="2598308" y="4694412"/>
                  <a:pt x="2586147" y="4692926"/>
                  <a:pt x="2586147" y="4692926"/>
                </a:cubicBezTo>
                <a:cubicBezTo>
                  <a:pt x="2588181" y="4687520"/>
                  <a:pt x="2592082" y="4684953"/>
                  <a:pt x="2596018" y="4684565"/>
                </a:cubicBezTo>
                <a:close/>
                <a:moveTo>
                  <a:pt x="2689355" y="4663651"/>
                </a:moveTo>
                <a:cubicBezTo>
                  <a:pt x="2698982" y="4662970"/>
                  <a:pt x="2708799" y="4663373"/>
                  <a:pt x="2718868" y="4665220"/>
                </a:cubicBezTo>
                <a:cubicBezTo>
                  <a:pt x="2678266" y="4674320"/>
                  <a:pt x="2642022" y="4690043"/>
                  <a:pt x="2606109" y="4689278"/>
                </a:cubicBezTo>
                <a:cubicBezTo>
                  <a:pt x="2633292" y="4677485"/>
                  <a:pt x="2660472" y="4665694"/>
                  <a:pt x="2689355" y="4663651"/>
                </a:cubicBezTo>
                <a:close/>
                <a:moveTo>
                  <a:pt x="2739855" y="4650387"/>
                </a:moveTo>
                <a:cubicBezTo>
                  <a:pt x="2747106" y="4648664"/>
                  <a:pt x="2753809" y="4650353"/>
                  <a:pt x="2757546" y="4656028"/>
                </a:cubicBezTo>
                <a:cubicBezTo>
                  <a:pt x="2738206" y="4660624"/>
                  <a:pt x="2730405" y="4665760"/>
                  <a:pt x="2718868" y="4665220"/>
                </a:cubicBezTo>
                <a:cubicBezTo>
                  <a:pt x="2724801" y="4657246"/>
                  <a:pt x="2732603" y="4652111"/>
                  <a:pt x="2739855" y="4650387"/>
                </a:cubicBezTo>
                <a:close/>
                <a:moveTo>
                  <a:pt x="2768477" y="4646800"/>
                </a:moveTo>
                <a:cubicBezTo>
                  <a:pt x="2772500" y="4646186"/>
                  <a:pt x="2776319" y="4647739"/>
                  <a:pt x="2778186" y="4650577"/>
                </a:cubicBezTo>
                <a:cubicBezTo>
                  <a:pt x="2770383" y="4655712"/>
                  <a:pt x="2757546" y="4656028"/>
                  <a:pt x="2757546" y="4656028"/>
                </a:cubicBezTo>
                <a:cubicBezTo>
                  <a:pt x="2760228" y="4650195"/>
                  <a:pt x="2764454" y="4647413"/>
                  <a:pt x="2768477" y="4646800"/>
                </a:cubicBezTo>
                <a:close/>
                <a:moveTo>
                  <a:pt x="2788057" y="4642215"/>
                </a:moveTo>
                <a:cubicBezTo>
                  <a:pt x="2791993" y="4641827"/>
                  <a:pt x="2795969" y="4643617"/>
                  <a:pt x="2798148" y="4646928"/>
                </a:cubicBezTo>
                <a:cubicBezTo>
                  <a:pt x="2790347" y="4652064"/>
                  <a:pt x="2778186" y="4650577"/>
                  <a:pt x="2778186" y="4650577"/>
                </a:cubicBezTo>
                <a:cubicBezTo>
                  <a:pt x="2780218" y="4645172"/>
                  <a:pt x="2784119" y="4642603"/>
                  <a:pt x="2788057" y="4642215"/>
                </a:cubicBezTo>
                <a:close/>
                <a:moveTo>
                  <a:pt x="2843652" y="4627270"/>
                </a:moveTo>
                <a:cubicBezTo>
                  <a:pt x="2848174" y="4627725"/>
                  <a:pt x="2852713" y="4629313"/>
                  <a:pt x="2857467" y="4632287"/>
                </a:cubicBezTo>
                <a:cubicBezTo>
                  <a:pt x="2830325" y="4642018"/>
                  <a:pt x="2809685" y="4647468"/>
                  <a:pt x="2798148" y="4646928"/>
                </a:cubicBezTo>
                <a:cubicBezTo>
                  <a:pt x="2816676" y="4634731"/>
                  <a:pt x="2830086" y="4625903"/>
                  <a:pt x="2843652" y="4627270"/>
                </a:cubicBezTo>
                <a:close/>
                <a:moveTo>
                  <a:pt x="2879064" y="4616924"/>
                </a:moveTo>
                <a:cubicBezTo>
                  <a:pt x="2881662" y="4617374"/>
                  <a:pt x="2884039" y="4618861"/>
                  <a:pt x="2885907" y="4621699"/>
                </a:cubicBezTo>
                <a:cubicBezTo>
                  <a:pt x="2870304" y="4631970"/>
                  <a:pt x="2861202" y="4637962"/>
                  <a:pt x="2857467" y="4632287"/>
                </a:cubicBezTo>
                <a:cubicBezTo>
                  <a:pt x="2861491" y="4623535"/>
                  <a:pt x="2871272" y="4615571"/>
                  <a:pt x="2879064" y="4616924"/>
                </a:cubicBezTo>
                <a:close/>
                <a:moveTo>
                  <a:pt x="2915652" y="4609554"/>
                </a:moveTo>
                <a:cubicBezTo>
                  <a:pt x="2918985" y="4609839"/>
                  <a:pt x="2922535" y="4610808"/>
                  <a:pt x="2926508" y="4612599"/>
                </a:cubicBezTo>
                <a:cubicBezTo>
                  <a:pt x="2909605" y="4623726"/>
                  <a:pt x="2890266" y="4628322"/>
                  <a:pt x="2885907" y="4621699"/>
                </a:cubicBezTo>
                <a:cubicBezTo>
                  <a:pt x="2897610" y="4613996"/>
                  <a:pt x="2905655" y="4608700"/>
                  <a:pt x="2915652" y="4609554"/>
                </a:cubicBezTo>
                <a:close/>
                <a:moveTo>
                  <a:pt x="2936301" y="4604118"/>
                </a:moveTo>
                <a:cubicBezTo>
                  <a:pt x="2940161" y="4603611"/>
                  <a:pt x="2943980" y="4605165"/>
                  <a:pt x="2945848" y="4608003"/>
                </a:cubicBezTo>
                <a:cubicBezTo>
                  <a:pt x="2938046" y="4613139"/>
                  <a:pt x="2926508" y="4612599"/>
                  <a:pt x="2926508" y="4612599"/>
                </a:cubicBezTo>
                <a:cubicBezTo>
                  <a:pt x="2928542" y="4607192"/>
                  <a:pt x="2932442" y="4604625"/>
                  <a:pt x="2936301" y="4604118"/>
                </a:cubicBezTo>
                <a:close/>
                <a:moveTo>
                  <a:pt x="2956291" y="4599095"/>
                </a:moveTo>
                <a:cubicBezTo>
                  <a:pt x="2960476" y="4598374"/>
                  <a:pt x="2964620" y="4599715"/>
                  <a:pt x="2966487" y="4602553"/>
                </a:cubicBezTo>
                <a:cubicBezTo>
                  <a:pt x="2957385" y="4608543"/>
                  <a:pt x="2945848" y="4608003"/>
                  <a:pt x="2945848" y="4608003"/>
                </a:cubicBezTo>
                <a:cubicBezTo>
                  <a:pt x="2947881" y="4602598"/>
                  <a:pt x="2952107" y="4599817"/>
                  <a:pt x="2956291" y="4599095"/>
                </a:cubicBezTo>
                <a:close/>
                <a:moveTo>
                  <a:pt x="2976281" y="4594072"/>
                </a:moveTo>
                <a:cubicBezTo>
                  <a:pt x="2980141" y="4593565"/>
                  <a:pt x="2983959" y="4595119"/>
                  <a:pt x="2985826" y="4597957"/>
                </a:cubicBezTo>
                <a:cubicBezTo>
                  <a:pt x="2978024" y="4603093"/>
                  <a:pt x="2966487" y="4602553"/>
                  <a:pt x="2966487" y="4602553"/>
                </a:cubicBezTo>
                <a:cubicBezTo>
                  <a:pt x="2968521" y="4597146"/>
                  <a:pt x="2972421" y="4594579"/>
                  <a:pt x="2976281" y="4594072"/>
                </a:cubicBezTo>
                <a:close/>
                <a:moveTo>
                  <a:pt x="2995698" y="4589594"/>
                </a:moveTo>
                <a:cubicBezTo>
                  <a:pt x="2999636" y="4589206"/>
                  <a:pt x="3003611" y="4590997"/>
                  <a:pt x="3005789" y="4594307"/>
                </a:cubicBezTo>
                <a:cubicBezTo>
                  <a:pt x="2997988" y="4599444"/>
                  <a:pt x="2985826" y="4597957"/>
                  <a:pt x="2985826" y="4597957"/>
                </a:cubicBezTo>
                <a:cubicBezTo>
                  <a:pt x="2987859" y="4592552"/>
                  <a:pt x="2991760" y="4589984"/>
                  <a:pt x="2995698" y="4589594"/>
                </a:cubicBezTo>
                <a:close/>
                <a:moveTo>
                  <a:pt x="3015999" y="4585044"/>
                </a:moveTo>
                <a:cubicBezTo>
                  <a:pt x="3020261" y="4584441"/>
                  <a:pt x="3024560" y="4586017"/>
                  <a:pt x="3026429" y="4588857"/>
                </a:cubicBezTo>
                <a:cubicBezTo>
                  <a:pt x="3017327" y="4594847"/>
                  <a:pt x="3005789" y="4594307"/>
                  <a:pt x="3005789" y="4594307"/>
                </a:cubicBezTo>
                <a:cubicBezTo>
                  <a:pt x="3007511" y="4588429"/>
                  <a:pt x="3011735" y="4585646"/>
                  <a:pt x="3015999" y="4585044"/>
                </a:cubicBezTo>
                <a:close/>
                <a:moveTo>
                  <a:pt x="3070472" y="4567998"/>
                </a:moveTo>
                <a:cubicBezTo>
                  <a:pt x="3049504" y="4589937"/>
                  <a:pt x="3037966" y="4589397"/>
                  <a:pt x="3026429" y="4588857"/>
                </a:cubicBezTo>
                <a:cubicBezTo>
                  <a:pt x="3038295" y="4572910"/>
                  <a:pt x="3058934" y="4567458"/>
                  <a:pt x="3070472" y="4567998"/>
                </a:cubicBezTo>
                <a:close/>
                <a:moveTo>
                  <a:pt x="3089813" y="4563403"/>
                </a:moveTo>
                <a:cubicBezTo>
                  <a:pt x="3085748" y="4574215"/>
                  <a:pt x="3074209" y="4573674"/>
                  <a:pt x="3070472" y="4567998"/>
                </a:cubicBezTo>
                <a:cubicBezTo>
                  <a:pt x="3078275" y="4562863"/>
                  <a:pt x="3089813" y="4563403"/>
                  <a:pt x="3089813" y="4563403"/>
                </a:cubicBezTo>
                <a:close/>
                <a:moveTo>
                  <a:pt x="3110452" y="4557952"/>
                </a:moveTo>
                <a:cubicBezTo>
                  <a:pt x="3105710" y="4570565"/>
                  <a:pt x="3093548" y="4569080"/>
                  <a:pt x="3089813" y="4563403"/>
                </a:cubicBezTo>
                <a:cubicBezTo>
                  <a:pt x="3097613" y="4558267"/>
                  <a:pt x="3101350" y="4563944"/>
                  <a:pt x="3110452" y="4557952"/>
                </a:cubicBezTo>
                <a:close/>
                <a:moveTo>
                  <a:pt x="3599240" y="4556185"/>
                </a:moveTo>
                <a:lnTo>
                  <a:pt x="3595480" y="4558661"/>
                </a:lnTo>
                <a:cubicBezTo>
                  <a:pt x="3595480" y="4558661"/>
                  <a:pt x="3596453" y="4558020"/>
                  <a:pt x="3597673" y="4557217"/>
                </a:cubicBezTo>
                <a:close/>
                <a:moveTo>
                  <a:pt x="3602062" y="4554327"/>
                </a:moveTo>
                <a:cubicBezTo>
                  <a:pt x="3602793" y="4553847"/>
                  <a:pt x="3602306" y="4554167"/>
                  <a:pt x="3601331" y="4554809"/>
                </a:cubicBezTo>
                <a:lnTo>
                  <a:pt x="3599240" y="4556185"/>
                </a:lnTo>
                <a:close/>
                <a:moveTo>
                  <a:pt x="3130414" y="4554302"/>
                </a:moveTo>
                <a:cubicBezTo>
                  <a:pt x="3126349" y="4565115"/>
                  <a:pt x="3114812" y="4564573"/>
                  <a:pt x="3110452" y="4557952"/>
                </a:cubicBezTo>
                <a:cubicBezTo>
                  <a:pt x="3118253" y="4552817"/>
                  <a:pt x="3122612" y="4559438"/>
                  <a:pt x="3130414" y="4554302"/>
                </a:cubicBezTo>
                <a:close/>
                <a:moveTo>
                  <a:pt x="3149753" y="4549706"/>
                </a:moveTo>
                <a:cubicBezTo>
                  <a:pt x="3145687" y="4560519"/>
                  <a:pt x="3134150" y="4559978"/>
                  <a:pt x="3130414" y="4554302"/>
                </a:cubicBezTo>
                <a:cubicBezTo>
                  <a:pt x="3138215" y="4549166"/>
                  <a:pt x="3141951" y="4554842"/>
                  <a:pt x="3149753" y="4549706"/>
                </a:cubicBezTo>
                <a:close/>
                <a:moveTo>
                  <a:pt x="3623393" y="4542318"/>
                </a:moveTo>
                <a:cubicBezTo>
                  <a:pt x="3626644" y="4540180"/>
                  <a:pt x="3629853" y="4540100"/>
                  <a:pt x="3631722" y="4542938"/>
                </a:cubicBezTo>
                <a:cubicBezTo>
                  <a:pt x="3631722" y="4542938"/>
                  <a:pt x="3622620" y="4548930"/>
                  <a:pt x="3614819" y="4554066"/>
                </a:cubicBezTo>
                <a:cubicBezTo>
                  <a:pt x="3616850" y="4548661"/>
                  <a:pt x="3620142" y="4544460"/>
                  <a:pt x="3623393" y="4542318"/>
                </a:cubicBezTo>
                <a:close/>
                <a:moveTo>
                  <a:pt x="3020750" y="4539884"/>
                </a:moveTo>
                <a:cubicBezTo>
                  <a:pt x="3016812" y="4540273"/>
                  <a:pt x="3012911" y="4542841"/>
                  <a:pt x="3011190" y="4548720"/>
                </a:cubicBezTo>
                <a:cubicBezTo>
                  <a:pt x="3006830" y="4542098"/>
                  <a:pt x="2995292" y="4541558"/>
                  <a:pt x="2989927" y="4553225"/>
                </a:cubicBezTo>
                <a:cubicBezTo>
                  <a:pt x="2986191" y="4547550"/>
                  <a:pt x="2974653" y="4547010"/>
                  <a:pt x="2970588" y="4557821"/>
                </a:cubicBezTo>
                <a:cubicBezTo>
                  <a:pt x="2966852" y="4552144"/>
                  <a:pt x="2955314" y="4551604"/>
                  <a:pt x="2951248" y="4562415"/>
                </a:cubicBezTo>
                <a:cubicBezTo>
                  <a:pt x="2947513" y="4556739"/>
                  <a:pt x="2935974" y="4556199"/>
                  <a:pt x="2930608" y="4567867"/>
                </a:cubicBezTo>
                <a:cubicBezTo>
                  <a:pt x="2926873" y="4562191"/>
                  <a:pt x="2914711" y="4560704"/>
                  <a:pt x="2911269" y="4572462"/>
                </a:cubicBezTo>
                <a:cubicBezTo>
                  <a:pt x="2739871" y="4609360"/>
                  <a:pt x="2571237" y="4636303"/>
                  <a:pt x="2399508" y="4689688"/>
                </a:cubicBezTo>
                <a:cubicBezTo>
                  <a:pt x="2375461" y="4672976"/>
                  <a:pt x="2359202" y="4716221"/>
                  <a:pt x="2399508" y="4689688"/>
                </a:cubicBezTo>
                <a:cubicBezTo>
                  <a:pt x="2563106" y="4657926"/>
                  <a:pt x="2734506" y="4621028"/>
                  <a:pt x="2911269" y="4572462"/>
                </a:cubicBezTo>
                <a:cubicBezTo>
                  <a:pt x="2911269" y="4572462"/>
                  <a:pt x="2922807" y="4573002"/>
                  <a:pt x="2930608" y="4567867"/>
                </a:cubicBezTo>
                <a:cubicBezTo>
                  <a:pt x="2930608" y="4567867"/>
                  <a:pt x="2943446" y="4567550"/>
                  <a:pt x="2951248" y="4562415"/>
                </a:cubicBezTo>
                <a:cubicBezTo>
                  <a:pt x="2951248" y="4562415"/>
                  <a:pt x="2962787" y="4562956"/>
                  <a:pt x="2970588" y="4557821"/>
                </a:cubicBezTo>
                <a:cubicBezTo>
                  <a:pt x="2970588" y="4557821"/>
                  <a:pt x="2982126" y="4558361"/>
                  <a:pt x="2989927" y="4553225"/>
                </a:cubicBezTo>
                <a:cubicBezTo>
                  <a:pt x="2989927" y="4553225"/>
                  <a:pt x="3003388" y="4553856"/>
                  <a:pt x="3011190" y="4548720"/>
                </a:cubicBezTo>
                <a:cubicBezTo>
                  <a:pt x="3011190" y="4548720"/>
                  <a:pt x="3022727" y="4549260"/>
                  <a:pt x="3030528" y="4544125"/>
                </a:cubicBezTo>
                <a:cubicBezTo>
                  <a:pt x="3028661" y="4541285"/>
                  <a:pt x="3024687" y="4539496"/>
                  <a:pt x="3020750" y="4539884"/>
                </a:cubicBezTo>
                <a:close/>
                <a:moveTo>
                  <a:pt x="3173270" y="4537657"/>
                </a:moveTo>
                <a:cubicBezTo>
                  <a:pt x="3175503" y="4537333"/>
                  <a:pt x="3177260" y="4537701"/>
                  <a:pt x="3178194" y="4539121"/>
                </a:cubicBezTo>
                <a:cubicBezTo>
                  <a:pt x="3165026" y="4555924"/>
                  <a:pt x="3157225" y="4561059"/>
                  <a:pt x="3149753" y="4549706"/>
                </a:cubicBezTo>
                <a:cubicBezTo>
                  <a:pt x="3155603" y="4545856"/>
                  <a:pt x="3166576" y="4538634"/>
                  <a:pt x="3173270" y="4537657"/>
                </a:cubicBezTo>
                <a:close/>
                <a:moveTo>
                  <a:pt x="3197534" y="4534525"/>
                </a:moveTo>
                <a:cubicBezTo>
                  <a:pt x="3193469" y="4545336"/>
                  <a:pt x="3181931" y="4544796"/>
                  <a:pt x="3178194" y="4539121"/>
                </a:cubicBezTo>
                <a:cubicBezTo>
                  <a:pt x="3185996" y="4533985"/>
                  <a:pt x="3189733" y="4539661"/>
                  <a:pt x="3197534" y="4534525"/>
                </a:cubicBezTo>
                <a:close/>
                <a:moveTo>
                  <a:pt x="3218174" y="4529075"/>
                </a:moveTo>
                <a:cubicBezTo>
                  <a:pt x="3205006" y="4545876"/>
                  <a:pt x="3201270" y="4540201"/>
                  <a:pt x="3197534" y="4534525"/>
                </a:cubicBezTo>
                <a:cubicBezTo>
                  <a:pt x="3205335" y="4529389"/>
                  <a:pt x="3209072" y="4535065"/>
                  <a:pt x="3218174" y="4529075"/>
                </a:cubicBezTo>
                <a:close/>
                <a:moveTo>
                  <a:pt x="3237512" y="4524478"/>
                </a:moveTo>
                <a:cubicBezTo>
                  <a:pt x="3226269" y="4541371"/>
                  <a:pt x="3221909" y="4534749"/>
                  <a:pt x="3218174" y="4529075"/>
                </a:cubicBezTo>
                <a:cubicBezTo>
                  <a:pt x="3225974" y="4523939"/>
                  <a:pt x="3229711" y="4529615"/>
                  <a:pt x="3237512" y="4524478"/>
                </a:cubicBezTo>
                <a:close/>
                <a:moveTo>
                  <a:pt x="3258775" y="4519973"/>
                </a:moveTo>
                <a:cubicBezTo>
                  <a:pt x="3245607" y="4536776"/>
                  <a:pt x="3241871" y="4531100"/>
                  <a:pt x="3237512" y="4524478"/>
                </a:cubicBezTo>
                <a:cubicBezTo>
                  <a:pt x="3245313" y="4519342"/>
                  <a:pt x="3249673" y="4525965"/>
                  <a:pt x="3258775" y="4519973"/>
                </a:cubicBezTo>
                <a:close/>
                <a:moveTo>
                  <a:pt x="3285914" y="4510243"/>
                </a:moveTo>
                <a:cubicBezTo>
                  <a:pt x="3274048" y="4526188"/>
                  <a:pt x="3266247" y="4531324"/>
                  <a:pt x="3258775" y="4519973"/>
                </a:cubicBezTo>
                <a:cubicBezTo>
                  <a:pt x="3266576" y="4514837"/>
                  <a:pt x="3274377" y="4509702"/>
                  <a:pt x="3285914" y="4510243"/>
                </a:cubicBezTo>
                <a:close/>
                <a:moveTo>
                  <a:pt x="3306556" y="4504791"/>
                </a:moveTo>
                <a:cubicBezTo>
                  <a:pt x="3293387" y="4521594"/>
                  <a:pt x="3289653" y="4515919"/>
                  <a:pt x="3285914" y="4510243"/>
                </a:cubicBezTo>
                <a:cubicBezTo>
                  <a:pt x="3293718" y="4505108"/>
                  <a:pt x="3297454" y="4510783"/>
                  <a:pt x="3306556" y="4504791"/>
                </a:cubicBezTo>
                <a:close/>
                <a:moveTo>
                  <a:pt x="3325894" y="4500196"/>
                </a:moveTo>
                <a:cubicBezTo>
                  <a:pt x="3314649" y="4517090"/>
                  <a:pt x="3310290" y="4510467"/>
                  <a:pt x="3306556" y="4504791"/>
                </a:cubicBezTo>
                <a:cubicBezTo>
                  <a:pt x="3314357" y="4499656"/>
                  <a:pt x="3318094" y="4505331"/>
                  <a:pt x="3325894" y="4500196"/>
                </a:cubicBezTo>
                <a:close/>
                <a:moveTo>
                  <a:pt x="3353658" y="4491411"/>
                </a:moveTo>
                <a:cubicBezTo>
                  <a:pt x="3338055" y="4501683"/>
                  <a:pt x="3333990" y="4512494"/>
                  <a:pt x="3325894" y="4500196"/>
                </a:cubicBezTo>
                <a:cubicBezTo>
                  <a:pt x="3333696" y="4495060"/>
                  <a:pt x="3341497" y="4489926"/>
                  <a:pt x="3353658" y="4491411"/>
                </a:cubicBezTo>
                <a:close/>
                <a:moveTo>
                  <a:pt x="3374297" y="4485960"/>
                </a:moveTo>
                <a:cubicBezTo>
                  <a:pt x="3361130" y="4502763"/>
                  <a:pt x="3357394" y="4497087"/>
                  <a:pt x="3353658" y="4491411"/>
                </a:cubicBezTo>
                <a:cubicBezTo>
                  <a:pt x="3362760" y="4485420"/>
                  <a:pt x="3366496" y="4491095"/>
                  <a:pt x="3374297" y="4485960"/>
                </a:cubicBezTo>
                <a:close/>
                <a:moveTo>
                  <a:pt x="3393638" y="4481366"/>
                </a:moveTo>
                <a:cubicBezTo>
                  <a:pt x="3381770" y="4497311"/>
                  <a:pt x="3378035" y="4491637"/>
                  <a:pt x="3374297" y="4485960"/>
                </a:cubicBezTo>
                <a:cubicBezTo>
                  <a:pt x="3382099" y="4480824"/>
                  <a:pt x="3385836" y="4486501"/>
                  <a:pt x="3393638" y="4481366"/>
                </a:cubicBezTo>
                <a:close/>
                <a:moveTo>
                  <a:pt x="3422079" y="4470778"/>
                </a:moveTo>
                <a:cubicBezTo>
                  <a:pt x="3405175" y="4481904"/>
                  <a:pt x="3401110" y="4492717"/>
                  <a:pt x="3393638" y="4481366"/>
                </a:cubicBezTo>
                <a:cubicBezTo>
                  <a:pt x="3401439" y="4476228"/>
                  <a:pt x="3410539" y="4470238"/>
                  <a:pt x="3422079" y="4470778"/>
                </a:cubicBezTo>
                <a:close/>
                <a:moveTo>
                  <a:pt x="3430774" y="4469122"/>
                </a:moveTo>
                <a:cubicBezTo>
                  <a:pt x="3432682" y="4469900"/>
                  <a:pt x="3433616" y="4471318"/>
                  <a:pt x="3433616" y="4471318"/>
                </a:cubicBezTo>
                <a:cubicBezTo>
                  <a:pt x="3430174" y="4483075"/>
                  <a:pt x="3425815" y="4476454"/>
                  <a:pt x="3422079" y="4470778"/>
                </a:cubicBezTo>
                <a:cubicBezTo>
                  <a:pt x="3425979" y="4468210"/>
                  <a:pt x="3428864" y="4468344"/>
                  <a:pt x="3430774" y="4469122"/>
                </a:cubicBezTo>
                <a:close/>
                <a:moveTo>
                  <a:pt x="3450587" y="4464893"/>
                </a:moveTo>
                <a:cubicBezTo>
                  <a:pt x="3453789" y="4465157"/>
                  <a:pt x="3454879" y="4466813"/>
                  <a:pt x="3454879" y="4466813"/>
                </a:cubicBezTo>
                <a:cubicBezTo>
                  <a:pt x="3449513" y="4478481"/>
                  <a:pt x="3445777" y="4472804"/>
                  <a:pt x="3433616" y="4471318"/>
                </a:cubicBezTo>
                <a:cubicBezTo>
                  <a:pt x="3442069" y="4465755"/>
                  <a:pt x="3447384" y="4464628"/>
                  <a:pt x="3450587" y="4464893"/>
                </a:cubicBezTo>
                <a:close/>
                <a:moveTo>
                  <a:pt x="3472899" y="4455966"/>
                </a:moveTo>
                <a:cubicBezTo>
                  <a:pt x="3477267" y="4454108"/>
                  <a:pt x="3480151" y="4454244"/>
                  <a:pt x="3482019" y="4457082"/>
                </a:cubicBezTo>
                <a:cubicBezTo>
                  <a:pt x="3474217" y="4462218"/>
                  <a:pt x="3470152" y="4473029"/>
                  <a:pt x="3454879" y="4466813"/>
                </a:cubicBezTo>
                <a:cubicBezTo>
                  <a:pt x="3462680" y="4461678"/>
                  <a:pt x="3468531" y="4457826"/>
                  <a:pt x="3472899" y="4455966"/>
                </a:cubicBezTo>
                <a:close/>
                <a:moveTo>
                  <a:pt x="3498678" y="4450184"/>
                </a:moveTo>
                <a:cubicBezTo>
                  <a:pt x="3501725" y="4450212"/>
                  <a:pt x="3502658" y="4451630"/>
                  <a:pt x="3502658" y="4451630"/>
                </a:cubicBezTo>
                <a:cubicBezTo>
                  <a:pt x="3497294" y="4463298"/>
                  <a:pt x="3493558" y="4457622"/>
                  <a:pt x="3482019" y="4457082"/>
                </a:cubicBezTo>
                <a:cubicBezTo>
                  <a:pt x="3490471" y="4451518"/>
                  <a:pt x="3495630" y="4450156"/>
                  <a:pt x="3498678" y="4450184"/>
                </a:cubicBezTo>
                <a:close/>
                <a:moveTo>
                  <a:pt x="3518179" y="4445482"/>
                </a:moveTo>
                <a:cubicBezTo>
                  <a:pt x="3521064" y="4445617"/>
                  <a:pt x="3521999" y="4447035"/>
                  <a:pt x="3521999" y="4447035"/>
                </a:cubicBezTo>
                <a:cubicBezTo>
                  <a:pt x="3517934" y="4457848"/>
                  <a:pt x="3514197" y="4452170"/>
                  <a:pt x="3502658" y="4451630"/>
                </a:cubicBezTo>
                <a:cubicBezTo>
                  <a:pt x="3510460" y="4446495"/>
                  <a:pt x="3515295" y="4445346"/>
                  <a:pt x="3518179" y="4445482"/>
                </a:cubicBezTo>
                <a:close/>
                <a:moveTo>
                  <a:pt x="3540019" y="4436189"/>
                </a:moveTo>
                <a:cubicBezTo>
                  <a:pt x="3544387" y="4434331"/>
                  <a:pt x="3547271" y="4434466"/>
                  <a:pt x="3549139" y="4437305"/>
                </a:cubicBezTo>
                <a:cubicBezTo>
                  <a:pt x="3541337" y="4442441"/>
                  <a:pt x="3533536" y="4447576"/>
                  <a:pt x="3521999" y="4447035"/>
                </a:cubicBezTo>
                <a:cubicBezTo>
                  <a:pt x="3529800" y="4441899"/>
                  <a:pt x="3535651" y="4438049"/>
                  <a:pt x="3540019" y="4436189"/>
                </a:cubicBezTo>
                <a:close/>
                <a:moveTo>
                  <a:pt x="3566109" y="4430880"/>
                </a:moveTo>
                <a:cubicBezTo>
                  <a:pt x="3569312" y="4431144"/>
                  <a:pt x="3570401" y="4432800"/>
                  <a:pt x="3570401" y="4432800"/>
                </a:cubicBezTo>
                <a:cubicBezTo>
                  <a:pt x="3562600" y="4437936"/>
                  <a:pt x="3562600" y="4437936"/>
                  <a:pt x="3549139" y="4437305"/>
                </a:cubicBezTo>
                <a:cubicBezTo>
                  <a:pt x="3557591" y="4431741"/>
                  <a:pt x="3562905" y="4430615"/>
                  <a:pt x="3566109" y="4430880"/>
                </a:cubicBezTo>
                <a:close/>
                <a:moveTo>
                  <a:pt x="3612432" y="4415429"/>
                </a:moveTo>
                <a:cubicBezTo>
                  <a:pt x="3615257" y="4415474"/>
                  <a:pt x="3617248" y="4416198"/>
                  <a:pt x="3618181" y="4417617"/>
                </a:cubicBezTo>
                <a:cubicBezTo>
                  <a:pt x="3601279" y="4428745"/>
                  <a:pt x="3585675" y="4439016"/>
                  <a:pt x="3570401" y="4432800"/>
                </a:cubicBezTo>
                <a:cubicBezTo>
                  <a:pt x="3587956" y="4421244"/>
                  <a:pt x="3603953" y="4415290"/>
                  <a:pt x="3612432" y="4415429"/>
                </a:cubicBezTo>
                <a:close/>
                <a:moveTo>
                  <a:pt x="3665962" y="4402436"/>
                </a:moveTo>
                <a:cubicBezTo>
                  <a:pt x="3650359" y="4412705"/>
                  <a:pt x="3633456" y="4423834"/>
                  <a:pt x="3618181" y="4417617"/>
                </a:cubicBezTo>
                <a:cubicBezTo>
                  <a:pt x="3642887" y="4401356"/>
                  <a:pt x="3654425" y="4401894"/>
                  <a:pt x="3665962" y="4402436"/>
                </a:cubicBezTo>
                <a:close/>
                <a:moveTo>
                  <a:pt x="3714366" y="4388198"/>
                </a:moveTo>
                <a:cubicBezTo>
                  <a:pt x="3698762" y="4398469"/>
                  <a:pt x="3681859" y="4409597"/>
                  <a:pt x="3665962" y="4402436"/>
                </a:cubicBezTo>
                <a:cubicBezTo>
                  <a:pt x="3690666" y="4386173"/>
                  <a:pt x="3702204" y="4386713"/>
                  <a:pt x="3714366" y="4388198"/>
                </a:cubicBezTo>
                <a:close/>
                <a:moveTo>
                  <a:pt x="3733705" y="4383604"/>
                </a:moveTo>
                <a:cubicBezTo>
                  <a:pt x="3725904" y="4388740"/>
                  <a:pt x="3725904" y="4388740"/>
                  <a:pt x="3714366" y="4388198"/>
                </a:cubicBezTo>
                <a:cubicBezTo>
                  <a:pt x="3722167" y="4383063"/>
                  <a:pt x="3733705" y="4383604"/>
                  <a:pt x="3733705" y="4383604"/>
                </a:cubicBezTo>
                <a:close/>
                <a:moveTo>
                  <a:pt x="3752862" y="4372009"/>
                </a:moveTo>
                <a:cubicBezTo>
                  <a:pt x="3757392" y="4370044"/>
                  <a:pt x="3760277" y="4370179"/>
                  <a:pt x="3762146" y="4373017"/>
                </a:cubicBezTo>
                <a:cubicBezTo>
                  <a:pt x="3754344" y="4378152"/>
                  <a:pt x="3737441" y="4389280"/>
                  <a:pt x="3733705" y="4383604"/>
                </a:cubicBezTo>
                <a:cubicBezTo>
                  <a:pt x="3742156" y="4378040"/>
                  <a:pt x="3748332" y="4373975"/>
                  <a:pt x="3752862" y="4372009"/>
                </a:cubicBezTo>
                <a:close/>
                <a:moveTo>
                  <a:pt x="3773340" y="4366665"/>
                </a:moveTo>
                <a:cubicBezTo>
                  <a:pt x="3776733" y="4365449"/>
                  <a:pt x="3779617" y="4365583"/>
                  <a:pt x="3781485" y="4368421"/>
                </a:cubicBezTo>
                <a:cubicBezTo>
                  <a:pt x="3773683" y="4373557"/>
                  <a:pt x="3765882" y="4378692"/>
                  <a:pt x="3762146" y="4373017"/>
                </a:cubicBezTo>
                <a:cubicBezTo>
                  <a:pt x="3766046" y="4370450"/>
                  <a:pt x="3769947" y="4367881"/>
                  <a:pt x="3773340" y="4366665"/>
                </a:cubicBezTo>
                <a:close/>
                <a:moveTo>
                  <a:pt x="3800721" y="4356946"/>
                </a:moveTo>
                <a:cubicBezTo>
                  <a:pt x="3805328" y="4355098"/>
                  <a:pt x="3808369" y="4355470"/>
                  <a:pt x="3810548" y="4358781"/>
                </a:cubicBezTo>
                <a:cubicBezTo>
                  <a:pt x="3802747" y="4363916"/>
                  <a:pt x="3785844" y="4375044"/>
                  <a:pt x="3781485" y="4368421"/>
                </a:cubicBezTo>
                <a:cubicBezTo>
                  <a:pt x="3789937" y="4362858"/>
                  <a:pt x="3796113" y="4358792"/>
                  <a:pt x="3800721" y="4356946"/>
                </a:cubicBezTo>
                <a:close/>
                <a:moveTo>
                  <a:pt x="4343357" y="4344307"/>
                </a:moveTo>
                <a:cubicBezTo>
                  <a:pt x="4311856" y="4347417"/>
                  <a:pt x="4298689" y="4364220"/>
                  <a:pt x="4287151" y="4363680"/>
                </a:cubicBezTo>
                <a:cubicBezTo>
                  <a:pt x="4239370" y="4378861"/>
                  <a:pt x="4194704" y="4398775"/>
                  <a:pt x="4175365" y="4403369"/>
                </a:cubicBezTo>
                <a:cubicBezTo>
                  <a:pt x="3662564" y="4572805"/>
                  <a:pt x="3175124" y="4693001"/>
                  <a:pt x="2698600" y="4812794"/>
                </a:cubicBezTo>
                <a:cubicBezTo>
                  <a:pt x="3149762" y="4742240"/>
                  <a:pt x="3662858" y="4590237"/>
                  <a:pt x="4150953" y="4437066"/>
                </a:cubicBezTo>
                <a:cubicBezTo>
                  <a:pt x="4206536" y="4416747"/>
                  <a:pt x="4350793" y="4389580"/>
                  <a:pt x="4366103" y="4361875"/>
                </a:cubicBezTo>
                <a:cubicBezTo>
                  <a:pt x="4362661" y="4373633"/>
                  <a:pt x="4331196" y="4342821"/>
                  <a:pt x="4343357" y="4344307"/>
                </a:cubicBezTo>
                <a:close/>
                <a:moveTo>
                  <a:pt x="776867" y="4306942"/>
                </a:moveTo>
                <a:cubicBezTo>
                  <a:pt x="776912" y="4304623"/>
                  <a:pt x="776727" y="4313897"/>
                  <a:pt x="776727" y="4313897"/>
                </a:cubicBezTo>
                <a:cubicBezTo>
                  <a:pt x="776809" y="4309775"/>
                  <a:pt x="776851" y="4307714"/>
                  <a:pt x="776867" y="4306942"/>
                </a:cubicBezTo>
                <a:close/>
                <a:moveTo>
                  <a:pt x="2757800" y="4297565"/>
                </a:moveTo>
                <a:cubicBezTo>
                  <a:pt x="2761516" y="4296134"/>
                  <a:pt x="2764727" y="4296056"/>
                  <a:pt x="2766594" y="4298894"/>
                </a:cubicBezTo>
                <a:cubicBezTo>
                  <a:pt x="2757492" y="4304884"/>
                  <a:pt x="2749690" y="4310020"/>
                  <a:pt x="2745956" y="4304344"/>
                </a:cubicBezTo>
                <a:cubicBezTo>
                  <a:pt x="2749856" y="4301777"/>
                  <a:pt x="2754081" y="4298994"/>
                  <a:pt x="2757800" y="4297565"/>
                </a:cubicBezTo>
                <a:close/>
                <a:moveTo>
                  <a:pt x="2740964" y="4296762"/>
                </a:moveTo>
                <a:cubicBezTo>
                  <a:pt x="2739301" y="4294234"/>
                  <a:pt x="2745956" y="4304344"/>
                  <a:pt x="2745956" y="4304344"/>
                </a:cubicBezTo>
                <a:cubicBezTo>
                  <a:pt x="2742998" y="4299850"/>
                  <a:pt x="2741519" y="4297604"/>
                  <a:pt x="2740964" y="4296762"/>
                </a:cubicBezTo>
                <a:close/>
                <a:moveTo>
                  <a:pt x="2777789" y="4292542"/>
                </a:moveTo>
                <a:cubicBezTo>
                  <a:pt x="2781182" y="4291324"/>
                  <a:pt x="2784066" y="4291460"/>
                  <a:pt x="2785934" y="4294298"/>
                </a:cubicBezTo>
                <a:cubicBezTo>
                  <a:pt x="2778133" y="4299434"/>
                  <a:pt x="2770331" y="4304569"/>
                  <a:pt x="2766594" y="4298894"/>
                </a:cubicBezTo>
                <a:cubicBezTo>
                  <a:pt x="2770496" y="4296325"/>
                  <a:pt x="2774396" y="4293758"/>
                  <a:pt x="2777789" y="4292542"/>
                </a:cubicBezTo>
                <a:close/>
                <a:moveTo>
                  <a:pt x="2797128" y="4287946"/>
                </a:moveTo>
                <a:cubicBezTo>
                  <a:pt x="2800521" y="4286730"/>
                  <a:pt x="2803405" y="4286865"/>
                  <a:pt x="2805273" y="4289702"/>
                </a:cubicBezTo>
                <a:cubicBezTo>
                  <a:pt x="2797472" y="4294838"/>
                  <a:pt x="2789670" y="4299974"/>
                  <a:pt x="2785934" y="4294298"/>
                </a:cubicBezTo>
                <a:cubicBezTo>
                  <a:pt x="2789835" y="4291729"/>
                  <a:pt x="2793735" y="4289162"/>
                  <a:pt x="2797128" y="4287946"/>
                </a:cubicBezTo>
                <a:close/>
                <a:moveTo>
                  <a:pt x="2897180" y="4270775"/>
                </a:moveTo>
                <a:lnTo>
                  <a:pt x="2897470" y="4271214"/>
                </a:lnTo>
                <a:cubicBezTo>
                  <a:pt x="2898209" y="4272337"/>
                  <a:pt x="2898578" y="4272899"/>
                  <a:pt x="2898024" y="4272057"/>
                </a:cubicBezTo>
                <a:close/>
                <a:moveTo>
                  <a:pt x="2893032" y="4264475"/>
                </a:moveTo>
                <a:cubicBezTo>
                  <a:pt x="2893032" y="4264475"/>
                  <a:pt x="2893772" y="4265597"/>
                  <a:pt x="2894697" y="4267001"/>
                </a:cubicBezTo>
                <a:lnTo>
                  <a:pt x="2897180" y="4270775"/>
                </a:lnTo>
                <a:close/>
                <a:moveTo>
                  <a:pt x="2884887" y="4262717"/>
                </a:moveTo>
                <a:cubicBezTo>
                  <a:pt x="2888281" y="4261501"/>
                  <a:pt x="2891165" y="4261636"/>
                  <a:pt x="2893032" y="4264475"/>
                </a:cubicBezTo>
                <a:cubicBezTo>
                  <a:pt x="2885231" y="4269609"/>
                  <a:pt x="2877430" y="4274745"/>
                  <a:pt x="2873693" y="4269069"/>
                </a:cubicBezTo>
                <a:cubicBezTo>
                  <a:pt x="2877594" y="4266501"/>
                  <a:pt x="2881495" y="4263934"/>
                  <a:pt x="2884887" y="4262717"/>
                </a:cubicBezTo>
                <a:close/>
                <a:moveTo>
                  <a:pt x="2868963" y="4261886"/>
                </a:moveTo>
                <a:cubicBezTo>
                  <a:pt x="2867389" y="4259491"/>
                  <a:pt x="2873693" y="4269069"/>
                  <a:pt x="2873693" y="4269069"/>
                </a:cubicBezTo>
                <a:cubicBezTo>
                  <a:pt x="2870891" y="4264812"/>
                  <a:pt x="2869490" y="4262683"/>
                  <a:pt x="2868963" y="4261886"/>
                </a:cubicBezTo>
                <a:close/>
                <a:moveTo>
                  <a:pt x="2956416" y="4239021"/>
                </a:moveTo>
                <a:cubicBezTo>
                  <a:pt x="2956416" y="4239021"/>
                  <a:pt x="2956416" y="4239021"/>
                  <a:pt x="2960775" y="4245644"/>
                </a:cubicBezTo>
                <a:cubicBezTo>
                  <a:pt x="2937370" y="4261050"/>
                  <a:pt x="2940814" y="4249292"/>
                  <a:pt x="2956416" y="4239021"/>
                </a:cubicBezTo>
                <a:close/>
                <a:moveTo>
                  <a:pt x="2992470" y="4230180"/>
                </a:moveTo>
                <a:cubicBezTo>
                  <a:pt x="2989711" y="4228376"/>
                  <a:pt x="3000754" y="4235596"/>
                  <a:pt x="3000754" y="4235596"/>
                </a:cubicBezTo>
                <a:cubicBezTo>
                  <a:pt x="2995845" y="4232387"/>
                  <a:pt x="2993391" y="4230783"/>
                  <a:pt x="2992470" y="4230180"/>
                </a:cubicBezTo>
                <a:close/>
                <a:moveTo>
                  <a:pt x="4159459" y="4203674"/>
                </a:moveTo>
                <a:lnTo>
                  <a:pt x="4138819" y="4209126"/>
                </a:lnTo>
                <a:cubicBezTo>
                  <a:pt x="4142556" y="4214802"/>
                  <a:pt x="4159459" y="4203674"/>
                  <a:pt x="4159459" y="4203674"/>
                </a:cubicBezTo>
                <a:close/>
                <a:moveTo>
                  <a:pt x="3112251" y="4198385"/>
                </a:moveTo>
                <a:cubicBezTo>
                  <a:pt x="3114653" y="4198584"/>
                  <a:pt x="3116643" y="4199307"/>
                  <a:pt x="3117577" y="4200727"/>
                </a:cubicBezTo>
                <a:cubicBezTo>
                  <a:pt x="3109776" y="4205862"/>
                  <a:pt x="3089136" y="4211313"/>
                  <a:pt x="3096938" y="4206179"/>
                </a:cubicBezTo>
                <a:cubicBezTo>
                  <a:pt x="3094135" y="4201921"/>
                  <a:pt x="3105044" y="4197790"/>
                  <a:pt x="3112251" y="4198385"/>
                </a:cubicBezTo>
                <a:close/>
                <a:moveTo>
                  <a:pt x="2878687" y="4194639"/>
                </a:moveTo>
                <a:cubicBezTo>
                  <a:pt x="2872355" y="4195375"/>
                  <a:pt x="2862848" y="4201633"/>
                  <a:pt x="2862848" y="4201633"/>
                </a:cubicBezTo>
                <a:cubicBezTo>
                  <a:pt x="2855046" y="4206769"/>
                  <a:pt x="2875687" y="4201318"/>
                  <a:pt x="2883487" y="4196183"/>
                </a:cubicBezTo>
                <a:cubicBezTo>
                  <a:pt x="2882553" y="4194763"/>
                  <a:pt x="2880797" y="4194395"/>
                  <a:pt x="2878687" y="4194639"/>
                </a:cubicBezTo>
                <a:close/>
                <a:moveTo>
                  <a:pt x="776026" y="4188261"/>
                </a:moveTo>
                <a:cubicBezTo>
                  <a:pt x="768554" y="4176908"/>
                  <a:pt x="684939" y="4316016"/>
                  <a:pt x="692411" y="4327367"/>
                </a:cubicBezTo>
                <a:cubicBezTo>
                  <a:pt x="704242" y="4345341"/>
                  <a:pt x="784122" y="4200558"/>
                  <a:pt x="776026" y="4188261"/>
                </a:cubicBezTo>
                <a:close/>
                <a:moveTo>
                  <a:pt x="3187464" y="4185152"/>
                </a:moveTo>
                <a:lnTo>
                  <a:pt x="3190048" y="4189078"/>
                </a:lnTo>
                <a:cubicBezTo>
                  <a:pt x="3190573" y="4189876"/>
                  <a:pt x="3190224" y="4189344"/>
                  <a:pt x="3189523" y="4188281"/>
                </a:cubicBezTo>
                <a:close/>
                <a:moveTo>
                  <a:pt x="3185320" y="4181895"/>
                </a:moveTo>
                <a:lnTo>
                  <a:pt x="3187464" y="4185152"/>
                </a:lnTo>
                <a:lnTo>
                  <a:pt x="3186896" y="4184290"/>
                </a:lnTo>
                <a:cubicBezTo>
                  <a:pt x="3186019" y="4182959"/>
                  <a:pt x="3185320" y="4181895"/>
                  <a:pt x="3185320" y="4181895"/>
                </a:cubicBezTo>
                <a:close/>
                <a:moveTo>
                  <a:pt x="3179107" y="4177833"/>
                </a:moveTo>
                <a:lnTo>
                  <a:pt x="3185320" y="4181895"/>
                </a:lnTo>
                <a:cubicBezTo>
                  <a:pt x="3185320" y="4181895"/>
                  <a:pt x="3184093" y="4181092"/>
                  <a:pt x="3182559" y="4180090"/>
                </a:cubicBezTo>
                <a:close/>
                <a:moveTo>
                  <a:pt x="3177036" y="4176479"/>
                </a:moveTo>
                <a:lnTo>
                  <a:pt x="3179107" y="4177833"/>
                </a:lnTo>
                <a:lnTo>
                  <a:pt x="3177957" y="4177082"/>
                </a:lnTo>
                <a:cubicBezTo>
                  <a:pt x="3176730" y="4176279"/>
                  <a:pt x="3176116" y="4175878"/>
                  <a:pt x="3177036" y="4176479"/>
                </a:cubicBezTo>
                <a:close/>
                <a:moveTo>
                  <a:pt x="3224818" y="4161296"/>
                </a:moveTo>
                <a:cubicBezTo>
                  <a:pt x="3225738" y="4161899"/>
                  <a:pt x="3228191" y="4163503"/>
                  <a:pt x="3233099" y="4166714"/>
                </a:cubicBezTo>
                <a:cubicBezTo>
                  <a:pt x="3233099" y="4166714"/>
                  <a:pt x="3222056" y="4159491"/>
                  <a:pt x="3224818" y="4161296"/>
                </a:cubicBezTo>
                <a:close/>
                <a:moveTo>
                  <a:pt x="3032815" y="4148051"/>
                </a:moveTo>
                <a:cubicBezTo>
                  <a:pt x="3030652" y="4147949"/>
                  <a:pt x="3026518" y="4150164"/>
                  <a:pt x="3019650" y="4156718"/>
                </a:cubicBezTo>
                <a:cubicBezTo>
                  <a:pt x="3006813" y="4157032"/>
                  <a:pt x="3006813" y="4157032"/>
                  <a:pt x="2999010" y="4162170"/>
                </a:cubicBezTo>
                <a:cubicBezTo>
                  <a:pt x="2987472" y="4161628"/>
                  <a:pt x="2987472" y="4161628"/>
                  <a:pt x="2979672" y="4166764"/>
                </a:cubicBezTo>
                <a:cubicBezTo>
                  <a:pt x="2966833" y="4167080"/>
                  <a:pt x="2959032" y="4172215"/>
                  <a:pt x="2951231" y="4177351"/>
                </a:cubicBezTo>
                <a:cubicBezTo>
                  <a:pt x="2939693" y="4176811"/>
                  <a:pt x="2939693" y="4176811"/>
                  <a:pt x="2931890" y="4181947"/>
                </a:cubicBezTo>
                <a:cubicBezTo>
                  <a:pt x="2935628" y="4187621"/>
                  <a:pt x="2943429" y="4182487"/>
                  <a:pt x="2951231" y="4177351"/>
                </a:cubicBezTo>
                <a:cubicBezTo>
                  <a:pt x="2954967" y="4183027"/>
                  <a:pt x="2962768" y="4177891"/>
                  <a:pt x="2979672" y="4166764"/>
                </a:cubicBezTo>
                <a:cubicBezTo>
                  <a:pt x="2983407" y="4172439"/>
                  <a:pt x="2983407" y="4172439"/>
                  <a:pt x="2999010" y="4162170"/>
                </a:cubicBezTo>
                <a:cubicBezTo>
                  <a:pt x="3002746" y="4167845"/>
                  <a:pt x="3002746" y="4167845"/>
                  <a:pt x="3019650" y="4156718"/>
                </a:cubicBezTo>
                <a:cubicBezTo>
                  <a:pt x="3028056" y="4169489"/>
                  <a:pt x="3039306" y="4148355"/>
                  <a:pt x="3032815" y="4148051"/>
                </a:cubicBezTo>
                <a:close/>
                <a:moveTo>
                  <a:pt x="3286363" y="4146057"/>
                </a:moveTo>
                <a:cubicBezTo>
                  <a:pt x="3291439" y="4144920"/>
                  <a:pt x="3295412" y="4146709"/>
                  <a:pt x="3293041" y="4153016"/>
                </a:cubicBezTo>
                <a:lnTo>
                  <a:pt x="3273079" y="4156666"/>
                </a:lnTo>
                <a:cubicBezTo>
                  <a:pt x="3275111" y="4151261"/>
                  <a:pt x="3281288" y="4147195"/>
                  <a:pt x="3286363" y="4146057"/>
                </a:cubicBezTo>
                <a:close/>
                <a:moveTo>
                  <a:pt x="3334201" y="4132024"/>
                </a:moveTo>
                <a:cubicBezTo>
                  <a:pt x="3339035" y="4130875"/>
                  <a:pt x="3342854" y="4132430"/>
                  <a:pt x="3340821" y="4137834"/>
                </a:cubicBezTo>
                <a:lnTo>
                  <a:pt x="3321482" y="4142430"/>
                </a:lnTo>
                <a:cubicBezTo>
                  <a:pt x="3323516" y="4137025"/>
                  <a:pt x="3329366" y="4133173"/>
                  <a:pt x="3334201" y="4132024"/>
                </a:cubicBezTo>
                <a:close/>
                <a:moveTo>
                  <a:pt x="359311" y="4122396"/>
                </a:moveTo>
                <a:cubicBezTo>
                  <a:pt x="349571" y="4124397"/>
                  <a:pt x="330628" y="4162819"/>
                  <a:pt x="330628" y="4162819"/>
                </a:cubicBezTo>
                <a:cubicBezTo>
                  <a:pt x="338102" y="4174170"/>
                  <a:pt x="370936" y="4136285"/>
                  <a:pt x="362841" y="4123987"/>
                </a:cubicBezTo>
                <a:cubicBezTo>
                  <a:pt x="361906" y="4122568"/>
                  <a:pt x="360703" y="4122111"/>
                  <a:pt x="359311" y="4122396"/>
                </a:cubicBezTo>
                <a:close/>
                <a:moveTo>
                  <a:pt x="3134551" y="4121758"/>
                </a:moveTo>
                <a:cubicBezTo>
                  <a:pt x="3123013" y="4121218"/>
                  <a:pt x="3123013" y="4121218"/>
                  <a:pt x="3113911" y="4127209"/>
                </a:cubicBezTo>
                <a:cubicBezTo>
                  <a:pt x="3102372" y="4126669"/>
                  <a:pt x="3094573" y="4131805"/>
                  <a:pt x="3086769" y="4136941"/>
                </a:cubicBezTo>
                <a:cubicBezTo>
                  <a:pt x="3067759" y="4125048"/>
                  <a:pt x="3050199" y="4169149"/>
                  <a:pt x="3086769" y="4136941"/>
                </a:cubicBezTo>
                <a:cubicBezTo>
                  <a:pt x="3090506" y="4142616"/>
                  <a:pt x="3098307" y="4137481"/>
                  <a:pt x="3113911" y="4127209"/>
                </a:cubicBezTo>
                <a:cubicBezTo>
                  <a:pt x="3117647" y="4132885"/>
                  <a:pt x="3117647" y="4132885"/>
                  <a:pt x="3134551" y="4121758"/>
                </a:cubicBezTo>
                <a:close/>
                <a:moveTo>
                  <a:pt x="3381981" y="4116843"/>
                </a:moveTo>
                <a:cubicBezTo>
                  <a:pt x="3386816" y="4115692"/>
                  <a:pt x="3390635" y="4117247"/>
                  <a:pt x="3388602" y="4122653"/>
                </a:cubicBezTo>
                <a:lnTo>
                  <a:pt x="3369262" y="4127249"/>
                </a:lnTo>
                <a:cubicBezTo>
                  <a:pt x="3371295" y="4121842"/>
                  <a:pt x="3377146" y="4117990"/>
                  <a:pt x="3381981" y="4116843"/>
                </a:cubicBezTo>
                <a:close/>
                <a:moveTo>
                  <a:pt x="3186345" y="4106305"/>
                </a:moveTo>
                <a:cubicBezTo>
                  <a:pt x="3182954" y="4107522"/>
                  <a:pt x="3179053" y="4110089"/>
                  <a:pt x="3175152" y="4112657"/>
                </a:cubicBezTo>
                <a:cubicBezTo>
                  <a:pt x="3154218" y="4100675"/>
                  <a:pt x="3138580" y="4144867"/>
                  <a:pt x="3175152" y="4112657"/>
                </a:cubicBezTo>
                <a:cubicBezTo>
                  <a:pt x="3178889" y="4118334"/>
                  <a:pt x="3186689" y="4113197"/>
                  <a:pt x="3194493" y="4108062"/>
                </a:cubicBezTo>
                <a:cubicBezTo>
                  <a:pt x="3192623" y="4105224"/>
                  <a:pt x="3189739" y="4105089"/>
                  <a:pt x="3186345" y="4106305"/>
                </a:cubicBezTo>
                <a:close/>
                <a:moveTo>
                  <a:pt x="3430639" y="4101930"/>
                </a:moveTo>
                <a:cubicBezTo>
                  <a:pt x="3435714" y="4100793"/>
                  <a:pt x="3439688" y="4102583"/>
                  <a:pt x="3437005" y="4108417"/>
                </a:cubicBezTo>
                <a:lnTo>
                  <a:pt x="3417666" y="4113013"/>
                </a:lnTo>
                <a:cubicBezTo>
                  <a:pt x="3419388" y="4107133"/>
                  <a:pt x="3425563" y="4103068"/>
                  <a:pt x="3430639" y="4101930"/>
                </a:cubicBezTo>
                <a:close/>
                <a:moveTo>
                  <a:pt x="3478652" y="4087103"/>
                </a:moveTo>
                <a:cubicBezTo>
                  <a:pt x="3483650" y="4085847"/>
                  <a:pt x="3487469" y="4087400"/>
                  <a:pt x="3484786" y="4093234"/>
                </a:cubicBezTo>
                <a:lnTo>
                  <a:pt x="3465447" y="4097829"/>
                </a:lnTo>
                <a:cubicBezTo>
                  <a:pt x="3467479" y="4092425"/>
                  <a:pt x="3473656" y="4088358"/>
                  <a:pt x="3478652" y="4087103"/>
                </a:cubicBezTo>
                <a:close/>
                <a:moveTo>
                  <a:pt x="774317" y="4080912"/>
                </a:moveTo>
                <a:cubicBezTo>
                  <a:pt x="769959" y="4074290"/>
                  <a:pt x="691743" y="4167811"/>
                  <a:pt x="713006" y="4163306"/>
                </a:cubicBezTo>
                <a:cubicBezTo>
                  <a:pt x="753020" y="4119338"/>
                  <a:pt x="772687" y="4098255"/>
                  <a:pt x="774317" y="4080912"/>
                </a:cubicBezTo>
                <a:close/>
                <a:moveTo>
                  <a:pt x="379569" y="4064674"/>
                </a:moveTo>
                <a:cubicBezTo>
                  <a:pt x="369473" y="4062885"/>
                  <a:pt x="358889" y="4100996"/>
                  <a:pt x="355074" y="4095201"/>
                </a:cubicBezTo>
                <a:cubicBezTo>
                  <a:pt x="366906" y="4113175"/>
                  <a:pt x="395675" y="4086101"/>
                  <a:pt x="383845" y="4068127"/>
                </a:cubicBezTo>
                <a:cubicBezTo>
                  <a:pt x="382444" y="4065998"/>
                  <a:pt x="381012" y="4064929"/>
                  <a:pt x="379569" y="4064674"/>
                </a:cubicBezTo>
                <a:close/>
                <a:moveTo>
                  <a:pt x="866436" y="4062304"/>
                </a:moveTo>
                <a:lnTo>
                  <a:pt x="845173" y="4066811"/>
                </a:lnTo>
                <a:cubicBezTo>
                  <a:pt x="841731" y="4078567"/>
                  <a:pt x="866436" y="4062304"/>
                  <a:pt x="866436" y="4062304"/>
                </a:cubicBezTo>
                <a:close/>
                <a:moveTo>
                  <a:pt x="665016" y="4060809"/>
                </a:moveTo>
                <a:cubicBezTo>
                  <a:pt x="654282" y="4057643"/>
                  <a:pt x="570395" y="4180234"/>
                  <a:pt x="576220" y="4201824"/>
                </a:cubicBezTo>
                <a:cubicBezTo>
                  <a:pt x="601254" y="4169074"/>
                  <a:pt x="637826" y="4136864"/>
                  <a:pt x="645333" y="4114296"/>
                </a:cubicBezTo>
                <a:cubicBezTo>
                  <a:pt x="664044" y="4076894"/>
                  <a:pt x="668594" y="4061866"/>
                  <a:pt x="665016" y="4060809"/>
                </a:cubicBezTo>
                <a:close/>
                <a:moveTo>
                  <a:pt x="3549494" y="3993351"/>
                </a:moveTo>
                <a:cubicBezTo>
                  <a:pt x="3544800" y="3995424"/>
                  <a:pt x="3538625" y="3999490"/>
                  <a:pt x="3530824" y="4004626"/>
                </a:cubicBezTo>
                <a:cubicBezTo>
                  <a:pt x="3527086" y="3998949"/>
                  <a:pt x="3519284" y="4004084"/>
                  <a:pt x="3511483" y="4009222"/>
                </a:cubicBezTo>
                <a:cubicBezTo>
                  <a:pt x="3507124" y="4002599"/>
                  <a:pt x="3498024" y="4008591"/>
                  <a:pt x="3482419" y="4018862"/>
                </a:cubicBezTo>
                <a:cubicBezTo>
                  <a:pt x="3467146" y="4012645"/>
                  <a:pt x="3459344" y="4017780"/>
                  <a:pt x="3434638" y="4034044"/>
                </a:cubicBezTo>
                <a:cubicBezTo>
                  <a:pt x="3419364" y="4027828"/>
                  <a:pt x="3411563" y="4032963"/>
                  <a:pt x="3386859" y="4049225"/>
                </a:cubicBezTo>
                <a:cubicBezTo>
                  <a:pt x="3378763" y="4036928"/>
                  <a:pt x="3363160" y="4047200"/>
                  <a:pt x="3338456" y="4063463"/>
                </a:cubicBezTo>
                <a:cubicBezTo>
                  <a:pt x="3334719" y="4057787"/>
                  <a:pt x="3326919" y="4062921"/>
                  <a:pt x="3310015" y="4074048"/>
                </a:cubicBezTo>
                <a:cubicBezTo>
                  <a:pt x="3306277" y="4068373"/>
                  <a:pt x="3306277" y="4068373"/>
                  <a:pt x="3290674" y="4078644"/>
                </a:cubicBezTo>
                <a:cubicBezTo>
                  <a:pt x="3286939" y="4072968"/>
                  <a:pt x="3279137" y="4078104"/>
                  <a:pt x="3263535" y="4088375"/>
                </a:cubicBezTo>
                <a:cubicBezTo>
                  <a:pt x="3259175" y="4081753"/>
                  <a:pt x="3259175" y="4081753"/>
                  <a:pt x="3242272" y="4092880"/>
                </a:cubicBezTo>
                <a:cubicBezTo>
                  <a:pt x="3231063" y="4075852"/>
                  <a:pt x="3214124" y="4120900"/>
                  <a:pt x="3242272" y="4092880"/>
                </a:cubicBezTo>
                <a:cubicBezTo>
                  <a:pt x="3254432" y="4094366"/>
                  <a:pt x="3254432" y="4094366"/>
                  <a:pt x="3263535" y="4088375"/>
                </a:cubicBezTo>
                <a:cubicBezTo>
                  <a:pt x="3275072" y="4088915"/>
                  <a:pt x="3282874" y="4083780"/>
                  <a:pt x="3290674" y="4078644"/>
                </a:cubicBezTo>
                <a:cubicBezTo>
                  <a:pt x="3302213" y="4079184"/>
                  <a:pt x="3302213" y="4079184"/>
                  <a:pt x="3310015" y="4074048"/>
                </a:cubicBezTo>
                <a:cubicBezTo>
                  <a:pt x="3322854" y="4073732"/>
                  <a:pt x="3330654" y="4068598"/>
                  <a:pt x="3338456" y="4063463"/>
                </a:cubicBezTo>
                <a:cubicBezTo>
                  <a:pt x="3349993" y="4064001"/>
                  <a:pt x="3371256" y="4059496"/>
                  <a:pt x="3386859" y="4049225"/>
                </a:cubicBezTo>
                <a:cubicBezTo>
                  <a:pt x="3398396" y="4049767"/>
                  <a:pt x="3419036" y="4044315"/>
                  <a:pt x="3434638" y="4034044"/>
                </a:cubicBezTo>
                <a:cubicBezTo>
                  <a:pt x="3446177" y="4034584"/>
                  <a:pt x="3466817" y="4029132"/>
                  <a:pt x="3482419" y="4018862"/>
                </a:cubicBezTo>
                <a:cubicBezTo>
                  <a:pt x="3486779" y="4025483"/>
                  <a:pt x="3502381" y="4015212"/>
                  <a:pt x="3511483" y="4009222"/>
                </a:cubicBezTo>
                <a:cubicBezTo>
                  <a:pt x="3511483" y="4009222"/>
                  <a:pt x="3523021" y="4009762"/>
                  <a:pt x="3530824" y="4004626"/>
                </a:cubicBezTo>
                <a:cubicBezTo>
                  <a:pt x="3534560" y="4010302"/>
                  <a:pt x="3550162" y="4000029"/>
                  <a:pt x="3559264" y="3994039"/>
                </a:cubicBezTo>
                <a:cubicBezTo>
                  <a:pt x="3557395" y="3991201"/>
                  <a:pt x="3554187" y="3991279"/>
                  <a:pt x="3549494" y="3993351"/>
                </a:cubicBezTo>
                <a:close/>
                <a:moveTo>
                  <a:pt x="374042" y="3948482"/>
                </a:moveTo>
                <a:lnTo>
                  <a:pt x="376129" y="3960455"/>
                </a:lnTo>
                <a:lnTo>
                  <a:pt x="377063" y="3965814"/>
                </a:lnTo>
                <a:cubicBezTo>
                  <a:pt x="377819" y="3970147"/>
                  <a:pt x="378008" y="3971230"/>
                  <a:pt x="376355" y="3961752"/>
                </a:cubicBezTo>
                <a:lnTo>
                  <a:pt x="376129" y="3960455"/>
                </a:lnTo>
                <a:lnTo>
                  <a:pt x="375175" y="3954981"/>
                </a:lnTo>
                <a:cubicBezTo>
                  <a:pt x="374545" y="3951370"/>
                  <a:pt x="374042" y="3948482"/>
                  <a:pt x="374042" y="3948482"/>
                </a:cubicBezTo>
                <a:close/>
                <a:moveTo>
                  <a:pt x="3626896" y="3900367"/>
                </a:moveTo>
                <a:cubicBezTo>
                  <a:pt x="3622365" y="3902331"/>
                  <a:pt x="3616188" y="3906398"/>
                  <a:pt x="3607737" y="3911961"/>
                </a:cubicBezTo>
                <a:cubicBezTo>
                  <a:pt x="3604001" y="3906285"/>
                  <a:pt x="3596200" y="3911421"/>
                  <a:pt x="3588397" y="3916557"/>
                </a:cubicBezTo>
                <a:cubicBezTo>
                  <a:pt x="3568764" y="3903718"/>
                  <a:pt x="3551826" y="3948767"/>
                  <a:pt x="3588397" y="3916557"/>
                </a:cubicBezTo>
                <a:cubicBezTo>
                  <a:pt x="3592133" y="3922232"/>
                  <a:pt x="3599936" y="3917097"/>
                  <a:pt x="3607737" y="3911961"/>
                </a:cubicBezTo>
                <a:cubicBezTo>
                  <a:pt x="3611474" y="3917637"/>
                  <a:pt x="3628377" y="3906509"/>
                  <a:pt x="3636178" y="3901374"/>
                </a:cubicBezTo>
                <a:cubicBezTo>
                  <a:pt x="3634311" y="3898537"/>
                  <a:pt x="3631426" y="3898401"/>
                  <a:pt x="3626896" y="3900367"/>
                </a:cubicBezTo>
                <a:close/>
                <a:moveTo>
                  <a:pt x="3876596" y="3885672"/>
                </a:moveTo>
                <a:cubicBezTo>
                  <a:pt x="3874323" y="3885538"/>
                  <a:pt x="3869987" y="3887798"/>
                  <a:pt x="3862795" y="3894568"/>
                </a:cubicBezTo>
                <a:cubicBezTo>
                  <a:pt x="3855322" y="3883215"/>
                  <a:pt x="3843455" y="3899162"/>
                  <a:pt x="3834354" y="3905154"/>
                </a:cubicBezTo>
                <a:cubicBezTo>
                  <a:pt x="3826882" y="3893802"/>
                  <a:pt x="3815014" y="3909749"/>
                  <a:pt x="3807213" y="3914885"/>
                </a:cubicBezTo>
                <a:cubicBezTo>
                  <a:pt x="3799740" y="3903532"/>
                  <a:pt x="3787874" y="3919480"/>
                  <a:pt x="3778772" y="3925471"/>
                </a:cubicBezTo>
                <a:cubicBezTo>
                  <a:pt x="3775036" y="3919795"/>
                  <a:pt x="3762875" y="3918310"/>
                  <a:pt x="3759433" y="3930066"/>
                </a:cubicBezTo>
                <a:cubicBezTo>
                  <a:pt x="3751337" y="3917770"/>
                  <a:pt x="3747273" y="3928579"/>
                  <a:pt x="3730369" y="3939707"/>
                </a:cubicBezTo>
                <a:cubicBezTo>
                  <a:pt x="3722895" y="3928356"/>
                  <a:pt x="3718832" y="3939167"/>
                  <a:pt x="3703228" y="3949438"/>
                </a:cubicBezTo>
                <a:cubicBezTo>
                  <a:pt x="3699491" y="3943762"/>
                  <a:pt x="3686653" y="3944077"/>
                  <a:pt x="3682588" y="3954890"/>
                </a:cubicBezTo>
                <a:cubicBezTo>
                  <a:pt x="3662955" y="3942052"/>
                  <a:pt x="3646017" y="3987098"/>
                  <a:pt x="3682588" y="3954890"/>
                </a:cubicBezTo>
                <a:cubicBezTo>
                  <a:pt x="3682588" y="3954890"/>
                  <a:pt x="3694126" y="3955430"/>
                  <a:pt x="3703228" y="3949438"/>
                </a:cubicBezTo>
                <a:cubicBezTo>
                  <a:pt x="3706964" y="3955114"/>
                  <a:pt x="3722566" y="3944842"/>
                  <a:pt x="3730369" y="3939707"/>
                </a:cubicBezTo>
                <a:cubicBezTo>
                  <a:pt x="3734727" y="3946329"/>
                  <a:pt x="3751630" y="3935202"/>
                  <a:pt x="3759433" y="3930066"/>
                </a:cubicBezTo>
                <a:cubicBezTo>
                  <a:pt x="3759433" y="3930066"/>
                  <a:pt x="3770971" y="3930606"/>
                  <a:pt x="3778772" y="3925471"/>
                </a:cubicBezTo>
                <a:cubicBezTo>
                  <a:pt x="3782508" y="3931146"/>
                  <a:pt x="3799411" y="3920020"/>
                  <a:pt x="3807213" y="3914885"/>
                </a:cubicBezTo>
                <a:cubicBezTo>
                  <a:pt x="3810949" y="3920560"/>
                  <a:pt x="3826553" y="3910289"/>
                  <a:pt x="3834354" y="3905154"/>
                </a:cubicBezTo>
                <a:cubicBezTo>
                  <a:pt x="3838091" y="3910829"/>
                  <a:pt x="3854994" y="3899702"/>
                  <a:pt x="3862795" y="3894568"/>
                </a:cubicBezTo>
                <a:cubicBezTo>
                  <a:pt x="3871669" y="3908046"/>
                  <a:pt x="3883414" y="3886078"/>
                  <a:pt x="3876596" y="3885672"/>
                </a:cubicBezTo>
                <a:close/>
                <a:moveTo>
                  <a:pt x="5201505" y="3879742"/>
                </a:moveTo>
                <a:cubicBezTo>
                  <a:pt x="5199281" y="3879681"/>
                  <a:pt x="5194984" y="3882000"/>
                  <a:pt x="5187792" y="3888768"/>
                </a:cubicBezTo>
                <a:cubicBezTo>
                  <a:pt x="5171895" y="3881607"/>
                  <a:pt x="5164094" y="3886743"/>
                  <a:pt x="5139389" y="3903005"/>
                </a:cubicBezTo>
                <a:cubicBezTo>
                  <a:pt x="5124114" y="3896789"/>
                  <a:pt x="5107211" y="3907916"/>
                  <a:pt x="5083805" y="3923323"/>
                </a:cubicBezTo>
                <a:cubicBezTo>
                  <a:pt x="5067232" y="3917962"/>
                  <a:pt x="5051630" y="3928233"/>
                  <a:pt x="5028224" y="3943640"/>
                </a:cubicBezTo>
                <a:cubicBezTo>
                  <a:pt x="4603511" y="4071359"/>
                  <a:pt x="4150323" y="4243587"/>
                  <a:pt x="3658490" y="4391083"/>
                </a:cubicBezTo>
                <a:cubicBezTo>
                  <a:pt x="3274377" y="4509702"/>
                  <a:pt x="2878435" y="4610348"/>
                  <a:pt x="2494357" y="4695046"/>
                </a:cubicBezTo>
                <a:cubicBezTo>
                  <a:pt x="2434417" y="4708742"/>
                  <a:pt x="2367003" y="4711085"/>
                  <a:pt x="2330761" y="4726808"/>
                </a:cubicBezTo>
                <a:cubicBezTo>
                  <a:pt x="2286717" y="4747667"/>
                  <a:pt x="2350394" y="4739646"/>
                  <a:pt x="2342592" y="4744782"/>
                </a:cubicBezTo>
                <a:cubicBezTo>
                  <a:pt x="2322924" y="4765864"/>
                  <a:pt x="2298255" y="4748207"/>
                  <a:pt x="2310085" y="4766181"/>
                </a:cubicBezTo>
                <a:cubicBezTo>
                  <a:pt x="2321295" y="4783207"/>
                  <a:pt x="2501795" y="4740318"/>
                  <a:pt x="2553935" y="4731757"/>
                </a:cubicBezTo>
                <a:cubicBezTo>
                  <a:pt x="3141588" y="4605251"/>
                  <a:pt x="3797347" y="4409504"/>
                  <a:pt x="4377597" y="4203804"/>
                </a:cubicBezTo>
                <a:cubicBezTo>
                  <a:pt x="4381333" y="4209480"/>
                  <a:pt x="4390435" y="4203489"/>
                  <a:pt x="4406038" y="4193217"/>
                </a:cubicBezTo>
                <a:cubicBezTo>
                  <a:pt x="4409774" y="4198894"/>
                  <a:pt x="4417575" y="4193758"/>
                  <a:pt x="4434479" y="4182631"/>
                </a:cubicBezTo>
                <a:cubicBezTo>
                  <a:pt x="4438215" y="4188306"/>
                  <a:pt x="4446016" y="4183171"/>
                  <a:pt x="4461620" y="4172899"/>
                </a:cubicBezTo>
                <a:cubicBezTo>
                  <a:pt x="4486617" y="4174070"/>
                  <a:pt x="4521560" y="4159203"/>
                  <a:pt x="4565605" y="4138345"/>
                </a:cubicBezTo>
                <a:cubicBezTo>
                  <a:pt x="4569341" y="4144022"/>
                  <a:pt x="4578443" y="4138030"/>
                  <a:pt x="4594046" y="4127759"/>
                </a:cubicBezTo>
                <a:cubicBezTo>
                  <a:pt x="4630582" y="4129470"/>
                  <a:pt x="4674626" y="4108613"/>
                  <a:pt x="4726472" y="4082618"/>
                </a:cubicBezTo>
                <a:cubicBezTo>
                  <a:pt x="4778611" y="4074058"/>
                  <a:pt x="4841994" y="4048605"/>
                  <a:pt x="4907302" y="4023242"/>
                </a:cubicBezTo>
                <a:cubicBezTo>
                  <a:pt x="4922576" y="4029459"/>
                  <a:pt x="4945979" y="4014050"/>
                  <a:pt x="4962883" y="4002925"/>
                </a:cubicBezTo>
                <a:cubicBezTo>
                  <a:pt x="4974420" y="4003465"/>
                  <a:pt x="4982223" y="3998329"/>
                  <a:pt x="4990024" y="3993193"/>
                </a:cubicBezTo>
                <a:cubicBezTo>
                  <a:pt x="5030297" y="4000580"/>
                  <a:pt x="5055037" y="3950396"/>
                  <a:pt x="4990024" y="3993193"/>
                </a:cubicBezTo>
                <a:cubicBezTo>
                  <a:pt x="4986288" y="3987518"/>
                  <a:pt x="4978487" y="3992653"/>
                  <a:pt x="4962883" y="4002925"/>
                </a:cubicBezTo>
                <a:cubicBezTo>
                  <a:pt x="4951345" y="4002383"/>
                  <a:pt x="4930706" y="4007835"/>
                  <a:pt x="4907302" y="4023242"/>
                </a:cubicBezTo>
                <a:cubicBezTo>
                  <a:pt x="4855161" y="4031802"/>
                  <a:pt x="4790478" y="4058111"/>
                  <a:pt x="4726472" y="4082618"/>
                </a:cubicBezTo>
                <a:cubicBezTo>
                  <a:pt x="4682757" y="4086988"/>
                  <a:pt x="4638089" y="4106900"/>
                  <a:pt x="4594046" y="4127759"/>
                </a:cubicBezTo>
                <a:cubicBezTo>
                  <a:pt x="4590310" y="4122083"/>
                  <a:pt x="4574706" y="4132354"/>
                  <a:pt x="4565605" y="4138345"/>
                </a:cubicBezTo>
                <a:cubicBezTo>
                  <a:pt x="4534727" y="4142400"/>
                  <a:pt x="4497862" y="4157178"/>
                  <a:pt x="4461620" y="4172899"/>
                </a:cubicBezTo>
                <a:cubicBezTo>
                  <a:pt x="4457884" y="4167224"/>
                  <a:pt x="4442280" y="4177495"/>
                  <a:pt x="4434479" y="4182631"/>
                </a:cubicBezTo>
                <a:cubicBezTo>
                  <a:pt x="4430742" y="4176955"/>
                  <a:pt x="4413839" y="4188082"/>
                  <a:pt x="4406038" y="4193217"/>
                </a:cubicBezTo>
                <a:cubicBezTo>
                  <a:pt x="4402301" y="4187541"/>
                  <a:pt x="4386699" y="4197814"/>
                  <a:pt x="4377597" y="4203804"/>
                </a:cubicBezTo>
                <a:cubicBezTo>
                  <a:pt x="4238375" y="4235792"/>
                  <a:pt x="4097141" y="4304356"/>
                  <a:pt x="3973523" y="4326071"/>
                </a:cubicBezTo>
                <a:cubicBezTo>
                  <a:pt x="3961986" y="4325533"/>
                  <a:pt x="3937610" y="4325307"/>
                  <a:pt x="3926071" y="4324767"/>
                </a:cubicBezTo>
                <a:cubicBezTo>
                  <a:pt x="3885470" y="4333868"/>
                  <a:pt x="3850199" y="4365222"/>
                  <a:pt x="3810548" y="4358781"/>
                </a:cubicBezTo>
                <a:cubicBezTo>
                  <a:pt x="4219365" y="4223899"/>
                  <a:pt x="4623144" y="4084198"/>
                  <a:pt x="5028224" y="3943640"/>
                </a:cubicBezTo>
                <a:cubicBezTo>
                  <a:pt x="5047563" y="3939045"/>
                  <a:pt x="5066904" y="3934451"/>
                  <a:pt x="5083805" y="3923323"/>
                </a:cubicBezTo>
                <a:cubicBezTo>
                  <a:pt x="5099081" y="3929539"/>
                  <a:pt x="5114683" y="3919268"/>
                  <a:pt x="5139389" y="3903005"/>
                </a:cubicBezTo>
                <a:cubicBezTo>
                  <a:pt x="5151550" y="3904492"/>
                  <a:pt x="5172188" y="3899040"/>
                  <a:pt x="5187792" y="3888768"/>
                </a:cubicBezTo>
                <a:cubicBezTo>
                  <a:pt x="5196199" y="3901539"/>
                  <a:pt x="5208178" y="3879925"/>
                  <a:pt x="5201505" y="3879742"/>
                </a:cubicBezTo>
                <a:close/>
                <a:moveTo>
                  <a:pt x="3472743" y="3876760"/>
                </a:moveTo>
                <a:cubicBezTo>
                  <a:pt x="3479854" y="3874113"/>
                  <a:pt x="3485948" y="3874169"/>
                  <a:pt x="3493584" y="3877278"/>
                </a:cubicBezTo>
                <a:cubicBezTo>
                  <a:pt x="3476681" y="3888404"/>
                  <a:pt x="3457342" y="3892999"/>
                  <a:pt x="3445803" y="3892459"/>
                </a:cubicBezTo>
                <a:cubicBezTo>
                  <a:pt x="3457507" y="3884757"/>
                  <a:pt x="3465634" y="3879407"/>
                  <a:pt x="3472743" y="3876760"/>
                </a:cubicBezTo>
                <a:close/>
                <a:moveTo>
                  <a:pt x="3512255" y="3866003"/>
                </a:moveTo>
                <a:cubicBezTo>
                  <a:pt x="3516948" y="3863931"/>
                  <a:pt x="3520158" y="3863853"/>
                  <a:pt x="3522025" y="3866690"/>
                </a:cubicBezTo>
                <a:cubicBezTo>
                  <a:pt x="3512923" y="3872682"/>
                  <a:pt x="3497321" y="3882954"/>
                  <a:pt x="3493584" y="3877278"/>
                </a:cubicBezTo>
                <a:cubicBezTo>
                  <a:pt x="3501386" y="3872142"/>
                  <a:pt x="3507562" y="3868076"/>
                  <a:pt x="3512255" y="3866003"/>
                </a:cubicBezTo>
                <a:close/>
                <a:moveTo>
                  <a:pt x="5247709" y="3862165"/>
                </a:moveTo>
                <a:cubicBezTo>
                  <a:pt x="5251755" y="3858357"/>
                  <a:pt x="5235572" y="3873585"/>
                  <a:pt x="5235572" y="3873585"/>
                </a:cubicBezTo>
                <a:cubicBezTo>
                  <a:pt x="5242765" y="3866819"/>
                  <a:pt x="5246361" y="3863433"/>
                  <a:pt x="5247709" y="3862165"/>
                </a:cubicBezTo>
                <a:close/>
                <a:moveTo>
                  <a:pt x="3533297" y="3860456"/>
                </a:moveTo>
                <a:cubicBezTo>
                  <a:pt x="3536768" y="3859359"/>
                  <a:pt x="3539808" y="3859730"/>
                  <a:pt x="3541987" y="3863042"/>
                </a:cubicBezTo>
                <a:cubicBezTo>
                  <a:pt x="3534186" y="3868176"/>
                  <a:pt x="3526384" y="3873313"/>
                  <a:pt x="3522025" y="3866690"/>
                </a:cubicBezTo>
                <a:cubicBezTo>
                  <a:pt x="3525927" y="3864122"/>
                  <a:pt x="3529828" y="3861555"/>
                  <a:pt x="3533297" y="3860456"/>
                </a:cubicBezTo>
                <a:close/>
                <a:moveTo>
                  <a:pt x="3581871" y="3855648"/>
                </a:moveTo>
                <a:lnTo>
                  <a:pt x="3586118" y="3856427"/>
                </a:lnTo>
                <a:cubicBezTo>
                  <a:pt x="3588006" y="3856773"/>
                  <a:pt x="3586747" y="3856543"/>
                  <a:pt x="3584230" y="3856081"/>
                </a:cubicBezTo>
                <a:close/>
                <a:moveTo>
                  <a:pt x="3569129" y="3853311"/>
                </a:moveTo>
                <a:lnTo>
                  <a:pt x="3581871" y="3855648"/>
                </a:lnTo>
                <a:lnTo>
                  <a:pt x="3574792" y="3854350"/>
                </a:lnTo>
                <a:cubicBezTo>
                  <a:pt x="3571646" y="3853772"/>
                  <a:pt x="3569129" y="3853311"/>
                  <a:pt x="3569129" y="3853311"/>
                </a:cubicBezTo>
                <a:close/>
                <a:moveTo>
                  <a:pt x="3560008" y="3852196"/>
                </a:moveTo>
                <a:cubicBezTo>
                  <a:pt x="3564375" y="3850338"/>
                  <a:pt x="3567260" y="3850473"/>
                  <a:pt x="3569129" y="3853311"/>
                </a:cubicBezTo>
                <a:cubicBezTo>
                  <a:pt x="3561327" y="3858446"/>
                  <a:pt x="3545723" y="3868717"/>
                  <a:pt x="3541987" y="3863042"/>
                </a:cubicBezTo>
                <a:cubicBezTo>
                  <a:pt x="3549790" y="3857906"/>
                  <a:pt x="3555641" y="3854054"/>
                  <a:pt x="3560008" y="3852196"/>
                </a:cubicBezTo>
                <a:close/>
                <a:moveTo>
                  <a:pt x="5658746" y="3835911"/>
                </a:moveTo>
                <a:cubicBezTo>
                  <a:pt x="5652889" y="3836243"/>
                  <a:pt x="5643610" y="3838029"/>
                  <a:pt x="5630146" y="3841638"/>
                </a:cubicBezTo>
                <a:cubicBezTo>
                  <a:pt x="5354761" y="3913091"/>
                  <a:pt x="5066833" y="4002291"/>
                  <a:pt x="4834159" y="4087662"/>
                </a:cubicBezTo>
                <a:cubicBezTo>
                  <a:pt x="3935910" y="4410492"/>
                  <a:pt x="3084048" y="4659398"/>
                  <a:pt x="2269744" y="4826634"/>
                </a:cubicBezTo>
                <a:cubicBezTo>
                  <a:pt x="2242637" y="4802445"/>
                  <a:pt x="2245038" y="4842897"/>
                  <a:pt x="2240973" y="4853708"/>
                </a:cubicBezTo>
                <a:cubicBezTo>
                  <a:pt x="2215940" y="4886458"/>
                  <a:pt x="2261613" y="4848258"/>
                  <a:pt x="2269744" y="4826634"/>
                </a:cubicBezTo>
                <a:cubicBezTo>
                  <a:pt x="2281281" y="4827174"/>
                  <a:pt x="2248445" y="4865061"/>
                  <a:pt x="2252181" y="4870737"/>
                </a:cubicBezTo>
                <a:cubicBezTo>
                  <a:pt x="2256541" y="4877358"/>
                  <a:pt x="2340859" y="4863887"/>
                  <a:pt x="2384573" y="4859517"/>
                </a:cubicBezTo>
                <a:cubicBezTo>
                  <a:pt x="2703966" y="4801127"/>
                  <a:pt x="3070846" y="4710122"/>
                  <a:pt x="3359397" y="4621868"/>
                </a:cubicBezTo>
                <a:cubicBezTo>
                  <a:pt x="3363132" y="4627544"/>
                  <a:pt x="3363132" y="4627544"/>
                  <a:pt x="3380036" y="4616416"/>
                </a:cubicBezTo>
                <a:cubicBezTo>
                  <a:pt x="3383772" y="4622092"/>
                  <a:pt x="3383772" y="4622092"/>
                  <a:pt x="3399376" y="4611821"/>
                </a:cubicBezTo>
                <a:cubicBezTo>
                  <a:pt x="3414944" y="4635470"/>
                  <a:pt x="3415307" y="4585063"/>
                  <a:pt x="3435618" y="4596099"/>
                </a:cubicBezTo>
                <a:cubicBezTo>
                  <a:pt x="3418715" y="4607227"/>
                  <a:pt x="3434612" y="4614388"/>
                  <a:pt x="3435618" y="4596099"/>
                </a:cubicBezTo>
                <a:cubicBezTo>
                  <a:pt x="3466825" y="4575557"/>
                  <a:pt x="3430547" y="4625201"/>
                  <a:pt x="3467119" y="4592991"/>
                </a:cubicBezTo>
                <a:cubicBezTo>
                  <a:pt x="3482687" y="4616640"/>
                  <a:pt x="3483728" y="4564429"/>
                  <a:pt x="3503361" y="4577268"/>
                </a:cubicBezTo>
                <a:cubicBezTo>
                  <a:pt x="3503361" y="4577268"/>
                  <a:pt x="3511162" y="4572132"/>
                  <a:pt x="3514899" y="4577808"/>
                </a:cubicBezTo>
                <a:cubicBezTo>
                  <a:pt x="3576139" y="4563257"/>
                  <a:pt x="3563303" y="4563572"/>
                  <a:pt x="3595480" y="4558661"/>
                </a:cubicBezTo>
                <a:cubicBezTo>
                  <a:pt x="3607017" y="4559201"/>
                  <a:pt x="3607017" y="4559201"/>
                  <a:pt x="3614819" y="4554066"/>
                </a:cubicBezTo>
                <a:cubicBezTo>
                  <a:pt x="3618555" y="4559741"/>
                  <a:pt x="3635458" y="4548614"/>
                  <a:pt x="3631722" y="4542938"/>
                </a:cubicBezTo>
                <a:cubicBezTo>
                  <a:pt x="4135093" y="4395982"/>
                  <a:pt x="4640422" y="4215194"/>
                  <a:pt x="5161024" y="4040624"/>
                </a:cubicBezTo>
                <a:cubicBezTo>
                  <a:pt x="5245669" y="4010665"/>
                  <a:pt x="5437415" y="3950883"/>
                  <a:pt x="5541399" y="3916330"/>
                </a:cubicBezTo>
                <a:cubicBezTo>
                  <a:pt x="5573111" y="3902573"/>
                  <a:pt x="5699748" y="3833595"/>
                  <a:pt x="5658746" y="3835911"/>
                </a:cubicBezTo>
                <a:close/>
                <a:moveTo>
                  <a:pt x="3643011" y="3823987"/>
                </a:moveTo>
                <a:lnTo>
                  <a:pt x="3643774" y="3825147"/>
                </a:lnTo>
                <a:cubicBezTo>
                  <a:pt x="3644649" y="3826477"/>
                  <a:pt x="3645350" y="3827542"/>
                  <a:pt x="3645350" y="3827542"/>
                </a:cubicBezTo>
                <a:close/>
                <a:moveTo>
                  <a:pt x="3640621" y="3820359"/>
                </a:moveTo>
                <a:cubicBezTo>
                  <a:pt x="3640096" y="3819559"/>
                  <a:pt x="3640445" y="3820091"/>
                  <a:pt x="3641146" y="3821155"/>
                </a:cubicBezTo>
                <a:lnTo>
                  <a:pt x="3643011" y="3823987"/>
                </a:lnTo>
                <a:close/>
                <a:moveTo>
                  <a:pt x="4437867" y="3819729"/>
                </a:moveTo>
                <a:cubicBezTo>
                  <a:pt x="4416899" y="3841668"/>
                  <a:pt x="4397560" y="3846262"/>
                  <a:pt x="4381664" y="3839101"/>
                </a:cubicBezTo>
                <a:cubicBezTo>
                  <a:pt x="4397266" y="3828830"/>
                  <a:pt x="4416605" y="3824234"/>
                  <a:pt x="4437867" y="3819729"/>
                </a:cubicBezTo>
                <a:close/>
                <a:moveTo>
                  <a:pt x="3664098" y="3816386"/>
                </a:moveTo>
                <a:cubicBezTo>
                  <a:pt x="3668869" y="3814433"/>
                  <a:pt x="3672234" y="3814589"/>
                  <a:pt x="3674413" y="3817901"/>
                </a:cubicBezTo>
                <a:cubicBezTo>
                  <a:pt x="3665311" y="3823892"/>
                  <a:pt x="3649710" y="3834163"/>
                  <a:pt x="3645350" y="3827542"/>
                </a:cubicBezTo>
                <a:cubicBezTo>
                  <a:pt x="3653152" y="3822406"/>
                  <a:pt x="3659327" y="3818341"/>
                  <a:pt x="3664098" y="3816386"/>
                </a:cubicBezTo>
                <a:close/>
                <a:moveTo>
                  <a:pt x="3685607" y="3811548"/>
                </a:moveTo>
                <a:cubicBezTo>
                  <a:pt x="3689001" y="3810332"/>
                  <a:pt x="3691884" y="3810468"/>
                  <a:pt x="3693753" y="3813306"/>
                </a:cubicBezTo>
                <a:cubicBezTo>
                  <a:pt x="3685952" y="3818441"/>
                  <a:pt x="3678151" y="3823577"/>
                  <a:pt x="3674413" y="3817901"/>
                </a:cubicBezTo>
                <a:cubicBezTo>
                  <a:pt x="3678313" y="3815333"/>
                  <a:pt x="3682216" y="3812766"/>
                  <a:pt x="3685607" y="3811548"/>
                </a:cubicBezTo>
                <a:close/>
                <a:moveTo>
                  <a:pt x="3717271" y="3801256"/>
                </a:moveTo>
                <a:cubicBezTo>
                  <a:pt x="3719503" y="3800931"/>
                  <a:pt x="3721259" y="3801300"/>
                  <a:pt x="3722194" y="3802718"/>
                </a:cubicBezTo>
                <a:cubicBezTo>
                  <a:pt x="3714393" y="3807854"/>
                  <a:pt x="3697489" y="3818981"/>
                  <a:pt x="3693753" y="3813306"/>
                </a:cubicBezTo>
                <a:cubicBezTo>
                  <a:pt x="3699604" y="3809454"/>
                  <a:pt x="3710575" y="3802231"/>
                  <a:pt x="3717271" y="3801256"/>
                </a:cubicBezTo>
                <a:close/>
                <a:moveTo>
                  <a:pt x="5495682" y="3795919"/>
                </a:moveTo>
                <a:cubicBezTo>
                  <a:pt x="5460445" y="3793352"/>
                  <a:pt x="5424203" y="3809075"/>
                  <a:pt x="5380158" y="3829932"/>
                </a:cubicBezTo>
                <a:cubicBezTo>
                  <a:pt x="5364261" y="3822771"/>
                  <a:pt x="5356461" y="3827906"/>
                  <a:pt x="5331755" y="3844168"/>
                </a:cubicBezTo>
                <a:cubicBezTo>
                  <a:pt x="5328019" y="3838492"/>
                  <a:pt x="5320218" y="3843628"/>
                  <a:pt x="5312416" y="3848764"/>
                </a:cubicBezTo>
                <a:cubicBezTo>
                  <a:pt x="5308680" y="3843088"/>
                  <a:pt x="5299578" y="3849078"/>
                  <a:pt x="5283976" y="3859351"/>
                </a:cubicBezTo>
                <a:cubicBezTo>
                  <a:pt x="5287712" y="3865027"/>
                  <a:pt x="5303314" y="3854755"/>
                  <a:pt x="5312416" y="3848764"/>
                </a:cubicBezTo>
                <a:cubicBezTo>
                  <a:pt x="5316153" y="3854439"/>
                  <a:pt x="5323954" y="3849304"/>
                  <a:pt x="5331755" y="3844168"/>
                </a:cubicBezTo>
                <a:cubicBezTo>
                  <a:pt x="5343293" y="3844708"/>
                  <a:pt x="5364555" y="3840203"/>
                  <a:pt x="5380158" y="3829932"/>
                </a:cubicBezTo>
                <a:cubicBezTo>
                  <a:pt x="5412336" y="3825020"/>
                  <a:pt x="5451014" y="3815830"/>
                  <a:pt x="5495682" y="3795919"/>
                </a:cubicBezTo>
                <a:close/>
                <a:moveTo>
                  <a:pt x="3744615" y="3791392"/>
                </a:moveTo>
                <a:cubicBezTo>
                  <a:pt x="3746725" y="3791146"/>
                  <a:pt x="3748401" y="3791569"/>
                  <a:pt x="3749335" y="3792987"/>
                </a:cubicBezTo>
                <a:cubicBezTo>
                  <a:pt x="3741533" y="3798123"/>
                  <a:pt x="3725930" y="3808394"/>
                  <a:pt x="3722194" y="3802718"/>
                </a:cubicBezTo>
                <a:cubicBezTo>
                  <a:pt x="3728045" y="3798866"/>
                  <a:pt x="3738285" y="3792126"/>
                  <a:pt x="3744615" y="3791392"/>
                </a:cubicBezTo>
                <a:close/>
                <a:moveTo>
                  <a:pt x="3772852" y="3780938"/>
                </a:moveTo>
                <a:cubicBezTo>
                  <a:pt x="3775084" y="3780614"/>
                  <a:pt x="3776842" y="3780981"/>
                  <a:pt x="3777776" y="3782401"/>
                </a:cubicBezTo>
                <a:cubicBezTo>
                  <a:pt x="3769975" y="3787537"/>
                  <a:pt x="3753072" y="3798664"/>
                  <a:pt x="3749335" y="3792987"/>
                </a:cubicBezTo>
                <a:cubicBezTo>
                  <a:pt x="3755186" y="3789136"/>
                  <a:pt x="3766156" y="3781914"/>
                  <a:pt x="3772852" y="3780938"/>
                </a:cubicBezTo>
                <a:close/>
                <a:moveTo>
                  <a:pt x="3992853" y="3780435"/>
                </a:moveTo>
                <a:cubicBezTo>
                  <a:pt x="3976414" y="3779540"/>
                  <a:pt x="3920656" y="3792071"/>
                  <a:pt x="3920370" y="3806498"/>
                </a:cubicBezTo>
                <a:cubicBezTo>
                  <a:pt x="3905095" y="3800281"/>
                  <a:pt x="3888191" y="3811409"/>
                  <a:pt x="3872589" y="3821680"/>
                </a:cubicBezTo>
                <a:cubicBezTo>
                  <a:pt x="3868853" y="3816004"/>
                  <a:pt x="3853250" y="3826275"/>
                  <a:pt x="3844148" y="3832267"/>
                </a:cubicBezTo>
                <a:cubicBezTo>
                  <a:pt x="3820450" y="3830240"/>
                  <a:pt x="3792009" y="3840828"/>
                  <a:pt x="3768604" y="3856233"/>
                </a:cubicBezTo>
                <a:cubicBezTo>
                  <a:pt x="3764868" y="3850557"/>
                  <a:pt x="3749265" y="3860830"/>
                  <a:pt x="3740163" y="3866820"/>
                </a:cubicBezTo>
                <a:cubicBezTo>
                  <a:pt x="3736427" y="3861145"/>
                  <a:pt x="3728626" y="3866279"/>
                  <a:pt x="3713023" y="3876552"/>
                </a:cubicBezTo>
                <a:cubicBezTo>
                  <a:pt x="3672749" y="3869164"/>
                  <a:pt x="3655811" y="3914212"/>
                  <a:pt x="3713023" y="3876552"/>
                </a:cubicBezTo>
                <a:cubicBezTo>
                  <a:pt x="3716758" y="3882227"/>
                  <a:pt x="3732362" y="3871956"/>
                  <a:pt x="3740163" y="3866820"/>
                </a:cubicBezTo>
                <a:cubicBezTo>
                  <a:pt x="3743900" y="3872496"/>
                  <a:pt x="3760803" y="3861369"/>
                  <a:pt x="3768604" y="3856233"/>
                </a:cubicBezTo>
                <a:cubicBezTo>
                  <a:pt x="3791681" y="3857315"/>
                  <a:pt x="3816385" y="3841051"/>
                  <a:pt x="3844148" y="3832267"/>
                </a:cubicBezTo>
                <a:cubicBezTo>
                  <a:pt x="3847885" y="3837943"/>
                  <a:pt x="3864788" y="3826815"/>
                  <a:pt x="3872589" y="3821680"/>
                </a:cubicBezTo>
                <a:cubicBezTo>
                  <a:pt x="3884126" y="3822221"/>
                  <a:pt x="3895664" y="3822761"/>
                  <a:pt x="3920370" y="3806498"/>
                </a:cubicBezTo>
                <a:cubicBezTo>
                  <a:pt x="3941010" y="3801047"/>
                  <a:pt x="3991849" y="3793342"/>
                  <a:pt x="3997213" y="3781675"/>
                </a:cubicBezTo>
                <a:cubicBezTo>
                  <a:pt x="3996747" y="3780966"/>
                  <a:pt x="3995200" y="3780564"/>
                  <a:pt x="3992853" y="3780435"/>
                </a:cubicBezTo>
                <a:close/>
                <a:moveTo>
                  <a:pt x="3814105" y="3765924"/>
                </a:moveTo>
                <a:cubicBezTo>
                  <a:pt x="3818168" y="3765726"/>
                  <a:pt x="3822205" y="3766374"/>
                  <a:pt x="3826179" y="3768165"/>
                </a:cubicBezTo>
                <a:cubicBezTo>
                  <a:pt x="3809276" y="3779291"/>
                  <a:pt x="3789937" y="3783887"/>
                  <a:pt x="3777776" y="3782401"/>
                </a:cubicBezTo>
                <a:cubicBezTo>
                  <a:pt x="3789478" y="3774697"/>
                  <a:pt x="3801911" y="3766512"/>
                  <a:pt x="3814105" y="3765924"/>
                </a:cubicBezTo>
                <a:close/>
                <a:moveTo>
                  <a:pt x="3848600" y="3756837"/>
                </a:moveTo>
                <a:cubicBezTo>
                  <a:pt x="3850710" y="3756593"/>
                  <a:pt x="3852386" y="3757014"/>
                  <a:pt x="3853319" y="3758434"/>
                </a:cubicBezTo>
                <a:cubicBezTo>
                  <a:pt x="3845518" y="3763569"/>
                  <a:pt x="3829915" y="3773841"/>
                  <a:pt x="3826179" y="3768165"/>
                </a:cubicBezTo>
                <a:cubicBezTo>
                  <a:pt x="3832030" y="3764313"/>
                  <a:pt x="3842270" y="3757573"/>
                  <a:pt x="3848600" y="3756837"/>
                </a:cubicBezTo>
                <a:close/>
                <a:moveTo>
                  <a:pt x="4645214" y="3749675"/>
                </a:moveTo>
                <a:cubicBezTo>
                  <a:pt x="4574031" y="3780265"/>
                  <a:pt x="4500922" y="3810764"/>
                  <a:pt x="4437867" y="3819729"/>
                </a:cubicBezTo>
                <a:cubicBezTo>
                  <a:pt x="4509052" y="3789140"/>
                  <a:pt x="4585897" y="3764318"/>
                  <a:pt x="4645214" y="3749675"/>
                </a:cubicBezTo>
                <a:close/>
                <a:moveTo>
                  <a:pt x="3877020" y="3746264"/>
                </a:moveTo>
                <a:cubicBezTo>
                  <a:pt x="3879150" y="3746006"/>
                  <a:pt x="3880827" y="3746428"/>
                  <a:pt x="3881761" y="3747846"/>
                </a:cubicBezTo>
                <a:cubicBezTo>
                  <a:pt x="3873960" y="3752982"/>
                  <a:pt x="3857057" y="3764109"/>
                  <a:pt x="3853319" y="3758434"/>
                </a:cubicBezTo>
                <a:cubicBezTo>
                  <a:pt x="3860147" y="3753940"/>
                  <a:pt x="3870629" y="3747039"/>
                  <a:pt x="3877020" y="3746264"/>
                </a:cubicBezTo>
                <a:close/>
                <a:moveTo>
                  <a:pt x="4664373" y="3738081"/>
                </a:moveTo>
                <a:cubicBezTo>
                  <a:pt x="4668905" y="3736116"/>
                  <a:pt x="4671788" y="3736251"/>
                  <a:pt x="4673657" y="3739089"/>
                </a:cubicBezTo>
                <a:cubicBezTo>
                  <a:pt x="4665856" y="3744224"/>
                  <a:pt x="4656754" y="3750216"/>
                  <a:pt x="4645214" y="3749675"/>
                </a:cubicBezTo>
                <a:cubicBezTo>
                  <a:pt x="4653667" y="3744112"/>
                  <a:pt x="4659843" y="3740047"/>
                  <a:pt x="4664373" y="3738081"/>
                </a:cubicBezTo>
                <a:close/>
                <a:moveTo>
                  <a:pt x="3905279" y="3735799"/>
                </a:moveTo>
                <a:cubicBezTo>
                  <a:pt x="3907511" y="3735473"/>
                  <a:pt x="3909268" y="3735841"/>
                  <a:pt x="3910202" y="3737261"/>
                </a:cubicBezTo>
                <a:cubicBezTo>
                  <a:pt x="3902401" y="3742396"/>
                  <a:pt x="3885498" y="3753524"/>
                  <a:pt x="3881761" y="3747846"/>
                </a:cubicBezTo>
                <a:cubicBezTo>
                  <a:pt x="3887612" y="3743994"/>
                  <a:pt x="3898583" y="3736774"/>
                  <a:pt x="3905279" y="3735799"/>
                </a:cubicBezTo>
                <a:close/>
                <a:moveTo>
                  <a:pt x="3940452" y="3732253"/>
                </a:moveTo>
                <a:lnTo>
                  <a:pt x="3942169" y="3734861"/>
                </a:lnTo>
                <a:cubicBezTo>
                  <a:pt x="3942869" y="3735925"/>
                  <a:pt x="3943220" y="3736456"/>
                  <a:pt x="3942694" y="3735659"/>
                </a:cubicBezTo>
                <a:close/>
                <a:moveTo>
                  <a:pt x="3937965" y="3728475"/>
                </a:moveTo>
                <a:lnTo>
                  <a:pt x="3940452" y="3732253"/>
                </a:lnTo>
                <a:lnTo>
                  <a:pt x="3939541" y="3730870"/>
                </a:lnTo>
                <a:cubicBezTo>
                  <a:pt x="3938666" y="3729539"/>
                  <a:pt x="3937965" y="3728475"/>
                  <a:pt x="3937965" y="3728475"/>
                </a:cubicBezTo>
                <a:close/>
                <a:moveTo>
                  <a:pt x="4691678" y="3728243"/>
                </a:moveTo>
                <a:cubicBezTo>
                  <a:pt x="4696045" y="3726385"/>
                  <a:pt x="4698929" y="3726520"/>
                  <a:pt x="4700798" y="3729358"/>
                </a:cubicBezTo>
                <a:cubicBezTo>
                  <a:pt x="4692996" y="3734493"/>
                  <a:pt x="4685194" y="3739629"/>
                  <a:pt x="4673657" y="3739089"/>
                </a:cubicBezTo>
                <a:cubicBezTo>
                  <a:pt x="4681458" y="3733953"/>
                  <a:pt x="4687309" y="3730101"/>
                  <a:pt x="4691678" y="3728243"/>
                </a:cubicBezTo>
                <a:close/>
                <a:moveTo>
                  <a:pt x="3932886" y="3726332"/>
                </a:moveTo>
                <a:cubicBezTo>
                  <a:pt x="3935083" y="3726219"/>
                  <a:pt x="3936876" y="3726819"/>
                  <a:pt x="3937965" y="3728475"/>
                </a:cubicBezTo>
                <a:cubicBezTo>
                  <a:pt x="3930164" y="3733610"/>
                  <a:pt x="3914561" y="3743882"/>
                  <a:pt x="3910202" y="3737261"/>
                </a:cubicBezTo>
                <a:cubicBezTo>
                  <a:pt x="3916053" y="3733408"/>
                  <a:pt x="3926293" y="3726668"/>
                  <a:pt x="3932886" y="3726332"/>
                </a:cubicBezTo>
                <a:close/>
                <a:moveTo>
                  <a:pt x="4720032" y="3717881"/>
                </a:moveTo>
                <a:cubicBezTo>
                  <a:pt x="4724642" y="3716036"/>
                  <a:pt x="4727682" y="3716407"/>
                  <a:pt x="4729861" y="3719717"/>
                </a:cubicBezTo>
                <a:cubicBezTo>
                  <a:pt x="4722059" y="3724853"/>
                  <a:pt x="4714258" y="3729988"/>
                  <a:pt x="4700798" y="3729358"/>
                </a:cubicBezTo>
                <a:cubicBezTo>
                  <a:pt x="4709249" y="3723795"/>
                  <a:pt x="4715426" y="3719728"/>
                  <a:pt x="4720032" y="3717881"/>
                </a:cubicBezTo>
                <a:close/>
                <a:moveTo>
                  <a:pt x="1226875" y="3715206"/>
                </a:moveTo>
                <a:cubicBezTo>
                  <a:pt x="1194369" y="3736605"/>
                  <a:pt x="1169336" y="3769355"/>
                  <a:pt x="1152725" y="3797916"/>
                </a:cubicBezTo>
                <a:cubicBezTo>
                  <a:pt x="1121520" y="3818458"/>
                  <a:pt x="1104286" y="3846073"/>
                  <a:pt x="1079876" y="3879768"/>
                </a:cubicBezTo>
                <a:cubicBezTo>
                  <a:pt x="1068010" y="3895715"/>
                  <a:pt x="958589" y="4009777"/>
                  <a:pt x="1027667" y="3956170"/>
                </a:cubicBezTo>
                <a:cubicBezTo>
                  <a:pt x="1062316" y="3923871"/>
                  <a:pt x="1129321" y="3813323"/>
                  <a:pt x="1152725" y="3797916"/>
                </a:cubicBezTo>
                <a:cubicBezTo>
                  <a:pt x="1180873" y="3769896"/>
                  <a:pt x="1221180" y="3743362"/>
                  <a:pt x="1226875" y="3715206"/>
                </a:cubicBezTo>
                <a:close/>
                <a:moveTo>
                  <a:pt x="3980755" y="3705710"/>
                </a:moveTo>
                <a:cubicBezTo>
                  <a:pt x="3981309" y="3706553"/>
                  <a:pt x="3982788" y="3708799"/>
                  <a:pt x="3985746" y="3713293"/>
                </a:cubicBezTo>
                <a:cubicBezTo>
                  <a:pt x="3985746" y="3713293"/>
                  <a:pt x="3979091" y="3703183"/>
                  <a:pt x="3980755" y="3705710"/>
                </a:cubicBezTo>
                <a:close/>
                <a:moveTo>
                  <a:pt x="4009264" y="3701244"/>
                </a:moveTo>
                <a:cubicBezTo>
                  <a:pt x="4011496" y="3700918"/>
                  <a:pt x="4013253" y="3701288"/>
                  <a:pt x="4014187" y="3702706"/>
                </a:cubicBezTo>
                <a:cubicBezTo>
                  <a:pt x="3997284" y="3713833"/>
                  <a:pt x="3989483" y="3718969"/>
                  <a:pt x="3985746" y="3713293"/>
                </a:cubicBezTo>
                <a:cubicBezTo>
                  <a:pt x="3991597" y="3709441"/>
                  <a:pt x="4002568" y="3702219"/>
                  <a:pt x="4009264" y="3701244"/>
                </a:cubicBezTo>
                <a:close/>
                <a:moveTo>
                  <a:pt x="5371995" y="3699907"/>
                </a:moveTo>
                <a:cubicBezTo>
                  <a:pt x="5369722" y="3699771"/>
                  <a:pt x="5365386" y="3702031"/>
                  <a:pt x="5358196" y="3708801"/>
                </a:cubicBezTo>
                <a:cubicBezTo>
                  <a:pt x="4906998" y="3813276"/>
                  <a:pt x="4437877" y="4012261"/>
                  <a:pt x="3976921" y="4155703"/>
                </a:cubicBezTo>
                <a:cubicBezTo>
                  <a:pt x="3520325" y="4305767"/>
                  <a:pt x="3060997" y="4431866"/>
                  <a:pt x="2621010" y="4553369"/>
                </a:cubicBezTo>
                <a:cubicBezTo>
                  <a:pt x="2616651" y="4546747"/>
                  <a:pt x="2608850" y="4551882"/>
                  <a:pt x="2601048" y="4557018"/>
                </a:cubicBezTo>
                <a:cubicBezTo>
                  <a:pt x="2597313" y="4551342"/>
                  <a:pt x="2589511" y="4556478"/>
                  <a:pt x="2580409" y="4562470"/>
                </a:cubicBezTo>
                <a:cubicBezTo>
                  <a:pt x="2576673" y="4556794"/>
                  <a:pt x="2568872" y="4561930"/>
                  <a:pt x="2561070" y="4567065"/>
                </a:cubicBezTo>
                <a:cubicBezTo>
                  <a:pt x="2557333" y="4561390"/>
                  <a:pt x="2549531" y="4566525"/>
                  <a:pt x="2540431" y="4572517"/>
                </a:cubicBezTo>
                <a:cubicBezTo>
                  <a:pt x="2544165" y="4578193"/>
                  <a:pt x="2553268" y="4572201"/>
                  <a:pt x="2561070" y="4567065"/>
                </a:cubicBezTo>
                <a:cubicBezTo>
                  <a:pt x="2564805" y="4572741"/>
                  <a:pt x="2572608" y="4567605"/>
                  <a:pt x="2580409" y="4562470"/>
                </a:cubicBezTo>
                <a:cubicBezTo>
                  <a:pt x="2584145" y="4568145"/>
                  <a:pt x="2593248" y="4562153"/>
                  <a:pt x="2601048" y="4557018"/>
                </a:cubicBezTo>
                <a:cubicBezTo>
                  <a:pt x="2605408" y="4563640"/>
                  <a:pt x="2613209" y="4558505"/>
                  <a:pt x="2621010" y="4553369"/>
                </a:cubicBezTo>
                <a:cubicBezTo>
                  <a:pt x="3495256" y="4372438"/>
                  <a:pt x="4432511" y="4023929"/>
                  <a:pt x="5358196" y="3708801"/>
                </a:cubicBezTo>
                <a:cubicBezTo>
                  <a:pt x="5367069" y="3722281"/>
                  <a:pt x="5378815" y="3700311"/>
                  <a:pt x="5371995" y="3699907"/>
                </a:cubicBezTo>
                <a:close/>
                <a:moveTo>
                  <a:pt x="4036608" y="3691380"/>
                </a:moveTo>
                <a:cubicBezTo>
                  <a:pt x="4038718" y="3691135"/>
                  <a:pt x="4040394" y="3691556"/>
                  <a:pt x="4041327" y="3692976"/>
                </a:cubicBezTo>
                <a:cubicBezTo>
                  <a:pt x="4025725" y="3703246"/>
                  <a:pt x="4017923" y="3708381"/>
                  <a:pt x="4014187" y="3702706"/>
                </a:cubicBezTo>
                <a:cubicBezTo>
                  <a:pt x="4020038" y="3698855"/>
                  <a:pt x="4030278" y="3692114"/>
                  <a:pt x="4036608" y="3691380"/>
                </a:cubicBezTo>
                <a:close/>
                <a:moveTo>
                  <a:pt x="5583017" y="3682370"/>
                </a:moveTo>
                <a:cubicBezTo>
                  <a:pt x="5577493" y="3682913"/>
                  <a:pt x="5564455" y="3685225"/>
                  <a:pt x="5541425" y="3689875"/>
                </a:cubicBezTo>
                <a:cubicBezTo>
                  <a:pt x="5054369" y="3790839"/>
                  <a:pt x="4504962" y="4026405"/>
                  <a:pt x="4004027" y="4179893"/>
                </a:cubicBezTo>
                <a:cubicBezTo>
                  <a:pt x="3727636" y="4269634"/>
                  <a:pt x="3468150" y="4348248"/>
                  <a:pt x="3224266" y="4416590"/>
                </a:cubicBezTo>
                <a:cubicBezTo>
                  <a:pt x="2947582" y="4488898"/>
                  <a:pt x="2695897" y="4562376"/>
                  <a:pt x="2449283" y="4606754"/>
                </a:cubicBezTo>
                <a:cubicBezTo>
                  <a:pt x="2436444" y="4607070"/>
                  <a:pt x="2436444" y="4607070"/>
                  <a:pt x="2428643" y="4612206"/>
                </a:cubicBezTo>
                <a:cubicBezTo>
                  <a:pt x="2405239" y="4627613"/>
                  <a:pt x="2372732" y="4649010"/>
                  <a:pt x="2411705" y="4657254"/>
                </a:cubicBezTo>
                <a:cubicBezTo>
                  <a:pt x="2447619" y="4658018"/>
                  <a:pt x="2563141" y="4624005"/>
                  <a:pt x="2595943" y="4620040"/>
                </a:cubicBezTo>
                <a:cubicBezTo>
                  <a:pt x="3047139" y="4515563"/>
                  <a:pt x="3454949" y="4398972"/>
                  <a:pt x="3923706" y="4250394"/>
                </a:cubicBezTo>
                <a:cubicBezTo>
                  <a:pt x="3999926" y="4224625"/>
                  <a:pt x="4075142" y="4217145"/>
                  <a:pt x="4139148" y="4192637"/>
                </a:cubicBezTo>
                <a:cubicBezTo>
                  <a:pt x="4167589" y="4182052"/>
                  <a:pt x="4200096" y="4160653"/>
                  <a:pt x="4223500" y="4145248"/>
                </a:cubicBezTo>
                <a:cubicBezTo>
                  <a:pt x="4295986" y="4113801"/>
                  <a:pt x="4392168" y="4084382"/>
                  <a:pt x="4476814" y="4054425"/>
                </a:cubicBezTo>
                <a:cubicBezTo>
                  <a:pt x="4680425" y="3978694"/>
                  <a:pt x="4876529" y="3925535"/>
                  <a:pt x="5089242" y="3843813"/>
                </a:cubicBezTo>
                <a:cubicBezTo>
                  <a:pt x="5208831" y="3798988"/>
                  <a:pt x="5349058" y="3748712"/>
                  <a:pt x="5496759" y="3709789"/>
                </a:cubicBezTo>
                <a:cubicBezTo>
                  <a:pt x="5548541" y="3695022"/>
                  <a:pt x="5599590" y="3680739"/>
                  <a:pt x="5583017" y="3682370"/>
                </a:cubicBezTo>
                <a:close/>
                <a:moveTo>
                  <a:pt x="4065291" y="3681205"/>
                </a:moveTo>
                <a:cubicBezTo>
                  <a:pt x="4067509" y="3681080"/>
                  <a:pt x="4069302" y="3681680"/>
                  <a:pt x="4070391" y="3683336"/>
                </a:cubicBezTo>
                <a:cubicBezTo>
                  <a:pt x="4054788" y="3693605"/>
                  <a:pt x="4045686" y="3699597"/>
                  <a:pt x="4041327" y="3692976"/>
                </a:cubicBezTo>
                <a:cubicBezTo>
                  <a:pt x="4048155" y="3688482"/>
                  <a:pt x="4058637" y="3681581"/>
                  <a:pt x="4065291" y="3681205"/>
                </a:cubicBezTo>
                <a:close/>
                <a:moveTo>
                  <a:pt x="4862288" y="3674577"/>
                </a:moveTo>
                <a:cubicBezTo>
                  <a:pt x="4818243" y="3695434"/>
                  <a:pt x="4773575" y="3715345"/>
                  <a:pt x="4729861" y="3719717"/>
                </a:cubicBezTo>
                <a:cubicBezTo>
                  <a:pt x="4781707" y="3693723"/>
                  <a:pt x="4829486" y="3678541"/>
                  <a:pt x="4862288" y="3674577"/>
                </a:cubicBezTo>
                <a:close/>
                <a:moveTo>
                  <a:pt x="4093911" y="3671285"/>
                </a:moveTo>
                <a:cubicBezTo>
                  <a:pt x="4096143" y="3670961"/>
                  <a:pt x="4097899" y="3671329"/>
                  <a:pt x="4098833" y="3672748"/>
                </a:cubicBezTo>
                <a:cubicBezTo>
                  <a:pt x="4081930" y="3683874"/>
                  <a:pt x="4074129" y="3689011"/>
                  <a:pt x="4070391" y="3683336"/>
                </a:cubicBezTo>
                <a:cubicBezTo>
                  <a:pt x="4076243" y="3679484"/>
                  <a:pt x="4087214" y="3672262"/>
                  <a:pt x="4093911" y="3671285"/>
                </a:cubicBezTo>
                <a:close/>
                <a:moveTo>
                  <a:pt x="4130121" y="3669317"/>
                </a:moveTo>
                <a:lnTo>
                  <a:pt x="4130411" y="3669757"/>
                </a:lnTo>
                <a:cubicBezTo>
                  <a:pt x="4131150" y="3670881"/>
                  <a:pt x="4131519" y="3671443"/>
                  <a:pt x="4130965" y="3670599"/>
                </a:cubicBezTo>
                <a:close/>
                <a:moveTo>
                  <a:pt x="4125973" y="3663017"/>
                </a:moveTo>
                <a:cubicBezTo>
                  <a:pt x="4125973" y="3663017"/>
                  <a:pt x="4126712" y="3664141"/>
                  <a:pt x="4127637" y="3665543"/>
                </a:cubicBezTo>
                <a:lnTo>
                  <a:pt x="4130121" y="3669317"/>
                </a:lnTo>
                <a:close/>
                <a:moveTo>
                  <a:pt x="4121254" y="3661421"/>
                </a:moveTo>
                <a:cubicBezTo>
                  <a:pt x="4123364" y="3661176"/>
                  <a:pt x="4125039" y="3661597"/>
                  <a:pt x="4125973" y="3663017"/>
                </a:cubicBezTo>
                <a:cubicBezTo>
                  <a:pt x="4110371" y="3673288"/>
                  <a:pt x="4102570" y="3678422"/>
                  <a:pt x="4098833" y="3672748"/>
                </a:cubicBezTo>
                <a:cubicBezTo>
                  <a:pt x="4104684" y="3668896"/>
                  <a:pt x="4114923" y="3662156"/>
                  <a:pt x="4121254" y="3661421"/>
                </a:cubicBezTo>
                <a:close/>
                <a:moveTo>
                  <a:pt x="1292735" y="3654100"/>
                </a:moveTo>
                <a:cubicBezTo>
                  <a:pt x="1290229" y="3653079"/>
                  <a:pt x="1276805" y="3656578"/>
                  <a:pt x="1270954" y="3660428"/>
                </a:cubicBezTo>
                <a:cubicBezTo>
                  <a:pt x="1275313" y="3667049"/>
                  <a:pt x="1290916" y="3656780"/>
                  <a:pt x="1290916" y="3656780"/>
                </a:cubicBezTo>
                <a:cubicBezTo>
                  <a:pt x="1293192" y="3655282"/>
                  <a:pt x="1293569" y="3654439"/>
                  <a:pt x="1292735" y="3654100"/>
                </a:cubicBezTo>
                <a:close/>
                <a:moveTo>
                  <a:pt x="665968" y="3653773"/>
                </a:moveTo>
                <a:cubicBezTo>
                  <a:pt x="664562" y="3656902"/>
                  <a:pt x="657619" y="3667234"/>
                  <a:pt x="642292" y="3687833"/>
                </a:cubicBezTo>
                <a:cubicBezTo>
                  <a:pt x="630424" y="3703780"/>
                  <a:pt x="625352" y="3732879"/>
                  <a:pt x="606014" y="3737475"/>
                </a:cubicBezTo>
                <a:cubicBezTo>
                  <a:pt x="624568" y="3699837"/>
                  <a:pt x="670185" y="3644386"/>
                  <a:pt x="665968" y="3653773"/>
                </a:cubicBezTo>
                <a:close/>
                <a:moveTo>
                  <a:pt x="4169026" y="3640651"/>
                </a:moveTo>
                <a:cubicBezTo>
                  <a:pt x="4169550" y="3641449"/>
                  <a:pt x="4170951" y="3643578"/>
                  <a:pt x="4173753" y="3647836"/>
                </a:cubicBezTo>
                <a:cubicBezTo>
                  <a:pt x="4173753" y="3647836"/>
                  <a:pt x="4167448" y="3638256"/>
                  <a:pt x="4169026" y="3640651"/>
                </a:cubicBezTo>
                <a:close/>
                <a:moveTo>
                  <a:pt x="4195958" y="3633791"/>
                </a:moveTo>
                <a:cubicBezTo>
                  <a:pt x="4198453" y="3633864"/>
                  <a:pt x="4200794" y="3635119"/>
                  <a:pt x="4202818" y="3638194"/>
                </a:cubicBezTo>
                <a:cubicBezTo>
                  <a:pt x="4185915" y="3649321"/>
                  <a:pt x="4178112" y="3654457"/>
                  <a:pt x="4173753" y="3647836"/>
                </a:cubicBezTo>
                <a:cubicBezTo>
                  <a:pt x="4179605" y="3643984"/>
                  <a:pt x="4188474" y="3633568"/>
                  <a:pt x="4195958" y="3633791"/>
                </a:cubicBezTo>
                <a:close/>
                <a:moveTo>
                  <a:pt x="4223400" y="3624073"/>
                </a:moveTo>
                <a:cubicBezTo>
                  <a:pt x="4225713" y="3624139"/>
                  <a:pt x="4227935" y="3625390"/>
                  <a:pt x="4229958" y="3628464"/>
                </a:cubicBezTo>
                <a:cubicBezTo>
                  <a:pt x="4214356" y="3638734"/>
                  <a:pt x="4206555" y="3643869"/>
                  <a:pt x="4202818" y="3638194"/>
                </a:cubicBezTo>
                <a:cubicBezTo>
                  <a:pt x="4208669" y="3634341"/>
                  <a:pt x="4216456" y="3623876"/>
                  <a:pt x="4223400" y="3624073"/>
                </a:cubicBezTo>
                <a:close/>
                <a:moveTo>
                  <a:pt x="4252083" y="3613899"/>
                </a:moveTo>
                <a:cubicBezTo>
                  <a:pt x="4254389" y="3613907"/>
                  <a:pt x="4256532" y="3615039"/>
                  <a:pt x="4258399" y="3617877"/>
                </a:cubicBezTo>
                <a:cubicBezTo>
                  <a:pt x="4242797" y="3628148"/>
                  <a:pt x="4233695" y="3634140"/>
                  <a:pt x="4229958" y="3628464"/>
                </a:cubicBezTo>
                <a:cubicBezTo>
                  <a:pt x="4236784" y="3623970"/>
                  <a:pt x="4245166" y="3613876"/>
                  <a:pt x="4252083" y="3613899"/>
                </a:cubicBezTo>
                <a:close/>
                <a:moveTo>
                  <a:pt x="4290988" y="3613589"/>
                </a:moveTo>
                <a:lnTo>
                  <a:pt x="4291278" y="3614029"/>
                </a:lnTo>
                <a:cubicBezTo>
                  <a:pt x="4292018" y="3615153"/>
                  <a:pt x="4292387" y="3615715"/>
                  <a:pt x="4291832" y="3614871"/>
                </a:cubicBezTo>
                <a:close/>
                <a:moveTo>
                  <a:pt x="4286842" y="3607289"/>
                </a:moveTo>
                <a:lnTo>
                  <a:pt x="4290988" y="3613589"/>
                </a:lnTo>
                <a:lnTo>
                  <a:pt x="4288505" y="3609817"/>
                </a:lnTo>
                <a:cubicBezTo>
                  <a:pt x="4287580" y="3608413"/>
                  <a:pt x="4286842" y="3607289"/>
                  <a:pt x="4286842" y="3607289"/>
                </a:cubicBezTo>
                <a:close/>
                <a:moveTo>
                  <a:pt x="4280341" y="3603434"/>
                </a:moveTo>
                <a:cubicBezTo>
                  <a:pt x="4282748" y="3603373"/>
                  <a:pt x="4284973" y="3604451"/>
                  <a:pt x="4286842" y="3607289"/>
                </a:cubicBezTo>
                <a:cubicBezTo>
                  <a:pt x="4269938" y="3618417"/>
                  <a:pt x="4262137" y="3623552"/>
                  <a:pt x="4258399" y="3617877"/>
                </a:cubicBezTo>
                <a:cubicBezTo>
                  <a:pt x="4264252" y="3614024"/>
                  <a:pt x="4273120" y="3603611"/>
                  <a:pt x="4280341" y="3603434"/>
                </a:cubicBezTo>
                <a:close/>
                <a:moveTo>
                  <a:pt x="4329558" y="3590165"/>
                </a:moveTo>
                <a:cubicBezTo>
                  <a:pt x="4332046" y="3590497"/>
                  <a:pt x="4334155" y="3591399"/>
                  <a:pt x="4335244" y="3593055"/>
                </a:cubicBezTo>
                <a:cubicBezTo>
                  <a:pt x="4326142" y="3599045"/>
                  <a:pt x="4306180" y="3602693"/>
                  <a:pt x="4313982" y="3597558"/>
                </a:cubicBezTo>
                <a:cubicBezTo>
                  <a:pt x="4311180" y="3593302"/>
                  <a:pt x="4322090" y="3589171"/>
                  <a:pt x="4329558" y="3590165"/>
                </a:cubicBezTo>
                <a:close/>
                <a:moveTo>
                  <a:pt x="4357173" y="3580716"/>
                </a:moveTo>
                <a:cubicBezTo>
                  <a:pt x="4359503" y="3581068"/>
                  <a:pt x="4361451" y="3581904"/>
                  <a:pt x="4362384" y="3583323"/>
                </a:cubicBezTo>
                <a:cubicBezTo>
                  <a:pt x="4354584" y="3588457"/>
                  <a:pt x="4335244" y="3593055"/>
                  <a:pt x="4343045" y="3587917"/>
                </a:cubicBezTo>
                <a:cubicBezTo>
                  <a:pt x="4339776" y="3582952"/>
                  <a:pt x="4350188" y="3579658"/>
                  <a:pt x="4357173" y="3580716"/>
                </a:cubicBezTo>
                <a:close/>
                <a:moveTo>
                  <a:pt x="4550264" y="3580661"/>
                </a:moveTo>
                <a:cubicBezTo>
                  <a:pt x="4546545" y="3582090"/>
                  <a:pt x="4543253" y="3586291"/>
                  <a:pt x="4541220" y="3591698"/>
                </a:cubicBezTo>
                <a:cubicBezTo>
                  <a:pt x="4525325" y="3584535"/>
                  <a:pt x="4517524" y="3589670"/>
                  <a:pt x="4514080" y="3601427"/>
                </a:cubicBezTo>
                <a:cubicBezTo>
                  <a:pt x="4489083" y="3600258"/>
                  <a:pt x="4461941" y="3609988"/>
                  <a:pt x="4437237" y="3626251"/>
                </a:cubicBezTo>
                <a:cubicBezTo>
                  <a:pt x="4397258" y="3636298"/>
                  <a:pt x="4356655" y="3645398"/>
                  <a:pt x="4325449" y="3665941"/>
                </a:cubicBezTo>
                <a:cubicBezTo>
                  <a:pt x="4273933" y="3675447"/>
                  <a:pt x="4216428" y="3695675"/>
                  <a:pt x="4164582" y="3721667"/>
                </a:cubicBezTo>
                <a:cubicBezTo>
                  <a:pt x="4157110" y="3710316"/>
                  <a:pt x="4145243" y="3726263"/>
                  <a:pt x="4137442" y="3731399"/>
                </a:cubicBezTo>
                <a:cubicBezTo>
                  <a:pt x="4129347" y="3719100"/>
                  <a:pt x="4116803" y="3736850"/>
                  <a:pt x="4109001" y="3741986"/>
                </a:cubicBezTo>
                <a:cubicBezTo>
                  <a:pt x="4072135" y="3756762"/>
                  <a:pt x="4008787" y="3748294"/>
                  <a:pt x="4005015" y="3776539"/>
                </a:cubicBezTo>
                <a:cubicBezTo>
                  <a:pt x="4001278" y="3770864"/>
                  <a:pt x="4100870" y="3763609"/>
                  <a:pt x="4109001" y="3741986"/>
                </a:cubicBezTo>
                <a:cubicBezTo>
                  <a:pt x="4112736" y="3747662"/>
                  <a:pt x="4120539" y="3742526"/>
                  <a:pt x="4137442" y="3731399"/>
                </a:cubicBezTo>
                <a:cubicBezTo>
                  <a:pt x="4141178" y="3737074"/>
                  <a:pt x="4148980" y="3731939"/>
                  <a:pt x="4164582" y="3721667"/>
                </a:cubicBezTo>
                <a:cubicBezTo>
                  <a:pt x="4212363" y="3706486"/>
                  <a:pt x="4264502" y="3697926"/>
                  <a:pt x="4325449" y="3665941"/>
                </a:cubicBezTo>
                <a:cubicBezTo>
                  <a:pt x="4356950" y="3662831"/>
                  <a:pt x="4393192" y="3647109"/>
                  <a:pt x="4437237" y="3626251"/>
                </a:cubicBezTo>
                <a:cubicBezTo>
                  <a:pt x="4448774" y="3626791"/>
                  <a:pt x="4477215" y="3616205"/>
                  <a:pt x="4514080" y="3601427"/>
                </a:cubicBezTo>
                <a:cubicBezTo>
                  <a:pt x="4517816" y="3607104"/>
                  <a:pt x="4525619" y="3601969"/>
                  <a:pt x="4541220" y="3591698"/>
                </a:cubicBezTo>
                <a:cubicBezTo>
                  <a:pt x="4544958" y="3597373"/>
                  <a:pt x="4552759" y="3592238"/>
                  <a:pt x="4561861" y="3586246"/>
                </a:cubicBezTo>
                <a:cubicBezTo>
                  <a:pt x="4558125" y="3580570"/>
                  <a:pt x="4553980" y="3579230"/>
                  <a:pt x="4550264" y="3580661"/>
                </a:cubicBezTo>
                <a:close/>
                <a:moveTo>
                  <a:pt x="4385500" y="3570396"/>
                </a:moveTo>
                <a:cubicBezTo>
                  <a:pt x="4387901" y="3570593"/>
                  <a:pt x="4389892" y="3571318"/>
                  <a:pt x="4390827" y="3572736"/>
                </a:cubicBezTo>
                <a:cubicBezTo>
                  <a:pt x="4383025" y="3577872"/>
                  <a:pt x="4362384" y="3583323"/>
                  <a:pt x="4370187" y="3578188"/>
                </a:cubicBezTo>
                <a:cubicBezTo>
                  <a:pt x="4367384" y="3573930"/>
                  <a:pt x="4378294" y="3569800"/>
                  <a:pt x="4385500" y="3570396"/>
                </a:cubicBezTo>
                <a:close/>
                <a:moveTo>
                  <a:pt x="4412844" y="3560530"/>
                </a:moveTo>
                <a:cubicBezTo>
                  <a:pt x="4415124" y="3560809"/>
                  <a:pt x="4417032" y="3561585"/>
                  <a:pt x="4417967" y="3563005"/>
                </a:cubicBezTo>
                <a:cubicBezTo>
                  <a:pt x="4410165" y="3568140"/>
                  <a:pt x="4390827" y="3572736"/>
                  <a:pt x="4398626" y="3567600"/>
                </a:cubicBezTo>
                <a:cubicBezTo>
                  <a:pt x="4395826" y="3563344"/>
                  <a:pt x="4406003" y="3559694"/>
                  <a:pt x="4412844" y="3560530"/>
                </a:cubicBezTo>
                <a:close/>
                <a:moveTo>
                  <a:pt x="4441284" y="3549944"/>
                </a:moveTo>
                <a:cubicBezTo>
                  <a:pt x="4443565" y="3550221"/>
                  <a:pt x="4445475" y="3550999"/>
                  <a:pt x="4446407" y="3552419"/>
                </a:cubicBezTo>
                <a:cubicBezTo>
                  <a:pt x="4438606" y="3557553"/>
                  <a:pt x="4417967" y="3563005"/>
                  <a:pt x="4427069" y="3557013"/>
                </a:cubicBezTo>
                <a:cubicBezTo>
                  <a:pt x="4424267" y="3552757"/>
                  <a:pt x="4434444" y="3549107"/>
                  <a:pt x="4441284" y="3549944"/>
                </a:cubicBezTo>
                <a:close/>
                <a:moveTo>
                  <a:pt x="4466640" y="3537723"/>
                </a:moveTo>
                <a:cubicBezTo>
                  <a:pt x="4463696" y="3536037"/>
                  <a:pt x="4475471" y="3542777"/>
                  <a:pt x="4475471" y="3542777"/>
                </a:cubicBezTo>
                <a:cubicBezTo>
                  <a:pt x="4470239" y="3539782"/>
                  <a:pt x="4467621" y="3538285"/>
                  <a:pt x="4466640" y="3537723"/>
                </a:cubicBezTo>
                <a:close/>
                <a:moveTo>
                  <a:pt x="4505665" y="3537683"/>
                </a:moveTo>
                <a:lnTo>
                  <a:pt x="4507341" y="3540230"/>
                </a:lnTo>
                <a:cubicBezTo>
                  <a:pt x="4507867" y="3541028"/>
                  <a:pt x="4507517" y="3540496"/>
                  <a:pt x="4506816" y="3539432"/>
                </a:cubicBezTo>
                <a:close/>
                <a:moveTo>
                  <a:pt x="5227728" y="3534540"/>
                </a:moveTo>
                <a:cubicBezTo>
                  <a:pt x="5225455" y="3534406"/>
                  <a:pt x="5221121" y="3536666"/>
                  <a:pt x="5213927" y="3543436"/>
                </a:cubicBezTo>
                <a:cubicBezTo>
                  <a:pt x="5130910" y="3556050"/>
                  <a:pt x="5035021" y="3602902"/>
                  <a:pt x="4942902" y="3621509"/>
                </a:cubicBezTo>
                <a:cubicBezTo>
                  <a:pt x="4894500" y="3635744"/>
                  <a:pt x="4846426" y="3633493"/>
                  <a:pt x="4794908" y="3642999"/>
                </a:cubicBezTo>
                <a:cubicBezTo>
                  <a:pt x="4655010" y="3676788"/>
                  <a:pt x="4495114" y="3748147"/>
                  <a:pt x="4341425" y="3797794"/>
                </a:cubicBezTo>
                <a:cubicBezTo>
                  <a:pt x="4270240" y="3828382"/>
                  <a:pt x="4189661" y="3847529"/>
                  <a:pt x="4118476" y="3878118"/>
                </a:cubicBezTo>
                <a:cubicBezTo>
                  <a:pt x="3728998" y="4008405"/>
                  <a:pt x="3317451" y="4119322"/>
                  <a:pt x="2956416" y="4239021"/>
                </a:cubicBezTo>
                <a:cubicBezTo>
                  <a:pt x="2897097" y="4253662"/>
                  <a:pt x="2678248" y="4289255"/>
                  <a:pt x="2666675" y="4322636"/>
                </a:cubicBezTo>
                <a:cubicBezTo>
                  <a:pt x="2666675" y="4322636"/>
                  <a:pt x="2674477" y="4317500"/>
                  <a:pt x="2678213" y="4323176"/>
                </a:cubicBezTo>
                <a:cubicBezTo>
                  <a:pt x="2613200" y="4365973"/>
                  <a:pt x="2800879" y="4317002"/>
                  <a:pt x="2860198" y="4302359"/>
                </a:cubicBezTo>
                <a:cubicBezTo>
                  <a:pt x="3356060" y="4177972"/>
                  <a:pt x="3912905" y="3987677"/>
                  <a:pt x="4381664" y="3839101"/>
                </a:cubicBezTo>
                <a:cubicBezTo>
                  <a:pt x="3924739" y="4005651"/>
                  <a:pt x="3480979" y="4155400"/>
                  <a:pt x="3035332" y="4271137"/>
                </a:cubicBezTo>
                <a:cubicBezTo>
                  <a:pt x="2956674" y="4290374"/>
                  <a:pt x="2785277" y="4327272"/>
                  <a:pt x="2709055" y="4353041"/>
                </a:cubicBezTo>
                <a:cubicBezTo>
                  <a:pt x="2701254" y="4358176"/>
                  <a:pt x="2605398" y="4371109"/>
                  <a:pt x="2601628" y="4399352"/>
                </a:cubicBezTo>
                <a:cubicBezTo>
                  <a:pt x="2595932" y="4427507"/>
                  <a:pt x="2679626" y="4413090"/>
                  <a:pt x="2658987" y="4418541"/>
                </a:cubicBezTo>
                <a:cubicBezTo>
                  <a:pt x="2671825" y="4418225"/>
                  <a:pt x="2731767" y="4404530"/>
                  <a:pt x="2739568" y="4399394"/>
                </a:cubicBezTo>
                <a:cubicBezTo>
                  <a:pt x="2898805" y="4361011"/>
                  <a:pt x="3031233" y="4315871"/>
                  <a:pt x="3219534" y="4267845"/>
                </a:cubicBezTo>
                <a:cubicBezTo>
                  <a:pt x="3922745" y="4073404"/>
                  <a:pt x="4656719" y="3784137"/>
                  <a:pt x="5357822" y="3566675"/>
                </a:cubicBezTo>
                <a:cubicBezTo>
                  <a:pt x="5350349" y="3555324"/>
                  <a:pt x="5285336" y="3598121"/>
                  <a:pt x="5257902" y="3590419"/>
                </a:cubicBezTo>
                <a:cubicBezTo>
                  <a:pt x="5257902" y="3590419"/>
                  <a:pt x="5242333" y="3566769"/>
                  <a:pt x="5266032" y="3568795"/>
                </a:cubicBezTo>
                <a:cubicBezTo>
                  <a:pt x="5142742" y="3574024"/>
                  <a:pt x="5010282" y="3653085"/>
                  <a:pt x="4862288" y="3674577"/>
                </a:cubicBezTo>
                <a:cubicBezTo>
                  <a:pt x="4990683" y="3606326"/>
                  <a:pt x="5089597" y="3600873"/>
                  <a:pt x="5213927" y="3543436"/>
                </a:cubicBezTo>
                <a:cubicBezTo>
                  <a:pt x="5222801" y="3556916"/>
                  <a:pt x="5234548" y="3534946"/>
                  <a:pt x="5227728" y="3534540"/>
                </a:cubicBezTo>
                <a:close/>
                <a:moveTo>
                  <a:pt x="4502613" y="3533047"/>
                </a:moveTo>
                <a:cubicBezTo>
                  <a:pt x="4502613" y="3533047"/>
                  <a:pt x="4503313" y="3534110"/>
                  <a:pt x="4504189" y="3535440"/>
                </a:cubicBezTo>
                <a:lnTo>
                  <a:pt x="4505665" y="3537683"/>
                </a:lnTo>
                <a:close/>
                <a:moveTo>
                  <a:pt x="4484371" y="3530817"/>
                </a:moveTo>
                <a:cubicBezTo>
                  <a:pt x="4488740" y="3528959"/>
                  <a:pt x="4494664" y="3529464"/>
                  <a:pt x="4502613" y="3533047"/>
                </a:cubicBezTo>
                <a:cubicBezTo>
                  <a:pt x="4487009" y="3543318"/>
                  <a:pt x="4479207" y="3548452"/>
                  <a:pt x="4475471" y="3542777"/>
                </a:cubicBezTo>
                <a:cubicBezTo>
                  <a:pt x="4477193" y="3536898"/>
                  <a:pt x="4480004" y="3532676"/>
                  <a:pt x="4484371" y="3530817"/>
                </a:cubicBezTo>
                <a:close/>
                <a:moveTo>
                  <a:pt x="1261479" y="3524296"/>
                </a:moveTo>
                <a:cubicBezTo>
                  <a:pt x="1253678" y="3529431"/>
                  <a:pt x="1245877" y="3534565"/>
                  <a:pt x="1241810" y="3545378"/>
                </a:cubicBezTo>
                <a:cubicBezTo>
                  <a:pt x="1234009" y="3550514"/>
                  <a:pt x="1217106" y="3561641"/>
                  <a:pt x="1213041" y="3572453"/>
                </a:cubicBezTo>
                <a:cubicBezTo>
                  <a:pt x="1176799" y="3588174"/>
                  <a:pt x="1224873" y="3590425"/>
                  <a:pt x="1213041" y="3572453"/>
                </a:cubicBezTo>
                <a:cubicBezTo>
                  <a:pt x="1228643" y="3562181"/>
                  <a:pt x="1249906" y="3557677"/>
                  <a:pt x="1241810" y="3545378"/>
                </a:cubicBezTo>
                <a:cubicBezTo>
                  <a:pt x="1257414" y="3535107"/>
                  <a:pt x="1265216" y="3529971"/>
                  <a:pt x="1261479" y="3524296"/>
                </a:cubicBezTo>
                <a:close/>
                <a:moveTo>
                  <a:pt x="4808607" y="3430681"/>
                </a:moveTo>
                <a:cubicBezTo>
                  <a:pt x="4809567" y="3430812"/>
                  <a:pt x="4809395" y="3431435"/>
                  <a:pt x="4807444" y="3432719"/>
                </a:cubicBezTo>
                <a:cubicBezTo>
                  <a:pt x="4811179" y="3438394"/>
                  <a:pt x="4790541" y="3443846"/>
                  <a:pt x="4786805" y="3438170"/>
                </a:cubicBezTo>
                <a:cubicBezTo>
                  <a:pt x="4792656" y="3434318"/>
                  <a:pt x="4805727" y="3430289"/>
                  <a:pt x="4808607" y="3430681"/>
                </a:cubicBezTo>
                <a:close/>
                <a:moveTo>
                  <a:pt x="4851699" y="3412182"/>
                </a:moveTo>
                <a:lnTo>
                  <a:pt x="4854183" y="3415955"/>
                </a:lnTo>
                <a:cubicBezTo>
                  <a:pt x="4855107" y="3417360"/>
                  <a:pt x="4855847" y="3418483"/>
                  <a:pt x="4855847" y="3418483"/>
                </a:cubicBezTo>
                <a:close/>
                <a:moveTo>
                  <a:pt x="4850855" y="3410900"/>
                </a:moveTo>
                <a:lnTo>
                  <a:pt x="4851699" y="3412182"/>
                </a:lnTo>
                <a:lnTo>
                  <a:pt x="4851409" y="3411743"/>
                </a:lnTo>
                <a:cubicBezTo>
                  <a:pt x="4850671" y="3410619"/>
                  <a:pt x="4850301" y="3410057"/>
                  <a:pt x="4850855" y="3410900"/>
                </a:cubicBezTo>
                <a:close/>
                <a:moveTo>
                  <a:pt x="4873868" y="3407637"/>
                </a:moveTo>
                <a:cubicBezTo>
                  <a:pt x="4878235" y="3405779"/>
                  <a:pt x="4881120" y="3405913"/>
                  <a:pt x="4882987" y="3408751"/>
                </a:cubicBezTo>
                <a:cubicBezTo>
                  <a:pt x="4878922" y="3419563"/>
                  <a:pt x="4863319" y="3429834"/>
                  <a:pt x="4855847" y="3418483"/>
                </a:cubicBezTo>
                <a:cubicBezTo>
                  <a:pt x="4863648" y="3413347"/>
                  <a:pt x="4869499" y="3409495"/>
                  <a:pt x="4873868" y="3407637"/>
                </a:cubicBezTo>
                <a:close/>
                <a:moveTo>
                  <a:pt x="4950107" y="3388974"/>
                </a:moveTo>
                <a:cubicBezTo>
                  <a:pt x="4926703" y="3404381"/>
                  <a:pt x="4907364" y="3408977"/>
                  <a:pt x="4882987" y="3408751"/>
                </a:cubicBezTo>
                <a:cubicBezTo>
                  <a:pt x="4915494" y="3387354"/>
                  <a:pt x="4930768" y="3393568"/>
                  <a:pt x="4950107" y="3388974"/>
                </a:cubicBezTo>
                <a:close/>
                <a:moveTo>
                  <a:pt x="4970747" y="3383522"/>
                </a:moveTo>
                <a:cubicBezTo>
                  <a:pt x="4967305" y="3395279"/>
                  <a:pt x="4953843" y="3394650"/>
                  <a:pt x="4950107" y="3388974"/>
                </a:cubicBezTo>
                <a:cubicBezTo>
                  <a:pt x="4959209" y="3382982"/>
                  <a:pt x="4970747" y="3383522"/>
                  <a:pt x="4970747" y="3383522"/>
                </a:cubicBezTo>
                <a:close/>
                <a:moveTo>
                  <a:pt x="5038489" y="3364692"/>
                </a:moveTo>
                <a:lnTo>
                  <a:pt x="5003724" y="3380730"/>
                </a:lnTo>
                <a:lnTo>
                  <a:pt x="4970747" y="3383522"/>
                </a:lnTo>
                <a:cubicBezTo>
                  <a:pt x="5003252" y="3362124"/>
                  <a:pt x="5019151" y="3369286"/>
                  <a:pt x="5038489" y="3364692"/>
                </a:cubicBezTo>
                <a:close/>
                <a:moveTo>
                  <a:pt x="1476549" y="3324415"/>
                </a:moveTo>
                <a:cubicBezTo>
                  <a:pt x="1472484" y="3335226"/>
                  <a:pt x="1431882" y="3344327"/>
                  <a:pt x="1439977" y="3356625"/>
                </a:cubicBezTo>
                <a:cubicBezTo>
                  <a:pt x="1408772" y="3377167"/>
                  <a:pt x="1399341" y="3399646"/>
                  <a:pt x="1375936" y="3415053"/>
                </a:cubicBezTo>
                <a:cubicBezTo>
                  <a:pt x="1257414" y="3535107"/>
                  <a:pt x="1447450" y="3367976"/>
                  <a:pt x="1439977" y="3356625"/>
                </a:cubicBezTo>
                <a:cubicBezTo>
                  <a:pt x="1456880" y="3345498"/>
                  <a:pt x="1487758" y="3341442"/>
                  <a:pt x="1476549" y="3324415"/>
                </a:cubicBezTo>
                <a:close/>
                <a:moveTo>
                  <a:pt x="1572110" y="3294051"/>
                </a:moveTo>
                <a:cubicBezTo>
                  <a:pt x="1576469" y="3300673"/>
                  <a:pt x="1576469" y="3300673"/>
                  <a:pt x="1576469" y="3300673"/>
                </a:cubicBezTo>
                <a:cubicBezTo>
                  <a:pt x="1568667" y="3305809"/>
                  <a:pt x="1553064" y="3316080"/>
                  <a:pt x="1545263" y="3321214"/>
                </a:cubicBezTo>
                <a:cubicBezTo>
                  <a:pt x="1540904" y="3314593"/>
                  <a:pt x="1564309" y="3299186"/>
                  <a:pt x="1572110" y="3294051"/>
                </a:cubicBezTo>
                <a:close/>
                <a:moveTo>
                  <a:pt x="1583272" y="3289075"/>
                </a:moveTo>
                <a:lnTo>
                  <a:pt x="1572110" y="3294051"/>
                </a:lnTo>
                <a:cubicBezTo>
                  <a:pt x="1572110" y="3294051"/>
                  <a:pt x="1574901" y="3292806"/>
                  <a:pt x="1578390" y="3291250"/>
                </a:cubicBezTo>
                <a:close/>
                <a:moveTo>
                  <a:pt x="1585581" y="3288046"/>
                </a:moveTo>
                <a:lnTo>
                  <a:pt x="1583272" y="3289075"/>
                </a:lnTo>
                <a:lnTo>
                  <a:pt x="1584934" y="3288334"/>
                </a:lnTo>
                <a:close/>
                <a:moveTo>
                  <a:pt x="1591739" y="3285301"/>
                </a:moveTo>
                <a:cubicBezTo>
                  <a:pt x="1592175" y="3285107"/>
                  <a:pt x="1592000" y="3285185"/>
                  <a:pt x="1590953" y="3285651"/>
                </a:cubicBezTo>
                <a:lnTo>
                  <a:pt x="1585581" y="3288046"/>
                </a:lnTo>
                <a:lnTo>
                  <a:pt x="1588860" y="3286584"/>
                </a:lnTo>
                <a:cubicBezTo>
                  <a:pt x="1590256" y="3285961"/>
                  <a:pt x="1591303" y="3285495"/>
                  <a:pt x="1591739" y="3285301"/>
                </a:cubicBezTo>
                <a:close/>
                <a:moveTo>
                  <a:pt x="1633514" y="3244224"/>
                </a:moveTo>
                <a:cubicBezTo>
                  <a:pt x="1635103" y="3243939"/>
                  <a:pt x="1635337" y="3244294"/>
                  <a:pt x="1633387" y="3245579"/>
                </a:cubicBezTo>
                <a:cubicBezTo>
                  <a:pt x="1637122" y="3251255"/>
                  <a:pt x="1608681" y="3261841"/>
                  <a:pt x="1604945" y="3256165"/>
                </a:cubicBezTo>
                <a:cubicBezTo>
                  <a:pt x="1611772" y="3251671"/>
                  <a:pt x="1628745" y="3245075"/>
                  <a:pt x="1633514" y="3244224"/>
                </a:cubicBezTo>
                <a:close/>
                <a:moveTo>
                  <a:pt x="1645642" y="3177936"/>
                </a:moveTo>
                <a:cubicBezTo>
                  <a:pt x="1638374" y="3180431"/>
                  <a:pt x="1616526" y="3190238"/>
                  <a:pt x="1610675" y="3194090"/>
                </a:cubicBezTo>
                <a:cubicBezTo>
                  <a:pt x="1614410" y="3199765"/>
                  <a:pt x="1642851" y="3189180"/>
                  <a:pt x="1646917" y="3178367"/>
                </a:cubicBezTo>
                <a:cubicBezTo>
                  <a:pt x="1648868" y="3177083"/>
                  <a:pt x="1648065" y="3177104"/>
                  <a:pt x="1645642" y="3177936"/>
                </a:cubicBezTo>
                <a:close/>
                <a:moveTo>
                  <a:pt x="1720060" y="3113949"/>
                </a:moveTo>
                <a:cubicBezTo>
                  <a:pt x="1720060" y="3113949"/>
                  <a:pt x="1690997" y="3123589"/>
                  <a:pt x="1683195" y="3128724"/>
                </a:cubicBezTo>
                <a:cubicBezTo>
                  <a:pt x="1679752" y="3140483"/>
                  <a:pt x="1715995" y="3124760"/>
                  <a:pt x="1720060" y="3113949"/>
                </a:cubicBezTo>
                <a:close/>
                <a:moveTo>
                  <a:pt x="1756008" y="3080793"/>
                </a:moveTo>
                <a:lnTo>
                  <a:pt x="1736669" y="3085389"/>
                </a:lnTo>
                <a:cubicBezTo>
                  <a:pt x="1731304" y="3097055"/>
                  <a:pt x="1760367" y="3087414"/>
                  <a:pt x="1756008" y="3080793"/>
                </a:cubicBezTo>
                <a:close/>
                <a:moveTo>
                  <a:pt x="2176683" y="2737431"/>
                </a:moveTo>
                <a:lnTo>
                  <a:pt x="2156721" y="2741081"/>
                </a:lnTo>
                <a:cubicBezTo>
                  <a:pt x="2153278" y="2752838"/>
                  <a:pt x="2172618" y="2748242"/>
                  <a:pt x="2176683" y="2737431"/>
                </a:cubicBezTo>
                <a:close/>
                <a:moveTo>
                  <a:pt x="2251391" y="2676425"/>
                </a:moveTo>
                <a:cubicBezTo>
                  <a:pt x="2234475" y="2683668"/>
                  <a:pt x="2137217" y="2753920"/>
                  <a:pt x="2228235" y="2694004"/>
                </a:cubicBezTo>
                <a:cubicBezTo>
                  <a:pt x="2228235" y="2694004"/>
                  <a:pt x="2257299" y="2684364"/>
                  <a:pt x="2252939" y="2677741"/>
                </a:cubicBezTo>
                <a:cubicBezTo>
                  <a:pt x="2254584" y="2675641"/>
                  <a:pt x="2253808" y="2675390"/>
                  <a:pt x="2251391" y="2676425"/>
                </a:cubicBezTo>
                <a:close/>
                <a:moveTo>
                  <a:pt x="2449420" y="2516687"/>
                </a:moveTo>
                <a:cubicBezTo>
                  <a:pt x="2452114" y="2512816"/>
                  <a:pt x="2327181" y="2606497"/>
                  <a:pt x="2318281" y="2618459"/>
                </a:cubicBezTo>
                <a:cubicBezTo>
                  <a:pt x="2226127" y="2670986"/>
                  <a:pt x="2274202" y="2673237"/>
                  <a:pt x="2318281" y="2618459"/>
                </a:cubicBezTo>
                <a:cubicBezTo>
                  <a:pt x="2362325" y="2597600"/>
                  <a:pt x="2381993" y="2576517"/>
                  <a:pt x="2395159" y="2559714"/>
                </a:cubicBezTo>
                <a:cubicBezTo>
                  <a:pt x="2433443" y="2530106"/>
                  <a:pt x="2448522" y="2517977"/>
                  <a:pt x="2449420" y="2516687"/>
                </a:cubicBezTo>
                <a:close/>
                <a:moveTo>
                  <a:pt x="2535750" y="2459031"/>
                </a:moveTo>
                <a:cubicBezTo>
                  <a:pt x="2531685" y="2469842"/>
                  <a:pt x="2471745" y="2483538"/>
                  <a:pt x="2459877" y="2499485"/>
                </a:cubicBezTo>
                <a:cubicBezTo>
                  <a:pt x="2459877" y="2499485"/>
                  <a:pt x="2531357" y="2486329"/>
                  <a:pt x="2535750" y="2459031"/>
                </a:cubicBezTo>
                <a:close/>
                <a:moveTo>
                  <a:pt x="1919321" y="2066188"/>
                </a:moveTo>
                <a:cubicBezTo>
                  <a:pt x="1907784" y="2065648"/>
                  <a:pt x="1753696" y="2199621"/>
                  <a:pt x="1709323" y="2236967"/>
                </a:cubicBezTo>
                <a:cubicBezTo>
                  <a:pt x="1490845" y="2414684"/>
                  <a:pt x="1243598" y="2619475"/>
                  <a:pt x="1065100" y="2787146"/>
                </a:cubicBezTo>
                <a:cubicBezTo>
                  <a:pt x="834756" y="2980810"/>
                  <a:pt x="619981" y="3198123"/>
                  <a:pt x="452986" y="3400254"/>
                </a:cubicBezTo>
                <a:cubicBezTo>
                  <a:pt x="441741" y="3417147"/>
                  <a:pt x="273774" y="3603647"/>
                  <a:pt x="281247" y="3615000"/>
                </a:cubicBezTo>
                <a:cubicBezTo>
                  <a:pt x="288720" y="3626351"/>
                  <a:pt x="317818" y="3582791"/>
                  <a:pt x="326920" y="3576798"/>
                </a:cubicBezTo>
                <a:cubicBezTo>
                  <a:pt x="541730" y="3325564"/>
                  <a:pt x="814081" y="3020182"/>
                  <a:pt x="1065100" y="2787146"/>
                </a:cubicBezTo>
                <a:cubicBezTo>
                  <a:pt x="1231697" y="2669344"/>
                  <a:pt x="1333316" y="2560416"/>
                  <a:pt x="1531447" y="2405583"/>
                </a:cubicBezTo>
                <a:cubicBezTo>
                  <a:pt x="1600524" y="2351976"/>
                  <a:pt x="1692385" y="2282015"/>
                  <a:pt x="1753660" y="2233542"/>
                </a:cubicBezTo>
                <a:cubicBezTo>
                  <a:pt x="1761463" y="2228406"/>
                  <a:pt x="1963036" y="2061817"/>
                  <a:pt x="1919321" y="2066188"/>
                </a:cubicBezTo>
                <a:close/>
                <a:moveTo>
                  <a:pt x="1427732" y="2040646"/>
                </a:moveTo>
                <a:cubicBezTo>
                  <a:pt x="1429797" y="2041660"/>
                  <a:pt x="1430886" y="2043314"/>
                  <a:pt x="1430886" y="2043314"/>
                </a:cubicBezTo>
                <a:cubicBezTo>
                  <a:pt x="1426821" y="2054127"/>
                  <a:pt x="1423085" y="2048450"/>
                  <a:pt x="1418726" y="2041829"/>
                </a:cubicBezTo>
                <a:cubicBezTo>
                  <a:pt x="1422626" y="2039262"/>
                  <a:pt x="1425668" y="2039633"/>
                  <a:pt x="1427732" y="2040646"/>
                </a:cubicBezTo>
                <a:close/>
                <a:moveTo>
                  <a:pt x="1494833" y="2037828"/>
                </a:moveTo>
                <a:cubicBezTo>
                  <a:pt x="1496743" y="2038606"/>
                  <a:pt x="1497677" y="2040026"/>
                  <a:pt x="1497677" y="2040026"/>
                </a:cubicBezTo>
                <a:cubicBezTo>
                  <a:pt x="1494235" y="2051782"/>
                  <a:pt x="1489876" y="2045160"/>
                  <a:pt x="1486140" y="2039484"/>
                </a:cubicBezTo>
                <a:cubicBezTo>
                  <a:pt x="1490040" y="2036917"/>
                  <a:pt x="1492925" y="2037052"/>
                  <a:pt x="1494833" y="2037828"/>
                </a:cubicBezTo>
                <a:close/>
                <a:moveTo>
                  <a:pt x="1447223" y="2036502"/>
                </a:moveTo>
                <a:cubicBezTo>
                  <a:pt x="1461705" y="2034215"/>
                  <a:pt x="1471635" y="2042931"/>
                  <a:pt x="1486140" y="2039484"/>
                </a:cubicBezTo>
                <a:cubicBezTo>
                  <a:pt x="1462734" y="2054891"/>
                  <a:pt x="1446160" y="2049532"/>
                  <a:pt x="1430886" y="2043314"/>
                </a:cubicBezTo>
                <a:cubicBezTo>
                  <a:pt x="1437063" y="2039250"/>
                  <a:pt x="1442395" y="2037265"/>
                  <a:pt x="1447223" y="2036502"/>
                </a:cubicBezTo>
                <a:close/>
                <a:moveTo>
                  <a:pt x="2637798" y="2032116"/>
                </a:moveTo>
                <a:cubicBezTo>
                  <a:pt x="2631629" y="2030839"/>
                  <a:pt x="2615355" y="2038500"/>
                  <a:pt x="2611331" y="2047251"/>
                </a:cubicBezTo>
                <a:lnTo>
                  <a:pt x="2639773" y="2036664"/>
                </a:lnTo>
                <a:cubicBezTo>
                  <a:pt x="2640789" y="2033960"/>
                  <a:pt x="2639855" y="2032542"/>
                  <a:pt x="2637798" y="2032116"/>
                </a:cubicBezTo>
                <a:close/>
                <a:moveTo>
                  <a:pt x="2449712" y="2014737"/>
                </a:moveTo>
                <a:cubicBezTo>
                  <a:pt x="2432608" y="2018211"/>
                  <a:pt x="2361958" y="2077174"/>
                  <a:pt x="2340342" y="2091404"/>
                </a:cubicBezTo>
                <a:cubicBezTo>
                  <a:pt x="1685623" y="2588833"/>
                  <a:pt x="1023724" y="3092342"/>
                  <a:pt x="648057" y="3591835"/>
                </a:cubicBezTo>
                <a:cubicBezTo>
                  <a:pt x="611813" y="3607558"/>
                  <a:pt x="659888" y="3609809"/>
                  <a:pt x="648057" y="3591835"/>
                </a:cubicBezTo>
                <a:cubicBezTo>
                  <a:pt x="692134" y="3537057"/>
                  <a:pt x="753740" y="3472097"/>
                  <a:pt x="822524" y="3401056"/>
                </a:cubicBezTo>
                <a:cubicBezTo>
                  <a:pt x="859425" y="3352360"/>
                  <a:pt x="961043" y="3243433"/>
                  <a:pt x="1001350" y="3216899"/>
                </a:cubicBezTo>
                <a:cubicBezTo>
                  <a:pt x="1041659" y="3190364"/>
                  <a:pt x="1001021" y="3233386"/>
                  <a:pt x="1017926" y="3222258"/>
                </a:cubicBezTo>
                <a:cubicBezTo>
                  <a:pt x="1122274" y="3137297"/>
                  <a:pt x="1219534" y="3021748"/>
                  <a:pt x="1338350" y="2919128"/>
                </a:cubicBezTo>
                <a:cubicBezTo>
                  <a:pt x="1629677" y="2659558"/>
                  <a:pt x="1923734" y="2423953"/>
                  <a:pt x="2255332" y="2171771"/>
                </a:cubicBezTo>
                <a:cubicBezTo>
                  <a:pt x="2291904" y="2139561"/>
                  <a:pt x="2453135" y="2033425"/>
                  <a:pt x="2453463" y="2016938"/>
                </a:cubicBezTo>
                <a:cubicBezTo>
                  <a:pt x="2453505" y="2014877"/>
                  <a:pt x="2452154" y="2014240"/>
                  <a:pt x="2449712" y="2014737"/>
                </a:cubicBezTo>
                <a:close/>
                <a:moveTo>
                  <a:pt x="2540722" y="1996255"/>
                </a:moveTo>
                <a:cubicBezTo>
                  <a:pt x="2504228" y="2002927"/>
                  <a:pt x="2438476" y="2060701"/>
                  <a:pt x="2420923" y="2072256"/>
                </a:cubicBezTo>
                <a:cubicBezTo>
                  <a:pt x="1818708" y="2510717"/>
                  <a:pt x="1328920" y="2941607"/>
                  <a:pt x="910906" y="3376775"/>
                </a:cubicBezTo>
                <a:cubicBezTo>
                  <a:pt x="715798" y="3573005"/>
                  <a:pt x="492892" y="3811941"/>
                  <a:pt x="429552" y="3996006"/>
                </a:cubicBezTo>
                <a:cubicBezTo>
                  <a:pt x="393310" y="4011729"/>
                  <a:pt x="441384" y="4013980"/>
                  <a:pt x="429552" y="3996006"/>
                </a:cubicBezTo>
                <a:cubicBezTo>
                  <a:pt x="510825" y="3909964"/>
                  <a:pt x="536901" y="3825004"/>
                  <a:pt x="606014" y="3737475"/>
                </a:cubicBezTo>
                <a:cubicBezTo>
                  <a:pt x="609750" y="3743151"/>
                  <a:pt x="604384" y="3754818"/>
                  <a:pt x="604384" y="3754818"/>
                </a:cubicBezTo>
                <a:cubicBezTo>
                  <a:pt x="573179" y="3775361"/>
                  <a:pt x="616216" y="3772792"/>
                  <a:pt x="604384" y="3754818"/>
                </a:cubicBezTo>
                <a:cubicBezTo>
                  <a:pt x="768945" y="3546155"/>
                  <a:pt x="914643" y="3382450"/>
                  <a:pt x="1152788" y="3183651"/>
                </a:cubicBezTo>
                <a:cubicBezTo>
                  <a:pt x="1344125" y="3015664"/>
                  <a:pt x="1509785" y="2848310"/>
                  <a:pt x="1708593" y="2691674"/>
                </a:cubicBezTo>
                <a:cubicBezTo>
                  <a:pt x="1902989" y="2531166"/>
                  <a:pt x="2104563" y="2364576"/>
                  <a:pt x="2322710" y="2203347"/>
                </a:cubicBezTo>
                <a:cubicBezTo>
                  <a:pt x="2374885" y="2160865"/>
                  <a:pt x="2572359" y="2039008"/>
                  <a:pt x="2564592" y="2010223"/>
                </a:cubicBezTo>
                <a:cubicBezTo>
                  <a:pt x="2561799" y="1997485"/>
                  <a:pt x="2552885" y="1994032"/>
                  <a:pt x="2540722" y="1996255"/>
                </a:cubicBezTo>
                <a:close/>
                <a:moveTo>
                  <a:pt x="3016377" y="1940615"/>
                </a:moveTo>
                <a:cubicBezTo>
                  <a:pt x="2968303" y="1938362"/>
                  <a:pt x="2830441" y="2063012"/>
                  <a:pt x="2786067" y="2100357"/>
                </a:cubicBezTo>
                <a:cubicBezTo>
                  <a:pt x="2151017" y="2576702"/>
                  <a:pt x="1529098" y="3070166"/>
                  <a:pt x="1086673" y="3539030"/>
                </a:cubicBezTo>
                <a:cubicBezTo>
                  <a:pt x="1001663" y="3619396"/>
                  <a:pt x="932879" y="3690437"/>
                  <a:pt x="867832" y="3767155"/>
                </a:cubicBezTo>
                <a:cubicBezTo>
                  <a:pt x="846864" y="3789094"/>
                  <a:pt x="785224" y="3887975"/>
                  <a:pt x="842468" y="3816392"/>
                </a:cubicBezTo>
                <a:cubicBezTo>
                  <a:pt x="915942" y="3735486"/>
                  <a:pt x="1033163" y="3616288"/>
                  <a:pt x="1086673" y="3539030"/>
                </a:cubicBezTo>
                <a:cubicBezTo>
                  <a:pt x="1187962" y="3446590"/>
                  <a:pt x="1245503" y="3392443"/>
                  <a:pt x="1322089" y="3316266"/>
                </a:cubicBezTo>
                <a:cubicBezTo>
                  <a:pt x="1572101" y="3101519"/>
                  <a:pt x="1807810" y="2896188"/>
                  <a:pt x="2090000" y="2676530"/>
                </a:cubicBezTo>
                <a:cubicBezTo>
                  <a:pt x="2361952" y="2455476"/>
                  <a:pt x="2630973" y="2252621"/>
                  <a:pt x="2918823" y="2038730"/>
                </a:cubicBezTo>
                <a:cubicBezTo>
                  <a:pt x="2995079" y="1979040"/>
                  <a:pt x="3063151" y="1943721"/>
                  <a:pt x="3016377" y="1940615"/>
                </a:cubicBezTo>
                <a:close/>
                <a:moveTo>
                  <a:pt x="3279679" y="1902920"/>
                </a:moveTo>
                <a:cubicBezTo>
                  <a:pt x="3279879" y="1901898"/>
                  <a:pt x="3273064" y="1905877"/>
                  <a:pt x="3254860" y="1917860"/>
                </a:cubicBezTo>
                <a:cubicBezTo>
                  <a:pt x="3178309" y="1960114"/>
                  <a:pt x="3189848" y="1960656"/>
                  <a:pt x="3122070" y="2013407"/>
                </a:cubicBezTo>
                <a:cubicBezTo>
                  <a:pt x="2955474" y="2131212"/>
                  <a:pt x="2723022" y="2301857"/>
                  <a:pt x="2625174" y="2382538"/>
                </a:cubicBezTo>
                <a:cubicBezTo>
                  <a:pt x="2612007" y="2399341"/>
                  <a:pt x="2592668" y="2403936"/>
                  <a:pt x="2577065" y="2414208"/>
                </a:cubicBezTo>
                <a:cubicBezTo>
                  <a:pt x="2491084" y="2478942"/>
                  <a:pt x="2604500" y="2421910"/>
                  <a:pt x="2625174" y="2382538"/>
                </a:cubicBezTo>
                <a:cubicBezTo>
                  <a:pt x="2725130" y="2324875"/>
                  <a:pt x="2818913" y="2255003"/>
                  <a:pt x="2976406" y="2143192"/>
                </a:cubicBezTo>
                <a:cubicBezTo>
                  <a:pt x="3053285" y="2084449"/>
                  <a:pt x="3130165" y="2025705"/>
                  <a:pt x="3206423" y="1966016"/>
                </a:cubicBezTo>
                <a:cubicBezTo>
                  <a:pt x="3215323" y="1954055"/>
                  <a:pt x="3279076" y="1905986"/>
                  <a:pt x="3279679" y="1902920"/>
                </a:cubicBezTo>
                <a:close/>
                <a:moveTo>
                  <a:pt x="3355734" y="1885481"/>
                </a:moveTo>
                <a:cubicBezTo>
                  <a:pt x="3349907" y="1885121"/>
                  <a:pt x="3245683" y="1959833"/>
                  <a:pt x="3218255" y="1983990"/>
                </a:cubicBezTo>
                <a:cubicBezTo>
                  <a:pt x="2450742" y="2539397"/>
                  <a:pt x="1764140" y="3059169"/>
                  <a:pt x="1221100" y="3618670"/>
                </a:cubicBezTo>
                <a:cubicBezTo>
                  <a:pt x="1207935" y="3635473"/>
                  <a:pt x="1110380" y="3733588"/>
                  <a:pt x="1110380" y="3733588"/>
                </a:cubicBezTo>
                <a:cubicBezTo>
                  <a:pt x="1121883" y="3768051"/>
                  <a:pt x="1451117" y="3441493"/>
                  <a:pt x="1159791" y="3701064"/>
                </a:cubicBezTo>
                <a:cubicBezTo>
                  <a:pt x="1276683" y="3598353"/>
                  <a:pt x="1414909" y="3423296"/>
                  <a:pt x="1516493" y="3348288"/>
                </a:cubicBezTo>
                <a:cubicBezTo>
                  <a:pt x="1535503" y="3360181"/>
                  <a:pt x="1553064" y="3316080"/>
                  <a:pt x="1516493" y="3348288"/>
                </a:cubicBezTo>
                <a:cubicBezTo>
                  <a:pt x="1512757" y="3342613"/>
                  <a:pt x="1536161" y="3327207"/>
                  <a:pt x="1545263" y="3321214"/>
                </a:cubicBezTo>
                <a:cubicBezTo>
                  <a:pt x="1543633" y="3338559"/>
                  <a:pt x="1593044" y="3306033"/>
                  <a:pt x="1576469" y="3300673"/>
                </a:cubicBezTo>
                <a:cubicBezTo>
                  <a:pt x="2034427" y="2889379"/>
                  <a:pt x="2487278" y="2541108"/>
                  <a:pt x="3011644" y="2145759"/>
                </a:cubicBezTo>
                <a:cubicBezTo>
                  <a:pt x="3092259" y="2092692"/>
                  <a:pt x="3249131" y="1979935"/>
                  <a:pt x="3322274" y="1915515"/>
                </a:cubicBezTo>
                <a:cubicBezTo>
                  <a:pt x="3348687" y="1894060"/>
                  <a:pt x="3357677" y="1885600"/>
                  <a:pt x="3355734" y="1885481"/>
                </a:cubicBezTo>
                <a:close/>
                <a:moveTo>
                  <a:pt x="3692426" y="1863012"/>
                </a:moveTo>
                <a:cubicBezTo>
                  <a:pt x="3690446" y="1862218"/>
                  <a:pt x="3680131" y="1866720"/>
                  <a:pt x="3656613" y="1879829"/>
                </a:cubicBezTo>
                <a:cubicBezTo>
                  <a:pt x="3568196" y="1938033"/>
                  <a:pt x="3480072" y="2013670"/>
                  <a:pt x="3399455" y="2066737"/>
                </a:cubicBezTo>
                <a:cubicBezTo>
                  <a:pt x="2902267" y="2418434"/>
                  <a:pt x="2430369" y="2788734"/>
                  <a:pt x="1997152" y="3149845"/>
                </a:cubicBezTo>
                <a:cubicBezTo>
                  <a:pt x="1847130" y="3273007"/>
                  <a:pt x="1608656" y="3488295"/>
                  <a:pt x="1511395" y="3603842"/>
                </a:cubicBezTo>
                <a:cubicBezTo>
                  <a:pt x="1325096" y="3776649"/>
                  <a:pt x="1154693" y="3956618"/>
                  <a:pt x="1051080" y="4133295"/>
                </a:cubicBezTo>
                <a:cubicBezTo>
                  <a:pt x="1022311" y="4160370"/>
                  <a:pt x="941661" y="4247357"/>
                  <a:pt x="949756" y="4259656"/>
                </a:cubicBezTo>
                <a:cubicBezTo>
                  <a:pt x="953492" y="4265331"/>
                  <a:pt x="1066354" y="4139511"/>
                  <a:pt x="1051080" y="4133295"/>
                </a:cubicBezTo>
                <a:cubicBezTo>
                  <a:pt x="1197106" y="3953102"/>
                  <a:pt x="1348171" y="3777730"/>
                  <a:pt x="1511395" y="3603842"/>
                </a:cubicBezTo>
                <a:cubicBezTo>
                  <a:pt x="2103513" y="3028304"/>
                  <a:pt x="2881557" y="2491726"/>
                  <a:pt x="3616598" y="1923797"/>
                </a:cubicBezTo>
                <a:cubicBezTo>
                  <a:pt x="3629275" y="1915451"/>
                  <a:pt x="3698363" y="1865397"/>
                  <a:pt x="3692426" y="1863012"/>
                </a:cubicBezTo>
                <a:close/>
                <a:moveTo>
                  <a:pt x="3567322" y="1833017"/>
                </a:moveTo>
                <a:cubicBezTo>
                  <a:pt x="3551826" y="1833895"/>
                  <a:pt x="3530747" y="1837263"/>
                  <a:pt x="3506546" y="1844382"/>
                </a:cubicBezTo>
                <a:cubicBezTo>
                  <a:pt x="3506546" y="1844382"/>
                  <a:pt x="3502809" y="1838705"/>
                  <a:pt x="3495007" y="1843841"/>
                </a:cubicBezTo>
                <a:cubicBezTo>
                  <a:pt x="3099368" y="2154451"/>
                  <a:pt x="2664077" y="2458622"/>
                  <a:pt x="2270872" y="2775765"/>
                </a:cubicBezTo>
                <a:cubicBezTo>
                  <a:pt x="2146179" y="2883611"/>
                  <a:pt x="2000550" y="2979475"/>
                  <a:pt x="1886770" y="3086916"/>
                </a:cubicBezTo>
                <a:cubicBezTo>
                  <a:pt x="1875527" y="3103809"/>
                  <a:pt x="1858295" y="3131423"/>
                  <a:pt x="1846429" y="3147371"/>
                </a:cubicBezTo>
                <a:cubicBezTo>
                  <a:pt x="1801048" y="3203006"/>
                  <a:pt x="1737336" y="3244945"/>
                  <a:pt x="1679797" y="3299094"/>
                </a:cubicBezTo>
                <a:cubicBezTo>
                  <a:pt x="1420648" y="3553752"/>
                  <a:pt x="1169628" y="3786789"/>
                  <a:pt x="964726" y="4055906"/>
                </a:cubicBezTo>
                <a:cubicBezTo>
                  <a:pt x="940994" y="4087799"/>
                  <a:pt x="764861" y="4329844"/>
                  <a:pt x="784165" y="4359169"/>
                </a:cubicBezTo>
                <a:cubicBezTo>
                  <a:pt x="792261" y="4371467"/>
                  <a:pt x="833939" y="4276237"/>
                  <a:pt x="845805" y="4260290"/>
                </a:cubicBezTo>
                <a:cubicBezTo>
                  <a:pt x="903086" y="4154786"/>
                  <a:pt x="993167" y="4045320"/>
                  <a:pt x="1077884" y="3947519"/>
                </a:cubicBezTo>
                <a:cubicBezTo>
                  <a:pt x="1204537" y="3805842"/>
                  <a:pt x="1330896" y="3646732"/>
                  <a:pt x="1444051" y="3538346"/>
                </a:cubicBezTo>
                <a:cubicBezTo>
                  <a:pt x="1480624" y="3506136"/>
                  <a:pt x="1520931" y="3479603"/>
                  <a:pt x="1557502" y="3447393"/>
                </a:cubicBezTo>
                <a:cubicBezTo>
                  <a:pt x="1594074" y="3415183"/>
                  <a:pt x="1618484" y="3381486"/>
                  <a:pt x="1658793" y="3354953"/>
                </a:cubicBezTo>
                <a:cubicBezTo>
                  <a:pt x="1666594" y="3349818"/>
                  <a:pt x="1714998" y="3335582"/>
                  <a:pt x="1707195" y="3340717"/>
                </a:cubicBezTo>
                <a:cubicBezTo>
                  <a:pt x="1759042" y="3314723"/>
                  <a:pt x="1836927" y="3237690"/>
                  <a:pt x="1900969" y="3179262"/>
                </a:cubicBezTo>
                <a:cubicBezTo>
                  <a:pt x="2276975" y="2855813"/>
                  <a:pt x="2904224" y="2384602"/>
                  <a:pt x="3287998" y="2089939"/>
                </a:cubicBezTo>
                <a:cubicBezTo>
                  <a:pt x="3380482" y="2020925"/>
                  <a:pt x="3480436" y="1963262"/>
                  <a:pt x="3562387" y="1875417"/>
                </a:cubicBezTo>
                <a:cubicBezTo>
                  <a:pt x="3517007" y="1931052"/>
                  <a:pt x="3606430" y="1854559"/>
                  <a:pt x="3594599" y="1836586"/>
                </a:cubicBezTo>
                <a:cubicBezTo>
                  <a:pt x="3592731" y="1833748"/>
                  <a:pt x="3582818" y="1832137"/>
                  <a:pt x="3567322" y="1833017"/>
                </a:cubicBezTo>
                <a:close/>
                <a:moveTo>
                  <a:pt x="1396912" y="1689479"/>
                </a:moveTo>
                <a:cubicBezTo>
                  <a:pt x="1377194" y="1693499"/>
                  <a:pt x="1376075" y="1719404"/>
                  <a:pt x="1421786" y="1695415"/>
                </a:cubicBezTo>
                <a:cubicBezTo>
                  <a:pt x="1421786" y="1695415"/>
                  <a:pt x="1425522" y="1701090"/>
                  <a:pt x="1433325" y="1695955"/>
                </a:cubicBezTo>
                <a:cubicBezTo>
                  <a:pt x="1429587" y="1690279"/>
                  <a:pt x="1421786" y="1695415"/>
                  <a:pt x="1421786" y="1695415"/>
                </a:cubicBezTo>
                <a:cubicBezTo>
                  <a:pt x="1412125" y="1689232"/>
                  <a:pt x="1403486" y="1688139"/>
                  <a:pt x="1396912" y="1689479"/>
                </a:cubicBezTo>
                <a:close/>
                <a:moveTo>
                  <a:pt x="1229445" y="1527799"/>
                </a:moveTo>
                <a:cubicBezTo>
                  <a:pt x="1213842" y="1538068"/>
                  <a:pt x="1213842" y="1538068"/>
                  <a:pt x="1210106" y="1532394"/>
                </a:cubicBezTo>
                <a:cubicBezTo>
                  <a:pt x="1217907" y="1527259"/>
                  <a:pt x="1217907" y="1527259"/>
                  <a:pt x="1229445" y="1527799"/>
                </a:cubicBezTo>
                <a:close/>
                <a:moveTo>
                  <a:pt x="1246728" y="1525742"/>
                </a:moveTo>
                <a:cubicBezTo>
                  <a:pt x="1249223" y="1525286"/>
                  <a:pt x="1252265" y="1525657"/>
                  <a:pt x="1254444" y="1528969"/>
                </a:cubicBezTo>
                <a:cubicBezTo>
                  <a:pt x="1246642" y="1534105"/>
                  <a:pt x="1246642" y="1534105"/>
                  <a:pt x="1242283" y="1527482"/>
                </a:cubicBezTo>
                <a:cubicBezTo>
                  <a:pt x="1242283" y="1527482"/>
                  <a:pt x="1244233" y="1526199"/>
                  <a:pt x="1246728" y="1525742"/>
                </a:cubicBezTo>
                <a:close/>
                <a:moveTo>
                  <a:pt x="1234461" y="1525512"/>
                </a:moveTo>
                <a:cubicBezTo>
                  <a:pt x="1237205" y="1524723"/>
                  <a:pt x="1240414" y="1524645"/>
                  <a:pt x="1242283" y="1527482"/>
                </a:cubicBezTo>
                <a:cubicBezTo>
                  <a:pt x="1233181" y="1533474"/>
                  <a:pt x="1233181" y="1533474"/>
                  <a:pt x="1229445" y="1527799"/>
                </a:cubicBezTo>
                <a:cubicBezTo>
                  <a:pt x="1229445" y="1527799"/>
                  <a:pt x="1231719" y="1526301"/>
                  <a:pt x="1234461" y="1525512"/>
                </a:cubicBezTo>
                <a:close/>
                <a:moveTo>
                  <a:pt x="970419" y="1510855"/>
                </a:moveTo>
                <a:cubicBezTo>
                  <a:pt x="975722" y="1510416"/>
                  <a:pt x="981492" y="1510687"/>
                  <a:pt x="987260" y="1510956"/>
                </a:cubicBezTo>
                <a:cubicBezTo>
                  <a:pt x="971657" y="1521228"/>
                  <a:pt x="960120" y="1520688"/>
                  <a:pt x="956382" y="1515012"/>
                </a:cubicBezTo>
                <a:cubicBezTo>
                  <a:pt x="960282" y="1512443"/>
                  <a:pt x="965118" y="1511295"/>
                  <a:pt x="970419" y="1510855"/>
                </a:cubicBezTo>
                <a:close/>
                <a:moveTo>
                  <a:pt x="1548705" y="1264035"/>
                </a:moveTo>
                <a:cubicBezTo>
                  <a:pt x="1547082" y="1263960"/>
                  <a:pt x="1553571" y="1264263"/>
                  <a:pt x="1553571" y="1264263"/>
                </a:cubicBezTo>
                <a:cubicBezTo>
                  <a:pt x="1550686" y="1264129"/>
                  <a:pt x="1549245" y="1264061"/>
                  <a:pt x="1548705" y="1264035"/>
                </a:cubicBezTo>
                <a:close/>
                <a:moveTo>
                  <a:pt x="5416824" y="1187630"/>
                </a:moveTo>
                <a:cubicBezTo>
                  <a:pt x="5410435" y="1188276"/>
                  <a:pt x="5401746" y="1195777"/>
                  <a:pt x="5405014" y="1200744"/>
                </a:cubicBezTo>
                <a:cubicBezTo>
                  <a:pt x="5408750" y="1206419"/>
                  <a:pt x="5421917" y="1189618"/>
                  <a:pt x="5421917" y="1189618"/>
                </a:cubicBezTo>
                <a:cubicBezTo>
                  <a:pt x="5420828" y="1187961"/>
                  <a:pt x="5418954" y="1187415"/>
                  <a:pt x="5416824" y="1187630"/>
                </a:cubicBezTo>
                <a:close/>
                <a:moveTo>
                  <a:pt x="1357988" y="1178780"/>
                </a:moveTo>
                <a:cubicBezTo>
                  <a:pt x="1359897" y="1179556"/>
                  <a:pt x="1360831" y="1180976"/>
                  <a:pt x="1360831" y="1180976"/>
                </a:cubicBezTo>
                <a:cubicBezTo>
                  <a:pt x="1360831" y="1180976"/>
                  <a:pt x="1353030" y="1186111"/>
                  <a:pt x="1349294" y="1180436"/>
                </a:cubicBezTo>
                <a:cubicBezTo>
                  <a:pt x="1353194" y="1177867"/>
                  <a:pt x="1356079" y="1178003"/>
                  <a:pt x="1357988" y="1178780"/>
                </a:cubicBezTo>
                <a:close/>
                <a:moveTo>
                  <a:pt x="1346493" y="1176181"/>
                </a:moveTo>
                <a:lnTo>
                  <a:pt x="1347630" y="1177908"/>
                </a:lnTo>
                <a:cubicBezTo>
                  <a:pt x="1348555" y="1179312"/>
                  <a:pt x="1349294" y="1180436"/>
                  <a:pt x="1349294" y="1180436"/>
                </a:cubicBezTo>
                <a:close/>
                <a:moveTo>
                  <a:pt x="1344302" y="1172852"/>
                </a:moveTo>
                <a:lnTo>
                  <a:pt x="1346493" y="1176181"/>
                </a:lnTo>
                <a:lnTo>
                  <a:pt x="1344856" y="1173696"/>
                </a:lnTo>
                <a:cubicBezTo>
                  <a:pt x="1344117" y="1172572"/>
                  <a:pt x="1343748" y="1172010"/>
                  <a:pt x="1344302" y="1172852"/>
                </a:cubicBezTo>
                <a:close/>
                <a:moveTo>
                  <a:pt x="1374951" y="1172699"/>
                </a:moveTo>
                <a:cubicBezTo>
                  <a:pt x="1377368" y="1172123"/>
                  <a:pt x="1378303" y="1173542"/>
                  <a:pt x="1380170" y="1176380"/>
                </a:cubicBezTo>
                <a:cubicBezTo>
                  <a:pt x="1372369" y="1181516"/>
                  <a:pt x="1372369" y="1181516"/>
                  <a:pt x="1360831" y="1180976"/>
                </a:cubicBezTo>
                <a:cubicBezTo>
                  <a:pt x="1368633" y="1175840"/>
                  <a:pt x="1372533" y="1173272"/>
                  <a:pt x="1374951" y="1172699"/>
                </a:cubicBezTo>
                <a:close/>
                <a:moveTo>
                  <a:pt x="1401021" y="1168418"/>
                </a:moveTo>
                <a:cubicBezTo>
                  <a:pt x="1406803" y="1168001"/>
                  <a:pt x="1411103" y="1169578"/>
                  <a:pt x="1412972" y="1172415"/>
                </a:cubicBezTo>
                <a:cubicBezTo>
                  <a:pt x="1403870" y="1178407"/>
                  <a:pt x="1392331" y="1177867"/>
                  <a:pt x="1380170" y="1176380"/>
                </a:cubicBezTo>
                <a:cubicBezTo>
                  <a:pt x="1387971" y="1171245"/>
                  <a:pt x="1395239" y="1168834"/>
                  <a:pt x="1401021" y="1168418"/>
                </a:cubicBezTo>
                <a:close/>
                <a:moveTo>
                  <a:pt x="1432858" y="1164407"/>
                </a:moveTo>
                <a:cubicBezTo>
                  <a:pt x="1438161" y="1163968"/>
                  <a:pt x="1441979" y="1165522"/>
                  <a:pt x="1443848" y="1168360"/>
                </a:cubicBezTo>
                <a:cubicBezTo>
                  <a:pt x="1436047" y="1173495"/>
                  <a:pt x="1424509" y="1172955"/>
                  <a:pt x="1412972" y="1172415"/>
                </a:cubicBezTo>
                <a:cubicBezTo>
                  <a:pt x="1420771" y="1167280"/>
                  <a:pt x="1427557" y="1164847"/>
                  <a:pt x="1432858" y="1164407"/>
                </a:cubicBezTo>
                <a:close/>
                <a:moveTo>
                  <a:pt x="1365230" y="1149436"/>
                </a:moveTo>
                <a:cubicBezTo>
                  <a:pt x="1370609" y="1149115"/>
                  <a:pt x="1374584" y="1150906"/>
                  <a:pt x="1376764" y="1154216"/>
                </a:cubicBezTo>
                <a:cubicBezTo>
                  <a:pt x="1368961" y="1159353"/>
                  <a:pt x="1356801" y="1157866"/>
                  <a:pt x="1345263" y="1157326"/>
                </a:cubicBezTo>
                <a:cubicBezTo>
                  <a:pt x="1353064" y="1152191"/>
                  <a:pt x="1359850" y="1149758"/>
                  <a:pt x="1365230" y="1149436"/>
                </a:cubicBezTo>
                <a:close/>
                <a:moveTo>
                  <a:pt x="1397790" y="1145460"/>
                </a:moveTo>
                <a:cubicBezTo>
                  <a:pt x="1403255" y="1144914"/>
                  <a:pt x="1407072" y="1146468"/>
                  <a:pt x="1408940" y="1149306"/>
                </a:cubicBezTo>
                <a:cubicBezTo>
                  <a:pt x="1401138" y="1154441"/>
                  <a:pt x="1388302" y="1154758"/>
                  <a:pt x="1376764" y="1154216"/>
                </a:cubicBezTo>
                <a:cubicBezTo>
                  <a:pt x="1385215" y="1148653"/>
                  <a:pt x="1392325" y="1146006"/>
                  <a:pt x="1397790" y="1145460"/>
                </a:cubicBezTo>
                <a:close/>
                <a:moveTo>
                  <a:pt x="1428907" y="1141417"/>
                </a:moveTo>
                <a:cubicBezTo>
                  <a:pt x="1434287" y="1141096"/>
                  <a:pt x="1438262" y="1142885"/>
                  <a:pt x="1440440" y="1146197"/>
                </a:cubicBezTo>
                <a:cubicBezTo>
                  <a:pt x="1432639" y="1151333"/>
                  <a:pt x="1420479" y="1149846"/>
                  <a:pt x="1408940" y="1149306"/>
                </a:cubicBezTo>
                <a:cubicBezTo>
                  <a:pt x="1416742" y="1144170"/>
                  <a:pt x="1423528" y="1141738"/>
                  <a:pt x="1428907" y="1141417"/>
                </a:cubicBezTo>
                <a:close/>
                <a:moveTo>
                  <a:pt x="1458729" y="1110367"/>
                </a:moveTo>
                <a:cubicBezTo>
                  <a:pt x="1459825" y="1111234"/>
                  <a:pt x="1462745" y="1113549"/>
                  <a:pt x="1468587" y="1118178"/>
                </a:cubicBezTo>
                <a:cubicBezTo>
                  <a:pt x="1468587" y="1118178"/>
                  <a:pt x="1455442" y="1107764"/>
                  <a:pt x="1458729" y="1110367"/>
                </a:cubicBezTo>
                <a:close/>
                <a:moveTo>
                  <a:pt x="1145085" y="1028765"/>
                </a:moveTo>
                <a:lnTo>
                  <a:pt x="1158174" y="1029864"/>
                </a:lnTo>
                <a:lnTo>
                  <a:pt x="1157627" y="1030169"/>
                </a:lnTo>
                <a:cubicBezTo>
                  <a:pt x="1152121" y="1031846"/>
                  <a:pt x="1147109" y="1031841"/>
                  <a:pt x="1145085" y="1028765"/>
                </a:cubicBezTo>
                <a:close/>
                <a:moveTo>
                  <a:pt x="2477884" y="1017832"/>
                </a:moveTo>
                <a:cubicBezTo>
                  <a:pt x="2477884" y="1017832"/>
                  <a:pt x="2477884" y="1017832"/>
                  <a:pt x="2481619" y="1023507"/>
                </a:cubicBezTo>
                <a:cubicBezTo>
                  <a:pt x="2470081" y="1022967"/>
                  <a:pt x="2470081" y="1022967"/>
                  <a:pt x="2477884" y="1017832"/>
                </a:cubicBezTo>
                <a:close/>
                <a:moveTo>
                  <a:pt x="2639560" y="1000140"/>
                </a:moveTo>
                <a:lnTo>
                  <a:pt x="2642144" y="1004065"/>
                </a:lnTo>
                <a:cubicBezTo>
                  <a:pt x="2642670" y="1004864"/>
                  <a:pt x="2642320" y="1004331"/>
                  <a:pt x="2641619" y="1003267"/>
                </a:cubicBezTo>
                <a:close/>
                <a:moveTo>
                  <a:pt x="2637416" y="996881"/>
                </a:moveTo>
                <a:cubicBezTo>
                  <a:pt x="2637416" y="996881"/>
                  <a:pt x="2638117" y="997945"/>
                  <a:pt x="2638992" y="999276"/>
                </a:cubicBezTo>
                <a:lnTo>
                  <a:pt x="2639560" y="1000140"/>
                </a:lnTo>
                <a:close/>
                <a:moveTo>
                  <a:pt x="2624236" y="994201"/>
                </a:moveTo>
                <a:cubicBezTo>
                  <a:pt x="2627362" y="994348"/>
                  <a:pt x="2631335" y="996139"/>
                  <a:pt x="2637416" y="996881"/>
                </a:cubicBezTo>
                <a:cubicBezTo>
                  <a:pt x="2620512" y="1008008"/>
                  <a:pt x="2616154" y="1001387"/>
                  <a:pt x="2616154" y="1001387"/>
                </a:cubicBezTo>
                <a:cubicBezTo>
                  <a:pt x="2618836" y="995553"/>
                  <a:pt x="2621112" y="994055"/>
                  <a:pt x="2624236" y="994201"/>
                </a:cubicBezTo>
                <a:close/>
                <a:moveTo>
                  <a:pt x="1877173" y="942601"/>
                </a:moveTo>
                <a:cubicBezTo>
                  <a:pt x="1873703" y="943698"/>
                  <a:pt x="1869803" y="946266"/>
                  <a:pt x="1865902" y="948833"/>
                </a:cubicBezTo>
                <a:cubicBezTo>
                  <a:pt x="1862164" y="943159"/>
                  <a:pt x="1854363" y="948295"/>
                  <a:pt x="1846562" y="953429"/>
                </a:cubicBezTo>
                <a:cubicBezTo>
                  <a:pt x="1850298" y="959106"/>
                  <a:pt x="1858099" y="953971"/>
                  <a:pt x="1865902" y="948833"/>
                </a:cubicBezTo>
                <a:cubicBezTo>
                  <a:pt x="1870260" y="955456"/>
                  <a:pt x="1878061" y="950320"/>
                  <a:pt x="1885863" y="945185"/>
                </a:cubicBezTo>
                <a:cubicBezTo>
                  <a:pt x="1883683" y="941874"/>
                  <a:pt x="1880644" y="941502"/>
                  <a:pt x="1877173" y="942601"/>
                </a:cubicBezTo>
                <a:close/>
                <a:moveTo>
                  <a:pt x="2979677" y="937844"/>
                </a:moveTo>
                <a:cubicBezTo>
                  <a:pt x="2965319" y="937974"/>
                  <a:pt x="2930428" y="942300"/>
                  <a:pt x="2904668" y="947052"/>
                </a:cubicBezTo>
                <a:cubicBezTo>
                  <a:pt x="2800391" y="964173"/>
                  <a:pt x="2773578" y="957417"/>
                  <a:pt x="2681459" y="976024"/>
                </a:cubicBezTo>
                <a:cubicBezTo>
                  <a:pt x="2640858" y="985124"/>
                  <a:pt x="2525664" y="1002650"/>
                  <a:pt x="2616154" y="1001387"/>
                </a:cubicBezTo>
                <a:cubicBezTo>
                  <a:pt x="2560243" y="1038191"/>
                  <a:pt x="2667963" y="1009314"/>
                  <a:pt x="2689226" y="1004809"/>
                </a:cubicBezTo>
                <a:cubicBezTo>
                  <a:pt x="2748545" y="990166"/>
                  <a:pt x="2872163" y="968451"/>
                  <a:pt x="2931481" y="953809"/>
                </a:cubicBezTo>
                <a:cubicBezTo>
                  <a:pt x="2987860" y="941780"/>
                  <a:pt x="2994035" y="937714"/>
                  <a:pt x="2979677" y="937844"/>
                </a:cubicBezTo>
                <a:close/>
                <a:moveTo>
                  <a:pt x="4776394" y="626903"/>
                </a:moveTo>
                <a:cubicBezTo>
                  <a:pt x="4794883" y="628842"/>
                  <a:pt x="4794260" y="684166"/>
                  <a:pt x="4778780" y="688255"/>
                </a:cubicBezTo>
                <a:cubicBezTo>
                  <a:pt x="4766619" y="686769"/>
                  <a:pt x="4791983" y="637531"/>
                  <a:pt x="4751380" y="646633"/>
                </a:cubicBezTo>
                <a:cubicBezTo>
                  <a:pt x="4761947" y="631541"/>
                  <a:pt x="4770233" y="626256"/>
                  <a:pt x="4776394" y="626903"/>
                </a:cubicBezTo>
                <a:close/>
                <a:moveTo>
                  <a:pt x="4655819" y="569456"/>
                </a:moveTo>
                <a:cubicBezTo>
                  <a:pt x="4649893" y="568018"/>
                  <a:pt x="4633134" y="576000"/>
                  <a:pt x="4630083" y="584109"/>
                </a:cubicBezTo>
                <a:lnTo>
                  <a:pt x="4657226" y="574379"/>
                </a:lnTo>
                <a:cubicBezTo>
                  <a:pt x="4658566" y="571461"/>
                  <a:pt x="4657794" y="569935"/>
                  <a:pt x="4655819" y="569456"/>
                </a:cubicBezTo>
                <a:close/>
                <a:moveTo>
                  <a:pt x="1405267" y="529364"/>
                </a:moveTo>
                <a:cubicBezTo>
                  <a:pt x="1405267" y="529364"/>
                  <a:pt x="1405267" y="529364"/>
                  <a:pt x="1409625" y="535986"/>
                </a:cubicBezTo>
                <a:cubicBezTo>
                  <a:pt x="1397465" y="534501"/>
                  <a:pt x="1405267" y="529364"/>
                  <a:pt x="1405267" y="529364"/>
                </a:cubicBezTo>
                <a:close/>
                <a:moveTo>
                  <a:pt x="1425229" y="525715"/>
                </a:moveTo>
                <a:cubicBezTo>
                  <a:pt x="1425229" y="525715"/>
                  <a:pt x="1425229" y="525715"/>
                  <a:pt x="1428964" y="531391"/>
                </a:cubicBezTo>
                <a:cubicBezTo>
                  <a:pt x="1421163" y="536526"/>
                  <a:pt x="1409625" y="535986"/>
                  <a:pt x="1409625" y="535986"/>
                </a:cubicBezTo>
                <a:cubicBezTo>
                  <a:pt x="1417426" y="530851"/>
                  <a:pt x="1417426" y="530851"/>
                  <a:pt x="1425229" y="525715"/>
                </a:cubicBezTo>
                <a:close/>
                <a:moveTo>
                  <a:pt x="1434857" y="525479"/>
                </a:moveTo>
                <a:cubicBezTo>
                  <a:pt x="1436767" y="526255"/>
                  <a:pt x="1438634" y="529093"/>
                  <a:pt x="1440503" y="531931"/>
                </a:cubicBezTo>
                <a:cubicBezTo>
                  <a:pt x="1432702" y="537068"/>
                  <a:pt x="1428964" y="531391"/>
                  <a:pt x="1428964" y="531391"/>
                </a:cubicBezTo>
                <a:cubicBezTo>
                  <a:pt x="1430997" y="525986"/>
                  <a:pt x="1432948" y="524702"/>
                  <a:pt x="1434857" y="525479"/>
                </a:cubicBezTo>
                <a:close/>
                <a:moveTo>
                  <a:pt x="1451433" y="522702"/>
                </a:moveTo>
                <a:cubicBezTo>
                  <a:pt x="1455456" y="522088"/>
                  <a:pt x="1459274" y="523643"/>
                  <a:pt x="1461143" y="526480"/>
                </a:cubicBezTo>
                <a:cubicBezTo>
                  <a:pt x="1453341" y="531616"/>
                  <a:pt x="1440503" y="531931"/>
                  <a:pt x="1440503" y="531931"/>
                </a:cubicBezTo>
                <a:cubicBezTo>
                  <a:pt x="1443186" y="526099"/>
                  <a:pt x="1447411" y="523317"/>
                  <a:pt x="1451433" y="522702"/>
                </a:cubicBezTo>
                <a:close/>
                <a:moveTo>
                  <a:pt x="1497385" y="510757"/>
                </a:moveTo>
                <a:cubicBezTo>
                  <a:pt x="1501744" y="517380"/>
                  <a:pt x="1509545" y="512244"/>
                  <a:pt x="1513281" y="517920"/>
                </a:cubicBezTo>
                <a:cubicBezTo>
                  <a:pt x="1492642" y="523372"/>
                  <a:pt x="1477039" y="533642"/>
                  <a:pt x="1461143" y="526480"/>
                </a:cubicBezTo>
                <a:cubicBezTo>
                  <a:pt x="1473009" y="510534"/>
                  <a:pt x="1480481" y="521885"/>
                  <a:pt x="1497385" y="510757"/>
                </a:cubicBezTo>
                <a:close/>
                <a:moveTo>
                  <a:pt x="1568864" y="497603"/>
                </a:moveTo>
                <a:cubicBezTo>
                  <a:pt x="1572600" y="503279"/>
                  <a:pt x="1580401" y="498143"/>
                  <a:pt x="1584138" y="503819"/>
                </a:cubicBezTo>
                <a:cubicBezTo>
                  <a:pt x="1556998" y="513550"/>
                  <a:pt x="1528557" y="524136"/>
                  <a:pt x="1513281" y="517920"/>
                </a:cubicBezTo>
                <a:cubicBezTo>
                  <a:pt x="1525148" y="501973"/>
                  <a:pt x="1532622" y="513324"/>
                  <a:pt x="1549525" y="502197"/>
                </a:cubicBezTo>
                <a:cubicBezTo>
                  <a:pt x="1549525" y="502197"/>
                  <a:pt x="1561063" y="502739"/>
                  <a:pt x="1568864" y="497603"/>
                </a:cubicBezTo>
                <a:close/>
                <a:moveTo>
                  <a:pt x="4361760" y="330793"/>
                </a:moveTo>
                <a:cubicBezTo>
                  <a:pt x="4359072" y="329895"/>
                  <a:pt x="4346379" y="332909"/>
                  <a:pt x="4340528" y="336761"/>
                </a:cubicBezTo>
                <a:cubicBezTo>
                  <a:pt x="4344888" y="343382"/>
                  <a:pt x="4360490" y="333113"/>
                  <a:pt x="4360490" y="333113"/>
                </a:cubicBezTo>
                <a:cubicBezTo>
                  <a:pt x="4362441" y="331828"/>
                  <a:pt x="4362657" y="331094"/>
                  <a:pt x="4361760" y="330793"/>
                </a:cubicBezTo>
                <a:close/>
                <a:moveTo>
                  <a:pt x="4386931" y="197744"/>
                </a:moveTo>
                <a:cubicBezTo>
                  <a:pt x="4421838" y="216798"/>
                  <a:pt x="4421803" y="250719"/>
                  <a:pt x="4417737" y="261530"/>
                </a:cubicBezTo>
                <a:cubicBezTo>
                  <a:pt x="4427904" y="330768"/>
                  <a:pt x="4363560" y="179230"/>
                  <a:pt x="4386931" y="197744"/>
                </a:cubicBezTo>
                <a:close/>
                <a:moveTo>
                  <a:pt x="4258133" y="184737"/>
                </a:moveTo>
                <a:cubicBezTo>
                  <a:pt x="4247937" y="187166"/>
                  <a:pt x="4260681" y="230682"/>
                  <a:pt x="4275471" y="220946"/>
                </a:cubicBezTo>
                <a:cubicBezTo>
                  <a:pt x="4291076" y="210675"/>
                  <a:pt x="4279244" y="192701"/>
                  <a:pt x="4263968" y="186485"/>
                </a:cubicBezTo>
                <a:cubicBezTo>
                  <a:pt x="4261516" y="184881"/>
                  <a:pt x="4259590" y="184389"/>
                  <a:pt x="4258133" y="184737"/>
                </a:cubicBezTo>
                <a:close/>
                <a:moveTo>
                  <a:pt x="3034597" y="138659"/>
                </a:moveTo>
                <a:cubicBezTo>
                  <a:pt x="3038066" y="137560"/>
                  <a:pt x="3041106" y="137931"/>
                  <a:pt x="3043287" y="141241"/>
                </a:cubicBezTo>
                <a:cubicBezTo>
                  <a:pt x="3035485" y="146377"/>
                  <a:pt x="3027683" y="151513"/>
                  <a:pt x="3023323" y="144892"/>
                </a:cubicBezTo>
                <a:cubicBezTo>
                  <a:pt x="3027224" y="142323"/>
                  <a:pt x="3031125" y="139756"/>
                  <a:pt x="3034597" y="138659"/>
                </a:cubicBezTo>
                <a:close/>
                <a:moveTo>
                  <a:pt x="3018595" y="137709"/>
                </a:moveTo>
                <a:cubicBezTo>
                  <a:pt x="3017018" y="135314"/>
                  <a:pt x="3023323" y="144892"/>
                  <a:pt x="3023323" y="144892"/>
                </a:cubicBezTo>
                <a:cubicBezTo>
                  <a:pt x="3020521" y="140634"/>
                  <a:pt x="3019120" y="138505"/>
                  <a:pt x="3018595" y="137709"/>
                </a:cubicBezTo>
                <a:close/>
                <a:moveTo>
                  <a:pt x="3064313" y="132485"/>
                </a:moveTo>
                <a:cubicBezTo>
                  <a:pt x="3069777" y="131939"/>
                  <a:pt x="3073595" y="133493"/>
                  <a:pt x="3075463" y="136331"/>
                </a:cubicBezTo>
                <a:cubicBezTo>
                  <a:pt x="3059859" y="146602"/>
                  <a:pt x="3047023" y="146919"/>
                  <a:pt x="3043287" y="141241"/>
                </a:cubicBezTo>
                <a:cubicBezTo>
                  <a:pt x="3051737" y="135678"/>
                  <a:pt x="3058848" y="133032"/>
                  <a:pt x="3064313" y="132485"/>
                </a:cubicBezTo>
                <a:close/>
                <a:moveTo>
                  <a:pt x="3087308" y="129552"/>
                </a:moveTo>
                <a:cubicBezTo>
                  <a:pt x="3091026" y="128121"/>
                  <a:pt x="3094235" y="128042"/>
                  <a:pt x="3096104" y="130881"/>
                </a:cubicBezTo>
                <a:cubicBezTo>
                  <a:pt x="3087002" y="136871"/>
                  <a:pt x="3079200" y="142007"/>
                  <a:pt x="3075463" y="136331"/>
                </a:cubicBezTo>
                <a:cubicBezTo>
                  <a:pt x="3079364" y="133764"/>
                  <a:pt x="3083591" y="130983"/>
                  <a:pt x="3087308" y="129552"/>
                </a:cubicBezTo>
                <a:close/>
                <a:moveTo>
                  <a:pt x="3121575" y="120383"/>
                </a:moveTo>
                <a:cubicBezTo>
                  <a:pt x="3130510" y="118739"/>
                  <a:pt x="3139644" y="119167"/>
                  <a:pt x="3148242" y="122319"/>
                </a:cubicBezTo>
                <a:cubicBezTo>
                  <a:pt x="3131339" y="133446"/>
                  <a:pt x="3112000" y="138042"/>
                  <a:pt x="3096104" y="130881"/>
                </a:cubicBezTo>
                <a:cubicBezTo>
                  <a:pt x="3103904" y="125745"/>
                  <a:pt x="3112640" y="122028"/>
                  <a:pt x="3121575" y="120383"/>
                </a:cubicBezTo>
                <a:close/>
                <a:moveTo>
                  <a:pt x="3188856" y="120182"/>
                </a:moveTo>
                <a:cubicBezTo>
                  <a:pt x="3186583" y="120046"/>
                  <a:pt x="3182247" y="122308"/>
                  <a:pt x="3175055" y="129076"/>
                </a:cubicBezTo>
                <a:cubicBezTo>
                  <a:pt x="3183928" y="142556"/>
                  <a:pt x="3195674" y="120586"/>
                  <a:pt x="3188856" y="120182"/>
                </a:cubicBezTo>
                <a:close/>
                <a:moveTo>
                  <a:pt x="4182110" y="81774"/>
                </a:moveTo>
                <a:cubicBezTo>
                  <a:pt x="4179040" y="81887"/>
                  <a:pt x="4179555" y="92225"/>
                  <a:pt x="4182357" y="96483"/>
                </a:cubicBezTo>
                <a:cubicBezTo>
                  <a:pt x="4198256" y="103644"/>
                  <a:pt x="4197961" y="86212"/>
                  <a:pt x="4186422" y="85671"/>
                </a:cubicBezTo>
                <a:cubicBezTo>
                  <a:pt x="4184555" y="82834"/>
                  <a:pt x="4183134" y="81735"/>
                  <a:pt x="4182110" y="81774"/>
                </a:cubicBezTo>
                <a:close/>
                <a:moveTo>
                  <a:pt x="3805744" y="0"/>
                </a:moveTo>
                <a:cubicBezTo>
                  <a:pt x="3805744" y="0"/>
                  <a:pt x="3945608" y="132"/>
                  <a:pt x="3984582" y="8376"/>
                </a:cubicBezTo>
                <a:cubicBezTo>
                  <a:pt x="4028919" y="4951"/>
                  <a:pt x="4107506" y="53554"/>
                  <a:pt x="4142415" y="72608"/>
                </a:cubicBezTo>
                <a:cubicBezTo>
                  <a:pt x="4202321" y="92834"/>
                  <a:pt x="4123438" y="26796"/>
                  <a:pt x="4136277" y="26481"/>
                </a:cubicBezTo>
                <a:cubicBezTo>
                  <a:pt x="4155616" y="21886"/>
                  <a:pt x="4319551" y="166168"/>
                  <a:pt x="4334790" y="206305"/>
                </a:cubicBezTo>
                <a:cubicBezTo>
                  <a:pt x="4346622" y="224279"/>
                  <a:pt x="4334756" y="240225"/>
                  <a:pt x="4342851" y="252522"/>
                </a:cubicBezTo>
                <a:cubicBezTo>
                  <a:pt x="4354059" y="269551"/>
                  <a:pt x="4400505" y="289145"/>
                  <a:pt x="4408271" y="317930"/>
                </a:cubicBezTo>
                <a:cubicBezTo>
                  <a:pt x="4423839" y="341579"/>
                  <a:pt x="4404501" y="346175"/>
                  <a:pt x="4411973" y="357526"/>
                </a:cubicBezTo>
                <a:cubicBezTo>
                  <a:pt x="4431606" y="370364"/>
                  <a:pt x="4479680" y="372615"/>
                  <a:pt x="4498362" y="400995"/>
                </a:cubicBezTo>
                <a:cubicBezTo>
                  <a:pt x="4533563" y="437483"/>
                  <a:pt x="4562741" y="518612"/>
                  <a:pt x="4615886" y="491763"/>
                </a:cubicBezTo>
                <a:cubicBezTo>
                  <a:pt x="4615886" y="491763"/>
                  <a:pt x="4628083" y="459328"/>
                  <a:pt x="4631819" y="465003"/>
                </a:cubicBezTo>
                <a:cubicBezTo>
                  <a:pt x="4679564" y="483743"/>
                  <a:pt x="4674457" y="546765"/>
                  <a:pt x="4689696" y="586901"/>
                </a:cubicBezTo>
                <a:cubicBezTo>
                  <a:pt x="4712737" y="621902"/>
                  <a:pt x="4728341" y="611631"/>
                  <a:pt x="4728633" y="629065"/>
                </a:cubicBezTo>
                <a:cubicBezTo>
                  <a:pt x="4727976" y="662038"/>
                  <a:pt x="4649060" y="629922"/>
                  <a:pt x="4703600" y="661815"/>
                </a:cubicBezTo>
                <a:cubicBezTo>
                  <a:pt x="4723233" y="674653"/>
                  <a:pt x="4736142" y="606495"/>
                  <a:pt x="4751380" y="646633"/>
                </a:cubicBezTo>
                <a:cubicBezTo>
                  <a:pt x="4743544" y="685688"/>
                  <a:pt x="4722905" y="691140"/>
                  <a:pt x="4762848" y="715013"/>
                </a:cubicBezTo>
                <a:cubicBezTo>
                  <a:pt x="4770650" y="709877"/>
                  <a:pt x="4785924" y="716094"/>
                  <a:pt x="4790283" y="722716"/>
                </a:cubicBezTo>
                <a:cubicBezTo>
                  <a:pt x="4809295" y="734609"/>
                  <a:pt x="4816731" y="779881"/>
                  <a:pt x="4832628" y="787043"/>
                </a:cubicBezTo>
                <a:cubicBezTo>
                  <a:pt x="4840429" y="781908"/>
                  <a:pt x="4897312" y="760734"/>
                  <a:pt x="4901049" y="766410"/>
                </a:cubicBezTo>
                <a:cubicBezTo>
                  <a:pt x="4936284" y="768975"/>
                  <a:pt x="4973522" y="896324"/>
                  <a:pt x="4990495" y="817356"/>
                </a:cubicBezTo>
                <a:cubicBezTo>
                  <a:pt x="5003698" y="766632"/>
                  <a:pt x="5006029" y="874926"/>
                  <a:pt x="5017567" y="875466"/>
                </a:cubicBezTo>
                <a:cubicBezTo>
                  <a:pt x="5029104" y="876006"/>
                  <a:pt x="5074484" y="820372"/>
                  <a:pt x="5065312" y="894206"/>
                </a:cubicBezTo>
                <a:cubicBezTo>
                  <a:pt x="5067713" y="934657"/>
                  <a:pt x="5115494" y="919475"/>
                  <a:pt x="5135091" y="966233"/>
                </a:cubicBezTo>
                <a:cubicBezTo>
                  <a:pt x="5142564" y="977586"/>
                  <a:pt x="5117825" y="1027770"/>
                  <a:pt x="5146266" y="1017182"/>
                </a:cubicBezTo>
                <a:cubicBezTo>
                  <a:pt x="5165606" y="1012587"/>
                  <a:pt x="5171006" y="966998"/>
                  <a:pt x="5171006" y="966998"/>
                </a:cubicBezTo>
                <a:cubicBezTo>
                  <a:pt x="5194704" y="969025"/>
                  <a:pt x="5190310" y="996325"/>
                  <a:pt x="5217416" y="1020515"/>
                </a:cubicBezTo>
                <a:cubicBezTo>
                  <a:pt x="5233313" y="1027676"/>
                  <a:pt x="5265784" y="1040198"/>
                  <a:pt x="5265784" y="1040198"/>
                </a:cubicBezTo>
                <a:cubicBezTo>
                  <a:pt x="5273257" y="1051551"/>
                  <a:pt x="5244814" y="1062136"/>
                  <a:pt x="5252289" y="1073489"/>
                </a:cubicBezTo>
                <a:lnTo>
                  <a:pt x="5284466" y="1068577"/>
                </a:lnTo>
                <a:cubicBezTo>
                  <a:pt x="5304099" y="1081416"/>
                  <a:pt x="5279688" y="1115111"/>
                  <a:pt x="5327797" y="1083443"/>
                </a:cubicBezTo>
                <a:cubicBezTo>
                  <a:pt x="5331533" y="1089118"/>
                  <a:pt x="5319338" y="1121552"/>
                  <a:pt x="5323697" y="1128175"/>
                </a:cubicBezTo>
                <a:lnTo>
                  <a:pt x="5350837" y="1118444"/>
                </a:lnTo>
                <a:cubicBezTo>
                  <a:pt x="5363676" y="1118127"/>
                  <a:pt x="5358604" y="1147229"/>
                  <a:pt x="5370142" y="1147769"/>
                </a:cubicBezTo>
                <a:cubicBezTo>
                  <a:pt x="5386716" y="1153130"/>
                  <a:pt x="5391110" y="1125830"/>
                  <a:pt x="5410122" y="1137723"/>
                </a:cubicBezTo>
                <a:cubicBezTo>
                  <a:pt x="5410122" y="1137723"/>
                  <a:pt x="5402613" y="1160291"/>
                  <a:pt x="5406349" y="1165968"/>
                </a:cubicBezTo>
                <a:cubicBezTo>
                  <a:pt x="5413822" y="1177319"/>
                  <a:pt x="5433161" y="1172724"/>
                  <a:pt x="5437520" y="1179345"/>
                </a:cubicBezTo>
                <a:cubicBezTo>
                  <a:pt x="5437520" y="1179345"/>
                  <a:pt x="5416223" y="1217772"/>
                  <a:pt x="5419959" y="1223448"/>
                </a:cubicBezTo>
                <a:cubicBezTo>
                  <a:pt x="5419959" y="1223448"/>
                  <a:pt x="5437191" y="1195833"/>
                  <a:pt x="5448729" y="1196373"/>
                </a:cubicBezTo>
                <a:lnTo>
                  <a:pt x="5510707" y="1273537"/>
                </a:lnTo>
                <a:cubicBezTo>
                  <a:pt x="5555046" y="1270113"/>
                  <a:pt x="5510380" y="1290024"/>
                  <a:pt x="5546915" y="1291737"/>
                </a:cubicBezTo>
                <a:cubicBezTo>
                  <a:pt x="5582152" y="1294302"/>
                  <a:pt x="5537485" y="1314214"/>
                  <a:pt x="5560853" y="1332730"/>
                </a:cubicBezTo>
                <a:cubicBezTo>
                  <a:pt x="5560853" y="1332730"/>
                  <a:pt x="5581823" y="1310791"/>
                  <a:pt x="5589296" y="1322142"/>
                </a:cubicBezTo>
                <a:cubicBezTo>
                  <a:pt x="5585559" y="1316466"/>
                  <a:pt x="5568327" y="1344081"/>
                  <a:pt x="5572687" y="1350702"/>
                </a:cubicBezTo>
                <a:cubicBezTo>
                  <a:pt x="5580452" y="1379487"/>
                  <a:pt x="5641807" y="1455706"/>
                  <a:pt x="5666806" y="1456877"/>
                </a:cubicBezTo>
                <a:cubicBezTo>
                  <a:pt x="5678345" y="1457417"/>
                  <a:pt x="5699313" y="1435478"/>
                  <a:pt x="5706786" y="1446831"/>
                </a:cubicBezTo>
                <a:cubicBezTo>
                  <a:pt x="5722060" y="1453046"/>
                  <a:pt x="5701385" y="1492419"/>
                  <a:pt x="5713217" y="1510391"/>
                </a:cubicBezTo>
                <a:cubicBezTo>
                  <a:pt x="5709479" y="1504716"/>
                  <a:pt x="5749131" y="1511157"/>
                  <a:pt x="5752867" y="1516832"/>
                </a:cubicBezTo>
                <a:cubicBezTo>
                  <a:pt x="5779973" y="1541022"/>
                  <a:pt x="5757927" y="1649091"/>
                  <a:pt x="5790468" y="1593773"/>
                </a:cubicBezTo>
                <a:cubicBezTo>
                  <a:pt x="5818945" y="1549265"/>
                  <a:pt x="5782339" y="1615395"/>
                  <a:pt x="5794170" y="1633369"/>
                </a:cubicBezTo>
                <a:cubicBezTo>
                  <a:pt x="5809738" y="1657019"/>
                  <a:pt x="5826348" y="1628457"/>
                  <a:pt x="5821277" y="1657559"/>
                </a:cubicBezTo>
                <a:cubicBezTo>
                  <a:pt x="5821241" y="1691480"/>
                  <a:pt x="5690524" y="1843967"/>
                  <a:pt x="5531692" y="1990556"/>
                </a:cubicBezTo>
                <a:cubicBezTo>
                  <a:pt x="5180684" y="2315175"/>
                  <a:pt x="4748179" y="2640562"/>
                  <a:pt x="4287854" y="2977483"/>
                </a:cubicBezTo>
                <a:cubicBezTo>
                  <a:pt x="3883442" y="3277598"/>
                  <a:pt x="3545013" y="3550547"/>
                  <a:pt x="3180579" y="3840616"/>
                </a:cubicBezTo>
                <a:cubicBezTo>
                  <a:pt x="3144630" y="3873772"/>
                  <a:pt x="2994607" y="3996936"/>
                  <a:pt x="3006439" y="4014910"/>
                </a:cubicBezTo>
                <a:cubicBezTo>
                  <a:pt x="3002702" y="4009233"/>
                  <a:pt x="3050153" y="4010538"/>
                  <a:pt x="3057957" y="4005402"/>
                </a:cubicBezTo>
                <a:cubicBezTo>
                  <a:pt x="3190676" y="3977696"/>
                  <a:pt x="3358374" y="3901201"/>
                  <a:pt x="3445803" y="3892459"/>
                </a:cubicBezTo>
                <a:cubicBezTo>
                  <a:pt x="3334640" y="3933095"/>
                  <a:pt x="3198477" y="3972560"/>
                  <a:pt x="3058249" y="4022836"/>
                </a:cubicBezTo>
                <a:cubicBezTo>
                  <a:pt x="3058249" y="4022836"/>
                  <a:pt x="2998638" y="4020044"/>
                  <a:pt x="3014206" y="4043693"/>
                </a:cubicBezTo>
                <a:cubicBezTo>
                  <a:pt x="3010140" y="4054505"/>
                  <a:pt x="3114125" y="4019951"/>
                  <a:pt x="3141266" y="4010222"/>
                </a:cubicBezTo>
                <a:cubicBezTo>
                  <a:pt x="3488513" y="3906378"/>
                  <a:pt x="3857021" y="3798030"/>
                  <a:pt x="4233660" y="3668060"/>
                </a:cubicBezTo>
                <a:cubicBezTo>
                  <a:pt x="4362350" y="3617244"/>
                  <a:pt x="4470071" y="3588365"/>
                  <a:pt x="4594401" y="3530928"/>
                </a:cubicBezTo>
                <a:cubicBezTo>
                  <a:pt x="4714570" y="3465042"/>
                  <a:pt x="4850163" y="3440105"/>
                  <a:pt x="4951040" y="3405034"/>
                </a:cubicBezTo>
                <a:lnTo>
                  <a:pt x="5003724" y="3380730"/>
                </a:lnTo>
                <a:lnTo>
                  <a:pt x="5004729" y="3380645"/>
                </a:lnTo>
                <a:cubicBezTo>
                  <a:pt x="5015777" y="3377610"/>
                  <a:pt x="5026788" y="3372395"/>
                  <a:pt x="5038489" y="3364692"/>
                </a:cubicBezTo>
                <a:cubicBezTo>
                  <a:pt x="5182454" y="3320092"/>
                  <a:pt x="5349787" y="3294005"/>
                  <a:pt x="5501517" y="3278188"/>
                </a:cubicBezTo>
                <a:cubicBezTo>
                  <a:pt x="5545856" y="3274765"/>
                  <a:pt x="5617005" y="3278096"/>
                  <a:pt x="5645776" y="3251023"/>
                </a:cubicBezTo>
                <a:cubicBezTo>
                  <a:pt x="5670151" y="3251247"/>
                  <a:pt x="5801241" y="3240883"/>
                  <a:pt x="5853053" y="3248810"/>
                </a:cubicBezTo>
                <a:cubicBezTo>
                  <a:pt x="5880487" y="3256512"/>
                  <a:pt x="5872029" y="3294623"/>
                  <a:pt x="5895761" y="3262730"/>
                </a:cubicBezTo>
                <a:cubicBezTo>
                  <a:pt x="5895761" y="3262730"/>
                  <a:pt x="5805637" y="3213584"/>
                  <a:pt x="5822540" y="3202458"/>
                </a:cubicBezTo>
                <a:cubicBezTo>
                  <a:pt x="5829366" y="3197964"/>
                  <a:pt x="5887528" y="3230269"/>
                  <a:pt x="5909691" y="3238778"/>
                </a:cubicBezTo>
                <a:lnTo>
                  <a:pt x="5916730" y="3240791"/>
                </a:lnTo>
                <a:cubicBezTo>
                  <a:pt x="5927938" y="3257818"/>
                  <a:pt x="5943506" y="3281467"/>
                  <a:pt x="5963140" y="3294306"/>
                </a:cubicBezTo>
                <a:cubicBezTo>
                  <a:pt x="5970612" y="3305657"/>
                  <a:pt x="5990575" y="3302008"/>
                  <a:pt x="6007150" y="3307368"/>
                </a:cubicBezTo>
                <a:cubicBezTo>
                  <a:pt x="6069163" y="3350611"/>
                  <a:pt x="6151451" y="3438812"/>
                  <a:pt x="6230661" y="3488362"/>
                </a:cubicBezTo>
                <a:cubicBezTo>
                  <a:pt x="6277107" y="3507958"/>
                  <a:pt x="6320822" y="3503586"/>
                  <a:pt x="6348222" y="3545209"/>
                </a:cubicBezTo>
                <a:cubicBezTo>
                  <a:pt x="6382800" y="3580752"/>
                  <a:pt x="6430876" y="3583002"/>
                  <a:pt x="6458276" y="3624626"/>
                </a:cubicBezTo>
                <a:cubicBezTo>
                  <a:pt x="6477284" y="3636517"/>
                  <a:pt x="6481315" y="3659627"/>
                  <a:pt x="6488787" y="3670980"/>
                </a:cubicBezTo>
                <a:cubicBezTo>
                  <a:pt x="6531168" y="3701385"/>
                  <a:pt x="6599882" y="3698184"/>
                  <a:pt x="6634788" y="3717239"/>
                </a:cubicBezTo>
                <a:cubicBezTo>
                  <a:pt x="6654422" y="3730076"/>
                  <a:pt x="6658452" y="3753186"/>
                  <a:pt x="6673726" y="3759403"/>
                </a:cubicBezTo>
                <a:cubicBezTo>
                  <a:pt x="6673726" y="3759403"/>
                  <a:pt x="6709970" y="3743680"/>
                  <a:pt x="6721507" y="3744220"/>
                </a:cubicBezTo>
                <a:cubicBezTo>
                  <a:pt x="6733668" y="3745705"/>
                  <a:pt x="6846833" y="3829850"/>
                  <a:pt x="6883369" y="3831563"/>
                </a:cubicBezTo>
                <a:cubicBezTo>
                  <a:pt x="6871832" y="3831023"/>
                  <a:pt x="6864065" y="3802238"/>
                  <a:pt x="6875604" y="3802778"/>
                </a:cubicBezTo>
                <a:cubicBezTo>
                  <a:pt x="6887142" y="3803318"/>
                  <a:pt x="6887436" y="3820750"/>
                  <a:pt x="6902710" y="3826967"/>
                </a:cubicBezTo>
                <a:cubicBezTo>
                  <a:pt x="6915548" y="3826651"/>
                  <a:pt x="6938952" y="3811244"/>
                  <a:pt x="6943311" y="3817867"/>
                </a:cubicBezTo>
                <a:cubicBezTo>
                  <a:pt x="7002594" y="3837146"/>
                  <a:pt x="6997193" y="3882733"/>
                  <a:pt x="7048969" y="3924580"/>
                </a:cubicBezTo>
                <a:cubicBezTo>
                  <a:pt x="7052705" y="3930257"/>
                  <a:pt x="7079847" y="3920526"/>
                  <a:pt x="7099480" y="3933364"/>
                </a:cubicBezTo>
                <a:cubicBezTo>
                  <a:pt x="7116053" y="3938724"/>
                  <a:pt x="7118785" y="3962690"/>
                  <a:pt x="7135359" y="3968051"/>
                </a:cubicBezTo>
                <a:cubicBezTo>
                  <a:pt x="7151254" y="3975212"/>
                  <a:pt x="7178396" y="3965482"/>
                  <a:pt x="7206508" y="3971383"/>
                </a:cubicBezTo>
                <a:cubicBezTo>
                  <a:pt x="7218669" y="3972868"/>
                  <a:pt x="7229877" y="3989895"/>
                  <a:pt x="7241417" y="3990435"/>
                </a:cubicBezTo>
                <a:cubicBezTo>
                  <a:pt x="7266414" y="3991608"/>
                  <a:pt x="7297620" y="3971064"/>
                  <a:pt x="7314195" y="3976425"/>
                </a:cubicBezTo>
                <a:cubicBezTo>
                  <a:pt x="7325732" y="3976965"/>
                  <a:pt x="7368735" y="4008317"/>
                  <a:pt x="7388039" y="4037642"/>
                </a:cubicBezTo>
                <a:cubicBezTo>
                  <a:pt x="7411080" y="4072643"/>
                  <a:pt x="7438117" y="4164674"/>
                  <a:pt x="7473058" y="4149807"/>
                </a:cubicBezTo>
                <a:cubicBezTo>
                  <a:pt x="7493698" y="4144357"/>
                  <a:pt x="7493734" y="4110436"/>
                  <a:pt x="7478165" y="4086787"/>
                </a:cubicBezTo>
                <a:cubicBezTo>
                  <a:pt x="7474429" y="4081111"/>
                  <a:pt x="7451353" y="4080029"/>
                  <a:pt x="7466957" y="4069758"/>
                </a:cubicBezTo>
                <a:cubicBezTo>
                  <a:pt x="7487302" y="4046874"/>
                  <a:pt x="7562447" y="4107235"/>
                  <a:pt x="7574279" y="4125209"/>
                </a:cubicBezTo>
                <a:cubicBezTo>
                  <a:pt x="7574279" y="4125209"/>
                  <a:pt x="7565177" y="4131201"/>
                  <a:pt x="7560818" y="4124578"/>
                </a:cubicBezTo>
                <a:cubicBezTo>
                  <a:pt x="7581751" y="4136562"/>
                  <a:pt x="7578015" y="4130885"/>
                  <a:pt x="7574279" y="4125209"/>
                </a:cubicBezTo>
                <a:cubicBezTo>
                  <a:pt x="7582080" y="4120073"/>
                  <a:pt x="7597683" y="4109802"/>
                  <a:pt x="7605155" y="4121155"/>
                </a:cubicBezTo>
                <a:cubicBezTo>
                  <a:pt x="7651567" y="4174670"/>
                  <a:pt x="7599392" y="4217151"/>
                  <a:pt x="7617359" y="4281252"/>
                </a:cubicBezTo>
                <a:cubicBezTo>
                  <a:pt x="7624834" y="4292603"/>
                  <a:pt x="7637999" y="4275801"/>
                  <a:pt x="7649832" y="4293775"/>
                </a:cubicBezTo>
                <a:cubicBezTo>
                  <a:pt x="7657303" y="4305127"/>
                  <a:pt x="7640400" y="4316254"/>
                  <a:pt x="7648496" y="4328551"/>
                </a:cubicBezTo>
                <a:cubicBezTo>
                  <a:pt x="7652232" y="4334228"/>
                  <a:pt x="7684411" y="4329316"/>
                  <a:pt x="7692506" y="4341614"/>
                </a:cubicBezTo>
                <a:cubicBezTo>
                  <a:pt x="7703715" y="4358641"/>
                  <a:pt x="7711809" y="4370940"/>
                  <a:pt x="7715547" y="4376615"/>
                </a:cubicBezTo>
                <a:lnTo>
                  <a:pt x="7751789" y="4360894"/>
                </a:lnTo>
                <a:cubicBezTo>
                  <a:pt x="7767357" y="4384543"/>
                  <a:pt x="7742652" y="4400805"/>
                  <a:pt x="7746683" y="4423914"/>
                </a:cubicBezTo>
                <a:cubicBezTo>
                  <a:pt x="7746683" y="4423914"/>
                  <a:pt x="7771057" y="4424138"/>
                  <a:pt x="7774795" y="4429814"/>
                </a:cubicBezTo>
                <a:cubicBezTo>
                  <a:pt x="7844246" y="4518331"/>
                  <a:pt x="7797167" y="4659150"/>
                  <a:pt x="7756165" y="4752580"/>
                </a:cubicBezTo>
                <a:cubicBezTo>
                  <a:pt x="7581030" y="5137692"/>
                  <a:pt x="7101704" y="5655254"/>
                  <a:pt x="6698706" y="6045282"/>
                </a:cubicBezTo>
                <a:cubicBezTo>
                  <a:pt x="6631221" y="6115469"/>
                  <a:pt x="6553043" y="6175068"/>
                  <a:pt x="6497426" y="6229306"/>
                </a:cubicBezTo>
                <a:cubicBezTo>
                  <a:pt x="6493359" y="6240118"/>
                  <a:pt x="6493031" y="6256605"/>
                  <a:pt x="6476127" y="6267733"/>
                </a:cubicBezTo>
                <a:cubicBezTo>
                  <a:pt x="6460022" y="6287148"/>
                  <a:pt x="6442908" y="6300786"/>
                  <a:pt x="6427830" y="6312916"/>
                </a:cubicBezTo>
                <a:lnTo>
                  <a:pt x="6416157" y="6324600"/>
                </a:lnTo>
                <a:lnTo>
                  <a:pt x="2950628" y="6324600"/>
                </a:lnTo>
                <a:lnTo>
                  <a:pt x="3044595" y="6255337"/>
                </a:lnTo>
                <a:cubicBezTo>
                  <a:pt x="3341359" y="6032695"/>
                  <a:pt x="3612003" y="5820976"/>
                  <a:pt x="3792205" y="5664387"/>
                </a:cubicBezTo>
                <a:cubicBezTo>
                  <a:pt x="3815610" y="5648980"/>
                  <a:pt x="3871814" y="5629609"/>
                  <a:pt x="3888752" y="5584562"/>
                </a:cubicBezTo>
                <a:cubicBezTo>
                  <a:pt x="3880951" y="5589697"/>
                  <a:pt x="3873185" y="5560912"/>
                  <a:pt x="3869449" y="5555235"/>
                </a:cubicBezTo>
                <a:cubicBezTo>
                  <a:pt x="3861646" y="5560371"/>
                  <a:pt x="3828846" y="5564337"/>
                  <a:pt x="3861353" y="5542938"/>
                </a:cubicBezTo>
                <a:cubicBezTo>
                  <a:pt x="3254690" y="5657553"/>
                  <a:pt x="2723920" y="5762887"/>
                  <a:pt x="2223982" y="5705553"/>
                </a:cubicBezTo>
                <a:cubicBezTo>
                  <a:pt x="2025513" y="5684341"/>
                  <a:pt x="1894786" y="5644297"/>
                  <a:pt x="1742353" y="5534475"/>
                </a:cubicBezTo>
                <a:cubicBezTo>
                  <a:pt x="1698673" y="5504926"/>
                  <a:pt x="1655670" y="5473574"/>
                  <a:pt x="1609554" y="5437491"/>
                </a:cubicBezTo>
                <a:cubicBezTo>
                  <a:pt x="1549977" y="5400780"/>
                  <a:pt x="1474796" y="5374339"/>
                  <a:pt x="1420585" y="5325959"/>
                </a:cubicBezTo>
                <a:cubicBezTo>
                  <a:pt x="1413113" y="5314607"/>
                  <a:pt x="1405017" y="5302309"/>
                  <a:pt x="1397544" y="5290958"/>
                </a:cubicBezTo>
                <a:cubicBezTo>
                  <a:pt x="1338919" y="5238705"/>
                  <a:pt x="1267476" y="5217940"/>
                  <a:pt x="1197989" y="5163344"/>
                </a:cubicBezTo>
                <a:cubicBezTo>
                  <a:pt x="1178356" y="5150505"/>
                  <a:pt x="1171212" y="5122667"/>
                  <a:pt x="1147843" y="5104153"/>
                </a:cubicBezTo>
                <a:cubicBezTo>
                  <a:pt x="1099804" y="5067982"/>
                  <a:pt x="1004277" y="5064424"/>
                  <a:pt x="982243" y="5011135"/>
                </a:cubicBezTo>
                <a:cubicBezTo>
                  <a:pt x="978212" y="4988025"/>
                  <a:pt x="1009385" y="5001403"/>
                  <a:pt x="982279" y="4977214"/>
                </a:cubicBezTo>
                <a:cubicBezTo>
                  <a:pt x="982279" y="4977214"/>
                  <a:pt x="978507" y="5005459"/>
                  <a:pt x="965046" y="5004828"/>
                </a:cubicBezTo>
                <a:cubicBezTo>
                  <a:pt x="938234" y="4998072"/>
                  <a:pt x="912827" y="4888698"/>
                  <a:pt x="873889" y="4846535"/>
                </a:cubicBezTo>
                <a:cubicBezTo>
                  <a:pt x="866417" y="4835182"/>
                  <a:pt x="829880" y="4833471"/>
                  <a:pt x="810870" y="4821580"/>
                </a:cubicBezTo>
                <a:cubicBezTo>
                  <a:pt x="802775" y="4809282"/>
                  <a:pt x="799367" y="4787118"/>
                  <a:pt x="787207" y="4785632"/>
                </a:cubicBezTo>
                <a:cubicBezTo>
                  <a:pt x="764460" y="4768065"/>
                  <a:pt x="739462" y="4766893"/>
                  <a:pt x="724188" y="4760677"/>
                </a:cubicBezTo>
                <a:cubicBezTo>
                  <a:pt x="727924" y="4766354"/>
                  <a:pt x="745156" y="4738738"/>
                  <a:pt x="745156" y="4738738"/>
                </a:cubicBezTo>
                <a:cubicBezTo>
                  <a:pt x="744862" y="4721306"/>
                  <a:pt x="681514" y="4712838"/>
                  <a:pt x="677448" y="4723649"/>
                </a:cubicBezTo>
                <a:cubicBezTo>
                  <a:pt x="681514" y="4712838"/>
                  <a:pt x="700490" y="4758652"/>
                  <a:pt x="712650" y="4760137"/>
                </a:cubicBezTo>
                <a:cubicBezTo>
                  <a:pt x="676114" y="4758426"/>
                  <a:pt x="641241" y="4705452"/>
                  <a:pt x="610692" y="4693019"/>
                </a:cubicBezTo>
                <a:cubicBezTo>
                  <a:pt x="558588" y="4667658"/>
                  <a:pt x="389183" y="4636805"/>
                  <a:pt x="358375" y="4573018"/>
                </a:cubicBezTo>
                <a:cubicBezTo>
                  <a:pt x="354639" y="4567344"/>
                  <a:pt x="370241" y="4557073"/>
                  <a:pt x="365882" y="4550450"/>
                </a:cubicBezTo>
                <a:cubicBezTo>
                  <a:pt x="358411" y="4539099"/>
                  <a:pt x="327239" y="4525720"/>
                  <a:pt x="311965" y="4519505"/>
                </a:cubicBezTo>
                <a:cubicBezTo>
                  <a:pt x="308229" y="4513829"/>
                  <a:pt x="303870" y="4507207"/>
                  <a:pt x="303870" y="4507207"/>
                </a:cubicBezTo>
                <a:cubicBezTo>
                  <a:pt x="303870" y="4507207"/>
                  <a:pt x="303870" y="4507207"/>
                  <a:pt x="283230" y="4512658"/>
                </a:cubicBezTo>
                <a:cubicBezTo>
                  <a:pt x="212080" y="4509326"/>
                  <a:pt x="55618" y="4376394"/>
                  <a:pt x="5835" y="4266796"/>
                </a:cubicBezTo>
                <a:cubicBezTo>
                  <a:pt x="-1931" y="4238011"/>
                  <a:pt x="-267" y="4186747"/>
                  <a:pt x="1397" y="4135483"/>
                </a:cubicBezTo>
                <a:cubicBezTo>
                  <a:pt x="14669" y="4016918"/>
                  <a:pt x="28199" y="3949707"/>
                  <a:pt x="90847" y="3832538"/>
                </a:cubicBezTo>
                <a:cubicBezTo>
                  <a:pt x="194494" y="3621938"/>
                  <a:pt x="406869" y="3364173"/>
                  <a:pt x="612542" y="3152850"/>
                </a:cubicBezTo>
                <a:cubicBezTo>
                  <a:pt x="686692" y="3070143"/>
                  <a:pt x="775438" y="2995452"/>
                  <a:pt x="863562" y="2919815"/>
                </a:cubicBezTo>
                <a:cubicBezTo>
                  <a:pt x="1063322" y="2747640"/>
                  <a:pt x="1224293" y="2590149"/>
                  <a:pt x="1423727" y="2434462"/>
                </a:cubicBezTo>
                <a:cubicBezTo>
                  <a:pt x="1527452" y="2348553"/>
                  <a:pt x="1661872" y="2235661"/>
                  <a:pt x="1738751" y="2176919"/>
                </a:cubicBezTo>
                <a:cubicBezTo>
                  <a:pt x="1807206" y="2122365"/>
                  <a:pt x="1870917" y="2080424"/>
                  <a:pt x="1859710" y="2063397"/>
                </a:cubicBezTo>
                <a:cubicBezTo>
                  <a:pt x="1860716" y="2045107"/>
                  <a:pt x="1784494" y="2070875"/>
                  <a:pt x="1740484" y="2057813"/>
                </a:cubicBezTo>
                <a:cubicBezTo>
                  <a:pt x="1713049" y="2050111"/>
                  <a:pt x="1757387" y="2046686"/>
                  <a:pt x="1717116" y="2039299"/>
                </a:cubicBezTo>
                <a:cubicBezTo>
                  <a:pt x="1634428" y="2035427"/>
                  <a:pt x="1546045" y="2059709"/>
                  <a:pt x="1497677" y="2040026"/>
                </a:cubicBezTo>
                <a:cubicBezTo>
                  <a:pt x="1549816" y="2031465"/>
                  <a:pt x="1689680" y="2031597"/>
                  <a:pt x="1590419" y="2022365"/>
                </a:cubicBezTo>
                <a:cubicBezTo>
                  <a:pt x="1518646" y="2018087"/>
                  <a:pt x="1355707" y="2016874"/>
                  <a:pt x="1296093" y="2014083"/>
                </a:cubicBezTo>
                <a:cubicBezTo>
                  <a:pt x="1240218" y="2016966"/>
                  <a:pt x="1232417" y="2022104"/>
                  <a:pt x="1188407" y="2009040"/>
                </a:cubicBezTo>
                <a:cubicBezTo>
                  <a:pt x="1086122" y="1958410"/>
                  <a:pt x="1359443" y="2022550"/>
                  <a:pt x="1349275" y="1953312"/>
                </a:cubicBezTo>
                <a:cubicBezTo>
                  <a:pt x="1338066" y="1936285"/>
                  <a:pt x="1238146" y="1960027"/>
                  <a:pt x="1245653" y="1937459"/>
                </a:cubicBezTo>
                <a:cubicBezTo>
                  <a:pt x="1250048" y="1910159"/>
                  <a:pt x="1385519" y="1937590"/>
                  <a:pt x="1378375" y="1909751"/>
                </a:cubicBezTo>
                <a:cubicBezTo>
                  <a:pt x="1366543" y="1891778"/>
                  <a:pt x="1237888" y="1908674"/>
                  <a:pt x="1214811" y="1907594"/>
                </a:cubicBezTo>
                <a:cubicBezTo>
                  <a:pt x="1203274" y="1907052"/>
                  <a:pt x="1131830" y="1886287"/>
                  <a:pt x="1095917" y="1885522"/>
                </a:cubicBezTo>
                <a:cubicBezTo>
                  <a:pt x="1091556" y="1878901"/>
                  <a:pt x="1055314" y="1894622"/>
                  <a:pt x="1060680" y="1882955"/>
                </a:cubicBezTo>
                <a:cubicBezTo>
                  <a:pt x="1068810" y="1861332"/>
                  <a:pt x="1287297" y="1876148"/>
                  <a:pt x="1279859" y="1830876"/>
                </a:cubicBezTo>
                <a:cubicBezTo>
                  <a:pt x="1272386" y="1819524"/>
                  <a:pt x="1179975" y="1820697"/>
                  <a:pt x="1160636" y="1825292"/>
                </a:cubicBezTo>
                <a:cubicBezTo>
                  <a:pt x="1089485" y="1821961"/>
                  <a:pt x="1060750" y="1815115"/>
                  <a:pt x="993336" y="1817458"/>
                </a:cubicBezTo>
                <a:cubicBezTo>
                  <a:pt x="914384" y="1819261"/>
                  <a:pt x="1010568" y="1789844"/>
                  <a:pt x="1070181" y="1792636"/>
                </a:cubicBezTo>
                <a:cubicBezTo>
                  <a:pt x="1070181" y="1792636"/>
                  <a:pt x="1073917" y="1798312"/>
                  <a:pt x="1081719" y="1793176"/>
                </a:cubicBezTo>
                <a:cubicBezTo>
                  <a:pt x="1081719" y="1793176"/>
                  <a:pt x="1085455" y="1798852"/>
                  <a:pt x="1093256" y="1793716"/>
                </a:cubicBezTo>
                <a:cubicBezTo>
                  <a:pt x="1093256" y="1793716"/>
                  <a:pt x="1097615" y="1800337"/>
                  <a:pt x="1105417" y="1795203"/>
                </a:cubicBezTo>
                <a:cubicBezTo>
                  <a:pt x="1116625" y="1812230"/>
                  <a:pt x="1133565" y="1767182"/>
                  <a:pt x="1105417" y="1795203"/>
                </a:cubicBezTo>
                <a:cubicBezTo>
                  <a:pt x="1101057" y="1788581"/>
                  <a:pt x="1101057" y="1788581"/>
                  <a:pt x="1093256" y="1793716"/>
                </a:cubicBezTo>
                <a:cubicBezTo>
                  <a:pt x="1089520" y="1788041"/>
                  <a:pt x="1089520" y="1788041"/>
                  <a:pt x="1081719" y="1793176"/>
                </a:cubicBezTo>
                <a:cubicBezTo>
                  <a:pt x="1077982" y="1787501"/>
                  <a:pt x="1077982" y="1787501"/>
                  <a:pt x="1070181" y="1792636"/>
                </a:cubicBezTo>
                <a:cubicBezTo>
                  <a:pt x="1041446" y="1785790"/>
                  <a:pt x="1010568" y="1789844"/>
                  <a:pt x="981833" y="1782997"/>
                </a:cubicBezTo>
                <a:cubicBezTo>
                  <a:pt x="1070215" y="1758715"/>
                  <a:pt x="1058678" y="1758174"/>
                  <a:pt x="1137630" y="1756371"/>
                </a:cubicBezTo>
                <a:cubicBezTo>
                  <a:pt x="1297455" y="1752853"/>
                  <a:pt x="1106459" y="1742992"/>
                  <a:pt x="1066808" y="1736551"/>
                </a:cubicBezTo>
                <a:cubicBezTo>
                  <a:pt x="987563" y="1720922"/>
                  <a:pt x="1154567" y="1711322"/>
                  <a:pt x="1210442" y="1708438"/>
                </a:cubicBezTo>
                <a:cubicBezTo>
                  <a:pt x="1210442" y="1708438"/>
                  <a:pt x="1366203" y="1715732"/>
                  <a:pt x="1373712" y="1693164"/>
                </a:cubicBezTo>
                <a:cubicBezTo>
                  <a:pt x="1377777" y="1682353"/>
                  <a:pt x="1158632" y="1700511"/>
                  <a:pt x="1127756" y="1704567"/>
                </a:cubicBezTo>
                <a:cubicBezTo>
                  <a:pt x="1047503" y="1707226"/>
                  <a:pt x="1171799" y="1683708"/>
                  <a:pt x="1191140" y="1679114"/>
                </a:cubicBezTo>
                <a:cubicBezTo>
                  <a:pt x="1223938" y="1675148"/>
                  <a:pt x="1270091" y="1677309"/>
                  <a:pt x="1283257" y="1660506"/>
                </a:cubicBezTo>
                <a:cubicBezTo>
                  <a:pt x="1275456" y="1665642"/>
                  <a:pt x="1216172" y="1646363"/>
                  <a:pt x="1239248" y="1647444"/>
                </a:cubicBezTo>
                <a:cubicBezTo>
                  <a:pt x="1216172" y="1646363"/>
                  <a:pt x="1056347" y="1649881"/>
                  <a:pt x="1008895" y="1648576"/>
                </a:cubicBezTo>
                <a:cubicBezTo>
                  <a:pt x="962122" y="1645469"/>
                  <a:pt x="989262" y="1635738"/>
                  <a:pt x="1044844" y="1615420"/>
                </a:cubicBezTo>
                <a:cubicBezTo>
                  <a:pt x="1169469" y="1575416"/>
                  <a:pt x="1436687" y="1559506"/>
                  <a:pt x="1540343" y="1541440"/>
                </a:cubicBezTo>
                <a:cubicBezTo>
                  <a:pt x="1692402" y="1509137"/>
                  <a:pt x="1440786" y="1514774"/>
                  <a:pt x="1429250" y="1514234"/>
                </a:cubicBezTo>
                <a:cubicBezTo>
                  <a:pt x="1354035" y="1521714"/>
                  <a:pt x="1306253" y="1536896"/>
                  <a:pt x="1254444" y="1528969"/>
                </a:cubicBezTo>
                <a:cubicBezTo>
                  <a:pt x="1381505" y="1495495"/>
                  <a:pt x="1183000" y="1508205"/>
                  <a:pt x="1147085" y="1507439"/>
                </a:cubicBezTo>
                <a:cubicBezTo>
                  <a:pt x="1071248" y="1513973"/>
                  <a:pt x="1008194" y="1522939"/>
                  <a:pt x="987260" y="1510956"/>
                </a:cubicBezTo>
                <a:cubicBezTo>
                  <a:pt x="1051944" y="1484648"/>
                  <a:pt x="1091210" y="1510322"/>
                  <a:pt x="1146793" y="1490005"/>
                </a:cubicBezTo>
                <a:cubicBezTo>
                  <a:pt x="1155893" y="1484014"/>
                  <a:pt x="1167761" y="1468067"/>
                  <a:pt x="1179298" y="1468607"/>
                </a:cubicBezTo>
                <a:cubicBezTo>
                  <a:pt x="1271416" y="1450000"/>
                  <a:pt x="1382840" y="1460719"/>
                  <a:pt x="1490231" y="1448329"/>
                </a:cubicBezTo>
                <a:cubicBezTo>
                  <a:pt x="1530834" y="1439227"/>
                  <a:pt x="1586709" y="1436344"/>
                  <a:pt x="1629125" y="1432830"/>
                </a:cubicBezTo>
                <a:cubicBezTo>
                  <a:pt x="1717507" y="1408546"/>
                  <a:pt x="1605756" y="1414314"/>
                  <a:pt x="1586415" y="1418911"/>
                </a:cubicBezTo>
                <a:cubicBezTo>
                  <a:pt x="1455325" y="1429275"/>
                  <a:pt x="1303594" y="1445090"/>
                  <a:pt x="1183363" y="1457795"/>
                </a:cubicBezTo>
                <a:cubicBezTo>
                  <a:pt x="1119686" y="1465816"/>
                  <a:pt x="1084744" y="1480683"/>
                  <a:pt x="1025131" y="1477890"/>
                </a:cubicBezTo>
                <a:cubicBezTo>
                  <a:pt x="1012294" y="1478206"/>
                  <a:pt x="1000463" y="1460233"/>
                  <a:pt x="965848" y="1458611"/>
                </a:cubicBezTo>
                <a:cubicBezTo>
                  <a:pt x="965848" y="1458611"/>
                  <a:pt x="917446" y="1472847"/>
                  <a:pt x="921511" y="1462036"/>
                </a:cubicBezTo>
                <a:cubicBezTo>
                  <a:pt x="925576" y="1451224"/>
                  <a:pt x="1049872" y="1427708"/>
                  <a:pt x="1061409" y="1428248"/>
                </a:cubicBezTo>
                <a:cubicBezTo>
                  <a:pt x="1144426" y="1415632"/>
                  <a:pt x="1167795" y="1434146"/>
                  <a:pt x="1236545" y="1397026"/>
                </a:cubicBezTo>
                <a:cubicBezTo>
                  <a:pt x="1265280" y="1403872"/>
                  <a:pt x="1347968" y="1407745"/>
                  <a:pt x="1356098" y="1386121"/>
                </a:cubicBezTo>
                <a:cubicBezTo>
                  <a:pt x="1356098" y="1386121"/>
                  <a:pt x="1232809" y="1391350"/>
                  <a:pt x="1236545" y="1397026"/>
                </a:cubicBezTo>
                <a:cubicBezTo>
                  <a:pt x="1201931" y="1395404"/>
                  <a:pt x="1101716" y="1401714"/>
                  <a:pt x="1042105" y="1398923"/>
                </a:cubicBezTo>
                <a:cubicBezTo>
                  <a:pt x="982492" y="1396130"/>
                  <a:pt x="1184735" y="1389098"/>
                  <a:pt x="1209438" y="1372836"/>
                </a:cubicBezTo>
                <a:cubicBezTo>
                  <a:pt x="1209438" y="1372836"/>
                  <a:pt x="1209766" y="1356349"/>
                  <a:pt x="1230407" y="1350897"/>
                </a:cubicBezTo>
                <a:cubicBezTo>
                  <a:pt x="1241945" y="1351438"/>
                  <a:pt x="1300551" y="1372518"/>
                  <a:pt x="1305623" y="1343417"/>
                </a:cubicBezTo>
                <a:cubicBezTo>
                  <a:pt x="1297856" y="1314632"/>
                  <a:pt x="1190133" y="1343511"/>
                  <a:pt x="1154220" y="1342746"/>
                </a:cubicBezTo>
                <a:cubicBezTo>
                  <a:pt x="1106146" y="1340495"/>
                  <a:pt x="1211103" y="1321572"/>
                  <a:pt x="1230442" y="1316977"/>
                </a:cubicBezTo>
                <a:cubicBezTo>
                  <a:pt x="1282582" y="1308416"/>
                  <a:pt x="1301592" y="1320309"/>
                  <a:pt x="1334098" y="1298910"/>
                </a:cubicBezTo>
                <a:cubicBezTo>
                  <a:pt x="1358803" y="1282647"/>
                  <a:pt x="1382501" y="1284674"/>
                  <a:pt x="1438377" y="1281790"/>
                </a:cubicBezTo>
                <a:cubicBezTo>
                  <a:pt x="1461534" y="1278748"/>
                  <a:pt x="1510364" y="1273299"/>
                  <a:pt x="1526888" y="1268142"/>
                </a:cubicBezTo>
                <a:lnTo>
                  <a:pt x="1530330" y="1263412"/>
                </a:lnTo>
                <a:lnTo>
                  <a:pt x="1530333" y="1263412"/>
                </a:lnTo>
                <a:cubicBezTo>
                  <a:pt x="1531756" y="1263328"/>
                  <a:pt x="1531938" y="1263251"/>
                  <a:pt x="1530496" y="1263183"/>
                </a:cubicBezTo>
                <a:lnTo>
                  <a:pt x="1530330" y="1263412"/>
                </a:lnTo>
                <a:lnTo>
                  <a:pt x="1522727" y="1263679"/>
                </a:lnTo>
                <a:cubicBezTo>
                  <a:pt x="1501603" y="1264236"/>
                  <a:pt x="1449621" y="1264896"/>
                  <a:pt x="1449621" y="1264896"/>
                </a:cubicBezTo>
                <a:cubicBezTo>
                  <a:pt x="1462788" y="1248094"/>
                  <a:pt x="1665029" y="1241062"/>
                  <a:pt x="1697865" y="1203176"/>
                </a:cubicBezTo>
                <a:cubicBezTo>
                  <a:pt x="1705666" y="1198040"/>
                  <a:pt x="1678230" y="1190338"/>
                  <a:pt x="1678230" y="1190338"/>
                </a:cubicBezTo>
                <a:cubicBezTo>
                  <a:pt x="1743538" y="1164974"/>
                  <a:pt x="1822489" y="1163171"/>
                  <a:pt x="1897703" y="1155691"/>
                </a:cubicBezTo>
                <a:cubicBezTo>
                  <a:pt x="2085677" y="1124154"/>
                  <a:pt x="2285189" y="1093155"/>
                  <a:pt x="2497189" y="1047157"/>
                </a:cubicBezTo>
                <a:cubicBezTo>
                  <a:pt x="2485028" y="1045671"/>
                  <a:pt x="2548704" y="1037651"/>
                  <a:pt x="2552770" y="1026840"/>
                </a:cubicBezTo>
                <a:cubicBezTo>
                  <a:pt x="2545297" y="1015488"/>
                  <a:pt x="2485357" y="1029185"/>
                  <a:pt x="2481619" y="1023507"/>
                </a:cubicBezTo>
                <a:cubicBezTo>
                  <a:pt x="2481619" y="1023507"/>
                  <a:pt x="2485685" y="1012696"/>
                  <a:pt x="2477884" y="1017832"/>
                </a:cubicBezTo>
                <a:cubicBezTo>
                  <a:pt x="2441348" y="1016121"/>
                  <a:pt x="2362067" y="1034413"/>
                  <a:pt x="2289288" y="1048423"/>
                </a:cubicBezTo>
                <a:cubicBezTo>
                  <a:pt x="2226235" y="1057391"/>
                  <a:pt x="2142923" y="1052571"/>
                  <a:pt x="2110416" y="1073970"/>
                </a:cubicBezTo>
                <a:cubicBezTo>
                  <a:pt x="2110416" y="1073970"/>
                  <a:pt x="2118511" y="1086268"/>
                  <a:pt x="2110710" y="1091404"/>
                </a:cubicBezTo>
                <a:cubicBezTo>
                  <a:pt x="2110710" y="1091404"/>
                  <a:pt x="2095142" y="1067754"/>
                  <a:pt x="2086040" y="1073744"/>
                </a:cubicBezTo>
                <a:cubicBezTo>
                  <a:pt x="2062342" y="1071719"/>
                  <a:pt x="2029836" y="1093118"/>
                  <a:pt x="1998960" y="1097172"/>
                </a:cubicBezTo>
                <a:cubicBezTo>
                  <a:pt x="1822524" y="1129250"/>
                  <a:pt x="1627755" y="1147634"/>
                  <a:pt x="1443848" y="1168360"/>
                </a:cubicBezTo>
                <a:cubicBezTo>
                  <a:pt x="1520693" y="1143536"/>
                  <a:pt x="1520693" y="1143536"/>
                  <a:pt x="1440440" y="1146197"/>
                </a:cubicBezTo>
                <a:cubicBezTo>
                  <a:pt x="1472618" y="1141286"/>
                  <a:pt x="1516662" y="1120428"/>
                  <a:pt x="1468587" y="1118178"/>
                </a:cubicBezTo>
                <a:cubicBezTo>
                  <a:pt x="1501094" y="1096779"/>
                  <a:pt x="1512926" y="1114753"/>
                  <a:pt x="1537631" y="1098490"/>
                </a:cubicBezTo>
                <a:cubicBezTo>
                  <a:pt x="1548839" y="1115517"/>
                  <a:pt x="1565099" y="1072272"/>
                  <a:pt x="1537631" y="1098490"/>
                </a:cubicBezTo>
                <a:cubicBezTo>
                  <a:pt x="1389965" y="1103494"/>
                  <a:pt x="1110845" y="1169269"/>
                  <a:pt x="922906" y="1166887"/>
                </a:cubicBezTo>
                <a:cubicBezTo>
                  <a:pt x="836154" y="1173826"/>
                  <a:pt x="959149" y="1151164"/>
                  <a:pt x="991949" y="1147199"/>
                </a:cubicBezTo>
                <a:cubicBezTo>
                  <a:pt x="1058740" y="1143909"/>
                  <a:pt x="1078702" y="1140260"/>
                  <a:pt x="1134285" y="1119942"/>
                </a:cubicBezTo>
                <a:cubicBezTo>
                  <a:pt x="1155219" y="1131924"/>
                  <a:pt x="1182359" y="1122192"/>
                  <a:pt x="1222337" y="1112147"/>
                </a:cubicBezTo>
                <a:cubicBezTo>
                  <a:pt x="1247336" y="1113317"/>
                  <a:pt x="1345957" y="1090430"/>
                  <a:pt x="1291381" y="1092459"/>
                </a:cubicBezTo>
                <a:cubicBezTo>
                  <a:pt x="1235504" y="1095344"/>
                  <a:pt x="1170821" y="1121652"/>
                  <a:pt x="1134285" y="1119942"/>
                </a:cubicBezTo>
                <a:cubicBezTo>
                  <a:pt x="1099048" y="1117375"/>
                  <a:pt x="1074343" y="1133638"/>
                  <a:pt x="1028193" y="1131476"/>
                </a:cubicBezTo>
                <a:cubicBezTo>
                  <a:pt x="1007553" y="1136928"/>
                  <a:pt x="927979" y="1137785"/>
                  <a:pt x="939845" y="1121839"/>
                </a:cubicBezTo>
                <a:cubicBezTo>
                  <a:pt x="955447" y="1111567"/>
                  <a:pt x="1099048" y="1117375"/>
                  <a:pt x="1126812" y="1108590"/>
                </a:cubicBezTo>
                <a:cubicBezTo>
                  <a:pt x="1203327" y="1100254"/>
                  <a:pt x="1267005" y="1092235"/>
                  <a:pt x="1314784" y="1077053"/>
                </a:cubicBezTo>
                <a:cubicBezTo>
                  <a:pt x="1326323" y="1077592"/>
                  <a:pt x="1337859" y="1078133"/>
                  <a:pt x="1346961" y="1072142"/>
                </a:cubicBezTo>
                <a:cubicBezTo>
                  <a:pt x="1359122" y="1073627"/>
                  <a:pt x="1370661" y="1074169"/>
                  <a:pt x="1378462" y="1069033"/>
                </a:cubicBezTo>
                <a:cubicBezTo>
                  <a:pt x="1390000" y="1069573"/>
                  <a:pt x="1390000" y="1069573"/>
                  <a:pt x="1399102" y="1063581"/>
                </a:cubicBezTo>
                <a:cubicBezTo>
                  <a:pt x="1402838" y="1069257"/>
                  <a:pt x="1418441" y="1058986"/>
                  <a:pt x="1399102" y="1063581"/>
                </a:cubicBezTo>
                <a:cubicBezTo>
                  <a:pt x="1395366" y="1057906"/>
                  <a:pt x="1395366" y="1057906"/>
                  <a:pt x="1378462" y="1069033"/>
                </a:cubicBezTo>
                <a:cubicBezTo>
                  <a:pt x="1374726" y="1063356"/>
                  <a:pt x="1362566" y="1061870"/>
                  <a:pt x="1346961" y="1072142"/>
                </a:cubicBezTo>
                <a:cubicBezTo>
                  <a:pt x="1343227" y="1066466"/>
                  <a:pt x="1330387" y="1066782"/>
                  <a:pt x="1314784" y="1077053"/>
                </a:cubicBezTo>
                <a:cubicBezTo>
                  <a:pt x="1223674" y="1077370"/>
                  <a:pt x="1091575" y="1106023"/>
                  <a:pt x="983890" y="1100982"/>
                </a:cubicBezTo>
                <a:cubicBezTo>
                  <a:pt x="880562" y="1102559"/>
                  <a:pt x="1111244" y="1084941"/>
                  <a:pt x="1151222" y="1074893"/>
                </a:cubicBezTo>
                <a:cubicBezTo>
                  <a:pt x="1335754" y="1055115"/>
                  <a:pt x="1581744" y="1009791"/>
                  <a:pt x="1742905" y="971495"/>
                </a:cubicBezTo>
                <a:cubicBezTo>
                  <a:pt x="1746642" y="977173"/>
                  <a:pt x="1754443" y="972037"/>
                  <a:pt x="1762244" y="966901"/>
                </a:cubicBezTo>
                <a:cubicBezTo>
                  <a:pt x="1778142" y="974062"/>
                  <a:pt x="1798780" y="968612"/>
                  <a:pt x="1814385" y="958341"/>
                </a:cubicBezTo>
                <a:cubicBezTo>
                  <a:pt x="1818121" y="964016"/>
                  <a:pt x="1825922" y="958881"/>
                  <a:pt x="1835024" y="952889"/>
                </a:cubicBezTo>
                <a:cubicBezTo>
                  <a:pt x="1831288" y="947213"/>
                  <a:pt x="1822186" y="953205"/>
                  <a:pt x="1814385" y="958341"/>
                </a:cubicBezTo>
                <a:cubicBezTo>
                  <a:pt x="1798488" y="951178"/>
                  <a:pt x="1777848" y="956630"/>
                  <a:pt x="1762244" y="966901"/>
                </a:cubicBezTo>
                <a:cubicBezTo>
                  <a:pt x="1758509" y="961226"/>
                  <a:pt x="1750707" y="966360"/>
                  <a:pt x="1742905" y="971495"/>
                </a:cubicBezTo>
                <a:cubicBezTo>
                  <a:pt x="1606449" y="993528"/>
                  <a:pt x="1447246" y="997990"/>
                  <a:pt x="1287715" y="1018941"/>
                </a:cubicBezTo>
                <a:cubicBezTo>
                  <a:pt x="1261645" y="1023223"/>
                  <a:pt x="1234715" y="1030441"/>
                  <a:pt x="1209938" y="1034209"/>
                </a:cubicBezTo>
                <a:lnTo>
                  <a:pt x="1158174" y="1029864"/>
                </a:lnTo>
                <a:lnTo>
                  <a:pt x="1173139" y="1021485"/>
                </a:lnTo>
                <a:cubicBezTo>
                  <a:pt x="1181144" y="1014182"/>
                  <a:pt x="1181153" y="1005701"/>
                  <a:pt x="1153215" y="1007143"/>
                </a:cubicBezTo>
                <a:cubicBezTo>
                  <a:pt x="1021796" y="1033995"/>
                  <a:pt x="853162" y="1060938"/>
                  <a:pt x="730202" y="1049679"/>
                </a:cubicBezTo>
                <a:cubicBezTo>
                  <a:pt x="659051" y="1046346"/>
                  <a:pt x="814519" y="1036206"/>
                  <a:pt x="833858" y="1031611"/>
                </a:cubicBezTo>
                <a:cubicBezTo>
                  <a:pt x="855120" y="1027106"/>
                  <a:pt x="955040" y="1003364"/>
                  <a:pt x="954746" y="985930"/>
                </a:cubicBezTo>
                <a:cubicBezTo>
                  <a:pt x="947274" y="974579"/>
                  <a:pt x="858562" y="1015349"/>
                  <a:pt x="835193" y="996835"/>
                </a:cubicBezTo>
                <a:cubicBezTo>
                  <a:pt x="883596" y="982599"/>
                  <a:pt x="902936" y="978004"/>
                  <a:pt x="966612" y="969983"/>
                </a:cubicBezTo>
                <a:cubicBezTo>
                  <a:pt x="1018751" y="961423"/>
                  <a:pt x="1143047" y="937905"/>
                  <a:pt x="1031297" y="943674"/>
                </a:cubicBezTo>
                <a:cubicBezTo>
                  <a:pt x="1022195" y="949666"/>
                  <a:pt x="871764" y="964625"/>
                  <a:pt x="879565" y="959490"/>
                </a:cubicBezTo>
                <a:cubicBezTo>
                  <a:pt x="883632" y="948677"/>
                  <a:pt x="1039098" y="938539"/>
                  <a:pt x="1046899" y="933403"/>
                </a:cubicBezTo>
                <a:cubicBezTo>
                  <a:pt x="1083436" y="935114"/>
                  <a:pt x="1119679" y="919391"/>
                  <a:pt x="1171818" y="910830"/>
                </a:cubicBezTo>
                <a:cubicBezTo>
                  <a:pt x="1294813" y="888169"/>
                  <a:pt x="1058766" y="917456"/>
                  <a:pt x="1011992" y="914349"/>
                </a:cubicBezTo>
                <a:cubicBezTo>
                  <a:pt x="1024153" y="915835"/>
                  <a:pt x="1048563" y="882139"/>
                  <a:pt x="1039461" y="888131"/>
                </a:cubicBezTo>
                <a:cubicBezTo>
                  <a:pt x="1081069" y="860740"/>
                  <a:pt x="1052299" y="887815"/>
                  <a:pt x="1104440" y="879254"/>
                </a:cubicBezTo>
                <a:cubicBezTo>
                  <a:pt x="1140682" y="863531"/>
                  <a:pt x="1167822" y="853801"/>
                  <a:pt x="1196886" y="844159"/>
                </a:cubicBezTo>
                <a:cubicBezTo>
                  <a:pt x="1344258" y="821723"/>
                  <a:pt x="1152548" y="847586"/>
                  <a:pt x="1148519" y="824477"/>
                </a:cubicBezTo>
                <a:cubicBezTo>
                  <a:pt x="1152877" y="831098"/>
                  <a:pt x="1265342" y="789607"/>
                  <a:pt x="1185384" y="809699"/>
                </a:cubicBezTo>
                <a:cubicBezTo>
                  <a:pt x="1100444" y="822224"/>
                  <a:pt x="989315" y="828939"/>
                  <a:pt x="894761" y="841013"/>
                </a:cubicBezTo>
                <a:cubicBezTo>
                  <a:pt x="773907" y="852775"/>
                  <a:pt x="961881" y="821236"/>
                  <a:pt x="993381" y="818128"/>
                </a:cubicBezTo>
                <a:cubicBezTo>
                  <a:pt x="1014021" y="812678"/>
                  <a:pt x="1113939" y="788934"/>
                  <a:pt x="1113939" y="788934"/>
                </a:cubicBezTo>
                <a:cubicBezTo>
                  <a:pt x="1106467" y="777583"/>
                  <a:pt x="946607" y="815021"/>
                  <a:pt x="933768" y="815337"/>
                </a:cubicBezTo>
                <a:cubicBezTo>
                  <a:pt x="922231" y="814797"/>
                  <a:pt x="917872" y="808174"/>
                  <a:pt x="914135" y="802499"/>
                </a:cubicBezTo>
                <a:cubicBezTo>
                  <a:pt x="839249" y="793490"/>
                  <a:pt x="734935" y="844532"/>
                  <a:pt x="694991" y="820657"/>
                </a:cubicBezTo>
                <a:cubicBezTo>
                  <a:pt x="694991" y="820657"/>
                  <a:pt x="771836" y="795835"/>
                  <a:pt x="704422" y="798179"/>
                </a:cubicBezTo>
                <a:cubicBezTo>
                  <a:pt x="592670" y="803948"/>
                  <a:pt x="792839" y="739976"/>
                  <a:pt x="808443" y="729705"/>
                </a:cubicBezTo>
                <a:cubicBezTo>
                  <a:pt x="800640" y="734840"/>
                  <a:pt x="781007" y="722002"/>
                  <a:pt x="781007" y="722002"/>
                </a:cubicBezTo>
                <a:cubicBezTo>
                  <a:pt x="825052" y="701145"/>
                  <a:pt x="969309" y="673978"/>
                  <a:pt x="1063864" y="661902"/>
                </a:cubicBezTo>
                <a:cubicBezTo>
                  <a:pt x="1103843" y="651855"/>
                  <a:pt x="1155981" y="643296"/>
                  <a:pt x="1208121" y="634736"/>
                </a:cubicBezTo>
                <a:cubicBezTo>
                  <a:pt x="1228761" y="629284"/>
                  <a:pt x="1348020" y="600946"/>
                  <a:pt x="1355822" y="595811"/>
                </a:cubicBezTo>
                <a:lnTo>
                  <a:pt x="1329009" y="589055"/>
                </a:lnTo>
                <a:cubicBezTo>
                  <a:pt x="1440503" y="531931"/>
                  <a:pt x="1648110" y="513232"/>
                  <a:pt x="1768668" y="484038"/>
                </a:cubicBezTo>
                <a:cubicBezTo>
                  <a:pt x="1899466" y="456241"/>
                  <a:pt x="1744292" y="483813"/>
                  <a:pt x="1703691" y="492913"/>
                </a:cubicBezTo>
                <a:cubicBezTo>
                  <a:pt x="1647815" y="495798"/>
                  <a:pt x="1632212" y="506069"/>
                  <a:pt x="1584138" y="503819"/>
                </a:cubicBezTo>
                <a:cubicBezTo>
                  <a:pt x="1628806" y="483907"/>
                  <a:pt x="1669078" y="491293"/>
                  <a:pt x="1713121" y="470435"/>
                </a:cubicBezTo>
                <a:cubicBezTo>
                  <a:pt x="1724659" y="470976"/>
                  <a:pt x="1745299" y="465524"/>
                  <a:pt x="1760903" y="455253"/>
                </a:cubicBezTo>
                <a:cubicBezTo>
                  <a:pt x="1764639" y="460929"/>
                  <a:pt x="1776799" y="462416"/>
                  <a:pt x="1780241" y="450658"/>
                </a:cubicBezTo>
                <a:cubicBezTo>
                  <a:pt x="1864851" y="454619"/>
                  <a:pt x="1861150" y="415023"/>
                  <a:pt x="1780241" y="450658"/>
                </a:cubicBezTo>
                <a:cubicBezTo>
                  <a:pt x="1780241" y="450658"/>
                  <a:pt x="1768704" y="450118"/>
                  <a:pt x="1760903" y="455253"/>
                </a:cubicBezTo>
                <a:cubicBezTo>
                  <a:pt x="1749364" y="454713"/>
                  <a:pt x="1728724" y="460165"/>
                  <a:pt x="1713121" y="470435"/>
                </a:cubicBezTo>
                <a:cubicBezTo>
                  <a:pt x="1665048" y="468184"/>
                  <a:pt x="1612907" y="476744"/>
                  <a:pt x="1568864" y="497603"/>
                </a:cubicBezTo>
                <a:cubicBezTo>
                  <a:pt x="1565128" y="491926"/>
                  <a:pt x="1553590" y="491386"/>
                  <a:pt x="1549525" y="502197"/>
                </a:cubicBezTo>
                <a:cubicBezTo>
                  <a:pt x="1534250" y="495981"/>
                  <a:pt x="1512989" y="500486"/>
                  <a:pt x="1497385" y="510757"/>
                </a:cubicBezTo>
                <a:cubicBezTo>
                  <a:pt x="1477074" y="499722"/>
                  <a:pt x="1449934" y="509452"/>
                  <a:pt x="1425229" y="525715"/>
                </a:cubicBezTo>
                <a:cubicBezTo>
                  <a:pt x="1420870" y="519094"/>
                  <a:pt x="1409331" y="518554"/>
                  <a:pt x="1405267" y="529364"/>
                </a:cubicBezTo>
                <a:cubicBezTo>
                  <a:pt x="1380890" y="529140"/>
                  <a:pt x="1313477" y="531484"/>
                  <a:pt x="1272875" y="540585"/>
                </a:cubicBezTo>
                <a:cubicBezTo>
                  <a:pt x="1217622" y="544415"/>
                  <a:pt x="1382520" y="511797"/>
                  <a:pt x="1394057" y="512337"/>
                </a:cubicBezTo>
                <a:cubicBezTo>
                  <a:pt x="1616972" y="465933"/>
                  <a:pt x="1841811" y="419618"/>
                  <a:pt x="2060990" y="367539"/>
                </a:cubicBezTo>
                <a:cubicBezTo>
                  <a:pt x="2416003" y="292482"/>
                  <a:pt x="2811947" y="191835"/>
                  <a:pt x="3163517" y="128536"/>
                </a:cubicBezTo>
                <a:cubicBezTo>
                  <a:pt x="3159780" y="122861"/>
                  <a:pt x="3151978" y="127996"/>
                  <a:pt x="3148242" y="122319"/>
                </a:cubicBezTo>
                <a:cubicBezTo>
                  <a:pt x="3311546" y="73124"/>
                  <a:pt x="3538492" y="49829"/>
                  <a:pt x="3698318" y="46311"/>
                </a:cubicBezTo>
                <a:cubicBezTo>
                  <a:pt x="3734231" y="47077"/>
                  <a:pt x="3765403" y="60455"/>
                  <a:pt x="3805381" y="50408"/>
                </a:cubicBezTo>
                <a:cubicBezTo>
                  <a:pt x="3784742" y="55860"/>
                  <a:pt x="3805710" y="33921"/>
                  <a:pt x="3813511" y="28785"/>
                </a:cubicBezTo>
                <a:cubicBezTo>
                  <a:pt x="3821313" y="23650"/>
                  <a:pt x="3848418" y="47839"/>
                  <a:pt x="3845689" y="23875"/>
                </a:cubicBezTo>
                <a:cubicBezTo>
                  <a:pt x="3830743" y="1171"/>
                  <a:pt x="3738296" y="36266"/>
                  <a:pt x="3805744" y="0"/>
                </a:cubicBez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val="26278685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5289B70C-D1C3-4CE3-8E60-045C02DF690E}"/>
              </a:ext>
            </a:extLst>
          </p:cNvPr>
          <p:cNvSpPr>
            <a:spLocks noGrp="1"/>
          </p:cNvSpPr>
          <p:nvPr>
            <p:ph type="pic" sz="quarter" idx="11"/>
          </p:nvPr>
        </p:nvSpPr>
        <p:spPr>
          <a:xfrm>
            <a:off x="2873829" y="1829708"/>
            <a:ext cx="1915886" cy="2230211"/>
          </a:xfrm>
          <a:custGeom>
            <a:avLst/>
            <a:gdLst>
              <a:gd name="connsiteX0" fmla="*/ 0 w 2438400"/>
              <a:gd name="connsiteY0" fmla="*/ 0 h 2838450"/>
              <a:gd name="connsiteX1" fmla="*/ 2438400 w 2438400"/>
              <a:gd name="connsiteY1" fmla="*/ 0 h 2838450"/>
              <a:gd name="connsiteX2" fmla="*/ 2438400 w 2438400"/>
              <a:gd name="connsiteY2" fmla="*/ 2838450 h 2838450"/>
              <a:gd name="connsiteX3" fmla="*/ 0 w 2438400"/>
              <a:gd name="connsiteY3" fmla="*/ 2838450 h 2838450"/>
            </a:gdLst>
            <a:ahLst/>
            <a:cxnLst>
              <a:cxn ang="0">
                <a:pos x="connsiteX0" y="connsiteY0"/>
              </a:cxn>
              <a:cxn ang="0">
                <a:pos x="connsiteX1" y="connsiteY1"/>
              </a:cxn>
              <a:cxn ang="0">
                <a:pos x="connsiteX2" y="connsiteY2"/>
              </a:cxn>
              <a:cxn ang="0">
                <a:pos x="connsiteX3" y="connsiteY3"/>
              </a:cxn>
            </a:cxnLst>
            <a:rect l="l" t="t" r="r" b="b"/>
            <a:pathLst>
              <a:path w="2438400" h="2838450">
                <a:moveTo>
                  <a:pt x="0" y="0"/>
                </a:moveTo>
                <a:lnTo>
                  <a:pt x="2438400" y="0"/>
                </a:lnTo>
                <a:lnTo>
                  <a:pt x="2438400" y="2838450"/>
                </a:lnTo>
                <a:lnTo>
                  <a:pt x="0" y="2838450"/>
                </a:lnTo>
                <a:close/>
              </a:path>
            </a:pathLst>
          </a:custGeom>
        </p:spPr>
        <p:txBody>
          <a:bodyPr wrap="square">
            <a:noAutofit/>
          </a:bodyPr>
          <a:lstStyle>
            <a:lvl1pPr>
              <a:defRPr sz="1600"/>
            </a:lvl1pPr>
          </a:lstStyle>
          <a:p>
            <a:r>
              <a:rPr lang="en-US"/>
              <a:t>Click icon to add picture</a:t>
            </a:r>
          </a:p>
        </p:txBody>
      </p:sp>
      <p:sp>
        <p:nvSpPr>
          <p:cNvPr id="5" name="Picture Placeholder 9">
            <a:extLst>
              <a:ext uri="{FF2B5EF4-FFF2-40B4-BE49-F238E27FC236}">
                <a16:creationId xmlns:a16="http://schemas.microsoft.com/office/drawing/2014/main" id="{1190E95B-7C5A-4755-BD4B-9211C21EAD76}"/>
              </a:ext>
            </a:extLst>
          </p:cNvPr>
          <p:cNvSpPr>
            <a:spLocks noGrp="1"/>
          </p:cNvSpPr>
          <p:nvPr>
            <p:ph type="pic" sz="quarter" idx="12"/>
          </p:nvPr>
        </p:nvSpPr>
        <p:spPr>
          <a:xfrm>
            <a:off x="5015611" y="1684568"/>
            <a:ext cx="2131750" cy="2481490"/>
          </a:xfrm>
          <a:custGeom>
            <a:avLst/>
            <a:gdLst>
              <a:gd name="connsiteX0" fmla="*/ 0 w 2438400"/>
              <a:gd name="connsiteY0" fmla="*/ 0 h 2838450"/>
              <a:gd name="connsiteX1" fmla="*/ 2438400 w 2438400"/>
              <a:gd name="connsiteY1" fmla="*/ 0 h 2838450"/>
              <a:gd name="connsiteX2" fmla="*/ 2438400 w 2438400"/>
              <a:gd name="connsiteY2" fmla="*/ 2838450 h 2838450"/>
              <a:gd name="connsiteX3" fmla="*/ 0 w 2438400"/>
              <a:gd name="connsiteY3" fmla="*/ 2838450 h 2838450"/>
            </a:gdLst>
            <a:ahLst/>
            <a:cxnLst>
              <a:cxn ang="0">
                <a:pos x="connsiteX0" y="connsiteY0"/>
              </a:cxn>
              <a:cxn ang="0">
                <a:pos x="connsiteX1" y="connsiteY1"/>
              </a:cxn>
              <a:cxn ang="0">
                <a:pos x="connsiteX2" y="connsiteY2"/>
              </a:cxn>
              <a:cxn ang="0">
                <a:pos x="connsiteX3" y="connsiteY3"/>
              </a:cxn>
            </a:cxnLst>
            <a:rect l="l" t="t" r="r" b="b"/>
            <a:pathLst>
              <a:path w="2438400" h="2838450">
                <a:moveTo>
                  <a:pt x="0" y="0"/>
                </a:moveTo>
                <a:lnTo>
                  <a:pt x="2438400" y="0"/>
                </a:lnTo>
                <a:lnTo>
                  <a:pt x="2438400" y="2838450"/>
                </a:lnTo>
                <a:lnTo>
                  <a:pt x="0" y="2838450"/>
                </a:lnTo>
                <a:close/>
              </a:path>
            </a:pathLst>
          </a:custGeom>
        </p:spPr>
        <p:txBody>
          <a:bodyPr wrap="square">
            <a:noAutofit/>
          </a:bodyPr>
          <a:lstStyle>
            <a:lvl1pPr>
              <a:defRPr sz="1600"/>
            </a:lvl1pPr>
          </a:lstStyle>
          <a:p>
            <a:r>
              <a:rPr lang="en-US"/>
              <a:t>Click icon to add picture</a:t>
            </a:r>
          </a:p>
        </p:txBody>
      </p:sp>
      <p:sp>
        <p:nvSpPr>
          <p:cNvPr id="6" name="Picture Placeholder 9">
            <a:extLst>
              <a:ext uri="{FF2B5EF4-FFF2-40B4-BE49-F238E27FC236}">
                <a16:creationId xmlns:a16="http://schemas.microsoft.com/office/drawing/2014/main" id="{9ACC5045-641A-4637-AE72-B1ED34F00F2E}"/>
              </a:ext>
            </a:extLst>
          </p:cNvPr>
          <p:cNvSpPr>
            <a:spLocks noGrp="1"/>
          </p:cNvSpPr>
          <p:nvPr>
            <p:ph type="pic" sz="quarter" idx="13"/>
          </p:nvPr>
        </p:nvSpPr>
        <p:spPr>
          <a:xfrm>
            <a:off x="7373257" y="1829708"/>
            <a:ext cx="1915886" cy="2230211"/>
          </a:xfrm>
          <a:custGeom>
            <a:avLst/>
            <a:gdLst>
              <a:gd name="connsiteX0" fmla="*/ 0 w 2438400"/>
              <a:gd name="connsiteY0" fmla="*/ 0 h 2838450"/>
              <a:gd name="connsiteX1" fmla="*/ 2438400 w 2438400"/>
              <a:gd name="connsiteY1" fmla="*/ 0 h 2838450"/>
              <a:gd name="connsiteX2" fmla="*/ 2438400 w 2438400"/>
              <a:gd name="connsiteY2" fmla="*/ 2838450 h 2838450"/>
              <a:gd name="connsiteX3" fmla="*/ 0 w 2438400"/>
              <a:gd name="connsiteY3" fmla="*/ 2838450 h 2838450"/>
            </a:gdLst>
            <a:ahLst/>
            <a:cxnLst>
              <a:cxn ang="0">
                <a:pos x="connsiteX0" y="connsiteY0"/>
              </a:cxn>
              <a:cxn ang="0">
                <a:pos x="connsiteX1" y="connsiteY1"/>
              </a:cxn>
              <a:cxn ang="0">
                <a:pos x="connsiteX2" y="connsiteY2"/>
              </a:cxn>
              <a:cxn ang="0">
                <a:pos x="connsiteX3" y="connsiteY3"/>
              </a:cxn>
            </a:cxnLst>
            <a:rect l="l" t="t" r="r" b="b"/>
            <a:pathLst>
              <a:path w="2438400" h="2838450">
                <a:moveTo>
                  <a:pt x="0" y="0"/>
                </a:moveTo>
                <a:lnTo>
                  <a:pt x="2438400" y="0"/>
                </a:lnTo>
                <a:lnTo>
                  <a:pt x="2438400" y="2838450"/>
                </a:lnTo>
                <a:lnTo>
                  <a:pt x="0" y="2838450"/>
                </a:lnTo>
                <a:close/>
              </a:path>
            </a:pathLst>
          </a:custGeom>
        </p:spPr>
        <p:txBody>
          <a:bodyPr wrap="square">
            <a:noAutofit/>
          </a:bodyPr>
          <a:lstStyle>
            <a:lvl1pPr>
              <a:defRPr sz="1600"/>
            </a:lvl1pPr>
          </a:lstStyle>
          <a:p>
            <a:r>
              <a:rPr lang="en-US"/>
              <a:t>Click icon to add picture</a:t>
            </a:r>
          </a:p>
        </p:txBody>
      </p:sp>
      <p:sp>
        <p:nvSpPr>
          <p:cNvPr id="8" name="Picture Placeholder 9">
            <a:extLst>
              <a:ext uri="{FF2B5EF4-FFF2-40B4-BE49-F238E27FC236}">
                <a16:creationId xmlns:a16="http://schemas.microsoft.com/office/drawing/2014/main" id="{5AC9FEE7-5D63-4BA1-951A-978EEE318B42}"/>
              </a:ext>
            </a:extLst>
          </p:cNvPr>
          <p:cNvSpPr>
            <a:spLocks noGrp="1"/>
          </p:cNvSpPr>
          <p:nvPr>
            <p:ph type="pic" sz="quarter" idx="14"/>
          </p:nvPr>
        </p:nvSpPr>
        <p:spPr>
          <a:xfrm>
            <a:off x="516183" y="1578429"/>
            <a:ext cx="2131750" cy="2481490"/>
          </a:xfrm>
          <a:custGeom>
            <a:avLst/>
            <a:gdLst>
              <a:gd name="connsiteX0" fmla="*/ 0 w 2438400"/>
              <a:gd name="connsiteY0" fmla="*/ 0 h 2838450"/>
              <a:gd name="connsiteX1" fmla="*/ 2438400 w 2438400"/>
              <a:gd name="connsiteY1" fmla="*/ 0 h 2838450"/>
              <a:gd name="connsiteX2" fmla="*/ 2438400 w 2438400"/>
              <a:gd name="connsiteY2" fmla="*/ 2838450 h 2838450"/>
              <a:gd name="connsiteX3" fmla="*/ 0 w 2438400"/>
              <a:gd name="connsiteY3" fmla="*/ 2838450 h 2838450"/>
            </a:gdLst>
            <a:ahLst/>
            <a:cxnLst>
              <a:cxn ang="0">
                <a:pos x="connsiteX0" y="connsiteY0"/>
              </a:cxn>
              <a:cxn ang="0">
                <a:pos x="connsiteX1" y="connsiteY1"/>
              </a:cxn>
              <a:cxn ang="0">
                <a:pos x="connsiteX2" y="connsiteY2"/>
              </a:cxn>
              <a:cxn ang="0">
                <a:pos x="connsiteX3" y="connsiteY3"/>
              </a:cxn>
            </a:cxnLst>
            <a:rect l="l" t="t" r="r" b="b"/>
            <a:pathLst>
              <a:path w="2438400" h="2838450">
                <a:moveTo>
                  <a:pt x="0" y="0"/>
                </a:moveTo>
                <a:lnTo>
                  <a:pt x="2438400" y="0"/>
                </a:lnTo>
                <a:lnTo>
                  <a:pt x="2438400" y="2838450"/>
                </a:lnTo>
                <a:lnTo>
                  <a:pt x="0" y="2838450"/>
                </a:lnTo>
                <a:close/>
              </a:path>
            </a:pathLst>
          </a:custGeom>
        </p:spPr>
        <p:txBody>
          <a:bodyPr wrap="square">
            <a:noAutofit/>
          </a:bodyPr>
          <a:lstStyle>
            <a:lvl1pPr>
              <a:defRPr sz="1600"/>
            </a:lvl1pPr>
          </a:lstStyle>
          <a:p>
            <a:r>
              <a:rPr lang="en-US"/>
              <a:t>Click icon to add picture</a:t>
            </a:r>
          </a:p>
        </p:txBody>
      </p:sp>
      <p:sp>
        <p:nvSpPr>
          <p:cNvPr id="9" name="Picture Placeholder 9">
            <a:extLst>
              <a:ext uri="{FF2B5EF4-FFF2-40B4-BE49-F238E27FC236}">
                <a16:creationId xmlns:a16="http://schemas.microsoft.com/office/drawing/2014/main" id="{F2B6D559-379F-4A10-8249-0041E4368BA0}"/>
              </a:ext>
            </a:extLst>
          </p:cNvPr>
          <p:cNvSpPr>
            <a:spLocks noGrp="1"/>
          </p:cNvSpPr>
          <p:nvPr>
            <p:ph type="pic" sz="quarter" idx="15"/>
          </p:nvPr>
        </p:nvSpPr>
        <p:spPr>
          <a:xfrm>
            <a:off x="9515039" y="1704068"/>
            <a:ext cx="2131750" cy="2481490"/>
          </a:xfrm>
          <a:custGeom>
            <a:avLst/>
            <a:gdLst>
              <a:gd name="connsiteX0" fmla="*/ 0 w 2438400"/>
              <a:gd name="connsiteY0" fmla="*/ 0 h 2838450"/>
              <a:gd name="connsiteX1" fmla="*/ 2438400 w 2438400"/>
              <a:gd name="connsiteY1" fmla="*/ 0 h 2838450"/>
              <a:gd name="connsiteX2" fmla="*/ 2438400 w 2438400"/>
              <a:gd name="connsiteY2" fmla="*/ 2838450 h 2838450"/>
              <a:gd name="connsiteX3" fmla="*/ 0 w 2438400"/>
              <a:gd name="connsiteY3" fmla="*/ 2838450 h 2838450"/>
            </a:gdLst>
            <a:ahLst/>
            <a:cxnLst>
              <a:cxn ang="0">
                <a:pos x="connsiteX0" y="connsiteY0"/>
              </a:cxn>
              <a:cxn ang="0">
                <a:pos x="connsiteX1" y="connsiteY1"/>
              </a:cxn>
              <a:cxn ang="0">
                <a:pos x="connsiteX2" y="connsiteY2"/>
              </a:cxn>
              <a:cxn ang="0">
                <a:pos x="connsiteX3" y="connsiteY3"/>
              </a:cxn>
            </a:cxnLst>
            <a:rect l="l" t="t" r="r" b="b"/>
            <a:pathLst>
              <a:path w="2438400" h="2838450">
                <a:moveTo>
                  <a:pt x="0" y="0"/>
                </a:moveTo>
                <a:lnTo>
                  <a:pt x="2438400" y="0"/>
                </a:lnTo>
                <a:lnTo>
                  <a:pt x="2438400" y="2838450"/>
                </a:lnTo>
                <a:lnTo>
                  <a:pt x="0" y="2838450"/>
                </a:lnTo>
                <a:close/>
              </a:path>
            </a:pathLst>
          </a:custGeom>
        </p:spPr>
        <p:txBody>
          <a:bodyPr wrap="square">
            <a:noAutofit/>
          </a:bodyPr>
          <a:lstStyle>
            <a:lvl1pPr>
              <a:defRPr sz="1600"/>
            </a:lvl1pPr>
          </a:lstStyle>
          <a:p>
            <a:r>
              <a:rPr lang="en-US"/>
              <a:t>Click icon to add picture</a:t>
            </a:r>
          </a:p>
        </p:txBody>
      </p:sp>
    </p:spTree>
    <p:extLst>
      <p:ext uri="{BB962C8B-B14F-4D97-AF65-F5344CB8AC3E}">
        <p14:creationId xmlns:p14="http://schemas.microsoft.com/office/powerpoint/2010/main" val="8261750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Masonry Left">
    <p:spTree>
      <p:nvGrpSpPr>
        <p:cNvPr id="1" name=""/>
        <p:cNvGrpSpPr/>
        <p:nvPr/>
      </p:nvGrpSpPr>
      <p:grpSpPr>
        <a:xfrm>
          <a:off x="0" y="0"/>
          <a:ext cx="0" cy="0"/>
          <a:chOff x="0" y="0"/>
          <a:chExt cx="0" cy="0"/>
        </a:xfrm>
      </p:grpSpPr>
      <p:sp>
        <p:nvSpPr>
          <p:cNvPr id="7" name="Picture Placeholder 13">
            <a:extLst>
              <a:ext uri="{FF2B5EF4-FFF2-40B4-BE49-F238E27FC236}">
                <a16:creationId xmlns:a16="http://schemas.microsoft.com/office/drawing/2014/main" id="{F2D6466F-5D32-4DA7-8682-0DDF29CF06F0}"/>
              </a:ext>
            </a:extLst>
          </p:cNvPr>
          <p:cNvSpPr>
            <a:spLocks noGrp="1"/>
          </p:cNvSpPr>
          <p:nvPr>
            <p:ph type="pic" sz="quarter" idx="13"/>
          </p:nvPr>
        </p:nvSpPr>
        <p:spPr>
          <a:xfrm>
            <a:off x="3484521" y="1003369"/>
            <a:ext cx="1928397" cy="2635402"/>
          </a:xfrm>
          <a:prstGeom prst="rect">
            <a:avLst/>
          </a:prstGeom>
          <a:effectLst/>
        </p:spPr>
        <p:txBody>
          <a:bodyPr>
            <a:normAutofit/>
          </a:bodyPr>
          <a:lstStyle>
            <a:lvl1pPr marL="0" indent="0">
              <a:buNone/>
              <a:defRPr sz="1600">
                <a:ln>
                  <a:noFill/>
                </a:ln>
                <a:solidFill>
                  <a:schemeClr val="tx1">
                    <a:lumMod val="75000"/>
                    <a:lumOff val="25000"/>
                  </a:schemeClr>
                </a:solidFill>
                <a:latin typeface="Lato Light" charset="0"/>
                <a:ea typeface="Lato Light" charset="0"/>
                <a:cs typeface="Lato Light" charset="0"/>
              </a:defRPr>
            </a:lvl1pPr>
          </a:lstStyle>
          <a:p>
            <a:endParaRPr lang="en-US" dirty="0"/>
          </a:p>
        </p:txBody>
      </p:sp>
      <p:sp>
        <p:nvSpPr>
          <p:cNvPr id="8" name="Picture Placeholder 13">
            <a:extLst>
              <a:ext uri="{FF2B5EF4-FFF2-40B4-BE49-F238E27FC236}">
                <a16:creationId xmlns:a16="http://schemas.microsoft.com/office/drawing/2014/main" id="{A27010F3-7931-4E45-BC59-4220BCE38833}"/>
              </a:ext>
            </a:extLst>
          </p:cNvPr>
          <p:cNvSpPr>
            <a:spLocks noGrp="1"/>
          </p:cNvSpPr>
          <p:nvPr>
            <p:ph type="pic" sz="quarter" idx="17"/>
          </p:nvPr>
        </p:nvSpPr>
        <p:spPr>
          <a:xfrm>
            <a:off x="3473884" y="3798602"/>
            <a:ext cx="1939033" cy="2430748"/>
          </a:xfrm>
          <a:prstGeom prst="rect">
            <a:avLst/>
          </a:prstGeom>
          <a:effectLst/>
        </p:spPr>
        <p:txBody>
          <a:bodyPr>
            <a:normAutofit/>
          </a:bodyPr>
          <a:lstStyle>
            <a:lvl1pPr marL="0" indent="0">
              <a:buNone/>
              <a:defRPr sz="1600">
                <a:ln>
                  <a:noFill/>
                </a:ln>
                <a:solidFill>
                  <a:schemeClr val="tx1">
                    <a:lumMod val="75000"/>
                    <a:lumOff val="25000"/>
                  </a:schemeClr>
                </a:solidFill>
                <a:latin typeface="Lato Light" charset="0"/>
                <a:ea typeface="Lato Light" charset="0"/>
                <a:cs typeface="Lato Light" charset="0"/>
              </a:defRPr>
            </a:lvl1pPr>
          </a:lstStyle>
          <a:p>
            <a:endParaRPr lang="en-US" dirty="0"/>
          </a:p>
        </p:txBody>
      </p:sp>
      <p:sp>
        <p:nvSpPr>
          <p:cNvPr id="9" name="Picture Placeholder 13">
            <a:extLst>
              <a:ext uri="{FF2B5EF4-FFF2-40B4-BE49-F238E27FC236}">
                <a16:creationId xmlns:a16="http://schemas.microsoft.com/office/drawing/2014/main" id="{7DBD1567-EA1E-4685-951E-AE55D3045B87}"/>
              </a:ext>
            </a:extLst>
          </p:cNvPr>
          <p:cNvSpPr>
            <a:spLocks noGrp="1"/>
          </p:cNvSpPr>
          <p:nvPr>
            <p:ph type="pic" sz="quarter" idx="18"/>
          </p:nvPr>
        </p:nvSpPr>
        <p:spPr>
          <a:xfrm>
            <a:off x="1381744" y="1003368"/>
            <a:ext cx="1939033" cy="1540764"/>
          </a:xfrm>
          <a:prstGeom prst="rect">
            <a:avLst/>
          </a:prstGeom>
          <a:effectLst/>
        </p:spPr>
        <p:txBody>
          <a:bodyPr>
            <a:normAutofit/>
          </a:bodyPr>
          <a:lstStyle>
            <a:lvl1pPr marL="0" indent="0">
              <a:buNone/>
              <a:defRPr sz="1600">
                <a:ln>
                  <a:noFill/>
                </a:ln>
                <a:solidFill>
                  <a:schemeClr val="tx1">
                    <a:lumMod val="75000"/>
                    <a:lumOff val="25000"/>
                  </a:schemeClr>
                </a:solidFill>
                <a:latin typeface="Lato Light" charset="0"/>
                <a:ea typeface="Lato Light" charset="0"/>
                <a:cs typeface="Lato Light" charset="0"/>
              </a:defRPr>
            </a:lvl1pPr>
          </a:lstStyle>
          <a:p>
            <a:endParaRPr lang="en-US" dirty="0"/>
          </a:p>
        </p:txBody>
      </p:sp>
      <p:sp>
        <p:nvSpPr>
          <p:cNvPr id="10" name="Picture Placeholder 13">
            <a:extLst>
              <a:ext uri="{FF2B5EF4-FFF2-40B4-BE49-F238E27FC236}">
                <a16:creationId xmlns:a16="http://schemas.microsoft.com/office/drawing/2014/main" id="{AD5ACC3B-7D2E-4596-A9BB-FDD83F622430}"/>
              </a:ext>
            </a:extLst>
          </p:cNvPr>
          <p:cNvSpPr>
            <a:spLocks noGrp="1"/>
          </p:cNvSpPr>
          <p:nvPr>
            <p:ph type="pic" sz="quarter" idx="19"/>
          </p:nvPr>
        </p:nvSpPr>
        <p:spPr>
          <a:xfrm>
            <a:off x="1381744" y="2715211"/>
            <a:ext cx="1939033" cy="3514139"/>
          </a:xfrm>
          <a:prstGeom prst="rect">
            <a:avLst/>
          </a:prstGeom>
          <a:effectLst/>
        </p:spPr>
        <p:txBody>
          <a:bodyPr>
            <a:normAutofit/>
          </a:bodyPr>
          <a:lstStyle>
            <a:lvl1pPr marL="0" indent="0">
              <a:buNone/>
              <a:defRPr sz="1600">
                <a:ln>
                  <a:noFill/>
                </a:ln>
                <a:solidFill>
                  <a:schemeClr val="tx1">
                    <a:lumMod val="75000"/>
                    <a:lumOff val="2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397251534"/>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239658" y="1636090"/>
            <a:ext cx="2481942" cy="4706653"/>
          </a:xfrm>
          <a:custGeom>
            <a:avLst/>
            <a:gdLst>
              <a:gd name="connsiteX0" fmla="*/ 0 w 2481942"/>
              <a:gd name="connsiteY0" fmla="*/ 0 h 4368800"/>
              <a:gd name="connsiteX1" fmla="*/ 2481942 w 2481942"/>
              <a:gd name="connsiteY1" fmla="*/ 0 h 4368800"/>
              <a:gd name="connsiteX2" fmla="*/ 2481942 w 2481942"/>
              <a:gd name="connsiteY2" fmla="*/ 4368800 h 4368800"/>
              <a:gd name="connsiteX3" fmla="*/ 0 w 2481942"/>
              <a:gd name="connsiteY3" fmla="*/ 4368800 h 4368800"/>
            </a:gdLst>
            <a:ahLst/>
            <a:cxnLst>
              <a:cxn ang="0">
                <a:pos x="connsiteX0" y="connsiteY0"/>
              </a:cxn>
              <a:cxn ang="0">
                <a:pos x="connsiteX1" y="connsiteY1"/>
              </a:cxn>
              <a:cxn ang="0">
                <a:pos x="connsiteX2" y="connsiteY2"/>
              </a:cxn>
              <a:cxn ang="0">
                <a:pos x="connsiteX3" y="connsiteY3"/>
              </a:cxn>
            </a:cxnLst>
            <a:rect l="l" t="t" r="r" b="b"/>
            <a:pathLst>
              <a:path w="2481942" h="4368800">
                <a:moveTo>
                  <a:pt x="0" y="0"/>
                </a:moveTo>
                <a:lnTo>
                  <a:pt x="2481942" y="0"/>
                </a:lnTo>
                <a:lnTo>
                  <a:pt x="2481942" y="4368800"/>
                </a:lnTo>
                <a:lnTo>
                  <a:pt x="0" y="4368800"/>
                </a:lnTo>
                <a:close/>
              </a:path>
            </a:pathLst>
          </a:custGeom>
        </p:spPr>
        <p:txBody>
          <a:bodyPr wrap="square">
            <a:noAutofit/>
          </a:bodyPr>
          <a:lstStyle>
            <a:lvl1pPr>
              <a:defRPr sz="1600"/>
            </a:lvl1pPr>
          </a:lstStyle>
          <a:p>
            <a:r>
              <a:rPr lang="en-US"/>
              <a:t>Click icon to add picture</a:t>
            </a:r>
          </a:p>
        </p:txBody>
      </p:sp>
      <p:sp>
        <p:nvSpPr>
          <p:cNvPr id="8" name="Picture Placeholder 7"/>
          <p:cNvSpPr>
            <a:spLocks noGrp="1"/>
          </p:cNvSpPr>
          <p:nvPr>
            <p:ph type="pic" sz="quarter" idx="11"/>
          </p:nvPr>
        </p:nvSpPr>
        <p:spPr>
          <a:xfrm>
            <a:off x="7924799" y="478973"/>
            <a:ext cx="4267200" cy="5863770"/>
          </a:xfrm>
          <a:custGeom>
            <a:avLst/>
            <a:gdLst>
              <a:gd name="connsiteX0" fmla="*/ 0 w 4267200"/>
              <a:gd name="connsiteY0" fmla="*/ 0 h 5442857"/>
              <a:gd name="connsiteX1" fmla="*/ 4267200 w 4267200"/>
              <a:gd name="connsiteY1" fmla="*/ 0 h 5442857"/>
              <a:gd name="connsiteX2" fmla="*/ 4267200 w 4267200"/>
              <a:gd name="connsiteY2" fmla="*/ 5442857 h 5442857"/>
              <a:gd name="connsiteX3" fmla="*/ 0 w 4267200"/>
              <a:gd name="connsiteY3" fmla="*/ 5442857 h 5442857"/>
            </a:gdLst>
            <a:ahLst/>
            <a:cxnLst>
              <a:cxn ang="0">
                <a:pos x="connsiteX0" y="connsiteY0"/>
              </a:cxn>
              <a:cxn ang="0">
                <a:pos x="connsiteX1" y="connsiteY1"/>
              </a:cxn>
              <a:cxn ang="0">
                <a:pos x="connsiteX2" y="connsiteY2"/>
              </a:cxn>
              <a:cxn ang="0">
                <a:pos x="connsiteX3" y="connsiteY3"/>
              </a:cxn>
            </a:cxnLst>
            <a:rect l="l" t="t" r="r" b="b"/>
            <a:pathLst>
              <a:path w="4267200" h="5442857">
                <a:moveTo>
                  <a:pt x="0" y="0"/>
                </a:moveTo>
                <a:lnTo>
                  <a:pt x="4267200" y="0"/>
                </a:lnTo>
                <a:lnTo>
                  <a:pt x="4267200" y="5442857"/>
                </a:lnTo>
                <a:lnTo>
                  <a:pt x="0" y="5442857"/>
                </a:lnTo>
                <a:close/>
              </a:path>
            </a:pathLst>
          </a:custGeom>
        </p:spPr>
        <p:txBody>
          <a:bodyPr wrap="square">
            <a:noAutofit/>
          </a:bodyPr>
          <a:lstStyle>
            <a:lvl1pPr>
              <a:defRPr sz="1600"/>
            </a:lvl1pPr>
          </a:lstStyle>
          <a:p>
            <a:r>
              <a:rPr lang="en-US"/>
              <a:t>Click icon to add picture</a:t>
            </a:r>
          </a:p>
        </p:txBody>
      </p:sp>
    </p:spTree>
    <p:extLst>
      <p:ext uri="{BB962C8B-B14F-4D97-AF65-F5344CB8AC3E}">
        <p14:creationId xmlns:p14="http://schemas.microsoft.com/office/powerpoint/2010/main" val="33674576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81000" y="559397"/>
            <a:ext cx="3505200" cy="5564167"/>
          </a:xfrm>
          <a:prstGeom prst="rect">
            <a:avLst/>
          </a:prstGeom>
        </p:spPr>
        <p:txBody>
          <a:bodyPr/>
          <a:lstStyle>
            <a:lvl1pPr>
              <a:defRPr sz="1600"/>
            </a:lvl1pPr>
          </a:lstStyle>
          <a:p>
            <a:r>
              <a:rPr lang="en-US"/>
              <a:t>Click icon to add picture</a:t>
            </a:r>
            <a:endParaRPr lang="id-ID"/>
          </a:p>
        </p:txBody>
      </p:sp>
      <p:sp>
        <p:nvSpPr>
          <p:cNvPr id="8" name="Picture Placeholder 2"/>
          <p:cNvSpPr>
            <a:spLocks noGrp="1"/>
          </p:cNvSpPr>
          <p:nvPr>
            <p:ph type="pic" sz="quarter" idx="11"/>
          </p:nvPr>
        </p:nvSpPr>
        <p:spPr>
          <a:xfrm>
            <a:off x="4057650" y="559397"/>
            <a:ext cx="3505200" cy="5564167"/>
          </a:xfrm>
          <a:prstGeom prst="rect">
            <a:avLst/>
          </a:prstGeom>
        </p:spPr>
        <p:txBody>
          <a:bodyPr/>
          <a:lstStyle>
            <a:lvl1pPr>
              <a:defRPr sz="1600"/>
            </a:lvl1pPr>
          </a:lstStyle>
          <a:p>
            <a:r>
              <a:rPr lang="en-US"/>
              <a:t>Click icon to add picture</a:t>
            </a:r>
            <a:endParaRPr lang="id-ID"/>
          </a:p>
        </p:txBody>
      </p:sp>
    </p:spTree>
    <p:extLst>
      <p:ext uri="{BB962C8B-B14F-4D97-AF65-F5344CB8AC3E}">
        <p14:creationId xmlns:p14="http://schemas.microsoft.com/office/powerpoint/2010/main" val="13993419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
        <p:nvSpPr>
          <p:cNvPr id="3" name="Picture Placeholder 10">
            <a:extLst>
              <a:ext uri="{FF2B5EF4-FFF2-40B4-BE49-F238E27FC236}">
                <a16:creationId xmlns:a16="http://schemas.microsoft.com/office/drawing/2014/main" id="{DB829996-9D42-4530-9279-FEB9D917439E}"/>
              </a:ext>
            </a:extLst>
          </p:cNvPr>
          <p:cNvSpPr>
            <a:spLocks noGrp="1"/>
          </p:cNvSpPr>
          <p:nvPr>
            <p:ph type="pic" sz="quarter" idx="10"/>
          </p:nvPr>
        </p:nvSpPr>
        <p:spPr>
          <a:xfrm>
            <a:off x="7124700" y="0"/>
            <a:ext cx="2457450" cy="2457450"/>
          </a:xfrm>
          <a:custGeom>
            <a:avLst/>
            <a:gdLst>
              <a:gd name="connsiteX0" fmla="*/ 0 w 2457450"/>
              <a:gd name="connsiteY0" fmla="*/ 0 h 2457450"/>
              <a:gd name="connsiteX1" fmla="*/ 2457450 w 2457450"/>
              <a:gd name="connsiteY1" fmla="*/ 0 h 2457450"/>
              <a:gd name="connsiteX2" fmla="*/ 2457450 w 2457450"/>
              <a:gd name="connsiteY2" fmla="*/ 2457450 h 2457450"/>
              <a:gd name="connsiteX3" fmla="*/ 0 w 2457450"/>
              <a:gd name="connsiteY3" fmla="*/ 2457450 h 2457450"/>
            </a:gdLst>
            <a:ahLst/>
            <a:cxnLst>
              <a:cxn ang="0">
                <a:pos x="connsiteX0" y="connsiteY0"/>
              </a:cxn>
              <a:cxn ang="0">
                <a:pos x="connsiteX1" y="connsiteY1"/>
              </a:cxn>
              <a:cxn ang="0">
                <a:pos x="connsiteX2" y="connsiteY2"/>
              </a:cxn>
              <a:cxn ang="0">
                <a:pos x="connsiteX3" y="connsiteY3"/>
              </a:cxn>
            </a:cxnLst>
            <a:rect l="l" t="t" r="r" b="b"/>
            <a:pathLst>
              <a:path w="2457450" h="2457450">
                <a:moveTo>
                  <a:pt x="0" y="0"/>
                </a:moveTo>
                <a:lnTo>
                  <a:pt x="2457450" y="0"/>
                </a:lnTo>
                <a:lnTo>
                  <a:pt x="2457450" y="2457450"/>
                </a:lnTo>
                <a:lnTo>
                  <a:pt x="0" y="2457450"/>
                </a:lnTo>
                <a:close/>
              </a:path>
            </a:pathLst>
          </a:custGeom>
        </p:spPr>
        <p:txBody>
          <a:bodyPr wrap="square">
            <a:noAutofit/>
          </a:bodyPr>
          <a:lstStyle>
            <a:lvl1pPr>
              <a:defRPr sz="1600"/>
            </a:lvl1pPr>
          </a:lstStyle>
          <a:p>
            <a:r>
              <a:rPr lang="en-US"/>
              <a:t>Click icon to add picture</a:t>
            </a:r>
          </a:p>
        </p:txBody>
      </p:sp>
      <p:sp>
        <p:nvSpPr>
          <p:cNvPr id="4" name="Picture Placeholder 12">
            <a:extLst>
              <a:ext uri="{FF2B5EF4-FFF2-40B4-BE49-F238E27FC236}">
                <a16:creationId xmlns:a16="http://schemas.microsoft.com/office/drawing/2014/main" id="{AA31AC40-159E-4C76-9C90-53A7828D1C19}"/>
              </a:ext>
            </a:extLst>
          </p:cNvPr>
          <p:cNvSpPr>
            <a:spLocks noGrp="1"/>
          </p:cNvSpPr>
          <p:nvPr>
            <p:ph type="pic" sz="quarter" idx="12"/>
          </p:nvPr>
        </p:nvSpPr>
        <p:spPr>
          <a:xfrm>
            <a:off x="9734550" y="0"/>
            <a:ext cx="2457450" cy="2457450"/>
          </a:xfrm>
          <a:custGeom>
            <a:avLst/>
            <a:gdLst>
              <a:gd name="connsiteX0" fmla="*/ 0 w 2457450"/>
              <a:gd name="connsiteY0" fmla="*/ 0 h 2457450"/>
              <a:gd name="connsiteX1" fmla="*/ 2457450 w 2457450"/>
              <a:gd name="connsiteY1" fmla="*/ 0 h 2457450"/>
              <a:gd name="connsiteX2" fmla="*/ 2457450 w 2457450"/>
              <a:gd name="connsiteY2" fmla="*/ 2457450 h 2457450"/>
              <a:gd name="connsiteX3" fmla="*/ 0 w 2457450"/>
              <a:gd name="connsiteY3" fmla="*/ 2457450 h 2457450"/>
            </a:gdLst>
            <a:ahLst/>
            <a:cxnLst>
              <a:cxn ang="0">
                <a:pos x="connsiteX0" y="connsiteY0"/>
              </a:cxn>
              <a:cxn ang="0">
                <a:pos x="connsiteX1" y="connsiteY1"/>
              </a:cxn>
              <a:cxn ang="0">
                <a:pos x="connsiteX2" y="connsiteY2"/>
              </a:cxn>
              <a:cxn ang="0">
                <a:pos x="connsiteX3" y="connsiteY3"/>
              </a:cxn>
            </a:cxnLst>
            <a:rect l="l" t="t" r="r" b="b"/>
            <a:pathLst>
              <a:path w="2457450" h="2457450">
                <a:moveTo>
                  <a:pt x="0" y="0"/>
                </a:moveTo>
                <a:lnTo>
                  <a:pt x="2457450" y="0"/>
                </a:lnTo>
                <a:lnTo>
                  <a:pt x="2457450" y="2457450"/>
                </a:lnTo>
                <a:lnTo>
                  <a:pt x="0" y="2457450"/>
                </a:lnTo>
                <a:close/>
              </a:path>
            </a:pathLst>
          </a:custGeom>
        </p:spPr>
        <p:txBody>
          <a:bodyPr wrap="square">
            <a:noAutofit/>
          </a:bodyPr>
          <a:lstStyle>
            <a:lvl1pPr>
              <a:defRPr sz="1600"/>
            </a:lvl1pPr>
          </a:lstStyle>
          <a:p>
            <a:r>
              <a:rPr lang="en-US"/>
              <a:t>Click icon to add picture</a:t>
            </a:r>
          </a:p>
        </p:txBody>
      </p:sp>
      <p:sp>
        <p:nvSpPr>
          <p:cNvPr id="5" name="Picture Placeholder 10">
            <a:extLst>
              <a:ext uri="{FF2B5EF4-FFF2-40B4-BE49-F238E27FC236}">
                <a16:creationId xmlns:a16="http://schemas.microsoft.com/office/drawing/2014/main" id="{03C65FBB-1C0B-41CA-B46B-AEC48C686B98}"/>
              </a:ext>
            </a:extLst>
          </p:cNvPr>
          <p:cNvSpPr>
            <a:spLocks noGrp="1"/>
          </p:cNvSpPr>
          <p:nvPr>
            <p:ph type="pic" sz="quarter" idx="13"/>
          </p:nvPr>
        </p:nvSpPr>
        <p:spPr>
          <a:xfrm>
            <a:off x="7124700" y="2569029"/>
            <a:ext cx="2457450" cy="3759200"/>
          </a:xfrm>
          <a:custGeom>
            <a:avLst/>
            <a:gdLst>
              <a:gd name="connsiteX0" fmla="*/ 0 w 2457450"/>
              <a:gd name="connsiteY0" fmla="*/ 0 h 2457450"/>
              <a:gd name="connsiteX1" fmla="*/ 2457450 w 2457450"/>
              <a:gd name="connsiteY1" fmla="*/ 0 h 2457450"/>
              <a:gd name="connsiteX2" fmla="*/ 2457450 w 2457450"/>
              <a:gd name="connsiteY2" fmla="*/ 2457450 h 2457450"/>
              <a:gd name="connsiteX3" fmla="*/ 0 w 2457450"/>
              <a:gd name="connsiteY3" fmla="*/ 2457450 h 2457450"/>
            </a:gdLst>
            <a:ahLst/>
            <a:cxnLst>
              <a:cxn ang="0">
                <a:pos x="connsiteX0" y="connsiteY0"/>
              </a:cxn>
              <a:cxn ang="0">
                <a:pos x="connsiteX1" y="connsiteY1"/>
              </a:cxn>
              <a:cxn ang="0">
                <a:pos x="connsiteX2" y="connsiteY2"/>
              </a:cxn>
              <a:cxn ang="0">
                <a:pos x="connsiteX3" y="connsiteY3"/>
              </a:cxn>
            </a:cxnLst>
            <a:rect l="l" t="t" r="r" b="b"/>
            <a:pathLst>
              <a:path w="2457450" h="2457450">
                <a:moveTo>
                  <a:pt x="0" y="0"/>
                </a:moveTo>
                <a:lnTo>
                  <a:pt x="2457450" y="0"/>
                </a:lnTo>
                <a:lnTo>
                  <a:pt x="2457450" y="2457450"/>
                </a:lnTo>
                <a:lnTo>
                  <a:pt x="0" y="2457450"/>
                </a:lnTo>
                <a:close/>
              </a:path>
            </a:pathLst>
          </a:custGeom>
        </p:spPr>
        <p:txBody>
          <a:bodyPr wrap="square">
            <a:noAutofit/>
          </a:bodyPr>
          <a:lstStyle>
            <a:lvl1pPr>
              <a:defRPr sz="1600"/>
            </a:lvl1pPr>
          </a:lstStyle>
          <a:p>
            <a:r>
              <a:rPr lang="en-US"/>
              <a:t>Click icon to add picture</a:t>
            </a:r>
          </a:p>
        </p:txBody>
      </p:sp>
      <p:sp>
        <p:nvSpPr>
          <p:cNvPr id="6" name="Picture Placeholder 12">
            <a:extLst>
              <a:ext uri="{FF2B5EF4-FFF2-40B4-BE49-F238E27FC236}">
                <a16:creationId xmlns:a16="http://schemas.microsoft.com/office/drawing/2014/main" id="{8EDFB8A5-F35B-4C4A-9D07-4F4E3FCF9295}"/>
              </a:ext>
            </a:extLst>
          </p:cNvPr>
          <p:cNvSpPr>
            <a:spLocks noGrp="1"/>
          </p:cNvSpPr>
          <p:nvPr>
            <p:ph type="pic" sz="quarter" idx="14"/>
          </p:nvPr>
        </p:nvSpPr>
        <p:spPr>
          <a:xfrm>
            <a:off x="9734550" y="2569029"/>
            <a:ext cx="2457450" cy="3759200"/>
          </a:xfrm>
          <a:custGeom>
            <a:avLst/>
            <a:gdLst>
              <a:gd name="connsiteX0" fmla="*/ 0 w 2457450"/>
              <a:gd name="connsiteY0" fmla="*/ 0 h 2457450"/>
              <a:gd name="connsiteX1" fmla="*/ 2457450 w 2457450"/>
              <a:gd name="connsiteY1" fmla="*/ 0 h 2457450"/>
              <a:gd name="connsiteX2" fmla="*/ 2457450 w 2457450"/>
              <a:gd name="connsiteY2" fmla="*/ 2457450 h 2457450"/>
              <a:gd name="connsiteX3" fmla="*/ 0 w 2457450"/>
              <a:gd name="connsiteY3" fmla="*/ 2457450 h 2457450"/>
            </a:gdLst>
            <a:ahLst/>
            <a:cxnLst>
              <a:cxn ang="0">
                <a:pos x="connsiteX0" y="connsiteY0"/>
              </a:cxn>
              <a:cxn ang="0">
                <a:pos x="connsiteX1" y="connsiteY1"/>
              </a:cxn>
              <a:cxn ang="0">
                <a:pos x="connsiteX2" y="connsiteY2"/>
              </a:cxn>
              <a:cxn ang="0">
                <a:pos x="connsiteX3" y="connsiteY3"/>
              </a:cxn>
            </a:cxnLst>
            <a:rect l="l" t="t" r="r" b="b"/>
            <a:pathLst>
              <a:path w="2457450" h="2457450">
                <a:moveTo>
                  <a:pt x="0" y="0"/>
                </a:moveTo>
                <a:lnTo>
                  <a:pt x="2457450" y="0"/>
                </a:lnTo>
                <a:lnTo>
                  <a:pt x="2457450" y="2457450"/>
                </a:lnTo>
                <a:lnTo>
                  <a:pt x="0" y="2457450"/>
                </a:lnTo>
                <a:close/>
              </a:path>
            </a:pathLst>
          </a:custGeom>
        </p:spPr>
        <p:txBody>
          <a:bodyPr wrap="square">
            <a:noAutofit/>
          </a:bodyPr>
          <a:lstStyle>
            <a:lvl1pPr>
              <a:defRPr sz="1600"/>
            </a:lvl1pPr>
          </a:lstStyle>
          <a:p>
            <a:r>
              <a:rPr lang="en-US"/>
              <a:t>Click icon to add picture</a:t>
            </a:r>
          </a:p>
        </p:txBody>
      </p:sp>
      <p:sp>
        <p:nvSpPr>
          <p:cNvPr id="8" name="Picture Placeholder 10">
            <a:extLst>
              <a:ext uri="{FF2B5EF4-FFF2-40B4-BE49-F238E27FC236}">
                <a16:creationId xmlns:a16="http://schemas.microsoft.com/office/drawing/2014/main" id="{2DE5C9BE-03C2-45E9-8014-10C5042E87A1}"/>
              </a:ext>
            </a:extLst>
          </p:cNvPr>
          <p:cNvSpPr>
            <a:spLocks noGrp="1"/>
          </p:cNvSpPr>
          <p:nvPr>
            <p:ph type="pic" sz="quarter" idx="15"/>
          </p:nvPr>
        </p:nvSpPr>
        <p:spPr>
          <a:xfrm>
            <a:off x="4514850" y="2569029"/>
            <a:ext cx="2457450" cy="3759200"/>
          </a:xfrm>
          <a:custGeom>
            <a:avLst/>
            <a:gdLst>
              <a:gd name="connsiteX0" fmla="*/ 0 w 2457450"/>
              <a:gd name="connsiteY0" fmla="*/ 0 h 2457450"/>
              <a:gd name="connsiteX1" fmla="*/ 2457450 w 2457450"/>
              <a:gd name="connsiteY1" fmla="*/ 0 h 2457450"/>
              <a:gd name="connsiteX2" fmla="*/ 2457450 w 2457450"/>
              <a:gd name="connsiteY2" fmla="*/ 2457450 h 2457450"/>
              <a:gd name="connsiteX3" fmla="*/ 0 w 2457450"/>
              <a:gd name="connsiteY3" fmla="*/ 2457450 h 2457450"/>
            </a:gdLst>
            <a:ahLst/>
            <a:cxnLst>
              <a:cxn ang="0">
                <a:pos x="connsiteX0" y="connsiteY0"/>
              </a:cxn>
              <a:cxn ang="0">
                <a:pos x="connsiteX1" y="connsiteY1"/>
              </a:cxn>
              <a:cxn ang="0">
                <a:pos x="connsiteX2" y="connsiteY2"/>
              </a:cxn>
              <a:cxn ang="0">
                <a:pos x="connsiteX3" y="connsiteY3"/>
              </a:cxn>
            </a:cxnLst>
            <a:rect l="l" t="t" r="r" b="b"/>
            <a:pathLst>
              <a:path w="2457450" h="2457450">
                <a:moveTo>
                  <a:pt x="0" y="0"/>
                </a:moveTo>
                <a:lnTo>
                  <a:pt x="2457450" y="0"/>
                </a:lnTo>
                <a:lnTo>
                  <a:pt x="2457450" y="2457450"/>
                </a:lnTo>
                <a:lnTo>
                  <a:pt x="0" y="2457450"/>
                </a:lnTo>
                <a:close/>
              </a:path>
            </a:pathLst>
          </a:custGeom>
        </p:spPr>
        <p:txBody>
          <a:bodyPr wrap="square">
            <a:noAutofit/>
          </a:bodyPr>
          <a:lstStyle>
            <a:lvl1pPr>
              <a:defRPr sz="1600"/>
            </a:lvl1pPr>
          </a:lstStyle>
          <a:p>
            <a:r>
              <a:rPr lang="en-US"/>
              <a:t>Click icon to add picture</a:t>
            </a:r>
          </a:p>
        </p:txBody>
      </p:sp>
    </p:spTree>
    <p:extLst>
      <p:ext uri="{BB962C8B-B14F-4D97-AF65-F5344CB8AC3E}">
        <p14:creationId xmlns:p14="http://schemas.microsoft.com/office/powerpoint/2010/main" val="21190320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5_Mockup">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6246236" y="1558960"/>
            <a:ext cx="2226294" cy="3908286"/>
          </a:xfrm>
          <a:prstGeom prst="rect">
            <a:avLst/>
          </a:prstGeom>
        </p:spPr>
        <p:txBody>
          <a:bodyPr>
            <a:normAutofit/>
          </a:bodyPr>
          <a:lstStyle>
            <a:lvl1pPr>
              <a:defRPr sz="1400"/>
            </a:lvl1pPr>
          </a:lstStyle>
          <a:p>
            <a:endParaRPr lang="en-US"/>
          </a:p>
        </p:txBody>
      </p:sp>
      <p:sp>
        <p:nvSpPr>
          <p:cNvPr id="8" name="Picture Placeholder 2"/>
          <p:cNvSpPr>
            <a:spLocks noGrp="1"/>
          </p:cNvSpPr>
          <p:nvPr>
            <p:ph type="pic" sz="quarter" idx="11"/>
          </p:nvPr>
        </p:nvSpPr>
        <p:spPr>
          <a:xfrm>
            <a:off x="8974529" y="1558960"/>
            <a:ext cx="2226294" cy="3908286"/>
          </a:xfrm>
          <a:prstGeom prst="rect">
            <a:avLst/>
          </a:prstGeom>
        </p:spPr>
        <p:txBody>
          <a:bodyPr>
            <a:normAutofit/>
          </a:bodyPr>
          <a:lstStyle>
            <a:lvl1pPr>
              <a:defRPr sz="1400"/>
            </a:lvl1pPr>
          </a:lstStyle>
          <a:p>
            <a:endParaRPr lang="en-US"/>
          </a:p>
        </p:txBody>
      </p:sp>
    </p:spTree>
    <p:extLst>
      <p:ext uri="{BB962C8B-B14F-4D97-AF65-F5344CB8AC3E}">
        <p14:creationId xmlns:p14="http://schemas.microsoft.com/office/powerpoint/2010/main" val="2084018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44355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Placeholder">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877662" y="3034206"/>
            <a:ext cx="4848221" cy="3166092"/>
          </a:xfrm>
          <a:prstGeom prst="rect">
            <a:avLst/>
          </a:prstGeom>
        </p:spPr>
        <p:txBody>
          <a:bodyPr>
            <a:normAutofit/>
          </a:bodyPr>
          <a:lstStyle>
            <a:lvl1pPr>
              <a:defRPr sz="1400"/>
            </a:lvl1pPr>
          </a:lstStyle>
          <a:p>
            <a:endParaRPr lang="en-US"/>
          </a:p>
        </p:txBody>
      </p:sp>
      <p:sp>
        <p:nvSpPr>
          <p:cNvPr id="8" name="Picture Placeholder 2"/>
          <p:cNvSpPr>
            <a:spLocks noGrp="1"/>
          </p:cNvSpPr>
          <p:nvPr>
            <p:ph type="pic" sz="quarter" idx="12"/>
          </p:nvPr>
        </p:nvSpPr>
        <p:spPr>
          <a:xfrm>
            <a:off x="6506948" y="3034206"/>
            <a:ext cx="4848221" cy="3166092"/>
          </a:xfrm>
          <a:prstGeom prst="rect">
            <a:avLst/>
          </a:prstGeom>
        </p:spPr>
        <p:txBody>
          <a:bodyPr>
            <a:normAutofit/>
          </a:bodyPr>
          <a:lstStyle>
            <a:lvl1pPr>
              <a:defRPr sz="1400"/>
            </a:lvl1pPr>
          </a:lstStyle>
          <a:p>
            <a:endParaRPr lang="en-US"/>
          </a:p>
        </p:txBody>
      </p:sp>
    </p:spTree>
    <p:extLst>
      <p:ext uri="{BB962C8B-B14F-4D97-AF65-F5344CB8AC3E}">
        <p14:creationId xmlns:p14="http://schemas.microsoft.com/office/powerpoint/2010/main" val="3558697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12" name="Picture Placeholder 2"/>
          <p:cNvSpPr>
            <a:spLocks noGrp="1"/>
          </p:cNvSpPr>
          <p:nvPr>
            <p:ph type="pic" sz="quarter" idx="13"/>
          </p:nvPr>
        </p:nvSpPr>
        <p:spPr>
          <a:xfrm>
            <a:off x="8292414" y="3086100"/>
            <a:ext cx="2108886" cy="3086100"/>
          </a:xfrm>
          <a:prstGeom prst="rect">
            <a:avLst/>
          </a:prstGeom>
          <a:noFill/>
        </p:spPr>
        <p:txBody>
          <a:bodyPr anchor="ctr"/>
          <a:lstStyle>
            <a:lvl1pPr marL="0" indent="0" algn="ctr">
              <a:buNone/>
              <a:defRPr sz="1600" b="0" i="0">
                <a:latin typeface="+mj-lt"/>
                <a:ea typeface="Titillium" charset="0"/>
                <a:cs typeface="Titillium" charset="0"/>
              </a:defRPr>
            </a:lvl1pPr>
          </a:lstStyle>
          <a:p>
            <a:endParaRPr lang="en-US" dirty="0"/>
          </a:p>
        </p:txBody>
      </p:sp>
      <p:sp>
        <p:nvSpPr>
          <p:cNvPr id="4" name="Picture Placeholder 2"/>
          <p:cNvSpPr>
            <a:spLocks noGrp="1"/>
          </p:cNvSpPr>
          <p:nvPr>
            <p:ph type="pic" sz="quarter" idx="14"/>
          </p:nvPr>
        </p:nvSpPr>
        <p:spPr>
          <a:xfrm>
            <a:off x="5041557" y="685800"/>
            <a:ext cx="2108886" cy="3086100"/>
          </a:xfrm>
          <a:prstGeom prst="rect">
            <a:avLst/>
          </a:prstGeom>
          <a:noFill/>
        </p:spPr>
        <p:txBody>
          <a:bodyPr anchor="ctr"/>
          <a:lstStyle>
            <a:lvl1pPr marL="0" indent="0" algn="ctr">
              <a:buNone/>
              <a:defRPr sz="1600" b="0" i="0">
                <a:latin typeface="+mj-lt"/>
                <a:ea typeface="Titillium" charset="0"/>
                <a:cs typeface="Titillium" charset="0"/>
              </a:defRPr>
            </a:lvl1pPr>
          </a:lstStyle>
          <a:p>
            <a:endParaRPr lang="en-US" dirty="0"/>
          </a:p>
        </p:txBody>
      </p:sp>
      <p:sp>
        <p:nvSpPr>
          <p:cNvPr id="5" name="Picture Placeholder 2"/>
          <p:cNvSpPr>
            <a:spLocks noGrp="1"/>
          </p:cNvSpPr>
          <p:nvPr>
            <p:ph type="pic" sz="quarter" idx="15"/>
          </p:nvPr>
        </p:nvSpPr>
        <p:spPr>
          <a:xfrm>
            <a:off x="1790700" y="3086100"/>
            <a:ext cx="2108886" cy="3086100"/>
          </a:xfrm>
          <a:prstGeom prst="rect">
            <a:avLst/>
          </a:prstGeom>
          <a:noFill/>
        </p:spPr>
        <p:txBody>
          <a:bodyPr anchor="ctr"/>
          <a:lstStyle>
            <a:lvl1pPr marL="0" indent="0" algn="ctr">
              <a:buNone/>
              <a:defRPr sz="1600" b="0" i="0">
                <a:latin typeface="+mj-lt"/>
                <a:ea typeface="Titillium" charset="0"/>
                <a:cs typeface="Titillium" charset="0"/>
              </a:defRPr>
            </a:lvl1pPr>
          </a:lstStyle>
          <a:p>
            <a:endParaRPr lang="en-US" dirty="0"/>
          </a:p>
        </p:txBody>
      </p:sp>
    </p:spTree>
    <p:extLst>
      <p:ext uri="{BB962C8B-B14F-4D97-AF65-F5344CB8AC3E}">
        <p14:creationId xmlns:p14="http://schemas.microsoft.com/office/powerpoint/2010/main" val="20699060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35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923" y="1261431"/>
            <a:ext cx="3720029" cy="4441165"/>
          </a:xfrm>
          <a:prstGeom prst="rect">
            <a:avLst/>
          </a:prstGeom>
          <a:noFill/>
        </p:spPr>
        <p:txBody>
          <a:bodyPr anchor="ctr"/>
          <a:lstStyle>
            <a:lvl1pPr marL="0" indent="0" algn="ctr">
              <a:buNone/>
              <a:defRPr sz="1600" b="0" i="0">
                <a:latin typeface="+mj-lt"/>
                <a:ea typeface="Titillium" charset="0"/>
                <a:cs typeface="Titillium" charset="0"/>
              </a:defRPr>
            </a:lvl1pPr>
          </a:lstStyle>
          <a:p>
            <a:endParaRPr lang="en-US" dirty="0"/>
          </a:p>
        </p:txBody>
      </p:sp>
      <p:sp>
        <p:nvSpPr>
          <p:cNvPr id="20" name="Picture Placeholder 2"/>
          <p:cNvSpPr>
            <a:spLocks noGrp="1"/>
          </p:cNvSpPr>
          <p:nvPr>
            <p:ph type="pic" sz="quarter" idx="11"/>
          </p:nvPr>
        </p:nvSpPr>
        <p:spPr>
          <a:xfrm>
            <a:off x="6676680" y="1261431"/>
            <a:ext cx="2689963" cy="3211418"/>
          </a:xfrm>
          <a:prstGeom prst="rect">
            <a:avLst/>
          </a:prstGeom>
          <a:noFill/>
        </p:spPr>
        <p:txBody>
          <a:bodyPr anchor="ctr"/>
          <a:lstStyle>
            <a:lvl1pPr marL="0" indent="0" algn="ctr">
              <a:buNone/>
              <a:defRPr sz="1600" b="0" i="0">
                <a:latin typeface="+mj-lt"/>
                <a:ea typeface="Titillium" charset="0"/>
                <a:cs typeface="Titillium" charset="0"/>
              </a:defRPr>
            </a:lvl1pPr>
          </a:lstStyle>
          <a:p>
            <a:endParaRPr lang="en-US" dirty="0"/>
          </a:p>
        </p:txBody>
      </p:sp>
      <p:sp>
        <p:nvSpPr>
          <p:cNvPr id="21" name="Picture Placeholder 2"/>
          <p:cNvSpPr>
            <a:spLocks noGrp="1"/>
          </p:cNvSpPr>
          <p:nvPr>
            <p:ph type="pic" sz="quarter" idx="12"/>
          </p:nvPr>
        </p:nvSpPr>
        <p:spPr>
          <a:xfrm>
            <a:off x="3852690" y="1261431"/>
            <a:ext cx="2689963" cy="3211418"/>
          </a:xfrm>
          <a:prstGeom prst="rect">
            <a:avLst/>
          </a:prstGeom>
          <a:noFill/>
        </p:spPr>
        <p:txBody>
          <a:bodyPr anchor="ctr"/>
          <a:lstStyle>
            <a:lvl1pPr marL="0" indent="0" algn="ctr">
              <a:buNone/>
              <a:defRPr sz="1600" b="0" i="0">
                <a:latin typeface="+mj-lt"/>
                <a:ea typeface="Titillium" charset="0"/>
                <a:cs typeface="Titillium" charset="0"/>
              </a:defRPr>
            </a:lvl1pPr>
          </a:lstStyle>
          <a:p>
            <a:endParaRPr lang="en-US" dirty="0"/>
          </a:p>
        </p:txBody>
      </p:sp>
      <p:sp>
        <p:nvSpPr>
          <p:cNvPr id="6" name="Picture Placeholder 2">
            <a:extLst>
              <a:ext uri="{FF2B5EF4-FFF2-40B4-BE49-F238E27FC236}">
                <a16:creationId xmlns:a16="http://schemas.microsoft.com/office/drawing/2014/main" id="{0D511E55-428D-41D1-9262-76CC9D0167BF}"/>
              </a:ext>
            </a:extLst>
          </p:cNvPr>
          <p:cNvSpPr>
            <a:spLocks noGrp="1"/>
          </p:cNvSpPr>
          <p:nvPr>
            <p:ph type="pic" sz="quarter" idx="13"/>
          </p:nvPr>
        </p:nvSpPr>
        <p:spPr>
          <a:xfrm>
            <a:off x="9502037" y="1261431"/>
            <a:ext cx="2689963" cy="3211418"/>
          </a:xfrm>
          <a:prstGeom prst="rect">
            <a:avLst/>
          </a:prstGeom>
          <a:noFill/>
        </p:spPr>
        <p:txBody>
          <a:bodyPr anchor="ctr"/>
          <a:lstStyle>
            <a:lvl1pPr marL="0" indent="0" algn="ctr">
              <a:buNone/>
              <a:defRPr sz="1600" b="0" i="0">
                <a:latin typeface="+mj-lt"/>
                <a:ea typeface="Titillium" charset="0"/>
                <a:cs typeface="Titillium" charset="0"/>
              </a:defRPr>
            </a:lvl1pPr>
          </a:lstStyle>
          <a:p>
            <a:endParaRPr lang="en-US" dirty="0"/>
          </a:p>
        </p:txBody>
      </p:sp>
    </p:spTree>
    <p:extLst>
      <p:ext uri="{BB962C8B-B14F-4D97-AF65-F5344CB8AC3E}">
        <p14:creationId xmlns:p14="http://schemas.microsoft.com/office/powerpoint/2010/main" val="28839657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194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3_Portfolio Three">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6721638" y="0"/>
            <a:ext cx="5470362" cy="6858000"/>
          </a:xfrm>
          <a:prstGeom prst="rect">
            <a:avLst/>
          </a:prstGeom>
        </p:spPr>
        <p:txBody>
          <a:bodyPr/>
          <a:lstStyle/>
          <a:p>
            <a:endParaRPr lang="en-US"/>
          </a:p>
        </p:txBody>
      </p:sp>
      <p:sp>
        <p:nvSpPr>
          <p:cNvPr id="7" name="Picture Placeholder 2"/>
          <p:cNvSpPr>
            <a:spLocks noGrp="1"/>
          </p:cNvSpPr>
          <p:nvPr>
            <p:ph type="pic" sz="quarter" idx="11"/>
          </p:nvPr>
        </p:nvSpPr>
        <p:spPr>
          <a:xfrm>
            <a:off x="0" y="0"/>
            <a:ext cx="6721638" cy="3429000"/>
          </a:xfrm>
          <a:prstGeom prst="rect">
            <a:avLst/>
          </a:prstGeom>
        </p:spPr>
        <p:txBody>
          <a:bodyPr/>
          <a:lstStyle/>
          <a:p>
            <a:endParaRPr lang="en-US"/>
          </a:p>
        </p:txBody>
      </p:sp>
    </p:spTree>
    <p:extLst>
      <p:ext uri="{BB962C8B-B14F-4D97-AF65-F5344CB8AC3E}">
        <p14:creationId xmlns:p14="http://schemas.microsoft.com/office/powerpoint/2010/main" val="26198149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3365501" y="0"/>
            <a:ext cx="3333510" cy="6858000"/>
          </a:xfrm>
          <a:prstGeom prst="rect">
            <a:avLst/>
          </a:prstGeom>
        </p:spPr>
        <p:txBody>
          <a:bodyPr/>
          <a:lstStyle>
            <a:lvl1pPr>
              <a:defRPr sz="1600"/>
            </a:lvl1pPr>
          </a:lstStyle>
          <a:p>
            <a:r>
              <a:rPr lang="en-US"/>
              <a:t>Click icon to add picture</a:t>
            </a:r>
          </a:p>
        </p:txBody>
      </p:sp>
    </p:spTree>
    <p:extLst>
      <p:ext uri="{BB962C8B-B14F-4D97-AF65-F5344CB8AC3E}">
        <p14:creationId xmlns:p14="http://schemas.microsoft.com/office/powerpoint/2010/main" val="32311228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E656088C-190A-437F-8A0C-26F3CA191C82}"/>
              </a:ext>
            </a:extLst>
          </p:cNvPr>
          <p:cNvSpPr>
            <a:spLocks noGrp="1"/>
          </p:cNvSpPr>
          <p:nvPr>
            <p:ph type="pic" sz="quarter" idx="11"/>
          </p:nvPr>
        </p:nvSpPr>
        <p:spPr>
          <a:xfrm>
            <a:off x="0" y="1625600"/>
            <a:ext cx="12192000" cy="2975429"/>
          </a:xfrm>
          <a:prstGeom prst="rect">
            <a:avLst/>
          </a:prstGeom>
        </p:spPr>
        <p:txBody>
          <a:bodyPr/>
          <a:lstStyle>
            <a:lvl1pPr>
              <a:defRPr sz="1600"/>
            </a:lvl1pPr>
          </a:lstStyle>
          <a:p>
            <a:r>
              <a:rPr lang="en-US"/>
              <a:t>Click icon to add picture</a:t>
            </a:r>
          </a:p>
        </p:txBody>
      </p:sp>
    </p:spTree>
    <p:extLst>
      <p:ext uri="{BB962C8B-B14F-4D97-AF65-F5344CB8AC3E}">
        <p14:creationId xmlns:p14="http://schemas.microsoft.com/office/powerpoint/2010/main" val="17859358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E656088C-190A-437F-8A0C-26F3CA191C82}"/>
              </a:ext>
            </a:extLst>
          </p:cNvPr>
          <p:cNvSpPr>
            <a:spLocks noGrp="1"/>
          </p:cNvSpPr>
          <p:nvPr>
            <p:ph type="pic" sz="quarter" idx="11"/>
          </p:nvPr>
        </p:nvSpPr>
        <p:spPr>
          <a:xfrm>
            <a:off x="0" y="0"/>
            <a:ext cx="12192000" cy="4601029"/>
          </a:xfrm>
          <a:prstGeom prst="rect">
            <a:avLst/>
          </a:prstGeom>
        </p:spPr>
        <p:txBody>
          <a:bodyPr/>
          <a:lstStyle>
            <a:lvl1pPr>
              <a:defRPr sz="1600"/>
            </a:lvl1pPr>
          </a:lstStyle>
          <a:p>
            <a:r>
              <a:rPr lang="en-US"/>
              <a:t>Click icon to add picture</a:t>
            </a:r>
          </a:p>
        </p:txBody>
      </p:sp>
    </p:spTree>
    <p:extLst>
      <p:ext uri="{BB962C8B-B14F-4D97-AF65-F5344CB8AC3E}">
        <p14:creationId xmlns:p14="http://schemas.microsoft.com/office/powerpoint/2010/main" val="13462632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0A1E53E3-DFAE-4F5D-9C1A-B85E607D6856}"/>
              </a:ext>
            </a:extLst>
          </p:cNvPr>
          <p:cNvSpPr>
            <a:spLocks noGrp="1"/>
          </p:cNvSpPr>
          <p:nvPr>
            <p:ph type="pic" sz="quarter" idx="13"/>
          </p:nvPr>
        </p:nvSpPr>
        <p:spPr>
          <a:xfrm>
            <a:off x="1327685" y="1045339"/>
            <a:ext cx="3493008" cy="4818888"/>
          </a:xfrm>
          <a:prstGeom prst="rect">
            <a:avLst/>
          </a:prstGeom>
        </p:spPr>
        <p:txBody>
          <a:bodyPr>
            <a:normAutofit/>
          </a:bodyPr>
          <a:lstStyle>
            <a:lvl1pPr marL="0" indent="0">
              <a:buNone/>
              <a:defRPr sz="1600">
                <a:latin typeface="+mj-lt"/>
                <a:ea typeface="Arvo" panose="02000000000000000000" pitchFamily="2" charset="0"/>
              </a:defRPr>
            </a:lvl1pPr>
          </a:lstStyle>
          <a:p>
            <a:r>
              <a:rPr lang="en-US"/>
              <a:t>Click icon to add picture</a:t>
            </a:r>
          </a:p>
        </p:txBody>
      </p:sp>
    </p:spTree>
    <p:extLst>
      <p:ext uri="{BB962C8B-B14F-4D97-AF65-F5344CB8AC3E}">
        <p14:creationId xmlns:p14="http://schemas.microsoft.com/office/powerpoint/2010/main" val="7380363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660907A-EC87-410D-AC5D-82CE64B2521E}"/>
              </a:ext>
            </a:extLst>
          </p:cNvPr>
          <p:cNvSpPr>
            <a:spLocks noGrp="1"/>
          </p:cNvSpPr>
          <p:nvPr>
            <p:ph type="pic" sz="quarter" idx="10"/>
          </p:nvPr>
        </p:nvSpPr>
        <p:spPr>
          <a:xfrm>
            <a:off x="6858001" y="468086"/>
            <a:ext cx="4972049" cy="5921828"/>
          </a:xfrm>
          <a:custGeom>
            <a:avLst/>
            <a:gdLst>
              <a:gd name="connsiteX0" fmla="*/ 0 w 4972049"/>
              <a:gd name="connsiteY0" fmla="*/ 0 h 5921828"/>
              <a:gd name="connsiteX1" fmla="*/ 4972049 w 4972049"/>
              <a:gd name="connsiteY1" fmla="*/ 0 h 5921828"/>
              <a:gd name="connsiteX2" fmla="*/ 4972049 w 4972049"/>
              <a:gd name="connsiteY2" fmla="*/ 5921828 h 5921828"/>
              <a:gd name="connsiteX3" fmla="*/ 0 w 4972049"/>
              <a:gd name="connsiteY3" fmla="*/ 5921828 h 5921828"/>
            </a:gdLst>
            <a:ahLst/>
            <a:cxnLst>
              <a:cxn ang="0">
                <a:pos x="connsiteX0" y="connsiteY0"/>
              </a:cxn>
              <a:cxn ang="0">
                <a:pos x="connsiteX1" y="connsiteY1"/>
              </a:cxn>
              <a:cxn ang="0">
                <a:pos x="connsiteX2" y="connsiteY2"/>
              </a:cxn>
              <a:cxn ang="0">
                <a:pos x="connsiteX3" y="connsiteY3"/>
              </a:cxn>
            </a:cxnLst>
            <a:rect l="l" t="t" r="r" b="b"/>
            <a:pathLst>
              <a:path w="4972049" h="5921828">
                <a:moveTo>
                  <a:pt x="0" y="0"/>
                </a:moveTo>
                <a:lnTo>
                  <a:pt x="4972049" y="0"/>
                </a:lnTo>
                <a:lnTo>
                  <a:pt x="4972049" y="5921828"/>
                </a:lnTo>
                <a:lnTo>
                  <a:pt x="0" y="5921828"/>
                </a:lnTo>
                <a:close/>
              </a:path>
            </a:pathLst>
          </a:custGeom>
        </p:spPr>
        <p:txBody>
          <a:bodyPr wrap="square">
            <a:noAutofit/>
          </a:bodyPr>
          <a:lstStyle>
            <a:lvl1pPr>
              <a:defRPr sz="1600"/>
            </a:lvl1pPr>
          </a:lstStyle>
          <a:p>
            <a:r>
              <a:rPr lang="en-US"/>
              <a:t>Click icon to add picture</a:t>
            </a:r>
          </a:p>
        </p:txBody>
      </p:sp>
    </p:spTree>
    <p:extLst>
      <p:ext uri="{BB962C8B-B14F-4D97-AF65-F5344CB8AC3E}">
        <p14:creationId xmlns:p14="http://schemas.microsoft.com/office/powerpoint/2010/main" val="24501750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9_Custom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E4147B00-738A-4BD4-BCAD-BB59F7FE2D17}"/>
              </a:ext>
            </a:extLst>
          </p:cNvPr>
          <p:cNvSpPr>
            <a:spLocks noGrp="1"/>
          </p:cNvSpPr>
          <p:nvPr>
            <p:ph type="pic" sz="quarter" idx="10"/>
          </p:nvPr>
        </p:nvSpPr>
        <p:spPr>
          <a:xfrm>
            <a:off x="5232400" y="0"/>
            <a:ext cx="6959600" cy="6858000"/>
          </a:xfrm>
          <a:custGeom>
            <a:avLst/>
            <a:gdLst>
              <a:gd name="connsiteX0" fmla="*/ 0 w 4972049"/>
              <a:gd name="connsiteY0" fmla="*/ 0 h 5921828"/>
              <a:gd name="connsiteX1" fmla="*/ 4972049 w 4972049"/>
              <a:gd name="connsiteY1" fmla="*/ 0 h 5921828"/>
              <a:gd name="connsiteX2" fmla="*/ 4972049 w 4972049"/>
              <a:gd name="connsiteY2" fmla="*/ 5921828 h 5921828"/>
              <a:gd name="connsiteX3" fmla="*/ 0 w 4972049"/>
              <a:gd name="connsiteY3" fmla="*/ 5921828 h 5921828"/>
            </a:gdLst>
            <a:ahLst/>
            <a:cxnLst>
              <a:cxn ang="0">
                <a:pos x="connsiteX0" y="connsiteY0"/>
              </a:cxn>
              <a:cxn ang="0">
                <a:pos x="connsiteX1" y="connsiteY1"/>
              </a:cxn>
              <a:cxn ang="0">
                <a:pos x="connsiteX2" y="connsiteY2"/>
              </a:cxn>
              <a:cxn ang="0">
                <a:pos x="connsiteX3" y="connsiteY3"/>
              </a:cxn>
            </a:cxnLst>
            <a:rect l="l" t="t" r="r" b="b"/>
            <a:pathLst>
              <a:path w="4972049" h="5921828">
                <a:moveTo>
                  <a:pt x="0" y="0"/>
                </a:moveTo>
                <a:lnTo>
                  <a:pt x="4972049" y="0"/>
                </a:lnTo>
                <a:lnTo>
                  <a:pt x="4972049" y="5921828"/>
                </a:lnTo>
                <a:lnTo>
                  <a:pt x="0" y="5921828"/>
                </a:lnTo>
                <a:close/>
              </a:path>
            </a:pathLst>
          </a:custGeom>
        </p:spPr>
        <p:txBody>
          <a:bodyPr wrap="square">
            <a:noAutofit/>
          </a:bodyPr>
          <a:lstStyle>
            <a:lvl1pPr>
              <a:defRPr sz="1600"/>
            </a:lvl1pPr>
          </a:lstStyle>
          <a:p>
            <a:r>
              <a:rPr lang="en-US"/>
              <a:t>Click icon to add picture</a:t>
            </a:r>
          </a:p>
        </p:txBody>
      </p:sp>
    </p:spTree>
    <p:extLst>
      <p:ext uri="{BB962C8B-B14F-4D97-AF65-F5344CB8AC3E}">
        <p14:creationId xmlns:p14="http://schemas.microsoft.com/office/powerpoint/2010/main" val="2037844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451676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5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14405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72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AE71D97-3104-48A2-8E7D-1087A63F8886}"/>
              </a:ext>
            </a:extLst>
          </p:cNvPr>
          <p:cNvSpPr>
            <a:spLocks noGrp="1"/>
          </p:cNvSpPr>
          <p:nvPr>
            <p:ph type="pic" sz="quarter" idx="14"/>
          </p:nvPr>
        </p:nvSpPr>
        <p:spPr>
          <a:xfrm>
            <a:off x="1760617" y="1287676"/>
            <a:ext cx="2152892" cy="2152892"/>
          </a:xfrm>
          <a:custGeom>
            <a:avLst/>
            <a:gdLst>
              <a:gd name="connsiteX0" fmla="*/ 1076446 w 2152892"/>
              <a:gd name="connsiteY0" fmla="*/ 0 h 2152892"/>
              <a:gd name="connsiteX1" fmla="*/ 2152892 w 2152892"/>
              <a:gd name="connsiteY1" fmla="*/ 1076446 h 2152892"/>
              <a:gd name="connsiteX2" fmla="*/ 1076446 w 2152892"/>
              <a:gd name="connsiteY2" fmla="*/ 2152892 h 2152892"/>
              <a:gd name="connsiteX3" fmla="*/ 0 w 2152892"/>
              <a:gd name="connsiteY3" fmla="*/ 1076446 h 2152892"/>
              <a:gd name="connsiteX4" fmla="*/ 1076446 w 2152892"/>
              <a:gd name="connsiteY4" fmla="*/ 0 h 2152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892" h="2152892">
                <a:moveTo>
                  <a:pt x="1076446" y="0"/>
                </a:moveTo>
                <a:cubicBezTo>
                  <a:pt x="1670951" y="0"/>
                  <a:pt x="2152892" y="481941"/>
                  <a:pt x="2152892" y="1076446"/>
                </a:cubicBezTo>
                <a:cubicBezTo>
                  <a:pt x="2152892" y="1670951"/>
                  <a:pt x="1670951" y="2152892"/>
                  <a:pt x="1076446" y="2152892"/>
                </a:cubicBezTo>
                <a:cubicBezTo>
                  <a:pt x="481941" y="2152892"/>
                  <a:pt x="0" y="1670951"/>
                  <a:pt x="0" y="1076446"/>
                </a:cubicBezTo>
                <a:cubicBezTo>
                  <a:pt x="0" y="481941"/>
                  <a:pt x="481941" y="0"/>
                  <a:pt x="1076446" y="0"/>
                </a:cubicBezTo>
                <a:close/>
              </a:path>
            </a:pathLst>
          </a:custGeom>
        </p:spPr>
        <p:txBody>
          <a:bodyPr wrap="square">
            <a:noAutofit/>
          </a:bodyPr>
          <a:lstStyle>
            <a:lvl1pPr algn="ctr">
              <a:defRPr sz="1600"/>
            </a:lvl1pPr>
          </a:lstStyle>
          <a:p>
            <a:endParaRPr lang="en-US"/>
          </a:p>
        </p:txBody>
      </p:sp>
    </p:spTree>
    <p:extLst>
      <p:ext uri="{BB962C8B-B14F-4D97-AF65-F5344CB8AC3E}">
        <p14:creationId xmlns:p14="http://schemas.microsoft.com/office/powerpoint/2010/main" val="36574270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62_Custom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45759F3C-08F9-4639-A978-2D2CC5CA9214}"/>
              </a:ext>
            </a:extLst>
          </p:cNvPr>
          <p:cNvSpPr>
            <a:spLocks noGrp="1"/>
          </p:cNvSpPr>
          <p:nvPr>
            <p:ph type="pic" sz="quarter" idx="14"/>
          </p:nvPr>
        </p:nvSpPr>
        <p:spPr>
          <a:xfrm>
            <a:off x="8502747" y="1287676"/>
            <a:ext cx="2152892" cy="2152892"/>
          </a:xfrm>
          <a:custGeom>
            <a:avLst/>
            <a:gdLst>
              <a:gd name="connsiteX0" fmla="*/ 1076446 w 2152892"/>
              <a:gd name="connsiteY0" fmla="*/ 0 h 2152892"/>
              <a:gd name="connsiteX1" fmla="*/ 2152892 w 2152892"/>
              <a:gd name="connsiteY1" fmla="*/ 1076446 h 2152892"/>
              <a:gd name="connsiteX2" fmla="*/ 1076446 w 2152892"/>
              <a:gd name="connsiteY2" fmla="*/ 2152892 h 2152892"/>
              <a:gd name="connsiteX3" fmla="*/ 0 w 2152892"/>
              <a:gd name="connsiteY3" fmla="*/ 1076446 h 2152892"/>
              <a:gd name="connsiteX4" fmla="*/ 1076446 w 2152892"/>
              <a:gd name="connsiteY4" fmla="*/ 0 h 2152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2892" h="2152892">
                <a:moveTo>
                  <a:pt x="1076446" y="0"/>
                </a:moveTo>
                <a:cubicBezTo>
                  <a:pt x="1670951" y="0"/>
                  <a:pt x="2152892" y="481941"/>
                  <a:pt x="2152892" y="1076446"/>
                </a:cubicBezTo>
                <a:cubicBezTo>
                  <a:pt x="2152892" y="1670951"/>
                  <a:pt x="1670951" y="2152892"/>
                  <a:pt x="1076446" y="2152892"/>
                </a:cubicBezTo>
                <a:cubicBezTo>
                  <a:pt x="481941" y="2152892"/>
                  <a:pt x="0" y="1670951"/>
                  <a:pt x="0" y="1076446"/>
                </a:cubicBezTo>
                <a:cubicBezTo>
                  <a:pt x="0" y="481941"/>
                  <a:pt x="481941" y="0"/>
                  <a:pt x="1076446" y="0"/>
                </a:cubicBezTo>
                <a:close/>
              </a:path>
            </a:pathLst>
          </a:custGeom>
        </p:spPr>
        <p:txBody>
          <a:bodyPr wrap="square">
            <a:noAutofit/>
          </a:bodyPr>
          <a:lstStyle>
            <a:lvl1pPr algn="ctr">
              <a:defRPr sz="1600"/>
            </a:lvl1pPr>
          </a:lstStyle>
          <a:p>
            <a:endParaRPr lang="en-US"/>
          </a:p>
        </p:txBody>
      </p:sp>
    </p:spTree>
    <p:extLst>
      <p:ext uri="{BB962C8B-B14F-4D97-AF65-F5344CB8AC3E}">
        <p14:creationId xmlns:p14="http://schemas.microsoft.com/office/powerpoint/2010/main" val="38007093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303540" y="536038"/>
            <a:ext cx="2804088" cy="2711306"/>
          </a:xfrm>
          <a:custGeom>
            <a:avLst/>
            <a:gdLst>
              <a:gd name="connsiteX0" fmla="*/ 0 w 2804088"/>
              <a:gd name="connsiteY0" fmla="*/ 0 h 2711306"/>
              <a:gd name="connsiteX1" fmla="*/ 2804088 w 2804088"/>
              <a:gd name="connsiteY1" fmla="*/ 0 h 2711306"/>
              <a:gd name="connsiteX2" fmla="*/ 2804088 w 2804088"/>
              <a:gd name="connsiteY2" fmla="*/ 2711306 h 2711306"/>
              <a:gd name="connsiteX3" fmla="*/ 0 w 2804088"/>
              <a:gd name="connsiteY3" fmla="*/ 2711306 h 2711306"/>
            </a:gdLst>
            <a:ahLst/>
            <a:cxnLst>
              <a:cxn ang="0">
                <a:pos x="connsiteX0" y="connsiteY0"/>
              </a:cxn>
              <a:cxn ang="0">
                <a:pos x="connsiteX1" y="connsiteY1"/>
              </a:cxn>
              <a:cxn ang="0">
                <a:pos x="connsiteX2" y="connsiteY2"/>
              </a:cxn>
              <a:cxn ang="0">
                <a:pos x="connsiteX3" y="connsiteY3"/>
              </a:cxn>
            </a:cxnLst>
            <a:rect l="l" t="t" r="r" b="b"/>
            <a:pathLst>
              <a:path w="2804088" h="2711306">
                <a:moveTo>
                  <a:pt x="0" y="0"/>
                </a:moveTo>
                <a:lnTo>
                  <a:pt x="2804088" y="0"/>
                </a:lnTo>
                <a:lnTo>
                  <a:pt x="2804088" y="2711306"/>
                </a:lnTo>
                <a:lnTo>
                  <a:pt x="0" y="2711306"/>
                </a:lnTo>
                <a:close/>
              </a:path>
            </a:pathLst>
          </a:custGeom>
        </p:spPr>
        <p:txBody>
          <a:bodyPr wrap="square">
            <a:noAutofit/>
          </a:bodyPr>
          <a:lstStyle>
            <a:lvl1pPr>
              <a:defRPr sz="1600"/>
            </a:lvl1pPr>
          </a:lstStyle>
          <a:p>
            <a:endParaRPr lang="id-ID"/>
          </a:p>
        </p:txBody>
      </p:sp>
      <p:sp>
        <p:nvSpPr>
          <p:cNvPr id="11" name="Picture Placeholder 10"/>
          <p:cNvSpPr>
            <a:spLocks noGrp="1"/>
          </p:cNvSpPr>
          <p:nvPr>
            <p:ph type="pic" sz="quarter" idx="11"/>
          </p:nvPr>
        </p:nvSpPr>
        <p:spPr>
          <a:xfrm>
            <a:off x="3341534" y="536038"/>
            <a:ext cx="2804088" cy="2711306"/>
          </a:xfrm>
          <a:custGeom>
            <a:avLst/>
            <a:gdLst>
              <a:gd name="connsiteX0" fmla="*/ 0 w 2804088"/>
              <a:gd name="connsiteY0" fmla="*/ 0 h 2711306"/>
              <a:gd name="connsiteX1" fmla="*/ 2804088 w 2804088"/>
              <a:gd name="connsiteY1" fmla="*/ 0 h 2711306"/>
              <a:gd name="connsiteX2" fmla="*/ 2804088 w 2804088"/>
              <a:gd name="connsiteY2" fmla="*/ 2711306 h 2711306"/>
              <a:gd name="connsiteX3" fmla="*/ 0 w 2804088"/>
              <a:gd name="connsiteY3" fmla="*/ 2711306 h 2711306"/>
            </a:gdLst>
            <a:ahLst/>
            <a:cxnLst>
              <a:cxn ang="0">
                <a:pos x="connsiteX0" y="connsiteY0"/>
              </a:cxn>
              <a:cxn ang="0">
                <a:pos x="connsiteX1" y="connsiteY1"/>
              </a:cxn>
              <a:cxn ang="0">
                <a:pos x="connsiteX2" y="connsiteY2"/>
              </a:cxn>
              <a:cxn ang="0">
                <a:pos x="connsiteX3" y="connsiteY3"/>
              </a:cxn>
            </a:cxnLst>
            <a:rect l="l" t="t" r="r" b="b"/>
            <a:pathLst>
              <a:path w="2804088" h="2711306">
                <a:moveTo>
                  <a:pt x="0" y="0"/>
                </a:moveTo>
                <a:lnTo>
                  <a:pt x="2804088" y="0"/>
                </a:lnTo>
                <a:lnTo>
                  <a:pt x="2804088" y="2711306"/>
                </a:lnTo>
                <a:lnTo>
                  <a:pt x="0" y="2711306"/>
                </a:lnTo>
                <a:close/>
              </a:path>
            </a:pathLst>
          </a:custGeom>
        </p:spPr>
        <p:txBody>
          <a:bodyPr wrap="square">
            <a:noAutofit/>
          </a:bodyPr>
          <a:lstStyle>
            <a:lvl1pPr>
              <a:defRPr sz="1600"/>
            </a:lvl1pPr>
          </a:lstStyle>
          <a:p>
            <a:endParaRPr lang="id-ID"/>
          </a:p>
        </p:txBody>
      </p:sp>
      <p:sp>
        <p:nvSpPr>
          <p:cNvPr id="10" name="Picture Placeholder 9"/>
          <p:cNvSpPr>
            <a:spLocks noGrp="1"/>
          </p:cNvSpPr>
          <p:nvPr>
            <p:ph type="pic" sz="quarter" idx="12"/>
          </p:nvPr>
        </p:nvSpPr>
        <p:spPr>
          <a:xfrm>
            <a:off x="3291163" y="3410085"/>
            <a:ext cx="2804088" cy="2711306"/>
          </a:xfrm>
          <a:custGeom>
            <a:avLst/>
            <a:gdLst>
              <a:gd name="connsiteX0" fmla="*/ 0 w 2804088"/>
              <a:gd name="connsiteY0" fmla="*/ 0 h 2711306"/>
              <a:gd name="connsiteX1" fmla="*/ 2804088 w 2804088"/>
              <a:gd name="connsiteY1" fmla="*/ 0 h 2711306"/>
              <a:gd name="connsiteX2" fmla="*/ 2804088 w 2804088"/>
              <a:gd name="connsiteY2" fmla="*/ 2711306 h 2711306"/>
              <a:gd name="connsiteX3" fmla="*/ 0 w 2804088"/>
              <a:gd name="connsiteY3" fmla="*/ 2711306 h 2711306"/>
            </a:gdLst>
            <a:ahLst/>
            <a:cxnLst>
              <a:cxn ang="0">
                <a:pos x="connsiteX0" y="connsiteY0"/>
              </a:cxn>
              <a:cxn ang="0">
                <a:pos x="connsiteX1" y="connsiteY1"/>
              </a:cxn>
              <a:cxn ang="0">
                <a:pos x="connsiteX2" y="connsiteY2"/>
              </a:cxn>
              <a:cxn ang="0">
                <a:pos x="connsiteX3" y="connsiteY3"/>
              </a:cxn>
            </a:cxnLst>
            <a:rect l="l" t="t" r="r" b="b"/>
            <a:pathLst>
              <a:path w="2804088" h="2711306">
                <a:moveTo>
                  <a:pt x="0" y="0"/>
                </a:moveTo>
                <a:lnTo>
                  <a:pt x="2804088" y="0"/>
                </a:lnTo>
                <a:lnTo>
                  <a:pt x="2804088" y="2711306"/>
                </a:lnTo>
                <a:lnTo>
                  <a:pt x="0" y="2711306"/>
                </a:lnTo>
                <a:close/>
              </a:path>
            </a:pathLst>
          </a:custGeom>
        </p:spPr>
        <p:txBody>
          <a:bodyPr wrap="square">
            <a:noAutofit/>
          </a:bodyPr>
          <a:lstStyle>
            <a:lvl1pPr>
              <a:defRPr sz="1600"/>
            </a:lvl1pPr>
          </a:lstStyle>
          <a:p>
            <a:endParaRPr lang="id-ID"/>
          </a:p>
        </p:txBody>
      </p:sp>
      <p:sp>
        <p:nvSpPr>
          <p:cNvPr id="13" name="Picture Placeholder 12"/>
          <p:cNvSpPr>
            <a:spLocks noGrp="1"/>
          </p:cNvSpPr>
          <p:nvPr>
            <p:ph type="pic" sz="quarter" idx="13"/>
          </p:nvPr>
        </p:nvSpPr>
        <p:spPr>
          <a:xfrm>
            <a:off x="303540" y="3410085"/>
            <a:ext cx="2804088" cy="2711306"/>
          </a:xfrm>
          <a:custGeom>
            <a:avLst/>
            <a:gdLst>
              <a:gd name="connsiteX0" fmla="*/ 0 w 2804088"/>
              <a:gd name="connsiteY0" fmla="*/ 0 h 2711306"/>
              <a:gd name="connsiteX1" fmla="*/ 2804088 w 2804088"/>
              <a:gd name="connsiteY1" fmla="*/ 0 h 2711306"/>
              <a:gd name="connsiteX2" fmla="*/ 2804088 w 2804088"/>
              <a:gd name="connsiteY2" fmla="*/ 2711306 h 2711306"/>
              <a:gd name="connsiteX3" fmla="*/ 0 w 2804088"/>
              <a:gd name="connsiteY3" fmla="*/ 2711306 h 2711306"/>
            </a:gdLst>
            <a:ahLst/>
            <a:cxnLst>
              <a:cxn ang="0">
                <a:pos x="connsiteX0" y="connsiteY0"/>
              </a:cxn>
              <a:cxn ang="0">
                <a:pos x="connsiteX1" y="connsiteY1"/>
              </a:cxn>
              <a:cxn ang="0">
                <a:pos x="connsiteX2" y="connsiteY2"/>
              </a:cxn>
              <a:cxn ang="0">
                <a:pos x="connsiteX3" y="connsiteY3"/>
              </a:cxn>
            </a:cxnLst>
            <a:rect l="l" t="t" r="r" b="b"/>
            <a:pathLst>
              <a:path w="2804088" h="2711306">
                <a:moveTo>
                  <a:pt x="0" y="0"/>
                </a:moveTo>
                <a:lnTo>
                  <a:pt x="2804088" y="0"/>
                </a:lnTo>
                <a:lnTo>
                  <a:pt x="2804088" y="2711306"/>
                </a:lnTo>
                <a:lnTo>
                  <a:pt x="0" y="2711306"/>
                </a:lnTo>
                <a:close/>
              </a:path>
            </a:pathLst>
          </a:custGeom>
        </p:spPr>
        <p:txBody>
          <a:bodyPr wrap="square">
            <a:noAutofit/>
          </a:bodyPr>
          <a:lstStyle>
            <a:lvl1pPr>
              <a:defRPr sz="1600"/>
            </a:lvl1pPr>
          </a:lstStyle>
          <a:p>
            <a:endParaRPr lang="id-ID"/>
          </a:p>
        </p:txBody>
      </p:sp>
    </p:spTree>
    <p:extLst>
      <p:ext uri="{BB962C8B-B14F-4D97-AF65-F5344CB8AC3E}">
        <p14:creationId xmlns:p14="http://schemas.microsoft.com/office/powerpoint/2010/main" val="5859736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436914"/>
            <a:ext cx="12192000" cy="3802743"/>
          </a:xfrm>
          <a:custGeom>
            <a:avLst/>
            <a:gdLst>
              <a:gd name="connsiteX0" fmla="*/ 0 w 12192000"/>
              <a:gd name="connsiteY0" fmla="*/ 0 h 3802743"/>
              <a:gd name="connsiteX1" fmla="*/ 12192000 w 12192000"/>
              <a:gd name="connsiteY1" fmla="*/ 0 h 3802743"/>
              <a:gd name="connsiteX2" fmla="*/ 12192000 w 12192000"/>
              <a:gd name="connsiteY2" fmla="*/ 3802743 h 3802743"/>
              <a:gd name="connsiteX3" fmla="*/ 0 w 12192000"/>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12192000" h="3802743">
                <a:moveTo>
                  <a:pt x="0" y="0"/>
                </a:moveTo>
                <a:lnTo>
                  <a:pt x="12192000" y="0"/>
                </a:lnTo>
                <a:lnTo>
                  <a:pt x="12192000" y="3802743"/>
                </a:lnTo>
                <a:lnTo>
                  <a:pt x="0" y="3802743"/>
                </a:lnTo>
                <a:close/>
              </a:path>
            </a:pathLst>
          </a:custGeom>
        </p:spPr>
        <p:txBody>
          <a:bodyPr wrap="square">
            <a:noAutofit/>
          </a:bodyPr>
          <a:lstStyle>
            <a:lvl1pPr>
              <a:defRPr sz="1600"/>
            </a:lvl1pPr>
          </a:lstStyle>
          <a:p>
            <a:r>
              <a:rPr lang="en-US"/>
              <a:t>Click icon to add picture</a:t>
            </a:r>
          </a:p>
        </p:txBody>
      </p:sp>
    </p:spTree>
    <p:extLst>
      <p:ext uri="{BB962C8B-B14F-4D97-AF65-F5344CB8AC3E}">
        <p14:creationId xmlns:p14="http://schemas.microsoft.com/office/powerpoint/2010/main" val="28853691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2452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12144637"/>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ablet_ipad">
    <p:spTree>
      <p:nvGrpSpPr>
        <p:cNvPr id="1" name=""/>
        <p:cNvGrpSpPr/>
        <p:nvPr/>
      </p:nvGrpSpPr>
      <p:grpSpPr>
        <a:xfrm>
          <a:off x="0" y="0"/>
          <a:ext cx="0" cy="0"/>
          <a:chOff x="0" y="0"/>
          <a:chExt cx="0" cy="0"/>
        </a:xfrm>
      </p:grpSpPr>
      <p:sp>
        <p:nvSpPr>
          <p:cNvPr id="18" name="Picture Placeholder 13">
            <a:extLst>
              <a:ext uri="{FF2B5EF4-FFF2-40B4-BE49-F238E27FC236}">
                <a16:creationId xmlns:a16="http://schemas.microsoft.com/office/drawing/2014/main" id="{1D5DB537-7F44-40A5-A38F-55E3D8D0B228}"/>
              </a:ext>
            </a:extLst>
          </p:cNvPr>
          <p:cNvSpPr>
            <a:spLocks noGrp="1"/>
          </p:cNvSpPr>
          <p:nvPr>
            <p:ph type="pic" sz="quarter" idx="19"/>
          </p:nvPr>
        </p:nvSpPr>
        <p:spPr>
          <a:xfrm>
            <a:off x="1127626" y="1481186"/>
            <a:ext cx="3168365" cy="3976373"/>
          </a:xfrm>
          <a:prstGeom prst="rect">
            <a:avLst/>
          </a:prstGeom>
          <a:effectLst/>
        </p:spPr>
        <p:txBody>
          <a:bodyPr>
            <a:normAutofit/>
          </a:bodyPr>
          <a:lstStyle>
            <a:lvl1pPr marL="0" indent="0">
              <a:buNone/>
              <a:defRPr sz="1600">
                <a:ln>
                  <a:noFill/>
                </a:ln>
                <a:solidFill>
                  <a:schemeClr val="tx1">
                    <a:lumMod val="75000"/>
                    <a:lumOff val="2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2119287833"/>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iMac-Mockup">
    <p:spTree>
      <p:nvGrpSpPr>
        <p:cNvPr id="1" name=""/>
        <p:cNvGrpSpPr/>
        <p:nvPr/>
      </p:nvGrpSpPr>
      <p:grpSpPr>
        <a:xfrm>
          <a:off x="0" y="0"/>
          <a:ext cx="0" cy="0"/>
          <a:chOff x="0" y="0"/>
          <a:chExt cx="0" cy="0"/>
        </a:xfrm>
      </p:grpSpPr>
      <p:sp>
        <p:nvSpPr>
          <p:cNvPr id="4" name="Picture Placeholder 13">
            <a:extLst>
              <a:ext uri="{FF2B5EF4-FFF2-40B4-BE49-F238E27FC236}">
                <a16:creationId xmlns:a16="http://schemas.microsoft.com/office/drawing/2014/main" id="{30C18B51-9CB8-4D1F-A4E4-4C88E30310C7}"/>
              </a:ext>
            </a:extLst>
          </p:cNvPr>
          <p:cNvSpPr>
            <a:spLocks noGrp="1"/>
          </p:cNvSpPr>
          <p:nvPr>
            <p:ph type="pic" sz="quarter" idx="19"/>
          </p:nvPr>
        </p:nvSpPr>
        <p:spPr>
          <a:xfrm>
            <a:off x="1127626" y="1925686"/>
            <a:ext cx="4126545" cy="2316115"/>
          </a:xfrm>
          <a:prstGeom prst="rect">
            <a:avLst/>
          </a:prstGeom>
          <a:effectLst/>
        </p:spPr>
        <p:txBody>
          <a:bodyPr>
            <a:normAutofit/>
          </a:bodyPr>
          <a:lstStyle>
            <a:lvl1pPr marL="0" indent="0">
              <a:buNone/>
              <a:defRPr sz="1600">
                <a:ln>
                  <a:noFill/>
                </a:ln>
                <a:solidFill>
                  <a:schemeClr val="tx1">
                    <a:lumMod val="75000"/>
                    <a:lumOff val="25000"/>
                  </a:schemeClr>
                </a:solidFill>
                <a:latin typeface="Lato Light" charset="0"/>
                <a:ea typeface="Lato Light" charset="0"/>
                <a:cs typeface="Lato Light" charset="0"/>
              </a:defRPr>
            </a:lvl1pPr>
          </a:lstStyle>
          <a:p>
            <a:endParaRPr lang="en-US" dirty="0"/>
          </a:p>
        </p:txBody>
      </p:sp>
    </p:spTree>
    <p:extLst>
      <p:ext uri="{BB962C8B-B14F-4D97-AF65-F5344CB8AC3E}">
        <p14:creationId xmlns:p14="http://schemas.microsoft.com/office/powerpoint/2010/main" val="1210763875"/>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41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146629" y="1934421"/>
            <a:ext cx="4949371" cy="3105803"/>
          </a:xfrm>
          <a:custGeom>
            <a:avLst/>
            <a:gdLst>
              <a:gd name="connsiteX0" fmla="*/ 0 w 6489700"/>
              <a:gd name="connsiteY0" fmla="*/ 0 h 4098925"/>
              <a:gd name="connsiteX1" fmla="*/ 6489700 w 6489700"/>
              <a:gd name="connsiteY1" fmla="*/ 0 h 4098925"/>
              <a:gd name="connsiteX2" fmla="*/ 6489700 w 6489700"/>
              <a:gd name="connsiteY2" fmla="*/ 4098925 h 4098925"/>
              <a:gd name="connsiteX3" fmla="*/ 0 w 6489700"/>
              <a:gd name="connsiteY3" fmla="*/ 4098925 h 4098925"/>
            </a:gdLst>
            <a:ahLst/>
            <a:cxnLst>
              <a:cxn ang="0">
                <a:pos x="connsiteX0" y="connsiteY0"/>
              </a:cxn>
              <a:cxn ang="0">
                <a:pos x="connsiteX1" y="connsiteY1"/>
              </a:cxn>
              <a:cxn ang="0">
                <a:pos x="connsiteX2" y="connsiteY2"/>
              </a:cxn>
              <a:cxn ang="0">
                <a:pos x="connsiteX3" y="connsiteY3"/>
              </a:cxn>
            </a:cxnLst>
            <a:rect l="l" t="t" r="r" b="b"/>
            <a:pathLst>
              <a:path w="6489700" h="4098925">
                <a:moveTo>
                  <a:pt x="0" y="0"/>
                </a:moveTo>
                <a:lnTo>
                  <a:pt x="6489700" y="0"/>
                </a:lnTo>
                <a:lnTo>
                  <a:pt x="6489700" y="4098925"/>
                </a:lnTo>
                <a:lnTo>
                  <a:pt x="0" y="4098925"/>
                </a:ln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val="2802957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4136756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4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535612" y="1457325"/>
            <a:ext cx="2246312" cy="3940175"/>
          </a:xfrm>
          <a:custGeom>
            <a:avLst/>
            <a:gdLst>
              <a:gd name="connsiteX0" fmla="*/ 0 w 2246312"/>
              <a:gd name="connsiteY0" fmla="*/ 0 h 3940175"/>
              <a:gd name="connsiteX1" fmla="*/ 2246312 w 2246312"/>
              <a:gd name="connsiteY1" fmla="*/ 0 h 3940175"/>
              <a:gd name="connsiteX2" fmla="*/ 2246312 w 2246312"/>
              <a:gd name="connsiteY2" fmla="*/ 3940175 h 3940175"/>
              <a:gd name="connsiteX3" fmla="*/ 0 w 2246312"/>
              <a:gd name="connsiteY3" fmla="*/ 3940175 h 3940175"/>
            </a:gdLst>
            <a:ahLst/>
            <a:cxnLst>
              <a:cxn ang="0">
                <a:pos x="connsiteX0" y="connsiteY0"/>
              </a:cxn>
              <a:cxn ang="0">
                <a:pos x="connsiteX1" y="connsiteY1"/>
              </a:cxn>
              <a:cxn ang="0">
                <a:pos x="connsiteX2" y="connsiteY2"/>
              </a:cxn>
              <a:cxn ang="0">
                <a:pos x="connsiteX3" y="connsiteY3"/>
              </a:cxn>
            </a:cxnLst>
            <a:rect l="l" t="t" r="r" b="b"/>
            <a:pathLst>
              <a:path w="2246312" h="3940175">
                <a:moveTo>
                  <a:pt x="0" y="0"/>
                </a:moveTo>
                <a:lnTo>
                  <a:pt x="2246312" y="0"/>
                </a:lnTo>
                <a:lnTo>
                  <a:pt x="2246312" y="3940175"/>
                </a:lnTo>
                <a:lnTo>
                  <a:pt x="0" y="3940175"/>
                </a:lnTo>
                <a:close/>
              </a:path>
            </a:pathLst>
          </a:custGeom>
        </p:spPr>
        <p:txBody>
          <a:bodyPr wrap="square">
            <a:noAutofit/>
          </a:bodyPr>
          <a:lstStyle>
            <a:lvl1pPr>
              <a:defRPr sz="1600"/>
            </a:lvl1pPr>
          </a:lstStyle>
          <a:p>
            <a:endParaRPr lang="en-US"/>
          </a:p>
        </p:txBody>
      </p:sp>
    </p:spTree>
    <p:extLst>
      <p:ext uri="{BB962C8B-B14F-4D97-AF65-F5344CB8AC3E}">
        <p14:creationId xmlns:p14="http://schemas.microsoft.com/office/powerpoint/2010/main" val="26122249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2597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12772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59540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14992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689460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75">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5/5/2021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37010410"/>
      </p:ext>
    </p:extLst>
  </p:cSld>
  <p:clrMap bg1="dk1" tx1="lt1" bg2="dk2" tx2="lt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 id="2147483873" r:id="rId18"/>
    <p:sldLayoutId id="2147483874" r:id="rId19"/>
    <p:sldLayoutId id="2147483875" r:id="rId20"/>
    <p:sldLayoutId id="2147483876" r:id="rId21"/>
    <p:sldLayoutId id="2147483877" r:id="rId22"/>
    <p:sldLayoutId id="2147483878" r:id="rId23"/>
    <p:sldLayoutId id="2147483879" r:id="rId24"/>
    <p:sldLayoutId id="2147483880" r:id="rId25"/>
    <p:sldLayoutId id="2147483881" r:id="rId26"/>
    <p:sldLayoutId id="2147483882" r:id="rId27"/>
    <p:sldLayoutId id="2147483883" r:id="rId28"/>
    <p:sldLayoutId id="2147483884" r:id="rId29"/>
    <p:sldLayoutId id="2147483885" r:id="rId30"/>
    <p:sldLayoutId id="2147483886" r:id="rId31"/>
    <p:sldLayoutId id="2147483887" r:id="rId32"/>
    <p:sldLayoutId id="2147483888" r:id="rId33"/>
    <p:sldLayoutId id="2147483889" r:id="rId34"/>
    <p:sldLayoutId id="2147483890" r:id="rId35"/>
    <p:sldLayoutId id="2147483891" r:id="rId36"/>
    <p:sldLayoutId id="2147483892" r:id="rId37"/>
    <p:sldLayoutId id="2147483893" r:id="rId38"/>
    <p:sldLayoutId id="2147483894" r:id="rId39"/>
    <p:sldLayoutId id="2147483895" r:id="rId40"/>
    <p:sldLayoutId id="2147483896" r:id="rId41"/>
    <p:sldLayoutId id="2147483897" r:id="rId42"/>
    <p:sldLayoutId id="2147483898" r:id="rId43"/>
    <p:sldLayoutId id="2147483899" r:id="rId44"/>
    <p:sldLayoutId id="2147483900" r:id="rId45"/>
    <p:sldLayoutId id="2147483901" r:id="rId46"/>
    <p:sldLayoutId id="2147483902" r:id="rId47"/>
    <p:sldLayoutId id="2147483903" r:id="rId48"/>
    <p:sldLayoutId id="2147483904" r:id="rId49"/>
    <p:sldLayoutId id="2147483905" r:id="rId50"/>
    <p:sldLayoutId id="2147483906" r:id="rId51"/>
    <p:sldLayoutId id="2147483907" r:id="rId52"/>
    <p:sldLayoutId id="2147483908" r:id="rId53"/>
    <p:sldLayoutId id="2147483909" r:id="rId54"/>
    <p:sldLayoutId id="2147483910" r:id="rId55"/>
    <p:sldLayoutId id="2147483911" r:id="rId56"/>
    <p:sldLayoutId id="2147483912" r:id="rId57"/>
    <p:sldLayoutId id="2147483913" r:id="rId58"/>
    <p:sldLayoutId id="2147483914" r:id="rId59"/>
    <p:sldLayoutId id="2147483915" r:id="rId60"/>
    <p:sldLayoutId id="2147483916" r:id="rId61"/>
    <p:sldLayoutId id="2147483917" r:id="rId62"/>
    <p:sldLayoutId id="2147483918" r:id="rId63"/>
    <p:sldLayoutId id="2147483919" r:id="rId64"/>
    <p:sldLayoutId id="2147483920" r:id="rId65"/>
    <p:sldLayoutId id="2147483921" r:id="rId66"/>
    <p:sldLayoutId id="2147483922" r:id="rId67"/>
    <p:sldLayoutId id="2147483923" r:id="rId68"/>
    <p:sldLayoutId id="2147483924" r:id="rId69"/>
    <p:sldLayoutId id="2147483925" r:id="rId70"/>
    <p:sldLayoutId id="2147483658" r:id="rId71"/>
    <p:sldLayoutId id="2147483675" r:id="rId72"/>
    <p:sldLayoutId id="2147483679" r:id="rId73"/>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6.xml"/></Relationships>
</file>

<file path=ppt/slides/_rels/slide8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8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381FD4C-229A-4E7E-82E2-2C8AF2B596B3}"/>
              </a:ext>
            </a:extLst>
          </p:cNvPr>
          <p:cNvSpPr>
            <a:spLocks noGrp="1"/>
          </p:cNvSpPr>
          <p:nvPr>
            <p:ph type="pic" sz="quarter" idx="10"/>
          </p:nvPr>
        </p:nvSpPr>
        <p:spPr/>
      </p:sp>
      <p:sp>
        <p:nvSpPr>
          <p:cNvPr id="11" name="Isosceles Triangle 10">
            <a:extLst>
              <a:ext uri="{FF2B5EF4-FFF2-40B4-BE49-F238E27FC236}">
                <a16:creationId xmlns:a16="http://schemas.microsoft.com/office/drawing/2014/main" id="{37D24C04-B2E9-4702-B5E7-F76D98F693B6}"/>
              </a:ext>
            </a:extLst>
          </p:cNvPr>
          <p:cNvSpPr/>
          <p:nvPr/>
        </p:nvSpPr>
        <p:spPr>
          <a:xfrm rot="5400000">
            <a:off x="-135620" y="427721"/>
            <a:ext cx="4139474" cy="3568513"/>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2CFFD136-C776-4896-B3A2-A2E81339016E}"/>
              </a:ext>
            </a:extLst>
          </p:cNvPr>
          <p:cNvSpPr/>
          <p:nvPr/>
        </p:nvSpPr>
        <p:spPr>
          <a:xfrm rot="16200000">
            <a:off x="8927622" y="3572039"/>
            <a:ext cx="3347943" cy="2886159"/>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0C4BF5B-9835-4E11-B43D-445C5C337678}"/>
              </a:ext>
            </a:extLst>
          </p:cNvPr>
          <p:cNvSpPr txBox="1"/>
          <p:nvPr/>
        </p:nvSpPr>
        <p:spPr>
          <a:xfrm>
            <a:off x="3816248" y="3896496"/>
            <a:ext cx="4488259" cy="1361911"/>
          </a:xfrm>
          <a:prstGeom prst="rect">
            <a:avLst/>
          </a:prstGeom>
          <a:noFill/>
        </p:spPr>
        <p:txBody>
          <a:bodyPr wrap="square" rtlCol="0">
            <a:spAutoFit/>
          </a:bodyPr>
          <a:lstStyle/>
          <a:p>
            <a:pPr algn="ctr">
              <a:lnSpc>
                <a:spcPct val="150000"/>
              </a:lnSpc>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 </a:t>
            </a: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p>
          <a:p>
            <a:pPr algn="ctr">
              <a:lnSpc>
                <a:spcPct val="150000"/>
              </a:lnSpc>
            </a:pPr>
            <a:endPar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grpSp>
        <p:nvGrpSpPr>
          <p:cNvPr id="13" name="Group 12">
            <a:extLst>
              <a:ext uri="{FF2B5EF4-FFF2-40B4-BE49-F238E27FC236}">
                <a16:creationId xmlns:a16="http://schemas.microsoft.com/office/drawing/2014/main" id="{8C791286-914F-44BC-BB7F-4C4848E3A48D}"/>
              </a:ext>
            </a:extLst>
          </p:cNvPr>
          <p:cNvGrpSpPr/>
          <p:nvPr/>
        </p:nvGrpSpPr>
        <p:grpSpPr>
          <a:xfrm>
            <a:off x="2331189" y="2288374"/>
            <a:ext cx="7458387" cy="1265590"/>
            <a:chOff x="2327983" y="2981285"/>
            <a:chExt cx="7458387" cy="1265590"/>
          </a:xfrm>
        </p:grpSpPr>
        <p:sp>
          <p:nvSpPr>
            <p:cNvPr id="14" name="TextBox 13">
              <a:extLst>
                <a:ext uri="{FF2B5EF4-FFF2-40B4-BE49-F238E27FC236}">
                  <a16:creationId xmlns:a16="http://schemas.microsoft.com/office/drawing/2014/main" id="{17D47E95-595A-4FA6-8B2F-3045E01A3F1C}"/>
                </a:ext>
              </a:extLst>
            </p:cNvPr>
            <p:cNvSpPr txBox="1"/>
            <p:nvPr/>
          </p:nvSpPr>
          <p:spPr>
            <a:xfrm>
              <a:off x="2327983" y="2981285"/>
              <a:ext cx="7458387" cy="1015663"/>
            </a:xfrm>
            <a:prstGeom prst="rect">
              <a:avLst/>
            </a:prstGeom>
            <a:noFill/>
          </p:spPr>
          <p:txBody>
            <a:bodyPr wrap="none" rtlCol="0">
              <a:spAutoFit/>
            </a:bodyPr>
            <a:lstStyle/>
            <a:p>
              <a:pPr algn="ctr"/>
              <a:r>
                <a:rPr lang="en-US" sz="6000">
                  <a:solidFill>
                    <a:schemeClr val="tx1">
                      <a:lumMod val="75000"/>
                      <a:lumOff val="25000"/>
                    </a:schemeClr>
                  </a:solidFill>
                  <a:latin typeface="Montserrat Black" panose="00000A00000000000000" pitchFamily="50" charset="0"/>
                </a:rPr>
                <a:t>CRYPTO</a:t>
              </a:r>
              <a:r>
                <a:rPr lang="en-US" sz="6000">
                  <a:solidFill>
                    <a:srgbClr val="B0DE3C"/>
                  </a:solidFill>
                  <a:latin typeface="Montserrat Black" panose="00000A00000000000000" pitchFamily="50" charset="0"/>
                </a:rPr>
                <a:t>ENVIRONMENT</a:t>
              </a:r>
              <a:endParaRPr lang="en-US" sz="6000" dirty="0">
                <a:solidFill>
                  <a:schemeClr val="tx1">
                    <a:lumMod val="75000"/>
                    <a:lumOff val="25000"/>
                  </a:schemeClr>
                </a:solidFill>
                <a:latin typeface="Montserrat Black" panose="00000A00000000000000" pitchFamily="50" charset="0"/>
              </a:endParaRPr>
            </a:p>
          </p:txBody>
        </p:sp>
        <p:sp>
          <p:nvSpPr>
            <p:cNvPr id="15" name="TextBox 14">
              <a:extLst>
                <a:ext uri="{FF2B5EF4-FFF2-40B4-BE49-F238E27FC236}">
                  <a16:creationId xmlns:a16="http://schemas.microsoft.com/office/drawing/2014/main" id="{F8F858B2-F4C1-4E5D-8FC2-1F3657498990}"/>
                </a:ext>
              </a:extLst>
            </p:cNvPr>
            <p:cNvSpPr txBox="1"/>
            <p:nvPr/>
          </p:nvSpPr>
          <p:spPr>
            <a:xfrm>
              <a:off x="4367829" y="3877543"/>
              <a:ext cx="3378682" cy="369332"/>
            </a:xfrm>
            <a:prstGeom prst="rect">
              <a:avLst/>
            </a:prstGeom>
            <a:noFill/>
          </p:spPr>
          <p:txBody>
            <a:bodyPr wrap="none" rtlCol="0">
              <a:spAutoFit/>
            </a:bodyPr>
            <a:lstStyle/>
            <a:p>
              <a:pPr algn="ctr"/>
              <a:r>
                <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Multipurpose Template Business</a:t>
              </a:r>
            </a:p>
          </p:txBody>
        </p:sp>
      </p:grpSp>
    </p:spTree>
    <p:extLst>
      <p:ext uri="{BB962C8B-B14F-4D97-AF65-F5344CB8AC3E}">
        <p14:creationId xmlns:p14="http://schemas.microsoft.com/office/powerpoint/2010/main" val="2245549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C87C17-7F7C-4A70-8072-8D375959B474}"/>
              </a:ext>
            </a:extLst>
          </p:cNvPr>
          <p:cNvSpPr/>
          <p:nvPr/>
        </p:nvSpPr>
        <p:spPr>
          <a:xfrm>
            <a:off x="5862918" y="-14554"/>
            <a:ext cx="6329082" cy="68725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3C1CDCA4-D0DB-4805-8622-C7373BEF39F4}"/>
              </a:ext>
            </a:extLst>
          </p:cNvPr>
          <p:cNvGrpSpPr/>
          <p:nvPr/>
        </p:nvGrpSpPr>
        <p:grpSpPr>
          <a:xfrm>
            <a:off x="6841715" y="1970273"/>
            <a:ext cx="4651903" cy="2242210"/>
            <a:chOff x="6846340" y="1104308"/>
            <a:chExt cx="4651903" cy="2242210"/>
          </a:xfrm>
        </p:grpSpPr>
        <p:sp>
          <p:nvSpPr>
            <p:cNvPr id="16" name="Subtitle 2">
              <a:extLst>
                <a:ext uri="{FF2B5EF4-FFF2-40B4-BE49-F238E27FC236}">
                  <a16:creationId xmlns:a16="http://schemas.microsoft.com/office/drawing/2014/main" id="{8A39033C-664E-46EA-B6DE-0D180272E56D}"/>
                </a:ext>
              </a:extLst>
            </p:cNvPr>
            <p:cNvSpPr txBox="1">
              <a:spLocks/>
            </p:cNvSpPr>
            <p:nvPr/>
          </p:nvSpPr>
          <p:spPr>
            <a:xfrm>
              <a:off x="6846341" y="1104308"/>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bg1"/>
                  </a:solidFill>
                  <a:latin typeface="Montserrat Medium" panose="00000600000000000000" pitchFamily="50" charset="0"/>
                  <a:ea typeface="Lato Black" panose="020F0502020204030203" pitchFamily="34" charset="0"/>
                  <a:cs typeface="Lato Black" panose="020F0502020204030203" pitchFamily="34" charset="0"/>
                </a:rPr>
                <a:t>WELLCOME</a:t>
              </a:r>
              <a:endParaRPr lang="id-ID" sz="4800" dirty="0">
                <a:solidFill>
                  <a:schemeClr val="bg1"/>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17" name="Subtitle 2">
              <a:extLst>
                <a:ext uri="{FF2B5EF4-FFF2-40B4-BE49-F238E27FC236}">
                  <a16:creationId xmlns:a16="http://schemas.microsoft.com/office/drawing/2014/main" id="{196C146C-EE50-45FE-AECC-FFD8314FF95F}"/>
                </a:ext>
              </a:extLst>
            </p:cNvPr>
            <p:cNvSpPr txBox="1">
              <a:spLocks/>
            </p:cNvSpPr>
            <p:nvPr/>
          </p:nvSpPr>
          <p:spPr>
            <a:xfrm>
              <a:off x="7606266" y="1791614"/>
              <a:ext cx="3891977"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bg1"/>
                  </a:solidFill>
                  <a:latin typeface="Montserrat Medium" panose="00000600000000000000" pitchFamily="50" charset="0"/>
                  <a:ea typeface="Lato Black" panose="020F0502020204030203" pitchFamily="34" charset="0"/>
                  <a:cs typeface="Lato Black" panose="020F0502020204030203" pitchFamily="34" charset="0"/>
                </a:rPr>
                <a:t>WE ARE</a:t>
              </a:r>
              <a:endParaRPr lang="id-ID" sz="4800" dirty="0">
                <a:solidFill>
                  <a:schemeClr val="bg1"/>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18" name="Subtitle 2">
              <a:extLst>
                <a:ext uri="{FF2B5EF4-FFF2-40B4-BE49-F238E27FC236}">
                  <a16:creationId xmlns:a16="http://schemas.microsoft.com/office/drawing/2014/main" id="{FE1FECE3-4B73-4CDA-A94B-411C1D642C52}"/>
                </a:ext>
              </a:extLst>
            </p:cNvPr>
            <p:cNvSpPr txBox="1">
              <a:spLocks/>
            </p:cNvSpPr>
            <p:nvPr/>
          </p:nvSpPr>
          <p:spPr>
            <a:xfrm>
              <a:off x="6846340" y="2424901"/>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bg1"/>
                  </a:solidFill>
                  <a:latin typeface="Montserrat Medium" panose="00000600000000000000" pitchFamily="50" charset="0"/>
                  <a:ea typeface="Lato Black" panose="020F0502020204030203" pitchFamily="34" charset="0"/>
                  <a:cs typeface="Lato Black" panose="020F0502020204030203" pitchFamily="34" charset="0"/>
                </a:rPr>
                <a:t>CREATIVE</a:t>
              </a:r>
              <a:endParaRPr lang="id-ID" sz="4800" dirty="0">
                <a:solidFill>
                  <a:schemeClr val="bg1"/>
                </a:solidFill>
                <a:latin typeface="Montserrat Medium" panose="00000600000000000000" pitchFamily="50" charset="0"/>
                <a:ea typeface="Lato Black" panose="020F0502020204030203" pitchFamily="34" charset="0"/>
                <a:cs typeface="Lato Black" panose="020F0502020204030203" pitchFamily="34" charset="0"/>
              </a:endParaRPr>
            </a:p>
          </p:txBody>
        </p:sp>
      </p:grpSp>
      <p:sp>
        <p:nvSpPr>
          <p:cNvPr id="19" name="Freeform: Shape 18">
            <a:extLst>
              <a:ext uri="{FF2B5EF4-FFF2-40B4-BE49-F238E27FC236}">
                <a16:creationId xmlns:a16="http://schemas.microsoft.com/office/drawing/2014/main" id="{D04D6670-2106-482E-9DEF-A5C725726D6D}"/>
              </a:ext>
            </a:extLst>
          </p:cNvPr>
          <p:cNvSpPr/>
          <p:nvPr/>
        </p:nvSpPr>
        <p:spPr>
          <a:xfrm>
            <a:off x="7329936" y="1761553"/>
            <a:ext cx="368249" cy="368249"/>
          </a:xfrm>
          <a:custGeom>
            <a:avLst/>
            <a:gdLst>
              <a:gd name="connsiteX0" fmla="*/ 402175 w 804350"/>
              <a:gd name="connsiteY0" fmla="*/ 0 h 804350"/>
              <a:gd name="connsiteX1" fmla="*/ 796179 w 804350"/>
              <a:gd name="connsiteY1" fmla="*/ 321123 h 804350"/>
              <a:gd name="connsiteX2" fmla="*/ 804350 w 804350"/>
              <a:gd name="connsiteY2" fmla="*/ 402174 h 804350"/>
              <a:gd name="connsiteX3" fmla="*/ 556031 w 804350"/>
              <a:gd name="connsiteY3" fmla="*/ 402174 h 804350"/>
              <a:gd name="connsiteX4" fmla="*/ 543940 w 804350"/>
              <a:gd name="connsiteY4" fmla="*/ 342288 h 804350"/>
              <a:gd name="connsiteX5" fmla="*/ 402175 w 804350"/>
              <a:gd name="connsiteY5" fmla="*/ 248319 h 804350"/>
              <a:gd name="connsiteX6" fmla="*/ 248319 w 804350"/>
              <a:gd name="connsiteY6" fmla="*/ 402175 h 804350"/>
              <a:gd name="connsiteX7" fmla="*/ 342288 w 804350"/>
              <a:gd name="connsiteY7" fmla="*/ 543940 h 804350"/>
              <a:gd name="connsiteX8" fmla="*/ 402174 w 804350"/>
              <a:gd name="connsiteY8" fmla="*/ 556031 h 804350"/>
              <a:gd name="connsiteX9" fmla="*/ 402174 w 804350"/>
              <a:gd name="connsiteY9" fmla="*/ 804350 h 804350"/>
              <a:gd name="connsiteX10" fmla="*/ 321123 w 804350"/>
              <a:gd name="connsiteY10" fmla="*/ 796180 h 804350"/>
              <a:gd name="connsiteX11" fmla="*/ 0 w 804350"/>
              <a:gd name="connsiteY11" fmla="*/ 402175 h 804350"/>
              <a:gd name="connsiteX12" fmla="*/ 402175 w 804350"/>
              <a:gd name="connsiteY12" fmla="*/ 0 h 80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4350" h="804350">
                <a:moveTo>
                  <a:pt x="402175" y="0"/>
                </a:moveTo>
                <a:cubicBezTo>
                  <a:pt x="596526" y="0"/>
                  <a:pt x="758678" y="137859"/>
                  <a:pt x="796179" y="321123"/>
                </a:cubicBezTo>
                <a:lnTo>
                  <a:pt x="804350" y="402174"/>
                </a:lnTo>
                <a:lnTo>
                  <a:pt x="556031" y="402174"/>
                </a:lnTo>
                <a:lnTo>
                  <a:pt x="543940" y="342288"/>
                </a:lnTo>
                <a:cubicBezTo>
                  <a:pt x="520584" y="287066"/>
                  <a:pt x="465904" y="248319"/>
                  <a:pt x="402175" y="248319"/>
                </a:cubicBezTo>
                <a:cubicBezTo>
                  <a:pt x="317203" y="248319"/>
                  <a:pt x="248319" y="317203"/>
                  <a:pt x="248319" y="402175"/>
                </a:cubicBezTo>
                <a:cubicBezTo>
                  <a:pt x="248319" y="465904"/>
                  <a:pt x="287067" y="520584"/>
                  <a:pt x="342288" y="543940"/>
                </a:cubicBezTo>
                <a:lnTo>
                  <a:pt x="402174" y="556031"/>
                </a:lnTo>
                <a:lnTo>
                  <a:pt x="402174" y="804350"/>
                </a:lnTo>
                <a:lnTo>
                  <a:pt x="321123" y="796180"/>
                </a:lnTo>
                <a:cubicBezTo>
                  <a:pt x="137859" y="758678"/>
                  <a:pt x="0" y="596526"/>
                  <a:pt x="0" y="402175"/>
                </a:cubicBezTo>
                <a:cubicBezTo>
                  <a:pt x="0" y="180060"/>
                  <a:pt x="180060" y="0"/>
                  <a:pt x="4021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TextBox 19">
            <a:extLst>
              <a:ext uri="{FF2B5EF4-FFF2-40B4-BE49-F238E27FC236}">
                <a16:creationId xmlns:a16="http://schemas.microsoft.com/office/drawing/2014/main" id="{20755E93-460B-4029-B3C7-18E639F72F9E}"/>
              </a:ext>
            </a:extLst>
          </p:cNvPr>
          <p:cNvSpPr txBox="1"/>
          <p:nvPr/>
        </p:nvSpPr>
        <p:spPr>
          <a:xfrm>
            <a:off x="7481003" y="5076089"/>
            <a:ext cx="4012615" cy="1107996"/>
          </a:xfrm>
          <a:prstGeom prst="rect">
            <a:avLst/>
          </a:prstGeom>
          <a:noFill/>
        </p:spPr>
        <p:txBody>
          <a:bodyPr wrap="square" rtlCol="0">
            <a:spAutoFit/>
          </a:bodyPr>
          <a:lstStyle/>
          <a:p>
            <a:pPr>
              <a:lnSpc>
                <a:spcPct val="150000"/>
              </a:lnSpc>
            </a:pPr>
            <a:r>
              <a:rPr lang="id-ID"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r>
              <a:rPr lang="id-ID"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p>
          <a:p>
            <a:pPr>
              <a:lnSpc>
                <a:spcPct val="150000"/>
              </a:lnSpc>
            </a:pPr>
            <a:endPar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1" name="TextBox 20">
            <a:extLst>
              <a:ext uri="{FF2B5EF4-FFF2-40B4-BE49-F238E27FC236}">
                <a16:creationId xmlns:a16="http://schemas.microsoft.com/office/drawing/2014/main" id="{82518896-10B5-4F9C-BCF3-B8D06A42F990}"/>
              </a:ext>
            </a:extLst>
          </p:cNvPr>
          <p:cNvSpPr txBox="1"/>
          <p:nvPr/>
        </p:nvSpPr>
        <p:spPr>
          <a:xfrm>
            <a:off x="7481003" y="4657082"/>
            <a:ext cx="4012615" cy="312843"/>
          </a:xfrm>
          <a:prstGeom prst="rect">
            <a:avLst/>
          </a:prstGeom>
          <a:noFill/>
        </p:spPr>
        <p:txBody>
          <a:bodyPr wrap="square" rtlCol="0">
            <a:spAutoFit/>
          </a:bodyPr>
          <a:lstStyle/>
          <a:p>
            <a:pPr>
              <a:lnSpc>
                <a:spcPct val="150000"/>
              </a:lnSpc>
            </a:pPr>
            <a:r>
              <a:rPr lang="id-ID" sz="1100"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rPr>
              <a:t>L</a:t>
            </a:r>
            <a:r>
              <a:rPr lang="en-US" sz="1100" dirty="0" err="1">
                <a:solidFill>
                  <a:schemeClr val="bg1"/>
                </a:solidFill>
                <a:latin typeface="Lato Semibold" panose="020F0502020204030203" pitchFamily="34" charset="0"/>
                <a:ea typeface="Lato Semibold" panose="020F0502020204030203" pitchFamily="34" charset="0"/>
                <a:cs typeface="Lato Semibold" panose="020F0502020204030203" pitchFamily="34" charset="0"/>
              </a:rPr>
              <a:t>orem</a:t>
            </a:r>
            <a:r>
              <a:rPr lang="en-US" sz="1100"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rPr>
              <a:t> Ipsum is simply dummy text of the printing.</a:t>
            </a:r>
            <a:endParaRPr lang="en-US" sz="1200"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22" name="Isosceles Triangle 21">
            <a:extLst>
              <a:ext uri="{FF2B5EF4-FFF2-40B4-BE49-F238E27FC236}">
                <a16:creationId xmlns:a16="http://schemas.microsoft.com/office/drawing/2014/main" id="{C6E6E3F9-BB3D-4337-B836-1E243087E49F}"/>
              </a:ext>
            </a:extLst>
          </p:cNvPr>
          <p:cNvSpPr/>
          <p:nvPr/>
        </p:nvSpPr>
        <p:spPr>
          <a:xfrm rot="5400000">
            <a:off x="6095411" y="273780"/>
            <a:ext cx="1273736" cy="1230053"/>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FD848604-A7C7-4E6B-920F-476FB0BA4BD6}"/>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Picture Placeholder 2">
            <a:extLst>
              <a:ext uri="{FF2B5EF4-FFF2-40B4-BE49-F238E27FC236}">
                <a16:creationId xmlns:a16="http://schemas.microsoft.com/office/drawing/2014/main" id="{1A17B1DF-4F7E-40BA-8D55-D9C79F4A9AC3}"/>
              </a:ext>
            </a:extLst>
          </p:cNvPr>
          <p:cNvSpPr>
            <a:spLocks noGrp="1"/>
          </p:cNvSpPr>
          <p:nvPr>
            <p:ph type="pic" sz="quarter" idx="11"/>
          </p:nvPr>
        </p:nvSpPr>
        <p:spPr/>
      </p:sp>
    </p:spTree>
    <p:extLst>
      <p:ext uri="{BB962C8B-B14F-4D97-AF65-F5344CB8AC3E}">
        <p14:creationId xmlns:p14="http://schemas.microsoft.com/office/powerpoint/2010/main" val="580121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F6EDD43-3B30-4092-8981-2516FF819547}"/>
              </a:ext>
            </a:extLst>
          </p:cNvPr>
          <p:cNvSpPr/>
          <p:nvPr/>
        </p:nvSpPr>
        <p:spPr>
          <a:xfrm>
            <a:off x="-43428" y="-14554"/>
            <a:ext cx="4214828" cy="68725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35BA5DC3-4EFA-44C6-8F4A-7262A50FBC31}"/>
              </a:ext>
            </a:extLst>
          </p:cNvPr>
          <p:cNvGrpSpPr/>
          <p:nvPr/>
        </p:nvGrpSpPr>
        <p:grpSpPr>
          <a:xfrm>
            <a:off x="765624" y="1308633"/>
            <a:ext cx="3763899" cy="780157"/>
            <a:chOff x="8829652" y="4069269"/>
            <a:chExt cx="3763899" cy="780157"/>
          </a:xfrm>
        </p:grpSpPr>
        <p:sp>
          <p:nvSpPr>
            <p:cNvPr id="13" name="TextBox 12">
              <a:extLst>
                <a:ext uri="{FF2B5EF4-FFF2-40B4-BE49-F238E27FC236}">
                  <a16:creationId xmlns:a16="http://schemas.microsoft.com/office/drawing/2014/main" id="{DE2C39E2-BA61-4F13-9C29-1849078D5E4F}"/>
                </a:ext>
              </a:extLst>
            </p:cNvPr>
            <p:cNvSpPr txBox="1"/>
            <p:nvPr/>
          </p:nvSpPr>
          <p:spPr>
            <a:xfrm>
              <a:off x="9927495" y="4120793"/>
              <a:ext cx="1656864" cy="338554"/>
            </a:xfrm>
            <a:prstGeom prst="rect">
              <a:avLst/>
            </a:prstGeom>
            <a:noFill/>
          </p:spPr>
          <p:txBody>
            <a:bodyPr wrap="none" rtlCol="0">
              <a:spAutoFit/>
            </a:bodyPr>
            <a:lstStyle/>
            <a:p>
              <a:pPr algn="r"/>
              <a:r>
                <a:rPr lang="en-US" sz="1600" spc="30" dirty="0">
                  <a:solidFill>
                    <a:schemeClr val="bg1">
                      <a:lumMod val="95000"/>
                    </a:schemeClr>
                  </a:solidFill>
                  <a:latin typeface="Montserrat Light" panose="00000400000000000000" pitchFamily="50" charset="0"/>
                  <a:ea typeface="Lato" panose="020F0502020204030203" pitchFamily="34" charset="0"/>
                  <a:cs typeface="Lato" panose="020F0502020204030203" pitchFamily="34" charset="0"/>
                </a:rPr>
                <a:t>What We Do?</a:t>
              </a:r>
            </a:p>
          </p:txBody>
        </p:sp>
        <p:sp>
          <p:nvSpPr>
            <p:cNvPr id="14" name="TextBox 13">
              <a:extLst>
                <a:ext uri="{FF2B5EF4-FFF2-40B4-BE49-F238E27FC236}">
                  <a16:creationId xmlns:a16="http://schemas.microsoft.com/office/drawing/2014/main" id="{F737B0B0-14E7-463F-85F1-DDECF9EDD927}"/>
                </a:ext>
              </a:extLst>
            </p:cNvPr>
            <p:cNvSpPr txBox="1"/>
            <p:nvPr/>
          </p:nvSpPr>
          <p:spPr>
            <a:xfrm>
              <a:off x="8829652" y="4459348"/>
              <a:ext cx="2717841" cy="312843"/>
            </a:xfrm>
            <a:prstGeom prst="rect">
              <a:avLst/>
            </a:prstGeom>
            <a:noFill/>
          </p:spPr>
          <p:txBody>
            <a:bodyPr wrap="square" rtlCol="0">
              <a:spAutoFit/>
            </a:bodyPr>
            <a:lstStyle/>
            <a:p>
              <a:pPr algn="r">
                <a:lnSpc>
                  <a:spcPct val="150000"/>
                </a:lnSpc>
              </a:pPr>
              <a:r>
                <a:rPr lang="id-ID" sz="1100" dirty="0">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a:t>
              </a:r>
            </a:p>
          </p:txBody>
        </p:sp>
        <p:sp>
          <p:nvSpPr>
            <p:cNvPr id="15" name="Oval 14">
              <a:extLst>
                <a:ext uri="{FF2B5EF4-FFF2-40B4-BE49-F238E27FC236}">
                  <a16:creationId xmlns:a16="http://schemas.microsoft.com/office/drawing/2014/main" id="{CE34213C-AD72-468B-B528-FEBC6B5732F6}"/>
                </a:ext>
              </a:extLst>
            </p:cNvPr>
            <p:cNvSpPr/>
            <p:nvPr/>
          </p:nvSpPr>
          <p:spPr>
            <a:xfrm>
              <a:off x="11813394" y="4069269"/>
              <a:ext cx="780157" cy="7801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5000"/>
                    </a:schemeClr>
                  </a:solidFill>
                  <a:latin typeface="Lato" panose="020F0502020204030203" pitchFamily="34" charset="0"/>
                  <a:ea typeface="Lato" panose="020F0502020204030203" pitchFamily="34" charset="0"/>
                  <a:cs typeface="Lato" panose="020F0502020204030203" pitchFamily="34" charset="0"/>
                </a:rPr>
                <a:t>1</a:t>
              </a:r>
            </a:p>
          </p:txBody>
        </p:sp>
      </p:grpSp>
      <p:grpSp>
        <p:nvGrpSpPr>
          <p:cNvPr id="24" name="Group 23">
            <a:extLst>
              <a:ext uri="{FF2B5EF4-FFF2-40B4-BE49-F238E27FC236}">
                <a16:creationId xmlns:a16="http://schemas.microsoft.com/office/drawing/2014/main" id="{35BA5DC3-4EFA-44C6-8F4A-7262A50FBC31}"/>
              </a:ext>
            </a:extLst>
          </p:cNvPr>
          <p:cNvGrpSpPr/>
          <p:nvPr/>
        </p:nvGrpSpPr>
        <p:grpSpPr>
          <a:xfrm>
            <a:off x="809167" y="2492261"/>
            <a:ext cx="3763899" cy="780157"/>
            <a:chOff x="8829652" y="4069269"/>
            <a:chExt cx="3763899" cy="780157"/>
          </a:xfrm>
        </p:grpSpPr>
        <p:sp>
          <p:nvSpPr>
            <p:cNvPr id="25" name="TextBox 24">
              <a:extLst>
                <a:ext uri="{FF2B5EF4-FFF2-40B4-BE49-F238E27FC236}">
                  <a16:creationId xmlns:a16="http://schemas.microsoft.com/office/drawing/2014/main" id="{DE2C39E2-BA61-4F13-9C29-1849078D5E4F}"/>
                </a:ext>
              </a:extLst>
            </p:cNvPr>
            <p:cNvSpPr txBox="1"/>
            <p:nvPr/>
          </p:nvSpPr>
          <p:spPr>
            <a:xfrm>
              <a:off x="9927495" y="4120793"/>
              <a:ext cx="1656864" cy="338554"/>
            </a:xfrm>
            <a:prstGeom prst="rect">
              <a:avLst/>
            </a:prstGeom>
            <a:noFill/>
          </p:spPr>
          <p:txBody>
            <a:bodyPr wrap="none" rtlCol="0">
              <a:spAutoFit/>
            </a:bodyPr>
            <a:lstStyle/>
            <a:p>
              <a:pPr algn="r"/>
              <a:r>
                <a:rPr lang="en-US" sz="1600" spc="30" dirty="0">
                  <a:solidFill>
                    <a:schemeClr val="bg1">
                      <a:lumMod val="95000"/>
                    </a:schemeClr>
                  </a:solidFill>
                  <a:latin typeface="Montserrat Light" panose="00000400000000000000" pitchFamily="50" charset="0"/>
                  <a:ea typeface="Lato" panose="020F0502020204030203" pitchFamily="34" charset="0"/>
                  <a:cs typeface="Lato" panose="020F0502020204030203" pitchFamily="34" charset="0"/>
                </a:rPr>
                <a:t>What We Do?</a:t>
              </a:r>
            </a:p>
          </p:txBody>
        </p:sp>
        <p:sp>
          <p:nvSpPr>
            <p:cNvPr id="27" name="TextBox 26">
              <a:extLst>
                <a:ext uri="{FF2B5EF4-FFF2-40B4-BE49-F238E27FC236}">
                  <a16:creationId xmlns:a16="http://schemas.microsoft.com/office/drawing/2014/main" id="{F737B0B0-14E7-463F-85F1-DDECF9EDD927}"/>
                </a:ext>
              </a:extLst>
            </p:cNvPr>
            <p:cNvSpPr txBox="1"/>
            <p:nvPr/>
          </p:nvSpPr>
          <p:spPr>
            <a:xfrm>
              <a:off x="8829652" y="4459348"/>
              <a:ext cx="2717841" cy="312843"/>
            </a:xfrm>
            <a:prstGeom prst="rect">
              <a:avLst/>
            </a:prstGeom>
            <a:noFill/>
          </p:spPr>
          <p:txBody>
            <a:bodyPr wrap="square" rtlCol="0">
              <a:spAutoFit/>
            </a:bodyPr>
            <a:lstStyle/>
            <a:p>
              <a:pPr algn="r">
                <a:lnSpc>
                  <a:spcPct val="150000"/>
                </a:lnSpc>
              </a:pPr>
              <a:r>
                <a:rPr lang="id-ID" sz="1100" dirty="0">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a:t>
              </a:r>
            </a:p>
          </p:txBody>
        </p:sp>
        <p:sp>
          <p:nvSpPr>
            <p:cNvPr id="28" name="Oval 27">
              <a:extLst>
                <a:ext uri="{FF2B5EF4-FFF2-40B4-BE49-F238E27FC236}">
                  <a16:creationId xmlns:a16="http://schemas.microsoft.com/office/drawing/2014/main" id="{CE34213C-AD72-468B-B528-FEBC6B5732F6}"/>
                </a:ext>
              </a:extLst>
            </p:cNvPr>
            <p:cNvSpPr/>
            <p:nvPr/>
          </p:nvSpPr>
          <p:spPr>
            <a:xfrm>
              <a:off x="11813394" y="4069269"/>
              <a:ext cx="780157" cy="7801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5000"/>
                    </a:schemeClr>
                  </a:solidFill>
                  <a:latin typeface="Lato" panose="020F0502020204030203" pitchFamily="34" charset="0"/>
                  <a:ea typeface="Lato" panose="020F0502020204030203" pitchFamily="34" charset="0"/>
                  <a:cs typeface="Lato" panose="020F0502020204030203" pitchFamily="34" charset="0"/>
                </a:rPr>
                <a:t>2</a:t>
              </a:r>
            </a:p>
          </p:txBody>
        </p:sp>
      </p:grpSp>
      <p:grpSp>
        <p:nvGrpSpPr>
          <p:cNvPr id="30" name="Group 29">
            <a:extLst>
              <a:ext uri="{FF2B5EF4-FFF2-40B4-BE49-F238E27FC236}">
                <a16:creationId xmlns:a16="http://schemas.microsoft.com/office/drawing/2014/main" id="{35BA5DC3-4EFA-44C6-8F4A-7262A50FBC31}"/>
              </a:ext>
            </a:extLst>
          </p:cNvPr>
          <p:cNvGrpSpPr/>
          <p:nvPr/>
        </p:nvGrpSpPr>
        <p:grpSpPr>
          <a:xfrm>
            <a:off x="785992" y="3675889"/>
            <a:ext cx="3763899" cy="780157"/>
            <a:chOff x="8829652" y="4069269"/>
            <a:chExt cx="3763899" cy="780157"/>
          </a:xfrm>
        </p:grpSpPr>
        <p:sp>
          <p:nvSpPr>
            <p:cNvPr id="31" name="TextBox 30">
              <a:extLst>
                <a:ext uri="{FF2B5EF4-FFF2-40B4-BE49-F238E27FC236}">
                  <a16:creationId xmlns:a16="http://schemas.microsoft.com/office/drawing/2014/main" id="{DE2C39E2-BA61-4F13-9C29-1849078D5E4F}"/>
                </a:ext>
              </a:extLst>
            </p:cNvPr>
            <p:cNvSpPr txBox="1"/>
            <p:nvPr/>
          </p:nvSpPr>
          <p:spPr>
            <a:xfrm>
              <a:off x="9927495" y="4120793"/>
              <a:ext cx="1656864" cy="338554"/>
            </a:xfrm>
            <a:prstGeom prst="rect">
              <a:avLst/>
            </a:prstGeom>
            <a:noFill/>
          </p:spPr>
          <p:txBody>
            <a:bodyPr wrap="none" rtlCol="0">
              <a:spAutoFit/>
            </a:bodyPr>
            <a:lstStyle/>
            <a:p>
              <a:pPr algn="r"/>
              <a:r>
                <a:rPr lang="en-US" sz="1600" spc="30" dirty="0">
                  <a:solidFill>
                    <a:schemeClr val="bg1">
                      <a:lumMod val="95000"/>
                    </a:schemeClr>
                  </a:solidFill>
                  <a:latin typeface="Montserrat Light" panose="00000400000000000000" pitchFamily="50" charset="0"/>
                  <a:ea typeface="Lato" panose="020F0502020204030203" pitchFamily="34" charset="0"/>
                  <a:cs typeface="Lato" panose="020F0502020204030203" pitchFamily="34" charset="0"/>
                </a:rPr>
                <a:t>What We Do?</a:t>
              </a:r>
            </a:p>
          </p:txBody>
        </p:sp>
        <p:sp>
          <p:nvSpPr>
            <p:cNvPr id="34" name="TextBox 33">
              <a:extLst>
                <a:ext uri="{FF2B5EF4-FFF2-40B4-BE49-F238E27FC236}">
                  <a16:creationId xmlns:a16="http://schemas.microsoft.com/office/drawing/2014/main" id="{F737B0B0-14E7-463F-85F1-DDECF9EDD927}"/>
                </a:ext>
              </a:extLst>
            </p:cNvPr>
            <p:cNvSpPr txBox="1"/>
            <p:nvPr/>
          </p:nvSpPr>
          <p:spPr>
            <a:xfrm>
              <a:off x="8829652" y="4459348"/>
              <a:ext cx="2717841" cy="312843"/>
            </a:xfrm>
            <a:prstGeom prst="rect">
              <a:avLst/>
            </a:prstGeom>
            <a:noFill/>
          </p:spPr>
          <p:txBody>
            <a:bodyPr wrap="square" rtlCol="0">
              <a:spAutoFit/>
            </a:bodyPr>
            <a:lstStyle/>
            <a:p>
              <a:pPr algn="r">
                <a:lnSpc>
                  <a:spcPct val="150000"/>
                </a:lnSpc>
              </a:pPr>
              <a:r>
                <a:rPr lang="id-ID" sz="1100" dirty="0">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a:t>
              </a:r>
            </a:p>
          </p:txBody>
        </p:sp>
        <p:sp>
          <p:nvSpPr>
            <p:cNvPr id="35" name="Oval 34">
              <a:extLst>
                <a:ext uri="{FF2B5EF4-FFF2-40B4-BE49-F238E27FC236}">
                  <a16:creationId xmlns:a16="http://schemas.microsoft.com/office/drawing/2014/main" id="{CE34213C-AD72-468B-B528-FEBC6B5732F6}"/>
                </a:ext>
              </a:extLst>
            </p:cNvPr>
            <p:cNvSpPr/>
            <p:nvPr/>
          </p:nvSpPr>
          <p:spPr>
            <a:xfrm>
              <a:off x="11813394" y="4069269"/>
              <a:ext cx="780157" cy="7801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5000"/>
                    </a:schemeClr>
                  </a:solidFill>
                  <a:latin typeface="Lato" panose="020F0502020204030203" pitchFamily="34" charset="0"/>
                  <a:ea typeface="Lato" panose="020F0502020204030203" pitchFamily="34" charset="0"/>
                  <a:cs typeface="Lato" panose="020F0502020204030203" pitchFamily="34" charset="0"/>
                </a:rPr>
                <a:t>3</a:t>
              </a:r>
            </a:p>
          </p:txBody>
        </p:sp>
      </p:grpSp>
      <p:grpSp>
        <p:nvGrpSpPr>
          <p:cNvPr id="48" name="Group 47">
            <a:extLst>
              <a:ext uri="{FF2B5EF4-FFF2-40B4-BE49-F238E27FC236}">
                <a16:creationId xmlns:a16="http://schemas.microsoft.com/office/drawing/2014/main" id="{8CB92548-7B8E-4E29-8A11-369B6AF3017A}"/>
              </a:ext>
            </a:extLst>
          </p:cNvPr>
          <p:cNvGrpSpPr/>
          <p:nvPr/>
        </p:nvGrpSpPr>
        <p:grpSpPr>
          <a:xfrm>
            <a:off x="348384" y="5325353"/>
            <a:ext cx="3444525" cy="1053418"/>
            <a:chOff x="3880781" y="3027749"/>
            <a:chExt cx="3444525" cy="1053418"/>
          </a:xfrm>
        </p:grpSpPr>
        <p:sp>
          <p:nvSpPr>
            <p:cNvPr id="49" name="TextBox 48">
              <a:extLst>
                <a:ext uri="{FF2B5EF4-FFF2-40B4-BE49-F238E27FC236}">
                  <a16:creationId xmlns:a16="http://schemas.microsoft.com/office/drawing/2014/main" id="{0CCDE122-BDC8-46C0-BA27-62D2D2F294A2}"/>
                </a:ext>
              </a:extLst>
            </p:cNvPr>
            <p:cNvSpPr txBox="1"/>
            <p:nvPr/>
          </p:nvSpPr>
          <p:spPr>
            <a:xfrm>
              <a:off x="3880781" y="3027749"/>
              <a:ext cx="3283271" cy="707886"/>
            </a:xfrm>
            <a:prstGeom prst="rect">
              <a:avLst/>
            </a:prstGeom>
            <a:noFill/>
          </p:spPr>
          <p:txBody>
            <a:bodyPr wrap="none" rtlCol="0">
              <a:spAutoFit/>
            </a:bodyPr>
            <a:lstStyle/>
            <a:p>
              <a:pPr algn="ctr"/>
              <a:r>
                <a:rPr lang="en-US" sz="4000" dirty="0">
                  <a:solidFill>
                    <a:schemeClr val="bg1"/>
                  </a:solidFill>
                  <a:latin typeface="Montserrat" panose="00000500000000000000" pitchFamily="50" charset="0"/>
                </a:rPr>
                <a:t>LOOKBOOK</a:t>
              </a:r>
            </a:p>
          </p:txBody>
        </p:sp>
        <p:sp>
          <p:nvSpPr>
            <p:cNvPr id="50" name="TextBox 49">
              <a:extLst>
                <a:ext uri="{FF2B5EF4-FFF2-40B4-BE49-F238E27FC236}">
                  <a16:creationId xmlns:a16="http://schemas.microsoft.com/office/drawing/2014/main" id="{E4E481AD-5F92-4EB6-B8BC-DEDA1EE2B79D}"/>
                </a:ext>
              </a:extLst>
            </p:cNvPr>
            <p:cNvSpPr txBox="1"/>
            <p:nvPr/>
          </p:nvSpPr>
          <p:spPr>
            <a:xfrm>
              <a:off x="3897765" y="3711835"/>
              <a:ext cx="3427541" cy="369332"/>
            </a:xfrm>
            <a:prstGeom prst="rect">
              <a:avLst/>
            </a:prstGeom>
            <a:noFill/>
          </p:spPr>
          <p:txBody>
            <a:bodyPr wrap="none" rtlCol="0">
              <a:spAutoFit/>
            </a:bodyPr>
            <a:lstStyle/>
            <a:p>
              <a:r>
                <a:rPr lang="en-US" dirty="0">
                  <a:solidFill>
                    <a:schemeClr val="bg1"/>
                  </a:solidFill>
                  <a:latin typeface="Lato Light" panose="020F0502020204030203" pitchFamily="34" charset="0"/>
                  <a:ea typeface="Lato Light" panose="020F0502020204030203" pitchFamily="34" charset="0"/>
                  <a:cs typeface="Lato Light" panose="020F0502020204030203" pitchFamily="34" charset="0"/>
                </a:rPr>
                <a:t>Multipurpose Template Business</a:t>
              </a:r>
            </a:p>
          </p:txBody>
        </p:sp>
      </p:grpSp>
      <p:sp>
        <p:nvSpPr>
          <p:cNvPr id="3" name="Picture Placeholder 2">
            <a:extLst>
              <a:ext uri="{FF2B5EF4-FFF2-40B4-BE49-F238E27FC236}">
                <a16:creationId xmlns:a16="http://schemas.microsoft.com/office/drawing/2014/main" id="{BC1EA36C-E366-44A8-9439-D1A768440486}"/>
              </a:ext>
            </a:extLst>
          </p:cNvPr>
          <p:cNvSpPr>
            <a:spLocks noGrp="1"/>
          </p:cNvSpPr>
          <p:nvPr>
            <p:ph type="pic" sz="quarter" idx="10"/>
          </p:nvPr>
        </p:nvSpPr>
        <p:spPr/>
      </p:sp>
    </p:spTree>
    <p:extLst>
      <p:ext uri="{BB962C8B-B14F-4D97-AF65-F5344CB8AC3E}">
        <p14:creationId xmlns:p14="http://schemas.microsoft.com/office/powerpoint/2010/main" val="2807055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2466BE57-6C8B-4321-B8A1-1EA878BA6078}"/>
              </a:ext>
            </a:extLst>
          </p:cNvPr>
          <p:cNvSpPr/>
          <p:nvPr/>
        </p:nvSpPr>
        <p:spPr>
          <a:xfrm>
            <a:off x="7258050" y="0"/>
            <a:ext cx="4933950" cy="6858000"/>
          </a:xfrm>
          <a:custGeom>
            <a:avLst/>
            <a:gdLst>
              <a:gd name="connsiteX0" fmla="*/ 0 w 5067300"/>
              <a:gd name="connsiteY0" fmla="*/ 0 h 6858000"/>
              <a:gd name="connsiteX1" fmla="*/ 5067300 w 5067300"/>
              <a:gd name="connsiteY1" fmla="*/ 0 h 6858000"/>
              <a:gd name="connsiteX2" fmla="*/ 5067300 w 5067300"/>
              <a:gd name="connsiteY2" fmla="*/ 6858000 h 6858000"/>
              <a:gd name="connsiteX3" fmla="*/ 0 w 5067300"/>
              <a:gd name="connsiteY3" fmla="*/ 6858000 h 6858000"/>
              <a:gd name="connsiteX4" fmla="*/ 0 w 5067300"/>
              <a:gd name="connsiteY4" fmla="*/ 0 h 6858000"/>
              <a:gd name="connsiteX0" fmla="*/ 0 w 5067300"/>
              <a:gd name="connsiteY0" fmla="*/ 0 h 6858000"/>
              <a:gd name="connsiteX1" fmla="*/ 5067300 w 5067300"/>
              <a:gd name="connsiteY1" fmla="*/ 0 h 6858000"/>
              <a:gd name="connsiteX2" fmla="*/ 2686050 w 5067300"/>
              <a:gd name="connsiteY2" fmla="*/ 6838950 h 6858000"/>
              <a:gd name="connsiteX3" fmla="*/ 0 w 5067300"/>
              <a:gd name="connsiteY3" fmla="*/ 6858000 h 6858000"/>
              <a:gd name="connsiteX4" fmla="*/ 0 w 5067300"/>
              <a:gd name="connsiteY4" fmla="*/ 0 h 6858000"/>
              <a:gd name="connsiteX0" fmla="*/ 2171700 w 5067300"/>
              <a:gd name="connsiteY0" fmla="*/ 0 h 6858000"/>
              <a:gd name="connsiteX1" fmla="*/ 5067300 w 5067300"/>
              <a:gd name="connsiteY1" fmla="*/ 0 h 6858000"/>
              <a:gd name="connsiteX2" fmla="*/ 2686050 w 5067300"/>
              <a:gd name="connsiteY2" fmla="*/ 6838950 h 6858000"/>
              <a:gd name="connsiteX3" fmla="*/ 0 w 5067300"/>
              <a:gd name="connsiteY3" fmla="*/ 6858000 h 6858000"/>
              <a:gd name="connsiteX4" fmla="*/ 2171700 w 5067300"/>
              <a:gd name="connsiteY4" fmla="*/ 0 h 6858000"/>
              <a:gd name="connsiteX0" fmla="*/ 2171700 w 4933950"/>
              <a:gd name="connsiteY0" fmla="*/ 0 h 6858000"/>
              <a:gd name="connsiteX1" fmla="*/ 4933950 w 4933950"/>
              <a:gd name="connsiteY1" fmla="*/ 0 h 6858000"/>
              <a:gd name="connsiteX2" fmla="*/ 2686050 w 4933950"/>
              <a:gd name="connsiteY2" fmla="*/ 6838950 h 6858000"/>
              <a:gd name="connsiteX3" fmla="*/ 0 w 4933950"/>
              <a:gd name="connsiteY3" fmla="*/ 6858000 h 6858000"/>
              <a:gd name="connsiteX4" fmla="*/ 2171700 w 49339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3950" h="6858000">
                <a:moveTo>
                  <a:pt x="2171700" y="0"/>
                </a:moveTo>
                <a:lnTo>
                  <a:pt x="4933950" y="0"/>
                </a:lnTo>
                <a:lnTo>
                  <a:pt x="2686050" y="6838950"/>
                </a:lnTo>
                <a:lnTo>
                  <a:pt x="0" y="6858000"/>
                </a:lnTo>
                <a:lnTo>
                  <a:pt x="2171700" y="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E59E288-96EE-4FF9-931E-8F1CA9280CD3}"/>
              </a:ext>
            </a:extLst>
          </p:cNvPr>
          <p:cNvSpPr/>
          <p:nvPr/>
        </p:nvSpPr>
        <p:spPr>
          <a:xfrm>
            <a:off x="6621913" y="4298858"/>
            <a:ext cx="4034777" cy="2090252"/>
          </a:xfrm>
          <a:prstGeom prst="rect">
            <a:avLst/>
          </a:prstGeom>
        </p:spPr>
        <p:txBody>
          <a:bodyPr wrap="square">
            <a:spAutoFit/>
          </a:bodyPr>
          <a:lstStyle/>
          <a:p>
            <a:pPr>
              <a:lnSpc>
                <a:spcPct val="150000"/>
              </a:lnSpc>
            </a:pPr>
            <a:r>
              <a:rPr lang="id-ID" sz="1100" i="0" dirty="0">
                <a:solidFill>
                  <a:schemeClr val="tx1">
                    <a:lumMod val="75000"/>
                    <a:lumOff val="25000"/>
                  </a:schemeClr>
                </a:solidFill>
                <a:effectLst/>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 libero vivamus porttitor dolor, conubia mollit. Sapien nam suspendisse, tincidunt eget ante tincidunt, eros in auctor fringilla praesent at diam. In et quam est eget mi. Pellentesque nunc orci eu enim, eget in fringilla vitae, et eros praesent dolor porttitor. Lacinia lectus nonummy, accumsan mauris in sed </a:t>
            </a: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justotincidunt, eros in auctor fringilla praesent at diam. </a:t>
            </a:r>
          </a:p>
        </p:txBody>
      </p:sp>
      <p:sp>
        <p:nvSpPr>
          <p:cNvPr id="22" name="TextBox 21">
            <a:extLst>
              <a:ext uri="{FF2B5EF4-FFF2-40B4-BE49-F238E27FC236}">
                <a16:creationId xmlns:a16="http://schemas.microsoft.com/office/drawing/2014/main" id="{9BD57A41-5092-4F38-B70A-4FA513CAFCFE}"/>
              </a:ext>
            </a:extLst>
          </p:cNvPr>
          <p:cNvSpPr txBox="1"/>
          <p:nvPr/>
        </p:nvSpPr>
        <p:spPr>
          <a:xfrm>
            <a:off x="6633317" y="3959603"/>
            <a:ext cx="4232923" cy="276999"/>
          </a:xfrm>
          <a:prstGeom prst="rect">
            <a:avLst/>
          </a:prstGeom>
          <a:noFill/>
        </p:spPr>
        <p:txBody>
          <a:bodyPr wrap="square" rtlCol="0">
            <a:spAutoFit/>
          </a:bodyPr>
          <a:lstStyle/>
          <a:p>
            <a:r>
              <a:rPr lang="en-US" sz="1200" spc="600" dirty="0">
                <a:solidFill>
                  <a:schemeClr val="tx1">
                    <a:lumMod val="75000"/>
                    <a:lumOff val="25000"/>
                  </a:schemeClr>
                </a:solidFill>
                <a:latin typeface="Montserrat" panose="00000500000000000000" pitchFamily="50" charset="0"/>
                <a:ea typeface="Lato Black" panose="020F0502020204030203" pitchFamily="34" charset="0"/>
                <a:cs typeface="Lato Black" panose="020F0502020204030203" pitchFamily="34" charset="0"/>
              </a:rPr>
              <a:t>ABOUT US</a:t>
            </a:r>
          </a:p>
        </p:txBody>
      </p:sp>
      <p:sp>
        <p:nvSpPr>
          <p:cNvPr id="11" name="Freeform: Shape 10">
            <a:extLst>
              <a:ext uri="{FF2B5EF4-FFF2-40B4-BE49-F238E27FC236}">
                <a16:creationId xmlns:a16="http://schemas.microsoft.com/office/drawing/2014/main" id="{CAF7C474-BB47-4A3D-965E-FC1A0F686C11}"/>
              </a:ext>
            </a:extLst>
          </p:cNvPr>
          <p:cNvSpPr/>
          <p:nvPr/>
        </p:nvSpPr>
        <p:spPr>
          <a:xfrm rot="16200000">
            <a:off x="-13447" y="-10589"/>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2" name="Group 11">
            <a:extLst>
              <a:ext uri="{FF2B5EF4-FFF2-40B4-BE49-F238E27FC236}">
                <a16:creationId xmlns:a16="http://schemas.microsoft.com/office/drawing/2014/main" id="{29C89C71-DFAE-4B54-9F62-3C8AE2CA3A67}"/>
              </a:ext>
            </a:extLst>
          </p:cNvPr>
          <p:cNvGrpSpPr/>
          <p:nvPr/>
        </p:nvGrpSpPr>
        <p:grpSpPr>
          <a:xfrm>
            <a:off x="5718629" y="989976"/>
            <a:ext cx="5657971" cy="2624443"/>
            <a:chOff x="6608625" y="1104308"/>
            <a:chExt cx="5657971" cy="2624443"/>
          </a:xfrm>
        </p:grpSpPr>
        <p:sp>
          <p:nvSpPr>
            <p:cNvPr id="13" name="Subtitle 2">
              <a:extLst>
                <a:ext uri="{FF2B5EF4-FFF2-40B4-BE49-F238E27FC236}">
                  <a16:creationId xmlns:a16="http://schemas.microsoft.com/office/drawing/2014/main" id="{BB1C32ED-0A87-4944-9855-5529D8FAA4FA}"/>
                </a:ext>
              </a:extLst>
            </p:cNvPr>
            <p:cNvSpPr txBox="1">
              <a:spLocks/>
            </p:cNvSpPr>
            <p:nvPr/>
          </p:nvSpPr>
          <p:spPr>
            <a:xfrm>
              <a:off x="6846341" y="1104308"/>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WELLCOME</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14" name="Subtitle 2">
              <a:extLst>
                <a:ext uri="{FF2B5EF4-FFF2-40B4-BE49-F238E27FC236}">
                  <a16:creationId xmlns:a16="http://schemas.microsoft.com/office/drawing/2014/main" id="{E8E4974D-7D49-44F5-8F3D-9FB16CAD6EEB}"/>
                </a:ext>
              </a:extLst>
            </p:cNvPr>
            <p:cNvSpPr txBox="1">
              <a:spLocks/>
            </p:cNvSpPr>
            <p:nvPr/>
          </p:nvSpPr>
          <p:spPr>
            <a:xfrm>
              <a:off x="8374619" y="1957252"/>
              <a:ext cx="3891977"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WE ARE</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15" name="Subtitle 2">
              <a:extLst>
                <a:ext uri="{FF2B5EF4-FFF2-40B4-BE49-F238E27FC236}">
                  <a16:creationId xmlns:a16="http://schemas.microsoft.com/office/drawing/2014/main" id="{55C36359-EC4C-417C-A3D3-2C58DD2AEC1E}"/>
                </a:ext>
              </a:extLst>
            </p:cNvPr>
            <p:cNvSpPr txBox="1">
              <a:spLocks/>
            </p:cNvSpPr>
            <p:nvPr/>
          </p:nvSpPr>
          <p:spPr>
            <a:xfrm>
              <a:off x="6608625" y="2807134"/>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CREATIVE</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grpSp>
      <p:sp>
        <p:nvSpPr>
          <p:cNvPr id="17" name="Freeform: Shape 16">
            <a:extLst>
              <a:ext uri="{FF2B5EF4-FFF2-40B4-BE49-F238E27FC236}">
                <a16:creationId xmlns:a16="http://schemas.microsoft.com/office/drawing/2014/main" id="{BD169AD1-9389-400F-BFC3-CD802917E962}"/>
              </a:ext>
            </a:extLst>
          </p:cNvPr>
          <p:cNvSpPr/>
          <p:nvPr/>
        </p:nvSpPr>
        <p:spPr>
          <a:xfrm>
            <a:off x="6444565" y="781256"/>
            <a:ext cx="368249" cy="368249"/>
          </a:xfrm>
          <a:custGeom>
            <a:avLst/>
            <a:gdLst>
              <a:gd name="connsiteX0" fmla="*/ 402175 w 804350"/>
              <a:gd name="connsiteY0" fmla="*/ 0 h 804350"/>
              <a:gd name="connsiteX1" fmla="*/ 796179 w 804350"/>
              <a:gd name="connsiteY1" fmla="*/ 321123 h 804350"/>
              <a:gd name="connsiteX2" fmla="*/ 804350 w 804350"/>
              <a:gd name="connsiteY2" fmla="*/ 402174 h 804350"/>
              <a:gd name="connsiteX3" fmla="*/ 556031 w 804350"/>
              <a:gd name="connsiteY3" fmla="*/ 402174 h 804350"/>
              <a:gd name="connsiteX4" fmla="*/ 543940 w 804350"/>
              <a:gd name="connsiteY4" fmla="*/ 342288 h 804350"/>
              <a:gd name="connsiteX5" fmla="*/ 402175 w 804350"/>
              <a:gd name="connsiteY5" fmla="*/ 248319 h 804350"/>
              <a:gd name="connsiteX6" fmla="*/ 248319 w 804350"/>
              <a:gd name="connsiteY6" fmla="*/ 402175 h 804350"/>
              <a:gd name="connsiteX7" fmla="*/ 342288 w 804350"/>
              <a:gd name="connsiteY7" fmla="*/ 543940 h 804350"/>
              <a:gd name="connsiteX8" fmla="*/ 402174 w 804350"/>
              <a:gd name="connsiteY8" fmla="*/ 556031 h 804350"/>
              <a:gd name="connsiteX9" fmla="*/ 402174 w 804350"/>
              <a:gd name="connsiteY9" fmla="*/ 804350 h 804350"/>
              <a:gd name="connsiteX10" fmla="*/ 321123 w 804350"/>
              <a:gd name="connsiteY10" fmla="*/ 796180 h 804350"/>
              <a:gd name="connsiteX11" fmla="*/ 0 w 804350"/>
              <a:gd name="connsiteY11" fmla="*/ 402175 h 804350"/>
              <a:gd name="connsiteX12" fmla="*/ 402175 w 804350"/>
              <a:gd name="connsiteY12" fmla="*/ 0 h 80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4350" h="804350">
                <a:moveTo>
                  <a:pt x="402175" y="0"/>
                </a:moveTo>
                <a:cubicBezTo>
                  <a:pt x="596526" y="0"/>
                  <a:pt x="758678" y="137859"/>
                  <a:pt x="796179" y="321123"/>
                </a:cubicBezTo>
                <a:lnTo>
                  <a:pt x="804350" y="402174"/>
                </a:lnTo>
                <a:lnTo>
                  <a:pt x="556031" y="402174"/>
                </a:lnTo>
                <a:lnTo>
                  <a:pt x="543940" y="342288"/>
                </a:lnTo>
                <a:cubicBezTo>
                  <a:pt x="520584" y="287066"/>
                  <a:pt x="465904" y="248319"/>
                  <a:pt x="402175" y="248319"/>
                </a:cubicBezTo>
                <a:cubicBezTo>
                  <a:pt x="317203" y="248319"/>
                  <a:pt x="248319" y="317203"/>
                  <a:pt x="248319" y="402175"/>
                </a:cubicBezTo>
                <a:cubicBezTo>
                  <a:pt x="248319" y="465904"/>
                  <a:pt x="287067" y="520584"/>
                  <a:pt x="342288" y="543940"/>
                </a:cubicBezTo>
                <a:lnTo>
                  <a:pt x="402174" y="556031"/>
                </a:lnTo>
                <a:lnTo>
                  <a:pt x="402174" y="804350"/>
                </a:lnTo>
                <a:lnTo>
                  <a:pt x="321123" y="796180"/>
                </a:lnTo>
                <a:cubicBezTo>
                  <a:pt x="137859" y="758678"/>
                  <a:pt x="0" y="596526"/>
                  <a:pt x="0" y="402175"/>
                </a:cubicBezTo>
                <a:cubicBezTo>
                  <a:pt x="0" y="180060"/>
                  <a:pt x="180060" y="0"/>
                  <a:pt x="4021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Picture Placeholder 2">
            <a:extLst>
              <a:ext uri="{FF2B5EF4-FFF2-40B4-BE49-F238E27FC236}">
                <a16:creationId xmlns:a16="http://schemas.microsoft.com/office/drawing/2014/main" id="{4DE09999-3A09-42E5-A533-C4A16217B319}"/>
              </a:ext>
            </a:extLst>
          </p:cNvPr>
          <p:cNvSpPr>
            <a:spLocks noGrp="1"/>
          </p:cNvSpPr>
          <p:nvPr>
            <p:ph type="pic" sz="quarter" idx="10"/>
          </p:nvPr>
        </p:nvSpPr>
        <p:spPr/>
      </p:sp>
      <p:sp>
        <p:nvSpPr>
          <p:cNvPr id="6" name="Picture Placeholder 5">
            <a:extLst>
              <a:ext uri="{FF2B5EF4-FFF2-40B4-BE49-F238E27FC236}">
                <a16:creationId xmlns:a16="http://schemas.microsoft.com/office/drawing/2014/main" id="{F815BBFA-4B4E-472F-8C6C-DE82B6C9A212}"/>
              </a:ext>
            </a:extLst>
          </p:cNvPr>
          <p:cNvSpPr>
            <a:spLocks noGrp="1"/>
          </p:cNvSpPr>
          <p:nvPr>
            <p:ph type="pic" sz="quarter" idx="11"/>
          </p:nvPr>
        </p:nvSpPr>
        <p:spPr/>
      </p:sp>
    </p:spTree>
    <p:extLst>
      <p:ext uri="{BB962C8B-B14F-4D97-AF65-F5344CB8AC3E}">
        <p14:creationId xmlns:p14="http://schemas.microsoft.com/office/powerpoint/2010/main" val="2977357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67ED626C-7A9C-418E-98B8-DCFD788F9EAC}"/>
              </a:ext>
            </a:extLst>
          </p:cNvPr>
          <p:cNvSpPr/>
          <p:nvPr/>
        </p:nvSpPr>
        <p:spPr>
          <a:xfrm>
            <a:off x="5885308" y="451736"/>
            <a:ext cx="2932975" cy="4076722"/>
          </a:xfrm>
          <a:custGeom>
            <a:avLst/>
            <a:gdLst>
              <a:gd name="connsiteX0" fmla="*/ 0 w 5067300"/>
              <a:gd name="connsiteY0" fmla="*/ 0 h 6858000"/>
              <a:gd name="connsiteX1" fmla="*/ 5067300 w 5067300"/>
              <a:gd name="connsiteY1" fmla="*/ 0 h 6858000"/>
              <a:gd name="connsiteX2" fmla="*/ 5067300 w 5067300"/>
              <a:gd name="connsiteY2" fmla="*/ 6858000 h 6858000"/>
              <a:gd name="connsiteX3" fmla="*/ 0 w 5067300"/>
              <a:gd name="connsiteY3" fmla="*/ 6858000 h 6858000"/>
              <a:gd name="connsiteX4" fmla="*/ 0 w 5067300"/>
              <a:gd name="connsiteY4" fmla="*/ 0 h 6858000"/>
              <a:gd name="connsiteX0" fmla="*/ 0 w 5067300"/>
              <a:gd name="connsiteY0" fmla="*/ 0 h 6858000"/>
              <a:gd name="connsiteX1" fmla="*/ 5067300 w 5067300"/>
              <a:gd name="connsiteY1" fmla="*/ 0 h 6858000"/>
              <a:gd name="connsiteX2" fmla="*/ 2686050 w 5067300"/>
              <a:gd name="connsiteY2" fmla="*/ 6838950 h 6858000"/>
              <a:gd name="connsiteX3" fmla="*/ 0 w 5067300"/>
              <a:gd name="connsiteY3" fmla="*/ 6858000 h 6858000"/>
              <a:gd name="connsiteX4" fmla="*/ 0 w 5067300"/>
              <a:gd name="connsiteY4" fmla="*/ 0 h 6858000"/>
              <a:gd name="connsiteX0" fmla="*/ 2171700 w 5067300"/>
              <a:gd name="connsiteY0" fmla="*/ 0 h 6858000"/>
              <a:gd name="connsiteX1" fmla="*/ 5067300 w 5067300"/>
              <a:gd name="connsiteY1" fmla="*/ 0 h 6858000"/>
              <a:gd name="connsiteX2" fmla="*/ 2686050 w 5067300"/>
              <a:gd name="connsiteY2" fmla="*/ 6838950 h 6858000"/>
              <a:gd name="connsiteX3" fmla="*/ 0 w 5067300"/>
              <a:gd name="connsiteY3" fmla="*/ 6858000 h 6858000"/>
              <a:gd name="connsiteX4" fmla="*/ 2171700 w 5067300"/>
              <a:gd name="connsiteY4" fmla="*/ 0 h 6858000"/>
              <a:gd name="connsiteX0" fmla="*/ 2171700 w 4933950"/>
              <a:gd name="connsiteY0" fmla="*/ 0 h 6858000"/>
              <a:gd name="connsiteX1" fmla="*/ 4933950 w 4933950"/>
              <a:gd name="connsiteY1" fmla="*/ 0 h 6858000"/>
              <a:gd name="connsiteX2" fmla="*/ 2686050 w 4933950"/>
              <a:gd name="connsiteY2" fmla="*/ 6838950 h 6858000"/>
              <a:gd name="connsiteX3" fmla="*/ 0 w 4933950"/>
              <a:gd name="connsiteY3" fmla="*/ 6858000 h 6858000"/>
              <a:gd name="connsiteX4" fmla="*/ 2171700 w 49339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3950" h="6858000">
                <a:moveTo>
                  <a:pt x="2171700" y="0"/>
                </a:moveTo>
                <a:lnTo>
                  <a:pt x="4933950" y="0"/>
                </a:lnTo>
                <a:lnTo>
                  <a:pt x="2686050" y="6838950"/>
                </a:lnTo>
                <a:lnTo>
                  <a:pt x="0" y="6858000"/>
                </a:lnTo>
                <a:lnTo>
                  <a:pt x="2171700" y="0"/>
                </a:lnTo>
                <a:close/>
              </a:path>
            </a:pathLst>
          </a:custGeom>
          <a:solidFill>
            <a:schemeClr val="accent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9">
            <a:extLst>
              <a:ext uri="{FF2B5EF4-FFF2-40B4-BE49-F238E27FC236}">
                <a16:creationId xmlns:a16="http://schemas.microsoft.com/office/drawing/2014/main" id="{DB230223-F00B-4C14-976E-08B76423BC2B}"/>
              </a:ext>
            </a:extLst>
          </p:cNvPr>
          <p:cNvSpPr/>
          <p:nvPr/>
        </p:nvSpPr>
        <p:spPr>
          <a:xfrm>
            <a:off x="2190568" y="2556307"/>
            <a:ext cx="2932975" cy="4076722"/>
          </a:xfrm>
          <a:custGeom>
            <a:avLst/>
            <a:gdLst>
              <a:gd name="connsiteX0" fmla="*/ 0 w 5067300"/>
              <a:gd name="connsiteY0" fmla="*/ 0 h 6858000"/>
              <a:gd name="connsiteX1" fmla="*/ 5067300 w 5067300"/>
              <a:gd name="connsiteY1" fmla="*/ 0 h 6858000"/>
              <a:gd name="connsiteX2" fmla="*/ 5067300 w 5067300"/>
              <a:gd name="connsiteY2" fmla="*/ 6858000 h 6858000"/>
              <a:gd name="connsiteX3" fmla="*/ 0 w 5067300"/>
              <a:gd name="connsiteY3" fmla="*/ 6858000 h 6858000"/>
              <a:gd name="connsiteX4" fmla="*/ 0 w 5067300"/>
              <a:gd name="connsiteY4" fmla="*/ 0 h 6858000"/>
              <a:gd name="connsiteX0" fmla="*/ 0 w 5067300"/>
              <a:gd name="connsiteY0" fmla="*/ 0 h 6858000"/>
              <a:gd name="connsiteX1" fmla="*/ 5067300 w 5067300"/>
              <a:gd name="connsiteY1" fmla="*/ 0 h 6858000"/>
              <a:gd name="connsiteX2" fmla="*/ 2686050 w 5067300"/>
              <a:gd name="connsiteY2" fmla="*/ 6838950 h 6858000"/>
              <a:gd name="connsiteX3" fmla="*/ 0 w 5067300"/>
              <a:gd name="connsiteY3" fmla="*/ 6858000 h 6858000"/>
              <a:gd name="connsiteX4" fmla="*/ 0 w 5067300"/>
              <a:gd name="connsiteY4" fmla="*/ 0 h 6858000"/>
              <a:gd name="connsiteX0" fmla="*/ 2171700 w 5067300"/>
              <a:gd name="connsiteY0" fmla="*/ 0 h 6858000"/>
              <a:gd name="connsiteX1" fmla="*/ 5067300 w 5067300"/>
              <a:gd name="connsiteY1" fmla="*/ 0 h 6858000"/>
              <a:gd name="connsiteX2" fmla="*/ 2686050 w 5067300"/>
              <a:gd name="connsiteY2" fmla="*/ 6838950 h 6858000"/>
              <a:gd name="connsiteX3" fmla="*/ 0 w 5067300"/>
              <a:gd name="connsiteY3" fmla="*/ 6858000 h 6858000"/>
              <a:gd name="connsiteX4" fmla="*/ 2171700 w 5067300"/>
              <a:gd name="connsiteY4" fmla="*/ 0 h 6858000"/>
              <a:gd name="connsiteX0" fmla="*/ 2171700 w 4933950"/>
              <a:gd name="connsiteY0" fmla="*/ 0 h 6858000"/>
              <a:gd name="connsiteX1" fmla="*/ 4933950 w 4933950"/>
              <a:gd name="connsiteY1" fmla="*/ 0 h 6858000"/>
              <a:gd name="connsiteX2" fmla="*/ 2686050 w 4933950"/>
              <a:gd name="connsiteY2" fmla="*/ 6838950 h 6858000"/>
              <a:gd name="connsiteX3" fmla="*/ 0 w 4933950"/>
              <a:gd name="connsiteY3" fmla="*/ 6858000 h 6858000"/>
              <a:gd name="connsiteX4" fmla="*/ 2171700 w 49339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3950" h="6858000">
                <a:moveTo>
                  <a:pt x="2171700" y="0"/>
                </a:moveTo>
                <a:lnTo>
                  <a:pt x="4933950" y="0"/>
                </a:lnTo>
                <a:lnTo>
                  <a:pt x="2686050" y="6838950"/>
                </a:lnTo>
                <a:lnTo>
                  <a:pt x="0" y="6858000"/>
                </a:lnTo>
                <a:lnTo>
                  <a:pt x="2171700" y="0"/>
                </a:lnTo>
                <a:close/>
              </a:path>
            </a:pathLst>
          </a:custGeom>
          <a:solidFill>
            <a:schemeClr val="accent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D7E505-C1CE-4D71-B24E-C27977BC1F3E}"/>
              </a:ext>
            </a:extLst>
          </p:cNvPr>
          <p:cNvSpPr/>
          <p:nvPr/>
        </p:nvSpPr>
        <p:spPr>
          <a:xfrm rot="16200000">
            <a:off x="-13447" y="-10589"/>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ectangle 25">
            <a:extLst>
              <a:ext uri="{FF2B5EF4-FFF2-40B4-BE49-F238E27FC236}">
                <a16:creationId xmlns:a16="http://schemas.microsoft.com/office/drawing/2014/main" id="{E53938FA-8D11-4D08-A2E3-159122FDDEB1}"/>
              </a:ext>
            </a:extLst>
          </p:cNvPr>
          <p:cNvSpPr/>
          <p:nvPr/>
        </p:nvSpPr>
        <p:spPr>
          <a:xfrm>
            <a:off x="7153969" y="4313372"/>
            <a:ext cx="4034777" cy="2090252"/>
          </a:xfrm>
          <a:prstGeom prst="rect">
            <a:avLst/>
          </a:prstGeom>
        </p:spPr>
        <p:txBody>
          <a:bodyPr wrap="square">
            <a:spAutoFit/>
          </a:bodyPr>
          <a:lstStyle/>
          <a:p>
            <a:pPr>
              <a:lnSpc>
                <a:spcPct val="150000"/>
              </a:lnSpc>
            </a:pPr>
            <a:r>
              <a:rPr lang="id-ID" sz="1100" i="0" dirty="0">
                <a:solidFill>
                  <a:schemeClr val="tx1">
                    <a:lumMod val="75000"/>
                    <a:lumOff val="25000"/>
                  </a:schemeClr>
                </a:solidFill>
                <a:effectLst/>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 libero vivamus porttitor dolor, conubia mollit. Sapien nam suspendisse, tincidunt eget ante tincidunt, eros in auctor fringilla praesent at diam. In et quam est eget mi. Pellentesque nunc orci eu enim, eget in fringilla vitae, et eros praesent dolor porttitor. Lacinia lectus nonummy, accumsan mauris in sed </a:t>
            </a: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justotincidunt, eros in auctor fringilla praesent at diam. </a:t>
            </a:r>
          </a:p>
        </p:txBody>
      </p:sp>
      <p:sp>
        <p:nvSpPr>
          <p:cNvPr id="28" name="TextBox 27">
            <a:extLst>
              <a:ext uri="{FF2B5EF4-FFF2-40B4-BE49-F238E27FC236}">
                <a16:creationId xmlns:a16="http://schemas.microsoft.com/office/drawing/2014/main" id="{47D13CB6-8532-477D-947A-46C89F677D96}"/>
              </a:ext>
            </a:extLst>
          </p:cNvPr>
          <p:cNvSpPr txBox="1"/>
          <p:nvPr/>
        </p:nvSpPr>
        <p:spPr>
          <a:xfrm>
            <a:off x="7165373" y="3974117"/>
            <a:ext cx="4232923" cy="276999"/>
          </a:xfrm>
          <a:prstGeom prst="rect">
            <a:avLst/>
          </a:prstGeom>
          <a:noFill/>
        </p:spPr>
        <p:txBody>
          <a:bodyPr wrap="square" rtlCol="0">
            <a:spAutoFit/>
          </a:bodyPr>
          <a:lstStyle/>
          <a:p>
            <a:r>
              <a:rPr lang="en-US" sz="1200" spc="600" dirty="0">
                <a:solidFill>
                  <a:schemeClr val="tx1">
                    <a:lumMod val="75000"/>
                    <a:lumOff val="25000"/>
                  </a:schemeClr>
                </a:solidFill>
                <a:latin typeface="Montserrat" panose="00000500000000000000" pitchFamily="50" charset="0"/>
                <a:ea typeface="Lato Black" panose="020F0502020204030203" pitchFamily="34" charset="0"/>
                <a:cs typeface="Lato Black" panose="020F0502020204030203" pitchFamily="34" charset="0"/>
              </a:rPr>
              <a:t>ABOUT US</a:t>
            </a:r>
          </a:p>
        </p:txBody>
      </p:sp>
      <p:grpSp>
        <p:nvGrpSpPr>
          <p:cNvPr id="30" name="Group 29">
            <a:extLst>
              <a:ext uri="{FF2B5EF4-FFF2-40B4-BE49-F238E27FC236}">
                <a16:creationId xmlns:a16="http://schemas.microsoft.com/office/drawing/2014/main" id="{351C73D0-7142-4C90-BAB8-DBE63AAAEC7C}"/>
              </a:ext>
            </a:extLst>
          </p:cNvPr>
          <p:cNvGrpSpPr/>
          <p:nvPr/>
        </p:nvGrpSpPr>
        <p:grpSpPr>
          <a:xfrm>
            <a:off x="6048185" y="1241890"/>
            <a:ext cx="5657971" cy="2468923"/>
            <a:chOff x="6608625" y="1104308"/>
            <a:chExt cx="5657971" cy="2468923"/>
          </a:xfrm>
        </p:grpSpPr>
        <p:sp>
          <p:nvSpPr>
            <p:cNvPr id="31" name="Subtitle 2">
              <a:extLst>
                <a:ext uri="{FF2B5EF4-FFF2-40B4-BE49-F238E27FC236}">
                  <a16:creationId xmlns:a16="http://schemas.microsoft.com/office/drawing/2014/main" id="{C81732D3-8FD5-42E1-BE80-716014A06238}"/>
                </a:ext>
              </a:extLst>
            </p:cNvPr>
            <p:cNvSpPr txBox="1">
              <a:spLocks/>
            </p:cNvSpPr>
            <p:nvPr/>
          </p:nvSpPr>
          <p:spPr>
            <a:xfrm>
              <a:off x="6846341" y="1104308"/>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WELLCOME</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32" name="Subtitle 2">
              <a:extLst>
                <a:ext uri="{FF2B5EF4-FFF2-40B4-BE49-F238E27FC236}">
                  <a16:creationId xmlns:a16="http://schemas.microsoft.com/office/drawing/2014/main" id="{8C65F03B-1F76-4C1A-9670-51D8B70FE943}"/>
                </a:ext>
              </a:extLst>
            </p:cNvPr>
            <p:cNvSpPr txBox="1">
              <a:spLocks/>
            </p:cNvSpPr>
            <p:nvPr/>
          </p:nvSpPr>
          <p:spPr>
            <a:xfrm>
              <a:off x="8374619" y="1832605"/>
              <a:ext cx="3891977"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WE ARE</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33" name="Subtitle 2">
              <a:extLst>
                <a:ext uri="{FF2B5EF4-FFF2-40B4-BE49-F238E27FC236}">
                  <a16:creationId xmlns:a16="http://schemas.microsoft.com/office/drawing/2014/main" id="{96C01F73-44AF-4E96-BFD8-4B935559257A}"/>
                </a:ext>
              </a:extLst>
            </p:cNvPr>
            <p:cNvSpPr txBox="1">
              <a:spLocks/>
            </p:cNvSpPr>
            <p:nvPr/>
          </p:nvSpPr>
          <p:spPr>
            <a:xfrm>
              <a:off x="6608625" y="2651614"/>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CREATIVE</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grpSp>
      <p:sp>
        <p:nvSpPr>
          <p:cNvPr id="34" name="Freeform: Shape 33">
            <a:extLst>
              <a:ext uri="{FF2B5EF4-FFF2-40B4-BE49-F238E27FC236}">
                <a16:creationId xmlns:a16="http://schemas.microsoft.com/office/drawing/2014/main" id="{8D2401F9-9961-4557-85F1-2DDF3ECC02D6}"/>
              </a:ext>
            </a:extLst>
          </p:cNvPr>
          <p:cNvSpPr/>
          <p:nvPr/>
        </p:nvSpPr>
        <p:spPr>
          <a:xfrm>
            <a:off x="6797124" y="989015"/>
            <a:ext cx="368249" cy="368249"/>
          </a:xfrm>
          <a:custGeom>
            <a:avLst/>
            <a:gdLst>
              <a:gd name="connsiteX0" fmla="*/ 402175 w 804350"/>
              <a:gd name="connsiteY0" fmla="*/ 0 h 804350"/>
              <a:gd name="connsiteX1" fmla="*/ 796179 w 804350"/>
              <a:gd name="connsiteY1" fmla="*/ 321123 h 804350"/>
              <a:gd name="connsiteX2" fmla="*/ 804350 w 804350"/>
              <a:gd name="connsiteY2" fmla="*/ 402174 h 804350"/>
              <a:gd name="connsiteX3" fmla="*/ 556031 w 804350"/>
              <a:gd name="connsiteY3" fmla="*/ 402174 h 804350"/>
              <a:gd name="connsiteX4" fmla="*/ 543940 w 804350"/>
              <a:gd name="connsiteY4" fmla="*/ 342288 h 804350"/>
              <a:gd name="connsiteX5" fmla="*/ 402175 w 804350"/>
              <a:gd name="connsiteY5" fmla="*/ 248319 h 804350"/>
              <a:gd name="connsiteX6" fmla="*/ 248319 w 804350"/>
              <a:gd name="connsiteY6" fmla="*/ 402175 h 804350"/>
              <a:gd name="connsiteX7" fmla="*/ 342288 w 804350"/>
              <a:gd name="connsiteY7" fmla="*/ 543940 h 804350"/>
              <a:gd name="connsiteX8" fmla="*/ 402174 w 804350"/>
              <a:gd name="connsiteY8" fmla="*/ 556031 h 804350"/>
              <a:gd name="connsiteX9" fmla="*/ 402174 w 804350"/>
              <a:gd name="connsiteY9" fmla="*/ 804350 h 804350"/>
              <a:gd name="connsiteX10" fmla="*/ 321123 w 804350"/>
              <a:gd name="connsiteY10" fmla="*/ 796180 h 804350"/>
              <a:gd name="connsiteX11" fmla="*/ 0 w 804350"/>
              <a:gd name="connsiteY11" fmla="*/ 402175 h 804350"/>
              <a:gd name="connsiteX12" fmla="*/ 402175 w 804350"/>
              <a:gd name="connsiteY12" fmla="*/ 0 h 80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4350" h="804350">
                <a:moveTo>
                  <a:pt x="402175" y="0"/>
                </a:moveTo>
                <a:cubicBezTo>
                  <a:pt x="596526" y="0"/>
                  <a:pt x="758678" y="137859"/>
                  <a:pt x="796179" y="321123"/>
                </a:cubicBezTo>
                <a:lnTo>
                  <a:pt x="804350" y="402174"/>
                </a:lnTo>
                <a:lnTo>
                  <a:pt x="556031" y="402174"/>
                </a:lnTo>
                <a:lnTo>
                  <a:pt x="543940" y="342288"/>
                </a:lnTo>
                <a:cubicBezTo>
                  <a:pt x="520584" y="287066"/>
                  <a:pt x="465904" y="248319"/>
                  <a:pt x="402175" y="248319"/>
                </a:cubicBezTo>
                <a:cubicBezTo>
                  <a:pt x="317203" y="248319"/>
                  <a:pt x="248319" y="317203"/>
                  <a:pt x="248319" y="402175"/>
                </a:cubicBezTo>
                <a:cubicBezTo>
                  <a:pt x="248319" y="465904"/>
                  <a:pt x="287067" y="520584"/>
                  <a:pt x="342288" y="543940"/>
                </a:cubicBezTo>
                <a:lnTo>
                  <a:pt x="402174" y="556031"/>
                </a:lnTo>
                <a:lnTo>
                  <a:pt x="402174" y="804350"/>
                </a:lnTo>
                <a:lnTo>
                  <a:pt x="321123" y="796180"/>
                </a:lnTo>
                <a:cubicBezTo>
                  <a:pt x="137859" y="758678"/>
                  <a:pt x="0" y="596526"/>
                  <a:pt x="0" y="402175"/>
                </a:cubicBezTo>
                <a:cubicBezTo>
                  <a:pt x="0" y="180060"/>
                  <a:pt x="180060" y="0"/>
                  <a:pt x="402175"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Picture Placeholder 6">
            <a:extLst>
              <a:ext uri="{FF2B5EF4-FFF2-40B4-BE49-F238E27FC236}">
                <a16:creationId xmlns:a16="http://schemas.microsoft.com/office/drawing/2014/main" id="{BED4AF0A-8776-4881-9476-FD30C8E6EE6A}"/>
              </a:ext>
            </a:extLst>
          </p:cNvPr>
          <p:cNvSpPr>
            <a:spLocks noGrp="1"/>
          </p:cNvSpPr>
          <p:nvPr>
            <p:ph type="pic" sz="quarter" idx="10"/>
          </p:nvPr>
        </p:nvSpPr>
        <p:spPr/>
      </p:sp>
      <p:sp>
        <p:nvSpPr>
          <p:cNvPr id="4" name="Picture Placeholder 3">
            <a:extLst>
              <a:ext uri="{FF2B5EF4-FFF2-40B4-BE49-F238E27FC236}">
                <a16:creationId xmlns:a16="http://schemas.microsoft.com/office/drawing/2014/main" id="{B74AFE6B-B176-4620-BE3B-AFEB88512DBE}"/>
              </a:ext>
            </a:extLst>
          </p:cNvPr>
          <p:cNvSpPr>
            <a:spLocks noGrp="1"/>
          </p:cNvSpPr>
          <p:nvPr>
            <p:ph type="pic" sz="quarter" idx="11"/>
          </p:nvPr>
        </p:nvSpPr>
        <p:spPr/>
      </p:sp>
    </p:spTree>
    <p:extLst>
      <p:ext uri="{BB962C8B-B14F-4D97-AF65-F5344CB8AC3E}">
        <p14:creationId xmlns:p14="http://schemas.microsoft.com/office/powerpoint/2010/main" val="2259341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рямоугольник 1"/>
          <p:cNvSpPr/>
          <p:nvPr/>
        </p:nvSpPr>
        <p:spPr>
          <a:xfrm>
            <a:off x="0" y="2328162"/>
            <a:ext cx="3050607" cy="2260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solidFill>
                <a:schemeClr val="bg1">
                  <a:lumMod val="95000"/>
                </a:schemeClr>
              </a:solidFill>
            </a:endParaRPr>
          </a:p>
        </p:txBody>
      </p:sp>
      <p:sp>
        <p:nvSpPr>
          <p:cNvPr id="14" name="Прямоугольник 30"/>
          <p:cNvSpPr/>
          <p:nvPr/>
        </p:nvSpPr>
        <p:spPr>
          <a:xfrm>
            <a:off x="3050607" y="0"/>
            <a:ext cx="3050607" cy="2328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solidFill>
                <a:schemeClr val="bg1">
                  <a:lumMod val="95000"/>
                </a:schemeClr>
              </a:solidFill>
            </a:endParaRPr>
          </a:p>
        </p:txBody>
      </p:sp>
      <p:sp>
        <p:nvSpPr>
          <p:cNvPr id="15" name="Прямоугольник 32"/>
          <p:cNvSpPr/>
          <p:nvPr/>
        </p:nvSpPr>
        <p:spPr>
          <a:xfrm>
            <a:off x="3050607" y="4588572"/>
            <a:ext cx="3050607" cy="22694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solidFill>
                <a:schemeClr val="bg1">
                  <a:lumMod val="95000"/>
                </a:schemeClr>
              </a:solidFill>
            </a:endParaRPr>
          </a:p>
        </p:txBody>
      </p:sp>
      <p:grpSp>
        <p:nvGrpSpPr>
          <p:cNvPr id="64" name="Group 63">
            <a:extLst>
              <a:ext uri="{FF2B5EF4-FFF2-40B4-BE49-F238E27FC236}">
                <a16:creationId xmlns:a16="http://schemas.microsoft.com/office/drawing/2014/main" id="{B4942361-BFB8-46F8-B5B6-CB25F7068649}"/>
              </a:ext>
            </a:extLst>
          </p:cNvPr>
          <p:cNvGrpSpPr/>
          <p:nvPr/>
        </p:nvGrpSpPr>
        <p:grpSpPr>
          <a:xfrm>
            <a:off x="4314233" y="4974511"/>
            <a:ext cx="541549" cy="473971"/>
            <a:chOff x="2569485" y="4937446"/>
            <a:chExt cx="464344" cy="406400"/>
          </a:xfrm>
          <a:solidFill>
            <a:schemeClr val="bg1">
              <a:lumMod val="95000"/>
            </a:schemeClr>
          </a:solidFill>
        </p:grpSpPr>
        <p:sp>
          <p:nvSpPr>
            <p:cNvPr id="65" name="AutoShape 103">
              <a:extLst>
                <a:ext uri="{FF2B5EF4-FFF2-40B4-BE49-F238E27FC236}">
                  <a16:creationId xmlns:a16="http://schemas.microsoft.com/office/drawing/2014/main" id="{F98B293F-B280-4604-B9B5-0784808F6A7F}"/>
                </a:ext>
              </a:extLst>
            </p:cNvPr>
            <p:cNvSpPr>
              <a:spLocks/>
            </p:cNvSpPr>
            <p:nvPr/>
          </p:nvSpPr>
          <p:spPr bwMode="auto">
            <a:xfrm>
              <a:off x="2642510" y="5009678"/>
              <a:ext cx="166688" cy="109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lumMod val="95000"/>
                  </a:schemeClr>
                </a:solidFill>
                <a:effectLst>
                  <a:outerShdw blurRad="38100" dist="38100" dir="2700000" algn="tl">
                    <a:srgbClr val="000000"/>
                  </a:outerShdw>
                </a:effectLst>
                <a:latin typeface="Gill Sans" charset="0"/>
                <a:sym typeface="Gill Sans" charset="0"/>
              </a:endParaRPr>
            </a:p>
          </p:txBody>
        </p:sp>
        <p:sp>
          <p:nvSpPr>
            <p:cNvPr id="66" name="AutoShape 104">
              <a:extLst>
                <a:ext uri="{FF2B5EF4-FFF2-40B4-BE49-F238E27FC236}">
                  <a16:creationId xmlns:a16="http://schemas.microsoft.com/office/drawing/2014/main" id="{070722E6-A6B4-4DC6-96F5-BC8F43A7FD9A}"/>
                </a:ext>
              </a:extLst>
            </p:cNvPr>
            <p:cNvSpPr>
              <a:spLocks/>
            </p:cNvSpPr>
            <p:nvPr/>
          </p:nvSpPr>
          <p:spPr bwMode="auto">
            <a:xfrm>
              <a:off x="2569485" y="4937446"/>
              <a:ext cx="464344" cy="40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lumMod val="95000"/>
                  </a:schemeClr>
                </a:solidFill>
                <a:effectLst>
                  <a:outerShdw blurRad="38100" dist="38100" dir="2700000" algn="tl">
                    <a:srgbClr val="000000"/>
                  </a:outerShdw>
                </a:effectLst>
                <a:latin typeface="Gill Sans" charset="0"/>
                <a:sym typeface="Gill Sans" charset="0"/>
              </a:endParaRPr>
            </a:p>
          </p:txBody>
        </p:sp>
      </p:grpSp>
      <p:sp>
        <p:nvSpPr>
          <p:cNvPr id="67" name="TextBox 66">
            <a:extLst>
              <a:ext uri="{FF2B5EF4-FFF2-40B4-BE49-F238E27FC236}">
                <a16:creationId xmlns:a16="http://schemas.microsoft.com/office/drawing/2014/main" id="{CB3074CC-0A1F-4D1E-91CE-40D1E11C443B}"/>
              </a:ext>
            </a:extLst>
          </p:cNvPr>
          <p:cNvSpPr txBox="1"/>
          <p:nvPr/>
        </p:nvSpPr>
        <p:spPr>
          <a:xfrm>
            <a:off x="3541631" y="5888020"/>
            <a:ext cx="2068559" cy="600164"/>
          </a:xfrm>
          <a:prstGeom prst="rect">
            <a:avLst/>
          </a:prstGeom>
          <a:noFill/>
        </p:spPr>
        <p:txBody>
          <a:bodyPr wrap="square" rtlCol="0">
            <a:spAutoFit/>
          </a:bodyPr>
          <a:lstStyle/>
          <a:p>
            <a:pPr algn="ctr">
              <a:tabLst>
                <a:tab pos="1611313" algn="l"/>
              </a:tabLst>
            </a:pPr>
            <a:r>
              <a:rPr lang="id-ID" sz="1100" spc="0" dirty="0">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spc="0" dirty="0" err="1">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spc="0" dirty="0">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endParaRPr lang="id-ID" sz="1100" spc="0" dirty="0">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68" name="TextBox 67">
            <a:extLst>
              <a:ext uri="{FF2B5EF4-FFF2-40B4-BE49-F238E27FC236}">
                <a16:creationId xmlns:a16="http://schemas.microsoft.com/office/drawing/2014/main" id="{67ECC439-8332-46AA-B11F-7A83C4ED2530}"/>
              </a:ext>
            </a:extLst>
          </p:cNvPr>
          <p:cNvSpPr txBox="1"/>
          <p:nvPr/>
        </p:nvSpPr>
        <p:spPr>
          <a:xfrm>
            <a:off x="3541631" y="5577459"/>
            <a:ext cx="2068559" cy="276999"/>
          </a:xfrm>
          <a:prstGeom prst="rect">
            <a:avLst/>
          </a:prstGeom>
          <a:noFill/>
        </p:spPr>
        <p:txBody>
          <a:bodyPr wrap="square" rtlCol="0">
            <a:spAutoFit/>
          </a:bodyPr>
          <a:lstStyle/>
          <a:p>
            <a:pPr algn="ctr">
              <a:tabLst>
                <a:tab pos="1611313" algn="l"/>
              </a:tabLst>
            </a:pPr>
            <a:r>
              <a:rPr lang="en-US" sz="1200" spc="300" dirty="0">
                <a:solidFill>
                  <a:schemeClr val="bg1">
                    <a:lumMod val="95000"/>
                  </a:schemeClr>
                </a:solidFill>
                <a:latin typeface="Montserrat" panose="00000500000000000000" pitchFamily="50" charset="0"/>
                <a:ea typeface="Lato Light" panose="020F0502020204030203" pitchFamily="34" charset="0"/>
                <a:cs typeface="Lato Light" panose="020F0502020204030203" pitchFamily="34" charset="0"/>
              </a:rPr>
              <a:t>SIMPLE TEXT</a:t>
            </a:r>
            <a:endParaRPr lang="id-ID" sz="1200" spc="300" dirty="0">
              <a:solidFill>
                <a:schemeClr val="bg1">
                  <a:lumMod val="95000"/>
                </a:schemeClr>
              </a:solidFill>
              <a:latin typeface="Montserrat" panose="00000500000000000000" pitchFamily="50" charset="0"/>
              <a:ea typeface="Lato Light" panose="020F0502020204030203" pitchFamily="34" charset="0"/>
              <a:cs typeface="Lato Light" panose="020F0502020204030203" pitchFamily="34" charset="0"/>
            </a:endParaRPr>
          </a:p>
        </p:txBody>
      </p:sp>
      <p:grpSp>
        <p:nvGrpSpPr>
          <p:cNvPr id="69" name="Group 68">
            <a:extLst>
              <a:ext uri="{FF2B5EF4-FFF2-40B4-BE49-F238E27FC236}">
                <a16:creationId xmlns:a16="http://schemas.microsoft.com/office/drawing/2014/main" id="{C8BE307B-3DFF-480E-B376-FD34F8C3AB2B}"/>
              </a:ext>
            </a:extLst>
          </p:cNvPr>
          <p:cNvGrpSpPr/>
          <p:nvPr/>
        </p:nvGrpSpPr>
        <p:grpSpPr>
          <a:xfrm>
            <a:off x="4389838" y="366149"/>
            <a:ext cx="372144" cy="542475"/>
            <a:chOff x="3582988" y="3510757"/>
            <a:chExt cx="319088" cy="465138"/>
          </a:xfrm>
          <a:solidFill>
            <a:schemeClr val="bg1">
              <a:lumMod val="95000"/>
            </a:schemeClr>
          </a:solidFill>
        </p:grpSpPr>
        <p:sp>
          <p:nvSpPr>
            <p:cNvPr id="70" name="AutoShape 113">
              <a:extLst>
                <a:ext uri="{FF2B5EF4-FFF2-40B4-BE49-F238E27FC236}">
                  <a16:creationId xmlns:a16="http://schemas.microsoft.com/office/drawing/2014/main" id="{1BD6B5AA-9C9B-4CC9-807C-BD64DAC36227}"/>
                </a:ext>
              </a:extLst>
            </p:cNvPr>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lumMod val="95000"/>
                  </a:schemeClr>
                </a:solidFill>
                <a:effectLst>
                  <a:outerShdw blurRad="38100" dist="38100" dir="2700000" algn="tl">
                    <a:srgbClr val="000000"/>
                  </a:outerShdw>
                </a:effectLst>
                <a:latin typeface="Gill Sans" charset="0"/>
                <a:sym typeface="Gill Sans" charset="0"/>
              </a:endParaRPr>
            </a:p>
          </p:txBody>
        </p:sp>
        <p:sp>
          <p:nvSpPr>
            <p:cNvPr id="71" name="AutoShape 114">
              <a:extLst>
                <a:ext uri="{FF2B5EF4-FFF2-40B4-BE49-F238E27FC236}">
                  <a16:creationId xmlns:a16="http://schemas.microsoft.com/office/drawing/2014/main" id="{755931BE-6227-4DF3-9D39-65A0D246A4C6}"/>
                </a:ext>
              </a:extLst>
            </p:cNvPr>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lumMod val="95000"/>
                  </a:schemeClr>
                </a:solidFill>
                <a:effectLst>
                  <a:outerShdw blurRad="38100" dist="38100" dir="2700000" algn="tl">
                    <a:srgbClr val="000000"/>
                  </a:outerShdw>
                </a:effectLst>
                <a:latin typeface="Gill Sans" charset="0"/>
                <a:sym typeface="Gill Sans" charset="0"/>
              </a:endParaRPr>
            </a:p>
          </p:txBody>
        </p:sp>
      </p:grpSp>
      <p:sp>
        <p:nvSpPr>
          <p:cNvPr id="72" name="TextBox 71">
            <a:extLst>
              <a:ext uri="{FF2B5EF4-FFF2-40B4-BE49-F238E27FC236}">
                <a16:creationId xmlns:a16="http://schemas.microsoft.com/office/drawing/2014/main" id="{9F57669E-796A-47A5-A831-EFA13811FFCF}"/>
              </a:ext>
            </a:extLst>
          </p:cNvPr>
          <p:cNvSpPr txBox="1"/>
          <p:nvPr/>
        </p:nvSpPr>
        <p:spPr>
          <a:xfrm>
            <a:off x="3541631" y="1348162"/>
            <a:ext cx="2068559" cy="600164"/>
          </a:xfrm>
          <a:prstGeom prst="rect">
            <a:avLst/>
          </a:prstGeom>
          <a:noFill/>
        </p:spPr>
        <p:txBody>
          <a:bodyPr wrap="square" rtlCol="0">
            <a:spAutoFit/>
          </a:bodyPr>
          <a:lstStyle/>
          <a:p>
            <a:pPr algn="ctr">
              <a:tabLst>
                <a:tab pos="1611313" algn="l"/>
              </a:tabLst>
            </a:pPr>
            <a:r>
              <a:rPr lang="id-ID" sz="1100" spc="0" dirty="0">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spc="0" dirty="0" err="1">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spc="0" dirty="0">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endParaRPr lang="id-ID" sz="1100" spc="0" dirty="0">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73" name="TextBox 72">
            <a:extLst>
              <a:ext uri="{FF2B5EF4-FFF2-40B4-BE49-F238E27FC236}">
                <a16:creationId xmlns:a16="http://schemas.microsoft.com/office/drawing/2014/main" id="{103819A7-F9C1-42FE-A4BF-B24898B14A4D}"/>
              </a:ext>
            </a:extLst>
          </p:cNvPr>
          <p:cNvSpPr txBox="1"/>
          <p:nvPr/>
        </p:nvSpPr>
        <p:spPr>
          <a:xfrm>
            <a:off x="3541631" y="1037601"/>
            <a:ext cx="2068559" cy="276999"/>
          </a:xfrm>
          <a:prstGeom prst="rect">
            <a:avLst/>
          </a:prstGeom>
          <a:noFill/>
        </p:spPr>
        <p:txBody>
          <a:bodyPr wrap="square" rtlCol="0">
            <a:spAutoFit/>
          </a:bodyPr>
          <a:lstStyle/>
          <a:p>
            <a:pPr algn="ctr">
              <a:tabLst>
                <a:tab pos="1611313" algn="l"/>
              </a:tabLst>
            </a:pPr>
            <a:r>
              <a:rPr lang="en-US" sz="1200" spc="300" dirty="0">
                <a:solidFill>
                  <a:schemeClr val="bg1">
                    <a:lumMod val="95000"/>
                  </a:schemeClr>
                </a:solidFill>
                <a:latin typeface="Montserrat" panose="00000500000000000000" pitchFamily="50" charset="0"/>
                <a:ea typeface="Lato Light" panose="020F0502020204030203" pitchFamily="34" charset="0"/>
                <a:cs typeface="Lato Light" panose="020F0502020204030203" pitchFamily="34" charset="0"/>
              </a:rPr>
              <a:t>SIMPLE TEXT</a:t>
            </a:r>
            <a:endParaRPr lang="id-ID" sz="1200" spc="300" dirty="0">
              <a:solidFill>
                <a:schemeClr val="bg1">
                  <a:lumMod val="95000"/>
                </a:schemeClr>
              </a:solidFill>
              <a:latin typeface="Montserrat" panose="00000500000000000000" pitchFamily="50" charset="0"/>
              <a:ea typeface="Lato Light" panose="020F0502020204030203" pitchFamily="34" charset="0"/>
              <a:cs typeface="Lato Light" panose="020F0502020204030203" pitchFamily="34" charset="0"/>
            </a:endParaRPr>
          </a:p>
        </p:txBody>
      </p:sp>
      <p:grpSp>
        <p:nvGrpSpPr>
          <p:cNvPr id="75" name="Group 74">
            <a:extLst>
              <a:ext uri="{FF2B5EF4-FFF2-40B4-BE49-F238E27FC236}">
                <a16:creationId xmlns:a16="http://schemas.microsoft.com/office/drawing/2014/main" id="{2B803D32-ABC7-406C-8AFC-8E56E9CDAF85}"/>
              </a:ext>
            </a:extLst>
          </p:cNvPr>
          <p:cNvGrpSpPr/>
          <p:nvPr/>
        </p:nvGrpSpPr>
        <p:grpSpPr>
          <a:xfrm>
            <a:off x="6841715" y="1720567"/>
            <a:ext cx="4651903" cy="2242210"/>
            <a:chOff x="6846340" y="1104308"/>
            <a:chExt cx="4651903" cy="2242210"/>
          </a:xfrm>
        </p:grpSpPr>
        <p:sp>
          <p:nvSpPr>
            <p:cNvPr id="76" name="Subtitle 2">
              <a:extLst>
                <a:ext uri="{FF2B5EF4-FFF2-40B4-BE49-F238E27FC236}">
                  <a16:creationId xmlns:a16="http://schemas.microsoft.com/office/drawing/2014/main" id="{643154FD-6364-47AF-9BDB-58D143C3AE48}"/>
                </a:ext>
              </a:extLst>
            </p:cNvPr>
            <p:cNvSpPr txBox="1">
              <a:spLocks/>
            </p:cNvSpPr>
            <p:nvPr/>
          </p:nvSpPr>
          <p:spPr>
            <a:xfrm>
              <a:off x="6846341" y="1104308"/>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WELLCOME</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77" name="Subtitle 2">
              <a:extLst>
                <a:ext uri="{FF2B5EF4-FFF2-40B4-BE49-F238E27FC236}">
                  <a16:creationId xmlns:a16="http://schemas.microsoft.com/office/drawing/2014/main" id="{57965EBC-7BCD-4494-A351-DE751B340AD9}"/>
                </a:ext>
              </a:extLst>
            </p:cNvPr>
            <p:cNvSpPr txBox="1">
              <a:spLocks/>
            </p:cNvSpPr>
            <p:nvPr/>
          </p:nvSpPr>
          <p:spPr>
            <a:xfrm>
              <a:off x="7606266" y="1791614"/>
              <a:ext cx="3891977"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WE ARE</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78" name="Subtitle 2">
              <a:extLst>
                <a:ext uri="{FF2B5EF4-FFF2-40B4-BE49-F238E27FC236}">
                  <a16:creationId xmlns:a16="http://schemas.microsoft.com/office/drawing/2014/main" id="{D74C9232-ED7C-4EDA-B42F-8734D9E70166}"/>
                </a:ext>
              </a:extLst>
            </p:cNvPr>
            <p:cNvSpPr txBox="1">
              <a:spLocks/>
            </p:cNvSpPr>
            <p:nvPr/>
          </p:nvSpPr>
          <p:spPr>
            <a:xfrm>
              <a:off x="6846340" y="2424901"/>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DIFERENT</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grpSp>
      <p:sp>
        <p:nvSpPr>
          <p:cNvPr id="79" name="Freeform: Shape 78">
            <a:extLst>
              <a:ext uri="{FF2B5EF4-FFF2-40B4-BE49-F238E27FC236}">
                <a16:creationId xmlns:a16="http://schemas.microsoft.com/office/drawing/2014/main" id="{F6A3F4C2-B954-4049-828C-324A07AE9E84}"/>
              </a:ext>
            </a:extLst>
          </p:cNvPr>
          <p:cNvSpPr/>
          <p:nvPr/>
        </p:nvSpPr>
        <p:spPr>
          <a:xfrm>
            <a:off x="7329936" y="1511847"/>
            <a:ext cx="368249" cy="368249"/>
          </a:xfrm>
          <a:custGeom>
            <a:avLst/>
            <a:gdLst>
              <a:gd name="connsiteX0" fmla="*/ 402175 w 804350"/>
              <a:gd name="connsiteY0" fmla="*/ 0 h 804350"/>
              <a:gd name="connsiteX1" fmla="*/ 796179 w 804350"/>
              <a:gd name="connsiteY1" fmla="*/ 321123 h 804350"/>
              <a:gd name="connsiteX2" fmla="*/ 804350 w 804350"/>
              <a:gd name="connsiteY2" fmla="*/ 402174 h 804350"/>
              <a:gd name="connsiteX3" fmla="*/ 556031 w 804350"/>
              <a:gd name="connsiteY3" fmla="*/ 402174 h 804350"/>
              <a:gd name="connsiteX4" fmla="*/ 543940 w 804350"/>
              <a:gd name="connsiteY4" fmla="*/ 342288 h 804350"/>
              <a:gd name="connsiteX5" fmla="*/ 402175 w 804350"/>
              <a:gd name="connsiteY5" fmla="*/ 248319 h 804350"/>
              <a:gd name="connsiteX6" fmla="*/ 248319 w 804350"/>
              <a:gd name="connsiteY6" fmla="*/ 402175 h 804350"/>
              <a:gd name="connsiteX7" fmla="*/ 342288 w 804350"/>
              <a:gd name="connsiteY7" fmla="*/ 543940 h 804350"/>
              <a:gd name="connsiteX8" fmla="*/ 402174 w 804350"/>
              <a:gd name="connsiteY8" fmla="*/ 556031 h 804350"/>
              <a:gd name="connsiteX9" fmla="*/ 402174 w 804350"/>
              <a:gd name="connsiteY9" fmla="*/ 804350 h 804350"/>
              <a:gd name="connsiteX10" fmla="*/ 321123 w 804350"/>
              <a:gd name="connsiteY10" fmla="*/ 796180 h 804350"/>
              <a:gd name="connsiteX11" fmla="*/ 0 w 804350"/>
              <a:gd name="connsiteY11" fmla="*/ 402175 h 804350"/>
              <a:gd name="connsiteX12" fmla="*/ 402175 w 804350"/>
              <a:gd name="connsiteY12" fmla="*/ 0 h 80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4350" h="804350">
                <a:moveTo>
                  <a:pt x="402175" y="0"/>
                </a:moveTo>
                <a:cubicBezTo>
                  <a:pt x="596526" y="0"/>
                  <a:pt x="758678" y="137859"/>
                  <a:pt x="796179" y="321123"/>
                </a:cubicBezTo>
                <a:lnTo>
                  <a:pt x="804350" y="402174"/>
                </a:lnTo>
                <a:lnTo>
                  <a:pt x="556031" y="402174"/>
                </a:lnTo>
                <a:lnTo>
                  <a:pt x="543940" y="342288"/>
                </a:lnTo>
                <a:cubicBezTo>
                  <a:pt x="520584" y="287066"/>
                  <a:pt x="465904" y="248319"/>
                  <a:pt x="402175" y="248319"/>
                </a:cubicBezTo>
                <a:cubicBezTo>
                  <a:pt x="317203" y="248319"/>
                  <a:pt x="248319" y="317203"/>
                  <a:pt x="248319" y="402175"/>
                </a:cubicBezTo>
                <a:cubicBezTo>
                  <a:pt x="248319" y="465904"/>
                  <a:pt x="287067" y="520584"/>
                  <a:pt x="342288" y="543940"/>
                </a:cubicBezTo>
                <a:lnTo>
                  <a:pt x="402174" y="556031"/>
                </a:lnTo>
                <a:lnTo>
                  <a:pt x="402174" y="804350"/>
                </a:lnTo>
                <a:lnTo>
                  <a:pt x="321123" y="796180"/>
                </a:lnTo>
                <a:cubicBezTo>
                  <a:pt x="137859" y="758678"/>
                  <a:pt x="0" y="596526"/>
                  <a:pt x="0" y="402175"/>
                </a:cubicBezTo>
                <a:cubicBezTo>
                  <a:pt x="0" y="180060"/>
                  <a:pt x="180060" y="0"/>
                  <a:pt x="4021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TextBox 79">
            <a:extLst>
              <a:ext uri="{FF2B5EF4-FFF2-40B4-BE49-F238E27FC236}">
                <a16:creationId xmlns:a16="http://schemas.microsoft.com/office/drawing/2014/main" id="{445ACBF8-9F29-4EB2-AC01-E6193E194130}"/>
              </a:ext>
            </a:extLst>
          </p:cNvPr>
          <p:cNvSpPr txBox="1"/>
          <p:nvPr/>
        </p:nvSpPr>
        <p:spPr>
          <a:xfrm>
            <a:off x="7481003" y="4826383"/>
            <a:ext cx="4012615" cy="1107996"/>
          </a:xfrm>
          <a:prstGeom prst="rect">
            <a:avLst/>
          </a:prstGeom>
          <a:noFill/>
        </p:spPr>
        <p:txBody>
          <a:bodyPr wrap="square" rtlCol="0">
            <a:spAutoFit/>
          </a:bodyPr>
          <a:lstStyle/>
          <a:p>
            <a:pPr>
              <a:lnSpc>
                <a:spcPct val="150000"/>
              </a:lnSpc>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p>
          <a:p>
            <a:pPr>
              <a:lnSpc>
                <a:spcPct val="150000"/>
              </a:lnSpc>
            </a:pPr>
            <a:endPar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81" name="TextBox 80">
            <a:extLst>
              <a:ext uri="{FF2B5EF4-FFF2-40B4-BE49-F238E27FC236}">
                <a16:creationId xmlns:a16="http://schemas.microsoft.com/office/drawing/2014/main" id="{9C902ACA-52B6-46A4-8802-C7637690F8D9}"/>
              </a:ext>
            </a:extLst>
          </p:cNvPr>
          <p:cNvSpPr txBox="1"/>
          <p:nvPr/>
        </p:nvSpPr>
        <p:spPr>
          <a:xfrm>
            <a:off x="7481003" y="4407376"/>
            <a:ext cx="4012615" cy="312843"/>
          </a:xfrm>
          <a:prstGeom prst="rect">
            <a:avLst/>
          </a:prstGeom>
          <a:noFill/>
        </p:spPr>
        <p:txBody>
          <a:bodyPr wrap="square" rtlCol="0">
            <a:spAutoFit/>
          </a:bodyPr>
          <a:lstStyle/>
          <a:p>
            <a:pPr>
              <a:lnSpc>
                <a:spcPct val="150000"/>
              </a:lnSpc>
            </a:pPr>
            <a:r>
              <a:rPr lang="id-ID" sz="11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L</a:t>
            </a:r>
            <a:r>
              <a:rPr lang="en-US" sz="1100" dirty="0" err="1">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orem</a:t>
            </a:r>
            <a:r>
              <a:rPr lang="en-US" sz="11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 Ipsum is simply dummy text of the printing.</a:t>
            </a:r>
            <a:endParaRPr lang="en-US" sz="12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82" name="Freeform: Shape 81">
            <a:extLst>
              <a:ext uri="{FF2B5EF4-FFF2-40B4-BE49-F238E27FC236}">
                <a16:creationId xmlns:a16="http://schemas.microsoft.com/office/drawing/2014/main" id="{E6B5CF0B-82F9-4CAF-A02F-EF497F40A3FE}"/>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TextBox 82">
            <a:extLst>
              <a:ext uri="{FF2B5EF4-FFF2-40B4-BE49-F238E27FC236}">
                <a16:creationId xmlns:a16="http://schemas.microsoft.com/office/drawing/2014/main" id="{2E9FE33E-9139-42D9-930A-D85905C30217}"/>
              </a:ext>
            </a:extLst>
          </p:cNvPr>
          <p:cNvSpPr txBox="1"/>
          <p:nvPr/>
        </p:nvSpPr>
        <p:spPr>
          <a:xfrm>
            <a:off x="257167" y="3148025"/>
            <a:ext cx="2536272" cy="707886"/>
          </a:xfrm>
          <a:prstGeom prst="rect">
            <a:avLst/>
          </a:prstGeom>
          <a:noFill/>
        </p:spPr>
        <p:txBody>
          <a:bodyPr wrap="none" rtlCol="0">
            <a:spAutoFit/>
          </a:bodyPr>
          <a:lstStyle/>
          <a:p>
            <a:pPr algn="ctr"/>
            <a:r>
              <a:rPr lang="en-US" sz="4000" dirty="0">
                <a:solidFill>
                  <a:schemeClr val="bg1"/>
                </a:solidFill>
                <a:latin typeface="Montserrat" panose="00000500000000000000" pitchFamily="50" charset="0"/>
              </a:rPr>
              <a:t>Pitch Pro</a:t>
            </a:r>
          </a:p>
        </p:txBody>
      </p:sp>
      <p:sp>
        <p:nvSpPr>
          <p:cNvPr id="3" name="Picture Placeholder 2">
            <a:extLst>
              <a:ext uri="{FF2B5EF4-FFF2-40B4-BE49-F238E27FC236}">
                <a16:creationId xmlns:a16="http://schemas.microsoft.com/office/drawing/2014/main" id="{D8BD1183-A2EE-4327-A270-C89BBC73B8E8}"/>
              </a:ext>
            </a:extLst>
          </p:cNvPr>
          <p:cNvSpPr>
            <a:spLocks noGrp="1"/>
          </p:cNvSpPr>
          <p:nvPr>
            <p:ph type="pic" sz="quarter" idx="15"/>
          </p:nvPr>
        </p:nvSpPr>
        <p:spPr/>
      </p:sp>
      <p:sp>
        <p:nvSpPr>
          <p:cNvPr id="5" name="Picture Placeholder 4">
            <a:extLst>
              <a:ext uri="{FF2B5EF4-FFF2-40B4-BE49-F238E27FC236}">
                <a16:creationId xmlns:a16="http://schemas.microsoft.com/office/drawing/2014/main" id="{5BC68316-5F02-4E83-BF6D-32B696101482}"/>
              </a:ext>
            </a:extLst>
          </p:cNvPr>
          <p:cNvSpPr>
            <a:spLocks noGrp="1"/>
          </p:cNvSpPr>
          <p:nvPr>
            <p:ph type="pic" sz="quarter" idx="20"/>
          </p:nvPr>
        </p:nvSpPr>
        <p:spPr/>
      </p:sp>
      <p:sp>
        <p:nvSpPr>
          <p:cNvPr id="7" name="Picture Placeholder 6">
            <a:extLst>
              <a:ext uri="{FF2B5EF4-FFF2-40B4-BE49-F238E27FC236}">
                <a16:creationId xmlns:a16="http://schemas.microsoft.com/office/drawing/2014/main" id="{FD302AAD-9846-4177-8D01-E11A1C758BD8}"/>
              </a:ext>
            </a:extLst>
          </p:cNvPr>
          <p:cNvSpPr>
            <a:spLocks noGrp="1"/>
          </p:cNvSpPr>
          <p:nvPr>
            <p:ph type="pic" sz="quarter" idx="22"/>
          </p:nvPr>
        </p:nvSpPr>
        <p:spPr/>
      </p:sp>
    </p:spTree>
    <p:extLst>
      <p:ext uri="{BB962C8B-B14F-4D97-AF65-F5344CB8AC3E}">
        <p14:creationId xmlns:p14="http://schemas.microsoft.com/office/powerpoint/2010/main" val="2316818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88114848-35EB-44EB-8B06-02511999D782}"/>
              </a:ext>
            </a:extLst>
          </p:cNvPr>
          <p:cNvSpPr/>
          <p:nvPr/>
        </p:nvSpPr>
        <p:spPr>
          <a:xfrm>
            <a:off x="8885992" y="-14554"/>
            <a:ext cx="3306008" cy="68725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a:extLst>
              <a:ext uri="{FF2B5EF4-FFF2-40B4-BE49-F238E27FC236}">
                <a16:creationId xmlns:a16="http://schemas.microsoft.com/office/drawing/2014/main" id="{3B0FCA34-8240-40A4-84E3-5D9A18AA4DF1}"/>
              </a:ext>
            </a:extLst>
          </p:cNvPr>
          <p:cNvGrpSpPr/>
          <p:nvPr/>
        </p:nvGrpSpPr>
        <p:grpSpPr>
          <a:xfrm>
            <a:off x="568292" y="1720567"/>
            <a:ext cx="4651903" cy="2242210"/>
            <a:chOff x="6846340" y="1104308"/>
            <a:chExt cx="4651903" cy="2242210"/>
          </a:xfrm>
        </p:grpSpPr>
        <p:sp>
          <p:nvSpPr>
            <p:cNvPr id="45" name="Subtitle 2">
              <a:extLst>
                <a:ext uri="{FF2B5EF4-FFF2-40B4-BE49-F238E27FC236}">
                  <a16:creationId xmlns:a16="http://schemas.microsoft.com/office/drawing/2014/main" id="{E1F39D8D-7DB9-41D6-B4EB-1F0314EFDBD9}"/>
                </a:ext>
              </a:extLst>
            </p:cNvPr>
            <p:cNvSpPr txBox="1">
              <a:spLocks/>
            </p:cNvSpPr>
            <p:nvPr/>
          </p:nvSpPr>
          <p:spPr>
            <a:xfrm>
              <a:off x="6846341" y="1104308"/>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WELLCOME</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46" name="Subtitle 2">
              <a:extLst>
                <a:ext uri="{FF2B5EF4-FFF2-40B4-BE49-F238E27FC236}">
                  <a16:creationId xmlns:a16="http://schemas.microsoft.com/office/drawing/2014/main" id="{067B8D05-B111-4EA1-9382-7B09921C5749}"/>
                </a:ext>
              </a:extLst>
            </p:cNvPr>
            <p:cNvSpPr txBox="1">
              <a:spLocks/>
            </p:cNvSpPr>
            <p:nvPr/>
          </p:nvSpPr>
          <p:spPr>
            <a:xfrm>
              <a:off x="7606266" y="1791614"/>
              <a:ext cx="3891977"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WE ARE</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47" name="Subtitle 2">
              <a:extLst>
                <a:ext uri="{FF2B5EF4-FFF2-40B4-BE49-F238E27FC236}">
                  <a16:creationId xmlns:a16="http://schemas.microsoft.com/office/drawing/2014/main" id="{D35D9F2F-E874-4DBD-9B2A-59EDFD0958EC}"/>
                </a:ext>
              </a:extLst>
            </p:cNvPr>
            <p:cNvSpPr txBox="1">
              <a:spLocks/>
            </p:cNvSpPr>
            <p:nvPr/>
          </p:nvSpPr>
          <p:spPr>
            <a:xfrm>
              <a:off x="6846340" y="2424901"/>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DIFERENT</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grpSp>
      <p:sp>
        <p:nvSpPr>
          <p:cNvPr id="48" name="Freeform: Shape 47">
            <a:extLst>
              <a:ext uri="{FF2B5EF4-FFF2-40B4-BE49-F238E27FC236}">
                <a16:creationId xmlns:a16="http://schemas.microsoft.com/office/drawing/2014/main" id="{CE05A2DA-151C-490F-B94A-4A3C6A7BB5DC}"/>
              </a:ext>
            </a:extLst>
          </p:cNvPr>
          <p:cNvSpPr/>
          <p:nvPr/>
        </p:nvSpPr>
        <p:spPr>
          <a:xfrm>
            <a:off x="1056513" y="1511847"/>
            <a:ext cx="368249" cy="368249"/>
          </a:xfrm>
          <a:custGeom>
            <a:avLst/>
            <a:gdLst>
              <a:gd name="connsiteX0" fmla="*/ 402175 w 804350"/>
              <a:gd name="connsiteY0" fmla="*/ 0 h 804350"/>
              <a:gd name="connsiteX1" fmla="*/ 796179 w 804350"/>
              <a:gd name="connsiteY1" fmla="*/ 321123 h 804350"/>
              <a:gd name="connsiteX2" fmla="*/ 804350 w 804350"/>
              <a:gd name="connsiteY2" fmla="*/ 402174 h 804350"/>
              <a:gd name="connsiteX3" fmla="*/ 556031 w 804350"/>
              <a:gd name="connsiteY3" fmla="*/ 402174 h 804350"/>
              <a:gd name="connsiteX4" fmla="*/ 543940 w 804350"/>
              <a:gd name="connsiteY4" fmla="*/ 342288 h 804350"/>
              <a:gd name="connsiteX5" fmla="*/ 402175 w 804350"/>
              <a:gd name="connsiteY5" fmla="*/ 248319 h 804350"/>
              <a:gd name="connsiteX6" fmla="*/ 248319 w 804350"/>
              <a:gd name="connsiteY6" fmla="*/ 402175 h 804350"/>
              <a:gd name="connsiteX7" fmla="*/ 342288 w 804350"/>
              <a:gd name="connsiteY7" fmla="*/ 543940 h 804350"/>
              <a:gd name="connsiteX8" fmla="*/ 402174 w 804350"/>
              <a:gd name="connsiteY8" fmla="*/ 556031 h 804350"/>
              <a:gd name="connsiteX9" fmla="*/ 402174 w 804350"/>
              <a:gd name="connsiteY9" fmla="*/ 804350 h 804350"/>
              <a:gd name="connsiteX10" fmla="*/ 321123 w 804350"/>
              <a:gd name="connsiteY10" fmla="*/ 796180 h 804350"/>
              <a:gd name="connsiteX11" fmla="*/ 0 w 804350"/>
              <a:gd name="connsiteY11" fmla="*/ 402175 h 804350"/>
              <a:gd name="connsiteX12" fmla="*/ 402175 w 804350"/>
              <a:gd name="connsiteY12" fmla="*/ 0 h 80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4350" h="804350">
                <a:moveTo>
                  <a:pt x="402175" y="0"/>
                </a:moveTo>
                <a:cubicBezTo>
                  <a:pt x="596526" y="0"/>
                  <a:pt x="758678" y="137859"/>
                  <a:pt x="796179" y="321123"/>
                </a:cubicBezTo>
                <a:lnTo>
                  <a:pt x="804350" y="402174"/>
                </a:lnTo>
                <a:lnTo>
                  <a:pt x="556031" y="402174"/>
                </a:lnTo>
                <a:lnTo>
                  <a:pt x="543940" y="342288"/>
                </a:lnTo>
                <a:cubicBezTo>
                  <a:pt x="520584" y="287066"/>
                  <a:pt x="465904" y="248319"/>
                  <a:pt x="402175" y="248319"/>
                </a:cubicBezTo>
                <a:cubicBezTo>
                  <a:pt x="317203" y="248319"/>
                  <a:pt x="248319" y="317203"/>
                  <a:pt x="248319" y="402175"/>
                </a:cubicBezTo>
                <a:cubicBezTo>
                  <a:pt x="248319" y="465904"/>
                  <a:pt x="287067" y="520584"/>
                  <a:pt x="342288" y="543940"/>
                </a:cubicBezTo>
                <a:lnTo>
                  <a:pt x="402174" y="556031"/>
                </a:lnTo>
                <a:lnTo>
                  <a:pt x="402174" y="804350"/>
                </a:lnTo>
                <a:lnTo>
                  <a:pt x="321123" y="796180"/>
                </a:lnTo>
                <a:cubicBezTo>
                  <a:pt x="137859" y="758678"/>
                  <a:pt x="0" y="596526"/>
                  <a:pt x="0" y="402175"/>
                </a:cubicBezTo>
                <a:cubicBezTo>
                  <a:pt x="0" y="180060"/>
                  <a:pt x="180060" y="0"/>
                  <a:pt x="4021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TextBox 48">
            <a:extLst>
              <a:ext uri="{FF2B5EF4-FFF2-40B4-BE49-F238E27FC236}">
                <a16:creationId xmlns:a16="http://schemas.microsoft.com/office/drawing/2014/main" id="{870949AB-53AE-444F-AF8D-F0BBD5CEB7A1}"/>
              </a:ext>
            </a:extLst>
          </p:cNvPr>
          <p:cNvSpPr txBox="1"/>
          <p:nvPr/>
        </p:nvSpPr>
        <p:spPr>
          <a:xfrm>
            <a:off x="1207580" y="4826383"/>
            <a:ext cx="4012615" cy="1107996"/>
          </a:xfrm>
          <a:prstGeom prst="rect">
            <a:avLst/>
          </a:prstGeom>
          <a:noFill/>
        </p:spPr>
        <p:txBody>
          <a:bodyPr wrap="square" rtlCol="0">
            <a:spAutoFit/>
          </a:bodyPr>
          <a:lstStyle/>
          <a:p>
            <a:pPr>
              <a:lnSpc>
                <a:spcPct val="150000"/>
              </a:lnSpc>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p>
          <a:p>
            <a:pPr>
              <a:lnSpc>
                <a:spcPct val="150000"/>
              </a:lnSpc>
            </a:pPr>
            <a:endPar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50" name="TextBox 49">
            <a:extLst>
              <a:ext uri="{FF2B5EF4-FFF2-40B4-BE49-F238E27FC236}">
                <a16:creationId xmlns:a16="http://schemas.microsoft.com/office/drawing/2014/main" id="{A4E792FB-F52E-4B8B-BE00-BC47AA55F1C9}"/>
              </a:ext>
            </a:extLst>
          </p:cNvPr>
          <p:cNvSpPr txBox="1"/>
          <p:nvPr/>
        </p:nvSpPr>
        <p:spPr>
          <a:xfrm>
            <a:off x="1207580" y="4407376"/>
            <a:ext cx="4012615" cy="312843"/>
          </a:xfrm>
          <a:prstGeom prst="rect">
            <a:avLst/>
          </a:prstGeom>
          <a:noFill/>
        </p:spPr>
        <p:txBody>
          <a:bodyPr wrap="square" rtlCol="0">
            <a:spAutoFit/>
          </a:bodyPr>
          <a:lstStyle/>
          <a:p>
            <a:pPr>
              <a:lnSpc>
                <a:spcPct val="150000"/>
              </a:lnSpc>
            </a:pPr>
            <a:r>
              <a:rPr lang="id-ID" sz="11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L</a:t>
            </a:r>
            <a:r>
              <a:rPr lang="en-US" sz="1100" dirty="0" err="1">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orem</a:t>
            </a:r>
            <a:r>
              <a:rPr lang="en-US" sz="11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 Ipsum is simply dummy text of the printing.</a:t>
            </a:r>
            <a:endParaRPr lang="en-US" sz="12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3" name="Picture Placeholder 2">
            <a:extLst>
              <a:ext uri="{FF2B5EF4-FFF2-40B4-BE49-F238E27FC236}">
                <a16:creationId xmlns:a16="http://schemas.microsoft.com/office/drawing/2014/main" id="{536B7BF9-E56B-4074-911E-FEAD88E2D951}"/>
              </a:ext>
            </a:extLst>
          </p:cNvPr>
          <p:cNvSpPr>
            <a:spLocks noGrp="1"/>
          </p:cNvSpPr>
          <p:nvPr>
            <p:ph type="pic" sz="quarter" idx="11"/>
          </p:nvPr>
        </p:nvSpPr>
        <p:spPr/>
      </p:sp>
      <p:sp>
        <p:nvSpPr>
          <p:cNvPr id="7" name="Picture Placeholder 6">
            <a:extLst>
              <a:ext uri="{FF2B5EF4-FFF2-40B4-BE49-F238E27FC236}">
                <a16:creationId xmlns:a16="http://schemas.microsoft.com/office/drawing/2014/main" id="{C1B5B2DD-018A-498A-AC64-A5BD41B355C1}"/>
              </a:ext>
            </a:extLst>
          </p:cNvPr>
          <p:cNvSpPr>
            <a:spLocks noGrp="1"/>
          </p:cNvSpPr>
          <p:nvPr>
            <p:ph type="pic" sz="quarter" idx="12"/>
          </p:nvPr>
        </p:nvSpPr>
        <p:spPr/>
      </p:sp>
      <p:sp>
        <p:nvSpPr>
          <p:cNvPr id="5" name="Picture Placeholder 4">
            <a:extLst>
              <a:ext uri="{FF2B5EF4-FFF2-40B4-BE49-F238E27FC236}">
                <a16:creationId xmlns:a16="http://schemas.microsoft.com/office/drawing/2014/main" id="{3BB013A8-B69D-44E4-AC4F-A37CC1B78091}"/>
              </a:ext>
            </a:extLst>
          </p:cNvPr>
          <p:cNvSpPr>
            <a:spLocks noGrp="1"/>
          </p:cNvSpPr>
          <p:nvPr>
            <p:ph type="pic" sz="quarter" idx="13"/>
          </p:nvPr>
        </p:nvSpPr>
        <p:spPr/>
      </p:sp>
      <p:sp>
        <p:nvSpPr>
          <p:cNvPr id="9" name="Picture Placeholder 8">
            <a:extLst>
              <a:ext uri="{FF2B5EF4-FFF2-40B4-BE49-F238E27FC236}">
                <a16:creationId xmlns:a16="http://schemas.microsoft.com/office/drawing/2014/main" id="{3B7ACB3D-D404-4F5C-A7F2-7A99F365E097}"/>
              </a:ext>
            </a:extLst>
          </p:cNvPr>
          <p:cNvSpPr>
            <a:spLocks noGrp="1"/>
          </p:cNvSpPr>
          <p:nvPr>
            <p:ph type="pic" sz="quarter" idx="14"/>
          </p:nvPr>
        </p:nvSpPr>
        <p:spPr/>
      </p:sp>
    </p:spTree>
    <p:extLst>
      <p:ext uri="{BB962C8B-B14F-4D97-AF65-F5344CB8AC3E}">
        <p14:creationId xmlns:p14="http://schemas.microsoft.com/office/powerpoint/2010/main" val="331642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олилиния 15"/>
          <p:cNvSpPr/>
          <p:nvPr/>
        </p:nvSpPr>
        <p:spPr>
          <a:xfrm rot="10800000">
            <a:off x="141687" y="3491109"/>
            <a:ext cx="6746350" cy="3366891"/>
          </a:xfrm>
          <a:custGeom>
            <a:avLst/>
            <a:gdLst>
              <a:gd name="connsiteX0" fmla="*/ 0 w 6561547"/>
              <a:gd name="connsiteY0" fmla="*/ 0 h 3274828"/>
              <a:gd name="connsiteX1" fmla="*/ 6561547 w 6561547"/>
              <a:gd name="connsiteY1" fmla="*/ 0 h 3274828"/>
              <a:gd name="connsiteX2" fmla="*/ 3280774 w 6561547"/>
              <a:gd name="connsiteY2" fmla="*/ 3274828 h 3274828"/>
              <a:gd name="connsiteX3" fmla="*/ 0 w 6561547"/>
              <a:gd name="connsiteY3" fmla="*/ 0 h 3274828"/>
            </a:gdLst>
            <a:ahLst/>
            <a:cxnLst>
              <a:cxn ang="0">
                <a:pos x="connsiteX0" y="connsiteY0"/>
              </a:cxn>
              <a:cxn ang="0">
                <a:pos x="connsiteX1" y="connsiteY1"/>
              </a:cxn>
              <a:cxn ang="0">
                <a:pos x="connsiteX2" y="connsiteY2"/>
              </a:cxn>
              <a:cxn ang="0">
                <a:pos x="connsiteX3" y="connsiteY3"/>
              </a:cxn>
            </a:cxnLst>
            <a:rect l="l" t="t" r="r" b="b"/>
            <a:pathLst>
              <a:path w="6561547" h="3274828">
                <a:moveTo>
                  <a:pt x="0" y="0"/>
                </a:moveTo>
                <a:lnTo>
                  <a:pt x="6561547" y="0"/>
                </a:lnTo>
                <a:lnTo>
                  <a:pt x="3280774" y="327482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 </a:t>
            </a:r>
            <a:endParaRPr lang="ru-RU" sz="1200" dirty="0"/>
          </a:p>
        </p:txBody>
      </p:sp>
      <p:grpSp>
        <p:nvGrpSpPr>
          <p:cNvPr id="27" name="Group 26">
            <a:extLst>
              <a:ext uri="{FF2B5EF4-FFF2-40B4-BE49-F238E27FC236}">
                <a16:creationId xmlns:a16="http://schemas.microsoft.com/office/drawing/2014/main" id="{BA98AA94-EA99-497F-976B-242B78EE271F}"/>
              </a:ext>
            </a:extLst>
          </p:cNvPr>
          <p:cNvGrpSpPr/>
          <p:nvPr/>
        </p:nvGrpSpPr>
        <p:grpSpPr>
          <a:xfrm>
            <a:off x="6272406" y="1720567"/>
            <a:ext cx="4651903" cy="2242210"/>
            <a:chOff x="6846340" y="1104308"/>
            <a:chExt cx="4651903" cy="2242210"/>
          </a:xfrm>
        </p:grpSpPr>
        <p:sp>
          <p:nvSpPr>
            <p:cNvPr id="28" name="Subtitle 2">
              <a:extLst>
                <a:ext uri="{FF2B5EF4-FFF2-40B4-BE49-F238E27FC236}">
                  <a16:creationId xmlns:a16="http://schemas.microsoft.com/office/drawing/2014/main" id="{E7531128-617D-447C-9B0C-D2CE8A727547}"/>
                </a:ext>
              </a:extLst>
            </p:cNvPr>
            <p:cNvSpPr txBox="1">
              <a:spLocks/>
            </p:cNvSpPr>
            <p:nvPr/>
          </p:nvSpPr>
          <p:spPr>
            <a:xfrm>
              <a:off x="6846341" y="1104308"/>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WELLCOME</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29" name="Subtitle 2">
              <a:extLst>
                <a:ext uri="{FF2B5EF4-FFF2-40B4-BE49-F238E27FC236}">
                  <a16:creationId xmlns:a16="http://schemas.microsoft.com/office/drawing/2014/main" id="{815089B0-6721-4539-809C-FE8B6558EAD3}"/>
                </a:ext>
              </a:extLst>
            </p:cNvPr>
            <p:cNvSpPr txBox="1">
              <a:spLocks/>
            </p:cNvSpPr>
            <p:nvPr/>
          </p:nvSpPr>
          <p:spPr>
            <a:xfrm>
              <a:off x="7606266" y="1791614"/>
              <a:ext cx="3891977"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WE ARE</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30" name="Subtitle 2">
              <a:extLst>
                <a:ext uri="{FF2B5EF4-FFF2-40B4-BE49-F238E27FC236}">
                  <a16:creationId xmlns:a16="http://schemas.microsoft.com/office/drawing/2014/main" id="{0E1B5F2F-FBBE-4364-A376-98CA15E05598}"/>
                </a:ext>
              </a:extLst>
            </p:cNvPr>
            <p:cNvSpPr txBox="1">
              <a:spLocks/>
            </p:cNvSpPr>
            <p:nvPr/>
          </p:nvSpPr>
          <p:spPr>
            <a:xfrm>
              <a:off x="6846340" y="2424901"/>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DIFERENT</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grpSp>
      <p:sp>
        <p:nvSpPr>
          <p:cNvPr id="31" name="Freeform: Shape 30">
            <a:extLst>
              <a:ext uri="{FF2B5EF4-FFF2-40B4-BE49-F238E27FC236}">
                <a16:creationId xmlns:a16="http://schemas.microsoft.com/office/drawing/2014/main" id="{4A683967-85D7-43C1-BC3B-B4C865516D3C}"/>
              </a:ext>
            </a:extLst>
          </p:cNvPr>
          <p:cNvSpPr/>
          <p:nvPr/>
        </p:nvSpPr>
        <p:spPr>
          <a:xfrm>
            <a:off x="6760627" y="1511847"/>
            <a:ext cx="368249" cy="368249"/>
          </a:xfrm>
          <a:custGeom>
            <a:avLst/>
            <a:gdLst>
              <a:gd name="connsiteX0" fmla="*/ 402175 w 804350"/>
              <a:gd name="connsiteY0" fmla="*/ 0 h 804350"/>
              <a:gd name="connsiteX1" fmla="*/ 796179 w 804350"/>
              <a:gd name="connsiteY1" fmla="*/ 321123 h 804350"/>
              <a:gd name="connsiteX2" fmla="*/ 804350 w 804350"/>
              <a:gd name="connsiteY2" fmla="*/ 402174 h 804350"/>
              <a:gd name="connsiteX3" fmla="*/ 556031 w 804350"/>
              <a:gd name="connsiteY3" fmla="*/ 402174 h 804350"/>
              <a:gd name="connsiteX4" fmla="*/ 543940 w 804350"/>
              <a:gd name="connsiteY4" fmla="*/ 342288 h 804350"/>
              <a:gd name="connsiteX5" fmla="*/ 402175 w 804350"/>
              <a:gd name="connsiteY5" fmla="*/ 248319 h 804350"/>
              <a:gd name="connsiteX6" fmla="*/ 248319 w 804350"/>
              <a:gd name="connsiteY6" fmla="*/ 402175 h 804350"/>
              <a:gd name="connsiteX7" fmla="*/ 342288 w 804350"/>
              <a:gd name="connsiteY7" fmla="*/ 543940 h 804350"/>
              <a:gd name="connsiteX8" fmla="*/ 402174 w 804350"/>
              <a:gd name="connsiteY8" fmla="*/ 556031 h 804350"/>
              <a:gd name="connsiteX9" fmla="*/ 402174 w 804350"/>
              <a:gd name="connsiteY9" fmla="*/ 804350 h 804350"/>
              <a:gd name="connsiteX10" fmla="*/ 321123 w 804350"/>
              <a:gd name="connsiteY10" fmla="*/ 796180 h 804350"/>
              <a:gd name="connsiteX11" fmla="*/ 0 w 804350"/>
              <a:gd name="connsiteY11" fmla="*/ 402175 h 804350"/>
              <a:gd name="connsiteX12" fmla="*/ 402175 w 804350"/>
              <a:gd name="connsiteY12" fmla="*/ 0 h 80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4350" h="804350">
                <a:moveTo>
                  <a:pt x="402175" y="0"/>
                </a:moveTo>
                <a:cubicBezTo>
                  <a:pt x="596526" y="0"/>
                  <a:pt x="758678" y="137859"/>
                  <a:pt x="796179" y="321123"/>
                </a:cubicBezTo>
                <a:lnTo>
                  <a:pt x="804350" y="402174"/>
                </a:lnTo>
                <a:lnTo>
                  <a:pt x="556031" y="402174"/>
                </a:lnTo>
                <a:lnTo>
                  <a:pt x="543940" y="342288"/>
                </a:lnTo>
                <a:cubicBezTo>
                  <a:pt x="520584" y="287066"/>
                  <a:pt x="465904" y="248319"/>
                  <a:pt x="402175" y="248319"/>
                </a:cubicBezTo>
                <a:cubicBezTo>
                  <a:pt x="317203" y="248319"/>
                  <a:pt x="248319" y="317203"/>
                  <a:pt x="248319" y="402175"/>
                </a:cubicBezTo>
                <a:cubicBezTo>
                  <a:pt x="248319" y="465904"/>
                  <a:pt x="287067" y="520584"/>
                  <a:pt x="342288" y="543940"/>
                </a:cubicBezTo>
                <a:lnTo>
                  <a:pt x="402174" y="556031"/>
                </a:lnTo>
                <a:lnTo>
                  <a:pt x="402174" y="804350"/>
                </a:lnTo>
                <a:lnTo>
                  <a:pt x="321123" y="796180"/>
                </a:lnTo>
                <a:cubicBezTo>
                  <a:pt x="137859" y="758678"/>
                  <a:pt x="0" y="596526"/>
                  <a:pt x="0" y="402175"/>
                </a:cubicBezTo>
                <a:cubicBezTo>
                  <a:pt x="0" y="180060"/>
                  <a:pt x="180060" y="0"/>
                  <a:pt x="4021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5E121D60-B0F0-455A-BC13-10446E1B04B1}"/>
              </a:ext>
            </a:extLst>
          </p:cNvPr>
          <p:cNvSpPr txBox="1"/>
          <p:nvPr/>
        </p:nvSpPr>
        <p:spPr>
          <a:xfrm>
            <a:off x="6911694" y="4826383"/>
            <a:ext cx="4012615" cy="1107996"/>
          </a:xfrm>
          <a:prstGeom prst="rect">
            <a:avLst/>
          </a:prstGeom>
          <a:noFill/>
        </p:spPr>
        <p:txBody>
          <a:bodyPr wrap="square" rtlCol="0">
            <a:spAutoFit/>
          </a:bodyPr>
          <a:lstStyle/>
          <a:p>
            <a:pPr>
              <a:lnSpc>
                <a:spcPct val="150000"/>
              </a:lnSpc>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p>
          <a:p>
            <a:pPr>
              <a:lnSpc>
                <a:spcPct val="150000"/>
              </a:lnSpc>
            </a:pPr>
            <a:endPar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3" name="TextBox 32">
            <a:extLst>
              <a:ext uri="{FF2B5EF4-FFF2-40B4-BE49-F238E27FC236}">
                <a16:creationId xmlns:a16="http://schemas.microsoft.com/office/drawing/2014/main" id="{F6884C11-9164-410D-939A-8307732D5B39}"/>
              </a:ext>
            </a:extLst>
          </p:cNvPr>
          <p:cNvSpPr txBox="1"/>
          <p:nvPr/>
        </p:nvSpPr>
        <p:spPr>
          <a:xfrm>
            <a:off x="6911694" y="4407376"/>
            <a:ext cx="4012615" cy="312843"/>
          </a:xfrm>
          <a:prstGeom prst="rect">
            <a:avLst/>
          </a:prstGeom>
          <a:noFill/>
        </p:spPr>
        <p:txBody>
          <a:bodyPr wrap="square" rtlCol="0">
            <a:spAutoFit/>
          </a:bodyPr>
          <a:lstStyle/>
          <a:p>
            <a:pPr>
              <a:lnSpc>
                <a:spcPct val="150000"/>
              </a:lnSpc>
            </a:pPr>
            <a:r>
              <a:rPr lang="id-ID" sz="11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L</a:t>
            </a:r>
            <a:r>
              <a:rPr lang="en-US" sz="1100" dirty="0" err="1">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orem</a:t>
            </a:r>
            <a:r>
              <a:rPr lang="en-US" sz="11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 Ipsum is simply dummy text of the printing.</a:t>
            </a:r>
            <a:endParaRPr lang="en-US" sz="12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grpSp>
        <p:nvGrpSpPr>
          <p:cNvPr id="8" name="Group 7">
            <a:extLst>
              <a:ext uri="{FF2B5EF4-FFF2-40B4-BE49-F238E27FC236}">
                <a16:creationId xmlns:a16="http://schemas.microsoft.com/office/drawing/2014/main" id="{ED00F323-CA7E-4529-95EE-FEE1FDC34167}"/>
              </a:ext>
            </a:extLst>
          </p:cNvPr>
          <p:cNvGrpSpPr/>
          <p:nvPr/>
        </p:nvGrpSpPr>
        <p:grpSpPr>
          <a:xfrm>
            <a:off x="2480581" y="4723295"/>
            <a:ext cx="2068559" cy="1513673"/>
            <a:chOff x="2499577" y="4826383"/>
            <a:chExt cx="2068559" cy="1513673"/>
          </a:xfrm>
        </p:grpSpPr>
        <p:grpSp>
          <p:nvGrpSpPr>
            <p:cNvPr id="34" name="Group 33">
              <a:extLst>
                <a:ext uri="{FF2B5EF4-FFF2-40B4-BE49-F238E27FC236}">
                  <a16:creationId xmlns:a16="http://schemas.microsoft.com/office/drawing/2014/main" id="{0DC6160B-7A1D-4EE5-A580-2F7C4C306E11}"/>
                </a:ext>
              </a:extLst>
            </p:cNvPr>
            <p:cNvGrpSpPr/>
            <p:nvPr/>
          </p:nvGrpSpPr>
          <p:grpSpPr>
            <a:xfrm>
              <a:off x="3272179" y="4826383"/>
              <a:ext cx="541549" cy="473971"/>
              <a:chOff x="2569485" y="4937446"/>
              <a:chExt cx="464344" cy="406400"/>
            </a:xfrm>
            <a:solidFill>
              <a:schemeClr val="bg1">
                <a:lumMod val="95000"/>
              </a:schemeClr>
            </a:solidFill>
          </p:grpSpPr>
          <p:sp>
            <p:nvSpPr>
              <p:cNvPr id="35" name="AutoShape 103">
                <a:extLst>
                  <a:ext uri="{FF2B5EF4-FFF2-40B4-BE49-F238E27FC236}">
                    <a16:creationId xmlns:a16="http://schemas.microsoft.com/office/drawing/2014/main" id="{6067B3F0-871A-4551-A917-DBDBB78D93DC}"/>
                  </a:ext>
                </a:extLst>
              </p:cNvPr>
              <p:cNvSpPr>
                <a:spLocks/>
              </p:cNvSpPr>
              <p:nvPr/>
            </p:nvSpPr>
            <p:spPr bwMode="auto">
              <a:xfrm>
                <a:off x="2642510" y="5009678"/>
                <a:ext cx="166688" cy="109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lumMod val="95000"/>
                    </a:schemeClr>
                  </a:solidFill>
                  <a:effectLst>
                    <a:outerShdw blurRad="38100" dist="38100" dir="2700000" algn="tl">
                      <a:srgbClr val="000000"/>
                    </a:outerShdw>
                  </a:effectLst>
                  <a:latin typeface="Gill Sans" charset="0"/>
                  <a:sym typeface="Gill Sans" charset="0"/>
                </a:endParaRPr>
              </a:p>
            </p:txBody>
          </p:sp>
          <p:sp>
            <p:nvSpPr>
              <p:cNvPr id="36" name="AutoShape 104">
                <a:extLst>
                  <a:ext uri="{FF2B5EF4-FFF2-40B4-BE49-F238E27FC236}">
                    <a16:creationId xmlns:a16="http://schemas.microsoft.com/office/drawing/2014/main" id="{34A85C2A-596F-4381-875E-EAFABFAEDF85}"/>
                  </a:ext>
                </a:extLst>
              </p:cNvPr>
              <p:cNvSpPr>
                <a:spLocks/>
              </p:cNvSpPr>
              <p:nvPr/>
            </p:nvSpPr>
            <p:spPr bwMode="auto">
              <a:xfrm>
                <a:off x="2569485" y="4937446"/>
                <a:ext cx="464344" cy="40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lumMod val="95000"/>
                    </a:schemeClr>
                  </a:solidFill>
                  <a:effectLst>
                    <a:outerShdw blurRad="38100" dist="38100" dir="2700000" algn="tl">
                      <a:srgbClr val="000000"/>
                    </a:outerShdw>
                  </a:effectLst>
                  <a:latin typeface="Gill Sans" charset="0"/>
                  <a:sym typeface="Gill Sans" charset="0"/>
                </a:endParaRPr>
              </a:p>
            </p:txBody>
          </p:sp>
        </p:grpSp>
        <p:sp>
          <p:nvSpPr>
            <p:cNvPr id="37" name="TextBox 36">
              <a:extLst>
                <a:ext uri="{FF2B5EF4-FFF2-40B4-BE49-F238E27FC236}">
                  <a16:creationId xmlns:a16="http://schemas.microsoft.com/office/drawing/2014/main" id="{4712E379-0BD6-420E-B8D6-E83AC377E542}"/>
                </a:ext>
              </a:extLst>
            </p:cNvPr>
            <p:cNvSpPr txBox="1"/>
            <p:nvPr/>
          </p:nvSpPr>
          <p:spPr>
            <a:xfrm>
              <a:off x="2499577" y="5739892"/>
              <a:ext cx="2068559" cy="600164"/>
            </a:xfrm>
            <a:prstGeom prst="rect">
              <a:avLst/>
            </a:prstGeom>
            <a:noFill/>
          </p:spPr>
          <p:txBody>
            <a:bodyPr wrap="square" rtlCol="0">
              <a:spAutoFit/>
            </a:bodyPr>
            <a:lstStyle/>
            <a:p>
              <a:pPr algn="ctr">
                <a:tabLst>
                  <a:tab pos="1611313" algn="l"/>
                </a:tabLst>
              </a:pPr>
              <a:r>
                <a:rPr lang="id-ID" sz="1100" spc="0" dirty="0">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spc="0" dirty="0" err="1">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spc="0" dirty="0">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endParaRPr lang="id-ID" sz="1100" spc="0" dirty="0">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8" name="TextBox 37">
              <a:extLst>
                <a:ext uri="{FF2B5EF4-FFF2-40B4-BE49-F238E27FC236}">
                  <a16:creationId xmlns:a16="http://schemas.microsoft.com/office/drawing/2014/main" id="{5F03C022-DDC5-4D83-B94D-471DDEC9A52A}"/>
                </a:ext>
              </a:extLst>
            </p:cNvPr>
            <p:cNvSpPr txBox="1"/>
            <p:nvPr/>
          </p:nvSpPr>
          <p:spPr>
            <a:xfrm>
              <a:off x="2499577" y="5429331"/>
              <a:ext cx="2068559" cy="276999"/>
            </a:xfrm>
            <a:prstGeom prst="rect">
              <a:avLst/>
            </a:prstGeom>
            <a:noFill/>
          </p:spPr>
          <p:txBody>
            <a:bodyPr wrap="square" rtlCol="0">
              <a:spAutoFit/>
            </a:bodyPr>
            <a:lstStyle/>
            <a:p>
              <a:pPr algn="ctr">
                <a:tabLst>
                  <a:tab pos="1611313" algn="l"/>
                </a:tabLst>
              </a:pPr>
              <a:r>
                <a:rPr lang="en-US" sz="1200" spc="300" dirty="0">
                  <a:solidFill>
                    <a:schemeClr val="bg1">
                      <a:lumMod val="95000"/>
                    </a:schemeClr>
                  </a:solidFill>
                  <a:latin typeface="Montserrat" panose="00000500000000000000" pitchFamily="50" charset="0"/>
                  <a:ea typeface="Lato Light" panose="020F0502020204030203" pitchFamily="34" charset="0"/>
                  <a:cs typeface="Lato Light" panose="020F0502020204030203" pitchFamily="34" charset="0"/>
                </a:rPr>
                <a:t>SIMPLE TEXT</a:t>
              </a:r>
              <a:endParaRPr lang="id-ID" sz="1200" spc="300" dirty="0">
                <a:solidFill>
                  <a:schemeClr val="bg1">
                    <a:lumMod val="95000"/>
                  </a:schemeClr>
                </a:solidFill>
                <a:latin typeface="Montserrat" panose="00000500000000000000" pitchFamily="50" charset="0"/>
                <a:ea typeface="Lato Light" panose="020F0502020204030203" pitchFamily="34" charset="0"/>
                <a:cs typeface="Lato Light" panose="020F0502020204030203" pitchFamily="34" charset="0"/>
              </a:endParaRPr>
            </a:p>
          </p:txBody>
        </p:sp>
      </p:grpSp>
      <p:sp>
        <p:nvSpPr>
          <p:cNvPr id="3" name="Picture Placeholder 2">
            <a:extLst>
              <a:ext uri="{FF2B5EF4-FFF2-40B4-BE49-F238E27FC236}">
                <a16:creationId xmlns:a16="http://schemas.microsoft.com/office/drawing/2014/main" id="{BBC4C671-C55B-418C-BE81-0E13EC844B66}"/>
              </a:ext>
            </a:extLst>
          </p:cNvPr>
          <p:cNvSpPr>
            <a:spLocks noGrp="1"/>
          </p:cNvSpPr>
          <p:nvPr>
            <p:ph type="pic" sz="quarter" idx="18"/>
          </p:nvPr>
        </p:nvSpPr>
        <p:spPr/>
      </p:sp>
      <p:sp>
        <p:nvSpPr>
          <p:cNvPr id="5" name="Picture Placeholder 4">
            <a:extLst>
              <a:ext uri="{FF2B5EF4-FFF2-40B4-BE49-F238E27FC236}">
                <a16:creationId xmlns:a16="http://schemas.microsoft.com/office/drawing/2014/main" id="{0EC6C107-D11E-41C2-82F6-A00900DA6CE6}"/>
              </a:ext>
            </a:extLst>
          </p:cNvPr>
          <p:cNvSpPr>
            <a:spLocks noGrp="1"/>
          </p:cNvSpPr>
          <p:nvPr>
            <p:ph type="pic" sz="quarter" idx="19"/>
          </p:nvPr>
        </p:nvSpPr>
        <p:spPr/>
      </p:sp>
    </p:spTree>
    <p:extLst>
      <p:ext uri="{BB962C8B-B14F-4D97-AF65-F5344CB8AC3E}">
        <p14:creationId xmlns:p14="http://schemas.microsoft.com/office/powerpoint/2010/main" val="439700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CBC45C9F-DE35-451B-8710-175A090848D9}"/>
              </a:ext>
            </a:extLst>
          </p:cNvPr>
          <p:cNvSpPr/>
          <p:nvPr/>
        </p:nvSpPr>
        <p:spPr>
          <a:xfrm rot="16200000">
            <a:off x="546988" y="-549222"/>
            <a:ext cx="6860234" cy="7954210"/>
          </a:xfrm>
          <a:custGeom>
            <a:avLst/>
            <a:gdLst>
              <a:gd name="connsiteX0" fmla="*/ 6858000 w 6860234"/>
              <a:gd name="connsiteY0" fmla="*/ 0 h 7954210"/>
              <a:gd name="connsiteX1" fmla="*/ 6858000 w 6860234"/>
              <a:gd name="connsiteY1" fmla="*/ 4495799 h 7954210"/>
              <a:gd name="connsiteX2" fmla="*/ 0 w 6860234"/>
              <a:gd name="connsiteY2" fmla="*/ 4495799 h 7954210"/>
              <a:gd name="connsiteX3" fmla="*/ 1 w 6860234"/>
              <a:gd name="connsiteY3" fmla="*/ 0 h 7954210"/>
              <a:gd name="connsiteX4" fmla="*/ 6860234 w 6860234"/>
              <a:gd name="connsiteY4" fmla="*/ 4495801 h 7954210"/>
              <a:gd name="connsiteX5" fmla="*/ 3430118 w 6860234"/>
              <a:gd name="connsiteY5" fmla="*/ 7954210 h 7954210"/>
              <a:gd name="connsiteX6" fmla="*/ 2 w 6860234"/>
              <a:gd name="connsiteY6" fmla="*/ 4495801 h 7954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0234" h="7954210">
                <a:moveTo>
                  <a:pt x="6858000" y="0"/>
                </a:moveTo>
                <a:lnTo>
                  <a:pt x="6858000" y="4495799"/>
                </a:lnTo>
                <a:lnTo>
                  <a:pt x="0" y="4495799"/>
                </a:lnTo>
                <a:lnTo>
                  <a:pt x="1" y="0"/>
                </a:lnTo>
                <a:close/>
                <a:moveTo>
                  <a:pt x="6860234" y="4495801"/>
                </a:moveTo>
                <a:lnTo>
                  <a:pt x="3430118" y="7954210"/>
                </a:lnTo>
                <a:lnTo>
                  <a:pt x="2" y="44958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200" dirty="0"/>
              <a:t> </a:t>
            </a:r>
            <a:endParaRPr lang="ru-RU" sz="1200" dirty="0"/>
          </a:p>
        </p:txBody>
      </p:sp>
      <p:grpSp>
        <p:nvGrpSpPr>
          <p:cNvPr id="27" name="Group 26">
            <a:extLst>
              <a:ext uri="{FF2B5EF4-FFF2-40B4-BE49-F238E27FC236}">
                <a16:creationId xmlns:a16="http://schemas.microsoft.com/office/drawing/2014/main" id="{9DE61127-025D-4E50-B042-42B50790F4DA}"/>
              </a:ext>
            </a:extLst>
          </p:cNvPr>
          <p:cNvGrpSpPr/>
          <p:nvPr/>
        </p:nvGrpSpPr>
        <p:grpSpPr>
          <a:xfrm>
            <a:off x="568292" y="1720567"/>
            <a:ext cx="4651903" cy="2242210"/>
            <a:chOff x="6846340" y="1104308"/>
            <a:chExt cx="4651903" cy="2242210"/>
          </a:xfrm>
        </p:grpSpPr>
        <p:sp>
          <p:nvSpPr>
            <p:cNvPr id="28" name="Subtitle 2">
              <a:extLst>
                <a:ext uri="{FF2B5EF4-FFF2-40B4-BE49-F238E27FC236}">
                  <a16:creationId xmlns:a16="http://schemas.microsoft.com/office/drawing/2014/main" id="{E88B5218-AC33-4288-9B04-81EAF51937B8}"/>
                </a:ext>
              </a:extLst>
            </p:cNvPr>
            <p:cNvSpPr txBox="1">
              <a:spLocks/>
            </p:cNvSpPr>
            <p:nvPr/>
          </p:nvSpPr>
          <p:spPr>
            <a:xfrm>
              <a:off x="6846341" y="1104308"/>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bg1"/>
                  </a:solidFill>
                  <a:latin typeface="Montserrat Medium" panose="00000600000000000000" pitchFamily="50" charset="0"/>
                  <a:ea typeface="Lato Black" panose="020F0502020204030203" pitchFamily="34" charset="0"/>
                  <a:cs typeface="Lato Black" panose="020F0502020204030203" pitchFamily="34" charset="0"/>
                </a:rPr>
                <a:t>WELLCOME</a:t>
              </a:r>
              <a:endParaRPr lang="id-ID" sz="4800" dirty="0">
                <a:solidFill>
                  <a:schemeClr val="bg1"/>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29" name="Subtitle 2">
              <a:extLst>
                <a:ext uri="{FF2B5EF4-FFF2-40B4-BE49-F238E27FC236}">
                  <a16:creationId xmlns:a16="http://schemas.microsoft.com/office/drawing/2014/main" id="{72934CC1-380F-40A8-B71A-13DB20B5007B}"/>
                </a:ext>
              </a:extLst>
            </p:cNvPr>
            <p:cNvSpPr txBox="1">
              <a:spLocks/>
            </p:cNvSpPr>
            <p:nvPr/>
          </p:nvSpPr>
          <p:spPr>
            <a:xfrm>
              <a:off x="7606266" y="1791614"/>
              <a:ext cx="3891977"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bg1"/>
                  </a:solidFill>
                  <a:latin typeface="Montserrat Medium" panose="00000600000000000000" pitchFamily="50" charset="0"/>
                  <a:ea typeface="Lato Black" panose="020F0502020204030203" pitchFamily="34" charset="0"/>
                  <a:cs typeface="Lato Black" panose="020F0502020204030203" pitchFamily="34" charset="0"/>
                </a:rPr>
                <a:t>WE ARE</a:t>
              </a:r>
              <a:endParaRPr lang="id-ID" sz="4800" dirty="0">
                <a:solidFill>
                  <a:schemeClr val="bg1"/>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30" name="Subtitle 2">
              <a:extLst>
                <a:ext uri="{FF2B5EF4-FFF2-40B4-BE49-F238E27FC236}">
                  <a16:creationId xmlns:a16="http://schemas.microsoft.com/office/drawing/2014/main" id="{7EDFA23E-EE77-4A5A-8598-369832A15470}"/>
                </a:ext>
              </a:extLst>
            </p:cNvPr>
            <p:cNvSpPr txBox="1">
              <a:spLocks/>
            </p:cNvSpPr>
            <p:nvPr/>
          </p:nvSpPr>
          <p:spPr>
            <a:xfrm>
              <a:off x="6846340" y="2424901"/>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bg1"/>
                  </a:solidFill>
                  <a:latin typeface="Montserrat Medium" panose="00000600000000000000" pitchFamily="50" charset="0"/>
                  <a:ea typeface="Lato Black" panose="020F0502020204030203" pitchFamily="34" charset="0"/>
                  <a:cs typeface="Lato Black" panose="020F0502020204030203" pitchFamily="34" charset="0"/>
                </a:rPr>
                <a:t>DIFERENT</a:t>
              </a:r>
              <a:endParaRPr lang="id-ID" sz="4800" dirty="0">
                <a:solidFill>
                  <a:schemeClr val="bg1"/>
                </a:solidFill>
                <a:latin typeface="Montserrat Medium" panose="00000600000000000000" pitchFamily="50" charset="0"/>
                <a:ea typeface="Lato Black" panose="020F0502020204030203" pitchFamily="34" charset="0"/>
                <a:cs typeface="Lato Black" panose="020F0502020204030203" pitchFamily="34" charset="0"/>
              </a:endParaRPr>
            </a:p>
          </p:txBody>
        </p:sp>
      </p:grpSp>
      <p:sp>
        <p:nvSpPr>
          <p:cNvPr id="31" name="Freeform: Shape 30">
            <a:extLst>
              <a:ext uri="{FF2B5EF4-FFF2-40B4-BE49-F238E27FC236}">
                <a16:creationId xmlns:a16="http://schemas.microsoft.com/office/drawing/2014/main" id="{EED118CF-78A4-4E13-8C87-181896BF0D14}"/>
              </a:ext>
            </a:extLst>
          </p:cNvPr>
          <p:cNvSpPr/>
          <p:nvPr/>
        </p:nvSpPr>
        <p:spPr>
          <a:xfrm>
            <a:off x="1056513" y="1511847"/>
            <a:ext cx="368249" cy="368249"/>
          </a:xfrm>
          <a:custGeom>
            <a:avLst/>
            <a:gdLst>
              <a:gd name="connsiteX0" fmla="*/ 402175 w 804350"/>
              <a:gd name="connsiteY0" fmla="*/ 0 h 804350"/>
              <a:gd name="connsiteX1" fmla="*/ 796179 w 804350"/>
              <a:gd name="connsiteY1" fmla="*/ 321123 h 804350"/>
              <a:gd name="connsiteX2" fmla="*/ 804350 w 804350"/>
              <a:gd name="connsiteY2" fmla="*/ 402174 h 804350"/>
              <a:gd name="connsiteX3" fmla="*/ 556031 w 804350"/>
              <a:gd name="connsiteY3" fmla="*/ 402174 h 804350"/>
              <a:gd name="connsiteX4" fmla="*/ 543940 w 804350"/>
              <a:gd name="connsiteY4" fmla="*/ 342288 h 804350"/>
              <a:gd name="connsiteX5" fmla="*/ 402175 w 804350"/>
              <a:gd name="connsiteY5" fmla="*/ 248319 h 804350"/>
              <a:gd name="connsiteX6" fmla="*/ 248319 w 804350"/>
              <a:gd name="connsiteY6" fmla="*/ 402175 h 804350"/>
              <a:gd name="connsiteX7" fmla="*/ 342288 w 804350"/>
              <a:gd name="connsiteY7" fmla="*/ 543940 h 804350"/>
              <a:gd name="connsiteX8" fmla="*/ 402174 w 804350"/>
              <a:gd name="connsiteY8" fmla="*/ 556031 h 804350"/>
              <a:gd name="connsiteX9" fmla="*/ 402174 w 804350"/>
              <a:gd name="connsiteY9" fmla="*/ 804350 h 804350"/>
              <a:gd name="connsiteX10" fmla="*/ 321123 w 804350"/>
              <a:gd name="connsiteY10" fmla="*/ 796180 h 804350"/>
              <a:gd name="connsiteX11" fmla="*/ 0 w 804350"/>
              <a:gd name="connsiteY11" fmla="*/ 402175 h 804350"/>
              <a:gd name="connsiteX12" fmla="*/ 402175 w 804350"/>
              <a:gd name="connsiteY12" fmla="*/ 0 h 80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4350" h="804350">
                <a:moveTo>
                  <a:pt x="402175" y="0"/>
                </a:moveTo>
                <a:cubicBezTo>
                  <a:pt x="596526" y="0"/>
                  <a:pt x="758678" y="137859"/>
                  <a:pt x="796179" y="321123"/>
                </a:cubicBezTo>
                <a:lnTo>
                  <a:pt x="804350" y="402174"/>
                </a:lnTo>
                <a:lnTo>
                  <a:pt x="556031" y="402174"/>
                </a:lnTo>
                <a:lnTo>
                  <a:pt x="543940" y="342288"/>
                </a:lnTo>
                <a:cubicBezTo>
                  <a:pt x="520584" y="287066"/>
                  <a:pt x="465904" y="248319"/>
                  <a:pt x="402175" y="248319"/>
                </a:cubicBezTo>
                <a:cubicBezTo>
                  <a:pt x="317203" y="248319"/>
                  <a:pt x="248319" y="317203"/>
                  <a:pt x="248319" y="402175"/>
                </a:cubicBezTo>
                <a:cubicBezTo>
                  <a:pt x="248319" y="465904"/>
                  <a:pt x="287067" y="520584"/>
                  <a:pt x="342288" y="543940"/>
                </a:cubicBezTo>
                <a:lnTo>
                  <a:pt x="402174" y="556031"/>
                </a:lnTo>
                <a:lnTo>
                  <a:pt x="402174" y="804350"/>
                </a:lnTo>
                <a:lnTo>
                  <a:pt x="321123" y="796180"/>
                </a:lnTo>
                <a:cubicBezTo>
                  <a:pt x="137859" y="758678"/>
                  <a:pt x="0" y="596526"/>
                  <a:pt x="0" y="402175"/>
                </a:cubicBezTo>
                <a:cubicBezTo>
                  <a:pt x="0" y="180060"/>
                  <a:pt x="180060" y="0"/>
                  <a:pt x="4021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TextBox 31">
            <a:extLst>
              <a:ext uri="{FF2B5EF4-FFF2-40B4-BE49-F238E27FC236}">
                <a16:creationId xmlns:a16="http://schemas.microsoft.com/office/drawing/2014/main" id="{0ACB960A-F6BC-4952-A7FF-A66FFCC38EAC}"/>
              </a:ext>
            </a:extLst>
          </p:cNvPr>
          <p:cNvSpPr txBox="1"/>
          <p:nvPr/>
        </p:nvSpPr>
        <p:spPr>
          <a:xfrm>
            <a:off x="1207580" y="4826383"/>
            <a:ext cx="4012615" cy="1107996"/>
          </a:xfrm>
          <a:prstGeom prst="rect">
            <a:avLst/>
          </a:prstGeom>
          <a:noFill/>
        </p:spPr>
        <p:txBody>
          <a:bodyPr wrap="square" rtlCol="0">
            <a:spAutoFit/>
          </a:bodyPr>
          <a:lstStyle/>
          <a:p>
            <a:pPr>
              <a:lnSpc>
                <a:spcPct val="150000"/>
              </a:lnSpc>
            </a:pPr>
            <a:r>
              <a:rPr lang="id-ID"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r>
              <a:rPr lang="id-ID"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p>
          <a:p>
            <a:pPr>
              <a:lnSpc>
                <a:spcPct val="150000"/>
              </a:lnSpc>
            </a:pPr>
            <a:endPar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3" name="TextBox 32">
            <a:extLst>
              <a:ext uri="{FF2B5EF4-FFF2-40B4-BE49-F238E27FC236}">
                <a16:creationId xmlns:a16="http://schemas.microsoft.com/office/drawing/2014/main" id="{6FACABFC-F999-4E83-BBB1-810223D52608}"/>
              </a:ext>
            </a:extLst>
          </p:cNvPr>
          <p:cNvSpPr txBox="1"/>
          <p:nvPr/>
        </p:nvSpPr>
        <p:spPr>
          <a:xfrm>
            <a:off x="1207580" y="4407376"/>
            <a:ext cx="4012615" cy="312843"/>
          </a:xfrm>
          <a:prstGeom prst="rect">
            <a:avLst/>
          </a:prstGeom>
          <a:noFill/>
        </p:spPr>
        <p:txBody>
          <a:bodyPr wrap="square" rtlCol="0">
            <a:spAutoFit/>
          </a:bodyPr>
          <a:lstStyle/>
          <a:p>
            <a:pPr>
              <a:lnSpc>
                <a:spcPct val="150000"/>
              </a:lnSpc>
            </a:pPr>
            <a:r>
              <a:rPr lang="id-ID" sz="1100"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rPr>
              <a:t>L</a:t>
            </a:r>
            <a:r>
              <a:rPr lang="en-US" sz="1100" dirty="0" err="1">
                <a:solidFill>
                  <a:schemeClr val="bg1"/>
                </a:solidFill>
                <a:latin typeface="Lato Semibold" panose="020F0502020204030203" pitchFamily="34" charset="0"/>
                <a:ea typeface="Lato Semibold" panose="020F0502020204030203" pitchFamily="34" charset="0"/>
                <a:cs typeface="Lato Semibold" panose="020F0502020204030203" pitchFamily="34" charset="0"/>
              </a:rPr>
              <a:t>orem</a:t>
            </a:r>
            <a:r>
              <a:rPr lang="en-US" sz="1100"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rPr>
              <a:t> Ipsum is simply dummy text of the printing.</a:t>
            </a:r>
            <a:endParaRPr lang="en-US" sz="1200"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3" name="Picture Placeholder 2">
            <a:extLst>
              <a:ext uri="{FF2B5EF4-FFF2-40B4-BE49-F238E27FC236}">
                <a16:creationId xmlns:a16="http://schemas.microsoft.com/office/drawing/2014/main" id="{2DD6FE9D-62C5-418B-9A4D-2FC89F431BD3}"/>
              </a:ext>
            </a:extLst>
          </p:cNvPr>
          <p:cNvSpPr>
            <a:spLocks noGrp="1"/>
          </p:cNvSpPr>
          <p:nvPr>
            <p:ph type="pic" sz="quarter" idx="20"/>
          </p:nvPr>
        </p:nvSpPr>
        <p:spPr/>
      </p:sp>
      <p:sp>
        <p:nvSpPr>
          <p:cNvPr id="5" name="Picture Placeholder 4">
            <a:extLst>
              <a:ext uri="{FF2B5EF4-FFF2-40B4-BE49-F238E27FC236}">
                <a16:creationId xmlns:a16="http://schemas.microsoft.com/office/drawing/2014/main" id="{5BE44CE7-A8D5-4BF0-A368-7E7EF9955B0B}"/>
              </a:ext>
            </a:extLst>
          </p:cNvPr>
          <p:cNvSpPr>
            <a:spLocks noGrp="1"/>
          </p:cNvSpPr>
          <p:nvPr>
            <p:ph type="pic" sz="quarter" idx="21"/>
          </p:nvPr>
        </p:nvSpPr>
        <p:spPr/>
      </p:sp>
      <p:sp>
        <p:nvSpPr>
          <p:cNvPr id="7" name="Picture Placeholder 6">
            <a:extLst>
              <a:ext uri="{FF2B5EF4-FFF2-40B4-BE49-F238E27FC236}">
                <a16:creationId xmlns:a16="http://schemas.microsoft.com/office/drawing/2014/main" id="{F6F67D2C-880E-4AE0-B53B-3773D2134D8D}"/>
              </a:ext>
            </a:extLst>
          </p:cNvPr>
          <p:cNvSpPr>
            <a:spLocks noGrp="1"/>
          </p:cNvSpPr>
          <p:nvPr>
            <p:ph type="pic" sz="quarter" idx="22"/>
          </p:nvPr>
        </p:nvSpPr>
        <p:spPr/>
      </p:sp>
    </p:spTree>
    <p:extLst>
      <p:ext uri="{BB962C8B-B14F-4D97-AF65-F5344CB8AC3E}">
        <p14:creationId xmlns:p14="http://schemas.microsoft.com/office/powerpoint/2010/main" val="1925628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BC8FE4C-6C10-401B-8553-7F3C136370DD}"/>
              </a:ext>
            </a:extLst>
          </p:cNvPr>
          <p:cNvSpPr>
            <a:spLocks noGrp="1"/>
          </p:cNvSpPr>
          <p:nvPr>
            <p:ph type="pic" sz="quarter" idx="11"/>
          </p:nvPr>
        </p:nvSpPr>
        <p:spPr/>
      </p:sp>
      <p:grpSp>
        <p:nvGrpSpPr>
          <p:cNvPr id="20" name="Group 19">
            <a:extLst>
              <a:ext uri="{FF2B5EF4-FFF2-40B4-BE49-F238E27FC236}">
                <a16:creationId xmlns:a16="http://schemas.microsoft.com/office/drawing/2014/main" id="{80E5D9FD-812E-4389-AC17-A126BE18B64A}"/>
              </a:ext>
            </a:extLst>
          </p:cNvPr>
          <p:cNvGrpSpPr/>
          <p:nvPr/>
        </p:nvGrpSpPr>
        <p:grpSpPr>
          <a:xfrm>
            <a:off x="928914" y="2376105"/>
            <a:ext cx="4095744" cy="411570"/>
            <a:chOff x="692140" y="5523976"/>
            <a:chExt cx="3238696" cy="411570"/>
          </a:xfrm>
        </p:grpSpPr>
        <p:grpSp>
          <p:nvGrpSpPr>
            <p:cNvPr id="21" name="Group 20">
              <a:extLst>
                <a:ext uri="{FF2B5EF4-FFF2-40B4-BE49-F238E27FC236}">
                  <a16:creationId xmlns:a16="http://schemas.microsoft.com/office/drawing/2014/main" id="{CE208A16-66B2-4001-BE43-232134425F01}"/>
                </a:ext>
              </a:extLst>
            </p:cNvPr>
            <p:cNvGrpSpPr/>
            <p:nvPr/>
          </p:nvGrpSpPr>
          <p:grpSpPr>
            <a:xfrm>
              <a:off x="692140" y="5523976"/>
              <a:ext cx="3238696" cy="411570"/>
              <a:chOff x="2002906" y="5277679"/>
              <a:chExt cx="3238696" cy="411570"/>
            </a:xfrm>
          </p:grpSpPr>
          <p:sp>
            <p:nvSpPr>
              <p:cNvPr id="23" name="Rounded Rectangle 21">
                <a:extLst>
                  <a:ext uri="{FF2B5EF4-FFF2-40B4-BE49-F238E27FC236}">
                    <a16:creationId xmlns:a16="http://schemas.microsoft.com/office/drawing/2014/main" id="{8E809DF7-E052-48AC-9A05-71B7F5C7FD4F}"/>
                  </a:ext>
                </a:extLst>
              </p:cNvPr>
              <p:cNvSpPr/>
              <p:nvPr/>
            </p:nvSpPr>
            <p:spPr>
              <a:xfrm>
                <a:off x="2077313" y="5576407"/>
                <a:ext cx="3164289" cy="112842"/>
              </a:xfrm>
              <a:prstGeom prst="roundRect">
                <a:avLst>
                  <a:gd name="adj" fmla="val 50000"/>
                </a:avLst>
              </a:prstGeom>
              <a:solidFill>
                <a:schemeClr val="bg1">
                  <a:lumMod val="85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200" spc="300">
                  <a:solidFill>
                    <a:schemeClr val="tx1">
                      <a:lumMod val="75000"/>
                      <a:lumOff val="25000"/>
                    </a:schemeClr>
                  </a:solidFill>
                  <a:latin typeface="Montserrat Light" panose="00000400000000000000" pitchFamily="50" charset="0"/>
                  <a:ea typeface="Lato Semibold" panose="020F0502020204030203" pitchFamily="34" charset="0"/>
                </a:endParaRPr>
              </a:p>
            </p:txBody>
          </p:sp>
          <p:sp>
            <p:nvSpPr>
              <p:cNvPr id="24" name="Rounded Rectangle 22">
                <a:extLst>
                  <a:ext uri="{FF2B5EF4-FFF2-40B4-BE49-F238E27FC236}">
                    <a16:creationId xmlns:a16="http://schemas.microsoft.com/office/drawing/2014/main" id="{6D8288AD-1937-41F4-8E1C-E05FE03CC6C6}"/>
                  </a:ext>
                </a:extLst>
              </p:cNvPr>
              <p:cNvSpPr/>
              <p:nvPr/>
            </p:nvSpPr>
            <p:spPr>
              <a:xfrm>
                <a:off x="2077314" y="5576407"/>
                <a:ext cx="2171074" cy="112842"/>
              </a:xfrm>
              <a:prstGeom prst="roundRect">
                <a:avLst>
                  <a:gd name="adj" fmla="val 50000"/>
                </a:avLst>
              </a:prstGeom>
              <a:solidFill>
                <a:schemeClr val="tx1">
                  <a:lumMod val="75000"/>
                  <a:lumOff val="25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200" spc="300" dirty="0">
                  <a:solidFill>
                    <a:schemeClr val="tx1">
                      <a:lumMod val="75000"/>
                      <a:lumOff val="25000"/>
                    </a:schemeClr>
                  </a:solidFill>
                  <a:latin typeface="Montserrat Light" panose="00000400000000000000" pitchFamily="50" charset="0"/>
                  <a:ea typeface="Lato Semibold" panose="020F0502020204030203" pitchFamily="34" charset="0"/>
                </a:endParaRPr>
              </a:p>
            </p:txBody>
          </p:sp>
          <p:sp>
            <p:nvSpPr>
              <p:cNvPr id="25" name="Text Placeholder 24">
                <a:extLst>
                  <a:ext uri="{FF2B5EF4-FFF2-40B4-BE49-F238E27FC236}">
                    <a16:creationId xmlns:a16="http://schemas.microsoft.com/office/drawing/2014/main" id="{E23B861F-8902-4E5E-A706-3A23B3D2DD46}"/>
                  </a:ext>
                </a:extLst>
              </p:cNvPr>
              <p:cNvSpPr txBox="1">
                <a:spLocks/>
              </p:cNvSpPr>
              <p:nvPr/>
            </p:nvSpPr>
            <p:spPr>
              <a:xfrm>
                <a:off x="2002906" y="5277679"/>
                <a:ext cx="1410434" cy="391972"/>
              </a:xfrm>
              <a:prstGeom prst="rect">
                <a:avLst/>
              </a:prstGeom>
            </p:spPr>
            <p:txBody>
              <a:bodyPr/>
              <a:lstStyle>
                <a:lvl1pPr marL="0" indent="0" algn="just" defTabSz="914400" rtl="0" eaLnBrk="1" latinLnBrk="0" hangingPunct="1">
                  <a:lnSpc>
                    <a:spcPts val="1300"/>
                  </a:lnSpc>
                  <a:spcBef>
                    <a:spcPts val="1000"/>
                  </a:spcBef>
                  <a:spcAft>
                    <a:spcPts val="1200"/>
                  </a:spcAft>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pc="300" dirty="0">
                    <a:solidFill>
                      <a:schemeClr val="tx1">
                        <a:lumMod val="75000"/>
                        <a:lumOff val="25000"/>
                      </a:schemeClr>
                    </a:solidFill>
                    <a:latin typeface="Montserrat Light" panose="00000400000000000000" pitchFamily="50" charset="0"/>
                    <a:ea typeface="Lato Semibold" panose="020F0502020204030203" pitchFamily="34" charset="0"/>
                    <a:cs typeface="Lato Semibold" panose="020F0502020204030203" pitchFamily="34" charset="0"/>
                  </a:rPr>
                  <a:t>Skill </a:t>
                </a:r>
              </a:p>
            </p:txBody>
          </p:sp>
        </p:grpSp>
        <p:sp>
          <p:nvSpPr>
            <p:cNvPr id="22" name="Text Placeholder 24">
              <a:extLst>
                <a:ext uri="{FF2B5EF4-FFF2-40B4-BE49-F238E27FC236}">
                  <a16:creationId xmlns:a16="http://schemas.microsoft.com/office/drawing/2014/main" id="{370D348E-37AC-4508-8430-5A47F0430600}"/>
                </a:ext>
              </a:extLst>
            </p:cNvPr>
            <p:cNvSpPr txBox="1">
              <a:spLocks/>
            </p:cNvSpPr>
            <p:nvPr/>
          </p:nvSpPr>
          <p:spPr>
            <a:xfrm>
              <a:off x="2520402" y="5523976"/>
              <a:ext cx="1410434" cy="391972"/>
            </a:xfrm>
            <a:prstGeom prst="rect">
              <a:avLst/>
            </a:prstGeom>
          </p:spPr>
          <p:txBody>
            <a:bodyPr/>
            <a:lstStyle>
              <a:lvl1pPr marL="0" indent="0" algn="just" defTabSz="914400" rtl="0" eaLnBrk="1" latinLnBrk="0" hangingPunct="1">
                <a:lnSpc>
                  <a:spcPts val="1300"/>
                </a:lnSpc>
                <a:spcBef>
                  <a:spcPts val="1000"/>
                </a:spcBef>
                <a:spcAft>
                  <a:spcPts val="1200"/>
                </a:spcAft>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pc="300" dirty="0">
                  <a:solidFill>
                    <a:schemeClr val="tx1">
                      <a:lumMod val="75000"/>
                      <a:lumOff val="25000"/>
                    </a:schemeClr>
                  </a:solidFill>
                  <a:latin typeface="Montserrat Light" panose="00000400000000000000" pitchFamily="50" charset="0"/>
                  <a:ea typeface="Lato Semibold" panose="020F0502020204030203" pitchFamily="34" charset="0"/>
                  <a:cs typeface="Lato Semibold" panose="020F0502020204030203" pitchFamily="34" charset="0"/>
                </a:rPr>
                <a:t>70%</a:t>
              </a:r>
            </a:p>
          </p:txBody>
        </p:sp>
      </p:grpSp>
      <p:grpSp>
        <p:nvGrpSpPr>
          <p:cNvPr id="26" name="Group 25">
            <a:extLst>
              <a:ext uri="{FF2B5EF4-FFF2-40B4-BE49-F238E27FC236}">
                <a16:creationId xmlns:a16="http://schemas.microsoft.com/office/drawing/2014/main" id="{C0DD884A-8A0D-40DD-BD0E-9D614E89BE03}"/>
              </a:ext>
            </a:extLst>
          </p:cNvPr>
          <p:cNvGrpSpPr/>
          <p:nvPr/>
        </p:nvGrpSpPr>
        <p:grpSpPr>
          <a:xfrm>
            <a:off x="929466" y="3058358"/>
            <a:ext cx="4095744" cy="411570"/>
            <a:chOff x="692140" y="5523976"/>
            <a:chExt cx="3238696" cy="411570"/>
          </a:xfrm>
        </p:grpSpPr>
        <p:grpSp>
          <p:nvGrpSpPr>
            <p:cNvPr id="27" name="Group 26">
              <a:extLst>
                <a:ext uri="{FF2B5EF4-FFF2-40B4-BE49-F238E27FC236}">
                  <a16:creationId xmlns:a16="http://schemas.microsoft.com/office/drawing/2014/main" id="{5EBEB273-2856-40CB-A7D5-A49E0FA2A698}"/>
                </a:ext>
              </a:extLst>
            </p:cNvPr>
            <p:cNvGrpSpPr/>
            <p:nvPr/>
          </p:nvGrpSpPr>
          <p:grpSpPr>
            <a:xfrm>
              <a:off x="692140" y="5523976"/>
              <a:ext cx="3238696" cy="411570"/>
              <a:chOff x="2002906" y="5277679"/>
              <a:chExt cx="3238696" cy="411570"/>
            </a:xfrm>
          </p:grpSpPr>
          <p:sp>
            <p:nvSpPr>
              <p:cNvPr id="29" name="Rounded Rectangle 21">
                <a:extLst>
                  <a:ext uri="{FF2B5EF4-FFF2-40B4-BE49-F238E27FC236}">
                    <a16:creationId xmlns:a16="http://schemas.microsoft.com/office/drawing/2014/main" id="{B467626C-70A7-4632-909E-284EE63361EE}"/>
                  </a:ext>
                </a:extLst>
              </p:cNvPr>
              <p:cNvSpPr/>
              <p:nvPr/>
            </p:nvSpPr>
            <p:spPr>
              <a:xfrm>
                <a:off x="2077313" y="5576407"/>
                <a:ext cx="3164289" cy="112842"/>
              </a:xfrm>
              <a:prstGeom prst="roundRect">
                <a:avLst>
                  <a:gd name="adj" fmla="val 50000"/>
                </a:avLst>
              </a:prstGeom>
              <a:solidFill>
                <a:schemeClr val="bg1">
                  <a:lumMod val="85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200" spc="300">
                  <a:solidFill>
                    <a:schemeClr val="tx1">
                      <a:lumMod val="75000"/>
                      <a:lumOff val="25000"/>
                    </a:schemeClr>
                  </a:solidFill>
                  <a:latin typeface="Montserrat Light" panose="00000400000000000000" pitchFamily="50" charset="0"/>
                  <a:ea typeface="Lato Semibold" panose="020F0502020204030203" pitchFamily="34" charset="0"/>
                </a:endParaRPr>
              </a:p>
            </p:txBody>
          </p:sp>
          <p:sp>
            <p:nvSpPr>
              <p:cNvPr id="30" name="Rounded Rectangle 22">
                <a:extLst>
                  <a:ext uri="{FF2B5EF4-FFF2-40B4-BE49-F238E27FC236}">
                    <a16:creationId xmlns:a16="http://schemas.microsoft.com/office/drawing/2014/main" id="{06008A85-3918-4B91-B70A-D142C8EEA0B4}"/>
                  </a:ext>
                </a:extLst>
              </p:cNvPr>
              <p:cNvSpPr/>
              <p:nvPr/>
            </p:nvSpPr>
            <p:spPr>
              <a:xfrm>
                <a:off x="2077314" y="5576407"/>
                <a:ext cx="2883300" cy="112842"/>
              </a:xfrm>
              <a:prstGeom prst="roundRect">
                <a:avLst>
                  <a:gd name="adj" fmla="val 50000"/>
                </a:avLst>
              </a:prstGeom>
              <a:solidFill>
                <a:schemeClr val="tx1">
                  <a:lumMod val="75000"/>
                  <a:lumOff val="25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200" spc="300" dirty="0">
                  <a:solidFill>
                    <a:schemeClr val="tx1">
                      <a:lumMod val="75000"/>
                      <a:lumOff val="25000"/>
                    </a:schemeClr>
                  </a:solidFill>
                  <a:latin typeface="Montserrat Light" panose="00000400000000000000" pitchFamily="50" charset="0"/>
                  <a:ea typeface="Lato Semibold" panose="020F0502020204030203" pitchFamily="34" charset="0"/>
                </a:endParaRPr>
              </a:p>
            </p:txBody>
          </p:sp>
          <p:sp>
            <p:nvSpPr>
              <p:cNvPr id="31" name="Text Placeholder 24">
                <a:extLst>
                  <a:ext uri="{FF2B5EF4-FFF2-40B4-BE49-F238E27FC236}">
                    <a16:creationId xmlns:a16="http://schemas.microsoft.com/office/drawing/2014/main" id="{57285004-FE32-4626-A3CF-91B0816B178E}"/>
                  </a:ext>
                </a:extLst>
              </p:cNvPr>
              <p:cNvSpPr txBox="1">
                <a:spLocks/>
              </p:cNvSpPr>
              <p:nvPr/>
            </p:nvSpPr>
            <p:spPr>
              <a:xfrm>
                <a:off x="2002906" y="5277679"/>
                <a:ext cx="1410434" cy="391972"/>
              </a:xfrm>
              <a:prstGeom prst="rect">
                <a:avLst/>
              </a:prstGeom>
            </p:spPr>
            <p:txBody>
              <a:bodyPr/>
              <a:lstStyle>
                <a:lvl1pPr marL="0" indent="0" algn="just" defTabSz="914400" rtl="0" eaLnBrk="1" latinLnBrk="0" hangingPunct="1">
                  <a:lnSpc>
                    <a:spcPts val="1300"/>
                  </a:lnSpc>
                  <a:spcBef>
                    <a:spcPts val="1000"/>
                  </a:spcBef>
                  <a:spcAft>
                    <a:spcPts val="1200"/>
                  </a:spcAft>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pc="300" dirty="0">
                    <a:solidFill>
                      <a:schemeClr val="tx1">
                        <a:lumMod val="75000"/>
                        <a:lumOff val="25000"/>
                      </a:schemeClr>
                    </a:solidFill>
                    <a:latin typeface="Montserrat Light" panose="00000400000000000000" pitchFamily="50" charset="0"/>
                    <a:ea typeface="Lato Semibold" panose="020F0502020204030203" pitchFamily="34" charset="0"/>
                    <a:cs typeface="Lato Semibold" panose="020F0502020204030203" pitchFamily="34" charset="0"/>
                  </a:rPr>
                  <a:t>Skill </a:t>
                </a:r>
              </a:p>
            </p:txBody>
          </p:sp>
        </p:grpSp>
        <p:sp>
          <p:nvSpPr>
            <p:cNvPr id="28" name="Text Placeholder 24">
              <a:extLst>
                <a:ext uri="{FF2B5EF4-FFF2-40B4-BE49-F238E27FC236}">
                  <a16:creationId xmlns:a16="http://schemas.microsoft.com/office/drawing/2014/main" id="{FB255387-6D38-4D3F-8E21-164FDBA0F52E}"/>
                </a:ext>
              </a:extLst>
            </p:cNvPr>
            <p:cNvSpPr txBox="1">
              <a:spLocks/>
            </p:cNvSpPr>
            <p:nvPr/>
          </p:nvSpPr>
          <p:spPr>
            <a:xfrm>
              <a:off x="2520402" y="5523976"/>
              <a:ext cx="1410434" cy="391972"/>
            </a:xfrm>
            <a:prstGeom prst="rect">
              <a:avLst/>
            </a:prstGeom>
          </p:spPr>
          <p:txBody>
            <a:bodyPr/>
            <a:lstStyle>
              <a:lvl1pPr marL="0" indent="0" algn="just" defTabSz="914400" rtl="0" eaLnBrk="1" latinLnBrk="0" hangingPunct="1">
                <a:lnSpc>
                  <a:spcPts val="1300"/>
                </a:lnSpc>
                <a:spcBef>
                  <a:spcPts val="1000"/>
                </a:spcBef>
                <a:spcAft>
                  <a:spcPts val="1200"/>
                </a:spcAft>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pc="300" dirty="0">
                  <a:solidFill>
                    <a:schemeClr val="tx1">
                      <a:lumMod val="75000"/>
                      <a:lumOff val="25000"/>
                    </a:schemeClr>
                  </a:solidFill>
                  <a:latin typeface="Montserrat Light" panose="00000400000000000000" pitchFamily="50" charset="0"/>
                  <a:ea typeface="Lato Semibold" panose="020F0502020204030203" pitchFamily="34" charset="0"/>
                  <a:cs typeface="Lato Semibold" panose="020F0502020204030203" pitchFamily="34" charset="0"/>
                </a:rPr>
                <a:t>90%</a:t>
              </a:r>
            </a:p>
          </p:txBody>
        </p:sp>
      </p:grpSp>
      <p:sp>
        <p:nvSpPr>
          <p:cNvPr id="35" name="Прямоугольник 30"/>
          <p:cNvSpPr/>
          <p:nvPr/>
        </p:nvSpPr>
        <p:spPr>
          <a:xfrm>
            <a:off x="2712588" y="4112197"/>
            <a:ext cx="4544555" cy="232816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solidFill>
                <a:schemeClr val="bg1">
                  <a:lumMod val="95000"/>
                </a:schemeClr>
              </a:solidFill>
            </a:endParaRPr>
          </a:p>
        </p:txBody>
      </p:sp>
      <p:grpSp>
        <p:nvGrpSpPr>
          <p:cNvPr id="41" name="Group 40">
            <a:extLst>
              <a:ext uri="{FF2B5EF4-FFF2-40B4-BE49-F238E27FC236}">
                <a16:creationId xmlns:a16="http://schemas.microsoft.com/office/drawing/2014/main" id="{ABA285C2-191D-44F7-8821-D4C74428C195}"/>
              </a:ext>
            </a:extLst>
          </p:cNvPr>
          <p:cNvGrpSpPr/>
          <p:nvPr/>
        </p:nvGrpSpPr>
        <p:grpSpPr>
          <a:xfrm>
            <a:off x="217714" y="610650"/>
            <a:ext cx="4888993" cy="1608923"/>
            <a:chOff x="6609250" y="1104308"/>
            <a:chExt cx="4888993" cy="1608923"/>
          </a:xfrm>
        </p:grpSpPr>
        <p:sp>
          <p:nvSpPr>
            <p:cNvPr id="42" name="Subtitle 2">
              <a:extLst>
                <a:ext uri="{FF2B5EF4-FFF2-40B4-BE49-F238E27FC236}">
                  <a16:creationId xmlns:a16="http://schemas.microsoft.com/office/drawing/2014/main" id="{84AE7835-B6EB-4415-A21A-F9C38431550C}"/>
                </a:ext>
              </a:extLst>
            </p:cNvPr>
            <p:cNvSpPr txBox="1">
              <a:spLocks/>
            </p:cNvSpPr>
            <p:nvPr/>
          </p:nvSpPr>
          <p:spPr>
            <a:xfrm>
              <a:off x="6846341" y="1104308"/>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WE ARE</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43" name="Subtitle 2">
              <a:extLst>
                <a:ext uri="{FF2B5EF4-FFF2-40B4-BE49-F238E27FC236}">
                  <a16:creationId xmlns:a16="http://schemas.microsoft.com/office/drawing/2014/main" id="{D44B0271-2E8C-4AB5-9ECB-BE94C3171ACF}"/>
                </a:ext>
              </a:extLst>
            </p:cNvPr>
            <p:cNvSpPr txBox="1">
              <a:spLocks/>
            </p:cNvSpPr>
            <p:nvPr/>
          </p:nvSpPr>
          <p:spPr>
            <a:xfrm>
              <a:off x="6609250" y="1791614"/>
              <a:ext cx="4888993"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TEAM MATCH</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grpSp>
      <p:sp>
        <p:nvSpPr>
          <p:cNvPr id="45" name="Freeform: Shape 44">
            <a:extLst>
              <a:ext uri="{FF2B5EF4-FFF2-40B4-BE49-F238E27FC236}">
                <a16:creationId xmlns:a16="http://schemas.microsoft.com/office/drawing/2014/main" id="{E4EB2D5F-1727-45B9-B482-A84DB9A49A2F}"/>
              </a:ext>
            </a:extLst>
          </p:cNvPr>
          <p:cNvSpPr/>
          <p:nvPr/>
        </p:nvSpPr>
        <p:spPr>
          <a:xfrm>
            <a:off x="2005545" y="401930"/>
            <a:ext cx="368249" cy="368249"/>
          </a:xfrm>
          <a:custGeom>
            <a:avLst/>
            <a:gdLst>
              <a:gd name="connsiteX0" fmla="*/ 402175 w 804350"/>
              <a:gd name="connsiteY0" fmla="*/ 0 h 804350"/>
              <a:gd name="connsiteX1" fmla="*/ 796179 w 804350"/>
              <a:gd name="connsiteY1" fmla="*/ 321123 h 804350"/>
              <a:gd name="connsiteX2" fmla="*/ 804350 w 804350"/>
              <a:gd name="connsiteY2" fmla="*/ 402174 h 804350"/>
              <a:gd name="connsiteX3" fmla="*/ 556031 w 804350"/>
              <a:gd name="connsiteY3" fmla="*/ 402174 h 804350"/>
              <a:gd name="connsiteX4" fmla="*/ 543940 w 804350"/>
              <a:gd name="connsiteY4" fmla="*/ 342288 h 804350"/>
              <a:gd name="connsiteX5" fmla="*/ 402175 w 804350"/>
              <a:gd name="connsiteY5" fmla="*/ 248319 h 804350"/>
              <a:gd name="connsiteX6" fmla="*/ 248319 w 804350"/>
              <a:gd name="connsiteY6" fmla="*/ 402175 h 804350"/>
              <a:gd name="connsiteX7" fmla="*/ 342288 w 804350"/>
              <a:gd name="connsiteY7" fmla="*/ 543940 h 804350"/>
              <a:gd name="connsiteX8" fmla="*/ 402174 w 804350"/>
              <a:gd name="connsiteY8" fmla="*/ 556031 h 804350"/>
              <a:gd name="connsiteX9" fmla="*/ 402174 w 804350"/>
              <a:gd name="connsiteY9" fmla="*/ 804350 h 804350"/>
              <a:gd name="connsiteX10" fmla="*/ 321123 w 804350"/>
              <a:gd name="connsiteY10" fmla="*/ 796180 h 804350"/>
              <a:gd name="connsiteX11" fmla="*/ 0 w 804350"/>
              <a:gd name="connsiteY11" fmla="*/ 402175 h 804350"/>
              <a:gd name="connsiteX12" fmla="*/ 402175 w 804350"/>
              <a:gd name="connsiteY12" fmla="*/ 0 h 80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4350" h="804350">
                <a:moveTo>
                  <a:pt x="402175" y="0"/>
                </a:moveTo>
                <a:cubicBezTo>
                  <a:pt x="596526" y="0"/>
                  <a:pt x="758678" y="137859"/>
                  <a:pt x="796179" y="321123"/>
                </a:cubicBezTo>
                <a:lnTo>
                  <a:pt x="804350" y="402174"/>
                </a:lnTo>
                <a:lnTo>
                  <a:pt x="556031" y="402174"/>
                </a:lnTo>
                <a:lnTo>
                  <a:pt x="543940" y="342288"/>
                </a:lnTo>
                <a:cubicBezTo>
                  <a:pt x="520584" y="287066"/>
                  <a:pt x="465904" y="248319"/>
                  <a:pt x="402175" y="248319"/>
                </a:cubicBezTo>
                <a:cubicBezTo>
                  <a:pt x="317203" y="248319"/>
                  <a:pt x="248319" y="317203"/>
                  <a:pt x="248319" y="402175"/>
                </a:cubicBezTo>
                <a:cubicBezTo>
                  <a:pt x="248319" y="465904"/>
                  <a:pt x="287067" y="520584"/>
                  <a:pt x="342288" y="543940"/>
                </a:cubicBezTo>
                <a:lnTo>
                  <a:pt x="402174" y="556031"/>
                </a:lnTo>
                <a:lnTo>
                  <a:pt x="402174" y="804350"/>
                </a:lnTo>
                <a:lnTo>
                  <a:pt x="321123" y="796180"/>
                </a:lnTo>
                <a:cubicBezTo>
                  <a:pt x="137859" y="758678"/>
                  <a:pt x="0" y="596526"/>
                  <a:pt x="0" y="402175"/>
                </a:cubicBezTo>
                <a:cubicBezTo>
                  <a:pt x="0" y="180060"/>
                  <a:pt x="180060" y="0"/>
                  <a:pt x="4021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TextBox 45">
            <a:extLst>
              <a:ext uri="{FF2B5EF4-FFF2-40B4-BE49-F238E27FC236}">
                <a16:creationId xmlns:a16="http://schemas.microsoft.com/office/drawing/2014/main" id="{A66B723E-76BE-4B91-BACB-F6254C904116}"/>
              </a:ext>
            </a:extLst>
          </p:cNvPr>
          <p:cNvSpPr txBox="1"/>
          <p:nvPr/>
        </p:nvSpPr>
        <p:spPr>
          <a:xfrm>
            <a:off x="3100399" y="5030213"/>
            <a:ext cx="4012615" cy="1107996"/>
          </a:xfrm>
          <a:prstGeom prst="rect">
            <a:avLst/>
          </a:prstGeom>
          <a:noFill/>
        </p:spPr>
        <p:txBody>
          <a:bodyPr wrap="square" rtlCol="0">
            <a:spAutoFit/>
          </a:bodyPr>
          <a:lstStyle/>
          <a:p>
            <a:pPr>
              <a:lnSpc>
                <a:spcPct val="150000"/>
              </a:lnSpc>
            </a:pPr>
            <a:r>
              <a:rPr lang="id-ID"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r>
              <a:rPr lang="id-ID"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p>
          <a:p>
            <a:pPr>
              <a:lnSpc>
                <a:spcPct val="150000"/>
              </a:lnSpc>
            </a:pPr>
            <a:endPar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7" name="TextBox 46">
            <a:extLst>
              <a:ext uri="{FF2B5EF4-FFF2-40B4-BE49-F238E27FC236}">
                <a16:creationId xmlns:a16="http://schemas.microsoft.com/office/drawing/2014/main" id="{CA40A993-5BC4-4E49-8285-B5707202AB20}"/>
              </a:ext>
            </a:extLst>
          </p:cNvPr>
          <p:cNvSpPr txBox="1"/>
          <p:nvPr/>
        </p:nvSpPr>
        <p:spPr>
          <a:xfrm>
            <a:off x="3100399" y="4611206"/>
            <a:ext cx="4012615" cy="312843"/>
          </a:xfrm>
          <a:prstGeom prst="rect">
            <a:avLst/>
          </a:prstGeom>
          <a:noFill/>
        </p:spPr>
        <p:txBody>
          <a:bodyPr wrap="square" rtlCol="0">
            <a:spAutoFit/>
          </a:bodyPr>
          <a:lstStyle/>
          <a:p>
            <a:pPr>
              <a:lnSpc>
                <a:spcPct val="150000"/>
              </a:lnSpc>
            </a:pPr>
            <a:r>
              <a:rPr lang="id-ID" sz="1100"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rPr>
              <a:t>L</a:t>
            </a:r>
            <a:r>
              <a:rPr lang="en-US" sz="1100" dirty="0" err="1">
                <a:solidFill>
                  <a:schemeClr val="bg1"/>
                </a:solidFill>
                <a:latin typeface="Lato Semibold" panose="020F0502020204030203" pitchFamily="34" charset="0"/>
                <a:ea typeface="Lato Semibold" panose="020F0502020204030203" pitchFamily="34" charset="0"/>
                <a:cs typeface="Lato Semibold" panose="020F0502020204030203" pitchFamily="34" charset="0"/>
              </a:rPr>
              <a:t>orem</a:t>
            </a:r>
            <a:r>
              <a:rPr lang="en-US" sz="1100"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rPr>
              <a:t> Ipsum is simply dummy text of the printing.</a:t>
            </a:r>
            <a:endParaRPr lang="en-US" sz="1200"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54" name="TextBox 53">
            <a:extLst>
              <a:ext uri="{FF2B5EF4-FFF2-40B4-BE49-F238E27FC236}">
                <a16:creationId xmlns:a16="http://schemas.microsoft.com/office/drawing/2014/main" id="{4AB1E2CA-A910-4C80-B48B-F43D7EA4D7CA}"/>
              </a:ext>
            </a:extLst>
          </p:cNvPr>
          <p:cNvSpPr txBox="1"/>
          <p:nvPr/>
        </p:nvSpPr>
        <p:spPr>
          <a:xfrm>
            <a:off x="709437" y="4358108"/>
            <a:ext cx="1648106" cy="1836337"/>
          </a:xfrm>
          <a:prstGeom prst="rect">
            <a:avLst/>
          </a:prstGeom>
          <a:noFill/>
        </p:spPr>
        <p:txBody>
          <a:bodyPr wrap="square" rtlCol="0">
            <a:spAutoFit/>
          </a:bodyPr>
          <a:lstStyle/>
          <a:p>
            <a:pPr algn="r">
              <a:lnSpc>
                <a:spcPct val="150000"/>
              </a:lnSpc>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p>
        </p:txBody>
      </p:sp>
      <p:sp>
        <p:nvSpPr>
          <p:cNvPr id="32" name="Freeform: Shape 31">
            <a:extLst>
              <a:ext uri="{FF2B5EF4-FFF2-40B4-BE49-F238E27FC236}">
                <a16:creationId xmlns:a16="http://schemas.microsoft.com/office/drawing/2014/main" id="{6EEEB5F9-746A-4EBC-9B17-A4C88E17B032}"/>
              </a:ext>
            </a:extLst>
          </p:cNvPr>
          <p:cNvSpPr/>
          <p:nvPr/>
        </p:nvSpPr>
        <p:spPr>
          <a:xfrm rot="16200000">
            <a:off x="-13447" y="-10589"/>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5B863636-E0B7-4056-A61D-6D5C159E51CA}"/>
              </a:ext>
            </a:extLst>
          </p:cNvPr>
          <p:cNvCxnSpPr>
            <a:cxnSpLocks/>
          </p:cNvCxnSpPr>
          <p:nvPr/>
        </p:nvCxnSpPr>
        <p:spPr>
          <a:xfrm>
            <a:off x="8069943" y="1654629"/>
            <a:ext cx="4122057"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033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E635054-8296-4F89-ACF3-713E2C971A72}"/>
              </a:ext>
            </a:extLst>
          </p:cNvPr>
          <p:cNvGrpSpPr/>
          <p:nvPr/>
        </p:nvGrpSpPr>
        <p:grpSpPr>
          <a:xfrm>
            <a:off x="7269204" y="2376105"/>
            <a:ext cx="4095744" cy="411570"/>
            <a:chOff x="692140" y="5523976"/>
            <a:chExt cx="3238696" cy="411570"/>
          </a:xfrm>
        </p:grpSpPr>
        <p:grpSp>
          <p:nvGrpSpPr>
            <p:cNvPr id="7" name="Group 6">
              <a:extLst>
                <a:ext uri="{FF2B5EF4-FFF2-40B4-BE49-F238E27FC236}">
                  <a16:creationId xmlns:a16="http://schemas.microsoft.com/office/drawing/2014/main" id="{7B4B1B63-EDF8-4FB7-AC0D-62229F1DCE7C}"/>
                </a:ext>
              </a:extLst>
            </p:cNvPr>
            <p:cNvGrpSpPr/>
            <p:nvPr/>
          </p:nvGrpSpPr>
          <p:grpSpPr>
            <a:xfrm>
              <a:off x="692140" y="5523976"/>
              <a:ext cx="3238696" cy="411570"/>
              <a:chOff x="2002906" y="5277679"/>
              <a:chExt cx="3238696" cy="411570"/>
            </a:xfrm>
          </p:grpSpPr>
          <p:sp>
            <p:nvSpPr>
              <p:cNvPr id="9" name="Rounded Rectangle 21">
                <a:extLst>
                  <a:ext uri="{FF2B5EF4-FFF2-40B4-BE49-F238E27FC236}">
                    <a16:creationId xmlns:a16="http://schemas.microsoft.com/office/drawing/2014/main" id="{67F48CA0-8A96-47D7-95DA-56636BD81D12}"/>
                  </a:ext>
                </a:extLst>
              </p:cNvPr>
              <p:cNvSpPr/>
              <p:nvPr/>
            </p:nvSpPr>
            <p:spPr>
              <a:xfrm>
                <a:off x="2077313" y="5576407"/>
                <a:ext cx="3164289" cy="112842"/>
              </a:xfrm>
              <a:prstGeom prst="roundRect">
                <a:avLst>
                  <a:gd name="adj" fmla="val 50000"/>
                </a:avLst>
              </a:prstGeom>
              <a:solidFill>
                <a:schemeClr val="bg1">
                  <a:lumMod val="85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SA" sz="1200" spc="300">
                  <a:solidFill>
                    <a:schemeClr val="tx1">
                      <a:lumMod val="75000"/>
                      <a:lumOff val="25000"/>
                    </a:schemeClr>
                  </a:solidFill>
                  <a:latin typeface="Montserrat Light" panose="00000400000000000000" pitchFamily="50" charset="0"/>
                  <a:ea typeface="Lato Semibold" panose="020F0502020204030203" pitchFamily="34" charset="0"/>
                </a:endParaRPr>
              </a:p>
            </p:txBody>
          </p:sp>
          <p:sp>
            <p:nvSpPr>
              <p:cNvPr id="10" name="Rounded Rectangle 22">
                <a:extLst>
                  <a:ext uri="{FF2B5EF4-FFF2-40B4-BE49-F238E27FC236}">
                    <a16:creationId xmlns:a16="http://schemas.microsoft.com/office/drawing/2014/main" id="{7167C8DF-42CC-402E-AB54-DF031F48D9BA}"/>
                  </a:ext>
                </a:extLst>
              </p:cNvPr>
              <p:cNvSpPr/>
              <p:nvPr/>
            </p:nvSpPr>
            <p:spPr>
              <a:xfrm>
                <a:off x="2077314" y="5576407"/>
                <a:ext cx="2171074" cy="112842"/>
              </a:xfrm>
              <a:prstGeom prst="roundRect">
                <a:avLst>
                  <a:gd name="adj" fmla="val 50000"/>
                </a:avLst>
              </a:prstGeom>
              <a:solidFill>
                <a:schemeClr val="tx1">
                  <a:lumMod val="75000"/>
                  <a:lumOff val="25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SA" sz="1200" spc="300" dirty="0">
                  <a:solidFill>
                    <a:schemeClr val="tx1">
                      <a:lumMod val="75000"/>
                      <a:lumOff val="25000"/>
                    </a:schemeClr>
                  </a:solidFill>
                  <a:latin typeface="Montserrat Light" panose="00000400000000000000" pitchFamily="50" charset="0"/>
                  <a:ea typeface="Lato Semibold" panose="020F0502020204030203" pitchFamily="34" charset="0"/>
                </a:endParaRPr>
              </a:p>
            </p:txBody>
          </p:sp>
          <p:sp>
            <p:nvSpPr>
              <p:cNvPr id="11" name="Text Placeholder 24">
                <a:extLst>
                  <a:ext uri="{FF2B5EF4-FFF2-40B4-BE49-F238E27FC236}">
                    <a16:creationId xmlns:a16="http://schemas.microsoft.com/office/drawing/2014/main" id="{17296E01-D41A-4C60-956B-350F944A3218}"/>
                  </a:ext>
                </a:extLst>
              </p:cNvPr>
              <p:cNvSpPr txBox="1">
                <a:spLocks/>
              </p:cNvSpPr>
              <p:nvPr/>
            </p:nvSpPr>
            <p:spPr>
              <a:xfrm>
                <a:off x="2002906" y="5277679"/>
                <a:ext cx="1410434" cy="391972"/>
              </a:xfrm>
              <a:prstGeom prst="rect">
                <a:avLst/>
              </a:prstGeom>
            </p:spPr>
            <p:txBody>
              <a:bodyPr/>
              <a:lstStyle>
                <a:lvl1pPr marL="0" indent="0" algn="just" defTabSz="914400" rtl="0" eaLnBrk="1" latinLnBrk="0" hangingPunct="1">
                  <a:lnSpc>
                    <a:spcPts val="1300"/>
                  </a:lnSpc>
                  <a:spcBef>
                    <a:spcPts val="1000"/>
                  </a:spcBef>
                  <a:spcAft>
                    <a:spcPts val="1200"/>
                  </a:spcAft>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pc="300" dirty="0">
                    <a:solidFill>
                      <a:schemeClr val="tx1">
                        <a:lumMod val="75000"/>
                        <a:lumOff val="25000"/>
                      </a:schemeClr>
                    </a:solidFill>
                    <a:latin typeface="Montserrat Light" panose="00000400000000000000" pitchFamily="50" charset="0"/>
                    <a:ea typeface="Lato Semibold" panose="020F0502020204030203" pitchFamily="34" charset="0"/>
                    <a:cs typeface="Lato Semibold" panose="020F0502020204030203" pitchFamily="34" charset="0"/>
                  </a:rPr>
                  <a:t>Skill </a:t>
                </a:r>
              </a:p>
            </p:txBody>
          </p:sp>
        </p:grpSp>
        <p:sp>
          <p:nvSpPr>
            <p:cNvPr id="8" name="Text Placeholder 24">
              <a:extLst>
                <a:ext uri="{FF2B5EF4-FFF2-40B4-BE49-F238E27FC236}">
                  <a16:creationId xmlns:a16="http://schemas.microsoft.com/office/drawing/2014/main" id="{DD7B93DA-241E-4238-9097-C4B4B0DA5708}"/>
                </a:ext>
              </a:extLst>
            </p:cNvPr>
            <p:cNvSpPr txBox="1">
              <a:spLocks/>
            </p:cNvSpPr>
            <p:nvPr/>
          </p:nvSpPr>
          <p:spPr>
            <a:xfrm>
              <a:off x="2520402" y="5523976"/>
              <a:ext cx="1410434" cy="391972"/>
            </a:xfrm>
            <a:prstGeom prst="rect">
              <a:avLst/>
            </a:prstGeom>
          </p:spPr>
          <p:txBody>
            <a:bodyPr/>
            <a:lstStyle>
              <a:lvl1pPr marL="0" indent="0" algn="just" defTabSz="914400" rtl="0" eaLnBrk="1" latinLnBrk="0" hangingPunct="1">
                <a:lnSpc>
                  <a:spcPts val="1300"/>
                </a:lnSpc>
                <a:spcBef>
                  <a:spcPts val="1000"/>
                </a:spcBef>
                <a:spcAft>
                  <a:spcPts val="1200"/>
                </a:spcAft>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pc="300" dirty="0">
                  <a:solidFill>
                    <a:schemeClr val="tx1">
                      <a:lumMod val="75000"/>
                      <a:lumOff val="25000"/>
                    </a:schemeClr>
                  </a:solidFill>
                  <a:latin typeface="Montserrat Light" panose="00000400000000000000" pitchFamily="50" charset="0"/>
                  <a:ea typeface="Lato Semibold" panose="020F0502020204030203" pitchFamily="34" charset="0"/>
                  <a:cs typeface="Lato Semibold" panose="020F0502020204030203" pitchFamily="34" charset="0"/>
                </a:rPr>
                <a:t>70%</a:t>
              </a:r>
            </a:p>
          </p:txBody>
        </p:sp>
      </p:grpSp>
      <p:grpSp>
        <p:nvGrpSpPr>
          <p:cNvPr id="12" name="Group 11">
            <a:extLst>
              <a:ext uri="{FF2B5EF4-FFF2-40B4-BE49-F238E27FC236}">
                <a16:creationId xmlns:a16="http://schemas.microsoft.com/office/drawing/2014/main" id="{F6EA0CE0-D94D-48EE-9AF8-C9060CF85D6E}"/>
              </a:ext>
            </a:extLst>
          </p:cNvPr>
          <p:cNvGrpSpPr/>
          <p:nvPr/>
        </p:nvGrpSpPr>
        <p:grpSpPr>
          <a:xfrm>
            <a:off x="7269756" y="3058358"/>
            <a:ext cx="4095744" cy="411570"/>
            <a:chOff x="692140" y="5523976"/>
            <a:chExt cx="3238696" cy="411570"/>
          </a:xfrm>
        </p:grpSpPr>
        <p:grpSp>
          <p:nvGrpSpPr>
            <p:cNvPr id="13" name="Group 12">
              <a:extLst>
                <a:ext uri="{FF2B5EF4-FFF2-40B4-BE49-F238E27FC236}">
                  <a16:creationId xmlns:a16="http://schemas.microsoft.com/office/drawing/2014/main" id="{964C6E2A-2877-4203-9EBE-71C3852CF7DB}"/>
                </a:ext>
              </a:extLst>
            </p:cNvPr>
            <p:cNvGrpSpPr/>
            <p:nvPr/>
          </p:nvGrpSpPr>
          <p:grpSpPr>
            <a:xfrm>
              <a:off x="692140" y="5523976"/>
              <a:ext cx="3238696" cy="411570"/>
              <a:chOff x="2002906" y="5277679"/>
              <a:chExt cx="3238696" cy="411570"/>
            </a:xfrm>
          </p:grpSpPr>
          <p:sp>
            <p:nvSpPr>
              <p:cNvPr id="15" name="Rounded Rectangle 21">
                <a:extLst>
                  <a:ext uri="{FF2B5EF4-FFF2-40B4-BE49-F238E27FC236}">
                    <a16:creationId xmlns:a16="http://schemas.microsoft.com/office/drawing/2014/main" id="{9EA03797-9A05-4115-8E45-95949E2FDC20}"/>
                  </a:ext>
                </a:extLst>
              </p:cNvPr>
              <p:cNvSpPr/>
              <p:nvPr/>
            </p:nvSpPr>
            <p:spPr>
              <a:xfrm>
                <a:off x="2077313" y="5576407"/>
                <a:ext cx="3164289" cy="112842"/>
              </a:xfrm>
              <a:prstGeom prst="roundRect">
                <a:avLst>
                  <a:gd name="adj" fmla="val 50000"/>
                </a:avLst>
              </a:prstGeom>
              <a:solidFill>
                <a:schemeClr val="bg1">
                  <a:lumMod val="85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SA" sz="1200" spc="300">
                  <a:solidFill>
                    <a:schemeClr val="tx1">
                      <a:lumMod val="75000"/>
                      <a:lumOff val="25000"/>
                    </a:schemeClr>
                  </a:solidFill>
                  <a:latin typeface="Montserrat Light" panose="00000400000000000000" pitchFamily="50" charset="0"/>
                  <a:ea typeface="Lato Semibold" panose="020F0502020204030203" pitchFamily="34" charset="0"/>
                </a:endParaRPr>
              </a:p>
            </p:txBody>
          </p:sp>
          <p:sp>
            <p:nvSpPr>
              <p:cNvPr id="16" name="Rounded Rectangle 22">
                <a:extLst>
                  <a:ext uri="{FF2B5EF4-FFF2-40B4-BE49-F238E27FC236}">
                    <a16:creationId xmlns:a16="http://schemas.microsoft.com/office/drawing/2014/main" id="{875C5FD4-4BD5-41EB-ABC8-F7FE47988108}"/>
                  </a:ext>
                </a:extLst>
              </p:cNvPr>
              <p:cNvSpPr/>
              <p:nvPr/>
            </p:nvSpPr>
            <p:spPr>
              <a:xfrm>
                <a:off x="2077314" y="5576407"/>
                <a:ext cx="2883300" cy="112842"/>
              </a:xfrm>
              <a:prstGeom prst="roundRect">
                <a:avLst>
                  <a:gd name="adj" fmla="val 50000"/>
                </a:avLst>
              </a:prstGeom>
              <a:solidFill>
                <a:schemeClr val="tx1">
                  <a:lumMod val="75000"/>
                  <a:lumOff val="25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SA" sz="1200" spc="300" dirty="0">
                  <a:solidFill>
                    <a:schemeClr val="tx1">
                      <a:lumMod val="75000"/>
                      <a:lumOff val="25000"/>
                    </a:schemeClr>
                  </a:solidFill>
                  <a:latin typeface="Montserrat Light" panose="00000400000000000000" pitchFamily="50" charset="0"/>
                  <a:ea typeface="Lato Semibold" panose="020F0502020204030203" pitchFamily="34" charset="0"/>
                </a:endParaRPr>
              </a:p>
            </p:txBody>
          </p:sp>
          <p:sp>
            <p:nvSpPr>
              <p:cNvPr id="17" name="Text Placeholder 24">
                <a:extLst>
                  <a:ext uri="{FF2B5EF4-FFF2-40B4-BE49-F238E27FC236}">
                    <a16:creationId xmlns:a16="http://schemas.microsoft.com/office/drawing/2014/main" id="{CAA32076-4E06-4E16-9798-4C9434E5432B}"/>
                  </a:ext>
                </a:extLst>
              </p:cNvPr>
              <p:cNvSpPr txBox="1">
                <a:spLocks/>
              </p:cNvSpPr>
              <p:nvPr/>
            </p:nvSpPr>
            <p:spPr>
              <a:xfrm>
                <a:off x="2002906" y="5277679"/>
                <a:ext cx="1410434" cy="391972"/>
              </a:xfrm>
              <a:prstGeom prst="rect">
                <a:avLst/>
              </a:prstGeom>
            </p:spPr>
            <p:txBody>
              <a:bodyPr/>
              <a:lstStyle>
                <a:lvl1pPr marL="0" indent="0" algn="just" defTabSz="914400" rtl="0" eaLnBrk="1" latinLnBrk="0" hangingPunct="1">
                  <a:lnSpc>
                    <a:spcPts val="1300"/>
                  </a:lnSpc>
                  <a:spcBef>
                    <a:spcPts val="1000"/>
                  </a:spcBef>
                  <a:spcAft>
                    <a:spcPts val="1200"/>
                  </a:spcAft>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pc="300" dirty="0">
                    <a:solidFill>
                      <a:schemeClr val="tx1">
                        <a:lumMod val="75000"/>
                        <a:lumOff val="25000"/>
                      </a:schemeClr>
                    </a:solidFill>
                    <a:latin typeface="Montserrat Light" panose="00000400000000000000" pitchFamily="50" charset="0"/>
                    <a:ea typeface="Lato Semibold" panose="020F0502020204030203" pitchFamily="34" charset="0"/>
                    <a:cs typeface="Lato Semibold" panose="020F0502020204030203" pitchFamily="34" charset="0"/>
                  </a:rPr>
                  <a:t>Skill </a:t>
                </a:r>
              </a:p>
            </p:txBody>
          </p:sp>
        </p:grpSp>
        <p:sp>
          <p:nvSpPr>
            <p:cNvPr id="14" name="Text Placeholder 24">
              <a:extLst>
                <a:ext uri="{FF2B5EF4-FFF2-40B4-BE49-F238E27FC236}">
                  <a16:creationId xmlns:a16="http://schemas.microsoft.com/office/drawing/2014/main" id="{7C6002AD-3DA9-4A19-A682-4467A0D28078}"/>
                </a:ext>
              </a:extLst>
            </p:cNvPr>
            <p:cNvSpPr txBox="1">
              <a:spLocks/>
            </p:cNvSpPr>
            <p:nvPr/>
          </p:nvSpPr>
          <p:spPr>
            <a:xfrm>
              <a:off x="2520402" y="5523976"/>
              <a:ext cx="1410434" cy="391972"/>
            </a:xfrm>
            <a:prstGeom prst="rect">
              <a:avLst/>
            </a:prstGeom>
          </p:spPr>
          <p:txBody>
            <a:bodyPr/>
            <a:lstStyle>
              <a:lvl1pPr marL="0" indent="0" algn="just" defTabSz="914400" rtl="0" eaLnBrk="1" latinLnBrk="0" hangingPunct="1">
                <a:lnSpc>
                  <a:spcPts val="1300"/>
                </a:lnSpc>
                <a:spcBef>
                  <a:spcPts val="1000"/>
                </a:spcBef>
                <a:spcAft>
                  <a:spcPts val="1200"/>
                </a:spcAft>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pc="300" dirty="0">
                  <a:solidFill>
                    <a:schemeClr val="tx1">
                      <a:lumMod val="75000"/>
                      <a:lumOff val="25000"/>
                    </a:schemeClr>
                  </a:solidFill>
                  <a:latin typeface="Montserrat Light" panose="00000400000000000000" pitchFamily="50" charset="0"/>
                  <a:ea typeface="Lato Semibold" panose="020F0502020204030203" pitchFamily="34" charset="0"/>
                  <a:cs typeface="Lato Semibold" panose="020F0502020204030203" pitchFamily="34" charset="0"/>
                </a:rPr>
                <a:t>90%</a:t>
              </a:r>
            </a:p>
          </p:txBody>
        </p:sp>
      </p:grpSp>
      <p:sp>
        <p:nvSpPr>
          <p:cNvPr id="18" name="Прямоугольник 30">
            <a:extLst>
              <a:ext uri="{FF2B5EF4-FFF2-40B4-BE49-F238E27FC236}">
                <a16:creationId xmlns:a16="http://schemas.microsoft.com/office/drawing/2014/main" id="{16B0E806-0C1B-4A42-A0F2-49FA9BF29A5A}"/>
              </a:ext>
            </a:extLst>
          </p:cNvPr>
          <p:cNvSpPr/>
          <p:nvPr/>
        </p:nvSpPr>
        <p:spPr>
          <a:xfrm>
            <a:off x="5136474" y="4112197"/>
            <a:ext cx="4544555" cy="232816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200">
              <a:solidFill>
                <a:schemeClr val="bg1">
                  <a:lumMod val="95000"/>
                </a:schemeClr>
              </a:solidFill>
            </a:endParaRPr>
          </a:p>
        </p:txBody>
      </p:sp>
      <p:sp>
        <p:nvSpPr>
          <p:cNvPr id="19" name="Freeform: Shape 18">
            <a:extLst>
              <a:ext uri="{FF2B5EF4-FFF2-40B4-BE49-F238E27FC236}">
                <a16:creationId xmlns:a16="http://schemas.microsoft.com/office/drawing/2014/main" id="{89556FB2-31B6-4D9A-A80B-AA2C4CB69E33}"/>
              </a:ext>
            </a:extLst>
          </p:cNvPr>
          <p:cNvSpPr/>
          <p:nvPr/>
        </p:nvSpPr>
        <p:spPr>
          <a:xfrm rot="5400000">
            <a:off x="9762469" y="401930"/>
            <a:ext cx="368249" cy="368249"/>
          </a:xfrm>
          <a:custGeom>
            <a:avLst/>
            <a:gdLst>
              <a:gd name="connsiteX0" fmla="*/ 402175 w 804350"/>
              <a:gd name="connsiteY0" fmla="*/ 0 h 804350"/>
              <a:gd name="connsiteX1" fmla="*/ 796179 w 804350"/>
              <a:gd name="connsiteY1" fmla="*/ 321123 h 804350"/>
              <a:gd name="connsiteX2" fmla="*/ 804350 w 804350"/>
              <a:gd name="connsiteY2" fmla="*/ 402174 h 804350"/>
              <a:gd name="connsiteX3" fmla="*/ 556031 w 804350"/>
              <a:gd name="connsiteY3" fmla="*/ 402174 h 804350"/>
              <a:gd name="connsiteX4" fmla="*/ 543940 w 804350"/>
              <a:gd name="connsiteY4" fmla="*/ 342288 h 804350"/>
              <a:gd name="connsiteX5" fmla="*/ 402175 w 804350"/>
              <a:gd name="connsiteY5" fmla="*/ 248319 h 804350"/>
              <a:gd name="connsiteX6" fmla="*/ 248319 w 804350"/>
              <a:gd name="connsiteY6" fmla="*/ 402175 h 804350"/>
              <a:gd name="connsiteX7" fmla="*/ 342288 w 804350"/>
              <a:gd name="connsiteY7" fmla="*/ 543940 h 804350"/>
              <a:gd name="connsiteX8" fmla="*/ 402174 w 804350"/>
              <a:gd name="connsiteY8" fmla="*/ 556031 h 804350"/>
              <a:gd name="connsiteX9" fmla="*/ 402174 w 804350"/>
              <a:gd name="connsiteY9" fmla="*/ 804350 h 804350"/>
              <a:gd name="connsiteX10" fmla="*/ 321123 w 804350"/>
              <a:gd name="connsiteY10" fmla="*/ 796180 h 804350"/>
              <a:gd name="connsiteX11" fmla="*/ 0 w 804350"/>
              <a:gd name="connsiteY11" fmla="*/ 402175 h 804350"/>
              <a:gd name="connsiteX12" fmla="*/ 402175 w 804350"/>
              <a:gd name="connsiteY12" fmla="*/ 0 h 80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4350" h="804350">
                <a:moveTo>
                  <a:pt x="402175" y="0"/>
                </a:moveTo>
                <a:cubicBezTo>
                  <a:pt x="596526" y="0"/>
                  <a:pt x="758678" y="137859"/>
                  <a:pt x="796179" y="321123"/>
                </a:cubicBezTo>
                <a:lnTo>
                  <a:pt x="804350" y="402174"/>
                </a:lnTo>
                <a:lnTo>
                  <a:pt x="556031" y="402174"/>
                </a:lnTo>
                <a:lnTo>
                  <a:pt x="543940" y="342288"/>
                </a:lnTo>
                <a:cubicBezTo>
                  <a:pt x="520584" y="287066"/>
                  <a:pt x="465904" y="248319"/>
                  <a:pt x="402175" y="248319"/>
                </a:cubicBezTo>
                <a:cubicBezTo>
                  <a:pt x="317203" y="248319"/>
                  <a:pt x="248319" y="317203"/>
                  <a:pt x="248319" y="402175"/>
                </a:cubicBezTo>
                <a:cubicBezTo>
                  <a:pt x="248319" y="465904"/>
                  <a:pt x="287067" y="520584"/>
                  <a:pt x="342288" y="543940"/>
                </a:cubicBezTo>
                <a:lnTo>
                  <a:pt x="402174" y="556031"/>
                </a:lnTo>
                <a:lnTo>
                  <a:pt x="402174" y="804350"/>
                </a:lnTo>
                <a:lnTo>
                  <a:pt x="321123" y="796180"/>
                </a:lnTo>
                <a:cubicBezTo>
                  <a:pt x="137859" y="758678"/>
                  <a:pt x="0" y="596526"/>
                  <a:pt x="0" y="402175"/>
                </a:cubicBezTo>
                <a:cubicBezTo>
                  <a:pt x="0" y="180060"/>
                  <a:pt x="180060" y="0"/>
                  <a:pt x="4021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tx1"/>
              </a:solidFill>
            </a:endParaRPr>
          </a:p>
        </p:txBody>
      </p:sp>
      <p:sp>
        <p:nvSpPr>
          <p:cNvPr id="20" name="TextBox 19">
            <a:extLst>
              <a:ext uri="{FF2B5EF4-FFF2-40B4-BE49-F238E27FC236}">
                <a16:creationId xmlns:a16="http://schemas.microsoft.com/office/drawing/2014/main" id="{73DD0E2C-E694-4661-9FA3-FF4BA65F2CB8}"/>
              </a:ext>
            </a:extLst>
          </p:cNvPr>
          <p:cNvSpPr txBox="1"/>
          <p:nvPr/>
        </p:nvSpPr>
        <p:spPr>
          <a:xfrm>
            <a:off x="5524285" y="5030213"/>
            <a:ext cx="4012615" cy="1107996"/>
          </a:xfrm>
          <a:prstGeom prst="rect">
            <a:avLst/>
          </a:prstGeom>
          <a:noFill/>
        </p:spPr>
        <p:txBody>
          <a:bodyPr wrap="square" rtlCol="0">
            <a:spAutoFit/>
          </a:bodyPr>
          <a:lstStyle/>
          <a:p>
            <a:pPr>
              <a:lnSpc>
                <a:spcPct val="150000"/>
              </a:lnSpc>
            </a:pPr>
            <a:r>
              <a:rPr lang="id-ID"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r>
              <a:rPr lang="id-ID"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p>
          <a:p>
            <a:pPr>
              <a:lnSpc>
                <a:spcPct val="150000"/>
              </a:lnSpc>
            </a:pPr>
            <a:endPar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1" name="TextBox 20">
            <a:extLst>
              <a:ext uri="{FF2B5EF4-FFF2-40B4-BE49-F238E27FC236}">
                <a16:creationId xmlns:a16="http://schemas.microsoft.com/office/drawing/2014/main" id="{205F7929-D9EA-4280-B47A-FD1D2D5B16E6}"/>
              </a:ext>
            </a:extLst>
          </p:cNvPr>
          <p:cNvSpPr txBox="1"/>
          <p:nvPr/>
        </p:nvSpPr>
        <p:spPr>
          <a:xfrm>
            <a:off x="5524285" y="4611206"/>
            <a:ext cx="4012615" cy="346249"/>
          </a:xfrm>
          <a:prstGeom prst="rect">
            <a:avLst/>
          </a:prstGeom>
          <a:noFill/>
        </p:spPr>
        <p:txBody>
          <a:bodyPr wrap="square" rtlCol="0">
            <a:spAutoFit/>
          </a:bodyPr>
          <a:lstStyle/>
          <a:p>
            <a:pPr>
              <a:lnSpc>
                <a:spcPct val="150000"/>
              </a:lnSpc>
            </a:pPr>
            <a:r>
              <a:rPr lang="id-ID" sz="1100"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rPr>
              <a:t>L</a:t>
            </a:r>
            <a:r>
              <a:rPr lang="en-US" sz="1100" dirty="0" err="1">
                <a:solidFill>
                  <a:schemeClr val="bg1"/>
                </a:solidFill>
                <a:latin typeface="Lato Semibold" panose="020F0502020204030203" pitchFamily="34" charset="0"/>
                <a:ea typeface="Lato Semibold" panose="020F0502020204030203" pitchFamily="34" charset="0"/>
                <a:cs typeface="Lato Semibold" panose="020F0502020204030203" pitchFamily="34" charset="0"/>
              </a:rPr>
              <a:t>orem</a:t>
            </a:r>
            <a:r>
              <a:rPr lang="en-US" sz="1100"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rPr>
              <a:t> Ipsum is simply dummy text of the printing.</a:t>
            </a:r>
            <a:endParaRPr lang="en-US" sz="1200"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22" name="TextBox 21">
            <a:extLst>
              <a:ext uri="{FF2B5EF4-FFF2-40B4-BE49-F238E27FC236}">
                <a16:creationId xmlns:a16="http://schemas.microsoft.com/office/drawing/2014/main" id="{B5EE05E4-FDA4-43B3-96C6-00732E4D55E5}"/>
              </a:ext>
            </a:extLst>
          </p:cNvPr>
          <p:cNvSpPr txBox="1"/>
          <p:nvPr/>
        </p:nvSpPr>
        <p:spPr>
          <a:xfrm>
            <a:off x="10068840" y="4358108"/>
            <a:ext cx="1648106" cy="1869743"/>
          </a:xfrm>
          <a:prstGeom prst="rect">
            <a:avLst/>
          </a:prstGeom>
          <a:noFill/>
        </p:spPr>
        <p:txBody>
          <a:bodyPr wrap="square" rtlCol="0">
            <a:spAutoFit/>
          </a:bodyPr>
          <a:lstStyle/>
          <a:p>
            <a:pPr>
              <a:lnSpc>
                <a:spcPct val="150000"/>
              </a:lnSpc>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p>
        </p:txBody>
      </p:sp>
      <p:grpSp>
        <p:nvGrpSpPr>
          <p:cNvPr id="23" name="Group 22">
            <a:extLst>
              <a:ext uri="{FF2B5EF4-FFF2-40B4-BE49-F238E27FC236}">
                <a16:creationId xmlns:a16="http://schemas.microsoft.com/office/drawing/2014/main" id="{C48FA806-086F-4C32-BC1A-B0221F6E2EBA}"/>
              </a:ext>
            </a:extLst>
          </p:cNvPr>
          <p:cNvGrpSpPr/>
          <p:nvPr/>
        </p:nvGrpSpPr>
        <p:grpSpPr>
          <a:xfrm>
            <a:off x="7092403" y="526620"/>
            <a:ext cx="4888993" cy="1633519"/>
            <a:chOff x="6609250" y="1079712"/>
            <a:chExt cx="4888993" cy="1633519"/>
          </a:xfrm>
        </p:grpSpPr>
        <p:sp>
          <p:nvSpPr>
            <p:cNvPr id="24" name="Subtitle 2">
              <a:extLst>
                <a:ext uri="{FF2B5EF4-FFF2-40B4-BE49-F238E27FC236}">
                  <a16:creationId xmlns:a16="http://schemas.microsoft.com/office/drawing/2014/main" id="{5F0CBD2E-D4AD-4A11-A753-5FC979662105}"/>
                </a:ext>
              </a:extLst>
            </p:cNvPr>
            <p:cNvSpPr txBox="1">
              <a:spLocks/>
            </p:cNvSpPr>
            <p:nvPr/>
          </p:nvSpPr>
          <p:spPr>
            <a:xfrm>
              <a:off x="6609250" y="1079712"/>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WE ARE</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25" name="Subtitle 2">
              <a:extLst>
                <a:ext uri="{FF2B5EF4-FFF2-40B4-BE49-F238E27FC236}">
                  <a16:creationId xmlns:a16="http://schemas.microsoft.com/office/drawing/2014/main" id="{9FF35F68-35C4-42E6-9D3C-84378FDE3A9C}"/>
                </a:ext>
              </a:extLst>
            </p:cNvPr>
            <p:cNvSpPr txBox="1">
              <a:spLocks/>
            </p:cNvSpPr>
            <p:nvPr/>
          </p:nvSpPr>
          <p:spPr>
            <a:xfrm>
              <a:off x="6609250" y="1791614"/>
              <a:ext cx="4888993"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TEAM MATCH</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grpSp>
      <p:sp>
        <p:nvSpPr>
          <p:cNvPr id="26" name="Freeform: Shape 25">
            <a:extLst>
              <a:ext uri="{FF2B5EF4-FFF2-40B4-BE49-F238E27FC236}">
                <a16:creationId xmlns:a16="http://schemas.microsoft.com/office/drawing/2014/main" id="{3C2F27BE-71F3-4258-B267-B09418727BEE}"/>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8" name="Straight Connector 27">
            <a:extLst>
              <a:ext uri="{FF2B5EF4-FFF2-40B4-BE49-F238E27FC236}">
                <a16:creationId xmlns:a16="http://schemas.microsoft.com/office/drawing/2014/main" id="{41C447F6-CF04-47EF-BB61-1C54DA7202E5}"/>
              </a:ext>
            </a:extLst>
          </p:cNvPr>
          <p:cNvCxnSpPr>
            <a:cxnSpLocks/>
          </p:cNvCxnSpPr>
          <p:nvPr/>
        </p:nvCxnSpPr>
        <p:spPr>
          <a:xfrm>
            <a:off x="0" y="1654629"/>
            <a:ext cx="1436914"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Picture Placeholder 1">
            <a:extLst>
              <a:ext uri="{FF2B5EF4-FFF2-40B4-BE49-F238E27FC236}">
                <a16:creationId xmlns:a16="http://schemas.microsoft.com/office/drawing/2014/main" id="{A197A7F9-0DE3-459A-9425-09486DE38A00}"/>
              </a:ext>
            </a:extLst>
          </p:cNvPr>
          <p:cNvSpPr>
            <a:spLocks noGrp="1"/>
          </p:cNvSpPr>
          <p:nvPr>
            <p:ph type="pic" sz="quarter" idx="11"/>
          </p:nvPr>
        </p:nvSpPr>
        <p:spPr/>
      </p:sp>
    </p:spTree>
    <p:extLst>
      <p:ext uri="{BB962C8B-B14F-4D97-AF65-F5344CB8AC3E}">
        <p14:creationId xmlns:p14="http://schemas.microsoft.com/office/powerpoint/2010/main" val="3599037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4AB9AA9D-C8A3-4654-9A2F-49616D417DFB}"/>
              </a:ext>
            </a:extLst>
          </p:cNvPr>
          <p:cNvGrpSpPr/>
          <p:nvPr/>
        </p:nvGrpSpPr>
        <p:grpSpPr>
          <a:xfrm>
            <a:off x="2124685" y="2288374"/>
            <a:ext cx="7871387" cy="1265590"/>
            <a:chOff x="2121479" y="2981285"/>
            <a:chExt cx="7871387" cy="1265590"/>
          </a:xfrm>
        </p:grpSpPr>
        <p:sp>
          <p:nvSpPr>
            <p:cNvPr id="11" name="TextBox 10">
              <a:extLst>
                <a:ext uri="{FF2B5EF4-FFF2-40B4-BE49-F238E27FC236}">
                  <a16:creationId xmlns:a16="http://schemas.microsoft.com/office/drawing/2014/main" id="{DC5ED227-A1FA-4A06-99E6-08653C04CE05}"/>
                </a:ext>
              </a:extLst>
            </p:cNvPr>
            <p:cNvSpPr txBox="1"/>
            <p:nvPr/>
          </p:nvSpPr>
          <p:spPr>
            <a:xfrm>
              <a:off x="2121479" y="2981285"/>
              <a:ext cx="7871387" cy="1015663"/>
            </a:xfrm>
            <a:prstGeom prst="rect">
              <a:avLst/>
            </a:prstGeom>
            <a:noFill/>
          </p:spPr>
          <p:txBody>
            <a:bodyPr wrap="none" rtlCol="0">
              <a:spAutoFit/>
            </a:bodyPr>
            <a:lstStyle/>
            <a:p>
              <a:pPr algn="ctr"/>
              <a:r>
                <a:rPr lang="en-US" sz="6000" dirty="0">
                  <a:solidFill>
                    <a:schemeClr val="tx1">
                      <a:lumMod val="75000"/>
                      <a:lumOff val="25000"/>
                    </a:schemeClr>
                  </a:solidFill>
                  <a:latin typeface="Montserrat Black" panose="00000A00000000000000" pitchFamily="50" charset="0"/>
                </a:rPr>
                <a:t>CRYPTO</a:t>
              </a:r>
              <a:r>
                <a:rPr lang="en-US" sz="6000" dirty="0">
                  <a:solidFill>
                    <a:srgbClr val="B0DE3C"/>
                  </a:solidFill>
                  <a:latin typeface="Montserrat Black" panose="00000A00000000000000" pitchFamily="50" charset="0"/>
                </a:rPr>
                <a:t>CURRENCY</a:t>
              </a:r>
              <a:endParaRPr lang="en-US" sz="6000" dirty="0">
                <a:solidFill>
                  <a:schemeClr val="tx1">
                    <a:lumMod val="75000"/>
                    <a:lumOff val="25000"/>
                  </a:schemeClr>
                </a:solidFill>
                <a:latin typeface="Montserrat Black" panose="00000A00000000000000" pitchFamily="50" charset="0"/>
              </a:endParaRPr>
            </a:p>
          </p:txBody>
        </p:sp>
        <p:sp>
          <p:nvSpPr>
            <p:cNvPr id="12" name="TextBox 11">
              <a:extLst>
                <a:ext uri="{FF2B5EF4-FFF2-40B4-BE49-F238E27FC236}">
                  <a16:creationId xmlns:a16="http://schemas.microsoft.com/office/drawing/2014/main" id="{D5B0AD99-3B16-41CA-B25E-BC91DFBC73C0}"/>
                </a:ext>
              </a:extLst>
            </p:cNvPr>
            <p:cNvSpPr txBox="1"/>
            <p:nvPr/>
          </p:nvSpPr>
          <p:spPr>
            <a:xfrm>
              <a:off x="4439323" y="3877543"/>
              <a:ext cx="3235694" cy="369332"/>
            </a:xfrm>
            <a:prstGeom prst="rect">
              <a:avLst/>
            </a:prstGeom>
            <a:noFill/>
          </p:spPr>
          <p:txBody>
            <a:bodyPr wrap="none" rtlCol="0">
              <a:spAutoFit/>
            </a:bodyPr>
            <a:lstStyle/>
            <a:p>
              <a:pPr algn="ctr"/>
              <a:r>
                <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Multipurpose Template Business</a:t>
              </a:r>
            </a:p>
          </p:txBody>
        </p:sp>
      </p:grpSp>
      <p:sp>
        <p:nvSpPr>
          <p:cNvPr id="16" name="TextBox 15">
            <a:extLst>
              <a:ext uri="{FF2B5EF4-FFF2-40B4-BE49-F238E27FC236}">
                <a16:creationId xmlns:a16="http://schemas.microsoft.com/office/drawing/2014/main" id="{F1CE58C2-1375-4022-8854-4BCA48D113E7}"/>
              </a:ext>
            </a:extLst>
          </p:cNvPr>
          <p:cNvSpPr txBox="1"/>
          <p:nvPr/>
        </p:nvSpPr>
        <p:spPr>
          <a:xfrm>
            <a:off x="3816248" y="3896496"/>
            <a:ext cx="4488259" cy="1328505"/>
          </a:xfrm>
          <a:prstGeom prst="rect">
            <a:avLst/>
          </a:prstGeom>
          <a:noFill/>
        </p:spPr>
        <p:txBody>
          <a:bodyPr wrap="square" rtlCol="0">
            <a:spAutoFit/>
          </a:bodyPr>
          <a:lstStyle/>
          <a:p>
            <a:pPr algn="ctr">
              <a:lnSpc>
                <a:spcPct val="150000"/>
              </a:lnSpc>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 </a:t>
            </a: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p>
          <a:p>
            <a:pPr algn="ctr">
              <a:lnSpc>
                <a:spcPct val="150000"/>
              </a:lnSpc>
            </a:pPr>
            <a:endPar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5" name="Freeform: Shape 34">
            <a:extLst>
              <a:ext uri="{FF2B5EF4-FFF2-40B4-BE49-F238E27FC236}">
                <a16:creationId xmlns:a16="http://schemas.microsoft.com/office/drawing/2014/main" id="{8DB31CB3-415F-4E9A-830F-9B0CEB956FDE}"/>
              </a:ext>
            </a:extLst>
          </p:cNvPr>
          <p:cNvSpPr/>
          <p:nvPr/>
        </p:nvSpPr>
        <p:spPr>
          <a:xfrm>
            <a:off x="10115550" y="0"/>
            <a:ext cx="2076450" cy="2099894"/>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Freeform: Shape 36">
            <a:extLst>
              <a:ext uri="{FF2B5EF4-FFF2-40B4-BE49-F238E27FC236}">
                <a16:creationId xmlns:a16="http://schemas.microsoft.com/office/drawing/2014/main" id="{12727D1A-7A91-489B-94F4-CD8E77ADA015}"/>
              </a:ext>
            </a:extLst>
          </p:cNvPr>
          <p:cNvSpPr/>
          <p:nvPr/>
        </p:nvSpPr>
        <p:spPr>
          <a:xfrm rot="10800000">
            <a:off x="-2" y="3775586"/>
            <a:ext cx="3048001" cy="3082413"/>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76349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C3727D6-8A22-438C-93AB-7B8D05BE45DB}"/>
              </a:ext>
            </a:extLst>
          </p:cNvPr>
          <p:cNvGrpSpPr/>
          <p:nvPr/>
        </p:nvGrpSpPr>
        <p:grpSpPr>
          <a:xfrm>
            <a:off x="4949792" y="1568167"/>
            <a:ext cx="4651903" cy="2242210"/>
            <a:chOff x="6846340" y="1104308"/>
            <a:chExt cx="4651903" cy="2242210"/>
          </a:xfrm>
        </p:grpSpPr>
        <p:sp>
          <p:nvSpPr>
            <p:cNvPr id="7" name="Subtitle 2">
              <a:extLst>
                <a:ext uri="{FF2B5EF4-FFF2-40B4-BE49-F238E27FC236}">
                  <a16:creationId xmlns:a16="http://schemas.microsoft.com/office/drawing/2014/main" id="{89A0DADC-D1FB-4E65-A14F-EAB5A1463FD8}"/>
                </a:ext>
              </a:extLst>
            </p:cNvPr>
            <p:cNvSpPr txBox="1">
              <a:spLocks/>
            </p:cNvSpPr>
            <p:nvPr/>
          </p:nvSpPr>
          <p:spPr>
            <a:xfrm>
              <a:off x="6846341" y="1104308"/>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WELLCOME</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8" name="Subtitle 2">
              <a:extLst>
                <a:ext uri="{FF2B5EF4-FFF2-40B4-BE49-F238E27FC236}">
                  <a16:creationId xmlns:a16="http://schemas.microsoft.com/office/drawing/2014/main" id="{D27419AE-E3F6-426E-A075-E6866CF5094D}"/>
                </a:ext>
              </a:extLst>
            </p:cNvPr>
            <p:cNvSpPr txBox="1">
              <a:spLocks/>
            </p:cNvSpPr>
            <p:nvPr/>
          </p:nvSpPr>
          <p:spPr>
            <a:xfrm>
              <a:off x="7606266" y="1791614"/>
              <a:ext cx="3891977"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WE ARE</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9" name="Subtitle 2">
              <a:extLst>
                <a:ext uri="{FF2B5EF4-FFF2-40B4-BE49-F238E27FC236}">
                  <a16:creationId xmlns:a16="http://schemas.microsoft.com/office/drawing/2014/main" id="{AFA561AD-675C-4756-A0E8-69BB9FD0E201}"/>
                </a:ext>
              </a:extLst>
            </p:cNvPr>
            <p:cNvSpPr txBox="1">
              <a:spLocks/>
            </p:cNvSpPr>
            <p:nvPr/>
          </p:nvSpPr>
          <p:spPr>
            <a:xfrm>
              <a:off x="6846340" y="2424901"/>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DIFERENT</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grpSp>
      <p:sp>
        <p:nvSpPr>
          <p:cNvPr id="10" name="Freeform: Shape 9">
            <a:extLst>
              <a:ext uri="{FF2B5EF4-FFF2-40B4-BE49-F238E27FC236}">
                <a16:creationId xmlns:a16="http://schemas.microsoft.com/office/drawing/2014/main" id="{528E7FC2-70EE-4DD9-AA92-66716B575A45}"/>
              </a:ext>
            </a:extLst>
          </p:cNvPr>
          <p:cNvSpPr/>
          <p:nvPr/>
        </p:nvSpPr>
        <p:spPr>
          <a:xfrm>
            <a:off x="5438013" y="1359447"/>
            <a:ext cx="368249" cy="368249"/>
          </a:xfrm>
          <a:custGeom>
            <a:avLst/>
            <a:gdLst>
              <a:gd name="connsiteX0" fmla="*/ 402175 w 804350"/>
              <a:gd name="connsiteY0" fmla="*/ 0 h 804350"/>
              <a:gd name="connsiteX1" fmla="*/ 796179 w 804350"/>
              <a:gd name="connsiteY1" fmla="*/ 321123 h 804350"/>
              <a:gd name="connsiteX2" fmla="*/ 804350 w 804350"/>
              <a:gd name="connsiteY2" fmla="*/ 402174 h 804350"/>
              <a:gd name="connsiteX3" fmla="*/ 556031 w 804350"/>
              <a:gd name="connsiteY3" fmla="*/ 402174 h 804350"/>
              <a:gd name="connsiteX4" fmla="*/ 543940 w 804350"/>
              <a:gd name="connsiteY4" fmla="*/ 342288 h 804350"/>
              <a:gd name="connsiteX5" fmla="*/ 402175 w 804350"/>
              <a:gd name="connsiteY5" fmla="*/ 248319 h 804350"/>
              <a:gd name="connsiteX6" fmla="*/ 248319 w 804350"/>
              <a:gd name="connsiteY6" fmla="*/ 402175 h 804350"/>
              <a:gd name="connsiteX7" fmla="*/ 342288 w 804350"/>
              <a:gd name="connsiteY7" fmla="*/ 543940 h 804350"/>
              <a:gd name="connsiteX8" fmla="*/ 402174 w 804350"/>
              <a:gd name="connsiteY8" fmla="*/ 556031 h 804350"/>
              <a:gd name="connsiteX9" fmla="*/ 402174 w 804350"/>
              <a:gd name="connsiteY9" fmla="*/ 804350 h 804350"/>
              <a:gd name="connsiteX10" fmla="*/ 321123 w 804350"/>
              <a:gd name="connsiteY10" fmla="*/ 796180 h 804350"/>
              <a:gd name="connsiteX11" fmla="*/ 0 w 804350"/>
              <a:gd name="connsiteY11" fmla="*/ 402175 h 804350"/>
              <a:gd name="connsiteX12" fmla="*/ 402175 w 804350"/>
              <a:gd name="connsiteY12" fmla="*/ 0 h 80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4350" h="804350">
                <a:moveTo>
                  <a:pt x="402175" y="0"/>
                </a:moveTo>
                <a:cubicBezTo>
                  <a:pt x="596526" y="0"/>
                  <a:pt x="758678" y="137859"/>
                  <a:pt x="796179" y="321123"/>
                </a:cubicBezTo>
                <a:lnTo>
                  <a:pt x="804350" y="402174"/>
                </a:lnTo>
                <a:lnTo>
                  <a:pt x="556031" y="402174"/>
                </a:lnTo>
                <a:lnTo>
                  <a:pt x="543940" y="342288"/>
                </a:lnTo>
                <a:cubicBezTo>
                  <a:pt x="520584" y="287066"/>
                  <a:pt x="465904" y="248319"/>
                  <a:pt x="402175" y="248319"/>
                </a:cubicBezTo>
                <a:cubicBezTo>
                  <a:pt x="317203" y="248319"/>
                  <a:pt x="248319" y="317203"/>
                  <a:pt x="248319" y="402175"/>
                </a:cubicBezTo>
                <a:cubicBezTo>
                  <a:pt x="248319" y="465904"/>
                  <a:pt x="287067" y="520584"/>
                  <a:pt x="342288" y="543940"/>
                </a:cubicBezTo>
                <a:lnTo>
                  <a:pt x="402174" y="556031"/>
                </a:lnTo>
                <a:lnTo>
                  <a:pt x="402174" y="804350"/>
                </a:lnTo>
                <a:lnTo>
                  <a:pt x="321123" y="796180"/>
                </a:lnTo>
                <a:cubicBezTo>
                  <a:pt x="137859" y="758678"/>
                  <a:pt x="0" y="596526"/>
                  <a:pt x="0" y="402175"/>
                </a:cubicBezTo>
                <a:cubicBezTo>
                  <a:pt x="0" y="180060"/>
                  <a:pt x="180060" y="0"/>
                  <a:pt x="4021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821CDFC3-F21E-4856-AFC1-998A55C44EC1}"/>
              </a:ext>
            </a:extLst>
          </p:cNvPr>
          <p:cNvSpPr txBox="1"/>
          <p:nvPr/>
        </p:nvSpPr>
        <p:spPr>
          <a:xfrm>
            <a:off x="5589080" y="4673983"/>
            <a:ext cx="4012615" cy="1107996"/>
          </a:xfrm>
          <a:prstGeom prst="rect">
            <a:avLst/>
          </a:prstGeom>
          <a:noFill/>
        </p:spPr>
        <p:txBody>
          <a:bodyPr wrap="square" rtlCol="0">
            <a:spAutoFit/>
          </a:bodyPr>
          <a:lstStyle/>
          <a:p>
            <a:pPr>
              <a:lnSpc>
                <a:spcPct val="150000"/>
              </a:lnSpc>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p>
          <a:p>
            <a:pPr>
              <a:lnSpc>
                <a:spcPct val="150000"/>
              </a:lnSpc>
            </a:pPr>
            <a:endPar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A1E1307E-CAE9-4930-9245-D2A995B40418}"/>
              </a:ext>
            </a:extLst>
          </p:cNvPr>
          <p:cNvSpPr txBox="1"/>
          <p:nvPr/>
        </p:nvSpPr>
        <p:spPr>
          <a:xfrm>
            <a:off x="5589080" y="4254976"/>
            <a:ext cx="4012615" cy="312843"/>
          </a:xfrm>
          <a:prstGeom prst="rect">
            <a:avLst/>
          </a:prstGeom>
          <a:noFill/>
        </p:spPr>
        <p:txBody>
          <a:bodyPr wrap="square" rtlCol="0">
            <a:spAutoFit/>
          </a:bodyPr>
          <a:lstStyle/>
          <a:p>
            <a:pPr>
              <a:lnSpc>
                <a:spcPct val="150000"/>
              </a:lnSpc>
            </a:pPr>
            <a:r>
              <a:rPr lang="id-ID" sz="11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L</a:t>
            </a:r>
            <a:r>
              <a:rPr lang="en-US" sz="1100" dirty="0" err="1">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orem</a:t>
            </a:r>
            <a:r>
              <a:rPr lang="en-US" sz="11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 Ipsum is simply dummy text of the printing.</a:t>
            </a:r>
            <a:endParaRPr lang="en-US" sz="12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3" name="Freeform: Shape 12">
            <a:extLst>
              <a:ext uri="{FF2B5EF4-FFF2-40B4-BE49-F238E27FC236}">
                <a16:creationId xmlns:a16="http://schemas.microsoft.com/office/drawing/2014/main" id="{BFA14415-DE3C-44E9-A373-C1BE60F58631}"/>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Isosceles Triangle 13">
            <a:extLst>
              <a:ext uri="{FF2B5EF4-FFF2-40B4-BE49-F238E27FC236}">
                <a16:creationId xmlns:a16="http://schemas.microsoft.com/office/drawing/2014/main" id="{E61C6FB2-703B-43FC-B7A2-61BBEE327314}"/>
              </a:ext>
            </a:extLst>
          </p:cNvPr>
          <p:cNvSpPr/>
          <p:nvPr/>
        </p:nvSpPr>
        <p:spPr>
          <a:xfrm rot="16200000">
            <a:off x="8615880" y="3282418"/>
            <a:ext cx="3840439" cy="3310723"/>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8A1D2D6A-8E15-4844-937C-5E58A37A46F7}"/>
              </a:ext>
            </a:extLst>
          </p:cNvPr>
          <p:cNvSpPr>
            <a:spLocks noGrp="1"/>
          </p:cNvSpPr>
          <p:nvPr>
            <p:ph type="pic" sz="quarter" idx="11"/>
          </p:nvPr>
        </p:nvSpPr>
        <p:spPr/>
      </p:sp>
    </p:spTree>
    <p:extLst>
      <p:ext uri="{BB962C8B-B14F-4D97-AF65-F5344CB8AC3E}">
        <p14:creationId xmlns:p14="http://schemas.microsoft.com/office/powerpoint/2010/main" val="3178988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sosceles Triangle 13">
            <a:extLst>
              <a:ext uri="{FF2B5EF4-FFF2-40B4-BE49-F238E27FC236}">
                <a16:creationId xmlns:a16="http://schemas.microsoft.com/office/drawing/2014/main" id="{F0E2D235-F445-4F4B-B457-FEF8C40393D4}"/>
              </a:ext>
            </a:extLst>
          </p:cNvPr>
          <p:cNvSpPr/>
          <p:nvPr/>
        </p:nvSpPr>
        <p:spPr>
          <a:xfrm>
            <a:off x="0" y="3576066"/>
            <a:ext cx="3840439" cy="3310723"/>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41BEE08E-C0DB-472C-AA98-8EBC9AFFBAAB}"/>
              </a:ext>
            </a:extLst>
          </p:cNvPr>
          <p:cNvGrpSpPr/>
          <p:nvPr/>
        </p:nvGrpSpPr>
        <p:grpSpPr>
          <a:xfrm>
            <a:off x="619092" y="1568167"/>
            <a:ext cx="4651903" cy="2242210"/>
            <a:chOff x="6846340" y="1104308"/>
            <a:chExt cx="4651903" cy="2242210"/>
          </a:xfrm>
        </p:grpSpPr>
        <p:sp>
          <p:nvSpPr>
            <p:cNvPr id="7" name="Subtitle 2">
              <a:extLst>
                <a:ext uri="{FF2B5EF4-FFF2-40B4-BE49-F238E27FC236}">
                  <a16:creationId xmlns:a16="http://schemas.microsoft.com/office/drawing/2014/main" id="{1963AA8F-C218-4CF9-9CAD-90FDCB23F80E}"/>
                </a:ext>
              </a:extLst>
            </p:cNvPr>
            <p:cNvSpPr txBox="1">
              <a:spLocks/>
            </p:cNvSpPr>
            <p:nvPr/>
          </p:nvSpPr>
          <p:spPr>
            <a:xfrm>
              <a:off x="6846341" y="1104308"/>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WELLCOME</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8" name="Subtitle 2">
              <a:extLst>
                <a:ext uri="{FF2B5EF4-FFF2-40B4-BE49-F238E27FC236}">
                  <a16:creationId xmlns:a16="http://schemas.microsoft.com/office/drawing/2014/main" id="{F7C64CA3-F7AD-4073-BDBC-3207C3D54393}"/>
                </a:ext>
              </a:extLst>
            </p:cNvPr>
            <p:cNvSpPr txBox="1">
              <a:spLocks/>
            </p:cNvSpPr>
            <p:nvPr/>
          </p:nvSpPr>
          <p:spPr>
            <a:xfrm>
              <a:off x="7606266" y="1791614"/>
              <a:ext cx="3891977"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WE ARE</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9" name="Subtitle 2">
              <a:extLst>
                <a:ext uri="{FF2B5EF4-FFF2-40B4-BE49-F238E27FC236}">
                  <a16:creationId xmlns:a16="http://schemas.microsoft.com/office/drawing/2014/main" id="{56B17F39-9445-4E0A-876B-A03FB8DFB119}"/>
                </a:ext>
              </a:extLst>
            </p:cNvPr>
            <p:cNvSpPr txBox="1">
              <a:spLocks/>
            </p:cNvSpPr>
            <p:nvPr/>
          </p:nvSpPr>
          <p:spPr>
            <a:xfrm>
              <a:off x="6846340" y="2424901"/>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DIFERENT</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grpSp>
      <p:sp>
        <p:nvSpPr>
          <p:cNvPr id="10" name="Freeform: Shape 9">
            <a:extLst>
              <a:ext uri="{FF2B5EF4-FFF2-40B4-BE49-F238E27FC236}">
                <a16:creationId xmlns:a16="http://schemas.microsoft.com/office/drawing/2014/main" id="{16BF7E07-3E92-4231-A892-953595B23005}"/>
              </a:ext>
            </a:extLst>
          </p:cNvPr>
          <p:cNvSpPr/>
          <p:nvPr/>
        </p:nvSpPr>
        <p:spPr>
          <a:xfrm>
            <a:off x="1107313" y="1359447"/>
            <a:ext cx="368249" cy="368249"/>
          </a:xfrm>
          <a:custGeom>
            <a:avLst/>
            <a:gdLst>
              <a:gd name="connsiteX0" fmla="*/ 402175 w 804350"/>
              <a:gd name="connsiteY0" fmla="*/ 0 h 804350"/>
              <a:gd name="connsiteX1" fmla="*/ 796179 w 804350"/>
              <a:gd name="connsiteY1" fmla="*/ 321123 h 804350"/>
              <a:gd name="connsiteX2" fmla="*/ 804350 w 804350"/>
              <a:gd name="connsiteY2" fmla="*/ 402174 h 804350"/>
              <a:gd name="connsiteX3" fmla="*/ 556031 w 804350"/>
              <a:gd name="connsiteY3" fmla="*/ 402174 h 804350"/>
              <a:gd name="connsiteX4" fmla="*/ 543940 w 804350"/>
              <a:gd name="connsiteY4" fmla="*/ 342288 h 804350"/>
              <a:gd name="connsiteX5" fmla="*/ 402175 w 804350"/>
              <a:gd name="connsiteY5" fmla="*/ 248319 h 804350"/>
              <a:gd name="connsiteX6" fmla="*/ 248319 w 804350"/>
              <a:gd name="connsiteY6" fmla="*/ 402175 h 804350"/>
              <a:gd name="connsiteX7" fmla="*/ 342288 w 804350"/>
              <a:gd name="connsiteY7" fmla="*/ 543940 h 804350"/>
              <a:gd name="connsiteX8" fmla="*/ 402174 w 804350"/>
              <a:gd name="connsiteY8" fmla="*/ 556031 h 804350"/>
              <a:gd name="connsiteX9" fmla="*/ 402174 w 804350"/>
              <a:gd name="connsiteY9" fmla="*/ 804350 h 804350"/>
              <a:gd name="connsiteX10" fmla="*/ 321123 w 804350"/>
              <a:gd name="connsiteY10" fmla="*/ 796180 h 804350"/>
              <a:gd name="connsiteX11" fmla="*/ 0 w 804350"/>
              <a:gd name="connsiteY11" fmla="*/ 402175 h 804350"/>
              <a:gd name="connsiteX12" fmla="*/ 402175 w 804350"/>
              <a:gd name="connsiteY12" fmla="*/ 0 h 80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4350" h="804350">
                <a:moveTo>
                  <a:pt x="402175" y="0"/>
                </a:moveTo>
                <a:cubicBezTo>
                  <a:pt x="596526" y="0"/>
                  <a:pt x="758678" y="137859"/>
                  <a:pt x="796179" y="321123"/>
                </a:cubicBezTo>
                <a:lnTo>
                  <a:pt x="804350" y="402174"/>
                </a:lnTo>
                <a:lnTo>
                  <a:pt x="556031" y="402174"/>
                </a:lnTo>
                <a:lnTo>
                  <a:pt x="543940" y="342288"/>
                </a:lnTo>
                <a:cubicBezTo>
                  <a:pt x="520584" y="287066"/>
                  <a:pt x="465904" y="248319"/>
                  <a:pt x="402175" y="248319"/>
                </a:cubicBezTo>
                <a:cubicBezTo>
                  <a:pt x="317203" y="248319"/>
                  <a:pt x="248319" y="317203"/>
                  <a:pt x="248319" y="402175"/>
                </a:cubicBezTo>
                <a:cubicBezTo>
                  <a:pt x="248319" y="465904"/>
                  <a:pt x="287067" y="520584"/>
                  <a:pt x="342288" y="543940"/>
                </a:cubicBezTo>
                <a:lnTo>
                  <a:pt x="402174" y="556031"/>
                </a:lnTo>
                <a:lnTo>
                  <a:pt x="402174" y="804350"/>
                </a:lnTo>
                <a:lnTo>
                  <a:pt x="321123" y="796180"/>
                </a:lnTo>
                <a:cubicBezTo>
                  <a:pt x="137859" y="758678"/>
                  <a:pt x="0" y="596526"/>
                  <a:pt x="0" y="402175"/>
                </a:cubicBezTo>
                <a:cubicBezTo>
                  <a:pt x="0" y="180060"/>
                  <a:pt x="180060" y="0"/>
                  <a:pt x="4021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F9DA1578-CD48-4A93-B2CE-BA9694793CA2}"/>
              </a:ext>
            </a:extLst>
          </p:cNvPr>
          <p:cNvSpPr txBox="1"/>
          <p:nvPr/>
        </p:nvSpPr>
        <p:spPr>
          <a:xfrm>
            <a:off x="1258380" y="4673983"/>
            <a:ext cx="4012615" cy="1107996"/>
          </a:xfrm>
          <a:prstGeom prst="rect">
            <a:avLst/>
          </a:prstGeom>
          <a:noFill/>
        </p:spPr>
        <p:txBody>
          <a:bodyPr wrap="square" rtlCol="0">
            <a:spAutoFit/>
          </a:bodyPr>
          <a:lstStyle/>
          <a:p>
            <a:pPr>
              <a:lnSpc>
                <a:spcPct val="150000"/>
              </a:lnSpc>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p>
          <a:p>
            <a:pPr>
              <a:lnSpc>
                <a:spcPct val="150000"/>
              </a:lnSpc>
            </a:pPr>
            <a:endPar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229A3739-A30D-4ADE-96EF-0E8649441A70}"/>
              </a:ext>
            </a:extLst>
          </p:cNvPr>
          <p:cNvSpPr txBox="1"/>
          <p:nvPr/>
        </p:nvSpPr>
        <p:spPr>
          <a:xfrm>
            <a:off x="1258380" y="4254976"/>
            <a:ext cx="4012615" cy="312843"/>
          </a:xfrm>
          <a:prstGeom prst="rect">
            <a:avLst/>
          </a:prstGeom>
          <a:noFill/>
        </p:spPr>
        <p:txBody>
          <a:bodyPr wrap="square" rtlCol="0">
            <a:spAutoFit/>
          </a:bodyPr>
          <a:lstStyle/>
          <a:p>
            <a:pPr>
              <a:lnSpc>
                <a:spcPct val="150000"/>
              </a:lnSpc>
            </a:pPr>
            <a:r>
              <a:rPr lang="id-ID" sz="11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L</a:t>
            </a:r>
            <a:r>
              <a:rPr lang="en-US" sz="1100" dirty="0" err="1">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orem</a:t>
            </a:r>
            <a:r>
              <a:rPr lang="en-US" sz="11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 Ipsum is simply dummy text of the printing.</a:t>
            </a:r>
            <a:endParaRPr lang="en-US" sz="12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5" name="Freeform: Shape 14">
            <a:extLst>
              <a:ext uri="{FF2B5EF4-FFF2-40B4-BE49-F238E27FC236}">
                <a16:creationId xmlns:a16="http://schemas.microsoft.com/office/drawing/2014/main" id="{7B04197C-BC73-4BD5-A09A-1E366F509C45}"/>
              </a:ext>
            </a:extLst>
          </p:cNvPr>
          <p:cNvSpPr/>
          <p:nvPr/>
        </p:nvSpPr>
        <p:spPr>
          <a:xfrm rot="16200000">
            <a:off x="-13447" y="-10589"/>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Picture Placeholder 2">
            <a:extLst>
              <a:ext uri="{FF2B5EF4-FFF2-40B4-BE49-F238E27FC236}">
                <a16:creationId xmlns:a16="http://schemas.microsoft.com/office/drawing/2014/main" id="{73498ABE-9F68-40A0-AC52-EBBBFD92EBA1}"/>
              </a:ext>
            </a:extLst>
          </p:cNvPr>
          <p:cNvSpPr>
            <a:spLocks noGrp="1"/>
          </p:cNvSpPr>
          <p:nvPr>
            <p:ph type="pic" sz="quarter" idx="11"/>
          </p:nvPr>
        </p:nvSpPr>
        <p:spPr/>
      </p:sp>
    </p:spTree>
    <p:extLst>
      <p:ext uri="{BB962C8B-B14F-4D97-AF65-F5344CB8AC3E}">
        <p14:creationId xmlns:p14="http://schemas.microsoft.com/office/powerpoint/2010/main" val="4180996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F9CC8963-3DC1-4A6A-846C-157213203DF8}"/>
              </a:ext>
            </a:extLst>
          </p:cNvPr>
          <p:cNvGrpSpPr/>
          <p:nvPr/>
        </p:nvGrpSpPr>
        <p:grpSpPr>
          <a:xfrm>
            <a:off x="7269204" y="2600732"/>
            <a:ext cx="4095744" cy="411570"/>
            <a:chOff x="692140" y="5523976"/>
            <a:chExt cx="3238696" cy="411570"/>
          </a:xfrm>
        </p:grpSpPr>
        <p:grpSp>
          <p:nvGrpSpPr>
            <p:cNvPr id="11" name="Group 10">
              <a:extLst>
                <a:ext uri="{FF2B5EF4-FFF2-40B4-BE49-F238E27FC236}">
                  <a16:creationId xmlns:a16="http://schemas.microsoft.com/office/drawing/2014/main" id="{0535C120-E600-4B69-9530-436178C2F226}"/>
                </a:ext>
              </a:extLst>
            </p:cNvPr>
            <p:cNvGrpSpPr/>
            <p:nvPr/>
          </p:nvGrpSpPr>
          <p:grpSpPr>
            <a:xfrm>
              <a:off x="692140" y="5523976"/>
              <a:ext cx="3238696" cy="411570"/>
              <a:chOff x="2002906" y="5277679"/>
              <a:chExt cx="3238696" cy="411570"/>
            </a:xfrm>
          </p:grpSpPr>
          <p:sp>
            <p:nvSpPr>
              <p:cNvPr id="13" name="Rounded Rectangle 21">
                <a:extLst>
                  <a:ext uri="{FF2B5EF4-FFF2-40B4-BE49-F238E27FC236}">
                    <a16:creationId xmlns:a16="http://schemas.microsoft.com/office/drawing/2014/main" id="{C8C64CF5-1419-4212-BA55-FC0FB2D9CBE0}"/>
                  </a:ext>
                </a:extLst>
              </p:cNvPr>
              <p:cNvSpPr/>
              <p:nvPr/>
            </p:nvSpPr>
            <p:spPr>
              <a:xfrm>
                <a:off x="2077313" y="5576407"/>
                <a:ext cx="3164289" cy="112842"/>
              </a:xfrm>
              <a:prstGeom prst="roundRect">
                <a:avLst>
                  <a:gd name="adj" fmla="val 50000"/>
                </a:avLst>
              </a:prstGeom>
              <a:solidFill>
                <a:schemeClr val="bg1">
                  <a:lumMod val="85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SA" sz="1200" spc="300">
                  <a:solidFill>
                    <a:schemeClr val="tx1">
                      <a:lumMod val="75000"/>
                      <a:lumOff val="25000"/>
                    </a:schemeClr>
                  </a:solidFill>
                  <a:latin typeface="Montserrat Light" panose="00000400000000000000" pitchFamily="50" charset="0"/>
                  <a:ea typeface="Lato Semibold" panose="020F0502020204030203" pitchFamily="34" charset="0"/>
                </a:endParaRPr>
              </a:p>
            </p:txBody>
          </p:sp>
          <p:sp>
            <p:nvSpPr>
              <p:cNvPr id="14" name="Rounded Rectangle 22">
                <a:extLst>
                  <a:ext uri="{FF2B5EF4-FFF2-40B4-BE49-F238E27FC236}">
                    <a16:creationId xmlns:a16="http://schemas.microsoft.com/office/drawing/2014/main" id="{6E2B991B-BA84-4A41-8FB6-53419D2DE71B}"/>
                  </a:ext>
                </a:extLst>
              </p:cNvPr>
              <p:cNvSpPr/>
              <p:nvPr/>
            </p:nvSpPr>
            <p:spPr>
              <a:xfrm>
                <a:off x="2077314" y="5576407"/>
                <a:ext cx="2171074" cy="112842"/>
              </a:xfrm>
              <a:prstGeom prst="roundRect">
                <a:avLst>
                  <a:gd name="adj" fmla="val 50000"/>
                </a:avLst>
              </a:prstGeom>
              <a:solidFill>
                <a:schemeClr val="tx1">
                  <a:lumMod val="75000"/>
                  <a:lumOff val="25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SA" sz="1200" spc="300" dirty="0">
                  <a:solidFill>
                    <a:schemeClr val="tx1">
                      <a:lumMod val="75000"/>
                      <a:lumOff val="25000"/>
                    </a:schemeClr>
                  </a:solidFill>
                  <a:latin typeface="Montserrat Light" panose="00000400000000000000" pitchFamily="50" charset="0"/>
                  <a:ea typeface="Lato Semibold" panose="020F0502020204030203" pitchFamily="34" charset="0"/>
                </a:endParaRPr>
              </a:p>
            </p:txBody>
          </p:sp>
          <p:sp>
            <p:nvSpPr>
              <p:cNvPr id="15" name="Text Placeholder 24">
                <a:extLst>
                  <a:ext uri="{FF2B5EF4-FFF2-40B4-BE49-F238E27FC236}">
                    <a16:creationId xmlns:a16="http://schemas.microsoft.com/office/drawing/2014/main" id="{A0CD8443-195B-446F-B526-9CE6A93C8055}"/>
                  </a:ext>
                </a:extLst>
              </p:cNvPr>
              <p:cNvSpPr txBox="1">
                <a:spLocks/>
              </p:cNvSpPr>
              <p:nvPr/>
            </p:nvSpPr>
            <p:spPr>
              <a:xfrm>
                <a:off x="2002906" y="5277679"/>
                <a:ext cx="1410434" cy="391972"/>
              </a:xfrm>
              <a:prstGeom prst="rect">
                <a:avLst/>
              </a:prstGeom>
            </p:spPr>
            <p:txBody>
              <a:bodyPr/>
              <a:lstStyle>
                <a:lvl1pPr marL="0" indent="0" algn="just" defTabSz="914400" rtl="0" eaLnBrk="1" latinLnBrk="0" hangingPunct="1">
                  <a:lnSpc>
                    <a:spcPts val="1300"/>
                  </a:lnSpc>
                  <a:spcBef>
                    <a:spcPts val="1000"/>
                  </a:spcBef>
                  <a:spcAft>
                    <a:spcPts val="1200"/>
                  </a:spcAft>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pc="300" dirty="0">
                    <a:solidFill>
                      <a:schemeClr val="tx1">
                        <a:lumMod val="75000"/>
                        <a:lumOff val="25000"/>
                      </a:schemeClr>
                    </a:solidFill>
                    <a:latin typeface="Montserrat Light" panose="00000400000000000000" pitchFamily="50" charset="0"/>
                    <a:ea typeface="Lato Semibold" panose="020F0502020204030203" pitchFamily="34" charset="0"/>
                    <a:cs typeface="Lato Semibold" panose="020F0502020204030203" pitchFamily="34" charset="0"/>
                  </a:rPr>
                  <a:t>Skill </a:t>
                </a:r>
              </a:p>
            </p:txBody>
          </p:sp>
        </p:grpSp>
        <p:sp>
          <p:nvSpPr>
            <p:cNvPr id="12" name="Text Placeholder 24">
              <a:extLst>
                <a:ext uri="{FF2B5EF4-FFF2-40B4-BE49-F238E27FC236}">
                  <a16:creationId xmlns:a16="http://schemas.microsoft.com/office/drawing/2014/main" id="{216D3726-F057-4225-BFBE-4CDA2D4112A9}"/>
                </a:ext>
              </a:extLst>
            </p:cNvPr>
            <p:cNvSpPr txBox="1">
              <a:spLocks/>
            </p:cNvSpPr>
            <p:nvPr/>
          </p:nvSpPr>
          <p:spPr>
            <a:xfrm>
              <a:off x="2520402" y="5523976"/>
              <a:ext cx="1410434" cy="391972"/>
            </a:xfrm>
            <a:prstGeom prst="rect">
              <a:avLst/>
            </a:prstGeom>
          </p:spPr>
          <p:txBody>
            <a:bodyPr/>
            <a:lstStyle>
              <a:lvl1pPr marL="0" indent="0" algn="just" defTabSz="914400" rtl="0" eaLnBrk="1" latinLnBrk="0" hangingPunct="1">
                <a:lnSpc>
                  <a:spcPts val="1300"/>
                </a:lnSpc>
                <a:spcBef>
                  <a:spcPts val="1000"/>
                </a:spcBef>
                <a:spcAft>
                  <a:spcPts val="1200"/>
                </a:spcAft>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pc="300" dirty="0">
                  <a:solidFill>
                    <a:schemeClr val="tx1">
                      <a:lumMod val="75000"/>
                      <a:lumOff val="25000"/>
                    </a:schemeClr>
                  </a:solidFill>
                  <a:latin typeface="Montserrat Light" panose="00000400000000000000" pitchFamily="50" charset="0"/>
                  <a:ea typeface="Lato Semibold" panose="020F0502020204030203" pitchFamily="34" charset="0"/>
                  <a:cs typeface="Lato Semibold" panose="020F0502020204030203" pitchFamily="34" charset="0"/>
                </a:rPr>
                <a:t>70%</a:t>
              </a:r>
            </a:p>
          </p:txBody>
        </p:sp>
      </p:grpSp>
      <p:grpSp>
        <p:nvGrpSpPr>
          <p:cNvPr id="16" name="Group 15">
            <a:extLst>
              <a:ext uri="{FF2B5EF4-FFF2-40B4-BE49-F238E27FC236}">
                <a16:creationId xmlns:a16="http://schemas.microsoft.com/office/drawing/2014/main" id="{9447E4F4-9FF3-4EF5-A4D7-FF0086C8B908}"/>
              </a:ext>
            </a:extLst>
          </p:cNvPr>
          <p:cNvGrpSpPr/>
          <p:nvPr/>
        </p:nvGrpSpPr>
        <p:grpSpPr>
          <a:xfrm>
            <a:off x="7269756" y="3282985"/>
            <a:ext cx="4095744" cy="411570"/>
            <a:chOff x="692140" y="5523976"/>
            <a:chExt cx="3238696" cy="411570"/>
          </a:xfrm>
        </p:grpSpPr>
        <p:grpSp>
          <p:nvGrpSpPr>
            <p:cNvPr id="17" name="Group 16">
              <a:extLst>
                <a:ext uri="{FF2B5EF4-FFF2-40B4-BE49-F238E27FC236}">
                  <a16:creationId xmlns:a16="http://schemas.microsoft.com/office/drawing/2014/main" id="{AE0A1A75-91C2-4008-BA1E-EC20C7CBD655}"/>
                </a:ext>
              </a:extLst>
            </p:cNvPr>
            <p:cNvGrpSpPr/>
            <p:nvPr/>
          </p:nvGrpSpPr>
          <p:grpSpPr>
            <a:xfrm>
              <a:off x="692140" y="5523976"/>
              <a:ext cx="3238696" cy="411570"/>
              <a:chOff x="2002906" y="5277679"/>
              <a:chExt cx="3238696" cy="411570"/>
            </a:xfrm>
          </p:grpSpPr>
          <p:sp>
            <p:nvSpPr>
              <p:cNvPr id="19" name="Rounded Rectangle 21">
                <a:extLst>
                  <a:ext uri="{FF2B5EF4-FFF2-40B4-BE49-F238E27FC236}">
                    <a16:creationId xmlns:a16="http://schemas.microsoft.com/office/drawing/2014/main" id="{1CB3514A-7EFC-4FD3-BC23-772682C987A2}"/>
                  </a:ext>
                </a:extLst>
              </p:cNvPr>
              <p:cNvSpPr/>
              <p:nvPr/>
            </p:nvSpPr>
            <p:spPr>
              <a:xfrm>
                <a:off x="2077313" y="5576407"/>
                <a:ext cx="3164289" cy="112842"/>
              </a:xfrm>
              <a:prstGeom prst="roundRect">
                <a:avLst>
                  <a:gd name="adj" fmla="val 50000"/>
                </a:avLst>
              </a:prstGeom>
              <a:solidFill>
                <a:schemeClr val="bg1">
                  <a:lumMod val="85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SA" sz="1200" spc="300">
                  <a:solidFill>
                    <a:schemeClr val="tx1">
                      <a:lumMod val="75000"/>
                      <a:lumOff val="25000"/>
                    </a:schemeClr>
                  </a:solidFill>
                  <a:latin typeface="Montserrat Light" panose="00000400000000000000" pitchFamily="50" charset="0"/>
                  <a:ea typeface="Lato Semibold" panose="020F0502020204030203" pitchFamily="34" charset="0"/>
                </a:endParaRPr>
              </a:p>
            </p:txBody>
          </p:sp>
          <p:sp>
            <p:nvSpPr>
              <p:cNvPr id="20" name="Rounded Rectangle 22">
                <a:extLst>
                  <a:ext uri="{FF2B5EF4-FFF2-40B4-BE49-F238E27FC236}">
                    <a16:creationId xmlns:a16="http://schemas.microsoft.com/office/drawing/2014/main" id="{C8E91BE0-2AC6-4F9B-A001-914B2A2EF6D1}"/>
                  </a:ext>
                </a:extLst>
              </p:cNvPr>
              <p:cNvSpPr/>
              <p:nvPr/>
            </p:nvSpPr>
            <p:spPr>
              <a:xfrm>
                <a:off x="2077314" y="5576407"/>
                <a:ext cx="2883300" cy="112842"/>
              </a:xfrm>
              <a:prstGeom prst="roundRect">
                <a:avLst>
                  <a:gd name="adj" fmla="val 50000"/>
                </a:avLst>
              </a:prstGeom>
              <a:solidFill>
                <a:schemeClr val="tx1">
                  <a:lumMod val="75000"/>
                  <a:lumOff val="25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ar-SA" sz="1200" spc="300" dirty="0">
                  <a:solidFill>
                    <a:schemeClr val="tx1">
                      <a:lumMod val="75000"/>
                      <a:lumOff val="25000"/>
                    </a:schemeClr>
                  </a:solidFill>
                  <a:latin typeface="Montserrat Light" panose="00000400000000000000" pitchFamily="50" charset="0"/>
                  <a:ea typeface="Lato Semibold" panose="020F0502020204030203" pitchFamily="34" charset="0"/>
                </a:endParaRPr>
              </a:p>
            </p:txBody>
          </p:sp>
          <p:sp>
            <p:nvSpPr>
              <p:cNvPr id="21" name="Text Placeholder 24">
                <a:extLst>
                  <a:ext uri="{FF2B5EF4-FFF2-40B4-BE49-F238E27FC236}">
                    <a16:creationId xmlns:a16="http://schemas.microsoft.com/office/drawing/2014/main" id="{7AD83F7B-05BE-4A8E-98ED-F82B4ED9CDF6}"/>
                  </a:ext>
                </a:extLst>
              </p:cNvPr>
              <p:cNvSpPr txBox="1">
                <a:spLocks/>
              </p:cNvSpPr>
              <p:nvPr/>
            </p:nvSpPr>
            <p:spPr>
              <a:xfrm>
                <a:off x="2002906" y="5277679"/>
                <a:ext cx="1410434" cy="391972"/>
              </a:xfrm>
              <a:prstGeom prst="rect">
                <a:avLst/>
              </a:prstGeom>
            </p:spPr>
            <p:txBody>
              <a:bodyPr/>
              <a:lstStyle>
                <a:lvl1pPr marL="0" indent="0" algn="just" defTabSz="914400" rtl="0" eaLnBrk="1" latinLnBrk="0" hangingPunct="1">
                  <a:lnSpc>
                    <a:spcPts val="1300"/>
                  </a:lnSpc>
                  <a:spcBef>
                    <a:spcPts val="1000"/>
                  </a:spcBef>
                  <a:spcAft>
                    <a:spcPts val="1200"/>
                  </a:spcAft>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pc="300" dirty="0">
                    <a:solidFill>
                      <a:schemeClr val="tx1">
                        <a:lumMod val="75000"/>
                        <a:lumOff val="25000"/>
                      </a:schemeClr>
                    </a:solidFill>
                    <a:latin typeface="Montserrat Light" panose="00000400000000000000" pitchFamily="50" charset="0"/>
                    <a:ea typeface="Lato Semibold" panose="020F0502020204030203" pitchFamily="34" charset="0"/>
                    <a:cs typeface="Lato Semibold" panose="020F0502020204030203" pitchFamily="34" charset="0"/>
                  </a:rPr>
                  <a:t>Skill </a:t>
                </a:r>
              </a:p>
            </p:txBody>
          </p:sp>
        </p:grpSp>
        <p:sp>
          <p:nvSpPr>
            <p:cNvPr id="18" name="Text Placeholder 24">
              <a:extLst>
                <a:ext uri="{FF2B5EF4-FFF2-40B4-BE49-F238E27FC236}">
                  <a16:creationId xmlns:a16="http://schemas.microsoft.com/office/drawing/2014/main" id="{AD8E90B0-DF2C-4C5B-810F-A358D56B7823}"/>
                </a:ext>
              </a:extLst>
            </p:cNvPr>
            <p:cNvSpPr txBox="1">
              <a:spLocks/>
            </p:cNvSpPr>
            <p:nvPr/>
          </p:nvSpPr>
          <p:spPr>
            <a:xfrm>
              <a:off x="2520402" y="5523976"/>
              <a:ext cx="1410434" cy="391972"/>
            </a:xfrm>
            <a:prstGeom prst="rect">
              <a:avLst/>
            </a:prstGeom>
          </p:spPr>
          <p:txBody>
            <a:bodyPr/>
            <a:lstStyle>
              <a:lvl1pPr marL="0" indent="0" algn="just" defTabSz="914400" rtl="0" eaLnBrk="1" latinLnBrk="0" hangingPunct="1">
                <a:lnSpc>
                  <a:spcPts val="1300"/>
                </a:lnSpc>
                <a:spcBef>
                  <a:spcPts val="1000"/>
                </a:spcBef>
                <a:spcAft>
                  <a:spcPts val="1200"/>
                </a:spcAft>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pc="300" dirty="0">
                  <a:solidFill>
                    <a:schemeClr val="tx1">
                      <a:lumMod val="75000"/>
                      <a:lumOff val="25000"/>
                    </a:schemeClr>
                  </a:solidFill>
                  <a:latin typeface="Montserrat Light" panose="00000400000000000000" pitchFamily="50" charset="0"/>
                  <a:ea typeface="Lato Semibold" panose="020F0502020204030203" pitchFamily="34" charset="0"/>
                  <a:cs typeface="Lato Semibold" panose="020F0502020204030203" pitchFamily="34" charset="0"/>
                </a:rPr>
                <a:t>90%</a:t>
              </a:r>
            </a:p>
          </p:txBody>
        </p:sp>
      </p:grpSp>
      <p:sp>
        <p:nvSpPr>
          <p:cNvPr id="22" name="Прямоугольник 30">
            <a:extLst>
              <a:ext uri="{FF2B5EF4-FFF2-40B4-BE49-F238E27FC236}">
                <a16:creationId xmlns:a16="http://schemas.microsoft.com/office/drawing/2014/main" id="{87311DB2-3958-4EEE-B11C-BB20728525D5}"/>
              </a:ext>
            </a:extLst>
          </p:cNvPr>
          <p:cNvSpPr/>
          <p:nvPr/>
        </p:nvSpPr>
        <p:spPr>
          <a:xfrm>
            <a:off x="6337300" y="4112197"/>
            <a:ext cx="4383315" cy="232816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200">
              <a:solidFill>
                <a:schemeClr val="bg1">
                  <a:lumMod val="95000"/>
                </a:schemeClr>
              </a:solidFill>
            </a:endParaRPr>
          </a:p>
        </p:txBody>
      </p:sp>
      <p:sp>
        <p:nvSpPr>
          <p:cNvPr id="23" name="Freeform: Shape 22">
            <a:extLst>
              <a:ext uri="{FF2B5EF4-FFF2-40B4-BE49-F238E27FC236}">
                <a16:creationId xmlns:a16="http://schemas.microsoft.com/office/drawing/2014/main" id="{CA112DD4-A550-445E-891C-DFCAADBD3167}"/>
              </a:ext>
            </a:extLst>
          </p:cNvPr>
          <p:cNvSpPr/>
          <p:nvPr/>
        </p:nvSpPr>
        <p:spPr>
          <a:xfrm rot="5400000">
            <a:off x="9762469" y="626557"/>
            <a:ext cx="368249" cy="368249"/>
          </a:xfrm>
          <a:custGeom>
            <a:avLst/>
            <a:gdLst>
              <a:gd name="connsiteX0" fmla="*/ 402175 w 804350"/>
              <a:gd name="connsiteY0" fmla="*/ 0 h 804350"/>
              <a:gd name="connsiteX1" fmla="*/ 796179 w 804350"/>
              <a:gd name="connsiteY1" fmla="*/ 321123 h 804350"/>
              <a:gd name="connsiteX2" fmla="*/ 804350 w 804350"/>
              <a:gd name="connsiteY2" fmla="*/ 402174 h 804350"/>
              <a:gd name="connsiteX3" fmla="*/ 556031 w 804350"/>
              <a:gd name="connsiteY3" fmla="*/ 402174 h 804350"/>
              <a:gd name="connsiteX4" fmla="*/ 543940 w 804350"/>
              <a:gd name="connsiteY4" fmla="*/ 342288 h 804350"/>
              <a:gd name="connsiteX5" fmla="*/ 402175 w 804350"/>
              <a:gd name="connsiteY5" fmla="*/ 248319 h 804350"/>
              <a:gd name="connsiteX6" fmla="*/ 248319 w 804350"/>
              <a:gd name="connsiteY6" fmla="*/ 402175 h 804350"/>
              <a:gd name="connsiteX7" fmla="*/ 342288 w 804350"/>
              <a:gd name="connsiteY7" fmla="*/ 543940 h 804350"/>
              <a:gd name="connsiteX8" fmla="*/ 402174 w 804350"/>
              <a:gd name="connsiteY8" fmla="*/ 556031 h 804350"/>
              <a:gd name="connsiteX9" fmla="*/ 402174 w 804350"/>
              <a:gd name="connsiteY9" fmla="*/ 804350 h 804350"/>
              <a:gd name="connsiteX10" fmla="*/ 321123 w 804350"/>
              <a:gd name="connsiteY10" fmla="*/ 796180 h 804350"/>
              <a:gd name="connsiteX11" fmla="*/ 0 w 804350"/>
              <a:gd name="connsiteY11" fmla="*/ 402175 h 804350"/>
              <a:gd name="connsiteX12" fmla="*/ 402175 w 804350"/>
              <a:gd name="connsiteY12" fmla="*/ 0 h 80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4350" h="804350">
                <a:moveTo>
                  <a:pt x="402175" y="0"/>
                </a:moveTo>
                <a:cubicBezTo>
                  <a:pt x="596526" y="0"/>
                  <a:pt x="758678" y="137859"/>
                  <a:pt x="796179" y="321123"/>
                </a:cubicBezTo>
                <a:lnTo>
                  <a:pt x="804350" y="402174"/>
                </a:lnTo>
                <a:lnTo>
                  <a:pt x="556031" y="402174"/>
                </a:lnTo>
                <a:lnTo>
                  <a:pt x="543940" y="342288"/>
                </a:lnTo>
                <a:cubicBezTo>
                  <a:pt x="520584" y="287066"/>
                  <a:pt x="465904" y="248319"/>
                  <a:pt x="402175" y="248319"/>
                </a:cubicBezTo>
                <a:cubicBezTo>
                  <a:pt x="317203" y="248319"/>
                  <a:pt x="248319" y="317203"/>
                  <a:pt x="248319" y="402175"/>
                </a:cubicBezTo>
                <a:cubicBezTo>
                  <a:pt x="248319" y="465904"/>
                  <a:pt x="287067" y="520584"/>
                  <a:pt x="342288" y="543940"/>
                </a:cubicBezTo>
                <a:lnTo>
                  <a:pt x="402174" y="556031"/>
                </a:lnTo>
                <a:lnTo>
                  <a:pt x="402174" y="804350"/>
                </a:lnTo>
                <a:lnTo>
                  <a:pt x="321123" y="796180"/>
                </a:lnTo>
                <a:cubicBezTo>
                  <a:pt x="137859" y="758678"/>
                  <a:pt x="0" y="596526"/>
                  <a:pt x="0" y="402175"/>
                </a:cubicBezTo>
                <a:cubicBezTo>
                  <a:pt x="0" y="180060"/>
                  <a:pt x="180060" y="0"/>
                  <a:pt x="4021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tx1"/>
              </a:solidFill>
            </a:endParaRPr>
          </a:p>
        </p:txBody>
      </p:sp>
      <p:sp>
        <p:nvSpPr>
          <p:cNvPr id="24" name="TextBox 23">
            <a:extLst>
              <a:ext uri="{FF2B5EF4-FFF2-40B4-BE49-F238E27FC236}">
                <a16:creationId xmlns:a16="http://schemas.microsoft.com/office/drawing/2014/main" id="{BDF671BC-346F-4917-A577-04503099E6FB}"/>
              </a:ext>
            </a:extLst>
          </p:cNvPr>
          <p:cNvSpPr txBox="1"/>
          <p:nvPr/>
        </p:nvSpPr>
        <p:spPr>
          <a:xfrm>
            <a:off x="6563871" y="5030213"/>
            <a:ext cx="4012615" cy="1107996"/>
          </a:xfrm>
          <a:prstGeom prst="rect">
            <a:avLst/>
          </a:prstGeom>
          <a:noFill/>
        </p:spPr>
        <p:txBody>
          <a:bodyPr wrap="square" rtlCol="0">
            <a:spAutoFit/>
          </a:bodyPr>
          <a:lstStyle/>
          <a:p>
            <a:pPr>
              <a:lnSpc>
                <a:spcPct val="150000"/>
              </a:lnSpc>
            </a:pPr>
            <a:r>
              <a:rPr lang="id-ID"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r>
              <a:rPr lang="id-ID"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p>
          <a:p>
            <a:pPr>
              <a:lnSpc>
                <a:spcPct val="150000"/>
              </a:lnSpc>
            </a:pPr>
            <a:endPar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5" name="TextBox 24">
            <a:extLst>
              <a:ext uri="{FF2B5EF4-FFF2-40B4-BE49-F238E27FC236}">
                <a16:creationId xmlns:a16="http://schemas.microsoft.com/office/drawing/2014/main" id="{A09E795D-84F6-4279-BC1E-D674497F943A}"/>
              </a:ext>
            </a:extLst>
          </p:cNvPr>
          <p:cNvSpPr txBox="1"/>
          <p:nvPr/>
        </p:nvSpPr>
        <p:spPr>
          <a:xfrm>
            <a:off x="6563871" y="4611206"/>
            <a:ext cx="4012615" cy="346249"/>
          </a:xfrm>
          <a:prstGeom prst="rect">
            <a:avLst/>
          </a:prstGeom>
          <a:noFill/>
        </p:spPr>
        <p:txBody>
          <a:bodyPr wrap="square" rtlCol="0">
            <a:spAutoFit/>
          </a:bodyPr>
          <a:lstStyle/>
          <a:p>
            <a:pPr>
              <a:lnSpc>
                <a:spcPct val="150000"/>
              </a:lnSpc>
            </a:pPr>
            <a:r>
              <a:rPr lang="id-ID" sz="1100"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rPr>
              <a:t>L</a:t>
            </a:r>
            <a:r>
              <a:rPr lang="en-US" sz="1100" dirty="0" err="1">
                <a:solidFill>
                  <a:schemeClr val="bg1"/>
                </a:solidFill>
                <a:latin typeface="Lato Semibold" panose="020F0502020204030203" pitchFamily="34" charset="0"/>
                <a:ea typeface="Lato Semibold" panose="020F0502020204030203" pitchFamily="34" charset="0"/>
                <a:cs typeface="Lato Semibold" panose="020F0502020204030203" pitchFamily="34" charset="0"/>
              </a:rPr>
              <a:t>orem</a:t>
            </a:r>
            <a:r>
              <a:rPr lang="en-US" sz="1100"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rPr>
              <a:t> Ipsum is simply dummy text of the printing.</a:t>
            </a:r>
            <a:endParaRPr lang="en-US" sz="1200"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endParaRPr>
          </a:p>
        </p:txBody>
      </p:sp>
      <p:grpSp>
        <p:nvGrpSpPr>
          <p:cNvPr id="27" name="Group 26">
            <a:extLst>
              <a:ext uri="{FF2B5EF4-FFF2-40B4-BE49-F238E27FC236}">
                <a16:creationId xmlns:a16="http://schemas.microsoft.com/office/drawing/2014/main" id="{7CB53DA7-2D32-4973-A0CF-6019EDF3E688}"/>
              </a:ext>
            </a:extLst>
          </p:cNvPr>
          <p:cNvGrpSpPr/>
          <p:nvPr/>
        </p:nvGrpSpPr>
        <p:grpSpPr>
          <a:xfrm>
            <a:off x="7092403" y="751247"/>
            <a:ext cx="4888993" cy="1633519"/>
            <a:chOff x="6609250" y="1079712"/>
            <a:chExt cx="4888993" cy="1633519"/>
          </a:xfrm>
        </p:grpSpPr>
        <p:sp>
          <p:nvSpPr>
            <p:cNvPr id="28" name="Subtitle 2">
              <a:extLst>
                <a:ext uri="{FF2B5EF4-FFF2-40B4-BE49-F238E27FC236}">
                  <a16:creationId xmlns:a16="http://schemas.microsoft.com/office/drawing/2014/main" id="{B7018C0F-97F2-4C9D-B2AF-FB47664FC473}"/>
                </a:ext>
              </a:extLst>
            </p:cNvPr>
            <p:cNvSpPr txBox="1">
              <a:spLocks/>
            </p:cNvSpPr>
            <p:nvPr/>
          </p:nvSpPr>
          <p:spPr>
            <a:xfrm>
              <a:off x="6609250" y="1079712"/>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WE ARE</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29" name="Subtitle 2">
              <a:extLst>
                <a:ext uri="{FF2B5EF4-FFF2-40B4-BE49-F238E27FC236}">
                  <a16:creationId xmlns:a16="http://schemas.microsoft.com/office/drawing/2014/main" id="{A97495DC-9C26-4C9D-BC06-6061ED898509}"/>
                </a:ext>
              </a:extLst>
            </p:cNvPr>
            <p:cNvSpPr txBox="1">
              <a:spLocks/>
            </p:cNvSpPr>
            <p:nvPr/>
          </p:nvSpPr>
          <p:spPr>
            <a:xfrm>
              <a:off x="6609250" y="1791614"/>
              <a:ext cx="4888993"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TEAM MATCH</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grpSp>
      <p:sp>
        <p:nvSpPr>
          <p:cNvPr id="30" name="Freeform: Shape 29">
            <a:extLst>
              <a:ext uri="{FF2B5EF4-FFF2-40B4-BE49-F238E27FC236}">
                <a16:creationId xmlns:a16="http://schemas.microsoft.com/office/drawing/2014/main" id="{520AF716-E705-437E-91A4-9AB49D047D80}"/>
              </a:ext>
            </a:extLst>
          </p:cNvPr>
          <p:cNvSpPr/>
          <p:nvPr/>
        </p:nvSpPr>
        <p:spPr>
          <a:xfrm>
            <a:off x="11423669"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Picture Placeholder 2">
            <a:extLst>
              <a:ext uri="{FF2B5EF4-FFF2-40B4-BE49-F238E27FC236}">
                <a16:creationId xmlns:a16="http://schemas.microsoft.com/office/drawing/2014/main" id="{358F1F9A-E1A0-4D95-BDB8-9F1A2AFC344D}"/>
              </a:ext>
            </a:extLst>
          </p:cNvPr>
          <p:cNvSpPr>
            <a:spLocks noGrp="1"/>
          </p:cNvSpPr>
          <p:nvPr>
            <p:ph type="pic" sz="quarter" idx="11"/>
          </p:nvPr>
        </p:nvSpPr>
        <p:spPr/>
      </p:sp>
    </p:spTree>
    <p:extLst>
      <p:ext uri="{BB962C8B-B14F-4D97-AF65-F5344CB8AC3E}">
        <p14:creationId xmlns:p14="http://schemas.microsoft.com/office/powerpoint/2010/main" val="1352241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21D1C28-110A-4F0A-865F-C32D93AB34CC}"/>
              </a:ext>
            </a:extLst>
          </p:cNvPr>
          <p:cNvGrpSpPr/>
          <p:nvPr/>
        </p:nvGrpSpPr>
        <p:grpSpPr>
          <a:xfrm>
            <a:off x="2712036" y="2447302"/>
            <a:ext cx="4095744" cy="411570"/>
            <a:chOff x="692140" y="5523976"/>
            <a:chExt cx="3238696" cy="411570"/>
          </a:xfrm>
        </p:grpSpPr>
        <p:grpSp>
          <p:nvGrpSpPr>
            <p:cNvPr id="6" name="Group 5">
              <a:extLst>
                <a:ext uri="{FF2B5EF4-FFF2-40B4-BE49-F238E27FC236}">
                  <a16:creationId xmlns:a16="http://schemas.microsoft.com/office/drawing/2014/main" id="{BA5BA037-B32E-4501-9EDB-F57B0CC6C260}"/>
                </a:ext>
              </a:extLst>
            </p:cNvPr>
            <p:cNvGrpSpPr/>
            <p:nvPr/>
          </p:nvGrpSpPr>
          <p:grpSpPr>
            <a:xfrm>
              <a:off x="692140" y="5523976"/>
              <a:ext cx="3238696" cy="411570"/>
              <a:chOff x="2002906" y="5277679"/>
              <a:chExt cx="3238696" cy="411570"/>
            </a:xfrm>
          </p:grpSpPr>
          <p:sp>
            <p:nvSpPr>
              <p:cNvPr id="8" name="Rounded Rectangle 21">
                <a:extLst>
                  <a:ext uri="{FF2B5EF4-FFF2-40B4-BE49-F238E27FC236}">
                    <a16:creationId xmlns:a16="http://schemas.microsoft.com/office/drawing/2014/main" id="{2A09AC53-51B5-4D49-A0B0-B371034DBB8C}"/>
                  </a:ext>
                </a:extLst>
              </p:cNvPr>
              <p:cNvSpPr/>
              <p:nvPr/>
            </p:nvSpPr>
            <p:spPr>
              <a:xfrm>
                <a:off x="2077313" y="5576407"/>
                <a:ext cx="3164289" cy="112842"/>
              </a:xfrm>
              <a:prstGeom prst="roundRect">
                <a:avLst>
                  <a:gd name="adj" fmla="val 50000"/>
                </a:avLst>
              </a:prstGeom>
              <a:solidFill>
                <a:schemeClr val="bg1">
                  <a:lumMod val="85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200" spc="300">
                  <a:solidFill>
                    <a:schemeClr val="tx1">
                      <a:lumMod val="75000"/>
                      <a:lumOff val="25000"/>
                    </a:schemeClr>
                  </a:solidFill>
                  <a:latin typeface="Montserrat Light" panose="00000400000000000000" pitchFamily="50" charset="0"/>
                  <a:ea typeface="Lato Semibold" panose="020F0502020204030203" pitchFamily="34" charset="0"/>
                </a:endParaRPr>
              </a:p>
            </p:txBody>
          </p:sp>
          <p:sp>
            <p:nvSpPr>
              <p:cNvPr id="9" name="Rounded Rectangle 22">
                <a:extLst>
                  <a:ext uri="{FF2B5EF4-FFF2-40B4-BE49-F238E27FC236}">
                    <a16:creationId xmlns:a16="http://schemas.microsoft.com/office/drawing/2014/main" id="{51E29543-D14A-4652-9E12-4F4C202BBE8F}"/>
                  </a:ext>
                </a:extLst>
              </p:cNvPr>
              <p:cNvSpPr/>
              <p:nvPr/>
            </p:nvSpPr>
            <p:spPr>
              <a:xfrm>
                <a:off x="2077314" y="5576407"/>
                <a:ext cx="2171074" cy="112842"/>
              </a:xfrm>
              <a:prstGeom prst="roundRect">
                <a:avLst>
                  <a:gd name="adj" fmla="val 50000"/>
                </a:avLst>
              </a:prstGeom>
              <a:solidFill>
                <a:schemeClr val="tx1">
                  <a:lumMod val="75000"/>
                  <a:lumOff val="25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200" spc="300" dirty="0">
                  <a:solidFill>
                    <a:schemeClr val="tx1">
                      <a:lumMod val="75000"/>
                      <a:lumOff val="25000"/>
                    </a:schemeClr>
                  </a:solidFill>
                  <a:latin typeface="Montserrat Light" panose="00000400000000000000" pitchFamily="50" charset="0"/>
                  <a:ea typeface="Lato Semibold" panose="020F0502020204030203" pitchFamily="34" charset="0"/>
                </a:endParaRPr>
              </a:p>
            </p:txBody>
          </p:sp>
          <p:sp>
            <p:nvSpPr>
              <p:cNvPr id="10" name="Text Placeholder 24">
                <a:extLst>
                  <a:ext uri="{FF2B5EF4-FFF2-40B4-BE49-F238E27FC236}">
                    <a16:creationId xmlns:a16="http://schemas.microsoft.com/office/drawing/2014/main" id="{07439DB4-A28C-4286-8579-79095D5416BE}"/>
                  </a:ext>
                </a:extLst>
              </p:cNvPr>
              <p:cNvSpPr txBox="1">
                <a:spLocks/>
              </p:cNvSpPr>
              <p:nvPr/>
            </p:nvSpPr>
            <p:spPr>
              <a:xfrm>
                <a:off x="2002906" y="5277679"/>
                <a:ext cx="1410434" cy="391972"/>
              </a:xfrm>
              <a:prstGeom prst="rect">
                <a:avLst/>
              </a:prstGeom>
            </p:spPr>
            <p:txBody>
              <a:bodyPr/>
              <a:lstStyle>
                <a:lvl1pPr marL="0" indent="0" algn="just" defTabSz="914400" rtl="0" eaLnBrk="1" latinLnBrk="0" hangingPunct="1">
                  <a:lnSpc>
                    <a:spcPts val="1300"/>
                  </a:lnSpc>
                  <a:spcBef>
                    <a:spcPts val="1000"/>
                  </a:spcBef>
                  <a:spcAft>
                    <a:spcPts val="1200"/>
                  </a:spcAft>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pc="300" dirty="0">
                    <a:solidFill>
                      <a:schemeClr val="tx1">
                        <a:lumMod val="75000"/>
                        <a:lumOff val="25000"/>
                      </a:schemeClr>
                    </a:solidFill>
                    <a:latin typeface="Montserrat Light" panose="00000400000000000000" pitchFamily="50" charset="0"/>
                    <a:ea typeface="Lato Semibold" panose="020F0502020204030203" pitchFamily="34" charset="0"/>
                    <a:cs typeface="Lato Semibold" panose="020F0502020204030203" pitchFamily="34" charset="0"/>
                  </a:rPr>
                  <a:t>Skill </a:t>
                </a:r>
              </a:p>
            </p:txBody>
          </p:sp>
        </p:grpSp>
        <p:sp>
          <p:nvSpPr>
            <p:cNvPr id="7" name="Text Placeholder 24">
              <a:extLst>
                <a:ext uri="{FF2B5EF4-FFF2-40B4-BE49-F238E27FC236}">
                  <a16:creationId xmlns:a16="http://schemas.microsoft.com/office/drawing/2014/main" id="{C7DD409C-3955-4986-BA1F-EBB78A26E1BF}"/>
                </a:ext>
              </a:extLst>
            </p:cNvPr>
            <p:cNvSpPr txBox="1">
              <a:spLocks/>
            </p:cNvSpPr>
            <p:nvPr/>
          </p:nvSpPr>
          <p:spPr>
            <a:xfrm>
              <a:off x="2520402" y="5523976"/>
              <a:ext cx="1410434" cy="391972"/>
            </a:xfrm>
            <a:prstGeom prst="rect">
              <a:avLst/>
            </a:prstGeom>
          </p:spPr>
          <p:txBody>
            <a:bodyPr/>
            <a:lstStyle>
              <a:lvl1pPr marL="0" indent="0" algn="just" defTabSz="914400" rtl="0" eaLnBrk="1" latinLnBrk="0" hangingPunct="1">
                <a:lnSpc>
                  <a:spcPts val="1300"/>
                </a:lnSpc>
                <a:spcBef>
                  <a:spcPts val="1000"/>
                </a:spcBef>
                <a:spcAft>
                  <a:spcPts val="1200"/>
                </a:spcAft>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pc="300" dirty="0">
                  <a:solidFill>
                    <a:schemeClr val="tx1">
                      <a:lumMod val="75000"/>
                      <a:lumOff val="25000"/>
                    </a:schemeClr>
                  </a:solidFill>
                  <a:latin typeface="Montserrat Light" panose="00000400000000000000" pitchFamily="50" charset="0"/>
                  <a:ea typeface="Lato Semibold" panose="020F0502020204030203" pitchFamily="34" charset="0"/>
                  <a:cs typeface="Lato Semibold" panose="020F0502020204030203" pitchFamily="34" charset="0"/>
                </a:rPr>
                <a:t>70%</a:t>
              </a:r>
            </a:p>
          </p:txBody>
        </p:sp>
      </p:grpSp>
      <p:grpSp>
        <p:nvGrpSpPr>
          <p:cNvPr id="11" name="Group 10">
            <a:extLst>
              <a:ext uri="{FF2B5EF4-FFF2-40B4-BE49-F238E27FC236}">
                <a16:creationId xmlns:a16="http://schemas.microsoft.com/office/drawing/2014/main" id="{492AC3B5-9136-4BF2-BF40-7B7DE1D99A43}"/>
              </a:ext>
            </a:extLst>
          </p:cNvPr>
          <p:cNvGrpSpPr/>
          <p:nvPr/>
        </p:nvGrpSpPr>
        <p:grpSpPr>
          <a:xfrm>
            <a:off x="2712588" y="3129555"/>
            <a:ext cx="4095744" cy="411570"/>
            <a:chOff x="692140" y="5523976"/>
            <a:chExt cx="3238696" cy="411570"/>
          </a:xfrm>
        </p:grpSpPr>
        <p:grpSp>
          <p:nvGrpSpPr>
            <p:cNvPr id="12" name="Group 11">
              <a:extLst>
                <a:ext uri="{FF2B5EF4-FFF2-40B4-BE49-F238E27FC236}">
                  <a16:creationId xmlns:a16="http://schemas.microsoft.com/office/drawing/2014/main" id="{21A63C59-9F75-4771-84A8-BF4CDE3AC8CB}"/>
                </a:ext>
              </a:extLst>
            </p:cNvPr>
            <p:cNvGrpSpPr/>
            <p:nvPr/>
          </p:nvGrpSpPr>
          <p:grpSpPr>
            <a:xfrm>
              <a:off x="692140" y="5523976"/>
              <a:ext cx="3238696" cy="411570"/>
              <a:chOff x="2002906" y="5277679"/>
              <a:chExt cx="3238696" cy="411570"/>
            </a:xfrm>
          </p:grpSpPr>
          <p:sp>
            <p:nvSpPr>
              <p:cNvPr id="14" name="Rounded Rectangle 21">
                <a:extLst>
                  <a:ext uri="{FF2B5EF4-FFF2-40B4-BE49-F238E27FC236}">
                    <a16:creationId xmlns:a16="http://schemas.microsoft.com/office/drawing/2014/main" id="{B4527117-5543-4E67-B8C2-9F5B3D46A634}"/>
                  </a:ext>
                </a:extLst>
              </p:cNvPr>
              <p:cNvSpPr/>
              <p:nvPr/>
            </p:nvSpPr>
            <p:spPr>
              <a:xfrm>
                <a:off x="2077313" y="5576407"/>
                <a:ext cx="3164289" cy="112842"/>
              </a:xfrm>
              <a:prstGeom prst="roundRect">
                <a:avLst>
                  <a:gd name="adj" fmla="val 50000"/>
                </a:avLst>
              </a:prstGeom>
              <a:solidFill>
                <a:schemeClr val="bg1">
                  <a:lumMod val="85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200" spc="300">
                  <a:solidFill>
                    <a:schemeClr val="tx1">
                      <a:lumMod val="75000"/>
                      <a:lumOff val="25000"/>
                    </a:schemeClr>
                  </a:solidFill>
                  <a:latin typeface="Montserrat Light" panose="00000400000000000000" pitchFamily="50" charset="0"/>
                  <a:ea typeface="Lato Semibold" panose="020F0502020204030203" pitchFamily="34" charset="0"/>
                </a:endParaRPr>
              </a:p>
            </p:txBody>
          </p:sp>
          <p:sp>
            <p:nvSpPr>
              <p:cNvPr id="15" name="Rounded Rectangle 22">
                <a:extLst>
                  <a:ext uri="{FF2B5EF4-FFF2-40B4-BE49-F238E27FC236}">
                    <a16:creationId xmlns:a16="http://schemas.microsoft.com/office/drawing/2014/main" id="{E05C20FE-0383-452C-9830-681D994B21ED}"/>
                  </a:ext>
                </a:extLst>
              </p:cNvPr>
              <p:cNvSpPr/>
              <p:nvPr/>
            </p:nvSpPr>
            <p:spPr>
              <a:xfrm>
                <a:off x="2077314" y="5576407"/>
                <a:ext cx="2883300" cy="112842"/>
              </a:xfrm>
              <a:prstGeom prst="roundRect">
                <a:avLst>
                  <a:gd name="adj" fmla="val 50000"/>
                </a:avLst>
              </a:prstGeom>
              <a:solidFill>
                <a:schemeClr val="tx1">
                  <a:lumMod val="75000"/>
                  <a:lumOff val="25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200" spc="300" dirty="0">
                  <a:solidFill>
                    <a:schemeClr val="tx1">
                      <a:lumMod val="75000"/>
                      <a:lumOff val="25000"/>
                    </a:schemeClr>
                  </a:solidFill>
                  <a:latin typeface="Montserrat Light" panose="00000400000000000000" pitchFamily="50" charset="0"/>
                  <a:ea typeface="Lato Semibold" panose="020F0502020204030203" pitchFamily="34" charset="0"/>
                </a:endParaRPr>
              </a:p>
            </p:txBody>
          </p:sp>
          <p:sp>
            <p:nvSpPr>
              <p:cNvPr id="16" name="Text Placeholder 24">
                <a:extLst>
                  <a:ext uri="{FF2B5EF4-FFF2-40B4-BE49-F238E27FC236}">
                    <a16:creationId xmlns:a16="http://schemas.microsoft.com/office/drawing/2014/main" id="{60588890-E445-426A-9A59-187449F51B1B}"/>
                  </a:ext>
                </a:extLst>
              </p:cNvPr>
              <p:cNvSpPr txBox="1">
                <a:spLocks/>
              </p:cNvSpPr>
              <p:nvPr/>
            </p:nvSpPr>
            <p:spPr>
              <a:xfrm>
                <a:off x="2002906" y="5277679"/>
                <a:ext cx="1410434" cy="391972"/>
              </a:xfrm>
              <a:prstGeom prst="rect">
                <a:avLst/>
              </a:prstGeom>
            </p:spPr>
            <p:txBody>
              <a:bodyPr/>
              <a:lstStyle>
                <a:lvl1pPr marL="0" indent="0" algn="just" defTabSz="914400" rtl="0" eaLnBrk="1" latinLnBrk="0" hangingPunct="1">
                  <a:lnSpc>
                    <a:spcPts val="1300"/>
                  </a:lnSpc>
                  <a:spcBef>
                    <a:spcPts val="1000"/>
                  </a:spcBef>
                  <a:spcAft>
                    <a:spcPts val="1200"/>
                  </a:spcAft>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pc="300" dirty="0">
                    <a:solidFill>
                      <a:schemeClr val="tx1">
                        <a:lumMod val="75000"/>
                        <a:lumOff val="25000"/>
                      </a:schemeClr>
                    </a:solidFill>
                    <a:latin typeface="Montserrat Light" panose="00000400000000000000" pitchFamily="50" charset="0"/>
                    <a:ea typeface="Lato Semibold" panose="020F0502020204030203" pitchFamily="34" charset="0"/>
                    <a:cs typeface="Lato Semibold" panose="020F0502020204030203" pitchFamily="34" charset="0"/>
                  </a:rPr>
                  <a:t>Skill </a:t>
                </a:r>
              </a:p>
            </p:txBody>
          </p:sp>
        </p:grpSp>
        <p:sp>
          <p:nvSpPr>
            <p:cNvPr id="13" name="Text Placeholder 24">
              <a:extLst>
                <a:ext uri="{FF2B5EF4-FFF2-40B4-BE49-F238E27FC236}">
                  <a16:creationId xmlns:a16="http://schemas.microsoft.com/office/drawing/2014/main" id="{018E09BC-2706-4FAB-B653-B033943FB1C0}"/>
                </a:ext>
              </a:extLst>
            </p:cNvPr>
            <p:cNvSpPr txBox="1">
              <a:spLocks/>
            </p:cNvSpPr>
            <p:nvPr/>
          </p:nvSpPr>
          <p:spPr>
            <a:xfrm>
              <a:off x="2520402" y="5523976"/>
              <a:ext cx="1410434" cy="391972"/>
            </a:xfrm>
            <a:prstGeom prst="rect">
              <a:avLst/>
            </a:prstGeom>
          </p:spPr>
          <p:txBody>
            <a:bodyPr/>
            <a:lstStyle>
              <a:lvl1pPr marL="0" indent="0" algn="just" defTabSz="914400" rtl="0" eaLnBrk="1" latinLnBrk="0" hangingPunct="1">
                <a:lnSpc>
                  <a:spcPts val="1300"/>
                </a:lnSpc>
                <a:spcBef>
                  <a:spcPts val="1000"/>
                </a:spcBef>
                <a:spcAft>
                  <a:spcPts val="1200"/>
                </a:spcAft>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pc="300" dirty="0">
                  <a:solidFill>
                    <a:schemeClr val="tx1">
                      <a:lumMod val="75000"/>
                      <a:lumOff val="25000"/>
                    </a:schemeClr>
                  </a:solidFill>
                  <a:latin typeface="Montserrat Light" panose="00000400000000000000" pitchFamily="50" charset="0"/>
                  <a:ea typeface="Lato Semibold" panose="020F0502020204030203" pitchFamily="34" charset="0"/>
                  <a:cs typeface="Lato Semibold" panose="020F0502020204030203" pitchFamily="34" charset="0"/>
                </a:rPr>
                <a:t>90%</a:t>
              </a:r>
            </a:p>
          </p:txBody>
        </p:sp>
      </p:grpSp>
      <p:sp>
        <p:nvSpPr>
          <p:cNvPr id="17" name="Прямоугольник 30">
            <a:extLst>
              <a:ext uri="{FF2B5EF4-FFF2-40B4-BE49-F238E27FC236}">
                <a16:creationId xmlns:a16="http://schemas.microsoft.com/office/drawing/2014/main" id="{B73B5D93-AF91-40FB-9432-87421CBAE62E}"/>
              </a:ext>
            </a:extLst>
          </p:cNvPr>
          <p:cNvSpPr/>
          <p:nvPr/>
        </p:nvSpPr>
        <p:spPr>
          <a:xfrm>
            <a:off x="2712588" y="4112197"/>
            <a:ext cx="4544555" cy="232816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solidFill>
                <a:schemeClr val="bg1">
                  <a:lumMod val="95000"/>
                </a:schemeClr>
              </a:solidFill>
            </a:endParaRPr>
          </a:p>
        </p:txBody>
      </p:sp>
      <p:grpSp>
        <p:nvGrpSpPr>
          <p:cNvPr id="18" name="Group 17">
            <a:extLst>
              <a:ext uri="{FF2B5EF4-FFF2-40B4-BE49-F238E27FC236}">
                <a16:creationId xmlns:a16="http://schemas.microsoft.com/office/drawing/2014/main" id="{A27581FA-67D5-428A-A8C9-4D6472A1CC1F}"/>
              </a:ext>
            </a:extLst>
          </p:cNvPr>
          <p:cNvGrpSpPr/>
          <p:nvPr/>
        </p:nvGrpSpPr>
        <p:grpSpPr>
          <a:xfrm>
            <a:off x="2000836" y="681847"/>
            <a:ext cx="4888993" cy="1608923"/>
            <a:chOff x="6609250" y="1104308"/>
            <a:chExt cx="4888993" cy="1608923"/>
          </a:xfrm>
        </p:grpSpPr>
        <p:sp>
          <p:nvSpPr>
            <p:cNvPr id="19" name="Subtitle 2">
              <a:extLst>
                <a:ext uri="{FF2B5EF4-FFF2-40B4-BE49-F238E27FC236}">
                  <a16:creationId xmlns:a16="http://schemas.microsoft.com/office/drawing/2014/main" id="{40575D13-B814-4989-BE49-4AD6416BD1EA}"/>
                </a:ext>
              </a:extLst>
            </p:cNvPr>
            <p:cNvSpPr txBox="1">
              <a:spLocks/>
            </p:cNvSpPr>
            <p:nvPr/>
          </p:nvSpPr>
          <p:spPr>
            <a:xfrm>
              <a:off x="6846341" y="1104308"/>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WE ARE</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20" name="Subtitle 2">
              <a:extLst>
                <a:ext uri="{FF2B5EF4-FFF2-40B4-BE49-F238E27FC236}">
                  <a16:creationId xmlns:a16="http://schemas.microsoft.com/office/drawing/2014/main" id="{3BDB94A8-4EB1-421B-9E59-E99E6FC4811A}"/>
                </a:ext>
              </a:extLst>
            </p:cNvPr>
            <p:cNvSpPr txBox="1">
              <a:spLocks/>
            </p:cNvSpPr>
            <p:nvPr/>
          </p:nvSpPr>
          <p:spPr>
            <a:xfrm>
              <a:off x="6609250" y="1791614"/>
              <a:ext cx="4888993"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TEAM MATCH</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grpSp>
      <p:sp>
        <p:nvSpPr>
          <p:cNvPr id="21" name="Freeform: Shape 20">
            <a:extLst>
              <a:ext uri="{FF2B5EF4-FFF2-40B4-BE49-F238E27FC236}">
                <a16:creationId xmlns:a16="http://schemas.microsoft.com/office/drawing/2014/main" id="{61EC7C36-7C27-46AF-96F1-F109FFD6A04C}"/>
              </a:ext>
            </a:extLst>
          </p:cNvPr>
          <p:cNvSpPr/>
          <p:nvPr/>
        </p:nvSpPr>
        <p:spPr>
          <a:xfrm>
            <a:off x="3788667" y="473127"/>
            <a:ext cx="368249" cy="368249"/>
          </a:xfrm>
          <a:custGeom>
            <a:avLst/>
            <a:gdLst>
              <a:gd name="connsiteX0" fmla="*/ 402175 w 804350"/>
              <a:gd name="connsiteY0" fmla="*/ 0 h 804350"/>
              <a:gd name="connsiteX1" fmla="*/ 796179 w 804350"/>
              <a:gd name="connsiteY1" fmla="*/ 321123 h 804350"/>
              <a:gd name="connsiteX2" fmla="*/ 804350 w 804350"/>
              <a:gd name="connsiteY2" fmla="*/ 402174 h 804350"/>
              <a:gd name="connsiteX3" fmla="*/ 556031 w 804350"/>
              <a:gd name="connsiteY3" fmla="*/ 402174 h 804350"/>
              <a:gd name="connsiteX4" fmla="*/ 543940 w 804350"/>
              <a:gd name="connsiteY4" fmla="*/ 342288 h 804350"/>
              <a:gd name="connsiteX5" fmla="*/ 402175 w 804350"/>
              <a:gd name="connsiteY5" fmla="*/ 248319 h 804350"/>
              <a:gd name="connsiteX6" fmla="*/ 248319 w 804350"/>
              <a:gd name="connsiteY6" fmla="*/ 402175 h 804350"/>
              <a:gd name="connsiteX7" fmla="*/ 342288 w 804350"/>
              <a:gd name="connsiteY7" fmla="*/ 543940 h 804350"/>
              <a:gd name="connsiteX8" fmla="*/ 402174 w 804350"/>
              <a:gd name="connsiteY8" fmla="*/ 556031 h 804350"/>
              <a:gd name="connsiteX9" fmla="*/ 402174 w 804350"/>
              <a:gd name="connsiteY9" fmla="*/ 804350 h 804350"/>
              <a:gd name="connsiteX10" fmla="*/ 321123 w 804350"/>
              <a:gd name="connsiteY10" fmla="*/ 796180 h 804350"/>
              <a:gd name="connsiteX11" fmla="*/ 0 w 804350"/>
              <a:gd name="connsiteY11" fmla="*/ 402175 h 804350"/>
              <a:gd name="connsiteX12" fmla="*/ 402175 w 804350"/>
              <a:gd name="connsiteY12" fmla="*/ 0 h 80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4350" h="804350">
                <a:moveTo>
                  <a:pt x="402175" y="0"/>
                </a:moveTo>
                <a:cubicBezTo>
                  <a:pt x="596526" y="0"/>
                  <a:pt x="758678" y="137859"/>
                  <a:pt x="796179" y="321123"/>
                </a:cubicBezTo>
                <a:lnTo>
                  <a:pt x="804350" y="402174"/>
                </a:lnTo>
                <a:lnTo>
                  <a:pt x="556031" y="402174"/>
                </a:lnTo>
                <a:lnTo>
                  <a:pt x="543940" y="342288"/>
                </a:lnTo>
                <a:cubicBezTo>
                  <a:pt x="520584" y="287066"/>
                  <a:pt x="465904" y="248319"/>
                  <a:pt x="402175" y="248319"/>
                </a:cubicBezTo>
                <a:cubicBezTo>
                  <a:pt x="317203" y="248319"/>
                  <a:pt x="248319" y="317203"/>
                  <a:pt x="248319" y="402175"/>
                </a:cubicBezTo>
                <a:cubicBezTo>
                  <a:pt x="248319" y="465904"/>
                  <a:pt x="287067" y="520584"/>
                  <a:pt x="342288" y="543940"/>
                </a:cubicBezTo>
                <a:lnTo>
                  <a:pt x="402174" y="556031"/>
                </a:lnTo>
                <a:lnTo>
                  <a:pt x="402174" y="804350"/>
                </a:lnTo>
                <a:lnTo>
                  <a:pt x="321123" y="796180"/>
                </a:lnTo>
                <a:cubicBezTo>
                  <a:pt x="137859" y="758678"/>
                  <a:pt x="0" y="596526"/>
                  <a:pt x="0" y="402175"/>
                </a:cubicBezTo>
                <a:cubicBezTo>
                  <a:pt x="0" y="180060"/>
                  <a:pt x="180060" y="0"/>
                  <a:pt x="4021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TextBox 21">
            <a:extLst>
              <a:ext uri="{FF2B5EF4-FFF2-40B4-BE49-F238E27FC236}">
                <a16:creationId xmlns:a16="http://schemas.microsoft.com/office/drawing/2014/main" id="{7B18C677-96EF-423E-BD65-63B81948C1C0}"/>
              </a:ext>
            </a:extLst>
          </p:cNvPr>
          <p:cNvSpPr txBox="1"/>
          <p:nvPr/>
        </p:nvSpPr>
        <p:spPr>
          <a:xfrm>
            <a:off x="3100399" y="5030213"/>
            <a:ext cx="4012615" cy="1107996"/>
          </a:xfrm>
          <a:prstGeom prst="rect">
            <a:avLst/>
          </a:prstGeom>
          <a:noFill/>
        </p:spPr>
        <p:txBody>
          <a:bodyPr wrap="square" rtlCol="0">
            <a:spAutoFit/>
          </a:bodyPr>
          <a:lstStyle/>
          <a:p>
            <a:pPr>
              <a:lnSpc>
                <a:spcPct val="150000"/>
              </a:lnSpc>
            </a:pPr>
            <a:r>
              <a:rPr lang="id-ID"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r>
              <a:rPr lang="id-ID"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p>
          <a:p>
            <a:pPr>
              <a:lnSpc>
                <a:spcPct val="150000"/>
              </a:lnSpc>
            </a:pPr>
            <a:endPar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3" name="TextBox 22">
            <a:extLst>
              <a:ext uri="{FF2B5EF4-FFF2-40B4-BE49-F238E27FC236}">
                <a16:creationId xmlns:a16="http://schemas.microsoft.com/office/drawing/2014/main" id="{7BE5AC6A-BFF4-4F17-8B5E-80341C837E19}"/>
              </a:ext>
            </a:extLst>
          </p:cNvPr>
          <p:cNvSpPr txBox="1"/>
          <p:nvPr/>
        </p:nvSpPr>
        <p:spPr>
          <a:xfrm>
            <a:off x="3100399" y="4611206"/>
            <a:ext cx="4012615" cy="312843"/>
          </a:xfrm>
          <a:prstGeom prst="rect">
            <a:avLst/>
          </a:prstGeom>
          <a:noFill/>
        </p:spPr>
        <p:txBody>
          <a:bodyPr wrap="square" rtlCol="0">
            <a:spAutoFit/>
          </a:bodyPr>
          <a:lstStyle/>
          <a:p>
            <a:pPr>
              <a:lnSpc>
                <a:spcPct val="150000"/>
              </a:lnSpc>
            </a:pPr>
            <a:r>
              <a:rPr lang="id-ID" sz="1100"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rPr>
              <a:t>L</a:t>
            </a:r>
            <a:r>
              <a:rPr lang="en-US" sz="1100" dirty="0" err="1">
                <a:solidFill>
                  <a:schemeClr val="bg1"/>
                </a:solidFill>
                <a:latin typeface="Lato Semibold" panose="020F0502020204030203" pitchFamily="34" charset="0"/>
                <a:ea typeface="Lato Semibold" panose="020F0502020204030203" pitchFamily="34" charset="0"/>
                <a:cs typeface="Lato Semibold" panose="020F0502020204030203" pitchFamily="34" charset="0"/>
              </a:rPr>
              <a:t>orem</a:t>
            </a:r>
            <a:r>
              <a:rPr lang="en-US" sz="1100"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rPr>
              <a:t> Ipsum is simply dummy text of the printing.</a:t>
            </a:r>
            <a:endParaRPr lang="en-US" sz="1200"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24" name="TextBox 23">
            <a:extLst>
              <a:ext uri="{FF2B5EF4-FFF2-40B4-BE49-F238E27FC236}">
                <a16:creationId xmlns:a16="http://schemas.microsoft.com/office/drawing/2014/main" id="{9A34E7FC-8B02-4B0A-84AD-B7594AE8E1D6}"/>
              </a:ext>
            </a:extLst>
          </p:cNvPr>
          <p:cNvSpPr txBox="1"/>
          <p:nvPr/>
        </p:nvSpPr>
        <p:spPr>
          <a:xfrm>
            <a:off x="709437" y="4358108"/>
            <a:ext cx="1648106" cy="1836337"/>
          </a:xfrm>
          <a:prstGeom prst="rect">
            <a:avLst/>
          </a:prstGeom>
          <a:noFill/>
        </p:spPr>
        <p:txBody>
          <a:bodyPr wrap="square" rtlCol="0">
            <a:spAutoFit/>
          </a:bodyPr>
          <a:lstStyle/>
          <a:p>
            <a:pPr algn="r">
              <a:lnSpc>
                <a:spcPct val="150000"/>
              </a:lnSpc>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p>
        </p:txBody>
      </p:sp>
      <p:sp>
        <p:nvSpPr>
          <p:cNvPr id="25" name="Freeform: Shape 24">
            <a:extLst>
              <a:ext uri="{FF2B5EF4-FFF2-40B4-BE49-F238E27FC236}">
                <a16:creationId xmlns:a16="http://schemas.microsoft.com/office/drawing/2014/main" id="{AE42D0EB-55C8-40DD-8046-F93402C9A8BA}"/>
              </a:ext>
            </a:extLst>
          </p:cNvPr>
          <p:cNvSpPr/>
          <p:nvPr/>
        </p:nvSpPr>
        <p:spPr>
          <a:xfrm rot="16200000">
            <a:off x="-13447" y="-10589"/>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Picture Placeholder 2">
            <a:extLst>
              <a:ext uri="{FF2B5EF4-FFF2-40B4-BE49-F238E27FC236}">
                <a16:creationId xmlns:a16="http://schemas.microsoft.com/office/drawing/2014/main" id="{D0679DE3-F661-4ECB-8066-542C786A8914}"/>
              </a:ext>
            </a:extLst>
          </p:cNvPr>
          <p:cNvSpPr>
            <a:spLocks noGrp="1"/>
          </p:cNvSpPr>
          <p:nvPr>
            <p:ph type="pic" sz="quarter" idx="11"/>
          </p:nvPr>
        </p:nvSpPr>
        <p:spPr/>
      </p:sp>
    </p:spTree>
    <p:extLst>
      <p:ext uri="{BB962C8B-B14F-4D97-AF65-F5344CB8AC3E}">
        <p14:creationId xmlns:p14="http://schemas.microsoft.com/office/powerpoint/2010/main" val="4189963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90CE570-43CE-44D4-957D-B8033A70EBED}"/>
              </a:ext>
            </a:extLst>
          </p:cNvPr>
          <p:cNvGrpSpPr/>
          <p:nvPr/>
        </p:nvGrpSpPr>
        <p:grpSpPr>
          <a:xfrm>
            <a:off x="6256077" y="1568167"/>
            <a:ext cx="4651903" cy="2242210"/>
            <a:chOff x="6846340" y="1104308"/>
            <a:chExt cx="4651903" cy="2242210"/>
          </a:xfrm>
        </p:grpSpPr>
        <p:sp>
          <p:nvSpPr>
            <p:cNvPr id="7" name="Subtitle 2">
              <a:extLst>
                <a:ext uri="{FF2B5EF4-FFF2-40B4-BE49-F238E27FC236}">
                  <a16:creationId xmlns:a16="http://schemas.microsoft.com/office/drawing/2014/main" id="{56D5EC6B-5B96-4673-B063-15E761679E70}"/>
                </a:ext>
              </a:extLst>
            </p:cNvPr>
            <p:cNvSpPr txBox="1">
              <a:spLocks/>
            </p:cNvSpPr>
            <p:nvPr/>
          </p:nvSpPr>
          <p:spPr>
            <a:xfrm>
              <a:off x="6846341" y="1104308"/>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BRUSH</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8" name="Subtitle 2">
              <a:extLst>
                <a:ext uri="{FF2B5EF4-FFF2-40B4-BE49-F238E27FC236}">
                  <a16:creationId xmlns:a16="http://schemas.microsoft.com/office/drawing/2014/main" id="{DBC1E8E5-85B8-4C27-8785-16D265C50E05}"/>
                </a:ext>
              </a:extLst>
            </p:cNvPr>
            <p:cNvSpPr txBox="1">
              <a:spLocks/>
            </p:cNvSpPr>
            <p:nvPr/>
          </p:nvSpPr>
          <p:spPr>
            <a:xfrm>
              <a:off x="7606266" y="1791614"/>
              <a:ext cx="3891977"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dirty="0">
                  <a:solidFill>
                    <a:schemeClr val="tx1">
                      <a:lumMod val="75000"/>
                      <a:lumOff val="25000"/>
                    </a:schemeClr>
                  </a:solidFill>
                  <a:latin typeface="Montserrat" panose="00000500000000000000" pitchFamily="50" charset="0"/>
                </a:rPr>
                <a:t>LOOKBOOK</a:t>
              </a:r>
            </a:p>
          </p:txBody>
        </p:sp>
        <p:sp>
          <p:nvSpPr>
            <p:cNvPr id="9" name="Subtitle 2">
              <a:extLst>
                <a:ext uri="{FF2B5EF4-FFF2-40B4-BE49-F238E27FC236}">
                  <a16:creationId xmlns:a16="http://schemas.microsoft.com/office/drawing/2014/main" id="{9E8BCF4F-40D7-46EC-912D-549C756953FB}"/>
                </a:ext>
              </a:extLst>
            </p:cNvPr>
            <p:cNvSpPr txBox="1">
              <a:spLocks/>
            </p:cNvSpPr>
            <p:nvPr/>
          </p:nvSpPr>
          <p:spPr>
            <a:xfrm>
              <a:off x="6846340" y="2424901"/>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HERE NOW!</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grpSp>
      <p:sp>
        <p:nvSpPr>
          <p:cNvPr id="10" name="Freeform: Shape 9">
            <a:extLst>
              <a:ext uri="{FF2B5EF4-FFF2-40B4-BE49-F238E27FC236}">
                <a16:creationId xmlns:a16="http://schemas.microsoft.com/office/drawing/2014/main" id="{848B3A44-E9D7-431C-A943-9812DDF93FA6}"/>
              </a:ext>
            </a:extLst>
          </p:cNvPr>
          <p:cNvSpPr/>
          <p:nvPr/>
        </p:nvSpPr>
        <p:spPr>
          <a:xfrm>
            <a:off x="8135745" y="1442625"/>
            <a:ext cx="368249" cy="368249"/>
          </a:xfrm>
          <a:custGeom>
            <a:avLst/>
            <a:gdLst>
              <a:gd name="connsiteX0" fmla="*/ 402175 w 804350"/>
              <a:gd name="connsiteY0" fmla="*/ 0 h 804350"/>
              <a:gd name="connsiteX1" fmla="*/ 796179 w 804350"/>
              <a:gd name="connsiteY1" fmla="*/ 321123 h 804350"/>
              <a:gd name="connsiteX2" fmla="*/ 804350 w 804350"/>
              <a:gd name="connsiteY2" fmla="*/ 402174 h 804350"/>
              <a:gd name="connsiteX3" fmla="*/ 556031 w 804350"/>
              <a:gd name="connsiteY3" fmla="*/ 402174 h 804350"/>
              <a:gd name="connsiteX4" fmla="*/ 543940 w 804350"/>
              <a:gd name="connsiteY4" fmla="*/ 342288 h 804350"/>
              <a:gd name="connsiteX5" fmla="*/ 402175 w 804350"/>
              <a:gd name="connsiteY5" fmla="*/ 248319 h 804350"/>
              <a:gd name="connsiteX6" fmla="*/ 248319 w 804350"/>
              <a:gd name="connsiteY6" fmla="*/ 402175 h 804350"/>
              <a:gd name="connsiteX7" fmla="*/ 342288 w 804350"/>
              <a:gd name="connsiteY7" fmla="*/ 543940 h 804350"/>
              <a:gd name="connsiteX8" fmla="*/ 402174 w 804350"/>
              <a:gd name="connsiteY8" fmla="*/ 556031 h 804350"/>
              <a:gd name="connsiteX9" fmla="*/ 402174 w 804350"/>
              <a:gd name="connsiteY9" fmla="*/ 804350 h 804350"/>
              <a:gd name="connsiteX10" fmla="*/ 321123 w 804350"/>
              <a:gd name="connsiteY10" fmla="*/ 796180 h 804350"/>
              <a:gd name="connsiteX11" fmla="*/ 0 w 804350"/>
              <a:gd name="connsiteY11" fmla="*/ 402175 h 804350"/>
              <a:gd name="connsiteX12" fmla="*/ 402175 w 804350"/>
              <a:gd name="connsiteY12" fmla="*/ 0 h 80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4350" h="804350">
                <a:moveTo>
                  <a:pt x="402175" y="0"/>
                </a:moveTo>
                <a:cubicBezTo>
                  <a:pt x="596526" y="0"/>
                  <a:pt x="758678" y="137859"/>
                  <a:pt x="796179" y="321123"/>
                </a:cubicBezTo>
                <a:lnTo>
                  <a:pt x="804350" y="402174"/>
                </a:lnTo>
                <a:lnTo>
                  <a:pt x="556031" y="402174"/>
                </a:lnTo>
                <a:lnTo>
                  <a:pt x="543940" y="342288"/>
                </a:lnTo>
                <a:cubicBezTo>
                  <a:pt x="520584" y="287066"/>
                  <a:pt x="465904" y="248319"/>
                  <a:pt x="402175" y="248319"/>
                </a:cubicBezTo>
                <a:cubicBezTo>
                  <a:pt x="317203" y="248319"/>
                  <a:pt x="248319" y="317203"/>
                  <a:pt x="248319" y="402175"/>
                </a:cubicBezTo>
                <a:cubicBezTo>
                  <a:pt x="248319" y="465904"/>
                  <a:pt x="287067" y="520584"/>
                  <a:pt x="342288" y="543940"/>
                </a:cubicBezTo>
                <a:lnTo>
                  <a:pt x="402174" y="556031"/>
                </a:lnTo>
                <a:lnTo>
                  <a:pt x="402174" y="804350"/>
                </a:lnTo>
                <a:lnTo>
                  <a:pt x="321123" y="796180"/>
                </a:lnTo>
                <a:cubicBezTo>
                  <a:pt x="137859" y="758678"/>
                  <a:pt x="0" y="596526"/>
                  <a:pt x="0" y="402175"/>
                </a:cubicBezTo>
                <a:cubicBezTo>
                  <a:pt x="0" y="180060"/>
                  <a:pt x="180060" y="0"/>
                  <a:pt x="4021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5937F578-BD8C-41A5-8A1A-53B41FC01BC8}"/>
              </a:ext>
            </a:extLst>
          </p:cNvPr>
          <p:cNvSpPr txBox="1"/>
          <p:nvPr/>
        </p:nvSpPr>
        <p:spPr>
          <a:xfrm>
            <a:off x="6895365" y="4673983"/>
            <a:ext cx="4012615" cy="1107996"/>
          </a:xfrm>
          <a:prstGeom prst="rect">
            <a:avLst/>
          </a:prstGeom>
          <a:noFill/>
        </p:spPr>
        <p:txBody>
          <a:bodyPr wrap="square" rtlCol="0">
            <a:spAutoFit/>
          </a:bodyPr>
          <a:lstStyle/>
          <a:p>
            <a:pPr>
              <a:lnSpc>
                <a:spcPct val="150000"/>
              </a:lnSpc>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p>
          <a:p>
            <a:pPr>
              <a:lnSpc>
                <a:spcPct val="150000"/>
              </a:lnSpc>
            </a:pPr>
            <a:endPar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58BACA10-93FF-4857-B48E-983780277FCE}"/>
              </a:ext>
            </a:extLst>
          </p:cNvPr>
          <p:cNvSpPr txBox="1"/>
          <p:nvPr/>
        </p:nvSpPr>
        <p:spPr>
          <a:xfrm>
            <a:off x="6895365" y="4254976"/>
            <a:ext cx="4012615" cy="312843"/>
          </a:xfrm>
          <a:prstGeom prst="rect">
            <a:avLst/>
          </a:prstGeom>
          <a:noFill/>
        </p:spPr>
        <p:txBody>
          <a:bodyPr wrap="square" rtlCol="0">
            <a:spAutoFit/>
          </a:bodyPr>
          <a:lstStyle/>
          <a:p>
            <a:pPr>
              <a:lnSpc>
                <a:spcPct val="150000"/>
              </a:lnSpc>
            </a:pPr>
            <a:r>
              <a:rPr lang="id-ID" sz="11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L</a:t>
            </a:r>
            <a:r>
              <a:rPr lang="en-US" sz="1100" dirty="0" err="1">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orem</a:t>
            </a:r>
            <a:r>
              <a:rPr lang="en-US" sz="11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 Ipsum is simply dummy text of the printing.</a:t>
            </a:r>
            <a:endParaRPr lang="en-US" sz="12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3" name="Freeform: Shape 12">
            <a:extLst>
              <a:ext uri="{FF2B5EF4-FFF2-40B4-BE49-F238E27FC236}">
                <a16:creationId xmlns:a16="http://schemas.microsoft.com/office/drawing/2014/main" id="{ED076D20-20D7-4199-B746-E02A76A4C527}"/>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Isosceles Triangle 13">
            <a:extLst>
              <a:ext uri="{FF2B5EF4-FFF2-40B4-BE49-F238E27FC236}">
                <a16:creationId xmlns:a16="http://schemas.microsoft.com/office/drawing/2014/main" id="{EECEA1F1-D3A5-44E2-BE0C-992F220FB0E6}"/>
              </a:ext>
            </a:extLst>
          </p:cNvPr>
          <p:cNvSpPr/>
          <p:nvPr/>
        </p:nvSpPr>
        <p:spPr>
          <a:xfrm rot="16200000">
            <a:off x="10158067" y="4824604"/>
            <a:ext cx="2184016" cy="1882772"/>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F1825AFC-F25D-4A8A-A19B-23D77E96807B}"/>
              </a:ext>
            </a:extLst>
          </p:cNvPr>
          <p:cNvSpPr>
            <a:spLocks noGrp="1"/>
          </p:cNvSpPr>
          <p:nvPr>
            <p:ph type="pic" sz="quarter" idx="26"/>
          </p:nvPr>
        </p:nvSpPr>
        <p:spPr/>
      </p:sp>
    </p:spTree>
    <p:extLst>
      <p:ext uri="{BB962C8B-B14F-4D97-AF65-F5344CB8AC3E}">
        <p14:creationId xmlns:p14="http://schemas.microsoft.com/office/powerpoint/2010/main" val="4122721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F8A74B9-F605-4ADD-9711-6ACCAA5A37C1}"/>
              </a:ext>
            </a:extLst>
          </p:cNvPr>
          <p:cNvGrpSpPr/>
          <p:nvPr/>
        </p:nvGrpSpPr>
        <p:grpSpPr>
          <a:xfrm>
            <a:off x="7025334" y="4249564"/>
            <a:ext cx="4651903" cy="2242210"/>
            <a:chOff x="6846340" y="1104308"/>
            <a:chExt cx="4651903" cy="2242210"/>
          </a:xfrm>
        </p:grpSpPr>
        <p:sp>
          <p:nvSpPr>
            <p:cNvPr id="8" name="Subtitle 2">
              <a:extLst>
                <a:ext uri="{FF2B5EF4-FFF2-40B4-BE49-F238E27FC236}">
                  <a16:creationId xmlns:a16="http://schemas.microsoft.com/office/drawing/2014/main" id="{7B4FE260-0C18-430D-B394-B381765FD116}"/>
                </a:ext>
              </a:extLst>
            </p:cNvPr>
            <p:cNvSpPr txBox="1">
              <a:spLocks/>
            </p:cNvSpPr>
            <p:nvPr/>
          </p:nvSpPr>
          <p:spPr>
            <a:xfrm>
              <a:off x="6846341" y="1104308"/>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accent1"/>
                  </a:solidFill>
                  <a:latin typeface="Montserrat Medium" panose="00000600000000000000" pitchFamily="50" charset="0"/>
                  <a:ea typeface="Lato Black" panose="020F0502020204030203" pitchFamily="34" charset="0"/>
                  <a:cs typeface="Lato Black" panose="020F0502020204030203" pitchFamily="34" charset="0"/>
                </a:rPr>
                <a:t>BRUSH</a:t>
              </a:r>
              <a:endParaRPr lang="id-ID" sz="4800" dirty="0">
                <a:solidFill>
                  <a:schemeClr val="accent1"/>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9" name="Subtitle 2">
              <a:extLst>
                <a:ext uri="{FF2B5EF4-FFF2-40B4-BE49-F238E27FC236}">
                  <a16:creationId xmlns:a16="http://schemas.microsoft.com/office/drawing/2014/main" id="{CBBA2A2A-6EF7-4194-953E-9573578F81C0}"/>
                </a:ext>
              </a:extLst>
            </p:cNvPr>
            <p:cNvSpPr txBox="1">
              <a:spLocks/>
            </p:cNvSpPr>
            <p:nvPr/>
          </p:nvSpPr>
          <p:spPr>
            <a:xfrm>
              <a:off x="7606266" y="1791614"/>
              <a:ext cx="3891977"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dirty="0">
                  <a:solidFill>
                    <a:schemeClr val="tx1">
                      <a:lumMod val="75000"/>
                      <a:lumOff val="25000"/>
                    </a:schemeClr>
                  </a:solidFill>
                  <a:latin typeface="Montserrat" panose="00000500000000000000" pitchFamily="50" charset="0"/>
                </a:rPr>
                <a:t>LOOKBOOK</a:t>
              </a:r>
            </a:p>
          </p:txBody>
        </p:sp>
        <p:sp>
          <p:nvSpPr>
            <p:cNvPr id="10" name="Subtitle 2">
              <a:extLst>
                <a:ext uri="{FF2B5EF4-FFF2-40B4-BE49-F238E27FC236}">
                  <a16:creationId xmlns:a16="http://schemas.microsoft.com/office/drawing/2014/main" id="{1180C1C5-5BD1-4681-8720-B57C49F2C955}"/>
                </a:ext>
              </a:extLst>
            </p:cNvPr>
            <p:cNvSpPr txBox="1">
              <a:spLocks/>
            </p:cNvSpPr>
            <p:nvPr/>
          </p:nvSpPr>
          <p:spPr>
            <a:xfrm>
              <a:off x="6846340" y="2424901"/>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accent1"/>
                  </a:solidFill>
                  <a:latin typeface="Montserrat Medium" panose="00000600000000000000" pitchFamily="50" charset="0"/>
                  <a:ea typeface="Lato Black" panose="020F0502020204030203" pitchFamily="34" charset="0"/>
                  <a:cs typeface="Lato Black" panose="020F0502020204030203" pitchFamily="34" charset="0"/>
                </a:rPr>
                <a:t>HERE NOW!</a:t>
              </a:r>
              <a:endParaRPr lang="id-ID" sz="4800" dirty="0">
                <a:solidFill>
                  <a:schemeClr val="accent1"/>
                </a:solidFill>
                <a:latin typeface="Montserrat Medium" panose="00000600000000000000" pitchFamily="50" charset="0"/>
                <a:ea typeface="Lato Black" panose="020F0502020204030203" pitchFamily="34" charset="0"/>
                <a:cs typeface="Lato Black" panose="020F0502020204030203" pitchFamily="34" charset="0"/>
              </a:endParaRPr>
            </a:p>
          </p:txBody>
        </p:sp>
      </p:grpSp>
      <p:sp>
        <p:nvSpPr>
          <p:cNvPr id="11" name="Freeform: Shape 10">
            <a:extLst>
              <a:ext uri="{FF2B5EF4-FFF2-40B4-BE49-F238E27FC236}">
                <a16:creationId xmlns:a16="http://schemas.microsoft.com/office/drawing/2014/main" id="{02EF957A-16CD-4CB1-AED0-38BC933D4679}"/>
              </a:ext>
            </a:extLst>
          </p:cNvPr>
          <p:cNvSpPr/>
          <p:nvPr/>
        </p:nvSpPr>
        <p:spPr>
          <a:xfrm>
            <a:off x="8761783" y="4169645"/>
            <a:ext cx="368249" cy="368249"/>
          </a:xfrm>
          <a:custGeom>
            <a:avLst/>
            <a:gdLst>
              <a:gd name="connsiteX0" fmla="*/ 402175 w 804350"/>
              <a:gd name="connsiteY0" fmla="*/ 0 h 804350"/>
              <a:gd name="connsiteX1" fmla="*/ 796179 w 804350"/>
              <a:gd name="connsiteY1" fmla="*/ 321123 h 804350"/>
              <a:gd name="connsiteX2" fmla="*/ 804350 w 804350"/>
              <a:gd name="connsiteY2" fmla="*/ 402174 h 804350"/>
              <a:gd name="connsiteX3" fmla="*/ 556031 w 804350"/>
              <a:gd name="connsiteY3" fmla="*/ 402174 h 804350"/>
              <a:gd name="connsiteX4" fmla="*/ 543940 w 804350"/>
              <a:gd name="connsiteY4" fmla="*/ 342288 h 804350"/>
              <a:gd name="connsiteX5" fmla="*/ 402175 w 804350"/>
              <a:gd name="connsiteY5" fmla="*/ 248319 h 804350"/>
              <a:gd name="connsiteX6" fmla="*/ 248319 w 804350"/>
              <a:gd name="connsiteY6" fmla="*/ 402175 h 804350"/>
              <a:gd name="connsiteX7" fmla="*/ 342288 w 804350"/>
              <a:gd name="connsiteY7" fmla="*/ 543940 h 804350"/>
              <a:gd name="connsiteX8" fmla="*/ 402174 w 804350"/>
              <a:gd name="connsiteY8" fmla="*/ 556031 h 804350"/>
              <a:gd name="connsiteX9" fmla="*/ 402174 w 804350"/>
              <a:gd name="connsiteY9" fmla="*/ 804350 h 804350"/>
              <a:gd name="connsiteX10" fmla="*/ 321123 w 804350"/>
              <a:gd name="connsiteY10" fmla="*/ 796180 h 804350"/>
              <a:gd name="connsiteX11" fmla="*/ 0 w 804350"/>
              <a:gd name="connsiteY11" fmla="*/ 402175 h 804350"/>
              <a:gd name="connsiteX12" fmla="*/ 402175 w 804350"/>
              <a:gd name="connsiteY12" fmla="*/ 0 h 80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4350" h="804350">
                <a:moveTo>
                  <a:pt x="402175" y="0"/>
                </a:moveTo>
                <a:cubicBezTo>
                  <a:pt x="596526" y="0"/>
                  <a:pt x="758678" y="137859"/>
                  <a:pt x="796179" y="321123"/>
                </a:cubicBezTo>
                <a:lnTo>
                  <a:pt x="804350" y="402174"/>
                </a:lnTo>
                <a:lnTo>
                  <a:pt x="556031" y="402174"/>
                </a:lnTo>
                <a:lnTo>
                  <a:pt x="543940" y="342288"/>
                </a:lnTo>
                <a:cubicBezTo>
                  <a:pt x="520584" y="287066"/>
                  <a:pt x="465904" y="248319"/>
                  <a:pt x="402175" y="248319"/>
                </a:cubicBezTo>
                <a:cubicBezTo>
                  <a:pt x="317203" y="248319"/>
                  <a:pt x="248319" y="317203"/>
                  <a:pt x="248319" y="402175"/>
                </a:cubicBezTo>
                <a:cubicBezTo>
                  <a:pt x="248319" y="465904"/>
                  <a:pt x="287067" y="520584"/>
                  <a:pt x="342288" y="543940"/>
                </a:cubicBezTo>
                <a:lnTo>
                  <a:pt x="402174" y="556031"/>
                </a:lnTo>
                <a:lnTo>
                  <a:pt x="402174" y="804350"/>
                </a:lnTo>
                <a:lnTo>
                  <a:pt x="321123" y="796180"/>
                </a:lnTo>
                <a:cubicBezTo>
                  <a:pt x="137859" y="758678"/>
                  <a:pt x="0" y="596526"/>
                  <a:pt x="0" y="402175"/>
                </a:cubicBezTo>
                <a:cubicBezTo>
                  <a:pt x="0" y="180060"/>
                  <a:pt x="180060" y="0"/>
                  <a:pt x="4021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id="{47A0DB66-51C8-44F4-A4A1-5B506C15DA68}"/>
              </a:ext>
            </a:extLst>
          </p:cNvPr>
          <p:cNvSpPr txBox="1"/>
          <p:nvPr/>
        </p:nvSpPr>
        <p:spPr>
          <a:xfrm>
            <a:off x="683250" y="5370669"/>
            <a:ext cx="4012615" cy="1107996"/>
          </a:xfrm>
          <a:prstGeom prst="rect">
            <a:avLst/>
          </a:prstGeom>
          <a:noFill/>
        </p:spPr>
        <p:txBody>
          <a:bodyPr wrap="square" rtlCol="0">
            <a:spAutoFit/>
          </a:bodyPr>
          <a:lstStyle/>
          <a:p>
            <a:pPr>
              <a:lnSpc>
                <a:spcPct val="150000"/>
              </a:lnSpc>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p>
          <a:p>
            <a:pPr>
              <a:lnSpc>
                <a:spcPct val="150000"/>
              </a:lnSpc>
            </a:pPr>
            <a:endPar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3" name="TextBox 12">
            <a:extLst>
              <a:ext uri="{FF2B5EF4-FFF2-40B4-BE49-F238E27FC236}">
                <a16:creationId xmlns:a16="http://schemas.microsoft.com/office/drawing/2014/main" id="{25E105E3-EEC4-4F93-876A-E70525F49B56}"/>
              </a:ext>
            </a:extLst>
          </p:cNvPr>
          <p:cNvSpPr txBox="1"/>
          <p:nvPr/>
        </p:nvSpPr>
        <p:spPr>
          <a:xfrm>
            <a:off x="683250" y="4951662"/>
            <a:ext cx="4012615" cy="312843"/>
          </a:xfrm>
          <a:prstGeom prst="rect">
            <a:avLst/>
          </a:prstGeom>
          <a:noFill/>
        </p:spPr>
        <p:txBody>
          <a:bodyPr wrap="square" rtlCol="0">
            <a:spAutoFit/>
          </a:bodyPr>
          <a:lstStyle/>
          <a:p>
            <a:pPr>
              <a:lnSpc>
                <a:spcPct val="150000"/>
              </a:lnSpc>
            </a:pPr>
            <a:r>
              <a:rPr lang="id-ID" sz="11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L</a:t>
            </a:r>
            <a:r>
              <a:rPr lang="en-US" sz="1100" dirty="0" err="1">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orem</a:t>
            </a:r>
            <a:r>
              <a:rPr lang="en-US" sz="11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 Ipsum is simply dummy text of the printing.</a:t>
            </a:r>
            <a:endParaRPr lang="en-US" sz="12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4" name="Freeform: Shape 13">
            <a:extLst>
              <a:ext uri="{FF2B5EF4-FFF2-40B4-BE49-F238E27FC236}">
                <a16:creationId xmlns:a16="http://schemas.microsoft.com/office/drawing/2014/main" id="{F765F0D6-F01F-48CE-8311-23367345F35C}"/>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Picture Placeholder 2">
            <a:extLst>
              <a:ext uri="{FF2B5EF4-FFF2-40B4-BE49-F238E27FC236}">
                <a16:creationId xmlns:a16="http://schemas.microsoft.com/office/drawing/2014/main" id="{E44B5CE3-3297-4497-B07D-754D5ABABFBD}"/>
              </a:ext>
            </a:extLst>
          </p:cNvPr>
          <p:cNvSpPr>
            <a:spLocks noGrp="1"/>
          </p:cNvSpPr>
          <p:nvPr>
            <p:ph type="pic" sz="quarter" idx="28"/>
          </p:nvPr>
        </p:nvSpPr>
        <p:spPr/>
      </p:sp>
    </p:spTree>
    <p:extLst>
      <p:ext uri="{BB962C8B-B14F-4D97-AF65-F5344CB8AC3E}">
        <p14:creationId xmlns:p14="http://schemas.microsoft.com/office/powerpoint/2010/main" val="607719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92D3199-59C2-4D47-AC93-0FE9CB2E821B}"/>
              </a:ext>
            </a:extLst>
          </p:cNvPr>
          <p:cNvGrpSpPr/>
          <p:nvPr/>
        </p:nvGrpSpPr>
        <p:grpSpPr>
          <a:xfrm>
            <a:off x="203620" y="1640738"/>
            <a:ext cx="4651903" cy="2242210"/>
            <a:chOff x="6846340" y="1104308"/>
            <a:chExt cx="4651903" cy="2242210"/>
          </a:xfrm>
        </p:grpSpPr>
        <p:sp>
          <p:nvSpPr>
            <p:cNvPr id="7" name="Subtitle 2">
              <a:extLst>
                <a:ext uri="{FF2B5EF4-FFF2-40B4-BE49-F238E27FC236}">
                  <a16:creationId xmlns:a16="http://schemas.microsoft.com/office/drawing/2014/main" id="{527D9E39-6AC7-42B3-8A95-3D47D1AF2651}"/>
                </a:ext>
              </a:extLst>
            </p:cNvPr>
            <p:cNvSpPr txBox="1">
              <a:spLocks/>
            </p:cNvSpPr>
            <p:nvPr/>
          </p:nvSpPr>
          <p:spPr>
            <a:xfrm>
              <a:off x="6846341" y="1104308"/>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BRUSH</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8" name="Subtitle 2">
              <a:extLst>
                <a:ext uri="{FF2B5EF4-FFF2-40B4-BE49-F238E27FC236}">
                  <a16:creationId xmlns:a16="http://schemas.microsoft.com/office/drawing/2014/main" id="{915B55F4-13AA-44DB-86DB-7366CA0CDA69}"/>
                </a:ext>
              </a:extLst>
            </p:cNvPr>
            <p:cNvSpPr txBox="1">
              <a:spLocks/>
            </p:cNvSpPr>
            <p:nvPr/>
          </p:nvSpPr>
          <p:spPr>
            <a:xfrm>
              <a:off x="7606266" y="1791614"/>
              <a:ext cx="3891977"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dirty="0">
                  <a:solidFill>
                    <a:schemeClr val="tx1">
                      <a:lumMod val="75000"/>
                      <a:lumOff val="25000"/>
                    </a:schemeClr>
                  </a:solidFill>
                  <a:latin typeface="Montserrat" panose="00000500000000000000" pitchFamily="50" charset="0"/>
                </a:rPr>
                <a:t>LOOKBOOK</a:t>
              </a:r>
            </a:p>
          </p:txBody>
        </p:sp>
        <p:sp>
          <p:nvSpPr>
            <p:cNvPr id="9" name="Subtitle 2">
              <a:extLst>
                <a:ext uri="{FF2B5EF4-FFF2-40B4-BE49-F238E27FC236}">
                  <a16:creationId xmlns:a16="http://schemas.microsoft.com/office/drawing/2014/main" id="{FD027F25-67C0-4A32-B134-B61A7D9DC3CB}"/>
                </a:ext>
              </a:extLst>
            </p:cNvPr>
            <p:cNvSpPr txBox="1">
              <a:spLocks/>
            </p:cNvSpPr>
            <p:nvPr/>
          </p:nvSpPr>
          <p:spPr>
            <a:xfrm>
              <a:off x="6846340" y="2424901"/>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HERE NOW!</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grpSp>
      <p:sp>
        <p:nvSpPr>
          <p:cNvPr id="10" name="Freeform: Shape 9">
            <a:extLst>
              <a:ext uri="{FF2B5EF4-FFF2-40B4-BE49-F238E27FC236}">
                <a16:creationId xmlns:a16="http://schemas.microsoft.com/office/drawing/2014/main" id="{7A442DEF-1A5B-40BD-A461-5907FF65DFAE}"/>
              </a:ext>
            </a:extLst>
          </p:cNvPr>
          <p:cNvSpPr/>
          <p:nvPr/>
        </p:nvSpPr>
        <p:spPr>
          <a:xfrm>
            <a:off x="2058862" y="1490699"/>
            <a:ext cx="368249" cy="368249"/>
          </a:xfrm>
          <a:custGeom>
            <a:avLst/>
            <a:gdLst>
              <a:gd name="connsiteX0" fmla="*/ 402175 w 804350"/>
              <a:gd name="connsiteY0" fmla="*/ 0 h 804350"/>
              <a:gd name="connsiteX1" fmla="*/ 796179 w 804350"/>
              <a:gd name="connsiteY1" fmla="*/ 321123 h 804350"/>
              <a:gd name="connsiteX2" fmla="*/ 804350 w 804350"/>
              <a:gd name="connsiteY2" fmla="*/ 402174 h 804350"/>
              <a:gd name="connsiteX3" fmla="*/ 556031 w 804350"/>
              <a:gd name="connsiteY3" fmla="*/ 402174 h 804350"/>
              <a:gd name="connsiteX4" fmla="*/ 543940 w 804350"/>
              <a:gd name="connsiteY4" fmla="*/ 342288 h 804350"/>
              <a:gd name="connsiteX5" fmla="*/ 402175 w 804350"/>
              <a:gd name="connsiteY5" fmla="*/ 248319 h 804350"/>
              <a:gd name="connsiteX6" fmla="*/ 248319 w 804350"/>
              <a:gd name="connsiteY6" fmla="*/ 402175 h 804350"/>
              <a:gd name="connsiteX7" fmla="*/ 342288 w 804350"/>
              <a:gd name="connsiteY7" fmla="*/ 543940 h 804350"/>
              <a:gd name="connsiteX8" fmla="*/ 402174 w 804350"/>
              <a:gd name="connsiteY8" fmla="*/ 556031 h 804350"/>
              <a:gd name="connsiteX9" fmla="*/ 402174 w 804350"/>
              <a:gd name="connsiteY9" fmla="*/ 804350 h 804350"/>
              <a:gd name="connsiteX10" fmla="*/ 321123 w 804350"/>
              <a:gd name="connsiteY10" fmla="*/ 796180 h 804350"/>
              <a:gd name="connsiteX11" fmla="*/ 0 w 804350"/>
              <a:gd name="connsiteY11" fmla="*/ 402175 h 804350"/>
              <a:gd name="connsiteX12" fmla="*/ 402175 w 804350"/>
              <a:gd name="connsiteY12" fmla="*/ 0 h 80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4350" h="804350">
                <a:moveTo>
                  <a:pt x="402175" y="0"/>
                </a:moveTo>
                <a:cubicBezTo>
                  <a:pt x="596526" y="0"/>
                  <a:pt x="758678" y="137859"/>
                  <a:pt x="796179" y="321123"/>
                </a:cubicBezTo>
                <a:lnTo>
                  <a:pt x="804350" y="402174"/>
                </a:lnTo>
                <a:lnTo>
                  <a:pt x="556031" y="402174"/>
                </a:lnTo>
                <a:lnTo>
                  <a:pt x="543940" y="342288"/>
                </a:lnTo>
                <a:cubicBezTo>
                  <a:pt x="520584" y="287066"/>
                  <a:pt x="465904" y="248319"/>
                  <a:pt x="402175" y="248319"/>
                </a:cubicBezTo>
                <a:cubicBezTo>
                  <a:pt x="317203" y="248319"/>
                  <a:pt x="248319" y="317203"/>
                  <a:pt x="248319" y="402175"/>
                </a:cubicBezTo>
                <a:cubicBezTo>
                  <a:pt x="248319" y="465904"/>
                  <a:pt x="287067" y="520584"/>
                  <a:pt x="342288" y="543940"/>
                </a:cubicBezTo>
                <a:lnTo>
                  <a:pt x="402174" y="556031"/>
                </a:lnTo>
                <a:lnTo>
                  <a:pt x="402174" y="804350"/>
                </a:lnTo>
                <a:lnTo>
                  <a:pt x="321123" y="796180"/>
                </a:lnTo>
                <a:cubicBezTo>
                  <a:pt x="137859" y="758678"/>
                  <a:pt x="0" y="596526"/>
                  <a:pt x="0" y="402175"/>
                </a:cubicBezTo>
                <a:cubicBezTo>
                  <a:pt x="0" y="180060"/>
                  <a:pt x="180060" y="0"/>
                  <a:pt x="4021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73BF8EAE-305A-480F-8188-6BBFB5849C34}"/>
              </a:ext>
            </a:extLst>
          </p:cNvPr>
          <p:cNvSpPr txBox="1"/>
          <p:nvPr/>
        </p:nvSpPr>
        <p:spPr>
          <a:xfrm>
            <a:off x="842908" y="4746554"/>
            <a:ext cx="4012615" cy="1107996"/>
          </a:xfrm>
          <a:prstGeom prst="rect">
            <a:avLst/>
          </a:prstGeom>
          <a:noFill/>
        </p:spPr>
        <p:txBody>
          <a:bodyPr wrap="square" rtlCol="0">
            <a:spAutoFit/>
          </a:bodyPr>
          <a:lstStyle/>
          <a:p>
            <a:pPr>
              <a:lnSpc>
                <a:spcPct val="150000"/>
              </a:lnSpc>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p>
          <a:p>
            <a:pPr>
              <a:lnSpc>
                <a:spcPct val="150000"/>
              </a:lnSpc>
            </a:pPr>
            <a:endPar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152C2A9B-8C32-4EC5-AB57-44A01A5AD6DC}"/>
              </a:ext>
            </a:extLst>
          </p:cNvPr>
          <p:cNvSpPr txBox="1"/>
          <p:nvPr/>
        </p:nvSpPr>
        <p:spPr>
          <a:xfrm>
            <a:off x="842908" y="4327547"/>
            <a:ext cx="4012615" cy="312843"/>
          </a:xfrm>
          <a:prstGeom prst="rect">
            <a:avLst/>
          </a:prstGeom>
          <a:noFill/>
        </p:spPr>
        <p:txBody>
          <a:bodyPr wrap="square" rtlCol="0">
            <a:spAutoFit/>
          </a:bodyPr>
          <a:lstStyle/>
          <a:p>
            <a:pPr>
              <a:lnSpc>
                <a:spcPct val="150000"/>
              </a:lnSpc>
            </a:pPr>
            <a:r>
              <a:rPr lang="id-ID" sz="11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L</a:t>
            </a:r>
            <a:r>
              <a:rPr lang="en-US" sz="1100" dirty="0" err="1">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orem</a:t>
            </a:r>
            <a:r>
              <a:rPr lang="en-US" sz="11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 Ipsum is simply dummy text of the printing.</a:t>
            </a:r>
            <a:endParaRPr lang="en-US" sz="12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3" name="Freeform: Shape 12">
            <a:extLst>
              <a:ext uri="{FF2B5EF4-FFF2-40B4-BE49-F238E27FC236}">
                <a16:creationId xmlns:a16="http://schemas.microsoft.com/office/drawing/2014/main" id="{4C3DCEBA-4459-420A-B611-0AC5DC1831A2}"/>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Picture Placeholder 2">
            <a:extLst>
              <a:ext uri="{FF2B5EF4-FFF2-40B4-BE49-F238E27FC236}">
                <a16:creationId xmlns:a16="http://schemas.microsoft.com/office/drawing/2014/main" id="{2456937E-DDEE-47A6-B543-C4828875BD29}"/>
              </a:ext>
            </a:extLst>
          </p:cNvPr>
          <p:cNvSpPr>
            <a:spLocks noGrp="1"/>
          </p:cNvSpPr>
          <p:nvPr>
            <p:ph type="pic" sz="quarter" idx="25"/>
          </p:nvPr>
        </p:nvSpPr>
        <p:spPr/>
      </p:sp>
    </p:spTree>
    <p:extLst>
      <p:ext uri="{BB962C8B-B14F-4D97-AF65-F5344CB8AC3E}">
        <p14:creationId xmlns:p14="http://schemas.microsoft.com/office/powerpoint/2010/main" val="3606611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5F75DC4-4229-4B2B-90CC-4E541207B6B6}"/>
              </a:ext>
            </a:extLst>
          </p:cNvPr>
          <p:cNvGrpSpPr/>
          <p:nvPr/>
        </p:nvGrpSpPr>
        <p:grpSpPr>
          <a:xfrm>
            <a:off x="6256077" y="1568167"/>
            <a:ext cx="4651903" cy="2242210"/>
            <a:chOff x="6846340" y="1104308"/>
            <a:chExt cx="4651903" cy="2242210"/>
          </a:xfrm>
        </p:grpSpPr>
        <p:sp>
          <p:nvSpPr>
            <p:cNvPr id="5" name="Subtitle 2">
              <a:extLst>
                <a:ext uri="{FF2B5EF4-FFF2-40B4-BE49-F238E27FC236}">
                  <a16:creationId xmlns:a16="http://schemas.microsoft.com/office/drawing/2014/main" id="{CEF5F3DC-3BBA-422A-9616-4F8B06F74FE3}"/>
                </a:ext>
              </a:extLst>
            </p:cNvPr>
            <p:cNvSpPr txBox="1">
              <a:spLocks/>
            </p:cNvSpPr>
            <p:nvPr/>
          </p:nvSpPr>
          <p:spPr>
            <a:xfrm>
              <a:off x="6846341" y="1104308"/>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BRUSH</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6" name="Subtitle 2">
              <a:extLst>
                <a:ext uri="{FF2B5EF4-FFF2-40B4-BE49-F238E27FC236}">
                  <a16:creationId xmlns:a16="http://schemas.microsoft.com/office/drawing/2014/main" id="{864A120B-EA20-40A8-B3FD-677671369B28}"/>
                </a:ext>
              </a:extLst>
            </p:cNvPr>
            <p:cNvSpPr txBox="1">
              <a:spLocks/>
            </p:cNvSpPr>
            <p:nvPr/>
          </p:nvSpPr>
          <p:spPr>
            <a:xfrm>
              <a:off x="7606266" y="1791614"/>
              <a:ext cx="3891977"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dirty="0">
                  <a:solidFill>
                    <a:schemeClr val="tx1">
                      <a:lumMod val="75000"/>
                      <a:lumOff val="25000"/>
                    </a:schemeClr>
                  </a:solidFill>
                  <a:latin typeface="Montserrat" panose="00000500000000000000" pitchFamily="50" charset="0"/>
                </a:rPr>
                <a:t>LOOKBOOK</a:t>
              </a:r>
            </a:p>
          </p:txBody>
        </p:sp>
        <p:sp>
          <p:nvSpPr>
            <p:cNvPr id="7" name="Subtitle 2">
              <a:extLst>
                <a:ext uri="{FF2B5EF4-FFF2-40B4-BE49-F238E27FC236}">
                  <a16:creationId xmlns:a16="http://schemas.microsoft.com/office/drawing/2014/main" id="{0DDA0942-ED26-43F1-A2FC-20B3BF6D186F}"/>
                </a:ext>
              </a:extLst>
            </p:cNvPr>
            <p:cNvSpPr txBox="1">
              <a:spLocks/>
            </p:cNvSpPr>
            <p:nvPr/>
          </p:nvSpPr>
          <p:spPr>
            <a:xfrm>
              <a:off x="6846340" y="2424901"/>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HERE NOW!</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grpSp>
      <p:sp>
        <p:nvSpPr>
          <p:cNvPr id="8" name="Freeform: Shape 7">
            <a:extLst>
              <a:ext uri="{FF2B5EF4-FFF2-40B4-BE49-F238E27FC236}">
                <a16:creationId xmlns:a16="http://schemas.microsoft.com/office/drawing/2014/main" id="{CDF2CEF5-A8B8-40B5-A5AD-7E9506D8DB7B}"/>
              </a:ext>
            </a:extLst>
          </p:cNvPr>
          <p:cNvSpPr/>
          <p:nvPr/>
        </p:nvSpPr>
        <p:spPr>
          <a:xfrm>
            <a:off x="8111319" y="1418128"/>
            <a:ext cx="368249" cy="368249"/>
          </a:xfrm>
          <a:custGeom>
            <a:avLst/>
            <a:gdLst>
              <a:gd name="connsiteX0" fmla="*/ 402175 w 804350"/>
              <a:gd name="connsiteY0" fmla="*/ 0 h 804350"/>
              <a:gd name="connsiteX1" fmla="*/ 796179 w 804350"/>
              <a:gd name="connsiteY1" fmla="*/ 321123 h 804350"/>
              <a:gd name="connsiteX2" fmla="*/ 804350 w 804350"/>
              <a:gd name="connsiteY2" fmla="*/ 402174 h 804350"/>
              <a:gd name="connsiteX3" fmla="*/ 556031 w 804350"/>
              <a:gd name="connsiteY3" fmla="*/ 402174 h 804350"/>
              <a:gd name="connsiteX4" fmla="*/ 543940 w 804350"/>
              <a:gd name="connsiteY4" fmla="*/ 342288 h 804350"/>
              <a:gd name="connsiteX5" fmla="*/ 402175 w 804350"/>
              <a:gd name="connsiteY5" fmla="*/ 248319 h 804350"/>
              <a:gd name="connsiteX6" fmla="*/ 248319 w 804350"/>
              <a:gd name="connsiteY6" fmla="*/ 402175 h 804350"/>
              <a:gd name="connsiteX7" fmla="*/ 342288 w 804350"/>
              <a:gd name="connsiteY7" fmla="*/ 543940 h 804350"/>
              <a:gd name="connsiteX8" fmla="*/ 402174 w 804350"/>
              <a:gd name="connsiteY8" fmla="*/ 556031 h 804350"/>
              <a:gd name="connsiteX9" fmla="*/ 402174 w 804350"/>
              <a:gd name="connsiteY9" fmla="*/ 804350 h 804350"/>
              <a:gd name="connsiteX10" fmla="*/ 321123 w 804350"/>
              <a:gd name="connsiteY10" fmla="*/ 796180 h 804350"/>
              <a:gd name="connsiteX11" fmla="*/ 0 w 804350"/>
              <a:gd name="connsiteY11" fmla="*/ 402175 h 804350"/>
              <a:gd name="connsiteX12" fmla="*/ 402175 w 804350"/>
              <a:gd name="connsiteY12" fmla="*/ 0 h 80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4350" h="804350">
                <a:moveTo>
                  <a:pt x="402175" y="0"/>
                </a:moveTo>
                <a:cubicBezTo>
                  <a:pt x="596526" y="0"/>
                  <a:pt x="758678" y="137859"/>
                  <a:pt x="796179" y="321123"/>
                </a:cubicBezTo>
                <a:lnTo>
                  <a:pt x="804350" y="402174"/>
                </a:lnTo>
                <a:lnTo>
                  <a:pt x="556031" y="402174"/>
                </a:lnTo>
                <a:lnTo>
                  <a:pt x="543940" y="342288"/>
                </a:lnTo>
                <a:cubicBezTo>
                  <a:pt x="520584" y="287066"/>
                  <a:pt x="465904" y="248319"/>
                  <a:pt x="402175" y="248319"/>
                </a:cubicBezTo>
                <a:cubicBezTo>
                  <a:pt x="317203" y="248319"/>
                  <a:pt x="248319" y="317203"/>
                  <a:pt x="248319" y="402175"/>
                </a:cubicBezTo>
                <a:cubicBezTo>
                  <a:pt x="248319" y="465904"/>
                  <a:pt x="287067" y="520584"/>
                  <a:pt x="342288" y="543940"/>
                </a:cubicBezTo>
                <a:lnTo>
                  <a:pt x="402174" y="556031"/>
                </a:lnTo>
                <a:lnTo>
                  <a:pt x="402174" y="804350"/>
                </a:lnTo>
                <a:lnTo>
                  <a:pt x="321123" y="796180"/>
                </a:lnTo>
                <a:cubicBezTo>
                  <a:pt x="137859" y="758678"/>
                  <a:pt x="0" y="596526"/>
                  <a:pt x="0" y="402175"/>
                </a:cubicBezTo>
                <a:cubicBezTo>
                  <a:pt x="0" y="180060"/>
                  <a:pt x="180060" y="0"/>
                  <a:pt x="4021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343742F3-F955-4B2B-8221-EC25584AF027}"/>
              </a:ext>
            </a:extLst>
          </p:cNvPr>
          <p:cNvSpPr txBox="1"/>
          <p:nvPr/>
        </p:nvSpPr>
        <p:spPr>
          <a:xfrm>
            <a:off x="6895365" y="4673983"/>
            <a:ext cx="4012615" cy="1107996"/>
          </a:xfrm>
          <a:prstGeom prst="rect">
            <a:avLst/>
          </a:prstGeom>
          <a:noFill/>
        </p:spPr>
        <p:txBody>
          <a:bodyPr wrap="square" rtlCol="0">
            <a:spAutoFit/>
          </a:bodyPr>
          <a:lstStyle/>
          <a:p>
            <a:pPr>
              <a:lnSpc>
                <a:spcPct val="150000"/>
              </a:lnSpc>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p>
          <a:p>
            <a:pPr>
              <a:lnSpc>
                <a:spcPct val="150000"/>
              </a:lnSpc>
            </a:pPr>
            <a:endPar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0" name="TextBox 9">
            <a:extLst>
              <a:ext uri="{FF2B5EF4-FFF2-40B4-BE49-F238E27FC236}">
                <a16:creationId xmlns:a16="http://schemas.microsoft.com/office/drawing/2014/main" id="{B1697557-1722-42C4-92B5-55993A542292}"/>
              </a:ext>
            </a:extLst>
          </p:cNvPr>
          <p:cNvSpPr txBox="1"/>
          <p:nvPr/>
        </p:nvSpPr>
        <p:spPr>
          <a:xfrm>
            <a:off x="6895365" y="4254976"/>
            <a:ext cx="4012615" cy="312843"/>
          </a:xfrm>
          <a:prstGeom prst="rect">
            <a:avLst/>
          </a:prstGeom>
          <a:noFill/>
        </p:spPr>
        <p:txBody>
          <a:bodyPr wrap="square" rtlCol="0">
            <a:spAutoFit/>
          </a:bodyPr>
          <a:lstStyle/>
          <a:p>
            <a:pPr>
              <a:lnSpc>
                <a:spcPct val="150000"/>
              </a:lnSpc>
            </a:pPr>
            <a:r>
              <a:rPr lang="id-ID" sz="11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L</a:t>
            </a:r>
            <a:r>
              <a:rPr lang="en-US" sz="1100" dirty="0" err="1">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orem</a:t>
            </a:r>
            <a:r>
              <a:rPr lang="en-US" sz="11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 Ipsum is simply dummy text of the printing.</a:t>
            </a:r>
            <a:endParaRPr lang="en-US" sz="12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1" name="Freeform: Shape 10">
            <a:extLst>
              <a:ext uri="{FF2B5EF4-FFF2-40B4-BE49-F238E27FC236}">
                <a16:creationId xmlns:a16="http://schemas.microsoft.com/office/drawing/2014/main" id="{FD98DCC4-700D-4122-9FBB-6A44E5FD859D}"/>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Isosceles Triangle 11">
            <a:extLst>
              <a:ext uri="{FF2B5EF4-FFF2-40B4-BE49-F238E27FC236}">
                <a16:creationId xmlns:a16="http://schemas.microsoft.com/office/drawing/2014/main" id="{30004FFF-DAB8-4CE8-A8E7-8259FAD345C6}"/>
              </a:ext>
            </a:extLst>
          </p:cNvPr>
          <p:cNvSpPr/>
          <p:nvPr/>
        </p:nvSpPr>
        <p:spPr>
          <a:xfrm rot="16200000">
            <a:off x="10158067" y="4824604"/>
            <a:ext cx="2184016" cy="1882772"/>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DBABE2BC-E745-412D-9BA7-D9C1C2C0009E}"/>
              </a:ext>
            </a:extLst>
          </p:cNvPr>
          <p:cNvSpPr>
            <a:spLocks noGrp="1"/>
          </p:cNvSpPr>
          <p:nvPr>
            <p:ph type="pic" sz="quarter" idx="27"/>
          </p:nvPr>
        </p:nvSpPr>
        <p:spPr/>
      </p:sp>
    </p:spTree>
    <p:extLst>
      <p:ext uri="{BB962C8B-B14F-4D97-AF65-F5344CB8AC3E}">
        <p14:creationId xmlns:p14="http://schemas.microsoft.com/office/powerpoint/2010/main" val="3027181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48816269-61EC-4CA0-BACD-46DC9E81094B}"/>
              </a:ext>
            </a:extLst>
          </p:cNvPr>
          <p:cNvSpPr txBox="1"/>
          <p:nvPr/>
        </p:nvSpPr>
        <p:spPr>
          <a:xfrm>
            <a:off x="996801" y="4905690"/>
            <a:ext cx="1170512" cy="261610"/>
          </a:xfrm>
          <a:prstGeom prst="rect">
            <a:avLst/>
          </a:prstGeom>
          <a:noFill/>
        </p:spPr>
        <p:txBody>
          <a:bodyPr wrap="none" rtlCol="0">
            <a:spAutoFit/>
          </a:bodyPr>
          <a:lstStyle/>
          <a:p>
            <a:pPr algn="ctr"/>
            <a:r>
              <a:rPr lang="en-US" sz="1100" spc="3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DESIGNER</a:t>
            </a:r>
          </a:p>
        </p:txBody>
      </p:sp>
      <p:sp>
        <p:nvSpPr>
          <p:cNvPr id="36" name="TextBox 35">
            <a:extLst>
              <a:ext uri="{FF2B5EF4-FFF2-40B4-BE49-F238E27FC236}">
                <a16:creationId xmlns:a16="http://schemas.microsoft.com/office/drawing/2014/main" id="{B45C2BC0-AEF2-4650-AB27-359856DE7A44}"/>
              </a:ext>
            </a:extLst>
          </p:cNvPr>
          <p:cNvSpPr txBox="1"/>
          <p:nvPr/>
        </p:nvSpPr>
        <p:spPr>
          <a:xfrm>
            <a:off x="2957503" y="4905690"/>
            <a:ext cx="1776447" cy="261610"/>
          </a:xfrm>
          <a:prstGeom prst="rect">
            <a:avLst/>
          </a:prstGeom>
          <a:noFill/>
        </p:spPr>
        <p:txBody>
          <a:bodyPr wrap="none" rtlCol="0">
            <a:spAutoFit/>
          </a:bodyPr>
          <a:lstStyle/>
          <a:p>
            <a:pPr algn="ctr"/>
            <a:r>
              <a:rPr lang="en-US" sz="1100" spc="3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PHOTOGRAPHER</a:t>
            </a:r>
          </a:p>
        </p:txBody>
      </p:sp>
      <p:sp>
        <p:nvSpPr>
          <p:cNvPr id="52" name="TextBox 51">
            <a:extLst>
              <a:ext uri="{FF2B5EF4-FFF2-40B4-BE49-F238E27FC236}">
                <a16:creationId xmlns:a16="http://schemas.microsoft.com/office/drawing/2014/main" id="{D8397BDF-70C9-4724-939A-A885363E3786}"/>
              </a:ext>
            </a:extLst>
          </p:cNvPr>
          <p:cNvSpPr txBox="1"/>
          <p:nvPr/>
        </p:nvSpPr>
        <p:spPr>
          <a:xfrm>
            <a:off x="5646107" y="4907559"/>
            <a:ext cx="870751" cy="261610"/>
          </a:xfrm>
          <a:prstGeom prst="rect">
            <a:avLst/>
          </a:prstGeom>
          <a:noFill/>
        </p:spPr>
        <p:txBody>
          <a:bodyPr wrap="none" rtlCol="0">
            <a:spAutoFit/>
          </a:bodyPr>
          <a:lstStyle/>
          <a:p>
            <a:pPr algn="ctr"/>
            <a:r>
              <a:rPr lang="en-US" sz="1100" spc="3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MUSISI</a:t>
            </a:r>
          </a:p>
        </p:txBody>
      </p:sp>
      <p:sp>
        <p:nvSpPr>
          <p:cNvPr id="57" name="TextBox 56">
            <a:extLst>
              <a:ext uri="{FF2B5EF4-FFF2-40B4-BE49-F238E27FC236}">
                <a16:creationId xmlns:a16="http://schemas.microsoft.com/office/drawing/2014/main" id="{31B4E4CC-6D3A-47FF-A919-07281AC620A0}"/>
              </a:ext>
            </a:extLst>
          </p:cNvPr>
          <p:cNvSpPr txBox="1"/>
          <p:nvPr/>
        </p:nvSpPr>
        <p:spPr>
          <a:xfrm>
            <a:off x="7429015" y="4907559"/>
            <a:ext cx="1776447" cy="261610"/>
          </a:xfrm>
          <a:prstGeom prst="rect">
            <a:avLst/>
          </a:prstGeom>
          <a:noFill/>
        </p:spPr>
        <p:txBody>
          <a:bodyPr wrap="none" rtlCol="0">
            <a:spAutoFit/>
          </a:bodyPr>
          <a:lstStyle/>
          <a:p>
            <a:pPr algn="ctr"/>
            <a:r>
              <a:rPr lang="en-US" sz="1100" spc="3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PHOTOGRAPHER</a:t>
            </a:r>
          </a:p>
        </p:txBody>
      </p:sp>
      <p:sp>
        <p:nvSpPr>
          <p:cNvPr id="62" name="TextBox 61">
            <a:extLst>
              <a:ext uri="{FF2B5EF4-FFF2-40B4-BE49-F238E27FC236}">
                <a16:creationId xmlns:a16="http://schemas.microsoft.com/office/drawing/2014/main" id="{2D604B4C-6A04-47B6-B86A-7A5E78C03800}"/>
              </a:ext>
            </a:extLst>
          </p:cNvPr>
          <p:cNvSpPr txBox="1"/>
          <p:nvPr/>
        </p:nvSpPr>
        <p:spPr>
          <a:xfrm>
            <a:off x="9766427" y="4907559"/>
            <a:ext cx="1628971" cy="261610"/>
          </a:xfrm>
          <a:prstGeom prst="rect">
            <a:avLst/>
          </a:prstGeom>
          <a:noFill/>
        </p:spPr>
        <p:txBody>
          <a:bodyPr wrap="none" rtlCol="0">
            <a:spAutoFit/>
          </a:bodyPr>
          <a:lstStyle/>
          <a:p>
            <a:pPr algn="ctr"/>
            <a:r>
              <a:rPr lang="en-US" sz="1100" spc="3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ART DIRECTOR</a:t>
            </a:r>
          </a:p>
        </p:txBody>
      </p:sp>
      <p:sp>
        <p:nvSpPr>
          <p:cNvPr id="29" name="TextBox 28">
            <a:extLst>
              <a:ext uri="{FF2B5EF4-FFF2-40B4-BE49-F238E27FC236}">
                <a16:creationId xmlns:a16="http://schemas.microsoft.com/office/drawing/2014/main" id="{AA61259B-3D39-473C-B988-F32A23D9FBF4}"/>
              </a:ext>
            </a:extLst>
          </p:cNvPr>
          <p:cNvSpPr txBox="1"/>
          <p:nvPr/>
        </p:nvSpPr>
        <p:spPr>
          <a:xfrm>
            <a:off x="746254" y="4558163"/>
            <a:ext cx="1671612" cy="307777"/>
          </a:xfrm>
          <a:prstGeom prst="rect">
            <a:avLst/>
          </a:prstGeom>
          <a:noFill/>
        </p:spPr>
        <p:txBody>
          <a:bodyPr wrap="none" rtlCol="0">
            <a:spAutoFit/>
          </a:bodyPr>
          <a:lstStyle/>
          <a:p>
            <a:pPr algn="ctr"/>
            <a:r>
              <a:rPr lang="en-US" sz="1400" spc="30" dirty="0">
                <a:solidFill>
                  <a:schemeClr val="tx1">
                    <a:lumMod val="75000"/>
                    <a:lumOff val="25000"/>
                  </a:schemeClr>
                </a:solidFill>
                <a:latin typeface="Montserrat Light" panose="00000400000000000000" pitchFamily="50" charset="0"/>
                <a:ea typeface="Lato" panose="020F0502020204030203" pitchFamily="34" charset="0"/>
                <a:cs typeface="Lato" panose="020F0502020204030203" pitchFamily="34" charset="0"/>
              </a:rPr>
              <a:t>Your Team Here</a:t>
            </a:r>
          </a:p>
        </p:txBody>
      </p:sp>
      <p:sp>
        <p:nvSpPr>
          <p:cNvPr id="37" name="TextBox 36">
            <a:extLst>
              <a:ext uri="{FF2B5EF4-FFF2-40B4-BE49-F238E27FC236}">
                <a16:creationId xmlns:a16="http://schemas.microsoft.com/office/drawing/2014/main" id="{D8291B81-7A68-4030-96E6-D37E9C301E19}"/>
              </a:ext>
            </a:extLst>
          </p:cNvPr>
          <p:cNvSpPr txBox="1"/>
          <p:nvPr/>
        </p:nvSpPr>
        <p:spPr>
          <a:xfrm>
            <a:off x="2995972" y="4558163"/>
            <a:ext cx="1671611" cy="307777"/>
          </a:xfrm>
          <a:prstGeom prst="rect">
            <a:avLst/>
          </a:prstGeom>
          <a:noFill/>
        </p:spPr>
        <p:txBody>
          <a:bodyPr wrap="none" rtlCol="0">
            <a:spAutoFit/>
          </a:bodyPr>
          <a:lstStyle/>
          <a:p>
            <a:pPr algn="ctr"/>
            <a:r>
              <a:rPr lang="en-US" sz="1400" spc="30" dirty="0">
                <a:solidFill>
                  <a:schemeClr val="tx1">
                    <a:lumMod val="75000"/>
                    <a:lumOff val="25000"/>
                  </a:schemeClr>
                </a:solidFill>
                <a:latin typeface="Montserrat Light" panose="00000400000000000000" pitchFamily="50" charset="0"/>
                <a:ea typeface="Lato" panose="020F0502020204030203" pitchFamily="34" charset="0"/>
                <a:cs typeface="Lato" panose="020F0502020204030203" pitchFamily="34" charset="0"/>
              </a:rPr>
              <a:t>Your Team Here</a:t>
            </a:r>
          </a:p>
        </p:txBody>
      </p:sp>
      <p:sp>
        <p:nvSpPr>
          <p:cNvPr id="53" name="TextBox 52">
            <a:extLst>
              <a:ext uri="{FF2B5EF4-FFF2-40B4-BE49-F238E27FC236}">
                <a16:creationId xmlns:a16="http://schemas.microsoft.com/office/drawing/2014/main" id="{F2CEF70E-999E-4ADB-B6D5-BC7D61E6DB4B}"/>
              </a:ext>
            </a:extLst>
          </p:cNvPr>
          <p:cNvSpPr txBox="1"/>
          <p:nvPr/>
        </p:nvSpPr>
        <p:spPr>
          <a:xfrm>
            <a:off x="5245684" y="4558163"/>
            <a:ext cx="1671612" cy="307777"/>
          </a:xfrm>
          <a:prstGeom prst="rect">
            <a:avLst/>
          </a:prstGeom>
          <a:noFill/>
        </p:spPr>
        <p:txBody>
          <a:bodyPr wrap="none" rtlCol="0">
            <a:spAutoFit/>
          </a:bodyPr>
          <a:lstStyle/>
          <a:p>
            <a:pPr algn="ctr"/>
            <a:r>
              <a:rPr lang="en-US" sz="1400" spc="30" dirty="0">
                <a:solidFill>
                  <a:schemeClr val="tx1">
                    <a:lumMod val="75000"/>
                    <a:lumOff val="25000"/>
                  </a:schemeClr>
                </a:solidFill>
                <a:latin typeface="Montserrat Light" panose="00000400000000000000" pitchFamily="50" charset="0"/>
                <a:ea typeface="Lato" panose="020F0502020204030203" pitchFamily="34" charset="0"/>
                <a:cs typeface="Lato" panose="020F0502020204030203" pitchFamily="34" charset="0"/>
              </a:rPr>
              <a:t>Your Team Here</a:t>
            </a:r>
          </a:p>
        </p:txBody>
      </p:sp>
      <p:sp>
        <p:nvSpPr>
          <p:cNvPr id="58" name="TextBox 57">
            <a:extLst>
              <a:ext uri="{FF2B5EF4-FFF2-40B4-BE49-F238E27FC236}">
                <a16:creationId xmlns:a16="http://schemas.microsoft.com/office/drawing/2014/main" id="{AB3A22F1-3F91-4A4E-97C6-DDDD95863B93}"/>
              </a:ext>
            </a:extLst>
          </p:cNvPr>
          <p:cNvSpPr txBox="1"/>
          <p:nvPr/>
        </p:nvSpPr>
        <p:spPr>
          <a:xfrm>
            <a:off x="7495397" y="4558163"/>
            <a:ext cx="1671612" cy="307777"/>
          </a:xfrm>
          <a:prstGeom prst="rect">
            <a:avLst/>
          </a:prstGeom>
          <a:noFill/>
        </p:spPr>
        <p:txBody>
          <a:bodyPr wrap="none" rtlCol="0">
            <a:spAutoFit/>
          </a:bodyPr>
          <a:lstStyle/>
          <a:p>
            <a:pPr algn="ctr"/>
            <a:r>
              <a:rPr lang="en-US" sz="1400" spc="30" dirty="0">
                <a:solidFill>
                  <a:schemeClr val="tx1">
                    <a:lumMod val="75000"/>
                    <a:lumOff val="25000"/>
                  </a:schemeClr>
                </a:solidFill>
                <a:latin typeface="Montserrat Light" panose="00000400000000000000" pitchFamily="50" charset="0"/>
                <a:ea typeface="Lato" panose="020F0502020204030203" pitchFamily="34" charset="0"/>
                <a:cs typeface="Lato" panose="020F0502020204030203" pitchFamily="34" charset="0"/>
              </a:rPr>
              <a:t>Your Team Here</a:t>
            </a:r>
          </a:p>
        </p:txBody>
      </p:sp>
      <p:sp>
        <p:nvSpPr>
          <p:cNvPr id="63" name="TextBox 62">
            <a:extLst>
              <a:ext uri="{FF2B5EF4-FFF2-40B4-BE49-F238E27FC236}">
                <a16:creationId xmlns:a16="http://schemas.microsoft.com/office/drawing/2014/main" id="{6E74AE26-91E2-4B3D-B633-BB5D39786B12}"/>
              </a:ext>
            </a:extLst>
          </p:cNvPr>
          <p:cNvSpPr txBox="1"/>
          <p:nvPr/>
        </p:nvSpPr>
        <p:spPr>
          <a:xfrm>
            <a:off x="9745110" y="4558163"/>
            <a:ext cx="1671612" cy="307777"/>
          </a:xfrm>
          <a:prstGeom prst="rect">
            <a:avLst/>
          </a:prstGeom>
          <a:noFill/>
        </p:spPr>
        <p:txBody>
          <a:bodyPr wrap="none" rtlCol="0">
            <a:spAutoFit/>
          </a:bodyPr>
          <a:lstStyle/>
          <a:p>
            <a:pPr algn="ctr"/>
            <a:r>
              <a:rPr lang="en-US" sz="1400" spc="30" dirty="0">
                <a:solidFill>
                  <a:schemeClr val="tx1">
                    <a:lumMod val="75000"/>
                    <a:lumOff val="25000"/>
                  </a:schemeClr>
                </a:solidFill>
                <a:latin typeface="Montserrat Light" panose="00000400000000000000" pitchFamily="50" charset="0"/>
                <a:ea typeface="Lato" panose="020F0502020204030203" pitchFamily="34" charset="0"/>
                <a:cs typeface="Lato" panose="020F0502020204030203" pitchFamily="34" charset="0"/>
              </a:rPr>
              <a:t>Your Team Here</a:t>
            </a:r>
          </a:p>
        </p:txBody>
      </p:sp>
      <p:sp>
        <p:nvSpPr>
          <p:cNvPr id="85" name="TextBox 84">
            <a:extLst>
              <a:ext uri="{FF2B5EF4-FFF2-40B4-BE49-F238E27FC236}">
                <a16:creationId xmlns:a16="http://schemas.microsoft.com/office/drawing/2014/main" id="{BE8DCEA2-4651-4F2E-99AF-7D4436A22378}"/>
              </a:ext>
            </a:extLst>
          </p:cNvPr>
          <p:cNvSpPr txBox="1"/>
          <p:nvPr/>
        </p:nvSpPr>
        <p:spPr>
          <a:xfrm>
            <a:off x="2655699" y="5932246"/>
            <a:ext cx="6851565" cy="566758"/>
          </a:xfrm>
          <a:prstGeom prst="rect">
            <a:avLst/>
          </a:prstGeom>
          <a:noFill/>
        </p:spPr>
        <p:txBody>
          <a:bodyPr wrap="square" rtlCol="0">
            <a:spAutoFit/>
          </a:bodyPr>
          <a:lstStyle/>
          <a:p>
            <a:pPr algn="ctr">
              <a:lnSpc>
                <a:spcPct val="150000"/>
              </a:lnSpc>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p>
        </p:txBody>
      </p:sp>
      <p:grpSp>
        <p:nvGrpSpPr>
          <p:cNvPr id="92" name="Group 91"/>
          <p:cNvGrpSpPr/>
          <p:nvPr/>
        </p:nvGrpSpPr>
        <p:grpSpPr>
          <a:xfrm>
            <a:off x="1234886" y="5354442"/>
            <a:ext cx="694341" cy="150842"/>
            <a:chOff x="9475619" y="5793834"/>
            <a:chExt cx="648944" cy="140980"/>
          </a:xfrm>
          <a:solidFill>
            <a:schemeClr val="accent1"/>
          </a:solidFill>
        </p:grpSpPr>
        <p:sp>
          <p:nvSpPr>
            <p:cNvPr id="93" name="Freeform 74"/>
            <p:cNvSpPr>
              <a:spLocks noChangeArrowheads="1"/>
            </p:cNvSpPr>
            <p:nvPr userDrawn="1"/>
          </p:nvSpPr>
          <p:spPr bwMode="auto">
            <a:xfrm>
              <a:off x="9987197" y="5796545"/>
              <a:ext cx="137366" cy="135558"/>
            </a:xfrm>
            <a:custGeom>
              <a:avLst/>
              <a:gdLst>
                <a:gd name="T0" fmla="*/ 14641 w 445"/>
                <a:gd name="T1" fmla="*/ 58439 h 436"/>
                <a:gd name="T2" fmla="*/ 14641 w 445"/>
                <a:gd name="T3" fmla="*/ 58439 h 436"/>
                <a:gd name="T4" fmla="*/ 33619 w 445"/>
                <a:gd name="T5" fmla="*/ 101585 h 436"/>
                <a:gd name="T6" fmla="*/ 62901 w 445"/>
                <a:gd name="T7" fmla="*/ 111416 h 436"/>
                <a:gd name="T8" fmla="*/ 67781 w 445"/>
                <a:gd name="T9" fmla="*/ 111416 h 436"/>
                <a:gd name="T10" fmla="*/ 72661 w 445"/>
                <a:gd name="T11" fmla="*/ 135447 h 436"/>
                <a:gd name="T12" fmla="*/ 72661 w 445"/>
                <a:gd name="T13" fmla="*/ 135447 h 436"/>
                <a:gd name="T14" fmla="*/ 0 w 445"/>
                <a:gd name="T15" fmla="*/ 188425 h 436"/>
                <a:gd name="T16" fmla="*/ 62901 w 445"/>
                <a:gd name="T17" fmla="*/ 237579 h 436"/>
                <a:gd name="T18" fmla="*/ 62901 w 445"/>
                <a:gd name="T19" fmla="*/ 237579 h 436"/>
                <a:gd name="T20" fmla="*/ 67781 w 445"/>
                <a:gd name="T21" fmla="*/ 237579 h 436"/>
                <a:gd name="T22" fmla="*/ 106280 w 445"/>
                <a:gd name="T23" fmla="*/ 227748 h 436"/>
                <a:gd name="T24" fmla="*/ 135020 w 445"/>
                <a:gd name="T25" fmla="*/ 174771 h 436"/>
                <a:gd name="T26" fmla="*/ 111161 w 445"/>
                <a:gd name="T27" fmla="*/ 125616 h 436"/>
                <a:gd name="T28" fmla="*/ 96520 w 445"/>
                <a:gd name="T29" fmla="*/ 111416 h 436"/>
                <a:gd name="T30" fmla="*/ 106280 w 445"/>
                <a:gd name="T31" fmla="*/ 96670 h 436"/>
                <a:gd name="T32" fmla="*/ 125259 w 445"/>
                <a:gd name="T33" fmla="*/ 53524 h 436"/>
                <a:gd name="T34" fmla="*/ 106280 w 445"/>
                <a:gd name="T35" fmla="*/ 9831 h 436"/>
                <a:gd name="T36" fmla="*/ 115499 w 445"/>
                <a:gd name="T37" fmla="*/ 9831 h 436"/>
                <a:gd name="T38" fmla="*/ 135020 w 445"/>
                <a:gd name="T39" fmla="*/ 0 h 436"/>
                <a:gd name="T40" fmla="*/ 135020 w 445"/>
                <a:gd name="T41" fmla="*/ 0 h 436"/>
                <a:gd name="T42" fmla="*/ 77541 w 445"/>
                <a:gd name="T43" fmla="*/ 0 h 436"/>
                <a:gd name="T44" fmla="*/ 14641 w 445"/>
                <a:gd name="T45" fmla="*/ 58439 h 436"/>
                <a:gd name="T46" fmla="*/ 111161 w 445"/>
                <a:gd name="T47" fmla="*/ 179140 h 436"/>
                <a:gd name="T48" fmla="*/ 111161 w 445"/>
                <a:gd name="T49" fmla="*/ 179140 h 436"/>
                <a:gd name="T50" fmla="*/ 72661 w 445"/>
                <a:gd name="T51" fmla="*/ 213002 h 436"/>
                <a:gd name="T52" fmla="*/ 29281 w 445"/>
                <a:gd name="T53" fmla="*/ 188425 h 436"/>
                <a:gd name="T54" fmla="*/ 38500 w 445"/>
                <a:gd name="T55" fmla="*/ 159478 h 436"/>
                <a:gd name="T56" fmla="*/ 67781 w 445"/>
                <a:gd name="T57" fmla="*/ 150194 h 436"/>
                <a:gd name="T58" fmla="*/ 72661 w 445"/>
                <a:gd name="T59" fmla="*/ 150194 h 436"/>
                <a:gd name="T60" fmla="*/ 111161 w 445"/>
                <a:gd name="T61" fmla="*/ 179140 h 436"/>
                <a:gd name="T62" fmla="*/ 96520 w 445"/>
                <a:gd name="T63" fmla="*/ 43693 h 436"/>
                <a:gd name="T64" fmla="*/ 96520 w 445"/>
                <a:gd name="T65" fmla="*/ 43693 h 436"/>
                <a:gd name="T66" fmla="*/ 77541 w 445"/>
                <a:gd name="T67" fmla="*/ 92301 h 436"/>
                <a:gd name="T68" fmla="*/ 72661 w 445"/>
                <a:gd name="T69" fmla="*/ 92301 h 436"/>
                <a:gd name="T70" fmla="*/ 43922 w 445"/>
                <a:gd name="T71" fmla="*/ 63354 h 436"/>
                <a:gd name="T72" fmla="*/ 43922 w 445"/>
                <a:gd name="T73" fmla="*/ 33862 h 436"/>
                <a:gd name="T74" fmla="*/ 58020 w 445"/>
                <a:gd name="T75" fmla="*/ 14200 h 436"/>
                <a:gd name="T76" fmla="*/ 62901 w 445"/>
                <a:gd name="T77" fmla="*/ 14200 h 436"/>
                <a:gd name="T78" fmla="*/ 96520 w 445"/>
                <a:gd name="T79" fmla="*/ 43693 h 436"/>
                <a:gd name="T80" fmla="*/ 202258 w 445"/>
                <a:gd name="T81" fmla="*/ 92301 h 436"/>
                <a:gd name="T82" fmla="*/ 202258 w 445"/>
                <a:gd name="T83" fmla="*/ 92301 h 436"/>
                <a:gd name="T84" fmla="*/ 202258 w 445"/>
                <a:gd name="T85" fmla="*/ 53524 h 436"/>
                <a:gd name="T86" fmla="*/ 172977 w 445"/>
                <a:gd name="T87" fmla="*/ 53524 h 436"/>
                <a:gd name="T88" fmla="*/ 172977 w 445"/>
                <a:gd name="T89" fmla="*/ 92301 h 436"/>
                <a:gd name="T90" fmla="*/ 135020 w 445"/>
                <a:gd name="T91" fmla="*/ 92301 h 436"/>
                <a:gd name="T92" fmla="*/ 135020 w 445"/>
                <a:gd name="T93" fmla="*/ 116332 h 436"/>
                <a:gd name="T94" fmla="*/ 172977 w 445"/>
                <a:gd name="T95" fmla="*/ 116332 h 436"/>
                <a:gd name="T96" fmla="*/ 172977 w 445"/>
                <a:gd name="T97" fmla="*/ 159478 h 436"/>
                <a:gd name="T98" fmla="*/ 202258 w 445"/>
                <a:gd name="T99" fmla="*/ 159478 h 436"/>
                <a:gd name="T100" fmla="*/ 202258 w 445"/>
                <a:gd name="T101" fmla="*/ 116332 h 436"/>
                <a:gd name="T102" fmla="*/ 240758 w 445"/>
                <a:gd name="T103" fmla="*/ 116332 h 436"/>
                <a:gd name="T104" fmla="*/ 240758 w 445"/>
                <a:gd name="T105" fmla="*/ 92301 h 436"/>
                <a:gd name="T106" fmla="*/ 202258 w 445"/>
                <a:gd name="T107" fmla="*/ 92301 h 4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5" h="436">
                  <a:moveTo>
                    <a:pt x="27" y="107"/>
                  </a:moveTo>
                  <a:lnTo>
                    <a:pt x="27" y="107"/>
                  </a:lnTo>
                  <a:cubicBezTo>
                    <a:pt x="27" y="142"/>
                    <a:pt x="36" y="169"/>
                    <a:pt x="62" y="186"/>
                  </a:cubicBezTo>
                  <a:cubicBezTo>
                    <a:pt x="81" y="195"/>
                    <a:pt x="107" y="204"/>
                    <a:pt x="116" y="204"/>
                  </a:cubicBezTo>
                  <a:lnTo>
                    <a:pt x="125" y="204"/>
                  </a:lnTo>
                  <a:cubicBezTo>
                    <a:pt x="125" y="204"/>
                    <a:pt x="116" y="222"/>
                    <a:pt x="134" y="248"/>
                  </a:cubicBezTo>
                  <a:cubicBezTo>
                    <a:pt x="107" y="248"/>
                    <a:pt x="0" y="257"/>
                    <a:pt x="0" y="345"/>
                  </a:cubicBezTo>
                  <a:cubicBezTo>
                    <a:pt x="0" y="435"/>
                    <a:pt x="98" y="435"/>
                    <a:pt x="116" y="435"/>
                  </a:cubicBez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grpFill/>
            <a:ln>
              <a:noFill/>
            </a:ln>
            <a:effectLst/>
          </p:spPr>
          <p:txBody>
            <a:bodyPr wrap="none" lIns="34290" tIns="17145" rIns="34290" bIns="17145" anchor="ctr"/>
            <a:lstStyle/>
            <a:p>
              <a:endPar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94" name="Freeform 75"/>
            <p:cNvSpPr>
              <a:spLocks noChangeArrowheads="1"/>
            </p:cNvSpPr>
            <p:nvPr userDrawn="1"/>
          </p:nvSpPr>
          <p:spPr bwMode="auto">
            <a:xfrm>
              <a:off x="9475619" y="5793834"/>
              <a:ext cx="75912" cy="140980"/>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grpFill/>
            <a:ln>
              <a:noFill/>
            </a:ln>
            <a:effectLst/>
          </p:spPr>
          <p:txBody>
            <a:bodyPr wrap="none" lIns="34290" tIns="17145" rIns="34290" bIns="17145" anchor="ctr"/>
            <a:lstStyle/>
            <a:p>
              <a:endPar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95" name="Freeform 85"/>
            <p:cNvSpPr>
              <a:spLocks noChangeArrowheads="1"/>
            </p:cNvSpPr>
            <p:nvPr userDrawn="1"/>
          </p:nvSpPr>
          <p:spPr bwMode="auto">
            <a:xfrm>
              <a:off x="9697970" y="5806938"/>
              <a:ext cx="142788" cy="114772"/>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grpFill/>
            <a:ln>
              <a:noFill/>
            </a:ln>
            <a:effectLst/>
          </p:spPr>
          <p:txBody>
            <a:bodyPr wrap="none" lIns="34290" tIns="17145" rIns="34290" bIns="17145" anchor="ctr"/>
            <a:lstStyle/>
            <a:p>
              <a:endPar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96" name="Group 95"/>
          <p:cNvGrpSpPr/>
          <p:nvPr/>
        </p:nvGrpSpPr>
        <p:grpSpPr>
          <a:xfrm>
            <a:off x="3484601" y="5354320"/>
            <a:ext cx="694341" cy="150842"/>
            <a:chOff x="9475619" y="5793834"/>
            <a:chExt cx="648944" cy="140980"/>
          </a:xfrm>
          <a:solidFill>
            <a:schemeClr val="accent1"/>
          </a:solidFill>
        </p:grpSpPr>
        <p:sp>
          <p:nvSpPr>
            <p:cNvPr id="97" name="Freeform 74"/>
            <p:cNvSpPr>
              <a:spLocks noChangeArrowheads="1"/>
            </p:cNvSpPr>
            <p:nvPr userDrawn="1"/>
          </p:nvSpPr>
          <p:spPr bwMode="auto">
            <a:xfrm>
              <a:off x="9987197" y="5796545"/>
              <a:ext cx="137366" cy="135558"/>
            </a:xfrm>
            <a:custGeom>
              <a:avLst/>
              <a:gdLst>
                <a:gd name="T0" fmla="*/ 14641 w 445"/>
                <a:gd name="T1" fmla="*/ 58439 h 436"/>
                <a:gd name="T2" fmla="*/ 14641 w 445"/>
                <a:gd name="T3" fmla="*/ 58439 h 436"/>
                <a:gd name="T4" fmla="*/ 33619 w 445"/>
                <a:gd name="T5" fmla="*/ 101585 h 436"/>
                <a:gd name="T6" fmla="*/ 62901 w 445"/>
                <a:gd name="T7" fmla="*/ 111416 h 436"/>
                <a:gd name="T8" fmla="*/ 67781 w 445"/>
                <a:gd name="T9" fmla="*/ 111416 h 436"/>
                <a:gd name="T10" fmla="*/ 72661 w 445"/>
                <a:gd name="T11" fmla="*/ 135447 h 436"/>
                <a:gd name="T12" fmla="*/ 72661 w 445"/>
                <a:gd name="T13" fmla="*/ 135447 h 436"/>
                <a:gd name="T14" fmla="*/ 0 w 445"/>
                <a:gd name="T15" fmla="*/ 188425 h 436"/>
                <a:gd name="T16" fmla="*/ 62901 w 445"/>
                <a:gd name="T17" fmla="*/ 237579 h 436"/>
                <a:gd name="T18" fmla="*/ 62901 w 445"/>
                <a:gd name="T19" fmla="*/ 237579 h 436"/>
                <a:gd name="T20" fmla="*/ 67781 w 445"/>
                <a:gd name="T21" fmla="*/ 237579 h 436"/>
                <a:gd name="T22" fmla="*/ 106280 w 445"/>
                <a:gd name="T23" fmla="*/ 227748 h 436"/>
                <a:gd name="T24" fmla="*/ 135020 w 445"/>
                <a:gd name="T25" fmla="*/ 174771 h 436"/>
                <a:gd name="T26" fmla="*/ 111161 w 445"/>
                <a:gd name="T27" fmla="*/ 125616 h 436"/>
                <a:gd name="T28" fmla="*/ 96520 w 445"/>
                <a:gd name="T29" fmla="*/ 111416 h 436"/>
                <a:gd name="T30" fmla="*/ 106280 w 445"/>
                <a:gd name="T31" fmla="*/ 96670 h 436"/>
                <a:gd name="T32" fmla="*/ 125259 w 445"/>
                <a:gd name="T33" fmla="*/ 53524 h 436"/>
                <a:gd name="T34" fmla="*/ 106280 w 445"/>
                <a:gd name="T35" fmla="*/ 9831 h 436"/>
                <a:gd name="T36" fmla="*/ 115499 w 445"/>
                <a:gd name="T37" fmla="*/ 9831 h 436"/>
                <a:gd name="T38" fmla="*/ 135020 w 445"/>
                <a:gd name="T39" fmla="*/ 0 h 436"/>
                <a:gd name="T40" fmla="*/ 135020 w 445"/>
                <a:gd name="T41" fmla="*/ 0 h 436"/>
                <a:gd name="T42" fmla="*/ 77541 w 445"/>
                <a:gd name="T43" fmla="*/ 0 h 436"/>
                <a:gd name="T44" fmla="*/ 14641 w 445"/>
                <a:gd name="T45" fmla="*/ 58439 h 436"/>
                <a:gd name="T46" fmla="*/ 111161 w 445"/>
                <a:gd name="T47" fmla="*/ 179140 h 436"/>
                <a:gd name="T48" fmla="*/ 111161 w 445"/>
                <a:gd name="T49" fmla="*/ 179140 h 436"/>
                <a:gd name="T50" fmla="*/ 72661 w 445"/>
                <a:gd name="T51" fmla="*/ 213002 h 436"/>
                <a:gd name="T52" fmla="*/ 29281 w 445"/>
                <a:gd name="T53" fmla="*/ 188425 h 436"/>
                <a:gd name="T54" fmla="*/ 38500 w 445"/>
                <a:gd name="T55" fmla="*/ 159478 h 436"/>
                <a:gd name="T56" fmla="*/ 67781 w 445"/>
                <a:gd name="T57" fmla="*/ 150194 h 436"/>
                <a:gd name="T58" fmla="*/ 72661 w 445"/>
                <a:gd name="T59" fmla="*/ 150194 h 436"/>
                <a:gd name="T60" fmla="*/ 111161 w 445"/>
                <a:gd name="T61" fmla="*/ 179140 h 436"/>
                <a:gd name="T62" fmla="*/ 96520 w 445"/>
                <a:gd name="T63" fmla="*/ 43693 h 436"/>
                <a:gd name="T64" fmla="*/ 96520 w 445"/>
                <a:gd name="T65" fmla="*/ 43693 h 436"/>
                <a:gd name="T66" fmla="*/ 77541 w 445"/>
                <a:gd name="T67" fmla="*/ 92301 h 436"/>
                <a:gd name="T68" fmla="*/ 72661 w 445"/>
                <a:gd name="T69" fmla="*/ 92301 h 436"/>
                <a:gd name="T70" fmla="*/ 43922 w 445"/>
                <a:gd name="T71" fmla="*/ 63354 h 436"/>
                <a:gd name="T72" fmla="*/ 43922 w 445"/>
                <a:gd name="T73" fmla="*/ 33862 h 436"/>
                <a:gd name="T74" fmla="*/ 58020 w 445"/>
                <a:gd name="T75" fmla="*/ 14200 h 436"/>
                <a:gd name="T76" fmla="*/ 62901 w 445"/>
                <a:gd name="T77" fmla="*/ 14200 h 436"/>
                <a:gd name="T78" fmla="*/ 96520 w 445"/>
                <a:gd name="T79" fmla="*/ 43693 h 436"/>
                <a:gd name="T80" fmla="*/ 202258 w 445"/>
                <a:gd name="T81" fmla="*/ 92301 h 436"/>
                <a:gd name="T82" fmla="*/ 202258 w 445"/>
                <a:gd name="T83" fmla="*/ 92301 h 436"/>
                <a:gd name="T84" fmla="*/ 202258 w 445"/>
                <a:gd name="T85" fmla="*/ 53524 h 436"/>
                <a:gd name="T86" fmla="*/ 172977 w 445"/>
                <a:gd name="T87" fmla="*/ 53524 h 436"/>
                <a:gd name="T88" fmla="*/ 172977 w 445"/>
                <a:gd name="T89" fmla="*/ 92301 h 436"/>
                <a:gd name="T90" fmla="*/ 135020 w 445"/>
                <a:gd name="T91" fmla="*/ 92301 h 436"/>
                <a:gd name="T92" fmla="*/ 135020 w 445"/>
                <a:gd name="T93" fmla="*/ 116332 h 436"/>
                <a:gd name="T94" fmla="*/ 172977 w 445"/>
                <a:gd name="T95" fmla="*/ 116332 h 436"/>
                <a:gd name="T96" fmla="*/ 172977 w 445"/>
                <a:gd name="T97" fmla="*/ 159478 h 436"/>
                <a:gd name="T98" fmla="*/ 202258 w 445"/>
                <a:gd name="T99" fmla="*/ 159478 h 436"/>
                <a:gd name="T100" fmla="*/ 202258 w 445"/>
                <a:gd name="T101" fmla="*/ 116332 h 436"/>
                <a:gd name="T102" fmla="*/ 240758 w 445"/>
                <a:gd name="T103" fmla="*/ 116332 h 436"/>
                <a:gd name="T104" fmla="*/ 240758 w 445"/>
                <a:gd name="T105" fmla="*/ 92301 h 436"/>
                <a:gd name="T106" fmla="*/ 202258 w 445"/>
                <a:gd name="T107" fmla="*/ 92301 h 4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5" h="436">
                  <a:moveTo>
                    <a:pt x="27" y="107"/>
                  </a:moveTo>
                  <a:lnTo>
                    <a:pt x="27" y="107"/>
                  </a:lnTo>
                  <a:cubicBezTo>
                    <a:pt x="27" y="142"/>
                    <a:pt x="36" y="169"/>
                    <a:pt x="62" y="186"/>
                  </a:cubicBezTo>
                  <a:cubicBezTo>
                    <a:pt x="81" y="195"/>
                    <a:pt x="107" y="204"/>
                    <a:pt x="116" y="204"/>
                  </a:cubicBezTo>
                  <a:lnTo>
                    <a:pt x="125" y="204"/>
                  </a:lnTo>
                  <a:cubicBezTo>
                    <a:pt x="125" y="204"/>
                    <a:pt x="116" y="222"/>
                    <a:pt x="134" y="248"/>
                  </a:cubicBezTo>
                  <a:cubicBezTo>
                    <a:pt x="107" y="248"/>
                    <a:pt x="0" y="257"/>
                    <a:pt x="0" y="345"/>
                  </a:cubicBezTo>
                  <a:cubicBezTo>
                    <a:pt x="0" y="435"/>
                    <a:pt x="98" y="435"/>
                    <a:pt x="116" y="435"/>
                  </a:cubicBez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grpFill/>
            <a:ln>
              <a:noFill/>
            </a:ln>
            <a:effectLst/>
          </p:spPr>
          <p:txBody>
            <a:bodyPr wrap="none" lIns="34290" tIns="17145" rIns="34290" bIns="17145" anchor="ctr"/>
            <a:lstStyle/>
            <a:p>
              <a:endPar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98" name="Freeform 75"/>
            <p:cNvSpPr>
              <a:spLocks noChangeArrowheads="1"/>
            </p:cNvSpPr>
            <p:nvPr userDrawn="1"/>
          </p:nvSpPr>
          <p:spPr bwMode="auto">
            <a:xfrm>
              <a:off x="9475619" y="5793834"/>
              <a:ext cx="75912" cy="140980"/>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grpFill/>
            <a:ln>
              <a:noFill/>
            </a:ln>
            <a:effectLst/>
          </p:spPr>
          <p:txBody>
            <a:bodyPr wrap="none" lIns="34290" tIns="17145" rIns="34290" bIns="17145" anchor="ctr"/>
            <a:lstStyle/>
            <a:p>
              <a:endPar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99" name="Freeform 85"/>
            <p:cNvSpPr>
              <a:spLocks noChangeArrowheads="1"/>
            </p:cNvSpPr>
            <p:nvPr userDrawn="1"/>
          </p:nvSpPr>
          <p:spPr bwMode="auto">
            <a:xfrm>
              <a:off x="9697970" y="5806938"/>
              <a:ext cx="142788" cy="114772"/>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grpFill/>
            <a:ln>
              <a:noFill/>
            </a:ln>
            <a:effectLst/>
          </p:spPr>
          <p:txBody>
            <a:bodyPr wrap="none" lIns="34290" tIns="17145" rIns="34290" bIns="17145" anchor="ctr"/>
            <a:lstStyle/>
            <a:p>
              <a:endPar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100" name="Group 99"/>
          <p:cNvGrpSpPr/>
          <p:nvPr/>
        </p:nvGrpSpPr>
        <p:grpSpPr>
          <a:xfrm>
            <a:off x="5734316" y="5363698"/>
            <a:ext cx="694341" cy="150842"/>
            <a:chOff x="9475619" y="5793834"/>
            <a:chExt cx="648944" cy="140980"/>
          </a:xfrm>
          <a:solidFill>
            <a:schemeClr val="accent1"/>
          </a:solidFill>
        </p:grpSpPr>
        <p:sp>
          <p:nvSpPr>
            <p:cNvPr id="101" name="Freeform 74"/>
            <p:cNvSpPr>
              <a:spLocks noChangeArrowheads="1"/>
            </p:cNvSpPr>
            <p:nvPr userDrawn="1"/>
          </p:nvSpPr>
          <p:spPr bwMode="auto">
            <a:xfrm>
              <a:off x="9987197" y="5796545"/>
              <a:ext cx="137366" cy="135558"/>
            </a:xfrm>
            <a:custGeom>
              <a:avLst/>
              <a:gdLst>
                <a:gd name="T0" fmla="*/ 14641 w 445"/>
                <a:gd name="T1" fmla="*/ 58439 h 436"/>
                <a:gd name="T2" fmla="*/ 14641 w 445"/>
                <a:gd name="T3" fmla="*/ 58439 h 436"/>
                <a:gd name="T4" fmla="*/ 33619 w 445"/>
                <a:gd name="T5" fmla="*/ 101585 h 436"/>
                <a:gd name="T6" fmla="*/ 62901 w 445"/>
                <a:gd name="T7" fmla="*/ 111416 h 436"/>
                <a:gd name="T8" fmla="*/ 67781 w 445"/>
                <a:gd name="T9" fmla="*/ 111416 h 436"/>
                <a:gd name="T10" fmla="*/ 72661 w 445"/>
                <a:gd name="T11" fmla="*/ 135447 h 436"/>
                <a:gd name="T12" fmla="*/ 72661 w 445"/>
                <a:gd name="T13" fmla="*/ 135447 h 436"/>
                <a:gd name="T14" fmla="*/ 0 w 445"/>
                <a:gd name="T15" fmla="*/ 188425 h 436"/>
                <a:gd name="T16" fmla="*/ 62901 w 445"/>
                <a:gd name="T17" fmla="*/ 237579 h 436"/>
                <a:gd name="T18" fmla="*/ 62901 w 445"/>
                <a:gd name="T19" fmla="*/ 237579 h 436"/>
                <a:gd name="T20" fmla="*/ 67781 w 445"/>
                <a:gd name="T21" fmla="*/ 237579 h 436"/>
                <a:gd name="T22" fmla="*/ 106280 w 445"/>
                <a:gd name="T23" fmla="*/ 227748 h 436"/>
                <a:gd name="T24" fmla="*/ 135020 w 445"/>
                <a:gd name="T25" fmla="*/ 174771 h 436"/>
                <a:gd name="T26" fmla="*/ 111161 w 445"/>
                <a:gd name="T27" fmla="*/ 125616 h 436"/>
                <a:gd name="T28" fmla="*/ 96520 w 445"/>
                <a:gd name="T29" fmla="*/ 111416 h 436"/>
                <a:gd name="T30" fmla="*/ 106280 w 445"/>
                <a:gd name="T31" fmla="*/ 96670 h 436"/>
                <a:gd name="T32" fmla="*/ 125259 w 445"/>
                <a:gd name="T33" fmla="*/ 53524 h 436"/>
                <a:gd name="T34" fmla="*/ 106280 w 445"/>
                <a:gd name="T35" fmla="*/ 9831 h 436"/>
                <a:gd name="T36" fmla="*/ 115499 w 445"/>
                <a:gd name="T37" fmla="*/ 9831 h 436"/>
                <a:gd name="T38" fmla="*/ 135020 w 445"/>
                <a:gd name="T39" fmla="*/ 0 h 436"/>
                <a:gd name="T40" fmla="*/ 135020 w 445"/>
                <a:gd name="T41" fmla="*/ 0 h 436"/>
                <a:gd name="T42" fmla="*/ 77541 w 445"/>
                <a:gd name="T43" fmla="*/ 0 h 436"/>
                <a:gd name="T44" fmla="*/ 14641 w 445"/>
                <a:gd name="T45" fmla="*/ 58439 h 436"/>
                <a:gd name="T46" fmla="*/ 111161 w 445"/>
                <a:gd name="T47" fmla="*/ 179140 h 436"/>
                <a:gd name="T48" fmla="*/ 111161 w 445"/>
                <a:gd name="T49" fmla="*/ 179140 h 436"/>
                <a:gd name="T50" fmla="*/ 72661 w 445"/>
                <a:gd name="T51" fmla="*/ 213002 h 436"/>
                <a:gd name="T52" fmla="*/ 29281 w 445"/>
                <a:gd name="T53" fmla="*/ 188425 h 436"/>
                <a:gd name="T54" fmla="*/ 38500 w 445"/>
                <a:gd name="T55" fmla="*/ 159478 h 436"/>
                <a:gd name="T56" fmla="*/ 67781 w 445"/>
                <a:gd name="T57" fmla="*/ 150194 h 436"/>
                <a:gd name="T58" fmla="*/ 72661 w 445"/>
                <a:gd name="T59" fmla="*/ 150194 h 436"/>
                <a:gd name="T60" fmla="*/ 111161 w 445"/>
                <a:gd name="T61" fmla="*/ 179140 h 436"/>
                <a:gd name="T62" fmla="*/ 96520 w 445"/>
                <a:gd name="T63" fmla="*/ 43693 h 436"/>
                <a:gd name="T64" fmla="*/ 96520 w 445"/>
                <a:gd name="T65" fmla="*/ 43693 h 436"/>
                <a:gd name="T66" fmla="*/ 77541 w 445"/>
                <a:gd name="T67" fmla="*/ 92301 h 436"/>
                <a:gd name="T68" fmla="*/ 72661 w 445"/>
                <a:gd name="T69" fmla="*/ 92301 h 436"/>
                <a:gd name="T70" fmla="*/ 43922 w 445"/>
                <a:gd name="T71" fmla="*/ 63354 h 436"/>
                <a:gd name="T72" fmla="*/ 43922 w 445"/>
                <a:gd name="T73" fmla="*/ 33862 h 436"/>
                <a:gd name="T74" fmla="*/ 58020 w 445"/>
                <a:gd name="T75" fmla="*/ 14200 h 436"/>
                <a:gd name="T76" fmla="*/ 62901 w 445"/>
                <a:gd name="T77" fmla="*/ 14200 h 436"/>
                <a:gd name="T78" fmla="*/ 96520 w 445"/>
                <a:gd name="T79" fmla="*/ 43693 h 436"/>
                <a:gd name="T80" fmla="*/ 202258 w 445"/>
                <a:gd name="T81" fmla="*/ 92301 h 436"/>
                <a:gd name="T82" fmla="*/ 202258 w 445"/>
                <a:gd name="T83" fmla="*/ 92301 h 436"/>
                <a:gd name="T84" fmla="*/ 202258 w 445"/>
                <a:gd name="T85" fmla="*/ 53524 h 436"/>
                <a:gd name="T86" fmla="*/ 172977 w 445"/>
                <a:gd name="T87" fmla="*/ 53524 h 436"/>
                <a:gd name="T88" fmla="*/ 172977 w 445"/>
                <a:gd name="T89" fmla="*/ 92301 h 436"/>
                <a:gd name="T90" fmla="*/ 135020 w 445"/>
                <a:gd name="T91" fmla="*/ 92301 h 436"/>
                <a:gd name="T92" fmla="*/ 135020 w 445"/>
                <a:gd name="T93" fmla="*/ 116332 h 436"/>
                <a:gd name="T94" fmla="*/ 172977 w 445"/>
                <a:gd name="T95" fmla="*/ 116332 h 436"/>
                <a:gd name="T96" fmla="*/ 172977 w 445"/>
                <a:gd name="T97" fmla="*/ 159478 h 436"/>
                <a:gd name="T98" fmla="*/ 202258 w 445"/>
                <a:gd name="T99" fmla="*/ 159478 h 436"/>
                <a:gd name="T100" fmla="*/ 202258 w 445"/>
                <a:gd name="T101" fmla="*/ 116332 h 436"/>
                <a:gd name="T102" fmla="*/ 240758 w 445"/>
                <a:gd name="T103" fmla="*/ 116332 h 436"/>
                <a:gd name="T104" fmla="*/ 240758 w 445"/>
                <a:gd name="T105" fmla="*/ 92301 h 436"/>
                <a:gd name="T106" fmla="*/ 202258 w 445"/>
                <a:gd name="T107" fmla="*/ 92301 h 4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5" h="436">
                  <a:moveTo>
                    <a:pt x="27" y="107"/>
                  </a:moveTo>
                  <a:lnTo>
                    <a:pt x="27" y="107"/>
                  </a:lnTo>
                  <a:cubicBezTo>
                    <a:pt x="27" y="142"/>
                    <a:pt x="36" y="169"/>
                    <a:pt x="62" y="186"/>
                  </a:cubicBezTo>
                  <a:cubicBezTo>
                    <a:pt x="81" y="195"/>
                    <a:pt x="107" y="204"/>
                    <a:pt x="116" y="204"/>
                  </a:cubicBezTo>
                  <a:lnTo>
                    <a:pt x="125" y="204"/>
                  </a:lnTo>
                  <a:cubicBezTo>
                    <a:pt x="125" y="204"/>
                    <a:pt x="116" y="222"/>
                    <a:pt x="134" y="248"/>
                  </a:cubicBezTo>
                  <a:cubicBezTo>
                    <a:pt x="107" y="248"/>
                    <a:pt x="0" y="257"/>
                    <a:pt x="0" y="345"/>
                  </a:cubicBezTo>
                  <a:cubicBezTo>
                    <a:pt x="0" y="435"/>
                    <a:pt x="98" y="435"/>
                    <a:pt x="116" y="435"/>
                  </a:cubicBez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grpFill/>
            <a:ln>
              <a:noFill/>
            </a:ln>
            <a:effectLst/>
          </p:spPr>
          <p:txBody>
            <a:bodyPr wrap="none" lIns="34290" tIns="17145" rIns="34290" bIns="17145" anchor="ctr"/>
            <a:lstStyle/>
            <a:p>
              <a:endPar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02" name="Freeform 75"/>
            <p:cNvSpPr>
              <a:spLocks noChangeArrowheads="1"/>
            </p:cNvSpPr>
            <p:nvPr userDrawn="1"/>
          </p:nvSpPr>
          <p:spPr bwMode="auto">
            <a:xfrm>
              <a:off x="9475619" y="5793834"/>
              <a:ext cx="75912" cy="140980"/>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grpFill/>
            <a:ln>
              <a:noFill/>
            </a:ln>
            <a:effectLst/>
          </p:spPr>
          <p:txBody>
            <a:bodyPr wrap="none" lIns="34290" tIns="17145" rIns="34290" bIns="17145" anchor="ctr"/>
            <a:lstStyle/>
            <a:p>
              <a:endPar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03" name="Freeform 85"/>
            <p:cNvSpPr>
              <a:spLocks noChangeArrowheads="1"/>
            </p:cNvSpPr>
            <p:nvPr userDrawn="1"/>
          </p:nvSpPr>
          <p:spPr bwMode="auto">
            <a:xfrm>
              <a:off x="9697970" y="5806938"/>
              <a:ext cx="142788" cy="114772"/>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grpFill/>
            <a:ln>
              <a:noFill/>
            </a:ln>
            <a:effectLst/>
          </p:spPr>
          <p:txBody>
            <a:bodyPr wrap="none" lIns="34290" tIns="17145" rIns="34290" bIns="17145" anchor="ctr"/>
            <a:lstStyle/>
            <a:p>
              <a:endPar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104" name="Group 103"/>
          <p:cNvGrpSpPr/>
          <p:nvPr/>
        </p:nvGrpSpPr>
        <p:grpSpPr>
          <a:xfrm>
            <a:off x="7984031" y="5363698"/>
            <a:ext cx="694341" cy="150842"/>
            <a:chOff x="9475619" y="5793834"/>
            <a:chExt cx="648944" cy="140980"/>
          </a:xfrm>
          <a:solidFill>
            <a:schemeClr val="accent1"/>
          </a:solidFill>
        </p:grpSpPr>
        <p:sp>
          <p:nvSpPr>
            <p:cNvPr id="105" name="Freeform 74"/>
            <p:cNvSpPr>
              <a:spLocks noChangeArrowheads="1"/>
            </p:cNvSpPr>
            <p:nvPr userDrawn="1"/>
          </p:nvSpPr>
          <p:spPr bwMode="auto">
            <a:xfrm>
              <a:off x="9987197" y="5796545"/>
              <a:ext cx="137366" cy="135558"/>
            </a:xfrm>
            <a:custGeom>
              <a:avLst/>
              <a:gdLst>
                <a:gd name="T0" fmla="*/ 14641 w 445"/>
                <a:gd name="T1" fmla="*/ 58439 h 436"/>
                <a:gd name="T2" fmla="*/ 14641 w 445"/>
                <a:gd name="T3" fmla="*/ 58439 h 436"/>
                <a:gd name="T4" fmla="*/ 33619 w 445"/>
                <a:gd name="T5" fmla="*/ 101585 h 436"/>
                <a:gd name="T6" fmla="*/ 62901 w 445"/>
                <a:gd name="T7" fmla="*/ 111416 h 436"/>
                <a:gd name="T8" fmla="*/ 67781 w 445"/>
                <a:gd name="T9" fmla="*/ 111416 h 436"/>
                <a:gd name="T10" fmla="*/ 72661 w 445"/>
                <a:gd name="T11" fmla="*/ 135447 h 436"/>
                <a:gd name="T12" fmla="*/ 72661 w 445"/>
                <a:gd name="T13" fmla="*/ 135447 h 436"/>
                <a:gd name="T14" fmla="*/ 0 w 445"/>
                <a:gd name="T15" fmla="*/ 188425 h 436"/>
                <a:gd name="T16" fmla="*/ 62901 w 445"/>
                <a:gd name="T17" fmla="*/ 237579 h 436"/>
                <a:gd name="T18" fmla="*/ 62901 w 445"/>
                <a:gd name="T19" fmla="*/ 237579 h 436"/>
                <a:gd name="T20" fmla="*/ 67781 w 445"/>
                <a:gd name="T21" fmla="*/ 237579 h 436"/>
                <a:gd name="T22" fmla="*/ 106280 w 445"/>
                <a:gd name="T23" fmla="*/ 227748 h 436"/>
                <a:gd name="T24" fmla="*/ 135020 w 445"/>
                <a:gd name="T25" fmla="*/ 174771 h 436"/>
                <a:gd name="T26" fmla="*/ 111161 w 445"/>
                <a:gd name="T27" fmla="*/ 125616 h 436"/>
                <a:gd name="T28" fmla="*/ 96520 w 445"/>
                <a:gd name="T29" fmla="*/ 111416 h 436"/>
                <a:gd name="T30" fmla="*/ 106280 w 445"/>
                <a:gd name="T31" fmla="*/ 96670 h 436"/>
                <a:gd name="T32" fmla="*/ 125259 w 445"/>
                <a:gd name="T33" fmla="*/ 53524 h 436"/>
                <a:gd name="T34" fmla="*/ 106280 w 445"/>
                <a:gd name="T35" fmla="*/ 9831 h 436"/>
                <a:gd name="T36" fmla="*/ 115499 w 445"/>
                <a:gd name="T37" fmla="*/ 9831 h 436"/>
                <a:gd name="T38" fmla="*/ 135020 w 445"/>
                <a:gd name="T39" fmla="*/ 0 h 436"/>
                <a:gd name="T40" fmla="*/ 135020 w 445"/>
                <a:gd name="T41" fmla="*/ 0 h 436"/>
                <a:gd name="T42" fmla="*/ 77541 w 445"/>
                <a:gd name="T43" fmla="*/ 0 h 436"/>
                <a:gd name="T44" fmla="*/ 14641 w 445"/>
                <a:gd name="T45" fmla="*/ 58439 h 436"/>
                <a:gd name="T46" fmla="*/ 111161 w 445"/>
                <a:gd name="T47" fmla="*/ 179140 h 436"/>
                <a:gd name="T48" fmla="*/ 111161 w 445"/>
                <a:gd name="T49" fmla="*/ 179140 h 436"/>
                <a:gd name="T50" fmla="*/ 72661 w 445"/>
                <a:gd name="T51" fmla="*/ 213002 h 436"/>
                <a:gd name="T52" fmla="*/ 29281 w 445"/>
                <a:gd name="T53" fmla="*/ 188425 h 436"/>
                <a:gd name="T54" fmla="*/ 38500 w 445"/>
                <a:gd name="T55" fmla="*/ 159478 h 436"/>
                <a:gd name="T56" fmla="*/ 67781 w 445"/>
                <a:gd name="T57" fmla="*/ 150194 h 436"/>
                <a:gd name="T58" fmla="*/ 72661 w 445"/>
                <a:gd name="T59" fmla="*/ 150194 h 436"/>
                <a:gd name="T60" fmla="*/ 111161 w 445"/>
                <a:gd name="T61" fmla="*/ 179140 h 436"/>
                <a:gd name="T62" fmla="*/ 96520 w 445"/>
                <a:gd name="T63" fmla="*/ 43693 h 436"/>
                <a:gd name="T64" fmla="*/ 96520 w 445"/>
                <a:gd name="T65" fmla="*/ 43693 h 436"/>
                <a:gd name="T66" fmla="*/ 77541 w 445"/>
                <a:gd name="T67" fmla="*/ 92301 h 436"/>
                <a:gd name="T68" fmla="*/ 72661 w 445"/>
                <a:gd name="T69" fmla="*/ 92301 h 436"/>
                <a:gd name="T70" fmla="*/ 43922 w 445"/>
                <a:gd name="T71" fmla="*/ 63354 h 436"/>
                <a:gd name="T72" fmla="*/ 43922 w 445"/>
                <a:gd name="T73" fmla="*/ 33862 h 436"/>
                <a:gd name="T74" fmla="*/ 58020 w 445"/>
                <a:gd name="T75" fmla="*/ 14200 h 436"/>
                <a:gd name="T76" fmla="*/ 62901 w 445"/>
                <a:gd name="T77" fmla="*/ 14200 h 436"/>
                <a:gd name="T78" fmla="*/ 96520 w 445"/>
                <a:gd name="T79" fmla="*/ 43693 h 436"/>
                <a:gd name="T80" fmla="*/ 202258 w 445"/>
                <a:gd name="T81" fmla="*/ 92301 h 436"/>
                <a:gd name="T82" fmla="*/ 202258 w 445"/>
                <a:gd name="T83" fmla="*/ 92301 h 436"/>
                <a:gd name="T84" fmla="*/ 202258 w 445"/>
                <a:gd name="T85" fmla="*/ 53524 h 436"/>
                <a:gd name="T86" fmla="*/ 172977 w 445"/>
                <a:gd name="T87" fmla="*/ 53524 h 436"/>
                <a:gd name="T88" fmla="*/ 172977 w 445"/>
                <a:gd name="T89" fmla="*/ 92301 h 436"/>
                <a:gd name="T90" fmla="*/ 135020 w 445"/>
                <a:gd name="T91" fmla="*/ 92301 h 436"/>
                <a:gd name="T92" fmla="*/ 135020 w 445"/>
                <a:gd name="T93" fmla="*/ 116332 h 436"/>
                <a:gd name="T94" fmla="*/ 172977 w 445"/>
                <a:gd name="T95" fmla="*/ 116332 h 436"/>
                <a:gd name="T96" fmla="*/ 172977 w 445"/>
                <a:gd name="T97" fmla="*/ 159478 h 436"/>
                <a:gd name="T98" fmla="*/ 202258 w 445"/>
                <a:gd name="T99" fmla="*/ 159478 h 436"/>
                <a:gd name="T100" fmla="*/ 202258 w 445"/>
                <a:gd name="T101" fmla="*/ 116332 h 436"/>
                <a:gd name="T102" fmla="*/ 240758 w 445"/>
                <a:gd name="T103" fmla="*/ 116332 h 436"/>
                <a:gd name="T104" fmla="*/ 240758 w 445"/>
                <a:gd name="T105" fmla="*/ 92301 h 436"/>
                <a:gd name="T106" fmla="*/ 202258 w 445"/>
                <a:gd name="T107" fmla="*/ 92301 h 4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5" h="436">
                  <a:moveTo>
                    <a:pt x="27" y="107"/>
                  </a:moveTo>
                  <a:lnTo>
                    <a:pt x="27" y="107"/>
                  </a:lnTo>
                  <a:cubicBezTo>
                    <a:pt x="27" y="142"/>
                    <a:pt x="36" y="169"/>
                    <a:pt x="62" y="186"/>
                  </a:cubicBezTo>
                  <a:cubicBezTo>
                    <a:pt x="81" y="195"/>
                    <a:pt x="107" y="204"/>
                    <a:pt x="116" y="204"/>
                  </a:cubicBezTo>
                  <a:lnTo>
                    <a:pt x="125" y="204"/>
                  </a:lnTo>
                  <a:cubicBezTo>
                    <a:pt x="125" y="204"/>
                    <a:pt x="116" y="222"/>
                    <a:pt x="134" y="248"/>
                  </a:cubicBezTo>
                  <a:cubicBezTo>
                    <a:pt x="107" y="248"/>
                    <a:pt x="0" y="257"/>
                    <a:pt x="0" y="345"/>
                  </a:cubicBezTo>
                  <a:cubicBezTo>
                    <a:pt x="0" y="435"/>
                    <a:pt x="98" y="435"/>
                    <a:pt x="116" y="435"/>
                  </a:cubicBez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grpFill/>
            <a:ln>
              <a:noFill/>
            </a:ln>
            <a:effectLst/>
          </p:spPr>
          <p:txBody>
            <a:bodyPr wrap="none" lIns="34290" tIns="17145" rIns="34290" bIns="17145" anchor="ctr"/>
            <a:lstStyle/>
            <a:p>
              <a:endPar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06" name="Freeform 75"/>
            <p:cNvSpPr>
              <a:spLocks noChangeArrowheads="1"/>
            </p:cNvSpPr>
            <p:nvPr userDrawn="1"/>
          </p:nvSpPr>
          <p:spPr bwMode="auto">
            <a:xfrm>
              <a:off x="9475619" y="5793834"/>
              <a:ext cx="75912" cy="140980"/>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grpFill/>
            <a:ln>
              <a:noFill/>
            </a:ln>
            <a:effectLst/>
          </p:spPr>
          <p:txBody>
            <a:bodyPr wrap="none" lIns="34290" tIns="17145" rIns="34290" bIns="17145" anchor="ctr"/>
            <a:lstStyle/>
            <a:p>
              <a:endPar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07" name="Freeform 85"/>
            <p:cNvSpPr>
              <a:spLocks noChangeArrowheads="1"/>
            </p:cNvSpPr>
            <p:nvPr userDrawn="1"/>
          </p:nvSpPr>
          <p:spPr bwMode="auto">
            <a:xfrm>
              <a:off x="9697970" y="5806938"/>
              <a:ext cx="142788" cy="114772"/>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grpFill/>
            <a:ln>
              <a:noFill/>
            </a:ln>
            <a:effectLst/>
          </p:spPr>
          <p:txBody>
            <a:bodyPr wrap="none" lIns="34290" tIns="17145" rIns="34290" bIns="17145" anchor="ctr"/>
            <a:lstStyle/>
            <a:p>
              <a:endPar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108" name="Group 107"/>
          <p:cNvGrpSpPr/>
          <p:nvPr/>
        </p:nvGrpSpPr>
        <p:grpSpPr>
          <a:xfrm>
            <a:off x="10233741" y="5354320"/>
            <a:ext cx="694341" cy="150842"/>
            <a:chOff x="9475619" y="5793834"/>
            <a:chExt cx="648944" cy="140980"/>
          </a:xfrm>
          <a:solidFill>
            <a:schemeClr val="accent1"/>
          </a:solidFill>
        </p:grpSpPr>
        <p:sp>
          <p:nvSpPr>
            <p:cNvPr id="109" name="Freeform 74"/>
            <p:cNvSpPr>
              <a:spLocks noChangeArrowheads="1"/>
            </p:cNvSpPr>
            <p:nvPr userDrawn="1"/>
          </p:nvSpPr>
          <p:spPr bwMode="auto">
            <a:xfrm>
              <a:off x="9987197" y="5796545"/>
              <a:ext cx="137366" cy="135558"/>
            </a:xfrm>
            <a:custGeom>
              <a:avLst/>
              <a:gdLst>
                <a:gd name="T0" fmla="*/ 14641 w 445"/>
                <a:gd name="T1" fmla="*/ 58439 h 436"/>
                <a:gd name="T2" fmla="*/ 14641 w 445"/>
                <a:gd name="T3" fmla="*/ 58439 h 436"/>
                <a:gd name="T4" fmla="*/ 33619 w 445"/>
                <a:gd name="T5" fmla="*/ 101585 h 436"/>
                <a:gd name="T6" fmla="*/ 62901 w 445"/>
                <a:gd name="T7" fmla="*/ 111416 h 436"/>
                <a:gd name="T8" fmla="*/ 67781 w 445"/>
                <a:gd name="T9" fmla="*/ 111416 h 436"/>
                <a:gd name="T10" fmla="*/ 72661 w 445"/>
                <a:gd name="T11" fmla="*/ 135447 h 436"/>
                <a:gd name="T12" fmla="*/ 72661 w 445"/>
                <a:gd name="T13" fmla="*/ 135447 h 436"/>
                <a:gd name="T14" fmla="*/ 0 w 445"/>
                <a:gd name="T15" fmla="*/ 188425 h 436"/>
                <a:gd name="T16" fmla="*/ 62901 w 445"/>
                <a:gd name="T17" fmla="*/ 237579 h 436"/>
                <a:gd name="T18" fmla="*/ 62901 w 445"/>
                <a:gd name="T19" fmla="*/ 237579 h 436"/>
                <a:gd name="T20" fmla="*/ 67781 w 445"/>
                <a:gd name="T21" fmla="*/ 237579 h 436"/>
                <a:gd name="T22" fmla="*/ 106280 w 445"/>
                <a:gd name="T23" fmla="*/ 227748 h 436"/>
                <a:gd name="T24" fmla="*/ 135020 w 445"/>
                <a:gd name="T25" fmla="*/ 174771 h 436"/>
                <a:gd name="T26" fmla="*/ 111161 w 445"/>
                <a:gd name="T27" fmla="*/ 125616 h 436"/>
                <a:gd name="T28" fmla="*/ 96520 w 445"/>
                <a:gd name="T29" fmla="*/ 111416 h 436"/>
                <a:gd name="T30" fmla="*/ 106280 w 445"/>
                <a:gd name="T31" fmla="*/ 96670 h 436"/>
                <a:gd name="T32" fmla="*/ 125259 w 445"/>
                <a:gd name="T33" fmla="*/ 53524 h 436"/>
                <a:gd name="T34" fmla="*/ 106280 w 445"/>
                <a:gd name="T35" fmla="*/ 9831 h 436"/>
                <a:gd name="T36" fmla="*/ 115499 w 445"/>
                <a:gd name="T37" fmla="*/ 9831 h 436"/>
                <a:gd name="T38" fmla="*/ 135020 w 445"/>
                <a:gd name="T39" fmla="*/ 0 h 436"/>
                <a:gd name="T40" fmla="*/ 135020 w 445"/>
                <a:gd name="T41" fmla="*/ 0 h 436"/>
                <a:gd name="T42" fmla="*/ 77541 w 445"/>
                <a:gd name="T43" fmla="*/ 0 h 436"/>
                <a:gd name="T44" fmla="*/ 14641 w 445"/>
                <a:gd name="T45" fmla="*/ 58439 h 436"/>
                <a:gd name="T46" fmla="*/ 111161 w 445"/>
                <a:gd name="T47" fmla="*/ 179140 h 436"/>
                <a:gd name="T48" fmla="*/ 111161 w 445"/>
                <a:gd name="T49" fmla="*/ 179140 h 436"/>
                <a:gd name="T50" fmla="*/ 72661 w 445"/>
                <a:gd name="T51" fmla="*/ 213002 h 436"/>
                <a:gd name="T52" fmla="*/ 29281 w 445"/>
                <a:gd name="T53" fmla="*/ 188425 h 436"/>
                <a:gd name="T54" fmla="*/ 38500 w 445"/>
                <a:gd name="T55" fmla="*/ 159478 h 436"/>
                <a:gd name="T56" fmla="*/ 67781 w 445"/>
                <a:gd name="T57" fmla="*/ 150194 h 436"/>
                <a:gd name="T58" fmla="*/ 72661 w 445"/>
                <a:gd name="T59" fmla="*/ 150194 h 436"/>
                <a:gd name="T60" fmla="*/ 111161 w 445"/>
                <a:gd name="T61" fmla="*/ 179140 h 436"/>
                <a:gd name="T62" fmla="*/ 96520 w 445"/>
                <a:gd name="T63" fmla="*/ 43693 h 436"/>
                <a:gd name="T64" fmla="*/ 96520 w 445"/>
                <a:gd name="T65" fmla="*/ 43693 h 436"/>
                <a:gd name="T66" fmla="*/ 77541 w 445"/>
                <a:gd name="T67" fmla="*/ 92301 h 436"/>
                <a:gd name="T68" fmla="*/ 72661 w 445"/>
                <a:gd name="T69" fmla="*/ 92301 h 436"/>
                <a:gd name="T70" fmla="*/ 43922 w 445"/>
                <a:gd name="T71" fmla="*/ 63354 h 436"/>
                <a:gd name="T72" fmla="*/ 43922 w 445"/>
                <a:gd name="T73" fmla="*/ 33862 h 436"/>
                <a:gd name="T74" fmla="*/ 58020 w 445"/>
                <a:gd name="T75" fmla="*/ 14200 h 436"/>
                <a:gd name="T76" fmla="*/ 62901 w 445"/>
                <a:gd name="T77" fmla="*/ 14200 h 436"/>
                <a:gd name="T78" fmla="*/ 96520 w 445"/>
                <a:gd name="T79" fmla="*/ 43693 h 436"/>
                <a:gd name="T80" fmla="*/ 202258 w 445"/>
                <a:gd name="T81" fmla="*/ 92301 h 436"/>
                <a:gd name="T82" fmla="*/ 202258 w 445"/>
                <a:gd name="T83" fmla="*/ 92301 h 436"/>
                <a:gd name="T84" fmla="*/ 202258 w 445"/>
                <a:gd name="T85" fmla="*/ 53524 h 436"/>
                <a:gd name="T86" fmla="*/ 172977 w 445"/>
                <a:gd name="T87" fmla="*/ 53524 h 436"/>
                <a:gd name="T88" fmla="*/ 172977 w 445"/>
                <a:gd name="T89" fmla="*/ 92301 h 436"/>
                <a:gd name="T90" fmla="*/ 135020 w 445"/>
                <a:gd name="T91" fmla="*/ 92301 h 436"/>
                <a:gd name="T92" fmla="*/ 135020 w 445"/>
                <a:gd name="T93" fmla="*/ 116332 h 436"/>
                <a:gd name="T94" fmla="*/ 172977 w 445"/>
                <a:gd name="T95" fmla="*/ 116332 h 436"/>
                <a:gd name="T96" fmla="*/ 172977 w 445"/>
                <a:gd name="T97" fmla="*/ 159478 h 436"/>
                <a:gd name="T98" fmla="*/ 202258 w 445"/>
                <a:gd name="T99" fmla="*/ 159478 h 436"/>
                <a:gd name="T100" fmla="*/ 202258 w 445"/>
                <a:gd name="T101" fmla="*/ 116332 h 436"/>
                <a:gd name="T102" fmla="*/ 240758 w 445"/>
                <a:gd name="T103" fmla="*/ 116332 h 436"/>
                <a:gd name="T104" fmla="*/ 240758 w 445"/>
                <a:gd name="T105" fmla="*/ 92301 h 436"/>
                <a:gd name="T106" fmla="*/ 202258 w 445"/>
                <a:gd name="T107" fmla="*/ 92301 h 4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45" h="436">
                  <a:moveTo>
                    <a:pt x="27" y="107"/>
                  </a:moveTo>
                  <a:lnTo>
                    <a:pt x="27" y="107"/>
                  </a:lnTo>
                  <a:cubicBezTo>
                    <a:pt x="27" y="142"/>
                    <a:pt x="36" y="169"/>
                    <a:pt x="62" y="186"/>
                  </a:cubicBezTo>
                  <a:cubicBezTo>
                    <a:pt x="81" y="195"/>
                    <a:pt x="107" y="204"/>
                    <a:pt x="116" y="204"/>
                  </a:cubicBezTo>
                  <a:lnTo>
                    <a:pt x="125" y="204"/>
                  </a:lnTo>
                  <a:cubicBezTo>
                    <a:pt x="125" y="204"/>
                    <a:pt x="116" y="222"/>
                    <a:pt x="134" y="248"/>
                  </a:cubicBezTo>
                  <a:cubicBezTo>
                    <a:pt x="107" y="248"/>
                    <a:pt x="0" y="257"/>
                    <a:pt x="0" y="345"/>
                  </a:cubicBezTo>
                  <a:cubicBezTo>
                    <a:pt x="0" y="435"/>
                    <a:pt x="98" y="435"/>
                    <a:pt x="116" y="435"/>
                  </a:cubicBezTo>
                  <a:cubicBezTo>
                    <a:pt x="116" y="435"/>
                    <a:pt x="116" y="435"/>
                    <a:pt x="125" y="435"/>
                  </a:cubicBezTo>
                  <a:cubicBezTo>
                    <a:pt x="134" y="435"/>
                    <a:pt x="169" y="435"/>
                    <a:pt x="196" y="417"/>
                  </a:cubicBezTo>
                  <a:cubicBezTo>
                    <a:pt x="231" y="399"/>
                    <a:pt x="249" y="364"/>
                    <a:pt x="249" y="320"/>
                  </a:cubicBezTo>
                  <a:cubicBezTo>
                    <a:pt x="249" y="275"/>
                    <a:pt x="222" y="248"/>
                    <a:pt x="205" y="230"/>
                  </a:cubicBezTo>
                  <a:cubicBezTo>
                    <a:pt x="187" y="222"/>
                    <a:pt x="178" y="213"/>
                    <a:pt x="178" y="204"/>
                  </a:cubicBezTo>
                  <a:cubicBezTo>
                    <a:pt x="178" y="195"/>
                    <a:pt x="187" y="186"/>
                    <a:pt x="196" y="177"/>
                  </a:cubicBezTo>
                  <a:cubicBezTo>
                    <a:pt x="213" y="160"/>
                    <a:pt x="231" y="142"/>
                    <a:pt x="231" y="98"/>
                  </a:cubicBezTo>
                  <a:cubicBezTo>
                    <a:pt x="231" y="62"/>
                    <a:pt x="222" y="36"/>
                    <a:pt x="196" y="18"/>
                  </a:cubicBezTo>
                  <a:lnTo>
                    <a:pt x="213" y="18"/>
                  </a:lnTo>
                  <a:cubicBezTo>
                    <a:pt x="231" y="18"/>
                    <a:pt x="249" y="9"/>
                    <a:pt x="249" y="0"/>
                  </a:cubicBezTo>
                  <a:cubicBezTo>
                    <a:pt x="143" y="0"/>
                    <a:pt x="143" y="0"/>
                    <a:pt x="143" y="0"/>
                  </a:cubicBezTo>
                  <a:cubicBezTo>
                    <a:pt x="134" y="0"/>
                    <a:pt x="27" y="0"/>
                    <a:pt x="27" y="107"/>
                  </a:cubicBezTo>
                  <a:close/>
                  <a:moveTo>
                    <a:pt x="205" y="328"/>
                  </a:moveTo>
                  <a:lnTo>
                    <a:pt x="205" y="328"/>
                  </a:lnTo>
                  <a:cubicBezTo>
                    <a:pt x="213" y="364"/>
                    <a:pt x="178" y="390"/>
                    <a:pt x="134" y="390"/>
                  </a:cubicBezTo>
                  <a:cubicBezTo>
                    <a:pt x="90" y="399"/>
                    <a:pt x="54" y="381"/>
                    <a:pt x="54" y="345"/>
                  </a:cubicBezTo>
                  <a:cubicBezTo>
                    <a:pt x="45" y="328"/>
                    <a:pt x="54" y="310"/>
                    <a:pt x="71" y="292"/>
                  </a:cubicBezTo>
                  <a:cubicBezTo>
                    <a:pt x="90" y="283"/>
                    <a:pt x="107" y="275"/>
                    <a:pt x="125" y="275"/>
                  </a:cubicBezTo>
                  <a:cubicBezTo>
                    <a:pt x="134" y="275"/>
                    <a:pt x="134" y="275"/>
                    <a:pt x="134" y="275"/>
                  </a:cubicBezTo>
                  <a:cubicBezTo>
                    <a:pt x="178" y="275"/>
                    <a:pt x="205" y="301"/>
                    <a:pt x="205" y="328"/>
                  </a:cubicBezTo>
                  <a:close/>
                  <a:moveTo>
                    <a:pt x="178" y="80"/>
                  </a:moveTo>
                  <a:lnTo>
                    <a:pt x="178" y="80"/>
                  </a:lnTo>
                  <a:cubicBezTo>
                    <a:pt x="187" y="124"/>
                    <a:pt x="169" y="160"/>
                    <a:pt x="143" y="169"/>
                  </a:cubicBezTo>
                  <a:cubicBezTo>
                    <a:pt x="143" y="169"/>
                    <a:pt x="143" y="169"/>
                    <a:pt x="134" y="169"/>
                  </a:cubicBezTo>
                  <a:cubicBezTo>
                    <a:pt x="107" y="169"/>
                    <a:pt x="90" y="151"/>
                    <a:pt x="81" y="116"/>
                  </a:cubicBezTo>
                  <a:cubicBezTo>
                    <a:pt x="71" y="98"/>
                    <a:pt x="71" y="80"/>
                    <a:pt x="81" y="62"/>
                  </a:cubicBezTo>
                  <a:cubicBezTo>
                    <a:pt x="81" y="45"/>
                    <a:pt x="98" y="36"/>
                    <a:pt x="107" y="26"/>
                  </a:cubicBezTo>
                  <a:lnTo>
                    <a:pt x="116" y="26"/>
                  </a:lnTo>
                  <a:cubicBezTo>
                    <a:pt x="151" y="26"/>
                    <a:pt x="169" y="45"/>
                    <a:pt x="178" y="80"/>
                  </a:cubicBezTo>
                  <a:close/>
                  <a:moveTo>
                    <a:pt x="373" y="169"/>
                  </a:moveTo>
                  <a:lnTo>
                    <a:pt x="373" y="169"/>
                  </a:lnTo>
                  <a:cubicBezTo>
                    <a:pt x="373" y="98"/>
                    <a:pt x="373" y="98"/>
                    <a:pt x="373" y="98"/>
                  </a:cubicBezTo>
                  <a:cubicBezTo>
                    <a:pt x="319" y="98"/>
                    <a:pt x="319" y="98"/>
                    <a:pt x="319" y="98"/>
                  </a:cubicBezTo>
                  <a:cubicBezTo>
                    <a:pt x="319" y="169"/>
                    <a:pt x="319" y="169"/>
                    <a:pt x="319" y="169"/>
                  </a:cubicBezTo>
                  <a:cubicBezTo>
                    <a:pt x="249" y="169"/>
                    <a:pt x="249" y="169"/>
                    <a:pt x="249" y="169"/>
                  </a:cubicBezTo>
                  <a:cubicBezTo>
                    <a:pt x="249" y="213"/>
                    <a:pt x="249" y="213"/>
                    <a:pt x="249" y="213"/>
                  </a:cubicBezTo>
                  <a:cubicBezTo>
                    <a:pt x="319" y="213"/>
                    <a:pt x="319" y="213"/>
                    <a:pt x="319" y="213"/>
                  </a:cubicBezTo>
                  <a:cubicBezTo>
                    <a:pt x="319" y="292"/>
                    <a:pt x="319" y="292"/>
                    <a:pt x="319" y="292"/>
                  </a:cubicBezTo>
                  <a:cubicBezTo>
                    <a:pt x="373" y="292"/>
                    <a:pt x="373" y="292"/>
                    <a:pt x="373" y="292"/>
                  </a:cubicBezTo>
                  <a:cubicBezTo>
                    <a:pt x="373" y="213"/>
                    <a:pt x="373" y="213"/>
                    <a:pt x="373" y="213"/>
                  </a:cubicBezTo>
                  <a:cubicBezTo>
                    <a:pt x="444" y="213"/>
                    <a:pt x="444" y="213"/>
                    <a:pt x="444" y="213"/>
                  </a:cubicBezTo>
                  <a:cubicBezTo>
                    <a:pt x="444" y="169"/>
                    <a:pt x="444" y="169"/>
                    <a:pt x="444" y="169"/>
                  </a:cubicBezTo>
                  <a:lnTo>
                    <a:pt x="373" y="169"/>
                  </a:lnTo>
                  <a:close/>
                </a:path>
              </a:pathLst>
            </a:custGeom>
            <a:grpFill/>
            <a:ln>
              <a:noFill/>
            </a:ln>
            <a:effectLst/>
          </p:spPr>
          <p:txBody>
            <a:bodyPr wrap="none" lIns="34290" tIns="17145" rIns="34290" bIns="17145" anchor="ctr"/>
            <a:lstStyle/>
            <a:p>
              <a:endPar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10" name="Freeform 75"/>
            <p:cNvSpPr>
              <a:spLocks noChangeArrowheads="1"/>
            </p:cNvSpPr>
            <p:nvPr userDrawn="1"/>
          </p:nvSpPr>
          <p:spPr bwMode="auto">
            <a:xfrm>
              <a:off x="9475619" y="5793834"/>
              <a:ext cx="75912" cy="140980"/>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grpFill/>
            <a:ln>
              <a:noFill/>
            </a:ln>
            <a:effectLst/>
          </p:spPr>
          <p:txBody>
            <a:bodyPr wrap="none" lIns="34290" tIns="17145" rIns="34290" bIns="17145" anchor="ctr"/>
            <a:lstStyle/>
            <a:p>
              <a:endPar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11" name="Freeform 85"/>
            <p:cNvSpPr>
              <a:spLocks noChangeArrowheads="1"/>
            </p:cNvSpPr>
            <p:nvPr userDrawn="1"/>
          </p:nvSpPr>
          <p:spPr bwMode="auto">
            <a:xfrm>
              <a:off x="9697970" y="5806938"/>
              <a:ext cx="142788" cy="114772"/>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grpFill/>
            <a:ln>
              <a:noFill/>
            </a:ln>
            <a:effectLst/>
          </p:spPr>
          <p:txBody>
            <a:bodyPr wrap="none" lIns="34290" tIns="17145" rIns="34290" bIns="17145" anchor="ctr"/>
            <a:lstStyle/>
            <a:p>
              <a:endPar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grpSp>
      <p:sp>
        <p:nvSpPr>
          <p:cNvPr id="55" name="TextBox 54">
            <a:extLst>
              <a:ext uri="{FF2B5EF4-FFF2-40B4-BE49-F238E27FC236}">
                <a16:creationId xmlns:a16="http://schemas.microsoft.com/office/drawing/2014/main" id="{C1E28F92-88CF-4282-92EE-04B16E13E7A2}"/>
              </a:ext>
            </a:extLst>
          </p:cNvPr>
          <p:cNvSpPr txBox="1"/>
          <p:nvPr/>
        </p:nvSpPr>
        <p:spPr>
          <a:xfrm>
            <a:off x="2646979" y="465233"/>
            <a:ext cx="6898042" cy="707886"/>
          </a:xfrm>
          <a:prstGeom prst="rect">
            <a:avLst/>
          </a:prstGeom>
          <a:noFill/>
        </p:spPr>
        <p:txBody>
          <a:bodyPr wrap="none" rtlCol="0">
            <a:spAutoFit/>
          </a:bodyPr>
          <a:lstStyle/>
          <a:p>
            <a:pPr algn="ctr"/>
            <a:r>
              <a:rPr lang="en-US" sz="4000" dirty="0">
                <a:solidFill>
                  <a:schemeClr val="tx1">
                    <a:lumMod val="75000"/>
                    <a:lumOff val="25000"/>
                  </a:schemeClr>
                </a:solidFill>
                <a:latin typeface="Montserrat" panose="00000500000000000000" pitchFamily="50" charset="0"/>
              </a:rPr>
              <a:t>THE TEAM BEFORE SLEEP</a:t>
            </a:r>
          </a:p>
        </p:txBody>
      </p:sp>
      <p:sp>
        <p:nvSpPr>
          <p:cNvPr id="67" name="Freeform: Shape 66">
            <a:extLst>
              <a:ext uri="{FF2B5EF4-FFF2-40B4-BE49-F238E27FC236}">
                <a16:creationId xmlns:a16="http://schemas.microsoft.com/office/drawing/2014/main" id="{92F42A79-03E4-44C6-ACD4-9AE5CADF8A25}"/>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Freeform: Shape 67">
            <a:extLst>
              <a:ext uri="{FF2B5EF4-FFF2-40B4-BE49-F238E27FC236}">
                <a16:creationId xmlns:a16="http://schemas.microsoft.com/office/drawing/2014/main" id="{6EC8B255-FE79-4D0D-8948-36B2E6A7EE40}"/>
              </a:ext>
            </a:extLst>
          </p:cNvPr>
          <p:cNvSpPr/>
          <p:nvPr/>
        </p:nvSpPr>
        <p:spPr>
          <a:xfrm rot="16200000">
            <a:off x="-13447" y="-10589"/>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Rectangle 69">
            <a:extLst>
              <a:ext uri="{FF2B5EF4-FFF2-40B4-BE49-F238E27FC236}">
                <a16:creationId xmlns:a16="http://schemas.microsoft.com/office/drawing/2014/main" id="{DC457A53-EF71-40C3-9254-A00A552BBFA4}"/>
              </a:ext>
            </a:extLst>
          </p:cNvPr>
          <p:cNvSpPr/>
          <p:nvPr/>
        </p:nvSpPr>
        <p:spPr>
          <a:xfrm>
            <a:off x="624911" y="4065944"/>
            <a:ext cx="2001316" cy="789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26561477-13A7-4777-A5D9-837AAC607A19}"/>
              </a:ext>
            </a:extLst>
          </p:cNvPr>
          <p:cNvSpPr/>
          <p:nvPr/>
        </p:nvSpPr>
        <p:spPr>
          <a:xfrm>
            <a:off x="2831114" y="4051258"/>
            <a:ext cx="2001316" cy="78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2FD22F17-6C05-4733-A225-0EC00CD7B873}"/>
              </a:ext>
            </a:extLst>
          </p:cNvPr>
          <p:cNvSpPr>
            <a:spLocks noChangeAspect="1"/>
          </p:cNvSpPr>
          <p:nvPr/>
        </p:nvSpPr>
        <p:spPr>
          <a:xfrm>
            <a:off x="5095335" y="4152854"/>
            <a:ext cx="2001329" cy="789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679EDF5-0AF5-4DB3-85EF-1673389476D6}"/>
              </a:ext>
            </a:extLst>
          </p:cNvPr>
          <p:cNvSpPr/>
          <p:nvPr/>
        </p:nvSpPr>
        <p:spPr>
          <a:xfrm>
            <a:off x="7330542" y="4063701"/>
            <a:ext cx="2001316" cy="789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12980F55-92BC-4EA3-998C-432DA9C41E5B}"/>
              </a:ext>
            </a:extLst>
          </p:cNvPr>
          <p:cNvSpPr/>
          <p:nvPr/>
        </p:nvSpPr>
        <p:spPr>
          <a:xfrm>
            <a:off x="9623766" y="4179612"/>
            <a:ext cx="2001316" cy="789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2738DEDB-51C8-4D2B-9ECD-D2D927914FFA}"/>
              </a:ext>
            </a:extLst>
          </p:cNvPr>
          <p:cNvSpPr>
            <a:spLocks noGrp="1"/>
          </p:cNvSpPr>
          <p:nvPr>
            <p:ph type="pic" sz="quarter" idx="11"/>
          </p:nvPr>
        </p:nvSpPr>
        <p:spPr/>
      </p:sp>
      <p:sp>
        <p:nvSpPr>
          <p:cNvPr id="7" name="Picture Placeholder 6">
            <a:extLst>
              <a:ext uri="{FF2B5EF4-FFF2-40B4-BE49-F238E27FC236}">
                <a16:creationId xmlns:a16="http://schemas.microsoft.com/office/drawing/2014/main" id="{73D5487F-1C69-4CA1-ADCE-385876E79DCA}"/>
              </a:ext>
            </a:extLst>
          </p:cNvPr>
          <p:cNvSpPr>
            <a:spLocks noGrp="1"/>
          </p:cNvSpPr>
          <p:nvPr>
            <p:ph type="pic" sz="quarter" idx="12"/>
          </p:nvPr>
        </p:nvSpPr>
        <p:spPr/>
      </p:sp>
      <p:sp>
        <p:nvSpPr>
          <p:cNvPr id="9" name="Picture Placeholder 8">
            <a:extLst>
              <a:ext uri="{FF2B5EF4-FFF2-40B4-BE49-F238E27FC236}">
                <a16:creationId xmlns:a16="http://schemas.microsoft.com/office/drawing/2014/main" id="{46D8878C-9B32-480F-B9B4-9D130DB77598}"/>
              </a:ext>
            </a:extLst>
          </p:cNvPr>
          <p:cNvSpPr>
            <a:spLocks noGrp="1"/>
          </p:cNvSpPr>
          <p:nvPr>
            <p:ph type="pic" sz="quarter" idx="13"/>
          </p:nvPr>
        </p:nvSpPr>
        <p:spPr/>
      </p:sp>
      <p:sp>
        <p:nvSpPr>
          <p:cNvPr id="3" name="Picture Placeholder 2">
            <a:extLst>
              <a:ext uri="{FF2B5EF4-FFF2-40B4-BE49-F238E27FC236}">
                <a16:creationId xmlns:a16="http://schemas.microsoft.com/office/drawing/2014/main" id="{D71F573C-41E3-479D-8761-4E014A0C890C}"/>
              </a:ext>
            </a:extLst>
          </p:cNvPr>
          <p:cNvSpPr>
            <a:spLocks noGrp="1"/>
          </p:cNvSpPr>
          <p:nvPr>
            <p:ph type="pic" sz="quarter" idx="14"/>
          </p:nvPr>
        </p:nvSpPr>
        <p:spPr/>
      </p:sp>
      <p:sp>
        <p:nvSpPr>
          <p:cNvPr id="11" name="Picture Placeholder 10">
            <a:extLst>
              <a:ext uri="{FF2B5EF4-FFF2-40B4-BE49-F238E27FC236}">
                <a16:creationId xmlns:a16="http://schemas.microsoft.com/office/drawing/2014/main" id="{0BBB1D14-8E79-46BC-B91E-C527F4EC130D}"/>
              </a:ext>
            </a:extLst>
          </p:cNvPr>
          <p:cNvSpPr>
            <a:spLocks noGrp="1"/>
          </p:cNvSpPr>
          <p:nvPr>
            <p:ph type="pic" sz="quarter" idx="15"/>
          </p:nvPr>
        </p:nvSpPr>
        <p:spPr/>
      </p:sp>
    </p:spTree>
    <p:extLst>
      <p:ext uri="{BB962C8B-B14F-4D97-AF65-F5344CB8AC3E}">
        <p14:creationId xmlns:p14="http://schemas.microsoft.com/office/powerpoint/2010/main" val="16708238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Isosceles Triangle 27">
            <a:extLst>
              <a:ext uri="{FF2B5EF4-FFF2-40B4-BE49-F238E27FC236}">
                <a16:creationId xmlns:a16="http://schemas.microsoft.com/office/drawing/2014/main" id="{09A8DFC5-0711-4032-A291-81C2511D8292}"/>
              </a:ext>
            </a:extLst>
          </p:cNvPr>
          <p:cNvSpPr/>
          <p:nvPr/>
        </p:nvSpPr>
        <p:spPr>
          <a:xfrm>
            <a:off x="0" y="2652720"/>
            <a:ext cx="4911521" cy="4234069"/>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6AC280D-EDEC-4776-966F-CCA353A6AAAB}"/>
              </a:ext>
            </a:extLst>
          </p:cNvPr>
          <p:cNvSpPr/>
          <p:nvPr/>
        </p:nvSpPr>
        <p:spPr>
          <a:xfrm>
            <a:off x="9899975" y="-14554"/>
            <a:ext cx="2292025" cy="68725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211D8F79-FA2B-4EA5-A9E3-D720B980FBAA}"/>
              </a:ext>
            </a:extLst>
          </p:cNvPr>
          <p:cNvGrpSpPr/>
          <p:nvPr/>
        </p:nvGrpSpPr>
        <p:grpSpPr>
          <a:xfrm>
            <a:off x="5997129" y="1116124"/>
            <a:ext cx="4564322" cy="2242210"/>
            <a:chOff x="6846340" y="1104308"/>
            <a:chExt cx="4564322" cy="2242210"/>
          </a:xfrm>
        </p:grpSpPr>
        <p:sp>
          <p:nvSpPr>
            <p:cNvPr id="13" name="Subtitle 2">
              <a:extLst>
                <a:ext uri="{FF2B5EF4-FFF2-40B4-BE49-F238E27FC236}">
                  <a16:creationId xmlns:a16="http://schemas.microsoft.com/office/drawing/2014/main" id="{474E578B-F1DD-4FDA-B715-07C3978EE3CC}"/>
                </a:ext>
              </a:extLst>
            </p:cNvPr>
            <p:cNvSpPr txBox="1">
              <a:spLocks/>
            </p:cNvSpPr>
            <p:nvPr/>
          </p:nvSpPr>
          <p:spPr>
            <a:xfrm>
              <a:off x="6846341" y="1104308"/>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WE ARE</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14" name="Subtitle 2">
              <a:extLst>
                <a:ext uri="{FF2B5EF4-FFF2-40B4-BE49-F238E27FC236}">
                  <a16:creationId xmlns:a16="http://schemas.microsoft.com/office/drawing/2014/main" id="{40A742BE-F56D-4455-ABB1-6B72D0482EBB}"/>
                </a:ext>
              </a:extLst>
            </p:cNvPr>
            <p:cNvSpPr txBox="1">
              <a:spLocks/>
            </p:cNvSpPr>
            <p:nvPr/>
          </p:nvSpPr>
          <p:spPr>
            <a:xfrm>
              <a:off x="7518685" y="1773836"/>
              <a:ext cx="3891977"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TEAM</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15" name="Subtitle 2">
              <a:extLst>
                <a:ext uri="{FF2B5EF4-FFF2-40B4-BE49-F238E27FC236}">
                  <a16:creationId xmlns:a16="http://schemas.microsoft.com/office/drawing/2014/main" id="{FA48148D-53B1-44EB-A605-842289C4BD19}"/>
                </a:ext>
              </a:extLst>
            </p:cNvPr>
            <p:cNvSpPr txBox="1">
              <a:spLocks/>
            </p:cNvSpPr>
            <p:nvPr/>
          </p:nvSpPr>
          <p:spPr>
            <a:xfrm>
              <a:off x="6846340" y="2424901"/>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DIFERENT</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grpSp>
      <p:sp>
        <p:nvSpPr>
          <p:cNvPr id="16" name="Freeform: Shape 15">
            <a:extLst>
              <a:ext uri="{FF2B5EF4-FFF2-40B4-BE49-F238E27FC236}">
                <a16:creationId xmlns:a16="http://schemas.microsoft.com/office/drawing/2014/main" id="{F4D634D1-0E96-4AE0-B21F-9E2C094D9F97}"/>
              </a:ext>
            </a:extLst>
          </p:cNvPr>
          <p:cNvSpPr/>
          <p:nvPr/>
        </p:nvSpPr>
        <p:spPr>
          <a:xfrm>
            <a:off x="7472322" y="973657"/>
            <a:ext cx="368249" cy="368249"/>
          </a:xfrm>
          <a:custGeom>
            <a:avLst/>
            <a:gdLst>
              <a:gd name="connsiteX0" fmla="*/ 402175 w 804350"/>
              <a:gd name="connsiteY0" fmla="*/ 0 h 804350"/>
              <a:gd name="connsiteX1" fmla="*/ 796179 w 804350"/>
              <a:gd name="connsiteY1" fmla="*/ 321123 h 804350"/>
              <a:gd name="connsiteX2" fmla="*/ 804350 w 804350"/>
              <a:gd name="connsiteY2" fmla="*/ 402174 h 804350"/>
              <a:gd name="connsiteX3" fmla="*/ 556031 w 804350"/>
              <a:gd name="connsiteY3" fmla="*/ 402174 h 804350"/>
              <a:gd name="connsiteX4" fmla="*/ 543940 w 804350"/>
              <a:gd name="connsiteY4" fmla="*/ 342288 h 804350"/>
              <a:gd name="connsiteX5" fmla="*/ 402175 w 804350"/>
              <a:gd name="connsiteY5" fmla="*/ 248319 h 804350"/>
              <a:gd name="connsiteX6" fmla="*/ 248319 w 804350"/>
              <a:gd name="connsiteY6" fmla="*/ 402175 h 804350"/>
              <a:gd name="connsiteX7" fmla="*/ 342288 w 804350"/>
              <a:gd name="connsiteY7" fmla="*/ 543940 h 804350"/>
              <a:gd name="connsiteX8" fmla="*/ 402174 w 804350"/>
              <a:gd name="connsiteY8" fmla="*/ 556031 h 804350"/>
              <a:gd name="connsiteX9" fmla="*/ 402174 w 804350"/>
              <a:gd name="connsiteY9" fmla="*/ 804350 h 804350"/>
              <a:gd name="connsiteX10" fmla="*/ 321123 w 804350"/>
              <a:gd name="connsiteY10" fmla="*/ 796180 h 804350"/>
              <a:gd name="connsiteX11" fmla="*/ 0 w 804350"/>
              <a:gd name="connsiteY11" fmla="*/ 402175 h 804350"/>
              <a:gd name="connsiteX12" fmla="*/ 402175 w 804350"/>
              <a:gd name="connsiteY12" fmla="*/ 0 h 80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4350" h="804350">
                <a:moveTo>
                  <a:pt x="402175" y="0"/>
                </a:moveTo>
                <a:cubicBezTo>
                  <a:pt x="596526" y="0"/>
                  <a:pt x="758678" y="137859"/>
                  <a:pt x="796179" y="321123"/>
                </a:cubicBezTo>
                <a:lnTo>
                  <a:pt x="804350" y="402174"/>
                </a:lnTo>
                <a:lnTo>
                  <a:pt x="556031" y="402174"/>
                </a:lnTo>
                <a:lnTo>
                  <a:pt x="543940" y="342288"/>
                </a:lnTo>
                <a:cubicBezTo>
                  <a:pt x="520584" y="287066"/>
                  <a:pt x="465904" y="248319"/>
                  <a:pt x="402175" y="248319"/>
                </a:cubicBezTo>
                <a:cubicBezTo>
                  <a:pt x="317203" y="248319"/>
                  <a:pt x="248319" y="317203"/>
                  <a:pt x="248319" y="402175"/>
                </a:cubicBezTo>
                <a:cubicBezTo>
                  <a:pt x="248319" y="465904"/>
                  <a:pt x="287067" y="520584"/>
                  <a:pt x="342288" y="543940"/>
                </a:cubicBezTo>
                <a:lnTo>
                  <a:pt x="402174" y="556031"/>
                </a:lnTo>
                <a:lnTo>
                  <a:pt x="402174" y="804350"/>
                </a:lnTo>
                <a:lnTo>
                  <a:pt x="321123" y="796180"/>
                </a:lnTo>
                <a:cubicBezTo>
                  <a:pt x="137859" y="758678"/>
                  <a:pt x="0" y="596526"/>
                  <a:pt x="0" y="402175"/>
                </a:cubicBezTo>
                <a:cubicBezTo>
                  <a:pt x="0" y="180060"/>
                  <a:pt x="180060" y="0"/>
                  <a:pt x="4021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49E020CC-03BE-4B48-A289-C35A082B5F8F}"/>
              </a:ext>
            </a:extLst>
          </p:cNvPr>
          <p:cNvSpPr txBox="1"/>
          <p:nvPr/>
        </p:nvSpPr>
        <p:spPr>
          <a:xfrm>
            <a:off x="6545453" y="4019895"/>
            <a:ext cx="4012615" cy="2090252"/>
          </a:xfrm>
          <a:prstGeom prst="rect">
            <a:avLst/>
          </a:prstGeom>
          <a:noFill/>
        </p:spPr>
        <p:txBody>
          <a:bodyPr wrap="square" rtlCol="0">
            <a:spAutoFit/>
          </a:bodyPr>
          <a:lstStyle/>
          <a:p>
            <a:pPr algn="r">
              <a:lnSpc>
                <a:spcPct val="150000"/>
              </a:lnSpc>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p>
        </p:txBody>
      </p:sp>
      <p:sp>
        <p:nvSpPr>
          <p:cNvPr id="18" name="TextBox 17">
            <a:extLst>
              <a:ext uri="{FF2B5EF4-FFF2-40B4-BE49-F238E27FC236}">
                <a16:creationId xmlns:a16="http://schemas.microsoft.com/office/drawing/2014/main" id="{766231ED-53B8-441E-911B-A5856A05A3E8}"/>
              </a:ext>
            </a:extLst>
          </p:cNvPr>
          <p:cNvSpPr txBox="1"/>
          <p:nvPr/>
        </p:nvSpPr>
        <p:spPr>
          <a:xfrm>
            <a:off x="6545453" y="3600888"/>
            <a:ext cx="4012615" cy="312843"/>
          </a:xfrm>
          <a:prstGeom prst="rect">
            <a:avLst/>
          </a:prstGeom>
          <a:noFill/>
        </p:spPr>
        <p:txBody>
          <a:bodyPr wrap="square" rtlCol="0">
            <a:spAutoFit/>
          </a:bodyPr>
          <a:lstStyle/>
          <a:p>
            <a:pPr algn="r">
              <a:lnSpc>
                <a:spcPct val="150000"/>
              </a:lnSpc>
            </a:pPr>
            <a:r>
              <a:rPr lang="id-ID" sz="11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L</a:t>
            </a:r>
            <a:r>
              <a:rPr lang="en-US" sz="1100" dirty="0" err="1">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orem</a:t>
            </a:r>
            <a:r>
              <a:rPr lang="en-US" sz="11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 Ipsum is simply dummy text of the printing.</a:t>
            </a:r>
            <a:endParaRPr lang="en-US" sz="12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29" name="Freeform: Shape 28">
            <a:extLst>
              <a:ext uri="{FF2B5EF4-FFF2-40B4-BE49-F238E27FC236}">
                <a16:creationId xmlns:a16="http://schemas.microsoft.com/office/drawing/2014/main" id="{2481CFDA-1347-434B-A3B6-2747A5451DA3}"/>
              </a:ext>
            </a:extLst>
          </p:cNvPr>
          <p:cNvSpPr/>
          <p:nvPr/>
        </p:nvSpPr>
        <p:spPr>
          <a:xfrm rot="16200000">
            <a:off x="-13447" y="-10589"/>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Picture Placeholder 6">
            <a:extLst>
              <a:ext uri="{FF2B5EF4-FFF2-40B4-BE49-F238E27FC236}">
                <a16:creationId xmlns:a16="http://schemas.microsoft.com/office/drawing/2014/main" id="{D5DABF5C-FD95-4B2B-BF89-085C9D264F57}"/>
              </a:ext>
            </a:extLst>
          </p:cNvPr>
          <p:cNvSpPr>
            <a:spLocks noGrp="1"/>
          </p:cNvSpPr>
          <p:nvPr>
            <p:ph type="pic" sz="quarter" idx="13"/>
          </p:nvPr>
        </p:nvSpPr>
        <p:spPr/>
      </p:sp>
      <p:sp>
        <p:nvSpPr>
          <p:cNvPr id="9" name="Picture Placeholder 8">
            <a:extLst>
              <a:ext uri="{FF2B5EF4-FFF2-40B4-BE49-F238E27FC236}">
                <a16:creationId xmlns:a16="http://schemas.microsoft.com/office/drawing/2014/main" id="{8BCE91F4-244B-40D8-8323-847C18AE74F4}"/>
              </a:ext>
            </a:extLst>
          </p:cNvPr>
          <p:cNvSpPr>
            <a:spLocks noGrp="1"/>
          </p:cNvSpPr>
          <p:nvPr>
            <p:ph type="pic" sz="quarter" idx="17"/>
          </p:nvPr>
        </p:nvSpPr>
        <p:spPr/>
      </p:sp>
      <p:sp>
        <p:nvSpPr>
          <p:cNvPr id="3" name="Picture Placeholder 2">
            <a:extLst>
              <a:ext uri="{FF2B5EF4-FFF2-40B4-BE49-F238E27FC236}">
                <a16:creationId xmlns:a16="http://schemas.microsoft.com/office/drawing/2014/main" id="{6A211F48-AEE9-46FB-A9C4-D206E086F44A}"/>
              </a:ext>
            </a:extLst>
          </p:cNvPr>
          <p:cNvSpPr>
            <a:spLocks noGrp="1"/>
          </p:cNvSpPr>
          <p:nvPr>
            <p:ph type="pic" sz="quarter" idx="18"/>
          </p:nvPr>
        </p:nvSpPr>
        <p:spPr/>
      </p:sp>
      <p:sp>
        <p:nvSpPr>
          <p:cNvPr id="5" name="Picture Placeholder 4">
            <a:extLst>
              <a:ext uri="{FF2B5EF4-FFF2-40B4-BE49-F238E27FC236}">
                <a16:creationId xmlns:a16="http://schemas.microsoft.com/office/drawing/2014/main" id="{671233AF-0244-4F8A-9983-C187CDB3C064}"/>
              </a:ext>
            </a:extLst>
          </p:cNvPr>
          <p:cNvSpPr>
            <a:spLocks noGrp="1"/>
          </p:cNvSpPr>
          <p:nvPr>
            <p:ph type="pic" sz="quarter" idx="19"/>
          </p:nvPr>
        </p:nvSpPr>
        <p:spPr/>
      </p:sp>
    </p:spTree>
    <p:extLst>
      <p:ext uri="{BB962C8B-B14F-4D97-AF65-F5344CB8AC3E}">
        <p14:creationId xmlns:p14="http://schemas.microsoft.com/office/powerpoint/2010/main" val="16254895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3B7B559-81A4-4F72-84E7-3B802B8AFD22}"/>
              </a:ext>
            </a:extLst>
          </p:cNvPr>
          <p:cNvSpPr/>
          <p:nvPr/>
        </p:nvSpPr>
        <p:spPr>
          <a:xfrm>
            <a:off x="2499285" y="0"/>
            <a:ext cx="1615513" cy="6197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A61BC7C-504F-4C3C-9433-609E2C047318}"/>
              </a:ext>
            </a:extLst>
          </p:cNvPr>
          <p:cNvSpPr/>
          <p:nvPr/>
        </p:nvSpPr>
        <p:spPr>
          <a:xfrm>
            <a:off x="8216900" y="0"/>
            <a:ext cx="2088243" cy="32131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67949C4E-3B91-4614-B81C-EB2F86823AB6}"/>
              </a:ext>
            </a:extLst>
          </p:cNvPr>
          <p:cNvGrpSpPr/>
          <p:nvPr/>
        </p:nvGrpSpPr>
        <p:grpSpPr>
          <a:xfrm>
            <a:off x="5653240" y="1516500"/>
            <a:ext cx="4651903" cy="2242210"/>
            <a:chOff x="6846340" y="1104308"/>
            <a:chExt cx="4651903" cy="2242210"/>
          </a:xfrm>
        </p:grpSpPr>
        <p:sp>
          <p:nvSpPr>
            <p:cNvPr id="19" name="Subtitle 2">
              <a:extLst>
                <a:ext uri="{FF2B5EF4-FFF2-40B4-BE49-F238E27FC236}">
                  <a16:creationId xmlns:a16="http://schemas.microsoft.com/office/drawing/2014/main" id="{C922FA14-5A3A-448A-AF02-7A28E30BF401}"/>
                </a:ext>
              </a:extLst>
            </p:cNvPr>
            <p:cNvSpPr txBox="1">
              <a:spLocks/>
            </p:cNvSpPr>
            <p:nvPr/>
          </p:nvSpPr>
          <p:spPr>
            <a:xfrm>
              <a:off x="6846341" y="1104308"/>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WELLCOME</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20" name="Subtitle 2">
              <a:extLst>
                <a:ext uri="{FF2B5EF4-FFF2-40B4-BE49-F238E27FC236}">
                  <a16:creationId xmlns:a16="http://schemas.microsoft.com/office/drawing/2014/main" id="{CFE3C948-CB57-4B10-B145-49819738E644}"/>
                </a:ext>
              </a:extLst>
            </p:cNvPr>
            <p:cNvSpPr txBox="1">
              <a:spLocks/>
            </p:cNvSpPr>
            <p:nvPr/>
          </p:nvSpPr>
          <p:spPr>
            <a:xfrm>
              <a:off x="7606266" y="1791614"/>
              <a:ext cx="3891977"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WE ARE</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21" name="Subtitle 2">
              <a:extLst>
                <a:ext uri="{FF2B5EF4-FFF2-40B4-BE49-F238E27FC236}">
                  <a16:creationId xmlns:a16="http://schemas.microsoft.com/office/drawing/2014/main" id="{5F5387E1-B20F-4E0E-9AF1-0B91438704BF}"/>
                </a:ext>
              </a:extLst>
            </p:cNvPr>
            <p:cNvSpPr txBox="1">
              <a:spLocks/>
            </p:cNvSpPr>
            <p:nvPr/>
          </p:nvSpPr>
          <p:spPr>
            <a:xfrm>
              <a:off x="6846340" y="2424901"/>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DIFERENT</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grpSp>
      <p:sp>
        <p:nvSpPr>
          <p:cNvPr id="28" name="Freeform: Shape 27">
            <a:extLst>
              <a:ext uri="{FF2B5EF4-FFF2-40B4-BE49-F238E27FC236}">
                <a16:creationId xmlns:a16="http://schemas.microsoft.com/office/drawing/2014/main" id="{FBE4E5E4-36BD-4323-912F-B8B3C9CD5AE7}"/>
              </a:ext>
            </a:extLst>
          </p:cNvPr>
          <p:cNvSpPr/>
          <p:nvPr/>
        </p:nvSpPr>
        <p:spPr>
          <a:xfrm>
            <a:off x="6141461" y="1307780"/>
            <a:ext cx="368249" cy="368249"/>
          </a:xfrm>
          <a:custGeom>
            <a:avLst/>
            <a:gdLst>
              <a:gd name="connsiteX0" fmla="*/ 402175 w 804350"/>
              <a:gd name="connsiteY0" fmla="*/ 0 h 804350"/>
              <a:gd name="connsiteX1" fmla="*/ 796179 w 804350"/>
              <a:gd name="connsiteY1" fmla="*/ 321123 h 804350"/>
              <a:gd name="connsiteX2" fmla="*/ 804350 w 804350"/>
              <a:gd name="connsiteY2" fmla="*/ 402174 h 804350"/>
              <a:gd name="connsiteX3" fmla="*/ 556031 w 804350"/>
              <a:gd name="connsiteY3" fmla="*/ 402174 h 804350"/>
              <a:gd name="connsiteX4" fmla="*/ 543940 w 804350"/>
              <a:gd name="connsiteY4" fmla="*/ 342288 h 804350"/>
              <a:gd name="connsiteX5" fmla="*/ 402175 w 804350"/>
              <a:gd name="connsiteY5" fmla="*/ 248319 h 804350"/>
              <a:gd name="connsiteX6" fmla="*/ 248319 w 804350"/>
              <a:gd name="connsiteY6" fmla="*/ 402175 h 804350"/>
              <a:gd name="connsiteX7" fmla="*/ 342288 w 804350"/>
              <a:gd name="connsiteY7" fmla="*/ 543940 h 804350"/>
              <a:gd name="connsiteX8" fmla="*/ 402174 w 804350"/>
              <a:gd name="connsiteY8" fmla="*/ 556031 h 804350"/>
              <a:gd name="connsiteX9" fmla="*/ 402174 w 804350"/>
              <a:gd name="connsiteY9" fmla="*/ 804350 h 804350"/>
              <a:gd name="connsiteX10" fmla="*/ 321123 w 804350"/>
              <a:gd name="connsiteY10" fmla="*/ 796180 h 804350"/>
              <a:gd name="connsiteX11" fmla="*/ 0 w 804350"/>
              <a:gd name="connsiteY11" fmla="*/ 402175 h 804350"/>
              <a:gd name="connsiteX12" fmla="*/ 402175 w 804350"/>
              <a:gd name="connsiteY12" fmla="*/ 0 h 80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4350" h="804350">
                <a:moveTo>
                  <a:pt x="402175" y="0"/>
                </a:moveTo>
                <a:cubicBezTo>
                  <a:pt x="596526" y="0"/>
                  <a:pt x="758678" y="137859"/>
                  <a:pt x="796179" y="321123"/>
                </a:cubicBezTo>
                <a:lnTo>
                  <a:pt x="804350" y="402174"/>
                </a:lnTo>
                <a:lnTo>
                  <a:pt x="556031" y="402174"/>
                </a:lnTo>
                <a:lnTo>
                  <a:pt x="543940" y="342288"/>
                </a:lnTo>
                <a:cubicBezTo>
                  <a:pt x="520584" y="287066"/>
                  <a:pt x="465904" y="248319"/>
                  <a:pt x="402175" y="248319"/>
                </a:cubicBezTo>
                <a:cubicBezTo>
                  <a:pt x="317203" y="248319"/>
                  <a:pt x="248319" y="317203"/>
                  <a:pt x="248319" y="402175"/>
                </a:cubicBezTo>
                <a:cubicBezTo>
                  <a:pt x="248319" y="465904"/>
                  <a:pt x="287067" y="520584"/>
                  <a:pt x="342288" y="543940"/>
                </a:cubicBezTo>
                <a:lnTo>
                  <a:pt x="402174" y="556031"/>
                </a:lnTo>
                <a:lnTo>
                  <a:pt x="402174" y="804350"/>
                </a:lnTo>
                <a:lnTo>
                  <a:pt x="321123" y="796180"/>
                </a:lnTo>
                <a:cubicBezTo>
                  <a:pt x="137859" y="758678"/>
                  <a:pt x="0" y="596526"/>
                  <a:pt x="0" y="402175"/>
                </a:cubicBezTo>
                <a:cubicBezTo>
                  <a:pt x="0" y="180060"/>
                  <a:pt x="180060" y="0"/>
                  <a:pt x="402175"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7C602EFE-312A-425C-8D59-0A3E8CA7F27F}"/>
              </a:ext>
            </a:extLst>
          </p:cNvPr>
          <p:cNvSpPr txBox="1"/>
          <p:nvPr/>
        </p:nvSpPr>
        <p:spPr>
          <a:xfrm>
            <a:off x="6292528" y="4420271"/>
            <a:ext cx="4012615" cy="1107996"/>
          </a:xfrm>
          <a:prstGeom prst="rect">
            <a:avLst/>
          </a:prstGeom>
          <a:noFill/>
        </p:spPr>
        <p:txBody>
          <a:bodyPr wrap="square" rtlCol="0">
            <a:spAutoFit/>
          </a:bodyPr>
          <a:lstStyle/>
          <a:p>
            <a:pPr>
              <a:lnSpc>
                <a:spcPct val="150000"/>
              </a:lnSpc>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p>
          <a:p>
            <a:pPr>
              <a:lnSpc>
                <a:spcPct val="150000"/>
              </a:lnSpc>
            </a:pPr>
            <a:endPar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0" name="TextBox 29">
            <a:extLst>
              <a:ext uri="{FF2B5EF4-FFF2-40B4-BE49-F238E27FC236}">
                <a16:creationId xmlns:a16="http://schemas.microsoft.com/office/drawing/2014/main" id="{6BBD0BA3-96A7-4A4E-A17F-DA8C1047C32B}"/>
              </a:ext>
            </a:extLst>
          </p:cNvPr>
          <p:cNvSpPr txBox="1"/>
          <p:nvPr/>
        </p:nvSpPr>
        <p:spPr>
          <a:xfrm>
            <a:off x="6292528" y="4001264"/>
            <a:ext cx="4012615" cy="312843"/>
          </a:xfrm>
          <a:prstGeom prst="rect">
            <a:avLst/>
          </a:prstGeom>
          <a:noFill/>
        </p:spPr>
        <p:txBody>
          <a:bodyPr wrap="square" rtlCol="0">
            <a:spAutoFit/>
          </a:bodyPr>
          <a:lstStyle/>
          <a:p>
            <a:pPr>
              <a:lnSpc>
                <a:spcPct val="150000"/>
              </a:lnSpc>
            </a:pPr>
            <a:r>
              <a:rPr lang="id-ID" sz="11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L</a:t>
            </a:r>
            <a:r>
              <a:rPr lang="en-US" sz="1100" dirty="0" err="1">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orem</a:t>
            </a:r>
            <a:r>
              <a:rPr lang="en-US" sz="11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 Ipsum is simply dummy text of the printing.</a:t>
            </a:r>
            <a:endParaRPr lang="en-US" sz="12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3" name="Picture Placeholder 2">
            <a:extLst>
              <a:ext uri="{FF2B5EF4-FFF2-40B4-BE49-F238E27FC236}">
                <a16:creationId xmlns:a16="http://schemas.microsoft.com/office/drawing/2014/main" id="{DE11100B-0FDD-4A1C-92AB-6665E4AFD06B}"/>
              </a:ext>
            </a:extLst>
          </p:cNvPr>
          <p:cNvSpPr>
            <a:spLocks noGrp="1"/>
          </p:cNvSpPr>
          <p:nvPr>
            <p:ph type="pic" sz="quarter" idx="10"/>
          </p:nvPr>
        </p:nvSpPr>
        <p:spPr/>
      </p:sp>
    </p:spTree>
    <p:extLst>
      <p:ext uri="{BB962C8B-B14F-4D97-AF65-F5344CB8AC3E}">
        <p14:creationId xmlns:p14="http://schemas.microsoft.com/office/powerpoint/2010/main" val="3918297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44CA0FB-04CA-4370-B816-3BB9864F0097}"/>
              </a:ext>
            </a:extLst>
          </p:cNvPr>
          <p:cNvSpPr/>
          <p:nvPr/>
        </p:nvSpPr>
        <p:spPr>
          <a:xfrm>
            <a:off x="5239658" y="1636090"/>
            <a:ext cx="2685140" cy="52219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71371D9-69F7-4AA6-A9C6-0804809F492D}"/>
              </a:ext>
            </a:extLst>
          </p:cNvPr>
          <p:cNvSpPr/>
          <p:nvPr/>
        </p:nvSpPr>
        <p:spPr>
          <a:xfrm>
            <a:off x="7924799" y="-14554"/>
            <a:ext cx="4267201" cy="68725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C1055C70-A810-41CA-B342-9D63816A1FD7}"/>
              </a:ext>
            </a:extLst>
          </p:cNvPr>
          <p:cNvGrpSpPr/>
          <p:nvPr/>
        </p:nvGrpSpPr>
        <p:grpSpPr>
          <a:xfrm>
            <a:off x="118349" y="1898843"/>
            <a:ext cx="4564322" cy="2242210"/>
            <a:chOff x="6846340" y="1104308"/>
            <a:chExt cx="4564322" cy="2242210"/>
          </a:xfrm>
        </p:grpSpPr>
        <p:sp>
          <p:nvSpPr>
            <p:cNvPr id="11" name="Subtitle 2">
              <a:extLst>
                <a:ext uri="{FF2B5EF4-FFF2-40B4-BE49-F238E27FC236}">
                  <a16:creationId xmlns:a16="http://schemas.microsoft.com/office/drawing/2014/main" id="{7487D028-8477-4B4F-ADCD-254926F237A7}"/>
                </a:ext>
              </a:extLst>
            </p:cNvPr>
            <p:cNvSpPr txBox="1">
              <a:spLocks/>
            </p:cNvSpPr>
            <p:nvPr/>
          </p:nvSpPr>
          <p:spPr>
            <a:xfrm>
              <a:off x="6846341" y="1104308"/>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WE ARE</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12" name="Subtitle 2">
              <a:extLst>
                <a:ext uri="{FF2B5EF4-FFF2-40B4-BE49-F238E27FC236}">
                  <a16:creationId xmlns:a16="http://schemas.microsoft.com/office/drawing/2014/main" id="{F9D0108B-956D-41B8-9A4C-B087BF5555F0}"/>
                </a:ext>
              </a:extLst>
            </p:cNvPr>
            <p:cNvSpPr txBox="1">
              <a:spLocks/>
            </p:cNvSpPr>
            <p:nvPr/>
          </p:nvSpPr>
          <p:spPr>
            <a:xfrm>
              <a:off x="7518685" y="1773836"/>
              <a:ext cx="3891977"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TEAM</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13" name="Subtitle 2">
              <a:extLst>
                <a:ext uri="{FF2B5EF4-FFF2-40B4-BE49-F238E27FC236}">
                  <a16:creationId xmlns:a16="http://schemas.microsoft.com/office/drawing/2014/main" id="{4B6FB791-8D51-4D3B-A520-A0905E0BB1E4}"/>
                </a:ext>
              </a:extLst>
            </p:cNvPr>
            <p:cNvSpPr txBox="1">
              <a:spLocks/>
            </p:cNvSpPr>
            <p:nvPr/>
          </p:nvSpPr>
          <p:spPr>
            <a:xfrm>
              <a:off x="6846340" y="2424901"/>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DIFERENT</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grpSp>
      <p:sp>
        <p:nvSpPr>
          <p:cNvPr id="15" name="Freeform: Shape 14">
            <a:extLst>
              <a:ext uri="{FF2B5EF4-FFF2-40B4-BE49-F238E27FC236}">
                <a16:creationId xmlns:a16="http://schemas.microsoft.com/office/drawing/2014/main" id="{DFB6E1E1-3590-42E4-80A0-A71CEDF62922}"/>
              </a:ext>
            </a:extLst>
          </p:cNvPr>
          <p:cNvSpPr/>
          <p:nvPr/>
        </p:nvSpPr>
        <p:spPr>
          <a:xfrm>
            <a:off x="606570" y="1690123"/>
            <a:ext cx="368249" cy="368249"/>
          </a:xfrm>
          <a:custGeom>
            <a:avLst/>
            <a:gdLst>
              <a:gd name="connsiteX0" fmla="*/ 402175 w 804350"/>
              <a:gd name="connsiteY0" fmla="*/ 0 h 804350"/>
              <a:gd name="connsiteX1" fmla="*/ 796179 w 804350"/>
              <a:gd name="connsiteY1" fmla="*/ 321123 h 804350"/>
              <a:gd name="connsiteX2" fmla="*/ 804350 w 804350"/>
              <a:gd name="connsiteY2" fmla="*/ 402174 h 804350"/>
              <a:gd name="connsiteX3" fmla="*/ 556031 w 804350"/>
              <a:gd name="connsiteY3" fmla="*/ 402174 h 804350"/>
              <a:gd name="connsiteX4" fmla="*/ 543940 w 804350"/>
              <a:gd name="connsiteY4" fmla="*/ 342288 h 804350"/>
              <a:gd name="connsiteX5" fmla="*/ 402175 w 804350"/>
              <a:gd name="connsiteY5" fmla="*/ 248319 h 804350"/>
              <a:gd name="connsiteX6" fmla="*/ 248319 w 804350"/>
              <a:gd name="connsiteY6" fmla="*/ 402175 h 804350"/>
              <a:gd name="connsiteX7" fmla="*/ 342288 w 804350"/>
              <a:gd name="connsiteY7" fmla="*/ 543940 h 804350"/>
              <a:gd name="connsiteX8" fmla="*/ 402174 w 804350"/>
              <a:gd name="connsiteY8" fmla="*/ 556031 h 804350"/>
              <a:gd name="connsiteX9" fmla="*/ 402174 w 804350"/>
              <a:gd name="connsiteY9" fmla="*/ 804350 h 804350"/>
              <a:gd name="connsiteX10" fmla="*/ 321123 w 804350"/>
              <a:gd name="connsiteY10" fmla="*/ 796180 h 804350"/>
              <a:gd name="connsiteX11" fmla="*/ 0 w 804350"/>
              <a:gd name="connsiteY11" fmla="*/ 402175 h 804350"/>
              <a:gd name="connsiteX12" fmla="*/ 402175 w 804350"/>
              <a:gd name="connsiteY12" fmla="*/ 0 h 80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4350" h="804350">
                <a:moveTo>
                  <a:pt x="402175" y="0"/>
                </a:moveTo>
                <a:cubicBezTo>
                  <a:pt x="596526" y="0"/>
                  <a:pt x="758678" y="137859"/>
                  <a:pt x="796179" y="321123"/>
                </a:cubicBezTo>
                <a:lnTo>
                  <a:pt x="804350" y="402174"/>
                </a:lnTo>
                <a:lnTo>
                  <a:pt x="556031" y="402174"/>
                </a:lnTo>
                <a:lnTo>
                  <a:pt x="543940" y="342288"/>
                </a:lnTo>
                <a:cubicBezTo>
                  <a:pt x="520584" y="287066"/>
                  <a:pt x="465904" y="248319"/>
                  <a:pt x="402175" y="248319"/>
                </a:cubicBezTo>
                <a:cubicBezTo>
                  <a:pt x="317203" y="248319"/>
                  <a:pt x="248319" y="317203"/>
                  <a:pt x="248319" y="402175"/>
                </a:cubicBezTo>
                <a:cubicBezTo>
                  <a:pt x="248319" y="465904"/>
                  <a:pt x="287067" y="520584"/>
                  <a:pt x="342288" y="543940"/>
                </a:cubicBezTo>
                <a:lnTo>
                  <a:pt x="402174" y="556031"/>
                </a:lnTo>
                <a:lnTo>
                  <a:pt x="402174" y="804350"/>
                </a:lnTo>
                <a:lnTo>
                  <a:pt x="321123" y="796180"/>
                </a:lnTo>
                <a:cubicBezTo>
                  <a:pt x="137859" y="758678"/>
                  <a:pt x="0" y="596526"/>
                  <a:pt x="0" y="402175"/>
                </a:cubicBezTo>
                <a:cubicBezTo>
                  <a:pt x="0" y="180060"/>
                  <a:pt x="180060" y="0"/>
                  <a:pt x="4021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6272BAD5-3C36-4D9A-8FAD-316AD10D184A}"/>
              </a:ext>
            </a:extLst>
          </p:cNvPr>
          <p:cNvSpPr txBox="1"/>
          <p:nvPr/>
        </p:nvSpPr>
        <p:spPr>
          <a:xfrm>
            <a:off x="757637" y="5004659"/>
            <a:ext cx="4012615" cy="1107996"/>
          </a:xfrm>
          <a:prstGeom prst="rect">
            <a:avLst/>
          </a:prstGeom>
          <a:noFill/>
        </p:spPr>
        <p:txBody>
          <a:bodyPr wrap="square" rtlCol="0">
            <a:spAutoFit/>
          </a:bodyPr>
          <a:lstStyle/>
          <a:p>
            <a:pPr>
              <a:lnSpc>
                <a:spcPct val="150000"/>
              </a:lnSpc>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p>
          <a:p>
            <a:pPr>
              <a:lnSpc>
                <a:spcPct val="150000"/>
              </a:lnSpc>
            </a:pPr>
            <a:endPar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7" name="TextBox 16">
            <a:extLst>
              <a:ext uri="{FF2B5EF4-FFF2-40B4-BE49-F238E27FC236}">
                <a16:creationId xmlns:a16="http://schemas.microsoft.com/office/drawing/2014/main" id="{9F795DE8-8317-4BC9-BDD7-2D196C4CDB64}"/>
              </a:ext>
            </a:extLst>
          </p:cNvPr>
          <p:cNvSpPr txBox="1"/>
          <p:nvPr/>
        </p:nvSpPr>
        <p:spPr>
          <a:xfrm>
            <a:off x="757637" y="4585652"/>
            <a:ext cx="4012615" cy="312843"/>
          </a:xfrm>
          <a:prstGeom prst="rect">
            <a:avLst/>
          </a:prstGeom>
          <a:noFill/>
        </p:spPr>
        <p:txBody>
          <a:bodyPr wrap="square" rtlCol="0">
            <a:spAutoFit/>
          </a:bodyPr>
          <a:lstStyle/>
          <a:p>
            <a:pPr>
              <a:lnSpc>
                <a:spcPct val="150000"/>
              </a:lnSpc>
            </a:pPr>
            <a:r>
              <a:rPr lang="id-ID" sz="11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L</a:t>
            </a:r>
            <a:r>
              <a:rPr lang="en-US" sz="1100" dirty="0" err="1">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orem</a:t>
            </a:r>
            <a:r>
              <a:rPr lang="en-US" sz="11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 Ipsum is simply dummy text of the printing.</a:t>
            </a:r>
            <a:endParaRPr lang="en-US" sz="12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8" name="Freeform: Shape 17">
            <a:extLst>
              <a:ext uri="{FF2B5EF4-FFF2-40B4-BE49-F238E27FC236}">
                <a16:creationId xmlns:a16="http://schemas.microsoft.com/office/drawing/2014/main" id="{4B454C34-A906-4834-B0CB-4F07AD72DF64}"/>
              </a:ext>
            </a:extLst>
          </p:cNvPr>
          <p:cNvSpPr/>
          <p:nvPr/>
        </p:nvSpPr>
        <p:spPr>
          <a:xfrm rot="16200000">
            <a:off x="-13447" y="-10589"/>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Picture Placeholder 3">
            <a:extLst>
              <a:ext uri="{FF2B5EF4-FFF2-40B4-BE49-F238E27FC236}">
                <a16:creationId xmlns:a16="http://schemas.microsoft.com/office/drawing/2014/main" id="{303F4B3E-B0ED-4A0C-BBFD-27550F5CD4FA}"/>
              </a:ext>
            </a:extLst>
          </p:cNvPr>
          <p:cNvSpPr>
            <a:spLocks noGrp="1"/>
          </p:cNvSpPr>
          <p:nvPr>
            <p:ph type="pic" sz="quarter" idx="10"/>
          </p:nvPr>
        </p:nvSpPr>
        <p:spPr/>
      </p:sp>
      <p:sp>
        <p:nvSpPr>
          <p:cNvPr id="7" name="Picture Placeholder 6">
            <a:extLst>
              <a:ext uri="{FF2B5EF4-FFF2-40B4-BE49-F238E27FC236}">
                <a16:creationId xmlns:a16="http://schemas.microsoft.com/office/drawing/2014/main" id="{82AE7CB8-4E52-402D-819B-05B02926BCC8}"/>
              </a:ext>
            </a:extLst>
          </p:cNvPr>
          <p:cNvSpPr>
            <a:spLocks noGrp="1"/>
          </p:cNvSpPr>
          <p:nvPr>
            <p:ph type="pic" sz="quarter" idx="11"/>
          </p:nvPr>
        </p:nvSpPr>
        <p:spPr/>
      </p:sp>
    </p:spTree>
    <p:extLst>
      <p:ext uri="{BB962C8B-B14F-4D97-AF65-F5344CB8AC3E}">
        <p14:creationId xmlns:p14="http://schemas.microsoft.com/office/powerpoint/2010/main" val="3304691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E12A205-F44A-4BB5-9398-073520541203}"/>
              </a:ext>
            </a:extLst>
          </p:cNvPr>
          <p:cNvSpPr>
            <a:spLocks noGrp="1"/>
          </p:cNvSpPr>
          <p:nvPr>
            <p:ph type="pic" sz="quarter" idx="10"/>
          </p:nvPr>
        </p:nvSpPr>
        <p:spPr/>
      </p:sp>
      <p:sp>
        <p:nvSpPr>
          <p:cNvPr id="6" name="Picture Placeholder 5">
            <a:extLst>
              <a:ext uri="{FF2B5EF4-FFF2-40B4-BE49-F238E27FC236}">
                <a16:creationId xmlns:a16="http://schemas.microsoft.com/office/drawing/2014/main" id="{F4B0A51A-70C2-4B61-86F4-D4D8BBFA58FF}"/>
              </a:ext>
            </a:extLst>
          </p:cNvPr>
          <p:cNvSpPr>
            <a:spLocks noGrp="1"/>
          </p:cNvSpPr>
          <p:nvPr>
            <p:ph type="pic" sz="quarter" idx="11"/>
          </p:nvPr>
        </p:nvSpPr>
        <p:spPr/>
      </p:sp>
      <p:sp>
        <p:nvSpPr>
          <p:cNvPr id="21" name="Rectangle 20"/>
          <p:cNvSpPr/>
          <p:nvPr/>
        </p:nvSpPr>
        <p:spPr>
          <a:xfrm>
            <a:off x="4782904" y="3280044"/>
            <a:ext cx="5173895" cy="2593645"/>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8" name="TextBox 27">
            <a:extLst>
              <a:ext uri="{FF2B5EF4-FFF2-40B4-BE49-F238E27FC236}">
                <a16:creationId xmlns:a16="http://schemas.microsoft.com/office/drawing/2014/main" id="{CDDAB71B-138F-43DF-B092-9DB001AABA5D}"/>
              </a:ext>
            </a:extLst>
          </p:cNvPr>
          <p:cNvSpPr txBox="1"/>
          <p:nvPr/>
        </p:nvSpPr>
        <p:spPr>
          <a:xfrm>
            <a:off x="7805795" y="3545761"/>
            <a:ext cx="1769908" cy="1869743"/>
          </a:xfrm>
          <a:prstGeom prst="rect">
            <a:avLst/>
          </a:prstGeom>
          <a:noFill/>
        </p:spPr>
        <p:txBody>
          <a:bodyPr wrap="square" rtlCol="0">
            <a:spAutoFit/>
          </a:bodyPr>
          <a:lstStyle/>
          <a:p>
            <a:pPr>
              <a:lnSpc>
                <a:spcPct val="150000"/>
              </a:lnSpc>
            </a:pPr>
            <a:r>
              <a:rPr lang="id-ID" sz="1100" dirty="0">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simply dummy text of the printing and typesetting industry. </a:t>
            </a:r>
          </a:p>
          <a:p>
            <a:pPr>
              <a:lnSpc>
                <a:spcPct val="150000"/>
              </a:lnSpc>
            </a:pPr>
            <a:r>
              <a:rPr lang="en-US" sz="1100" dirty="0">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simply </a:t>
            </a:r>
            <a:r>
              <a:rPr lang="en-US" sz="1100" dirty="0" err="1">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dumm</a:t>
            </a:r>
            <a:r>
              <a:rPr lang="en-US" sz="1100" dirty="0">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a:t>
            </a:r>
          </a:p>
        </p:txBody>
      </p:sp>
      <p:grpSp>
        <p:nvGrpSpPr>
          <p:cNvPr id="29" name="Group 28"/>
          <p:cNvGrpSpPr/>
          <p:nvPr/>
        </p:nvGrpSpPr>
        <p:grpSpPr>
          <a:xfrm>
            <a:off x="5138201" y="3820029"/>
            <a:ext cx="2068559" cy="1513673"/>
            <a:chOff x="3502451" y="3528774"/>
            <a:chExt cx="2068559" cy="1513673"/>
          </a:xfrm>
        </p:grpSpPr>
        <p:grpSp>
          <p:nvGrpSpPr>
            <p:cNvPr id="30" name="Group 29">
              <a:extLst>
                <a:ext uri="{FF2B5EF4-FFF2-40B4-BE49-F238E27FC236}">
                  <a16:creationId xmlns:a16="http://schemas.microsoft.com/office/drawing/2014/main" id="{4B265A6B-2666-4B14-AE4E-A0176A753F86}"/>
                </a:ext>
              </a:extLst>
            </p:cNvPr>
            <p:cNvGrpSpPr/>
            <p:nvPr/>
          </p:nvGrpSpPr>
          <p:grpSpPr>
            <a:xfrm>
              <a:off x="4275053" y="3528774"/>
              <a:ext cx="541549" cy="473971"/>
              <a:chOff x="2569485" y="4937446"/>
              <a:chExt cx="464344" cy="406400"/>
            </a:xfrm>
            <a:solidFill>
              <a:schemeClr val="bg1">
                <a:lumMod val="95000"/>
              </a:schemeClr>
            </a:solidFill>
          </p:grpSpPr>
          <p:sp>
            <p:nvSpPr>
              <p:cNvPr id="33" name="AutoShape 103">
                <a:extLst>
                  <a:ext uri="{FF2B5EF4-FFF2-40B4-BE49-F238E27FC236}">
                    <a16:creationId xmlns:a16="http://schemas.microsoft.com/office/drawing/2014/main" id="{3423D87A-DD9D-4E69-B13E-E6E6857A9FF5}"/>
                  </a:ext>
                </a:extLst>
              </p:cNvPr>
              <p:cNvSpPr>
                <a:spLocks/>
              </p:cNvSpPr>
              <p:nvPr/>
            </p:nvSpPr>
            <p:spPr bwMode="auto">
              <a:xfrm>
                <a:off x="2642510" y="5009678"/>
                <a:ext cx="166688" cy="109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lumMod val="95000"/>
                    </a:schemeClr>
                  </a:solidFill>
                  <a:effectLst>
                    <a:outerShdw blurRad="38100" dist="38100" dir="2700000" algn="tl">
                      <a:srgbClr val="000000"/>
                    </a:outerShdw>
                  </a:effectLst>
                  <a:latin typeface="Gill Sans" charset="0"/>
                  <a:sym typeface="Gill Sans" charset="0"/>
                </a:endParaRPr>
              </a:p>
            </p:txBody>
          </p:sp>
          <p:sp>
            <p:nvSpPr>
              <p:cNvPr id="34" name="AutoShape 104">
                <a:extLst>
                  <a:ext uri="{FF2B5EF4-FFF2-40B4-BE49-F238E27FC236}">
                    <a16:creationId xmlns:a16="http://schemas.microsoft.com/office/drawing/2014/main" id="{87E3D2B3-D5DB-403A-9223-5604B2CB2AB2}"/>
                  </a:ext>
                </a:extLst>
              </p:cNvPr>
              <p:cNvSpPr>
                <a:spLocks/>
              </p:cNvSpPr>
              <p:nvPr/>
            </p:nvSpPr>
            <p:spPr bwMode="auto">
              <a:xfrm>
                <a:off x="2569485" y="4937446"/>
                <a:ext cx="464344" cy="40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lumMod val="95000"/>
                    </a:schemeClr>
                  </a:solidFill>
                  <a:effectLst>
                    <a:outerShdw blurRad="38100" dist="38100" dir="2700000" algn="tl">
                      <a:srgbClr val="000000"/>
                    </a:outerShdw>
                  </a:effectLst>
                  <a:latin typeface="Gill Sans" charset="0"/>
                  <a:sym typeface="Gill Sans" charset="0"/>
                </a:endParaRPr>
              </a:p>
            </p:txBody>
          </p:sp>
        </p:grpSp>
        <p:sp>
          <p:nvSpPr>
            <p:cNvPr id="31" name="TextBox 30">
              <a:extLst>
                <a:ext uri="{FF2B5EF4-FFF2-40B4-BE49-F238E27FC236}">
                  <a16:creationId xmlns:a16="http://schemas.microsoft.com/office/drawing/2014/main" id="{A30B3B7C-CF39-40C8-B14C-A72ED3812C0B}"/>
                </a:ext>
              </a:extLst>
            </p:cNvPr>
            <p:cNvSpPr txBox="1"/>
            <p:nvPr/>
          </p:nvSpPr>
          <p:spPr>
            <a:xfrm>
              <a:off x="3502451" y="4442283"/>
              <a:ext cx="2068559" cy="600164"/>
            </a:xfrm>
            <a:prstGeom prst="rect">
              <a:avLst/>
            </a:prstGeom>
            <a:noFill/>
          </p:spPr>
          <p:txBody>
            <a:bodyPr wrap="square" rtlCol="0">
              <a:spAutoFit/>
            </a:bodyPr>
            <a:lstStyle/>
            <a:p>
              <a:pPr algn="ctr">
                <a:tabLst>
                  <a:tab pos="1611313" algn="l"/>
                </a:tabLst>
              </a:pPr>
              <a:r>
                <a:rPr lang="id-ID" sz="1100" spc="0" dirty="0">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spc="0" dirty="0" err="1">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spc="0" dirty="0">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endParaRPr lang="id-ID" sz="1100" spc="0" dirty="0">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2" name="TextBox 31">
              <a:extLst>
                <a:ext uri="{FF2B5EF4-FFF2-40B4-BE49-F238E27FC236}">
                  <a16:creationId xmlns:a16="http://schemas.microsoft.com/office/drawing/2014/main" id="{92C19D77-C6D0-4469-A96F-5819DDE441C8}"/>
                </a:ext>
              </a:extLst>
            </p:cNvPr>
            <p:cNvSpPr txBox="1"/>
            <p:nvPr/>
          </p:nvSpPr>
          <p:spPr>
            <a:xfrm>
              <a:off x="3502451" y="4131722"/>
              <a:ext cx="2068559" cy="307777"/>
            </a:xfrm>
            <a:prstGeom prst="rect">
              <a:avLst/>
            </a:prstGeom>
            <a:noFill/>
          </p:spPr>
          <p:txBody>
            <a:bodyPr wrap="square" rtlCol="0">
              <a:spAutoFit/>
            </a:bodyPr>
            <a:lstStyle/>
            <a:p>
              <a:pPr algn="ctr">
                <a:tabLst>
                  <a:tab pos="1611313" algn="l"/>
                </a:tabLst>
              </a:pPr>
              <a:r>
                <a:rPr lang="en-US" sz="1400" spc="0" dirty="0">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Simple Text</a:t>
              </a:r>
              <a:endParaRPr lang="id-ID" sz="1400" spc="0" dirty="0">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12" name="Group 11">
            <a:extLst>
              <a:ext uri="{FF2B5EF4-FFF2-40B4-BE49-F238E27FC236}">
                <a16:creationId xmlns:a16="http://schemas.microsoft.com/office/drawing/2014/main" id="{5093C9D0-BE54-4866-851A-4D2EA33576EC}"/>
              </a:ext>
            </a:extLst>
          </p:cNvPr>
          <p:cNvGrpSpPr/>
          <p:nvPr/>
        </p:nvGrpSpPr>
        <p:grpSpPr>
          <a:xfrm>
            <a:off x="7206760" y="851712"/>
            <a:ext cx="4560940" cy="2242210"/>
            <a:chOff x="6846340" y="1104308"/>
            <a:chExt cx="4560940" cy="2242210"/>
          </a:xfrm>
        </p:grpSpPr>
        <p:sp>
          <p:nvSpPr>
            <p:cNvPr id="13" name="Subtitle 2">
              <a:extLst>
                <a:ext uri="{FF2B5EF4-FFF2-40B4-BE49-F238E27FC236}">
                  <a16:creationId xmlns:a16="http://schemas.microsoft.com/office/drawing/2014/main" id="{BC49BB5D-6DFD-4001-939F-D0A224CF7C22}"/>
                </a:ext>
              </a:extLst>
            </p:cNvPr>
            <p:cNvSpPr txBox="1">
              <a:spLocks/>
            </p:cNvSpPr>
            <p:nvPr/>
          </p:nvSpPr>
          <p:spPr>
            <a:xfrm>
              <a:off x="6846341" y="1104308"/>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4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WE ARE</a:t>
              </a:r>
              <a:endParaRPr lang="id-ID" sz="44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14" name="Subtitle 2">
              <a:extLst>
                <a:ext uri="{FF2B5EF4-FFF2-40B4-BE49-F238E27FC236}">
                  <a16:creationId xmlns:a16="http://schemas.microsoft.com/office/drawing/2014/main" id="{9C082D15-12C5-43F6-83FB-2B00A3839814}"/>
                </a:ext>
              </a:extLst>
            </p:cNvPr>
            <p:cNvSpPr txBox="1">
              <a:spLocks/>
            </p:cNvSpPr>
            <p:nvPr/>
          </p:nvSpPr>
          <p:spPr>
            <a:xfrm>
              <a:off x="7515302" y="1794209"/>
              <a:ext cx="3891977"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4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TEAM</a:t>
              </a:r>
              <a:endParaRPr lang="id-ID" sz="44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15" name="Subtitle 2">
              <a:extLst>
                <a:ext uri="{FF2B5EF4-FFF2-40B4-BE49-F238E27FC236}">
                  <a16:creationId xmlns:a16="http://schemas.microsoft.com/office/drawing/2014/main" id="{2E7B6620-88EC-4816-A1C2-048A98B1DB85}"/>
                </a:ext>
              </a:extLst>
            </p:cNvPr>
            <p:cNvSpPr txBox="1">
              <a:spLocks/>
            </p:cNvSpPr>
            <p:nvPr/>
          </p:nvSpPr>
          <p:spPr>
            <a:xfrm>
              <a:off x="6846340" y="2424901"/>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4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DIFERENT</a:t>
              </a:r>
              <a:endParaRPr lang="id-ID" sz="44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grpSp>
      <p:sp>
        <p:nvSpPr>
          <p:cNvPr id="16" name="Freeform: Shape 15">
            <a:extLst>
              <a:ext uri="{FF2B5EF4-FFF2-40B4-BE49-F238E27FC236}">
                <a16:creationId xmlns:a16="http://schemas.microsoft.com/office/drawing/2014/main" id="{63455EBB-7F64-4A2F-9B5D-307167B4CF98}"/>
              </a:ext>
            </a:extLst>
          </p:cNvPr>
          <p:cNvSpPr/>
          <p:nvPr/>
        </p:nvSpPr>
        <p:spPr>
          <a:xfrm>
            <a:off x="8931351" y="726796"/>
            <a:ext cx="368249" cy="368249"/>
          </a:xfrm>
          <a:custGeom>
            <a:avLst/>
            <a:gdLst>
              <a:gd name="connsiteX0" fmla="*/ 402175 w 804350"/>
              <a:gd name="connsiteY0" fmla="*/ 0 h 804350"/>
              <a:gd name="connsiteX1" fmla="*/ 796179 w 804350"/>
              <a:gd name="connsiteY1" fmla="*/ 321123 h 804350"/>
              <a:gd name="connsiteX2" fmla="*/ 804350 w 804350"/>
              <a:gd name="connsiteY2" fmla="*/ 402174 h 804350"/>
              <a:gd name="connsiteX3" fmla="*/ 556031 w 804350"/>
              <a:gd name="connsiteY3" fmla="*/ 402174 h 804350"/>
              <a:gd name="connsiteX4" fmla="*/ 543940 w 804350"/>
              <a:gd name="connsiteY4" fmla="*/ 342288 h 804350"/>
              <a:gd name="connsiteX5" fmla="*/ 402175 w 804350"/>
              <a:gd name="connsiteY5" fmla="*/ 248319 h 804350"/>
              <a:gd name="connsiteX6" fmla="*/ 248319 w 804350"/>
              <a:gd name="connsiteY6" fmla="*/ 402175 h 804350"/>
              <a:gd name="connsiteX7" fmla="*/ 342288 w 804350"/>
              <a:gd name="connsiteY7" fmla="*/ 543940 h 804350"/>
              <a:gd name="connsiteX8" fmla="*/ 402174 w 804350"/>
              <a:gd name="connsiteY8" fmla="*/ 556031 h 804350"/>
              <a:gd name="connsiteX9" fmla="*/ 402174 w 804350"/>
              <a:gd name="connsiteY9" fmla="*/ 804350 h 804350"/>
              <a:gd name="connsiteX10" fmla="*/ 321123 w 804350"/>
              <a:gd name="connsiteY10" fmla="*/ 796180 h 804350"/>
              <a:gd name="connsiteX11" fmla="*/ 0 w 804350"/>
              <a:gd name="connsiteY11" fmla="*/ 402175 h 804350"/>
              <a:gd name="connsiteX12" fmla="*/ 402175 w 804350"/>
              <a:gd name="connsiteY12" fmla="*/ 0 h 80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4350" h="804350">
                <a:moveTo>
                  <a:pt x="402175" y="0"/>
                </a:moveTo>
                <a:cubicBezTo>
                  <a:pt x="596526" y="0"/>
                  <a:pt x="758678" y="137859"/>
                  <a:pt x="796179" y="321123"/>
                </a:cubicBezTo>
                <a:lnTo>
                  <a:pt x="804350" y="402174"/>
                </a:lnTo>
                <a:lnTo>
                  <a:pt x="556031" y="402174"/>
                </a:lnTo>
                <a:lnTo>
                  <a:pt x="543940" y="342288"/>
                </a:lnTo>
                <a:cubicBezTo>
                  <a:pt x="520584" y="287066"/>
                  <a:pt x="465904" y="248319"/>
                  <a:pt x="402175" y="248319"/>
                </a:cubicBezTo>
                <a:cubicBezTo>
                  <a:pt x="317203" y="248319"/>
                  <a:pt x="248319" y="317203"/>
                  <a:pt x="248319" y="402175"/>
                </a:cubicBezTo>
                <a:cubicBezTo>
                  <a:pt x="248319" y="465904"/>
                  <a:pt x="287067" y="520584"/>
                  <a:pt x="342288" y="543940"/>
                </a:cubicBezTo>
                <a:lnTo>
                  <a:pt x="402174" y="556031"/>
                </a:lnTo>
                <a:lnTo>
                  <a:pt x="402174" y="804350"/>
                </a:lnTo>
                <a:lnTo>
                  <a:pt x="321123" y="796180"/>
                </a:lnTo>
                <a:cubicBezTo>
                  <a:pt x="137859" y="758678"/>
                  <a:pt x="0" y="596526"/>
                  <a:pt x="0" y="402175"/>
                </a:cubicBezTo>
                <a:cubicBezTo>
                  <a:pt x="0" y="180060"/>
                  <a:pt x="180060" y="0"/>
                  <a:pt x="4021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7" name="Freeform: Shape 16">
            <a:extLst>
              <a:ext uri="{FF2B5EF4-FFF2-40B4-BE49-F238E27FC236}">
                <a16:creationId xmlns:a16="http://schemas.microsoft.com/office/drawing/2014/main" id="{F451E793-3C54-442E-B292-D1FA1463C765}"/>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52942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Isosceles Triangle 18">
            <a:extLst>
              <a:ext uri="{FF2B5EF4-FFF2-40B4-BE49-F238E27FC236}">
                <a16:creationId xmlns:a16="http://schemas.microsoft.com/office/drawing/2014/main" id="{E8716025-9DFE-47FD-9A01-71E3EF8B5294}"/>
              </a:ext>
            </a:extLst>
          </p:cNvPr>
          <p:cNvSpPr/>
          <p:nvPr/>
        </p:nvSpPr>
        <p:spPr>
          <a:xfrm rot="16200000">
            <a:off x="5797876" y="464415"/>
            <a:ext cx="6867184" cy="591998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44FBD527-D8D4-4A3E-8725-893F27766B7E}"/>
              </a:ext>
            </a:extLst>
          </p:cNvPr>
          <p:cNvGrpSpPr/>
          <p:nvPr/>
        </p:nvGrpSpPr>
        <p:grpSpPr>
          <a:xfrm>
            <a:off x="679156" y="314095"/>
            <a:ext cx="5963190" cy="404927"/>
            <a:chOff x="728707" y="4688510"/>
            <a:chExt cx="3202129" cy="404927"/>
          </a:xfrm>
        </p:grpSpPr>
        <p:grpSp>
          <p:nvGrpSpPr>
            <p:cNvPr id="43" name="Group 42">
              <a:extLst>
                <a:ext uri="{FF2B5EF4-FFF2-40B4-BE49-F238E27FC236}">
                  <a16:creationId xmlns:a16="http://schemas.microsoft.com/office/drawing/2014/main" id="{95CF4CDB-C02F-466D-98BF-E2D9E07E999C}"/>
                </a:ext>
              </a:extLst>
            </p:cNvPr>
            <p:cNvGrpSpPr/>
            <p:nvPr/>
          </p:nvGrpSpPr>
          <p:grpSpPr>
            <a:xfrm>
              <a:off x="728707" y="4693018"/>
              <a:ext cx="3202129" cy="400419"/>
              <a:chOff x="2039473" y="4931495"/>
              <a:chExt cx="3202129" cy="400419"/>
            </a:xfrm>
          </p:grpSpPr>
          <p:sp>
            <p:nvSpPr>
              <p:cNvPr id="45" name="Rounded Rectangle 19">
                <a:extLst>
                  <a:ext uri="{FF2B5EF4-FFF2-40B4-BE49-F238E27FC236}">
                    <a16:creationId xmlns:a16="http://schemas.microsoft.com/office/drawing/2014/main" id="{DBEB5E14-8D0D-43D9-B61A-0F42ABAD1E4C}"/>
                  </a:ext>
                </a:extLst>
              </p:cNvPr>
              <p:cNvSpPr/>
              <p:nvPr/>
            </p:nvSpPr>
            <p:spPr>
              <a:xfrm>
                <a:off x="2077313" y="5219072"/>
                <a:ext cx="3164289" cy="112842"/>
              </a:xfrm>
              <a:prstGeom prst="roundRect">
                <a:avLst>
                  <a:gd name="adj" fmla="val 50000"/>
                </a:avLst>
              </a:prstGeom>
              <a:solidFill>
                <a:schemeClr val="bg1">
                  <a:lumMod val="85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100" spc="300">
                  <a:solidFill>
                    <a:schemeClr val="tx1">
                      <a:lumMod val="75000"/>
                      <a:lumOff val="25000"/>
                    </a:schemeClr>
                  </a:solidFill>
                  <a:latin typeface="Montserrat Light" panose="00000400000000000000" pitchFamily="50" charset="0"/>
                  <a:ea typeface="Lato Semibold" panose="020F0502020204030203" pitchFamily="34" charset="0"/>
                </a:endParaRPr>
              </a:p>
            </p:txBody>
          </p:sp>
          <p:sp>
            <p:nvSpPr>
              <p:cNvPr id="46" name="Rounded Rectangle 20">
                <a:extLst>
                  <a:ext uri="{FF2B5EF4-FFF2-40B4-BE49-F238E27FC236}">
                    <a16:creationId xmlns:a16="http://schemas.microsoft.com/office/drawing/2014/main" id="{9725AA1A-6C46-406B-AA8E-F0848080C041}"/>
                  </a:ext>
                </a:extLst>
              </p:cNvPr>
              <p:cNvSpPr/>
              <p:nvPr/>
            </p:nvSpPr>
            <p:spPr>
              <a:xfrm>
                <a:off x="2077314" y="5219072"/>
                <a:ext cx="2651795" cy="112842"/>
              </a:xfrm>
              <a:prstGeom prst="roundRect">
                <a:avLst>
                  <a:gd name="adj" fmla="val 50000"/>
                </a:avLst>
              </a:prstGeom>
              <a:solidFill>
                <a:schemeClr val="tx1">
                  <a:lumMod val="75000"/>
                  <a:lumOff val="25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100" spc="300" dirty="0">
                  <a:solidFill>
                    <a:schemeClr val="tx1">
                      <a:lumMod val="75000"/>
                      <a:lumOff val="25000"/>
                    </a:schemeClr>
                  </a:solidFill>
                  <a:latin typeface="Montserrat Light" panose="00000400000000000000" pitchFamily="50" charset="0"/>
                  <a:ea typeface="Lato Semibold" panose="020F0502020204030203" pitchFamily="34" charset="0"/>
                </a:endParaRPr>
              </a:p>
            </p:txBody>
          </p:sp>
          <p:sp>
            <p:nvSpPr>
              <p:cNvPr id="47" name="Text Placeholder 24">
                <a:extLst>
                  <a:ext uri="{FF2B5EF4-FFF2-40B4-BE49-F238E27FC236}">
                    <a16:creationId xmlns:a16="http://schemas.microsoft.com/office/drawing/2014/main" id="{05349A29-A7AD-4D98-809A-6CC9653D164B}"/>
                  </a:ext>
                </a:extLst>
              </p:cNvPr>
              <p:cNvSpPr txBox="1">
                <a:spLocks/>
              </p:cNvSpPr>
              <p:nvPr/>
            </p:nvSpPr>
            <p:spPr>
              <a:xfrm>
                <a:off x="2039473" y="4931495"/>
                <a:ext cx="1410434" cy="391972"/>
              </a:xfrm>
              <a:prstGeom prst="rect">
                <a:avLst/>
              </a:prstGeom>
            </p:spPr>
            <p:txBody>
              <a:bodyPr/>
              <a:lstStyle>
                <a:lvl1pPr marL="0" indent="0" algn="just" defTabSz="914400" rtl="0" eaLnBrk="1" latinLnBrk="0" hangingPunct="1">
                  <a:lnSpc>
                    <a:spcPts val="1300"/>
                  </a:lnSpc>
                  <a:spcBef>
                    <a:spcPts val="1000"/>
                  </a:spcBef>
                  <a:spcAft>
                    <a:spcPts val="1200"/>
                  </a:spcAft>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spc="300" dirty="0">
                    <a:solidFill>
                      <a:schemeClr val="tx1">
                        <a:lumMod val="75000"/>
                        <a:lumOff val="25000"/>
                      </a:schemeClr>
                    </a:solidFill>
                    <a:latin typeface="Montserrat Light" panose="00000400000000000000" pitchFamily="50" charset="0"/>
                    <a:ea typeface="Lato Semibold" panose="020F0502020204030203" pitchFamily="34" charset="0"/>
                    <a:cs typeface="Lato Semibold" panose="020F0502020204030203" pitchFamily="34" charset="0"/>
                  </a:rPr>
                  <a:t>Skill </a:t>
                </a:r>
              </a:p>
            </p:txBody>
          </p:sp>
        </p:grpSp>
        <p:sp>
          <p:nvSpPr>
            <p:cNvPr id="44" name="Text Placeholder 24">
              <a:extLst>
                <a:ext uri="{FF2B5EF4-FFF2-40B4-BE49-F238E27FC236}">
                  <a16:creationId xmlns:a16="http://schemas.microsoft.com/office/drawing/2014/main" id="{06F2BB96-8D3F-4A3A-AD4F-60394940A08E}"/>
                </a:ext>
              </a:extLst>
            </p:cNvPr>
            <p:cNvSpPr txBox="1">
              <a:spLocks/>
            </p:cNvSpPr>
            <p:nvPr/>
          </p:nvSpPr>
          <p:spPr>
            <a:xfrm>
              <a:off x="2520402" y="4688510"/>
              <a:ext cx="1410434" cy="391972"/>
            </a:xfrm>
            <a:prstGeom prst="rect">
              <a:avLst/>
            </a:prstGeom>
          </p:spPr>
          <p:txBody>
            <a:bodyPr/>
            <a:lstStyle>
              <a:lvl1pPr marL="0" indent="0" algn="just" defTabSz="914400" rtl="0" eaLnBrk="1" latinLnBrk="0" hangingPunct="1">
                <a:lnSpc>
                  <a:spcPts val="1300"/>
                </a:lnSpc>
                <a:spcBef>
                  <a:spcPts val="1000"/>
                </a:spcBef>
                <a:spcAft>
                  <a:spcPts val="1200"/>
                </a:spcAft>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100" spc="300" dirty="0">
                  <a:solidFill>
                    <a:schemeClr val="tx1">
                      <a:lumMod val="75000"/>
                      <a:lumOff val="25000"/>
                    </a:schemeClr>
                  </a:solidFill>
                  <a:latin typeface="Montserrat Light" panose="00000400000000000000" pitchFamily="50" charset="0"/>
                  <a:ea typeface="Lato Semibold" panose="020F0502020204030203" pitchFamily="34" charset="0"/>
                  <a:cs typeface="Lato Semibold" panose="020F0502020204030203" pitchFamily="34" charset="0"/>
                </a:rPr>
                <a:t>85%</a:t>
              </a:r>
            </a:p>
          </p:txBody>
        </p:sp>
      </p:grpSp>
      <p:grpSp>
        <p:nvGrpSpPr>
          <p:cNvPr id="25" name="Group 24">
            <a:extLst>
              <a:ext uri="{FF2B5EF4-FFF2-40B4-BE49-F238E27FC236}">
                <a16:creationId xmlns:a16="http://schemas.microsoft.com/office/drawing/2014/main" id="{0FE86528-77DA-4DDD-B4DC-9D8A992E5AA2}"/>
              </a:ext>
            </a:extLst>
          </p:cNvPr>
          <p:cNvGrpSpPr/>
          <p:nvPr/>
        </p:nvGrpSpPr>
        <p:grpSpPr>
          <a:xfrm>
            <a:off x="610337" y="1009303"/>
            <a:ext cx="6031289" cy="411570"/>
            <a:chOff x="692140" y="5523976"/>
            <a:chExt cx="3238696" cy="411570"/>
          </a:xfrm>
        </p:grpSpPr>
        <p:grpSp>
          <p:nvGrpSpPr>
            <p:cNvPr id="38" name="Group 37">
              <a:extLst>
                <a:ext uri="{FF2B5EF4-FFF2-40B4-BE49-F238E27FC236}">
                  <a16:creationId xmlns:a16="http://schemas.microsoft.com/office/drawing/2014/main" id="{F3DE66F1-CA4D-4E22-9B0F-0E578F143315}"/>
                </a:ext>
              </a:extLst>
            </p:cNvPr>
            <p:cNvGrpSpPr/>
            <p:nvPr/>
          </p:nvGrpSpPr>
          <p:grpSpPr>
            <a:xfrm>
              <a:off x="692140" y="5523976"/>
              <a:ext cx="3238696" cy="411570"/>
              <a:chOff x="2002906" y="5277679"/>
              <a:chExt cx="3238696" cy="411570"/>
            </a:xfrm>
          </p:grpSpPr>
          <p:sp>
            <p:nvSpPr>
              <p:cNvPr id="40" name="Rounded Rectangle 21">
                <a:extLst>
                  <a:ext uri="{FF2B5EF4-FFF2-40B4-BE49-F238E27FC236}">
                    <a16:creationId xmlns:a16="http://schemas.microsoft.com/office/drawing/2014/main" id="{ED5C5C9C-1B90-4AB2-86D2-8E81C52D9B12}"/>
                  </a:ext>
                </a:extLst>
              </p:cNvPr>
              <p:cNvSpPr/>
              <p:nvPr/>
            </p:nvSpPr>
            <p:spPr>
              <a:xfrm>
                <a:off x="2077313" y="5576407"/>
                <a:ext cx="3164289" cy="112842"/>
              </a:xfrm>
              <a:prstGeom prst="roundRect">
                <a:avLst>
                  <a:gd name="adj" fmla="val 50000"/>
                </a:avLst>
              </a:prstGeom>
              <a:solidFill>
                <a:schemeClr val="bg1">
                  <a:lumMod val="85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100" spc="300">
                  <a:solidFill>
                    <a:schemeClr val="tx1">
                      <a:lumMod val="75000"/>
                      <a:lumOff val="25000"/>
                    </a:schemeClr>
                  </a:solidFill>
                  <a:latin typeface="Montserrat Light" panose="00000400000000000000" pitchFamily="50" charset="0"/>
                  <a:ea typeface="Lato Semibold" panose="020F0502020204030203" pitchFamily="34" charset="0"/>
                </a:endParaRPr>
              </a:p>
            </p:txBody>
          </p:sp>
          <p:sp>
            <p:nvSpPr>
              <p:cNvPr id="41" name="Rounded Rectangle 22">
                <a:extLst>
                  <a:ext uri="{FF2B5EF4-FFF2-40B4-BE49-F238E27FC236}">
                    <a16:creationId xmlns:a16="http://schemas.microsoft.com/office/drawing/2014/main" id="{BC081EE4-50D8-41F8-8EE4-E5A2DBC09A91}"/>
                  </a:ext>
                </a:extLst>
              </p:cNvPr>
              <p:cNvSpPr/>
              <p:nvPr/>
            </p:nvSpPr>
            <p:spPr>
              <a:xfrm>
                <a:off x="2077314" y="5576407"/>
                <a:ext cx="2171074" cy="112842"/>
              </a:xfrm>
              <a:prstGeom prst="roundRect">
                <a:avLst>
                  <a:gd name="adj" fmla="val 50000"/>
                </a:avLst>
              </a:prstGeom>
              <a:solidFill>
                <a:schemeClr val="tx1">
                  <a:lumMod val="75000"/>
                  <a:lumOff val="25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100" spc="300" dirty="0">
                  <a:solidFill>
                    <a:schemeClr val="tx1">
                      <a:lumMod val="75000"/>
                      <a:lumOff val="25000"/>
                    </a:schemeClr>
                  </a:solidFill>
                  <a:latin typeface="Montserrat Light" panose="00000400000000000000" pitchFamily="50" charset="0"/>
                  <a:ea typeface="Lato Semibold" panose="020F0502020204030203" pitchFamily="34" charset="0"/>
                </a:endParaRPr>
              </a:p>
            </p:txBody>
          </p:sp>
          <p:sp>
            <p:nvSpPr>
              <p:cNvPr id="42" name="Text Placeholder 24">
                <a:extLst>
                  <a:ext uri="{FF2B5EF4-FFF2-40B4-BE49-F238E27FC236}">
                    <a16:creationId xmlns:a16="http://schemas.microsoft.com/office/drawing/2014/main" id="{943C7E76-587E-4E21-9115-F3546EE2A575}"/>
                  </a:ext>
                </a:extLst>
              </p:cNvPr>
              <p:cNvSpPr txBox="1">
                <a:spLocks/>
              </p:cNvSpPr>
              <p:nvPr/>
            </p:nvSpPr>
            <p:spPr>
              <a:xfrm>
                <a:off x="2002906" y="5277679"/>
                <a:ext cx="1410434" cy="391972"/>
              </a:xfrm>
              <a:prstGeom prst="rect">
                <a:avLst/>
              </a:prstGeom>
            </p:spPr>
            <p:txBody>
              <a:bodyPr/>
              <a:lstStyle>
                <a:lvl1pPr marL="0" indent="0" algn="just" defTabSz="914400" rtl="0" eaLnBrk="1" latinLnBrk="0" hangingPunct="1">
                  <a:lnSpc>
                    <a:spcPts val="1300"/>
                  </a:lnSpc>
                  <a:spcBef>
                    <a:spcPts val="1000"/>
                  </a:spcBef>
                  <a:spcAft>
                    <a:spcPts val="1200"/>
                  </a:spcAft>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spc="300" dirty="0">
                    <a:solidFill>
                      <a:schemeClr val="tx1">
                        <a:lumMod val="75000"/>
                        <a:lumOff val="25000"/>
                      </a:schemeClr>
                    </a:solidFill>
                    <a:latin typeface="Montserrat Light" panose="00000400000000000000" pitchFamily="50" charset="0"/>
                    <a:ea typeface="Lato Semibold" panose="020F0502020204030203" pitchFamily="34" charset="0"/>
                    <a:cs typeface="Lato Semibold" panose="020F0502020204030203" pitchFamily="34" charset="0"/>
                  </a:rPr>
                  <a:t>Skill </a:t>
                </a:r>
              </a:p>
            </p:txBody>
          </p:sp>
        </p:grpSp>
        <p:sp>
          <p:nvSpPr>
            <p:cNvPr id="39" name="Text Placeholder 24">
              <a:extLst>
                <a:ext uri="{FF2B5EF4-FFF2-40B4-BE49-F238E27FC236}">
                  <a16:creationId xmlns:a16="http://schemas.microsoft.com/office/drawing/2014/main" id="{6587DDD8-EBA5-45D4-9654-EA51B29CD2CC}"/>
                </a:ext>
              </a:extLst>
            </p:cNvPr>
            <p:cNvSpPr txBox="1">
              <a:spLocks/>
            </p:cNvSpPr>
            <p:nvPr/>
          </p:nvSpPr>
          <p:spPr>
            <a:xfrm>
              <a:off x="2520402" y="5523976"/>
              <a:ext cx="1410434" cy="391972"/>
            </a:xfrm>
            <a:prstGeom prst="rect">
              <a:avLst/>
            </a:prstGeom>
          </p:spPr>
          <p:txBody>
            <a:bodyPr/>
            <a:lstStyle>
              <a:lvl1pPr marL="0" indent="0" algn="just" defTabSz="914400" rtl="0" eaLnBrk="1" latinLnBrk="0" hangingPunct="1">
                <a:lnSpc>
                  <a:spcPts val="1300"/>
                </a:lnSpc>
                <a:spcBef>
                  <a:spcPts val="1000"/>
                </a:spcBef>
                <a:spcAft>
                  <a:spcPts val="1200"/>
                </a:spcAft>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100" spc="300" dirty="0">
                  <a:solidFill>
                    <a:schemeClr val="tx1">
                      <a:lumMod val="75000"/>
                      <a:lumOff val="25000"/>
                    </a:schemeClr>
                  </a:solidFill>
                  <a:latin typeface="Montserrat Light" panose="00000400000000000000" pitchFamily="50" charset="0"/>
                  <a:ea typeface="Lato Semibold" panose="020F0502020204030203" pitchFamily="34" charset="0"/>
                  <a:cs typeface="Lato Semibold" panose="020F0502020204030203" pitchFamily="34" charset="0"/>
                </a:rPr>
                <a:t>70%</a:t>
              </a:r>
            </a:p>
          </p:txBody>
        </p:sp>
      </p:grpSp>
      <p:grpSp>
        <p:nvGrpSpPr>
          <p:cNvPr id="26" name="Group 25">
            <a:extLst>
              <a:ext uri="{FF2B5EF4-FFF2-40B4-BE49-F238E27FC236}">
                <a16:creationId xmlns:a16="http://schemas.microsoft.com/office/drawing/2014/main" id="{C14F4434-A44E-42AC-A622-7E63019C1978}"/>
              </a:ext>
            </a:extLst>
          </p:cNvPr>
          <p:cNvGrpSpPr/>
          <p:nvPr/>
        </p:nvGrpSpPr>
        <p:grpSpPr>
          <a:xfrm>
            <a:off x="611056" y="1691556"/>
            <a:ext cx="6031289" cy="411570"/>
            <a:chOff x="692140" y="5523976"/>
            <a:chExt cx="3238696" cy="411570"/>
          </a:xfrm>
        </p:grpSpPr>
        <p:grpSp>
          <p:nvGrpSpPr>
            <p:cNvPr id="33" name="Group 32">
              <a:extLst>
                <a:ext uri="{FF2B5EF4-FFF2-40B4-BE49-F238E27FC236}">
                  <a16:creationId xmlns:a16="http://schemas.microsoft.com/office/drawing/2014/main" id="{7060C49F-1568-4F00-843F-F24BF900BA4C}"/>
                </a:ext>
              </a:extLst>
            </p:cNvPr>
            <p:cNvGrpSpPr/>
            <p:nvPr/>
          </p:nvGrpSpPr>
          <p:grpSpPr>
            <a:xfrm>
              <a:off x="692140" y="5523976"/>
              <a:ext cx="3238696" cy="411570"/>
              <a:chOff x="2002906" y="5277679"/>
              <a:chExt cx="3238696" cy="411570"/>
            </a:xfrm>
          </p:grpSpPr>
          <p:sp>
            <p:nvSpPr>
              <p:cNvPr id="35" name="Rounded Rectangle 21">
                <a:extLst>
                  <a:ext uri="{FF2B5EF4-FFF2-40B4-BE49-F238E27FC236}">
                    <a16:creationId xmlns:a16="http://schemas.microsoft.com/office/drawing/2014/main" id="{4FD684CA-5ED5-4117-9756-E9D0CF0C2EDA}"/>
                  </a:ext>
                </a:extLst>
              </p:cNvPr>
              <p:cNvSpPr/>
              <p:nvPr/>
            </p:nvSpPr>
            <p:spPr>
              <a:xfrm>
                <a:off x="2077313" y="5576407"/>
                <a:ext cx="3164289" cy="112842"/>
              </a:xfrm>
              <a:prstGeom prst="roundRect">
                <a:avLst>
                  <a:gd name="adj" fmla="val 50000"/>
                </a:avLst>
              </a:prstGeom>
              <a:solidFill>
                <a:schemeClr val="bg1">
                  <a:lumMod val="85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100" spc="300">
                  <a:solidFill>
                    <a:schemeClr val="tx1">
                      <a:lumMod val="75000"/>
                      <a:lumOff val="25000"/>
                    </a:schemeClr>
                  </a:solidFill>
                  <a:latin typeface="Montserrat Light" panose="00000400000000000000" pitchFamily="50" charset="0"/>
                  <a:ea typeface="Lato Semibold" panose="020F0502020204030203" pitchFamily="34" charset="0"/>
                </a:endParaRPr>
              </a:p>
            </p:txBody>
          </p:sp>
          <p:sp>
            <p:nvSpPr>
              <p:cNvPr id="36" name="Rounded Rectangle 22">
                <a:extLst>
                  <a:ext uri="{FF2B5EF4-FFF2-40B4-BE49-F238E27FC236}">
                    <a16:creationId xmlns:a16="http://schemas.microsoft.com/office/drawing/2014/main" id="{541A99A0-91D8-4C60-A69D-494993518446}"/>
                  </a:ext>
                </a:extLst>
              </p:cNvPr>
              <p:cNvSpPr/>
              <p:nvPr/>
            </p:nvSpPr>
            <p:spPr>
              <a:xfrm>
                <a:off x="2077314" y="5576407"/>
                <a:ext cx="2883300" cy="112842"/>
              </a:xfrm>
              <a:prstGeom prst="roundRect">
                <a:avLst>
                  <a:gd name="adj" fmla="val 50000"/>
                </a:avLst>
              </a:prstGeom>
              <a:solidFill>
                <a:schemeClr val="tx1">
                  <a:lumMod val="75000"/>
                  <a:lumOff val="25000"/>
                </a:schemeClr>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1100" spc="300" dirty="0">
                  <a:solidFill>
                    <a:schemeClr val="tx1">
                      <a:lumMod val="75000"/>
                      <a:lumOff val="25000"/>
                    </a:schemeClr>
                  </a:solidFill>
                  <a:latin typeface="Montserrat Light" panose="00000400000000000000" pitchFamily="50" charset="0"/>
                  <a:ea typeface="Lato Semibold" panose="020F0502020204030203" pitchFamily="34" charset="0"/>
                </a:endParaRPr>
              </a:p>
            </p:txBody>
          </p:sp>
          <p:sp>
            <p:nvSpPr>
              <p:cNvPr id="37" name="Text Placeholder 24">
                <a:extLst>
                  <a:ext uri="{FF2B5EF4-FFF2-40B4-BE49-F238E27FC236}">
                    <a16:creationId xmlns:a16="http://schemas.microsoft.com/office/drawing/2014/main" id="{18EC4759-5419-4BED-9A39-05615519B616}"/>
                  </a:ext>
                </a:extLst>
              </p:cNvPr>
              <p:cNvSpPr txBox="1">
                <a:spLocks/>
              </p:cNvSpPr>
              <p:nvPr/>
            </p:nvSpPr>
            <p:spPr>
              <a:xfrm>
                <a:off x="2002906" y="5277679"/>
                <a:ext cx="1410434" cy="391972"/>
              </a:xfrm>
              <a:prstGeom prst="rect">
                <a:avLst/>
              </a:prstGeom>
            </p:spPr>
            <p:txBody>
              <a:bodyPr/>
              <a:lstStyle>
                <a:lvl1pPr marL="0" indent="0" algn="just" defTabSz="914400" rtl="0" eaLnBrk="1" latinLnBrk="0" hangingPunct="1">
                  <a:lnSpc>
                    <a:spcPts val="1300"/>
                  </a:lnSpc>
                  <a:spcBef>
                    <a:spcPts val="1000"/>
                  </a:spcBef>
                  <a:spcAft>
                    <a:spcPts val="1200"/>
                  </a:spcAft>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100" spc="300" dirty="0">
                    <a:solidFill>
                      <a:schemeClr val="tx1">
                        <a:lumMod val="75000"/>
                        <a:lumOff val="25000"/>
                      </a:schemeClr>
                    </a:solidFill>
                    <a:latin typeface="Montserrat Light" panose="00000400000000000000" pitchFamily="50" charset="0"/>
                    <a:ea typeface="Lato Semibold" panose="020F0502020204030203" pitchFamily="34" charset="0"/>
                    <a:cs typeface="Lato Semibold" panose="020F0502020204030203" pitchFamily="34" charset="0"/>
                  </a:rPr>
                  <a:t>Skill </a:t>
                </a:r>
              </a:p>
            </p:txBody>
          </p:sp>
        </p:grpSp>
        <p:sp>
          <p:nvSpPr>
            <p:cNvPr id="34" name="Text Placeholder 24">
              <a:extLst>
                <a:ext uri="{FF2B5EF4-FFF2-40B4-BE49-F238E27FC236}">
                  <a16:creationId xmlns:a16="http://schemas.microsoft.com/office/drawing/2014/main" id="{0F098663-E2C8-49E8-A792-ED515714186B}"/>
                </a:ext>
              </a:extLst>
            </p:cNvPr>
            <p:cNvSpPr txBox="1">
              <a:spLocks/>
            </p:cNvSpPr>
            <p:nvPr/>
          </p:nvSpPr>
          <p:spPr>
            <a:xfrm>
              <a:off x="2520402" y="5523976"/>
              <a:ext cx="1410434" cy="391972"/>
            </a:xfrm>
            <a:prstGeom prst="rect">
              <a:avLst/>
            </a:prstGeom>
          </p:spPr>
          <p:txBody>
            <a:bodyPr/>
            <a:lstStyle>
              <a:lvl1pPr marL="0" indent="0" algn="just" defTabSz="914400" rtl="0" eaLnBrk="1" latinLnBrk="0" hangingPunct="1">
                <a:lnSpc>
                  <a:spcPts val="1300"/>
                </a:lnSpc>
                <a:spcBef>
                  <a:spcPts val="1000"/>
                </a:spcBef>
                <a:spcAft>
                  <a:spcPts val="1200"/>
                </a:spcAft>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100" spc="300" dirty="0">
                  <a:solidFill>
                    <a:schemeClr val="tx1">
                      <a:lumMod val="75000"/>
                      <a:lumOff val="25000"/>
                    </a:schemeClr>
                  </a:solidFill>
                  <a:latin typeface="Montserrat Light" panose="00000400000000000000" pitchFamily="50" charset="0"/>
                  <a:ea typeface="Lato Semibold" panose="020F0502020204030203" pitchFamily="34" charset="0"/>
                  <a:cs typeface="Lato Semibold" panose="020F0502020204030203" pitchFamily="34" charset="0"/>
                </a:rPr>
                <a:t>90%</a:t>
              </a:r>
            </a:p>
          </p:txBody>
        </p:sp>
      </p:grpSp>
      <p:grpSp>
        <p:nvGrpSpPr>
          <p:cNvPr id="48" name="Group 47">
            <a:extLst>
              <a:ext uri="{FF2B5EF4-FFF2-40B4-BE49-F238E27FC236}">
                <a16:creationId xmlns:a16="http://schemas.microsoft.com/office/drawing/2014/main" id="{FBA27399-5216-4483-8994-20B096E36D06}"/>
              </a:ext>
            </a:extLst>
          </p:cNvPr>
          <p:cNvGrpSpPr/>
          <p:nvPr/>
        </p:nvGrpSpPr>
        <p:grpSpPr>
          <a:xfrm>
            <a:off x="-145144" y="2672537"/>
            <a:ext cx="4279897" cy="2177953"/>
            <a:chOff x="6609249" y="1104308"/>
            <a:chExt cx="4888994" cy="2177953"/>
          </a:xfrm>
        </p:grpSpPr>
        <p:sp>
          <p:nvSpPr>
            <p:cNvPr id="49" name="Subtitle 2">
              <a:extLst>
                <a:ext uri="{FF2B5EF4-FFF2-40B4-BE49-F238E27FC236}">
                  <a16:creationId xmlns:a16="http://schemas.microsoft.com/office/drawing/2014/main" id="{937F0DBB-33BA-4D2C-94C7-5594EB6FD82E}"/>
                </a:ext>
              </a:extLst>
            </p:cNvPr>
            <p:cNvSpPr txBox="1">
              <a:spLocks/>
            </p:cNvSpPr>
            <p:nvPr/>
          </p:nvSpPr>
          <p:spPr>
            <a:xfrm>
              <a:off x="6609249" y="1104308"/>
              <a:ext cx="4798031"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WE ARE</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50" name="Subtitle 2">
              <a:extLst>
                <a:ext uri="{FF2B5EF4-FFF2-40B4-BE49-F238E27FC236}">
                  <a16:creationId xmlns:a16="http://schemas.microsoft.com/office/drawing/2014/main" id="{743E3BB8-F314-40B7-89AD-1B2BB2E7EBE3}"/>
                </a:ext>
              </a:extLst>
            </p:cNvPr>
            <p:cNvSpPr txBox="1">
              <a:spLocks/>
            </p:cNvSpPr>
            <p:nvPr/>
          </p:nvSpPr>
          <p:spPr>
            <a:xfrm>
              <a:off x="6609250" y="1791614"/>
              <a:ext cx="4888993" cy="8037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TEAM</a:t>
              </a:r>
            </a:p>
          </p:txBody>
        </p:sp>
        <p:sp>
          <p:nvSpPr>
            <p:cNvPr id="52" name="Subtitle 2">
              <a:extLst>
                <a:ext uri="{FF2B5EF4-FFF2-40B4-BE49-F238E27FC236}">
                  <a16:creationId xmlns:a16="http://schemas.microsoft.com/office/drawing/2014/main" id="{E43E6AD1-C8BF-4BF4-BA48-BA6F059CD956}"/>
                </a:ext>
              </a:extLst>
            </p:cNvPr>
            <p:cNvSpPr txBox="1">
              <a:spLocks/>
            </p:cNvSpPr>
            <p:nvPr/>
          </p:nvSpPr>
          <p:spPr>
            <a:xfrm>
              <a:off x="6609249" y="2478539"/>
              <a:ext cx="4888993" cy="8037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MATCH</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grpSp>
      <p:sp>
        <p:nvSpPr>
          <p:cNvPr id="51" name="Freeform: Shape 50">
            <a:extLst>
              <a:ext uri="{FF2B5EF4-FFF2-40B4-BE49-F238E27FC236}">
                <a16:creationId xmlns:a16="http://schemas.microsoft.com/office/drawing/2014/main" id="{1EB47B5A-851A-4791-BF3E-3053A7AA55EB}"/>
              </a:ext>
            </a:extLst>
          </p:cNvPr>
          <p:cNvSpPr/>
          <p:nvPr/>
        </p:nvSpPr>
        <p:spPr>
          <a:xfrm>
            <a:off x="1033592" y="2463817"/>
            <a:ext cx="368249" cy="368249"/>
          </a:xfrm>
          <a:custGeom>
            <a:avLst/>
            <a:gdLst>
              <a:gd name="connsiteX0" fmla="*/ 402175 w 804350"/>
              <a:gd name="connsiteY0" fmla="*/ 0 h 804350"/>
              <a:gd name="connsiteX1" fmla="*/ 796179 w 804350"/>
              <a:gd name="connsiteY1" fmla="*/ 321123 h 804350"/>
              <a:gd name="connsiteX2" fmla="*/ 804350 w 804350"/>
              <a:gd name="connsiteY2" fmla="*/ 402174 h 804350"/>
              <a:gd name="connsiteX3" fmla="*/ 556031 w 804350"/>
              <a:gd name="connsiteY3" fmla="*/ 402174 h 804350"/>
              <a:gd name="connsiteX4" fmla="*/ 543940 w 804350"/>
              <a:gd name="connsiteY4" fmla="*/ 342288 h 804350"/>
              <a:gd name="connsiteX5" fmla="*/ 402175 w 804350"/>
              <a:gd name="connsiteY5" fmla="*/ 248319 h 804350"/>
              <a:gd name="connsiteX6" fmla="*/ 248319 w 804350"/>
              <a:gd name="connsiteY6" fmla="*/ 402175 h 804350"/>
              <a:gd name="connsiteX7" fmla="*/ 342288 w 804350"/>
              <a:gd name="connsiteY7" fmla="*/ 543940 h 804350"/>
              <a:gd name="connsiteX8" fmla="*/ 402174 w 804350"/>
              <a:gd name="connsiteY8" fmla="*/ 556031 h 804350"/>
              <a:gd name="connsiteX9" fmla="*/ 402174 w 804350"/>
              <a:gd name="connsiteY9" fmla="*/ 804350 h 804350"/>
              <a:gd name="connsiteX10" fmla="*/ 321123 w 804350"/>
              <a:gd name="connsiteY10" fmla="*/ 796180 h 804350"/>
              <a:gd name="connsiteX11" fmla="*/ 0 w 804350"/>
              <a:gd name="connsiteY11" fmla="*/ 402175 h 804350"/>
              <a:gd name="connsiteX12" fmla="*/ 402175 w 804350"/>
              <a:gd name="connsiteY12" fmla="*/ 0 h 80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4350" h="804350">
                <a:moveTo>
                  <a:pt x="402175" y="0"/>
                </a:moveTo>
                <a:cubicBezTo>
                  <a:pt x="596526" y="0"/>
                  <a:pt x="758678" y="137859"/>
                  <a:pt x="796179" y="321123"/>
                </a:cubicBezTo>
                <a:lnTo>
                  <a:pt x="804350" y="402174"/>
                </a:lnTo>
                <a:lnTo>
                  <a:pt x="556031" y="402174"/>
                </a:lnTo>
                <a:lnTo>
                  <a:pt x="543940" y="342288"/>
                </a:lnTo>
                <a:cubicBezTo>
                  <a:pt x="520584" y="287066"/>
                  <a:pt x="465904" y="248319"/>
                  <a:pt x="402175" y="248319"/>
                </a:cubicBezTo>
                <a:cubicBezTo>
                  <a:pt x="317203" y="248319"/>
                  <a:pt x="248319" y="317203"/>
                  <a:pt x="248319" y="402175"/>
                </a:cubicBezTo>
                <a:cubicBezTo>
                  <a:pt x="248319" y="465904"/>
                  <a:pt x="287067" y="520584"/>
                  <a:pt x="342288" y="543940"/>
                </a:cubicBezTo>
                <a:lnTo>
                  <a:pt x="402174" y="556031"/>
                </a:lnTo>
                <a:lnTo>
                  <a:pt x="402174" y="804350"/>
                </a:lnTo>
                <a:lnTo>
                  <a:pt x="321123" y="796180"/>
                </a:lnTo>
                <a:cubicBezTo>
                  <a:pt x="137859" y="758678"/>
                  <a:pt x="0" y="596526"/>
                  <a:pt x="0" y="402175"/>
                </a:cubicBezTo>
                <a:cubicBezTo>
                  <a:pt x="0" y="180060"/>
                  <a:pt x="180060" y="0"/>
                  <a:pt x="4021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3FE5EEBE-513E-43B7-BE4D-359F0DA24930}"/>
              </a:ext>
            </a:extLst>
          </p:cNvPr>
          <p:cNvSpPr txBox="1"/>
          <p:nvPr/>
        </p:nvSpPr>
        <p:spPr>
          <a:xfrm>
            <a:off x="349835" y="5409268"/>
            <a:ext cx="4012615" cy="1107996"/>
          </a:xfrm>
          <a:prstGeom prst="rect">
            <a:avLst/>
          </a:prstGeom>
          <a:noFill/>
        </p:spPr>
        <p:txBody>
          <a:bodyPr wrap="square" rtlCol="0">
            <a:spAutoFit/>
          </a:bodyPr>
          <a:lstStyle/>
          <a:p>
            <a:pPr>
              <a:lnSpc>
                <a:spcPct val="150000"/>
              </a:lnSpc>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p>
          <a:p>
            <a:pPr>
              <a:lnSpc>
                <a:spcPct val="150000"/>
              </a:lnSpc>
            </a:pPr>
            <a:endPar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54" name="TextBox 53">
            <a:extLst>
              <a:ext uri="{FF2B5EF4-FFF2-40B4-BE49-F238E27FC236}">
                <a16:creationId xmlns:a16="http://schemas.microsoft.com/office/drawing/2014/main" id="{6C3E6031-F0EE-45A6-90A5-76240815BAC3}"/>
              </a:ext>
            </a:extLst>
          </p:cNvPr>
          <p:cNvSpPr txBox="1"/>
          <p:nvPr/>
        </p:nvSpPr>
        <p:spPr>
          <a:xfrm>
            <a:off x="349835" y="4990261"/>
            <a:ext cx="4012615" cy="312843"/>
          </a:xfrm>
          <a:prstGeom prst="rect">
            <a:avLst/>
          </a:prstGeom>
          <a:noFill/>
        </p:spPr>
        <p:txBody>
          <a:bodyPr wrap="square" rtlCol="0">
            <a:spAutoFit/>
          </a:bodyPr>
          <a:lstStyle/>
          <a:p>
            <a:pPr>
              <a:lnSpc>
                <a:spcPct val="150000"/>
              </a:lnSpc>
            </a:pPr>
            <a:r>
              <a:rPr lang="id-ID" sz="11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L</a:t>
            </a:r>
            <a:r>
              <a:rPr lang="en-US" sz="1100" dirty="0" err="1">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orem</a:t>
            </a:r>
            <a:r>
              <a:rPr lang="en-US" sz="11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 Ipsum is simply dummy text of the printing.</a:t>
            </a:r>
            <a:endParaRPr lang="en-US" sz="12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5" name="Picture Placeholder 14">
            <a:extLst>
              <a:ext uri="{FF2B5EF4-FFF2-40B4-BE49-F238E27FC236}">
                <a16:creationId xmlns:a16="http://schemas.microsoft.com/office/drawing/2014/main" id="{44482033-C6E6-44EF-BBE4-C30F1BACA72B}"/>
              </a:ext>
            </a:extLst>
          </p:cNvPr>
          <p:cNvSpPr>
            <a:spLocks noGrp="1"/>
          </p:cNvSpPr>
          <p:nvPr>
            <p:ph type="pic" sz="quarter" idx="10"/>
          </p:nvPr>
        </p:nvSpPr>
        <p:spPr/>
      </p:sp>
      <p:sp>
        <p:nvSpPr>
          <p:cNvPr id="11" name="Picture Placeholder 10">
            <a:extLst>
              <a:ext uri="{FF2B5EF4-FFF2-40B4-BE49-F238E27FC236}">
                <a16:creationId xmlns:a16="http://schemas.microsoft.com/office/drawing/2014/main" id="{D8AAB9C2-BB46-491C-8632-20D3FAED2A6F}"/>
              </a:ext>
            </a:extLst>
          </p:cNvPr>
          <p:cNvSpPr>
            <a:spLocks noGrp="1"/>
          </p:cNvSpPr>
          <p:nvPr>
            <p:ph type="pic" sz="quarter" idx="12"/>
          </p:nvPr>
        </p:nvSpPr>
        <p:spPr/>
      </p:sp>
      <p:sp>
        <p:nvSpPr>
          <p:cNvPr id="6" name="Picture Placeholder 5">
            <a:extLst>
              <a:ext uri="{FF2B5EF4-FFF2-40B4-BE49-F238E27FC236}">
                <a16:creationId xmlns:a16="http://schemas.microsoft.com/office/drawing/2014/main" id="{28D8304F-B51D-4B3E-92B6-5F84C23E6E71}"/>
              </a:ext>
            </a:extLst>
          </p:cNvPr>
          <p:cNvSpPr>
            <a:spLocks noGrp="1"/>
          </p:cNvSpPr>
          <p:nvPr>
            <p:ph type="pic" sz="quarter" idx="13"/>
          </p:nvPr>
        </p:nvSpPr>
        <p:spPr/>
      </p:sp>
      <p:sp>
        <p:nvSpPr>
          <p:cNvPr id="9" name="Picture Placeholder 8">
            <a:extLst>
              <a:ext uri="{FF2B5EF4-FFF2-40B4-BE49-F238E27FC236}">
                <a16:creationId xmlns:a16="http://schemas.microsoft.com/office/drawing/2014/main" id="{9B8A4710-F1ED-4DA9-A5DD-3497A472C1EC}"/>
              </a:ext>
            </a:extLst>
          </p:cNvPr>
          <p:cNvSpPr>
            <a:spLocks noGrp="1"/>
          </p:cNvSpPr>
          <p:nvPr>
            <p:ph type="pic" sz="quarter" idx="14"/>
          </p:nvPr>
        </p:nvSpPr>
        <p:spPr/>
      </p:sp>
      <p:sp>
        <p:nvSpPr>
          <p:cNvPr id="3" name="Picture Placeholder 2">
            <a:extLst>
              <a:ext uri="{FF2B5EF4-FFF2-40B4-BE49-F238E27FC236}">
                <a16:creationId xmlns:a16="http://schemas.microsoft.com/office/drawing/2014/main" id="{8965F42C-EAA1-4B6B-A743-E20FB2DBD000}"/>
              </a:ext>
            </a:extLst>
          </p:cNvPr>
          <p:cNvSpPr>
            <a:spLocks noGrp="1"/>
          </p:cNvSpPr>
          <p:nvPr>
            <p:ph type="pic" sz="quarter" idx="15"/>
          </p:nvPr>
        </p:nvSpPr>
        <p:spPr/>
      </p:sp>
    </p:spTree>
    <p:extLst>
      <p:ext uri="{BB962C8B-B14F-4D97-AF65-F5344CB8AC3E}">
        <p14:creationId xmlns:p14="http://schemas.microsoft.com/office/powerpoint/2010/main" val="9548654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92A8C008-7B76-4590-A065-F6744505CBC4}"/>
              </a:ext>
            </a:extLst>
          </p:cNvPr>
          <p:cNvSpPr/>
          <p:nvPr/>
        </p:nvSpPr>
        <p:spPr>
          <a:xfrm rot="16200000">
            <a:off x="5797876" y="464415"/>
            <a:ext cx="6867184" cy="5919987"/>
          </a:xfrm>
          <a:prstGeom prst="triangle">
            <a:avLst>
              <a:gd name="adj"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a:off x="-523620" y="1294018"/>
            <a:ext cx="4997884" cy="4269964"/>
          </a:xfrm>
          <a:prstGeom prst="rect">
            <a:avLst/>
          </a:prstGeom>
          <a:noFill/>
          <a:ln w="152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16200000">
            <a:off x="3745187" y="3336666"/>
            <a:ext cx="2866169" cy="184666"/>
          </a:xfrm>
          <a:prstGeom prst="rect">
            <a:avLst/>
          </a:prstGeom>
          <a:noFill/>
        </p:spPr>
        <p:txBody>
          <a:bodyPr wrap="none" lIns="0" tIns="0" rIns="0" bIns="0" rtlCol="0">
            <a:spAutoFit/>
          </a:bodyPr>
          <a:lstStyle/>
          <a:p>
            <a:r>
              <a:rPr lang="en-US" sz="1200" spc="60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TEMPLATE</a:t>
            </a:r>
          </a:p>
        </p:txBody>
      </p:sp>
      <p:sp>
        <p:nvSpPr>
          <p:cNvPr id="15" name="TextBox 14"/>
          <p:cNvSpPr txBox="1"/>
          <p:nvPr/>
        </p:nvSpPr>
        <p:spPr>
          <a:xfrm>
            <a:off x="6663679" y="4747529"/>
            <a:ext cx="1391407" cy="276999"/>
          </a:xfrm>
          <a:prstGeom prst="rect">
            <a:avLst/>
          </a:prstGeom>
          <a:noFill/>
        </p:spPr>
        <p:txBody>
          <a:bodyPr wrap="none" lIns="0" tIns="0" rIns="0" bIns="0" rtlCol="0">
            <a:spAutoFit/>
          </a:bodyPr>
          <a:lstStyle/>
          <a:p>
            <a:r>
              <a:rPr lang="en-US">
                <a:solidFill>
                  <a:schemeClr val="bg1"/>
                </a:solidFill>
                <a:latin typeface="Lato Bold" panose="020F0502020204030203" pitchFamily="34" charset="0"/>
                <a:ea typeface="Lato Bold" panose="020F0502020204030203" pitchFamily="34" charset="0"/>
                <a:cs typeface="Lato Bold" panose="020F0502020204030203" pitchFamily="34" charset="0"/>
              </a:rPr>
              <a:t>MR DEPTRAI</a:t>
            </a:r>
          </a:p>
        </p:txBody>
      </p:sp>
      <p:sp>
        <p:nvSpPr>
          <p:cNvPr id="16" name="TextBox 15"/>
          <p:cNvSpPr txBox="1"/>
          <p:nvPr/>
        </p:nvSpPr>
        <p:spPr>
          <a:xfrm>
            <a:off x="7044391" y="5030443"/>
            <a:ext cx="629981" cy="215444"/>
          </a:xfrm>
          <a:prstGeom prst="rect">
            <a:avLst/>
          </a:prstGeom>
          <a:noFill/>
        </p:spPr>
        <p:txBody>
          <a:bodyPr wrap="none" lIns="0" tIns="0" rIns="0" bIns="0" rtlCol="0">
            <a:spAutoFit/>
          </a:bodyPr>
          <a:lstStyle/>
          <a:p>
            <a:r>
              <a:rPr lang="en-US" sz="1400" i="1">
                <a:solidFill>
                  <a:schemeClr val="bg1"/>
                </a:solidFill>
                <a:latin typeface="Lato Medium" panose="020F0502020204030203" pitchFamily="34" charset="0"/>
                <a:ea typeface="Lato Medium" panose="020F0502020204030203" pitchFamily="34" charset="0"/>
                <a:cs typeface="Lato Medium" panose="020F0502020204030203" pitchFamily="34" charset="0"/>
              </a:rPr>
              <a:t>designer</a:t>
            </a:r>
          </a:p>
        </p:txBody>
      </p:sp>
      <p:sp>
        <p:nvSpPr>
          <p:cNvPr id="17" name="TextBox 16"/>
          <p:cNvSpPr txBox="1"/>
          <p:nvPr/>
        </p:nvSpPr>
        <p:spPr>
          <a:xfrm>
            <a:off x="9448161" y="4747529"/>
            <a:ext cx="1391407" cy="276999"/>
          </a:xfrm>
          <a:prstGeom prst="rect">
            <a:avLst/>
          </a:prstGeom>
          <a:noFill/>
        </p:spPr>
        <p:txBody>
          <a:bodyPr wrap="none" lIns="0" tIns="0" rIns="0" bIns="0" rtlCol="0">
            <a:spAutoFit/>
          </a:bodyPr>
          <a:lstStyle/>
          <a:p>
            <a:r>
              <a:rPr lang="en-US">
                <a:solidFill>
                  <a:schemeClr val="bg1"/>
                </a:solidFill>
                <a:latin typeface="Lato Bold" panose="020F0502020204030203" pitchFamily="34" charset="0"/>
                <a:ea typeface="Lato Bold" panose="020F0502020204030203" pitchFamily="34" charset="0"/>
                <a:cs typeface="Lato Bold" panose="020F0502020204030203" pitchFamily="34" charset="0"/>
              </a:rPr>
              <a:t>MR DEPTRAI</a:t>
            </a:r>
          </a:p>
        </p:txBody>
      </p:sp>
      <p:sp>
        <p:nvSpPr>
          <p:cNvPr id="18" name="TextBox 17"/>
          <p:cNvSpPr txBox="1"/>
          <p:nvPr/>
        </p:nvSpPr>
        <p:spPr>
          <a:xfrm>
            <a:off x="9828873" y="5030443"/>
            <a:ext cx="629981" cy="215444"/>
          </a:xfrm>
          <a:prstGeom prst="rect">
            <a:avLst/>
          </a:prstGeom>
          <a:noFill/>
        </p:spPr>
        <p:txBody>
          <a:bodyPr wrap="none" lIns="0" tIns="0" rIns="0" bIns="0" rtlCol="0">
            <a:spAutoFit/>
          </a:bodyPr>
          <a:lstStyle/>
          <a:p>
            <a:r>
              <a:rPr lang="en-US" sz="1400" i="1">
                <a:solidFill>
                  <a:schemeClr val="bg1"/>
                </a:solidFill>
                <a:latin typeface="Lato Medium" panose="020F0502020204030203" pitchFamily="34" charset="0"/>
                <a:ea typeface="Lato Medium" panose="020F0502020204030203" pitchFamily="34" charset="0"/>
                <a:cs typeface="Lato Medium" panose="020F0502020204030203" pitchFamily="34" charset="0"/>
              </a:rPr>
              <a:t>designer</a:t>
            </a:r>
          </a:p>
        </p:txBody>
      </p:sp>
      <p:grpSp>
        <p:nvGrpSpPr>
          <p:cNvPr id="24" name="Group 23">
            <a:extLst>
              <a:ext uri="{FF2B5EF4-FFF2-40B4-BE49-F238E27FC236}">
                <a16:creationId xmlns:a16="http://schemas.microsoft.com/office/drawing/2014/main" id="{CB900057-D99E-493B-A0BB-DF35D380C233}"/>
              </a:ext>
            </a:extLst>
          </p:cNvPr>
          <p:cNvGrpSpPr/>
          <p:nvPr/>
        </p:nvGrpSpPr>
        <p:grpSpPr>
          <a:xfrm>
            <a:off x="-862310" y="1995914"/>
            <a:ext cx="4560940" cy="2242210"/>
            <a:chOff x="6846340" y="1104308"/>
            <a:chExt cx="4560940" cy="2242210"/>
          </a:xfrm>
        </p:grpSpPr>
        <p:sp>
          <p:nvSpPr>
            <p:cNvPr id="25" name="Subtitle 2">
              <a:extLst>
                <a:ext uri="{FF2B5EF4-FFF2-40B4-BE49-F238E27FC236}">
                  <a16:creationId xmlns:a16="http://schemas.microsoft.com/office/drawing/2014/main" id="{FADC3EA0-47F5-4BA1-9DD3-38D149BF0B37}"/>
                </a:ext>
              </a:extLst>
            </p:cNvPr>
            <p:cNvSpPr txBox="1">
              <a:spLocks/>
            </p:cNvSpPr>
            <p:nvPr/>
          </p:nvSpPr>
          <p:spPr>
            <a:xfrm>
              <a:off x="6846341" y="1104308"/>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4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WE ARE</a:t>
              </a:r>
              <a:endParaRPr lang="id-ID" sz="44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26" name="Subtitle 2">
              <a:extLst>
                <a:ext uri="{FF2B5EF4-FFF2-40B4-BE49-F238E27FC236}">
                  <a16:creationId xmlns:a16="http://schemas.microsoft.com/office/drawing/2014/main" id="{DF620047-AFC1-41C2-A4AE-5173B6F0B51C}"/>
                </a:ext>
              </a:extLst>
            </p:cNvPr>
            <p:cNvSpPr txBox="1">
              <a:spLocks/>
            </p:cNvSpPr>
            <p:nvPr/>
          </p:nvSpPr>
          <p:spPr>
            <a:xfrm>
              <a:off x="7515302" y="1794209"/>
              <a:ext cx="3891977"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4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THE TEAM</a:t>
              </a:r>
              <a:endParaRPr lang="id-ID" sz="44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27" name="Subtitle 2">
              <a:extLst>
                <a:ext uri="{FF2B5EF4-FFF2-40B4-BE49-F238E27FC236}">
                  <a16:creationId xmlns:a16="http://schemas.microsoft.com/office/drawing/2014/main" id="{35CE80CC-A79F-4FB5-87B7-49960EDC1FF8}"/>
                </a:ext>
              </a:extLst>
            </p:cNvPr>
            <p:cNvSpPr txBox="1">
              <a:spLocks/>
            </p:cNvSpPr>
            <p:nvPr/>
          </p:nvSpPr>
          <p:spPr>
            <a:xfrm>
              <a:off x="6846340" y="2424901"/>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4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DIFERENT</a:t>
              </a:r>
              <a:endParaRPr lang="id-ID" sz="44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grpSp>
      <p:sp>
        <p:nvSpPr>
          <p:cNvPr id="28" name="Freeform: Shape 27">
            <a:extLst>
              <a:ext uri="{FF2B5EF4-FFF2-40B4-BE49-F238E27FC236}">
                <a16:creationId xmlns:a16="http://schemas.microsoft.com/office/drawing/2014/main" id="{7C3983EA-0C0A-4337-A3F1-F660808651D3}"/>
              </a:ext>
            </a:extLst>
          </p:cNvPr>
          <p:cNvSpPr/>
          <p:nvPr/>
        </p:nvSpPr>
        <p:spPr>
          <a:xfrm>
            <a:off x="5877987" y="1190711"/>
            <a:ext cx="368249" cy="368249"/>
          </a:xfrm>
          <a:custGeom>
            <a:avLst/>
            <a:gdLst>
              <a:gd name="connsiteX0" fmla="*/ 402175 w 804350"/>
              <a:gd name="connsiteY0" fmla="*/ 0 h 804350"/>
              <a:gd name="connsiteX1" fmla="*/ 796179 w 804350"/>
              <a:gd name="connsiteY1" fmla="*/ 321123 h 804350"/>
              <a:gd name="connsiteX2" fmla="*/ 804350 w 804350"/>
              <a:gd name="connsiteY2" fmla="*/ 402174 h 804350"/>
              <a:gd name="connsiteX3" fmla="*/ 556031 w 804350"/>
              <a:gd name="connsiteY3" fmla="*/ 402174 h 804350"/>
              <a:gd name="connsiteX4" fmla="*/ 543940 w 804350"/>
              <a:gd name="connsiteY4" fmla="*/ 342288 h 804350"/>
              <a:gd name="connsiteX5" fmla="*/ 402175 w 804350"/>
              <a:gd name="connsiteY5" fmla="*/ 248319 h 804350"/>
              <a:gd name="connsiteX6" fmla="*/ 248319 w 804350"/>
              <a:gd name="connsiteY6" fmla="*/ 402175 h 804350"/>
              <a:gd name="connsiteX7" fmla="*/ 342288 w 804350"/>
              <a:gd name="connsiteY7" fmla="*/ 543940 h 804350"/>
              <a:gd name="connsiteX8" fmla="*/ 402174 w 804350"/>
              <a:gd name="connsiteY8" fmla="*/ 556031 h 804350"/>
              <a:gd name="connsiteX9" fmla="*/ 402174 w 804350"/>
              <a:gd name="connsiteY9" fmla="*/ 804350 h 804350"/>
              <a:gd name="connsiteX10" fmla="*/ 321123 w 804350"/>
              <a:gd name="connsiteY10" fmla="*/ 796180 h 804350"/>
              <a:gd name="connsiteX11" fmla="*/ 0 w 804350"/>
              <a:gd name="connsiteY11" fmla="*/ 402175 h 804350"/>
              <a:gd name="connsiteX12" fmla="*/ 402175 w 804350"/>
              <a:gd name="connsiteY12" fmla="*/ 0 h 80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4350" h="804350">
                <a:moveTo>
                  <a:pt x="402175" y="0"/>
                </a:moveTo>
                <a:cubicBezTo>
                  <a:pt x="596526" y="0"/>
                  <a:pt x="758678" y="137859"/>
                  <a:pt x="796179" y="321123"/>
                </a:cubicBezTo>
                <a:lnTo>
                  <a:pt x="804350" y="402174"/>
                </a:lnTo>
                <a:lnTo>
                  <a:pt x="556031" y="402174"/>
                </a:lnTo>
                <a:lnTo>
                  <a:pt x="543940" y="342288"/>
                </a:lnTo>
                <a:cubicBezTo>
                  <a:pt x="520584" y="287066"/>
                  <a:pt x="465904" y="248319"/>
                  <a:pt x="402175" y="248319"/>
                </a:cubicBezTo>
                <a:cubicBezTo>
                  <a:pt x="317203" y="248319"/>
                  <a:pt x="248319" y="317203"/>
                  <a:pt x="248319" y="402175"/>
                </a:cubicBezTo>
                <a:cubicBezTo>
                  <a:pt x="248319" y="465904"/>
                  <a:pt x="287067" y="520584"/>
                  <a:pt x="342288" y="543940"/>
                </a:cubicBezTo>
                <a:lnTo>
                  <a:pt x="402174" y="556031"/>
                </a:lnTo>
                <a:lnTo>
                  <a:pt x="402174" y="804350"/>
                </a:lnTo>
                <a:lnTo>
                  <a:pt x="321123" y="796180"/>
                </a:lnTo>
                <a:cubicBezTo>
                  <a:pt x="137859" y="758678"/>
                  <a:pt x="0" y="596526"/>
                  <a:pt x="0" y="402175"/>
                </a:cubicBezTo>
                <a:cubicBezTo>
                  <a:pt x="0" y="180060"/>
                  <a:pt x="180060" y="0"/>
                  <a:pt x="4021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29" name="TextBox 28">
            <a:extLst>
              <a:ext uri="{FF2B5EF4-FFF2-40B4-BE49-F238E27FC236}">
                <a16:creationId xmlns:a16="http://schemas.microsoft.com/office/drawing/2014/main" id="{B3067F77-5E96-4A98-B4EA-C8EFEB1CDA53}"/>
              </a:ext>
            </a:extLst>
          </p:cNvPr>
          <p:cNvSpPr txBox="1"/>
          <p:nvPr/>
        </p:nvSpPr>
        <p:spPr>
          <a:xfrm>
            <a:off x="1454341" y="4657131"/>
            <a:ext cx="2209036" cy="854080"/>
          </a:xfrm>
          <a:prstGeom prst="rect">
            <a:avLst/>
          </a:prstGeom>
          <a:noFill/>
        </p:spPr>
        <p:txBody>
          <a:bodyPr wrap="square" rtlCol="0">
            <a:spAutoFit/>
          </a:bodyPr>
          <a:lstStyle/>
          <a:p>
            <a:pPr algn="r">
              <a:lnSpc>
                <a:spcPct val="150000"/>
              </a:lnSpc>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a:t>
            </a:r>
          </a:p>
        </p:txBody>
      </p:sp>
      <p:sp>
        <p:nvSpPr>
          <p:cNvPr id="30" name="TextBox 29">
            <a:extLst>
              <a:ext uri="{FF2B5EF4-FFF2-40B4-BE49-F238E27FC236}">
                <a16:creationId xmlns:a16="http://schemas.microsoft.com/office/drawing/2014/main" id="{5EE0F11E-4AAC-44A4-9458-54E840989F54}"/>
              </a:ext>
            </a:extLst>
          </p:cNvPr>
          <p:cNvSpPr txBox="1"/>
          <p:nvPr/>
        </p:nvSpPr>
        <p:spPr>
          <a:xfrm>
            <a:off x="-349238" y="4238124"/>
            <a:ext cx="4012615" cy="346249"/>
          </a:xfrm>
          <a:prstGeom prst="rect">
            <a:avLst/>
          </a:prstGeom>
          <a:noFill/>
        </p:spPr>
        <p:txBody>
          <a:bodyPr wrap="square" rtlCol="0">
            <a:spAutoFit/>
          </a:bodyPr>
          <a:lstStyle/>
          <a:p>
            <a:pPr algn="r">
              <a:lnSpc>
                <a:spcPct val="150000"/>
              </a:lnSpc>
            </a:pPr>
            <a:r>
              <a:rPr lang="id-ID" sz="11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L</a:t>
            </a:r>
            <a:r>
              <a:rPr lang="en-US" sz="1100" dirty="0" err="1">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orem</a:t>
            </a:r>
            <a:r>
              <a:rPr lang="en-US" sz="11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 Ipsum is simply dummy text of the printing.</a:t>
            </a:r>
            <a:endParaRPr lang="en-US" sz="12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31" name="Freeform: Shape 30">
            <a:extLst>
              <a:ext uri="{FF2B5EF4-FFF2-40B4-BE49-F238E27FC236}">
                <a16:creationId xmlns:a16="http://schemas.microsoft.com/office/drawing/2014/main" id="{C269851D-18A0-4E2F-9523-6ADB4B3E6AEE}"/>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Picture Placeholder 5">
            <a:extLst>
              <a:ext uri="{FF2B5EF4-FFF2-40B4-BE49-F238E27FC236}">
                <a16:creationId xmlns:a16="http://schemas.microsoft.com/office/drawing/2014/main" id="{6CD7AA2D-2964-4B4F-B7A5-79441B8B7305}"/>
              </a:ext>
            </a:extLst>
          </p:cNvPr>
          <p:cNvSpPr>
            <a:spLocks noGrp="1"/>
          </p:cNvSpPr>
          <p:nvPr>
            <p:ph type="pic" sz="quarter" idx="10"/>
          </p:nvPr>
        </p:nvSpPr>
        <p:spPr/>
      </p:sp>
      <p:sp>
        <p:nvSpPr>
          <p:cNvPr id="3" name="Picture Placeholder 2">
            <a:extLst>
              <a:ext uri="{FF2B5EF4-FFF2-40B4-BE49-F238E27FC236}">
                <a16:creationId xmlns:a16="http://schemas.microsoft.com/office/drawing/2014/main" id="{32F141D6-0620-409E-A51C-4E46DD451E61}"/>
              </a:ext>
            </a:extLst>
          </p:cNvPr>
          <p:cNvSpPr>
            <a:spLocks noGrp="1"/>
          </p:cNvSpPr>
          <p:nvPr>
            <p:ph type="pic" sz="quarter" idx="11"/>
          </p:nvPr>
        </p:nvSpPr>
        <p:spPr/>
      </p:sp>
    </p:spTree>
    <p:extLst>
      <p:ext uri="{BB962C8B-B14F-4D97-AF65-F5344CB8AC3E}">
        <p14:creationId xmlns:p14="http://schemas.microsoft.com/office/powerpoint/2010/main" val="3007098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Isosceles Triangle 29">
            <a:extLst>
              <a:ext uri="{FF2B5EF4-FFF2-40B4-BE49-F238E27FC236}">
                <a16:creationId xmlns:a16="http://schemas.microsoft.com/office/drawing/2014/main" id="{6A2B5C11-3AAB-42C2-ACC2-4280A16DDA35}"/>
              </a:ext>
            </a:extLst>
          </p:cNvPr>
          <p:cNvSpPr/>
          <p:nvPr/>
        </p:nvSpPr>
        <p:spPr>
          <a:xfrm rot="16200000">
            <a:off x="7707449" y="2373987"/>
            <a:ext cx="4816162" cy="4151864"/>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059A2E72-AD40-4C09-8303-9561E99375A2}"/>
              </a:ext>
            </a:extLst>
          </p:cNvPr>
          <p:cNvSpPr/>
          <p:nvPr/>
        </p:nvSpPr>
        <p:spPr>
          <a:xfrm>
            <a:off x="0" y="938013"/>
            <a:ext cx="6867184" cy="5919987"/>
          </a:xfrm>
          <a:prstGeom prst="triangle">
            <a:avLst>
              <a:gd name="adj"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900363" y="5312305"/>
            <a:ext cx="1391407" cy="276999"/>
          </a:xfrm>
          <a:prstGeom prst="rect">
            <a:avLst/>
          </a:prstGeom>
          <a:noFill/>
        </p:spPr>
        <p:txBody>
          <a:bodyPr wrap="none" lIns="0" tIns="0" rIns="0" bIns="0" rtlCol="0">
            <a:spAutoFit/>
          </a:bodyPr>
          <a:lstStyle/>
          <a:p>
            <a:r>
              <a:rPr lang="en-US">
                <a:solidFill>
                  <a:schemeClr val="bg1"/>
                </a:solidFill>
                <a:latin typeface="Lato Bold" panose="020F0502020204030203" pitchFamily="34" charset="0"/>
                <a:ea typeface="Lato Bold" panose="020F0502020204030203" pitchFamily="34" charset="0"/>
                <a:cs typeface="Lato Bold" panose="020F0502020204030203" pitchFamily="34" charset="0"/>
              </a:rPr>
              <a:t>MR DEPTRAI</a:t>
            </a:r>
          </a:p>
        </p:txBody>
      </p:sp>
      <p:sp>
        <p:nvSpPr>
          <p:cNvPr id="15" name="TextBox 14"/>
          <p:cNvSpPr txBox="1"/>
          <p:nvPr/>
        </p:nvSpPr>
        <p:spPr>
          <a:xfrm>
            <a:off x="6900363" y="5595219"/>
            <a:ext cx="629981" cy="215444"/>
          </a:xfrm>
          <a:prstGeom prst="rect">
            <a:avLst/>
          </a:prstGeom>
          <a:noFill/>
        </p:spPr>
        <p:txBody>
          <a:bodyPr wrap="none" lIns="0" tIns="0" rIns="0" bIns="0" rtlCol="0">
            <a:spAutoFit/>
          </a:bodyPr>
          <a:lstStyle/>
          <a:p>
            <a:r>
              <a:rPr lang="en-US" sz="1400" i="1">
                <a:solidFill>
                  <a:schemeClr val="bg1"/>
                </a:solidFill>
                <a:latin typeface="Lato Medium" panose="020F0502020204030203" pitchFamily="34" charset="0"/>
                <a:ea typeface="Lato Medium" panose="020F0502020204030203" pitchFamily="34" charset="0"/>
                <a:cs typeface="Lato Medium" panose="020F0502020204030203" pitchFamily="34" charset="0"/>
              </a:rPr>
              <a:t>designer</a:t>
            </a:r>
          </a:p>
        </p:txBody>
      </p:sp>
      <p:cxnSp>
        <p:nvCxnSpPr>
          <p:cNvPr id="18" name="Straight Connector 17"/>
          <p:cNvCxnSpPr/>
          <p:nvPr/>
        </p:nvCxnSpPr>
        <p:spPr>
          <a:xfrm>
            <a:off x="6900363" y="5123329"/>
            <a:ext cx="5073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BAF522D2-104C-4C34-AD47-84BB27117EDE}"/>
              </a:ext>
            </a:extLst>
          </p:cNvPr>
          <p:cNvGrpSpPr/>
          <p:nvPr/>
        </p:nvGrpSpPr>
        <p:grpSpPr>
          <a:xfrm>
            <a:off x="6900363" y="667608"/>
            <a:ext cx="4279897" cy="2177953"/>
            <a:chOff x="6609249" y="1104308"/>
            <a:chExt cx="4888994" cy="2177953"/>
          </a:xfrm>
        </p:grpSpPr>
        <p:sp>
          <p:nvSpPr>
            <p:cNvPr id="22" name="Subtitle 2">
              <a:extLst>
                <a:ext uri="{FF2B5EF4-FFF2-40B4-BE49-F238E27FC236}">
                  <a16:creationId xmlns:a16="http://schemas.microsoft.com/office/drawing/2014/main" id="{59E78E56-91AD-449E-A56E-965908F4A749}"/>
                </a:ext>
              </a:extLst>
            </p:cNvPr>
            <p:cNvSpPr txBox="1">
              <a:spLocks/>
            </p:cNvSpPr>
            <p:nvPr/>
          </p:nvSpPr>
          <p:spPr>
            <a:xfrm>
              <a:off x="6609249" y="1104308"/>
              <a:ext cx="4798031"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WE ARE</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23" name="Subtitle 2">
              <a:extLst>
                <a:ext uri="{FF2B5EF4-FFF2-40B4-BE49-F238E27FC236}">
                  <a16:creationId xmlns:a16="http://schemas.microsoft.com/office/drawing/2014/main" id="{FE244C5B-6E32-4EB7-9C53-8D7E3ADFE9AD}"/>
                </a:ext>
              </a:extLst>
            </p:cNvPr>
            <p:cNvSpPr txBox="1">
              <a:spLocks/>
            </p:cNvSpPr>
            <p:nvPr/>
          </p:nvSpPr>
          <p:spPr>
            <a:xfrm>
              <a:off x="6609250" y="1791614"/>
              <a:ext cx="4888993" cy="8037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TEAM</a:t>
              </a:r>
            </a:p>
          </p:txBody>
        </p:sp>
        <p:sp>
          <p:nvSpPr>
            <p:cNvPr id="24" name="Subtitle 2">
              <a:extLst>
                <a:ext uri="{FF2B5EF4-FFF2-40B4-BE49-F238E27FC236}">
                  <a16:creationId xmlns:a16="http://schemas.microsoft.com/office/drawing/2014/main" id="{E8A70D59-43F0-47EA-BDCD-AF4115B28075}"/>
                </a:ext>
              </a:extLst>
            </p:cNvPr>
            <p:cNvSpPr txBox="1">
              <a:spLocks/>
            </p:cNvSpPr>
            <p:nvPr/>
          </p:nvSpPr>
          <p:spPr>
            <a:xfrm>
              <a:off x="6609249" y="2478539"/>
              <a:ext cx="4888993" cy="8037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MATCH</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grpSp>
      <p:sp>
        <p:nvSpPr>
          <p:cNvPr id="25" name="Freeform: Shape 24">
            <a:extLst>
              <a:ext uri="{FF2B5EF4-FFF2-40B4-BE49-F238E27FC236}">
                <a16:creationId xmlns:a16="http://schemas.microsoft.com/office/drawing/2014/main" id="{D0254E3A-E76B-4E93-9786-741302AA6D3D}"/>
              </a:ext>
            </a:extLst>
          </p:cNvPr>
          <p:cNvSpPr/>
          <p:nvPr/>
        </p:nvSpPr>
        <p:spPr>
          <a:xfrm>
            <a:off x="8079099" y="458888"/>
            <a:ext cx="368249" cy="368249"/>
          </a:xfrm>
          <a:custGeom>
            <a:avLst/>
            <a:gdLst>
              <a:gd name="connsiteX0" fmla="*/ 402175 w 804350"/>
              <a:gd name="connsiteY0" fmla="*/ 0 h 804350"/>
              <a:gd name="connsiteX1" fmla="*/ 796179 w 804350"/>
              <a:gd name="connsiteY1" fmla="*/ 321123 h 804350"/>
              <a:gd name="connsiteX2" fmla="*/ 804350 w 804350"/>
              <a:gd name="connsiteY2" fmla="*/ 402174 h 804350"/>
              <a:gd name="connsiteX3" fmla="*/ 556031 w 804350"/>
              <a:gd name="connsiteY3" fmla="*/ 402174 h 804350"/>
              <a:gd name="connsiteX4" fmla="*/ 543940 w 804350"/>
              <a:gd name="connsiteY4" fmla="*/ 342288 h 804350"/>
              <a:gd name="connsiteX5" fmla="*/ 402175 w 804350"/>
              <a:gd name="connsiteY5" fmla="*/ 248319 h 804350"/>
              <a:gd name="connsiteX6" fmla="*/ 248319 w 804350"/>
              <a:gd name="connsiteY6" fmla="*/ 402175 h 804350"/>
              <a:gd name="connsiteX7" fmla="*/ 342288 w 804350"/>
              <a:gd name="connsiteY7" fmla="*/ 543940 h 804350"/>
              <a:gd name="connsiteX8" fmla="*/ 402174 w 804350"/>
              <a:gd name="connsiteY8" fmla="*/ 556031 h 804350"/>
              <a:gd name="connsiteX9" fmla="*/ 402174 w 804350"/>
              <a:gd name="connsiteY9" fmla="*/ 804350 h 804350"/>
              <a:gd name="connsiteX10" fmla="*/ 321123 w 804350"/>
              <a:gd name="connsiteY10" fmla="*/ 796180 h 804350"/>
              <a:gd name="connsiteX11" fmla="*/ 0 w 804350"/>
              <a:gd name="connsiteY11" fmla="*/ 402175 h 804350"/>
              <a:gd name="connsiteX12" fmla="*/ 402175 w 804350"/>
              <a:gd name="connsiteY12" fmla="*/ 0 h 80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4350" h="804350">
                <a:moveTo>
                  <a:pt x="402175" y="0"/>
                </a:moveTo>
                <a:cubicBezTo>
                  <a:pt x="596526" y="0"/>
                  <a:pt x="758678" y="137859"/>
                  <a:pt x="796179" y="321123"/>
                </a:cubicBezTo>
                <a:lnTo>
                  <a:pt x="804350" y="402174"/>
                </a:lnTo>
                <a:lnTo>
                  <a:pt x="556031" y="402174"/>
                </a:lnTo>
                <a:lnTo>
                  <a:pt x="543940" y="342288"/>
                </a:lnTo>
                <a:cubicBezTo>
                  <a:pt x="520584" y="287066"/>
                  <a:pt x="465904" y="248319"/>
                  <a:pt x="402175" y="248319"/>
                </a:cubicBezTo>
                <a:cubicBezTo>
                  <a:pt x="317203" y="248319"/>
                  <a:pt x="248319" y="317203"/>
                  <a:pt x="248319" y="402175"/>
                </a:cubicBezTo>
                <a:cubicBezTo>
                  <a:pt x="248319" y="465904"/>
                  <a:pt x="287067" y="520584"/>
                  <a:pt x="342288" y="543940"/>
                </a:cubicBezTo>
                <a:lnTo>
                  <a:pt x="402174" y="556031"/>
                </a:lnTo>
                <a:lnTo>
                  <a:pt x="402174" y="804350"/>
                </a:lnTo>
                <a:lnTo>
                  <a:pt x="321123" y="796180"/>
                </a:lnTo>
                <a:cubicBezTo>
                  <a:pt x="137859" y="758678"/>
                  <a:pt x="0" y="596526"/>
                  <a:pt x="0" y="402175"/>
                </a:cubicBezTo>
                <a:cubicBezTo>
                  <a:pt x="0" y="180060"/>
                  <a:pt x="180060" y="0"/>
                  <a:pt x="4021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8C5F5055-2F51-4F70-BF45-1FFBFE500E30}"/>
              </a:ext>
            </a:extLst>
          </p:cNvPr>
          <p:cNvSpPr txBox="1"/>
          <p:nvPr/>
        </p:nvSpPr>
        <p:spPr>
          <a:xfrm>
            <a:off x="1713268" y="1839146"/>
            <a:ext cx="4012615" cy="1107996"/>
          </a:xfrm>
          <a:prstGeom prst="rect">
            <a:avLst/>
          </a:prstGeom>
          <a:noFill/>
        </p:spPr>
        <p:txBody>
          <a:bodyPr wrap="square" rtlCol="0">
            <a:spAutoFit/>
          </a:bodyPr>
          <a:lstStyle/>
          <a:p>
            <a:pPr algn="r">
              <a:lnSpc>
                <a:spcPct val="150000"/>
              </a:lnSpc>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p>
          <a:p>
            <a:pPr algn="r">
              <a:lnSpc>
                <a:spcPct val="150000"/>
              </a:lnSpc>
            </a:pPr>
            <a:endPar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7" name="TextBox 26">
            <a:extLst>
              <a:ext uri="{FF2B5EF4-FFF2-40B4-BE49-F238E27FC236}">
                <a16:creationId xmlns:a16="http://schemas.microsoft.com/office/drawing/2014/main" id="{95155854-9B63-4261-85B4-C7FCBA694CA8}"/>
              </a:ext>
            </a:extLst>
          </p:cNvPr>
          <p:cNvSpPr txBox="1"/>
          <p:nvPr/>
        </p:nvSpPr>
        <p:spPr>
          <a:xfrm>
            <a:off x="1713268" y="1420139"/>
            <a:ext cx="4012615" cy="346249"/>
          </a:xfrm>
          <a:prstGeom prst="rect">
            <a:avLst/>
          </a:prstGeom>
          <a:noFill/>
        </p:spPr>
        <p:txBody>
          <a:bodyPr wrap="square" rtlCol="0">
            <a:spAutoFit/>
          </a:bodyPr>
          <a:lstStyle/>
          <a:p>
            <a:pPr algn="r">
              <a:lnSpc>
                <a:spcPct val="150000"/>
              </a:lnSpc>
            </a:pPr>
            <a:r>
              <a:rPr lang="id-ID" sz="11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L</a:t>
            </a:r>
            <a:r>
              <a:rPr lang="en-US" sz="1100" dirty="0" err="1">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orem</a:t>
            </a:r>
            <a:r>
              <a:rPr lang="en-US" sz="11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 Ipsum is simply dummy text of the printing.</a:t>
            </a:r>
            <a:endParaRPr lang="en-US" sz="12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29" name="Freeform: Shape 28">
            <a:extLst>
              <a:ext uri="{FF2B5EF4-FFF2-40B4-BE49-F238E27FC236}">
                <a16:creationId xmlns:a16="http://schemas.microsoft.com/office/drawing/2014/main" id="{43BA0929-A0CF-4ED9-9387-C4BCD5F3605A}"/>
              </a:ext>
            </a:extLst>
          </p:cNvPr>
          <p:cNvSpPr/>
          <p:nvPr/>
        </p:nvSpPr>
        <p:spPr>
          <a:xfrm rot="16200000">
            <a:off x="-13447" y="-10589"/>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C497E8B3-77D0-4557-81DE-118A0E028F95}"/>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Picture Placeholder 2">
            <a:extLst>
              <a:ext uri="{FF2B5EF4-FFF2-40B4-BE49-F238E27FC236}">
                <a16:creationId xmlns:a16="http://schemas.microsoft.com/office/drawing/2014/main" id="{EF79462B-3803-4FFF-B877-7B1CF9AA34B3}"/>
              </a:ext>
            </a:extLst>
          </p:cNvPr>
          <p:cNvSpPr>
            <a:spLocks noGrp="1"/>
          </p:cNvSpPr>
          <p:nvPr>
            <p:ph type="pic" sz="quarter" idx="11"/>
          </p:nvPr>
        </p:nvSpPr>
        <p:spPr/>
      </p:sp>
      <p:sp>
        <p:nvSpPr>
          <p:cNvPr id="6" name="Picture Placeholder 5">
            <a:extLst>
              <a:ext uri="{FF2B5EF4-FFF2-40B4-BE49-F238E27FC236}">
                <a16:creationId xmlns:a16="http://schemas.microsoft.com/office/drawing/2014/main" id="{AFB4C9A4-A4C9-4C20-81E9-A12945DA4108}"/>
              </a:ext>
            </a:extLst>
          </p:cNvPr>
          <p:cNvSpPr>
            <a:spLocks noGrp="1"/>
          </p:cNvSpPr>
          <p:nvPr>
            <p:ph type="pic" sz="quarter" idx="12"/>
          </p:nvPr>
        </p:nvSpPr>
        <p:spPr/>
      </p:sp>
    </p:spTree>
    <p:extLst>
      <p:ext uri="{BB962C8B-B14F-4D97-AF65-F5344CB8AC3E}">
        <p14:creationId xmlns:p14="http://schemas.microsoft.com/office/powerpoint/2010/main" val="31024357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06316951-0E64-41FE-B360-B1EE5A617C54}"/>
              </a:ext>
            </a:extLst>
          </p:cNvPr>
          <p:cNvSpPr/>
          <p:nvPr/>
        </p:nvSpPr>
        <p:spPr>
          <a:xfrm>
            <a:off x="0" y="2706136"/>
            <a:ext cx="4816162" cy="4151864"/>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039FAB97-18D6-46D6-8C69-8049467AE6D7}"/>
              </a:ext>
            </a:extLst>
          </p:cNvPr>
          <p:cNvSpPr/>
          <p:nvPr/>
        </p:nvSpPr>
        <p:spPr>
          <a:xfrm rot="16200000">
            <a:off x="7707449" y="2373987"/>
            <a:ext cx="4816162" cy="4151864"/>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0B23134-3F32-42C0-8EE6-75F85E33F197}"/>
              </a:ext>
            </a:extLst>
          </p:cNvPr>
          <p:cNvSpPr txBox="1"/>
          <p:nvPr/>
        </p:nvSpPr>
        <p:spPr>
          <a:xfrm>
            <a:off x="1382486" y="1403718"/>
            <a:ext cx="3088085" cy="1361911"/>
          </a:xfrm>
          <a:prstGeom prst="rect">
            <a:avLst/>
          </a:prstGeom>
          <a:noFill/>
        </p:spPr>
        <p:txBody>
          <a:bodyPr wrap="square" rtlCol="0">
            <a:spAutoFit/>
          </a:bodyPr>
          <a:lstStyle/>
          <a:p>
            <a:pPr algn="r">
              <a:lnSpc>
                <a:spcPct val="150000"/>
              </a:lnSpc>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p>
          <a:p>
            <a:pPr algn="r">
              <a:lnSpc>
                <a:spcPct val="150000"/>
              </a:lnSpc>
            </a:pPr>
            <a:endPar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7" name="TextBox 6">
            <a:extLst>
              <a:ext uri="{FF2B5EF4-FFF2-40B4-BE49-F238E27FC236}">
                <a16:creationId xmlns:a16="http://schemas.microsoft.com/office/drawing/2014/main" id="{16ABEBBF-E77C-4145-88C2-467A72965EF6}"/>
              </a:ext>
            </a:extLst>
          </p:cNvPr>
          <p:cNvSpPr txBox="1"/>
          <p:nvPr/>
        </p:nvSpPr>
        <p:spPr>
          <a:xfrm>
            <a:off x="457956" y="984711"/>
            <a:ext cx="4012615" cy="346249"/>
          </a:xfrm>
          <a:prstGeom prst="rect">
            <a:avLst/>
          </a:prstGeom>
          <a:noFill/>
        </p:spPr>
        <p:txBody>
          <a:bodyPr wrap="square" rtlCol="0">
            <a:spAutoFit/>
          </a:bodyPr>
          <a:lstStyle/>
          <a:p>
            <a:pPr algn="r">
              <a:lnSpc>
                <a:spcPct val="150000"/>
              </a:lnSpc>
            </a:pPr>
            <a:r>
              <a:rPr lang="id-ID" sz="11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L</a:t>
            </a:r>
            <a:r>
              <a:rPr lang="en-US" sz="1100" dirty="0" err="1">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orem</a:t>
            </a:r>
            <a:r>
              <a:rPr lang="en-US" sz="11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 Ipsum is simply dummy text of the printing.</a:t>
            </a:r>
            <a:endParaRPr lang="en-US" sz="12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9" name="TextBox 8">
            <a:extLst>
              <a:ext uri="{FF2B5EF4-FFF2-40B4-BE49-F238E27FC236}">
                <a16:creationId xmlns:a16="http://schemas.microsoft.com/office/drawing/2014/main" id="{80955EB4-DADD-41E3-BCC9-6C265630C349}"/>
              </a:ext>
            </a:extLst>
          </p:cNvPr>
          <p:cNvSpPr txBox="1"/>
          <p:nvPr/>
        </p:nvSpPr>
        <p:spPr>
          <a:xfrm>
            <a:off x="7721429" y="1408715"/>
            <a:ext cx="3088085" cy="1361911"/>
          </a:xfrm>
          <a:prstGeom prst="rect">
            <a:avLst/>
          </a:prstGeom>
          <a:noFill/>
        </p:spPr>
        <p:txBody>
          <a:bodyPr wrap="square" rtlCol="0">
            <a:spAutoFit/>
          </a:bodyPr>
          <a:lstStyle/>
          <a:p>
            <a:pPr>
              <a:lnSpc>
                <a:spcPct val="150000"/>
              </a:lnSpc>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p>
          <a:p>
            <a:pPr>
              <a:lnSpc>
                <a:spcPct val="150000"/>
              </a:lnSpc>
            </a:pPr>
            <a:endPar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0" name="TextBox 9">
            <a:extLst>
              <a:ext uri="{FF2B5EF4-FFF2-40B4-BE49-F238E27FC236}">
                <a16:creationId xmlns:a16="http://schemas.microsoft.com/office/drawing/2014/main" id="{B7C85703-8BE3-4A65-BD1D-D2F557C461A7}"/>
              </a:ext>
            </a:extLst>
          </p:cNvPr>
          <p:cNvSpPr txBox="1"/>
          <p:nvPr/>
        </p:nvSpPr>
        <p:spPr>
          <a:xfrm>
            <a:off x="7721429" y="1018072"/>
            <a:ext cx="4012615" cy="312843"/>
          </a:xfrm>
          <a:prstGeom prst="rect">
            <a:avLst/>
          </a:prstGeom>
          <a:noFill/>
        </p:spPr>
        <p:txBody>
          <a:bodyPr wrap="square" rtlCol="0">
            <a:spAutoFit/>
          </a:bodyPr>
          <a:lstStyle/>
          <a:p>
            <a:pPr>
              <a:lnSpc>
                <a:spcPct val="150000"/>
              </a:lnSpc>
            </a:pPr>
            <a:r>
              <a:rPr lang="id-ID" sz="11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L</a:t>
            </a:r>
            <a:r>
              <a:rPr lang="en-US" sz="1100" dirty="0" err="1">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orem</a:t>
            </a:r>
            <a:r>
              <a:rPr lang="en-US" sz="11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 Ipsum is simply dummy text of the printing.</a:t>
            </a:r>
            <a:endParaRPr lang="en-US" sz="12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1" name="TextBox 10">
            <a:extLst>
              <a:ext uri="{FF2B5EF4-FFF2-40B4-BE49-F238E27FC236}">
                <a16:creationId xmlns:a16="http://schemas.microsoft.com/office/drawing/2014/main" id="{0F11D61D-E357-4E95-A424-C067624299BF}"/>
              </a:ext>
            </a:extLst>
          </p:cNvPr>
          <p:cNvSpPr txBox="1"/>
          <p:nvPr/>
        </p:nvSpPr>
        <p:spPr>
          <a:xfrm>
            <a:off x="4788741" y="4488018"/>
            <a:ext cx="2517100" cy="1361911"/>
          </a:xfrm>
          <a:prstGeom prst="rect">
            <a:avLst/>
          </a:prstGeom>
          <a:noFill/>
        </p:spPr>
        <p:txBody>
          <a:bodyPr wrap="square" rtlCol="0">
            <a:spAutoFit/>
          </a:bodyPr>
          <a:lstStyle/>
          <a:p>
            <a:pPr algn="ctr">
              <a:lnSpc>
                <a:spcPct val="150000"/>
              </a:lnSpc>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p>
          <a:p>
            <a:pPr algn="ctr">
              <a:lnSpc>
                <a:spcPct val="150000"/>
              </a:lnSpc>
            </a:pPr>
            <a:endPar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2" name="TextBox 11">
            <a:extLst>
              <a:ext uri="{FF2B5EF4-FFF2-40B4-BE49-F238E27FC236}">
                <a16:creationId xmlns:a16="http://schemas.microsoft.com/office/drawing/2014/main" id="{8B38325E-C88C-46D5-BB56-44715465A5FC}"/>
              </a:ext>
            </a:extLst>
          </p:cNvPr>
          <p:cNvSpPr txBox="1"/>
          <p:nvPr/>
        </p:nvSpPr>
        <p:spPr>
          <a:xfrm>
            <a:off x="4089692" y="4137075"/>
            <a:ext cx="4012615" cy="312843"/>
          </a:xfrm>
          <a:prstGeom prst="rect">
            <a:avLst/>
          </a:prstGeom>
          <a:noFill/>
        </p:spPr>
        <p:txBody>
          <a:bodyPr wrap="square" rtlCol="0">
            <a:spAutoFit/>
          </a:bodyPr>
          <a:lstStyle/>
          <a:p>
            <a:pPr algn="ctr">
              <a:lnSpc>
                <a:spcPct val="150000"/>
              </a:lnSpc>
            </a:pPr>
            <a:r>
              <a:rPr lang="id-ID" sz="11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L</a:t>
            </a:r>
            <a:r>
              <a:rPr lang="en-US" sz="1100" dirty="0" err="1">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orem</a:t>
            </a:r>
            <a:r>
              <a:rPr lang="en-US" sz="11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 Ipsum is simply dummy text of the printing.</a:t>
            </a:r>
            <a:endParaRPr lang="en-US" sz="12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9" name="Freeform: Shape 18">
            <a:extLst>
              <a:ext uri="{FF2B5EF4-FFF2-40B4-BE49-F238E27FC236}">
                <a16:creationId xmlns:a16="http://schemas.microsoft.com/office/drawing/2014/main" id="{756DE30B-5406-4EA9-9DCF-0E05B1011C98}"/>
              </a:ext>
            </a:extLst>
          </p:cNvPr>
          <p:cNvSpPr/>
          <p:nvPr/>
        </p:nvSpPr>
        <p:spPr>
          <a:xfrm rot="16200000">
            <a:off x="-13447" y="-10589"/>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CAF79070-AA58-45C2-A95C-8A21E15B671D}"/>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Picture Placeholder 15">
            <a:extLst>
              <a:ext uri="{FF2B5EF4-FFF2-40B4-BE49-F238E27FC236}">
                <a16:creationId xmlns:a16="http://schemas.microsoft.com/office/drawing/2014/main" id="{5D6ABE57-ABB6-452C-8C10-B4FDD3C0E28F}"/>
              </a:ext>
            </a:extLst>
          </p:cNvPr>
          <p:cNvSpPr>
            <a:spLocks noGrp="1"/>
          </p:cNvSpPr>
          <p:nvPr>
            <p:ph type="pic" sz="quarter" idx="13"/>
          </p:nvPr>
        </p:nvSpPr>
        <p:spPr/>
      </p:sp>
      <p:sp>
        <p:nvSpPr>
          <p:cNvPr id="5" name="Picture Placeholder 4">
            <a:extLst>
              <a:ext uri="{FF2B5EF4-FFF2-40B4-BE49-F238E27FC236}">
                <a16:creationId xmlns:a16="http://schemas.microsoft.com/office/drawing/2014/main" id="{B7A5977D-37E2-4824-AD80-90C60DD81422}"/>
              </a:ext>
            </a:extLst>
          </p:cNvPr>
          <p:cNvSpPr>
            <a:spLocks noGrp="1"/>
          </p:cNvSpPr>
          <p:nvPr>
            <p:ph type="pic" sz="quarter" idx="14"/>
          </p:nvPr>
        </p:nvSpPr>
        <p:spPr/>
      </p:sp>
      <p:sp>
        <p:nvSpPr>
          <p:cNvPr id="3" name="Picture Placeholder 2">
            <a:extLst>
              <a:ext uri="{FF2B5EF4-FFF2-40B4-BE49-F238E27FC236}">
                <a16:creationId xmlns:a16="http://schemas.microsoft.com/office/drawing/2014/main" id="{CB13A8E6-AB4C-4188-995D-2B4591D46B3C}"/>
              </a:ext>
            </a:extLst>
          </p:cNvPr>
          <p:cNvSpPr>
            <a:spLocks noGrp="1"/>
          </p:cNvSpPr>
          <p:nvPr>
            <p:ph type="pic" sz="quarter" idx="15"/>
          </p:nvPr>
        </p:nvSpPr>
        <p:spPr/>
      </p:sp>
    </p:spTree>
    <p:extLst>
      <p:ext uri="{BB962C8B-B14F-4D97-AF65-F5344CB8AC3E}">
        <p14:creationId xmlns:p14="http://schemas.microsoft.com/office/powerpoint/2010/main" val="13779395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F07604C-5E2C-445C-91B0-7864783C45B7}"/>
              </a:ext>
            </a:extLst>
          </p:cNvPr>
          <p:cNvSpPr/>
          <p:nvPr/>
        </p:nvSpPr>
        <p:spPr>
          <a:xfrm>
            <a:off x="1" y="-14554"/>
            <a:ext cx="12192000" cy="68725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1" name="Group 10">
            <a:extLst>
              <a:ext uri="{FF2B5EF4-FFF2-40B4-BE49-F238E27FC236}">
                <a16:creationId xmlns:a16="http://schemas.microsoft.com/office/drawing/2014/main" id="{C64C2D49-919B-4381-ABC0-3032982B8A32}"/>
              </a:ext>
            </a:extLst>
          </p:cNvPr>
          <p:cNvGrpSpPr/>
          <p:nvPr/>
        </p:nvGrpSpPr>
        <p:grpSpPr>
          <a:xfrm>
            <a:off x="7451370" y="4719212"/>
            <a:ext cx="4564322" cy="2051954"/>
            <a:chOff x="6846340" y="1104308"/>
            <a:chExt cx="4564322" cy="2051954"/>
          </a:xfrm>
        </p:grpSpPr>
        <p:sp>
          <p:nvSpPr>
            <p:cNvPr id="12" name="Subtitle 2">
              <a:extLst>
                <a:ext uri="{FF2B5EF4-FFF2-40B4-BE49-F238E27FC236}">
                  <a16:creationId xmlns:a16="http://schemas.microsoft.com/office/drawing/2014/main" id="{B63C07EC-AF6A-4BB0-9185-E42FD12CB3E4}"/>
                </a:ext>
              </a:extLst>
            </p:cNvPr>
            <p:cNvSpPr txBox="1">
              <a:spLocks/>
            </p:cNvSpPr>
            <p:nvPr/>
          </p:nvSpPr>
          <p:spPr>
            <a:xfrm>
              <a:off x="6846341" y="1104308"/>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000" dirty="0">
                  <a:solidFill>
                    <a:schemeClr val="bg1"/>
                  </a:solidFill>
                  <a:latin typeface="Montserrat Medium" panose="00000600000000000000" pitchFamily="50" charset="0"/>
                  <a:ea typeface="Lato Black" panose="020F0502020204030203" pitchFamily="34" charset="0"/>
                  <a:cs typeface="Lato Black" panose="020F0502020204030203" pitchFamily="34" charset="0"/>
                </a:rPr>
                <a:t>WELLCOME</a:t>
              </a:r>
              <a:endParaRPr lang="id-ID" sz="4000" dirty="0">
                <a:solidFill>
                  <a:schemeClr val="bg1"/>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13" name="Subtitle 2">
              <a:extLst>
                <a:ext uri="{FF2B5EF4-FFF2-40B4-BE49-F238E27FC236}">
                  <a16:creationId xmlns:a16="http://schemas.microsoft.com/office/drawing/2014/main" id="{E7914957-457F-4C51-AEB3-C8F1CC2580E5}"/>
                </a:ext>
              </a:extLst>
            </p:cNvPr>
            <p:cNvSpPr txBox="1">
              <a:spLocks/>
            </p:cNvSpPr>
            <p:nvPr/>
          </p:nvSpPr>
          <p:spPr>
            <a:xfrm>
              <a:off x="7518685" y="1636118"/>
              <a:ext cx="3891977"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000" dirty="0">
                  <a:solidFill>
                    <a:schemeClr val="bg1"/>
                  </a:solidFill>
                  <a:latin typeface="Montserrat Medium" panose="00000600000000000000" pitchFamily="50" charset="0"/>
                  <a:ea typeface="Lato Black" panose="020F0502020204030203" pitchFamily="34" charset="0"/>
                  <a:cs typeface="Lato Black" panose="020F0502020204030203" pitchFamily="34" charset="0"/>
                </a:rPr>
                <a:t>WE ARE</a:t>
              </a:r>
              <a:endParaRPr lang="id-ID" sz="4000" dirty="0">
                <a:solidFill>
                  <a:schemeClr val="bg1"/>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14" name="Subtitle 2">
              <a:extLst>
                <a:ext uri="{FF2B5EF4-FFF2-40B4-BE49-F238E27FC236}">
                  <a16:creationId xmlns:a16="http://schemas.microsoft.com/office/drawing/2014/main" id="{091834FB-6320-4F58-B261-D86DC3116993}"/>
                </a:ext>
              </a:extLst>
            </p:cNvPr>
            <p:cNvSpPr txBox="1">
              <a:spLocks/>
            </p:cNvSpPr>
            <p:nvPr/>
          </p:nvSpPr>
          <p:spPr>
            <a:xfrm>
              <a:off x="6846340" y="2234645"/>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000" dirty="0">
                  <a:solidFill>
                    <a:schemeClr val="bg1"/>
                  </a:solidFill>
                  <a:latin typeface="Montserrat Medium" panose="00000600000000000000" pitchFamily="50" charset="0"/>
                  <a:ea typeface="Lato Black" panose="020F0502020204030203" pitchFamily="34" charset="0"/>
                  <a:cs typeface="Lato Black" panose="020F0502020204030203" pitchFamily="34" charset="0"/>
                </a:rPr>
                <a:t>DIFERENT</a:t>
              </a:r>
              <a:endParaRPr lang="id-ID" sz="4000" dirty="0">
                <a:solidFill>
                  <a:schemeClr val="bg1"/>
                </a:solidFill>
                <a:latin typeface="Montserrat Medium" panose="00000600000000000000" pitchFamily="50" charset="0"/>
                <a:ea typeface="Lato Black" panose="020F0502020204030203" pitchFamily="34" charset="0"/>
                <a:cs typeface="Lato Black" panose="020F0502020204030203" pitchFamily="34" charset="0"/>
              </a:endParaRPr>
            </a:p>
          </p:txBody>
        </p:sp>
      </p:grpSp>
      <p:sp>
        <p:nvSpPr>
          <p:cNvPr id="16" name="TextBox 15">
            <a:extLst>
              <a:ext uri="{FF2B5EF4-FFF2-40B4-BE49-F238E27FC236}">
                <a16:creationId xmlns:a16="http://schemas.microsoft.com/office/drawing/2014/main" id="{CA4ED1E8-7F99-4702-8EA8-5A155FC9D81C}"/>
              </a:ext>
            </a:extLst>
          </p:cNvPr>
          <p:cNvSpPr txBox="1"/>
          <p:nvPr/>
        </p:nvSpPr>
        <p:spPr>
          <a:xfrm>
            <a:off x="4288290" y="5244273"/>
            <a:ext cx="4012615" cy="1107996"/>
          </a:xfrm>
          <a:prstGeom prst="rect">
            <a:avLst/>
          </a:prstGeom>
          <a:noFill/>
        </p:spPr>
        <p:txBody>
          <a:bodyPr wrap="square" rtlCol="0">
            <a:spAutoFit/>
          </a:bodyPr>
          <a:lstStyle/>
          <a:p>
            <a:pPr>
              <a:lnSpc>
                <a:spcPct val="150000"/>
              </a:lnSpc>
            </a:pPr>
            <a:r>
              <a:rPr lang="id-ID"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r>
              <a:rPr lang="id-ID"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p>
          <a:p>
            <a:pPr>
              <a:lnSpc>
                <a:spcPct val="150000"/>
              </a:lnSpc>
            </a:pPr>
            <a:endPar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7" name="TextBox 16">
            <a:extLst>
              <a:ext uri="{FF2B5EF4-FFF2-40B4-BE49-F238E27FC236}">
                <a16:creationId xmlns:a16="http://schemas.microsoft.com/office/drawing/2014/main" id="{6CBC1BD3-8880-4576-A232-DA38FD610AD2}"/>
              </a:ext>
            </a:extLst>
          </p:cNvPr>
          <p:cNvSpPr txBox="1"/>
          <p:nvPr/>
        </p:nvSpPr>
        <p:spPr>
          <a:xfrm>
            <a:off x="4288290" y="4825266"/>
            <a:ext cx="4012615" cy="312843"/>
          </a:xfrm>
          <a:prstGeom prst="rect">
            <a:avLst/>
          </a:prstGeom>
          <a:noFill/>
        </p:spPr>
        <p:txBody>
          <a:bodyPr wrap="square" rtlCol="0">
            <a:spAutoFit/>
          </a:bodyPr>
          <a:lstStyle/>
          <a:p>
            <a:pPr>
              <a:lnSpc>
                <a:spcPct val="150000"/>
              </a:lnSpc>
            </a:pPr>
            <a:r>
              <a:rPr lang="id-ID" sz="1100"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rPr>
              <a:t>L</a:t>
            </a:r>
            <a:r>
              <a:rPr lang="en-US" sz="1100" dirty="0" err="1">
                <a:solidFill>
                  <a:schemeClr val="bg1"/>
                </a:solidFill>
                <a:latin typeface="Lato Semibold" panose="020F0502020204030203" pitchFamily="34" charset="0"/>
                <a:ea typeface="Lato Semibold" panose="020F0502020204030203" pitchFamily="34" charset="0"/>
                <a:cs typeface="Lato Semibold" panose="020F0502020204030203" pitchFamily="34" charset="0"/>
              </a:rPr>
              <a:t>orem</a:t>
            </a:r>
            <a:r>
              <a:rPr lang="en-US" sz="1100"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rPr>
              <a:t> Ipsum is simply dummy text of the printing.</a:t>
            </a:r>
            <a:endParaRPr lang="en-US" sz="1200"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18" name="Freeform: Shape 17">
            <a:extLst>
              <a:ext uri="{FF2B5EF4-FFF2-40B4-BE49-F238E27FC236}">
                <a16:creationId xmlns:a16="http://schemas.microsoft.com/office/drawing/2014/main" id="{C58429F1-DE8C-4FEF-A842-3F303577D04D}"/>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Freeform: Shape 18">
            <a:extLst>
              <a:ext uri="{FF2B5EF4-FFF2-40B4-BE49-F238E27FC236}">
                <a16:creationId xmlns:a16="http://schemas.microsoft.com/office/drawing/2014/main" id="{1447E895-ADFE-4FC8-852D-3F14A75CC30E}"/>
              </a:ext>
            </a:extLst>
          </p:cNvPr>
          <p:cNvSpPr/>
          <p:nvPr/>
        </p:nvSpPr>
        <p:spPr>
          <a:xfrm rot="16200000">
            <a:off x="-13447" y="-10589"/>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Picture Placeholder 3">
            <a:extLst>
              <a:ext uri="{FF2B5EF4-FFF2-40B4-BE49-F238E27FC236}">
                <a16:creationId xmlns:a16="http://schemas.microsoft.com/office/drawing/2014/main" id="{0D60D753-9E04-4F4F-BA1F-CFEB1C4ADFB9}"/>
              </a:ext>
            </a:extLst>
          </p:cNvPr>
          <p:cNvSpPr>
            <a:spLocks noGrp="1"/>
          </p:cNvSpPr>
          <p:nvPr>
            <p:ph type="pic" sz="quarter" idx="10"/>
          </p:nvPr>
        </p:nvSpPr>
        <p:spPr/>
      </p:sp>
      <p:sp>
        <p:nvSpPr>
          <p:cNvPr id="10" name="Picture Placeholder 9">
            <a:extLst>
              <a:ext uri="{FF2B5EF4-FFF2-40B4-BE49-F238E27FC236}">
                <a16:creationId xmlns:a16="http://schemas.microsoft.com/office/drawing/2014/main" id="{C57BB15C-F812-4F5B-AC97-23FEB19CBF8C}"/>
              </a:ext>
            </a:extLst>
          </p:cNvPr>
          <p:cNvSpPr>
            <a:spLocks noGrp="1"/>
          </p:cNvSpPr>
          <p:nvPr>
            <p:ph type="pic" sz="quarter" idx="11"/>
          </p:nvPr>
        </p:nvSpPr>
        <p:spPr/>
      </p:sp>
      <p:sp>
        <p:nvSpPr>
          <p:cNvPr id="7" name="Picture Placeholder 6">
            <a:extLst>
              <a:ext uri="{FF2B5EF4-FFF2-40B4-BE49-F238E27FC236}">
                <a16:creationId xmlns:a16="http://schemas.microsoft.com/office/drawing/2014/main" id="{C32CD208-62EC-40F6-8AC9-8742668574F0}"/>
              </a:ext>
            </a:extLst>
          </p:cNvPr>
          <p:cNvSpPr>
            <a:spLocks noGrp="1"/>
          </p:cNvSpPr>
          <p:nvPr>
            <p:ph type="pic" sz="quarter" idx="12"/>
          </p:nvPr>
        </p:nvSpPr>
        <p:spPr/>
      </p:sp>
      <p:sp>
        <p:nvSpPr>
          <p:cNvPr id="20" name="Picture Placeholder 19">
            <a:extLst>
              <a:ext uri="{FF2B5EF4-FFF2-40B4-BE49-F238E27FC236}">
                <a16:creationId xmlns:a16="http://schemas.microsoft.com/office/drawing/2014/main" id="{D337CB32-C5B0-43DF-BF67-B0492775A0FF}"/>
              </a:ext>
            </a:extLst>
          </p:cNvPr>
          <p:cNvSpPr>
            <a:spLocks noGrp="1"/>
          </p:cNvSpPr>
          <p:nvPr>
            <p:ph type="pic" sz="quarter" idx="13"/>
          </p:nvPr>
        </p:nvSpPr>
        <p:spPr/>
      </p:sp>
    </p:spTree>
    <p:extLst>
      <p:ext uri="{BB962C8B-B14F-4D97-AF65-F5344CB8AC3E}">
        <p14:creationId xmlns:p14="http://schemas.microsoft.com/office/powerpoint/2010/main" val="2430738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B3EB4AAF-66E0-49BD-BDE1-B43215F7D4BB}"/>
              </a:ext>
            </a:extLst>
          </p:cNvPr>
          <p:cNvGrpSpPr/>
          <p:nvPr/>
        </p:nvGrpSpPr>
        <p:grpSpPr>
          <a:xfrm>
            <a:off x="-132968" y="2745214"/>
            <a:ext cx="4560940" cy="2242210"/>
            <a:chOff x="6846340" y="1104308"/>
            <a:chExt cx="4560940" cy="2242210"/>
          </a:xfrm>
        </p:grpSpPr>
        <p:sp>
          <p:nvSpPr>
            <p:cNvPr id="19" name="Subtitle 2">
              <a:extLst>
                <a:ext uri="{FF2B5EF4-FFF2-40B4-BE49-F238E27FC236}">
                  <a16:creationId xmlns:a16="http://schemas.microsoft.com/office/drawing/2014/main" id="{F67257C8-3F5B-4F0A-8BFE-D93B5E06BA92}"/>
                </a:ext>
              </a:extLst>
            </p:cNvPr>
            <p:cNvSpPr txBox="1">
              <a:spLocks/>
            </p:cNvSpPr>
            <p:nvPr/>
          </p:nvSpPr>
          <p:spPr>
            <a:xfrm>
              <a:off x="6846341" y="1104308"/>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400" dirty="0">
                  <a:solidFill>
                    <a:schemeClr val="bg1"/>
                  </a:solidFill>
                  <a:latin typeface="Montserrat Medium" panose="00000600000000000000" pitchFamily="50" charset="0"/>
                  <a:ea typeface="Lato Black" panose="020F0502020204030203" pitchFamily="34" charset="0"/>
                  <a:cs typeface="Lato Black" panose="020F0502020204030203" pitchFamily="34" charset="0"/>
                </a:rPr>
                <a:t>WE ARE</a:t>
              </a:r>
              <a:endParaRPr lang="id-ID" sz="4400" dirty="0">
                <a:solidFill>
                  <a:schemeClr val="bg1"/>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20" name="Subtitle 2">
              <a:extLst>
                <a:ext uri="{FF2B5EF4-FFF2-40B4-BE49-F238E27FC236}">
                  <a16:creationId xmlns:a16="http://schemas.microsoft.com/office/drawing/2014/main" id="{C81B2CCD-CAF8-403C-9AEE-ADD9E007DE20}"/>
                </a:ext>
              </a:extLst>
            </p:cNvPr>
            <p:cNvSpPr txBox="1">
              <a:spLocks/>
            </p:cNvSpPr>
            <p:nvPr/>
          </p:nvSpPr>
          <p:spPr>
            <a:xfrm>
              <a:off x="7515302" y="1794209"/>
              <a:ext cx="3891977"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4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THE TEAM</a:t>
              </a:r>
              <a:endParaRPr lang="id-ID" sz="44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21" name="Subtitle 2">
              <a:extLst>
                <a:ext uri="{FF2B5EF4-FFF2-40B4-BE49-F238E27FC236}">
                  <a16:creationId xmlns:a16="http://schemas.microsoft.com/office/drawing/2014/main" id="{34F3B283-99CF-4EFB-89D9-A75454D11EDB}"/>
                </a:ext>
              </a:extLst>
            </p:cNvPr>
            <p:cNvSpPr txBox="1">
              <a:spLocks/>
            </p:cNvSpPr>
            <p:nvPr/>
          </p:nvSpPr>
          <p:spPr>
            <a:xfrm>
              <a:off x="6846340" y="2424901"/>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4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DIFERENT</a:t>
              </a:r>
              <a:endParaRPr lang="id-ID" sz="44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grpSp>
      <p:sp>
        <p:nvSpPr>
          <p:cNvPr id="22" name="TextBox 21">
            <a:extLst>
              <a:ext uri="{FF2B5EF4-FFF2-40B4-BE49-F238E27FC236}">
                <a16:creationId xmlns:a16="http://schemas.microsoft.com/office/drawing/2014/main" id="{4CA4BEE6-5332-4625-BB20-23F55B2AA72F}"/>
              </a:ext>
            </a:extLst>
          </p:cNvPr>
          <p:cNvSpPr txBox="1"/>
          <p:nvPr/>
        </p:nvSpPr>
        <p:spPr>
          <a:xfrm>
            <a:off x="2183683" y="5406431"/>
            <a:ext cx="2209036" cy="854080"/>
          </a:xfrm>
          <a:prstGeom prst="rect">
            <a:avLst/>
          </a:prstGeom>
          <a:noFill/>
        </p:spPr>
        <p:txBody>
          <a:bodyPr wrap="square" rtlCol="0">
            <a:spAutoFit/>
          </a:bodyPr>
          <a:lstStyle/>
          <a:p>
            <a:pPr algn="r">
              <a:lnSpc>
                <a:spcPct val="150000"/>
              </a:lnSpc>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a:t>
            </a:r>
          </a:p>
        </p:txBody>
      </p:sp>
      <p:sp>
        <p:nvSpPr>
          <p:cNvPr id="23" name="TextBox 22">
            <a:extLst>
              <a:ext uri="{FF2B5EF4-FFF2-40B4-BE49-F238E27FC236}">
                <a16:creationId xmlns:a16="http://schemas.microsoft.com/office/drawing/2014/main" id="{9958B02C-E62B-44AB-B4AD-AB205F26A61A}"/>
              </a:ext>
            </a:extLst>
          </p:cNvPr>
          <p:cNvSpPr txBox="1"/>
          <p:nvPr/>
        </p:nvSpPr>
        <p:spPr>
          <a:xfrm>
            <a:off x="380104" y="4987424"/>
            <a:ext cx="4012615" cy="346249"/>
          </a:xfrm>
          <a:prstGeom prst="rect">
            <a:avLst/>
          </a:prstGeom>
          <a:noFill/>
        </p:spPr>
        <p:txBody>
          <a:bodyPr wrap="square" rtlCol="0">
            <a:spAutoFit/>
          </a:bodyPr>
          <a:lstStyle/>
          <a:p>
            <a:pPr algn="r">
              <a:lnSpc>
                <a:spcPct val="150000"/>
              </a:lnSpc>
            </a:pPr>
            <a:r>
              <a:rPr lang="id-ID" sz="11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L</a:t>
            </a:r>
            <a:r>
              <a:rPr lang="en-US" sz="1100" dirty="0" err="1">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orem</a:t>
            </a:r>
            <a:r>
              <a:rPr lang="en-US" sz="11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 Ipsum is simply dummy text of the printing.</a:t>
            </a:r>
            <a:endParaRPr lang="en-US" sz="12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24" name="Freeform: Shape 23">
            <a:extLst>
              <a:ext uri="{FF2B5EF4-FFF2-40B4-BE49-F238E27FC236}">
                <a16:creationId xmlns:a16="http://schemas.microsoft.com/office/drawing/2014/main" id="{65DDFDF2-31C7-4E6A-9354-CF071223D466}"/>
              </a:ext>
            </a:extLst>
          </p:cNvPr>
          <p:cNvSpPr/>
          <p:nvPr/>
        </p:nvSpPr>
        <p:spPr>
          <a:xfrm rot="5400000">
            <a:off x="4398051" y="2680534"/>
            <a:ext cx="368249" cy="368249"/>
          </a:xfrm>
          <a:custGeom>
            <a:avLst/>
            <a:gdLst>
              <a:gd name="connsiteX0" fmla="*/ 402175 w 804350"/>
              <a:gd name="connsiteY0" fmla="*/ 0 h 804350"/>
              <a:gd name="connsiteX1" fmla="*/ 796179 w 804350"/>
              <a:gd name="connsiteY1" fmla="*/ 321123 h 804350"/>
              <a:gd name="connsiteX2" fmla="*/ 804350 w 804350"/>
              <a:gd name="connsiteY2" fmla="*/ 402174 h 804350"/>
              <a:gd name="connsiteX3" fmla="*/ 556031 w 804350"/>
              <a:gd name="connsiteY3" fmla="*/ 402174 h 804350"/>
              <a:gd name="connsiteX4" fmla="*/ 543940 w 804350"/>
              <a:gd name="connsiteY4" fmla="*/ 342288 h 804350"/>
              <a:gd name="connsiteX5" fmla="*/ 402175 w 804350"/>
              <a:gd name="connsiteY5" fmla="*/ 248319 h 804350"/>
              <a:gd name="connsiteX6" fmla="*/ 248319 w 804350"/>
              <a:gd name="connsiteY6" fmla="*/ 402175 h 804350"/>
              <a:gd name="connsiteX7" fmla="*/ 342288 w 804350"/>
              <a:gd name="connsiteY7" fmla="*/ 543940 h 804350"/>
              <a:gd name="connsiteX8" fmla="*/ 402174 w 804350"/>
              <a:gd name="connsiteY8" fmla="*/ 556031 h 804350"/>
              <a:gd name="connsiteX9" fmla="*/ 402174 w 804350"/>
              <a:gd name="connsiteY9" fmla="*/ 804350 h 804350"/>
              <a:gd name="connsiteX10" fmla="*/ 321123 w 804350"/>
              <a:gd name="connsiteY10" fmla="*/ 796180 h 804350"/>
              <a:gd name="connsiteX11" fmla="*/ 0 w 804350"/>
              <a:gd name="connsiteY11" fmla="*/ 402175 h 804350"/>
              <a:gd name="connsiteX12" fmla="*/ 402175 w 804350"/>
              <a:gd name="connsiteY12" fmla="*/ 0 h 80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4350" h="804350">
                <a:moveTo>
                  <a:pt x="402175" y="0"/>
                </a:moveTo>
                <a:cubicBezTo>
                  <a:pt x="596526" y="0"/>
                  <a:pt x="758678" y="137859"/>
                  <a:pt x="796179" y="321123"/>
                </a:cubicBezTo>
                <a:lnTo>
                  <a:pt x="804350" y="402174"/>
                </a:lnTo>
                <a:lnTo>
                  <a:pt x="556031" y="402174"/>
                </a:lnTo>
                <a:lnTo>
                  <a:pt x="543940" y="342288"/>
                </a:lnTo>
                <a:cubicBezTo>
                  <a:pt x="520584" y="287066"/>
                  <a:pt x="465904" y="248319"/>
                  <a:pt x="402175" y="248319"/>
                </a:cubicBezTo>
                <a:cubicBezTo>
                  <a:pt x="317203" y="248319"/>
                  <a:pt x="248319" y="317203"/>
                  <a:pt x="248319" y="402175"/>
                </a:cubicBezTo>
                <a:cubicBezTo>
                  <a:pt x="248319" y="465904"/>
                  <a:pt x="287067" y="520584"/>
                  <a:pt x="342288" y="543940"/>
                </a:cubicBezTo>
                <a:lnTo>
                  <a:pt x="402174" y="556031"/>
                </a:lnTo>
                <a:lnTo>
                  <a:pt x="402174" y="804350"/>
                </a:lnTo>
                <a:lnTo>
                  <a:pt x="321123" y="796180"/>
                </a:lnTo>
                <a:cubicBezTo>
                  <a:pt x="137859" y="758678"/>
                  <a:pt x="0" y="596526"/>
                  <a:pt x="0" y="402175"/>
                </a:cubicBezTo>
                <a:cubicBezTo>
                  <a:pt x="0" y="180060"/>
                  <a:pt x="180060" y="0"/>
                  <a:pt x="4021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186A67C-22E0-4063-A3A3-C351C8D462AC}"/>
              </a:ext>
            </a:extLst>
          </p:cNvPr>
          <p:cNvSpPr/>
          <p:nvPr/>
        </p:nvSpPr>
        <p:spPr>
          <a:xfrm rot="5400000">
            <a:off x="341083" y="1705426"/>
            <a:ext cx="4209143" cy="5210631"/>
          </a:xfrm>
          <a:prstGeom prst="rect">
            <a:avLst/>
          </a:prstGeom>
          <a:noFill/>
          <a:ln w="152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42B6E5CB-B11F-4DB2-860F-DE52B5907D4A}"/>
              </a:ext>
            </a:extLst>
          </p:cNvPr>
          <p:cNvSpPr>
            <a:spLocks noGrp="1"/>
          </p:cNvSpPr>
          <p:nvPr>
            <p:ph type="pic" sz="quarter" idx="10"/>
          </p:nvPr>
        </p:nvSpPr>
        <p:spPr/>
      </p:sp>
      <p:sp>
        <p:nvSpPr>
          <p:cNvPr id="3" name="Picture Placeholder 2">
            <a:extLst>
              <a:ext uri="{FF2B5EF4-FFF2-40B4-BE49-F238E27FC236}">
                <a16:creationId xmlns:a16="http://schemas.microsoft.com/office/drawing/2014/main" id="{42E8D2A2-0D6B-442F-A5AA-7AAAC9A0E78A}"/>
              </a:ext>
            </a:extLst>
          </p:cNvPr>
          <p:cNvSpPr>
            <a:spLocks noGrp="1"/>
          </p:cNvSpPr>
          <p:nvPr>
            <p:ph type="pic" sz="quarter" idx="11"/>
          </p:nvPr>
        </p:nvSpPr>
        <p:spPr/>
      </p:sp>
    </p:spTree>
    <p:extLst>
      <p:ext uri="{BB962C8B-B14F-4D97-AF65-F5344CB8AC3E}">
        <p14:creationId xmlns:p14="http://schemas.microsoft.com/office/powerpoint/2010/main" val="14242487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15"/>
          <p:cNvSpPr/>
          <p:nvPr/>
        </p:nvSpPr>
        <p:spPr>
          <a:xfrm>
            <a:off x="0" y="3461204"/>
            <a:ext cx="3365500" cy="3396796"/>
          </a:xfrm>
          <a:prstGeom prst="roundRect">
            <a:avLst>
              <a:gd name="adj"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Rectangle: Rounded Corners 15"/>
          <p:cNvSpPr/>
          <p:nvPr/>
        </p:nvSpPr>
        <p:spPr>
          <a:xfrm>
            <a:off x="3027" y="0"/>
            <a:ext cx="3362473" cy="3461204"/>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4" name="Group 3"/>
          <p:cNvGrpSpPr/>
          <p:nvPr/>
        </p:nvGrpSpPr>
        <p:grpSpPr>
          <a:xfrm>
            <a:off x="558005" y="947935"/>
            <a:ext cx="2363995" cy="1931945"/>
            <a:chOff x="558005" y="1521110"/>
            <a:chExt cx="2363995" cy="1931945"/>
          </a:xfrm>
        </p:grpSpPr>
        <p:grpSp>
          <p:nvGrpSpPr>
            <p:cNvPr id="24" name="Group 23"/>
            <p:cNvGrpSpPr/>
            <p:nvPr/>
          </p:nvGrpSpPr>
          <p:grpSpPr>
            <a:xfrm>
              <a:off x="558005" y="1574722"/>
              <a:ext cx="303636" cy="304603"/>
              <a:chOff x="6986000" y="1082419"/>
              <a:chExt cx="303636" cy="304603"/>
            </a:xfrm>
          </p:grpSpPr>
          <p:sp>
            <p:nvSpPr>
              <p:cNvPr id="25" name="Oval 24"/>
              <p:cNvSpPr/>
              <p:nvPr/>
            </p:nvSpPr>
            <p:spPr bwMode="auto">
              <a:xfrm>
                <a:off x="6986000" y="1082419"/>
                <a:ext cx="303636" cy="304603"/>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2000">
                  <a:solidFill>
                    <a:schemeClr val="bg1">
                      <a:lumMod val="95000"/>
                    </a:schemeClr>
                  </a:solidFill>
                  <a:cs typeface="Arial" charset="0"/>
                </a:endParaRPr>
              </a:p>
            </p:txBody>
          </p:sp>
          <p:sp>
            <p:nvSpPr>
              <p:cNvPr id="26" name="Freeform 65"/>
              <p:cNvSpPr/>
              <p:nvPr/>
            </p:nvSpPr>
            <p:spPr>
              <a:xfrm rot="18900000">
                <a:off x="7067038" y="1143972"/>
                <a:ext cx="217442" cy="104648"/>
              </a:xfrm>
              <a:custGeom>
                <a:avLst/>
                <a:gdLst>
                  <a:gd name="connsiteX0" fmla="*/ 54079 w 2050029"/>
                  <a:gd name="connsiteY0" fmla="*/ 0 h 1149538"/>
                  <a:gd name="connsiteX1" fmla="*/ 270386 w 2050029"/>
                  <a:gd name="connsiteY1" fmla="*/ 0 h 1149538"/>
                  <a:gd name="connsiteX2" fmla="*/ 324465 w 2050029"/>
                  <a:gd name="connsiteY2" fmla="*/ 54079 h 1149538"/>
                  <a:gd name="connsiteX3" fmla="*/ 324465 w 2050029"/>
                  <a:gd name="connsiteY3" fmla="*/ 820107 h 1149538"/>
                  <a:gd name="connsiteX4" fmla="*/ 1995123 w 2050029"/>
                  <a:gd name="connsiteY4" fmla="*/ 820107 h 1149538"/>
                  <a:gd name="connsiteX5" fmla="*/ 2050029 w 2050029"/>
                  <a:gd name="connsiteY5" fmla="*/ 875013 h 1149538"/>
                  <a:gd name="connsiteX6" fmla="*/ 2050029 w 2050029"/>
                  <a:gd name="connsiteY6" fmla="*/ 1094632 h 1149538"/>
                  <a:gd name="connsiteX7" fmla="*/ 1995123 w 2050029"/>
                  <a:gd name="connsiteY7" fmla="*/ 1149538 h 1149538"/>
                  <a:gd name="connsiteX8" fmla="*/ 270389 w 2050029"/>
                  <a:gd name="connsiteY8" fmla="*/ 1149538 h 1149538"/>
                  <a:gd name="connsiteX9" fmla="*/ 270386 w 2050029"/>
                  <a:gd name="connsiteY9" fmla="*/ 1149538 h 1149538"/>
                  <a:gd name="connsiteX10" fmla="*/ 54079 w 2050029"/>
                  <a:gd name="connsiteY10" fmla="*/ 1149538 h 1149538"/>
                  <a:gd name="connsiteX11" fmla="*/ 0 w 2050029"/>
                  <a:gd name="connsiteY11" fmla="*/ 1095459 h 1149538"/>
                  <a:gd name="connsiteX12" fmla="*/ 0 w 2050029"/>
                  <a:gd name="connsiteY12" fmla="*/ 54079 h 1149538"/>
                  <a:gd name="connsiteX13" fmla="*/ 54079 w 2050029"/>
                  <a:gd name="connsiteY13" fmla="*/ 0 h 114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0029" h="1149538">
                    <a:moveTo>
                      <a:pt x="54079" y="0"/>
                    </a:moveTo>
                    <a:lnTo>
                      <a:pt x="270386" y="0"/>
                    </a:lnTo>
                    <a:cubicBezTo>
                      <a:pt x="300253" y="0"/>
                      <a:pt x="324465" y="24212"/>
                      <a:pt x="324465" y="54079"/>
                    </a:cubicBezTo>
                    <a:lnTo>
                      <a:pt x="324465" y="820107"/>
                    </a:lnTo>
                    <a:lnTo>
                      <a:pt x="1995123" y="820107"/>
                    </a:lnTo>
                    <a:cubicBezTo>
                      <a:pt x="2025447" y="820107"/>
                      <a:pt x="2050029" y="844689"/>
                      <a:pt x="2050029" y="875013"/>
                    </a:cubicBezTo>
                    <a:lnTo>
                      <a:pt x="2050029" y="1094632"/>
                    </a:lnTo>
                    <a:cubicBezTo>
                      <a:pt x="2050029" y="1124956"/>
                      <a:pt x="2025447" y="1149538"/>
                      <a:pt x="1995123" y="1149538"/>
                    </a:cubicBezTo>
                    <a:lnTo>
                      <a:pt x="270389" y="1149538"/>
                    </a:lnTo>
                    <a:lnTo>
                      <a:pt x="270386" y="1149538"/>
                    </a:lnTo>
                    <a:lnTo>
                      <a:pt x="54079" y="1149538"/>
                    </a:lnTo>
                    <a:cubicBezTo>
                      <a:pt x="24212" y="1149538"/>
                      <a:pt x="0" y="1125326"/>
                      <a:pt x="0" y="1095459"/>
                    </a:cubicBezTo>
                    <a:lnTo>
                      <a:pt x="0" y="54079"/>
                    </a:lnTo>
                    <a:cubicBezTo>
                      <a:pt x="0" y="24212"/>
                      <a:pt x="24212" y="0"/>
                      <a:pt x="5407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2000">
                  <a:solidFill>
                    <a:schemeClr val="bg1">
                      <a:lumMod val="95000"/>
                    </a:schemeClr>
                  </a:solidFill>
                </a:endParaRPr>
              </a:p>
            </p:txBody>
          </p:sp>
        </p:grpSp>
        <p:sp>
          <p:nvSpPr>
            <p:cNvPr id="27" name="Rectangle 26"/>
            <p:cNvSpPr/>
            <p:nvPr/>
          </p:nvSpPr>
          <p:spPr>
            <a:xfrm>
              <a:off x="1095376" y="1823551"/>
              <a:ext cx="1826624" cy="1629504"/>
            </a:xfrm>
            <a:prstGeom prst="rect">
              <a:avLst/>
            </a:prstGeom>
          </p:spPr>
          <p:txBody>
            <a:bodyPr wrap="square">
              <a:noAutofit/>
            </a:bodyPr>
            <a:lstStyle/>
            <a:p>
              <a:pPr>
                <a:lnSpc>
                  <a:spcPct val="150000"/>
                </a:lnSpc>
                <a:buClr>
                  <a:srgbClr val="E24848"/>
                </a:buClr>
                <a:defRPr/>
              </a:pPr>
              <a:r>
                <a:rPr lang="en-US" sz="1100" noProof="1">
                  <a:solidFill>
                    <a:schemeClr val="bg1">
                      <a:lumMod val="95000"/>
                    </a:schemeClr>
                  </a:solidFill>
                  <a:latin typeface="Lato" panose="020F0502020204030203" pitchFamily="34" charset="0"/>
                  <a:ea typeface="Lato" panose="020F0502020204030203" pitchFamily="34" charset="0"/>
                  <a:cs typeface="Lato" panose="020F0502020204030203" pitchFamily="34" charset="0"/>
                </a:rPr>
                <a:t>Lorem ipsum dolor sit amet, consectetur adipiscing elit Nulla iperdiet volutpat</a:t>
              </a:r>
            </a:p>
          </p:txBody>
        </p:sp>
        <p:sp>
          <p:nvSpPr>
            <p:cNvPr id="28" name="Rectangle 27"/>
            <p:cNvSpPr/>
            <p:nvPr/>
          </p:nvSpPr>
          <p:spPr>
            <a:xfrm>
              <a:off x="1095376" y="1521110"/>
              <a:ext cx="1696361" cy="363099"/>
            </a:xfrm>
            <a:prstGeom prst="rect">
              <a:avLst/>
            </a:prstGeom>
          </p:spPr>
          <p:txBody>
            <a:bodyPr vert="horz" wrap="square" lIns="91440" tIns="45720" rIns="91440" bIns="45720" rtlCol="0" anchor="ctr">
              <a:noAutofit/>
            </a:bodyPr>
            <a:lstStyle/>
            <a:p>
              <a:pPr defTabSz="913924">
                <a:spcBef>
                  <a:spcPct val="0"/>
                </a:spcBef>
              </a:pPr>
              <a:r>
                <a:rPr lang="id-ID" sz="1200" b="1" noProof="1">
                  <a:solidFill>
                    <a:schemeClr val="bg1">
                      <a:lumMod val="95000"/>
                    </a:schemeClr>
                  </a:solidFill>
                  <a:latin typeface="Lato" panose="020F0502020204030203" pitchFamily="34" charset="0"/>
                  <a:ea typeface="Lato" panose="020F0502020204030203" pitchFamily="34" charset="0"/>
                  <a:cs typeface="Lato" panose="020F0502020204030203" pitchFamily="34" charset="0"/>
                </a:rPr>
                <a:t>About Service</a:t>
              </a:r>
              <a:endParaRPr lang="en-US" sz="1200" b="1" noProof="1">
                <a:solidFill>
                  <a:schemeClr val="bg1">
                    <a:lumMod val="95000"/>
                  </a:schemeClr>
                </a:solidFill>
                <a:latin typeface="Lato" panose="020F0502020204030203" pitchFamily="34" charset="0"/>
                <a:ea typeface="Lato" panose="020F0502020204030203" pitchFamily="34" charset="0"/>
                <a:cs typeface="Lato" panose="020F0502020204030203" pitchFamily="34" charset="0"/>
              </a:endParaRPr>
            </a:p>
          </p:txBody>
        </p:sp>
      </p:grpSp>
      <p:grpSp>
        <p:nvGrpSpPr>
          <p:cNvPr id="41" name="Group 40"/>
          <p:cNvGrpSpPr/>
          <p:nvPr/>
        </p:nvGrpSpPr>
        <p:grpSpPr>
          <a:xfrm>
            <a:off x="500752" y="4285793"/>
            <a:ext cx="2363995" cy="1931945"/>
            <a:chOff x="558005" y="1521110"/>
            <a:chExt cx="2363995" cy="1931945"/>
          </a:xfrm>
        </p:grpSpPr>
        <p:grpSp>
          <p:nvGrpSpPr>
            <p:cNvPr id="42" name="Group 41"/>
            <p:cNvGrpSpPr/>
            <p:nvPr/>
          </p:nvGrpSpPr>
          <p:grpSpPr>
            <a:xfrm>
              <a:off x="558005" y="1574722"/>
              <a:ext cx="303636" cy="304603"/>
              <a:chOff x="6986000" y="1082419"/>
              <a:chExt cx="303636" cy="304603"/>
            </a:xfrm>
          </p:grpSpPr>
          <p:sp>
            <p:nvSpPr>
              <p:cNvPr id="45" name="Oval 44"/>
              <p:cNvSpPr/>
              <p:nvPr/>
            </p:nvSpPr>
            <p:spPr bwMode="auto">
              <a:xfrm>
                <a:off x="6986000" y="1082419"/>
                <a:ext cx="303636" cy="304603"/>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b-NO" sz="2000">
                  <a:solidFill>
                    <a:schemeClr val="bg1">
                      <a:lumMod val="95000"/>
                    </a:schemeClr>
                  </a:solidFill>
                  <a:cs typeface="Arial" charset="0"/>
                </a:endParaRPr>
              </a:p>
            </p:txBody>
          </p:sp>
          <p:sp>
            <p:nvSpPr>
              <p:cNvPr id="46" name="Freeform 65"/>
              <p:cNvSpPr/>
              <p:nvPr/>
            </p:nvSpPr>
            <p:spPr>
              <a:xfrm rot="18900000">
                <a:off x="7067038" y="1143972"/>
                <a:ext cx="217442" cy="104648"/>
              </a:xfrm>
              <a:custGeom>
                <a:avLst/>
                <a:gdLst>
                  <a:gd name="connsiteX0" fmla="*/ 54079 w 2050029"/>
                  <a:gd name="connsiteY0" fmla="*/ 0 h 1149538"/>
                  <a:gd name="connsiteX1" fmla="*/ 270386 w 2050029"/>
                  <a:gd name="connsiteY1" fmla="*/ 0 h 1149538"/>
                  <a:gd name="connsiteX2" fmla="*/ 324465 w 2050029"/>
                  <a:gd name="connsiteY2" fmla="*/ 54079 h 1149538"/>
                  <a:gd name="connsiteX3" fmla="*/ 324465 w 2050029"/>
                  <a:gd name="connsiteY3" fmla="*/ 820107 h 1149538"/>
                  <a:gd name="connsiteX4" fmla="*/ 1995123 w 2050029"/>
                  <a:gd name="connsiteY4" fmla="*/ 820107 h 1149538"/>
                  <a:gd name="connsiteX5" fmla="*/ 2050029 w 2050029"/>
                  <a:gd name="connsiteY5" fmla="*/ 875013 h 1149538"/>
                  <a:gd name="connsiteX6" fmla="*/ 2050029 w 2050029"/>
                  <a:gd name="connsiteY6" fmla="*/ 1094632 h 1149538"/>
                  <a:gd name="connsiteX7" fmla="*/ 1995123 w 2050029"/>
                  <a:gd name="connsiteY7" fmla="*/ 1149538 h 1149538"/>
                  <a:gd name="connsiteX8" fmla="*/ 270389 w 2050029"/>
                  <a:gd name="connsiteY8" fmla="*/ 1149538 h 1149538"/>
                  <a:gd name="connsiteX9" fmla="*/ 270386 w 2050029"/>
                  <a:gd name="connsiteY9" fmla="*/ 1149538 h 1149538"/>
                  <a:gd name="connsiteX10" fmla="*/ 54079 w 2050029"/>
                  <a:gd name="connsiteY10" fmla="*/ 1149538 h 1149538"/>
                  <a:gd name="connsiteX11" fmla="*/ 0 w 2050029"/>
                  <a:gd name="connsiteY11" fmla="*/ 1095459 h 1149538"/>
                  <a:gd name="connsiteX12" fmla="*/ 0 w 2050029"/>
                  <a:gd name="connsiteY12" fmla="*/ 54079 h 1149538"/>
                  <a:gd name="connsiteX13" fmla="*/ 54079 w 2050029"/>
                  <a:gd name="connsiteY13" fmla="*/ 0 h 114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0029" h="1149538">
                    <a:moveTo>
                      <a:pt x="54079" y="0"/>
                    </a:moveTo>
                    <a:lnTo>
                      <a:pt x="270386" y="0"/>
                    </a:lnTo>
                    <a:cubicBezTo>
                      <a:pt x="300253" y="0"/>
                      <a:pt x="324465" y="24212"/>
                      <a:pt x="324465" y="54079"/>
                    </a:cubicBezTo>
                    <a:lnTo>
                      <a:pt x="324465" y="820107"/>
                    </a:lnTo>
                    <a:lnTo>
                      <a:pt x="1995123" y="820107"/>
                    </a:lnTo>
                    <a:cubicBezTo>
                      <a:pt x="2025447" y="820107"/>
                      <a:pt x="2050029" y="844689"/>
                      <a:pt x="2050029" y="875013"/>
                    </a:cubicBezTo>
                    <a:lnTo>
                      <a:pt x="2050029" y="1094632"/>
                    </a:lnTo>
                    <a:cubicBezTo>
                      <a:pt x="2050029" y="1124956"/>
                      <a:pt x="2025447" y="1149538"/>
                      <a:pt x="1995123" y="1149538"/>
                    </a:cubicBezTo>
                    <a:lnTo>
                      <a:pt x="270389" y="1149538"/>
                    </a:lnTo>
                    <a:lnTo>
                      <a:pt x="270386" y="1149538"/>
                    </a:lnTo>
                    <a:lnTo>
                      <a:pt x="54079" y="1149538"/>
                    </a:lnTo>
                    <a:cubicBezTo>
                      <a:pt x="24212" y="1149538"/>
                      <a:pt x="0" y="1125326"/>
                      <a:pt x="0" y="1095459"/>
                    </a:cubicBezTo>
                    <a:lnTo>
                      <a:pt x="0" y="54079"/>
                    </a:lnTo>
                    <a:cubicBezTo>
                      <a:pt x="0" y="24212"/>
                      <a:pt x="24212" y="0"/>
                      <a:pt x="5407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sz="2000">
                  <a:solidFill>
                    <a:schemeClr val="bg1">
                      <a:lumMod val="95000"/>
                    </a:schemeClr>
                  </a:solidFill>
                </a:endParaRPr>
              </a:p>
            </p:txBody>
          </p:sp>
        </p:grpSp>
        <p:sp>
          <p:nvSpPr>
            <p:cNvPr id="43" name="Rectangle 42"/>
            <p:cNvSpPr/>
            <p:nvPr/>
          </p:nvSpPr>
          <p:spPr>
            <a:xfrm>
              <a:off x="1095376" y="1823551"/>
              <a:ext cx="1826624" cy="1629504"/>
            </a:xfrm>
            <a:prstGeom prst="rect">
              <a:avLst/>
            </a:prstGeom>
          </p:spPr>
          <p:txBody>
            <a:bodyPr wrap="square">
              <a:noAutofit/>
            </a:bodyPr>
            <a:lstStyle/>
            <a:p>
              <a:pPr>
                <a:lnSpc>
                  <a:spcPct val="150000"/>
                </a:lnSpc>
                <a:buClr>
                  <a:srgbClr val="E24848"/>
                </a:buClr>
                <a:defRPr/>
              </a:pPr>
              <a:r>
                <a:rPr lang="en-US" sz="1100" noProof="1">
                  <a:solidFill>
                    <a:schemeClr val="bg1">
                      <a:lumMod val="95000"/>
                    </a:schemeClr>
                  </a:solidFill>
                  <a:latin typeface="Lato" panose="020F0502020204030203" pitchFamily="34" charset="0"/>
                  <a:ea typeface="Lato" panose="020F0502020204030203" pitchFamily="34" charset="0"/>
                  <a:cs typeface="Lato" panose="020F0502020204030203" pitchFamily="34" charset="0"/>
                </a:rPr>
                <a:t>Lorem ipsum dolor sit amet, consectetur adipiscing elit Nulla iperdiet volutpat</a:t>
              </a:r>
            </a:p>
          </p:txBody>
        </p:sp>
        <p:sp>
          <p:nvSpPr>
            <p:cNvPr id="44" name="Rectangle 43"/>
            <p:cNvSpPr/>
            <p:nvPr/>
          </p:nvSpPr>
          <p:spPr>
            <a:xfrm>
              <a:off x="1095376" y="1521110"/>
              <a:ext cx="1696361" cy="363099"/>
            </a:xfrm>
            <a:prstGeom prst="rect">
              <a:avLst/>
            </a:prstGeom>
          </p:spPr>
          <p:txBody>
            <a:bodyPr vert="horz" wrap="square" lIns="91440" tIns="45720" rIns="91440" bIns="45720" rtlCol="0" anchor="ctr">
              <a:noAutofit/>
            </a:bodyPr>
            <a:lstStyle/>
            <a:p>
              <a:pPr defTabSz="913924">
                <a:spcBef>
                  <a:spcPct val="0"/>
                </a:spcBef>
              </a:pPr>
              <a:r>
                <a:rPr lang="id-ID" sz="1200" b="1" noProof="1">
                  <a:solidFill>
                    <a:schemeClr val="bg1">
                      <a:lumMod val="95000"/>
                    </a:schemeClr>
                  </a:solidFill>
                  <a:latin typeface="Lato" panose="020F0502020204030203" pitchFamily="34" charset="0"/>
                  <a:ea typeface="Lato" panose="020F0502020204030203" pitchFamily="34" charset="0"/>
                  <a:cs typeface="Lato" panose="020F0502020204030203" pitchFamily="34" charset="0"/>
                </a:rPr>
                <a:t>About Service</a:t>
              </a:r>
              <a:endParaRPr lang="en-US" sz="1200" b="1" noProof="1">
                <a:solidFill>
                  <a:schemeClr val="bg1">
                    <a:lumMod val="95000"/>
                  </a:schemeClr>
                </a:solidFill>
                <a:latin typeface="Lato" panose="020F0502020204030203" pitchFamily="34" charset="0"/>
                <a:ea typeface="Lato" panose="020F0502020204030203" pitchFamily="34" charset="0"/>
                <a:cs typeface="Lato" panose="020F0502020204030203" pitchFamily="34" charset="0"/>
              </a:endParaRPr>
            </a:p>
          </p:txBody>
        </p:sp>
      </p:grpSp>
      <p:sp>
        <p:nvSpPr>
          <p:cNvPr id="19" name="Freeform: Shape 18">
            <a:extLst>
              <a:ext uri="{FF2B5EF4-FFF2-40B4-BE49-F238E27FC236}">
                <a16:creationId xmlns:a16="http://schemas.microsoft.com/office/drawing/2014/main" id="{5C3DA08B-7B81-488E-91CA-31E3898AA751}"/>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a:extLst>
              <a:ext uri="{FF2B5EF4-FFF2-40B4-BE49-F238E27FC236}">
                <a16:creationId xmlns:a16="http://schemas.microsoft.com/office/drawing/2014/main" id="{41C534A7-3CE0-4AED-9AB1-D578E280C017}"/>
              </a:ext>
            </a:extLst>
          </p:cNvPr>
          <p:cNvSpPr txBox="1"/>
          <p:nvPr/>
        </p:nvSpPr>
        <p:spPr>
          <a:xfrm>
            <a:off x="7289387" y="4998769"/>
            <a:ext cx="4012615" cy="1107996"/>
          </a:xfrm>
          <a:prstGeom prst="rect">
            <a:avLst/>
          </a:prstGeom>
          <a:noFill/>
        </p:spPr>
        <p:txBody>
          <a:bodyPr wrap="square" rtlCol="0">
            <a:spAutoFit/>
          </a:bodyPr>
          <a:lstStyle/>
          <a:p>
            <a:pPr algn="r">
              <a:lnSpc>
                <a:spcPct val="150000"/>
              </a:lnSpc>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p>
          <a:p>
            <a:pPr algn="r">
              <a:lnSpc>
                <a:spcPct val="150000"/>
              </a:lnSpc>
            </a:pPr>
            <a:endPar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4" name="TextBox 33">
            <a:extLst>
              <a:ext uri="{FF2B5EF4-FFF2-40B4-BE49-F238E27FC236}">
                <a16:creationId xmlns:a16="http://schemas.microsoft.com/office/drawing/2014/main" id="{F7D2A9F8-5AF9-4FDF-A401-EC789581727E}"/>
              </a:ext>
            </a:extLst>
          </p:cNvPr>
          <p:cNvSpPr txBox="1"/>
          <p:nvPr/>
        </p:nvSpPr>
        <p:spPr>
          <a:xfrm>
            <a:off x="7289387" y="4579762"/>
            <a:ext cx="4012615" cy="346249"/>
          </a:xfrm>
          <a:prstGeom prst="rect">
            <a:avLst/>
          </a:prstGeom>
          <a:noFill/>
        </p:spPr>
        <p:txBody>
          <a:bodyPr wrap="square" rtlCol="0">
            <a:spAutoFit/>
          </a:bodyPr>
          <a:lstStyle/>
          <a:p>
            <a:pPr algn="r">
              <a:lnSpc>
                <a:spcPct val="150000"/>
              </a:lnSpc>
            </a:pPr>
            <a:r>
              <a:rPr lang="id-ID" sz="11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L</a:t>
            </a:r>
            <a:r>
              <a:rPr lang="en-US" sz="1100" dirty="0" err="1">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orem</a:t>
            </a:r>
            <a:r>
              <a:rPr lang="en-US" sz="11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 Ipsum is simply dummy text of the printing.</a:t>
            </a:r>
            <a:endParaRPr lang="en-US" sz="12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8" name="Freeform: Shape 7"/>
          <p:cNvSpPr/>
          <p:nvPr/>
        </p:nvSpPr>
        <p:spPr>
          <a:xfrm rot="16200000">
            <a:off x="7351788" y="-368677"/>
            <a:ext cx="2376831" cy="5523596"/>
          </a:xfrm>
          <a:custGeom>
            <a:avLst/>
            <a:gdLst>
              <a:gd name="connsiteX0" fmla="*/ 2100314 w 2100314"/>
              <a:gd name="connsiteY0" fmla="*/ 322143 h 5198943"/>
              <a:gd name="connsiteX1" fmla="*/ 2100313 w 2100314"/>
              <a:gd name="connsiteY1" fmla="*/ 5198943 h 5198943"/>
              <a:gd name="connsiteX2" fmla="*/ 0 w 2100314"/>
              <a:gd name="connsiteY2" fmla="*/ 5198943 h 5198943"/>
              <a:gd name="connsiteX3" fmla="*/ 1 w 2100314"/>
              <a:gd name="connsiteY3" fmla="*/ 322142 h 5198943"/>
              <a:gd name="connsiteX4" fmla="*/ 1472190 w 2100314"/>
              <a:gd name="connsiteY4" fmla="*/ 322143 h 5198943"/>
              <a:gd name="connsiteX5" fmla="*/ 1659033 w 2100314"/>
              <a:gd name="connsiteY5" fmla="*/ 0 h 5198943"/>
              <a:gd name="connsiteX6" fmla="*/ 1845875 w 2100314"/>
              <a:gd name="connsiteY6" fmla="*/ 322143 h 5198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314" h="5198943">
                <a:moveTo>
                  <a:pt x="2100314" y="322143"/>
                </a:moveTo>
                <a:lnTo>
                  <a:pt x="2100313" y="5198943"/>
                </a:lnTo>
                <a:lnTo>
                  <a:pt x="0" y="5198943"/>
                </a:lnTo>
                <a:lnTo>
                  <a:pt x="1" y="322142"/>
                </a:lnTo>
                <a:lnTo>
                  <a:pt x="1472190" y="322143"/>
                </a:lnTo>
                <a:lnTo>
                  <a:pt x="1659033" y="0"/>
                </a:lnTo>
                <a:lnTo>
                  <a:pt x="1845875" y="32214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1" name="Group 20">
            <a:extLst>
              <a:ext uri="{FF2B5EF4-FFF2-40B4-BE49-F238E27FC236}">
                <a16:creationId xmlns:a16="http://schemas.microsoft.com/office/drawing/2014/main" id="{7566F710-66A8-4AB7-8B8E-D9FC357E714A}"/>
              </a:ext>
            </a:extLst>
          </p:cNvPr>
          <p:cNvGrpSpPr/>
          <p:nvPr/>
        </p:nvGrpSpPr>
        <p:grpSpPr>
          <a:xfrm>
            <a:off x="6860558" y="1283251"/>
            <a:ext cx="4279897" cy="2177953"/>
            <a:chOff x="6609249" y="1104308"/>
            <a:chExt cx="4888994" cy="2177953"/>
          </a:xfrm>
        </p:grpSpPr>
        <p:sp>
          <p:nvSpPr>
            <p:cNvPr id="22" name="Subtitle 2">
              <a:extLst>
                <a:ext uri="{FF2B5EF4-FFF2-40B4-BE49-F238E27FC236}">
                  <a16:creationId xmlns:a16="http://schemas.microsoft.com/office/drawing/2014/main" id="{CE9A0B08-310B-4EB1-8F92-A8E62159E9E1}"/>
                </a:ext>
              </a:extLst>
            </p:cNvPr>
            <p:cNvSpPr txBox="1">
              <a:spLocks/>
            </p:cNvSpPr>
            <p:nvPr/>
          </p:nvSpPr>
          <p:spPr>
            <a:xfrm>
              <a:off x="6609249" y="1104308"/>
              <a:ext cx="4798031"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bg1"/>
                  </a:solidFill>
                  <a:latin typeface="Montserrat Medium" panose="00000600000000000000" pitchFamily="50" charset="0"/>
                  <a:ea typeface="Lato Black" panose="020F0502020204030203" pitchFamily="34" charset="0"/>
                  <a:cs typeface="Lato Black" panose="020F0502020204030203" pitchFamily="34" charset="0"/>
                </a:rPr>
                <a:t>WE ARE</a:t>
              </a:r>
              <a:endParaRPr lang="id-ID" sz="4800" dirty="0">
                <a:solidFill>
                  <a:schemeClr val="bg1"/>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30" name="Subtitle 2">
              <a:extLst>
                <a:ext uri="{FF2B5EF4-FFF2-40B4-BE49-F238E27FC236}">
                  <a16:creationId xmlns:a16="http://schemas.microsoft.com/office/drawing/2014/main" id="{9378FB11-B73B-465E-9F71-6159B6505EE3}"/>
                </a:ext>
              </a:extLst>
            </p:cNvPr>
            <p:cNvSpPr txBox="1">
              <a:spLocks/>
            </p:cNvSpPr>
            <p:nvPr/>
          </p:nvSpPr>
          <p:spPr>
            <a:xfrm>
              <a:off x="6609250" y="1791614"/>
              <a:ext cx="4888993" cy="8037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bg1"/>
                  </a:solidFill>
                  <a:latin typeface="Montserrat Medium" panose="00000600000000000000" pitchFamily="50" charset="0"/>
                  <a:ea typeface="Lato Black" panose="020F0502020204030203" pitchFamily="34" charset="0"/>
                  <a:cs typeface="Lato Black" panose="020F0502020204030203" pitchFamily="34" charset="0"/>
                </a:rPr>
                <a:t>TEAM</a:t>
              </a:r>
            </a:p>
          </p:txBody>
        </p:sp>
        <p:sp>
          <p:nvSpPr>
            <p:cNvPr id="31" name="Subtitle 2">
              <a:extLst>
                <a:ext uri="{FF2B5EF4-FFF2-40B4-BE49-F238E27FC236}">
                  <a16:creationId xmlns:a16="http://schemas.microsoft.com/office/drawing/2014/main" id="{CA2A9510-DFED-4C90-B0C7-CBCED11BEBA0}"/>
                </a:ext>
              </a:extLst>
            </p:cNvPr>
            <p:cNvSpPr txBox="1">
              <a:spLocks/>
            </p:cNvSpPr>
            <p:nvPr/>
          </p:nvSpPr>
          <p:spPr>
            <a:xfrm>
              <a:off x="6609249" y="2478539"/>
              <a:ext cx="4888993" cy="8037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bg1"/>
                  </a:solidFill>
                  <a:latin typeface="Montserrat Medium" panose="00000600000000000000" pitchFamily="50" charset="0"/>
                  <a:ea typeface="Lato Black" panose="020F0502020204030203" pitchFamily="34" charset="0"/>
                  <a:cs typeface="Lato Black" panose="020F0502020204030203" pitchFamily="34" charset="0"/>
                </a:rPr>
                <a:t>MATCH</a:t>
              </a:r>
              <a:endParaRPr lang="id-ID" sz="4800" dirty="0">
                <a:solidFill>
                  <a:schemeClr val="bg1"/>
                </a:solidFill>
                <a:latin typeface="Montserrat Medium" panose="00000600000000000000" pitchFamily="50" charset="0"/>
                <a:ea typeface="Lato Black" panose="020F0502020204030203" pitchFamily="34" charset="0"/>
                <a:cs typeface="Lato Black" panose="020F0502020204030203" pitchFamily="34" charset="0"/>
              </a:endParaRPr>
            </a:p>
          </p:txBody>
        </p:sp>
      </p:grpSp>
      <p:sp>
        <p:nvSpPr>
          <p:cNvPr id="5" name="Picture Placeholder 4">
            <a:extLst>
              <a:ext uri="{FF2B5EF4-FFF2-40B4-BE49-F238E27FC236}">
                <a16:creationId xmlns:a16="http://schemas.microsoft.com/office/drawing/2014/main" id="{230A4D8D-9E20-4753-A261-F447456B3F6C}"/>
              </a:ext>
            </a:extLst>
          </p:cNvPr>
          <p:cNvSpPr>
            <a:spLocks noGrp="1"/>
          </p:cNvSpPr>
          <p:nvPr>
            <p:ph type="pic" sz="quarter" idx="13"/>
          </p:nvPr>
        </p:nvSpPr>
        <p:spPr/>
      </p:sp>
    </p:spTree>
    <p:extLst>
      <p:ext uri="{BB962C8B-B14F-4D97-AF65-F5344CB8AC3E}">
        <p14:creationId xmlns:p14="http://schemas.microsoft.com/office/powerpoint/2010/main" val="26028307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Isosceles Triangle 18">
            <a:extLst>
              <a:ext uri="{FF2B5EF4-FFF2-40B4-BE49-F238E27FC236}">
                <a16:creationId xmlns:a16="http://schemas.microsoft.com/office/drawing/2014/main" id="{981F7B74-B0C9-4DBD-9DDC-8402414474E2}"/>
              </a:ext>
            </a:extLst>
          </p:cNvPr>
          <p:cNvSpPr/>
          <p:nvPr/>
        </p:nvSpPr>
        <p:spPr>
          <a:xfrm>
            <a:off x="0" y="1615339"/>
            <a:ext cx="6081486" cy="5242661"/>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449C9E4E-5508-4263-BF4D-8C38DA632224}"/>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Freeform: Shape 4">
            <a:extLst>
              <a:ext uri="{FF2B5EF4-FFF2-40B4-BE49-F238E27FC236}">
                <a16:creationId xmlns:a16="http://schemas.microsoft.com/office/drawing/2014/main" id="{E51B0B8D-DD2B-42BA-B9D0-8B67895A66A1}"/>
              </a:ext>
            </a:extLst>
          </p:cNvPr>
          <p:cNvSpPr/>
          <p:nvPr/>
        </p:nvSpPr>
        <p:spPr>
          <a:xfrm rot="16200000">
            <a:off x="-13447" y="-10589"/>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4D961C66-42BC-40A3-9D1D-9BC304B264B1}"/>
              </a:ext>
            </a:extLst>
          </p:cNvPr>
          <p:cNvSpPr txBox="1"/>
          <p:nvPr/>
        </p:nvSpPr>
        <p:spPr>
          <a:xfrm>
            <a:off x="7391985" y="5374972"/>
            <a:ext cx="4012615" cy="1107996"/>
          </a:xfrm>
          <a:prstGeom prst="rect">
            <a:avLst/>
          </a:prstGeom>
          <a:noFill/>
        </p:spPr>
        <p:txBody>
          <a:bodyPr wrap="square" rtlCol="0">
            <a:spAutoFit/>
          </a:bodyPr>
          <a:lstStyle/>
          <a:p>
            <a:pPr algn="r">
              <a:lnSpc>
                <a:spcPct val="150000"/>
              </a:lnSpc>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p>
          <a:p>
            <a:pPr algn="r">
              <a:lnSpc>
                <a:spcPct val="150000"/>
              </a:lnSpc>
            </a:pPr>
            <a:endPar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8" name="TextBox 7">
            <a:extLst>
              <a:ext uri="{FF2B5EF4-FFF2-40B4-BE49-F238E27FC236}">
                <a16:creationId xmlns:a16="http://schemas.microsoft.com/office/drawing/2014/main" id="{92CABE23-FF45-4212-AB95-75BE65E250E4}"/>
              </a:ext>
            </a:extLst>
          </p:cNvPr>
          <p:cNvSpPr txBox="1"/>
          <p:nvPr/>
        </p:nvSpPr>
        <p:spPr>
          <a:xfrm>
            <a:off x="7391985" y="4955965"/>
            <a:ext cx="4012615" cy="346249"/>
          </a:xfrm>
          <a:prstGeom prst="rect">
            <a:avLst/>
          </a:prstGeom>
          <a:noFill/>
        </p:spPr>
        <p:txBody>
          <a:bodyPr wrap="square" rtlCol="0">
            <a:spAutoFit/>
          </a:bodyPr>
          <a:lstStyle/>
          <a:p>
            <a:pPr algn="r">
              <a:lnSpc>
                <a:spcPct val="150000"/>
              </a:lnSpc>
            </a:pPr>
            <a:r>
              <a:rPr lang="id-ID" sz="11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L</a:t>
            </a:r>
            <a:r>
              <a:rPr lang="en-US" sz="1100" dirty="0" err="1">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orem</a:t>
            </a:r>
            <a:r>
              <a:rPr lang="en-US" sz="11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 Ipsum is simply dummy text of the printing.</a:t>
            </a:r>
            <a:endParaRPr lang="en-US" sz="12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grpSp>
        <p:nvGrpSpPr>
          <p:cNvPr id="9" name="Group 8">
            <a:extLst>
              <a:ext uri="{FF2B5EF4-FFF2-40B4-BE49-F238E27FC236}">
                <a16:creationId xmlns:a16="http://schemas.microsoft.com/office/drawing/2014/main" id="{A10FB1D0-14F5-49CB-A4E4-50CB2DBDC9D3}"/>
              </a:ext>
            </a:extLst>
          </p:cNvPr>
          <p:cNvGrpSpPr/>
          <p:nvPr/>
        </p:nvGrpSpPr>
        <p:grpSpPr>
          <a:xfrm>
            <a:off x="6918705" y="1980536"/>
            <a:ext cx="4279897" cy="2177953"/>
            <a:chOff x="6609249" y="1104308"/>
            <a:chExt cx="4888994" cy="2177953"/>
          </a:xfrm>
        </p:grpSpPr>
        <p:sp>
          <p:nvSpPr>
            <p:cNvPr id="10" name="Subtitle 2">
              <a:extLst>
                <a:ext uri="{FF2B5EF4-FFF2-40B4-BE49-F238E27FC236}">
                  <a16:creationId xmlns:a16="http://schemas.microsoft.com/office/drawing/2014/main" id="{41405414-3996-42EA-B1CD-2AC21191FAFA}"/>
                </a:ext>
              </a:extLst>
            </p:cNvPr>
            <p:cNvSpPr txBox="1">
              <a:spLocks/>
            </p:cNvSpPr>
            <p:nvPr/>
          </p:nvSpPr>
          <p:spPr>
            <a:xfrm>
              <a:off x="6609249" y="1104308"/>
              <a:ext cx="4798031"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bg1"/>
                  </a:solidFill>
                  <a:latin typeface="Montserrat Medium" panose="00000600000000000000" pitchFamily="50" charset="0"/>
                  <a:ea typeface="Lato Black" panose="020F0502020204030203" pitchFamily="34" charset="0"/>
                  <a:cs typeface="Lato Black" panose="020F0502020204030203" pitchFamily="34" charset="0"/>
                </a:rPr>
                <a:t>WE ARE</a:t>
              </a:r>
              <a:endParaRPr lang="id-ID" sz="4800" dirty="0">
                <a:solidFill>
                  <a:schemeClr val="bg1"/>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11" name="Subtitle 2">
              <a:extLst>
                <a:ext uri="{FF2B5EF4-FFF2-40B4-BE49-F238E27FC236}">
                  <a16:creationId xmlns:a16="http://schemas.microsoft.com/office/drawing/2014/main" id="{737B9E3C-8EE0-492B-A793-39F3FEA144E8}"/>
                </a:ext>
              </a:extLst>
            </p:cNvPr>
            <p:cNvSpPr txBox="1">
              <a:spLocks/>
            </p:cNvSpPr>
            <p:nvPr/>
          </p:nvSpPr>
          <p:spPr>
            <a:xfrm>
              <a:off x="6609250" y="1791614"/>
              <a:ext cx="4888993" cy="8037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bg1"/>
                  </a:solidFill>
                  <a:latin typeface="Montserrat Medium" panose="00000600000000000000" pitchFamily="50" charset="0"/>
                  <a:ea typeface="Lato Black" panose="020F0502020204030203" pitchFamily="34" charset="0"/>
                  <a:cs typeface="Lato Black" panose="020F0502020204030203" pitchFamily="34" charset="0"/>
                </a:rPr>
                <a:t>TEAM</a:t>
              </a:r>
            </a:p>
          </p:txBody>
        </p:sp>
        <p:sp>
          <p:nvSpPr>
            <p:cNvPr id="12" name="Subtitle 2">
              <a:extLst>
                <a:ext uri="{FF2B5EF4-FFF2-40B4-BE49-F238E27FC236}">
                  <a16:creationId xmlns:a16="http://schemas.microsoft.com/office/drawing/2014/main" id="{6C3FA742-AEF4-41FF-ADCD-1A32F7C62440}"/>
                </a:ext>
              </a:extLst>
            </p:cNvPr>
            <p:cNvSpPr txBox="1">
              <a:spLocks/>
            </p:cNvSpPr>
            <p:nvPr/>
          </p:nvSpPr>
          <p:spPr>
            <a:xfrm>
              <a:off x="6609249" y="2478539"/>
              <a:ext cx="4888993" cy="8037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bg1"/>
                  </a:solidFill>
                  <a:latin typeface="Montserrat Medium" panose="00000600000000000000" pitchFamily="50" charset="0"/>
                  <a:ea typeface="Lato Black" panose="020F0502020204030203" pitchFamily="34" charset="0"/>
                  <a:cs typeface="Lato Black" panose="020F0502020204030203" pitchFamily="34" charset="0"/>
                </a:rPr>
                <a:t>MATCH</a:t>
              </a:r>
              <a:endParaRPr lang="id-ID" sz="4800" dirty="0">
                <a:solidFill>
                  <a:schemeClr val="bg1"/>
                </a:solidFill>
                <a:latin typeface="Montserrat Medium" panose="00000600000000000000" pitchFamily="50" charset="0"/>
                <a:ea typeface="Lato Black" panose="020F0502020204030203" pitchFamily="34" charset="0"/>
                <a:cs typeface="Lato Black" panose="020F0502020204030203" pitchFamily="34" charset="0"/>
              </a:endParaRPr>
            </a:p>
          </p:txBody>
        </p:sp>
      </p:grpSp>
      <p:sp>
        <p:nvSpPr>
          <p:cNvPr id="3" name="Picture Placeholder 2">
            <a:extLst>
              <a:ext uri="{FF2B5EF4-FFF2-40B4-BE49-F238E27FC236}">
                <a16:creationId xmlns:a16="http://schemas.microsoft.com/office/drawing/2014/main" id="{A61E38F8-AC7D-48AF-A8B6-1CE6871B9EF3}"/>
              </a:ext>
            </a:extLst>
          </p:cNvPr>
          <p:cNvSpPr>
            <a:spLocks noGrp="1"/>
          </p:cNvSpPr>
          <p:nvPr>
            <p:ph type="pic" sz="quarter" idx="11"/>
          </p:nvPr>
        </p:nvSpPr>
        <p:spPr/>
      </p:sp>
    </p:spTree>
    <p:extLst>
      <p:ext uri="{BB962C8B-B14F-4D97-AF65-F5344CB8AC3E}">
        <p14:creationId xmlns:p14="http://schemas.microsoft.com/office/powerpoint/2010/main" val="1757098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2BEF355-22F8-4D16-ABC4-9276A80BE936}"/>
              </a:ext>
            </a:extLst>
          </p:cNvPr>
          <p:cNvSpPr>
            <a:spLocks noGrp="1"/>
          </p:cNvSpPr>
          <p:nvPr>
            <p:ph type="pic" sz="quarter" idx="10"/>
          </p:nvPr>
        </p:nvSpPr>
        <p:spPr/>
      </p:sp>
      <p:sp>
        <p:nvSpPr>
          <p:cNvPr id="15" name="Rectangle 14">
            <a:extLst>
              <a:ext uri="{FF2B5EF4-FFF2-40B4-BE49-F238E27FC236}">
                <a16:creationId xmlns:a16="http://schemas.microsoft.com/office/drawing/2014/main" id="{29A69965-849A-41A4-820B-24868EF4145B}"/>
              </a:ext>
            </a:extLst>
          </p:cNvPr>
          <p:cNvSpPr/>
          <p:nvPr/>
        </p:nvSpPr>
        <p:spPr>
          <a:xfrm>
            <a:off x="441288" y="388284"/>
            <a:ext cx="11300422" cy="6081433"/>
          </a:xfrm>
          <a:prstGeom prst="rect">
            <a:avLst/>
          </a:prstGeom>
          <a:solidFill>
            <a:schemeClr val="tx1">
              <a:lumMod val="75000"/>
              <a:lumOff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Shape 5">
            <a:extLst>
              <a:ext uri="{FF2B5EF4-FFF2-40B4-BE49-F238E27FC236}">
                <a16:creationId xmlns:a16="http://schemas.microsoft.com/office/drawing/2014/main" id="{CD03F275-6401-4DFB-B5CF-D8E3CCA31F47}"/>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eeform: Shape 6">
            <a:extLst>
              <a:ext uri="{FF2B5EF4-FFF2-40B4-BE49-F238E27FC236}">
                <a16:creationId xmlns:a16="http://schemas.microsoft.com/office/drawing/2014/main" id="{F878AE81-55DD-4E08-A16B-A0DCFB2A8541}"/>
              </a:ext>
            </a:extLst>
          </p:cNvPr>
          <p:cNvSpPr/>
          <p:nvPr/>
        </p:nvSpPr>
        <p:spPr>
          <a:xfrm rot="16200000">
            <a:off x="-13447" y="-10589"/>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a:extLst>
              <a:ext uri="{FF2B5EF4-FFF2-40B4-BE49-F238E27FC236}">
                <a16:creationId xmlns:a16="http://schemas.microsoft.com/office/drawing/2014/main" id="{A4D0EEDB-3BF6-4A5C-9627-234154ABB9B4}"/>
              </a:ext>
            </a:extLst>
          </p:cNvPr>
          <p:cNvGrpSpPr/>
          <p:nvPr/>
        </p:nvGrpSpPr>
        <p:grpSpPr>
          <a:xfrm>
            <a:off x="778398" y="2283064"/>
            <a:ext cx="4560941" cy="2242210"/>
            <a:chOff x="6846339" y="1104308"/>
            <a:chExt cx="4560941" cy="2242210"/>
          </a:xfrm>
        </p:grpSpPr>
        <p:sp>
          <p:nvSpPr>
            <p:cNvPr id="9" name="Subtitle 2">
              <a:extLst>
                <a:ext uri="{FF2B5EF4-FFF2-40B4-BE49-F238E27FC236}">
                  <a16:creationId xmlns:a16="http://schemas.microsoft.com/office/drawing/2014/main" id="{AC98A017-2226-41ED-8761-589CF7A12B7D}"/>
                </a:ext>
              </a:extLst>
            </p:cNvPr>
            <p:cNvSpPr txBox="1">
              <a:spLocks/>
            </p:cNvSpPr>
            <p:nvPr/>
          </p:nvSpPr>
          <p:spPr>
            <a:xfrm>
              <a:off x="6846341" y="1104308"/>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4800" dirty="0">
                  <a:solidFill>
                    <a:schemeClr val="bg1"/>
                  </a:solidFill>
                  <a:latin typeface="Montserrat Medium" panose="00000600000000000000" pitchFamily="50" charset="0"/>
                  <a:ea typeface="Lato Black" panose="020F0502020204030203" pitchFamily="34" charset="0"/>
                  <a:cs typeface="Lato Black" panose="020F0502020204030203" pitchFamily="34" charset="0"/>
                </a:rPr>
                <a:t>WELLCOME</a:t>
              </a:r>
              <a:endParaRPr lang="id-ID" sz="4800" dirty="0">
                <a:solidFill>
                  <a:schemeClr val="bg1"/>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10" name="Subtitle 2">
              <a:extLst>
                <a:ext uri="{FF2B5EF4-FFF2-40B4-BE49-F238E27FC236}">
                  <a16:creationId xmlns:a16="http://schemas.microsoft.com/office/drawing/2014/main" id="{9162512A-5E3A-43FF-BB17-2E3EFC9DFB29}"/>
                </a:ext>
              </a:extLst>
            </p:cNvPr>
            <p:cNvSpPr txBox="1">
              <a:spLocks/>
            </p:cNvSpPr>
            <p:nvPr/>
          </p:nvSpPr>
          <p:spPr>
            <a:xfrm>
              <a:off x="6846339" y="1769951"/>
              <a:ext cx="3891977"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4800" dirty="0">
                  <a:solidFill>
                    <a:schemeClr val="bg1"/>
                  </a:solidFill>
                  <a:latin typeface="Montserrat Medium" panose="00000600000000000000" pitchFamily="50" charset="0"/>
                  <a:ea typeface="Lato Black" panose="020F0502020204030203" pitchFamily="34" charset="0"/>
                  <a:cs typeface="Lato Black" panose="020F0502020204030203" pitchFamily="34" charset="0"/>
                </a:rPr>
                <a:t>WE ARE</a:t>
              </a:r>
              <a:endParaRPr lang="id-ID" sz="4800" dirty="0">
                <a:solidFill>
                  <a:schemeClr val="bg1"/>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11" name="Subtitle 2">
              <a:extLst>
                <a:ext uri="{FF2B5EF4-FFF2-40B4-BE49-F238E27FC236}">
                  <a16:creationId xmlns:a16="http://schemas.microsoft.com/office/drawing/2014/main" id="{319A1D63-919A-41D8-A10F-46BF6FC214AF}"/>
                </a:ext>
              </a:extLst>
            </p:cNvPr>
            <p:cNvSpPr txBox="1">
              <a:spLocks/>
            </p:cNvSpPr>
            <p:nvPr/>
          </p:nvSpPr>
          <p:spPr>
            <a:xfrm>
              <a:off x="6846340" y="2424901"/>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4800" dirty="0">
                  <a:solidFill>
                    <a:schemeClr val="bg1"/>
                  </a:solidFill>
                  <a:latin typeface="Montserrat Medium" panose="00000600000000000000" pitchFamily="50" charset="0"/>
                  <a:ea typeface="Lato Black" panose="020F0502020204030203" pitchFamily="34" charset="0"/>
                  <a:cs typeface="Lato Black" panose="020F0502020204030203" pitchFamily="34" charset="0"/>
                </a:rPr>
                <a:t>DIFERENT</a:t>
              </a:r>
              <a:endParaRPr lang="id-ID" sz="4800" dirty="0">
                <a:solidFill>
                  <a:schemeClr val="bg1"/>
                </a:solidFill>
                <a:latin typeface="Montserrat Medium" panose="00000600000000000000" pitchFamily="50" charset="0"/>
                <a:ea typeface="Lato Black" panose="020F0502020204030203" pitchFamily="34" charset="0"/>
                <a:cs typeface="Lato Black" panose="020F0502020204030203" pitchFamily="34" charset="0"/>
              </a:endParaRPr>
            </a:p>
          </p:txBody>
        </p:sp>
      </p:grpSp>
      <p:sp>
        <p:nvSpPr>
          <p:cNvPr id="12" name="Freeform: Shape 11">
            <a:extLst>
              <a:ext uri="{FF2B5EF4-FFF2-40B4-BE49-F238E27FC236}">
                <a16:creationId xmlns:a16="http://schemas.microsoft.com/office/drawing/2014/main" id="{4795AC13-A9EF-41CD-8B62-FDBCCDDF08E3}"/>
              </a:ext>
            </a:extLst>
          </p:cNvPr>
          <p:cNvSpPr/>
          <p:nvPr/>
        </p:nvSpPr>
        <p:spPr>
          <a:xfrm rot="5400000">
            <a:off x="4486250" y="2119649"/>
            <a:ext cx="368249" cy="368249"/>
          </a:xfrm>
          <a:custGeom>
            <a:avLst/>
            <a:gdLst>
              <a:gd name="connsiteX0" fmla="*/ 402175 w 804350"/>
              <a:gd name="connsiteY0" fmla="*/ 0 h 804350"/>
              <a:gd name="connsiteX1" fmla="*/ 796179 w 804350"/>
              <a:gd name="connsiteY1" fmla="*/ 321123 h 804350"/>
              <a:gd name="connsiteX2" fmla="*/ 804350 w 804350"/>
              <a:gd name="connsiteY2" fmla="*/ 402174 h 804350"/>
              <a:gd name="connsiteX3" fmla="*/ 556031 w 804350"/>
              <a:gd name="connsiteY3" fmla="*/ 402174 h 804350"/>
              <a:gd name="connsiteX4" fmla="*/ 543940 w 804350"/>
              <a:gd name="connsiteY4" fmla="*/ 342288 h 804350"/>
              <a:gd name="connsiteX5" fmla="*/ 402175 w 804350"/>
              <a:gd name="connsiteY5" fmla="*/ 248319 h 804350"/>
              <a:gd name="connsiteX6" fmla="*/ 248319 w 804350"/>
              <a:gd name="connsiteY6" fmla="*/ 402175 h 804350"/>
              <a:gd name="connsiteX7" fmla="*/ 342288 w 804350"/>
              <a:gd name="connsiteY7" fmla="*/ 543940 h 804350"/>
              <a:gd name="connsiteX8" fmla="*/ 402174 w 804350"/>
              <a:gd name="connsiteY8" fmla="*/ 556031 h 804350"/>
              <a:gd name="connsiteX9" fmla="*/ 402174 w 804350"/>
              <a:gd name="connsiteY9" fmla="*/ 804350 h 804350"/>
              <a:gd name="connsiteX10" fmla="*/ 321123 w 804350"/>
              <a:gd name="connsiteY10" fmla="*/ 796180 h 804350"/>
              <a:gd name="connsiteX11" fmla="*/ 0 w 804350"/>
              <a:gd name="connsiteY11" fmla="*/ 402175 h 804350"/>
              <a:gd name="connsiteX12" fmla="*/ 402175 w 804350"/>
              <a:gd name="connsiteY12" fmla="*/ 0 h 80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4350" h="804350">
                <a:moveTo>
                  <a:pt x="402175" y="0"/>
                </a:moveTo>
                <a:cubicBezTo>
                  <a:pt x="596526" y="0"/>
                  <a:pt x="758678" y="137859"/>
                  <a:pt x="796179" y="321123"/>
                </a:cubicBezTo>
                <a:lnTo>
                  <a:pt x="804350" y="402174"/>
                </a:lnTo>
                <a:lnTo>
                  <a:pt x="556031" y="402174"/>
                </a:lnTo>
                <a:lnTo>
                  <a:pt x="543940" y="342288"/>
                </a:lnTo>
                <a:cubicBezTo>
                  <a:pt x="520584" y="287066"/>
                  <a:pt x="465904" y="248319"/>
                  <a:pt x="402175" y="248319"/>
                </a:cubicBezTo>
                <a:cubicBezTo>
                  <a:pt x="317203" y="248319"/>
                  <a:pt x="248319" y="317203"/>
                  <a:pt x="248319" y="402175"/>
                </a:cubicBezTo>
                <a:cubicBezTo>
                  <a:pt x="248319" y="465904"/>
                  <a:pt x="287067" y="520584"/>
                  <a:pt x="342288" y="543940"/>
                </a:cubicBezTo>
                <a:lnTo>
                  <a:pt x="402174" y="556031"/>
                </a:lnTo>
                <a:lnTo>
                  <a:pt x="402174" y="804350"/>
                </a:lnTo>
                <a:lnTo>
                  <a:pt x="321123" y="796180"/>
                </a:lnTo>
                <a:cubicBezTo>
                  <a:pt x="137859" y="758678"/>
                  <a:pt x="0" y="596526"/>
                  <a:pt x="0" y="402175"/>
                </a:cubicBezTo>
                <a:cubicBezTo>
                  <a:pt x="0" y="180060"/>
                  <a:pt x="180060" y="0"/>
                  <a:pt x="40217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endParaRPr>
          </a:p>
        </p:txBody>
      </p:sp>
      <p:sp>
        <p:nvSpPr>
          <p:cNvPr id="13" name="TextBox 12">
            <a:extLst>
              <a:ext uri="{FF2B5EF4-FFF2-40B4-BE49-F238E27FC236}">
                <a16:creationId xmlns:a16="http://schemas.microsoft.com/office/drawing/2014/main" id="{4E1D122E-7F5A-4860-9C7F-228B652C35BF}"/>
              </a:ext>
            </a:extLst>
          </p:cNvPr>
          <p:cNvSpPr txBox="1"/>
          <p:nvPr/>
        </p:nvSpPr>
        <p:spPr>
          <a:xfrm>
            <a:off x="1080576" y="5153001"/>
            <a:ext cx="4012615" cy="1107996"/>
          </a:xfrm>
          <a:prstGeom prst="rect">
            <a:avLst/>
          </a:prstGeom>
          <a:noFill/>
        </p:spPr>
        <p:txBody>
          <a:bodyPr wrap="square" rtlCol="0">
            <a:spAutoFit/>
          </a:bodyPr>
          <a:lstStyle/>
          <a:p>
            <a:pPr>
              <a:lnSpc>
                <a:spcPct val="150000"/>
              </a:lnSpc>
            </a:pPr>
            <a:r>
              <a:rPr lang="id-ID"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r>
              <a:rPr lang="id-ID"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p>
          <a:p>
            <a:pPr>
              <a:lnSpc>
                <a:spcPct val="150000"/>
              </a:lnSpc>
            </a:pPr>
            <a:endPar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4" name="TextBox 13">
            <a:extLst>
              <a:ext uri="{FF2B5EF4-FFF2-40B4-BE49-F238E27FC236}">
                <a16:creationId xmlns:a16="http://schemas.microsoft.com/office/drawing/2014/main" id="{DA8792E0-466F-4D56-A2D4-65CB7988C867}"/>
              </a:ext>
            </a:extLst>
          </p:cNvPr>
          <p:cNvSpPr txBox="1"/>
          <p:nvPr/>
        </p:nvSpPr>
        <p:spPr>
          <a:xfrm>
            <a:off x="1080576" y="4733994"/>
            <a:ext cx="4012615" cy="312843"/>
          </a:xfrm>
          <a:prstGeom prst="rect">
            <a:avLst/>
          </a:prstGeom>
          <a:noFill/>
        </p:spPr>
        <p:txBody>
          <a:bodyPr wrap="square" rtlCol="0">
            <a:spAutoFit/>
          </a:bodyPr>
          <a:lstStyle/>
          <a:p>
            <a:pPr>
              <a:lnSpc>
                <a:spcPct val="150000"/>
              </a:lnSpc>
            </a:pPr>
            <a:r>
              <a:rPr lang="id-ID" sz="1100"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rPr>
              <a:t>L</a:t>
            </a:r>
            <a:r>
              <a:rPr lang="en-US" sz="1100" dirty="0" err="1">
                <a:solidFill>
                  <a:schemeClr val="bg1"/>
                </a:solidFill>
                <a:latin typeface="Lato Semibold" panose="020F0502020204030203" pitchFamily="34" charset="0"/>
                <a:ea typeface="Lato Semibold" panose="020F0502020204030203" pitchFamily="34" charset="0"/>
                <a:cs typeface="Lato Semibold" panose="020F0502020204030203" pitchFamily="34" charset="0"/>
              </a:rPr>
              <a:t>orem</a:t>
            </a:r>
            <a:r>
              <a:rPr lang="en-US" sz="1100"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rPr>
              <a:t> Ipsum is simply dummy text of the printing.</a:t>
            </a:r>
            <a:endParaRPr lang="en-US" sz="1200" dirty="0">
              <a:solidFill>
                <a:schemeClr val="bg1"/>
              </a:solidFill>
              <a:latin typeface="Lato Semibold" panose="020F0502020204030203" pitchFamily="34" charset="0"/>
              <a:ea typeface="Lato Semibold" panose="020F0502020204030203" pitchFamily="34" charset="0"/>
              <a:cs typeface="Lato Semibold" panose="020F0502020204030203" pitchFamily="34" charset="0"/>
            </a:endParaRPr>
          </a:p>
        </p:txBody>
      </p:sp>
    </p:spTree>
    <p:extLst>
      <p:ext uri="{BB962C8B-B14F-4D97-AF65-F5344CB8AC3E}">
        <p14:creationId xmlns:p14="http://schemas.microsoft.com/office/powerpoint/2010/main" val="42202325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CF11D25-9CAD-42E0-85BA-3D8BF9FBEC30}"/>
              </a:ext>
            </a:extLst>
          </p:cNvPr>
          <p:cNvSpPr>
            <a:spLocks noGrp="1"/>
          </p:cNvSpPr>
          <p:nvPr>
            <p:ph type="pic" sz="quarter" idx="11"/>
          </p:nvPr>
        </p:nvSpPr>
        <p:spPr/>
      </p:sp>
      <p:grpSp>
        <p:nvGrpSpPr>
          <p:cNvPr id="5" name="Group 4">
            <a:extLst>
              <a:ext uri="{FF2B5EF4-FFF2-40B4-BE49-F238E27FC236}">
                <a16:creationId xmlns:a16="http://schemas.microsoft.com/office/drawing/2014/main" id="{EABAE695-8427-4ABF-9DA0-36AD158EB059}"/>
              </a:ext>
            </a:extLst>
          </p:cNvPr>
          <p:cNvGrpSpPr/>
          <p:nvPr/>
        </p:nvGrpSpPr>
        <p:grpSpPr>
          <a:xfrm>
            <a:off x="9575056" y="4434507"/>
            <a:ext cx="923827" cy="923827"/>
            <a:chOff x="9488306" y="4434507"/>
            <a:chExt cx="923827" cy="923827"/>
          </a:xfrm>
        </p:grpSpPr>
        <p:sp>
          <p:nvSpPr>
            <p:cNvPr id="6" name="Oval 5">
              <a:extLst>
                <a:ext uri="{FF2B5EF4-FFF2-40B4-BE49-F238E27FC236}">
                  <a16:creationId xmlns:a16="http://schemas.microsoft.com/office/drawing/2014/main" id="{90027DB9-E654-4121-B176-080CFEDE7E88}"/>
                </a:ext>
              </a:extLst>
            </p:cNvPr>
            <p:cNvSpPr/>
            <p:nvPr/>
          </p:nvSpPr>
          <p:spPr>
            <a:xfrm>
              <a:off x="9488306" y="4434507"/>
              <a:ext cx="923827" cy="9238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Freeform 84">
              <a:extLst>
                <a:ext uri="{FF2B5EF4-FFF2-40B4-BE49-F238E27FC236}">
                  <a16:creationId xmlns:a16="http://schemas.microsoft.com/office/drawing/2014/main" id="{7742EB19-4082-4BFB-BABF-E979954AA94B}"/>
                </a:ext>
              </a:extLst>
            </p:cNvPr>
            <p:cNvSpPr>
              <a:spLocks noEditPoints="1"/>
            </p:cNvSpPr>
            <p:nvPr/>
          </p:nvSpPr>
          <p:spPr bwMode="auto">
            <a:xfrm>
              <a:off x="9790813" y="4767362"/>
              <a:ext cx="356535" cy="233544"/>
            </a:xfrm>
            <a:custGeom>
              <a:avLst/>
              <a:gdLst>
                <a:gd name="T0" fmla="*/ 112 w 128"/>
                <a:gd name="T1" fmla="*/ 0 h 84"/>
                <a:gd name="T2" fmla="*/ 16 w 128"/>
                <a:gd name="T3" fmla="*/ 0 h 84"/>
                <a:gd name="T4" fmla="*/ 0 w 128"/>
                <a:gd name="T5" fmla="*/ 16 h 84"/>
                <a:gd name="T6" fmla="*/ 0 w 128"/>
                <a:gd name="T7" fmla="*/ 68 h 84"/>
                <a:gd name="T8" fmla="*/ 16 w 128"/>
                <a:gd name="T9" fmla="*/ 84 h 84"/>
                <a:gd name="T10" fmla="*/ 112 w 128"/>
                <a:gd name="T11" fmla="*/ 84 h 84"/>
                <a:gd name="T12" fmla="*/ 128 w 128"/>
                <a:gd name="T13" fmla="*/ 68 h 84"/>
                <a:gd name="T14" fmla="*/ 128 w 128"/>
                <a:gd name="T15" fmla="*/ 16 h 84"/>
                <a:gd name="T16" fmla="*/ 112 w 128"/>
                <a:gd name="T17" fmla="*/ 0 h 84"/>
                <a:gd name="T18" fmla="*/ 8 w 128"/>
                <a:gd name="T19" fmla="*/ 21 h 84"/>
                <a:gd name="T20" fmla="*/ 36 w 128"/>
                <a:gd name="T21" fmla="*/ 42 h 84"/>
                <a:gd name="T22" fmla="*/ 8 w 128"/>
                <a:gd name="T23" fmla="*/ 63 h 84"/>
                <a:gd name="T24" fmla="*/ 8 w 128"/>
                <a:gd name="T25" fmla="*/ 21 h 84"/>
                <a:gd name="T26" fmla="*/ 120 w 128"/>
                <a:gd name="T27" fmla="*/ 68 h 84"/>
                <a:gd name="T28" fmla="*/ 112 w 128"/>
                <a:gd name="T29" fmla="*/ 76 h 84"/>
                <a:gd name="T30" fmla="*/ 16 w 128"/>
                <a:gd name="T31" fmla="*/ 76 h 84"/>
                <a:gd name="T32" fmla="*/ 8 w 128"/>
                <a:gd name="T33" fmla="*/ 68 h 84"/>
                <a:gd name="T34" fmla="*/ 39 w 128"/>
                <a:gd name="T35" fmla="*/ 45 h 84"/>
                <a:gd name="T36" fmla="*/ 57 w 128"/>
                <a:gd name="T37" fmla="*/ 58 h 84"/>
                <a:gd name="T38" fmla="*/ 64 w 128"/>
                <a:gd name="T39" fmla="*/ 60 h 84"/>
                <a:gd name="T40" fmla="*/ 71 w 128"/>
                <a:gd name="T41" fmla="*/ 58 h 84"/>
                <a:gd name="T42" fmla="*/ 89 w 128"/>
                <a:gd name="T43" fmla="*/ 45 h 84"/>
                <a:gd name="T44" fmla="*/ 120 w 128"/>
                <a:gd name="T45" fmla="*/ 68 h 84"/>
                <a:gd name="T46" fmla="*/ 120 w 128"/>
                <a:gd name="T47" fmla="*/ 63 h 84"/>
                <a:gd name="T48" fmla="*/ 92 w 128"/>
                <a:gd name="T49" fmla="*/ 42 h 84"/>
                <a:gd name="T50" fmla="*/ 120 w 128"/>
                <a:gd name="T51" fmla="*/ 21 h 84"/>
                <a:gd name="T52" fmla="*/ 120 w 128"/>
                <a:gd name="T53" fmla="*/ 63 h 84"/>
                <a:gd name="T54" fmla="*/ 69 w 128"/>
                <a:gd name="T55" fmla="*/ 54 h 84"/>
                <a:gd name="T56" fmla="*/ 64 w 128"/>
                <a:gd name="T57" fmla="*/ 56 h 84"/>
                <a:gd name="T58" fmla="*/ 59 w 128"/>
                <a:gd name="T59" fmla="*/ 54 h 84"/>
                <a:gd name="T60" fmla="*/ 43 w 128"/>
                <a:gd name="T61" fmla="*/ 42 h 84"/>
                <a:gd name="T62" fmla="*/ 39 w 128"/>
                <a:gd name="T63" fmla="*/ 40 h 84"/>
                <a:gd name="T64" fmla="*/ 8 w 128"/>
                <a:gd name="T65" fmla="*/ 16 h 84"/>
                <a:gd name="T66" fmla="*/ 8 w 128"/>
                <a:gd name="T67" fmla="*/ 16 h 84"/>
                <a:gd name="T68" fmla="*/ 16 w 128"/>
                <a:gd name="T69" fmla="*/ 8 h 84"/>
                <a:gd name="T70" fmla="*/ 112 w 128"/>
                <a:gd name="T71" fmla="*/ 8 h 84"/>
                <a:gd name="T72" fmla="*/ 120 w 128"/>
                <a:gd name="T73" fmla="*/ 16 h 84"/>
                <a:gd name="T74" fmla="*/ 69 w 128"/>
                <a:gd name="T75" fmla="*/ 5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84">
                  <a:moveTo>
                    <a:pt x="112" y="0"/>
                  </a:moveTo>
                  <a:cubicBezTo>
                    <a:pt x="16" y="0"/>
                    <a:pt x="16" y="0"/>
                    <a:pt x="16" y="0"/>
                  </a:cubicBezTo>
                  <a:cubicBezTo>
                    <a:pt x="7" y="0"/>
                    <a:pt x="0" y="7"/>
                    <a:pt x="0" y="16"/>
                  </a:cubicBezTo>
                  <a:cubicBezTo>
                    <a:pt x="0" y="68"/>
                    <a:pt x="0" y="68"/>
                    <a:pt x="0" y="68"/>
                  </a:cubicBezTo>
                  <a:cubicBezTo>
                    <a:pt x="0" y="77"/>
                    <a:pt x="7" y="84"/>
                    <a:pt x="16" y="84"/>
                  </a:cubicBezTo>
                  <a:cubicBezTo>
                    <a:pt x="112" y="84"/>
                    <a:pt x="112" y="84"/>
                    <a:pt x="112" y="84"/>
                  </a:cubicBezTo>
                  <a:cubicBezTo>
                    <a:pt x="121" y="84"/>
                    <a:pt x="128" y="77"/>
                    <a:pt x="128" y="68"/>
                  </a:cubicBezTo>
                  <a:cubicBezTo>
                    <a:pt x="128" y="16"/>
                    <a:pt x="128" y="16"/>
                    <a:pt x="128" y="16"/>
                  </a:cubicBezTo>
                  <a:cubicBezTo>
                    <a:pt x="128" y="7"/>
                    <a:pt x="121" y="0"/>
                    <a:pt x="112" y="0"/>
                  </a:cubicBezTo>
                  <a:close/>
                  <a:moveTo>
                    <a:pt x="8" y="21"/>
                  </a:moveTo>
                  <a:cubicBezTo>
                    <a:pt x="36" y="42"/>
                    <a:pt x="36" y="42"/>
                    <a:pt x="36" y="42"/>
                  </a:cubicBezTo>
                  <a:cubicBezTo>
                    <a:pt x="8" y="63"/>
                    <a:pt x="8" y="63"/>
                    <a:pt x="8" y="63"/>
                  </a:cubicBezTo>
                  <a:lnTo>
                    <a:pt x="8" y="21"/>
                  </a:lnTo>
                  <a:close/>
                  <a:moveTo>
                    <a:pt x="120" y="68"/>
                  </a:moveTo>
                  <a:cubicBezTo>
                    <a:pt x="120" y="72"/>
                    <a:pt x="116" y="76"/>
                    <a:pt x="112" y="76"/>
                  </a:cubicBezTo>
                  <a:cubicBezTo>
                    <a:pt x="16" y="76"/>
                    <a:pt x="16" y="76"/>
                    <a:pt x="16" y="76"/>
                  </a:cubicBezTo>
                  <a:cubicBezTo>
                    <a:pt x="12" y="76"/>
                    <a:pt x="8" y="72"/>
                    <a:pt x="8" y="68"/>
                  </a:cubicBezTo>
                  <a:cubicBezTo>
                    <a:pt x="39" y="45"/>
                    <a:pt x="39" y="45"/>
                    <a:pt x="39" y="45"/>
                  </a:cubicBezTo>
                  <a:cubicBezTo>
                    <a:pt x="57" y="58"/>
                    <a:pt x="57" y="58"/>
                    <a:pt x="57" y="58"/>
                  </a:cubicBezTo>
                  <a:cubicBezTo>
                    <a:pt x="59" y="59"/>
                    <a:pt x="61" y="60"/>
                    <a:pt x="64" y="60"/>
                  </a:cubicBezTo>
                  <a:cubicBezTo>
                    <a:pt x="67" y="60"/>
                    <a:pt x="69" y="59"/>
                    <a:pt x="71" y="58"/>
                  </a:cubicBezTo>
                  <a:cubicBezTo>
                    <a:pt x="89" y="45"/>
                    <a:pt x="89" y="45"/>
                    <a:pt x="89" y="45"/>
                  </a:cubicBezTo>
                  <a:cubicBezTo>
                    <a:pt x="120" y="68"/>
                    <a:pt x="120" y="68"/>
                    <a:pt x="120" y="68"/>
                  </a:cubicBezTo>
                  <a:close/>
                  <a:moveTo>
                    <a:pt x="120" y="63"/>
                  </a:moveTo>
                  <a:cubicBezTo>
                    <a:pt x="92" y="42"/>
                    <a:pt x="92" y="42"/>
                    <a:pt x="92" y="42"/>
                  </a:cubicBezTo>
                  <a:cubicBezTo>
                    <a:pt x="120" y="21"/>
                    <a:pt x="120" y="21"/>
                    <a:pt x="120" y="21"/>
                  </a:cubicBezTo>
                  <a:lnTo>
                    <a:pt x="120" y="63"/>
                  </a:lnTo>
                  <a:close/>
                  <a:moveTo>
                    <a:pt x="69" y="54"/>
                  </a:moveTo>
                  <a:cubicBezTo>
                    <a:pt x="67" y="55"/>
                    <a:pt x="66" y="56"/>
                    <a:pt x="64" y="56"/>
                  </a:cubicBezTo>
                  <a:cubicBezTo>
                    <a:pt x="62" y="56"/>
                    <a:pt x="61" y="55"/>
                    <a:pt x="59" y="54"/>
                  </a:cubicBezTo>
                  <a:cubicBezTo>
                    <a:pt x="43" y="42"/>
                    <a:pt x="43" y="42"/>
                    <a:pt x="43" y="42"/>
                  </a:cubicBezTo>
                  <a:cubicBezTo>
                    <a:pt x="39" y="40"/>
                    <a:pt x="39" y="40"/>
                    <a:pt x="39" y="40"/>
                  </a:cubicBezTo>
                  <a:cubicBezTo>
                    <a:pt x="8" y="16"/>
                    <a:pt x="8" y="16"/>
                    <a:pt x="8" y="16"/>
                  </a:cubicBezTo>
                  <a:cubicBezTo>
                    <a:pt x="8" y="16"/>
                    <a:pt x="8" y="16"/>
                    <a:pt x="8" y="16"/>
                  </a:cubicBezTo>
                  <a:cubicBezTo>
                    <a:pt x="8" y="12"/>
                    <a:pt x="12" y="8"/>
                    <a:pt x="16" y="8"/>
                  </a:cubicBezTo>
                  <a:cubicBezTo>
                    <a:pt x="112" y="8"/>
                    <a:pt x="112" y="8"/>
                    <a:pt x="112" y="8"/>
                  </a:cubicBezTo>
                  <a:cubicBezTo>
                    <a:pt x="116" y="8"/>
                    <a:pt x="120" y="12"/>
                    <a:pt x="120" y="16"/>
                  </a:cubicBezTo>
                  <a:lnTo>
                    <a:pt x="69"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 name="Group 7">
            <a:extLst>
              <a:ext uri="{FF2B5EF4-FFF2-40B4-BE49-F238E27FC236}">
                <a16:creationId xmlns:a16="http://schemas.microsoft.com/office/drawing/2014/main" id="{24F6281E-747F-47C9-9817-DE4684534BCE}"/>
              </a:ext>
            </a:extLst>
          </p:cNvPr>
          <p:cNvGrpSpPr/>
          <p:nvPr/>
        </p:nvGrpSpPr>
        <p:grpSpPr>
          <a:xfrm>
            <a:off x="8953279" y="5536282"/>
            <a:ext cx="2167379" cy="847760"/>
            <a:chOff x="9037789" y="3391492"/>
            <a:chExt cx="2167379" cy="847760"/>
          </a:xfrm>
        </p:grpSpPr>
        <p:sp>
          <p:nvSpPr>
            <p:cNvPr id="9" name="TextBox 8">
              <a:extLst>
                <a:ext uri="{FF2B5EF4-FFF2-40B4-BE49-F238E27FC236}">
                  <a16:creationId xmlns:a16="http://schemas.microsoft.com/office/drawing/2014/main" id="{C055AAD6-5126-458B-8A37-C586E154927C}"/>
                </a:ext>
              </a:extLst>
            </p:cNvPr>
            <p:cNvSpPr txBox="1"/>
            <p:nvPr/>
          </p:nvSpPr>
          <p:spPr>
            <a:xfrm>
              <a:off x="9205216" y="3391492"/>
              <a:ext cx="1837362" cy="307777"/>
            </a:xfrm>
            <a:prstGeom prst="rect">
              <a:avLst/>
            </a:prstGeom>
            <a:noFill/>
          </p:spPr>
          <p:txBody>
            <a:bodyPr wrap="none" rtlCol="0">
              <a:spAutoFit/>
            </a:bodyPr>
            <a:lstStyle/>
            <a:p>
              <a:pPr algn="ctr"/>
              <a:r>
                <a:rPr lang="en-US" sz="1400" b="1"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OUR SERVICE HERE</a:t>
              </a:r>
              <a:endParaRPr lang="id-ID" sz="1400" b="1"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0" name="Rectangle 9">
              <a:extLst>
                <a:ext uri="{FF2B5EF4-FFF2-40B4-BE49-F238E27FC236}">
                  <a16:creationId xmlns:a16="http://schemas.microsoft.com/office/drawing/2014/main" id="{AE32F308-9FF5-48D3-9131-0B8B5A908653}"/>
                </a:ext>
              </a:extLst>
            </p:cNvPr>
            <p:cNvSpPr/>
            <p:nvPr/>
          </p:nvSpPr>
          <p:spPr>
            <a:xfrm>
              <a:off x="9037789" y="3672494"/>
              <a:ext cx="2167379" cy="566758"/>
            </a:xfrm>
            <a:prstGeom prst="rect">
              <a:avLst/>
            </a:prstGeom>
          </p:spPr>
          <p:txBody>
            <a:bodyPr wrap="square">
              <a:spAutoFit/>
            </a:bodyPr>
            <a:lstStyle/>
            <a:p>
              <a:pPr algn="ctr">
                <a:lnSpc>
                  <a:spcPct val="150000"/>
                </a:lnSpc>
              </a:pP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amet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consectetur</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adipiscing</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elit</a:t>
              </a:r>
              <a:endPar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grpSp>
      <p:sp>
        <p:nvSpPr>
          <p:cNvPr id="11" name="Oval 10">
            <a:extLst>
              <a:ext uri="{FF2B5EF4-FFF2-40B4-BE49-F238E27FC236}">
                <a16:creationId xmlns:a16="http://schemas.microsoft.com/office/drawing/2014/main" id="{59F4A867-9AC9-44A3-9C85-7A426903C6DD}"/>
              </a:ext>
            </a:extLst>
          </p:cNvPr>
          <p:cNvSpPr/>
          <p:nvPr/>
        </p:nvSpPr>
        <p:spPr>
          <a:xfrm>
            <a:off x="6913311" y="4429565"/>
            <a:ext cx="923827" cy="9238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2" name="Group 11">
            <a:extLst>
              <a:ext uri="{FF2B5EF4-FFF2-40B4-BE49-F238E27FC236}">
                <a16:creationId xmlns:a16="http://schemas.microsoft.com/office/drawing/2014/main" id="{C406405C-9CD7-42EF-B39C-0DB9F7998717}"/>
              </a:ext>
            </a:extLst>
          </p:cNvPr>
          <p:cNvGrpSpPr/>
          <p:nvPr/>
        </p:nvGrpSpPr>
        <p:grpSpPr>
          <a:xfrm>
            <a:off x="7163410" y="4706353"/>
            <a:ext cx="423629" cy="370251"/>
            <a:chOff x="8296275" y="8293096"/>
            <a:chExt cx="1385888" cy="1211261"/>
          </a:xfrm>
          <a:solidFill>
            <a:schemeClr val="bg1"/>
          </a:solidFill>
        </p:grpSpPr>
        <p:sp>
          <p:nvSpPr>
            <p:cNvPr id="13" name="Freeform 8">
              <a:extLst>
                <a:ext uri="{FF2B5EF4-FFF2-40B4-BE49-F238E27FC236}">
                  <a16:creationId xmlns:a16="http://schemas.microsoft.com/office/drawing/2014/main" id="{F8E4421E-73B2-4E6E-AD09-D71D6C01D590}"/>
                </a:ext>
              </a:extLst>
            </p:cNvPr>
            <p:cNvSpPr>
              <a:spLocks noEditPoints="1"/>
            </p:cNvSpPr>
            <p:nvPr/>
          </p:nvSpPr>
          <p:spPr bwMode="auto">
            <a:xfrm>
              <a:off x="8296275" y="8293096"/>
              <a:ext cx="1385888" cy="1211261"/>
            </a:xfrm>
            <a:custGeom>
              <a:avLst/>
              <a:gdLst>
                <a:gd name="T0" fmla="*/ 368 w 369"/>
                <a:gd name="T1" fmla="*/ 190 h 323"/>
                <a:gd name="T2" fmla="*/ 322 w 369"/>
                <a:gd name="T3" fmla="*/ 17 h 323"/>
                <a:gd name="T4" fmla="*/ 299 w 369"/>
                <a:gd name="T5" fmla="*/ 0 h 323"/>
                <a:gd name="T6" fmla="*/ 184 w 369"/>
                <a:gd name="T7" fmla="*/ 0 h 323"/>
                <a:gd name="T8" fmla="*/ 69 w 369"/>
                <a:gd name="T9" fmla="*/ 0 h 323"/>
                <a:gd name="T10" fmla="*/ 47 w 369"/>
                <a:gd name="T11" fmla="*/ 17 h 323"/>
                <a:gd name="T12" fmla="*/ 1 w 369"/>
                <a:gd name="T13" fmla="*/ 190 h 323"/>
                <a:gd name="T14" fmla="*/ 0 w 369"/>
                <a:gd name="T15" fmla="*/ 196 h 323"/>
                <a:gd name="T16" fmla="*/ 0 w 369"/>
                <a:gd name="T17" fmla="*/ 276 h 323"/>
                <a:gd name="T18" fmla="*/ 46 w 369"/>
                <a:gd name="T19" fmla="*/ 323 h 323"/>
                <a:gd name="T20" fmla="*/ 323 w 369"/>
                <a:gd name="T21" fmla="*/ 323 h 323"/>
                <a:gd name="T22" fmla="*/ 369 w 369"/>
                <a:gd name="T23" fmla="*/ 276 h 323"/>
                <a:gd name="T24" fmla="*/ 369 w 369"/>
                <a:gd name="T25" fmla="*/ 196 h 323"/>
                <a:gd name="T26" fmla="*/ 368 w 369"/>
                <a:gd name="T27" fmla="*/ 190 h 323"/>
                <a:gd name="T28" fmla="*/ 346 w 369"/>
                <a:gd name="T29" fmla="*/ 276 h 323"/>
                <a:gd name="T30" fmla="*/ 323 w 369"/>
                <a:gd name="T31" fmla="*/ 299 h 323"/>
                <a:gd name="T32" fmla="*/ 46 w 369"/>
                <a:gd name="T33" fmla="*/ 299 h 323"/>
                <a:gd name="T34" fmla="*/ 23 w 369"/>
                <a:gd name="T35" fmla="*/ 276 h 323"/>
                <a:gd name="T36" fmla="*/ 23 w 369"/>
                <a:gd name="T37" fmla="*/ 196 h 323"/>
                <a:gd name="T38" fmla="*/ 69 w 369"/>
                <a:gd name="T39" fmla="*/ 23 h 323"/>
                <a:gd name="T40" fmla="*/ 299 w 369"/>
                <a:gd name="T41" fmla="*/ 23 h 323"/>
                <a:gd name="T42" fmla="*/ 346 w 369"/>
                <a:gd name="T43" fmla="*/ 196 h 323"/>
                <a:gd name="T44" fmla="*/ 346 w 369"/>
                <a:gd name="T45" fmla="*/ 27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9" h="323">
                  <a:moveTo>
                    <a:pt x="368" y="190"/>
                  </a:moveTo>
                  <a:cubicBezTo>
                    <a:pt x="322" y="17"/>
                    <a:pt x="322" y="17"/>
                    <a:pt x="322" y="17"/>
                  </a:cubicBezTo>
                  <a:cubicBezTo>
                    <a:pt x="319" y="7"/>
                    <a:pt x="310" y="0"/>
                    <a:pt x="299" y="0"/>
                  </a:cubicBezTo>
                  <a:cubicBezTo>
                    <a:pt x="184" y="0"/>
                    <a:pt x="184" y="0"/>
                    <a:pt x="184" y="0"/>
                  </a:cubicBezTo>
                  <a:cubicBezTo>
                    <a:pt x="69" y="0"/>
                    <a:pt x="69" y="0"/>
                    <a:pt x="69" y="0"/>
                  </a:cubicBezTo>
                  <a:cubicBezTo>
                    <a:pt x="59" y="0"/>
                    <a:pt x="50" y="7"/>
                    <a:pt x="47" y="17"/>
                  </a:cubicBezTo>
                  <a:cubicBezTo>
                    <a:pt x="1" y="190"/>
                    <a:pt x="1" y="190"/>
                    <a:pt x="1" y="190"/>
                  </a:cubicBezTo>
                  <a:cubicBezTo>
                    <a:pt x="0" y="192"/>
                    <a:pt x="0" y="194"/>
                    <a:pt x="0" y="196"/>
                  </a:cubicBezTo>
                  <a:cubicBezTo>
                    <a:pt x="0" y="276"/>
                    <a:pt x="0" y="276"/>
                    <a:pt x="0" y="276"/>
                  </a:cubicBezTo>
                  <a:cubicBezTo>
                    <a:pt x="0" y="302"/>
                    <a:pt x="21" y="323"/>
                    <a:pt x="46" y="323"/>
                  </a:cubicBezTo>
                  <a:cubicBezTo>
                    <a:pt x="323" y="323"/>
                    <a:pt x="323" y="323"/>
                    <a:pt x="323" y="323"/>
                  </a:cubicBezTo>
                  <a:cubicBezTo>
                    <a:pt x="348" y="323"/>
                    <a:pt x="369" y="302"/>
                    <a:pt x="369" y="276"/>
                  </a:cubicBezTo>
                  <a:cubicBezTo>
                    <a:pt x="369" y="196"/>
                    <a:pt x="369" y="196"/>
                    <a:pt x="369" y="196"/>
                  </a:cubicBezTo>
                  <a:cubicBezTo>
                    <a:pt x="369" y="194"/>
                    <a:pt x="368" y="192"/>
                    <a:pt x="368" y="190"/>
                  </a:cubicBezTo>
                  <a:close/>
                  <a:moveTo>
                    <a:pt x="346" y="276"/>
                  </a:moveTo>
                  <a:cubicBezTo>
                    <a:pt x="346" y="289"/>
                    <a:pt x="335" y="299"/>
                    <a:pt x="323" y="299"/>
                  </a:cubicBezTo>
                  <a:cubicBezTo>
                    <a:pt x="46" y="299"/>
                    <a:pt x="46" y="299"/>
                    <a:pt x="46" y="299"/>
                  </a:cubicBezTo>
                  <a:cubicBezTo>
                    <a:pt x="34" y="299"/>
                    <a:pt x="23" y="289"/>
                    <a:pt x="23" y="276"/>
                  </a:cubicBezTo>
                  <a:cubicBezTo>
                    <a:pt x="23" y="196"/>
                    <a:pt x="23" y="196"/>
                    <a:pt x="23" y="196"/>
                  </a:cubicBezTo>
                  <a:cubicBezTo>
                    <a:pt x="69" y="23"/>
                    <a:pt x="69" y="23"/>
                    <a:pt x="69" y="23"/>
                  </a:cubicBezTo>
                  <a:cubicBezTo>
                    <a:pt x="299" y="23"/>
                    <a:pt x="299" y="23"/>
                    <a:pt x="299" y="23"/>
                  </a:cubicBezTo>
                  <a:cubicBezTo>
                    <a:pt x="346" y="196"/>
                    <a:pt x="346" y="196"/>
                    <a:pt x="346" y="196"/>
                  </a:cubicBezTo>
                  <a:lnTo>
                    <a:pt x="346" y="2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4" name="Freeform 9">
              <a:extLst>
                <a:ext uri="{FF2B5EF4-FFF2-40B4-BE49-F238E27FC236}">
                  <a16:creationId xmlns:a16="http://schemas.microsoft.com/office/drawing/2014/main" id="{D0B53F44-8B15-49A7-AF67-2953C14F743B}"/>
                </a:ext>
              </a:extLst>
            </p:cNvPr>
            <p:cNvSpPr>
              <a:spLocks noEditPoints="1"/>
            </p:cNvSpPr>
            <p:nvPr/>
          </p:nvSpPr>
          <p:spPr bwMode="auto">
            <a:xfrm>
              <a:off x="8461376" y="8466137"/>
              <a:ext cx="1055689" cy="776288"/>
            </a:xfrm>
            <a:custGeom>
              <a:avLst/>
              <a:gdLst>
                <a:gd name="T0" fmla="*/ 229 w 281"/>
                <a:gd name="T1" fmla="*/ 0 h 207"/>
                <a:gd name="T2" fmla="*/ 51 w 281"/>
                <a:gd name="T3" fmla="*/ 0 h 207"/>
                <a:gd name="T4" fmla="*/ 40 w 281"/>
                <a:gd name="T5" fmla="*/ 9 h 207"/>
                <a:gd name="T6" fmla="*/ 0 w 281"/>
                <a:gd name="T7" fmla="*/ 147 h 207"/>
                <a:gd name="T8" fmla="*/ 2 w 281"/>
                <a:gd name="T9" fmla="*/ 157 h 207"/>
                <a:gd name="T10" fmla="*/ 12 w 281"/>
                <a:gd name="T11" fmla="*/ 161 h 207"/>
                <a:gd name="T12" fmla="*/ 45 w 281"/>
                <a:gd name="T13" fmla="*/ 161 h 207"/>
                <a:gd name="T14" fmla="*/ 58 w 281"/>
                <a:gd name="T15" fmla="*/ 161 h 207"/>
                <a:gd name="T16" fmla="*/ 64 w 281"/>
                <a:gd name="T17" fmla="*/ 161 h 207"/>
                <a:gd name="T18" fmla="*/ 81 w 281"/>
                <a:gd name="T19" fmla="*/ 195 h 207"/>
                <a:gd name="T20" fmla="*/ 101 w 281"/>
                <a:gd name="T21" fmla="*/ 207 h 207"/>
                <a:gd name="T22" fmla="*/ 179 w 281"/>
                <a:gd name="T23" fmla="*/ 207 h 207"/>
                <a:gd name="T24" fmla="*/ 200 w 281"/>
                <a:gd name="T25" fmla="*/ 195 h 207"/>
                <a:gd name="T26" fmla="*/ 217 w 281"/>
                <a:gd name="T27" fmla="*/ 161 h 207"/>
                <a:gd name="T28" fmla="*/ 223 w 281"/>
                <a:gd name="T29" fmla="*/ 161 h 207"/>
                <a:gd name="T30" fmla="*/ 236 w 281"/>
                <a:gd name="T31" fmla="*/ 161 h 207"/>
                <a:gd name="T32" fmla="*/ 269 w 281"/>
                <a:gd name="T33" fmla="*/ 161 h 207"/>
                <a:gd name="T34" fmla="*/ 278 w 281"/>
                <a:gd name="T35" fmla="*/ 157 h 207"/>
                <a:gd name="T36" fmla="*/ 280 w 281"/>
                <a:gd name="T37" fmla="*/ 147 h 207"/>
                <a:gd name="T38" fmla="*/ 241 w 281"/>
                <a:gd name="T39" fmla="*/ 9 h 207"/>
                <a:gd name="T40" fmla="*/ 229 w 281"/>
                <a:gd name="T41" fmla="*/ 0 h 207"/>
                <a:gd name="T42" fmla="*/ 236 w 281"/>
                <a:gd name="T43" fmla="*/ 138 h 207"/>
                <a:gd name="T44" fmla="*/ 217 w 281"/>
                <a:gd name="T45" fmla="*/ 138 h 207"/>
                <a:gd name="T46" fmla="*/ 196 w 281"/>
                <a:gd name="T47" fmla="*/ 151 h 207"/>
                <a:gd name="T48" fmla="*/ 179 w 281"/>
                <a:gd name="T49" fmla="*/ 184 h 207"/>
                <a:gd name="T50" fmla="*/ 101 w 281"/>
                <a:gd name="T51" fmla="*/ 184 h 207"/>
                <a:gd name="T52" fmla="*/ 85 w 281"/>
                <a:gd name="T53" fmla="*/ 151 h 207"/>
                <a:gd name="T54" fmla="*/ 64 w 281"/>
                <a:gd name="T55" fmla="*/ 138 h 207"/>
                <a:gd name="T56" fmla="*/ 45 w 281"/>
                <a:gd name="T57" fmla="*/ 138 h 207"/>
                <a:gd name="T58" fmla="*/ 18 w 281"/>
                <a:gd name="T59" fmla="*/ 138 h 207"/>
                <a:gd name="T60" fmla="*/ 51 w 281"/>
                <a:gd name="T61" fmla="*/ 12 h 207"/>
                <a:gd name="T62" fmla="*/ 229 w 281"/>
                <a:gd name="T63" fmla="*/ 12 h 207"/>
                <a:gd name="T64" fmla="*/ 263 w 281"/>
                <a:gd name="T65" fmla="*/ 138 h 207"/>
                <a:gd name="T66" fmla="*/ 236 w 281"/>
                <a:gd name="T67" fmla="*/ 13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1" h="207">
                  <a:moveTo>
                    <a:pt x="229" y="0"/>
                  </a:moveTo>
                  <a:cubicBezTo>
                    <a:pt x="51" y="0"/>
                    <a:pt x="51" y="0"/>
                    <a:pt x="51" y="0"/>
                  </a:cubicBezTo>
                  <a:cubicBezTo>
                    <a:pt x="46" y="0"/>
                    <a:pt x="41" y="4"/>
                    <a:pt x="40" y="9"/>
                  </a:cubicBezTo>
                  <a:cubicBezTo>
                    <a:pt x="0" y="147"/>
                    <a:pt x="0" y="147"/>
                    <a:pt x="0" y="147"/>
                  </a:cubicBezTo>
                  <a:cubicBezTo>
                    <a:pt x="0" y="150"/>
                    <a:pt x="0" y="154"/>
                    <a:pt x="2" y="157"/>
                  </a:cubicBezTo>
                  <a:cubicBezTo>
                    <a:pt x="5" y="160"/>
                    <a:pt x="8" y="161"/>
                    <a:pt x="12" y="161"/>
                  </a:cubicBezTo>
                  <a:cubicBezTo>
                    <a:pt x="45" y="161"/>
                    <a:pt x="45" y="161"/>
                    <a:pt x="45" y="161"/>
                  </a:cubicBezTo>
                  <a:cubicBezTo>
                    <a:pt x="58" y="161"/>
                    <a:pt x="58" y="161"/>
                    <a:pt x="58" y="161"/>
                  </a:cubicBezTo>
                  <a:cubicBezTo>
                    <a:pt x="64" y="161"/>
                    <a:pt x="64" y="161"/>
                    <a:pt x="64" y="161"/>
                  </a:cubicBezTo>
                  <a:cubicBezTo>
                    <a:pt x="81" y="195"/>
                    <a:pt x="81" y="195"/>
                    <a:pt x="81" y="195"/>
                  </a:cubicBezTo>
                  <a:cubicBezTo>
                    <a:pt x="85" y="203"/>
                    <a:pt x="93" y="207"/>
                    <a:pt x="101" y="207"/>
                  </a:cubicBezTo>
                  <a:cubicBezTo>
                    <a:pt x="179" y="207"/>
                    <a:pt x="179" y="207"/>
                    <a:pt x="179" y="207"/>
                  </a:cubicBezTo>
                  <a:cubicBezTo>
                    <a:pt x="188" y="207"/>
                    <a:pt x="196" y="203"/>
                    <a:pt x="200" y="195"/>
                  </a:cubicBezTo>
                  <a:cubicBezTo>
                    <a:pt x="217" y="161"/>
                    <a:pt x="217" y="161"/>
                    <a:pt x="217" y="161"/>
                  </a:cubicBezTo>
                  <a:cubicBezTo>
                    <a:pt x="223" y="161"/>
                    <a:pt x="223" y="161"/>
                    <a:pt x="223" y="161"/>
                  </a:cubicBezTo>
                  <a:cubicBezTo>
                    <a:pt x="236" y="161"/>
                    <a:pt x="236" y="161"/>
                    <a:pt x="236" y="161"/>
                  </a:cubicBezTo>
                  <a:cubicBezTo>
                    <a:pt x="269" y="161"/>
                    <a:pt x="269" y="161"/>
                    <a:pt x="269" y="161"/>
                  </a:cubicBezTo>
                  <a:cubicBezTo>
                    <a:pt x="273" y="161"/>
                    <a:pt x="276" y="160"/>
                    <a:pt x="278" y="157"/>
                  </a:cubicBezTo>
                  <a:cubicBezTo>
                    <a:pt x="280" y="154"/>
                    <a:pt x="281" y="150"/>
                    <a:pt x="280" y="147"/>
                  </a:cubicBezTo>
                  <a:cubicBezTo>
                    <a:pt x="241" y="9"/>
                    <a:pt x="241" y="9"/>
                    <a:pt x="241" y="9"/>
                  </a:cubicBezTo>
                  <a:cubicBezTo>
                    <a:pt x="239" y="4"/>
                    <a:pt x="235" y="0"/>
                    <a:pt x="229" y="0"/>
                  </a:cubicBezTo>
                  <a:close/>
                  <a:moveTo>
                    <a:pt x="236" y="138"/>
                  </a:moveTo>
                  <a:cubicBezTo>
                    <a:pt x="217" y="138"/>
                    <a:pt x="217" y="138"/>
                    <a:pt x="217" y="138"/>
                  </a:cubicBezTo>
                  <a:cubicBezTo>
                    <a:pt x="208" y="138"/>
                    <a:pt x="200" y="143"/>
                    <a:pt x="196" y="151"/>
                  </a:cubicBezTo>
                  <a:cubicBezTo>
                    <a:pt x="179" y="184"/>
                    <a:pt x="179" y="184"/>
                    <a:pt x="179" y="184"/>
                  </a:cubicBezTo>
                  <a:cubicBezTo>
                    <a:pt x="101" y="184"/>
                    <a:pt x="101" y="184"/>
                    <a:pt x="101" y="184"/>
                  </a:cubicBezTo>
                  <a:cubicBezTo>
                    <a:pt x="85" y="151"/>
                    <a:pt x="85" y="151"/>
                    <a:pt x="85" y="151"/>
                  </a:cubicBezTo>
                  <a:cubicBezTo>
                    <a:pt x="81" y="143"/>
                    <a:pt x="73" y="138"/>
                    <a:pt x="64" y="138"/>
                  </a:cubicBezTo>
                  <a:cubicBezTo>
                    <a:pt x="45" y="138"/>
                    <a:pt x="45" y="138"/>
                    <a:pt x="45" y="138"/>
                  </a:cubicBezTo>
                  <a:cubicBezTo>
                    <a:pt x="18" y="138"/>
                    <a:pt x="18" y="138"/>
                    <a:pt x="18" y="138"/>
                  </a:cubicBezTo>
                  <a:cubicBezTo>
                    <a:pt x="51" y="12"/>
                    <a:pt x="51" y="12"/>
                    <a:pt x="51" y="12"/>
                  </a:cubicBezTo>
                  <a:cubicBezTo>
                    <a:pt x="229" y="12"/>
                    <a:pt x="229" y="12"/>
                    <a:pt x="229" y="12"/>
                  </a:cubicBezTo>
                  <a:cubicBezTo>
                    <a:pt x="263" y="138"/>
                    <a:pt x="263" y="138"/>
                    <a:pt x="263" y="138"/>
                  </a:cubicBezTo>
                  <a:lnTo>
                    <a:pt x="236" y="13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5" name="Group 14">
            <a:extLst>
              <a:ext uri="{FF2B5EF4-FFF2-40B4-BE49-F238E27FC236}">
                <a16:creationId xmlns:a16="http://schemas.microsoft.com/office/drawing/2014/main" id="{1A2B6A77-3363-418E-B148-2B87221A66ED}"/>
              </a:ext>
            </a:extLst>
          </p:cNvPr>
          <p:cNvGrpSpPr/>
          <p:nvPr/>
        </p:nvGrpSpPr>
        <p:grpSpPr>
          <a:xfrm>
            <a:off x="6291533" y="5540851"/>
            <a:ext cx="2167379" cy="847760"/>
            <a:chOff x="9037789" y="3391492"/>
            <a:chExt cx="2167379" cy="847760"/>
          </a:xfrm>
        </p:grpSpPr>
        <p:sp>
          <p:nvSpPr>
            <p:cNvPr id="16" name="TextBox 15">
              <a:extLst>
                <a:ext uri="{FF2B5EF4-FFF2-40B4-BE49-F238E27FC236}">
                  <a16:creationId xmlns:a16="http://schemas.microsoft.com/office/drawing/2014/main" id="{08A7A914-0FDA-45BB-866B-C6D8DD42342A}"/>
                </a:ext>
              </a:extLst>
            </p:cNvPr>
            <p:cNvSpPr txBox="1"/>
            <p:nvPr/>
          </p:nvSpPr>
          <p:spPr>
            <a:xfrm>
              <a:off x="9205216" y="3391492"/>
              <a:ext cx="1837362" cy="307777"/>
            </a:xfrm>
            <a:prstGeom prst="rect">
              <a:avLst/>
            </a:prstGeom>
            <a:noFill/>
          </p:spPr>
          <p:txBody>
            <a:bodyPr wrap="none" rtlCol="0">
              <a:spAutoFit/>
            </a:bodyPr>
            <a:lstStyle/>
            <a:p>
              <a:pPr algn="ctr"/>
              <a:r>
                <a:rPr lang="en-US" sz="1400" b="1"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OUR SERVICE HERE</a:t>
              </a:r>
              <a:endParaRPr lang="id-ID" sz="1400" b="1"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7" name="Rectangle 16">
              <a:extLst>
                <a:ext uri="{FF2B5EF4-FFF2-40B4-BE49-F238E27FC236}">
                  <a16:creationId xmlns:a16="http://schemas.microsoft.com/office/drawing/2014/main" id="{C5DE1190-205F-41E7-9919-42CA1B712246}"/>
                </a:ext>
              </a:extLst>
            </p:cNvPr>
            <p:cNvSpPr/>
            <p:nvPr/>
          </p:nvSpPr>
          <p:spPr>
            <a:xfrm>
              <a:off x="9037789" y="3672494"/>
              <a:ext cx="2167379" cy="566758"/>
            </a:xfrm>
            <a:prstGeom prst="rect">
              <a:avLst/>
            </a:prstGeom>
          </p:spPr>
          <p:txBody>
            <a:bodyPr wrap="square">
              <a:spAutoFit/>
            </a:bodyPr>
            <a:lstStyle/>
            <a:p>
              <a:pPr algn="ctr">
                <a:lnSpc>
                  <a:spcPct val="150000"/>
                </a:lnSpc>
              </a:pP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amet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consectetur</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adipiscing</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elit</a:t>
              </a:r>
              <a:endPar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grpSp>
      <p:sp>
        <p:nvSpPr>
          <p:cNvPr id="18" name="Oval 17">
            <a:extLst>
              <a:ext uri="{FF2B5EF4-FFF2-40B4-BE49-F238E27FC236}">
                <a16:creationId xmlns:a16="http://schemas.microsoft.com/office/drawing/2014/main" id="{12525900-5A78-44AB-8CEA-F16AB2DF4B1B}"/>
              </a:ext>
            </a:extLst>
          </p:cNvPr>
          <p:cNvSpPr/>
          <p:nvPr/>
        </p:nvSpPr>
        <p:spPr>
          <a:xfrm>
            <a:off x="4415038" y="4429565"/>
            <a:ext cx="923827" cy="9238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19" name="Group 18">
            <a:extLst>
              <a:ext uri="{FF2B5EF4-FFF2-40B4-BE49-F238E27FC236}">
                <a16:creationId xmlns:a16="http://schemas.microsoft.com/office/drawing/2014/main" id="{01365315-742A-4A77-A2CB-67823A74D39A}"/>
              </a:ext>
            </a:extLst>
          </p:cNvPr>
          <p:cNvGrpSpPr/>
          <p:nvPr/>
        </p:nvGrpSpPr>
        <p:grpSpPr>
          <a:xfrm>
            <a:off x="4653246" y="4706353"/>
            <a:ext cx="447407" cy="385293"/>
            <a:chOff x="2727325" y="-39687"/>
            <a:chExt cx="1463675" cy="1260475"/>
          </a:xfrm>
          <a:solidFill>
            <a:schemeClr val="bg1"/>
          </a:solidFill>
        </p:grpSpPr>
        <p:sp>
          <p:nvSpPr>
            <p:cNvPr id="20" name="Freeform 20">
              <a:extLst>
                <a:ext uri="{FF2B5EF4-FFF2-40B4-BE49-F238E27FC236}">
                  <a16:creationId xmlns:a16="http://schemas.microsoft.com/office/drawing/2014/main" id="{E7BC4C68-A0AC-4197-8A0C-592D30959C34}"/>
                </a:ext>
              </a:extLst>
            </p:cNvPr>
            <p:cNvSpPr>
              <a:spLocks noEditPoints="1"/>
            </p:cNvSpPr>
            <p:nvPr/>
          </p:nvSpPr>
          <p:spPr bwMode="auto">
            <a:xfrm>
              <a:off x="2727325" y="-39687"/>
              <a:ext cx="1463675" cy="1260475"/>
            </a:xfrm>
            <a:custGeom>
              <a:avLst/>
              <a:gdLst>
                <a:gd name="T0" fmla="*/ 347 w 390"/>
                <a:gd name="T1" fmla="*/ 42 h 336"/>
                <a:gd name="T2" fmla="*/ 195 w 390"/>
                <a:gd name="T3" fmla="*/ 38 h 336"/>
                <a:gd name="T4" fmla="*/ 43 w 390"/>
                <a:gd name="T5" fmla="*/ 42 h 336"/>
                <a:gd name="T6" fmla="*/ 43 w 390"/>
                <a:gd name="T7" fmla="*/ 196 h 336"/>
                <a:gd name="T8" fmla="*/ 170 w 390"/>
                <a:gd name="T9" fmla="*/ 322 h 336"/>
                <a:gd name="T10" fmla="*/ 220 w 390"/>
                <a:gd name="T11" fmla="*/ 322 h 336"/>
                <a:gd name="T12" fmla="*/ 347 w 390"/>
                <a:gd name="T13" fmla="*/ 196 h 336"/>
                <a:gd name="T14" fmla="*/ 347 w 390"/>
                <a:gd name="T15" fmla="*/ 42 h 336"/>
                <a:gd name="T16" fmla="*/ 330 w 390"/>
                <a:gd name="T17" fmla="*/ 180 h 336"/>
                <a:gd name="T18" fmla="*/ 203 w 390"/>
                <a:gd name="T19" fmla="*/ 306 h 336"/>
                <a:gd name="T20" fmla="*/ 187 w 390"/>
                <a:gd name="T21" fmla="*/ 306 h 336"/>
                <a:gd name="T22" fmla="*/ 59 w 390"/>
                <a:gd name="T23" fmla="*/ 180 h 336"/>
                <a:gd name="T24" fmla="*/ 59 w 390"/>
                <a:gd name="T25" fmla="*/ 58 h 336"/>
                <a:gd name="T26" fmla="*/ 179 w 390"/>
                <a:gd name="T27" fmla="*/ 55 h 336"/>
                <a:gd name="T28" fmla="*/ 195 w 390"/>
                <a:gd name="T29" fmla="*/ 70 h 336"/>
                <a:gd name="T30" fmla="*/ 210 w 390"/>
                <a:gd name="T31" fmla="*/ 55 h 336"/>
                <a:gd name="T32" fmla="*/ 330 w 390"/>
                <a:gd name="T33" fmla="*/ 58 h 336"/>
                <a:gd name="T34" fmla="*/ 330 w 390"/>
                <a:gd name="T35" fmla="*/ 18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36">
                  <a:moveTo>
                    <a:pt x="347" y="42"/>
                  </a:moveTo>
                  <a:cubicBezTo>
                    <a:pt x="305" y="0"/>
                    <a:pt x="238" y="0"/>
                    <a:pt x="195" y="38"/>
                  </a:cubicBezTo>
                  <a:cubicBezTo>
                    <a:pt x="152" y="0"/>
                    <a:pt x="85" y="0"/>
                    <a:pt x="43" y="42"/>
                  </a:cubicBezTo>
                  <a:cubicBezTo>
                    <a:pt x="0" y="84"/>
                    <a:pt x="0" y="154"/>
                    <a:pt x="43" y="196"/>
                  </a:cubicBezTo>
                  <a:cubicBezTo>
                    <a:pt x="55" y="208"/>
                    <a:pt x="170" y="322"/>
                    <a:pt x="170" y="322"/>
                  </a:cubicBezTo>
                  <a:cubicBezTo>
                    <a:pt x="184" y="336"/>
                    <a:pt x="206" y="336"/>
                    <a:pt x="220" y="322"/>
                  </a:cubicBezTo>
                  <a:cubicBezTo>
                    <a:pt x="220" y="322"/>
                    <a:pt x="345" y="198"/>
                    <a:pt x="347" y="196"/>
                  </a:cubicBezTo>
                  <a:cubicBezTo>
                    <a:pt x="390" y="154"/>
                    <a:pt x="390" y="84"/>
                    <a:pt x="347" y="42"/>
                  </a:cubicBezTo>
                  <a:close/>
                  <a:moveTo>
                    <a:pt x="330" y="180"/>
                  </a:moveTo>
                  <a:cubicBezTo>
                    <a:pt x="203" y="306"/>
                    <a:pt x="203" y="306"/>
                    <a:pt x="203" y="306"/>
                  </a:cubicBezTo>
                  <a:cubicBezTo>
                    <a:pt x="199" y="310"/>
                    <a:pt x="191" y="310"/>
                    <a:pt x="187" y="306"/>
                  </a:cubicBezTo>
                  <a:cubicBezTo>
                    <a:pt x="59" y="180"/>
                    <a:pt x="59" y="180"/>
                    <a:pt x="59" y="180"/>
                  </a:cubicBezTo>
                  <a:cubicBezTo>
                    <a:pt x="25" y="146"/>
                    <a:pt x="25" y="92"/>
                    <a:pt x="59" y="58"/>
                  </a:cubicBezTo>
                  <a:cubicBezTo>
                    <a:pt x="92" y="26"/>
                    <a:pt x="145" y="25"/>
                    <a:pt x="179" y="55"/>
                  </a:cubicBezTo>
                  <a:cubicBezTo>
                    <a:pt x="195" y="70"/>
                    <a:pt x="195" y="70"/>
                    <a:pt x="195" y="70"/>
                  </a:cubicBezTo>
                  <a:cubicBezTo>
                    <a:pt x="210" y="55"/>
                    <a:pt x="210" y="55"/>
                    <a:pt x="210" y="55"/>
                  </a:cubicBezTo>
                  <a:cubicBezTo>
                    <a:pt x="245" y="25"/>
                    <a:pt x="298" y="26"/>
                    <a:pt x="330" y="58"/>
                  </a:cubicBezTo>
                  <a:cubicBezTo>
                    <a:pt x="364" y="92"/>
                    <a:pt x="364" y="146"/>
                    <a:pt x="330" y="18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1" name="Freeform 21">
              <a:extLst>
                <a:ext uri="{FF2B5EF4-FFF2-40B4-BE49-F238E27FC236}">
                  <a16:creationId xmlns:a16="http://schemas.microsoft.com/office/drawing/2014/main" id="{7D93F4BC-F73F-48C4-BC46-EBF4FF0982A7}"/>
                </a:ext>
              </a:extLst>
            </p:cNvPr>
            <p:cNvSpPr>
              <a:spLocks/>
            </p:cNvSpPr>
            <p:nvPr/>
          </p:nvSpPr>
          <p:spPr bwMode="auto">
            <a:xfrm>
              <a:off x="2982913" y="215900"/>
              <a:ext cx="206375" cy="201612"/>
            </a:xfrm>
            <a:custGeom>
              <a:avLst/>
              <a:gdLst>
                <a:gd name="T0" fmla="*/ 49 w 55"/>
                <a:gd name="T1" fmla="*/ 0 h 54"/>
                <a:gd name="T2" fmla="*/ 49 w 55"/>
                <a:gd name="T3" fmla="*/ 0 h 54"/>
                <a:gd name="T4" fmla="*/ 0 w 55"/>
                <a:gd name="T5" fmla="*/ 48 h 54"/>
                <a:gd name="T6" fmla="*/ 0 w 55"/>
                <a:gd name="T7" fmla="*/ 48 h 54"/>
                <a:gd name="T8" fmla="*/ 6 w 55"/>
                <a:gd name="T9" fmla="*/ 54 h 54"/>
                <a:gd name="T10" fmla="*/ 12 w 55"/>
                <a:gd name="T11" fmla="*/ 48 h 54"/>
                <a:gd name="T12" fmla="*/ 12 w 55"/>
                <a:gd name="T13" fmla="*/ 48 h 54"/>
                <a:gd name="T14" fmla="*/ 49 w 55"/>
                <a:gd name="T15" fmla="*/ 11 h 54"/>
                <a:gd name="T16" fmla="*/ 49 w 55"/>
                <a:gd name="T17" fmla="*/ 11 h 54"/>
                <a:gd name="T18" fmla="*/ 55 w 55"/>
                <a:gd name="T19" fmla="*/ 5 h 54"/>
                <a:gd name="T20" fmla="*/ 49 w 55"/>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54">
                  <a:moveTo>
                    <a:pt x="49" y="0"/>
                  </a:moveTo>
                  <a:cubicBezTo>
                    <a:pt x="49" y="0"/>
                    <a:pt x="49" y="0"/>
                    <a:pt x="49" y="0"/>
                  </a:cubicBezTo>
                  <a:cubicBezTo>
                    <a:pt x="22" y="0"/>
                    <a:pt x="0" y="21"/>
                    <a:pt x="0" y="48"/>
                  </a:cubicBezTo>
                  <a:cubicBezTo>
                    <a:pt x="0" y="48"/>
                    <a:pt x="0" y="48"/>
                    <a:pt x="0" y="48"/>
                  </a:cubicBezTo>
                  <a:cubicBezTo>
                    <a:pt x="0" y="52"/>
                    <a:pt x="3" y="54"/>
                    <a:pt x="6" y="54"/>
                  </a:cubicBezTo>
                  <a:cubicBezTo>
                    <a:pt x="9" y="54"/>
                    <a:pt x="12" y="52"/>
                    <a:pt x="12" y="48"/>
                  </a:cubicBezTo>
                  <a:cubicBezTo>
                    <a:pt x="12" y="48"/>
                    <a:pt x="12" y="48"/>
                    <a:pt x="12" y="48"/>
                  </a:cubicBezTo>
                  <a:cubicBezTo>
                    <a:pt x="12" y="28"/>
                    <a:pt x="29" y="11"/>
                    <a:pt x="49" y="11"/>
                  </a:cubicBezTo>
                  <a:cubicBezTo>
                    <a:pt x="49" y="11"/>
                    <a:pt x="49" y="11"/>
                    <a:pt x="49" y="11"/>
                  </a:cubicBezTo>
                  <a:cubicBezTo>
                    <a:pt x="52" y="11"/>
                    <a:pt x="55" y="8"/>
                    <a:pt x="55" y="5"/>
                  </a:cubicBezTo>
                  <a:cubicBezTo>
                    <a:pt x="55" y="2"/>
                    <a:pt x="52" y="0"/>
                    <a:pt x="49"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22" name="Group 21">
            <a:extLst>
              <a:ext uri="{FF2B5EF4-FFF2-40B4-BE49-F238E27FC236}">
                <a16:creationId xmlns:a16="http://schemas.microsoft.com/office/drawing/2014/main" id="{3EF7E6C4-35E4-45E1-868F-919F785DE22C}"/>
              </a:ext>
            </a:extLst>
          </p:cNvPr>
          <p:cNvGrpSpPr/>
          <p:nvPr/>
        </p:nvGrpSpPr>
        <p:grpSpPr>
          <a:xfrm>
            <a:off x="3793257" y="5531340"/>
            <a:ext cx="2167379" cy="847760"/>
            <a:chOff x="9037789" y="3391492"/>
            <a:chExt cx="2167379" cy="847760"/>
          </a:xfrm>
        </p:grpSpPr>
        <p:sp>
          <p:nvSpPr>
            <p:cNvPr id="23" name="TextBox 22">
              <a:extLst>
                <a:ext uri="{FF2B5EF4-FFF2-40B4-BE49-F238E27FC236}">
                  <a16:creationId xmlns:a16="http://schemas.microsoft.com/office/drawing/2014/main" id="{01160378-2BA8-48CF-A6EA-919A3C728C7F}"/>
                </a:ext>
              </a:extLst>
            </p:cNvPr>
            <p:cNvSpPr txBox="1"/>
            <p:nvPr/>
          </p:nvSpPr>
          <p:spPr>
            <a:xfrm>
              <a:off x="9205216" y="3391492"/>
              <a:ext cx="1837362" cy="307777"/>
            </a:xfrm>
            <a:prstGeom prst="rect">
              <a:avLst/>
            </a:prstGeom>
            <a:noFill/>
          </p:spPr>
          <p:txBody>
            <a:bodyPr wrap="none" rtlCol="0">
              <a:spAutoFit/>
            </a:bodyPr>
            <a:lstStyle/>
            <a:p>
              <a:pPr algn="ctr"/>
              <a:r>
                <a:rPr lang="en-US" sz="1400" b="1"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OUR SERVICE HERE</a:t>
              </a:r>
              <a:endParaRPr lang="id-ID" sz="1400" b="1"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4" name="Rectangle 23">
              <a:extLst>
                <a:ext uri="{FF2B5EF4-FFF2-40B4-BE49-F238E27FC236}">
                  <a16:creationId xmlns:a16="http://schemas.microsoft.com/office/drawing/2014/main" id="{A9CA923B-2319-45FA-AE37-DA0D179AB03D}"/>
                </a:ext>
              </a:extLst>
            </p:cNvPr>
            <p:cNvSpPr/>
            <p:nvPr/>
          </p:nvSpPr>
          <p:spPr>
            <a:xfrm>
              <a:off x="9037789" y="3672494"/>
              <a:ext cx="2167379" cy="566758"/>
            </a:xfrm>
            <a:prstGeom prst="rect">
              <a:avLst/>
            </a:prstGeom>
          </p:spPr>
          <p:txBody>
            <a:bodyPr wrap="square">
              <a:spAutoFit/>
            </a:bodyPr>
            <a:lstStyle/>
            <a:p>
              <a:pPr algn="ctr">
                <a:lnSpc>
                  <a:spcPct val="150000"/>
                </a:lnSpc>
              </a:pP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amet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consectetur</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adipiscing</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elit</a:t>
              </a:r>
              <a:endPar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grpSp>
      <p:sp>
        <p:nvSpPr>
          <p:cNvPr id="25" name="Oval 24">
            <a:extLst>
              <a:ext uri="{FF2B5EF4-FFF2-40B4-BE49-F238E27FC236}">
                <a16:creationId xmlns:a16="http://schemas.microsoft.com/office/drawing/2014/main" id="{8B1C5E0E-5D38-4FBB-B44E-44B4EB763CC9}"/>
              </a:ext>
            </a:extLst>
          </p:cNvPr>
          <p:cNvSpPr/>
          <p:nvPr/>
        </p:nvSpPr>
        <p:spPr>
          <a:xfrm>
            <a:off x="1919173" y="4433031"/>
            <a:ext cx="923827" cy="9238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6" name="Group 25">
            <a:extLst>
              <a:ext uri="{FF2B5EF4-FFF2-40B4-BE49-F238E27FC236}">
                <a16:creationId xmlns:a16="http://schemas.microsoft.com/office/drawing/2014/main" id="{5CB5292B-B392-4FF7-9DFD-2D0E624F0307}"/>
              </a:ext>
            </a:extLst>
          </p:cNvPr>
          <p:cNvGrpSpPr/>
          <p:nvPr/>
        </p:nvGrpSpPr>
        <p:grpSpPr>
          <a:xfrm>
            <a:off x="2170728" y="4701300"/>
            <a:ext cx="422173" cy="356663"/>
            <a:chOff x="13828713" y="2805113"/>
            <a:chExt cx="1381125" cy="1166812"/>
          </a:xfrm>
          <a:solidFill>
            <a:schemeClr val="bg1"/>
          </a:solidFill>
        </p:grpSpPr>
        <p:sp>
          <p:nvSpPr>
            <p:cNvPr id="27" name="Freeform 10">
              <a:extLst>
                <a:ext uri="{FF2B5EF4-FFF2-40B4-BE49-F238E27FC236}">
                  <a16:creationId xmlns:a16="http://schemas.microsoft.com/office/drawing/2014/main" id="{B4259AD7-BECB-41F2-BC58-B267B2B4E813}"/>
                </a:ext>
              </a:extLst>
            </p:cNvPr>
            <p:cNvSpPr>
              <a:spLocks noEditPoints="1"/>
            </p:cNvSpPr>
            <p:nvPr/>
          </p:nvSpPr>
          <p:spPr bwMode="auto">
            <a:xfrm>
              <a:off x="14173200" y="3109913"/>
              <a:ext cx="690563" cy="690562"/>
            </a:xfrm>
            <a:custGeom>
              <a:avLst/>
              <a:gdLst>
                <a:gd name="T0" fmla="*/ 92 w 184"/>
                <a:gd name="T1" fmla="*/ 0 h 184"/>
                <a:gd name="T2" fmla="*/ 0 w 184"/>
                <a:gd name="T3" fmla="*/ 92 h 184"/>
                <a:gd name="T4" fmla="*/ 92 w 184"/>
                <a:gd name="T5" fmla="*/ 184 h 184"/>
                <a:gd name="T6" fmla="*/ 184 w 184"/>
                <a:gd name="T7" fmla="*/ 92 h 184"/>
                <a:gd name="T8" fmla="*/ 92 w 184"/>
                <a:gd name="T9" fmla="*/ 0 h 184"/>
                <a:gd name="T10" fmla="*/ 144 w 184"/>
                <a:gd name="T11" fmla="*/ 137 h 184"/>
                <a:gd name="T12" fmla="*/ 47 w 184"/>
                <a:gd name="T13" fmla="*/ 144 h 184"/>
                <a:gd name="T14" fmla="*/ 39 w 184"/>
                <a:gd name="T15" fmla="*/ 47 h 184"/>
                <a:gd name="T16" fmla="*/ 137 w 184"/>
                <a:gd name="T17" fmla="*/ 39 h 184"/>
                <a:gd name="T18" fmla="*/ 144 w 184"/>
                <a:gd name="T19" fmla="*/ 13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84">
                  <a:moveTo>
                    <a:pt x="92" y="0"/>
                  </a:moveTo>
                  <a:cubicBezTo>
                    <a:pt x="41" y="0"/>
                    <a:pt x="0" y="41"/>
                    <a:pt x="0" y="92"/>
                  </a:cubicBezTo>
                  <a:cubicBezTo>
                    <a:pt x="0" y="143"/>
                    <a:pt x="41" y="184"/>
                    <a:pt x="92" y="184"/>
                  </a:cubicBezTo>
                  <a:cubicBezTo>
                    <a:pt x="143" y="184"/>
                    <a:pt x="184" y="143"/>
                    <a:pt x="184" y="92"/>
                  </a:cubicBezTo>
                  <a:cubicBezTo>
                    <a:pt x="184" y="41"/>
                    <a:pt x="143" y="0"/>
                    <a:pt x="92" y="0"/>
                  </a:cubicBezTo>
                  <a:close/>
                  <a:moveTo>
                    <a:pt x="144" y="137"/>
                  </a:moveTo>
                  <a:cubicBezTo>
                    <a:pt x="119" y="166"/>
                    <a:pt x="76" y="169"/>
                    <a:pt x="47" y="144"/>
                  </a:cubicBezTo>
                  <a:cubicBezTo>
                    <a:pt x="18" y="120"/>
                    <a:pt x="15" y="76"/>
                    <a:pt x="39" y="47"/>
                  </a:cubicBezTo>
                  <a:cubicBezTo>
                    <a:pt x="64" y="18"/>
                    <a:pt x="108" y="15"/>
                    <a:pt x="137" y="39"/>
                  </a:cubicBezTo>
                  <a:cubicBezTo>
                    <a:pt x="166" y="64"/>
                    <a:pt x="169" y="108"/>
                    <a:pt x="144" y="13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11">
              <a:extLst>
                <a:ext uri="{FF2B5EF4-FFF2-40B4-BE49-F238E27FC236}">
                  <a16:creationId xmlns:a16="http://schemas.microsoft.com/office/drawing/2014/main" id="{0664180E-DD02-43C1-BEF9-D9CD471A4DF6}"/>
                </a:ext>
              </a:extLst>
            </p:cNvPr>
            <p:cNvSpPr>
              <a:spLocks/>
            </p:cNvSpPr>
            <p:nvPr/>
          </p:nvSpPr>
          <p:spPr bwMode="auto">
            <a:xfrm>
              <a:off x="14346238" y="3281363"/>
              <a:ext cx="195263" cy="195262"/>
            </a:xfrm>
            <a:custGeom>
              <a:avLst/>
              <a:gdLst>
                <a:gd name="T0" fmla="*/ 46 w 52"/>
                <a:gd name="T1" fmla="*/ 0 h 52"/>
                <a:gd name="T2" fmla="*/ 0 w 52"/>
                <a:gd name="T3" fmla="*/ 46 h 52"/>
                <a:gd name="T4" fmla="*/ 0 w 52"/>
                <a:gd name="T5" fmla="*/ 46 h 52"/>
                <a:gd name="T6" fmla="*/ 6 w 52"/>
                <a:gd name="T7" fmla="*/ 52 h 52"/>
                <a:gd name="T8" fmla="*/ 11 w 52"/>
                <a:gd name="T9" fmla="*/ 46 h 52"/>
                <a:gd name="T10" fmla="*/ 11 w 52"/>
                <a:gd name="T11" fmla="*/ 46 h 52"/>
                <a:gd name="T12" fmla="*/ 46 w 52"/>
                <a:gd name="T13" fmla="*/ 11 h 52"/>
                <a:gd name="T14" fmla="*/ 52 w 52"/>
                <a:gd name="T15" fmla="*/ 6 h 52"/>
                <a:gd name="T16" fmla="*/ 46 w 52"/>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46" y="0"/>
                  </a:moveTo>
                  <a:cubicBezTo>
                    <a:pt x="20" y="0"/>
                    <a:pt x="0" y="20"/>
                    <a:pt x="0" y="46"/>
                  </a:cubicBezTo>
                  <a:cubicBezTo>
                    <a:pt x="0" y="46"/>
                    <a:pt x="0" y="46"/>
                    <a:pt x="0" y="46"/>
                  </a:cubicBezTo>
                  <a:cubicBezTo>
                    <a:pt x="0" y="49"/>
                    <a:pt x="2" y="52"/>
                    <a:pt x="6" y="52"/>
                  </a:cubicBezTo>
                  <a:cubicBezTo>
                    <a:pt x="9" y="52"/>
                    <a:pt x="11" y="49"/>
                    <a:pt x="11" y="46"/>
                  </a:cubicBezTo>
                  <a:cubicBezTo>
                    <a:pt x="11" y="46"/>
                    <a:pt x="11" y="46"/>
                    <a:pt x="11" y="46"/>
                  </a:cubicBezTo>
                  <a:cubicBezTo>
                    <a:pt x="11" y="27"/>
                    <a:pt x="27" y="11"/>
                    <a:pt x="46" y="11"/>
                  </a:cubicBezTo>
                  <a:cubicBezTo>
                    <a:pt x="49" y="11"/>
                    <a:pt x="52" y="9"/>
                    <a:pt x="52" y="6"/>
                  </a:cubicBezTo>
                  <a:cubicBezTo>
                    <a:pt x="52" y="2"/>
                    <a:pt x="49" y="0"/>
                    <a:pt x="4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9" name="Freeform 12">
              <a:extLst>
                <a:ext uri="{FF2B5EF4-FFF2-40B4-BE49-F238E27FC236}">
                  <a16:creationId xmlns:a16="http://schemas.microsoft.com/office/drawing/2014/main" id="{9B7861DA-0D08-443F-9D5A-612FFB92730D}"/>
                </a:ext>
              </a:extLst>
            </p:cNvPr>
            <p:cNvSpPr>
              <a:spLocks noEditPoints="1"/>
            </p:cNvSpPr>
            <p:nvPr/>
          </p:nvSpPr>
          <p:spPr bwMode="auto">
            <a:xfrm>
              <a:off x="13828713" y="2805113"/>
              <a:ext cx="1381125" cy="1166812"/>
            </a:xfrm>
            <a:custGeom>
              <a:avLst/>
              <a:gdLst>
                <a:gd name="T0" fmla="*/ 339 w 368"/>
                <a:gd name="T1" fmla="*/ 70 h 311"/>
                <a:gd name="T2" fmla="*/ 289 w 368"/>
                <a:gd name="T3" fmla="*/ 61 h 311"/>
                <a:gd name="T4" fmla="*/ 273 w 368"/>
                <a:gd name="T5" fmla="*/ 22 h 311"/>
                <a:gd name="T6" fmla="*/ 241 w 368"/>
                <a:gd name="T7" fmla="*/ 0 h 311"/>
                <a:gd name="T8" fmla="*/ 126 w 368"/>
                <a:gd name="T9" fmla="*/ 0 h 311"/>
                <a:gd name="T10" fmla="*/ 94 w 368"/>
                <a:gd name="T11" fmla="*/ 22 h 311"/>
                <a:gd name="T12" fmla="*/ 78 w 368"/>
                <a:gd name="T13" fmla="*/ 61 h 311"/>
                <a:gd name="T14" fmla="*/ 29 w 368"/>
                <a:gd name="T15" fmla="*/ 70 h 311"/>
                <a:gd name="T16" fmla="*/ 0 w 368"/>
                <a:gd name="T17" fmla="*/ 104 h 311"/>
                <a:gd name="T18" fmla="*/ 0 w 368"/>
                <a:gd name="T19" fmla="*/ 277 h 311"/>
                <a:gd name="T20" fmla="*/ 34 w 368"/>
                <a:gd name="T21" fmla="*/ 311 h 311"/>
                <a:gd name="T22" fmla="*/ 333 w 368"/>
                <a:gd name="T23" fmla="*/ 311 h 311"/>
                <a:gd name="T24" fmla="*/ 368 w 368"/>
                <a:gd name="T25" fmla="*/ 277 h 311"/>
                <a:gd name="T26" fmla="*/ 368 w 368"/>
                <a:gd name="T27" fmla="*/ 104 h 311"/>
                <a:gd name="T28" fmla="*/ 339 w 368"/>
                <a:gd name="T29" fmla="*/ 70 h 311"/>
                <a:gd name="T30" fmla="*/ 345 w 368"/>
                <a:gd name="T31" fmla="*/ 277 h 311"/>
                <a:gd name="T32" fmla="*/ 333 w 368"/>
                <a:gd name="T33" fmla="*/ 288 h 311"/>
                <a:gd name="T34" fmla="*/ 34 w 368"/>
                <a:gd name="T35" fmla="*/ 288 h 311"/>
                <a:gd name="T36" fmla="*/ 23 w 368"/>
                <a:gd name="T37" fmla="*/ 277 h 311"/>
                <a:gd name="T38" fmla="*/ 23 w 368"/>
                <a:gd name="T39" fmla="*/ 104 h 311"/>
                <a:gd name="T40" fmla="*/ 32 w 368"/>
                <a:gd name="T41" fmla="*/ 92 h 311"/>
                <a:gd name="T42" fmla="*/ 95 w 368"/>
                <a:gd name="T43" fmla="*/ 82 h 311"/>
                <a:gd name="T44" fmla="*/ 116 w 368"/>
                <a:gd name="T45" fmla="*/ 31 h 311"/>
                <a:gd name="T46" fmla="*/ 126 w 368"/>
                <a:gd name="T47" fmla="*/ 23 h 311"/>
                <a:gd name="T48" fmla="*/ 241 w 368"/>
                <a:gd name="T49" fmla="*/ 23 h 311"/>
                <a:gd name="T50" fmla="*/ 252 w 368"/>
                <a:gd name="T51" fmla="*/ 31 h 311"/>
                <a:gd name="T52" fmla="*/ 273 w 368"/>
                <a:gd name="T53" fmla="*/ 82 h 311"/>
                <a:gd name="T54" fmla="*/ 335 w 368"/>
                <a:gd name="T55" fmla="*/ 92 h 311"/>
                <a:gd name="T56" fmla="*/ 345 w 368"/>
                <a:gd name="T57" fmla="*/ 104 h 311"/>
                <a:gd name="T58" fmla="*/ 345 w 368"/>
                <a:gd name="T59" fmla="*/ 27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8" h="311">
                  <a:moveTo>
                    <a:pt x="339" y="70"/>
                  </a:moveTo>
                  <a:cubicBezTo>
                    <a:pt x="289" y="61"/>
                    <a:pt x="289" y="61"/>
                    <a:pt x="289" y="61"/>
                  </a:cubicBezTo>
                  <a:cubicBezTo>
                    <a:pt x="273" y="22"/>
                    <a:pt x="273" y="22"/>
                    <a:pt x="273" y="22"/>
                  </a:cubicBezTo>
                  <a:cubicBezTo>
                    <a:pt x="268" y="9"/>
                    <a:pt x="256" y="0"/>
                    <a:pt x="241" y="0"/>
                  </a:cubicBezTo>
                  <a:cubicBezTo>
                    <a:pt x="126" y="0"/>
                    <a:pt x="126" y="0"/>
                    <a:pt x="126" y="0"/>
                  </a:cubicBezTo>
                  <a:cubicBezTo>
                    <a:pt x="112" y="0"/>
                    <a:pt x="99" y="9"/>
                    <a:pt x="94" y="22"/>
                  </a:cubicBezTo>
                  <a:cubicBezTo>
                    <a:pt x="78" y="61"/>
                    <a:pt x="78" y="61"/>
                    <a:pt x="78" y="61"/>
                  </a:cubicBezTo>
                  <a:cubicBezTo>
                    <a:pt x="29" y="70"/>
                    <a:pt x="29" y="70"/>
                    <a:pt x="29" y="70"/>
                  </a:cubicBezTo>
                  <a:cubicBezTo>
                    <a:pt x="12" y="73"/>
                    <a:pt x="0" y="87"/>
                    <a:pt x="0" y="104"/>
                  </a:cubicBezTo>
                  <a:cubicBezTo>
                    <a:pt x="0" y="277"/>
                    <a:pt x="0" y="277"/>
                    <a:pt x="0" y="277"/>
                  </a:cubicBezTo>
                  <a:cubicBezTo>
                    <a:pt x="0" y="296"/>
                    <a:pt x="15" y="311"/>
                    <a:pt x="34" y="311"/>
                  </a:cubicBezTo>
                  <a:cubicBezTo>
                    <a:pt x="333" y="311"/>
                    <a:pt x="333" y="311"/>
                    <a:pt x="333" y="311"/>
                  </a:cubicBezTo>
                  <a:cubicBezTo>
                    <a:pt x="353" y="311"/>
                    <a:pt x="368" y="296"/>
                    <a:pt x="368" y="277"/>
                  </a:cubicBezTo>
                  <a:cubicBezTo>
                    <a:pt x="368" y="104"/>
                    <a:pt x="368" y="104"/>
                    <a:pt x="368" y="104"/>
                  </a:cubicBezTo>
                  <a:cubicBezTo>
                    <a:pt x="368" y="87"/>
                    <a:pt x="356" y="73"/>
                    <a:pt x="339" y="70"/>
                  </a:cubicBezTo>
                  <a:close/>
                  <a:moveTo>
                    <a:pt x="345" y="277"/>
                  </a:moveTo>
                  <a:cubicBezTo>
                    <a:pt x="345" y="283"/>
                    <a:pt x="340" y="288"/>
                    <a:pt x="333" y="288"/>
                  </a:cubicBezTo>
                  <a:cubicBezTo>
                    <a:pt x="34" y="288"/>
                    <a:pt x="34" y="288"/>
                    <a:pt x="34" y="288"/>
                  </a:cubicBezTo>
                  <a:cubicBezTo>
                    <a:pt x="28" y="288"/>
                    <a:pt x="23" y="283"/>
                    <a:pt x="23" y="277"/>
                  </a:cubicBezTo>
                  <a:cubicBezTo>
                    <a:pt x="23" y="104"/>
                    <a:pt x="23" y="104"/>
                    <a:pt x="23" y="104"/>
                  </a:cubicBezTo>
                  <a:cubicBezTo>
                    <a:pt x="23" y="98"/>
                    <a:pt x="27" y="93"/>
                    <a:pt x="32" y="92"/>
                  </a:cubicBezTo>
                  <a:cubicBezTo>
                    <a:pt x="95" y="82"/>
                    <a:pt x="95" y="82"/>
                    <a:pt x="95" y="82"/>
                  </a:cubicBezTo>
                  <a:cubicBezTo>
                    <a:pt x="116" y="31"/>
                    <a:pt x="116" y="31"/>
                    <a:pt x="116" y="31"/>
                  </a:cubicBezTo>
                  <a:cubicBezTo>
                    <a:pt x="117" y="26"/>
                    <a:pt x="122" y="23"/>
                    <a:pt x="126" y="23"/>
                  </a:cubicBezTo>
                  <a:cubicBezTo>
                    <a:pt x="241" y="23"/>
                    <a:pt x="241" y="23"/>
                    <a:pt x="241" y="23"/>
                  </a:cubicBezTo>
                  <a:cubicBezTo>
                    <a:pt x="246" y="23"/>
                    <a:pt x="250" y="26"/>
                    <a:pt x="252" y="31"/>
                  </a:cubicBezTo>
                  <a:cubicBezTo>
                    <a:pt x="273" y="82"/>
                    <a:pt x="273" y="82"/>
                    <a:pt x="273" y="82"/>
                  </a:cubicBezTo>
                  <a:cubicBezTo>
                    <a:pt x="335" y="92"/>
                    <a:pt x="335" y="92"/>
                    <a:pt x="335" y="92"/>
                  </a:cubicBezTo>
                  <a:cubicBezTo>
                    <a:pt x="341" y="93"/>
                    <a:pt x="345" y="98"/>
                    <a:pt x="345" y="104"/>
                  </a:cubicBezTo>
                  <a:lnTo>
                    <a:pt x="345" y="27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30" name="Group 29">
            <a:extLst>
              <a:ext uri="{FF2B5EF4-FFF2-40B4-BE49-F238E27FC236}">
                <a16:creationId xmlns:a16="http://schemas.microsoft.com/office/drawing/2014/main" id="{BC2DEEAC-AF43-4ED5-B0B6-C70A5209F180}"/>
              </a:ext>
            </a:extLst>
          </p:cNvPr>
          <p:cNvGrpSpPr/>
          <p:nvPr/>
        </p:nvGrpSpPr>
        <p:grpSpPr>
          <a:xfrm>
            <a:off x="1294981" y="5534806"/>
            <a:ext cx="2167379" cy="847760"/>
            <a:chOff x="9037789" y="3391492"/>
            <a:chExt cx="2167379" cy="847760"/>
          </a:xfrm>
        </p:grpSpPr>
        <p:sp>
          <p:nvSpPr>
            <p:cNvPr id="31" name="TextBox 30">
              <a:extLst>
                <a:ext uri="{FF2B5EF4-FFF2-40B4-BE49-F238E27FC236}">
                  <a16:creationId xmlns:a16="http://schemas.microsoft.com/office/drawing/2014/main" id="{132D5950-E27A-47C1-ACAC-83A4B14F6999}"/>
                </a:ext>
              </a:extLst>
            </p:cNvPr>
            <p:cNvSpPr txBox="1"/>
            <p:nvPr/>
          </p:nvSpPr>
          <p:spPr>
            <a:xfrm>
              <a:off x="9205216" y="3391492"/>
              <a:ext cx="1837362" cy="307777"/>
            </a:xfrm>
            <a:prstGeom prst="rect">
              <a:avLst/>
            </a:prstGeom>
            <a:noFill/>
          </p:spPr>
          <p:txBody>
            <a:bodyPr wrap="none" rtlCol="0">
              <a:spAutoFit/>
            </a:bodyPr>
            <a:lstStyle/>
            <a:p>
              <a:pPr algn="ctr"/>
              <a:r>
                <a:rPr lang="en-US" sz="1400" b="1"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OUR SERVICE HERE</a:t>
              </a:r>
              <a:endParaRPr lang="id-ID" sz="1400" b="1"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2" name="Rectangle 31">
              <a:extLst>
                <a:ext uri="{FF2B5EF4-FFF2-40B4-BE49-F238E27FC236}">
                  <a16:creationId xmlns:a16="http://schemas.microsoft.com/office/drawing/2014/main" id="{45E5B99A-B7A5-49D1-BF0C-4A60CF151AC8}"/>
                </a:ext>
              </a:extLst>
            </p:cNvPr>
            <p:cNvSpPr/>
            <p:nvPr/>
          </p:nvSpPr>
          <p:spPr>
            <a:xfrm>
              <a:off x="9037789" y="3672494"/>
              <a:ext cx="2167379" cy="566758"/>
            </a:xfrm>
            <a:prstGeom prst="rect">
              <a:avLst/>
            </a:prstGeom>
          </p:spPr>
          <p:txBody>
            <a:bodyPr wrap="square">
              <a:spAutoFit/>
            </a:bodyPr>
            <a:lstStyle/>
            <a:p>
              <a:pPr algn="ctr">
                <a:lnSpc>
                  <a:spcPct val="150000"/>
                </a:lnSpc>
              </a:pP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amet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consectetur</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adipiscing</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elit</a:t>
              </a:r>
              <a:endPar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grpSp>
      <p:sp>
        <p:nvSpPr>
          <p:cNvPr id="37" name="Rectangle: Rounded Corners 15">
            <a:extLst>
              <a:ext uri="{FF2B5EF4-FFF2-40B4-BE49-F238E27FC236}">
                <a16:creationId xmlns:a16="http://schemas.microsoft.com/office/drawing/2014/main" id="{1FE8D66C-B642-442B-B42A-946DF1661503}"/>
              </a:ext>
            </a:extLst>
          </p:cNvPr>
          <p:cNvSpPr/>
          <p:nvPr/>
        </p:nvSpPr>
        <p:spPr>
          <a:xfrm>
            <a:off x="8150783" y="1"/>
            <a:ext cx="4041217" cy="4077078"/>
          </a:xfrm>
          <a:prstGeom prst="roundRect">
            <a:avLst>
              <a:gd name="adj" fmla="val 0"/>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33" name="Group 32">
            <a:extLst>
              <a:ext uri="{FF2B5EF4-FFF2-40B4-BE49-F238E27FC236}">
                <a16:creationId xmlns:a16="http://schemas.microsoft.com/office/drawing/2014/main" id="{12B849E9-D687-4DAD-803A-EBB5A7FF4A66}"/>
              </a:ext>
            </a:extLst>
          </p:cNvPr>
          <p:cNvGrpSpPr/>
          <p:nvPr/>
        </p:nvGrpSpPr>
        <p:grpSpPr>
          <a:xfrm>
            <a:off x="6980757" y="1710281"/>
            <a:ext cx="4279897" cy="2177953"/>
            <a:chOff x="6609249" y="1104308"/>
            <a:chExt cx="4888994" cy="2177953"/>
          </a:xfrm>
        </p:grpSpPr>
        <p:sp>
          <p:nvSpPr>
            <p:cNvPr id="34" name="Subtitle 2">
              <a:extLst>
                <a:ext uri="{FF2B5EF4-FFF2-40B4-BE49-F238E27FC236}">
                  <a16:creationId xmlns:a16="http://schemas.microsoft.com/office/drawing/2014/main" id="{904DCE31-4C01-4534-B75B-193D08B10356}"/>
                </a:ext>
              </a:extLst>
            </p:cNvPr>
            <p:cNvSpPr txBox="1">
              <a:spLocks/>
            </p:cNvSpPr>
            <p:nvPr/>
          </p:nvSpPr>
          <p:spPr>
            <a:xfrm>
              <a:off x="6609249" y="1104308"/>
              <a:ext cx="4798031"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bg1"/>
                  </a:solidFill>
                  <a:latin typeface="Montserrat Medium" panose="00000600000000000000" pitchFamily="50" charset="0"/>
                  <a:ea typeface="Lato Black" panose="020F0502020204030203" pitchFamily="34" charset="0"/>
                  <a:cs typeface="Lato Black" panose="020F0502020204030203" pitchFamily="34" charset="0"/>
                </a:rPr>
                <a:t>WE ARE</a:t>
              </a:r>
              <a:endParaRPr lang="id-ID" sz="4800" dirty="0">
                <a:solidFill>
                  <a:schemeClr val="bg1"/>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35" name="Subtitle 2">
              <a:extLst>
                <a:ext uri="{FF2B5EF4-FFF2-40B4-BE49-F238E27FC236}">
                  <a16:creationId xmlns:a16="http://schemas.microsoft.com/office/drawing/2014/main" id="{840EAAE2-D295-4AFE-B367-5CA9E5C80CBB}"/>
                </a:ext>
              </a:extLst>
            </p:cNvPr>
            <p:cNvSpPr txBox="1">
              <a:spLocks/>
            </p:cNvSpPr>
            <p:nvPr/>
          </p:nvSpPr>
          <p:spPr>
            <a:xfrm>
              <a:off x="6609250" y="1791614"/>
              <a:ext cx="4888993" cy="8037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bg1"/>
                  </a:solidFill>
                  <a:latin typeface="Montserrat Medium" panose="00000600000000000000" pitchFamily="50" charset="0"/>
                  <a:ea typeface="Lato Black" panose="020F0502020204030203" pitchFamily="34" charset="0"/>
                  <a:cs typeface="Lato Black" panose="020F0502020204030203" pitchFamily="34" charset="0"/>
                </a:rPr>
                <a:t>TEAM</a:t>
              </a:r>
            </a:p>
          </p:txBody>
        </p:sp>
        <p:sp>
          <p:nvSpPr>
            <p:cNvPr id="36" name="Subtitle 2">
              <a:extLst>
                <a:ext uri="{FF2B5EF4-FFF2-40B4-BE49-F238E27FC236}">
                  <a16:creationId xmlns:a16="http://schemas.microsoft.com/office/drawing/2014/main" id="{A7E02B1F-E28D-4C54-82C8-5F15BF8315BC}"/>
                </a:ext>
              </a:extLst>
            </p:cNvPr>
            <p:cNvSpPr txBox="1">
              <a:spLocks/>
            </p:cNvSpPr>
            <p:nvPr/>
          </p:nvSpPr>
          <p:spPr>
            <a:xfrm>
              <a:off x="6609249" y="2478539"/>
              <a:ext cx="4888993" cy="8037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bg1"/>
                  </a:solidFill>
                  <a:latin typeface="Montserrat Medium" panose="00000600000000000000" pitchFamily="50" charset="0"/>
                  <a:ea typeface="Lato Black" panose="020F0502020204030203" pitchFamily="34" charset="0"/>
                  <a:cs typeface="Lato Black" panose="020F0502020204030203" pitchFamily="34" charset="0"/>
                </a:rPr>
                <a:t>MATCH</a:t>
              </a:r>
              <a:endParaRPr lang="id-ID" sz="4800" dirty="0">
                <a:solidFill>
                  <a:schemeClr val="bg1"/>
                </a:solidFill>
                <a:latin typeface="Montserrat Medium" panose="00000600000000000000" pitchFamily="50" charset="0"/>
                <a:ea typeface="Lato Black" panose="020F0502020204030203" pitchFamily="34" charset="0"/>
                <a:cs typeface="Lato Black" panose="020F0502020204030203" pitchFamily="34" charset="0"/>
              </a:endParaRPr>
            </a:p>
          </p:txBody>
        </p:sp>
      </p:grpSp>
    </p:spTree>
    <p:extLst>
      <p:ext uri="{BB962C8B-B14F-4D97-AF65-F5344CB8AC3E}">
        <p14:creationId xmlns:p14="http://schemas.microsoft.com/office/powerpoint/2010/main" val="4858004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Isosceles Triangle 49">
            <a:extLst>
              <a:ext uri="{FF2B5EF4-FFF2-40B4-BE49-F238E27FC236}">
                <a16:creationId xmlns:a16="http://schemas.microsoft.com/office/drawing/2014/main" id="{DA46FF00-9B05-43A0-A7CD-FB42D721AD44}"/>
              </a:ext>
            </a:extLst>
          </p:cNvPr>
          <p:cNvSpPr/>
          <p:nvPr/>
        </p:nvSpPr>
        <p:spPr>
          <a:xfrm rot="16200000">
            <a:off x="9886118" y="4552656"/>
            <a:ext cx="2476110" cy="2134578"/>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17BE133C-CF1F-428E-AEC8-28E037B3E50A}"/>
              </a:ext>
            </a:extLst>
          </p:cNvPr>
          <p:cNvSpPr/>
          <p:nvPr/>
        </p:nvSpPr>
        <p:spPr>
          <a:xfrm rot="5400000">
            <a:off x="-419412" y="419411"/>
            <a:ext cx="6081486" cy="5242661"/>
          </a:xfrm>
          <a:prstGeom prst="triangle">
            <a:avLst>
              <a:gd name="adj"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Shape 71"/>
          <p:cNvSpPr/>
          <p:nvPr/>
        </p:nvSpPr>
        <p:spPr>
          <a:xfrm>
            <a:off x="8157328" y="3680852"/>
            <a:ext cx="2285883" cy="2197605"/>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lstStyle/>
          <a:p>
            <a:pPr>
              <a:lnSpc>
                <a:spcPct val="150000"/>
              </a:lnSpc>
            </a:pP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has been the industry's standard dummy text ever since the 1500s, when an unknown printer took a galley of type and scrambled.1500s, standard dummy text ever since the 1500s, when an unknown printer took a galley of type and scrambled.1500s, </a:t>
            </a:r>
          </a:p>
          <a:p>
            <a:pPr>
              <a:lnSpc>
                <a:spcPct val="150000"/>
              </a:lnSpc>
            </a:pP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p>
        </p:txBody>
      </p:sp>
      <p:sp>
        <p:nvSpPr>
          <p:cNvPr id="7" name="Shape 68">
            <a:extLst>
              <a:ext uri="{FF2B5EF4-FFF2-40B4-BE49-F238E27FC236}">
                <a16:creationId xmlns:a16="http://schemas.microsoft.com/office/drawing/2014/main" id="{65A9F5B6-4441-4CDA-8CB3-0D5ACA28CE8A}"/>
              </a:ext>
            </a:extLst>
          </p:cNvPr>
          <p:cNvSpPr/>
          <p:nvPr/>
        </p:nvSpPr>
        <p:spPr>
          <a:xfrm>
            <a:off x="4814222" y="1046304"/>
            <a:ext cx="2563556" cy="4832153"/>
          </a:xfrm>
          <a:prstGeom prst="rect">
            <a:avLst/>
          </a:prstGeom>
          <a:solidFill>
            <a:schemeClr val="accent1"/>
          </a:solidFill>
          <a:ln w="12700">
            <a:miter lim="400000"/>
          </a:ln>
        </p:spPr>
        <p:txBody>
          <a:bodyPr lIns="25400" tIns="25400" rIns="25400" bIns="25400" anchor="ctr"/>
          <a:lstStyle/>
          <a:p>
            <a:pPr>
              <a:lnSpc>
                <a:spcPct val="100000"/>
              </a:lnSpc>
              <a:defRPr sz="3200">
                <a:solidFill>
                  <a:srgbClr val="FFFFFF"/>
                </a:solidFill>
                <a:latin typeface="Helvetica Light"/>
                <a:ea typeface="Helvetica Light"/>
                <a:cs typeface="Helvetica Light"/>
                <a:sym typeface="Helvetica Light"/>
              </a:defRPr>
            </a:pPr>
            <a:endParaRPr sz="1600"/>
          </a:p>
        </p:txBody>
      </p:sp>
      <p:grpSp>
        <p:nvGrpSpPr>
          <p:cNvPr id="9" name="Group 8">
            <a:extLst>
              <a:ext uri="{FF2B5EF4-FFF2-40B4-BE49-F238E27FC236}">
                <a16:creationId xmlns:a16="http://schemas.microsoft.com/office/drawing/2014/main" id="{258F85F0-3592-48DD-8930-0B5EADB3CAEF}"/>
              </a:ext>
            </a:extLst>
          </p:cNvPr>
          <p:cNvGrpSpPr/>
          <p:nvPr/>
        </p:nvGrpSpPr>
        <p:grpSpPr>
          <a:xfrm>
            <a:off x="8157328" y="1045339"/>
            <a:ext cx="4560940" cy="2346418"/>
            <a:chOff x="6846340" y="1104308"/>
            <a:chExt cx="4560940" cy="2346418"/>
          </a:xfrm>
        </p:grpSpPr>
        <p:sp>
          <p:nvSpPr>
            <p:cNvPr id="10" name="Subtitle 2">
              <a:extLst>
                <a:ext uri="{FF2B5EF4-FFF2-40B4-BE49-F238E27FC236}">
                  <a16:creationId xmlns:a16="http://schemas.microsoft.com/office/drawing/2014/main" id="{C3F9694F-85BB-4EE9-9941-8DA32EB0504C}"/>
                </a:ext>
              </a:extLst>
            </p:cNvPr>
            <p:cNvSpPr txBox="1">
              <a:spLocks/>
            </p:cNvSpPr>
            <p:nvPr/>
          </p:nvSpPr>
          <p:spPr>
            <a:xfrm>
              <a:off x="6846341" y="1104308"/>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HELLO</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11" name="Subtitle 2">
              <a:extLst>
                <a:ext uri="{FF2B5EF4-FFF2-40B4-BE49-F238E27FC236}">
                  <a16:creationId xmlns:a16="http://schemas.microsoft.com/office/drawing/2014/main" id="{567466EE-3495-4F6B-9423-D2579E504259}"/>
                </a:ext>
              </a:extLst>
            </p:cNvPr>
            <p:cNvSpPr txBox="1">
              <a:spLocks/>
            </p:cNvSpPr>
            <p:nvPr/>
          </p:nvSpPr>
          <p:spPr>
            <a:xfrm>
              <a:off x="6846340" y="1791614"/>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IT’S</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12" name="Subtitle 2">
              <a:extLst>
                <a:ext uri="{FF2B5EF4-FFF2-40B4-BE49-F238E27FC236}">
                  <a16:creationId xmlns:a16="http://schemas.microsoft.com/office/drawing/2014/main" id="{20623E8D-1291-4B2C-BB92-D3A8336C8B0A}"/>
                </a:ext>
              </a:extLst>
            </p:cNvPr>
            <p:cNvSpPr txBox="1">
              <a:spLocks/>
            </p:cNvSpPr>
            <p:nvPr/>
          </p:nvSpPr>
          <p:spPr>
            <a:xfrm>
              <a:off x="6846340" y="2529109"/>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dirty="0">
                  <a:solidFill>
                    <a:schemeClr val="tx1">
                      <a:lumMod val="75000"/>
                      <a:lumOff val="25000"/>
                    </a:schemeClr>
                  </a:solidFill>
                  <a:latin typeface="Montserrat" panose="00000500000000000000" pitchFamily="50" charset="0"/>
                </a:rPr>
                <a:t>LOOKBOOK</a:t>
              </a:r>
            </a:p>
          </p:txBody>
        </p:sp>
      </p:grpSp>
      <p:sp>
        <p:nvSpPr>
          <p:cNvPr id="13" name="Freeform: Shape 12">
            <a:extLst>
              <a:ext uri="{FF2B5EF4-FFF2-40B4-BE49-F238E27FC236}">
                <a16:creationId xmlns:a16="http://schemas.microsoft.com/office/drawing/2014/main" id="{FE1EA9EA-A60C-414B-93BF-F9221205F547}"/>
              </a:ext>
            </a:extLst>
          </p:cNvPr>
          <p:cNvSpPr/>
          <p:nvPr/>
        </p:nvSpPr>
        <p:spPr>
          <a:xfrm rot="5400000">
            <a:off x="10253672" y="932692"/>
            <a:ext cx="368249" cy="368249"/>
          </a:xfrm>
          <a:custGeom>
            <a:avLst/>
            <a:gdLst>
              <a:gd name="connsiteX0" fmla="*/ 402175 w 804350"/>
              <a:gd name="connsiteY0" fmla="*/ 0 h 804350"/>
              <a:gd name="connsiteX1" fmla="*/ 796179 w 804350"/>
              <a:gd name="connsiteY1" fmla="*/ 321123 h 804350"/>
              <a:gd name="connsiteX2" fmla="*/ 804350 w 804350"/>
              <a:gd name="connsiteY2" fmla="*/ 402174 h 804350"/>
              <a:gd name="connsiteX3" fmla="*/ 556031 w 804350"/>
              <a:gd name="connsiteY3" fmla="*/ 402174 h 804350"/>
              <a:gd name="connsiteX4" fmla="*/ 543940 w 804350"/>
              <a:gd name="connsiteY4" fmla="*/ 342288 h 804350"/>
              <a:gd name="connsiteX5" fmla="*/ 402175 w 804350"/>
              <a:gd name="connsiteY5" fmla="*/ 248319 h 804350"/>
              <a:gd name="connsiteX6" fmla="*/ 248319 w 804350"/>
              <a:gd name="connsiteY6" fmla="*/ 402175 h 804350"/>
              <a:gd name="connsiteX7" fmla="*/ 342288 w 804350"/>
              <a:gd name="connsiteY7" fmla="*/ 543940 h 804350"/>
              <a:gd name="connsiteX8" fmla="*/ 402174 w 804350"/>
              <a:gd name="connsiteY8" fmla="*/ 556031 h 804350"/>
              <a:gd name="connsiteX9" fmla="*/ 402174 w 804350"/>
              <a:gd name="connsiteY9" fmla="*/ 804350 h 804350"/>
              <a:gd name="connsiteX10" fmla="*/ 321123 w 804350"/>
              <a:gd name="connsiteY10" fmla="*/ 796180 h 804350"/>
              <a:gd name="connsiteX11" fmla="*/ 0 w 804350"/>
              <a:gd name="connsiteY11" fmla="*/ 402175 h 804350"/>
              <a:gd name="connsiteX12" fmla="*/ 402175 w 804350"/>
              <a:gd name="connsiteY12" fmla="*/ 0 h 80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4350" h="804350">
                <a:moveTo>
                  <a:pt x="402175" y="0"/>
                </a:moveTo>
                <a:cubicBezTo>
                  <a:pt x="596526" y="0"/>
                  <a:pt x="758678" y="137859"/>
                  <a:pt x="796179" y="321123"/>
                </a:cubicBezTo>
                <a:lnTo>
                  <a:pt x="804350" y="402174"/>
                </a:lnTo>
                <a:lnTo>
                  <a:pt x="556031" y="402174"/>
                </a:lnTo>
                <a:lnTo>
                  <a:pt x="543940" y="342288"/>
                </a:lnTo>
                <a:cubicBezTo>
                  <a:pt x="520584" y="287066"/>
                  <a:pt x="465904" y="248319"/>
                  <a:pt x="402175" y="248319"/>
                </a:cubicBezTo>
                <a:cubicBezTo>
                  <a:pt x="317203" y="248319"/>
                  <a:pt x="248319" y="317203"/>
                  <a:pt x="248319" y="402175"/>
                </a:cubicBezTo>
                <a:cubicBezTo>
                  <a:pt x="248319" y="465904"/>
                  <a:pt x="287067" y="520584"/>
                  <a:pt x="342288" y="543940"/>
                </a:cubicBezTo>
                <a:lnTo>
                  <a:pt x="402174" y="556031"/>
                </a:lnTo>
                <a:lnTo>
                  <a:pt x="402174" y="804350"/>
                </a:lnTo>
                <a:lnTo>
                  <a:pt x="321123" y="796180"/>
                </a:lnTo>
                <a:cubicBezTo>
                  <a:pt x="137859" y="758678"/>
                  <a:pt x="0" y="596526"/>
                  <a:pt x="0" y="402175"/>
                </a:cubicBezTo>
                <a:cubicBezTo>
                  <a:pt x="0" y="180060"/>
                  <a:pt x="180060" y="0"/>
                  <a:pt x="4021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tx1"/>
              </a:solidFill>
            </a:endParaRPr>
          </a:p>
        </p:txBody>
      </p:sp>
      <p:grpSp>
        <p:nvGrpSpPr>
          <p:cNvPr id="14" name="Group 13">
            <a:extLst>
              <a:ext uri="{FF2B5EF4-FFF2-40B4-BE49-F238E27FC236}">
                <a16:creationId xmlns:a16="http://schemas.microsoft.com/office/drawing/2014/main" id="{8EFE1B46-DD16-4589-AC1D-0DA6113B0FC2}"/>
              </a:ext>
            </a:extLst>
          </p:cNvPr>
          <p:cNvGrpSpPr/>
          <p:nvPr/>
        </p:nvGrpSpPr>
        <p:grpSpPr>
          <a:xfrm>
            <a:off x="5848953" y="2654262"/>
            <a:ext cx="500565" cy="438957"/>
            <a:chOff x="1640798" y="2149003"/>
            <a:chExt cx="464344" cy="407194"/>
          </a:xfrm>
          <a:solidFill>
            <a:schemeClr val="bg1"/>
          </a:solidFill>
        </p:grpSpPr>
        <p:sp>
          <p:nvSpPr>
            <p:cNvPr id="15" name="AutoShape 147">
              <a:extLst>
                <a:ext uri="{FF2B5EF4-FFF2-40B4-BE49-F238E27FC236}">
                  <a16:creationId xmlns:a16="http://schemas.microsoft.com/office/drawing/2014/main" id="{09B9056F-AEF5-4D3A-9EBD-1A07FEEFA6A0}"/>
                </a:ext>
              </a:extLst>
            </p:cNvPr>
            <p:cNvSpPr>
              <a:spLocks/>
            </p:cNvSpPr>
            <p:nvPr/>
          </p:nvSpPr>
          <p:spPr bwMode="auto">
            <a:xfrm>
              <a:off x="1640798" y="2149003"/>
              <a:ext cx="464344" cy="407194"/>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16" name="AutoShape 148">
              <a:extLst>
                <a:ext uri="{FF2B5EF4-FFF2-40B4-BE49-F238E27FC236}">
                  <a16:creationId xmlns:a16="http://schemas.microsoft.com/office/drawing/2014/main" id="{9CF45E12-F199-44C3-929B-86DB15B3CF9C}"/>
                </a:ext>
              </a:extLst>
            </p:cNvPr>
            <p:cNvSpPr>
              <a:spLocks/>
            </p:cNvSpPr>
            <p:nvPr/>
          </p:nvSpPr>
          <p:spPr bwMode="auto">
            <a:xfrm>
              <a:off x="1713029" y="2222028"/>
              <a:ext cx="69056" cy="69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grpSp>
      <p:sp>
        <p:nvSpPr>
          <p:cNvPr id="17" name="Content Placeholder 2">
            <a:extLst>
              <a:ext uri="{FF2B5EF4-FFF2-40B4-BE49-F238E27FC236}">
                <a16:creationId xmlns:a16="http://schemas.microsoft.com/office/drawing/2014/main" id="{38F48B82-1C74-4768-80DD-13C4AFD4A9C8}"/>
              </a:ext>
            </a:extLst>
          </p:cNvPr>
          <p:cNvSpPr txBox="1">
            <a:spLocks/>
          </p:cNvSpPr>
          <p:nvPr/>
        </p:nvSpPr>
        <p:spPr>
          <a:xfrm>
            <a:off x="5024484" y="3335065"/>
            <a:ext cx="2149502" cy="11792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Lorem ipsum dolor sit </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amet</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consectetur</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adipiscing</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elit</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Sed</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imperdiet</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tincidunt</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velit</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laoreet</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facilisis</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p>
        </p:txBody>
      </p:sp>
      <p:sp>
        <p:nvSpPr>
          <p:cNvPr id="19" name="Freeform: Shape 18">
            <a:extLst>
              <a:ext uri="{FF2B5EF4-FFF2-40B4-BE49-F238E27FC236}">
                <a16:creationId xmlns:a16="http://schemas.microsoft.com/office/drawing/2014/main" id="{12F5187F-86CA-4B8C-B759-38DB88E40C46}"/>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Picture Placeholder 2">
            <a:extLst>
              <a:ext uri="{FF2B5EF4-FFF2-40B4-BE49-F238E27FC236}">
                <a16:creationId xmlns:a16="http://schemas.microsoft.com/office/drawing/2014/main" id="{E3EFE7E4-4356-4744-B21D-77591B37BD74}"/>
              </a:ext>
            </a:extLst>
          </p:cNvPr>
          <p:cNvSpPr>
            <a:spLocks noGrp="1"/>
          </p:cNvSpPr>
          <p:nvPr>
            <p:ph type="pic" sz="quarter" idx="13"/>
          </p:nvPr>
        </p:nvSpPr>
        <p:spPr/>
      </p:sp>
    </p:spTree>
    <p:extLst>
      <p:ext uri="{BB962C8B-B14F-4D97-AF65-F5344CB8AC3E}">
        <p14:creationId xmlns:p14="http://schemas.microsoft.com/office/powerpoint/2010/main" val="14255725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43AEA08-8137-4C84-8AA4-9895C1C4EA11}"/>
              </a:ext>
            </a:extLst>
          </p:cNvPr>
          <p:cNvGrpSpPr/>
          <p:nvPr/>
        </p:nvGrpSpPr>
        <p:grpSpPr>
          <a:xfrm>
            <a:off x="3286305" y="1005010"/>
            <a:ext cx="4279897" cy="2177953"/>
            <a:chOff x="6609249" y="1104308"/>
            <a:chExt cx="4888994" cy="2177953"/>
          </a:xfrm>
        </p:grpSpPr>
        <p:sp>
          <p:nvSpPr>
            <p:cNvPr id="10" name="Subtitle 2">
              <a:extLst>
                <a:ext uri="{FF2B5EF4-FFF2-40B4-BE49-F238E27FC236}">
                  <a16:creationId xmlns:a16="http://schemas.microsoft.com/office/drawing/2014/main" id="{343EA44E-9711-4F55-90A5-11F483DF922F}"/>
                </a:ext>
              </a:extLst>
            </p:cNvPr>
            <p:cNvSpPr txBox="1">
              <a:spLocks/>
            </p:cNvSpPr>
            <p:nvPr/>
          </p:nvSpPr>
          <p:spPr>
            <a:xfrm>
              <a:off x="6609249" y="1104308"/>
              <a:ext cx="4798031"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WE ARE</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11" name="Subtitle 2">
              <a:extLst>
                <a:ext uri="{FF2B5EF4-FFF2-40B4-BE49-F238E27FC236}">
                  <a16:creationId xmlns:a16="http://schemas.microsoft.com/office/drawing/2014/main" id="{1FA1038E-57DF-417B-BD8A-681C29CD5C14}"/>
                </a:ext>
              </a:extLst>
            </p:cNvPr>
            <p:cNvSpPr txBox="1">
              <a:spLocks/>
            </p:cNvSpPr>
            <p:nvPr/>
          </p:nvSpPr>
          <p:spPr>
            <a:xfrm>
              <a:off x="6609250" y="1791614"/>
              <a:ext cx="4888993" cy="8037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TEAM</a:t>
              </a:r>
            </a:p>
          </p:txBody>
        </p:sp>
        <p:sp>
          <p:nvSpPr>
            <p:cNvPr id="12" name="Subtitle 2">
              <a:extLst>
                <a:ext uri="{FF2B5EF4-FFF2-40B4-BE49-F238E27FC236}">
                  <a16:creationId xmlns:a16="http://schemas.microsoft.com/office/drawing/2014/main" id="{495B584C-BA09-475F-A4BD-A1272655D0DB}"/>
                </a:ext>
              </a:extLst>
            </p:cNvPr>
            <p:cNvSpPr txBox="1">
              <a:spLocks/>
            </p:cNvSpPr>
            <p:nvPr/>
          </p:nvSpPr>
          <p:spPr>
            <a:xfrm>
              <a:off x="6609249" y="2478539"/>
              <a:ext cx="4888993" cy="8037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MATCH</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grpSp>
      <p:sp>
        <p:nvSpPr>
          <p:cNvPr id="13" name="Freeform: Shape 12">
            <a:extLst>
              <a:ext uri="{FF2B5EF4-FFF2-40B4-BE49-F238E27FC236}">
                <a16:creationId xmlns:a16="http://schemas.microsoft.com/office/drawing/2014/main" id="{1A3BD3CF-D684-4D72-960A-08A0D8378CC6}"/>
              </a:ext>
            </a:extLst>
          </p:cNvPr>
          <p:cNvSpPr/>
          <p:nvPr/>
        </p:nvSpPr>
        <p:spPr>
          <a:xfrm>
            <a:off x="4465041" y="796290"/>
            <a:ext cx="368249" cy="368249"/>
          </a:xfrm>
          <a:custGeom>
            <a:avLst/>
            <a:gdLst>
              <a:gd name="connsiteX0" fmla="*/ 402175 w 804350"/>
              <a:gd name="connsiteY0" fmla="*/ 0 h 804350"/>
              <a:gd name="connsiteX1" fmla="*/ 796179 w 804350"/>
              <a:gd name="connsiteY1" fmla="*/ 321123 h 804350"/>
              <a:gd name="connsiteX2" fmla="*/ 804350 w 804350"/>
              <a:gd name="connsiteY2" fmla="*/ 402174 h 804350"/>
              <a:gd name="connsiteX3" fmla="*/ 556031 w 804350"/>
              <a:gd name="connsiteY3" fmla="*/ 402174 h 804350"/>
              <a:gd name="connsiteX4" fmla="*/ 543940 w 804350"/>
              <a:gd name="connsiteY4" fmla="*/ 342288 h 804350"/>
              <a:gd name="connsiteX5" fmla="*/ 402175 w 804350"/>
              <a:gd name="connsiteY5" fmla="*/ 248319 h 804350"/>
              <a:gd name="connsiteX6" fmla="*/ 248319 w 804350"/>
              <a:gd name="connsiteY6" fmla="*/ 402175 h 804350"/>
              <a:gd name="connsiteX7" fmla="*/ 342288 w 804350"/>
              <a:gd name="connsiteY7" fmla="*/ 543940 h 804350"/>
              <a:gd name="connsiteX8" fmla="*/ 402174 w 804350"/>
              <a:gd name="connsiteY8" fmla="*/ 556031 h 804350"/>
              <a:gd name="connsiteX9" fmla="*/ 402174 w 804350"/>
              <a:gd name="connsiteY9" fmla="*/ 804350 h 804350"/>
              <a:gd name="connsiteX10" fmla="*/ 321123 w 804350"/>
              <a:gd name="connsiteY10" fmla="*/ 796180 h 804350"/>
              <a:gd name="connsiteX11" fmla="*/ 0 w 804350"/>
              <a:gd name="connsiteY11" fmla="*/ 402175 h 804350"/>
              <a:gd name="connsiteX12" fmla="*/ 402175 w 804350"/>
              <a:gd name="connsiteY12" fmla="*/ 0 h 80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4350" h="804350">
                <a:moveTo>
                  <a:pt x="402175" y="0"/>
                </a:moveTo>
                <a:cubicBezTo>
                  <a:pt x="596526" y="0"/>
                  <a:pt x="758678" y="137859"/>
                  <a:pt x="796179" y="321123"/>
                </a:cubicBezTo>
                <a:lnTo>
                  <a:pt x="804350" y="402174"/>
                </a:lnTo>
                <a:lnTo>
                  <a:pt x="556031" y="402174"/>
                </a:lnTo>
                <a:lnTo>
                  <a:pt x="543940" y="342288"/>
                </a:lnTo>
                <a:cubicBezTo>
                  <a:pt x="520584" y="287066"/>
                  <a:pt x="465904" y="248319"/>
                  <a:pt x="402175" y="248319"/>
                </a:cubicBezTo>
                <a:cubicBezTo>
                  <a:pt x="317203" y="248319"/>
                  <a:pt x="248319" y="317203"/>
                  <a:pt x="248319" y="402175"/>
                </a:cubicBezTo>
                <a:cubicBezTo>
                  <a:pt x="248319" y="465904"/>
                  <a:pt x="287067" y="520584"/>
                  <a:pt x="342288" y="543940"/>
                </a:cubicBezTo>
                <a:lnTo>
                  <a:pt x="402174" y="556031"/>
                </a:lnTo>
                <a:lnTo>
                  <a:pt x="402174" y="804350"/>
                </a:lnTo>
                <a:lnTo>
                  <a:pt x="321123" y="796180"/>
                </a:lnTo>
                <a:cubicBezTo>
                  <a:pt x="137859" y="758678"/>
                  <a:pt x="0" y="596526"/>
                  <a:pt x="0" y="402175"/>
                </a:cubicBezTo>
                <a:cubicBezTo>
                  <a:pt x="0" y="180060"/>
                  <a:pt x="180060" y="0"/>
                  <a:pt x="4021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186693A2-42BE-4FEF-A16D-2DC2C7555434}"/>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Shape 71">
            <a:extLst>
              <a:ext uri="{FF2B5EF4-FFF2-40B4-BE49-F238E27FC236}">
                <a16:creationId xmlns:a16="http://schemas.microsoft.com/office/drawing/2014/main" id="{8C34E0D2-AB3F-42DA-AA33-FDC9891FAE2C}"/>
              </a:ext>
            </a:extLst>
          </p:cNvPr>
          <p:cNvSpPr/>
          <p:nvPr/>
        </p:nvSpPr>
        <p:spPr>
          <a:xfrm>
            <a:off x="4630702" y="3553235"/>
            <a:ext cx="1750054" cy="2582535"/>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lstStyle/>
          <a:p>
            <a:pPr algn="r">
              <a:lnSpc>
                <a:spcPct val="150000"/>
              </a:lnSpc>
            </a:pP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has been the industry's standard dummy text ever since the 1500s, when an unknown printer took a galley of type and scrambled.1500s, standard dummy text ever since the 1500s, when an unknown printer took a galley of type and scrambled.1500s, </a:t>
            </a:r>
          </a:p>
          <a:p>
            <a:pPr algn="r">
              <a:lnSpc>
                <a:spcPct val="150000"/>
              </a:lnSpc>
            </a:pP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p>
        </p:txBody>
      </p:sp>
      <p:sp>
        <p:nvSpPr>
          <p:cNvPr id="25" name="Freeform: Shape 24">
            <a:extLst>
              <a:ext uri="{FF2B5EF4-FFF2-40B4-BE49-F238E27FC236}">
                <a16:creationId xmlns:a16="http://schemas.microsoft.com/office/drawing/2014/main" id="{5D84EC68-51B2-4D30-9571-9F863BF80057}"/>
              </a:ext>
            </a:extLst>
          </p:cNvPr>
          <p:cNvSpPr/>
          <p:nvPr/>
        </p:nvSpPr>
        <p:spPr>
          <a:xfrm rot="16200000">
            <a:off x="-13447" y="-10589"/>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6" name="Group 25">
            <a:extLst>
              <a:ext uri="{FF2B5EF4-FFF2-40B4-BE49-F238E27FC236}">
                <a16:creationId xmlns:a16="http://schemas.microsoft.com/office/drawing/2014/main" id="{8B09E86B-4865-47ED-ABE9-D6CBA4735E9B}"/>
              </a:ext>
            </a:extLst>
          </p:cNvPr>
          <p:cNvGrpSpPr/>
          <p:nvPr/>
        </p:nvGrpSpPr>
        <p:grpSpPr>
          <a:xfrm>
            <a:off x="-960511" y="2730349"/>
            <a:ext cx="4560939" cy="1552309"/>
            <a:chOff x="6846340" y="1794209"/>
            <a:chExt cx="4560939" cy="1552309"/>
          </a:xfrm>
        </p:grpSpPr>
        <p:sp>
          <p:nvSpPr>
            <p:cNvPr id="28" name="Subtitle 2">
              <a:extLst>
                <a:ext uri="{FF2B5EF4-FFF2-40B4-BE49-F238E27FC236}">
                  <a16:creationId xmlns:a16="http://schemas.microsoft.com/office/drawing/2014/main" id="{9FF02A36-94AB-4E21-8DDA-672685E36F7F}"/>
                </a:ext>
              </a:extLst>
            </p:cNvPr>
            <p:cNvSpPr txBox="1">
              <a:spLocks/>
            </p:cNvSpPr>
            <p:nvPr/>
          </p:nvSpPr>
          <p:spPr>
            <a:xfrm>
              <a:off x="7515302" y="1794209"/>
              <a:ext cx="3891977"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400" dirty="0">
                  <a:solidFill>
                    <a:schemeClr val="accent1"/>
                  </a:solidFill>
                  <a:latin typeface="Montserrat Medium" panose="00000600000000000000" pitchFamily="50" charset="0"/>
                  <a:ea typeface="Lato Black" panose="020F0502020204030203" pitchFamily="34" charset="0"/>
                  <a:cs typeface="Lato Black" panose="020F0502020204030203" pitchFamily="34" charset="0"/>
                </a:rPr>
                <a:t>THE TEAM</a:t>
              </a:r>
              <a:endParaRPr lang="id-ID" sz="4400" dirty="0">
                <a:solidFill>
                  <a:schemeClr val="accent1"/>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29" name="Subtitle 2">
              <a:extLst>
                <a:ext uri="{FF2B5EF4-FFF2-40B4-BE49-F238E27FC236}">
                  <a16:creationId xmlns:a16="http://schemas.microsoft.com/office/drawing/2014/main" id="{EA9C2247-1210-4365-9107-CEB17964451B}"/>
                </a:ext>
              </a:extLst>
            </p:cNvPr>
            <p:cNvSpPr txBox="1">
              <a:spLocks/>
            </p:cNvSpPr>
            <p:nvPr/>
          </p:nvSpPr>
          <p:spPr>
            <a:xfrm>
              <a:off x="6846340" y="2424901"/>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4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DIFERENT</a:t>
              </a:r>
              <a:endParaRPr lang="id-ID" sz="44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grpSp>
      <p:sp>
        <p:nvSpPr>
          <p:cNvPr id="30" name="TextBox 29">
            <a:extLst>
              <a:ext uri="{FF2B5EF4-FFF2-40B4-BE49-F238E27FC236}">
                <a16:creationId xmlns:a16="http://schemas.microsoft.com/office/drawing/2014/main" id="{C801F527-8390-4860-93FC-DD9912CD08FB}"/>
              </a:ext>
            </a:extLst>
          </p:cNvPr>
          <p:cNvSpPr txBox="1"/>
          <p:nvPr/>
        </p:nvSpPr>
        <p:spPr>
          <a:xfrm>
            <a:off x="1356140" y="4701665"/>
            <a:ext cx="2209036" cy="854080"/>
          </a:xfrm>
          <a:prstGeom prst="rect">
            <a:avLst/>
          </a:prstGeom>
          <a:noFill/>
        </p:spPr>
        <p:txBody>
          <a:bodyPr wrap="square" rtlCol="0">
            <a:spAutoFit/>
          </a:bodyPr>
          <a:lstStyle/>
          <a:p>
            <a:pPr algn="r">
              <a:lnSpc>
                <a:spcPct val="150000"/>
              </a:lnSpc>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a:t>
            </a:r>
          </a:p>
        </p:txBody>
      </p:sp>
      <p:sp>
        <p:nvSpPr>
          <p:cNvPr id="31" name="TextBox 30">
            <a:extLst>
              <a:ext uri="{FF2B5EF4-FFF2-40B4-BE49-F238E27FC236}">
                <a16:creationId xmlns:a16="http://schemas.microsoft.com/office/drawing/2014/main" id="{77663DE7-7C6E-43D2-8560-809E78DCCF10}"/>
              </a:ext>
            </a:extLst>
          </p:cNvPr>
          <p:cNvSpPr txBox="1"/>
          <p:nvPr/>
        </p:nvSpPr>
        <p:spPr>
          <a:xfrm>
            <a:off x="-447439" y="4282658"/>
            <a:ext cx="4012615" cy="346249"/>
          </a:xfrm>
          <a:prstGeom prst="rect">
            <a:avLst/>
          </a:prstGeom>
          <a:noFill/>
        </p:spPr>
        <p:txBody>
          <a:bodyPr wrap="square" rtlCol="0">
            <a:spAutoFit/>
          </a:bodyPr>
          <a:lstStyle/>
          <a:p>
            <a:pPr algn="r">
              <a:lnSpc>
                <a:spcPct val="150000"/>
              </a:lnSpc>
            </a:pPr>
            <a:r>
              <a:rPr lang="id-ID" sz="11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L</a:t>
            </a:r>
            <a:r>
              <a:rPr lang="en-US" sz="1100" dirty="0" err="1">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orem</a:t>
            </a:r>
            <a:r>
              <a:rPr lang="en-US" sz="11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 Ipsum is simply dummy text of the printing.</a:t>
            </a:r>
            <a:endParaRPr lang="en-US" sz="12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33" name="Rectangle 32">
            <a:extLst>
              <a:ext uri="{FF2B5EF4-FFF2-40B4-BE49-F238E27FC236}">
                <a16:creationId xmlns:a16="http://schemas.microsoft.com/office/drawing/2014/main" id="{2D598A96-0133-4C4C-B6BD-0B14C22DFA3F}"/>
              </a:ext>
            </a:extLst>
          </p:cNvPr>
          <p:cNvSpPr/>
          <p:nvPr/>
        </p:nvSpPr>
        <p:spPr>
          <a:xfrm rot="5400000">
            <a:off x="-393898" y="1873085"/>
            <a:ext cx="4209143" cy="4316229"/>
          </a:xfrm>
          <a:prstGeom prst="rect">
            <a:avLst/>
          </a:prstGeom>
          <a:noFill/>
          <a:ln w="152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584F2C7F-EB46-4259-90BD-8EBFC3E3FD53}"/>
              </a:ext>
            </a:extLst>
          </p:cNvPr>
          <p:cNvSpPr>
            <a:spLocks noGrp="1"/>
          </p:cNvSpPr>
          <p:nvPr>
            <p:ph type="pic" sz="quarter" idx="10"/>
          </p:nvPr>
        </p:nvSpPr>
        <p:spPr/>
      </p:sp>
    </p:spTree>
    <p:extLst>
      <p:ext uri="{BB962C8B-B14F-4D97-AF65-F5344CB8AC3E}">
        <p14:creationId xmlns:p14="http://schemas.microsoft.com/office/powerpoint/2010/main" val="7448081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CE4FB92-FDAF-4283-B878-26E807EAE7E2}"/>
              </a:ext>
            </a:extLst>
          </p:cNvPr>
          <p:cNvSpPr txBox="1"/>
          <p:nvPr/>
        </p:nvSpPr>
        <p:spPr>
          <a:xfrm>
            <a:off x="660326" y="3720316"/>
            <a:ext cx="343364" cy="400110"/>
          </a:xfrm>
          <a:prstGeom prst="rect">
            <a:avLst/>
          </a:prstGeom>
          <a:noFill/>
        </p:spPr>
        <p:txBody>
          <a:bodyPr wrap="none" rtlCol="0">
            <a:spAutoFit/>
          </a:bodyPr>
          <a:lstStyle/>
          <a:p>
            <a:r>
              <a:rPr lang="en-US" sz="2000" dirty="0">
                <a:solidFill>
                  <a:schemeClr val="accent1"/>
                </a:solidFill>
                <a:latin typeface="Montserrat" panose="00000500000000000000" pitchFamily="50" charset="0"/>
              </a:rPr>
              <a:t>1</a:t>
            </a:r>
            <a:endParaRPr lang="id-ID" sz="2000" dirty="0">
              <a:solidFill>
                <a:schemeClr val="accent1"/>
              </a:solidFill>
              <a:latin typeface="Montserrat" panose="00000500000000000000" pitchFamily="50" charset="0"/>
            </a:endParaRPr>
          </a:p>
        </p:txBody>
      </p:sp>
      <p:sp>
        <p:nvSpPr>
          <p:cNvPr id="7" name="TextBox 6">
            <a:extLst>
              <a:ext uri="{FF2B5EF4-FFF2-40B4-BE49-F238E27FC236}">
                <a16:creationId xmlns:a16="http://schemas.microsoft.com/office/drawing/2014/main" id="{E27E0157-863C-40A4-856C-2BD2FA29325C}"/>
              </a:ext>
            </a:extLst>
          </p:cNvPr>
          <p:cNvSpPr txBox="1"/>
          <p:nvPr/>
        </p:nvSpPr>
        <p:spPr>
          <a:xfrm>
            <a:off x="933297" y="3720316"/>
            <a:ext cx="1843774" cy="400110"/>
          </a:xfrm>
          <a:prstGeom prst="rect">
            <a:avLst/>
          </a:prstGeom>
          <a:noFill/>
        </p:spPr>
        <p:txBody>
          <a:bodyPr wrap="none" rtlCol="0">
            <a:spAutoFit/>
          </a:bodyPr>
          <a:lstStyle/>
          <a:p>
            <a:r>
              <a:rPr lang="id-ID" sz="2000" dirty="0">
                <a:solidFill>
                  <a:schemeClr val="tx2">
                    <a:lumMod val="90000"/>
                    <a:lumOff val="10000"/>
                  </a:schemeClr>
                </a:solidFill>
                <a:latin typeface="Lato" panose="020F0502020204030203" pitchFamily="34" charset="0"/>
                <a:ea typeface="Lato" panose="020F0502020204030203" pitchFamily="34" charset="0"/>
                <a:cs typeface="Lato" panose="020F0502020204030203" pitchFamily="34" charset="0"/>
              </a:rPr>
              <a:t>Title goes here</a:t>
            </a:r>
          </a:p>
        </p:txBody>
      </p:sp>
      <p:sp>
        <p:nvSpPr>
          <p:cNvPr id="8" name="TextBox 7">
            <a:extLst>
              <a:ext uri="{FF2B5EF4-FFF2-40B4-BE49-F238E27FC236}">
                <a16:creationId xmlns:a16="http://schemas.microsoft.com/office/drawing/2014/main" id="{CB130402-3DB1-4FBB-BC89-A4E5C583871D}"/>
              </a:ext>
            </a:extLst>
          </p:cNvPr>
          <p:cNvSpPr txBox="1"/>
          <p:nvPr/>
        </p:nvSpPr>
        <p:spPr>
          <a:xfrm>
            <a:off x="933297" y="4145826"/>
            <a:ext cx="2767847" cy="566758"/>
          </a:xfrm>
          <a:prstGeom prst="rect">
            <a:avLst/>
          </a:prstGeom>
          <a:noFill/>
        </p:spPr>
        <p:txBody>
          <a:bodyPr wrap="square" rtlCol="0">
            <a:spAutoFit/>
          </a:bodyPr>
          <a:lstStyle/>
          <a:p>
            <a:pPr>
              <a:lnSpc>
                <a:spcPct val="150000"/>
              </a:lnSpc>
            </a:pPr>
            <a:r>
              <a:rPr lang="id-ID" sz="1100" dirty="0">
                <a:solidFill>
                  <a:schemeClr val="tx2">
                    <a:lumMod val="90000"/>
                    <a:lumOff val="10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consectetur adipiscing elit. Proin sed libero in magna</a:t>
            </a:r>
          </a:p>
        </p:txBody>
      </p:sp>
      <p:sp>
        <p:nvSpPr>
          <p:cNvPr id="9" name="TextBox 8">
            <a:extLst>
              <a:ext uri="{FF2B5EF4-FFF2-40B4-BE49-F238E27FC236}">
                <a16:creationId xmlns:a16="http://schemas.microsoft.com/office/drawing/2014/main" id="{50B1614A-865E-43F2-BF12-C2C7832F9CD8}"/>
              </a:ext>
            </a:extLst>
          </p:cNvPr>
          <p:cNvSpPr txBox="1"/>
          <p:nvPr/>
        </p:nvSpPr>
        <p:spPr>
          <a:xfrm>
            <a:off x="660326" y="4930341"/>
            <a:ext cx="343364" cy="400110"/>
          </a:xfrm>
          <a:prstGeom prst="rect">
            <a:avLst/>
          </a:prstGeom>
          <a:noFill/>
        </p:spPr>
        <p:txBody>
          <a:bodyPr wrap="none" rtlCol="0">
            <a:spAutoFit/>
          </a:bodyPr>
          <a:lstStyle/>
          <a:p>
            <a:r>
              <a:rPr lang="en-US" sz="2000" dirty="0">
                <a:solidFill>
                  <a:schemeClr val="accent1"/>
                </a:solidFill>
                <a:latin typeface="Montserrat" panose="00000500000000000000" pitchFamily="50" charset="0"/>
              </a:rPr>
              <a:t>2</a:t>
            </a:r>
            <a:endParaRPr lang="id-ID" sz="2000" dirty="0">
              <a:solidFill>
                <a:schemeClr val="accent1"/>
              </a:solidFill>
              <a:latin typeface="Montserrat" panose="00000500000000000000" pitchFamily="50" charset="0"/>
            </a:endParaRPr>
          </a:p>
        </p:txBody>
      </p:sp>
      <p:sp>
        <p:nvSpPr>
          <p:cNvPr id="10" name="TextBox 9">
            <a:extLst>
              <a:ext uri="{FF2B5EF4-FFF2-40B4-BE49-F238E27FC236}">
                <a16:creationId xmlns:a16="http://schemas.microsoft.com/office/drawing/2014/main" id="{E5E0F0A6-A801-4E87-970E-726D8900E2F6}"/>
              </a:ext>
            </a:extLst>
          </p:cNvPr>
          <p:cNvSpPr txBox="1"/>
          <p:nvPr/>
        </p:nvSpPr>
        <p:spPr>
          <a:xfrm>
            <a:off x="933297" y="4930341"/>
            <a:ext cx="1843774" cy="400110"/>
          </a:xfrm>
          <a:prstGeom prst="rect">
            <a:avLst/>
          </a:prstGeom>
          <a:noFill/>
        </p:spPr>
        <p:txBody>
          <a:bodyPr wrap="none" rtlCol="0">
            <a:spAutoFit/>
          </a:bodyPr>
          <a:lstStyle/>
          <a:p>
            <a:r>
              <a:rPr lang="id-ID" sz="2000" dirty="0">
                <a:solidFill>
                  <a:schemeClr val="tx2">
                    <a:lumMod val="90000"/>
                    <a:lumOff val="10000"/>
                  </a:schemeClr>
                </a:solidFill>
                <a:latin typeface="Lato" panose="020F0502020204030203" pitchFamily="34" charset="0"/>
                <a:ea typeface="Lato" panose="020F0502020204030203" pitchFamily="34" charset="0"/>
                <a:cs typeface="Lato" panose="020F0502020204030203" pitchFamily="34" charset="0"/>
              </a:rPr>
              <a:t>Title goes here</a:t>
            </a:r>
          </a:p>
        </p:txBody>
      </p:sp>
      <p:sp>
        <p:nvSpPr>
          <p:cNvPr id="11" name="TextBox 10">
            <a:extLst>
              <a:ext uri="{FF2B5EF4-FFF2-40B4-BE49-F238E27FC236}">
                <a16:creationId xmlns:a16="http://schemas.microsoft.com/office/drawing/2014/main" id="{95D79B2F-D1E6-4B1D-B80B-4E52EA6EE6B9}"/>
              </a:ext>
            </a:extLst>
          </p:cNvPr>
          <p:cNvSpPr txBox="1"/>
          <p:nvPr/>
        </p:nvSpPr>
        <p:spPr>
          <a:xfrm>
            <a:off x="933297" y="5355851"/>
            <a:ext cx="2767847" cy="577081"/>
          </a:xfrm>
          <a:prstGeom prst="rect">
            <a:avLst/>
          </a:prstGeom>
          <a:noFill/>
        </p:spPr>
        <p:txBody>
          <a:bodyPr wrap="square" rtlCol="0">
            <a:spAutoFit/>
          </a:bodyPr>
          <a:lstStyle/>
          <a:p>
            <a:pPr>
              <a:lnSpc>
                <a:spcPct val="150000"/>
              </a:lnSpc>
            </a:pPr>
            <a:r>
              <a:rPr lang="id-ID" sz="1100" dirty="0">
                <a:solidFill>
                  <a:schemeClr val="tx2">
                    <a:lumMod val="90000"/>
                    <a:lumOff val="10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consectetur adipiscing elit. Proin sed libero in magna</a:t>
            </a:r>
          </a:p>
        </p:txBody>
      </p:sp>
      <p:cxnSp>
        <p:nvCxnSpPr>
          <p:cNvPr id="15" name="Straight Connector 14">
            <a:extLst>
              <a:ext uri="{FF2B5EF4-FFF2-40B4-BE49-F238E27FC236}">
                <a16:creationId xmlns:a16="http://schemas.microsoft.com/office/drawing/2014/main" id="{E065667D-213A-4714-A55B-E062A384673A}"/>
              </a:ext>
            </a:extLst>
          </p:cNvPr>
          <p:cNvCxnSpPr>
            <a:cxnSpLocks/>
          </p:cNvCxnSpPr>
          <p:nvPr/>
        </p:nvCxnSpPr>
        <p:spPr>
          <a:xfrm flipV="1">
            <a:off x="812104" y="4191180"/>
            <a:ext cx="0" cy="53147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D14E715E-AFB5-43E9-AB07-0D884EB7D367}"/>
              </a:ext>
            </a:extLst>
          </p:cNvPr>
          <p:cNvGrpSpPr/>
          <p:nvPr/>
        </p:nvGrpSpPr>
        <p:grpSpPr>
          <a:xfrm>
            <a:off x="456089" y="899096"/>
            <a:ext cx="4279897" cy="2177953"/>
            <a:chOff x="6609249" y="1104308"/>
            <a:chExt cx="4888994" cy="2177953"/>
          </a:xfrm>
        </p:grpSpPr>
        <p:sp>
          <p:nvSpPr>
            <p:cNvPr id="19" name="Subtitle 2">
              <a:extLst>
                <a:ext uri="{FF2B5EF4-FFF2-40B4-BE49-F238E27FC236}">
                  <a16:creationId xmlns:a16="http://schemas.microsoft.com/office/drawing/2014/main" id="{0C7C2404-6280-4F23-998F-BC168F71C365}"/>
                </a:ext>
              </a:extLst>
            </p:cNvPr>
            <p:cNvSpPr txBox="1">
              <a:spLocks/>
            </p:cNvSpPr>
            <p:nvPr/>
          </p:nvSpPr>
          <p:spPr>
            <a:xfrm>
              <a:off x="6609249" y="1104308"/>
              <a:ext cx="4798031"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WE ARE</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20" name="Subtitle 2">
              <a:extLst>
                <a:ext uri="{FF2B5EF4-FFF2-40B4-BE49-F238E27FC236}">
                  <a16:creationId xmlns:a16="http://schemas.microsoft.com/office/drawing/2014/main" id="{6697B3CA-299F-4A4C-B4F7-7148F11BF242}"/>
                </a:ext>
              </a:extLst>
            </p:cNvPr>
            <p:cNvSpPr txBox="1">
              <a:spLocks/>
            </p:cNvSpPr>
            <p:nvPr/>
          </p:nvSpPr>
          <p:spPr>
            <a:xfrm>
              <a:off x="6609250" y="1791614"/>
              <a:ext cx="4888993" cy="8037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TEAM</a:t>
              </a:r>
            </a:p>
          </p:txBody>
        </p:sp>
        <p:sp>
          <p:nvSpPr>
            <p:cNvPr id="21" name="Subtitle 2">
              <a:extLst>
                <a:ext uri="{FF2B5EF4-FFF2-40B4-BE49-F238E27FC236}">
                  <a16:creationId xmlns:a16="http://schemas.microsoft.com/office/drawing/2014/main" id="{F45BBF70-7A14-4128-BFC8-9C1ADB1BCCF2}"/>
                </a:ext>
              </a:extLst>
            </p:cNvPr>
            <p:cNvSpPr txBox="1">
              <a:spLocks/>
            </p:cNvSpPr>
            <p:nvPr/>
          </p:nvSpPr>
          <p:spPr>
            <a:xfrm>
              <a:off x="6609249" y="2478539"/>
              <a:ext cx="4888993" cy="8037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accent1"/>
                  </a:solidFill>
                  <a:latin typeface="Montserrat Medium" panose="00000600000000000000" pitchFamily="50" charset="0"/>
                  <a:ea typeface="Lato Black" panose="020F0502020204030203" pitchFamily="34" charset="0"/>
                  <a:cs typeface="Lato Black" panose="020F0502020204030203" pitchFamily="34" charset="0"/>
                </a:rPr>
                <a:t>MATCH</a:t>
              </a:r>
              <a:endParaRPr lang="id-ID" sz="4800" dirty="0">
                <a:solidFill>
                  <a:schemeClr val="accent1"/>
                </a:solidFill>
                <a:latin typeface="Montserrat Medium" panose="00000600000000000000" pitchFamily="50" charset="0"/>
                <a:ea typeface="Lato Black" panose="020F0502020204030203" pitchFamily="34" charset="0"/>
                <a:cs typeface="Lato Black" panose="020F0502020204030203" pitchFamily="34" charset="0"/>
              </a:endParaRPr>
            </a:p>
          </p:txBody>
        </p:sp>
      </p:grpSp>
      <p:sp>
        <p:nvSpPr>
          <p:cNvPr id="22" name="Freeform: Shape 21">
            <a:extLst>
              <a:ext uri="{FF2B5EF4-FFF2-40B4-BE49-F238E27FC236}">
                <a16:creationId xmlns:a16="http://schemas.microsoft.com/office/drawing/2014/main" id="{A326C985-8B44-4081-A6C4-FD7A7FBEA7EC}"/>
              </a:ext>
            </a:extLst>
          </p:cNvPr>
          <p:cNvSpPr/>
          <p:nvPr/>
        </p:nvSpPr>
        <p:spPr>
          <a:xfrm>
            <a:off x="1634825" y="690376"/>
            <a:ext cx="368249" cy="368249"/>
          </a:xfrm>
          <a:custGeom>
            <a:avLst/>
            <a:gdLst>
              <a:gd name="connsiteX0" fmla="*/ 402175 w 804350"/>
              <a:gd name="connsiteY0" fmla="*/ 0 h 804350"/>
              <a:gd name="connsiteX1" fmla="*/ 796179 w 804350"/>
              <a:gd name="connsiteY1" fmla="*/ 321123 h 804350"/>
              <a:gd name="connsiteX2" fmla="*/ 804350 w 804350"/>
              <a:gd name="connsiteY2" fmla="*/ 402174 h 804350"/>
              <a:gd name="connsiteX3" fmla="*/ 556031 w 804350"/>
              <a:gd name="connsiteY3" fmla="*/ 402174 h 804350"/>
              <a:gd name="connsiteX4" fmla="*/ 543940 w 804350"/>
              <a:gd name="connsiteY4" fmla="*/ 342288 h 804350"/>
              <a:gd name="connsiteX5" fmla="*/ 402175 w 804350"/>
              <a:gd name="connsiteY5" fmla="*/ 248319 h 804350"/>
              <a:gd name="connsiteX6" fmla="*/ 248319 w 804350"/>
              <a:gd name="connsiteY6" fmla="*/ 402175 h 804350"/>
              <a:gd name="connsiteX7" fmla="*/ 342288 w 804350"/>
              <a:gd name="connsiteY7" fmla="*/ 543940 h 804350"/>
              <a:gd name="connsiteX8" fmla="*/ 402174 w 804350"/>
              <a:gd name="connsiteY8" fmla="*/ 556031 h 804350"/>
              <a:gd name="connsiteX9" fmla="*/ 402174 w 804350"/>
              <a:gd name="connsiteY9" fmla="*/ 804350 h 804350"/>
              <a:gd name="connsiteX10" fmla="*/ 321123 w 804350"/>
              <a:gd name="connsiteY10" fmla="*/ 796180 h 804350"/>
              <a:gd name="connsiteX11" fmla="*/ 0 w 804350"/>
              <a:gd name="connsiteY11" fmla="*/ 402175 h 804350"/>
              <a:gd name="connsiteX12" fmla="*/ 402175 w 804350"/>
              <a:gd name="connsiteY12" fmla="*/ 0 h 80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4350" h="804350">
                <a:moveTo>
                  <a:pt x="402175" y="0"/>
                </a:moveTo>
                <a:cubicBezTo>
                  <a:pt x="596526" y="0"/>
                  <a:pt x="758678" y="137859"/>
                  <a:pt x="796179" y="321123"/>
                </a:cubicBezTo>
                <a:lnTo>
                  <a:pt x="804350" y="402174"/>
                </a:lnTo>
                <a:lnTo>
                  <a:pt x="556031" y="402174"/>
                </a:lnTo>
                <a:lnTo>
                  <a:pt x="543940" y="342288"/>
                </a:lnTo>
                <a:cubicBezTo>
                  <a:pt x="520584" y="287066"/>
                  <a:pt x="465904" y="248319"/>
                  <a:pt x="402175" y="248319"/>
                </a:cubicBezTo>
                <a:cubicBezTo>
                  <a:pt x="317203" y="248319"/>
                  <a:pt x="248319" y="317203"/>
                  <a:pt x="248319" y="402175"/>
                </a:cubicBezTo>
                <a:cubicBezTo>
                  <a:pt x="248319" y="465904"/>
                  <a:pt x="287067" y="520584"/>
                  <a:pt x="342288" y="543940"/>
                </a:cubicBezTo>
                <a:lnTo>
                  <a:pt x="402174" y="556031"/>
                </a:lnTo>
                <a:lnTo>
                  <a:pt x="402174" y="804350"/>
                </a:lnTo>
                <a:lnTo>
                  <a:pt x="321123" y="796180"/>
                </a:lnTo>
                <a:cubicBezTo>
                  <a:pt x="137859" y="758678"/>
                  <a:pt x="0" y="596526"/>
                  <a:pt x="0" y="402175"/>
                </a:cubicBezTo>
                <a:cubicBezTo>
                  <a:pt x="0" y="180060"/>
                  <a:pt x="180060" y="0"/>
                  <a:pt x="4021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Freeform: Shape 22">
            <a:extLst>
              <a:ext uri="{FF2B5EF4-FFF2-40B4-BE49-F238E27FC236}">
                <a16:creationId xmlns:a16="http://schemas.microsoft.com/office/drawing/2014/main" id="{59AF9DEB-E8AA-4376-B6C1-510242918C39}"/>
              </a:ext>
            </a:extLst>
          </p:cNvPr>
          <p:cNvSpPr/>
          <p:nvPr/>
        </p:nvSpPr>
        <p:spPr>
          <a:xfrm rot="16200000">
            <a:off x="-13447" y="-10589"/>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Picture Placeholder 2">
            <a:extLst>
              <a:ext uri="{FF2B5EF4-FFF2-40B4-BE49-F238E27FC236}">
                <a16:creationId xmlns:a16="http://schemas.microsoft.com/office/drawing/2014/main" id="{11D943BB-9827-4BF7-A63E-5880F4140096}"/>
              </a:ext>
            </a:extLst>
          </p:cNvPr>
          <p:cNvSpPr>
            <a:spLocks noGrp="1"/>
          </p:cNvSpPr>
          <p:nvPr>
            <p:ph type="pic" sz="quarter" idx="10"/>
          </p:nvPr>
        </p:nvSpPr>
        <p:spPr/>
      </p:sp>
    </p:spTree>
    <p:extLst>
      <p:ext uri="{BB962C8B-B14F-4D97-AF65-F5344CB8AC3E}">
        <p14:creationId xmlns:p14="http://schemas.microsoft.com/office/powerpoint/2010/main" val="700759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F993ECE6-FC10-4D68-AF45-72C8F4883D38}"/>
              </a:ext>
            </a:extLst>
          </p:cNvPr>
          <p:cNvSpPr/>
          <p:nvPr/>
        </p:nvSpPr>
        <p:spPr>
          <a:xfrm>
            <a:off x="-1" y="3018972"/>
            <a:ext cx="4057651" cy="3839028"/>
          </a:xfrm>
          <a:prstGeom prst="roundRect">
            <a:avLst>
              <a:gd name="adj"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Rounded Corners 16">
            <a:extLst>
              <a:ext uri="{FF2B5EF4-FFF2-40B4-BE49-F238E27FC236}">
                <a16:creationId xmlns:a16="http://schemas.microsoft.com/office/drawing/2014/main" id="{3D09EC4A-68AD-40DB-B1C1-345D51750ACF}"/>
              </a:ext>
            </a:extLst>
          </p:cNvPr>
          <p:cNvSpPr/>
          <p:nvPr/>
        </p:nvSpPr>
        <p:spPr>
          <a:xfrm>
            <a:off x="0" y="0"/>
            <a:ext cx="7562850" cy="3018972"/>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Isosceles Triangle 7">
            <a:extLst>
              <a:ext uri="{FF2B5EF4-FFF2-40B4-BE49-F238E27FC236}">
                <a16:creationId xmlns:a16="http://schemas.microsoft.com/office/drawing/2014/main" id="{279DF04F-ED1E-4E31-83B6-9E23AF1B730C}"/>
              </a:ext>
            </a:extLst>
          </p:cNvPr>
          <p:cNvSpPr/>
          <p:nvPr/>
        </p:nvSpPr>
        <p:spPr>
          <a:xfrm rot="16200000">
            <a:off x="9886118" y="4552656"/>
            <a:ext cx="2476110" cy="2134578"/>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71">
            <a:extLst>
              <a:ext uri="{FF2B5EF4-FFF2-40B4-BE49-F238E27FC236}">
                <a16:creationId xmlns:a16="http://schemas.microsoft.com/office/drawing/2014/main" id="{026ED131-D18A-4C5B-BC40-9C2FD821F81F}"/>
              </a:ext>
            </a:extLst>
          </p:cNvPr>
          <p:cNvSpPr/>
          <p:nvPr/>
        </p:nvSpPr>
        <p:spPr>
          <a:xfrm>
            <a:off x="8157328" y="3680852"/>
            <a:ext cx="2285883" cy="2197605"/>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lstStyle/>
          <a:p>
            <a:pPr>
              <a:lnSpc>
                <a:spcPct val="150000"/>
              </a:lnSpc>
            </a:pP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has been the industry's standard dummy text ever since the 1500s, when an unknown printer took a galley of type and scrambled.1500s, standard dummy text ever since the 1500s, when an unknown printer took a galley of type and scrambled.1500s, </a:t>
            </a:r>
          </a:p>
          <a:p>
            <a:pPr>
              <a:lnSpc>
                <a:spcPct val="150000"/>
              </a:lnSpc>
            </a:pP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p>
        </p:txBody>
      </p:sp>
      <p:grpSp>
        <p:nvGrpSpPr>
          <p:cNvPr id="10" name="Group 9">
            <a:extLst>
              <a:ext uri="{FF2B5EF4-FFF2-40B4-BE49-F238E27FC236}">
                <a16:creationId xmlns:a16="http://schemas.microsoft.com/office/drawing/2014/main" id="{78EAF8AB-E6AA-48EB-B579-C64703B7C61D}"/>
              </a:ext>
            </a:extLst>
          </p:cNvPr>
          <p:cNvGrpSpPr/>
          <p:nvPr/>
        </p:nvGrpSpPr>
        <p:grpSpPr>
          <a:xfrm>
            <a:off x="8157328" y="1045339"/>
            <a:ext cx="4560940" cy="2242210"/>
            <a:chOff x="6846340" y="1104308"/>
            <a:chExt cx="4560940" cy="2242210"/>
          </a:xfrm>
        </p:grpSpPr>
        <p:sp>
          <p:nvSpPr>
            <p:cNvPr id="11" name="Subtitle 2">
              <a:extLst>
                <a:ext uri="{FF2B5EF4-FFF2-40B4-BE49-F238E27FC236}">
                  <a16:creationId xmlns:a16="http://schemas.microsoft.com/office/drawing/2014/main" id="{987A48D9-342B-4F5D-8654-61EE176A21D5}"/>
                </a:ext>
              </a:extLst>
            </p:cNvPr>
            <p:cNvSpPr txBox="1">
              <a:spLocks/>
            </p:cNvSpPr>
            <p:nvPr/>
          </p:nvSpPr>
          <p:spPr>
            <a:xfrm>
              <a:off x="6846341" y="1104308"/>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HELLO</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12" name="Subtitle 2">
              <a:extLst>
                <a:ext uri="{FF2B5EF4-FFF2-40B4-BE49-F238E27FC236}">
                  <a16:creationId xmlns:a16="http://schemas.microsoft.com/office/drawing/2014/main" id="{E61C7E89-CEAD-4B3D-A083-695794EFF6CF}"/>
                </a:ext>
              </a:extLst>
            </p:cNvPr>
            <p:cNvSpPr txBox="1">
              <a:spLocks/>
            </p:cNvSpPr>
            <p:nvPr/>
          </p:nvSpPr>
          <p:spPr>
            <a:xfrm>
              <a:off x="6846340" y="1791614"/>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IT’S</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13" name="Subtitle 2">
              <a:extLst>
                <a:ext uri="{FF2B5EF4-FFF2-40B4-BE49-F238E27FC236}">
                  <a16:creationId xmlns:a16="http://schemas.microsoft.com/office/drawing/2014/main" id="{A5E9F582-FB5D-4B7A-AB58-4DA2CEC2C7D3}"/>
                </a:ext>
              </a:extLst>
            </p:cNvPr>
            <p:cNvSpPr txBox="1">
              <a:spLocks/>
            </p:cNvSpPr>
            <p:nvPr/>
          </p:nvSpPr>
          <p:spPr>
            <a:xfrm>
              <a:off x="6846340" y="2424901"/>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PITCH</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grpSp>
      <p:sp>
        <p:nvSpPr>
          <p:cNvPr id="14" name="Freeform: Shape 13">
            <a:extLst>
              <a:ext uri="{FF2B5EF4-FFF2-40B4-BE49-F238E27FC236}">
                <a16:creationId xmlns:a16="http://schemas.microsoft.com/office/drawing/2014/main" id="{B391BEF1-B5BD-4400-A02C-A56E2DD36D0A}"/>
              </a:ext>
            </a:extLst>
          </p:cNvPr>
          <p:cNvSpPr/>
          <p:nvPr/>
        </p:nvSpPr>
        <p:spPr>
          <a:xfrm rot="5400000">
            <a:off x="10253672" y="932692"/>
            <a:ext cx="368249" cy="368249"/>
          </a:xfrm>
          <a:custGeom>
            <a:avLst/>
            <a:gdLst>
              <a:gd name="connsiteX0" fmla="*/ 402175 w 804350"/>
              <a:gd name="connsiteY0" fmla="*/ 0 h 804350"/>
              <a:gd name="connsiteX1" fmla="*/ 796179 w 804350"/>
              <a:gd name="connsiteY1" fmla="*/ 321123 h 804350"/>
              <a:gd name="connsiteX2" fmla="*/ 804350 w 804350"/>
              <a:gd name="connsiteY2" fmla="*/ 402174 h 804350"/>
              <a:gd name="connsiteX3" fmla="*/ 556031 w 804350"/>
              <a:gd name="connsiteY3" fmla="*/ 402174 h 804350"/>
              <a:gd name="connsiteX4" fmla="*/ 543940 w 804350"/>
              <a:gd name="connsiteY4" fmla="*/ 342288 h 804350"/>
              <a:gd name="connsiteX5" fmla="*/ 402175 w 804350"/>
              <a:gd name="connsiteY5" fmla="*/ 248319 h 804350"/>
              <a:gd name="connsiteX6" fmla="*/ 248319 w 804350"/>
              <a:gd name="connsiteY6" fmla="*/ 402175 h 804350"/>
              <a:gd name="connsiteX7" fmla="*/ 342288 w 804350"/>
              <a:gd name="connsiteY7" fmla="*/ 543940 h 804350"/>
              <a:gd name="connsiteX8" fmla="*/ 402174 w 804350"/>
              <a:gd name="connsiteY8" fmla="*/ 556031 h 804350"/>
              <a:gd name="connsiteX9" fmla="*/ 402174 w 804350"/>
              <a:gd name="connsiteY9" fmla="*/ 804350 h 804350"/>
              <a:gd name="connsiteX10" fmla="*/ 321123 w 804350"/>
              <a:gd name="connsiteY10" fmla="*/ 796180 h 804350"/>
              <a:gd name="connsiteX11" fmla="*/ 0 w 804350"/>
              <a:gd name="connsiteY11" fmla="*/ 402175 h 804350"/>
              <a:gd name="connsiteX12" fmla="*/ 402175 w 804350"/>
              <a:gd name="connsiteY12" fmla="*/ 0 h 80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4350" h="804350">
                <a:moveTo>
                  <a:pt x="402175" y="0"/>
                </a:moveTo>
                <a:cubicBezTo>
                  <a:pt x="596526" y="0"/>
                  <a:pt x="758678" y="137859"/>
                  <a:pt x="796179" y="321123"/>
                </a:cubicBezTo>
                <a:lnTo>
                  <a:pt x="804350" y="402174"/>
                </a:lnTo>
                <a:lnTo>
                  <a:pt x="556031" y="402174"/>
                </a:lnTo>
                <a:lnTo>
                  <a:pt x="543940" y="342288"/>
                </a:lnTo>
                <a:cubicBezTo>
                  <a:pt x="520584" y="287066"/>
                  <a:pt x="465904" y="248319"/>
                  <a:pt x="402175" y="248319"/>
                </a:cubicBezTo>
                <a:cubicBezTo>
                  <a:pt x="317203" y="248319"/>
                  <a:pt x="248319" y="317203"/>
                  <a:pt x="248319" y="402175"/>
                </a:cubicBezTo>
                <a:cubicBezTo>
                  <a:pt x="248319" y="465904"/>
                  <a:pt x="287067" y="520584"/>
                  <a:pt x="342288" y="543940"/>
                </a:cubicBezTo>
                <a:lnTo>
                  <a:pt x="402174" y="556031"/>
                </a:lnTo>
                <a:lnTo>
                  <a:pt x="402174" y="804350"/>
                </a:lnTo>
                <a:lnTo>
                  <a:pt x="321123" y="796180"/>
                </a:lnTo>
                <a:cubicBezTo>
                  <a:pt x="137859" y="758678"/>
                  <a:pt x="0" y="596526"/>
                  <a:pt x="0" y="402175"/>
                </a:cubicBezTo>
                <a:cubicBezTo>
                  <a:pt x="0" y="180060"/>
                  <a:pt x="180060" y="0"/>
                  <a:pt x="4021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tx1"/>
              </a:solidFill>
            </a:endParaRPr>
          </a:p>
        </p:txBody>
      </p:sp>
      <p:sp>
        <p:nvSpPr>
          <p:cNvPr id="15" name="Freeform: Shape 14">
            <a:extLst>
              <a:ext uri="{FF2B5EF4-FFF2-40B4-BE49-F238E27FC236}">
                <a16:creationId xmlns:a16="http://schemas.microsoft.com/office/drawing/2014/main" id="{1CD69577-DB1D-44FE-9D1C-74F046FF39DD}"/>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Picture Placeholder 2">
            <a:extLst>
              <a:ext uri="{FF2B5EF4-FFF2-40B4-BE49-F238E27FC236}">
                <a16:creationId xmlns:a16="http://schemas.microsoft.com/office/drawing/2014/main" id="{24AA82C8-A91B-495B-ADA0-027091C62107}"/>
              </a:ext>
            </a:extLst>
          </p:cNvPr>
          <p:cNvSpPr>
            <a:spLocks noGrp="1"/>
          </p:cNvSpPr>
          <p:nvPr>
            <p:ph type="pic" sz="quarter" idx="10"/>
          </p:nvPr>
        </p:nvSpPr>
        <p:spPr/>
      </p:sp>
      <p:sp>
        <p:nvSpPr>
          <p:cNvPr id="6" name="Picture Placeholder 5">
            <a:extLst>
              <a:ext uri="{FF2B5EF4-FFF2-40B4-BE49-F238E27FC236}">
                <a16:creationId xmlns:a16="http://schemas.microsoft.com/office/drawing/2014/main" id="{89517891-9E54-42AF-AEC6-2BE64E08B155}"/>
              </a:ext>
            </a:extLst>
          </p:cNvPr>
          <p:cNvSpPr>
            <a:spLocks noGrp="1"/>
          </p:cNvSpPr>
          <p:nvPr>
            <p:ph type="pic" sz="quarter" idx="11"/>
          </p:nvPr>
        </p:nvSpPr>
        <p:spPr/>
      </p:sp>
    </p:spTree>
    <p:extLst>
      <p:ext uri="{BB962C8B-B14F-4D97-AF65-F5344CB8AC3E}">
        <p14:creationId xmlns:p14="http://schemas.microsoft.com/office/powerpoint/2010/main" val="39453781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Isosceles Triangle 38">
            <a:extLst>
              <a:ext uri="{FF2B5EF4-FFF2-40B4-BE49-F238E27FC236}">
                <a16:creationId xmlns:a16="http://schemas.microsoft.com/office/drawing/2014/main" id="{F5617A74-95AD-4C09-A756-0A8A1EDEAB69}"/>
              </a:ext>
            </a:extLst>
          </p:cNvPr>
          <p:cNvSpPr/>
          <p:nvPr/>
        </p:nvSpPr>
        <p:spPr>
          <a:xfrm rot="5400000">
            <a:off x="-321976" y="321972"/>
            <a:ext cx="4668629" cy="4024681"/>
          </a:xfrm>
          <a:prstGeom prst="triangle">
            <a:avLst>
              <a:gd name="adj"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0BD32C1A-D330-4A07-AE21-47F311EF51FD}"/>
              </a:ext>
            </a:extLst>
          </p:cNvPr>
          <p:cNvGrpSpPr/>
          <p:nvPr/>
        </p:nvGrpSpPr>
        <p:grpSpPr>
          <a:xfrm>
            <a:off x="-960511" y="2730349"/>
            <a:ext cx="4560939" cy="1552309"/>
            <a:chOff x="6846340" y="1794209"/>
            <a:chExt cx="4560939" cy="1552309"/>
          </a:xfrm>
        </p:grpSpPr>
        <p:sp>
          <p:nvSpPr>
            <p:cNvPr id="34" name="Subtitle 2">
              <a:extLst>
                <a:ext uri="{FF2B5EF4-FFF2-40B4-BE49-F238E27FC236}">
                  <a16:creationId xmlns:a16="http://schemas.microsoft.com/office/drawing/2014/main" id="{CC4F14A6-5CFE-41DA-A581-CB994B0BB7D9}"/>
                </a:ext>
              </a:extLst>
            </p:cNvPr>
            <p:cNvSpPr txBox="1">
              <a:spLocks/>
            </p:cNvSpPr>
            <p:nvPr/>
          </p:nvSpPr>
          <p:spPr>
            <a:xfrm>
              <a:off x="7515302" y="1794209"/>
              <a:ext cx="3891977"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400" dirty="0">
                  <a:solidFill>
                    <a:schemeClr val="accent1"/>
                  </a:solidFill>
                  <a:latin typeface="Montserrat Medium" panose="00000600000000000000" pitchFamily="50" charset="0"/>
                  <a:ea typeface="Lato Black" panose="020F0502020204030203" pitchFamily="34" charset="0"/>
                  <a:cs typeface="Lato Black" panose="020F0502020204030203" pitchFamily="34" charset="0"/>
                </a:rPr>
                <a:t>THE </a:t>
              </a:r>
              <a:r>
                <a:rPr lang="en-US" sz="4400" b="1" dirty="0">
                  <a:solidFill>
                    <a:schemeClr val="accent1"/>
                  </a:solidFill>
                  <a:latin typeface="Montserrat Medium" panose="00000600000000000000" pitchFamily="50" charset="0"/>
                  <a:ea typeface="Lato Black" panose="020F0502020204030203" pitchFamily="34" charset="0"/>
                  <a:cs typeface="Lato Black" panose="020F0502020204030203" pitchFamily="34" charset="0"/>
                </a:rPr>
                <a:t>TEAM</a:t>
              </a:r>
              <a:endParaRPr lang="id-ID" sz="4400" b="1" dirty="0">
                <a:solidFill>
                  <a:schemeClr val="accent1"/>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35" name="Subtitle 2">
              <a:extLst>
                <a:ext uri="{FF2B5EF4-FFF2-40B4-BE49-F238E27FC236}">
                  <a16:creationId xmlns:a16="http://schemas.microsoft.com/office/drawing/2014/main" id="{A8360610-DA34-453C-9ABE-05F9C63B07C2}"/>
                </a:ext>
              </a:extLst>
            </p:cNvPr>
            <p:cNvSpPr txBox="1">
              <a:spLocks/>
            </p:cNvSpPr>
            <p:nvPr/>
          </p:nvSpPr>
          <p:spPr>
            <a:xfrm>
              <a:off x="6846340" y="2424901"/>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400" dirty="0">
                  <a:solidFill>
                    <a:schemeClr val="accent1"/>
                  </a:solidFill>
                  <a:latin typeface="Montserrat Medium" panose="00000600000000000000" pitchFamily="50" charset="0"/>
                  <a:ea typeface="Lato Black" panose="020F0502020204030203" pitchFamily="34" charset="0"/>
                  <a:cs typeface="Lato Black" panose="020F0502020204030203" pitchFamily="34" charset="0"/>
                </a:rPr>
                <a:t>DIFERENT</a:t>
              </a:r>
              <a:endParaRPr lang="id-ID" sz="4400" dirty="0">
                <a:solidFill>
                  <a:schemeClr val="accent1"/>
                </a:solidFill>
                <a:latin typeface="Montserrat Medium" panose="00000600000000000000" pitchFamily="50" charset="0"/>
                <a:ea typeface="Lato Black" panose="020F0502020204030203" pitchFamily="34" charset="0"/>
                <a:cs typeface="Lato Black" panose="020F0502020204030203" pitchFamily="34" charset="0"/>
              </a:endParaRPr>
            </a:p>
          </p:txBody>
        </p:sp>
      </p:grpSp>
      <p:sp>
        <p:nvSpPr>
          <p:cNvPr id="36" name="TextBox 35">
            <a:extLst>
              <a:ext uri="{FF2B5EF4-FFF2-40B4-BE49-F238E27FC236}">
                <a16:creationId xmlns:a16="http://schemas.microsoft.com/office/drawing/2014/main" id="{647F8FFD-125F-495A-A9DB-9608645ECC1B}"/>
              </a:ext>
            </a:extLst>
          </p:cNvPr>
          <p:cNvSpPr txBox="1"/>
          <p:nvPr/>
        </p:nvSpPr>
        <p:spPr>
          <a:xfrm>
            <a:off x="1356140" y="4701665"/>
            <a:ext cx="2209036" cy="854080"/>
          </a:xfrm>
          <a:prstGeom prst="rect">
            <a:avLst/>
          </a:prstGeom>
          <a:noFill/>
        </p:spPr>
        <p:txBody>
          <a:bodyPr wrap="square" rtlCol="0">
            <a:spAutoFit/>
          </a:bodyPr>
          <a:lstStyle/>
          <a:p>
            <a:pPr algn="r">
              <a:lnSpc>
                <a:spcPct val="150000"/>
              </a:lnSpc>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a:t>
            </a:r>
          </a:p>
        </p:txBody>
      </p:sp>
      <p:sp>
        <p:nvSpPr>
          <p:cNvPr id="37" name="TextBox 36">
            <a:extLst>
              <a:ext uri="{FF2B5EF4-FFF2-40B4-BE49-F238E27FC236}">
                <a16:creationId xmlns:a16="http://schemas.microsoft.com/office/drawing/2014/main" id="{66BDA76A-27CA-4EF9-9EEF-B8E7B7464FD0}"/>
              </a:ext>
            </a:extLst>
          </p:cNvPr>
          <p:cNvSpPr txBox="1"/>
          <p:nvPr/>
        </p:nvSpPr>
        <p:spPr>
          <a:xfrm>
            <a:off x="-447439" y="4282658"/>
            <a:ext cx="4012615" cy="346249"/>
          </a:xfrm>
          <a:prstGeom prst="rect">
            <a:avLst/>
          </a:prstGeom>
          <a:noFill/>
        </p:spPr>
        <p:txBody>
          <a:bodyPr wrap="square" rtlCol="0">
            <a:spAutoFit/>
          </a:bodyPr>
          <a:lstStyle/>
          <a:p>
            <a:pPr algn="r">
              <a:lnSpc>
                <a:spcPct val="150000"/>
              </a:lnSpc>
            </a:pPr>
            <a:r>
              <a:rPr lang="id-ID" sz="11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L</a:t>
            </a:r>
            <a:r>
              <a:rPr lang="en-US" sz="1100" dirty="0" err="1">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orem</a:t>
            </a:r>
            <a:r>
              <a:rPr lang="en-US" sz="11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 Ipsum is simply dummy text of the printing.</a:t>
            </a:r>
            <a:endParaRPr lang="en-US" sz="12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38" name="Rectangle 37">
            <a:extLst>
              <a:ext uri="{FF2B5EF4-FFF2-40B4-BE49-F238E27FC236}">
                <a16:creationId xmlns:a16="http://schemas.microsoft.com/office/drawing/2014/main" id="{62D28D6C-DE10-4A7A-AF3F-76DD68E6ADE5}"/>
              </a:ext>
            </a:extLst>
          </p:cNvPr>
          <p:cNvSpPr/>
          <p:nvPr/>
        </p:nvSpPr>
        <p:spPr>
          <a:xfrm rot="5400000">
            <a:off x="-393898" y="1873085"/>
            <a:ext cx="4209143" cy="4316229"/>
          </a:xfrm>
          <a:prstGeom prst="rect">
            <a:avLst/>
          </a:prstGeom>
          <a:noFill/>
          <a:ln w="152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6CB76835-9B33-4FC3-8DFF-36D754307067}"/>
              </a:ext>
            </a:extLst>
          </p:cNvPr>
          <p:cNvSpPr>
            <a:spLocks noGrp="1"/>
          </p:cNvSpPr>
          <p:nvPr>
            <p:ph type="pic" sz="quarter" idx="10"/>
          </p:nvPr>
        </p:nvSpPr>
        <p:spPr/>
      </p:sp>
    </p:spTree>
    <p:extLst>
      <p:ext uri="{BB962C8B-B14F-4D97-AF65-F5344CB8AC3E}">
        <p14:creationId xmlns:p14="http://schemas.microsoft.com/office/powerpoint/2010/main" val="32109821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Rounded Corners 15"/>
          <p:cNvSpPr/>
          <p:nvPr/>
        </p:nvSpPr>
        <p:spPr>
          <a:xfrm>
            <a:off x="9062139" y="3461204"/>
            <a:ext cx="2184697" cy="2381456"/>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Rectangle: Rounded Corners 15"/>
          <p:cNvSpPr/>
          <p:nvPr/>
        </p:nvSpPr>
        <p:spPr>
          <a:xfrm>
            <a:off x="6506792" y="3461204"/>
            <a:ext cx="2184697" cy="2381456"/>
          </a:xfrm>
          <a:prstGeom prst="roundRect">
            <a:avLst>
              <a:gd name="adj"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Rectangle: Rounded Corners 15"/>
          <p:cNvSpPr/>
          <p:nvPr/>
        </p:nvSpPr>
        <p:spPr>
          <a:xfrm>
            <a:off x="3951445" y="3461204"/>
            <a:ext cx="2184697" cy="2381456"/>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3" name="Straight Connector 2"/>
          <p:cNvCxnSpPr/>
          <p:nvPr/>
        </p:nvCxnSpPr>
        <p:spPr>
          <a:xfrm>
            <a:off x="2404439" y="3216259"/>
            <a:ext cx="977045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090106" y="3921915"/>
            <a:ext cx="1982346" cy="1631216"/>
          </a:xfrm>
          <a:prstGeom prst="rect">
            <a:avLst/>
          </a:prstGeom>
          <a:noFill/>
        </p:spPr>
        <p:txBody>
          <a:bodyPr wrap="square" rtlCol="0">
            <a:spAutoFit/>
          </a:bodyPr>
          <a:lstStyle/>
          <a:p>
            <a:pPr algn="ctr">
              <a:lnSpc>
                <a:spcPts val="2045"/>
              </a:lnSpc>
            </a:pPr>
            <a:r>
              <a:rPr lang="id-ID" sz="1100" dirty="0">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Lorem ipsum has been the industry's standard dummy text ever since the 1500s,</a:t>
            </a:r>
            <a:endParaRPr lang="en-US" sz="1050" spc="150" dirty="0">
              <a:solidFill>
                <a:schemeClr val="bg1">
                  <a:lumMod val="9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2" name="TextBox 21"/>
          <p:cNvSpPr txBox="1"/>
          <p:nvPr/>
        </p:nvSpPr>
        <p:spPr>
          <a:xfrm>
            <a:off x="6607968" y="3920387"/>
            <a:ext cx="1982346" cy="1631216"/>
          </a:xfrm>
          <a:prstGeom prst="rect">
            <a:avLst/>
          </a:prstGeom>
          <a:noFill/>
        </p:spPr>
        <p:txBody>
          <a:bodyPr wrap="square" rtlCol="0">
            <a:spAutoFit/>
          </a:bodyPr>
          <a:lstStyle/>
          <a:p>
            <a:pPr algn="ctr">
              <a:lnSpc>
                <a:spcPts val="2045"/>
              </a:lnSpc>
            </a:pPr>
            <a:r>
              <a:rPr lang="id-ID" sz="1100" dirty="0">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Lorem ipsum has been the industry's standard dummy text ever since the 1500s,</a:t>
            </a:r>
            <a:endParaRPr lang="en-US" sz="1050" spc="150" dirty="0">
              <a:solidFill>
                <a:schemeClr val="bg1">
                  <a:lumMod val="9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6" name="TextBox 25"/>
          <p:cNvSpPr txBox="1"/>
          <p:nvPr/>
        </p:nvSpPr>
        <p:spPr>
          <a:xfrm>
            <a:off x="9188649" y="3920386"/>
            <a:ext cx="1982346" cy="1631216"/>
          </a:xfrm>
          <a:prstGeom prst="rect">
            <a:avLst/>
          </a:prstGeom>
          <a:noFill/>
        </p:spPr>
        <p:txBody>
          <a:bodyPr wrap="square" rtlCol="0">
            <a:spAutoFit/>
          </a:bodyPr>
          <a:lstStyle/>
          <a:p>
            <a:pPr algn="ctr">
              <a:lnSpc>
                <a:spcPts val="2045"/>
              </a:lnSpc>
            </a:pPr>
            <a:r>
              <a:rPr lang="id-ID" sz="1100" dirty="0">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Lorem ipsum has been the industry's standard dummy text ever since the 1500s,</a:t>
            </a:r>
            <a:endParaRPr lang="en-US" sz="1050" spc="150" dirty="0">
              <a:solidFill>
                <a:schemeClr val="bg1">
                  <a:lumMod val="9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9" name="Freeform 200">
            <a:extLst>
              <a:ext uri="{FF2B5EF4-FFF2-40B4-BE49-F238E27FC236}">
                <a16:creationId xmlns:a16="http://schemas.microsoft.com/office/drawing/2014/main" id="{61DDE370-EC46-415D-B9E8-B3C502548075}"/>
              </a:ext>
            </a:extLst>
          </p:cNvPr>
          <p:cNvSpPr>
            <a:spLocks noChangeArrowheads="1"/>
          </p:cNvSpPr>
          <p:nvPr/>
        </p:nvSpPr>
        <p:spPr bwMode="auto">
          <a:xfrm>
            <a:off x="1115526" y="2961222"/>
            <a:ext cx="509589" cy="484215"/>
          </a:xfrm>
          <a:custGeom>
            <a:avLst/>
            <a:gdLst>
              <a:gd name="T0" fmla="*/ 111421 w 634"/>
              <a:gd name="T1" fmla="*/ 15824 h 604"/>
              <a:gd name="T2" fmla="*/ 111421 w 634"/>
              <a:gd name="T3" fmla="*/ 15824 h 604"/>
              <a:gd name="T4" fmla="*/ 5048 w 634"/>
              <a:gd name="T5" fmla="*/ 79120 h 604"/>
              <a:gd name="T6" fmla="*/ 5048 w 634"/>
              <a:gd name="T7" fmla="*/ 79120 h 604"/>
              <a:gd name="T8" fmla="*/ 100603 w 634"/>
              <a:gd name="T9" fmla="*/ 121557 h 604"/>
              <a:gd name="T10" fmla="*/ 121878 w 634"/>
              <a:gd name="T11" fmla="*/ 121557 h 604"/>
              <a:gd name="T12" fmla="*/ 217433 w 634"/>
              <a:gd name="T13" fmla="*/ 79120 h 604"/>
              <a:gd name="T14" fmla="*/ 217433 w 634"/>
              <a:gd name="T15" fmla="*/ 57901 h 604"/>
              <a:gd name="T16" fmla="*/ 121878 w 634"/>
              <a:gd name="T17" fmla="*/ 5035 h 604"/>
              <a:gd name="T18" fmla="*/ 100603 w 634"/>
              <a:gd name="T19" fmla="*/ 5035 h 604"/>
              <a:gd name="T20" fmla="*/ 5048 w 634"/>
              <a:gd name="T21" fmla="*/ 57901 h 604"/>
              <a:gd name="T22" fmla="*/ 5048 w 634"/>
              <a:gd name="T23" fmla="*/ 79120 h 604"/>
              <a:gd name="T24" fmla="*/ 111421 w 634"/>
              <a:gd name="T25" fmla="*/ 15824 h 604"/>
              <a:gd name="T26" fmla="*/ 111421 w 634"/>
              <a:gd name="T27" fmla="*/ 15824 h 604"/>
              <a:gd name="T28" fmla="*/ 212024 w 634"/>
              <a:gd name="T29" fmla="*/ 68690 h 604"/>
              <a:gd name="T30" fmla="*/ 111421 w 634"/>
              <a:gd name="T31" fmla="*/ 111127 h 604"/>
              <a:gd name="T32" fmla="*/ 15866 w 634"/>
              <a:gd name="T33" fmla="*/ 68690 h 604"/>
              <a:gd name="T34" fmla="*/ 111421 w 634"/>
              <a:gd name="T35" fmla="*/ 15824 h 604"/>
              <a:gd name="T36" fmla="*/ 111421 w 634"/>
              <a:gd name="T37" fmla="*/ 201036 h 604"/>
              <a:gd name="T38" fmla="*/ 111421 w 634"/>
              <a:gd name="T39" fmla="*/ 201036 h 604"/>
              <a:gd name="T40" fmla="*/ 15866 w 634"/>
              <a:gd name="T41" fmla="*/ 158599 h 604"/>
              <a:gd name="T42" fmla="*/ 0 w 634"/>
              <a:gd name="T43" fmla="*/ 153564 h 604"/>
              <a:gd name="T44" fmla="*/ 5048 w 634"/>
              <a:gd name="T45" fmla="*/ 169388 h 604"/>
              <a:gd name="T46" fmla="*/ 100603 w 634"/>
              <a:gd name="T47" fmla="*/ 211825 h 604"/>
              <a:gd name="T48" fmla="*/ 121878 w 634"/>
              <a:gd name="T49" fmla="*/ 211825 h 604"/>
              <a:gd name="T50" fmla="*/ 217433 w 634"/>
              <a:gd name="T51" fmla="*/ 169388 h 604"/>
              <a:gd name="T52" fmla="*/ 228250 w 634"/>
              <a:gd name="T53" fmla="*/ 153564 h 604"/>
              <a:gd name="T54" fmla="*/ 212024 w 634"/>
              <a:gd name="T55" fmla="*/ 158599 h 604"/>
              <a:gd name="T56" fmla="*/ 111421 w 634"/>
              <a:gd name="T57" fmla="*/ 201036 h 604"/>
              <a:gd name="T58" fmla="*/ 5048 w 634"/>
              <a:gd name="T59" fmla="*/ 121557 h 604"/>
              <a:gd name="T60" fmla="*/ 5048 w 634"/>
              <a:gd name="T61" fmla="*/ 121557 h 604"/>
              <a:gd name="T62" fmla="*/ 100603 w 634"/>
              <a:gd name="T63" fmla="*/ 169388 h 604"/>
              <a:gd name="T64" fmla="*/ 121878 w 634"/>
              <a:gd name="T65" fmla="*/ 169388 h 604"/>
              <a:gd name="T66" fmla="*/ 217433 w 634"/>
              <a:gd name="T67" fmla="*/ 121557 h 604"/>
              <a:gd name="T68" fmla="*/ 228250 w 634"/>
              <a:gd name="T69" fmla="*/ 105733 h 604"/>
              <a:gd name="T70" fmla="*/ 212024 w 634"/>
              <a:gd name="T71" fmla="*/ 111127 h 604"/>
              <a:gd name="T72" fmla="*/ 111421 w 634"/>
              <a:gd name="T73" fmla="*/ 158599 h 604"/>
              <a:gd name="T74" fmla="*/ 15866 w 634"/>
              <a:gd name="T75" fmla="*/ 111127 h 604"/>
              <a:gd name="T76" fmla="*/ 0 w 634"/>
              <a:gd name="T77" fmla="*/ 105733 h 604"/>
              <a:gd name="T78" fmla="*/ 5048 w 634"/>
              <a:gd name="T79" fmla="*/ 121557 h 6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604">
                <a:moveTo>
                  <a:pt x="309" y="44"/>
                </a:moveTo>
                <a:lnTo>
                  <a:pt x="309" y="44"/>
                </a:lnTo>
                <a:close/>
                <a:moveTo>
                  <a:pt x="14" y="220"/>
                </a:moveTo>
                <a:lnTo>
                  <a:pt x="14" y="220"/>
                </a:lnTo>
                <a:cubicBezTo>
                  <a:pt x="279" y="338"/>
                  <a:pt x="279" y="338"/>
                  <a:pt x="279" y="338"/>
                </a:cubicBezTo>
                <a:cubicBezTo>
                  <a:pt x="309" y="353"/>
                  <a:pt x="324" y="353"/>
                  <a:pt x="338" y="338"/>
                </a:cubicBezTo>
                <a:cubicBezTo>
                  <a:pt x="603" y="220"/>
                  <a:pt x="603" y="220"/>
                  <a:pt x="603" y="220"/>
                </a:cubicBezTo>
                <a:cubicBezTo>
                  <a:pt x="633" y="206"/>
                  <a:pt x="633" y="176"/>
                  <a:pt x="603" y="161"/>
                </a:cubicBezTo>
                <a:cubicBezTo>
                  <a:pt x="338" y="14"/>
                  <a:pt x="338" y="14"/>
                  <a:pt x="338" y="14"/>
                </a:cubicBezTo>
                <a:cubicBezTo>
                  <a:pt x="324" y="0"/>
                  <a:pt x="309" y="14"/>
                  <a:pt x="279" y="14"/>
                </a:cubicBezTo>
                <a:cubicBezTo>
                  <a:pt x="14" y="161"/>
                  <a:pt x="14" y="161"/>
                  <a:pt x="14" y="161"/>
                </a:cubicBezTo>
                <a:cubicBezTo>
                  <a:pt x="0" y="176"/>
                  <a:pt x="0" y="206"/>
                  <a:pt x="14" y="220"/>
                </a:cubicBezTo>
                <a:close/>
                <a:moveTo>
                  <a:pt x="309" y="44"/>
                </a:moveTo>
                <a:lnTo>
                  <a:pt x="309" y="44"/>
                </a:lnTo>
                <a:cubicBezTo>
                  <a:pt x="588" y="191"/>
                  <a:pt x="588" y="191"/>
                  <a:pt x="588" y="191"/>
                </a:cubicBezTo>
                <a:cubicBezTo>
                  <a:pt x="309" y="309"/>
                  <a:pt x="309" y="309"/>
                  <a:pt x="309" y="309"/>
                </a:cubicBezTo>
                <a:cubicBezTo>
                  <a:pt x="44" y="191"/>
                  <a:pt x="44" y="191"/>
                  <a:pt x="44" y="191"/>
                </a:cubicBezTo>
                <a:lnTo>
                  <a:pt x="309" y="44"/>
                </a:lnTo>
                <a:close/>
                <a:moveTo>
                  <a:pt x="309" y="559"/>
                </a:moveTo>
                <a:lnTo>
                  <a:pt x="309" y="559"/>
                </a:lnTo>
                <a:cubicBezTo>
                  <a:pt x="44" y="441"/>
                  <a:pt x="44" y="441"/>
                  <a:pt x="44" y="441"/>
                </a:cubicBezTo>
                <a:cubicBezTo>
                  <a:pt x="44" y="441"/>
                  <a:pt x="14" y="427"/>
                  <a:pt x="0" y="427"/>
                </a:cubicBezTo>
                <a:cubicBezTo>
                  <a:pt x="0" y="441"/>
                  <a:pt x="0" y="456"/>
                  <a:pt x="14" y="471"/>
                </a:cubicBezTo>
                <a:cubicBezTo>
                  <a:pt x="279" y="589"/>
                  <a:pt x="279" y="589"/>
                  <a:pt x="279" y="589"/>
                </a:cubicBezTo>
                <a:cubicBezTo>
                  <a:pt x="309" y="603"/>
                  <a:pt x="324" y="603"/>
                  <a:pt x="338" y="589"/>
                </a:cubicBezTo>
                <a:cubicBezTo>
                  <a:pt x="603" y="471"/>
                  <a:pt x="603" y="471"/>
                  <a:pt x="603" y="471"/>
                </a:cubicBezTo>
                <a:cubicBezTo>
                  <a:pt x="618" y="471"/>
                  <a:pt x="633" y="441"/>
                  <a:pt x="633" y="427"/>
                </a:cubicBezTo>
                <a:cubicBezTo>
                  <a:pt x="618" y="427"/>
                  <a:pt x="588" y="441"/>
                  <a:pt x="588" y="441"/>
                </a:cubicBezTo>
                <a:lnTo>
                  <a:pt x="309" y="559"/>
                </a:lnTo>
                <a:close/>
                <a:moveTo>
                  <a:pt x="14" y="338"/>
                </a:moveTo>
                <a:lnTo>
                  <a:pt x="14" y="338"/>
                </a:lnTo>
                <a:cubicBezTo>
                  <a:pt x="279" y="471"/>
                  <a:pt x="279" y="471"/>
                  <a:pt x="279" y="471"/>
                </a:cubicBezTo>
                <a:cubicBezTo>
                  <a:pt x="309" y="471"/>
                  <a:pt x="324" y="471"/>
                  <a:pt x="338" y="471"/>
                </a:cubicBezTo>
                <a:cubicBezTo>
                  <a:pt x="603" y="338"/>
                  <a:pt x="603" y="338"/>
                  <a:pt x="603" y="338"/>
                </a:cubicBezTo>
                <a:cubicBezTo>
                  <a:pt x="618" y="338"/>
                  <a:pt x="633" y="309"/>
                  <a:pt x="633" y="294"/>
                </a:cubicBezTo>
                <a:cubicBezTo>
                  <a:pt x="618" y="309"/>
                  <a:pt x="588" y="309"/>
                  <a:pt x="588" y="309"/>
                </a:cubicBezTo>
                <a:cubicBezTo>
                  <a:pt x="309" y="441"/>
                  <a:pt x="309" y="441"/>
                  <a:pt x="309" y="441"/>
                </a:cubicBezTo>
                <a:cubicBezTo>
                  <a:pt x="44" y="309"/>
                  <a:pt x="44" y="309"/>
                  <a:pt x="44" y="309"/>
                </a:cubicBezTo>
                <a:cubicBezTo>
                  <a:pt x="44" y="309"/>
                  <a:pt x="14" y="309"/>
                  <a:pt x="0" y="294"/>
                </a:cubicBezTo>
                <a:cubicBezTo>
                  <a:pt x="0" y="309"/>
                  <a:pt x="0" y="338"/>
                  <a:pt x="14" y="338"/>
                </a:cubicBezTo>
                <a:close/>
              </a:path>
            </a:pathLst>
          </a:custGeom>
          <a:solidFill>
            <a:schemeClr val="accent1"/>
          </a:solidFill>
          <a:ln>
            <a:noFill/>
          </a:ln>
          <a:effectLst/>
        </p:spPr>
        <p:txBody>
          <a:bodyPr wrap="none" lIns="91408" tIns="45704" rIns="91408" bIns="45704" anchor="ctr"/>
          <a:lstStyle/>
          <a:p>
            <a:endParaRPr lang="en-US" sz="2700"/>
          </a:p>
        </p:txBody>
      </p:sp>
      <p:sp>
        <p:nvSpPr>
          <p:cNvPr id="27" name="TextBox 26">
            <a:extLst>
              <a:ext uri="{FF2B5EF4-FFF2-40B4-BE49-F238E27FC236}">
                <a16:creationId xmlns:a16="http://schemas.microsoft.com/office/drawing/2014/main" id="{B186C1B2-E946-4D75-997F-06F0BE007064}"/>
              </a:ext>
            </a:extLst>
          </p:cNvPr>
          <p:cNvSpPr txBox="1"/>
          <p:nvPr/>
        </p:nvSpPr>
        <p:spPr>
          <a:xfrm>
            <a:off x="608448" y="3797499"/>
            <a:ext cx="1523750" cy="307777"/>
          </a:xfrm>
          <a:prstGeom prst="rect">
            <a:avLst/>
          </a:prstGeom>
          <a:noFill/>
        </p:spPr>
        <p:txBody>
          <a:bodyPr wrap="none" rtlCol="0">
            <a:spAutoFit/>
          </a:bodyPr>
          <a:lstStyle/>
          <a:p>
            <a:pPr algn="ctr"/>
            <a:r>
              <a:rPr lang="en-US" sz="1400" b="1" spc="299" dirty="0">
                <a:solidFill>
                  <a:schemeClr val="accent1"/>
                </a:solidFill>
                <a:latin typeface="Montserrat Light" panose="00000400000000000000" pitchFamily="50" charset="0"/>
                <a:ea typeface="Lato" panose="020F0502020204030203" pitchFamily="34" charset="0"/>
                <a:cs typeface="Lato" panose="020F0502020204030203" pitchFamily="34" charset="0"/>
              </a:rPr>
              <a:t>STAR NOW</a:t>
            </a:r>
          </a:p>
        </p:txBody>
      </p:sp>
      <p:sp>
        <p:nvSpPr>
          <p:cNvPr id="4" name="Oval 3"/>
          <p:cNvSpPr/>
          <p:nvPr/>
        </p:nvSpPr>
        <p:spPr>
          <a:xfrm>
            <a:off x="2248053" y="3111503"/>
            <a:ext cx="209511" cy="20951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976524" y="3129221"/>
            <a:ext cx="209511" cy="20951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495484" y="3121337"/>
            <a:ext cx="209511" cy="20951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0075065" y="3129221"/>
            <a:ext cx="209511" cy="20951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C3964B3-7683-4D7A-AFCD-4EEAE58ED63C}"/>
              </a:ext>
            </a:extLst>
          </p:cNvPr>
          <p:cNvSpPr txBox="1"/>
          <p:nvPr/>
        </p:nvSpPr>
        <p:spPr>
          <a:xfrm>
            <a:off x="563311" y="464903"/>
            <a:ext cx="2619628" cy="1938992"/>
          </a:xfrm>
          <a:prstGeom prst="rect">
            <a:avLst/>
          </a:prstGeom>
          <a:noFill/>
        </p:spPr>
        <p:txBody>
          <a:bodyPr wrap="none" rtlCol="0">
            <a:spAutoFit/>
          </a:bodyPr>
          <a:lstStyle/>
          <a:p>
            <a:r>
              <a:rPr lang="en-US" sz="4000" dirty="0">
                <a:solidFill>
                  <a:schemeClr val="tx1">
                    <a:lumMod val="75000"/>
                    <a:lumOff val="25000"/>
                  </a:schemeClr>
                </a:solidFill>
                <a:latin typeface="Montserrat" panose="00000500000000000000" pitchFamily="50" charset="0"/>
              </a:rPr>
              <a:t>PITCH </a:t>
            </a:r>
          </a:p>
          <a:p>
            <a:r>
              <a:rPr lang="en-US" sz="4000" dirty="0">
                <a:solidFill>
                  <a:schemeClr val="tx1">
                    <a:lumMod val="75000"/>
                    <a:lumOff val="25000"/>
                  </a:schemeClr>
                </a:solidFill>
                <a:latin typeface="Montserrat" panose="00000500000000000000" pitchFamily="50" charset="0"/>
              </a:rPr>
              <a:t>PRO</a:t>
            </a:r>
          </a:p>
          <a:p>
            <a:r>
              <a:rPr lang="en-US" sz="4000" dirty="0">
                <a:solidFill>
                  <a:schemeClr val="tx1">
                    <a:lumMod val="75000"/>
                    <a:lumOff val="25000"/>
                  </a:schemeClr>
                </a:solidFill>
                <a:latin typeface="Montserrat" panose="00000500000000000000" pitchFamily="50" charset="0"/>
              </a:rPr>
              <a:t>TIMELINE</a:t>
            </a:r>
          </a:p>
        </p:txBody>
      </p:sp>
      <p:grpSp>
        <p:nvGrpSpPr>
          <p:cNvPr id="33" name="Group 32">
            <a:extLst>
              <a:ext uri="{FF2B5EF4-FFF2-40B4-BE49-F238E27FC236}">
                <a16:creationId xmlns:a16="http://schemas.microsoft.com/office/drawing/2014/main" id="{169A70D0-5985-4D05-B249-B68084E55534}"/>
              </a:ext>
            </a:extLst>
          </p:cNvPr>
          <p:cNvGrpSpPr/>
          <p:nvPr/>
        </p:nvGrpSpPr>
        <p:grpSpPr>
          <a:xfrm>
            <a:off x="4819640" y="2347057"/>
            <a:ext cx="500565" cy="438957"/>
            <a:chOff x="1640798" y="2149003"/>
            <a:chExt cx="464344" cy="407194"/>
          </a:xfrm>
          <a:solidFill>
            <a:schemeClr val="accent1"/>
          </a:solidFill>
        </p:grpSpPr>
        <p:sp>
          <p:nvSpPr>
            <p:cNvPr id="34" name="AutoShape 147">
              <a:extLst>
                <a:ext uri="{FF2B5EF4-FFF2-40B4-BE49-F238E27FC236}">
                  <a16:creationId xmlns:a16="http://schemas.microsoft.com/office/drawing/2014/main" id="{DD0E3977-117B-4246-8BF9-8331D6682310}"/>
                </a:ext>
              </a:extLst>
            </p:cNvPr>
            <p:cNvSpPr>
              <a:spLocks/>
            </p:cNvSpPr>
            <p:nvPr/>
          </p:nvSpPr>
          <p:spPr bwMode="auto">
            <a:xfrm>
              <a:off x="1640798" y="2149003"/>
              <a:ext cx="464344" cy="407194"/>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35" name="AutoShape 148">
              <a:extLst>
                <a:ext uri="{FF2B5EF4-FFF2-40B4-BE49-F238E27FC236}">
                  <a16:creationId xmlns:a16="http://schemas.microsoft.com/office/drawing/2014/main" id="{C9A66F00-6EE7-4881-9B7F-CCC6C2B9C1CE}"/>
                </a:ext>
              </a:extLst>
            </p:cNvPr>
            <p:cNvSpPr>
              <a:spLocks/>
            </p:cNvSpPr>
            <p:nvPr/>
          </p:nvSpPr>
          <p:spPr bwMode="auto">
            <a:xfrm>
              <a:off x="1713029" y="2222028"/>
              <a:ext cx="69056" cy="69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grpSp>
      <p:grpSp>
        <p:nvGrpSpPr>
          <p:cNvPr id="38" name="Group 37">
            <a:extLst>
              <a:ext uri="{FF2B5EF4-FFF2-40B4-BE49-F238E27FC236}">
                <a16:creationId xmlns:a16="http://schemas.microsoft.com/office/drawing/2014/main" id="{D4D6E5D7-9E3E-4782-9564-0A7A6E88C9F8}"/>
              </a:ext>
            </a:extLst>
          </p:cNvPr>
          <p:cNvGrpSpPr/>
          <p:nvPr/>
        </p:nvGrpSpPr>
        <p:grpSpPr>
          <a:xfrm>
            <a:off x="7322252" y="2356358"/>
            <a:ext cx="500565" cy="391040"/>
            <a:chOff x="2581275" y="1710532"/>
            <a:chExt cx="464344" cy="362744"/>
          </a:xfrm>
          <a:solidFill>
            <a:schemeClr val="tx1">
              <a:lumMod val="75000"/>
              <a:lumOff val="25000"/>
            </a:schemeClr>
          </a:solidFill>
        </p:grpSpPr>
        <p:sp>
          <p:nvSpPr>
            <p:cNvPr id="39" name="AutoShape 140">
              <a:extLst>
                <a:ext uri="{FF2B5EF4-FFF2-40B4-BE49-F238E27FC236}">
                  <a16:creationId xmlns:a16="http://schemas.microsoft.com/office/drawing/2014/main" id="{66A7EE0C-9233-4793-9DAE-D3A315C3BB9D}"/>
                </a:ext>
              </a:extLst>
            </p:cNvPr>
            <p:cNvSpPr>
              <a:spLocks/>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40" name="AutoShape 141">
              <a:extLst>
                <a:ext uri="{FF2B5EF4-FFF2-40B4-BE49-F238E27FC236}">
                  <a16:creationId xmlns:a16="http://schemas.microsoft.com/office/drawing/2014/main" id="{7C209B93-7C64-4FB5-AB03-19B1333B3BD7}"/>
                </a:ext>
              </a:extLst>
            </p:cNvPr>
            <p:cNvSpPr>
              <a:spLocks/>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41" name="AutoShape 142">
              <a:extLst>
                <a:ext uri="{FF2B5EF4-FFF2-40B4-BE49-F238E27FC236}">
                  <a16:creationId xmlns:a16="http://schemas.microsoft.com/office/drawing/2014/main" id="{F4F02F05-3D86-4FFE-94A3-595C3D1A67E3}"/>
                </a:ext>
              </a:extLst>
            </p:cNvPr>
            <p:cNvSpPr>
              <a:spLocks/>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42" name="AutoShape 143">
              <a:extLst>
                <a:ext uri="{FF2B5EF4-FFF2-40B4-BE49-F238E27FC236}">
                  <a16:creationId xmlns:a16="http://schemas.microsoft.com/office/drawing/2014/main" id="{69C03382-6105-45F2-819C-788FC24C8BE7}"/>
                </a:ext>
              </a:extLst>
            </p:cNvPr>
            <p:cNvSpPr>
              <a:spLocks/>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43" name="AutoShape 144">
              <a:extLst>
                <a:ext uri="{FF2B5EF4-FFF2-40B4-BE49-F238E27FC236}">
                  <a16:creationId xmlns:a16="http://schemas.microsoft.com/office/drawing/2014/main" id="{9D9CD609-0368-452E-92E3-DF0150932383}"/>
                </a:ext>
              </a:extLst>
            </p:cNvPr>
            <p:cNvSpPr>
              <a:spLocks/>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44" name="AutoShape 145">
              <a:extLst>
                <a:ext uri="{FF2B5EF4-FFF2-40B4-BE49-F238E27FC236}">
                  <a16:creationId xmlns:a16="http://schemas.microsoft.com/office/drawing/2014/main" id="{29EE768B-5E4E-431C-B7B9-79B8F43A1C57}"/>
                </a:ext>
              </a:extLst>
            </p:cNvPr>
            <p:cNvSpPr>
              <a:spLocks/>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45" name="AutoShape 146">
              <a:extLst>
                <a:ext uri="{FF2B5EF4-FFF2-40B4-BE49-F238E27FC236}">
                  <a16:creationId xmlns:a16="http://schemas.microsoft.com/office/drawing/2014/main" id="{524A62B1-AA59-4039-A311-33BB22199202}"/>
                </a:ext>
              </a:extLst>
            </p:cNvPr>
            <p:cNvSpPr>
              <a:spLocks/>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grpSp>
      <p:sp>
        <p:nvSpPr>
          <p:cNvPr id="46" name="AutoShape 139">
            <a:extLst>
              <a:ext uri="{FF2B5EF4-FFF2-40B4-BE49-F238E27FC236}">
                <a16:creationId xmlns:a16="http://schemas.microsoft.com/office/drawing/2014/main" id="{2F2FC5FA-25B2-4D09-93C8-3685306DBE1B}"/>
              </a:ext>
            </a:extLst>
          </p:cNvPr>
          <p:cNvSpPr>
            <a:spLocks/>
          </p:cNvSpPr>
          <p:nvPr/>
        </p:nvSpPr>
        <p:spPr bwMode="auto">
          <a:xfrm>
            <a:off x="9924994" y="2283984"/>
            <a:ext cx="500565" cy="485163"/>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47" name="Freeform: Shape 46">
            <a:extLst>
              <a:ext uri="{FF2B5EF4-FFF2-40B4-BE49-F238E27FC236}">
                <a16:creationId xmlns:a16="http://schemas.microsoft.com/office/drawing/2014/main" id="{34FD10DD-52B9-4626-8B2B-BA4C25E55C0E}"/>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508481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2395" y="3216259"/>
            <a:ext cx="9074307" cy="355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6" name="Freeform 200">
            <a:extLst>
              <a:ext uri="{FF2B5EF4-FFF2-40B4-BE49-F238E27FC236}">
                <a16:creationId xmlns:a16="http://schemas.microsoft.com/office/drawing/2014/main" id="{3CFA7D80-A16C-4B6B-99A8-8A59DAB52C10}"/>
              </a:ext>
            </a:extLst>
          </p:cNvPr>
          <p:cNvSpPr>
            <a:spLocks noChangeArrowheads="1"/>
          </p:cNvSpPr>
          <p:nvPr/>
        </p:nvSpPr>
        <p:spPr bwMode="auto">
          <a:xfrm>
            <a:off x="9783084" y="2989868"/>
            <a:ext cx="509589" cy="484215"/>
          </a:xfrm>
          <a:custGeom>
            <a:avLst/>
            <a:gdLst>
              <a:gd name="T0" fmla="*/ 111421 w 634"/>
              <a:gd name="T1" fmla="*/ 15824 h 604"/>
              <a:gd name="T2" fmla="*/ 111421 w 634"/>
              <a:gd name="T3" fmla="*/ 15824 h 604"/>
              <a:gd name="T4" fmla="*/ 5048 w 634"/>
              <a:gd name="T5" fmla="*/ 79120 h 604"/>
              <a:gd name="T6" fmla="*/ 5048 w 634"/>
              <a:gd name="T7" fmla="*/ 79120 h 604"/>
              <a:gd name="T8" fmla="*/ 100603 w 634"/>
              <a:gd name="T9" fmla="*/ 121557 h 604"/>
              <a:gd name="T10" fmla="*/ 121878 w 634"/>
              <a:gd name="T11" fmla="*/ 121557 h 604"/>
              <a:gd name="T12" fmla="*/ 217433 w 634"/>
              <a:gd name="T13" fmla="*/ 79120 h 604"/>
              <a:gd name="T14" fmla="*/ 217433 w 634"/>
              <a:gd name="T15" fmla="*/ 57901 h 604"/>
              <a:gd name="T16" fmla="*/ 121878 w 634"/>
              <a:gd name="T17" fmla="*/ 5035 h 604"/>
              <a:gd name="T18" fmla="*/ 100603 w 634"/>
              <a:gd name="T19" fmla="*/ 5035 h 604"/>
              <a:gd name="T20" fmla="*/ 5048 w 634"/>
              <a:gd name="T21" fmla="*/ 57901 h 604"/>
              <a:gd name="T22" fmla="*/ 5048 w 634"/>
              <a:gd name="T23" fmla="*/ 79120 h 604"/>
              <a:gd name="T24" fmla="*/ 111421 w 634"/>
              <a:gd name="T25" fmla="*/ 15824 h 604"/>
              <a:gd name="T26" fmla="*/ 111421 w 634"/>
              <a:gd name="T27" fmla="*/ 15824 h 604"/>
              <a:gd name="T28" fmla="*/ 212024 w 634"/>
              <a:gd name="T29" fmla="*/ 68690 h 604"/>
              <a:gd name="T30" fmla="*/ 111421 w 634"/>
              <a:gd name="T31" fmla="*/ 111127 h 604"/>
              <a:gd name="T32" fmla="*/ 15866 w 634"/>
              <a:gd name="T33" fmla="*/ 68690 h 604"/>
              <a:gd name="T34" fmla="*/ 111421 w 634"/>
              <a:gd name="T35" fmla="*/ 15824 h 604"/>
              <a:gd name="T36" fmla="*/ 111421 w 634"/>
              <a:gd name="T37" fmla="*/ 201036 h 604"/>
              <a:gd name="T38" fmla="*/ 111421 w 634"/>
              <a:gd name="T39" fmla="*/ 201036 h 604"/>
              <a:gd name="T40" fmla="*/ 15866 w 634"/>
              <a:gd name="T41" fmla="*/ 158599 h 604"/>
              <a:gd name="T42" fmla="*/ 0 w 634"/>
              <a:gd name="T43" fmla="*/ 153564 h 604"/>
              <a:gd name="T44" fmla="*/ 5048 w 634"/>
              <a:gd name="T45" fmla="*/ 169388 h 604"/>
              <a:gd name="T46" fmla="*/ 100603 w 634"/>
              <a:gd name="T47" fmla="*/ 211825 h 604"/>
              <a:gd name="T48" fmla="*/ 121878 w 634"/>
              <a:gd name="T49" fmla="*/ 211825 h 604"/>
              <a:gd name="T50" fmla="*/ 217433 w 634"/>
              <a:gd name="T51" fmla="*/ 169388 h 604"/>
              <a:gd name="T52" fmla="*/ 228250 w 634"/>
              <a:gd name="T53" fmla="*/ 153564 h 604"/>
              <a:gd name="T54" fmla="*/ 212024 w 634"/>
              <a:gd name="T55" fmla="*/ 158599 h 604"/>
              <a:gd name="T56" fmla="*/ 111421 w 634"/>
              <a:gd name="T57" fmla="*/ 201036 h 604"/>
              <a:gd name="T58" fmla="*/ 5048 w 634"/>
              <a:gd name="T59" fmla="*/ 121557 h 604"/>
              <a:gd name="T60" fmla="*/ 5048 w 634"/>
              <a:gd name="T61" fmla="*/ 121557 h 604"/>
              <a:gd name="T62" fmla="*/ 100603 w 634"/>
              <a:gd name="T63" fmla="*/ 169388 h 604"/>
              <a:gd name="T64" fmla="*/ 121878 w 634"/>
              <a:gd name="T65" fmla="*/ 169388 h 604"/>
              <a:gd name="T66" fmla="*/ 217433 w 634"/>
              <a:gd name="T67" fmla="*/ 121557 h 604"/>
              <a:gd name="T68" fmla="*/ 228250 w 634"/>
              <a:gd name="T69" fmla="*/ 105733 h 604"/>
              <a:gd name="T70" fmla="*/ 212024 w 634"/>
              <a:gd name="T71" fmla="*/ 111127 h 604"/>
              <a:gd name="T72" fmla="*/ 111421 w 634"/>
              <a:gd name="T73" fmla="*/ 158599 h 604"/>
              <a:gd name="T74" fmla="*/ 15866 w 634"/>
              <a:gd name="T75" fmla="*/ 111127 h 604"/>
              <a:gd name="T76" fmla="*/ 0 w 634"/>
              <a:gd name="T77" fmla="*/ 105733 h 604"/>
              <a:gd name="T78" fmla="*/ 5048 w 634"/>
              <a:gd name="T79" fmla="*/ 121557 h 6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604">
                <a:moveTo>
                  <a:pt x="309" y="44"/>
                </a:moveTo>
                <a:lnTo>
                  <a:pt x="309" y="44"/>
                </a:lnTo>
                <a:close/>
                <a:moveTo>
                  <a:pt x="14" y="220"/>
                </a:moveTo>
                <a:lnTo>
                  <a:pt x="14" y="220"/>
                </a:lnTo>
                <a:cubicBezTo>
                  <a:pt x="279" y="338"/>
                  <a:pt x="279" y="338"/>
                  <a:pt x="279" y="338"/>
                </a:cubicBezTo>
                <a:cubicBezTo>
                  <a:pt x="309" y="353"/>
                  <a:pt x="324" y="353"/>
                  <a:pt x="338" y="338"/>
                </a:cubicBezTo>
                <a:cubicBezTo>
                  <a:pt x="603" y="220"/>
                  <a:pt x="603" y="220"/>
                  <a:pt x="603" y="220"/>
                </a:cubicBezTo>
                <a:cubicBezTo>
                  <a:pt x="633" y="206"/>
                  <a:pt x="633" y="176"/>
                  <a:pt x="603" y="161"/>
                </a:cubicBezTo>
                <a:cubicBezTo>
                  <a:pt x="338" y="14"/>
                  <a:pt x="338" y="14"/>
                  <a:pt x="338" y="14"/>
                </a:cubicBezTo>
                <a:cubicBezTo>
                  <a:pt x="324" y="0"/>
                  <a:pt x="309" y="14"/>
                  <a:pt x="279" y="14"/>
                </a:cubicBezTo>
                <a:cubicBezTo>
                  <a:pt x="14" y="161"/>
                  <a:pt x="14" y="161"/>
                  <a:pt x="14" y="161"/>
                </a:cubicBezTo>
                <a:cubicBezTo>
                  <a:pt x="0" y="176"/>
                  <a:pt x="0" y="206"/>
                  <a:pt x="14" y="220"/>
                </a:cubicBezTo>
                <a:close/>
                <a:moveTo>
                  <a:pt x="309" y="44"/>
                </a:moveTo>
                <a:lnTo>
                  <a:pt x="309" y="44"/>
                </a:lnTo>
                <a:cubicBezTo>
                  <a:pt x="588" y="191"/>
                  <a:pt x="588" y="191"/>
                  <a:pt x="588" y="191"/>
                </a:cubicBezTo>
                <a:cubicBezTo>
                  <a:pt x="309" y="309"/>
                  <a:pt x="309" y="309"/>
                  <a:pt x="309" y="309"/>
                </a:cubicBezTo>
                <a:cubicBezTo>
                  <a:pt x="44" y="191"/>
                  <a:pt x="44" y="191"/>
                  <a:pt x="44" y="191"/>
                </a:cubicBezTo>
                <a:lnTo>
                  <a:pt x="309" y="44"/>
                </a:lnTo>
                <a:close/>
                <a:moveTo>
                  <a:pt x="309" y="559"/>
                </a:moveTo>
                <a:lnTo>
                  <a:pt x="309" y="559"/>
                </a:lnTo>
                <a:cubicBezTo>
                  <a:pt x="44" y="441"/>
                  <a:pt x="44" y="441"/>
                  <a:pt x="44" y="441"/>
                </a:cubicBezTo>
                <a:cubicBezTo>
                  <a:pt x="44" y="441"/>
                  <a:pt x="14" y="427"/>
                  <a:pt x="0" y="427"/>
                </a:cubicBezTo>
                <a:cubicBezTo>
                  <a:pt x="0" y="441"/>
                  <a:pt x="0" y="456"/>
                  <a:pt x="14" y="471"/>
                </a:cubicBezTo>
                <a:cubicBezTo>
                  <a:pt x="279" y="589"/>
                  <a:pt x="279" y="589"/>
                  <a:pt x="279" y="589"/>
                </a:cubicBezTo>
                <a:cubicBezTo>
                  <a:pt x="309" y="603"/>
                  <a:pt x="324" y="603"/>
                  <a:pt x="338" y="589"/>
                </a:cubicBezTo>
                <a:cubicBezTo>
                  <a:pt x="603" y="471"/>
                  <a:pt x="603" y="471"/>
                  <a:pt x="603" y="471"/>
                </a:cubicBezTo>
                <a:cubicBezTo>
                  <a:pt x="618" y="471"/>
                  <a:pt x="633" y="441"/>
                  <a:pt x="633" y="427"/>
                </a:cubicBezTo>
                <a:cubicBezTo>
                  <a:pt x="618" y="427"/>
                  <a:pt x="588" y="441"/>
                  <a:pt x="588" y="441"/>
                </a:cubicBezTo>
                <a:lnTo>
                  <a:pt x="309" y="559"/>
                </a:lnTo>
                <a:close/>
                <a:moveTo>
                  <a:pt x="14" y="338"/>
                </a:moveTo>
                <a:lnTo>
                  <a:pt x="14" y="338"/>
                </a:lnTo>
                <a:cubicBezTo>
                  <a:pt x="279" y="471"/>
                  <a:pt x="279" y="471"/>
                  <a:pt x="279" y="471"/>
                </a:cubicBezTo>
                <a:cubicBezTo>
                  <a:pt x="309" y="471"/>
                  <a:pt x="324" y="471"/>
                  <a:pt x="338" y="471"/>
                </a:cubicBezTo>
                <a:cubicBezTo>
                  <a:pt x="603" y="338"/>
                  <a:pt x="603" y="338"/>
                  <a:pt x="603" y="338"/>
                </a:cubicBezTo>
                <a:cubicBezTo>
                  <a:pt x="618" y="338"/>
                  <a:pt x="633" y="309"/>
                  <a:pt x="633" y="294"/>
                </a:cubicBezTo>
                <a:cubicBezTo>
                  <a:pt x="618" y="309"/>
                  <a:pt x="588" y="309"/>
                  <a:pt x="588" y="309"/>
                </a:cubicBezTo>
                <a:cubicBezTo>
                  <a:pt x="309" y="441"/>
                  <a:pt x="309" y="441"/>
                  <a:pt x="309" y="441"/>
                </a:cubicBezTo>
                <a:cubicBezTo>
                  <a:pt x="44" y="309"/>
                  <a:pt x="44" y="309"/>
                  <a:pt x="44" y="309"/>
                </a:cubicBezTo>
                <a:cubicBezTo>
                  <a:pt x="44" y="309"/>
                  <a:pt x="14" y="309"/>
                  <a:pt x="0" y="294"/>
                </a:cubicBezTo>
                <a:cubicBezTo>
                  <a:pt x="0" y="309"/>
                  <a:pt x="0" y="338"/>
                  <a:pt x="14" y="338"/>
                </a:cubicBezTo>
                <a:close/>
              </a:path>
            </a:pathLst>
          </a:custGeom>
          <a:solidFill>
            <a:schemeClr val="accent1"/>
          </a:solidFill>
          <a:ln>
            <a:noFill/>
          </a:ln>
          <a:effectLst/>
        </p:spPr>
        <p:txBody>
          <a:bodyPr wrap="none" lIns="91408" tIns="45704" rIns="91408" bIns="45704" anchor="ctr"/>
          <a:lstStyle/>
          <a:p>
            <a:endParaRPr lang="en-US" sz="2700"/>
          </a:p>
        </p:txBody>
      </p:sp>
      <p:sp>
        <p:nvSpPr>
          <p:cNvPr id="47" name="TextBox 46">
            <a:extLst>
              <a:ext uri="{FF2B5EF4-FFF2-40B4-BE49-F238E27FC236}">
                <a16:creationId xmlns:a16="http://schemas.microsoft.com/office/drawing/2014/main" id="{477C4AF3-A00B-471F-BA9A-16B8A70085F4}"/>
              </a:ext>
            </a:extLst>
          </p:cNvPr>
          <p:cNvSpPr txBox="1"/>
          <p:nvPr/>
        </p:nvSpPr>
        <p:spPr>
          <a:xfrm>
            <a:off x="9331245" y="3826145"/>
            <a:ext cx="1413272" cy="307777"/>
          </a:xfrm>
          <a:prstGeom prst="rect">
            <a:avLst/>
          </a:prstGeom>
          <a:noFill/>
        </p:spPr>
        <p:txBody>
          <a:bodyPr wrap="none" rtlCol="0">
            <a:spAutoFit/>
          </a:bodyPr>
          <a:lstStyle/>
          <a:p>
            <a:pPr algn="ctr"/>
            <a:r>
              <a:rPr lang="en-US" sz="1400" b="1" spc="299" dirty="0">
                <a:solidFill>
                  <a:schemeClr val="accent1"/>
                </a:solidFill>
                <a:latin typeface="Montserrat Light" panose="00000400000000000000" pitchFamily="50" charset="0"/>
                <a:ea typeface="Lato" panose="020F0502020204030203" pitchFamily="34" charset="0"/>
                <a:cs typeface="Lato" panose="020F0502020204030203" pitchFamily="34" charset="0"/>
              </a:rPr>
              <a:t>END NOW</a:t>
            </a:r>
          </a:p>
        </p:txBody>
      </p:sp>
      <p:sp>
        <p:nvSpPr>
          <p:cNvPr id="25" name="Rectangle: Rounded Corners 15"/>
          <p:cNvSpPr/>
          <p:nvPr/>
        </p:nvSpPr>
        <p:spPr>
          <a:xfrm>
            <a:off x="5861309" y="3461204"/>
            <a:ext cx="2184697" cy="2381456"/>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Rounded Corners 15"/>
          <p:cNvSpPr/>
          <p:nvPr/>
        </p:nvSpPr>
        <p:spPr>
          <a:xfrm>
            <a:off x="3305962" y="3461204"/>
            <a:ext cx="2184697" cy="2381456"/>
          </a:xfrm>
          <a:prstGeom prst="roundRect">
            <a:avLst>
              <a:gd name="adj"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Rectangle: Rounded Corners 15"/>
          <p:cNvSpPr/>
          <p:nvPr/>
        </p:nvSpPr>
        <p:spPr>
          <a:xfrm>
            <a:off x="750615" y="3461204"/>
            <a:ext cx="2184697" cy="2381456"/>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8" name="TextBox 27"/>
          <p:cNvSpPr txBox="1"/>
          <p:nvPr/>
        </p:nvSpPr>
        <p:spPr>
          <a:xfrm>
            <a:off x="889276" y="3921915"/>
            <a:ext cx="1982346" cy="1631216"/>
          </a:xfrm>
          <a:prstGeom prst="rect">
            <a:avLst/>
          </a:prstGeom>
          <a:noFill/>
        </p:spPr>
        <p:txBody>
          <a:bodyPr wrap="square" rtlCol="0">
            <a:spAutoFit/>
          </a:bodyPr>
          <a:lstStyle/>
          <a:p>
            <a:pPr algn="ctr">
              <a:lnSpc>
                <a:spcPts val="2045"/>
              </a:lnSpc>
            </a:pPr>
            <a:r>
              <a:rPr lang="id-ID" sz="1100" dirty="0">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Lorem ipsum has been the industry's standard dummy text ever since the 1500s,</a:t>
            </a:r>
            <a:endParaRPr lang="en-US" sz="1050" spc="150" dirty="0">
              <a:solidFill>
                <a:schemeClr val="bg1">
                  <a:lumMod val="95000"/>
                </a:schemeClr>
              </a:solidFill>
              <a:latin typeface="Lato" panose="020F0502020204030203" pitchFamily="34" charset="0"/>
              <a:ea typeface="Lato" panose="020F0502020204030203" pitchFamily="34" charset="0"/>
              <a:cs typeface="Lato" panose="020F0502020204030203" pitchFamily="34" charset="0"/>
            </a:endParaRPr>
          </a:p>
        </p:txBody>
      </p:sp>
      <p:sp>
        <p:nvSpPr>
          <p:cNvPr id="29" name="TextBox 28"/>
          <p:cNvSpPr txBox="1"/>
          <p:nvPr/>
        </p:nvSpPr>
        <p:spPr>
          <a:xfrm>
            <a:off x="3407138" y="3920387"/>
            <a:ext cx="1982346" cy="1631216"/>
          </a:xfrm>
          <a:prstGeom prst="rect">
            <a:avLst/>
          </a:prstGeom>
          <a:noFill/>
        </p:spPr>
        <p:txBody>
          <a:bodyPr wrap="square" rtlCol="0">
            <a:spAutoFit/>
          </a:bodyPr>
          <a:lstStyle/>
          <a:p>
            <a:pPr algn="ctr">
              <a:lnSpc>
                <a:spcPts val="2045"/>
              </a:lnSpc>
            </a:pPr>
            <a:r>
              <a:rPr lang="id-ID" sz="1100" dirty="0">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Lorem ipsum has been the industry's standard dummy text ever since the 1500s,</a:t>
            </a:r>
            <a:endParaRPr lang="en-US" sz="1050" spc="150" dirty="0">
              <a:solidFill>
                <a:schemeClr val="bg1">
                  <a:lumMod val="9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0" name="TextBox 29"/>
          <p:cNvSpPr txBox="1"/>
          <p:nvPr/>
        </p:nvSpPr>
        <p:spPr>
          <a:xfrm>
            <a:off x="5987819" y="3920386"/>
            <a:ext cx="1982346" cy="1631216"/>
          </a:xfrm>
          <a:prstGeom prst="rect">
            <a:avLst/>
          </a:prstGeom>
          <a:noFill/>
        </p:spPr>
        <p:txBody>
          <a:bodyPr wrap="square" rtlCol="0">
            <a:spAutoFit/>
          </a:bodyPr>
          <a:lstStyle/>
          <a:p>
            <a:pPr algn="ctr">
              <a:lnSpc>
                <a:spcPts val="2045"/>
              </a:lnSpc>
            </a:pPr>
            <a:r>
              <a:rPr lang="id-ID" sz="1100" dirty="0">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Lorem ipsum has been the industry's standard dummy text ever since the 1500s,</a:t>
            </a:r>
            <a:endParaRPr lang="en-US" sz="1050" spc="150" dirty="0">
              <a:solidFill>
                <a:schemeClr val="bg1">
                  <a:lumMod val="95000"/>
                </a:schemeClr>
              </a:solidFill>
              <a:latin typeface="Lato" panose="020F0502020204030203" pitchFamily="34" charset="0"/>
              <a:ea typeface="Lato" panose="020F0502020204030203" pitchFamily="34" charset="0"/>
              <a:cs typeface="Lato" panose="020F0502020204030203" pitchFamily="34" charset="0"/>
            </a:endParaRPr>
          </a:p>
        </p:txBody>
      </p:sp>
      <p:sp>
        <p:nvSpPr>
          <p:cNvPr id="43" name="Oval 42"/>
          <p:cNvSpPr/>
          <p:nvPr/>
        </p:nvSpPr>
        <p:spPr>
          <a:xfrm>
            <a:off x="1775694" y="3129221"/>
            <a:ext cx="209511" cy="20951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294654" y="3121337"/>
            <a:ext cx="209511" cy="20951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6874235" y="3129221"/>
            <a:ext cx="209511" cy="20951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8971946" y="3129221"/>
            <a:ext cx="209511" cy="20951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8AD8B86C-F5CA-4F4F-B906-D49C767D29C3}"/>
              </a:ext>
            </a:extLst>
          </p:cNvPr>
          <p:cNvGrpSpPr/>
          <p:nvPr/>
        </p:nvGrpSpPr>
        <p:grpSpPr>
          <a:xfrm>
            <a:off x="1633324" y="2347057"/>
            <a:ext cx="500565" cy="438957"/>
            <a:chOff x="1640798" y="2149003"/>
            <a:chExt cx="464344" cy="407194"/>
          </a:xfrm>
          <a:solidFill>
            <a:schemeClr val="accent1"/>
          </a:solidFill>
        </p:grpSpPr>
        <p:sp>
          <p:nvSpPr>
            <p:cNvPr id="19" name="AutoShape 147">
              <a:extLst>
                <a:ext uri="{FF2B5EF4-FFF2-40B4-BE49-F238E27FC236}">
                  <a16:creationId xmlns:a16="http://schemas.microsoft.com/office/drawing/2014/main" id="{44375232-659A-4441-A8C1-21C1A8FEB1C9}"/>
                </a:ext>
              </a:extLst>
            </p:cNvPr>
            <p:cNvSpPr>
              <a:spLocks/>
            </p:cNvSpPr>
            <p:nvPr/>
          </p:nvSpPr>
          <p:spPr bwMode="auto">
            <a:xfrm>
              <a:off x="1640798" y="2149003"/>
              <a:ext cx="464344" cy="407194"/>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20" name="AutoShape 148">
              <a:extLst>
                <a:ext uri="{FF2B5EF4-FFF2-40B4-BE49-F238E27FC236}">
                  <a16:creationId xmlns:a16="http://schemas.microsoft.com/office/drawing/2014/main" id="{5F41C896-2B21-46F1-92B6-7B023F7BF780}"/>
                </a:ext>
              </a:extLst>
            </p:cNvPr>
            <p:cNvSpPr>
              <a:spLocks/>
            </p:cNvSpPr>
            <p:nvPr/>
          </p:nvSpPr>
          <p:spPr bwMode="auto">
            <a:xfrm>
              <a:off x="1713029" y="2222028"/>
              <a:ext cx="69056" cy="69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grpSp>
      <p:grpSp>
        <p:nvGrpSpPr>
          <p:cNvPr id="21" name="Group 20">
            <a:extLst>
              <a:ext uri="{FF2B5EF4-FFF2-40B4-BE49-F238E27FC236}">
                <a16:creationId xmlns:a16="http://schemas.microsoft.com/office/drawing/2014/main" id="{67F2358C-1314-4F7B-9862-FB5FE736A22A}"/>
              </a:ext>
            </a:extLst>
          </p:cNvPr>
          <p:cNvGrpSpPr/>
          <p:nvPr/>
        </p:nvGrpSpPr>
        <p:grpSpPr>
          <a:xfrm>
            <a:off x="4135936" y="2356358"/>
            <a:ext cx="500565" cy="391040"/>
            <a:chOff x="2581275" y="1710532"/>
            <a:chExt cx="464344" cy="362744"/>
          </a:xfrm>
          <a:solidFill>
            <a:schemeClr val="tx1">
              <a:lumMod val="75000"/>
              <a:lumOff val="25000"/>
            </a:schemeClr>
          </a:solidFill>
        </p:grpSpPr>
        <p:sp>
          <p:nvSpPr>
            <p:cNvPr id="22" name="AutoShape 140">
              <a:extLst>
                <a:ext uri="{FF2B5EF4-FFF2-40B4-BE49-F238E27FC236}">
                  <a16:creationId xmlns:a16="http://schemas.microsoft.com/office/drawing/2014/main" id="{3BBDB9C7-0581-497A-8926-8D074FD13D9C}"/>
                </a:ext>
              </a:extLst>
            </p:cNvPr>
            <p:cNvSpPr>
              <a:spLocks/>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23" name="AutoShape 141">
              <a:extLst>
                <a:ext uri="{FF2B5EF4-FFF2-40B4-BE49-F238E27FC236}">
                  <a16:creationId xmlns:a16="http://schemas.microsoft.com/office/drawing/2014/main" id="{27FBB8C1-3474-4F46-94BB-D73954A7F97A}"/>
                </a:ext>
              </a:extLst>
            </p:cNvPr>
            <p:cNvSpPr>
              <a:spLocks/>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24" name="AutoShape 142">
              <a:extLst>
                <a:ext uri="{FF2B5EF4-FFF2-40B4-BE49-F238E27FC236}">
                  <a16:creationId xmlns:a16="http://schemas.microsoft.com/office/drawing/2014/main" id="{FD58B133-8A1C-4041-8947-45F7C677B42E}"/>
                </a:ext>
              </a:extLst>
            </p:cNvPr>
            <p:cNvSpPr>
              <a:spLocks/>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31" name="AutoShape 143">
              <a:extLst>
                <a:ext uri="{FF2B5EF4-FFF2-40B4-BE49-F238E27FC236}">
                  <a16:creationId xmlns:a16="http://schemas.microsoft.com/office/drawing/2014/main" id="{DFDBFB74-0106-4523-AA2F-98E1EBB0BE34}"/>
                </a:ext>
              </a:extLst>
            </p:cNvPr>
            <p:cNvSpPr>
              <a:spLocks/>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32" name="AutoShape 144">
              <a:extLst>
                <a:ext uri="{FF2B5EF4-FFF2-40B4-BE49-F238E27FC236}">
                  <a16:creationId xmlns:a16="http://schemas.microsoft.com/office/drawing/2014/main" id="{018E6563-676D-4F98-B677-06E68542F1E7}"/>
                </a:ext>
              </a:extLst>
            </p:cNvPr>
            <p:cNvSpPr>
              <a:spLocks/>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33" name="AutoShape 145">
              <a:extLst>
                <a:ext uri="{FF2B5EF4-FFF2-40B4-BE49-F238E27FC236}">
                  <a16:creationId xmlns:a16="http://schemas.microsoft.com/office/drawing/2014/main" id="{ED05E884-E4FC-48BB-B4FE-6E25E870448F}"/>
                </a:ext>
              </a:extLst>
            </p:cNvPr>
            <p:cNvSpPr>
              <a:spLocks/>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34" name="AutoShape 146">
              <a:extLst>
                <a:ext uri="{FF2B5EF4-FFF2-40B4-BE49-F238E27FC236}">
                  <a16:creationId xmlns:a16="http://schemas.microsoft.com/office/drawing/2014/main" id="{E106F7C8-9DBE-4483-9A0C-E345737840C5}"/>
                </a:ext>
              </a:extLst>
            </p:cNvPr>
            <p:cNvSpPr>
              <a:spLocks/>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grpSp>
      <p:sp>
        <p:nvSpPr>
          <p:cNvPr id="35" name="AutoShape 139">
            <a:extLst>
              <a:ext uri="{FF2B5EF4-FFF2-40B4-BE49-F238E27FC236}">
                <a16:creationId xmlns:a16="http://schemas.microsoft.com/office/drawing/2014/main" id="{0E36386E-335D-4DF1-AC1D-DC72EFC6F959}"/>
              </a:ext>
            </a:extLst>
          </p:cNvPr>
          <p:cNvSpPr>
            <a:spLocks/>
          </p:cNvSpPr>
          <p:nvPr/>
        </p:nvSpPr>
        <p:spPr bwMode="auto">
          <a:xfrm>
            <a:off x="6738678" y="2283984"/>
            <a:ext cx="500565" cy="485163"/>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36" name="Freeform: Shape 35">
            <a:extLst>
              <a:ext uri="{FF2B5EF4-FFF2-40B4-BE49-F238E27FC236}">
                <a16:creationId xmlns:a16="http://schemas.microsoft.com/office/drawing/2014/main" id="{F1220A6E-5AA5-4A20-8A51-63168DA18566}"/>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Freeform: Shape 36">
            <a:extLst>
              <a:ext uri="{FF2B5EF4-FFF2-40B4-BE49-F238E27FC236}">
                <a16:creationId xmlns:a16="http://schemas.microsoft.com/office/drawing/2014/main" id="{B743133C-D538-4161-AF60-E1EEA6820DA7}"/>
              </a:ext>
            </a:extLst>
          </p:cNvPr>
          <p:cNvSpPr/>
          <p:nvPr/>
        </p:nvSpPr>
        <p:spPr>
          <a:xfrm rot="16200000">
            <a:off x="-13447" y="-10589"/>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058106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Group 108">
            <a:extLst>
              <a:ext uri="{FF2B5EF4-FFF2-40B4-BE49-F238E27FC236}">
                <a16:creationId xmlns:a16="http://schemas.microsoft.com/office/drawing/2014/main" id="{129449FB-130E-4F2A-917D-E7A133D58121}"/>
              </a:ext>
            </a:extLst>
          </p:cNvPr>
          <p:cNvGrpSpPr/>
          <p:nvPr/>
        </p:nvGrpSpPr>
        <p:grpSpPr>
          <a:xfrm>
            <a:off x="-1" y="1306286"/>
            <a:ext cx="8430029" cy="4664529"/>
            <a:chOff x="2092099" y="1235529"/>
            <a:chExt cx="8216900" cy="4546600"/>
          </a:xfrm>
        </p:grpSpPr>
        <p:sp>
          <p:nvSpPr>
            <p:cNvPr id="5" name="Freeform 5">
              <a:extLst>
                <a:ext uri="{FF2B5EF4-FFF2-40B4-BE49-F238E27FC236}">
                  <a16:creationId xmlns:a16="http://schemas.microsoft.com/office/drawing/2014/main" id="{EE1C50A7-484A-4462-813F-E814994B8F7D}"/>
                </a:ext>
              </a:extLst>
            </p:cNvPr>
            <p:cNvSpPr>
              <a:spLocks noEditPoints="1"/>
            </p:cNvSpPr>
            <p:nvPr/>
          </p:nvSpPr>
          <p:spPr bwMode="auto">
            <a:xfrm>
              <a:off x="4355874" y="2089604"/>
              <a:ext cx="3678238" cy="3692525"/>
            </a:xfrm>
            <a:custGeom>
              <a:avLst/>
              <a:gdLst>
                <a:gd name="T0" fmla="*/ 688 w 1334"/>
                <a:gd name="T1" fmla="*/ 1325 h 1335"/>
                <a:gd name="T2" fmla="*/ 727 w 1334"/>
                <a:gd name="T3" fmla="*/ 1332 h 1335"/>
                <a:gd name="T4" fmla="*/ 592 w 1334"/>
                <a:gd name="T5" fmla="*/ 1330 h 1335"/>
                <a:gd name="T6" fmla="*/ 555 w 1334"/>
                <a:gd name="T7" fmla="*/ 1316 h 1335"/>
                <a:gd name="T8" fmla="*/ 499 w 1334"/>
                <a:gd name="T9" fmla="*/ 1304 h 1335"/>
                <a:gd name="T10" fmla="*/ 460 w 1334"/>
                <a:gd name="T11" fmla="*/ 1302 h 1335"/>
                <a:gd name="T12" fmla="*/ 441 w 1334"/>
                <a:gd name="T13" fmla="*/ 1295 h 1335"/>
                <a:gd name="T14" fmla="*/ 915 w 1334"/>
                <a:gd name="T15" fmla="*/ 1287 h 1335"/>
                <a:gd name="T16" fmla="*/ 968 w 1334"/>
                <a:gd name="T17" fmla="*/ 1263 h 1335"/>
                <a:gd name="T18" fmla="*/ 997 w 1334"/>
                <a:gd name="T19" fmla="*/ 1237 h 1335"/>
                <a:gd name="T20" fmla="*/ 1013 w 1334"/>
                <a:gd name="T21" fmla="*/ 1227 h 1335"/>
                <a:gd name="T22" fmla="*/ 1050 w 1334"/>
                <a:gd name="T23" fmla="*/ 1214 h 1335"/>
                <a:gd name="T24" fmla="*/ 271 w 1334"/>
                <a:gd name="T25" fmla="*/ 1204 h 1335"/>
                <a:gd name="T26" fmla="*/ 246 w 1334"/>
                <a:gd name="T27" fmla="*/ 1173 h 1335"/>
                <a:gd name="T28" fmla="*/ 204 w 1334"/>
                <a:gd name="T29" fmla="*/ 1135 h 1335"/>
                <a:gd name="T30" fmla="*/ 171 w 1334"/>
                <a:gd name="T31" fmla="*/ 1113 h 1335"/>
                <a:gd name="T32" fmla="*/ 158 w 1334"/>
                <a:gd name="T33" fmla="*/ 1099 h 1335"/>
                <a:gd name="T34" fmla="*/ 1191 w 1334"/>
                <a:gd name="T35" fmla="*/ 1081 h 1335"/>
                <a:gd name="T36" fmla="*/ 1225 w 1334"/>
                <a:gd name="T37" fmla="*/ 1034 h 1335"/>
                <a:gd name="T38" fmla="*/ 1237 w 1334"/>
                <a:gd name="T39" fmla="*/ 996 h 1335"/>
                <a:gd name="T40" fmla="*/ 1246 w 1334"/>
                <a:gd name="T41" fmla="*/ 979 h 1335"/>
                <a:gd name="T42" fmla="*/ 1272 w 1334"/>
                <a:gd name="T43" fmla="*/ 949 h 1335"/>
                <a:gd name="T44" fmla="*/ 56 w 1334"/>
                <a:gd name="T45" fmla="*/ 935 h 1335"/>
                <a:gd name="T46" fmla="*/ 50 w 1334"/>
                <a:gd name="T47" fmla="*/ 896 h 1335"/>
                <a:gd name="T48" fmla="*/ 33 w 1334"/>
                <a:gd name="T49" fmla="*/ 842 h 1335"/>
                <a:gd name="T50" fmla="*/ 14 w 1334"/>
                <a:gd name="T51" fmla="*/ 806 h 1335"/>
                <a:gd name="T52" fmla="*/ 11 w 1334"/>
                <a:gd name="T53" fmla="*/ 787 h 1335"/>
                <a:gd name="T54" fmla="*/ 1327 w 1334"/>
                <a:gd name="T55" fmla="*/ 764 h 1335"/>
                <a:gd name="T56" fmla="*/ 1333 w 1334"/>
                <a:gd name="T57" fmla="*/ 706 h 1335"/>
                <a:gd name="T58" fmla="*/ 1324 w 1334"/>
                <a:gd name="T59" fmla="*/ 668 h 1335"/>
                <a:gd name="T60" fmla="*/ 0 w 1334"/>
                <a:gd name="T61" fmla="*/ 672 h 1335"/>
                <a:gd name="T62" fmla="*/ 16 w 1334"/>
                <a:gd name="T63" fmla="*/ 577 h 1335"/>
                <a:gd name="T64" fmla="*/ 21 w 1334"/>
                <a:gd name="T65" fmla="*/ 499 h 1335"/>
                <a:gd name="T66" fmla="*/ 1282 w 1334"/>
                <a:gd name="T67" fmla="*/ 435 h 1335"/>
                <a:gd name="T68" fmla="*/ 1275 w 1334"/>
                <a:gd name="T69" fmla="*/ 417 h 1335"/>
                <a:gd name="T70" fmla="*/ 61 w 1334"/>
                <a:gd name="T71" fmla="*/ 411 h 1335"/>
                <a:gd name="T72" fmla="*/ 86 w 1334"/>
                <a:gd name="T73" fmla="*/ 360 h 1335"/>
                <a:gd name="T74" fmla="*/ 97 w 1334"/>
                <a:gd name="T75" fmla="*/ 321 h 1335"/>
                <a:gd name="T76" fmla="*/ 107 w 1334"/>
                <a:gd name="T77" fmla="*/ 305 h 1335"/>
                <a:gd name="T78" fmla="*/ 137 w 1334"/>
                <a:gd name="T79" fmla="*/ 279 h 1335"/>
                <a:gd name="T80" fmla="*/ 1178 w 1334"/>
                <a:gd name="T81" fmla="*/ 254 h 1335"/>
                <a:gd name="T82" fmla="*/ 1160 w 1334"/>
                <a:gd name="T83" fmla="*/ 219 h 1335"/>
                <a:gd name="T84" fmla="*/ 1119 w 1334"/>
                <a:gd name="T85" fmla="*/ 177 h 1335"/>
                <a:gd name="T86" fmla="*/ 1084 w 1334"/>
                <a:gd name="T87" fmla="*/ 159 h 1335"/>
                <a:gd name="T88" fmla="*/ 1069 w 1334"/>
                <a:gd name="T89" fmla="*/ 147 h 1335"/>
                <a:gd name="T90" fmla="*/ 270 w 1334"/>
                <a:gd name="T91" fmla="*/ 143 h 1335"/>
                <a:gd name="T92" fmla="*/ 317 w 1334"/>
                <a:gd name="T93" fmla="*/ 111 h 1335"/>
                <a:gd name="T94" fmla="*/ 345 w 1334"/>
                <a:gd name="T95" fmla="*/ 83 h 1335"/>
                <a:gd name="T96" fmla="*/ 362 w 1334"/>
                <a:gd name="T97" fmla="*/ 74 h 1335"/>
                <a:gd name="T98" fmla="*/ 401 w 1334"/>
                <a:gd name="T99" fmla="*/ 66 h 1335"/>
                <a:gd name="T100" fmla="*/ 903 w 1334"/>
                <a:gd name="T101" fmla="*/ 54 h 1335"/>
                <a:gd name="T102" fmla="*/ 870 w 1334"/>
                <a:gd name="T103" fmla="*/ 32 h 1335"/>
                <a:gd name="T104" fmla="*/ 814 w 1334"/>
                <a:gd name="T105" fmla="*/ 17 h 1335"/>
                <a:gd name="T106" fmla="*/ 775 w 1334"/>
                <a:gd name="T107" fmla="*/ 19 h 1335"/>
                <a:gd name="T108" fmla="*/ 756 w 1334"/>
                <a:gd name="T109" fmla="*/ 16 h 1335"/>
                <a:gd name="T110" fmla="*/ 584 w 1334"/>
                <a:gd name="T111" fmla="*/ 15 h 1335"/>
                <a:gd name="T112" fmla="*/ 641 w 1334"/>
                <a:gd name="T113" fmla="*/ 11 h 1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4" h="1335">
                  <a:moveTo>
                    <a:pt x="667" y="1335"/>
                  </a:moveTo>
                  <a:cubicBezTo>
                    <a:pt x="661" y="1335"/>
                    <a:pt x="655" y="1335"/>
                    <a:pt x="650" y="1334"/>
                  </a:cubicBezTo>
                  <a:cubicBezTo>
                    <a:pt x="650" y="1325"/>
                    <a:pt x="650" y="1325"/>
                    <a:pt x="650" y="1325"/>
                  </a:cubicBezTo>
                  <a:cubicBezTo>
                    <a:pt x="656" y="1325"/>
                    <a:pt x="661" y="1325"/>
                    <a:pt x="667" y="1325"/>
                  </a:cubicBezTo>
                  <a:cubicBezTo>
                    <a:pt x="669" y="1325"/>
                    <a:pt x="669" y="1325"/>
                    <a:pt x="669" y="1325"/>
                  </a:cubicBezTo>
                  <a:cubicBezTo>
                    <a:pt x="669" y="1335"/>
                    <a:pt x="669" y="1335"/>
                    <a:pt x="669" y="1335"/>
                  </a:cubicBezTo>
                  <a:lnTo>
                    <a:pt x="667" y="1335"/>
                  </a:lnTo>
                  <a:close/>
                  <a:moveTo>
                    <a:pt x="688" y="1334"/>
                  </a:moveTo>
                  <a:cubicBezTo>
                    <a:pt x="688" y="1325"/>
                    <a:pt x="688" y="1325"/>
                    <a:pt x="688" y="1325"/>
                  </a:cubicBezTo>
                  <a:cubicBezTo>
                    <a:pt x="695" y="1325"/>
                    <a:pt x="701" y="1324"/>
                    <a:pt x="707" y="1324"/>
                  </a:cubicBezTo>
                  <a:cubicBezTo>
                    <a:pt x="708" y="1333"/>
                    <a:pt x="708" y="1333"/>
                    <a:pt x="708" y="1333"/>
                  </a:cubicBezTo>
                  <a:cubicBezTo>
                    <a:pt x="701" y="1334"/>
                    <a:pt x="695" y="1334"/>
                    <a:pt x="688" y="1334"/>
                  </a:cubicBezTo>
                  <a:close/>
                  <a:moveTo>
                    <a:pt x="630" y="1334"/>
                  </a:moveTo>
                  <a:cubicBezTo>
                    <a:pt x="624" y="1333"/>
                    <a:pt x="617" y="1333"/>
                    <a:pt x="611" y="1332"/>
                  </a:cubicBezTo>
                  <a:cubicBezTo>
                    <a:pt x="612" y="1323"/>
                    <a:pt x="612" y="1323"/>
                    <a:pt x="612" y="1323"/>
                  </a:cubicBezTo>
                  <a:cubicBezTo>
                    <a:pt x="618" y="1323"/>
                    <a:pt x="625" y="1324"/>
                    <a:pt x="631" y="1324"/>
                  </a:cubicBezTo>
                  <a:lnTo>
                    <a:pt x="630" y="1334"/>
                  </a:lnTo>
                  <a:close/>
                  <a:moveTo>
                    <a:pt x="727" y="1332"/>
                  </a:moveTo>
                  <a:cubicBezTo>
                    <a:pt x="726" y="1322"/>
                    <a:pt x="726" y="1322"/>
                    <a:pt x="726" y="1322"/>
                  </a:cubicBezTo>
                  <a:cubicBezTo>
                    <a:pt x="733" y="1322"/>
                    <a:pt x="739" y="1321"/>
                    <a:pt x="745" y="1321"/>
                  </a:cubicBezTo>
                  <a:cubicBezTo>
                    <a:pt x="746" y="1330"/>
                    <a:pt x="746" y="1330"/>
                    <a:pt x="746" y="1330"/>
                  </a:cubicBezTo>
                  <a:cubicBezTo>
                    <a:pt x="740" y="1331"/>
                    <a:pt x="734" y="1331"/>
                    <a:pt x="727" y="1332"/>
                  </a:cubicBezTo>
                  <a:close/>
                  <a:moveTo>
                    <a:pt x="592" y="1330"/>
                  </a:moveTo>
                  <a:cubicBezTo>
                    <a:pt x="585" y="1330"/>
                    <a:pt x="579" y="1329"/>
                    <a:pt x="573" y="1328"/>
                  </a:cubicBezTo>
                  <a:cubicBezTo>
                    <a:pt x="574" y="1319"/>
                    <a:pt x="574" y="1319"/>
                    <a:pt x="574" y="1319"/>
                  </a:cubicBezTo>
                  <a:cubicBezTo>
                    <a:pt x="580" y="1319"/>
                    <a:pt x="587" y="1320"/>
                    <a:pt x="593" y="1321"/>
                  </a:cubicBezTo>
                  <a:lnTo>
                    <a:pt x="592" y="1330"/>
                  </a:lnTo>
                  <a:close/>
                  <a:moveTo>
                    <a:pt x="766" y="1327"/>
                  </a:moveTo>
                  <a:cubicBezTo>
                    <a:pt x="764" y="1318"/>
                    <a:pt x="764" y="1318"/>
                    <a:pt x="764" y="1318"/>
                  </a:cubicBezTo>
                  <a:cubicBezTo>
                    <a:pt x="770" y="1317"/>
                    <a:pt x="777" y="1316"/>
                    <a:pt x="783" y="1315"/>
                  </a:cubicBezTo>
                  <a:cubicBezTo>
                    <a:pt x="785" y="1324"/>
                    <a:pt x="785" y="1324"/>
                    <a:pt x="785" y="1324"/>
                  </a:cubicBezTo>
                  <a:cubicBezTo>
                    <a:pt x="778" y="1325"/>
                    <a:pt x="772" y="1326"/>
                    <a:pt x="766" y="1327"/>
                  </a:cubicBezTo>
                  <a:close/>
                  <a:moveTo>
                    <a:pt x="553" y="1325"/>
                  </a:moveTo>
                  <a:cubicBezTo>
                    <a:pt x="547" y="1324"/>
                    <a:pt x="541" y="1323"/>
                    <a:pt x="534" y="1322"/>
                  </a:cubicBezTo>
                  <a:cubicBezTo>
                    <a:pt x="536" y="1312"/>
                    <a:pt x="536" y="1312"/>
                    <a:pt x="536" y="1312"/>
                  </a:cubicBezTo>
                  <a:cubicBezTo>
                    <a:pt x="543" y="1313"/>
                    <a:pt x="549" y="1315"/>
                    <a:pt x="555" y="1316"/>
                  </a:cubicBezTo>
                  <a:lnTo>
                    <a:pt x="553" y="1325"/>
                  </a:lnTo>
                  <a:close/>
                  <a:moveTo>
                    <a:pt x="804" y="1321"/>
                  </a:moveTo>
                  <a:cubicBezTo>
                    <a:pt x="802" y="1311"/>
                    <a:pt x="802" y="1311"/>
                    <a:pt x="802" y="1311"/>
                  </a:cubicBezTo>
                  <a:cubicBezTo>
                    <a:pt x="808" y="1310"/>
                    <a:pt x="814" y="1309"/>
                    <a:pt x="820" y="1307"/>
                  </a:cubicBezTo>
                  <a:cubicBezTo>
                    <a:pt x="823" y="1316"/>
                    <a:pt x="823" y="1316"/>
                    <a:pt x="823" y="1316"/>
                  </a:cubicBezTo>
                  <a:cubicBezTo>
                    <a:pt x="816" y="1318"/>
                    <a:pt x="810" y="1319"/>
                    <a:pt x="804" y="1321"/>
                  </a:cubicBezTo>
                  <a:close/>
                  <a:moveTo>
                    <a:pt x="516" y="1317"/>
                  </a:moveTo>
                  <a:cubicBezTo>
                    <a:pt x="509" y="1316"/>
                    <a:pt x="503" y="1314"/>
                    <a:pt x="497" y="1313"/>
                  </a:cubicBezTo>
                  <a:cubicBezTo>
                    <a:pt x="499" y="1304"/>
                    <a:pt x="499" y="1304"/>
                    <a:pt x="499" y="1304"/>
                  </a:cubicBezTo>
                  <a:cubicBezTo>
                    <a:pt x="505" y="1305"/>
                    <a:pt x="511" y="1307"/>
                    <a:pt x="518" y="1308"/>
                  </a:cubicBezTo>
                  <a:lnTo>
                    <a:pt x="516" y="1317"/>
                  </a:lnTo>
                  <a:close/>
                  <a:moveTo>
                    <a:pt x="841" y="1312"/>
                  </a:moveTo>
                  <a:cubicBezTo>
                    <a:pt x="839" y="1302"/>
                    <a:pt x="839" y="1302"/>
                    <a:pt x="839" y="1302"/>
                  </a:cubicBezTo>
                  <a:cubicBezTo>
                    <a:pt x="845" y="1301"/>
                    <a:pt x="851" y="1299"/>
                    <a:pt x="857" y="1297"/>
                  </a:cubicBezTo>
                  <a:cubicBezTo>
                    <a:pt x="860" y="1306"/>
                    <a:pt x="860" y="1306"/>
                    <a:pt x="860" y="1306"/>
                  </a:cubicBezTo>
                  <a:cubicBezTo>
                    <a:pt x="854" y="1308"/>
                    <a:pt x="848" y="1310"/>
                    <a:pt x="841" y="1312"/>
                  </a:cubicBezTo>
                  <a:close/>
                  <a:moveTo>
                    <a:pt x="478" y="1308"/>
                  </a:moveTo>
                  <a:cubicBezTo>
                    <a:pt x="472" y="1306"/>
                    <a:pt x="466" y="1304"/>
                    <a:pt x="460" y="1302"/>
                  </a:cubicBezTo>
                  <a:cubicBezTo>
                    <a:pt x="463" y="1293"/>
                    <a:pt x="463" y="1293"/>
                    <a:pt x="463" y="1293"/>
                  </a:cubicBezTo>
                  <a:cubicBezTo>
                    <a:pt x="469" y="1295"/>
                    <a:pt x="475" y="1297"/>
                    <a:pt x="481" y="1298"/>
                  </a:cubicBezTo>
                  <a:lnTo>
                    <a:pt x="478" y="1308"/>
                  </a:lnTo>
                  <a:close/>
                  <a:moveTo>
                    <a:pt x="878" y="1300"/>
                  </a:moveTo>
                  <a:cubicBezTo>
                    <a:pt x="875" y="1291"/>
                    <a:pt x="875" y="1291"/>
                    <a:pt x="875" y="1291"/>
                  </a:cubicBezTo>
                  <a:cubicBezTo>
                    <a:pt x="881" y="1289"/>
                    <a:pt x="887" y="1287"/>
                    <a:pt x="893" y="1285"/>
                  </a:cubicBezTo>
                  <a:cubicBezTo>
                    <a:pt x="897" y="1294"/>
                    <a:pt x="897" y="1294"/>
                    <a:pt x="897" y="1294"/>
                  </a:cubicBezTo>
                  <a:cubicBezTo>
                    <a:pt x="891" y="1296"/>
                    <a:pt x="885" y="1298"/>
                    <a:pt x="878" y="1300"/>
                  </a:cubicBezTo>
                  <a:close/>
                  <a:moveTo>
                    <a:pt x="441" y="1295"/>
                  </a:moveTo>
                  <a:cubicBezTo>
                    <a:pt x="435" y="1293"/>
                    <a:pt x="429" y="1291"/>
                    <a:pt x="423" y="1289"/>
                  </a:cubicBezTo>
                  <a:cubicBezTo>
                    <a:pt x="426" y="1280"/>
                    <a:pt x="426" y="1280"/>
                    <a:pt x="426" y="1280"/>
                  </a:cubicBezTo>
                  <a:cubicBezTo>
                    <a:pt x="432" y="1282"/>
                    <a:pt x="438" y="1284"/>
                    <a:pt x="444" y="1287"/>
                  </a:cubicBezTo>
                  <a:lnTo>
                    <a:pt x="441" y="1295"/>
                  </a:lnTo>
                  <a:close/>
                  <a:moveTo>
                    <a:pt x="915" y="1287"/>
                  </a:moveTo>
                  <a:cubicBezTo>
                    <a:pt x="911" y="1278"/>
                    <a:pt x="911" y="1278"/>
                    <a:pt x="911" y="1278"/>
                  </a:cubicBezTo>
                  <a:cubicBezTo>
                    <a:pt x="917" y="1276"/>
                    <a:pt x="923" y="1273"/>
                    <a:pt x="929" y="1271"/>
                  </a:cubicBezTo>
                  <a:cubicBezTo>
                    <a:pt x="933" y="1280"/>
                    <a:pt x="933" y="1280"/>
                    <a:pt x="933" y="1280"/>
                  </a:cubicBezTo>
                  <a:cubicBezTo>
                    <a:pt x="927" y="1282"/>
                    <a:pt x="921" y="1285"/>
                    <a:pt x="915" y="1287"/>
                  </a:cubicBezTo>
                  <a:close/>
                  <a:moveTo>
                    <a:pt x="405" y="1281"/>
                  </a:moveTo>
                  <a:cubicBezTo>
                    <a:pt x="399" y="1279"/>
                    <a:pt x="393" y="1276"/>
                    <a:pt x="387" y="1273"/>
                  </a:cubicBezTo>
                  <a:cubicBezTo>
                    <a:pt x="391" y="1265"/>
                    <a:pt x="391" y="1265"/>
                    <a:pt x="391" y="1265"/>
                  </a:cubicBezTo>
                  <a:cubicBezTo>
                    <a:pt x="397" y="1267"/>
                    <a:pt x="403" y="1270"/>
                    <a:pt x="409" y="1273"/>
                  </a:cubicBezTo>
                  <a:lnTo>
                    <a:pt x="405" y="1281"/>
                  </a:lnTo>
                  <a:close/>
                  <a:moveTo>
                    <a:pt x="950" y="1272"/>
                  </a:moveTo>
                  <a:cubicBezTo>
                    <a:pt x="946" y="1263"/>
                    <a:pt x="946" y="1263"/>
                    <a:pt x="946" y="1263"/>
                  </a:cubicBezTo>
                  <a:cubicBezTo>
                    <a:pt x="952" y="1260"/>
                    <a:pt x="958" y="1258"/>
                    <a:pt x="963" y="1255"/>
                  </a:cubicBezTo>
                  <a:cubicBezTo>
                    <a:pt x="968" y="1263"/>
                    <a:pt x="968" y="1263"/>
                    <a:pt x="968" y="1263"/>
                  </a:cubicBezTo>
                  <a:cubicBezTo>
                    <a:pt x="962" y="1266"/>
                    <a:pt x="956" y="1269"/>
                    <a:pt x="950" y="1272"/>
                  </a:cubicBezTo>
                  <a:close/>
                  <a:moveTo>
                    <a:pt x="370" y="1265"/>
                  </a:moveTo>
                  <a:cubicBezTo>
                    <a:pt x="364" y="1262"/>
                    <a:pt x="358" y="1259"/>
                    <a:pt x="353" y="1256"/>
                  </a:cubicBezTo>
                  <a:cubicBezTo>
                    <a:pt x="357" y="1248"/>
                    <a:pt x="357" y="1248"/>
                    <a:pt x="357" y="1248"/>
                  </a:cubicBezTo>
                  <a:cubicBezTo>
                    <a:pt x="363" y="1251"/>
                    <a:pt x="368" y="1254"/>
                    <a:pt x="374" y="1256"/>
                  </a:cubicBezTo>
                  <a:lnTo>
                    <a:pt x="370" y="1265"/>
                  </a:lnTo>
                  <a:close/>
                  <a:moveTo>
                    <a:pt x="985" y="1254"/>
                  </a:moveTo>
                  <a:cubicBezTo>
                    <a:pt x="980" y="1246"/>
                    <a:pt x="980" y="1246"/>
                    <a:pt x="980" y="1246"/>
                  </a:cubicBezTo>
                  <a:cubicBezTo>
                    <a:pt x="986" y="1243"/>
                    <a:pt x="991" y="1240"/>
                    <a:pt x="997" y="1237"/>
                  </a:cubicBezTo>
                  <a:cubicBezTo>
                    <a:pt x="1001" y="1245"/>
                    <a:pt x="1001" y="1245"/>
                    <a:pt x="1001" y="1245"/>
                  </a:cubicBezTo>
                  <a:cubicBezTo>
                    <a:pt x="996" y="1248"/>
                    <a:pt x="990" y="1251"/>
                    <a:pt x="985" y="1254"/>
                  </a:cubicBezTo>
                  <a:close/>
                  <a:moveTo>
                    <a:pt x="336" y="1247"/>
                  </a:moveTo>
                  <a:cubicBezTo>
                    <a:pt x="330" y="1243"/>
                    <a:pt x="324" y="1240"/>
                    <a:pt x="319" y="1237"/>
                  </a:cubicBezTo>
                  <a:cubicBezTo>
                    <a:pt x="324" y="1229"/>
                    <a:pt x="324" y="1229"/>
                    <a:pt x="324" y="1229"/>
                  </a:cubicBezTo>
                  <a:cubicBezTo>
                    <a:pt x="329" y="1232"/>
                    <a:pt x="335" y="1235"/>
                    <a:pt x="340" y="1238"/>
                  </a:cubicBezTo>
                  <a:lnTo>
                    <a:pt x="336" y="1247"/>
                  </a:lnTo>
                  <a:close/>
                  <a:moveTo>
                    <a:pt x="1018" y="1235"/>
                  </a:moveTo>
                  <a:cubicBezTo>
                    <a:pt x="1013" y="1227"/>
                    <a:pt x="1013" y="1227"/>
                    <a:pt x="1013" y="1227"/>
                  </a:cubicBezTo>
                  <a:cubicBezTo>
                    <a:pt x="1018" y="1223"/>
                    <a:pt x="1024" y="1220"/>
                    <a:pt x="1029" y="1216"/>
                  </a:cubicBezTo>
                  <a:cubicBezTo>
                    <a:pt x="1034" y="1224"/>
                    <a:pt x="1034" y="1224"/>
                    <a:pt x="1034" y="1224"/>
                  </a:cubicBezTo>
                  <a:cubicBezTo>
                    <a:pt x="1029" y="1228"/>
                    <a:pt x="1024" y="1231"/>
                    <a:pt x="1018" y="1235"/>
                  </a:cubicBezTo>
                  <a:close/>
                  <a:moveTo>
                    <a:pt x="303" y="1226"/>
                  </a:moveTo>
                  <a:cubicBezTo>
                    <a:pt x="297" y="1223"/>
                    <a:pt x="292" y="1219"/>
                    <a:pt x="286" y="1216"/>
                  </a:cubicBezTo>
                  <a:cubicBezTo>
                    <a:pt x="292" y="1208"/>
                    <a:pt x="292" y="1208"/>
                    <a:pt x="292" y="1208"/>
                  </a:cubicBezTo>
                  <a:cubicBezTo>
                    <a:pt x="297" y="1211"/>
                    <a:pt x="302" y="1215"/>
                    <a:pt x="308" y="1218"/>
                  </a:cubicBezTo>
                  <a:lnTo>
                    <a:pt x="303" y="1226"/>
                  </a:lnTo>
                  <a:close/>
                  <a:moveTo>
                    <a:pt x="1050" y="1214"/>
                  </a:moveTo>
                  <a:cubicBezTo>
                    <a:pt x="1045" y="1206"/>
                    <a:pt x="1045" y="1206"/>
                    <a:pt x="1045" y="1206"/>
                  </a:cubicBezTo>
                  <a:cubicBezTo>
                    <a:pt x="1050" y="1202"/>
                    <a:pt x="1055" y="1198"/>
                    <a:pt x="1060" y="1195"/>
                  </a:cubicBezTo>
                  <a:cubicBezTo>
                    <a:pt x="1066" y="1202"/>
                    <a:pt x="1066" y="1202"/>
                    <a:pt x="1066" y="1202"/>
                  </a:cubicBezTo>
                  <a:cubicBezTo>
                    <a:pt x="1061" y="1206"/>
                    <a:pt x="1056" y="1210"/>
                    <a:pt x="1050" y="1214"/>
                  </a:cubicBezTo>
                  <a:close/>
                  <a:moveTo>
                    <a:pt x="271" y="1204"/>
                  </a:moveTo>
                  <a:cubicBezTo>
                    <a:pt x="266" y="1200"/>
                    <a:pt x="260" y="1197"/>
                    <a:pt x="255" y="1193"/>
                  </a:cubicBezTo>
                  <a:cubicBezTo>
                    <a:pt x="261" y="1185"/>
                    <a:pt x="261" y="1185"/>
                    <a:pt x="261" y="1185"/>
                  </a:cubicBezTo>
                  <a:cubicBezTo>
                    <a:pt x="266" y="1189"/>
                    <a:pt x="271" y="1193"/>
                    <a:pt x="276" y="1197"/>
                  </a:cubicBezTo>
                  <a:lnTo>
                    <a:pt x="271" y="1204"/>
                  </a:lnTo>
                  <a:close/>
                  <a:moveTo>
                    <a:pt x="1081" y="1190"/>
                  </a:moveTo>
                  <a:cubicBezTo>
                    <a:pt x="1075" y="1183"/>
                    <a:pt x="1075" y="1183"/>
                    <a:pt x="1075" y="1183"/>
                  </a:cubicBezTo>
                  <a:cubicBezTo>
                    <a:pt x="1080" y="1179"/>
                    <a:pt x="1085" y="1175"/>
                    <a:pt x="1090" y="1171"/>
                  </a:cubicBezTo>
                  <a:cubicBezTo>
                    <a:pt x="1096" y="1178"/>
                    <a:pt x="1096" y="1178"/>
                    <a:pt x="1096" y="1178"/>
                  </a:cubicBezTo>
                  <a:cubicBezTo>
                    <a:pt x="1091" y="1182"/>
                    <a:pt x="1086" y="1186"/>
                    <a:pt x="1081" y="1190"/>
                  </a:cubicBezTo>
                  <a:close/>
                  <a:moveTo>
                    <a:pt x="240" y="1180"/>
                  </a:moveTo>
                  <a:cubicBezTo>
                    <a:pt x="235" y="1176"/>
                    <a:pt x="230" y="1172"/>
                    <a:pt x="226" y="1168"/>
                  </a:cubicBezTo>
                  <a:cubicBezTo>
                    <a:pt x="232" y="1161"/>
                    <a:pt x="232" y="1161"/>
                    <a:pt x="232" y="1161"/>
                  </a:cubicBezTo>
                  <a:cubicBezTo>
                    <a:pt x="237" y="1165"/>
                    <a:pt x="241" y="1169"/>
                    <a:pt x="246" y="1173"/>
                  </a:cubicBezTo>
                  <a:lnTo>
                    <a:pt x="240" y="1180"/>
                  </a:lnTo>
                  <a:close/>
                  <a:moveTo>
                    <a:pt x="1111" y="1165"/>
                  </a:moveTo>
                  <a:cubicBezTo>
                    <a:pt x="1105" y="1158"/>
                    <a:pt x="1105" y="1158"/>
                    <a:pt x="1105" y="1158"/>
                  </a:cubicBezTo>
                  <a:cubicBezTo>
                    <a:pt x="1109" y="1154"/>
                    <a:pt x="1114" y="1150"/>
                    <a:pt x="1119" y="1145"/>
                  </a:cubicBezTo>
                  <a:cubicBezTo>
                    <a:pt x="1125" y="1152"/>
                    <a:pt x="1125" y="1152"/>
                    <a:pt x="1125" y="1152"/>
                  </a:cubicBezTo>
                  <a:cubicBezTo>
                    <a:pt x="1121" y="1157"/>
                    <a:pt x="1116" y="1161"/>
                    <a:pt x="1111" y="1165"/>
                  </a:cubicBezTo>
                  <a:close/>
                  <a:moveTo>
                    <a:pt x="211" y="1155"/>
                  </a:moveTo>
                  <a:cubicBezTo>
                    <a:pt x="206" y="1150"/>
                    <a:pt x="202" y="1146"/>
                    <a:pt x="197" y="1141"/>
                  </a:cubicBezTo>
                  <a:cubicBezTo>
                    <a:pt x="204" y="1135"/>
                    <a:pt x="204" y="1135"/>
                    <a:pt x="204" y="1135"/>
                  </a:cubicBezTo>
                  <a:cubicBezTo>
                    <a:pt x="208" y="1139"/>
                    <a:pt x="213" y="1143"/>
                    <a:pt x="218" y="1148"/>
                  </a:cubicBezTo>
                  <a:lnTo>
                    <a:pt x="211" y="1155"/>
                  </a:lnTo>
                  <a:close/>
                  <a:moveTo>
                    <a:pt x="1139" y="1139"/>
                  </a:moveTo>
                  <a:cubicBezTo>
                    <a:pt x="1132" y="1132"/>
                    <a:pt x="1132" y="1132"/>
                    <a:pt x="1132" y="1132"/>
                  </a:cubicBezTo>
                  <a:cubicBezTo>
                    <a:pt x="1137" y="1128"/>
                    <a:pt x="1141" y="1123"/>
                    <a:pt x="1146" y="1118"/>
                  </a:cubicBezTo>
                  <a:cubicBezTo>
                    <a:pt x="1153" y="1125"/>
                    <a:pt x="1153" y="1125"/>
                    <a:pt x="1153" y="1125"/>
                  </a:cubicBezTo>
                  <a:cubicBezTo>
                    <a:pt x="1148" y="1130"/>
                    <a:pt x="1144" y="1134"/>
                    <a:pt x="1139" y="1139"/>
                  </a:cubicBezTo>
                  <a:close/>
                  <a:moveTo>
                    <a:pt x="184" y="1127"/>
                  </a:moveTo>
                  <a:cubicBezTo>
                    <a:pt x="179" y="1123"/>
                    <a:pt x="175" y="1118"/>
                    <a:pt x="171" y="1113"/>
                  </a:cubicBezTo>
                  <a:cubicBezTo>
                    <a:pt x="178" y="1107"/>
                    <a:pt x="178" y="1107"/>
                    <a:pt x="178" y="1107"/>
                  </a:cubicBezTo>
                  <a:cubicBezTo>
                    <a:pt x="182" y="1112"/>
                    <a:pt x="186" y="1116"/>
                    <a:pt x="191" y="1121"/>
                  </a:cubicBezTo>
                  <a:lnTo>
                    <a:pt x="184" y="1127"/>
                  </a:lnTo>
                  <a:close/>
                  <a:moveTo>
                    <a:pt x="1166" y="1111"/>
                  </a:moveTo>
                  <a:cubicBezTo>
                    <a:pt x="1158" y="1104"/>
                    <a:pt x="1158" y="1104"/>
                    <a:pt x="1158" y="1104"/>
                  </a:cubicBezTo>
                  <a:cubicBezTo>
                    <a:pt x="1163" y="1100"/>
                    <a:pt x="1167" y="1095"/>
                    <a:pt x="1171" y="1090"/>
                  </a:cubicBezTo>
                  <a:cubicBezTo>
                    <a:pt x="1178" y="1096"/>
                    <a:pt x="1178" y="1096"/>
                    <a:pt x="1178" y="1096"/>
                  </a:cubicBezTo>
                  <a:cubicBezTo>
                    <a:pt x="1174" y="1101"/>
                    <a:pt x="1170" y="1106"/>
                    <a:pt x="1166" y="1111"/>
                  </a:cubicBezTo>
                  <a:close/>
                  <a:moveTo>
                    <a:pt x="158" y="1099"/>
                  </a:moveTo>
                  <a:cubicBezTo>
                    <a:pt x="154" y="1094"/>
                    <a:pt x="150" y="1089"/>
                    <a:pt x="146" y="1084"/>
                  </a:cubicBezTo>
                  <a:cubicBezTo>
                    <a:pt x="153" y="1078"/>
                    <a:pt x="153" y="1078"/>
                    <a:pt x="153" y="1078"/>
                  </a:cubicBezTo>
                  <a:cubicBezTo>
                    <a:pt x="157" y="1083"/>
                    <a:pt x="161" y="1088"/>
                    <a:pt x="165" y="1092"/>
                  </a:cubicBezTo>
                  <a:lnTo>
                    <a:pt x="158" y="1099"/>
                  </a:lnTo>
                  <a:close/>
                  <a:moveTo>
                    <a:pt x="1191" y="1081"/>
                  </a:moveTo>
                  <a:cubicBezTo>
                    <a:pt x="1183" y="1075"/>
                    <a:pt x="1183" y="1075"/>
                    <a:pt x="1183" y="1075"/>
                  </a:cubicBezTo>
                  <a:cubicBezTo>
                    <a:pt x="1187" y="1070"/>
                    <a:pt x="1191" y="1065"/>
                    <a:pt x="1195" y="1060"/>
                  </a:cubicBezTo>
                  <a:cubicBezTo>
                    <a:pt x="1202" y="1066"/>
                    <a:pt x="1202" y="1066"/>
                    <a:pt x="1202" y="1066"/>
                  </a:cubicBezTo>
                  <a:cubicBezTo>
                    <a:pt x="1198" y="1071"/>
                    <a:pt x="1195" y="1076"/>
                    <a:pt x="1191" y="1081"/>
                  </a:cubicBezTo>
                  <a:close/>
                  <a:moveTo>
                    <a:pt x="134" y="1068"/>
                  </a:moveTo>
                  <a:cubicBezTo>
                    <a:pt x="130" y="1063"/>
                    <a:pt x="126" y="1058"/>
                    <a:pt x="122" y="1053"/>
                  </a:cubicBezTo>
                  <a:cubicBezTo>
                    <a:pt x="130" y="1047"/>
                    <a:pt x="130" y="1047"/>
                    <a:pt x="130" y="1047"/>
                  </a:cubicBezTo>
                  <a:cubicBezTo>
                    <a:pt x="134" y="1052"/>
                    <a:pt x="137" y="1058"/>
                    <a:pt x="141" y="1063"/>
                  </a:cubicBezTo>
                  <a:lnTo>
                    <a:pt x="134" y="1068"/>
                  </a:lnTo>
                  <a:close/>
                  <a:moveTo>
                    <a:pt x="1214" y="1050"/>
                  </a:moveTo>
                  <a:cubicBezTo>
                    <a:pt x="1206" y="1044"/>
                    <a:pt x="1206" y="1044"/>
                    <a:pt x="1206" y="1044"/>
                  </a:cubicBezTo>
                  <a:cubicBezTo>
                    <a:pt x="1209" y="1039"/>
                    <a:pt x="1213" y="1034"/>
                    <a:pt x="1217" y="1029"/>
                  </a:cubicBezTo>
                  <a:cubicBezTo>
                    <a:pt x="1225" y="1034"/>
                    <a:pt x="1225" y="1034"/>
                    <a:pt x="1225" y="1034"/>
                  </a:cubicBezTo>
                  <a:cubicBezTo>
                    <a:pt x="1221" y="1039"/>
                    <a:pt x="1217" y="1045"/>
                    <a:pt x="1214" y="1050"/>
                  </a:cubicBezTo>
                  <a:close/>
                  <a:moveTo>
                    <a:pt x="111" y="1037"/>
                  </a:moveTo>
                  <a:cubicBezTo>
                    <a:pt x="108" y="1032"/>
                    <a:pt x="104" y="1026"/>
                    <a:pt x="101" y="1021"/>
                  </a:cubicBezTo>
                  <a:cubicBezTo>
                    <a:pt x="109" y="1016"/>
                    <a:pt x="109" y="1016"/>
                    <a:pt x="109" y="1016"/>
                  </a:cubicBezTo>
                  <a:cubicBezTo>
                    <a:pt x="112" y="1021"/>
                    <a:pt x="116" y="1026"/>
                    <a:pt x="119" y="1032"/>
                  </a:cubicBezTo>
                  <a:lnTo>
                    <a:pt x="111" y="1037"/>
                  </a:lnTo>
                  <a:close/>
                  <a:moveTo>
                    <a:pt x="1235" y="1018"/>
                  </a:moveTo>
                  <a:cubicBezTo>
                    <a:pt x="1227" y="1013"/>
                    <a:pt x="1227" y="1013"/>
                    <a:pt x="1227" y="1013"/>
                  </a:cubicBezTo>
                  <a:cubicBezTo>
                    <a:pt x="1230" y="1007"/>
                    <a:pt x="1233" y="1002"/>
                    <a:pt x="1237" y="996"/>
                  </a:cubicBezTo>
                  <a:cubicBezTo>
                    <a:pt x="1245" y="1001"/>
                    <a:pt x="1245" y="1001"/>
                    <a:pt x="1245" y="1001"/>
                  </a:cubicBezTo>
                  <a:cubicBezTo>
                    <a:pt x="1242" y="1006"/>
                    <a:pt x="1238" y="1012"/>
                    <a:pt x="1235" y="1018"/>
                  </a:cubicBezTo>
                  <a:close/>
                  <a:moveTo>
                    <a:pt x="91" y="1004"/>
                  </a:moveTo>
                  <a:cubicBezTo>
                    <a:pt x="88" y="999"/>
                    <a:pt x="84" y="993"/>
                    <a:pt x="81" y="987"/>
                  </a:cubicBezTo>
                  <a:cubicBezTo>
                    <a:pt x="90" y="983"/>
                    <a:pt x="90" y="983"/>
                    <a:pt x="90" y="983"/>
                  </a:cubicBezTo>
                  <a:cubicBezTo>
                    <a:pt x="93" y="988"/>
                    <a:pt x="96" y="994"/>
                    <a:pt x="99" y="999"/>
                  </a:cubicBezTo>
                  <a:lnTo>
                    <a:pt x="91" y="1004"/>
                  </a:lnTo>
                  <a:close/>
                  <a:moveTo>
                    <a:pt x="1254" y="984"/>
                  </a:moveTo>
                  <a:cubicBezTo>
                    <a:pt x="1246" y="979"/>
                    <a:pt x="1246" y="979"/>
                    <a:pt x="1246" y="979"/>
                  </a:cubicBezTo>
                  <a:cubicBezTo>
                    <a:pt x="1249" y="974"/>
                    <a:pt x="1252" y="968"/>
                    <a:pt x="1255" y="962"/>
                  </a:cubicBezTo>
                  <a:cubicBezTo>
                    <a:pt x="1263" y="967"/>
                    <a:pt x="1263" y="967"/>
                    <a:pt x="1263" y="967"/>
                  </a:cubicBezTo>
                  <a:cubicBezTo>
                    <a:pt x="1260" y="972"/>
                    <a:pt x="1257" y="978"/>
                    <a:pt x="1254" y="984"/>
                  </a:cubicBezTo>
                  <a:close/>
                  <a:moveTo>
                    <a:pt x="72" y="970"/>
                  </a:moveTo>
                  <a:cubicBezTo>
                    <a:pt x="69" y="964"/>
                    <a:pt x="66" y="959"/>
                    <a:pt x="64" y="953"/>
                  </a:cubicBezTo>
                  <a:cubicBezTo>
                    <a:pt x="72" y="949"/>
                    <a:pt x="72" y="949"/>
                    <a:pt x="72" y="949"/>
                  </a:cubicBezTo>
                  <a:cubicBezTo>
                    <a:pt x="75" y="954"/>
                    <a:pt x="78" y="960"/>
                    <a:pt x="81" y="966"/>
                  </a:cubicBezTo>
                  <a:lnTo>
                    <a:pt x="72" y="970"/>
                  </a:lnTo>
                  <a:close/>
                  <a:moveTo>
                    <a:pt x="1272" y="949"/>
                  </a:moveTo>
                  <a:cubicBezTo>
                    <a:pt x="1263" y="945"/>
                    <a:pt x="1263" y="945"/>
                    <a:pt x="1263" y="945"/>
                  </a:cubicBezTo>
                  <a:cubicBezTo>
                    <a:pt x="1266" y="939"/>
                    <a:pt x="1268" y="934"/>
                    <a:pt x="1271" y="928"/>
                  </a:cubicBezTo>
                  <a:cubicBezTo>
                    <a:pt x="1280" y="932"/>
                    <a:pt x="1280" y="932"/>
                    <a:pt x="1280" y="932"/>
                  </a:cubicBezTo>
                  <a:cubicBezTo>
                    <a:pt x="1277" y="937"/>
                    <a:pt x="1275" y="943"/>
                    <a:pt x="1272" y="949"/>
                  </a:cubicBezTo>
                  <a:close/>
                  <a:moveTo>
                    <a:pt x="56" y="935"/>
                  </a:moveTo>
                  <a:cubicBezTo>
                    <a:pt x="53" y="929"/>
                    <a:pt x="51" y="923"/>
                    <a:pt x="48" y="917"/>
                  </a:cubicBezTo>
                  <a:cubicBezTo>
                    <a:pt x="57" y="914"/>
                    <a:pt x="57" y="914"/>
                    <a:pt x="57" y="914"/>
                  </a:cubicBezTo>
                  <a:cubicBezTo>
                    <a:pt x="59" y="920"/>
                    <a:pt x="62" y="926"/>
                    <a:pt x="64" y="931"/>
                  </a:cubicBezTo>
                  <a:lnTo>
                    <a:pt x="56" y="935"/>
                  </a:lnTo>
                  <a:close/>
                  <a:moveTo>
                    <a:pt x="1287" y="914"/>
                  </a:moveTo>
                  <a:cubicBezTo>
                    <a:pt x="1278" y="910"/>
                    <a:pt x="1278" y="910"/>
                    <a:pt x="1278" y="910"/>
                  </a:cubicBezTo>
                  <a:cubicBezTo>
                    <a:pt x="1281" y="904"/>
                    <a:pt x="1283" y="898"/>
                    <a:pt x="1285" y="892"/>
                  </a:cubicBezTo>
                  <a:cubicBezTo>
                    <a:pt x="1294" y="895"/>
                    <a:pt x="1294" y="895"/>
                    <a:pt x="1294" y="895"/>
                  </a:cubicBezTo>
                  <a:cubicBezTo>
                    <a:pt x="1292" y="901"/>
                    <a:pt x="1290" y="908"/>
                    <a:pt x="1287" y="914"/>
                  </a:cubicBezTo>
                  <a:close/>
                  <a:moveTo>
                    <a:pt x="41" y="899"/>
                  </a:moveTo>
                  <a:cubicBezTo>
                    <a:pt x="39" y="893"/>
                    <a:pt x="37" y="887"/>
                    <a:pt x="35" y="881"/>
                  </a:cubicBezTo>
                  <a:cubicBezTo>
                    <a:pt x="44" y="878"/>
                    <a:pt x="44" y="878"/>
                    <a:pt x="44" y="878"/>
                  </a:cubicBezTo>
                  <a:cubicBezTo>
                    <a:pt x="46" y="884"/>
                    <a:pt x="48" y="890"/>
                    <a:pt x="50" y="896"/>
                  </a:cubicBezTo>
                  <a:lnTo>
                    <a:pt x="41" y="899"/>
                  </a:lnTo>
                  <a:close/>
                  <a:moveTo>
                    <a:pt x="1300" y="877"/>
                  </a:moveTo>
                  <a:cubicBezTo>
                    <a:pt x="1291" y="874"/>
                    <a:pt x="1291" y="874"/>
                    <a:pt x="1291" y="874"/>
                  </a:cubicBezTo>
                  <a:cubicBezTo>
                    <a:pt x="1293" y="868"/>
                    <a:pt x="1295" y="862"/>
                    <a:pt x="1297" y="856"/>
                  </a:cubicBezTo>
                  <a:cubicBezTo>
                    <a:pt x="1306" y="859"/>
                    <a:pt x="1306" y="859"/>
                    <a:pt x="1306" y="859"/>
                  </a:cubicBezTo>
                  <a:cubicBezTo>
                    <a:pt x="1304" y="865"/>
                    <a:pt x="1302" y="871"/>
                    <a:pt x="1300" y="877"/>
                  </a:cubicBezTo>
                  <a:close/>
                  <a:moveTo>
                    <a:pt x="29" y="863"/>
                  </a:moveTo>
                  <a:cubicBezTo>
                    <a:pt x="27" y="857"/>
                    <a:pt x="25" y="850"/>
                    <a:pt x="23" y="844"/>
                  </a:cubicBezTo>
                  <a:cubicBezTo>
                    <a:pt x="33" y="842"/>
                    <a:pt x="33" y="842"/>
                    <a:pt x="33" y="842"/>
                  </a:cubicBezTo>
                  <a:cubicBezTo>
                    <a:pt x="34" y="848"/>
                    <a:pt x="36" y="854"/>
                    <a:pt x="38" y="860"/>
                  </a:cubicBezTo>
                  <a:lnTo>
                    <a:pt x="29" y="863"/>
                  </a:lnTo>
                  <a:close/>
                  <a:moveTo>
                    <a:pt x="1312" y="840"/>
                  </a:moveTo>
                  <a:cubicBezTo>
                    <a:pt x="1302" y="837"/>
                    <a:pt x="1302" y="837"/>
                    <a:pt x="1302" y="837"/>
                  </a:cubicBezTo>
                  <a:cubicBezTo>
                    <a:pt x="1304" y="831"/>
                    <a:pt x="1306" y="825"/>
                    <a:pt x="1307" y="819"/>
                  </a:cubicBezTo>
                  <a:cubicBezTo>
                    <a:pt x="1316" y="821"/>
                    <a:pt x="1316" y="821"/>
                    <a:pt x="1316" y="821"/>
                  </a:cubicBezTo>
                  <a:cubicBezTo>
                    <a:pt x="1315" y="827"/>
                    <a:pt x="1313" y="834"/>
                    <a:pt x="1312" y="840"/>
                  </a:cubicBezTo>
                  <a:close/>
                  <a:moveTo>
                    <a:pt x="19" y="825"/>
                  </a:moveTo>
                  <a:cubicBezTo>
                    <a:pt x="17" y="819"/>
                    <a:pt x="16" y="813"/>
                    <a:pt x="14" y="806"/>
                  </a:cubicBezTo>
                  <a:cubicBezTo>
                    <a:pt x="24" y="805"/>
                    <a:pt x="24" y="805"/>
                    <a:pt x="24" y="805"/>
                  </a:cubicBezTo>
                  <a:cubicBezTo>
                    <a:pt x="25" y="811"/>
                    <a:pt x="26" y="817"/>
                    <a:pt x="28" y="823"/>
                  </a:cubicBezTo>
                  <a:lnTo>
                    <a:pt x="19" y="825"/>
                  </a:lnTo>
                  <a:close/>
                  <a:moveTo>
                    <a:pt x="1320" y="802"/>
                  </a:moveTo>
                  <a:cubicBezTo>
                    <a:pt x="1311" y="800"/>
                    <a:pt x="1311" y="800"/>
                    <a:pt x="1311" y="800"/>
                  </a:cubicBezTo>
                  <a:cubicBezTo>
                    <a:pt x="1312" y="794"/>
                    <a:pt x="1314" y="788"/>
                    <a:pt x="1315" y="782"/>
                  </a:cubicBezTo>
                  <a:cubicBezTo>
                    <a:pt x="1324" y="783"/>
                    <a:pt x="1324" y="783"/>
                    <a:pt x="1324" y="783"/>
                  </a:cubicBezTo>
                  <a:cubicBezTo>
                    <a:pt x="1323" y="790"/>
                    <a:pt x="1322" y="796"/>
                    <a:pt x="1320" y="802"/>
                  </a:cubicBezTo>
                  <a:close/>
                  <a:moveTo>
                    <a:pt x="11" y="787"/>
                  </a:moveTo>
                  <a:cubicBezTo>
                    <a:pt x="9" y="781"/>
                    <a:pt x="8" y="775"/>
                    <a:pt x="7" y="768"/>
                  </a:cubicBezTo>
                  <a:cubicBezTo>
                    <a:pt x="17" y="767"/>
                    <a:pt x="17" y="767"/>
                    <a:pt x="17" y="767"/>
                  </a:cubicBezTo>
                  <a:cubicBezTo>
                    <a:pt x="18" y="773"/>
                    <a:pt x="19" y="780"/>
                    <a:pt x="20" y="786"/>
                  </a:cubicBezTo>
                  <a:lnTo>
                    <a:pt x="11" y="787"/>
                  </a:lnTo>
                  <a:close/>
                  <a:moveTo>
                    <a:pt x="1327" y="764"/>
                  </a:moveTo>
                  <a:cubicBezTo>
                    <a:pt x="1318" y="763"/>
                    <a:pt x="1318" y="763"/>
                    <a:pt x="1318" y="763"/>
                  </a:cubicBezTo>
                  <a:cubicBezTo>
                    <a:pt x="1319" y="756"/>
                    <a:pt x="1319" y="750"/>
                    <a:pt x="1320" y="744"/>
                  </a:cubicBezTo>
                  <a:cubicBezTo>
                    <a:pt x="1330" y="745"/>
                    <a:pt x="1330" y="745"/>
                    <a:pt x="1330" y="745"/>
                  </a:cubicBezTo>
                  <a:cubicBezTo>
                    <a:pt x="1329" y="751"/>
                    <a:pt x="1328" y="758"/>
                    <a:pt x="1327" y="764"/>
                  </a:cubicBezTo>
                  <a:close/>
                  <a:moveTo>
                    <a:pt x="5" y="749"/>
                  </a:moveTo>
                  <a:cubicBezTo>
                    <a:pt x="4" y="743"/>
                    <a:pt x="3" y="736"/>
                    <a:pt x="3" y="730"/>
                  </a:cubicBezTo>
                  <a:cubicBezTo>
                    <a:pt x="12" y="729"/>
                    <a:pt x="12" y="729"/>
                    <a:pt x="12" y="729"/>
                  </a:cubicBezTo>
                  <a:cubicBezTo>
                    <a:pt x="13" y="735"/>
                    <a:pt x="13" y="742"/>
                    <a:pt x="14" y="748"/>
                  </a:cubicBezTo>
                  <a:lnTo>
                    <a:pt x="5" y="749"/>
                  </a:lnTo>
                  <a:close/>
                  <a:moveTo>
                    <a:pt x="1332" y="726"/>
                  </a:moveTo>
                  <a:cubicBezTo>
                    <a:pt x="1322" y="725"/>
                    <a:pt x="1322" y="725"/>
                    <a:pt x="1322" y="725"/>
                  </a:cubicBezTo>
                  <a:cubicBezTo>
                    <a:pt x="1323" y="718"/>
                    <a:pt x="1323" y="712"/>
                    <a:pt x="1323" y="706"/>
                  </a:cubicBezTo>
                  <a:cubicBezTo>
                    <a:pt x="1333" y="706"/>
                    <a:pt x="1333" y="706"/>
                    <a:pt x="1333" y="706"/>
                  </a:cubicBezTo>
                  <a:cubicBezTo>
                    <a:pt x="1333" y="713"/>
                    <a:pt x="1332" y="719"/>
                    <a:pt x="1332" y="726"/>
                  </a:cubicBezTo>
                  <a:close/>
                  <a:moveTo>
                    <a:pt x="1" y="711"/>
                  </a:moveTo>
                  <a:cubicBezTo>
                    <a:pt x="1" y="704"/>
                    <a:pt x="0" y="698"/>
                    <a:pt x="0" y="691"/>
                  </a:cubicBezTo>
                  <a:cubicBezTo>
                    <a:pt x="10" y="691"/>
                    <a:pt x="10" y="691"/>
                    <a:pt x="10" y="691"/>
                  </a:cubicBezTo>
                  <a:cubicBezTo>
                    <a:pt x="10" y="697"/>
                    <a:pt x="10" y="704"/>
                    <a:pt x="11" y="710"/>
                  </a:cubicBezTo>
                  <a:lnTo>
                    <a:pt x="1" y="711"/>
                  </a:lnTo>
                  <a:close/>
                  <a:moveTo>
                    <a:pt x="1334" y="687"/>
                  </a:moveTo>
                  <a:cubicBezTo>
                    <a:pt x="1324" y="687"/>
                    <a:pt x="1324" y="687"/>
                    <a:pt x="1324" y="687"/>
                  </a:cubicBezTo>
                  <a:cubicBezTo>
                    <a:pt x="1324" y="680"/>
                    <a:pt x="1324" y="674"/>
                    <a:pt x="1324" y="668"/>
                  </a:cubicBezTo>
                  <a:cubicBezTo>
                    <a:pt x="1334" y="668"/>
                    <a:pt x="1334" y="668"/>
                    <a:pt x="1334" y="668"/>
                  </a:cubicBezTo>
                  <a:cubicBezTo>
                    <a:pt x="1334" y="674"/>
                    <a:pt x="1334" y="681"/>
                    <a:pt x="1334" y="687"/>
                  </a:cubicBezTo>
                  <a:close/>
                  <a:moveTo>
                    <a:pt x="0" y="672"/>
                  </a:moveTo>
                  <a:cubicBezTo>
                    <a:pt x="0" y="670"/>
                    <a:pt x="0" y="669"/>
                    <a:pt x="0" y="668"/>
                  </a:cubicBezTo>
                  <a:cubicBezTo>
                    <a:pt x="0" y="663"/>
                    <a:pt x="0" y="658"/>
                    <a:pt x="0" y="653"/>
                  </a:cubicBezTo>
                  <a:cubicBezTo>
                    <a:pt x="10" y="653"/>
                    <a:pt x="10" y="653"/>
                    <a:pt x="10" y="653"/>
                  </a:cubicBezTo>
                  <a:cubicBezTo>
                    <a:pt x="9" y="658"/>
                    <a:pt x="9" y="663"/>
                    <a:pt x="9" y="668"/>
                  </a:cubicBezTo>
                  <a:cubicBezTo>
                    <a:pt x="9" y="669"/>
                    <a:pt x="9" y="670"/>
                    <a:pt x="9" y="672"/>
                  </a:cubicBezTo>
                  <a:lnTo>
                    <a:pt x="0" y="672"/>
                  </a:lnTo>
                  <a:close/>
                  <a:moveTo>
                    <a:pt x="10" y="634"/>
                  </a:moveTo>
                  <a:cubicBezTo>
                    <a:pt x="1" y="633"/>
                    <a:pt x="1" y="633"/>
                    <a:pt x="1" y="633"/>
                  </a:cubicBezTo>
                  <a:cubicBezTo>
                    <a:pt x="1" y="627"/>
                    <a:pt x="1" y="620"/>
                    <a:pt x="2" y="614"/>
                  </a:cubicBezTo>
                  <a:cubicBezTo>
                    <a:pt x="11" y="615"/>
                    <a:pt x="11" y="615"/>
                    <a:pt x="11" y="615"/>
                  </a:cubicBezTo>
                  <a:cubicBezTo>
                    <a:pt x="11" y="621"/>
                    <a:pt x="11" y="627"/>
                    <a:pt x="10" y="634"/>
                  </a:cubicBezTo>
                  <a:close/>
                  <a:moveTo>
                    <a:pt x="13" y="596"/>
                  </a:moveTo>
                  <a:cubicBezTo>
                    <a:pt x="4" y="595"/>
                    <a:pt x="4" y="595"/>
                    <a:pt x="4" y="595"/>
                  </a:cubicBezTo>
                  <a:cubicBezTo>
                    <a:pt x="4" y="588"/>
                    <a:pt x="5" y="582"/>
                    <a:pt x="6" y="575"/>
                  </a:cubicBezTo>
                  <a:cubicBezTo>
                    <a:pt x="16" y="577"/>
                    <a:pt x="16" y="577"/>
                    <a:pt x="16" y="577"/>
                  </a:cubicBezTo>
                  <a:cubicBezTo>
                    <a:pt x="15" y="583"/>
                    <a:pt x="14" y="589"/>
                    <a:pt x="13" y="596"/>
                  </a:cubicBezTo>
                  <a:close/>
                  <a:moveTo>
                    <a:pt x="18" y="558"/>
                  </a:moveTo>
                  <a:cubicBezTo>
                    <a:pt x="9" y="556"/>
                    <a:pt x="9" y="556"/>
                    <a:pt x="9" y="556"/>
                  </a:cubicBezTo>
                  <a:cubicBezTo>
                    <a:pt x="10" y="550"/>
                    <a:pt x="11" y="544"/>
                    <a:pt x="13" y="537"/>
                  </a:cubicBezTo>
                  <a:cubicBezTo>
                    <a:pt x="22" y="539"/>
                    <a:pt x="22" y="539"/>
                    <a:pt x="22" y="539"/>
                  </a:cubicBezTo>
                  <a:cubicBezTo>
                    <a:pt x="21" y="545"/>
                    <a:pt x="20" y="552"/>
                    <a:pt x="18" y="558"/>
                  </a:cubicBezTo>
                  <a:close/>
                  <a:moveTo>
                    <a:pt x="26" y="520"/>
                  </a:moveTo>
                  <a:cubicBezTo>
                    <a:pt x="17" y="518"/>
                    <a:pt x="17" y="518"/>
                    <a:pt x="17" y="518"/>
                  </a:cubicBezTo>
                  <a:cubicBezTo>
                    <a:pt x="18" y="512"/>
                    <a:pt x="20" y="506"/>
                    <a:pt x="21" y="499"/>
                  </a:cubicBezTo>
                  <a:cubicBezTo>
                    <a:pt x="30" y="502"/>
                    <a:pt x="30" y="502"/>
                    <a:pt x="30" y="502"/>
                  </a:cubicBezTo>
                  <a:cubicBezTo>
                    <a:pt x="29" y="508"/>
                    <a:pt x="27" y="514"/>
                    <a:pt x="26" y="520"/>
                  </a:cubicBezTo>
                  <a:close/>
                  <a:moveTo>
                    <a:pt x="36" y="483"/>
                  </a:moveTo>
                  <a:cubicBezTo>
                    <a:pt x="26" y="481"/>
                    <a:pt x="26" y="481"/>
                    <a:pt x="26" y="481"/>
                  </a:cubicBezTo>
                  <a:cubicBezTo>
                    <a:pt x="28" y="475"/>
                    <a:pt x="30" y="468"/>
                    <a:pt x="32" y="462"/>
                  </a:cubicBezTo>
                  <a:cubicBezTo>
                    <a:pt x="41" y="465"/>
                    <a:pt x="41" y="465"/>
                    <a:pt x="41" y="465"/>
                  </a:cubicBezTo>
                  <a:cubicBezTo>
                    <a:pt x="39" y="471"/>
                    <a:pt x="37" y="477"/>
                    <a:pt x="36" y="483"/>
                  </a:cubicBezTo>
                  <a:close/>
                  <a:moveTo>
                    <a:pt x="1289" y="453"/>
                  </a:moveTo>
                  <a:cubicBezTo>
                    <a:pt x="1287" y="447"/>
                    <a:pt x="1284" y="441"/>
                    <a:pt x="1282" y="435"/>
                  </a:cubicBezTo>
                  <a:cubicBezTo>
                    <a:pt x="1291" y="432"/>
                    <a:pt x="1291" y="432"/>
                    <a:pt x="1291" y="432"/>
                  </a:cubicBezTo>
                  <a:cubicBezTo>
                    <a:pt x="1293" y="438"/>
                    <a:pt x="1296" y="444"/>
                    <a:pt x="1298" y="450"/>
                  </a:cubicBezTo>
                  <a:lnTo>
                    <a:pt x="1289" y="453"/>
                  </a:lnTo>
                  <a:close/>
                  <a:moveTo>
                    <a:pt x="47" y="447"/>
                  </a:moveTo>
                  <a:cubicBezTo>
                    <a:pt x="38" y="444"/>
                    <a:pt x="38" y="444"/>
                    <a:pt x="38" y="444"/>
                  </a:cubicBezTo>
                  <a:cubicBezTo>
                    <a:pt x="40" y="438"/>
                    <a:pt x="43" y="432"/>
                    <a:pt x="45" y="426"/>
                  </a:cubicBezTo>
                  <a:cubicBezTo>
                    <a:pt x="54" y="429"/>
                    <a:pt x="54" y="429"/>
                    <a:pt x="54" y="429"/>
                  </a:cubicBezTo>
                  <a:cubicBezTo>
                    <a:pt x="52" y="435"/>
                    <a:pt x="49" y="441"/>
                    <a:pt x="47" y="447"/>
                  </a:cubicBezTo>
                  <a:close/>
                  <a:moveTo>
                    <a:pt x="1275" y="417"/>
                  </a:moveTo>
                  <a:cubicBezTo>
                    <a:pt x="1273" y="412"/>
                    <a:pt x="1270" y="406"/>
                    <a:pt x="1268" y="400"/>
                  </a:cubicBezTo>
                  <a:cubicBezTo>
                    <a:pt x="1276" y="396"/>
                    <a:pt x="1276" y="396"/>
                    <a:pt x="1276" y="396"/>
                  </a:cubicBezTo>
                  <a:cubicBezTo>
                    <a:pt x="1279" y="402"/>
                    <a:pt x="1282" y="408"/>
                    <a:pt x="1284" y="414"/>
                  </a:cubicBezTo>
                  <a:lnTo>
                    <a:pt x="1275" y="417"/>
                  </a:lnTo>
                  <a:close/>
                  <a:moveTo>
                    <a:pt x="61" y="411"/>
                  </a:moveTo>
                  <a:cubicBezTo>
                    <a:pt x="52" y="408"/>
                    <a:pt x="52" y="408"/>
                    <a:pt x="52" y="408"/>
                  </a:cubicBezTo>
                  <a:cubicBezTo>
                    <a:pt x="55" y="402"/>
                    <a:pt x="58" y="396"/>
                    <a:pt x="60" y="390"/>
                  </a:cubicBezTo>
                  <a:cubicBezTo>
                    <a:pt x="69" y="394"/>
                    <a:pt x="69" y="394"/>
                    <a:pt x="69" y="394"/>
                  </a:cubicBezTo>
                  <a:cubicBezTo>
                    <a:pt x="66" y="400"/>
                    <a:pt x="64" y="406"/>
                    <a:pt x="61" y="411"/>
                  </a:cubicBezTo>
                  <a:close/>
                  <a:moveTo>
                    <a:pt x="1260" y="383"/>
                  </a:moveTo>
                  <a:cubicBezTo>
                    <a:pt x="1257" y="377"/>
                    <a:pt x="1254" y="371"/>
                    <a:pt x="1251" y="366"/>
                  </a:cubicBezTo>
                  <a:cubicBezTo>
                    <a:pt x="1260" y="361"/>
                    <a:pt x="1260" y="361"/>
                    <a:pt x="1260" y="361"/>
                  </a:cubicBezTo>
                  <a:cubicBezTo>
                    <a:pt x="1263" y="367"/>
                    <a:pt x="1266" y="373"/>
                    <a:pt x="1268" y="378"/>
                  </a:cubicBezTo>
                  <a:lnTo>
                    <a:pt x="1260" y="383"/>
                  </a:lnTo>
                  <a:close/>
                  <a:moveTo>
                    <a:pt x="77" y="377"/>
                  </a:moveTo>
                  <a:cubicBezTo>
                    <a:pt x="69" y="372"/>
                    <a:pt x="69" y="372"/>
                    <a:pt x="69" y="372"/>
                  </a:cubicBezTo>
                  <a:cubicBezTo>
                    <a:pt x="71" y="367"/>
                    <a:pt x="74" y="361"/>
                    <a:pt x="77" y="355"/>
                  </a:cubicBezTo>
                  <a:cubicBezTo>
                    <a:pt x="86" y="360"/>
                    <a:pt x="86" y="360"/>
                    <a:pt x="86" y="360"/>
                  </a:cubicBezTo>
                  <a:cubicBezTo>
                    <a:pt x="83" y="365"/>
                    <a:pt x="80" y="371"/>
                    <a:pt x="77" y="377"/>
                  </a:cubicBezTo>
                  <a:close/>
                  <a:moveTo>
                    <a:pt x="1242" y="349"/>
                  </a:moveTo>
                  <a:cubicBezTo>
                    <a:pt x="1239" y="343"/>
                    <a:pt x="1236" y="338"/>
                    <a:pt x="1233" y="332"/>
                  </a:cubicBezTo>
                  <a:cubicBezTo>
                    <a:pt x="1241" y="327"/>
                    <a:pt x="1241" y="327"/>
                    <a:pt x="1241" y="327"/>
                  </a:cubicBezTo>
                  <a:cubicBezTo>
                    <a:pt x="1244" y="333"/>
                    <a:pt x="1247" y="339"/>
                    <a:pt x="1251" y="344"/>
                  </a:cubicBezTo>
                  <a:lnTo>
                    <a:pt x="1242" y="349"/>
                  </a:lnTo>
                  <a:close/>
                  <a:moveTo>
                    <a:pt x="95" y="343"/>
                  </a:moveTo>
                  <a:cubicBezTo>
                    <a:pt x="87" y="338"/>
                    <a:pt x="87" y="338"/>
                    <a:pt x="87" y="338"/>
                  </a:cubicBezTo>
                  <a:cubicBezTo>
                    <a:pt x="90" y="333"/>
                    <a:pt x="93" y="327"/>
                    <a:pt x="97" y="321"/>
                  </a:cubicBezTo>
                  <a:cubicBezTo>
                    <a:pt x="105" y="326"/>
                    <a:pt x="105" y="326"/>
                    <a:pt x="105" y="326"/>
                  </a:cubicBezTo>
                  <a:cubicBezTo>
                    <a:pt x="101" y="332"/>
                    <a:pt x="98" y="337"/>
                    <a:pt x="95" y="343"/>
                  </a:cubicBezTo>
                  <a:close/>
                  <a:moveTo>
                    <a:pt x="1223" y="316"/>
                  </a:moveTo>
                  <a:cubicBezTo>
                    <a:pt x="1219" y="311"/>
                    <a:pt x="1216" y="305"/>
                    <a:pt x="1212" y="300"/>
                  </a:cubicBezTo>
                  <a:cubicBezTo>
                    <a:pt x="1220" y="295"/>
                    <a:pt x="1220" y="295"/>
                    <a:pt x="1220" y="295"/>
                  </a:cubicBezTo>
                  <a:cubicBezTo>
                    <a:pt x="1224" y="300"/>
                    <a:pt x="1227" y="305"/>
                    <a:pt x="1231" y="311"/>
                  </a:cubicBezTo>
                  <a:lnTo>
                    <a:pt x="1223" y="316"/>
                  </a:lnTo>
                  <a:close/>
                  <a:moveTo>
                    <a:pt x="115" y="310"/>
                  </a:moveTo>
                  <a:cubicBezTo>
                    <a:pt x="107" y="305"/>
                    <a:pt x="107" y="305"/>
                    <a:pt x="107" y="305"/>
                  </a:cubicBezTo>
                  <a:cubicBezTo>
                    <a:pt x="110" y="300"/>
                    <a:pt x="114" y="294"/>
                    <a:pt x="118" y="289"/>
                  </a:cubicBezTo>
                  <a:cubicBezTo>
                    <a:pt x="126" y="294"/>
                    <a:pt x="126" y="294"/>
                    <a:pt x="126" y="294"/>
                  </a:cubicBezTo>
                  <a:cubicBezTo>
                    <a:pt x="122" y="300"/>
                    <a:pt x="118" y="305"/>
                    <a:pt x="115" y="310"/>
                  </a:cubicBezTo>
                  <a:close/>
                  <a:moveTo>
                    <a:pt x="1201" y="284"/>
                  </a:moveTo>
                  <a:cubicBezTo>
                    <a:pt x="1198" y="279"/>
                    <a:pt x="1194" y="274"/>
                    <a:pt x="1190" y="269"/>
                  </a:cubicBezTo>
                  <a:cubicBezTo>
                    <a:pt x="1198" y="263"/>
                    <a:pt x="1198" y="263"/>
                    <a:pt x="1198" y="263"/>
                  </a:cubicBezTo>
                  <a:cubicBezTo>
                    <a:pt x="1201" y="268"/>
                    <a:pt x="1205" y="274"/>
                    <a:pt x="1209" y="279"/>
                  </a:cubicBezTo>
                  <a:lnTo>
                    <a:pt x="1201" y="284"/>
                  </a:lnTo>
                  <a:close/>
                  <a:moveTo>
                    <a:pt x="137" y="279"/>
                  </a:moveTo>
                  <a:cubicBezTo>
                    <a:pt x="129" y="273"/>
                    <a:pt x="129" y="273"/>
                    <a:pt x="129" y="273"/>
                  </a:cubicBezTo>
                  <a:cubicBezTo>
                    <a:pt x="133" y="268"/>
                    <a:pt x="137" y="263"/>
                    <a:pt x="141" y="258"/>
                  </a:cubicBezTo>
                  <a:cubicBezTo>
                    <a:pt x="148" y="264"/>
                    <a:pt x="148" y="264"/>
                    <a:pt x="148" y="264"/>
                  </a:cubicBezTo>
                  <a:cubicBezTo>
                    <a:pt x="144" y="269"/>
                    <a:pt x="140" y="274"/>
                    <a:pt x="137" y="279"/>
                  </a:cubicBezTo>
                  <a:close/>
                  <a:moveTo>
                    <a:pt x="1178" y="254"/>
                  </a:moveTo>
                  <a:cubicBezTo>
                    <a:pt x="1174" y="249"/>
                    <a:pt x="1170" y="244"/>
                    <a:pt x="1166" y="239"/>
                  </a:cubicBezTo>
                  <a:cubicBezTo>
                    <a:pt x="1173" y="233"/>
                    <a:pt x="1173" y="233"/>
                    <a:pt x="1173" y="233"/>
                  </a:cubicBezTo>
                  <a:cubicBezTo>
                    <a:pt x="1177" y="238"/>
                    <a:pt x="1182" y="243"/>
                    <a:pt x="1186" y="248"/>
                  </a:cubicBezTo>
                  <a:lnTo>
                    <a:pt x="1178" y="254"/>
                  </a:lnTo>
                  <a:close/>
                  <a:moveTo>
                    <a:pt x="160" y="249"/>
                  </a:moveTo>
                  <a:cubicBezTo>
                    <a:pt x="153" y="243"/>
                    <a:pt x="153" y="243"/>
                    <a:pt x="153" y="243"/>
                  </a:cubicBezTo>
                  <a:cubicBezTo>
                    <a:pt x="157" y="238"/>
                    <a:pt x="161" y="233"/>
                    <a:pt x="165" y="228"/>
                  </a:cubicBezTo>
                  <a:cubicBezTo>
                    <a:pt x="172" y="234"/>
                    <a:pt x="172" y="234"/>
                    <a:pt x="172" y="234"/>
                  </a:cubicBezTo>
                  <a:cubicBezTo>
                    <a:pt x="168" y="239"/>
                    <a:pt x="164" y="244"/>
                    <a:pt x="160" y="249"/>
                  </a:cubicBezTo>
                  <a:close/>
                  <a:moveTo>
                    <a:pt x="1153" y="225"/>
                  </a:moveTo>
                  <a:cubicBezTo>
                    <a:pt x="1149" y="220"/>
                    <a:pt x="1145" y="216"/>
                    <a:pt x="1140" y="211"/>
                  </a:cubicBezTo>
                  <a:cubicBezTo>
                    <a:pt x="1147" y="205"/>
                    <a:pt x="1147" y="205"/>
                    <a:pt x="1147" y="205"/>
                  </a:cubicBezTo>
                  <a:cubicBezTo>
                    <a:pt x="1152" y="209"/>
                    <a:pt x="1156" y="214"/>
                    <a:pt x="1160" y="219"/>
                  </a:cubicBezTo>
                  <a:lnTo>
                    <a:pt x="1153" y="225"/>
                  </a:lnTo>
                  <a:close/>
                  <a:moveTo>
                    <a:pt x="185" y="220"/>
                  </a:moveTo>
                  <a:cubicBezTo>
                    <a:pt x="178" y="213"/>
                    <a:pt x="178" y="213"/>
                    <a:pt x="178" y="213"/>
                  </a:cubicBezTo>
                  <a:cubicBezTo>
                    <a:pt x="183" y="209"/>
                    <a:pt x="187" y="204"/>
                    <a:pt x="192" y="199"/>
                  </a:cubicBezTo>
                  <a:cubicBezTo>
                    <a:pt x="198" y="206"/>
                    <a:pt x="198" y="206"/>
                    <a:pt x="198" y="206"/>
                  </a:cubicBezTo>
                  <a:cubicBezTo>
                    <a:pt x="194" y="211"/>
                    <a:pt x="190" y="215"/>
                    <a:pt x="185" y="220"/>
                  </a:cubicBezTo>
                  <a:close/>
                  <a:moveTo>
                    <a:pt x="1127" y="198"/>
                  </a:moveTo>
                  <a:cubicBezTo>
                    <a:pt x="1122" y="193"/>
                    <a:pt x="1118" y="189"/>
                    <a:pt x="1113" y="184"/>
                  </a:cubicBezTo>
                  <a:cubicBezTo>
                    <a:pt x="1119" y="177"/>
                    <a:pt x="1119" y="177"/>
                    <a:pt x="1119" y="177"/>
                  </a:cubicBezTo>
                  <a:cubicBezTo>
                    <a:pt x="1124" y="182"/>
                    <a:pt x="1129" y="186"/>
                    <a:pt x="1134" y="191"/>
                  </a:cubicBezTo>
                  <a:lnTo>
                    <a:pt x="1127" y="198"/>
                  </a:lnTo>
                  <a:close/>
                  <a:moveTo>
                    <a:pt x="212" y="193"/>
                  </a:moveTo>
                  <a:cubicBezTo>
                    <a:pt x="205" y="186"/>
                    <a:pt x="205" y="186"/>
                    <a:pt x="205" y="186"/>
                  </a:cubicBezTo>
                  <a:cubicBezTo>
                    <a:pt x="210" y="181"/>
                    <a:pt x="215" y="177"/>
                    <a:pt x="220" y="173"/>
                  </a:cubicBezTo>
                  <a:cubicBezTo>
                    <a:pt x="226" y="180"/>
                    <a:pt x="226" y="180"/>
                    <a:pt x="226" y="180"/>
                  </a:cubicBezTo>
                  <a:cubicBezTo>
                    <a:pt x="221" y="184"/>
                    <a:pt x="217" y="188"/>
                    <a:pt x="212" y="193"/>
                  </a:cubicBezTo>
                  <a:close/>
                  <a:moveTo>
                    <a:pt x="1099" y="172"/>
                  </a:moveTo>
                  <a:cubicBezTo>
                    <a:pt x="1094" y="168"/>
                    <a:pt x="1089" y="163"/>
                    <a:pt x="1084" y="159"/>
                  </a:cubicBezTo>
                  <a:cubicBezTo>
                    <a:pt x="1090" y="152"/>
                    <a:pt x="1090" y="152"/>
                    <a:pt x="1090" y="152"/>
                  </a:cubicBezTo>
                  <a:cubicBezTo>
                    <a:pt x="1095" y="156"/>
                    <a:pt x="1100" y="160"/>
                    <a:pt x="1105" y="165"/>
                  </a:cubicBezTo>
                  <a:lnTo>
                    <a:pt x="1099" y="172"/>
                  </a:lnTo>
                  <a:close/>
                  <a:moveTo>
                    <a:pt x="240" y="167"/>
                  </a:moveTo>
                  <a:cubicBezTo>
                    <a:pt x="234" y="160"/>
                    <a:pt x="234" y="160"/>
                    <a:pt x="234" y="160"/>
                  </a:cubicBezTo>
                  <a:cubicBezTo>
                    <a:pt x="239" y="156"/>
                    <a:pt x="244" y="152"/>
                    <a:pt x="249" y="148"/>
                  </a:cubicBezTo>
                  <a:cubicBezTo>
                    <a:pt x="255" y="155"/>
                    <a:pt x="255" y="155"/>
                    <a:pt x="255" y="155"/>
                  </a:cubicBezTo>
                  <a:cubicBezTo>
                    <a:pt x="250" y="159"/>
                    <a:pt x="245" y="163"/>
                    <a:pt x="240" y="167"/>
                  </a:cubicBezTo>
                  <a:close/>
                  <a:moveTo>
                    <a:pt x="1069" y="147"/>
                  </a:moveTo>
                  <a:cubicBezTo>
                    <a:pt x="1064" y="144"/>
                    <a:pt x="1059" y="140"/>
                    <a:pt x="1054" y="136"/>
                  </a:cubicBezTo>
                  <a:cubicBezTo>
                    <a:pt x="1060" y="128"/>
                    <a:pt x="1060" y="128"/>
                    <a:pt x="1060" y="128"/>
                  </a:cubicBezTo>
                  <a:cubicBezTo>
                    <a:pt x="1065" y="132"/>
                    <a:pt x="1070" y="136"/>
                    <a:pt x="1075" y="140"/>
                  </a:cubicBezTo>
                  <a:lnTo>
                    <a:pt x="1069" y="147"/>
                  </a:lnTo>
                  <a:close/>
                  <a:moveTo>
                    <a:pt x="270" y="143"/>
                  </a:moveTo>
                  <a:cubicBezTo>
                    <a:pt x="264" y="136"/>
                    <a:pt x="264" y="136"/>
                    <a:pt x="264" y="136"/>
                  </a:cubicBezTo>
                  <a:cubicBezTo>
                    <a:pt x="269" y="132"/>
                    <a:pt x="275" y="128"/>
                    <a:pt x="280" y="124"/>
                  </a:cubicBezTo>
                  <a:cubicBezTo>
                    <a:pt x="285" y="132"/>
                    <a:pt x="285" y="132"/>
                    <a:pt x="285" y="132"/>
                  </a:cubicBezTo>
                  <a:cubicBezTo>
                    <a:pt x="280" y="136"/>
                    <a:pt x="275" y="139"/>
                    <a:pt x="270" y="143"/>
                  </a:cubicBezTo>
                  <a:close/>
                  <a:moveTo>
                    <a:pt x="1038" y="125"/>
                  </a:moveTo>
                  <a:cubicBezTo>
                    <a:pt x="1033" y="121"/>
                    <a:pt x="1028" y="118"/>
                    <a:pt x="1023" y="114"/>
                  </a:cubicBezTo>
                  <a:cubicBezTo>
                    <a:pt x="1028" y="106"/>
                    <a:pt x="1028" y="106"/>
                    <a:pt x="1028" y="106"/>
                  </a:cubicBezTo>
                  <a:cubicBezTo>
                    <a:pt x="1033" y="110"/>
                    <a:pt x="1039" y="113"/>
                    <a:pt x="1044" y="117"/>
                  </a:cubicBezTo>
                  <a:lnTo>
                    <a:pt x="1038" y="125"/>
                  </a:lnTo>
                  <a:close/>
                  <a:moveTo>
                    <a:pt x="301" y="121"/>
                  </a:moveTo>
                  <a:cubicBezTo>
                    <a:pt x="296" y="113"/>
                    <a:pt x="296" y="113"/>
                    <a:pt x="296" y="113"/>
                  </a:cubicBezTo>
                  <a:cubicBezTo>
                    <a:pt x="301" y="110"/>
                    <a:pt x="307" y="106"/>
                    <a:pt x="312" y="103"/>
                  </a:cubicBezTo>
                  <a:cubicBezTo>
                    <a:pt x="317" y="111"/>
                    <a:pt x="317" y="111"/>
                    <a:pt x="317" y="111"/>
                  </a:cubicBezTo>
                  <a:cubicBezTo>
                    <a:pt x="312" y="114"/>
                    <a:pt x="306" y="118"/>
                    <a:pt x="301" y="121"/>
                  </a:cubicBezTo>
                  <a:close/>
                  <a:moveTo>
                    <a:pt x="1006" y="104"/>
                  </a:moveTo>
                  <a:cubicBezTo>
                    <a:pt x="1001" y="101"/>
                    <a:pt x="995" y="98"/>
                    <a:pt x="990" y="95"/>
                  </a:cubicBezTo>
                  <a:cubicBezTo>
                    <a:pt x="995" y="86"/>
                    <a:pt x="995" y="86"/>
                    <a:pt x="995" y="86"/>
                  </a:cubicBezTo>
                  <a:cubicBezTo>
                    <a:pt x="1000" y="89"/>
                    <a:pt x="1006" y="93"/>
                    <a:pt x="1011" y="96"/>
                  </a:cubicBezTo>
                  <a:lnTo>
                    <a:pt x="1006" y="104"/>
                  </a:lnTo>
                  <a:close/>
                  <a:moveTo>
                    <a:pt x="333" y="101"/>
                  </a:moveTo>
                  <a:cubicBezTo>
                    <a:pt x="329" y="93"/>
                    <a:pt x="329" y="93"/>
                    <a:pt x="329" y="93"/>
                  </a:cubicBezTo>
                  <a:cubicBezTo>
                    <a:pt x="334" y="89"/>
                    <a:pt x="340" y="86"/>
                    <a:pt x="345" y="83"/>
                  </a:cubicBezTo>
                  <a:cubicBezTo>
                    <a:pt x="350" y="91"/>
                    <a:pt x="350" y="91"/>
                    <a:pt x="350" y="91"/>
                  </a:cubicBezTo>
                  <a:cubicBezTo>
                    <a:pt x="344" y="94"/>
                    <a:pt x="339" y="98"/>
                    <a:pt x="333" y="101"/>
                  </a:cubicBezTo>
                  <a:close/>
                  <a:moveTo>
                    <a:pt x="973" y="85"/>
                  </a:moveTo>
                  <a:cubicBezTo>
                    <a:pt x="967" y="83"/>
                    <a:pt x="962" y="80"/>
                    <a:pt x="956" y="77"/>
                  </a:cubicBezTo>
                  <a:cubicBezTo>
                    <a:pt x="960" y="68"/>
                    <a:pt x="960" y="68"/>
                    <a:pt x="960" y="68"/>
                  </a:cubicBezTo>
                  <a:cubicBezTo>
                    <a:pt x="966" y="71"/>
                    <a:pt x="972" y="74"/>
                    <a:pt x="977" y="77"/>
                  </a:cubicBezTo>
                  <a:lnTo>
                    <a:pt x="973" y="85"/>
                  </a:lnTo>
                  <a:close/>
                  <a:moveTo>
                    <a:pt x="367" y="82"/>
                  </a:moveTo>
                  <a:cubicBezTo>
                    <a:pt x="362" y="74"/>
                    <a:pt x="362" y="74"/>
                    <a:pt x="362" y="74"/>
                  </a:cubicBezTo>
                  <a:cubicBezTo>
                    <a:pt x="368" y="71"/>
                    <a:pt x="374" y="68"/>
                    <a:pt x="380" y="65"/>
                  </a:cubicBezTo>
                  <a:cubicBezTo>
                    <a:pt x="384" y="74"/>
                    <a:pt x="384" y="74"/>
                    <a:pt x="384" y="74"/>
                  </a:cubicBezTo>
                  <a:cubicBezTo>
                    <a:pt x="378" y="77"/>
                    <a:pt x="372" y="79"/>
                    <a:pt x="367" y="82"/>
                  </a:cubicBezTo>
                  <a:close/>
                  <a:moveTo>
                    <a:pt x="939" y="69"/>
                  </a:moveTo>
                  <a:cubicBezTo>
                    <a:pt x="933" y="66"/>
                    <a:pt x="927" y="63"/>
                    <a:pt x="921" y="61"/>
                  </a:cubicBezTo>
                  <a:cubicBezTo>
                    <a:pt x="925" y="52"/>
                    <a:pt x="925" y="52"/>
                    <a:pt x="925" y="52"/>
                  </a:cubicBezTo>
                  <a:cubicBezTo>
                    <a:pt x="931" y="55"/>
                    <a:pt x="937" y="57"/>
                    <a:pt x="943" y="60"/>
                  </a:cubicBezTo>
                  <a:lnTo>
                    <a:pt x="939" y="69"/>
                  </a:lnTo>
                  <a:close/>
                  <a:moveTo>
                    <a:pt x="401" y="66"/>
                  </a:moveTo>
                  <a:cubicBezTo>
                    <a:pt x="397" y="57"/>
                    <a:pt x="397" y="57"/>
                    <a:pt x="397" y="57"/>
                  </a:cubicBezTo>
                  <a:cubicBezTo>
                    <a:pt x="403" y="55"/>
                    <a:pt x="409" y="52"/>
                    <a:pt x="415" y="50"/>
                  </a:cubicBezTo>
                  <a:cubicBezTo>
                    <a:pt x="419" y="59"/>
                    <a:pt x="419" y="59"/>
                    <a:pt x="419" y="59"/>
                  </a:cubicBezTo>
                  <a:cubicBezTo>
                    <a:pt x="413" y="61"/>
                    <a:pt x="407" y="63"/>
                    <a:pt x="401" y="66"/>
                  </a:cubicBezTo>
                  <a:close/>
                  <a:moveTo>
                    <a:pt x="903" y="54"/>
                  </a:moveTo>
                  <a:cubicBezTo>
                    <a:pt x="898" y="52"/>
                    <a:pt x="891" y="49"/>
                    <a:pt x="885" y="47"/>
                  </a:cubicBezTo>
                  <a:cubicBezTo>
                    <a:pt x="889" y="38"/>
                    <a:pt x="889" y="38"/>
                    <a:pt x="889" y="38"/>
                  </a:cubicBezTo>
                  <a:cubicBezTo>
                    <a:pt x="895" y="40"/>
                    <a:pt x="901" y="43"/>
                    <a:pt x="907" y="45"/>
                  </a:cubicBezTo>
                  <a:lnTo>
                    <a:pt x="903" y="54"/>
                  </a:lnTo>
                  <a:close/>
                  <a:moveTo>
                    <a:pt x="436" y="52"/>
                  </a:moveTo>
                  <a:cubicBezTo>
                    <a:pt x="433" y="43"/>
                    <a:pt x="433" y="43"/>
                    <a:pt x="433" y="43"/>
                  </a:cubicBezTo>
                  <a:cubicBezTo>
                    <a:pt x="439" y="40"/>
                    <a:pt x="445" y="38"/>
                    <a:pt x="451" y="36"/>
                  </a:cubicBezTo>
                  <a:cubicBezTo>
                    <a:pt x="454" y="45"/>
                    <a:pt x="454" y="45"/>
                    <a:pt x="454" y="45"/>
                  </a:cubicBezTo>
                  <a:cubicBezTo>
                    <a:pt x="448" y="47"/>
                    <a:pt x="442" y="49"/>
                    <a:pt x="436" y="52"/>
                  </a:cubicBezTo>
                  <a:close/>
                  <a:moveTo>
                    <a:pt x="867" y="41"/>
                  </a:moveTo>
                  <a:cubicBezTo>
                    <a:pt x="861" y="39"/>
                    <a:pt x="855" y="37"/>
                    <a:pt x="849" y="36"/>
                  </a:cubicBezTo>
                  <a:cubicBezTo>
                    <a:pt x="852" y="26"/>
                    <a:pt x="852" y="26"/>
                    <a:pt x="852" y="26"/>
                  </a:cubicBezTo>
                  <a:cubicBezTo>
                    <a:pt x="858" y="28"/>
                    <a:pt x="864" y="30"/>
                    <a:pt x="870" y="32"/>
                  </a:cubicBezTo>
                  <a:lnTo>
                    <a:pt x="867" y="41"/>
                  </a:lnTo>
                  <a:close/>
                  <a:moveTo>
                    <a:pt x="473" y="39"/>
                  </a:moveTo>
                  <a:cubicBezTo>
                    <a:pt x="470" y="30"/>
                    <a:pt x="470" y="30"/>
                    <a:pt x="470" y="30"/>
                  </a:cubicBezTo>
                  <a:cubicBezTo>
                    <a:pt x="476" y="28"/>
                    <a:pt x="482" y="26"/>
                    <a:pt x="488" y="25"/>
                  </a:cubicBezTo>
                  <a:cubicBezTo>
                    <a:pt x="491" y="34"/>
                    <a:pt x="491" y="34"/>
                    <a:pt x="491" y="34"/>
                  </a:cubicBezTo>
                  <a:cubicBezTo>
                    <a:pt x="485" y="36"/>
                    <a:pt x="479" y="37"/>
                    <a:pt x="473" y="39"/>
                  </a:cubicBezTo>
                  <a:close/>
                  <a:moveTo>
                    <a:pt x="831" y="31"/>
                  </a:moveTo>
                  <a:cubicBezTo>
                    <a:pt x="824" y="29"/>
                    <a:pt x="818" y="27"/>
                    <a:pt x="812" y="26"/>
                  </a:cubicBezTo>
                  <a:cubicBezTo>
                    <a:pt x="814" y="17"/>
                    <a:pt x="814" y="17"/>
                    <a:pt x="814" y="17"/>
                  </a:cubicBezTo>
                  <a:cubicBezTo>
                    <a:pt x="820" y="18"/>
                    <a:pt x="827" y="20"/>
                    <a:pt x="833" y="21"/>
                  </a:cubicBezTo>
                  <a:lnTo>
                    <a:pt x="831" y="31"/>
                  </a:lnTo>
                  <a:close/>
                  <a:moveTo>
                    <a:pt x="509" y="29"/>
                  </a:moveTo>
                  <a:cubicBezTo>
                    <a:pt x="507" y="20"/>
                    <a:pt x="507" y="20"/>
                    <a:pt x="507" y="20"/>
                  </a:cubicBezTo>
                  <a:cubicBezTo>
                    <a:pt x="513" y="18"/>
                    <a:pt x="520" y="17"/>
                    <a:pt x="526" y="15"/>
                  </a:cubicBezTo>
                  <a:cubicBezTo>
                    <a:pt x="528" y="25"/>
                    <a:pt x="528" y="25"/>
                    <a:pt x="528" y="25"/>
                  </a:cubicBezTo>
                  <a:cubicBezTo>
                    <a:pt x="522" y="26"/>
                    <a:pt x="515" y="28"/>
                    <a:pt x="509" y="29"/>
                  </a:cubicBezTo>
                  <a:close/>
                  <a:moveTo>
                    <a:pt x="793" y="22"/>
                  </a:moveTo>
                  <a:cubicBezTo>
                    <a:pt x="787" y="21"/>
                    <a:pt x="781" y="20"/>
                    <a:pt x="775" y="19"/>
                  </a:cubicBezTo>
                  <a:cubicBezTo>
                    <a:pt x="776" y="9"/>
                    <a:pt x="776" y="9"/>
                    <a:pt x="776" y="9"/>
                  </a:cubicBezTo>
                  <a:cubicBezTo>
                    <a:pt x="782" y="10"/>
                    <a:pt x="789" y="12"/>
                    <a:pt x="795" y="13"/>
                  </a:cubicBezTo>
                  <a:lnTo>
                    <a:pt x="793" y="22"/>
                  </a:lnTo>
                  <a:close/>
                  <a:moveTo>
                    <a:pt x="547" y="21"/>
                  </a:moveTo>
                  <a:cubicBezTo>
                    <a:pt x="545" y="12"/>
                    <a:pt x="545" y="12"/>
                    <a:pt x="545" y="12"/>
                  </a:cubicBezTo>
                  <a:cubicBezTo>
                    <a:pt x="551" y="10"/>
                    <a:pt x="558" y="9"/>
                    <a:pt x="564" y="8"/>
                  </a:cubicBezTo>
                  <a:cubicBezTo>
                    <a:pt x="565" y="18"/>
                    <a:pt x="565" y="18"/>
                    <a:pt x="565" y="18"/>
                  </a:cubicBezTo>
                  <a:cubicBezTo>
                    <a:pt x="559" y="19"/>
                    <a:pt x="553" y="20"/>
                    <a:pt x="547" y="21"/>
                  </a:cubicBezTo>
                  <a:close/>
                  <a:moveTo>
                    <a:pt x="756" y="16"/>
                  </a:moveTo>
                  <a:cubicBezTo>
                    <a:pt x="749" y="15"/>
                    <a:pt x="743" y="14"/>
                    <a:pt x="737" y="14"/>
                  </a:cubicBezTo>
                  <a:cubicBezTo>
                    <a:pt x="738" y="4"/>
                    <a:pt x="738" y="4"/>
                    <a:pt x="738" y="4"/>
                  </a:cubicBezTo>
                  <a:cubicBezTo>
                    <a:pt x="744" y="5"/>
                    <a:pt x="751" y="6"/>
                    <a:pt x="757" y="7"/>
                  </a:cubicBezTo>
                  <a:lnTo>
                    <a:pt x="756" y="16"/>
                  </a:lnTo>
                  <a:close/>
                  <a:moveTo>
                    <a:pt x="584" y="15"/>
                  </a:moveTo>
                  <a:cubicBezTo>
                    <a:pt x="583" y="6"/>
                    <a:pt x="583" y="6"/>
                    <a:pt x="583" y="6"/>
                  </a:cubicBezTo>
                  <a:cubicBezTo>
                    <a:pt x="590" y="5"/>
                    <a:pt x="596" y="4"/>
                    <a:pt x="602" y="4"/>
                  </a:cubicBezTo>
                  <a:cubicBezTo>
                    <a:pt x="603" y="13"/>
                    <a:pt x="603" y="13"/>
                    <a:pt x="603" y="13"/>
                  </a:cubicBezTo>
                  <a:cubicBezTo>
                    <a:pt x="597" y="14"/>
                    <a:pt x="591" y="14"/>
                    <a:pt x="584" y="15"/>
                  </a:cubicBezTo>
                  <a:close/>
                  <a:moveTo>
                    <a:pt x="718" y="12"/>
                  </a:moveTo>
                  <a:cubicBezTo>
                    <a:pt x="711" y="11"/>
                    <a:pt x="705" y="11"/>
                    <a:pt x="699" y="11"/>
                  </a:cubicBezTo>
                  <a:cubicBezTo>
                    <a:pt x="699" y="1"/>
                    <a:pt x="699" y="1"/>
                    <a:pt x="699" y="1"/>
                  </a:cubicBezTo>
                  <a:cubicBezTo>
                    <a:pt x="706" y="2"/>
                    <a:pt x="712" y="2"/>
                    <a:pt x="718" y="2"/>
                  </a:cubicBezTo>
                  <a:lnTo>
                    <a:pt x="718" y="12"/>
                  </a:lnTo>
                  <a:close/>
                  <a:moveTo>
                    <a:pt x="622" y="12"/>
                  </a:moveTo>
                  <a:cubicBezTo>
                    <a:pt x="622" y="2"/>
                    <a:pt x="622" y="2"/>
                    <a:pt x="622" y="2"/>
                  </a:cubicBezTo>
                  <a:cubicBezTo>
                    <a:pt x="628" y="2"/>
                    <a:pt x="635" y="1"/>
                    <a:pt x="641" y="1"/>
                  </a:cubicBezTo>
                  <a:cubicBezTo>
                    <a:pt x="641" y="11"/>
                    <a:pt x="641" y="11"/>
                    <a:pt x="641" y="11"/>
                  </a:cubicBezTo>
                  <a:cubicBezTo>
                    <a:pt x="635" y="11"/>
                    <a:pt x="629" y="11"/>
                    <a:pt x="622" y="12"/>
                  </a:cubicBezTo>
                  <a:close/>
                  <a:moveTo>
                    <a:pt x="680" y="10"/>
                  </a:moveTo>
                  <a:cubicBezTo>
                    <a:pt x="673" y="10"/>
                    <a:pt x="667" y="10"/>
                    <a:pt x="660" y="10"/>
                  </a:cubicBezTo>
                  <a:cubicBezTo>
                    <a:pt x="660" y="1"/>
                    <a:pt x="660" y="1"/>
                    <a:pt x="660" y="1"/>
                  </a:cubicBezTo>
                  <a:cubicBezTo>
                    <a:pt x="667" y="0"/>
                    <a:pt x="673" y="0"/>
                    <a:pt x="680" y="1"/>
                  </a:cubicBezTo>
                  <a:lnTo>
                    <a:pt x="680" y="1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6">
              <a:extLst>
                <a:ext uri="{FF2B5EF4-FFF2-40B4-BE49-F238E27FC236}">
                  <a16:creationId xmlns:a16="http://schemas.microsoft.com/office/drawing/2014/main" id="{E1946562-AE5A-49F2-AEC2-99834FF17D91}"/>
                </a:ext>
              </a:extLst>
            </p:cNvPr>
            <p:cNvSpPr>
              <a:spLocks/>
            </p:cNvSpPr>
            <p:nvPr/>
          </p:nvSpPr>
          <p:spPr bwMode="auto">
            <a:xfrm>
              <a:off x="7768999" y="3172279"/>
              <a:ext cx="209550" cy="258763"/>
            </a:xfrm>
            <a:custGeom>
              <a:avLst/>
              <a:gdLst>
                <a:gd name="T0" fmla="*/ 120 w 132"/>
                <a:gd name="T1" fmla="*/ 163 h 163"/>
                <a:gd name="T2" fmla="*/ 0 w 132"/>
                <a:gd name="T3" fmla="*/ 50 h 163"/>
                <a:gd name="T4" fmla="*/ 80 w 132"/>
                <a:gd name="T5" fmla="*/ 62 h 163"/>
                <a:gd name="T6" fmla="*/ 132 w 132"/>
                <a:gd name="T7" fmla="*/ 0 h 163"/>
                <a:gd name="T8" fmla="*/ 120 w 132"/>
                <a:gd name="T9" fmla="*/ 163 h 163"/>
              </a:gdLst>
              <a:ahLst/>
              <a:cxnLst>
                <a:cxn ang="0">
                  <a:pos x="T0" y="T1"/>
                </a:cxn>
                <a:cxn ang="0">
                  <a:pos x="T2" y="T3"/>
                </a:cxn>
                <a:cxn ang="0">
                  <a:pos x="T4" y="T5"/>
                </a:cxn>
                <a:cxn ang="0">
                  <a:pos x="T6" y="T7"/>
                </a:cxn>
                <a:cxn ang="0">
                  <a:pos x="T8" y="T9"/>
                </a:cxn>
              </a:cxnLst>
              <a:rect l="0" t="0" r="r" b="b"/>
              <a:pathLst>
                <a:path w="132" h="163">
                  <a:moveTo>
                    <a:pt x="120" y="163"/>
                  </a:moveTo>
                  <a:lnTo>
                    <a:pt x="0" y="50"/>
                  </a:lnTo>
                  <a:lnTo>
                    <a:pt x="80" y="62"/>
                  </a:lnTo>
                  <a:lnTo>
                    <a:pt x="132" y="0"/>
                  </a:lnTo>
                  <a:lnTo>
                    <a:pt x="120" y="163"/>
                  </a:lnTo>
                  <a:close/>
                </a:path>
              </a:pathLst>
            </a:custGeom>
            <a:solidFill>
              <a:srgbClr val="001A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a:extLst>
                <a:ext uri="{FF2B5EF4-FFF2-40B4-BE49-F238E27FC236}">
                  <a16:creationId xmlns:a16="http://schemas.microsoft.com/office/drawing/2014/main" id="{721FAF2A-BB6A-45E2-A068-7C95CDB94D91}"/>
                </a:ext>
              </a:extLst>
            </p:cNvPr>
            <p:cNvSpPr>
              <a:spLocks/>
            </p:cNvSpPr>
            <p:nvPr/>
          </p:nvSpPr>
          <p:spPr bwMode="auto">
            <a:xfrm>
              <a:off x="2092099" y="2751592"/>
              <a:ext cx="8216900" cy="1943100"/>
            </a:xfrm>
            <a:custGeom>
              <a:avLst/>
              <a:gdLst>
                <a:gd name="T0" fmla="*/ 2670 w 5176"/>
                <a:gd name="T1" fmla="*/ 775 h 1224"/>
                <a:gd name="T2" fmla="*/ 2675 w 5176"/>
                <a:gd name="T3" fmla="*/ 777 h 1224"/>
                <a:gd name="T4" fmla="*/ 3303 w 5176"/>
                <a:gd name="T5" fmla="*/ 1040 h 1224"/>
                <a:gd name="T6" fmla="*/ 3998 w 5176"/>
                <a:gd name="T7" fmla="*/ 381 h 1224"/>
                <a:gd name="T8" fmla="*/ 4469 w 5176"/>
                <a:gd name="T9" fmla="*/ 676 h 1224"/>
                <a:gd name="T10" fmla="*/ 5176 w 5176"/>
                <a:gd name="T11" fmla="*/ 28 h 1224"/>
                <a:gd name="T12" fmla="*/ 5176 w 5176"/>
                <a:gd name="T13" fmla="*/ 0 h 1224"/>
                <a:gd name="T14" fmla="*/ 4465 w 5176"/>
                <a:gd name="T15" fmla="*/ 651 h 1224"/>
                <a:gd name="T16" fmla="*/ 3996 w 5176"/>
                <a:gd name="T17" fmla="*/ 357 h 1224"/>
                <a:gd name="T18" fmla="*/ 3300 w 5176"/>
                <a:gd name="T19" fmla="*/ 1017 h 1224"/>
                <a:gd name="T20" fmla="*/ 2670 w 5176"/>
                <a:gd name="T21" fmla="*/ 754 h 1224"/>
                <a:gd name="T22" fmla="*/ 1944 w 5176"/>
                <a:gd name="T23" fmla="*/ 1111 h 1224"/>
                <a:gd name="T24" fmla="*/ 1508 w 5176"/>
                <a:gd name="T25" fmla="*/ 991 h 1224"/>
                <a:gd name="T26" fmla="*/ 1179 w 5176"/>
                <a:gd name="T27" fmla="*/ 1202 h 1224"/>
                <a:gd name="T28" fmla="*/ 1172 w 5176"/>
                <a:gd name="T29" fmla="*/ 1197 h 1224"/>
                <a:gd name="T30" fmla="*/ 393 w 5176"/>
                <a:gd name="T31" fmla="*/ 667 h 1224"/>
                <a:gd name="T32" fmla="*/ 0 w 5176"/>
                <a:gd name="T33" fmla="*/ 951 h 1224"/>
                <a:gd name="T34" fmla="*/ 0 w 5176"/>
                <a:gd name="T35" fmla="*/ 975 h 1224"/>
                <a:gd name="T36" fmla="*/ 393 w 5176"/>
                <a:gd name="T37" fmla="*/ 690 h 1224"/>
                <a:gd name="T38" fmla="*/ 1178 w 5176"/>
                <a:gd name="T39" fmla="*/ 1224 h 1224"/>
                <a:gd name="T40" fmla="*/ 1511 w 5176"/>
                <a:gd name="T41" fmla="*/ 1012 h 1224"/>
                <a:gd name="T42" fmla="*/ 1945 w 5176"/>
                <a:gd name="T43" fmla="*/ 1132 h 1224"/>
                <a:gd name="T44" fmla="*/ 2670 w 5176"/>
                <a:gd name="T45" fmla="*/ 775 h 1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76" h="1224">
                  <a:moveTo>
                    <a:pt x="2670" y="775"/>
                  </a:moveTo>
                  <a:lnTo>
                    <a:pt x="2675" y="777"/>
                  </a:lnTo>
                  <a:lnTo>
                    <a:pt x="3303" y="1040"/>
                  </a:lnTo>
                  <a:lnTo>
                    <a:pt x="3998" y="381"/>
                  </a:lnTo>
                  <a:lnTo>
                    <a:pt x="4469" y="676"/>
                  </a:lnTo>
                  <a:lnTo>
                    <a:pt x="5176" y="28"/>
                  </a:lnTo>
                  <a:lnTo>
                    <a:pt x="5176" y="0"/>
                  </a:lnTo>
                  <a:lnTo>
                    <a:pt x="4465" y="651"/>
                  </a:lnTo>
                  <a:lnTo>
                    <a:pt x="3996" y="357"/>
                  </a:lnTo>
                  <a:lnTo>
                    <a:pt x="3300" y="1017"/>
                  </a:lnTo>
                  <a:lnTo>
                    <a:pt x="2670" y="754"/>
                  </a:lnTo>
                  <a:lnTo>
                    <a:pt x="1944" y="1111"/>
                  </a:lnTo>
                  <a:lnTo>
                    <a:pt x="1508" y="991"/>
                  </a:lnTo>
                  <a:lnTo>
                    <a:pt x="1179" y="1202"/>
                  </a:lnTo>
                  <a:lnTo>
                    <a:pt x="1172" y="1197"/>
                  </a:lnTo>
                  <a:lnTo>
                    <a:pt x="393" y="667"/>
                  </a:lnTo>
                  <a:lnTo>
                    <a:pt x="0" y="951"/>
                  </a:lnTo>
                  <a:lnTo>
                    <a:pt x="0" y="975"/>
                  </a:lnTo>
                  <a:lnTo>
                    <a:pt x="393" y="690"/>
                  </a:lnTo>
                  <a:lnTo>
                    <a:pt x="1178" y="1224"/>
                  </a:lnTo>
                  <a:lnTo>
                    <a:pt x="1511" y="1012"/>
                  </a:lnTo>
                  <a:lnTo>
                    <a:pt x="1945" y="1132"/>
                  </a:lnTo>
                  <a:lnTo>
                    <a:pt x="2670" y="775"/>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Oval 8">
              <a:extLst>
                <a:ext uri="{FF2B5EF4-FFF2-40B4-BE49-F238E27FC236}">
                  <a16:creationId xmlns:a16="http://schemas.microsoft.com/office/drawing/2014/main" id="{8AD3E4D0-09B8-4443-A0E2-E0B2599C263E}"/>
                </a:ext>
              </a:extLst>
            </p:cNvPr>
            <p:cNvSpPr>
              <a:spLocks noChangeArrowheads="1"/>
            </p:cNvSpPr>
            <p:nvPr/>
          </p:nvSpPr>
          <p:spPr bwMode="auto">
            <a:xfrm>
              <a:off x="5130574" y="4470854"/>
              <a:ext cx="112713" cy="111125"/>
            </a:xfrm>
            <a:prstGeom prst="ellipse">
              <a:avLst/>
            </a:prstGeom>
            <a:solidFill>
              <a:srgbClr val="C600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Oval 9">
              <a:extLst>
                <a:ext uri="{FF2B5EF4-FFF2-40B4-BE49-F238E27FC236}">
                  <a16:creationId xmlns:a16="http://schemas.microsoft.com/office/drawing/2014/main" id="{CF365BEB-2D3D-4443-B942-E65C8CF64936}"/>
                </a:ext>
              </a:extLst>
            </p:cNvPr>
            <p:cNvSpPr>
              <a:spLocks noChangeArrowheads="1"/>
            </p:cNvSpPr>
            <p:nvPr/>
          </p:nvSpPr>
          <p:spPr bwMode="auto">
            <a:xfrm>
              <a:off x="2660424" y="3780292"/>
              <a:ext cx="109538" cy="11112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Oval 10">
              <a:extLst>
                <a:ext uri="{FF2B5EF4-FFF2-40B4-BE49-F238E27FC236}">
                  <a16:creationId xmlns:a16="http://schemas.microsoft.com/office/drawing/2014/main" id="{B45AADD9-E5C9-456C-8536-484921979974}"/>
                </a:ext>
              </a:extLst>
            </p:cNvPr>
            <p:cNvSpPr>
              <a:spLocks noChangeArrowheads="1"/>
            </p:cNvSpPr>
            <p:nvPr/>
          </p:nvSpPr>
          <p:spPr bwMode="auto">
            <a:xfrm>
              <a:off x="3906612" y="4608967"/>
              <a:ext cx="112713" cy="11112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Oval 11">
              <a:extLst>
                <a:ext uri="{FF2B5EF4-FFF2-40B4-BE49-F238E27FC236}">
                  <a16:creationId xmlns:a16="http://schemas.microsoft.com/office/drawing/2014/main" id="{D926E186-03DE-42EE-9068-B4A7156B5C98}"/>
                </a:ext>
              </a:extLst>
            </p:cNvPr>
            <p:cNvSpPr>
              <a:spLocks noChangeArrowheads="1"/>
            </p:cNvSpPr>
            <p:nvPr/>
          </p:nvSpPr>
          <p:spPr bwMode="auto">
            <a:xfrm>
              <a:off x="4435249" y="4291467"/>
              <a:ext cx="111125" cy="11112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Oval 12">
              <a:extLst>
                <a:ext uri="{FF2B5EF4-FFF2-40B4-BE49-F238E27FC236}">
                  <a16:creationId xmlns:a16="http://schemas.microsoft.com/office/drawing/2014/main" id="{46C68729-7736-4EA1-8968-0A1E1BB3FCE5}"/>
                </a:ext>
              </a:extLst>
            </p:cNvPr>
            <p:cNvSpPr>
              <a:spLocks noChangeArrowheads="1"/>
            </p:cNvSpPr>
            <p:nvPr/>
          </p:nvSpPr>
          <p:spPr bwMode="auto">
            <a:xfrm>
              <a:off x="7275287" y="4316867"/>
              <a:ext cx="111125" cy="112713"/>
            </a:xfrm>
            <a:prstGeom prst="ellipse">
              <a:avLst/>
            </a:prstGeom>
            <a:solidFill>
              <a:srgbClr val="C600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Oval 13">
              <a:extLst>
                <a:ext uri="{FF2B5EF4-FFF2-40B4-BE49-F238E27FC236}">
                  <a16:creationId xmlns:a16="http://schemas.microsoft.com/office/drawing/2014/main" id="{333EE977-C6EB-404F-8738-4E19017ED3E6}"/>
                </a:ext>
              </a:extLst>
            </p:cNvPr>
            <p:cNvSpPr>
              <a:spLocks noChangeArrowheads="1"/>
            </p:cNvSpPr>
            <p:nvPr/>
          </p:nvSpPr>
          <p:spPr bwMode="auto">
            <a:xfrm>
              <a:off x="8381774" y="3296104"/>
              <a:ext cx="109538" cy="11112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Oval 14">
              <a:extLst>
                <a:ext uri="{FF2B5EF4-FFF2-40B4-BE49-F238E27FC236}">
                  <a16:creationId xmlns:a16="http://schemas.microsoft.com/office/drawing/2014/main" id="{5EBB2681-DCD4-48BE-9B70-F1BE6EB38766}"/>
                </a:ext>
              </a:extLst>
            </p:cNvPr>
            <p:cNvSpPr>
              <a:spLocks noChangeArrowheads="1"/>
            </p:cNvSpPr>
            <p:nvPr/>
          </p:nvSpPr>
          <p:spPr bwMode="auto">
            <a:xfrm>
              <a:off x="9131074" y="3729492"/>
              <a:ext cx="111125" cy="11112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Oval 15">
              <a:extLst>
                <a:ext uri="{FF2B5EF4-FFF2-40B4-BE49-F238E27FC236}">
                  <a16:creationId xmlns:a16="http://schemas.microsoft.com/office/drawing/2014/main" id="{CB2DBC9B-E291-48DC-87E2-BB8038169267}"/>
                </a:ext>
              </a:extLst>
            </p:cNvPr>
            <p:cNvSpPr>
              <a:spLocks noChangeArrowheads="1"/>
            </p:cNvSpPr>
            <p:nvPr/>
          </p:nvSpPr>
          <p:spPr bwMode="auto">
            <a:xfrm>
              <a:off x="4584474" y="2327729"/>
              <a:ext cx="3232150" cy="3241675"/>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6">
              <a:extLst>
                <a:ext uri="{FF2B5EF4-FFF2-40B4-BE49-F238E27FC236}">
                  <a16:creationId xmlns:a16="http://schemas.microsoft.com/office/drawing/2014/main" id="{7A28CD39-56B8-44B8-8434-5D492FC62499}"/>
                </a:ext>
              </a:extLst>
            </p:cNvPr>
            <p:cNvSpPr>
              <a:spLocks/>
            </p:cNvSpPr>
            <p:nvPr/>
          </p:nvSpPr>
          <p:spPr bwMode="auto">
            <a:xfrm>
              <a:off x="7472137" y="4388304"/>
              <a:ext cx="282575" cy="412750"/>
            </a:xfrm>
            <a:custGeom>
              <a:avLst/>
              <a:gdLst>
                <a:gd name="T0" fmla="*/ 100 w 103"/>
                <a:gd name="T1" fmla="*/ 0 h 149"/>
                <a:gd name="T2" fmla="*/ 82 w 103"/>
                <a:gd name="T3" fmla="*/ 7 h 149"/>
                <a:gd name="T4" fmla="*/ 68 w 103"/>
                <a:gd name="T5" fmla="*/ 16 h 149"/>
                <a:gd name="T6" fmla="*/ 56 w 103"/>
                <a:gd name="T7" fmla="*/ 32 h 149"/>
                <a:gd name="T8" fmla="*/ 43 w 103"/>
                <a:gd name="T9" fmla="*/ 36 h 149"/>
                <a:gd name="T10" fmla="*/ 33 w 103"/>
                <a:gd name="T11" fmla="*/ 46 h 149"/>
                <a:gd name="T12" fmla="*/ 29 w 103"/>
                <a:gd name="T13" fmla="*/ 45 h 149"/>
                <a:gd name="T14" fmla="*/ 25 w 103"/>
                <a:gd name="T15" fmla="*/ 49 h 149"/>
                <a:gd name="T16" fmla="*/ 20 w 103"/>
                <a:gd name="T17" fmla="*/ 55 h 149"/>
                <a:gd name="T18" fmla="*/ 4 w 103"/>
                <a:gd name="T19" fmla="*/ 76 h 149"/>
                <a:gd name="T20" fmla="*/ 0 w 103"/>
                <a:gd name="T21" fmla="*/ 99 h 149"/>
                <a:gd name="T22" fmla="*/ 5 w 103"/>
                <a:gd name="T23" fmla="*/ 117 h 149"/>
                <a:gd name="T24" fmla="*/ 6 w 103"/>
                <a:gd name="T25" fmla="*/ 122 h 149"/>
                <a:gd name="T26" fmla="*/ 7 w 103"/>
                <a:gd name="T27" fmla="*/ 132 h 149"/>
                <a:gd name="T28" fmla="*/ 13 w 103"/>
                <a:gd name="T29" fmla="*/ 148 h 149"/>
                <a:gd name="T30" fmla="*/ 35 w 103"/>
                <a:gd name="T31" fmla="*/ 144 h 149"/>
                <a:gd name="T32" fmla="*/ 43 w 103"/>
                <a:gd name="T33" fmla="*/ 141 h 149"/>
                <a:gd name="T34" fmla="*/ 103 w 103"/>
                <a:gd name="T35" fmla="*/ 1 h 149"/>
                <a:gd name="T36" fmla="*/ 100 w 103"/>
                <a:gd name="T37"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3" h="149">
                  <a:moveTo>
                    <a:pt x="100" y="0"/>
                  </a:moveTo>
                  <a:cubicBezTo>
                    <a:pt x="92" y="1"/>
                    <a:pt x="82" y="4"/>
                    <a:pt x="82" y="7"/>
                  </a:cubicBezTo>
                  <a:cubicBezTo>
                    <a:pt x="82" y="10"/>
                    <a:pt x="71" y="14"/>
                    <a:pt x="68" y="16"/>
                  </a:cubicBezTo>
                  <a:cubicBezTo>
                    <a:pt x="64" y="17"/>
                    <a:pt x="57" y="28"/>
                    <a:pt x="56" y="32"/>
                  </a:cubicBezTo>
                  <a:cubicBezTo>
                    <a:pt x="54" y="35"/>
                    <a:pt x="46" y="34"/>
                    <a:pt x="43" y="36"/>
                  </a:cubicBezTo>
                  <a:cubicBezTo>
                    <a:pt x="39" y="37"/>
                    <a:pt x="33" y="42"/>
                    <a:pt x="33" y="46"/>
                  </a:cubicBezTo>
                  <a:cubicBezTo>
                    <a:pt x="33" y="49"/>
                    <a:pt x="31" y="48"/>
                    <a:pt x="29" y="45"/>
                  </a:cubicBezTo>
                  <a:cubicBezTo>
                    <a:pt x="29" y="45"/>
                    <a:pt x="29" y="45"/>
                    <a:pt x="25" y="49"/>
                  </a:cubicBezTo>
                  <a:cubicBezTo>
                    <a:pt x="20" y="55"/>
                    <a:pt x="20" y="55"/>
                    <a:pt x="20" y="55"/>
                  </a:cubicBezTo>
                  <a:cubicBezTo>
                    <a:pt x="17" y="64"/>
                    <a:pt x="7" y="75"/>
                    <a:pt x="4" y="76"/>
                  </a:cubicBezTo>
                  <a:cubicBezTo>
                    <a:pt x="1" y="77"/>
                    <a:pt x="0" y="93"/>
                    <a:pt x="0" y="99"/>
                  </a:cubicBezTo>
                  <a:cubicBezTo>
                    <a:pt x="0" y="106"/>
                    <a:pt x="2" y="113"/>
                    <a:pt x="5" y="117"/>
                  </a:cubicBezTo>
                  <a:cubicBezTo>
                    <a:pt x="5" y="117"/>
                    <a:pt x="5" y="117"/>
                    <a:pt x="6" y="122"/>
                  </a:cubicBezTo>
                  <a:cubicBezTo>
                    <a:pt x="7" y="132"/>
                    <a:pt x="7" y="132"/>
                    <a:pt x="7" y="132"/>
                  </a:cubicBezTo>
                  <a:cubicBezTo>
                    <a:pt x="5" y="140"/>
                    <a:pt x="11" y="147"/>
                    <a:pt x="13" y="148"/>
                  </a:cubicBezTo>
                  <a:cubicBezTo>
                    <a:pt x="15" y="149"/>
                    <a:pt x="29" y="145"/>
                    <a:pt x="35" y="144"/>
                  </a:cubicBezTo>
                  <a:cubicBezTo>
                    <a:pt x="37" y="143"/>
                    <a:pt x="40" y="142"/>
                    <a:pt x="43" y="141"/>
                  </a:cubicBezTo>
                  <a:cubicBezTo>
                    <a:pt x="69" y="97"/>
                    <a:pt x="89" y="50"/>
                    <a:pt x="103" y="1"/>
                  </a:cubicBezTo>
                  <a:cubicBezTo>
                    <a:pt x="102" y="1"/>
                    <a:pt x="101" y="0"/>
                    <a:pt x="10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a:extLst>
                <a:ext uri="{FF2B5EF4-FFF2-40B4-BE49-F238E27FC236}">
                  <a16:creationId xmlns:a16="http://schemas.microsoft.com/office/drawing/2014/main" id="{8D30A867-6739-4979-9ACE-F1C3B2C9936C}"/>
                </a:ext>
              </a:extLst>
            </p:cNvPr>
            <p:cNvSpPr>
              <a:spLocks/>
            </p:cNvSpPr>
            <p:nvPr/>
          </p:nvSpPr>
          <p:spPr bwMode="auto">
            <a:xfrm>
              <a:off x="4595587" y="2781754"/>
              <a:ext cx="1036638" cy="2397125"/>
            </a:xfrm>
            <a:custGeom>
              <a:avLst/>
              <a:gdLst>
                <a:gd name="T0" fmla="*/ 203 w 376"/>
                <a:gd name="T1" fmla="*/ 639 h 867"/>
                <a:gd name="T2" fmla="*/ 204 w 376"/>
                <a:gd name="T3" fmla="*/ 692 h 867"/>
                <a:gd name="T4" fmla="*/ 202 w 376"/>
                <a:gd name="T5" fmla="*/ 766 h 867"/>
                <a:gd name="T6" fmla="*/ 201 w 376"/>
                <a:gd name="T7" fmla="*/ 820 h 867"/>
                <a:gd name="T8" fmla="*/ 217 w 376"/>
                <a:gd name="T9" fmla="*/ 861 h 867"/>
                <a:gd name="T10" fmla="*/ 242 w 376"/>
                <a:gd name="T11" fmla="*/ 858 h 867"/>
                <a:gd name="T12" fmla="*/ 246 w 376"/>
                <a:gd name="T13" fmla="*/ 819 h 867"/>
                <a:gd name="T14" fmla="*/ 256 w 376"/>
                <a:gd name="T15" fmla="*/ 765 h 867"/>
                <a:gd name="T16" fmla="*/ 287 w 376"/>
                <a:gd name="T17" fmla="*/ 725 h 867"/>
                <a:gd name="T18" fmla="*/ 310 w 376"/>
                <a:gd name="T19" fmla="*/ 694 h 867"/>
                <a:gd name="T20" fmla="*/ 341 w 376"/>
                <a:gd name="T21" fmla="*/ 656 h 867"/>
                <a:gd name="T22" fmla="*/ 358 w 376"/>
                <a:gd name="T23" fmla="*/ 601 h 867"/>
                <a:gd name="T24" fmla="*/ 376 w 376"/>
                <a:gd name="T25" fmla="*/ 563 h 867"/>
                <a:gd name="T26" fmla="*/ 365 w 376"/>
                <a:gd name="T27" fmla="*/ 537 h 867"/>
                <a:gd name="T28" fmla="*/ 318 w 376"/>
                <a:gd name="T29" fmla="*/ 518 h 867"/>
                <a:gd name="T30" fmla="*/ 265 w 376"/>
                <a:gd name="T31" fmla="*/ 471 h 867"/>
                <a:gd name="T32" fmla="*/ 218 w 376"/>
                <a:gd name="T33" fmla="*/ 441 h 867"/>
                <a:gd name="T34" fmla="*/ 188 w 376"/>
                <a:gd name="T35" fmla="*/ 440 h 867"/>
                <a:gd name="T36" fmla="*/ 149 w 376"/>
                <a:gd name="T37" fmla="*/ 455 h 867"/>
                <a:gd name="T38" fmla="*/ 124 w 376"/>
                <a:gd name="T39" fmla="*/ 395 h 867"/>
                <a:gd name="T40" fmla="*/ 76 w 376"/>
                <a:gd name="T41" fmla="*/ 377 h 867"/>
                <a:gd name="T42" fmla="*/ 125 w 376"/>
                <a:gd name="T43" fmla="*/ 341 h 867"/>
                <a:gd name="T44" fmla="*/ 164 w 376"/>
                <a:gd name="T45" fmla="*/ 349 h 867"/>
                <a:gd name="T46" fmla="*/ 187 w 376"/>
                <a:gd name="T47" fmla="*/ 297 h 867"/>
                <a:gd name="T48" fmla="*/ 214 w 376"/>
                <a:gd name="T49" fmla="*/ 261 h 867"/>
                <a:gd name="T50" fmla="*/ 244 w 376"/>
                <a:gd name="T51" fmla="*/ 239 h 867"/>
                <a:gd name="T52" fmla="*/ 256 w 376"/>
                <a:gd name="T53" fmla="*/ 209 h 867"/>
                <a:gd name="T54" fmla="*/ 277 w 376"/>
                <a:gd name="T55" fmla="*/ 211 h 867"/>
                <a:gd name="T56" fmla="*/ 296 w 376"/>
                <a:gd name="T57" fmla="*/ 225 h 867"/>
                <a:gd name="T58" fmla="*/ 291 w 376"/>
                <a:gd name="T59" fmla="*/ 178 h 867"/>
                <a:gd name="T60" fmla="*/ 272 w 376"/>
                <a:gd name="T61" fmla="*/ 145 h 867"/>
                <a:gd name="T62" fmla="*/ 244 w 376"/>
                <a:gd name="T63" fmla="*/ 129 h 867"/>
                <a:gd name="T64" fmla="*/ 213 w 376"/>
                <a:gd name="T65" fmla="*/ 102 h 867"/>
                <a:gd name="T66" fmla="*/ 190 w 376"/>
                <a:gd name="T67" fmla="*/ 151 h 867"/>
                <a:gd name="T68" fmla="*/ 177 w 376"/>
                <a:gd name="T69" fmla="*/ 165 h 867"/>
                <a:gd name="T70" fmla="*/ 145 w 376"/>
                <a:gd name="T71" fmla="*/ 144 h 867"/>
                <a:gd name="T72" fmla="*/ 146 w 376"/>
                <a:gd name="T73" fmla="*/ 108 h 867"/>
                <a:gd name="T74" fmla="*/ 190 w 376"/>
                <a:gd name="T75" fmla="*/ 70 h 867"/>
                <a:gd name="T76" fmla="*/ 203 w 376"/>
                <a:gd name="T77" fmla="*/ 40 h 867"/>
                <a:gd name="T78" fmla="*/ 233 w 376"/>
                <a:gd name="T79" fmla="*/ 58 h 867"/>
                <a:gd name="T80" fmla="*/ 251 w 376"/>
                <a:gd name="T81" fmla="*/ 103 h 867"/>
                <a:gd name="T82" fmla="*/ 270 w 376"/>
                <a:gd name="T83" fmla="*/ 78 h 867"/>
                <a:gd name="T84" fmla="*/ 276 w 376"/>
                <a:gd name="T85" fmla="*/ 58 h 867"/>
                <a:gd name="T86" fmla="*/ 258 w 376"/>
                <a:gd name="T87" fmla="*/ 28 h 867"/>
                <a:gd name="T88" fmla="*/ 216 w 376"/>
                <a:gd name="T89" fmla="*/ 12 h 867"/>
                <a:gd name="T90" fmla="*/ 173 w 376"/>
                <a:gd name="T91" fmla="*/ 23 h 867"/>
                <a:gd name="T92" fmla="*/ 172 w 376"/>
                <a:gd name="T93" fmla="*/ 49 h 867"/>
                <a:gd name="T94" fmla="*/ 143 w 376"/>
                <a:gd name="T95" fmla="*/ 34 h 867"/>
                <a:gd name="T96" fmla="*/ 132 w 376"/>
                <a:gd name="T97" fmla="*/ 47 h 867"/>
                <a:gd name="T98" fmla="*/ 19 w 376"/>
                <a:gd name="T99" fmla="*/ 373 h 867"/>
                <a:gd name="T100" fmla="*/ 33 w 376"/>
                <a:gd name="T101" fmla="*/ 373 h 867"/>
                <a:gd name="T102" fmla="*/ 99 w 376"/>
                <a:gd name="T103" fmla="*/ 434 h 867"/>
                <a:gd name="T104" fmla="*/ 129 w 376"/>
                <a:gd name="T105" fmla="*/ 456 h 867"/>
                <a:gd name="T106" fmla="*/ 163 w 376"/>
                <a:gd name="T107" fmla="*/ 479 h 867"/>
                <a:gd name="T108" fmla="*/ 151 w 376"/>
                <a:gd name="T109" fmla="*/ 539 h 867"/>
                <a:gd name="T110" fmla="*/ 166 w 376"/>
                <a:gd name="T111" fmla="*/ 583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6" h="867">
                  <a:moveTo>
                    <a:pt x="175" y="596"/>
                  </a:moveTo>
                  <a:cubicBezTo>
                    <a:pt x="174" y="598"/>
                    <a:pt x="185" y="609"/>
                    <a:pt x="189" y="612"/>
                  </a:cubicBezTo>
                  <a:cubicBezTo>
                    <a:pt x="193" y="616"/>
                    <a:pt x="201" y="634"/>
                    <a:pt x="203" y="639"/>
                  </a:cubicBezTo>
                  <a:cubicBezTo>
                    <a:pt x="205" y="645"/>
                    <a:pt x="204" y="655"/>
                    <a:pt x="203" y="657"/>
                  </a:cubicBezTo>
                  <a:cubicBezTo>
                    <a:pt x="203" y="659"/>
                    <a:pt x="205" y="664"/>
                    <a:pt x="206" y="666"/>
                  </a:cubicBezTo>
                  <a:cubicBezTo>
                    <a:pt x="206" y="668"/>
                    <a:pt x="202" y="685"/>
                    <a:pt x="204" y="692"/>
                  </a:cubicBezTo>
                  <a:cubicBezTo>
                    <a:pt x="205" y="699"/>
                    <a:pt x="195" y="721"/>
                    <a:pt x="196" y="732"/>
                  </a:cubicBezTo>
                  <a:cubicBezTo>
                    <a:pt x="196" y="742"/>
                    <a:pt x="201" y="756"/>
                    <a:pt x="203" y="755"/>
                  </a:cubicBezTo>
                  <a:cubicBezTo>
                    <a:pt x="205" y="754"/>
                    <a:pt x="205" y="765"/>
                    <a:pt x="202" y="766"/>
                  </a:cubicBezTo>
                  <a:cubicBezTo>
                    <a:pt x="199" y="768"/>
                    <a:pt x="195" y="776"/>
                    <a:pt x="197" y="777"/>
                  </a:cubicBezTo>
                  <a:cubicBezTo>
                    <a:pt x="199" y="777"/>
                    <a:pt x="197" y="786"/>
                    <a:pt x="197" y="789"/>
                  </a:cubicBezTo>
                  <a:cubicBezTo>
                    <a:pt x="198" y="792"/>
                    <a:pt x="201" y="815"/>
                    <a:pt x="201" y="820"/>
                  </a:cubicBezTo>
                  <a:cubicBezTo>
                    <a:pt x="202" y="826"/>
                    <a:pt x="210" y="839"/>
                    <a:pt x="211" y="844"/>
                  </a:cubicBezTo>
                  <a:cubicBezTo>
                    <a:pt x="213" y="849"/>
                    <a:pt x="215" y="857"/>
                    <a:pt x="215" y="859"/>
                  </a:cubicBezTo>
                  <a:cubicBezTo>
                    <a:pt x="216" y="860"/>
                    <a:pt x="217" y="861"/>
                    <a:pt x="217" y="861"/>
                  </a:cubicBezTo>
                  <a:cubicBezTo>
                    <a:pt x="217" y="861"/>
                    <a:pt x="223" y="864"/>
                    <a:pt x="225" y="865"/>
                  </a:cubicBezTo>
                  <a:cubicBezTo>
                    <a:pt x="227" y="867"/>
                    <a:pt x="240" y="866"/>
                    <a:pt x="244" y="865"/>
                  </a:cubicBezTo>
                  <a:cubicBezTo>
                    <a:pt x="248" y="864"/>
                    <a:pt x="244" y="860"/>
                    <a:pt x="242" y="858"/>
                  </a:cubicBezTo>
                  <a:cubicBezTo>
                    <a:pt x="241" y="856"/>
                    <a:pt x="239" y="846"/>
                    <a:pt x="237" y="845"/>
                  </a:cubicBezTo>
                  <a:cubicBezTo>
                    <a:pt x="235" y="844"/>
                    <a:pt x="234" y="832"/>
                    <a:pt x="236" y="829"/>
                  </a:cubicBezTo>
                  <a:cubicBezTo>
                    <a:pt x="237" y="826"/>
                    <a:pt x="245" y="822"/>
                    <a:pt x="246" y="819"/>
                  </a:cubicBezTo>
                  <a:cubicBezTo>
                    <a:pt x="247" y="817"/>
                    <a:pt x="247" y="806"/>
                    <a:pt x="245" y="804"/>
                  </a:cubicBezTo>
                  <a:cubicBezTo>
                    <a:pt x="243" y="803"/>
                    <a:pt x="245" y="790"/>
                    <a:pt x="244" y="783"/>
                  </a:cubicBezTo>
                  <a:cubicBezTo>
                    <a:pt x="242" y="776"/>
                    <a:pt x="255" y="770"/>
                    <a:pt x="256" y="765"/>
                  </a:cubicBezTo>
                  <a:cubicBezTo>
                    <a:pt x="257" y="760"/>
                    <a:pt x="271" y="754"/>
                    <a:pt x="274" y="752"/>
                  </a:cubicBezTo>
                  <a:cubicBezTo>
                    <a:pt x="277" y="749"/>
                    <a:pt x="280" y="734"/>
                    <a:pt x="279" y="731"/>
                  </a:cubicBezTo>
                  <a:cubicBezTo>
                    <a:pt x="277" y="727"/>
                    <a:pt x="284" y="725"/>
                    <a:pt x="287" y="725"/>
                  </a:cubicBezTo>
                  <a:cubicBezTo>
                    <a:pt x="290" y="725"/>
                    <a:pt x="293" y="723"/>
                    <a:pt x="294" y="723"/>
                  </a:cubicBezTo>
                  <a:cubicBezTo>
                    <a:pt x="296" y="723"/>
                    <a:pt x="299" y="716"/>
                    <a:pt x="301" y="714"/>
                  </a:cubicBezTo>
                  <a:cubicBezTo>
                    <a:pt x="303" y="713"/>
                    <a:pt x="307" y="697"/>
                    <a:pt x="310" y="694"/>
                  </a:cubicBezTo>
                  <a:cubicBezTo>
                    <a:pt x="314" y="692"/>
                    <a:pt x="317" y="682"/>
                    <a:pt x="317" y="679"/>
                  </a:cubicBezTo>
                  <a:cubicBezTo>
                    <a:pt x="317" y="676"/>
                    <a:pt x="322" y="668"/>
                    <a:pt x="324" y="666"/>
                  </a:cubicBezTo>
                  <a:cubicBezTo>
                    <a:pt x="326" y="663"/>
                    <a:pt x="339" y="657"/>
                    <a:pt x="341" y="656"/>
                  </a:cubicBezTo>
                  <a:cubicBezTo>
                    <a:pt x="344" y="655"/>
                    <a:pt x="347" y="634"/>
                    <a:pt x="348" y="626"/>
                  </a:cubicBezTo>
                  <a:cubicBezTo>
                    <a:pt x="349" y="619"/>
                    <a:pt x="353" y="609"/>
                    <a:pt x="353" y="606"/>
                  </a:cubicBezTo>
                  <a:cubicBezTo>
                    <a:pt x="353" y="604"/>
                    <a:pt x="358" y="602"/>
                    <a:pt x="358" y="601"/>
                  </a:cubicBezTo>
                  <a:cubicBezTo>
                    <a:pt x="359" y="600"/>
                    <a:pt x="362" y="590"/>
                    <a:pt x="364" y="588"/>
                  </a:cubicBezTo>
                  <a:cubicBezTo>
                    <a:pt x="366" y="586"/>
                    <a:pt x="374" y="577"/>
                    <a:pt x="374" y="574"/>
                  </a:cubicBezTo>
                  <a:cubicBezTo>
                    <a:pt x="374" y="572"/>
                    <a:pt x="375" y="567"/>
                    <a:pt x="376" y="563"/>
                  </a:cubicBezTo>
                  <a:cubicBezTo>
                    <a:pt x="376" y="563"/>
                    <a:pt x="376" y="563"/>
                    <a:pt x="376" y="558"/>
                  </a:cubicBezTo>
                  <a:cubicBezTo>
                    <a:pt x="376" y="549"/>
                    <a:pt x="376" y="549"/>
                    <a:pt x="376" y="549"/>
                  </a:cubicBezTo>
                  <a:cubicBezTo>
                    <a:pt x="374" y="543"/>
                    <a:pt x="367" y="535"/>
                    <a:pt x="365" y="537"/>
                  </a:cubicBezTo>
                  <a:cubicBezTo>
                    <a:pt x="363" y="538"/>
                    <a:pt x="355" y="531"/>
                    <a:pt x="351" y="530"/>
                  </a:cubicBezTo>
                  <a:cubicBezTo>
                    <a:pt x="347" y="528"/>
                    <a:pt x="337" y="527"/>
                    <a:pt x="334" y="527"/>
                  </a:cubicBezTo>
                  <a:cubicBezTo>
                    <a:pt x="331" y="527"/>
                    <a:pt x="322" y="519"/>
                    <a:pt x="318" y="518"/>
                  </a:cubicBezTo>
                  <a:cubicBezTo>
                    <a:pt x="314" y="517"/>
                    <a:pt x="304" y="515"/>
                    <a:pt x="302" y="514"/>
                  </a:cubicBezTo>
                  <a:cubicBezTo>
                    <a:pt x="300" y="512"/>
                    <a:pt x="297" y="497"/>
                    <a:pt x="289" y="492"/>
                  </a:cubicBezTo>
                  <a:cubicBezTo>
                    <a:pt x="281" y="487"/>
                    <a:pt x="266" y="475"/>
                    <a:pt x="265" y="471"/>
                  </a:cubicBezTo>
                  <a:cubicBezTo>
                    <a:pt x="263" y="466"/>
                    <a:pt x="247" y="457"/>
                    <a:pt x="242" y="455"/>
                  </a:cubicBezTo>
                  <a:cubicBezTo>
                    <a:pt x="237" y="452"/>
                    <a:pt x="229" y="451"/>
                    <a:pt x="229" y="452"/>
                  </a:cubicBezTo>
                  <a:cubicBezTo>
                    <a:pt x="228" y="453"/>
                    <a:pt x="221" y="444"/>
                    <a:pt x="218" y="441"/>
                  </a:cubicBezTo>
                  <a:cubicBezTo>
                    <a:pt x="215" y="439"/>
                    <a:pt x="205" y="437"/>
                    <a:pt x="205" y="439"/>
                  </a:cubicBezTo>
                  <a:cubicBezTo>
                    <a:pt x="205" y="441"/>
                    <a:pt x="198" y="440"/>
                    <a:pt x="197" y="438"/>
                  </a:cubicBezTo>
                  <a:cubicBezTo>
                    <a:pt x="195" y="436"/>
                    <a:pt x="190" y="439"/>
                    <a:pt x="188" y="440"/>
                  </a:cubicBezTo>
                  <a:cubicBezTo>
                    <a:pt x="186" y="440"/>
                    <a:pt x="178" y="452"/>
                    <a:pt x="174" y="455"/>
                  </a:cubicBezTo>
                  <a:cubicBezTo>
                    <a:pt x="170" y="458"/>
                    <a:pt x="166" y="453"/>
                    <a:pt x="164" y="452"/>
                  </a:cubicBezTo>
                  <a:cubicBezTo>
                    <a:pt x="161" y="451"/>
                    <a:pt x="152" y="453"/>
                    <a:pt x="149" y="455"/>
                  </a:cubicBezTo>
                  <a:cubicBezTo>
                    <a:pt x="147" y="457"/>
                    <a:pt x="141" y="442"/>
                    <a:pt x="142" y="436"/>
                  </a:cubicBezTo>
                  <a:cubicBezTo>
                    <a:pt x="144" y="429"/>
                    <a:pt x="136" y="415"/>
                    <a:pt x="131" y="415"/>
                  </a:cubicBezTo>
                  <a:cubicBezTo>
                    <a:pt x="125" y="415"/>
                    <a:pt x="123" y="401"/>
                    <a:pt x="124" y="395"/>
                  </a:cubicBezTo>
                  <a:cubicBezTo>
                    <a:pt x="126" y="390"/>
                    <a:pt x="114" y="387"/>
                    <a:pt x="111" y="387"/>
                  </a:cubicBezTo>
                  <a:cubicBezTo>
                    <a:pt x="108" y="386"/>
                    <a:pt x="101" y="394"/>
                    <a:pt x="100" y="397"/>
                  </a:cubicBezTo>
                  <a:cubicBezTo>
                    <a:pt x="99" y="401"/>
                    <a:pt x="73" y="392"/>
                    <a:pt x="76" y="377"/>
                  </a:cubicBezTo>
                  <a:cubicBezTo>
                    <a:pt x="79" y="361"/>
                    <a:pt x="91" y="345"/>
                    <a:pt x="94" y="343"/>
                  </a:cubicBezTo>
                  <a:cubicBezTo>
                    <a:pt x="97" y="341"/>
                    <a:pt x="114" y="340"/>
                    <a:pt x="118" y="342"/>
                  </a:cubicBezTo>
                  <a:cubicBezTo>
                    <a:pt x="121" y="345"/>
                    <a:pt x="125" y="342"/>
                    <a:pt x="125" y="341"/>
                  </a:cubicBezTo>
                  <a:cubicBezTo>
                    <a:pt x="126" y="341"/>
                    <a:pt x="140" y="342"/>
                    <a:pt x="144" y="343"/>
                  </a:cubicBezTo>
                  <a:cubicBezTo>
                    <a:pt x="148" y="345"/>
                    <a:pt x="153" y="361"/>
                    <a:pt x="158" y="363"/>
                  </a:cubicBezTo>
                  <a:cubicBezTo>
                    <a:pt x="162" y="365"/>
                    <a:pt x="163" y="352"/>
                    <a:pt x="164" y="349"/>
                  </a:cubicBezTo>
                  <a:cubicBezTo>
                    <a:pt x="165" y="347"/>
                    <a:pt x="162" y="339"/>
                    <a:pt x="161" y="337"/>
                  </a:cubicBezTo>
                  <a:cubicBezTo>
                    <a:pt x="160" y="335"/>
                    <a:pt x="168" y="316"/>
                    <a:pt x="174" y="313"/>
                  </a:cubicBezTo>
                  <a:cubicBezTo>
                    <a:pt x="181" y="309"/>
                    <a:pt x="187" y="299"/>
                    <a:pt x="187" y="297"/>
                  </a:cubicBezTo>
                  <a:cubicBezTo>
                    <a:pt x="186" y="295"/>
                    <a:pt x="192" y="294"/>
                    <a:pt x="193" y="293"/>
                  </a:cubicBezTo>
                  <a:cubicBezTo>
                    <a:pt x="195" y="292"/>
                    <a:pt x="193" y="277"/>
                    <a:pt x="196" y="273"/>
                  </a:cubicBezTo>
                  <a:cubicBezTo>
                    <a:pt x="198" y="270"/>
                    <a:pt x="210" y="263"/>
                    <a:pt x="214" y="261"/>
                  </a:cubicBezTo>
                  <a:cubicBezTo>
                    <a:pt x="218" y="260"/>
                    <a:pt x="220" y="250"/>
                    <a:pt x="219" y="248"/>
                  </a:cubicBezTo>
                  <a:cubicBezTo>
                    <a:pt x="218" y="246"/>
                    <a:pt x="229" y="237"/>
                    <a:pt x="235" y="235"/>
                  </a:cubicBezTo>
                  <a:cubicBezTo>
                    <a:pt x="240" y="233"/>
                    <a:pt x="245" y="238"/>
                    <a:pt x="244" y="239"/>
                  </a:cubicBezTo>
                  <a:cubicBezTo>
                    <a:pt x="245" y="239"/>
                    <a:pt x="253" y="235"/>
                    <a:pt x="257" y="232"/>
                  </a:cubicBezTo>
                  <a:cubicBezTo>
                    <a:pt x="260" y="230"/>
                    <a:pt x="257" y="222"/>
                    <a:pt x="254" y="220"/>
                  </a:cubicBezTo>
                  <a:cubicBezTo>
                    <a:pt x="251" y="218"/>
                    <a:pt x="253" y="210"/>
                    <a:pt x="256" y="209"/>
                  </a:cubicBezTo>
                  <a:cubicBezTo>
                    <a:pt x="259" y="208"/>
                    <a:pt x="262" y="201"/>
                    <a:pt x="261" y="200"/>
                  </a:cubicBezTo>
                  <a:cubicBezTo>
                    <a:pt x="260" y="198"/>
                    <a:pt x="274" y="201"/>
                    <a:pt x="279" y="197"/>
                  </a:cubicBezTo>
                  <a:cubicBezTo>
                    <a:pt x="284" y="193"/>
                    <a:pt x="280" y="206"/>
                    <a:pt x="277" y="211"/>
                  </a:cubicBezTo>
                  <a:cubicBezTo>
                    <a:pt x="273" y="217"/>
                    <a:pt x="279" y="222"/>
                    <a:pt x="282" y="221"/>
                  </a:cubicBezTo>
                  <a:cubicBezTo>
                    <a:pt x="284" y="220"/>
                    <a:pt x="287" y="223"/>
                    <a:pt x="287" y="225"/>
                  </a:cubicBezTo>
                  <a:cubicBezTo>
                    <a:pt x="288" y="226"/>
                    <a:pt x="293" y="223"/>
                    <a:pt x="296" y="225"/>
                  </a:cubicBezTo>
                  <a:cubicBezTo>
                    <a:pt x="300" y="226"/>
                    <a:pt x="302" y="220"/>
                    <a:pt x="302" y="217"/>
                  </a:cubicBezTo>
                  <a:cubicBezTo>
                    <a:pt x="302" y="214"/>
                    <a:pt x="294" y="209"/>
                    <a:pt x="293" y="205"/>
                  </a:cubicBezTo>
                  <a:cubicBezTo>
                    <a:pt x="291" y="202"/>
                    <a:pt x="291" y="182"/>
                    <a:pt x="291" y="178"/>
                  </a:cubicBezTo>
                  <a:cubicBezTo>
                    <a:pt x="290" y="174"/>
                    <a:pt x="285" y="167"/>
                    <a:pt x="283" y="168"/>
                  </a:cubicBezTo>
                  <a:cubicBezTo>
                    <a:pt x="281" y="169"/>
                    <a:pt x="278" y="158"/>
                    <a:pt x="275" y="155"/>
                  </a:cubicBezTo>
                  <a:cubicBezTo>
                    <a:pt x="272" y="153"/>
                    <a:pt x="271" y="147"/>
                    <a:pt x="272" y="145"/>
                  </a:cubicBezTo>
                  <a:cubicBezTo>
                    <a:pt x="272" y="143"/>
                    <a:pt x="262" y="133"/>
                    <a:pt x="260" y="128"/>
                  </a:cubicBezTo>
                  <a:cubicBezTo>
                    <a:pt x="257" y="124"/>
                    <a:pt x="254" y="125"/>
                    <a:pt x="254" y="127"/>
                  </a:cubicBezTo>
                  <a:cubicBezTo>
                    <a:pt x="254" y="129"/>
                    <a:pt x="247" y="129"/>
                    <a:pt x="244" y="129"/>
                  </a:cubicBezTo>
                  <a:cubicBezTo>
                    <a:pt x="241" y="129"/>
                    <a:pt x="239" y="118"/>
                    <a:pt x="239" y="114"/>
                  </a:cubicBezTo>
                  <a:cubicBezTo>
                    <a:pt x="239" y="110"/>
                    <a:pt x="226" y="109"/>
                    <a:pt x="224" y="106"/>
                  </a:cubicBezTo>
                  <a:cubicBezTo>
                    <a:pt x="222" y="103"/>
                    <a:pt x="214" y="104"/>
                    <a:pt x="213" y="102"/>
                  </a:cubicBezTo>
                  <a:cubicBezTo>
                    <a:pt x="212" y="100"/>
                    <a:pt x="204" y="97"/>
                    <a:pt x="203" y="98"/>
                  </a:cubicBezTo>
                  <a:cubicBezTo>
                    <a:pt x="201" y="99"/>
                    <a:pt x="202" y="128"/>
                    <a:pt x="201" y="136"/>
                  </a:cubicBezTo>
                  <a:cubicBezTo>
                    <a:pt x="199" y="144"/>
                    <a:pt x="193" y="151"/>
                    <a:pt x="190" y="151"/>
                  </a:cubicBezTo>
                  <a:cubicBezTo>
                    <a:pt x="188" y="151"/>
                    <a:pt x="189" y="156"/>
                    <a:pt x="191" y="156"/>
                  </a:cubicBezTo>
                  <a:cubicBezTo>
                    <a:pt x="193" y="155"/>
                    <a:pt x="186" y="164"/>
                    <a:pt x="185" y="170"/>
                  </a:cubicBezTo>
                  <a:cubicBezTo>
                    <a:pt x="184" y="176"/>
                    <a:pt x="178" y="170"/>
                    <a:pt x="177" y="165"/>
                  </a:cubicBezTo>
                  <a:cubicBezTo>
                    <a:pt x="176" y="159"/>
                    <a:pt x="171" y="152"/>
                    <a:pt x="169" y="154"/>
                  </a:cubicBezTo>
                  <a:cubicBezTo>
                    <a:pt x="168" y="156"/>
                    <a:pt x="164" y="152"/>
                    <a:pt x="162" y="153"/>
                  </a:cubicBezTo>
                  <a:cubicBezTo>
                    <a:pt x="161" y="154"/>
                    <a:pt x="149" y="146"/>
                    <a:pt x="145" y="144"/>
                  </a:cubicBezTo>
                  <a:cubicBezTo>
                    <a:pt x="140" y="141"/>
                    <a:pt x="138" y="128"/>
                    <a:pt x="135" y="126"/>
                  </a:cubicBezTo>
                  <a:cubicBezTo>
                    <a:pt x="133" y="125"/>
                    <a:pt x="135" y="123"/>
                    <a:pt x="135" y="121"/>
                  </a:cubicBezTo>
                  <a:cubicBezTo>
                    <a:pt x="135" y="119"/>
                    <a:pt x="143" y="111"/>
                    <a:pt x="146" y="108"/>
                  </a:cubicBezTo>
                  <a:cubicBezTo>
                    <a:pt x="149" y="105"/>
                    <a:pt x="159" y="92"/>
                    <a:pt x="162" y="89"/>
                  </a:cubicBezTo>
                  <a:cubicBezTo>
                    <a:pt x="166" y="87"/>
                    <a:pt x="169" y="79"/>
                    <a:pt x="169" y="78"/>
                  </a:cubicBezTo>
                  <a:cubicBezTo>
                    <a:pt x="168" y="77"/>
                    <a:pt x="185" y="71"/>
                    <a:pt x="190" y="70"/>
                  </a:cubicBezTo>
                  <a:cubicBezTo>
                    <a:pt x="194" y="68"/>
                    <a:pt x="198" y="55"/>
                    <a:pt x="199" y="52"/>
                  </a:cubicBezTo>
                  <a:cubicBezTo>
                    <a:pt x="200" y="48"/>
                    <a:pt x="196" y="41"/>
                    <a:pt x="194" y="40"/>
                  </a:cubicBezTo>
                  <a:cubicBezTo>
                    <a:pt x="192" y="39"/>
                    <a:pt x="200" y="39"/>
                    <a:pt x="203" y="40"/>
                  </a:cubicBezTo>
                  <a:cubicBezTo>
                    <a:pt x="206" y="42"/>
                    <a:pt x="215" y="38"/>
                    <a:pt x="218" y="39"/>
                  </a:cubicBezTo>
                  <a:cubicBezTo>
                    <a:pt x="222" y="41"/>
                    <a:pt x="229" y="45"/>
                    <a:pt x="234" y="49"/>
                  </a:cubicBezTo>
                  <a:cubicBezTo>
                    <a:pt x="234" y="49"/>
                    <a:pt x="234" y="49"/>
                    <a:pt x="233" y="58"/>
                  </a:cubicBezTo>
                  <a:cubicBezTo>
                    <a:pt x="231" y="74"/>
                    <a:pt x="231" y="74"/>
                    <a:pt x="231" y="74"/>
                  </a:cubicBezTo>
                  <a:cubicBezTo>
                    <a:pt x="217" y="80"/>
                    <a:pt x="213" y="89"/>
                    <a:pt x="218" y="89"/>
                  </a:cubicBezTo>
                  <a:cubicBezTo>
                    <a:pt x="223" y="89"/>
                    <a:pt x="244" y="99"/>
                    <a:pt x="251" y="103"/>
                  </a:cubicBezTo>
                  <a:cubicBezTo>
                    <a:pt x="257" y="107"/>
                    <a:pt x="259" y="97"/>
                    <a:pt x="260" y="93"/>
                  </a:cubicBezTo>
                  <a:cubicBezTo>
                    <a:pt x="262" y="90"/>
                    <a:pt x="262" y="79"/>
                    <a:pt x="260" y="77"/>
                  </a:cubicBezTo>
                  <a:cubicBezTo>
                    <a:pt x="259" y="75"/>
                    <a:pt x="267" y="76"/>
                    <a:pt x="270" y="78"/>
                  </a:cubicBezTo>
                  <a:cubicBezTo>
                    <a:pt x="272" y="80"/>
                    <a:pt x="275" y="76"/>
                    <a:pt x="277" y="75"/>
                  </a:cubicBezTo>
                  <a:cubicBezTo>
                    <a:pt x="278" y="74"/>
                    <a:pt x="279" y="65"/>
                    <a:pt x="280" y="64"/>
                  </a:cubicBezTo>
                  <a:cubicBezTo>
                    <a:pt x="281" y="62"/>
                    <a:pt x="276" y="60"/>
                    <a:pt x="276" y="58"/>
                  </a:cubicBezTo>
                  <a:cubicBezTo>
                    <a:pt x="276" y="55"/>
                    <a:pt x="266" y="51"/>
                    <a:pt x="263" y="50"/>
                  </a:cubicBezTo>
                  <a:cubicBezTo>
                    <a:pt x="260" y="48"/>
                    <a:pt x="259" y="42"/>
                    <a:pt x="261" y="40"/>
                  </a:cubicBezTo>
                  <a:cubicBezTo>
                    <a:pt x="262" y="39"/>
                    <a:pt x="260" y="31"/>
                    <a:pt x="258" y="28"/>
                  </a:cubicBezTo>
                  <a:cubicBezTo>
                    <a:pt x="257" y="25"/>
                    <a:pt x="247" y="23"/>
                    <a:pt x="243" y="23"/>
                  </a:cubicBezTo>
                  <a:cubicBezTo>
                    <a:pt x="240" y="23"/>
                    <a:pt x="236" y="15"/>
                    <a:pt x="234" y="14"/>
                  </a:cubicBezTo>
                  <a:cubicBezTo>
                    <a:pt x="232" y="13"/>
                    <a:pt x="219" y="11"/>
                    <a:pt x="216" y="12"/>
                  </a:cubicBezTo>
                  <a:cubicBezTo>
                    <a:pt x="213" y="13"/>
                    <a:pt x="207" y="3"/>
                    <a:pt x="202" y="6"/>
                  </a:cubicBezTo>
                  <a:cubicBezTo>
                    <a:pt x="196" y="9"/>
                    <a:pt x="191" y="3"/>
                    <a:pt x="188" y="1"/>
                  </a:cubicBezTo>
                  <a:cubicBezTo>
                    <a:pt x="186" y="0"/>
                    <a:pt x="173" y="14"/>
                    <a:pt x="173" y="23"/>
                  </a:cubicBezTo>
                  <a:cubicBezTo>
                    <a:pt x="173" y="33"/>
                    <a:pt x="178" y="42"/>
                    <a:pt x="180" y="42"/>
                  </a:cubicBezTo>
                  <a:cubicBezTo>
                    <a:pt x="182" y="42"/>
                    <a:pt x="180" y="51"/>
                    <a:pt x="177" y="54"/>
                  </a:cubicBezTo>
                  <a:cubicBezTo>
                    <a:pt x="175" y="56"/>
                    <a:pt x="170" y="51"/>
                    <a:pt x="172" y="49"/>
                  </a:cubicBezTo>
                  <a:cubicBezTo>
                    <a:pt x="174" y="47"/>
                    <a:pt x="166" y="37"/>
                    <a:pt x="164" y="33"/>
                  </a:cubicBezTo>
                  <a:cubicBezTo>
                    <a:pt x="162" y="30"/>
                    <a:pt x="155" y="27"/>
                    <a:pt x="151" y="25"/>
                  </a:cubicBezTo>
                  <a:cubicBezTo>
                    <a:pt x="148" y="28"/>
                    <a:pt x="146" y="31"/>
                    <a:pt x="143" y="34"/>
                  </a:cubicBezTo>
                  <a:cubicBezTo>
                    <a:pt x="144" y="37"/>
                    <a:pt x="145" y="42"/>
                    <a:pt x="144" y="45"/>
                  </a:cubicBezTo>
                  <a:cubicBezTo>
                    <a:pt x="142" y="51"/>
                    <a:pt x="138" y="52"/>
                    <a:pt x="137" y="49"/>
                  </a:cubicBezTo>
                  <a:cubicBezTo>
                    <a:pt x="137" y="48"/>
                    <a:pt x="135" y="48"/>
                    <a:pt x="132" y="47"/>
                  </a:cubicBezTo>
                  <a:cubicBezTo>
                    <a:pt x="61" y="132"/>
                    <a:pt x="13" y="238"/>
                    <a:pt x="0" y="354"/>
                  </a:cubicBezTo>
                  <a:cubicBezTo>
                    <a:pt x="3" y="357"/>
                    <a:pt x="6" y="361"/>
                    <a:pt x="7" y="363"/>
                  </a:cubicBezTo>
                  <a:cubicBezTo>
                    <a:pt x="8" y="369"/>
                    <a:pt x="17" y="372"/>
                    <a:pt x="19" y="373"/>
                  </a:cubicBezTo>
                  <a:cubicBezTo>
                    <a:pt x="21" y="374"/>
                    <a:pt x="21" y="363"/>
                    <a:pt x="20" y="360"/>
                  </a:cubicBezTo>
                  <a:cubicBezTo>
                    <a:pt x="19" y="357"/>
                    <a:pt x="22" y="356"/>
                    <a:pt x="22" y="358"/>
                  </a:cubicBezTo>
                  <a:cubicBezTo>
                    <a:pt x="22" y="360"/>
                    <a:pt x="31" y="369"/>
                    <a:pt x="33" y="373"/>
                  </a:cubicBezTo>
                  <a:cubicBezTo>
                    <a:pt x="36" y="376"/>
                    <a:pt x="39" y="399"/>
                    <a:pt x="42" y="404"/>
                  </a:cubicBezTo>
                  <a:cubicBezTo>
                    <a:pt x="44" y="408"/>
                    <a:pt x="70" y="418"/>
                    <a:pt x="79" y="420"/>
                  </a:cubicBezTo>
                  <a:cubicBezTo>
                    <a:pt x="87" y="422"/>
                    <a:pt x="97" y="431"/>
                    <a:pt x="99" y="434"/>
                  </a:cubicBezTo>
                  <a:cubicBezTo>
                    <a:pt x="101" y="437"/>
                    <a:pt x="112" y="438"/>
                    <a:pt x="114" y="439"/>
                  </a:cubicBezTo>
                  <a:cubicBezTo>
                    <a:pt x="116" y="440"/>
                    <a:pt x="122" y="448"/>
                    <a:pt x="124" y="449"/>
                  </a:cubicBezTo>
                  <a:cubicBezTo>
                    <a:pt x="127" y="451"/>
                    <a:pt x="129" y="455"/>
                    <a:pt x="129" y="456"/>
                  </a:cubicBezTo>
                  <a:cubicBezTo>
                    <a:pt x="129" y="457"/>
                    <a:pt x="143" y="463"/>
                    <a:pt x="147" y="467"/>
                  </a:cubicBezTo>
                  <a:cubicBezTo>
                    <a:pt x="150" y="471"/>
                    <a:pt x="156" y="470"/>
                    <a:pt x="157" y="468"/>
                  </a:cubicBezTo>
                  <a:cubicBezTo>
                    <a:pt x="158" y="466"/>
                    <a:pt x="161" y="476"/>
                    <a:pt x="163" y="479"/>
                  </a:cubicBezTo>
                  <a:cubicBezTo>
                    <a:pt x="164" y="482"/>
                    <a:pt x="164" y="490"/>
                    <a:pt x="163" y="492"/>
                  </a:cubicBezTo>
                  <a:cubicBezTo>
                    <a:pt x="162" y="493"/>
                    <a:pt x="160" y="507"/>
                    <a:pt x="158" y="510"/>
                  </a:cubicBezTo>
                  <a:cubicBezTo>
                    <a:pt x="155" y="513"/>
                    <a:pt x="150" y="535"/>
                    <a:pt x="151" y="539"/>
                  </a:cubicBezTo>
                  <a:cubicBezTo>
                    <a:pt x="152" y="543"/>
                    <a:pt x="159" y="552"/>
                    <a:pt x="162" y="553"/>
                  </a:cubicBezTo>
                  <a:cubicBezTo>
                    <a:pt x="165" y="554"/>
                    <a:pt x="164" y="559"/>
                    <a:pt x="161" y="559"/>
                  </a:cubicBezTo>
                  <a:cubicBezTo>
                    <a:pt x="159" y="559"/>
                    <a:pt x="160" y="580"/>
                    <a:pt x="166" y="583"/>
                  </a:cubicBezTo>
                  <a:cubicBezTo>
                    <a:pt x="171" y="586"/>
                    <a:pt x="176" y="595"/>
                    <a:pt x="175" y="5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a:extLst>
                <a:ext uri="{FF2B5EF4-FFF2-40B4-BE49-F238E27FC236}">
                  <a16:creationId xmlns:a16="http://schemas.microsoft.com/office/drawing/2014/main" id="{83518A7B-5DD2-4DB5-BDE8-7A4242AE8945}"/>
                </a:ext>
              </a:extLst>
            </p:cNvPr>
            <p:cNvSpPr>
              <a:spLocks/>
            </p:cNvSpPr>
            <p:nvPr/>
          </p:nvSpPr>
          <p:spPr bwMode="auto">
            <a:xfrm>
              <a:off x="5268687" y="344215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9">
              <a:extLst>
                <a:ext uri="{FF2B5EF4-FFF2-40B4-BE49-F238E27FC236}">
                  <a16:creationId xmlns:a16="http://schemas.microsoft.com/office/drawing/2014/main" id="{5B20FCAF-6C7B-40B7-95A2-49B92859DADA}"/>
                </a:ext>
              </a:extLst>
            </p:cNvPr>
            <p:cNvSpPr>
              <a:spLocks/>
            </p:cNvSpPr>
            <p:nvPr/>
          </p:nvSpPr>
          <p:spPr bwMode="auto">
            <a:xfrm>
              <a:off x="5094062" y="2535692"/>
              <a:ext cx="336550" cy="231775"/>
            </a:xfrm>
            <a:custGeom>
              <a:avLst/>
              <a:gdLst>
                <a:gd name="T0" fmla="*/ 23 w 122"/>
                <a:gd name="T1" fmla="*/ 81 h 84"/>
                <a:gd name="T2" fmla="*/ 42 w 122"/>
                <a:gd name="T3" fmla="*/ 76 h 84"/>
                <a:gd name="T4" fmla="*/ 42 w 122"/>
                <a:gd name="T5" fmla="*/ 68 h 84"/>
                <a:gd name="T6" fmla="*/ 45 w 122"/>
                <a:gd name="T7" fmla="*/ 68 h 84"/>
                <a:gd name="T8" fmla="*/ 55 w 122"/>
                <a:gd name="T9" fmla="*/ 50 h 84"/>
                <a:gd name="T10" fmla="*/ 78 w 122"/>
                <a:gd name="T11" fmla="*/ 39 h 84"/>
                <a:gd name="T12" fmla="*/ 93 w 122"/>
                <a:gd name="T13" fmla="*/ 28 h 84"/>
                <a:gd name="T14" fmla="*/ 100 w 122"/>
                <a:gd name="T15" fmla="*/ 18 h 84"/>
                <a:gd name="T16" fmla="*/ 116 w 122"/>
                <a:gd name="T17" fmla="*/ 7 h 84"/>
                <a:gd name="T18" fmla="*/ 121 w 122"/>
                <a:gd name="T19" fmla="*/ 0 h 84"/>
                <a:gd name="T20" fmla="*/ 73 w 122"/>
                <a:gd name="T21" fmla="*/ 26 h 84"/>
                <a:gd name="T22" fmla="*/ 0 w 122"/>
                <a:gd name="T23" fmla="*/ 84 h 84"/>
                <a:gd name="T24" fmla="*/ 23 w 122"/>
                <a:gd name="T25" fmla="*/ 8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84">
                  <a:moveTo>
                    <a:pt x="23" y="81"/>
                  </a:moveTo>
                  <a:cubicBezTo>
                    <a:pt x="30" y="80"/>
                    <a:pt x="42" y="78"/>
                    <a:pt x="42" y="76"/>
                  </a:cubicBezTo>
                  <a:cubicBezTo>
                    <a:pt x="43" y="74"/>
                    <a:pt x="43" y="69"/>
                    <a:pt x="42" y="68"/>
                  </a:cubicBezTo>
                  <a:cubicBezTo>
                    <a:pt x="43" y="68"/>
                    <a:pt x="44" y="68"/>
                    <a:pt x="45" y="68"/>
                  </a:cubicBezTo>
                  <a:cubicBezTo>
                    <a:pt x="48" y="68"/>
                    <a:pt x="52" y="53"/>
                    <a:pt x="55" y="50"/>
                  </a:cubicBezTo>
                  <a:cubicBezTo>
                    <a:pt x="58" y="46"/>
                    <a:pt x="74" y="41"/>
                    <a:pt x="78" y="39"/>
                  </a:cubicBezTo>
                  <a:cubicBezTo>
                    <a:pt x="82" y="37"/>
                    <a:pt x="90" y="29"/>
                    <a:pt x="93" y="28"/>
                  </a:cubicBezTo>
                  <a:cubicBezTo>
                    <a:pt x="96" y="27"/>
                    <a:pt x="101" y="19"/>
                    <a:pt x="100" y="18"/>
                  </a:cubicBezTo>
                  <a:cubicBezTo>
                    <a:pt x="100" y="16"/>
                    <a:pt x="111" y="9"/>
                    <a:pt x="116" y="7"/>
                  </a:cubicBezTo>
                  <a:cubicBezTo>
                    <a:pt x="120" y="6"/>
                    <a:pt x="122" y="0"/>
                    <a:pt x="121" y="0"/>
                  </a:cubicBezTo>
                  <a:cubicBezTo>
                    <a:pt x="119" y="0"/>
                    <a:pt x="95" y="13"/>
                    <a:pt x="73" y="26"/>
                  </a:cubicBezTo>
                  <a:cubicBezTo>
                    <a:pt x="47" y="43"/>
                    <a:pt x="23" y="62"/>
                    <a:pt x="0" y="84"/>
                  </a:cubicBezTo>
                  <a:cubicBezTo>
                    <a:pt x="7" y="83"/>
                    <a:pt x="18" y="82"/>
                    <a:pt x="23"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0">
              <a:extLst>
                <a:ext uri="{FF2B5EF4-FFF2-40B4-BE49-F238E27FC236}">
                  <a16:creationId xmlns:a16="http://schemas.microsoft.com/office/drawing/2014/main" id="{0F02C841-B9D0-4404-AD74-FB4D39B780B8}"/>
                </a:ext>
              </a:extLst>
            </p:cNvPr>
            <p:cNvSpPr>
              <a:spLocks/>
            </p:cNvSpPr>
            <p:nvPr/>
          </p:nvSpPr>
          <p:spPr bwMode="auto">
            <a:xfrm>
              <a:off x="5773512" y="2684917"/>
              <a:ext cx="1954213" cy="2105025"/>
            </a:xfrm>
            <a:custGeom>
              <a:avLst/>
              <a:gdLst>
                <a:gd name="T0" fmla="*/ 243 w 709"/>
                <a:gd name="T1" fmla="*/ 699 h 761"/>
                <a:gd name="T2" fmla="*/ 292 w 709"/>
                <a:gd name="T3" fmla="*/ 550 h 761"/>
                <a:gd name="T4" fmla="*/ 295 w 709"/>
                <a:gd name="T5" fmla="*/ 483 h 761"/>
                <a:gd name="T6" fmla="*/ 250 w 709"/>
                <a:gd name="T7" fmla="*/ 400 h 761"/>
                <a:gd name="T8" fmla="*/ 322 w 709"/>
                <a:gd name="T9" fmla="*/ 465 h 761"/>
                <a:gd name="T10" fmla="*/ 358 w 709"/>
                <a:gd name="T11" fmla="*/ 406 h 761"/>
                <a:gd name="T12" fmla="*/ 325 w 709"/>
                <a:gd name="T13" fmla="*/ 370 h 761"/>
                <a:gd name="T14" fmla="*/ 383 w 709"/>
                <a:gd name="T15" fmla="*/ 406 h 761"/>
                <a:gd name="T16" fmla="*/ 416 w 709"/>
                <a:gd name="T17" fmla="*/ 426 h 761"/>
                <a:gd name="T18" fmla="*/ 446 w 709"/>
                <a:gd name="T19" fmla="*/ 496 h 761"/>
                <a:gd name="T20" fmla="*/ 477 w 709"/>
                <a:gd name="T21" fmla="*/ 455 h 761"/>
                <a:gd name="T22" fmla="*/ 524 w 709"/>
                <a:gd name="T23" fmla="*/ 434 h 761"/>
                <a:gd name="T24" fmla="*/ 552 w 709"/>
                <a:gd name="T25" fmla="*/ 479 h 761"/>
                <a:gd name="T26" fmla="*/ 580 w 709"/>
                <a:gd name="T27" fmla="*/ 517 h 761"/>
                <a:gd name="T28" fmla="*/ 583 w 709"/>
                <a:gd name="T29" fmla="*/ 495 h 761"/>
                <a:gd name="T30" fmla="*/ 618 w 709"/>
                <a:gd name="T31" fmla="*/ 425 h 761"/>
                <a:gd name="T32" fmla="*/ 654 w 709"/>
                <a:gd name="T33" fmla="*/ 352 h 761"/>
                <a:gd name="T34" fmla="*/ 658 w 709"/>
                <a:gd name="T35" fmla="*/ 312 h 761"/>
                <a:gd name="T36" fmla="*/ 696 w 709"/>
                <a:gd name="T37" fmla="*/ 282 h 761"/>
                <a:gd name="T38" fmla="*/ 558 w 709"/>
                <a:gd name="T39" fmla="*/ 37 h 761"/>
                <a:gd name="T40" fmla="*/ 521 w 709"/>
                <a:gd name="T41" fmla="*/ 8 h 761"/>
                <a:gd name="T42" fmla="*/ 473 w 709"/>
                <a:gd name="T43" fmla="*/ 17 h 761"/>
                <a:gd name="T44" fmla="*/ 419 w 709"/>
                <a:gd name="T45" fmla="*/ 43 h 761"/>
                <a:gd name="T46" fmla="*/ 399 w 709"/>
                <a:gd name="T47" fmla="*/ 54 h 761"/>
                <a:gd name="T48" fmla="*/ 334 w 709"/>
                <a:gd name="T49" fmla="*/ 69 h 761"/>
                <a:gd name="T50" fmla="*/ 288 w 709"/>
                <a:gd name="T51" fmla="*/ 90 h 761"/>
                <a:gd name="T52" fmla="*/ 246 w 709"/>
                <a:gd name="T53" fmla="*/ 84 h 761"/>
                <a:gd name="T54" fmla="*/ 175 w 709"/>
                <a:gd name="T55" fmla="*/ 67 h 761"/>
                <a:gd name="T56" fmla="*/ 123 w 709"/>
                <a:gd name="T57" fmla="*/ 115 h 761"/>
                <a:gd name="T58" fmla="*/ 115 w 709"/>
                <a:gd name="T59" fmla="*/ 179 h 761"/>
                <a:gd name="T60" fmla="*/ 97 w 709"/>
                <a:gd name="T61" fmla="*/ 214 h 761"/>
                <a:gd name="T62" fmla="*/ 80 w 709"/>
                <a:gd name="T63" fmla="*/ 181 h 761"/>
                <a:gd name="T64" fmla="*/ 57 w 709"/>
                <a:gd name="T65" fmla="*/ 184 h 761"/>
                <a:gd name="T66" fmla="*/ 52 w 709"/>
                <a:gd name="T67" fmla="*/ 229 h 761"/>
                <a:gd name="T68" fmla="*/ 55 w 709"/>
                <a:gd name="T69" fmla="*/ 248 h 761"/>
                <a:gd name="T70" fmla="*/ 62 w 709"/>
                <a:gd name="T71" fmla="*/ 277 h 761"/>
                <a:gd name="T72" fmla="*/ 52 w 709"/>
                <a:gd name="T73" fmla="*/ 325 h 761"/>
                <a:gd name="T74" fmla="*/ 97 w 709"/>
                <a:gd name="T75" fmla="*/ 288 h 761"/>
                <a:gd name="T76" fmla="*/ 134 w 709"/>
                <a:gd name="T77" fmla="*/ 291 h 761"/>
                <a:gd name="T78" fmla="*/ 158 w 709"/>
                <a:gd name="T79" fmla="*/ 312 h 761"/>
                <a:gd name="T80" fmla="*/ 163 w 709"/>
                <a:gd name="T81" fmla="*/ 286 h 761"/>
                <a:gd name="T82" fmla="*/ 178 w 709"/>
                <a:gd name="T83" fmla="*/ 322 h 761"/>
                <a:gd name="T84" fmla="*/ 198 w 709"/>
                <a:gd name="T85" fmla="*/ 329 h 761"/>
                <a:gd name="T86" fmla="*/ 201 w 709"/>
                <a:gd name="T87" fmla="*/ 326 h 761"/>
                <a:gd name="T88" fmla="*/ 244 w 709"/>
                <a:gd name="T89" fmla="*/ 335 h 761"/>
                <a:gd name="T90" fmla="*/ 174 w 709"/>
                <a:gd name="T91" fmla="*/ 360 h 761"/>
                <a:gd name="T92" fmla="*/ 111 w 709"/>
                <a:gd name="T93" fmla="*/ 325 h 761"/>
                <a:gd name="T94" fmla="*/ 33 w 709"/>
                <a:gd name="T95" fmla="*/ 368 h 761"/>
                <a:gd name="T96" fmla="*/ 0 w 709"/>
                <a:gd name="T97" fmla="*/ 461 h 761"/>
                <a:gd name="T98" fmla="*/ 77 w 709"/>
                <a:gd name="T99" fmla="*/ 515 h 761"/>
                <a:gd name="T100" fmla="*/ 118 w 709"/>
                <a:gd name="T101" fmla="*/ 526 h 761"/>
                <a:gd name="T102" fmla="*/ 132 w 709"/>
                <a:gd name="T103" fmla="*/ 654 h 761"/>
                <a:gd name="T104" fmla="*/ 201 w 709"/>
                <a:gd name="T105" fmla="*/ 757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9" h="761">
                  <a:moveTo>
                    <a:pt x="201" y="757"/>
                  </a:moveTo>
                  <a:cubicBezTo>
                    <a:pt x="208" y="752"/>
                    <a:pt x="221" y="733"/>
                    <a:pt x="225" y="730"/>
                  </a:cubicBezTo>
                  <a:cubicBezTo>
                    <a:pt x="230" y="726"/>
                    <a:pt x="233" y="711"/>
                    <a:pt x="234" y="708"/>
                  </a:cubicBezTo>
                  <a:cubicBezTo>
                    <a:pt x="234" y="705"/>
                    <a:pt x="241" y="700"/>
                    <a:pt x="243" y="699"/>
                  </a:cubicBezTo>
                  <a:cubicBezTo>
                    <a:pt x="245" y="699"/>
                    <a:pt x="253" y="667"/>
                    <a:pt x="260" y="660"/>
                  </a:cubicBezTo>
                  <a:cubicBezTo>
                    <a:pt x="266" y="653"/>
                    <a:pt x="274" y="620"/>
                    <a:pt x="273" y="608"/>
                  </a:cubicBezTo>
                  <a:cubicBezTo>
                    <a:pt x="273" y="596"/>
                    <a:pt x="278" y="573"/>
                    <a:pt x="279" y="567"/>
                  </a:cubicBezTo>
                  <a:cubicBezTo>
                    <a:pt x="281" y="562"/>
                    <a:pt x="289" y="552"/>
                    <a:pt x="292" y="550"/>
                  </a:cubicBezTo>
                  <a:cubicBezTo>
                    <a:pt x="294" y="548"/>
                    <a:pt x="311" y="524"/>
                    <a:pt x="316" y="516"/>
                  </a:cubicBezTo>
                  <a:cubicBezTo>
                    <a:pt x="321" y="507"/>
                    <a:pt x="326" y="488"/>
                    <a:pt x="325" y="484"/>
                  </a:cubicBezTo>
                  <a:cubicBezTo>
                    <a:pt x="324" y="479"/>
                    <a:pt x="313" y="476"/>
                    <a:pt x="311" y="479"/>
                  </a:cubicBezTo>
                  <a:cubicBezTo>
                    <a:pt x="308" y="481"/>
                    <a:pt x="298" y="483"/>
                    <a:pt x="295" y="483"/>
                  </a:cubicBezTo>
                  <a:cubicBezTo>
                    <a:pt x="291" y="483"/>
                    <a:pt x="283" y="464"/>
                    <a:pt x="279" y="461"/>
                  </a:cubicBezTo>
                  <a:cubicBezTo>
                    <a:pt x="274" y="457"/>
                    <a:pt x="269" y="436"/>
                    <a:pt x="267" y="432"/>
                  </a:cubicBezTo>
                  <a:cubicBezTo>
                    <a:pt x="264" y="428"/>
                    <a:pt x="256" y="419"/>
                    <a:pt x="254" y="416"/>
                  </a:cubicBezTo>
                  <a:cubicBezTo>
                    <a:pt x="251" y="414"/>
                    <a:pt x="251" y="403"/>
                    <a:pt x="250" y="400"/>
                  </a:cubicBezTo>
                  <a:cubicBezTo>
                    <a:pt x="250" y="397"/>
                    <a:pt x="255" y="402"/>
                    <a:pt x="256" y="406"/>
                  </a:cubicBezTo>
                  <a:cubicBezTo>
                    <a:pt x="257" y="411"/>
                    <a:pt x="269" y="428"/>
                    <a:pt x="273" y="434"/>
                  </a:cubicBezTo>
                  <a:cubicBezTo>
                    <a:pt x="277" y="440"/>
                    <a:pt x="287" y="459"/>
                    <a:pt x="290" y="465"/>
                  </a:cubicBezTo>
                  <a:cubicBezTo>
                    <a:pt x="292" y="471"/>
                    <a:pt x="315" y="468"/>
                    <a:pt x="322" y="465"/>
                  </a:cubicBezTo>
                  <a:cubicBezTo>
                    <a:pt x="329" y="461"/>
                    <a:pt x="339" y="455"/>
                    <a:pt x="339" y="453"/>
                  </a:cubicBezTo>
                  <a:cubicBezTo>
                    <a:pt x="339" y="451"/>
                    <a:pt x="351" y="446"/>
                    <a:pt x="354" y="443"/>
                  </a:cubicBezTo>
                  <a:cubicBezTo>
                    <a:pt x="357" y="441"/>
                    <a:pt x="360" y="427"/>
                    <a:pt x="362" y="425"/>
                  </a:cubicBezTo>
                  <a:cubicBezTo>
                    <a:pt x="364" y="423"/>
                    <a:pt x="361" y="410"/>
                    <a:pt x="358" y="406"/>
                  </a:cubicBezTo>
                  <a:cubicBezTo>
                    <a:pt x="356" y="402"/>
                    <a:pt x="344" y="399"/>
                    <a:pt x="342" y="401"/>
                  </a:cubicBezTo>
                  <a:cubicBezTo>
                    <a:pt x="339" y="402"/>
                    <a:pt x="334" y="392"/>
                    <a:pt x="333" y="388"/>
                  </a:cubicBezTo>
                  <a:cubicBezTo>
                    <a:pt x="331" y="384"/>
                    <a:pt x="322" y="380"/>
                    <a:pt x="321" y="377"/>
                  </a:cubicBezTo>
                  <a:cubicBezTo>
                    <a:pt x="320" y="375"/>
                    <a:pt x="323" y="371"/>
                    <a:pt x="325" y="370"/>
                  </a:cubicBezTo>
                  <a:cubicBezTo>
                    <a:pt x="326" y="369"/>
                    <a:pt x="343" y="380"/>
                    <a:pt x="347" y="386"/>
                  </a:cubicBezTo>
                  <a:cubicBezTo>
                    <a:pt x="352" y="392"/>
                    <a:pt x="357" y="403"/>
                    <a:pt x="358" y="404"/>
                  </a:cubicBezTo>
                  <a:cubicBezTo>
                    <a:pt x="359" y="406"/>
                    <a:pt x="372" y="407"/>
                    <a:pt x="375" y="405"/>
                  </a:cubicBezTo>
                  <a:cubicBezTo>
                    <a:pt x="378" y="403"/>
                    <a:pt x="381" y="403"/>
                    <a:pt x="383" y="406"/>
                  </a:cubicBezTo>
                  <a:cubicBezTo>
                    <a:pt x="383" y="406"/>
                    <a:pt x="383" y="406"/>
                    <a:pt x="387" y="405"/>
                  </a:cubicBezTo>
                  <a:cubicBezTo>
                    <a:pt x="401" y="403"/>
                    <a:pt x="401" y="403"/>
                    <a:pt x="401" y="403"/>
                  </a:cubicBezTo>
                  <a:cubicBezTo>
                    <a:pt x="408" y="411"/>
                    <a:pt x="410" y="417"/>
                    <a:pt x="409" y="418"/>
                  </a:cubicBezTo>
                  <a:cubicBezTo>
                    <a:pt x="409" y="420"/>
                    <a:pt x="414" y="426"/>
                    <a:pt x="416" y="426"/>
                  </a:cubicBezTo>
                  <a:cubicBezTo>
                    <a:pt x="419" y="427"/>
                    <a:pt x="421" y="436"/>
                    <a:pt x="422" y="439"/>
                  </a:cubicBezTo>
                  <a:cubicBezTo>
                    <a:pt x="423" y="441"/>
                    <a:pt x="431" y="455"/>
                    <a:pt x="433" y="461"/>
                  </a:cubicBezTo>
                  <a:cubicBezTo>
                    <a:pt x="434" y="467"/>
                    <a:pt x="441" y="478"/>
                    <a:pt x="443" y="481"/>
                  </a:cubicBezTo>
                  <a:cubicBezTo>
                    <a:pt x="445" y="484"/>
                    <a:pt x="446" y="493"/>
                    <a:pt x="446" y="496"/>
                  </a:cubicBezTo>
                  <a:cubicBezTo>
                    <a:pt x="446" y="498"/>
                    <a:pt x="451" y="503"/>
                    <a:pt x="454" y="503"/>
                  </a:cubicBezTo>
                  <a:cubicBezTo>
                    <a:pt x="458" y="503"/>
                    <a:pt x="464" y="482"/>
                    <a:pt x="466" y="474"/>
                  </a:cubicBezTo>
                  <a:cubicBezTo>
                    <a:pt x="467" y="467"/>
                    <a:pt x="472" y="461"/>
                    <a:pt x="474" y="461"/>
                  </a:cubicBezTo>
                  <a:cubicBezTo>
                    <a:pt x="475" y="461"/>
                    <a:pt x="477" y="456"/>
                    <a:pt x="477" y="455"/>
                  </a:cubicBezTo>
                  <a:cubicBezTo>
                    <a:pt x="477" y="453"/>
                    <a:pt x="485" y="453"/>
                    <a:pt x="486" y="451"/>
                  </a:cubicBezTo>
                  <a:cubicBezTo>
                    <a:pt x="486" y="449"/>
                    <a:pt x="489" y="436"/>
                    <a:pt x="492" y="433"/>
                  </a:cubicBezTo>
                  <a:cubicBezTo>
                    <a:pt x="495" y="431"/>
                    <a:pt x="505" y="425"/>
                    <a:pt x="509" y="423"/>
                  </a:cubicBezTo>
                  <a:cubicBezTo>
                    <a:pt x="513" y="422"/>
                    <a:pt x="522" y="430"/>
                    <a:pt x="524" y="434"/>
                  </a:cubicBezTo>
                  <a:cubicBezTo>
                    <a:pt x="526" y="438"/>
                    <a:pt x="528" y="447"/>
                    <a:pt x="527" y="449"/>
                  </a:cubicBezTo>
                  <a:cubicBezTo>
                    <a:pt x="526" y="450"/>
                    <a:pt x="532" y="459"/>
                    <a:pt x="537" y="459"/>
                  </a:cubicBezTo>
                  <a:cubicBezTo>
                    <a:pt x="542" y="458"/>
                    <a:pt x="544" y="465"/>
                    <a:pt x="544" y="467"/>
                  </a:cubicBezTo>
                  <a:cubicBezTo>
                    <a:pt x="544" y="470"/>
                    <a:pt x="551" y="476"/>
                    <a:pt x="552" y="479"/>
                  </a:cubicBezTo>
                  <a:cubicBezTo>
                    <a:pt x="553" y="482"/>
                    <a:pt x="553" y="490"/>
                    <a:pt x="552" y="492"/>
                  </a:cubicBezTo>
                  <a:cubicBezTo>
                    <a:pt x="551" y="494"/>
                    <a:pt x="552" y="505"/>
                    <a:pt x="553" y="508"/>
                  </a:cubicBezTo>
                  <a:cubicBezTo>
                    <a:pt x="554" y="511"/>
                    <a:pt x="569" y="526"/>
                    <a:pt x="575" y="531"/>
                  </a:cubicBezTo>
                  <a:cubicBezTo>
                    <a:pt x="581" y="536"/>
                    <a:pt x="583" y="522"/>
                    <a:pt x="580" y="517"/>
                  </a:cubicBezTo>
                  <a:cubicBezTo>
                    <a:pt x="577" y="513"/>
                    <a:pt x="567" y="502"/>
                    <a:pt x="565" y="499"/>
                  </a:cubicBezTo>
                  <a:cubicBezTo>
                    <a:pt x="563" y="496"/>
                    <a:pt x="562" y="484"/>
                    <a:pt x="563" y="480"/>
                  </a:cubicBezTo>
                  <a:cubicBezTo>
                    <a:pt x="564" y="477"/>
                    <a:pt x="572" y="482"/>
                    <a:pt x="575" y="484"/>
                  </a:cubicBezTo>
                  <a:cubicBezTo>
                    <a:pt x="579" y="487"/>
                    <a:pt x="583" y="493"/>
                    <a:pt x="583" y="495"/>
                  </a:cubicBezTo>
                  <a:cubicBezTo>
                    <a:pt x="583" y="496"/>
                    <a:pt x="604" y="485"/>
                    <a:pt x="604" y="472"/>
                  </a:cubicBezTo>
                  <a:cubicBezTo>
                    <a:pt x="605" y="460"/>
                    <a:pt x="612" y="446"/>
                    <a:pt x="613" y="442"/>
                  </a:cubicBezTo>
                  <a:cubicBezTo>
                    <a:pt x="613" y="439"/>
                    <a:pt x="611" y="435"/>
                    <a:pt x="609" y="434"/>
                  </a:cubicBezTo>
                  <a:cubicBezTo>
                    <a:pt x="607" y="434"/>
                    <a:pt x="612" y="425"/>
                    <a:pt x="618" y="425"/>
                  </a:cubicBezTo>
                  <a:cubicBezTo>
                    <a:pt x="624" y="425"/>
                    <a:pt x="637" y="410"/>
                    <a:pt x="641" y="403"/>
                  </a:cubicBezTo>
                  <a:cubicBezTo>
                    <a:pt x="644" y="397"/>
                    <a:pt x="651" y="392"/>
                    <a:pt x="651" y="391"/>
                  </a:cubicBezTo>
                  <a:cubicBezTo>
                    <a:pt x="652" y="391"/>
                    <a:pt x="657" y="376"/>
                    <a:pt x="658" y="370"/>
                  </a:cubicBezTo>
                  <a:cubicBezTo>
                    <a:pt x="658" y="364"/>
                    <a:pt x="654" y="355"/>
                    <a:pt x="654" y="352"/>
                  </a:cubicBezTo>
                  <a:cubicBezTo>
                    <a:pt x="653" y="349"/>
                    <a:pt x="648" y="341"/>
                    <a:pt x="647" y="339"/>
                  </a:cubicBezTo>
                  <a:cubicBezTo>
                    <a:pt x="646" y="337"/>
                    <a:pt x="644" y="328"/>
                    <a:pt x="645" y="327"/>
                  </a:cubicBezTo>
                  <a:cubicBezTo>
                    <a:pt x="646" y="325"/>
                    <a:pt x="651" y="324"/>
                    <a:pt x="652" y="322"/>
                  </a:cubicBezTo>
                  <a:cubicBezTo>
                    <a:pt x="652" y="321"/>
                    <a:pt x="658" y="315"/>
                    <a:pt x="658" y="312"/>
                  </a:cubicBezTo>
                  <a:cubicBezTo>
                    <a:pt x="657" y="309"/>
                    <a:pt x="662" y="315"/>
                    <a:pt x="664" y="318"/>
                  </a:cubicBezTo>
                  <a:cubicBezTo>
                    <a:pt x="667" y="320"/>
                    <a:pt x="670" y="335"/>
                    <a:pt x="673" y="337"/>
                  </a:cubicBezTo>
                  <a:cubicBezTo>
                    <a:pt x="677" y="338"/>
                    <a:pt x="690" y="321"/>
                    <a:pt x="689" y="309"/>
                  </a:cubicBezTo>
                  <a:cubicBezTo>
                    <a:pt x="687" y="298"/>
                    <a:pt x="693" y="284"/>
                    <a:pt x="696" y="282"/>
                  </a:cubicBezTo>
                  <a:cubicBezTo>
                    <a:pt x="698" y="281"/>
                    <a:pt x="705" y="272"/>
                    <a:pt x="709" y="266"/>
                  </a:cubicBezTo>
                  <a:cubicBezTo>
                    <a:pt x="679" y="179"/>
                    <a:pt x="629" y="101"/>
                    <a:pt x="565" y="38"/>
                  </a:cubicBezTo>
                  <a:cubicBezTo>
                    <a:pt x="564" y="38"/>
                    <a:pt x="563" y="38"/>
                    <a:pt x="563" y="38"/>
                  </a:cubicBezTo>
                  <a:cubicBezTo>
                    <a:pt x="558" y="37"/>
                    <a:pt x="558" y="37"/>
                    <a:pt x="558" y="37"/>
                  </a:cubicBezTo>
                  <a:cubicBezTo>
                    <a:pt x="549" y="35"/>
                    <a:pt x="544" y="26"/>
                    <a:pt x="546" y="24"/>
                  </a:cubicBezTo>
                  <a:cubicBezTo>
                    <a:pt x="546" y="24"/>
                    <a:pt x="546" y="22"/>
                    <a:pt x="546" y="20"/>
                  </a:cubicBezTo>
                  <a:cubicBezTo>
                    <a:pt x="541" y="16"/>
                    <a:pt x="536" y="12"/>
                    <a:pt x="531" y="8"/>
                  </a:cubicBezTo>
                  <a:cubicBezTo>
                    <a:pt x="527" y="8"/>
                    <a:pt x="523" y="8"/>
                    <a:pt x="521" y="8"/>
                  </a:cubicBezTo>
                  <a:cubicBezTo>
                    <a:pt x="516" y="7"/>
                    <a:pt x="505" y="4"/>
                    <a:pt x="503" y="2"/>
                  </a:cubicBezTo>
                  <a:cubicBezTo>
                    <a:pt x="501" y="0"/>
                    <a:pt x="494" y="4"/>
                    <a:pt x="494" y="7"/>
                  </a:cubicBezTo>
                  <a:cubicBezTo>
                    <a:pt x="493" y="11"/>
                    <a:pt x="482" y="13"/>
                    <a:pt x="481" y="15"/>
                  </a:cubicBezTo>
                  <a:cubicBezTo>
                    <a:pt x="480" y="18"/>
                    <a:pt x="474" y="18"/>
                    <a:pt x="473" y="17"/>
                  </a:cubicBezTo>
                  <a:cubicBezTo>
                    <a:pt x="472" y="15"/>
                    <a:pt x="461" y="21"/>
                    <a:pt x="456" y="21"/>
                  </a:cubicBezTo>
                  <a:cubicBezTo>
                    <a:pt x="450" y="22"/>
                    <a:pt x="440" y="26"/>
                    <a:pt x="438" y="27"/>
                  </a:cubicBezTo>
                  <a:cubicBezTo>
                    <a:pt x="436" y="28"/>
                    <a:pt x="430" y="34"/>
                    <a:pt x="429" y="36"/>
                  </a:cubicBezTo>
                  <a:cubicBezTo>
                    <a:pt x="428" y="39"/>
                    <a:pt x="421" y="42"/>
                    <a:pt x="419" y="43"/>
                  </a:cubicBezTo>
                  <a:cubicBezTo>
                    <a:pt x="417" y="44"/>
                    <a:pt x="418" y="54"/>
                    <a:pt x="420" y="55"/>
                  </a:cubicBezTo>
                  <a:cubicBezTo>
                    <a:pt x="423" y="57"/>
                    <a:pt x="415" y="54"/>
                    <a:pt x="412" y="52"/>
                  </a:cubicBezTo>
                  <a:cubicBezTo>
                    <a:pt x="408" y="51"/>
                    <a:pt x="404" y="57"/>
                    <a:pt x="403" y="59"/>
                  </a:cubicBezTo>
                  <a:cubicBezTo>
                    <a:pt x="402" y="61"/>
                    <a:pt x="399" y="57"/>
                    <a:pt x="399" y="54"/>
                  </a:cubicBezTo>
                  <a:cubicBezTo>
                    <a:pt x="399" y="51"/>
                    <a:pt x="390" y="49"/>
                    <a:pt x="389" y="51"/>
                  </a:cubicBezTo>
                  <a:cubicBezTo>
                    <a:pt x="388" y="54"/>
                    <a:pt x="381" y="51"/>
                    <a:pt x="379" y="49"/>
                  </a:cubicBezTo>
                  <a:cubicBezTo>
                    <a:pt x="376" y="48"/>
                    <a:pt x="365" y="59"/>
                    <a:pt x="361" y="64"/>
                  </a:cubicBezTo>
                  <a:cubicBezTo>
                    <a:pt x="357" y="68"/>
                    <a:pt x="338" y="71"/>
                    <a:pt x="334" y="69"/>
                  </a:cubicBezTo>
                  <a:cubicBezTo>
                    <a:pt x="330" y="68"/>
                    <a:pt x="327" y="78"/>
                    <a:pt x="330" y="79"/>
                  </a:cubicBezTo>
                  <a:cubicBezTo>
                    <a:pt x="331" y="79"/>
                    <a:pt x="329" y="79"/>
                    <a:pt x="326" y="79"/>
                  </a:cubicBezTo>
                  <a:cubicBezTo>
                    <a:pt x="323" y="79"/>
                    <a:pt x="319" y="79"/>
                    <a:pt x="316" y="79"/>
                  </a:cubicBezTo>
                  <a:cubicBezTo>
                    <a:pt x="310" y="79"/>
                    <a:pt x="292" y="86"/>
                    <a:pt x="288" y="90"/>
                  </a:cubicBezTo>
                  <a:cubicBezTo>
                    <a:pt x="284" y="93"/>
                    <a:pt x="280" y="89"/>
                    <a:pt x="280" y="86"/>
                  </a:cubicBezTo>
                  <a:cubicBezTo>
                    <a:pt x="280" y="84"/>
                    <a:pt x="273" y="82"/>
                    <a:pt x="271" y="81"/>
                  </a:cubicBezTo>
                  <a:cubicBezTo>
                    <a:pt x="269" y="80"/>
                    <a:pt x="265" y="94"/>
                    <a:pt x="262" y="97"/>
                  </a:cubicBezTo>
                  <a:cubicBezTo>
                    <a:pt x="258" y="100"/>
                    <a:pt x="254" y="86"/>
                    <a:pt x="246" y="84"/>
                  </a:cubicBezTo>
                  <a:cubicBezTo>
                    <a:pt x="238" y="82"/>
                    <a:pt x="225" y="74"/>
                    <a:pt x="221" y="73"/>
                  </a:cubicBezTo>
                  <a:cubicBezTo>
                    <a:pt x="218" y="72"/>
                    <a:pt x="210" y="64"/>
                    <a:pt x="208" y="62"/>
                  </a:cubicBezTo>
                  <a:cubicBezTo>
                    <a:pt x="206" y="60"/>
                    <a:pt x="195" y="58"/>
                    <a:pt x="192" y="58"/>
                  </a:cubicBezTo>
                  <a:cubicBezTo>
                    <a:pt x="189" y="58"/>
                    <a:pt x="178" y="64"/>
                    <a:pt x="175" y="67"/>
                  </a:cubicBezTo>
                  <a:cubicBezTo>
                    <a:pt x="172" y="69"/>
                    <a:pt x="168" y="69"/>
                    <a:pt x="166" y="69"/>
                  </a:cubicBezTo>
                  <a:cubicBezTo>
                    <a:pt x="165" y="70"/>
                    <a:pt x="152" y="82"/>
                    <a:pt x="147" y="86"/>
                  </a:cubicBezTo>
                  <a:cubicBezTo>
                    <a:pt x="143" y="90"/>
                    <a:pt x="134" y="106"/>
                    <a:pt x="132" y="110"/>
                  </a:cubicBezTo>
                  <a:cubicBezTo>
                    <a:pt x="129" y="114"/>
                    <a:pt x="125" y="115"/>
                    <a:pt x="123" y="115"/>
                  </a:cubicBezTo>
                  <a:cubicBezTo>
                    <a:pt x="122" y="115"/>
                    <a:pt x="120" y="119"/>
                    <a:pt x="120" y="121"/>
                  </a:cubicBezTo>
                  <a:cubicBezTo>
                    <a:pt x="120" y="123"/>
                    <a:pt x="106" y="130"/>
                    <a:pt x="105" y="136"/>
                  </a:cubicBezTo>
                  <a:cubicBezTo>
                    <a:pt x="103" y="143"/>
                    <a:pt x="106" y="158"/>
                    <a:pt x="106" y="163"/>
                  </a:cubicBezTo>
                  <a:cubicBezTo>
                    <a:pt x="106" y="168"/>
                    <a:pt x="111" y="178"/>
                    <a:pt x="115" y="179"/>
                  </a:cubicBezTo>
                  <a:cubicBezTo>
                    <a:pt x="119" y="179"/>
                    <a:pt x="117" y="187"/>
                    <a:pt x="116" y="190"/>
                  </a:cubicBezTo>
                  <a:cubicBezTo>
                    <a:pt x="115" y="192"/>
                    <a:pt x="119" y="195"/>
                    <a:pt x="119" y="197"/>
                  </a:cubicBezTo>
                  <a:cubicBezTo>
                    <a:pt x="118" y="199"/>
                    <a:pt x="109" y="202"/>
                    <a:pt x="106" y="203"/>
                  </a:cubicBezTo>
                  <a:cubicBezTo>
                    <a:pt x="102" y="204"/>
                    <a:pt x="98" y="211"/>
                    <a:pt x="97" y="214"/>
                  </a:cubicBezTo>
                  <a:cubicBezTo>
                    <a:pt x="96" y="216"/>
                    <a:pt x="87" y="218"/>
                    <a:pt x="84" y="221"/>
                  </a:cubicBezTo>
                  <a:cubicBezTo>
                    <a:pt x="85" y="218"/>
                    <a:pt x="86" y="215"/>
                    <a:pt x="86" y="214"/>
                  </a:cubicBezTo>
                  <a:cubicBezTo>
                    <a:pt x="88" y="210"/>
                    <a:pt x="86" y="204"/>
                    <a:pt x="84" y="203"/>
                  </a:cubicBezTo>
                  <a:cubicBezTo>
                    <a:pt x="83" y="202"/>
                    <a:pt x="82" y="185"/>
                    <a:pt x="80" y="181"/>
                  </a:cubicBezTo>
                  <a:cubicBezTo>
                    <a:pt x="77" y="177"/>
                    <a:pt x="71" y="171"/>
                    <a:pt x="70" y="170"/>
                  </a:cubicBezTo>
                  <a:cubicBezTo>
                    <a:pt x="68" y="169"/>
                    <a:pt x="71" y="164"/>
                    <a:pt x="72" y="162"/>
                  </a:cubicBezTo>
                  <a:cubicBezTo>
                    <a:pt x="73" y="161"/>
                    <a:pt x="64" y="160"/>
                    <a:pt x="61" y="161"/>
                  </a:cubicBezTo>
                  <a:cubicBezTo>
                    <a:pt x="59" y="162"/>
                    <a:pt x="58" y="179"/>
                    <a:pt x="57" y="184"/>
                  </a:cubicBezTo>
                  <a:cubicBezTo>
                    <a:pt x="56" y="188"/>
                    <a:pt x="61" y="196"/>
                    <a:pt x="62" y="196"/>
                  </a:cubicBezTo>
                  <a:cubicBezTo>
                    <a:pt x="64" y="196"/>
                    <a:pt x="64" y="205"/>
                    <a:pt x="60" y="205"/>
                  </a:cubicBezTo>
                  <a:cubicBezTo>
                    <a:pt x="57" y="205"/>
                    <a:pt x="54" y="217"/>
                    <a:pt x="56" y="220"/>
                  </a:cubicBezTo>
                  <a:cubicBezTo>
                    <a:pt x="58" y="223"/>
                    <a:pt x="54" y="228"/>
                    <a:pt x="52" y="229"/>
                  </a:cubicBezTo>
                  <a:cubicBezTo>
                    <a:pt x="50" y="231"/>
                    <a:pt x="64" y="230"/>
                    <a:pt x="70" y="230"/>
                  </a:cubicBezTo>
                  <a:cubicBezTo>
                    <a:pt x="76" y="230"/>
                    <a:pt x="81" y="232"/>
                    <a:pt x="81" y="233"/>
                  </a:cubicBezTo>
                  <a:cubicBezTo>
                    <a:pt x="80" y="233"/>
                    <a:pt x="69" y="235"/>
                    <a:pt x="67" y="238"/>
                  </a:cubicBezTo>
                  <a:cubicBezTo>
                    <a:pt x="65" y="241"/>
                    <a:pt x="57" y="246"/>
                    <a:pt x="55" y="248"/>
                  </a:cubicBezTo>
                  <a:cubicBezTo>
                    <a:pt x="54" y="250"/>
                    <a:pt x="58" y="254"/>
                    <a:pt x="61" y="254"/>
                  </a:cubicBezTo>
                  <a:cubicBezTo>
                    <a:pt x="65" y="254"/>
                    <a:pt x="68" y="265"/>
                    <a:pt x="71" y="267"/>
                  </a:cubicBezTo>
                  <a:cubicBezTo>
                    <a:pt x="73" y="270"/>
                    <a:pt x="72" y="276"/>
                    <a:pt x="71" y="277"/>
                  </a:cubicBezTo>
                  <a:cubicBezTo>
                    <a:pt x="71" y="278"/>
                    <a:pt x="66" y="278"/>
                    <a:pt x="62" y="277"/>
                  </a:cubicBezTo>
                  <a:cubicBezTo>
                    <a:pt x="57" y="277"/>
                    <a:pt x="52" y="277"/>
                    <a:pt x="49" y="277"/>
                  </a:cubicBezTo>
                  <a:cubicBezTo>
                    <a:pt x="43" y="279"/>
                    <a:pt x="36" y="291"/>
                    <a:pt x="35" y="296"/>
                  </a:cubicBezTo>
                  <a:cubicBezTo>
                    <a:pt x="35" y="300"/>
                    <a:pt x="36" y="314"/>
                    <a:pt x="37" y="317"/>
                  </a:cubicBezTo>
                  <a:cubicBezTo>
                    <a:pt x="38" y="321"/>
                    <a:pt x="50" y="323"/>
                    <a:pt x="52" y="325"/>
                  </a:cubicBezTo>
                  <a:cubicBezTo>
                    <a:pt x="54" y="326"/>
                    <a:pt x="58" y="326"/>
                    <a:pt x="62" y="326"/>
                  </a:cubicBezTo>
                  <a:cubicBezTo>
                    <a:pt x="65" y="326"/>
                    <a:pt x="68" y="326"/>
                    <a:pt x="69" y="326"/>
                  </a:cubicBezTo>
                  <a:cubicBezTo>
                    <a:pt x="71" y="328"/>
                    <a:pt x="79" y="315"/>
                    <a:pt x="81" y="309"/>
                  </a:cubicBezTo>
                  <a:cubicBezTo>
                    <a:pt x="82" y="303"/>
                    <a:pt x="95" y="292"/>
                    <a:pt x="97" y="288"/>
                  </a:cubicBezTo>
                  <a:cubicBezTo>
                    <a:pt x="100" y="283"/>
                    <a:pt x="113" y="284"/>
                    <a:pt x="116" y="282"/>
                  </a:cubicBezTo>
                  <a:cubicBezTo>
                    <a:pt x="120" y="280"/>
                    <a:pt x="118" y="292"/>
                    <a:pt x="120" y="299"/>
                  </a:cubicBezTo>
                  <a:cubicBezTo>
                    <a:pt x="121" y="305"/>
                    <a:pt x="134" y="305"/>
                    <a:pt x="132" y="298"/>
                  </a:cubicBezTo>
                  <a:cubicBezTo>
                    <a:pt x="130" y="292"/>
                    <a:pt x="133" y="289"/>
                    <a:pt x="134" y="291"/>
                  </a:cubicBezTo>
                  <a:cubicBezTo>
                    <a:pt x="134" y="294"/>
                    <a:pt x="147" y="299"/>
                    <a:pt x="149" y="302"/>
                  </a:cubicBezTo>
                  <a:cubicBezTo>
                    <a:pt x="151" y="306"/>
                    <a:pt x="151" y="313"/>
                    <a:pt x="148" y="313"/>
                  </a:cubicBezTo>
                  <a:cubicBezTo>
                    <a:pt x="145" y="313"/>
                    <a:pt x="145" y="322"/>
                    <a:pt x="148" y="322"/>
                  </a:cubicBezTo>
                  <a:cubicBezTo>
                    <a:pt x="151" y="323"/>
                    <a:pt x="155" y="313"/>
                    <a:pt x="158" y="312"/>
                  </a:cubicBezTo>
                  <a:cubicBezTo>
                    <a:pt x="161" y="310"/>
                    <a:pt x="163" y="304"/>
                    <a:pt x="162" y="303"/>
                  </a:cubicBezTo>
                  <a:cubicBezTo>
                    <a:pt x="161" y="303"/>
                    <a:pt x="165" y="297"/>
                    <a:pt x="166" y="299"/>
                  </a:cubicBezTo>
                  <a:cubicBezTo>
                    <a:pt x="168" y="301"/>
                    <a:pt x="160" y="286"/>
                    <a:pt x="154" y="281"/>
                  </a:cubicBezTo>
                  <a:cubicBezTo>
                    <a:pt x="149" y="276"/>
                    <a:pt x="153" y="278"/>
                    <a:pt x="163" y="286"/>
                  </a:cubicBezTo>
                  <a:cubicBezTo>
                    <a:pt x="163" y="286"/>
                    <a:pt x="163" y="286"/>
                    <a:pt x="169" y="296"/>
                  </a:cubicBezTo>
                  <a:cubicBezTo>
                    <a:pt x="171" y="297"/>
                    <a:pt x="172" y="302"/>
                    <a:pt x="174" y="304"/>
                  </a:cubicBezTo>
                  <a:cubicBezTo>
                    <a:pt x="175" y="307"/>
                    <a:pt x="175" y="307"/>
                    <a:pt x="175" y="307"/>
                  </a:cubicBezTo>
                  <a:cubicBezTo>
                    <a:pt x="177" y="310"/>
                    <a:pt x="178" y="319"/>
                    <a:pt x="178" y="322"/>
                  </a:cubicBezTo>
                  <a:cubicBezTo>
                    <a:pt x="178" y="324"/>
                    <a:pt x="183" y="329"/>
                    <a:pt x="186" y="329"/>
                  </a:cubicBezTo>
                  <a:cubicBezTo>
                    <a:pt x="189" y="329"/>
                    <a:pt x="192" y="330"/>
                    <a:pt x="191" y="331"/>
                  </a:cubicBezTo>
                  <a:cubicBezTo>
                    <a:pt x="191" y="331"/>
                    <a:pt x="193" y="337"/>
                    <a:pt x="197" y="337"/>
                  </a:cubicBezTo>
                  <a:cubicBezTo>
                    <a:pt x="200" y="337"/>
                    <a:pt x="201" y="329"/>
                    <a:pt x="198" y="329"/>
                  </a:cubicBezTo>
                  <a:cubicBezTo>
                    <a:pt x="195" y="329"/>
                    <a:pt x="195" y="317"/>
                    <a:pt x="195" y="312"/>
                  </a:cubicBezTo>
                  <a:cubicBezTo>
                    <a:pt x="194" y="306"/>
                    <a:pt x="197" y="302"/>
                    <a:pt x="198" y="302"/>
                  </a:cubicBezTo>
                  <a:cubicBezTo>
                    <a:pt x="199" y="302"/>
                    <a:pt x="198" y="313"/>
                    <a:pt x="198" y="315"/>
                  </a:cubicBezTo>
                  <a:cubicBezTo>
                    <a:pt x="198" y="318"/>
                    <a:pt x="200" y="322"/>
                    <a:pt x="201" y="326"/>
                  </a:cubicBezTo>
                  <a:cubicBezTo>
                    <a:pt x="201" y="326"/>
                    <a:pt x="201" y="326"/>
                    <a:pt x="204" y="328"/>
                  </a:cubicBezTo>
                  <a:cubicBezTo>
                    <a:pt x="212" y="334"/>
                    <a:pt x="212" y="334"/>
                    <a:pt x="212" y="334"/>
                  </a:cubicBezTo>
                  <a:cubicBezTo>
                    <a:pt x="222" y="331"/>
                    <a:pt x="237" y="333"/>
                    <a:pt x="236" y="336"/>
                  </a:cubicBezTo>
                  <a:cubicBezTo>
                    <a:pt x="235" y="338"/>
                    <a:pt x="244" y="338"/>
                    <a:pt x="244" y="335"/>
                  </a:cubicBezTo>
                  <a:cubicBezTo>
                    <a:pt x="245" y="331"/>
                    <a:pt x="245" y="335"/>
                    <a:pt x="245" y="337"/>
                  </a:cubicBezTo>
                  <a:cubicBezTo>
                    <a:pt x="245" y="340"/>
                    <a:pt x="238" y="349"/>
                    <a:pt x="237" y="354"/>
                  </a:cubicBezTo>
                  <a:cubicBezTo>
                    <a:pt x="236" y="358"/>
                    <a:pt x="212" y="355"/>
                    <a:pt x="201" y="354"/>
                  </a:cubicBezTo>
                  <a:cubicBezTo>
                    <a:pt x="190" y="353"/>
                    <a:pt x="175" y="357"/>
                    <a:pt x="174" y="360"/>
                  </a:cubicBezTo>
                  <a:cubicBezTo>
                    <a:pt x="172" y="363"/>
                    <a:pt x="156" y="353"/>
                    <a:pt x="149" y="350"/>
                  </a:cubicBezTo>
                  <a:cubicBezTo>
                    <a:pt x="141" y="347"/>
                    <a:pt x="135" y="335"/>
                    <a:pt x="133" y="334"/>
                  </a:cubicBezTo>
                  <a:cubicBezTo>
                    <a:pt x="132" y="332"/>
                    <a:pt x="135" y="328"/>
                    <a:pt x="134" y="326"/>
                  </a:cubicBezTo>
                  <a:cubicBezTo>
                    <a:pt x="133" y="324"/>
                    <a:pt x="116" y="323"/>
                    <a:pt x="111" y="325"/>
                  </a:cubicBezTo>
                  <a:cubicBezTo>
                    <a:pt x="106" y="327"/>
                    <a:pt x="80" y="330"/>
                    <a:pt x="74" y="332"/>
                  </a:cubicBezTo>
                  <a:cubicBezTo>
                    <a:pt x="68" y="335"/>
                    <a:pt x="59" y="332"/>
                    <a:pt x="56" y="332"/>
                  </a:cubicBezTo>
                  <a:cubicBezTo>
                    <a:pt x="53" y="331"/>
                    <a:pt x="46" y="340"/>
                    <a:pt x="43" y="341"/>
                  </a:cubicBezTo>
                  <a:cubicBezTo>
                    <a:pt x="39" y="343"/>
                    <a:pt x="35" y="355"/>
                    <a:pt x="33" y="368"/>
                  </a:cubicBezTo>
                  <a:cubicBezTo>
                    <a:pt x="33" y="368"/>
                    <a:pt x="33" y="368"/>
                    <a:pt x="28" y="377"/>
                  </a:cubicBezTo>
                  <a:cubicBezTo>
                    <a:pt x="25" y="383"/>
                    <a:pt x="25" y="383"/>
                    <a:pt x="25" y="383"/>
                  </a:cubicBezTo>
                  <a:cubicBezTo>
                    <a:pt x="17" y="389"/>
                    <a:pt x="7" y="411"/>
                    <a:pt x="5" y="415"/>
                  </a:cubicBezTo>
                  <a:cubicBezTo>
                    <a:pt x="2" y="420"/>
                    <a:pt x="0" y="451"/>
                    <a:pt x="0" y="461"/>
                  </a:cubicBezTo>
                  <a:cubicBezTo>
                    <a:pt x="0" y="472"/>
                    <a:pt x="9" y="494"/>
                    <a:pt x="11" y="500"/>
                  </a:cubicBezTo>
                  <a:cubicBezTo>
                    <a:pt x="14" y="506"/>
                    <a:pt x="30" y="520"/>
                    <a:pt x="35" y="523"/>
                  </a:cubicBezTo>
                  <a:cubicBezTo>
                    <a:pt x="40" y="526"/>
                    <a:pt x="57" y="527"/>
                    <a:pt x="63" y="527"/>
                  </a:cubicBezTo>
                  <a:cubicBezTo>
                    <a:pt x="69" y="527"/>
                    <a:pt x="75" y="521"/>
                    <a:pt x="77" y="515"/>
                  </a:cubicBezTo>
                  <a:cubicBezTo>
                    <a:pt x="77" y="515"/>
                    <a:pt x="77" y="515"/>
                    <a:pt x="86" y="516"/>
                  </a:cubicBezTo>
                  <a:cubicBezTo>
                    <a:pt x="89" y="516"/>
                    <a:pt x="89" y="516"/>
                    <a:pt x="89" y="516"/>
                  </a:cubicBezTo>
                  <a:cubicBezTo>
                    <a:pt x="90" y="521"/>
                    <a:pt x="102" y="524"/>
                    <a:pt x="105" y="526"/>
                  </a:cubicBezTo>
                  <a:cubicBezTo>
                    <a:pt x="108" y="527"/>
                    <a:pt x="116" y="526"/>
                    <a:pt x="118" y="526"/>
                  </a:cubicBezTo>
                  <a:cubicBezTo>
                    <a:pt x="120" y="525"/>
                    <a:pt x="123" y="546"/>
                    <a:pt x="121" y="553"/>
                  </a:cubicBezTo>
                  <a:cubicBezTo>
                    <a:pt x="120" y="559"/>
                    <a:pt x="126" y="581"/>
                    <a:pt x="127" y="587"/>
                  </a:cubicBezTo>
                  <a:cubicBezTo>
                    <a:pt x="129" y="594"/>
                    <a:pt x="137" y="612"/>
                    <a:pt x="137" y="618"/>
                  </a:cubicBezTo>
                  <a:cubicBezTo>
                    <a:pt x="138" y="625"/>
                    <a:pt x="133" y="646"/>
                    <a:pt x="132" y="654"/>
                  </a:cubicBezTo>
                  <a:cubicBezTo>
                    <a:pt x="131" y="661"/>
                    <a:pt x="142" y="682"/>
                    <a:pt x="144" y="689"/>
                  </a:cubicBezTo>
                  <a:cubicBezTo>
                    <a:pt x="147" y="697"/>
                    <a:pt x="149" y="712"/>
                    <a:pt x="149" y="716"/>
                  </a:cubicBezTo>
                  <a:cubicBezTo>
                    <a:pt x="149" y="719"/>
                    <a:pt x="160" y="741"/>
                    <a:pt x="163" y="750"/>
                  </a:cubicBezTo>
                  <a:cubicBezTo>
                    <a:pt x="165" y="759"/>
                    <a:pt x="193" y="761"/>
                    <a:pt x="201" y="7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1">
              <a:extLst>
                <a:ext uri="{FF2B5EF4-FFF2-40B4-BE49-F238E27FC236}">
                  <a16:creationId xmlns:a16="http://schemas.microsoft.com/office/drawing/2014/main" id="{7FA80B89-18F1-4FCB-BFC7-B02E9B18E829}"/>
                </a:ext>
              </a:extLst>
            </p:cNvPr>
            <p:cNvSpPr>
              <a:spLocks/>
            </p:cNvSpPr>
            <p:nvPr/>
          </p:nvSpPr>
          <p:spPr bwMode="auto">
            <a:xfrm>
              <a:off x="7626124" y="3959679"/>
              <a:ext cx="85725" cy="85725"/>
            </a:xfrm>
            <a:custGeom>
              <a:avLst/>
              <a:gdLst>
                <a:gd name="T0" fmla="*/ 12 w 31"/>
                <a:gd name="T1" fmla="*/ 30 h 31"/>
                <a:gd name="T2" fmla="*/ 24 w 31"/>
                <a:gd name="T3" fmla="*/ 25 h 31"/>
                <a:gd name="T4" fmla="*/ 28 w 31"/>
                <a:gd name="T5" fmla="*/ 12 h 31"/>
                <a:gd name="T6" fmla="*/ 18 w 31"/>
                <a:gd name="T7" fmla="*/ 1 h 31"/>
                <a:gd name="T8" fmla="*/ 11 w 31"/>
                <a:gd name="T9" fmla="*/ 9 h 31"/>
                <a:gd name="T10" fmla="*/ 2 w 31"/>
                <a:gd name="T11" fmla="*/ 16 h 31"/>
                <a:gd name="T12" fmla="*/ 2 w 31"/>
                <a:gd name="T13" fmla="*/ 21 h 31"/>
                <a:gd name="T14" fmla="*/ 12 w 31"/>
                <a:gd name="T15" fmla="*/ 3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1">
                  <a:moveTo>
                    <a:pt x="12" y="30"/>
                  </a:moveTo>
                  <a:cubicBezTo>
                    <a:pt x="13" y="31"/>
                    <a:pt x="20" y="26"/>
                    <a:pt x="24" y="25"/>
                  </a:cubicBezTo>
                  <a:cubicBezTo>
                    <a:pt x="28" y="24"/>
                    <a:pt x="31" y="13"/>
                    <a:pt x="28" y="12"/>
                  </a:cubicBezTo>
                  <a:cubicBezTo>
                    <a:pt x="25" y="11"/>
                    <a:pt x="20" y="3"/>
                    <a:pt x="18" y="1"/>
                  </a:cubicBezTo>
                  <a:cubicBezTo>
                    <a:pt x="16" y="0"/>
                    <a:pt x="11" y="5"/>
                    <a:pt x="11" y="9"/>
                  </a:cubicBezTo>
                  <a:cubicBezTo>
                    <a:pt x="11" y="12"/>
                    <a:pt x="3" y="13"/>
                    <a:pt x="2" y="16"/>
                  </a:cubicBezTo>
                  <a:cubicBezTo>
                    <a:pt x="0" y="19"/>
                    <a:pt x="1" y="21"/>
                    <a:pt x="2" y="21"/>
                  </a:cubicBezTo>
                  <a:cubicBezTo>
                    <a:pt x="4" y="21"/>
                    <a:pt x="12" y="28"/>
                    <a:pt x="12" y="3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2">
              <a:extLst>
                <a:ext uri="{FF2B5EF4-FFF2-40B4-BE49-F238E27FC236}">
                  <a16:creationId xmlns:a16="http://schemas.microsoft.com/office/drawing/2014/main" id="{BAEF4C86-8599-4451-80EF-11404514E293}"/>
                </a:ext>
              </a:extLst>
            </p:cNvPr>
            <p:cNvSpPr>
              <a:spLocks/>
            </p:cNvSpPr>
            <p:nvPr/>
          </p:nvSpPr>
          <p:spPr bwMode="auto">
            <a:xfrm>
              <a:off x="7576912" y="4172404"/>
              <a:ext cx="65088" cy="93663"/>
            </a:xfrm>
            <a:custGeom>
              <a:avLst/>
              <a:gdLst>
                <a:gd name="T0" fmla="*/ 22 w 24"/>
                <a:gd name="T1" fmla="*/ 14 h 34"/>
                <a:gd name="T2" fmla="*/ 17 w 24"/>
                <a:gd name="T3" fmla="*/ 1 h 34"/>
                <a:gd name="T4" fmla="*/ 3 w 24"/>
                <a:gd name="T5" fmla="*/ 25 h 34"/>
                <a:gd name="T6" fmla="*/ 9 w 24"/>
                <a:gd name="T7" fmla="*/ 32 h 34"/>
                <a:gd name="T8" fmla="*/ 20 w 24"/>
                <a:gd name="T9" fmla="*/ 34 h 34"/>
                <a:gd name="T10" fmla="*/ 20 w 24"/>
                <a:gd name="T11" fmla="*/ 29 h 34"/>
                <a:gd name="T12" fmla="*/ 22 w 24"/>
                <a:gd name="T13" fmla="*/ 14 h 34"/>
              </a:gdLst>
              <a:ahLst/>
              <a:cxnLst>
                <a:cxn ang="0">
                  <a:pos x="T0" y="T1"/>
                </a:cxn>
                <a:cxn ang="0">
                  <a:pos x="T2" y="T3"/>
                </a:cxn>
                <a:cxn ang="0">
                  <a:pos x="T4" y="T5"/>
                </a:cxn>
                <a:cxn ang="0">
                  <a:pos x="T6" y="T7"/>
                </a:cxn>
                <a:cxn ang="0">
                  <a:pos x="T8" y="T9"/>
                </a:cxn>
                <a:cxn ang="0">
                  <a:pos x="T10" y="T11"/>
                </a:cxn>
                <a:cxn ang="0">
                  <a:pos x="T12" y="T13"/>
                </a:cxn>
              </a:cxnLst>
              <a:rect l="0" t="0" r="r" b="b"/>
              <a:pathLst>
                <a:path w="24" h="34">
                  <a:moveTo>
                    <a:pt x="22" y="14"/>
                  </a:moveTo>
                  <a:cubicBezTo>
                    <a:pt x="24" y="13"/>
                    <a:pt x="21" y="2"/>
                    <a:pt x="17" y="1"/>
                  </a:cubicBezTo>
                  <a:cubicBezTo>
                    <a:pt x="13" y="0"/>
                    <a:pt x="0" y="16"/>
                    <a:pt x="3" y="25"/>
                  </a:cubicBezTo>
                  <a:cubicBezTo>
                    <a:pt x="5" y="34"/>
                    <a:pt x="8" y="33"/>
                    <a:pt x="9" y="32"/>
                  </a:cubicBezTo>
                  <a:cubicBezTo>
                    <a:pt x="10" y="30"/>
                    <a:pt x="17" y="33"/>
                    <a:pt x="20" y="34"/>
                  </a:cubicBezTo>
                  <a:cubicBezTo>
                    <a:pt x="22" y="34"/>
                    <a:pt x="22" y="32"/>
                    <a:pt x="20" y="29"/>
                  </a:cubicBezTo>
                  <a:cubicBezTo>
                    <a:pt x="17" y="25"/>
                    <a:pt x="20" y="15"/>
                    <a:pt x="2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3">
              <a:extLst>
                <a:ext uri="{FF2B5EF4-FFF2-40B4-BE49-F238E27FC236}">
                  <a16:creationId xmlns:a16="http://schemas.microsoft.com/office/drawing/2014/main" id="{CF4EBF19-1B48-46D4-8951-4C183D587A20}"/>
                </a:ext>
              </a:extLst>
            </p:cNvPr>
            <p:cNvSpPr>
              <a:spLocks/>
            </p:cNvSpPr>
            <p:nvPr/>
          </p:nvSpPr>
          <p:spPr bwMode="auto">
            <a:xfrm>
              <a:off x="7449912" y="4094617"/>
              <a:ext cx="127000" cy="180975"/>
            </a:xfrm>
            <a:custGeom>
              <a:avLst/>
              <a:gdLst>
                <a:gd name="T0" fmla="*/ 44 w 46"/>
                <a:gd name="T1" fmla="*/ 31 h 65"/>
                <a:gd name="T2" fmla="*/ 46 w 46"/>
                <a:gd name="T3" fmla="*/ 12 h 65"/>
                <a:gd name="T4" fmla="*/ 35 w 46"/>
                <a:gd name="T5" fmla="*/ 1 h 65"/>
                <a:gd name="T6" fmla="*/ 11 w 46"/>
                <a:gd name="T7" fmla="*/ 30 h 65"/>
                <a:gd name="T8" fmla="*/ 2 w 46"/>
                <a:gd name="T9" fmla="*/ 54 h 65"/>
                <a:gd name="T10" fmla="*/ 25 w 46"/>
                <a:gd name="T11" fmla="*/ 62 h 65"/>
                <a:gd name="T12" fmla="*/ 33 w 46"/>
                <a:gd name="T13" fmla="*/ 61 h 65"/>
                <a:gd name="T14" fmla="*/ 34 w 46"/>
                <a:gd name="T15" fmla="*/ 59 h 65"/>
                <a:gd name="T16" fmla="*/ 41 w 46"/>
                <a:gd name="T17" fmla="*/ 47 h 65"/>
                <a:gd name="T18" fmla="*/ 44 w 46"/>
                <a:gd name="T19" fmla="*/ 3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65">
                  <a:moveTo>
                    <a:pt x="44" y="31"/>
                  </a:moveTo>
                  <a:cubicBezTo>
                    <a:pt x="44" y="27"/>
                    <a:pt x="45" y="15"/>
                    <a:pt x="46" y="12"/>
                  </a:cubicBezTo>
                  <a:cubicBezTo>
                    <a:pt x="46" y="10"/>
                    <a:pt x="39" y="3"/>
                    <a:pt x="35" y="1"/>
                  </a:cubicBezTo>
                  <a:cubicBezTo>
                    <a:pt x="31" y="0"/>
                    <a:pt x="20" y="26"/>
                    <a:pt x="11" y="30"/>
                  </a:cubicBezTo>
                  <a:cubicBezTo>
                    <a:pt x="3" y="35"/>
                    <a:pt x="0" y="50"/>
                    <a:pt x="2" y="54"/>
                  </a:cubicBezTo>
                  <a:cubicBezTo>
                    <a:pt x="4" y="58"/>
                    <a:pt x="22" y="59"/>
                    <a:pt x="25" y="62"/>
                  </a:cubicBezTo>
                  <a:cubicBezTo>
                    <a:pt x="28" y="65"/>
                    <a:pt x="31" y="62"/>
                    <a:pt x="33" y="61"/>
                  </a:cubicBezTo>
                  <a:cubicBezTo>
                    <a:pt x="35" y="61"/>
                    <a:pt x="34" y="60"/>
                    <a:pt x="34" y="59"/>
                  </a:cubicBezTo>
                  <a:cubicBezTo>
                    <a:pt x="33" y="59"/>
                    <a:pt x="40" y="51"/>
                    <a:pt x="41" y="47"/>
                  </a:cubicBezTo>
                  <a:cubicBezTo>
                    <a:pt x="42" y="42"/>
                    <a:pt x="43" y="35"/>
                    <a:pt x="44"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4">
              <a:extLst>
                <a:ext uri="{FF2B5EF4-FFF2-40B4-BE49-F238E27FC236}">
                  <a16:creationId xmlns:a16="http://schemas.microsoft.com/office/drawing/2014/main" id="{9247B7C6-EE9E-482A-B3C1-4D892EFC3987}"/>
                </a:ext>
              </a:extLst>
            </p:cNvPr>
            <p:cNvSpPr>
              <a:spLocks/>
            </p:cNvSpPr>
            <p:nvPr/>
          </p:nvSpPr>
          <p:spPr bwMode="auto">
            <a:xfrm>
              <a:off x="7394349" y="4291467"/>
              <a:ext cx="134938" cy="52388"/>
            </a:xfrm>
            <a:custGeom>
              <a:avLst/>
              <a:gdLst>
                <a:gd name="T0" fmla="*/ 15 w 49"/>
                <a:gd name="T1" fmla="*/ 3 h 19"/>
                <a:gd name="T2" fmla="*/ 0 w 49"/>
                <a:gd name="T3" fmla="*/ 7 h 19"/>
                <a:gd name="T4" fmla="*/ 35 w 49"/>
                <a:gd name="T5" fmla="*/ 16 h 19"/>
                <a:gd name="T6" fmla="*/ 47 w 49"/>
                <a:gd name="T7" fmla="*/ 18 h 19"/>
                <a:gd name="T8" fmla="*/ 15 w 49"/>
                <a:gd name="T9" fmla="*/ 3 h 19"/>
              </a:gdLst>
              <a:ahLst/>
              <a:cxnLst>
                <a:cxn ang="0">
                  <a:pos x="T0" y="T1"/>
                </a:cxn>
                <a:cxn ang="0">
                  <a:pos x="T2" y="T3"/>
                </a:cxn>
                <a:cxn ang="0">
                  <a:pos x="T4" y="T5"/>
                </a:cxn>
                <a:cxn ang="0">
                  <a:pos x="T6" y="T7"/>
                </a:cxn>
                <a:cxn ang="0">
                  <a:pos x="T8" y="T9"/>
                </a:cxn>
              </a:cxnLst>
              <a:rect l="0" t="0" r="r" b="b"/>
              <a:pathLst>
                <a:path w="49" h="19">
                  <a:moveTo>
                    <a:pt x="15" y="3"/>
                  </a:moveTo>
                  <a:cubicBezTo>
                    <a:pt x="9" y="0"/>
                    <a:pt x="1" y="4"/>
                    <a:pt x="0" y="7"/>
                  </a:cubicBezTo>
                  <a:cubicBezTo>
                    <a:pt x="0" y="9"/>
                    <a:pt x="26" y="14"/>
                    <a:pt x="35" y="16"/>
                  </a:cubicBezTo>
                  <a:cubicBezTo>
                    <a:pt x="43" y="18"/>
                    <a:pt x="49" y="19"/>
                    <a:pt x="47" y="18"/>
                  </a:cubicBezTo>
                  <a:cubicBezTo>
                    <a:pt x="45" y="16"/>
                    <a:pt x="22" y="5"/>
                    <a:pt x="15"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5">
              <a:extLst>
                <a:ext uri="{FF2B5EF4-FFF2-40B4-BE49-F238E27FC236}">
                  <a16:creationId xmlns:a16="http://schemas.microsoft.com/office/drawing/2014/main" id="{38F848D3-CEEE-46EC-BE90-D9EF6DEEDB3D}"/>
                </a:ext>
              </a:extLst>
            </p:cNvPr>
            <p:cNvSpPr>
              <a:spLocks/>
            </p:cNvSpPr>
            <p:nvPr/>
          </p:nvSpPr>
          <p:spPr bwMode="auto">
            <a:xfrm>
              <a:off x="7562624" y="3783467"/>
              <a:ext cx="26988" cy="52388"/>
            </a:xfrm>
            <a:custGeom>
              <a:avLst/>
              <a:gdLst>
                <a:gd name="T0" fmla="*/ 8 w 10"/>
                <a:gd name="T1" fmla="*/ 16 h 19"/>
                <a:gd name="T2" fmla="*/ 2 w 10"/>
                <a:gd name="T3" fmla="*/ 3 h 19"/>
                <a:gd name="T4" fmla="*/ 2 w 10"/>
                <a:gd name="T5" fmla="*/ 17 h 19"/>
                <a:gd name="T6" fmla="*/ 8 w 10"/>
                <a:gd name="T7" fmla="*/ 16 h 19"/>
              </a:gdLst>
              <a:ahLst/>
              <a:cxnLst>
                <a:cxn ang="0">
                  <a:pos x="T0" y="T1"/>
                </a:cxn>
                <a:cxn ang="0">
                  <a:pos x="T2" y="T3"/>
                </a:cxn>
                <a:cxn ang="0">
                  <a:pos x="T4" y="T5"/>
                </a:cxn>
                <a:cxn ang="0">
                  <a:pos x="T6" y="T7"/>
                </a:cxn>
              </a:cxnLst>
              <a:rect l="0" t="0" r="r" b="b"/>
              <a:pathLst>
                <a:path w="10" h="19">
                  <a:moveTo>
                    <a:pt x="8" y="16"/>
                  </a:moveTo>
                  <a:cubicBezTo>
                    <a:pt x="10" y="13"/>
                    <a:pt x="5" y="0"/>
                    <a:pt x="2" y="3"/>
                  </a:cubicBezTo>
                  <a:cubicBezTo>
                    <a:pt x="0" y="6"/>
                    <a:pt x="2" y="14"/>
                    <a:pt x="2" y="17"/>
                  </a:cubicBezTo>
                  <a:cubicBezTo>
                    <a:pt x="3" y="19"/>
                    <a:pt x="6" y="19"/>
                    <a:pt x="8"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6">
              <a:extLst>
                <a:ext uri="{FF2B5EF4-FFF2-40B4-BE49-F238E27FC236}">
                  <a16:creationId xmlns:a16="http://schemas.microsoft.com/office/drawing/2014/main" id="{603AAEA8-9570-4EB5-98C2-12EE0F3920AE}"/>
                </a:ext>
              </a:extLst>
            </p:cNvPr>
            <p:cNvSpPr>
              <a:spLocks/>
            </p:cNvSpPr>
            <p:nvPr/>
          </p:nvSpPr>
          <p:spPr bwMode="auto">
            <a:xfrm>
              <a:off x="7589612" y="3881892"/>
              <a:ext cx="41275" cy="58738"/>
            </a:xfrm>
            <a:custGeom>
              <a:avLst/>
              <a:gdLst>
                <a:gd name="T0" fmla="*/ 13 w 15"/>
                <a:gd name="T1" fmla="*/ 10 h 21"/>
                <a:gd name="T2" fmla="*/ 6 w 15"/>
                <a:gd name="T3" fmla="*/ 1 h 21"/>
                <a:gd name="T4" fmla="*/ 4 w 15"/>
                <a:gd name="T5" fmla="*/ 19 h 21"/>
                <a:gd name="T6" fmla="*/ 13 w 15"/>
                <a:gd name="T7" fmla="*/ 10 h 21"/>
              </a:gdLst>
              <a:ahLst/>
              <a:cxnLst>
                <a:cxn ang="0">
                  <a:pos x="T0" y="T1"/>
                </a:cxn>
                <a:cxn ang="0">
                  <a:pos x="T2" y="T3"/>
                </a:cxn>
                <a:cxn ang="0">
                  <a:pos x="T4" y="T5"/>
                </a:cxn>
                <a:cxn ang="0">
                  <a:pos x="T6" y="T7"/>
                </a:cxn>
              </a:cxnLst>
              <a:rect l="0" t="0" r="r" b="b"/>
              <a:pathLst>
                <a:path w="15" h="21">
                  <a:moveTo>
                    <a:pt x="13" y="10"/>
                  </a:moveTo>
                  <a:cubicBezTo>
                    <a:pt x="15" y="6"/>
                    <a:pt x="12" y="2"/>
                    <a:pt x="6" y="1"/>
                  </a:cubicBezTo>
                  <a:cubicBezTo>
                    <a:pt x="0" y="0"/>
                    <a:pt x="1" y="17"/>
                    <a:pt x="4" y="19"/>
                  </a:cubicBezTo>
                  <a:cubicBezTo>
                    <a:pt x="6" y="21"/>
                    <a:pt x="12" y="13"/>
                    <a:pt x="13"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7">
              <a:extLst>
                <a:ext uri="{FF2B5EF4-FFF2-40B4-BE49-F238E27FC236}">
                  <a16:creationId xmlns:a16="http://schemas.microsoft.com/office/drawing/2014/main" id="{7BC074E5-1348-4EC3-9390-2992C153C295}"/>
                </a:ext>
              </a:extLst>
            </p:cNvPr>
            <p:cNvSpPr>
              <a:spLocks/>
            </p:cNvSpPr>
            <p:nvPr/>
          </p:nvSpPr>
          <p:spPr bwMode="auto">
            <a:xfrm>
              <a:off x="7705499" y="4172404"/>
              <a:ext cx="63500" cy="41275"/>
            </a:xfrm>
            <a:custGeom>
              <a:avLst/>
              <a:gdLst>
                <a:gd name="T0" fmla="*/ 1 w 23"/>
                <a:gd name="T1" fmla="*/ 11 h 15"/>
                <a:gd name="T2" fmla="*/ 23 w 23"/>
                <a:gd name="T3" fmla="*/ 4 h 15"/>
                <a:gd name="T4" fmla="*/ 1 w 23"/>
                <a:gd name="T5" fmla="*/ 11 h 15"/>
              </a:gdLst>
              <a:ahLst/>
              <a:cxnLst>
                <a:cxn ang="0">
                  <a:pos x="T0" y="T1"/>
                </a:cxn>
                <a:cxn ang="0">
                  <a:pos x="T2" y="T3"/>
                </a:cxn>
                <a:cxn ang="0">
                  <a:pos x="T4" y="T5"/>
                </a:cxn>
              </a:cxnLst>
              <a:rect l="0" t="0" r="r" b="b"/>
              <a:pathLst>
                <a:path w="23" h="15">
                  <a:moveTo>
                    <a:pt x="1" y="11"/>
                  </a:moveTo>
                  <a:cubicBezTo>
                    <a:pt x="8" y="15"/>
                    <a:pt x="23" y="13"/>
                    <a:pt x="23" y="4"/>
                  </a:cubicBezTo>
                  <a:cubicBezTo>
                    <a:pt x="17" y="0"/>
                    <a:pt x="0" y="0"/>
                    <a:pt x="1"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8">
              <a:extLst>
                <a:ext uri="{FF2B5EF4-FFF2-40B4-BE49-F238E27FC236}">
                  <a16:creationId xmlns:a16="http://schemas.microsoft.com/office/drawing/2014/main" id="{67F8EF49-C36A-4E7E-8984-BA5A87D6F1D5}"/>
                </a:ext>
              </a:extLst>
            </p:cNvPr>
            <p:cNvSpPr>
              <a:spLocks/>
            </p:cNvSpPr>
            <p:nvPr/>
          </p:nvSpPr>
          <p:spPr bwMode="auto">
            <a:xfrm>
              <a:off x="7678512" y="3569154"/>
              <a:ext cx="107950" cy="111125"/>
            </a:xfrm>
            <a:custGeom>
              <a:avLst/>
              <a:gdLst>
                <a:gd name="T0" fmla="*/ 7 w 39"/>
                <a:gd name="T1" fmla="*/ 19 h 40"/>
                <a:gd name="T2" fmla="*/ 4 w 39"/>
                <a:gd name="T3" fmla="*/ 28 h 40"/>
                <a:gd name="T4" fmla="*/ 3 w 39"/>
                <a:gd name="T5" fmla="*/ 28 h 40"/>
                <a:gd name="T6" fmla="*/ 3 w 39"/>
                <a:gd name="T7" fmla="*/ 39 h 40"/>
                <a:gd name="T8" fmla="*/ 14 w 39"/>
                <a:gd name="T9" fmla="*/ 30 h 40"/>
                <a:gd name="T10" fmla="*/ 24 w 39"/>
                <a:gd name="T11" fmla="*/ 27 h 40"/>
                <a:gd name="T12" fmla="*/ 35 w 39"/>
                <a:gd name="T13" fmla="*/ 24 h 40"/>
                <a:gd name="T14" fmla="*/ 39 w 39"/>
                <a:gd name="T15" fmla="*/ 20 h 40"/>
                <a:gd name="T16" fmla="*/ 34 w 39"/>
                <a:gd name="T17" fmla="*/ 0 h 40"/>
                <a:gd name="T18" fmla="*/ 27 w 39"/>
                <a:gd name="T19" fmla="*/ 6 h 40"/>
                <a:gd name="T20" fmla="*/ 7 w 39"/>
                <a:gd name="T21" fmla="*/ 1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40">
                  <a:moveTo>
                    <a:pt x="7" y="19"/>
                  </a:moveTo>
                  <a:cubicBezTo>
                    <a:pt x="5" y="21"/>
                    <a:pt x="3" y="26"/>
                    <a:pt x="4" y="28"/>
                  </a:cubicBezTo>
                  <a:cubicBezTo>
                    <a:pt x="4" y="28"/>
                    <a:pt x="3" y="28"/>
                    <a:pt x="3" y="28"/>
                  </a:cubicBezTo>
                  <a:cubicBezTo>
                    <a:pt x="0" y="28"/>
                    <a:pt x="0" y="37"/>
                    <a:pt x="3" y="39"/>
                  </a:cubicBezTo>
                  <a:cubicBezTo>
                    <a:pt x="5" y="40"/>
                    <a:pt x="11" y="32"/>
                    <a:pt x="14" y="30"/>
                  </a:cubicBezTo>
                  <a:cubicBezTo>
                    <a:pt x="17" y="28"/>
                    <a:pt x="23" y="26"/>
                    <a:pt x="24" y="27"/>
                  </a:cubicBezTo>
                  <a:cubicBezTo>
                    <a:pt x="25" y="28"/>
                    <a:pt x="30" y="26"/>
                    <a:pt x="35" y="24"/>
                  </a:cubicBezTo>
                  <a:cubicBezTo>
                    <a:pt x="36" y="23"/>
                    <a:pt x="37" y="22"/>
                    <a:pt x="39" y="20"/>
                  </a:cubicBezTo>
                  <a:cubicBezTo>
                    <a:pt x="37" y="13"/>
                    <a:pt x="36" y="7"/>
                    <a:pt x="34" y="0"/>
                  </a:cubicBezTo>
                  <a:cubicBezTo>
                    <a:pt x="31" y="2"/>
                    <a:pt x="28" y="5"/>
                    <a:pt x="27" y="6"/>
                  </a:cubicBezTo>
                  <a:cubicBezTo>
                    <a:pt x="24" y="9"/>
                    <a:pt x="11" y="17"/>
                    <a:pt x="7"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a:extLst>
                <a:ext uri="{FF2B5EF4-FFF2-40B4-BE49-F238E27FC236}">
                  <a16:creationId xmlns:a16="http://schemas.microsoft.com/office/drawing/2014/main" id="{51468988-45A7-49D0-88A2-8170E1826E6E}"/>
                </a:ext>
              </a:extLst>
            </p:cNvPr>
            <p:cNvSpPr>
              <a:spLocks/>
            </p:cNvSpPr>
            <p:nvPr/>
          </p:nvSpPr>
          <p:spPr bwMode="auto">
            <a:xfrm>
              <a:off x="7267349" y="4116842"/>
              <a:ext cx="3175" cy="3175"/>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cubicBezTo>
                    <a:pt x="1" y="1"/>
                    <a:pt x="1" y="1"/>
                    <a:pt x="1" y="1"/>
                  </a:cubicBezTo>
                  <a:cubicBezTo>
                    <a:pt x="0" y="0"/>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
              <a:extLst>
                <a:ext uri="{FF2B5EF4-FFF2-40B4-BE49-F238E27FC236}">
                  <a16:creationId xmlns:a16="http://schemas.microsoft.com/office/drawing/2014/main" id="{AE6AD755-39DC-4D02-BB37-6983B24DF69D}"/>
                </a:ext>
              </a:extLst>
            </p:cNvPr>
            <p:cNvSpPr>
              <a:spLocks/>
            </p:cNvSpPr>
            <p:nvPr/>
          </p:nvSpPr>
          <p:spPr bwMode="auto">
            <a:xfrm>
              <a:off x="7270524" y="4108904"/>
              <a:ext cx="123825" cy="166688"/>
            </a:xfrm>
            <a:custGeom>
              <a:avLst/>
              <a:gdLst>
                <a:gd name="T0" fmla="*/ 43 w 45"/>
                <a:gd name="T1" fmla="*/ 44 h 60"/>
                <a:gd name="T2" fmla="*/ 25 w 45"/>
                <a:gd name="T3" fmla="*/ 23 h 60"/>
                <a:gd name="T4" fmla="*/ 22 w 45"/>
                <a:gd name="T5" fmla="*/ 18 h 60"/>
                <a:gd name="T6" fmla="*/ 19 w 45"/>
                <a:gd name="T7" fmla="*/ 13 h 60"/>
                <a:gd name="T8" fmla="*/ 7 w 45"/>
                <a:gd name="T9" fmla="*/ 1 h 60"/>
                <a:gd name="T10" fmla="*/ 0 w 45"/>
                <a:gd name="T11" fmla="*/ 4 h 60"/>
                <a:gd name="T12" fmla="*/ 10 w 45"/>
                <a:gd name="T13" fmla="*/ 11 h 60"/>
                <a:gd name="T14" fmla="*/ 36 w 45"/>
                <a:gd name="T15" fmla="*/ 57 h 60"/>
                <a:gd name="T16" fmla="*/ 43 w 45"/>
                <a:gd name="T17" fmla="*/ 4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60">
                  <a:moveTo>
                    <a:pt x="43" y="44"/>
                  </a:moveTo>
                  <a:cubicBezTo>
                    <a:pt x="40" y="38"/>
                    <a:pt x="32" y="29"/>
                    <a:pt x="25" y="23"/>
                  </a:cubicBezTo>
                  <a:cubicBezTo>
                    <a:pt x="25" y="23"/>
                    <a:pt x="25" y="23"/>
                    <a:pt x="22" y="18"/>
                  </a:cubicBezTo>
                  <a:cubicBezTo>
                    <a:pt x="19" y="13"/>
                    <a:pt x="19" y="13"/>
                    <a:pt x="19" y="13"/>
                  </a:cubicBezTo>
                  <a:cubicBezTo>
                    <a:pt x="16" y="7"/>
                    <a:pt x="7" y="3"/>
                    <a:pt x="7" y="1"/>
                  </a:cubicBezTo>
                  <a:cubicBezTo>
                    <a:pt x="6" y="0"/>
                    <a:pt x="3" y="6"/>
                    <a:pt x="0" y="4"/>
                  </a:cubicBezTo>
                  <a:cubicBezTo>
                    <a:pt x="2" y="5"/>
                    <a:pt x="5" y="8"/>
                    <a:pt x="10" y="11"/>
                  </a:cubicBezTo>
                  <a:cubicBezTo>
                    <a:pt x="17" y="16"/>
                    <a:pt x="33" y="55"/>
                    <a:pt x="36" y="57"/>
                  </a:cubicBezTo>
                  <a:cubicBezTo>
                    <a:pt x="39" y="60"/>
                    <a:pt x="45" y="49"/>
                    <a:pt x="43"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1">
              <a:extLst>
                <a:ext uri="{FF2B5EF4-FFF2-40B4-BE49-F238E27FC236}">
                  <a16:creationId xmlns:a16="http://schemas.microsoft.com/office/drawing/2014/main" id="{6DC6EC51-B701-4FF8-B4E6-2B3C48819F6D}"/>
                </a:ext>
              </a:extLst>
            </p:cNvPr>
            <p:cNvSpPr>
              <a:spLocks/>
            </p:cNvSpPr>
            <p:nvPr/>
          </p:nvSpPr>
          <p:spPr bwMode="auto">
            <a:xfrm>
              <a:off x="7046687" y="4042229"/>
              <a:ext cx="44450" cy="52388"/>
            </a:xfrm>
            <a:custGeom>
              <a:avLst/>
              <a:gdLst>
                <a:gd name="T0" fmla="*/ 3 w 16"/>
                <a:gd name="T1" fmla="*/ 6 h 19"/>
                <a:gd name="T2" fmla="*/ 15 w 16"/>
                <a:gd name="T3" fmla="*/ 17 h 19"/>
                <a:gd name="T4" fmla="*/ 11 w 16"/>
                <a:gd name="T5" fmla="*/ 2 h 19"/>
                <a:gd name="T6" fmla="*/ 3 w 16"/>
                <a:gd name="T7" fmla="*/ 6 h 19"/>
              </a:gdLst>
              <a:ahLst/>
              <a:cxnLst>
                <a:cxn ang="0">
                  <a:pos x="T0" y="T1"/>
                </a:cxn>
                <a:cxn ang="0">
                  <a:pos x="T2" y="T3"/>
                </a:cxn>
                <a:cxn ang="0">
                  <a:pos x="T4" y="T5"/>
                </a:cxn>
                <a:cxn ang="0">
                  <a:pos x="T6" y="T7"/>
                </a:cxn>
              </a:cxnLst>
              <a:rect l="0" t="0" r="r" b="b"/>
              <a:pathLst>
                <a:path w="16" h="19">
                  <a:moveTo>
                    <a:pt x="3" y="6"/>
                  </a:moveTo>
                  <a:cubicBezTo>
                    <a:pt x="0" y="10"/>
                    <a:pt x="14" y="19"/>
                    <a:pt x="15" y="17"/>
                  </a:cubicBezTo>
                  <a:cubicBezTo>
                    <a:pt x="16" y="15"/>
                    <a:pt x="13" y="5"/>
                    <a:pt x="11" y="2"/>
                  </a:cubicBezTo>
                  <a:cubicBezTo>
                    <a:pt x="8" y="0"/>
                    <a:pt x="5" y="2"/>
                    <a:pt x="3"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2">
              <a:extLst>
                <a:ext uri="{FF2B5EF4-FFF2-40B4-BE49-F238E27FC236}">
                  <a16:creationId xmlns:a16="http://schemas.microsoft.com/office/drawing/2014/main" id="{86767BA5-B907-42E6-811E-4A90D5883E34}"/>
                </a:ext>
              </a:extLst>
            </p:cNvPr>
            <p:cNvSpPr>
              <a:spLocks/>
            </p:cNvSpPr>
            <p:nvPr/>
          </p:nvSpPr>
          <p:spPr bwMode="auto">
            <a:xfrm>
              <a:off x="6552974" y="4399417"/>
              <a:ext cx="101600" cy="246063"/>
            </a:xfrm>
            <a:custGeom>
              <a:avLst/>
              <a:gdLst>
                <a:gd name="T0" fmla="*/ 4 w 37"/>
                <a:gd name="T1" fmla="*/ 81 h 89"/>
                <a:gd name="T2" fmla="*/ 17 w 37"/>
                <a:gd name="T3" fmla="*/ 88 h 89"/>
                <a:gd name="T4" fmla="*/ 28 w 37"/>
                <a:gd name="T5" fmla="*/ 70 h 89"/>
                <a:gd name="T6" fmla="*/ 30 w 37"/>
                <a:gd name="T7" fmla="*/ 55 h 89"/>
                <a:gd name="T8" fmla="*/ 32 w 37"/>
                <a:gd name="T9" fmla="*/ 48 h 89"/>
                <a:gd name="T10" fmla="*/ 36 w 37"/>
                <a:gd name="T11" fmla="*/ 38 h 89"/>
                <a:gd name="T12" fmla="*/ 30 w 37"/>
                <a:gd name="T13" fmla="*/ 4 h 89"/>
                <a:gd name="T14" fmla="*/ 24 w 37"/>
                <a:gd name="T15" fmla="*/ 11 h 89"/>
                <a:gd name="T16" fmla="*/ 8 w 37"/>
                <a:gd name="T17" fmla="*/ 28 h 89"/>
                <a:gd name="T18" fmla="*/ 4 w 37"/>
                <a:gd name="T19" fmla="*/ 46 h 89"/>
                <a:gd name="T20" fmla="*/ 1 w 37"/>
                <a:gd name="T21" fmla="*/ 58 h 89"/>
                <a:gd name="T22" fmla="*/ 4 w 37"/>
                <a:gd name="T23" fmla="*/ 8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89">
                  <a:moveTo>
                    <a:pt x="4" y="81"/>
                  </a:moveTo>
                  <a:cubicBezTo>
                    <a:pt x="5" y="85"/>
                    <a:pt x="14" y="89"/>
                    <a:pt x="17" y="88"/>
                  </a:cubicBezTo>
                  <a:cubicBezTo>
                    <a:pt x="20" y="88"/>
                    <a:pt x="27" y="74"/>
                    <a:pt x="28" y="70"/>
                  </a:cubicBezTo>
                  <a:cubicBezTo>
                    <a:pt x="29" y="66"/>
                    <a:pt x="30" y="57"/>
                    <a:pt x="30" y="55"/>
                  </a:cubicBezTo>
                  <a:cubicBezTo>
                    <a:pt x="30" y="53"/>
                    <a:pt x="31" y="49"/>
                    <a:pt x="32" y="48"/>
                  </a:cubicBezTo>
                  <a:cubicBezTo>
                    <a:pt x="33" y="48"/>
                    <a:pt x="35" y="43"/>
                    <a:pt x="36" y="38"/>
                  </a:cubicBezTo>
                  <a:cubicBezTo>
                    <a:pt x="37" y="33"/>
                    <a:pt x="30" y="9"/>
                    <a:pt x="30" y="4"/>
                  </a:cubicBezTo>
                  <a:cubicBezTo>
                    <a:pt x="30" y="0"/>
                    <a:pt x="25" y="7"/>
                    <a:pt x="24" y="11"/>
                  </a:cubicBezTo>
                  <a:cubicBezTo>
                    <a:pt x="23" y="15"/>
                    <a:pt x="11" y="24"/>
                    <a:pt x="8" y="28"/>
                  </a:cubicBezTo>
                  <a:cubicBezTo>
                    <a:pt x="5" y="31"/>
                    <a:pt x="2" y="43"/>
                    <a:pt x="4" y="46"/>
                  </a:cubicBezTo>
                  <a:cubicBezTo>
                    <a:pt x="5" y="48"/>
                    <a:pt x="2" y="56"/>
                    <a:pt x="1" y="58"/>
                  </a:cubicBezTo>
                  <a:cubicBezTo>
                    <a:pt x="0" y="61"/>
                    <a:pt x="4" y="76"/>
                    <a:pt x="4" y="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3">
              <a:extLst>
                <a:ext uri="{FF2B5EF4-FFF2-40B4-BE49-F238E27FC236}">
                  <a16:creationId xmlns:a16="http://schemas.microsoft.com/office/drawing/2014/main" id="{643836A1-ED71-41A8-A00E-C61505AA5AD3}"/>
                </a:ext>
              </a:extLst>
            </p:cNvPr>
            <p:cNvSpPr>
              <a:spLocks/>
            </p:cNvSpPr>
            <p:nvPr/>
          </p:nvSpPr>
          <p:spPr bwMode="auto">
            <a:xfrm>
              <a:off x="5373462" y="5059817"/>
              <a:ext cx="26988" cy="25400"/>
            </a:xfrm>
            <a:custGeom>
              <a:avLst/>
              <a:gdLst>
                <a:gd name="T0" fmla="*/ 0 w 10"/>
                <a:gd name="T1" fmla="*/ 9 h 9"/>
                <a:gd name="T2" fmla="*/ 8 w 10"/>
                <a:gd name="T3" fmla="*/ 9 h 9"/>
                <a:gd name="T4" fmla="*/ 0 w 10"/>
                <a:gd name="T5" fmla="*/ 9 h 9"/>
              </a:gdLst>
              <a:ahLst/>
              <a:cxnLst>
                <a:cxn ang="0">
                  <a:pos x="T0" y="T1"/>
                </a:cxn>
                <a:cxn ang="0">
                  <a:pos x="T2" y="T3"/>
                </a:cxn>
                <a:cxn ang="0">
                  <a:pos x="T4" y="T5"/>
                </a:cxn>
              </a:cxnLst>
              <a:rect l="0" t="0" r="r" b="b"/>
              <a:pathLst>
                <a:path w="10" h="9">
                  <a:moveTo>
                    <a:pt x="0" y="9"/>
                  </a:moveTo>
                  <a:cubicBezTo>
                    <a:pt x="3" y="9"/>
                    <a:pt x="5" y="9"/>
                    <a:pt x="8" y="9"/>
                  </a:cubicBezTo>
                  <a:cubicBezTo>
                    <a:pt x="10" y="0"/>
                    <a:pt x="0" y="1"/>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4">
              <a:extLst>
                <a:ext uri="{FF2B5EF4-FFF2-40B4-BE49-F238E27FC236}">
                  <a16:creationId xmlns:a16="http://schemas.microsoft.com/office/drawing/2014/main" id="{4F6E732D-0242-4EB6-B8B1-EBD8833677C4}"/>
                </a:ext>
              </a:extLst>
            </p:cNvPr>
            <p:cNvSpPr>
              <a:spLocks/>
            </p:cNvSpPr>
            <p:nvPr/>
          </p:nvSpPr>
          <p:spPr bwMode="auto">
            <a:xfrm>
              <a:off x="5287737" y="2499179"/>
              <a:ext cx="685800" cy="625475"/>
            </a:xfrm>
            <a:custGeom>
              <a:avLst/>
              <a:gdLst>
                <a:gd name="T0" fmla="*/ 246 w 249"/>
                <a:gd name="T1" fmla="*/ 27 h 226"/>
                <a:gd name="T2" fmla="*/ 232 w 249"/>
                <a:gd name="T3" fmla="*/ 24 h 226"/>
                <a:gd name="T4" fmla="*/ 214 w 249"/>
                <a:gd name="T5" fmla="*/ 23 h 226"/>
                <a:gd name="T6" fmla="*/ 218 w 249"/>
                <a:gd name="T7" fmla="*/ 13 h 226"/>
                <a:gd name="T8" fmla="*/ 213 w 249"/>
                <a:gd name="T9" fmla="*/ 4 h 226"/>
                <a:gd name="T10" fmla="*/ 191 w 249"/>
                <a:gd name="T11" fmla="*/ 3 h 226"/>
                <a:gd name="T12" fmla="*/ 179 w 249"/>
                <a:gd name="T13" fmla="*/ 0 h 226"/>
                <a:gd name="T14" fmla="*/ 152 w 249"/>
                <a:gd name="T15" fmla="*/ 5 h 226"/>
                <a:gd name="T16" fmla="*/ 121 w 249"/>
                <a:gd name="T17" fmla="*/ 6 h 226"/>
                <a:gd name="T18" fmla="*/ 114 w 249"/>
                <a:gd name="T19" fmla="*/ 18 h 226"/>
                <a:gd name="T20" fmla="*/ 89 w 249"/>
                <a:gd name="T21" fmla="*/ 21 h 226"/>
                <a:gd name="T22" fmla="*/ 42 w 249"/>
                <a:gd name="T23" fmla="*/ 33 h 226"/>
                <a:gd name="T24" fmla="*/ 30 w 249"/>
                <a:gd name="T25" fmla="*/ 50 h 226"/>
                <a:gd name="T26" fmla="*/ 21 w 249"/>
                <a:gd name="T27" fmla="*/ 58 h 226"/>
                <a:gd name="T28" fmla="*/ 3 w 249"/>
                <a:gd name="T29" fmla="*/ 63 h 226"/>
                <a:gd name="T30" fmla="*/ 7 w 249"/>
                <a:gd name="T31" fmla="*/ 69 h 226"/>
                <a:gd name="T32" fmla="*/ 14 w 249"/>
                <a:gd name="T33" fmla="*/ 69 h 226"/>
                <a:gd name="T34" fmla="*/ 28 w 249"/>
                <a:gd name="T35" fmla="*/ 72 h 226"/>
                <a:gd name="T36" fmla="*/ 15 w 249"/>
                <a:gd name="T37" fmla="*/ 76 h 226"/>
                <a:gd name="T38" fmla="*/ 16 w 249"/>
                <a:gd name="T39" fmla="*/ 87 h 226"/>
                <a:gd name="T40" fmla="*/ 31 w 249"/>
                <a:gd name="T41" fmla="*/ 88 h 226"/>
                <a:gd name="T42" fmla="*/ 48 w 249"/>
                <a:gd name="T43" fmla="*/ 91 h 226"/>
                <a:gd name="T44" fmla="*/ 59 w 249"/>
                <a:gd name="T45" fmla="*/ 107 h 226"/>
                <a:gd name="T46" fmla="*/ 60 w 249"/>
                <a:gd name="T47" fmla="*/ 122 h 226"/>
                <a:gd name="T48" fmla="*/ 71 w 249"/>
                <a:gd name="T49" fmla="*/ 128 h 226"/>
                <a:gd name="T50" fmla="*/ 69 w 249"/>
                <a:gd name="T51" fmla="*/ 132 h 226"/>
                <a:gd name="T52" fmla="*/ 72 w 249"/>
                <a:gd name="T53" fmla="*/ 144 h 226"/>
                <a:gd name="T54" fmla="*/ 71 w 249"/>
                <a:gd name="T55" fmla="*/ 154 h 226"/>
                <a:gd name="T56" fmla="*/ 67 w 249"/>
                <a:gd name="T57" fmla="*/ 165 h 226"/>
                <a:gd name="T58" fmla="*/ 76 w 249"/>
                <a:gd name="T59" fmla="*/ 200 h 226"/>
                <a:gd name="T60" fmla="*/ 86 w 249"/>
                <a:gd name="T61" fmla="*/ 219 h 226"/>
                <a:gd name="T62" fmla="*/ 99 w 249"/>
                <a:gd name="T63" fmla="*/ 224 h 226"/>
                <a:gd name="T64" fmla="*/ 106 w 249"/>
                <a:gd name="T65" fmla="*/ 221 h 226"/>
                <a:gd name="T66" fmla="*/ 114 w 249"/>
                <a:gd name="T67" fmla="*/ 209 h 226"/>
                <a:gd name="T68" fmla="*/ 124 w 249"/>
                <a:gd name="T69" fmla="*/ 180 h 226"/>
                <a:gd name="T70" fmla="*/ 137 w 249"/>
                <a:gd name="T71" fmla="*/ 178 h 226"/>
                <a:gd name="T72" fmla="*/ 148 w 249"/>
                <a:gd name="T73" fmla="*/ 170 h 226"/>
                <a:gd name="T74" fmla="*/ 169 w 249"/>
                <a:gd name="T75" fmla="*/ 159 h 226"/>
                <a:gd name="T76" fmla="*/ 183 w 249"/>
                <a:gd name="T77" fmla="*/ 141 h 226"/>
                <a:gd name="T78" fmla="*/ 177 w 249"/>
                <a:gd name="T79" fmla="*/ 136 h 226"/>
                <a:gd name="T80" fmla="*/ 176 w 249"/>
                <a:gd name="T81" fmla="*/ 129 h 226"/>
                <a:gd name="T82" fmla="*/ 194 w 249"/>
                <a:gd name="T83" fmla="*/ 133 h 226"/>
                <a:gd name="T84" fmla="*/ 202 w 249"/>
                <a:gd name="T85" fmla="*/ 127 h 226"/>
                <a:gd name="T86" fmla="*/ 202 w 249"/>
                <a:gd name="T87" fmla="*/ 125 h 226"/>
                <a:gd name="T88" fmla="*/ 204 w 249"/>
                <a:gd name="T89" fmla="*/ 117 h 226"/>
                <a:gd name="T90" fmla="*/ 214 w 249"/>
                <a:gd name="T91" fmla="*/ 96 h 226"/>
                <a:gd name="T92" fmla="*/ 221 w 249"/>
                <a:gd name="T93" fmla="*/ 77 h 226"/>
                <a:gd name="T94" fmla="*/ 219 w 249"/>
                <a:gd name="T95" fmla="*/ 65 h 226"/>
                <a:gd name="T96" fmla="*/ 221 w 249"/>
                <a:gd name="T97" fmla="*/ 62 h 226"/>
                <a:gd name="T98" fmla="*/ 223 w 249"/>
                <a:gd name="T99" fmla="*/ 49 h 226"/>
                <a:gd name="T100" fmla="*/ 231 w 249"/>
                <a:gd name="T101" fmla="*/ 43 h 226"/>
                <a:gd name="T102" fmla="*/ 245 w 249"/>
                <a:gd name="T103" fmla="*/ 36 h 226"/>
                <a:gd name="T104" fmla="*/ 246 w 249"/>
                <a:gd name="T105" fmla="*/ 2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9" h="226">
                  <a:moveTo>
                    <a:pt x="246" y="27"/>
                  </a:moveTo>
                  <a:cubicBezTo>
                    <a:pt x="243" y="28"/>
                    <a:pt x="234" y="26"/>
                    <a:pt x="232" y="24"/>
                  </a:cubicBezTo>
                  <a:cubicBezTo>
                    <a:pt x="231" y="23"/>
                    <a:pt x="218" y="21"/>
                    <a:pt x="214" y="23"/>
                  </a:cubicBezTo>
                  <a:cubicBezTo>
                    <a:pt x="210" y="25"/>
                    <a:pt x="213" y="14"/>
                    <a:pt x="218" y="13"/>
                  </a:cubicBezTo>
                  <a:cubicBezTo>
                    <a:pt x="223" y="11"/>
                    <a:pt x="219" y="4"/>
                    <a:pt x="213" y="4"/>
                  </a:cubicBezTo>
                  <a:cubicBezTo>
                    <a:pt x="208" y="4"/>
                    <a:pt x="194" y="2"/>
                    <a:pt x="191" y="3"/>
                  </a:cubicBezTo>
                  <a:cubicBezTo>
                    <a:pt x="187" y="3"/>
                    <a:pt x="181" y="0"/>
                    <a:pt x="179" y="0"/>
                  </a:cubicBezTo>
                  <a:cubicBezTo>
                    <a:pt x="176" y="0"/>
                    <a:pt x="160" y="5"/>
                    <a:pt x="152" y="5"/>
                  </a:cubicBezTo>
                  <a:cubicBezTo>
                    <a:pt x="144" y="4"/>
                    <a:pt x="125" y="5"/>
                    <a:pt x="121" y="6"/>
                  </a:cubicBezTo>
                  <a:cubicBezTo>
                    <a:pt x="116" y="7"/>
                    <a:pt x="113" y="16"/>
                    <a:pt x="114" y="18"/>
                  </a:cubicBezTo>
                  <a:cubicBezTo>
                    <a:pt x="115" y="21"/>
                    <a:pt x="95" y="21"/>
                    <a:pt x="89" y="21"/>
                  </a:cubicBezTo>
                  <a:cubicBezTo>
                    <a:pt x="83" y="21"/>
                    <a:pt x="51" y="28"/>
                    <a:pt x="42" y="33"/>
                  </a:cubicBezTo>
                  <a:cubicBezTo>
                    <a:pt x="34" y="38"/>
                    <a:pt x="27" y="49"/>
                    <a:pt x="30" y="50"/>
                  </a:cubicBezTo>
                  <a:cubicBezTo>
                    <a:pt x="33" y="50"/>
                    <a:pt x="25" y="57"/>
                    <a:pt x="21" y="58"/>
                  </a:cubicBezTo>
                  <a:cubicBezTo>
                    <a:pt x="16" y="60"/>
                    <a:pt x="6" y="60"/>
                    <a:pt x="3" y="63"/>
                  </a:cubicBezTo>
                  <a:cubicBezTo>
                    <a:pt x="0" y="66"/>
                    <a:pt x="6" y="67"/>
                    <a:pt x="7" y="69"/>
                  </a:cubicBezTo>
                  <a:cubicBezTo>
                    <a:pt x="8" y="71"/>
                    <a:pt x="11" y="68"/>
                    <a:pt x="14" y="69"/>
                  </a:cubicBezTo>
                  <a:cubicBezTo>
                    <a:pt x="16" y="71"/>
                    <a:pt x="26" y="72"/>
                    <a:pt x="28" y="72"/>
                  </a:cubicBezTo>
                  <a:cubicBezTo>
                    <a:pt x="31" y="73"/>
                    <a:pt x="20" y="75"/>
                    <a:pt x="15" y="76"/>
                  </a:cubicBezTo>
                  <a:cubicBezTo>
                    <a:pt x="10" y="76"/>
                    <a:pt x="12" y="86"/>
                    <a:pt x="16" y="87"/>
                  </a:cubicBezTo>
                  <a:cubicBezTo>
                    <a:pt x="20" y="89"/>
                    <a:pt x="30" y="90"/>
                    <a:pt x="31" y="88"/>
                  </a:cubicBezTo>
                  <a:cubicBezTo>
                    <a:pt x="32" y="87"/>
                    <a:pt x="43" y="90"/>
                    <a:pt x="48" y="91"/>
                  </a:cubicBezTo>
                  <a:cubicBezTo>
                    <a:pt x="54" y="91"/>
                    <a:pt x="57" y="104"/>
                    <a:pt x="59" y="107"/>
                  </a:cubicBezTo>
                  <a:cubicBezTo>
                    <a:pt x="60" y="110"/>
                    <a:pt x="61" y="119"/>
                    <a:pt x="60" y="122"/>
                  </a:cubicBezTo>
                  <a:cubicBezTo>
                    <a:pt x="60" y="125"/>
                    <a:pt x="69" y="130"/>
                    <a:pt x="71" y="128"/>
                  </a:cubicBezTo>
                  <a:cubicBezTo>
                    <a:pt x="73" y="126"/>
                    <a:pt x="72" y="132"/>
                    <a:pt x="69" y="132"/>
                  </a:cubicBezTo>
                  <a:cubicBezTo>
                    <a:pt x="65" y="132"/>
                    <a:pt x="67" y="143"/>
                    <a:pt x="72" y="144"/>
                  </a:cubicBezTo>
                  <a:cubicBezTo>
                    <a:pt x="76" y="146"/>
                    <a:pt x="73" y="152"/>
                    <a:pt x="71" y="154"/>
                  </a:cubicBezTo>
                  <a:cubicBezTo>
                    <a:pt x="68" y="156"/>
                    <a:pt x="69" y="163"/>
                    <a:pt x="67" y="165"/>
                  </a:cubicBezTo>
                  <a:cubicBezTo>
                    <a:pt x="64" y="167"/>
                    <a:pt x="76" y="188"/>
                    <a:pt x="76" y="200"/>
                  </a:cubicBezTo>
                  <a:cubicBezTo>
                    <a:pt x="76" y="210"/>
                    <a:pt x="83" y="219"/>
                    <a:pt x="86" y="219"/>
                  </a:cubicBezTo>
                  <a:cubicBezTo>
                    <a:pt x="88" y="219"/>
                    <a:pt x="97" y="222"/>
                    <a:pt x="99" y="224"/>
                  </a:cubicBezTo>
                  <a:cubicBezTo>
                    <a:pt x="100" y="226"/>
                    <a:pt x="104" y="222"/>
                    <a:pt x="106" y="221"/>
                  </a:cubicBezTo>
                  <a:cubicBezTo>
                    <a:pt x="107" y="219"/>
                    <a:pt x="111" y="214"/>
                    <a:pt x="114" y="209"/>
                  </a:cubicBezTo>
                  <a:cubicBezTo>
                    <a:pt x="117" y="204"/>
                    <a:pt x="123" y="182"/>
                    <a:pt x="124" y="180"/>
                  </a:cubicBezTo>
                  <a:cubicBezTo>
                    <a:pt x="125" y="177"/>
                    <a:pt x="135" y="179"/>
                    <a:pt x="137" y="178"/>
                  </a:cubicBezTo>
                  <a:cubicBezTo>
                    <a:pt x="140" y="176"/>
                    <a:pt x="146" y="171"/>
                    <a:pt x="148" y="170"/>
                  </a:cubicBezTo>
                  <a:cubicBezTo>
                    <a:pt x="150" y="168"/>
                    <a:pt x="165" y="162"/>
                    <a:pt x="169" y="159"/>
                  </a:cubicBezTo>
                  <a:cubicBezTo>
                    <a:pt x="173" y="156"/>
                    <a:pt x="180" y="143"/>
                    <a:pt x="183" y="141"/>
                  </a:cubicBezTo>
                  <a:cubicBezTo>
                    <a:pt x="186" y="138"/>
                    <a:pt x="181" y="139"/>
                    <a:pt x="177" y="136"/>
                  </a:cubicBezTo>
                  <a:cubicBezTo>
                    <a:pt x="174" y="134"/>
                    <a:pt x="175" y="130"/>
                    <a:pt x="176" y="129"/>
                  </a:cubicBezTo>
                  <a:cubicBezTo>
                    <a:pt x="178" y="128"/>
                    <a:pt x="189" y="131"/>
                    <a:pt x="194" y="133"/>
                  </a:cubicBezTo>
                  <a:cubicBezTo>
                    <a:pt x="198" y="135"/>
                    <a:pt x="205" y="129"/>
                    <a:pt x="202" y="127"/>
                  </a:cubicBezTo>
                  <a:cubicBezTo>
                    <a:pt x="199" y="124"/>
                    <a:pt x="201" y="125"/>
                    <a:pt x="202" y="125"/>
                  </a:cubicBezTo>
                  <a:cubicBezTo>
                    <a:pt x="204" y="126"/>
                    <a:pt x="205" y="118"/>
                    <a:pt x="204" y="117"/>
                  </a:cubicBezTo>
                  <a:cubicBezTo>
                    <a:pt x="202" y="115"/>
                    <a:pt x="216" y="105"/>
                    <a:pt x="214" y="96"/>
                  </a:cubicBezTo>
                  <a:cubicBezTo>
                    <a:pt x="211" y="86"/>
                    <a:pt x="217" y="77"/>
                    <a:pt x="221" y="77"/>
                  </a:cubicBezTo>
                  <a:cubicBezTo>
                    <a:pt x="225" y="77"/>
                    <a:pt x="224" y="66"/>
                    <a:pt x="219" y="65"/>
                  </a:cubicBezTo>
                  <a:cubicBezTo>
                    <a:pt x="215" y="64"/>
                    <a:pt x="219" y="63"/>
                    <a:pt x="221" y="62"/>
                  </a:cubicBezTo>
                  <a:cubicBezTo>
                    <a:pt x="222" y="60"/>
                    <a:pt x="224" y="51"/>
                    <a:pt x="223" y="49"/>
                  </a:cubicBezTo>
                  <a:cubicBezTo>
                    <a:pt x="222" y="47"/>
                    <a:pt x="230" y="45"/>
                    <a:pt x="231" y="43"/>
                  </a:cubicBezTo>
                  <a:cubicBezTo>
                    <a:pt x="233" y="41"/>
                    <a:pt x="241" y="37"/>
                    <a:pt x="245" y="36"/>
                  </a:cubicBezTo>
                  <a:cubicBezTo>
                    <a:pt x="248" y="35"/>
                    <a:pt x="249" y="27"/>
                    <a:pt x="246"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5">
              <a:extLst>
                <a:ext uri="{FF2B5EF4-FFF2-40B4-BE49-F238E27FC236}">
                  <a16:creationId xmlns:a16="http://schemas.microsoft.com/office/drawing/2014/main" id="{E176651C-579E-4947-BCB4-968AE2864055}"/>
                </a:ext>
              </a:extLst>
            </p:cNvPr>
            <p:cNvSpPr>
              <a:spLocks/>
            </p:cNvSpPr>
            <p:nvPr/>
          </p:nvSpPr>
          <p:spPr bwMode="auto">
            <a:xfrm>
              <a:off x="6089424" y="2592842"/>
              <a:ext cx="185738" cy="155575"/>
            </a:xfrm>
            <a:custGeom>
              <a:avLst/>
              <a:gdLst>
                <a:gd name="T0" fmla="*/ 31 w 67"/>
                <a:gd name="T1" fmla="*/ 1 h 56"/>
                <a:gd name="T2" fmla="*/ 20 w 67"/>
                <a:gd name="T3" fmla="*/ 7 h 56"/>
                <a:gd name="T4" fmla="*/ 7 w 67"/>
                <a:gd name="T5" fmla="*/ 6 h 56"/>
                <a:gd name="T6" fmla="*/ 3 w 67"/>
                <a:gd name="T7" fmla="*/ 20 h 56"/>
                <a:gd name="T8" fmla="*/ 7 w 67"/>
                <a:gd name="T9" fmla="*/ 31 h 56"/>
                <a:gd name="T10" fmla="*/ 21 w 67"/>
                <a:gd name="T11" fmla="*/ 29 h 56"/>
                <a:gd name="T12" fmla="*/ 21 w 67"/>
                <a:gd name="T13" fmla="*/ 40 h 56"/>
                <a:gd name="T14" fmla="*/ 24 w 67"/>
                <a:gd name="T15" fmla="*/ 48 h 56"/>
                <a:gd name="T16" fmla="*/ 35 w 67"/>
                <a:gd name="T17" fmla="*/ 56 h 56"/>
                <a:gd name="T18" fmla="*/ 44 w 67"/>
                <a:gd name="T19" fmla="*/ 39 h 56"/>
                <a:gd name="T20" fmla="*/ 60 w 67"/>
                <a:gd name="T21" fmla="*/ 40 h 56"/>
                <a:gd name="T22" fmla="*/ 62 w 67"/>
                <a:gd name="T23" fmla="*/ 21 h 56"/>
                <a:gd name="T24" fmla="*/ 48 w 67"/>
                <a:gd name="T25" fmla="*/ 18 h 56"/>
                <a:gd name="T26" fmla="*/ 40 w 67"/>
                <a:gd name="T27" fmla="*/ 13 h 56"/>
                <a:gd name="T28" fmla="*/ 31 w 67"/>
                <a:gd name="T29" fmla="*/ 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56">
                  <a:moveTo>
                    <a:pt x="31" y="1"/>
                  </a:moveTo>
                  <a:cubicBezTo>
                    <a:pt x="27" y="0"/>
                    <a:pt x="19" y="4"/>
                    <a:pt x="20" y="7"/>
                  </a:cubicBezTo>
                  <a:cubicBezTo>
                    <a:pt x="21" y="10"/>
                    <a:pt x="13" y="4"/>
                    <a:pt x="7" y="6"/>
                  </a:cubicBezTo>
                  <a:cubicBezTo>
                    <a:pt x="2" y="9"/>
                    <a:pt x="0" y="19"/>
                    <a:pt x="3" y="20"/>
                  </a:cubicBezTo>
                  <a:cubicBezTo>
                    <a:pt x="5" y="22"/>
                    <a:pt x="7" y="29"/>
                    <a:pt x="7" y="31"/>
                  </a:cubicBezTo>
                  <a:cubicBezTo>
                    <a:pt x="7" y="32"/>
                    <a:pt x="18" y="31"/>
                    <a:pt x="21" y="29"/>
                  </a:cubicBezTo>
                  <a:cubicBezTo>
                    <a:pt x="24" y="27"/>
                    <a:pt x="23" y="37"/>
                    <a:pt x="21" y="40"/>
                  </a:cubicBezTo>
                  <a:cubicBezTo>
                    <a:pt x="18" y="42"/>
                    <a:pt x="22" y="48"/>
                    <a:pt x="24" y="48"/>
                  </a:cubicBezTo>
                  <a:cubicBezTo>
                    <a:pt x="28" y="49"/>
                    <a:pt x="32" y="56"/>
                    <a:pt x="35" y="56"/>
                  </a:cubicBezTo>
                  <a:cubicBezTo>
                    <a:pt x="38" y="56"/>
                    <a:pt x="43" y="44"/>
                    <a:pt x="44" y="39"/>
                  </a:cubicBezTo>
                  <a:cubicBezTo>
                    <a:pt x="45" y="35"/>
                    <a:pt x="56" y="38"/>
                    <a:pt x="60" y="40"/>
                  </a:cubicBezTo>
                  <a:cubicBezTo>
                    <a:pt x="65" y="41"/>
                    <a:pt x="67" y="24"/>
                    <a:pt x="62" y="21"/>
                  </a:cubicBezTo>
                  <a:cubicBezTo>
                    <a:pt x="57" y="18"/>
                    <a:pt x="50" y="20"/>
                    <a:pt x="48" y="18"/>
                  </a:cubicBezTo>
                  <a:cubicBezTo>
                    <a:pt x="46" y="16"/>
                    <a:pt x="42" y="14"/>
                    <a:pt x="40" y="13"/>
                  </a:cubicBezTo>
                  <a:cubicBezTo>
                    <a:pt x="38" y="13"/>
                    <a:pt x="35" y="2"/>
                    <a:pt x="31"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6">
              <a:extLst>
                <a:ext uri="{FF2B5EF4-FFF2-40B4-BE49-F238E27FC236}">
                  <a16:creationId xmlns:a16="http://schemas.microsoft.com/office/drawing/2014/main" id="{BE80DB2E-B82E-45F8-8541-79E81E3DA962}"/>
                </a:ext>
              </a:extLst>
            </p:cNvPr>
            <p:cNvSpPr>
              <a:spLocks/>
            </p:cNvSpPr>
            <p:nvPr/>
          </p:nvSpPr>
          <p:spPr bwMode="auto">
            <a:xfrm>
              <a:off x="6205312" y="2576967"/>
              <a:ext cx="144463" cy="47625"/>
            </a:xfrm>
            <a:custGeom>
              <a:avLst/>
              <a:gdLst>
                <a:gd name="T0" fmla="*/ 30 w 52"/>
                <a:gd name="T1" fmla="*/ 16 h 17"/>
                <a:gd name="T2" fmla="*/ 50 w 52"/>
                <a:gd name="T3" fmla="*/ 8 h 17"/>
                <a:gd name="T4" fmla="*/ 17 w 52"/>
                <a:gd name="T5" fmla="*/ 1 h 17"/>
                <a:gd name="T6" fmla="*/ 0 w 52"/>
                <a:gd name="T7" fmla="*/ 4 h 17"/>
                <a:gd name="T8" fmla="*/ 30 w 52"/>
                <a:gd name="T9" fmla="*/ 16 h 17"/>
              </a:gdLst>
              <a:ahLst/>
              <a:cxnLst>
                <a:cxn ang="0">
                  <a:pos x="T0" y="T1"/>
                </a:cxn>
                <a:cxn ang="0">
                  <a:pos x="T2" y="T3"/>
                </a:cxn>
                <a:cxn ang="0">
                  <a:pos x="T4" y="T5"/>
                </a:cxn>
                <a:cxn ang="0">
                  <a:pos x="T6" y="T7"/>
                </a:cxn>
                <a:cxn ang="0">
                  <a:pos x="T8" y="T9"/>
                </a:cxn>
              </a:cxnLst>
              <a:rect l="0" t="0" r="r" b="b"/>
              <a:pathLst>
                <a:path w="52" h="17">
                  <a:moveTo>
                    <a:pt x="30" y="16"/>
                  </a:moveTo>
                  <a:cubicBezTo>
                    <a:pt x="39" y="17"/>
                    <a:pt x="48" y="10"/>
                    <a:pt x="50" y="8"/>
                  </a:cubicBezTo>
                  <a:cubicBezTo>
                    <a:pt x="52" y="6"/>
                    <a:pt x="27" y="1"/>
                    <a:pt x="17" y="1"/>
                  </a:cubicBezTo>
                  <a:cubicBezTo>
                    <a:pt x="8" y="0"/>
                    <a:pt x="0" y="2"/>
                    <a:pt x="0" y="4"/>
                  </a:cubicBezTo>
                  <a:cubicBezTo>
                    <a:pt x="1" y="5"/>
                    <a:pt x="22" y="14"/>
                    <a:pt x="30"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7">
              <a:extLst>
                <a:ext uri="{FF2B5EF4-FFF2-40B4-BE49-F238E27FC236}">
                  <a16:creationId xmlns:a16="http://schemas.microsoft.com/office/drawing/2014/main" id="{895C0331-25DF-4A6A-B21E-BB6DA7697A37}"/>
                </a:ext>
              </a:extLst>
            </p:cNvPr>
            <p:cNvSpPr>
              <a:spLocks/>
            </p:cNvSpPr>
            <p:nvPr/>
          </p:nvSpPr>
          <p:spPr bwMode="auto">
            <a:xfrm>
              <a:off x="5863999" y="3215142"/>
              <a:ext cx="49213" cy="61913"/>
            </a:xfrm>
            <a:custGeom>
              <a:avLst/>
              <a:gdLst>
                <a:gd name="T0" fmla="*/ 3 w 18"/>
                <a:gd name="T1" fmla="*/ 8 h 22"/>
                <a:gd name="T2" fmla="*/ 1 w 18"/>
                <a:gd name="T3" fmla="*/ 19 h 22"/>
                <a:gd name="T4" fmla="*/ 12 w 18"/>
                <a:gd name="T5" fmla="*/ 21 h 22"/>
                <a:gd name="T6" fmla="*/ 18 w 18"/>
                <a:gd name="T7" fmla="*/ 15 h 22"/>
                <a:gd name="T8" fmla="*/ 11 w 18"/>
                <a:gd name="T9" fmla="*/ 0 h 22"/>
                <a:gd name="T10" fmla="*/ 3 w 18"/>
                <a:gd name="T11" fmla="*/ 8 h 22"/>
              </a:gdLst>
              <a:ahLst/>
              <a:cxnLst>
                <a:cxn ang="0">
                  <a:pos x="T0" y="T1"/>
                </a:cxn>
                <a:cxn ang="0">
                  <a:pos x="T2" y="T3"/>
                </a:cxn>
                <a:cxn ang="0">
                  <a:pos x="T4" y="T5"/>
                </a:cxn>
                <a:cxn ang="0">
                  <a:pos x="T6" y="T7"/>
                </a:cxn>
                <a:cxn ang="0">
                  <a:pos x="T8" y="T9"/>
                </a:cxn>
                <a:cxn ang="0">
                  <a:pos x="T10" y="T11"/>
                </a:cxn>
              </a:cxnLst>
              <a:rect l="0" t="0" r="r" b="b"/>
              <a:pathLst>
                <a:path w="18" h="22">
                  <a:moveTo>
                    <a:pt x="3" y="8"/>
                  </a:moveTo>
                  <a:cubicBezTo>
                    <a:pt x="1" y="7"/>
                    <a:pt x="0" y="16"/>
                    <a:pt x="1" y="19"/>
                  </a:cubicBezTo>
                  <a:cubicBezTo>
                    <a:pt x="1" y="22"/>
                    <a:pt x="9" y="21"/>
                    <a:pt x="12" y="21"/>
                  </a:cubicBezTo>
                  <a:cubicBezTo>
                    <a:pt x="15" y="20"/>
                    <a:pt x="18" y="18"/>
                    <a:pt x="18" y="15"/>
                  </a:cubicBezTo>
                  <a:cubicBezTo>
                    <a:pt x="17" y="12"/>
                    <a:pt x="13" y="0"/>
                    <a:pt x="11" y="0"/>
                  </a:cubicBezTo>
                  <a:cubicBezTo>
                    <a:pt x="9" y="0"/>
                    <a:pt x="6" y="9"/>
                    <a:pt x="3"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8">
              <a:extLst>
                <a:ext uri="{FF2B5EF4-FFF2-40B4-BE49-F238E27FC236}">
                  <a16:creationId xmlns:a16="http://schemas.microsoft.com/office/drawing/2014/main" id="{C44AC4DC-7507-46A7-B813-FE9B5E1EE703}"/>
                </a:ext>
              </a:extLst>
            </p:cNvPr>
            <p:cNvSpPr>
              <a:spLocks/>
            </p:cNvSpPr>
            <p:nvPr/>
          </p:nvSpPr>
          <p:spPr bwMode="auto">
            <a:xfrm>
              <a:off x="5825899" y="2946854"/>
              <a:ext cx="120650" cy="92075"/>
            </a:xfrm>
            <a:custGeom>
              <a:avLst/>
              <a:gdLst>
                <a:gd name="T0" fmla="*/ 42 w 44"/>
                <a:gd name="T1" fmla="*/ 10 h 33"/>
                <a:gd name="T2" fmla="*/ 24 w 44"/>
                <a:gd name="T3" fmla="*/ 7 h 33"/>
                <a:gd name="T4" fmla="*/ 9 w 44"/>
                <a:gd name="T5" fmla="*/ 2 h 33"/>
                <a:gd name="T6" fmla="*/ 3 w 44"/>
                <a:gd name="T7" fmla="*/ 11 h 33"/>
                <a:gd name="T8" fmla="*/ 6 w 44"/>
                <a:gd name="T9" fmla="*/ 13 h 33"/>
                <a:gd name="T10" fmla="*/ 4 w 44"/>
                <a:gd name="T11" fmla="*/ 21 h 33"/>
                <a:gd name="T12" fmla="*/ 14 w 44"/>
                <a:gd name="T13" fmla="*/ 27 h 33"/>
                <a:gd name="T14" fmla="*/ 23 w 44"/>
                <a:gd name="T15" fmla="*/ 32 h 33"/>
                <a:gd name="T16" fmla="*/ 38 w 44"/>
                <a:gd name="T17" fmla="*/ 27 h 33"/>
                <a:gd name="T18" fmla="*/ 42 w 44"/>
                <a:gd name="T19"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33">
                  <a:moveTo>
                    <a:pt x="42" y="10"/>
                  </a:moveTo>
                  <a:cubicBezTo>
                    <a:pt x="40" y="7"/>
                    <a:pt x="27" y="7"/>
                    <a:pt x="24" y="7"/>
                  </a:cubicBezTo>
                  <a:cubicBezTo>
                    <a:pt x="21" y="7"/>
                    <a:pt x="11" y="4"/>
                    <a:pt x="9" y="2"/>
                  </a:cubicBezTo>
                  <a:cubicBezTo>
                    <a:pt x="8" y="0"/>
                    <a:pt x="6" y="10"/>
                    <a:pt x="3" y="11"/>
                  </a:cubicBezTo>
                  <a:cubicBezTo>
                    <a:pt x="0" y="12"/>
                    <a:pt x="5" y="14"/>
                    <a:pt x="6" y="13"/>
                  </a:cubicBezTo>
                  <a:cubicBezTo>
                    <a:pt x="7" y="12"/>
                    <a:pt x="6" y="18"/>
                    <a:pt x="4" y="21"/>
                  </a:cubicBezTo>
                  <a:cubicBezTo>
                    <a:pt x="3" y="23"/>
                    <a:pt x="13" y="24"/>
                    <a:pt x="14" y="27"/>
                  </a:cubicBezTo>
                  <a:cubicBezTo>
                    <a:pt x="15" y="31"/>
                    <a:pt x="19" y="33"/>
                    <a:pt x="23" y="32"/>
                  </a:cubicBezTo>
                  <a:cubicBezTo>
                    <a:pt x="27" y="32"/>
                    <a:pt x="35" y="27"/>
                    <a:pt x="38" y="27"/>
                  </a:cubicBezTo>
                  <a:cubicBezTo>
                    <a:pt x="41" y="27"/>
                    <a:pt x="44" y="13"/>
                    <a:pt x="42"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9">
              <a:extLst>
                <a:ext uri="{FF2B5EF4-FFF2-40B4-BE49-F238E27FC236}">
                  <a16:creationId xmlns:a16="http://schemas.microsoft.com/office/drawing/2014/main" id="{0B21B37B-5942-42D4-AEAA-9AE175C07A30}"/>
                </a:ext>
              </a:extLst>
            </p:cNvPr>
            <p:cNvSpPr>
              <a:spLocks/>
            </p:cNvSpPr>
            <p:nvPr/>
          </p:nvSpPr>
          <p:spPr bwMode="auto">
            <a:xfrm>
              <a:off x="6589487" y="2703967"/>
              <a:ext cx="176213" cy="177800"/>
            </a:xfrm>
            <a:custGeom>
              <a:avLst/>
              <a:gdLst>
                <a:gd name="T0" fmla="*/ 37 w 64"/>
                <a:gd name="T1" fmla="*/ 24 h 64"/>
                <a:gd name="T2" fmla="*/ 62 w 64"/>
                <a:gd name="T3" fmla="*/ 9 h 64"/>
                <a:gd name="T4" fmla="*/ 59 w 64"/>
                <a:gd name="T5" fmla="*/ 0 h 64"/>
                <a:gd name="T6" fmla="*/ 55 w 64"/>
                <a:gd name="T7" fmla="*/ 3 h 64"/>
                <a:gd name="T8" fmla="*/ 27 w 64"/>
                <a:gd name="T9" fmla="*/ 12 h 64"/>
                <a:gd name="T10" fmla="*/ 10 w 64"/>
                <a:gd name="T11" fmla="*/ 23 h 64"/>
                <a:gd name="T12" fmla="*/ 1 w 64"/>
                <a:gd name="T13" fmla="*/ 49 h 64"/>
                <a:gd name="T14" fmla="*/ 12 w 64"/>
                <a:gd name="T15" fmla="*/ 62 h 64"/>
                <a:gd name="T16" fmla="*/ 22 w 64"/>
                <a:gd name="T17" fmla="*/ 63 h 64"/>
                <a:gd name="T18" fmla="*/ 19 w 64"/>
                <a:gd name="T19" fmla="*/ 43 h 64"/>
                <a:gd name="T20" fmla="*/ 37 w 64"/>
                <a:gd name="T21" fmla="*/ 2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37" y="24"/>
                  </a:moveTo>
                  <a:cubicBezTo>
                    <a:pt x="42" y="19"/>
                    <a:pt x="60" y="13"/>
                    <a:pt x="62" y="9"/>
                  </a:cubicBezTo>
                  <a:cubicBezTo>
                    <a:pt x="64" y="4"/>
                    <a:pt x="61" y="0"/>
                    <a:pt x="59" y="0"/>
                  </a:cubicBezTo>
                  <a:cubicBezTo>
                    <a:pt x="57" y="0"/>
                    <a:pt x="55" y="3"/>
                    <a:pt x="55" y="3"/>
                  </a:cubicBezTo>
                  <a:cubicBezTo>
                    <a:pt x="54" y="4"/>
                    <a:pt x="33" y="9"/>
                    <a:pt x="27" y="12"/>
                  </a:cubicBezTo>
                  <a:cubicBezTo>
                    <a:pt x="20" y="15"/>
                    <a:pt x="13" y="20"/>
                    <a:pt x="10" y="23"/>
                  </a:cubicBezTo>
                  <a:cubicBezTo>
                    <a:pt x="7" y="26"/>
                    <a:pt x="3" y="46"/>
                    <a:pt x="1" y="49"/>
                  </a:cubicBezTo>
                  <a:cubicBezTo>
                    <a:pt x="0" y="51"/>
                    <a:pt x="8" y="60"/>
                    <a:pt x="12" y="62"/>
                  </a:cubicBezTo>
                  <a:cubicBezTo>
                    <a:pt x="16" y="64"/>
                    <a:pt x="21" y="63"/>
                    <a:pt x="22" y="63"/>
                  </a:cubicBezTo>
                  <a:cubicBezTo>
                    <a:pt x="24" y="62"/>
                    <a:pt x="21" y="48"/>
                    <a:pt x="19" y="43"/>
                  </a:cubicBezTo>
                  <a:cubicBezTo>
                    <a:pt x="17" y="37"/>
                    <a:pt x="33" y="28"/>
                    <a:pt x="37" y="2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0">
              <a:extLst>
                <a:ext uri="{FF2B5EF4-FFF2-40B4-BE49-F238E27FC236}">
                  <a16:creationId xmlns:a16="http://schemas.microsoft.com/office/drawing/2014/main" id="{3425ABC4-D6D4-4904-9B3F-D07F1A17E14F}"/>
                </a:ext>
              </a:extLst>
            </p:cNvPr>
            <p:cNvSpPr>
              <a:spLocks/>
            </p:cNvSpPr>
            <p:nvPr/>
          </p:nvSpPr>
          <p:spPr bwMode="auto">
            <a:xfrm>
              <a:off x="6627587" y="2573792"/>
              <a:ext cx="52388" cy="63500"/>
            </a:xfrm>
            <a:custGeom>
              <a:avLst/>
              <a:gdLst>
                <a:gd name="T0" fmla="*/ 1 w 19"/>
                <a:gd name="T1" fmla="*/ 16 h 23"/>
                <a:gd name="T2" fmla="*/ 19 w 19"/>
                <a:gd name="T3" fmla="*/ 14 h 23"/>
                <a:gd name="T4" fmla="*/ 1 w 19"/>
                <a:gd name="T5" fmla="*/ 16 h 23"/>
              </a:gdLst>
              <a:ahLst/>
              <a:cxnLst>
                <a:cxn ang="0">
                  <a:pos x="T0" y="T1"/>
                </a:cxn>
                <a:cxn ang="0">
                  <a:pos x="T2" y="T3"/>
                </a:cxn>
                <a:cxn ang="0">
                  <a:pos x="T4" y="T5"/>
                </a:cxn>
              </a:cxnLst>
              <a:rect l="0" t="0" r="r" b="b"/>
              <a:pathLst>
                <a:path w="19" h="23">
                  <a:moveTo>
                    <a:pt x="1" y="16"/>
                  </a:moveTo>
                  <a:cubicBezTo>
                    <a:pt x="8" y="23"/>
                    <a:pt x="12" y="13"/>
                    <a:pt x="19" y="14"/>
                  </a:cubicBezTo>
                  <a:cubicBezTo>
                    <a:pt x="19" y="0"/>
                    <a:pt x="0" y="5"/>
                    <a:pt x="1"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1">
              <a:extLst>
                <a:ext uri="{FF2B5EF4-FFF2-40B4-BE49-F238E27FC236}">
                  <a16:creationId xmlns:a16="http://schemas.microsoft.com/office/drawing/2014/main" id="{DE831C74-2749-4562-8442-308D11EDB0A4}"/>
                </a:ext>
              </a:extLst>
            </p:cNvPr>
            <p:cNvSpPr>
              <a:spLocks/>
            </p:cNvSpPr>
            <p:nvPr/>
          </p:nvSpPr>
          <p:spPr bwMode="auto">
            <a:xfrm>
              <a:off x="7000649" y="2610304"/>
              <a:ext cx="84138" cy="30163"/>
            </a:xfrm>
            <a:custGeom>
              <a:avLst/>
              <a:gdLst>
                <a:gd name="T0" fmla="*/ 1 w 31"/>
                <a:gd name="T1" fmla="*/ 6 h 11"/>
                <a:gd name="T2" fmla="*/ 25 w 31"/>
                <a:gd name="T3" fmla="*/ 10 h 11"/>
                <a:gd name="T4" fmla="*/ 16 w 31"/>
                <a:gd name="T5" fmla="*/ 0 h 11"/>
                <a:gd name="T6" fmla="*/ 1 w 31"/>
                <a:gd name="T7" fmla="*/ 6 h 11"/>
              </a:gdLst>
              <a:ahLst/>
              <a:cxnLst>
                <a:cxn ang="0">
                  <a:pos x="T0" y="T1"/>
                </a:cxn>
                <a:cxn ang="0">
                  <a:pos x="T2" y="T3"/>
                </a:cxn>
                <a:cxn ang="0">
                  <a:pos x="T4" y="T5"/>
                </a:cxn>
                <a:cxn ang="0">
                  <a:pos x="T6" y="T7"/>
                </a:cxn>
              </a:cxnLst>
              <a:rect l="0" t="0" r="r" b="b"/>
              <a:pathLst>
                <a:path w="31" h="11">
                  <a:moveTo>
                    <a:pt x="1" y="6"/>
                  </a:moveTo>
                  <a:cubicBezTo>
                    <a:pt x="0" y="9"/>
                    <a:pt x="20" y="11"/>
                    <a:pt x="25" y="10"/>
                  </a:cubicBezTo>
                  <a:cubicBezTo>
                    <a:pt x="31" y="9"/>
                    <a:pt x="24" y="0"/>
                    <a:pt x="16" y="0"/>
                  </a:cubicBezTo>
                  <a:cubicBezTo>
                    <a:pt x="8" y="1"/>
                    <a:pt x="1" y="3"/>
                    <a:pt x="1"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2">
              <a:extLst>
                <a:ext uri="{FF2B5EF4-FFF2-40B4-BE49-F238E27FC236}">
                  <a16:creationId xmlns:a16="http://schemas.microsoft.com/office/drawing/2014/main" id="{BC3FC590-02F8-4D6A-8C6C-030792C7A306}"/>
                </a:ext>
              </a:extLst>
            </p:cNvPr>
            <p:cNvSpPr>
              <a:spLocks/>
            </p:cNvSpPr>
            <p:nvPr/>
          </p:nvSpPr>
          <p:spPr bwMode="auto">
            <a:xfrm>
              <a:off x="5062312" y="3005592"/>
              <a:ext cx="76200" cy="52388"/>
            </a:xfrm>
            <a:custGeom>
              <a:avLst/>
              <a:gdLst>
                <a:gd name="T0" fmla="*/ 2 w 28"/>
                <a:gd name="T1" fmla="*/ 7 h 19"/>
                <a:gd name="T2" fmla="*/ 6 w 28"/>
                <a:gd name="T3" fmla="*/ 18 h 19"/>
                <a:gd name="T4" fmla="*/ 21 w 28"/>
                <a:gd name="T5" fmla="*/ 7 h 19"/>
                <a:gd name="T6" fmla="*/ 28 w 28"/>
                <a:gd name="T7" fmla="*/ 9 h 19"/>
                <a:gd name="T8" fmla="*/ 12 w 28"/>
                <a:gd name="T9" fmla="*/ 1 h 19"/>
                <a:gd name="T10" fmla="*/ 2 w 28"/>
                <a:gd name="T11" fmla="*/ 7 h 19"/>
              </a:gdLst>
              <a:ahLst/>
              <a:cxnLst>
                <a:cxn ang="0">
                  <a:pos x="T0" y="T1"/>
                </a:cxn>
                <a:cxn ang="0">
                  <a:pos x="T2" y="T3"/>
                </a:cxn>
                <a:cxn ang="0">
                  <a:pos x="T4" y="T5"/>
                </a:cxn>
                <a:cxn ang="0">
                  <a:pos x="T6" y="T7"/>
                </a:cxn>
                <a:cxn ang="0">
                  <a:pos x="T8" y="T9"/>
                </a:cxn>
                <a:cxn ang="0">
                  <a:pos x="T10" y="T11"/>
                </a:cxn>
              </a:cxnLst>
              <a:rect l="0" t="0" r="r" b="b"/>
              <a:pathLst>
                <a:path w="28" h="19">
                  <a:moveTo>
                    <a:pt x="2" y="7"/>
                  </a:moveTo>
                  <a:cubicBezTo>
                    <a:pt x="0" y="9"/>
                    <a:pt x="2" y="18"/>
                    <a:pt x="6" y="18"/>
                  </a:cubicBezTo>
                  <a:cubicBezTo>
                    <a:pt x="10" y="19"/>
                    <a:pt x="16" y="4"/>
                    <a:pt x="21" y="7"/>
                  </a:cubicBezTo>
                  <a:cubicBezTo>
                    <a:pt x="25" y="10"/>
                    <a:pt x="28" y="11"/>
                    <a:pt x="28" y="9"/>
                  </a:cubicBezTo>
                  <a:cubicBezTo>
                    <a:pt x="27" y="8"/>
                    <a:pt x="13" y="2"/>
                    <a:pt x="12" y="1"/>
                  </a:cubicBezTo>
                  <a:cubicBezTo>
                    <a:pt x="10" y="0"/>
                    <a:pt x="4" y="5"/>
                    <a:pt x="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3">
              <a:extLst>
                <a:ext uri="{FF2B5EF4-FFF2-40B4-BE49-F238E27FC236}">
                  <a16:creationId xmlns:a16="http://schemas.microsoft.com/office/drawing/2014/main" id="{5C9436B4-7E44-48F9-B629-B1D55E60EDDA}"/>
                </a:ext>
              </a:extLst>
            </p:cNvPr>
            <p:cNvSpPr>
              <a:spLocks/>
            </p:cNvSpPr>
            <p:nvPr/>
          </p:nvSpPr>
          <p:spPr bwMode="auto">
            <a:xfrm>
              <a:off x="5205187" y="3896179"/>
              <a:ext cx="30163" cy="22225"/>
            </a:xfrm>
            <a:custGeom>
              <a:avLst/>
              <a:gdLst>
                <a:gd name="T0" fmla="*/ 0 w 11"/>
                <a:gd name="T1" fmla="*/ 6 h 8"/>
                <a:gd name="T2" fmla="*/ 9 w 11"/>
                <a:gd name="T3" fmla="*/ 5 h 8"/>
                <a:gd name="T4" fmla="*/ 8 w 11"/>
                <a:gd name="T5" fmla="*/ 0 h 8"/>
                <a:gd name="T6" fmla="*/ 0 w 11"/>
                <a:gd name="T7" fmla="*/ 6 h 8"/>
              </a:gdLst>
              <a:ahLst/>
              <a:cxnLst>
                <a:cxn ang="0">
                  <a:pos x="T0" y="T1"/>
                </a:cxn>
                <a:cxn ang="0">
                  <a:pos x="T2" y="T3"/>
                </a:cxn>
                <a:cxn ang="0">
                  <a:pos x="T4" y="T5"/>
                </a:cxn>
                <a:cxn ang="0">
                  <a:pos x="T6" y="T7"/>
                </a:cxn>
              </a:cxnLst>
              <a:rect l="0" t="0" r="r" b="b"/>
              <a:pathLst>
                <a:path w="11" h="8">
                  <a:moveTo>
                    <a:pt x="0" y="6"/>
                  </a:moveTo>
                  <a:cubicBezTo>
                    <a:pt x="0" y="8"/>
                    <a:pt x="8" y="8"/>
                    <a:pt x="9" y="5"/>
                  </a:cubicBezTo>
                  <a:cubicBezTo>
                    <a:pt x="11" y="3"/>
                    <a:pt x="10" y="0"/>
                    <a:pt x="8" y="0"/>
                  </a:cubicBezTo>
                  <a:cubicBezTo>
                    <a:pt x="6" y="0"/>
                    <a:pt x="0" y="5"/>
                    <a:pt x="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4">
              <a:extLst>
                <a:ext uri="{FF2B5EF4-FFF2-40B4-BE49-F238E27FC236}">
                  <a16:creationId xmlns:a16="http://schemas.microsoft.com/office/drawing/2014/main" id="{D82C77AF-BC22-4DE7-B4AD-6ACE9EE6F639}"/>
                </a:ext>
              </a:extLst>
            </p:cNvPr>
            <p:cNvSpPr>
              <a:spLocks/>
            </p:cNvSpPr>
            <p:nvPr/>
          </p:nvSpPr>
          <p:spPr bwMode="auto">
            <a:xfrm>
              <a:off x="4978174" y="3824742"/>
              <a:ext cx="204788" cy="93663"/>
            </a:xfrm>
            <a:custGeom>
              <a:avLst/>
              <a:gdLst>
                <a:gd name="T0" fmla="*/ 44 w 74"/>
                <a:gd name="T1" fmla="*/ 19 h 34"/>
                <a:gd name="T2" fmla="*/ 47 w 74"/>
                <a:gd name="T3" fmla="*/ 27 h 34"/>
                <a:gd name="T4" fmla="*/ 60 w 74"/>
                <a:gd name="T5" fmla="*/ 32 h 34"/>
                <a:gd name="T6" fmla="*/ 71 w 74"/>
                <a:gd name="T7" fmla="*/ 30 h 34"/>
                <a:gd name="T8" fmla="*/ 63 w 74"/>
                <a:gd name="T9" fmla="*/ 17 h 34"/>
                <a:gd name="T10" fmla="*/ 50 w 74"/>
                <a:gd name="T11" fmla="*/ 10 h 34"/>
                <a:gd name="T12" fmla="*/ 38 w 74"/>
                <a:gd name="T13" fmla="*/ 3 h 34"/>
                <a:gd name="T14" fmla="*/ 14 w 74"/>
                <a:gd name="T15" fmla="*/ 0 h 34"/>
                <a:gd name="T16" fmla="*/ 1 w 74"/>
                <a:gd name="T17" fmla="*/ 8 h 34"/>
                <a:gd name="T18" fmla="*/ 13 w 74"/>
                <a:gd name="T19" fmla="*/ 9 h 34"/>
                <a:gd name="T20" fmla="*/ 32 w 74"/>
                <a:gd name="T21" fmla="*/ 14 h 34"/>
                <a:gd name="T22" fmla="*/ 44 w 74"/>
                <a:gd name="T23" fmla="*/ 1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34">
                  <a:moveTo>
                    <a:pt x="44" y="19"/>
                  </a:moveTo>
                  <a:cubicBezTo>
                    <a:pt x="48" y="18"/>
                    <a:pt x="46" y="24"/>
                    <a:pt x="47" y="27"/>
                  </a:cubicBezTo>
                  <a:cubicBezTo>
                    <a:pt x="48" y="29"/>
                    <a:pt x="58" y="31"/>
                    <a:pt x="60" y="32"/>
                  </a:cubicBezTo>
                  <a:cubicBezTo>
                    <a:pt x="62" y="34"/>
                    <a:pt x="67" y="29"/>
                    <a:pt x="71" y="30"/>
                  </a:cubicBezTo>
                  <a:cubicBezTo>
                    <a:pt x="74" y="30"/>
                    <a:pt x="69" y="17"/>
                    <a:pt x="63" y="17"/>
                  </a:cubicBezTo>
                  <a:cubicBezTo>
                    <a:pt x="56" y="17"/>
                    <a:pt x="51" y="11"/>
                    <a:pt x="50" y="10"/>
                  </a:cubicBezTo>
                  <a:cubicBezTo>
                    <a:pt x="48" y="10"/>
                    <a:pt x="41" y="5"/>
                    <a:pt x="38" y="3"/>
                  </a:cubicBezTo>
                  <a:cubicBezTo>
                    <a:pt x="36" y="2"/>
                    <a:pt x="20" y="0"/>
                    <a:pt x="14" y="0"/>
                  </a:cubicBezTo>
                  <a:cubicBezTo>
                    <a:pt x="8" y="0"/>
                    <a:pt x="2" y="6"/>
                    <a:pt x="1" y="8"/>
                  </a:cubicBezTo>
                  <a:cubicBezTo>
                    <a:pt x="0" y="10"/>
                    <a:pt x="10" y="11"/>
                    <a:pt x="13" y="9"/>
                  </a:cubicBezTo>
                  <a:cubicBezTo>
                    <a:pt x="16" y="8"/>
                    <a:pt x="29" y="11"/>
                    <a:pt x="32" y="14"/>
                  </a:cubicBezTo>
                  <a:cubicBezTo>
                    <a:pt x="34" y="17"/>
                    <a:pt x="40" y="19"/>
                    <a:pt x="44"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5">
              <a:extLst>
                <a:ext uri="{FF2B5EF4-FFF2-40B4-BE49-F238E27FC236}">
                  <a16:creationId xmlns:a16="http://schemas.microsoft.com/office/drawing/2014/main" id="{CB174717-8311-425F-BF6E-5EC1D78DF1E6}"/>
                </a:ext>
              </a:extLst>
            </p:cNvPr>
            <p:cNvSpPr>
              <a:spLocks/>
            </p:cNvSpPr>
            <p:nvPr/>
          </p:nvSpPr>
          <p:spPr bwMode="auto">
            <a:xfrm>
              <a:off x="5051199" y="3902529"/>
              <a:ext cx="34925" cy="15875"/>
            </a:xfrm>
            <a:custGeom>
              <a:avLst/>
              <a:gdLst>
                <a:gd name="T0" fmla="*/ 0 w 13"/>
                <a:gd name="T1" fmla="*/ 4 h 6"/>
                <a:gd name="T2" fmla="*/ 11 w 13"/>
                <a:gd name="T3" fmla="*/ 5 h 6"/>
                <a:gd name="T4" fmla="*/ 11 w 13"/>
                <a:gd name="T5" fmla="*/ 2 h 6"/>
                <a:gd name="T6" fmla="*/ 0 w 13"/>
                <a:gd name="T7" fmla="*/ 4 h 6"/>
              </a:gdLst>
              <a:ahLst/>
              <a:cxnLst>
                <a:cxn ang="0">
                  <a:pos x="T0" y="T1"/>
                </a:cxn>
                <a:cxn ang="0">
                  <a:pos x="T2" y="T3"/>
                </a:cxn>
                <a:cxn ang="0">
                  <a:pos x="T4" y="T5"/>
                </a:cxn>
                <a:cxn ang="0">
                  <a:pos x="T6" y="T7"/>
                </a:cxn>
              </a:cxnLst>
              <a:rect l="0" t="0" r="r" b="b"/>
              <a:pathLst>
                <a:path w="13" h="6">
                  <a:moveTo>
                    <a:pt x="0" y="4"/>
                  </a:moveTo>
                  <a:cubicBezTo>
                    <a:pt x="0" y="6"/>
                    <a:pt x="9" y="5"/>
                    <a:pt x="11" y="5"/>
                  </a:cubicBezTo>
                  <a:cubicBezTo>
                    <a:pt x="13" y="5"/>
                    <a:pt x="13" y="4"/>
                    <a:pt x="11" y="2"/>
                  </a:cubicBezTo>
                  <a:cubicBezTo>
                    <a:pt x="9" y="0"/>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6">
              <a:extLst>
                <a:ext uri="{FF2B5EF4-FFF2-40B4-BE49-F238E27FC236}">
                  <a16:creationId xmlns:a16="http://schemas.microsoft.com/office/drawing/2014/main" id="{9E5389E4-2EFA-4F48-B5E8-5F3DDD2CA234}"/>
                </a:ext>
              </a:extLst>
            </p:cNvPr>
            <p:cNvSpPr>
              <a:spLocks/>
            </p:cNvSpPr>
            <p:nvPr/>
          </p:nvSpPr>
          <p:spPr bwMode="auto">
            <a:xfrm>
              <a:off x="5055962" y="3791404"/>
              <a:ext cx="19050" cy="22225"/>
            </a:xfrm>
            <a:custGeom>
              <a:avLst/>
              <a:gdLst>
                <a:gd name="T0" fmla="*/ 4 w 7"/>
                <a:gd name="T1" fmla="*/ 1 h 8"/>
                <a:gd name="T2" fmla="*/ 0 w 7"/>
                <a:gd name="T3" fmla="*/ 5 h 8"/>
                <a:gd name="T4" fmla="*/ 3 w 7"/>
                <a:gd name="T5" fmla="*/ 8 h 8"/>
                <a:gd name="T6" fmla="*/ 4 w 7"/>
                <a:gd name="T7" fmla="*/ 1 h 8"/>
              </a:gdLst>
              <a:ahLst/>
              <a:cxnLst>
                <a:cxn ang="0">
                  <a:pos x="T0" y="T1"/>
                </a:cxn>
                <a:cxn ang="0">
                  <a:pos x="T2" y="T3"/>
                </a:cxn>
                <a:cxn ang="0">
                  <a:pos x="T4" y="T5"/>
                </a:cxn>
                <a:cxn ang="0">
                  <a:pos x="T6" y="T7"/>
                </a:cxn>
              </a:cxnLst>
              <a:rect l="0" t="0" r="r" b="b"/>
              <a:pathLst>
                <a:path w="7" h="8">
                  <a:moveTo>
                    <a:pt x="4" y="1"/>
                  </a:moveTo>
                  <a:cubicBezTo>
                    <a:pt x="2" y="0"/>
                    <a:pt x="0" y="3"/>
                    <a:pt x="0" y="5"/>
                  </a:cubicBezTo>
                  <a:cubicBezTo>
                    <a:pt x="0" y="6"/>
                    <a:pt x="2" y="8"/>
                    <a:pt x="3" y="8"/>
                  </a:cubicBezTo>
                  <a:cubicBezTo>
                    <a:pt x="5" y="8"/>
                    <a:pt x="7"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7">
              <a:extLst>
                <a:ext uri="{FF2B5EF4-FFF2-40B4-BE49-F238E27FC236}">
                  <a16:creationId xmlns:a16="http://schemas.microsoft.com/office/drawing/2014/main" id="{C42A7CF4-19FB-4BB8-8592-0A71579269EF}"/>
                </a:ext>
              </a:extLst>
            </p:cNvPr>
            <p:cNvSpPr>
              <a:spLocks/>
            </p:cNvSpPr>
            <p:nvPr/>
          </p:nvSpPr>
          <p:spPr bwMode="auto">
            <a:xfrm>
              <a:off x="5097237" y="3788229"/>
              <a:ext cx="22225" cy="26988"/>
            </a:xfrm>
            <a:custGeom>
              <a:avLst/>
              <a:gdLst>
                <a:gd name="T0" fmla="*/ 7 w 8"/>
                <a:gd name="T1" fmla="*/ 3 h 10"/>
                <a:gd name="T2" fmla="*/ 2 w 8"/>
                <a:gd name="T3" fmla="*/ 0 h 10"/>
                <a:gd name="T4" fmla="*/ 0 w 8"/>
                <a:gd name="T5" fmla="*/ 6 h 10"/>
                <a:gd name="T6" fmla="*/ 7 w 8"/>
                <a:gd name="T7" fmla="*/ 3 h 10"/>
              </a:gdLst>
              <a:ahLst/>
              <a:cxnLst>
                <a:cxn ang="0">
                  <a:pos x="T0" y="T1"/>
                </a:cxn>
                <a:cxn ang="0">
                  <a:pos x="T2" y="T3"/>
                </a:cxn>
                <a:cxn ang="0">
                  <a:pos x="T4" y="T5"/>
                </a:cxn>
                <a:cxn ang="0">
                  <a:pos x="T6" y="T7"/>
                </a:cxn>
              </a:cxnLst>
              <a:rect l="0" t="0" r="r" b="b"/>
              <a:pathLst>
                <a:path w="8" h="10">
                  <a:moveTo>
                    <a:pt x="7" y="3"/>
                  </a:moveTo>
                  <a:cubicBezTo>
                    <a:pt x="6" y="1"/>
                    <a:pt x="3" y="0"/>
                    <a:pt x="2" y="0"/>
                  </a:cubicBezTo>
                  <a:cubicBezTo>
                    <a:pt x="1" y="0"/>
                    <a:pt x="0" y="3"/>
                    <a:pt x="0" y="6"/>
                  </a:cubicBezTo>
                  <a:cubicBezTo>
                    <a:pt x="0" y="10"/>
                    <a:pt x="8" y="4"/>
                    <a:pt x="7"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8">
              <a:extLst>
                <a:ext uri="{FF2B5EF4-FFF2-40B4-BE49-F238E27FC236}">
                  <a16:creationId xmlns:a16="http://schemas.microsoft.com/office/drawing/2014/main" id="{C1764001-4A3B-47E2-8203-A53370052E58}"/>
                </a:ext>
              </a:extLst>
            </p:cNvPr>
            <p:cNvSpPr>
              <a:spLocks/>
            </p:cNvSpPr>
            <p:nvPr/>
          </p:nvSpPr>
          <p:spPr bwMode="auto">
            <a:xfrm>
              <a:off x="5125812" y="3813629"/>
              <a:ext cx="38100" cy="41275"/>
            </a:xfrm>
            <a:custGeom>
              <a:avLst/>
              <a:gdLst>
                <a:gd name="T0" fmla="*/ 10 w 14"/>
                <a:gd name="T1" fmla="*/ 14 h 15"/>
                <a:gd name="T2" fmla="*/ 12 w 14"/>
                <a:gd name="T3" fmla="*/ 8 h 15"/>
                <a:gd name="T4" fmla="*/ 4 w 14"/>
                <a:gd name="T5" fmla="*/ 1 h 15"/>
                <a:gd name="T6" fmla="*/ 0 w 14"/>
                <a:gd name="T7" fmla="*/ 7 h 15"/>
                <a:gd name="T8" fmla="*/ 3 w 14"/>
                <a:gd name="T9" fmla="*/ 10 h 15"/>
                <a:gd name="T10" fmla="*/ 10 w 14"/>
                <a:gd name="T11" fmla="*/ 14 h 15"/>
              </a:gdLst>
              <a:ahLst/>
              <a:cxnLst>
                <a:cxn ang="0">
                  <a:pos x="T0" y="T1"/>
                </a:cxn>
                <a:cxn ang="0">
                  <a:pos x="T2" y="T3"/>
                </a:cxn>
                <a:cxn ang="0">
                  <a:pos x="T4" y="T5"/>
                </a:cxn>
                <a:cxn ang="0">
                  <a:pos x="T6" y="T7"/>
                </a:cxn>
                <a:cxn ang="0">
                  <a:pos x="T8" y="T9"/>
                </a:cxn>
                <a:cxn ang="0">
                  <a:pos x="T10" y="T11"/>
                </a:cxn>
              </a:cxnLst>
              <a:rect l="0" t="0" r="r" b="b"/>
              <a:pathLst>
                <a:path w="14" h="15">
                  <a:moveTo>
                    <a:pt x="10" y="14"/>
                  </a:moveTo>
                  <a:cubicBezTo>
                    <a:pt x="14" y="12"/>
                    <a:pt x="14" y="8"/>
                    <a:pt x="12" y="8"/>
                  </a:cubicBezTo>
                  <a:cubicBezTo>
                    <a:pt x="10" y="8"/>
                    <a:pt x="6" y="2"/>
                    <a:pt x="4" y="1"/>
                  </a:cubicBezTo>
                  <a:cubicBezTo>
                    <a:pt x="2" y="0"/>
                    <a:pt x="0" y="5"/>
                    <a:pt x="0" y="7"/>
                  </a:cubicBezTo>
                  <a:cubicBezTo>
                    <a:pt x="0" y="9"/>
                    <a:pt x="1" y="10"/>
                    <a:pt x="3" y="10"/>
                  </a:cubicBezTo>
                  <a:cubicBezTo>
                    <a:pt x="4" y="10"/>
                    <a:pt x="7" y="15"/>
                    <a:pt x="1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9">
              <a:extLst>
                <a:ext uri="{FF2B5EF4-FFF2-40B4-BE49-F238E27FC236}">
                  <a16:creationId xmlns:a16="http://schemas.microsoft.com/office/drawing/2014/main" id="{8A60548E-A28D-4C70-B6FE-B6FD87BD7E54}"/>
                </a:ext>
              </a:extLst>
            </p:cNvPr>
            <p:cNvSpPr>
              <a:spLocks/>
            </p:cNvSpPr>
            <p:nvPr/>
          </p:nvSpPr>
          <p:spPr bwMode="auto">
            <a:xfrm>
              <a:off x="7730899" y="4212092"/>
              <a:ext cx="66675" cy="53975"/>
            </a:xfrm>
            <a:custGeom>
              <a:avLst/>
              <a:gdLst>
                <a:gd name="T0" fmla="*/ 18 w 24"/>
                <a:gd name="T1" fmla="*/ 4 h 20"/>
                <a:gd name="T2" fmla="*/ 6 w 24"/>
                <a:gd name="T3" fmla="*/ 4 h 20"/>
                <a:gd name="T4" fmla="*/ 1 w 24"/>
                <a:gd name="T5" fmla="*/ 8 h 20"/>
                <a:gd name="T6" fmla="*/ 3 w 24"/>
                <a:gd name="T7" fmla="*/ 12 h 20"/>
                <a:gd name="T8" fmla="*/ 20 w 24"/>
                <a:gd name="T9" fmla="*/ 20 h 20"/>
                <a:gd name="T10" fmla="*/ 24 w 24"/>
                <a:gd name="T11" fmla="*/ 0 h 20"/>
                <a:gd name="T12" fmla="*/ 18 w 24"/>
                <a:gd name="T13" fmla="*/ 4 h 20"/>
              </a:gdLst>
              <a:ahLst/>
              <a:cxnLst>
                <a:cxn ang="0">
                  <a:pos x="T0" y="T1"/>
                </a:cxn>
                <a:cxn ang="0">
                  <a:pos x="T2" y="T3"/>
                </a:cxn>
                <a:cxn ang="0">
                  <a:pos x="T4" y="T5"/>
                </a:cxn>
                <a:cxn ang="0">
                  <a:pos x="T6" y="T7"/>
                </a:cxn>
                <a:cxn ang="0">
                  <a:pos x="T8" y="T9"/>
                </a:cxn>
                <a:cxn ang="0">
                  <a:pos x="T10" y="T11"/>
                </a:cxn>
                <a:cxn ang="0">
                  <a:pos x="T12" y="T13"/>
                </a:cxn>
              </a:cxnLst>
              <a:rect l="0" t="0" r="r" b="b"/>
              <a:pathLst>
                <a:path w="24" h="20">
                  <a:moveTo>
                    <a:pt x="18" y="4"/>
                  </a:moveTo>
                  <a:cubicBezTo>
                    <a:pt x="16" y="5"/>
                    <a:pt x="7" y="6"/>
                    <a:pt x="6" y="4"/>
                  </a:cubicBezTo>
                  <a:cubicBezTo>
                    <a:pt x="5" y="2"/>
                    <a:pt x="3" y="7"/>
                    <a:pt x="1" y="8"/>
                  </a:cubicBezTo>
                  <a:cubicBezTo>
                    <a:pt x="0" y="9"/>
                    <a:pt x="1" y="14"/>
                    <a:pt x="3" y="12"/>
                  </a:cubicBezTo>
                  <a:cubicBezTo>
                    <a:pt x="5" y="11"/>
                    <a:pt x="13" y="16"/>
                    <a:pt x="20" y="20"/>
                  </a:cubicBezTo>
                  <a:cubicBezTo>
                    <a:pt x="21" y="13"/>
                    <a:pt x="23" y="7"/>
                    <a:pt x="24" y="0"/>
                  </a:cubicBezTo>
                  <a:cubicBezTo>
                    <a:pt x="21" y="1"/>
                    <a:pt x="19" y="3"/>
                    <a:pt x="18"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0">
              <a:extLst>
                <a:ext uri="{FF2B5EF4-FFF2-40B4-BE49-F238E27FC236}">
                  <a16:creationId xmlns:a16="http://schemas.microsoft.com/office/drawing/2014/main" id="{785DD8E7-159E-4F5A-8900-DEF25EF82B00}"/>
                </a:ext>
              </a:extLst>
            </p:cNvPr>
            <p:cNvSpPr>
              <a:spLocks/>
            </p:cNvSpPr>
            <p:nvPr/>
          </p:nvSpPr>
          <p:spPr bwMode="auto">
            <a:xfrm>
              <a:off x="5202012" y="2723017"/>
              <a:ext cx="11113" cy="11113"/>
            </a:xfrm>
            <a:custGeom>
              <a:avLst/>
              <a:gdLst>
                <a:gd name="T0" fmla="*/ 3 w 4"/>
                <a:gd name="T1" fmla="*/ 1 h 4"/>
                <a:gd name="T2" fmla="*/ 1 w 4"/>
                <a:gd name="T3" fmla="*/ 3 h 4"/>
                <a:gd name="T4" fmla="*/ 3 w 4"/>
                <a:gd name="T5" fmla="*/ 1 h 4"/>
              </a:gdLst>
              <a:ahLst/>
              <a:cxnLst>
                <a:cxn ang="0">
                  <a:pos x="T0" y="T1"/>
                </a:cxn>
                <a:cxn ang="0">
                  <a:pos x="T2" y="T3"/>
                </a:cxn>
                <a:cxn ang="0">
                  <a:pos x="T4" y="T5"/>
                </a:cxn>
              </a:cxnLst>
              <a:rect l="0" t="0" r="r" b="b"/>
              <a:pathLst>
                <a:path w="4" h="4">
                  <a:moveTo>
                    <a:pt x="3" y="1"/>
                  </a:moveTo>
                  <a:cubicBezTo>
                    <a:pt x="3" y="0"/>
                    <a:pt x="0" y="2"/>
                    <a:pt x="1" y="3"/>
                  </a:cubicBezTo>
                  <a:cubicBezTo>
                    <a:pt x="2" y="4"/>
                    <a:pt x="4" y="2"/>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51">
              <a:extLst>
                <a:ext uri="{FF2B5EF4-FFF2-40B4-BE49-F238E27FC236}">
                  <a16:creationId xmlns:a16="http://schemas.microsoft.com/office/drawing/2014/main" id="{3473198F-2C0D-4967-B3BE-147A21645AD6}"/>
                </a:ext>
              </a:extLst>
            </p:cNvPr>
            <p:cNvSpPr>
              <a:spLocks/>
            </p:cNvSpPr>
            <p:nvPr/>
          </p:nvSpPr>
          <p:spPr bwMode="auto">
            <a:xfrm>
              <a:off x="5381399" y="3259592"/>
              <a:ext cx="11113" cy="11113"/>
            </a:xfrm>
            <a:custGeom>
              <a:avLst/>
              <a:gdLst>
                <a:gd name="T0" fmla="*/ 3 w 4"/>
                <a:gd name="T1" fmla="*/ 1 h 4"/>
                <a:gd name="T2" fmla="*/ 1 w 4"/>
                <a:gd name="T3" fmla="*/ 3 h 4"/>
                <a:gd name="T4" fmla="*/ 3 w 4"/>
                <a:gd name="T5" fmla="*/ 1 h 4"/>
              </a:gdLst>
              <a:ahLst/>
              <a:cxnLst>
                <a:cxn ang="0">
                  <a:pos x="T0" y="T1"/>
                </a:cxn>
                <a:cxn ang="0">
                  <a:pos x="T2" y="T3"/>
                </a:cxn>
                <a:cxn ang="0">
                  <a:pos x="T4" y="T5"/>
                </a:cxn>
              </a:cxnLst>
              <a:rect l="0" t="0" r="r" b="b"/>
              <a:pathLst>
                <a:path w="4" h="4">
                  <a:moveTo>
                    <a:pt x="3" y="1"/>
                  </a:moveTo>
                  <a:cubicBezTo>
                    <a:pt x="3" y="0"/>
                    <a:pt x="0" y="2"/>
                    <a:pt x="1" y="3"/>
                  </a:cubicBezTo>
                  <a:cubicBezTo>
                    <a:pt x="2" y="4"/>
                    <a:pt x="4" y="2"/>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52">
              <a:extLst>
                <a:ext uri="{FF2B5EF4-FFF2-40B4-BE49-F238E27FC236}">
                  <a16:creationId xmlns:a16="http://schemas.microsoft.com/office/drawing/2014/main" id="{93B1D7D4-BE8E-4EDF-B106-336BE66EDF52}"/>
                </a:ext>
              </a:extLst>
            </p:cNvPr>
            <p:cNvSpPr>
              <a:spLocks/>
            </p:cNvSpPr>
            <p:nvPr/>
          </p:nvSpPr>
          <p:spPr bwMode="auto">
            <a:xfrm>
              <a:off x="4973412" y="4786767"/>
              <a:ext cx="309563" cy="215900"/>
            </a:xfrm>
            <a:custGeom>
              <a:avLst/>
              <a:gdLst>
                <a:gd name="T0" fmla="*/ 105 w 112"/>
                <a:gd name="T1" fmla="*/ 47 h 78"/>
                <a:gd name="T2" fmla="*/ 60 w 112"/>
                <a:gd name="T3" fmla="*/ 57 h 78"/>
                <a:gd name="T4" fmla="*/ 5 w 112"/>
                <a:gd name="T5" fmla="*/ 49 h 78"/>
                <a:gd name="T6" fmla="*/ 81 w 112"/>
                <a:gd name="T7" fmla="*/ 11 h 78"/>
                <a:gd name="T8" fmla="*/ 93 w 112"/>
                <a:gd name="T9" fmla="*/ 0 h 78"/>
                <a:gd name="T10" fmla="*/ 103 w 112"/>
                <a:gd name="T11" fmla="*/ 22 h 78"/>
                <a:gd name="T12" fmla="*/ 105 w 112"/>
                <a:gd name="T13" fmla="*/ 47 h 78"/>
              </a:gdLst>
              <a:ahLst/>
              <a:cxnLst>
                <a:cxn ang="0">
                  <a:pos x="T0" y="T1"/>
                </a:cxn>
                <a:cxn ang="0">
                  <a:pos x="T2" y="T3"/>
                </a:cxn>
                <a:cxn ang="0">
                  <a:pos x="T4" y="T5"/>
                </a:cxn>
                <a:cxn ang="0">
                  <a:pos x="T6" y="T7"/>
                </a:cxn>
                <a:cxn ang="0">
                  <a:pos x="T8" y="T9"/>
                </a:cxn>
                <a:cxn ang="0">
                  <a:pos x="T10" y="T11"/>
                </a:cxn>
                <a:cxn ang="0">
                  <a:pos x="T12" y="T13"/>
                </a:cxn>
              </a:cxnLst>
              <a:rect l="0" t="0" r="r" b="b"/>
              <a:pathLst>
                <a:path w="112" h="78">
                  <a:moveTo>
                    <a:pt x="105" y="47"/>
                  </a:moveTo>
                  <a:cubicBezTo>
                    <a:pt x="105" y="47"/>
                    <a:pt x="112" y="53"/>
                    <a:pt x="60" y="57"/>
                  </a:cubicBezTo>
                  <a:cubicBezTo>
                    <a:pt x="0" y="78"/>
                    <a:pt x="5" y="49"/>
                    <a:pt x="5" y="49"/>
                  </a:cubicBezTo>
                  <a:cubicBezTo>
                    <a:pt x="81" y="11"/>
                    <a:pt x="81" y="11"/>
                    <a:pt x="81" y="11"/>
                  </a:cubicBezTo>
                  <a:cubicBezTo>
                    <a:pt x="93" y="0"/>
                    <a:pt x="93" y="0"/>
                    <a:pt x="93" y="0"/>
                  </a:cubicBezTo>
                  <a:cubicBezTo>
                    <a:pt x="101" y="8"/>
                    <a:pt x="103" y="22"/>
                    <a:pt x="103" y="22"/>
                  </a:cubicBezTo>
                  <a:cubicBezTo>
                    <a:pt x="103" y="22"/>
                    <a:pt x="104" y="37"/>
                    <a:pt x="105" y="47"/>
                  </a:cubicBezTo>
                  <a:close/>
                </a:path>
              </a:pathLst>
            </a:custGeom>
            <a:solidFill>
              <a:srgbClr val="03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3">
              <a:extLst>
                <a:ext uri="{FF2B5EF4-FFF2-40B4-BE49-F238E27FC236}">
                  <a16:creationId xmlns:a16="http://schemas.microsoft.com/office/drawing/2014/main" id="{46D5BC06-5DD0-4FD4-AC3D-5284E6FB01C4}"/>
                </a:ext>
              </a:extLst>
            </p:cNvPr>
            <p:cNvSpPr>
              <a:spLocks/>
            </p:cNvSpPr>
            <p:nvPr/>
          </p:nvSpPr>
          <p:spPr bwMode="auto">
            <a:xfrm>
              <a:off x="5276624" y="4786767"/>
              <a:ext cx="311150" cy="204788"/>
            </a:xfrm>
            <a:custGeom>
              <a:avLst/>
              <a:gdLst>
                <a:gd name="T0" fmla="*/ 7 w 113"/>
                <a:gd name="T1" fmla="*/ 48 h 74"/>
                <a:gd name="T2" fmla="*/ 52 w 113"/>
                <a:gd name="T3" fmla="*/ 56 h 74"/>
                <a:gd name="T4" fmla="*/ 107 w 113"/>
                <a:gd name="T5" fmla="*/ 45 h 74"/>
                <a:gd name="T6" fmla="*/ 29 w 113"/>
                <a:gd name="T7" fmla="*/ 10 h 74"/>
                <a:gd name="T8" fmla="*/ 17 w 113"/>
                <a:gd name="T9" fmla="*/ 0 h 74"/>
                <a:gd name="T10" fmla="*/ 7 w 113"/>
                <a:gd name="T11" fmla="*/ 22 h 74"/>
                <a:gd name="T12" fmla="*/ 7 w 113"/>
                <a:gd name="T13" fmla="*/ 48 h 74"/>
              </a:gdLst>
              <a:ahLst/>
              <a:cxnLst>
                <a:cxn ang="0">
                  <a:pos x="T0" y="T1"/>
                </a:cxn>
                <a:cxn ang="0">
                  <a:pos x="T2" y="T3"/>
                </a:cxn>
                <a:cxn ang="0">
                  <a:pos x="T4" y="T5"/>
                </a:cxn>
                <a:cxn ang="0">
                  <a:pos x="T6" y="T7"/>
                </a:cxn>
                <a:cxn ang="0">
                  <a:pos x="T8" y="T9"/>
                </a:cxn>
                <a:cxn ang="0">
                  <a:pos x="T10" y="T11"/>
                </a:cxn>
                <a:cxn ang="0">
                  <a:pos x="T12" y="T13"/>
                </a:cxn>
              </a:cxnLst>
              <a:rect l="0" t="0" r="r" b="b"/>
              <a:pathLst>
                <a:path w="113" h="74">
                  <a:moveTo>
                    <a:pt x="7" y="48"/>
                  </a:moveTo>
                  <a:cubicBezTo>
                    <a:pt x="7" y="48"/>
                    <a:pt x="0" y="54"/>
                    <a:pt x="52" y="56"/>
                  </a:cubicBezTo>
                  <a:cubicBezTo>
                    <a:pt x="113" y="74"/>
                    <a:pt x="107" y="45"/>
                    <a:pt x="107" y="45"/>
                  </a:cubicBezTo>
                  <a:cubicBezTo>
                    <a:pt x="29" y="10"/>
                    <a:pt x="29" y="10"/>
                    <a:pt x="29" y="10"/>
                  </a:cubicBezTo>
                  <a:cubicBezTo>
                    <a:pt x="17" y="0"/>
                    <a:pt x="17" y="0"/>
                    <a:pt x="17" y="0"/>
                  </a:cubicBezTo>
                  <a:cubicBezTo>
                    <a:pt x="9" y="9"/>
                    <a:pt x="7" y="22"/>
                    <a:pt x="7" y="22"/>
                  </a:cubicBezTo>
                  <a:cubicBezTo>
                    <a:pt x="7" y="22"/>
                    <a:pt x="7" y="38"/>
                    <a:pt x="7" y="48"/>
                  </a:cubicBezTo>
                  <a:close/>
                </a:path>
              </a:pathLst>
            </a:custGeom>
            <a:solidFill>
              <a:srgbClr val="03020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5">
              <a:extLst>
                <a:ext uri="{FF2B5EF4-FFF2-40B4-BE49-F238E27FC236}">
                  <a16:creationId xmlns:a16="http://schemas.microsoft.com/office/drawing/2014/main" id="{21B39150-BEB7-4BD0-B207-D7E4BBBED64D}"/>
                </a:ext>
              </a:extLst>
            </p:cNvPr>
            <p:cNvSpPr>
              <a:spLocks/>
            </p:cNvSpPr>
            <p:nvPr/>
          </p:nvSpPr>
          <p:spPr bwMode="auto">
            <a:xfrm>
              <a:off x="4936899" y="2789692"/>
              <a:ext cx="585788" cy="619125"/>
            </a:xfrm>
            <a:custGeom>
              <a:avLst/>
              <a:gdLst>
                <a:gd name="T0" fmla="*/ 197 w 212"/>
                <a:gd name="T1" fmla="*/ 0 h 224"/>
                <a:gd name="T2" fmla="*/ 0 w 212"/>
                <a:gd name="T3" fmla="*/ 127 h 224"/>
                <a:gd name="T4" fmla="*/ 45 w 212"/>
                <a:gd name="T5" fmla="*/ 210 h 224"/>
                <a:gd name="T6" fmla="*/ 118 w 212"/>
                <a:gd name="T7" fmla="*/ 208 h 224"/>
                <a:gd name="T8" fmla="*/ 212 w 212"/>
                <a:gd name="T9" fmla="*/ 120 h 224"/>
                <a:gd name="T10" fmla="*/ 133 w 212"/>
                <a:gd name="T11" fmla="*/ 83 h 224"/>
                <a:gd name="T12" fmla="*/ 197 w 212"/>
                <a:gd name="T13" fmla="*/ 0 h 224"/>
              </a:gdLst>
              <a:ahLst/>
              <a:cxnLst>
                <a:cxn ang="0">
                  <a:pos x="T0" y="T1"/>
                </a:cxn>
                <a:cxn ang="0">
                  <a:pos x="T2" y="T3"/>
                </a:cxn>
                <a:cxn ang="0">
                  <a:pos x="T4" y="T5"/>
                </a:cxn>
                <a:cxn ang="0">
                  <a:pos x="T6" y="T7"/>
                </a:cxn>
                <a:cxn ang="0">
                  <a:pos x="T8" y="T9"/>
                </a:cxn>
                <a:cxn ang="0">
                  <a:pos x="T10" y="T11"/>
                </a:cxn>
                <a:cxn ang="0">
                  <a:pos x="T12" y="T13"/>
                </a:cxn>
              </a:cxnLst>
              <a:rect l="0" t="0" r="r" b="b"/>
              <a:pathLst>
                <a:path w="212" h="224">
                  <a:moveTo>
                    <a:pt x="197" y="0"/>
                  </a:moveTo>
                  <a:cubicBezTo>
                    <a:pt x="173" y="21"/>
                    <a:pt x="30" y="40"/>
                    <a:pt x="0" y="127"/>
                  </a:cubicBezTo>
                  <a:cubicBezTo>
                    <a:pt x="0" y="127"/>
                    <a:pt x="30" y="201"/>
                    <a:pt x="45" y="210"/>
                  </a:cubicBezTo>
                  <a:cubicBezTo>
                    <a:pt x="69" y="224"/>
                    <a:pt x="89" y="221"/>
                    <a:pt x="118" y="208"/>
                  </a:cubicBezTo>
                  <a:cubicBezTo>
                    <a:pt x="149" y="193"/>
                    <a:pt x="212" y="141"/>
                    <a:pt x="212" y="120"/>
                  </a:cubicBezTo>
                  <a:cubicBezTo>
                    <a:pt x="212" y="110"/>
                    <a:pt x="127" y="88"/>
                    <a:pt x="133" y="83"/>
                  </a:cubicBezTo>
                  <a:cubicBezTo>
                    <a:pt x="156" y="57"/>
                    <a:pt x="180" y="30"/>
                    <a:pt x="197" y="0"/>
                  </a:cubicBezTo>
                  <a:close/>
                </a:path>
              </a:pathLst>
            </a:custGeom>
            <a:solidFill>
              <a:srgbClr val="0010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6">
              <a:extLst>
                <a:ext uri="{FF2B5EF4-FFF2-40B4-BE49-F238E27FC236}">
                  <a16:creationId xmlns:a16="http://schemas.microsoft.com/office/drawing/2014/main" id="{1026731E-3D02-4C20-B316-465673A1790D}"/>
                </a:ext>
              </a:extLst>
            </p:cNvPr>
            <p:cNvSpPr>
              <a:spLocks/>
            </p:cNvSpPr>
            <p:nvPr/>
          </p:nvSpPr>
          <p:spPr bwMode="auto">
            <a:xfrm>
              <a:off x="5306787" y="3351667"/>
              <a:ext cx="104775" cy="828675"/>
            </a:xfrm>
            <a:custGeom>
              <a:avLst/>
              <a:gdLst>
                <a:gd name="T0" fmla="*/ 5 w 38"/>
                <a:gd name="T1" fmla="*/ 46 h 300"/>
                <a:gd name="T2" fmla="*/ 38 w 38"/>
                <a:gd name="T3" fmla="*/ 0 h 300"/>
                <a:gd name="T4" fmla="*/ 15 w 38"/>
                <a:gd name="T5" fmla="*/ 82 h 300"/>
                <a:gd name="T6" fmla="*/ 0 w 38"/>
                <a:gd name="T7" fmla="*/ 300 h 300"/>
                <a:gd name="T8" fmla="*/ 5 w 38"/>
                <a:gd name="T9" fmla="*/ 46 h 300"/>
              </a:gdLst>
              <a:ahLst/>
              <a:cxnLst>
                <a:cxn ang="0">
                  <a:pos x="T0" y="T1"/>
                </a:cxn>
                <a:cxn ang="0">
                  <a:pos x="T2" y="T3"/>
                </a:cxn>
                <a:cxn ang="0">
                  <a:pos x="T4" y="T5"/>
                </a:cxn>
                <a:cxn ang="0">
                  <a:pos x="T6" y="T7"/>
                </a:cxn>
                <a:cxn ang="0">
                  <a:pos x="T8" y="T9"/>
                </a:cxn>
              </a:cxnLst>
              <a:rect l="0" t="0" r="r" b="b"/>
              <a:pathLst>
                <a:path w="38" h="300">
                  <a:moveTo>
                    <a:pt x="5" y="46"/>
                  </a:moveTo>
                  <a:cubicBezTo>
                    <a:pt x="8" y="45"/>
                    <a:pt x="38" y="0"/>
                    <a:pt x="38" y="0"/>
                  </a:cubicBezTo>
                  <a:cubicBezTo>
                    <a:pt x="15" y="82"/>
                    <a:pt x="15" y="82"/>
                    <a:pt x="15" y="82"/>
                  </a:cubicBezTo>
                  <a:cubicBezTo>
                    <a:pt x="0" y="300"/>
                    <a:pt x="0" y="300"/>
                    <a:pt x="0" y="300"/>
                  </a:cubicBezTo>
                  <a:lnTo>
                    <a:pt x="5" y="46"/>
                  </a:lnTo>
                  <a:close/>
                </a:path>
              </a:pathLst>
            </a:custGeom>
            <a:solidFill>
              <a:srgbClr val="0010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8">
              <a:extLst>
                <a:ext uri="{FF2B5EF4-FFF2-40B4-BE49-F238E27FC236}">
                  <a16:creationId xmlns:a16="http://schemas.microsoft.com/office/drawing/2014/main" id="{FC295097-169C-4713-97F3-AF93CE9FD2B9}"/>
                </a:ext>
              </a:extLst>
            </p:cNvPr>
            <p:cNvSpPr>
              <a:spLocks/>
            </p:cNvSpPr>
            <p:nvPr/>
          </p:nvSpPr>
          <p:spPr bwMode="auto">
            <a:xfrm>
              <a:off x="3625624" y="2875417"/>
              <a:ext cx="879475" cy="908050"/>
            </a:xfrm>
            <a:custGeom>
              <a:avLst/>
              <a:gdLst>
                <a:gd name="T0" fmla="*/ 206 w 319"/>
                <a:gd name="T1" fmla="*/ 146 h 328"/>
                <a:gd name="T2" fmla="*/ 181 w 319"/>
                <a:gd name="T3" fmla="*/ 145 h 328"/>
                <a:gd name="T4" fmla="*/ 182 w 319"/>
                <a:gd name="T5" fmla="*/ 121 h 328"/>
                <a:gd name="T6" fmla="*/ 184 w 319"/>
                <a:gd name="T7" fmla="*/ 119 h 328"/>
                <a:gd name="T8" fmla="*/ 107 w 319"/>
                <a:gd name="T9" fmla="*/ 0 h 328"/>
                <a:gd name="T10" fmla="*/ 0 w 319"/>
                <a:gd name="T11" fmla="*/ 99 h 328"/>
                <a:gd name="T12" fmla="*/ 213 w 319"/>
                <a:gd name="T13" fmla="*/ 328 h 328"/>
                <a:gd name="T14" fmla="*/ 319 w 319"/>
                <a:gd name="T15" fmla="*/ 230 h 328"/>
                <a:gd name="T16" fmla="*/ 208 w 319"/>
                <a:gd name="T17" fmla="*/ 144 h 328"/>
                <a:gd name="T18" fmla="*/ 206 w 319"/>
                <a:gd name="T19" fmla="*/ 14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9" h="328">
                  <a:moveTo>
                    <a:pt x="206" y="146"/>
                  </a:moveTo>
                  <a:cubicBezTo>
                    <a:pt x="199" y="153"/>
                    <a:pt x="188" y="152"/>
                    <a:pt x="181" y="145"/>
                  </a:cubicBezTo>
                  <a:cubicBezTo>
                    <a:pt x="175" y="138"/>
                    <a:pt x="175" y="127"/>
                    <a:pt x="182" y="121"/>
                  </a:cubicBezTo>
                  <a:cubicBezTo>
                    <a:pt x="184" y="119"/>
                    <a:pt x="184" y="119"/>
                    <a:pt x="184" y="119"/>
                  </a:cubicBezTo>
                  <a:cubicBezTo>
                    <a:pt x="155" y="81"/>
                    <a:pt x="107" y="0"/>
                    <a:pt x="107" y="0"/>
                  </a:cubicBezTo>
                  <a:cubicBezTo>
                    <a:pt x="0" y="99"/>
                    <a:pt x="0" y="99"/>
                    <a:pt x="0" y="99"/>
                  </a:cubicBezTo>
                  <a:cubicBezTo>
                    <a:pt x="213" y="328"/>
                    <a:pt x="213" y="328"/>
                    <a:pt x="213" y="328"/>
                  </a:cubicBezTo>
                  <a:cubicBezTo>
                    <a:pt x="319" y="230"/>
                    <a:pt x="319" y="230"/>
                    <a:pt x="319" y="230"/>
                  </a:cubicBezTo>
                  <a:cubicBezTo>
                    <a:pt x="319" y="230"/>
                    <a:pt x="245" y="177"/>
                    <a:pt x="208" y="144"/>
                  </a:cubicBezTo>
                  <a:lnTo>
                    <a:pt x="206" y="146"/>
                  </a:lnTo>
                  <a:close/>
                </a:path>
              </a:pathLst>
            </a:custGeom>
            <a:solidFill>
              <a:srgbClr val="522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9">
              <a:extLst>
                <a:ext uri="{FF2B5EF4-FFF2-40B4-BE49-F238E27FC236}">
                  <a16:creationId xmlns:a16="http://schemas.microsoft.com/office/drawing/2014/main" id="{D53C7DE7-9154-4671-BAD1-77FD020AE7A3}"/>
                </a:ext>
              </a:extLst>
            </p:cNvPr>
            <p:cNvSpPr>
              <a:spLocks noEditPoints="1"/>
            </p:cNvSpPr>
            <p:nvPr/>
          </p:nvSpPr>
          <p:spPr bwMode="auto">
            <a:xfrm>
              <a:off x="3914549" y="2775404"/>
              <a:ext cx="700088" cy="741363"/>
            </a:xfrm>
            <a:custGeom>
              <a:avLst/>
              <a:gdLst>
                <a:gd name="T0" fmla="*/ 172 w 254"/>
                <a:gd name="T1" fmla="*/ 143 h 268"/>
                <a:gd name="T2" fmla="*/ 175 w 254"/>
                <a:gd name="T3" fmla="*/ 108 h 268"/>
                <a:gd name="T4" fmla="*/ 160 w 254"/>
                <a:gd name="T5" fmla="*/ 91 h 268"/>
                <a:gd name="T6" fmla="*/ 124 w 254"/>
                <a:gd name="T7" fmla="*/ 92 h 268"/>
                <a:gd name="T8" fmla="*/ 39 w 254"/>
                <a:gd name="T9" fmla="*/ 0 h 268"/>
                <a:gd name="T10" fmla="*/ 0 w 254"/>
                <a:gd name="T11" fmla="*/ 36 h 268"/>
                <a:gd name="T12" fmla="*/ 78 w 254"/>
                <a:gd name="T13" fmla="*/ 156 h 268"/>
                <a:gd name="T14" fmla="*/ 88 w 254"/>
                <a:gd name="T15" fmla="*/ 168 h 268"/>
                <a:gd name="T16" fmla="*/ 102 w 254"/>
                <a:gd name="T17" fmla="*/ 182 h 268"/>
                <a:gd name="T18" fmla="*/ 214 w 254"/>
                <a:gd name="T19" fmla="*/ 268 h 268"/>
                <a:gd name="T20" fmla="*/ 254 w 254"/>
                <a:gd name="T21" fmla="*/ 231 h 268"/>
                <a:gd name="T22" fmla="*/ 172 w 254"/>
                <a:gd name="T23" fmla="*/ 143 h 268"/>
                <a:gd name="T24" fmla="*/ 129 w 254"/>
                <a:gd name="T25" fmla="*/ 97 h 268"/>
                <a:gd name="T26" fmla="*/ 156 w 254"/>
                <a:gd name="T27" fmla="*/ 98 h 268"/>
                <a:gd name="T28" fmla="*/ 168 w 254"/>
                <a:gd name="T29" fmla="*/ 112 h 268"/>
                <a:gd name="T30" fmla="*/ 167 w 254"/>
                <a:gd name="T31" fmla="*/ 138 h 268"/>
                <a:gd name="T32" fmla="*/ 129 w 254"/>
                <a:gd name="T33" fmla="*/ 97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4" h="268">
                  <a:moveTo>
                    <a:pt x="172" y="143"/>
                  </a:moveTo>
                  <a:cubicBezTo>
                    <a:pt x="182" y="132"/>
                    <a:pt x="184" y="117"/>
                    <a:pt x="175" y="108"/>
                  </a:cubicBezTo>
                  <a:cubicBezTo>
                    <a:pt x="160" y="91"/>
                    <a:pt x="160" y="91"/>
                    <a:pt x="160" y="91"/>
                  </a:cubicBezTo>
                  <a:cubicBezTo>
                    <a:pt x="151" y="82"/>
                    <a:pt x="135" y="82"/>
                    <a:pt x="124" y="92"/>
                  </a:cubicBezTo>
                  <a:cubicBezTo>
                    <a:pt x="39" y="0"/>
                    <a:pt x="39" y="0"/>
                    <a:pt x="39" y="0"/>
                  </a:cubicBezTo>
                  <a:cubicBezTo>
                    <a:pt x="0" y="36"/>
                    <a:pt x="0" y="36"/>
                    <a:pt x="0" y="36"/>
                  </a:cubicBezTo>
                  <a:cubicBezTo>
                    <a:pt x="0" y="36"/>
                    <a:pt x="48" y="118"/>
                    <a:pt x="78" y="156"/>
                  </a:cubicBezTo>
                  <a:cubicBezTo>
                    <a:pt x="82" y="161"/>
                    <a:pt x="85" y="165"/>
                    <a:pt x="88" y="168"/>
                  </a:cubicBezTo>
                  <a:cubicBezTo>
                    <a:pt x="92" y="172"/>
                    <a:pt x="97" y="177"/>
                    <a:pt x="102" y="182"/>
                  </a:cubicBezTo>
                  <a:cubicBezTo>
                    <a:pt x="140" y="215"/>
                    <a:pt x="214" y="268"/>
                    <a:pt x="214" y="268"/>
                  </a:cubicBezTo>
                  <a:cubicBezTo>
                    <a:pt x="254" y="231"/>
                    <a:pt x="254" y="231"/>
                    <a:pt x="254" y="231"/>
                  </a:cubicBezTo>
                  <a:lnTo>
                    <a:pt x="172" y="143"/>
                  </a:lnTo>
                  <a:close/>
                  <a:moveTo>
                    <a:pt x="129" y="97"/>
                  </a:moveTo>
                  <a:cubicBezTo>
                    <a:pt x="139" y="92"/>
                    <a:pt x="150" y="92"/>
                    <a:pt x="156" y="98"/>
                  </a:cubicBezTo>
                  <a:cubicBezTo>
                    <a:pt x="168" y="112"/>
                    <a:pt x="168" y="112"/>
                    <a:pt x="168" y="112"/>
                  </a:cubicBezTo>
                  <a:cubicBezTo>
                    <a:pt x="174" y="118"/>
                    <a:pt x="173" y="128"/>
                    <a:pt x="167" y="138"/>
                  </a:cubicBezTo>
                  <a:lnTo>
                    <a:pt x="129" y="97"/>
                  </a:lnTo>
                  <a:close/>
                </a:path>
              </a:pathLst>
            </a:custGeom>
            <a:solidFill>
              <a:srgbClr val="643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60">
              <a:extLst>
                <a:ext uri="{FF2B5EF4-FFF2-40B4-BE49-F238E27FC236}">
                  <a16:creationId xmlns:a16="http://schemas.microsoft.com/office/drawing/2014/main" id="{92FB2014-BE4A-4E18-AF26-1945C7EF43B1}"/>
                </a:ext>
              </a:extLst>
            </p:cNvPr>
            <p:cNvSpPr>
              <a:spLocks/>
            </p:cNvSpPr>
            <p:nvPr/>
          </p:nvSpPr>
          <p:spPr bwMode="auto">
            <a:xfrm>
              <a:off x="4105049" y="3202442"/>
              <a:ext cx="104775" cy="107950"/>
            </a:xfrm>
            <a:custGeom>
              <a:avLst/>
              <a:gdLst>
                <a:gd name="T0" fmla="*/ 7 w 38"/>
                <a:gd name="T1" fmla="*/ 30 h 39"/>
                <a:gd name="T2" fmla="*/ 36 w 38"/>
                <a:gd name="T3" fmla="*/ 31 h 39"/>
                <a:gd name="T4" fmla="*/ 38 w 38"/>
                <a:gd name="T5" fmla="*/ 29 h 39"/>
                <a:gd name="T6" fmla="*/ 22 w 38"/>
                <a:gd name="T7" fmla="*/ 14 h 39"/>
                <a:gd name="T8" fmla="*/ 11 w 38"/>
                <a:gd name="T9" fmla="*/ 0 h 39"/>
                <a:gd name="T10" fmla="*/ 8 w 38"/>
                <a:gd name="T11" fmla="*/ 2 h 39"/>
                <a:gd name="T12" fmla="*/ 7 w 38"/>
                <a:gd name="T13" fmla="*/ 30 h 39"/>
              </a:gdLst>
              <a:ahLst/>
              <a:cxnLst>
                <a:cxn ang="0">
                  <a:pos x="T0" y="T1"/>
                </a:cxn>
                <a:cxn ang="0">
                  <a:pos x="T2" y="T3"/>
                </a:cxn>
                <a:cxn ang="0">
                  <a:pos x="T4" y="T5"/>
                </a:cxn>
                <a:cxn ang="0">
                  <a:pos x="T6" y="T7"/>
                </a:cxn>
                <a:cxn ang="0">
                  <a:pos x="T8" y="T9"/>
                </a:cxn>
                <a:cxn ang="0">
                  <a:pos x="T10" y="T11"/>
                </a:cxn>
                <a:cxn ang="0">
                  <a:pos x="T12" y="T13"/>
                </a:cxn>
              </a:cxnLst>
              <a:rect l="0" t="0" r="r" b="b"/>
              <a:pathLst>
                <a:path w="38" h="39">
                  <a:moveTo>
                    <a:pt x="7" y="30"/>
                  </a:moveTo>
                  <a:cubicBezTo>
                    <a:pt x="15" y="38"/>
                    <a:pt x="28" y="39"/>
                    <a:pt x="36" y="31"/>
                  </a:cubicBezTo>
                  <a:cubicBezTo>
                    <a:pt x="38" y="29"/>
                    <a:pt x="38" y="29"/>
                    <a:pt x="38" y="29"/>
                  </a:cubicBezTo>
                  <a:cubicBezTo>
                    <a:pt x="32" y="23"/>
                    <a:pt x="26" y="18"/>
                    <a:pt x="22" y="14"/>
                  </a:cubicBezTo>
                  <a:cubicBezTo>
                    <a:pt x="19" y="10"/>
                    <a:pt x="15" y="5"/>
                    <a:pt x="11" y="0"/>
                  </a:cubicBezTo>
                  <a:cubicBezTo>
                    <a:pt x="8" y="2"/>
                    <a:pt x="8" y="2"/>
                    <a:pt x="8" y="2"/>
                  </a:cubicBezTo>
                  <a:cubicBezTo>
                    <a:pt x="0" y="9"/>
                    <a:pt x="0" y="22"/>
                    <a:pt x="7" y="30"/>
                  </a:cubicBezTo>
                  <a:close/>
                </a:path>
              </a:pathLst>
            </a:custGeom>
            <a:solidFill>
              <a:srgbClr val="FFD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1">
              <a:extLst>
                <a:ext uri="{FF2B5EF4-FFF2-40B4-BE49-F238E27FC236}">
                  <a16:creationId xmlns:a16="http://schemas.microsoft.com/office/drawing/2014/main" id="{4C738F09-E873-4A1B-852D-EDA904F8DBC8}"/>
                </a:ext>
              </a:extLst>
            </p:cNvPr>
            <p:cNvSpPr>
              <a:spLocks/>
            </p:cNvSpPr>
            <p:nvPr/>
          </p:nvSpPr>
          <p:spPr bwMode="auto">
            <a:xfrm>
              <a:off x="3625624" y="2878592"/>
              <a:ext cx="430213" cy="563563"/>
            </a:xfrm>
            <a:custGeom>
              <a:avLst/>
              <a:gdLst>
                <a:gd name="T0" fmla="*/ 106 w 156"/>
                <a:gd name="T1" fmla="*/ 0 h 204"/>
                <a:gd name="T2" fmla="*/ 0 w 156"/>
                <a:gd name="T3" fmla="*/ 99 h 204"/>
                <a:gd name="T4" fmla="*/ 98 w 156"/>
                <a:gd name="T5" fmla="*/ 204 h 204"/>
                <a:gd name="T6" fmla="*/ 156 w 156"/>
                <a:gd name="T7" fmla="*/ 98 h 204"/>
                <a:gd name="T8" fmla="*/ 132 w 156"/>
                <a:gd name="T9" fmla="*/ 43 h 204"/>
                <a:gd name="T10" fmla="*/ 106 w 156"/>
                <a:gd name="T11" fmla="*/ 0 h 204"/>
              </a:gdLst>
              <a:ahLst/>
              <a:cxnLst>
                <a:cxn ang="0">
                  <a:pos x="T0" y="T1"/>
                </a:cxn>
                <a:cxn ang="0">
                  <a:pos x="T2" y="T3"/>
                </a:cxn>
                <a:cxn ang="0">
                  <a:pos x="T4" y="T5"/>
                </a:cxn>
                <a:cxn ang="0">
                  <a:pos x="T6" y="T7"/>
                </a:cxn>
                <a:cxn ang="0">
                  <a:pos x="T8" y="T9"/>
                </a:cxn>
                <a:cxn ang="0">
                  <a:pos x="T10" y="T11"/>
                </a:cxn>
              </a:cxnLst>
              <a:rect l="0" t="0" r="r" b="b"/>
              <a:pathLst>
                <a:path w="156" h="204">
                  <a:moveTo>
                    <a:pt x="106" y="0"/>
                  </a:moveTo>
                  <a:cubicBezTo>
                    <a:pt x="0" y="99"/>
                    <a:pt x="0" y="99"/>
                    <a:pt x="0" y="99"/>
                  </a:cubicBezTo>
                  <a:cubicBezTo>
                    <a:pt x="98" y="204"/>
                    <a:pt x="98" y="204"/>
                    <a:pt x="98" y="204"/>
                  </a:cubicBezTo>
                  <a:cubicBezTo>
                    <a:pt x="118" y="168"/>
                    <a:pt x="138" y="133"/>
                    <a:pt x="156" y="98"/>
                  </a:cubicBezTo>
                  <a:cubicBezTo>
                    <a:pt x="148" y="80"/>
                    <a:pt x="140" y="61"/>
                    <a:pt x="132" y="43"/>
                  </a:cubicBezTo>
                  <a:cubicBezTo>
                    <a:pt x="117" y="19"/>
                    <a:pt x="106" y="0"/>
                    <a:pt x="106" y="0"/>
                  </a:cubicBezTo>
                  <a:close/>
                </a:path>
              </a:pathLst>
            </a:custGeom>
            <a:solidFill>
              <a:srgbClr val="643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2">
              <a:extLst>
                <a:ext uri="{FF2B5EF4-FFF2-40B4-BE49-F238E27FC236}">
                  <a16:creationId xmlns:a16="http://schemas.microsoft.com/office/drawing/2014/main" id="{BFADC6B7-1614-4539-9DF2-24DC88FD5F3E}"/>
                </a:ext>
              </a:extLst>
            </p:cNvPr>
            <p:cNvSpPr>
              <a:spLocks/>
            </p:cNvSpPr>
            <p:nvPr/>
          </p:nvSpPr>
          <p:spPr bwMode="auto">
            <a:xfrm>
              <a:off x="3989162" y="2997654"/>
              <a:ext cx="82550" cy="152400"/>
            </a:xfrm>
            <a:custGeom>
              <a:avLst/>
              <a:gdLst>
                <a:gd name="T0" fmla="*/ 0 w 30"/>
                <a:gd name="T1" fmla="*/ 0 h 55"/>
                <a:gd name="T2" fmla="*/ 24 w 30"/>
                <a:gd name="T3" fmla="*/ 55 h 55"/>
                <a:gd name="T4" fmla="*/ 30 w 30"/>
                <a:gd name="T5" fmla="*/ 45 h 55"/>
                <a:gd name="T6" fmla="*/ 0 w 30"/>
                <a:gd name="T7" fmla="*/ 0 h 55"/>
              </a:gdLst>
              <a:ahLst/>
              <a:cxnLst>
                <a:cxn ang="0">
                  <a:pos x="T0" y="T1"/>
                </a:cxn>
                <a:cxn ang="0">
                  <a:pos x="T2" y="T3"/>
                </a:cxn>
                <a:cxn ang="0">
                  <a:pos x="T4" y="T5"/>
                </a:cxn>
                <a:cxn ang="0">
                  <a:pos x="T6" y="T7"/>
                </a:cxn>
              </a:cxnLst>
              <a:rect l="0" t="0" r="r" b="b"/>
              <a:pathLst>
                <a:path w="30" h="55">
                  <a:moveTo>
                    <a:pt x="0" y="0"/>
                  </a:moveTo>
                  <a:cubicBezTo>
                    <a:pt x="8" y="18"/>
                    <a:pt x="16" y="37"/>
                    <a:pt x="24" y="55"/>
                  </a:cubicBezTo>
                  <a:cubicBezTo>
                    <a:pt x="26" y="51"/>
                    <a:pt x="28" y="48"/>
                    <a:pt x="30" y="45"/>
                  </a:cubicBezTo>
                  <a:cubicBezTo>
                    <a:pt x="20" y="30"/>
                    <a:pt x="9" y="14"/>
                    <a:pt x="0" y="0"/>
                  </a:cubicBezTo>
                  <a:close/>
                </a:path>
              </a:pathLst>
            </a:custGeom>
            <a:solidFill>
              <a:srgbClr val="522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3">
              <a:extLst>
                <a:ext uri="{FF2B5EF4-FFF2-40B4-BE49-F238E27FC236}">
                  <a16:creationId xmlns:a16="http://schemas.microsoft.com/office/drawing/2014/main" id="{DB7F2894-23EE-427B-8248-B4C779B3B846}"/>
                </a:ext>
              </a:extLst>
            </p:cNvPr>
            <p:cNvSpPr>
              <a:spLocks/>
            </p:cNvSpPr>
            <p:nvPr/>
          </p:nvSpPr>
          <p:spPr bwMode="auto">
            <a:xfrm>
              <a:off x="3952649" y="2840492"/>
              <a:ext cx="234950" cy="403225"/>
            </a:xfrm>
            <a:custGeom>
              <a:avLst/>
              <a:gdLst>
                <a:gd name="T0" fmla="*/ 21 w 85"/>
                <a:gd name="T1" fmla="*/ 0 h 146"/>
                <a:gd name="T2" fmla="*/ 0 w 85"/>
                <a:gd name="T3" fmla="*/ 16 h 146"/>
                <a:gd name="T4" fmla="*/ 49 w 85"/>
                <a:gd name="T5" fmla="*/ 103 h 146"/>
                <a:gd name="T6" fmla="*/ 85 w 85"/>
                <a:gd name="T7" fmla="*/ 146 h 146"/>
                <a:gd name="T8" fmla="*/ 21 w 85"/>
                <a:gd name="T9" fmla="*/ 0 h 146"/>
              </a:gdLst>
              <a:ahLst/>
              <a:cxnLst>
                <a:cxn ang="0">
                  <a:pos x="T0" y="T1"/>
                </a:cxn>
                <a:cxn ang="0">
                  <a:pos x="T2" y="T3"/>
                </a:cxn>
                <a:cxn ang="0">
                  <a:pos x="T4" y="T5"/>
                </a:cxn>
                <a:cxn ang="0">
                  <a:pos x="T6" y="T7"/>
                </a:cxn>
                <a:cxn ang="0">
                  <a:pos x="T8" y="T9"/>
                </a:cxn>
              </a:cxnLst>
              <a:rect l="0" t="0" r="r" b="b"/>
              <a:pathLst>
                <a:path w="85" h="146">
                  <a:moveTo>
                    <a:pt x="21" y="0"/>
                  </a:moveTo>
                  <a:cubicBezTo>
                    <a:pt x="0" y="16"/>
                    <a:pt x="0" y="16"/>
                    <a:pt x="0" y="16"/>
                  </a:cubicBezTo>
                  <a:cubicBezTo>
                    <a:pt x="0" y="16"/>
                    <a:pt x="33" y="81"/>
                    <a:pt x="49" y="103"/>
                  </a:cubicBezTo>
                  <a:cubicBezTo>
                    <a:pt x="65" y="126"/>
                    <a:pt x="85" y="146"/>
                    <a:pt x="85" y="146"/>
                  </a:cubicBezTo>
                  <a:cubicBezTo>
                    <a:pt x="85" y="146"/>
                    <a:pt x="5" y="38"/>
                    <a:pt x="21" y="0"/>
                  </a:cubicBezTo>
                  <a:close/>
                </a:path>
              </a:pathLst>
            </a:custGeom>
            <a:solidFill>
              <a:srgbClr val="804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4">
              <a:extLst>
                <a:ext uri="{FF2B5EF4-FFF2-40B4-BE49-F238E27FC236}">
                  <a16:creationId xmlns:a16="http://schemas.microsoft.com/office/drawing/2014/main" id="{0AC3DEB3-8111-4FD3-A289-2FEDD87E4186}"/>
                </a:ext>
              </a:extLst>
            </p:cNvPr>
            <p:cNvSpPr>
              <a:spLocks/>
            </p:cNvSpPr>
            <p:nvPr/>
          </p:nvSpPr>
          <p:spPr bwMode="auto">
            <a:xfrm>
              <a:off x="5133749" y="1924504"/>
              <a:ext cx="827088" cy="1409700"/>
            </a:xfrm>
            <a:custGeom>
              <a:avLst/>
              <a:gdLst>
                <a:gd name="T0" fmla="*/ 213 w 300"/>
                <a:gd name="T1" fmla="*/ 26 h 510"/>
                <a:gd name="T2" fmla="*/ 134 w 300"/>
                <a:gd name="T3" fmla="*/ 0 h 510"/>
                <a:gd name="T4" fmla="*/ 90 w 300"/>
                <a:gd name="T5" fmla="*/ 228 h 510"/>
                <a:gd name="T6" fmla="*/ 48 w 300"/>
                <a:gd name="T7" fmla="*/ 345 h 510"/>
                <a:gd name="T8" fmla="*/ 0 w 300"/>
                <a:gd name="T9" fmla="*/ 438 h 510"/>
                <a:gd name="T10" fmla="*/ 120 w 300"/>
                <a:gd name="T11" fmla="*/ 468 h 510"/>
                <a:gd name="T12" fmla="*/ 251 w 300"/>
                <a:gd name="T13" fmla="*/ 269 h 510"/>
                <a:gd name="T14" fmla="*/ 261 w 300"/>
                <a:gd name="T15" fmla="*/ 243 h 510"/>
                <a:gd name="T16" fmla="*/ 213 w 300"/>
                <a:gd name="T17" fmla="*/ 26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 h="510">
                  <a:moveTo>
                    <a:pt x="213" y="26"/>
                  </a:moveTo>
                  <a:cubicBezTo>
                    <a:pt x="134" y="0"/>
                    <a:pt x="134" y="0"/>
                    <a:pt x="134" y="0"/>
                  </a:cubicBezTo>
                  <a:cubicBezTo>
                    <a:pt x="146" y="72"/>
                    <a:pt x="111" y="156"/>
                    <a:pt x="90" y="228"/>
                  </a:cubicBezTo>
                  <a:cubicBezTo>
                    <a:pt x="78" y="268"/>
                    <a:pt x="63" y="305"/>
                    <a:pt x="48" y="345"/>
                  </a:cubicBezTo>
                  <a:cubicBezTo>
                    <a:pt x="36" y="376"/>
                    <a:pt x="16" y="410"/>
                    <a:pt x="0" y="438"/>
                  </a:cubicBezTo>
                  <a:cubicBezTo>
                    <a:pt x="7" y="441"/>
                    <a:pt x="44" y="510"/>
                    <a:pt x="120" y="468"/>
                  </a:cubicBezTo>
                  <a:cubicBezTo>
                    <a:pt x="120" y="468"/>
                    <a:pt x="187" y="347"/>
                    <a:pt x="251" y="269"/>
                  </a:cubicBezTo>
                  <a:cubicBezTo>
                    <a:pt x="259" y="260"/>
                    <a:pt x="254" y="253"/>
                    <a:pt x="261" y="243"/>
                  </a:cubicBezTo>
                  <a:cubicBezTo>
                    <a:pt x="300" y="73"/>
                    <a:pt x="286" y="89"/>
                    <a:pt x="213" y="26"/>
                  </a:cubicBez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5">
              <a:extLst>
                <a:ext uri="{FF2B5EF4-FFF2-40B4-BE49-F238E27FC236}">
                  <a16:creationId xmlns:a16="http://schemas.microsoft.com/office/drawing/2014/main" id="{D954E9E3-AB0B-446B-A6E3-75820BAC43A2}"/>
                </a:ext>
              </a:extLst>
            </p:cNvPr>
            <p:cNvSpPr>
              <a:spLocks/>
            </p:cNvSpPr>
            <p:nvPr/>
          </p:nvSpPr>
          <p:spPr bwMode="auto">
            <a:xfrm>
              <a:off x="5522687" y="1946729"/>
              <a:ext cx="379413" cy="560388"/>
            </a:xfrm>
            <a:custGeom>
              <a:avLst/>
              <a:gdLst>
                <a:gd name="T0" fmla="*/ 0 w 138"/>
                <a:gd name="T1" fmla="*/ 0 h 203"/>
                <a:gd name="T2" fmla="*/ 60 w 138"/>
                <a:gd name="T3" fmla="*/ 107 h 203"/>
                <a:gd name="T4" fmla="*/ 75 w 138"/>
                <a:gd name="T5" fmla="*/ 82 h 203"/>
                <a:gd name="T6" fmla="*/ 45 w 138"/>
                <a:gd name="T7" fmla="*/ 202 h 203"/>
                <a:gd name="T8" fmla="*/ 91 w 138"/>
                <a:gd name="T9" fmla="*/ 97 h 203"/>
                <a:gd name="T10" fmla="*/ 97 w 138"/>
                <a:gd name="T11" fmla="*/ 90 h 203"/>
                <a:gd name="T12" fmla="*/ 111 w 138"/>
                <a:gd name="T13" fmla="*/ 103 h 203"/>
                <a:gd name="T14" fmla="*/ 138 w 138"/>
                <a:gd name="T15" fmla="*/ 63 h 203"/>
                <a:gd name="T16" fmla="*/ 131 w 138"/>
                <a:gd name="T17" fmla="*/ 50 h 203"/>
                <a:gd name="T18" fmla="*/ 93 w 138"/>
                <a:gd name="T19" fmla="*/ 68 h 203"/>
                <a:gd name="T20" fmla="*/ 63 w 138"/>
                <a:gd name="T21" fmla="*/ 66 h 203"/>
                <a:gd name="T22" fmla="*/ 0 w 138"/>
                <a:gd name="T23"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203">
                  <a:moveTo>
                    <a:pt x="0" y="0"/>
                  </a:moveTo>
                  <a:cubicBezTo>
                    <a:pt x="60" y="107"/>
                    <a:pt x="60" y="107"/>
                    <a:pt x="60" y="107"/>
                  </a:cubicBezTo>
                  <a:cubicBezTo>
                    <a:pt x="75" y="82"/>
                    <a:pt x="75" y="82"/>
                    <a:pt x="75" y="82"/>
                  </a:cubicBezTo>
                  <a:cubicBezTo>
                    <a:pt x="75" y="82"/>
                    <a:pt x="44" y="203"/>
                    <a:pt x="45" y="202"/>
                  </a:cubicBezTo>
                  <a:cubicBezTo>
                    <a:pt x="46" y="201"/>
                    <a:pt x="91" y="97"/>
                    <a:pt x="91" y="97"/>
                  </a:cubicBezTo>
                  <a:cubicBezTo>
                    <a:pt x="97" y="90"/>
                    <a:pt x="97" y="90"/>
                    <a:pt x="97" y="90"/>
                  </a:cubicBezTo>
                  <a:cubicBezTo>
                    <a:pt x="111" y="103"/>
                    <a:pt x="111" y="103"/>
                    <a:pt x="111" y="103"/>
                  </a:cubicBezTo>
                  <a:cubicBezTo>
                    <a:pt x="138" y="63"/>
                    <a:pt x="138" y="63"/>
                    <a:pt x="138" y="63"/>
                  </a:cubicBezTo>
                  <a:cubicBezTo>
                    <a:pt x="131" y="50"/>
                    <a:pt x="131" y="50"/>
                    <a:pt x="131" y="50"/>
                  </a:cubicBezTo>
                  <a:cubicBezTo>
                    <a:pt x="93" y="68"/>
                    <a:pt x="93" y="68"/>
                    <a:pt x="93" y="68"/>
                  </a:cubicBezTo>
                  <a:cubicBezTo>
                    <a:pt x="93" y="68"/>
                    <a:pt x="65" y="67"/>
                    <a:pt x="63" y="66"/>
                  </a:cubicBezTo>
                  <a:cubicBezTo>
                    <a:pt x="62" y="66"/>
                    <a:pt x="0" y="0"/>
                    <a:pt x="0" y="0"/>
                  </a:cubicBezTo>
                  <a:close/>
                </a:path>
              </a:pathLst>
            </a:custGeom>
            <a:solidFill>
              <a:srgbClr val="C9C9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6">
              <a:extLst>
                <a:ext uri="{FF2B5EF4-FFF2-40B4-BE49-F238E27FC236}">
                  <a16:creationId xmlns:a16="http://schemas.microsoft.com/office/drawing/2014/main" id="{65199BED-330E-4367-AB68-AB940B7AF22B}"/>
                </a:ext>
              </a:extLst>
            </p:cNvPr>
            <p:cNvSpPr>
              <a:spLocks/>
            </p:cNvSpPr>
            <p:nvPr/>
          </p:nvSpPr>
          <p:spPr bwMode="auto">
            <a:xfrm>
              <a:off x="4265387" y="2915104"/>
              <a:ext cx="220663" cy="217488"/>
            </a:xfrm>
            <a:custGeom>
              <a:avLst/>
              <a:gdLst>
                <a:gd name="T0" fmla="*/ 61 w 80"/>
                <a:gd name="T1" fmla="*/ 14 h 79"/>
                <a:gd name="T2" fmla="*/ 46 w 80"/>
                <a:gd name="T3" fmla="*/ 0 h 79"/>
                <a:gd name="T4" fmla="*/ 13 w 80"/>
                <a:gd name="T5" fmla="*/ 30 h 79"/>
                <a:gd name="T6" fmla="*/ 35 w 80"/>
                <a:gd name="T7" fmla="*/ 73 h 79"/>
                <a:gd name="T8" fmla="*/ 55 w 80"/>
                <a:gd name="T9" fmla="*/ 68 h 79"/>
                <a:gd name="T10" fmla="*/ 80 w 80"/>
                <a:gd name="T11" fmla="*/ 35 h 79"/>
                <a:gd name="T12" fmla="*/ 61 w 80"/>
                <a:gd name="T13" fmla="*/ 14 h 79"/>
              </a:gdLst>
              <a:ahLst/>
              <a:cxnLst>
                <a:cxn ang="0">
                  <a:pos x="T0" y="T1"/>
                </a:cxn>
                <a:cxn ang="0">
                  <a:pos x="T2" y="T3"/>
                </a:cxn>
                <a:cxn ang="0">
                  <a:pos x="T4" y="T5"/>
                </a:cxn>
                <a:cxn ang="0">
                  <a:pos x="T6" y="T7"/>
                </a:cxn>
                <a:cxn ang="0">
                  <a:pos x="T8" y="T9"/>
                </a:cxn>
                <a:cxn ang="0">
                  <a:pos x="T10" y="T11"/>
                </a:cxn>
                <a:cxn ang="0">
                  <a:pos x="T12" y="T13"/>
                </a:cxn>
              </a:cxnLst>
              <a:rect l="0" t="0" r="r" b="b"/>
              <a:pathLst>
                <a:path w="80" h="79">
                  <a:moveTo>
                    <a:pt x="61" y="14"/>
                  </a:moveTo>
                  <a:cubicBezTo>
                    <a:pt x="57" y="9"/>
                    <a:pt x="50" y="6"/>
                    <a:pt x="46" y="0"/>
                  </a:cubicBezTo>
                  <a:cubicBezTo>
                    <a:pt x="39" y="5"/>
                    <a:pt x="25" y="20"/>
                    <a:pt x="13" y="30"/>
                  </a:cubicBezTo>
                  <a:cubicBezTo>
                    <a:pt x="0" y="42"/>
                    <a:pt x="20" y="66"/>
                    <a:pt x="35" y="73"/>
                  </a:cubicBezTo>
                  <a:cubicBezTo>
                    <a:pt x="51" y="79"/>
                    <a:pt x="41" y="63"/>
                    <a:pt x="55" y="68"/>
                  </a:cubicBezTo>
                  <a:cubicBezTo>
                    <a:pt x="66" y="73"/>
                    <a:pt x="77" y="44"/>
                    <a:pt x="80" y="35"/>
                  </a:cubicBezTo>
                  <a:cubicBezTo>
                    <a:pt x="73" y="29"/>
                    <a:pt x="67" y="21"/>
                    <a:pt x="61" y="14"/>
                  </a:cubicBezTo>
                  <a:close/>
                </a:path>
              </a:pathLst>
            </a:custGeom>
            <a:solidFill>
              <a:srgbClr val="FFD5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7">
              <a:extLst>
                <a:ext uri="{FF2B5EF4-FFF2-40B4-BE49-F238E27FC236}">
                  <a16:creationId xmlns:a16="http://schemas.microsoft.com/office/drawing/2014/main" id="{D6694091-F77C-4F1E-9255-972C4191C2CE}"/>
                </a:ext>
              </a:extLst>
            </p:cNvPr>
            <p:cNvSpPr>
              <a:spLocks/>
            </p:cNvSpPr>
            <p:nvPr/>
          </p:nvSpPr>
          <p:spPr bwMode="auto">
            <a:xfrm>
              <a:off x="5502049" y="1724479"/>
              <a:ext cx="406400" cy="412750"/>
            </a:xfrm>
            <a:custGeom>
              <a:avLst/>
              <a:gdLst>
                <a:gd name="T0" fmla="*/ 82 w 147"/>
                <a:gd name="T1" fmla="*/ 11 h 149"/>
                <a:gd name="T2" fmla="*/ 80 w 147"/>
                <a:gd name="T3" fmla="*/ 0 h 149"/>
                <a:gd name="T4" fmla="*/ 10 w 147"/>
                <a:gd name="T5" fmla="*/ 62 h 149"/>
                <a:gd name="T6" fmla="*/ 107 w 147"/>
                <a:gd name="T7" fmla="*/ 149 h 149"/>
                <a:gd name="T8" fmla="*/ 132 w 147"/>
                <a:gd name="T9" fmla="*/ 136 h 149"/>
                <a:gd name="T10" fmla="*/ 132 w 147"/>
                <a:gd name="T11" fmla="*/ 109 h 149"/>
                <a:gd name="T12" fmla="*/ 82 w 147"/>
                <a:gd name="T13" fmla="*/ 11 h 149"/>
              </a:gdLst>
              <a:ahLst/>
              <a:cxnLst>
                <a:cxn ang="0">
                  <a:pos x="T0" y="T1"/>
                </a:cxn>
                <a:cxn ang="0">
                  <a:pos x="T2" y="T3"/>
                </a:cxn>
                <a:cxn ang="0">
                  <a:pos x="T4" y="T5"/>
                </a:cxn>
                <a:cxn ang="0">
                  <a:pos x="T6" y="T7"/>
                </a:cxn>
                <a:cxn ang="0">
                  <a:pos x="T8" y="T9"/>
                </a:cxn>
                <a:cxn ang="0">
                  <a:pos x="T10" y="T11"/>
                </a:cxn>
                <a:cxn ang="0">
                  <a:pos x="T12" y="T13"/>
                </a:cxn>
              </a:cxnLst>
              <a:rect l="0" t="0" r="r" b="b"/>
              <a:pathLst>
                <a:path w="147" h="149">
                  <a:moveTo>
                    <a:pt x="82" y="11"/>
                  </a:moveTo>
                  <a:cubicBezTo>
                    <a:pt x="80" y="0"/>
                    <a:pt x="80" y="0"/>
                    <a:pt x="80" y="0"/>
                  </a:cubicBezTo>
                  <a:cubicBezTo>
                    <a:pt x="80" y="0"/>
                    <a:pt x="19" y="55"/>
                    <a:pt x="10" y="62"/>
                  </a:cubicBezTo>
                  <a:cubicBezTo>
                    <a:pt x="0" y="69"/>
                    <a:pt x="107" y="149"/>
                    <a:pt x="107" y="149"/>
                  </a:cubicBezTo>
                  <a:cubicBezTo>
                    <a:pt x="107" y="149"/>
                    <a:pt x="110" y="143"/>
                    <a:pt x="132" y="136"/>
                  </a:cubicBezTo>
                  <a:cubicBezTo>
                    <a:pt x="132" y="136"/>
                    <a:pt x="130" y="111"/>
                    <a:pt x="132" y="109"/>
                  </a:cubicBezTo>
                  <a:cubicBezTo>
                    <a:pt x="147" y="94"/>
                    <a:pt x="82" y="11"/>
                    <a:pt x="82" y="11"/>
                  </a:cubicBezTo>
                  <a:close/>
                </a:path>
              </a:pathLst>
            </a:custGeom>
            <a:solidFill>
              <a:srgbClr val="FFC1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8">
              <a:extLst>
                <a:ext uri="{FF2B5EF4-FFF2-40B4-BE49-F238E27FC236}">
                  <a16:creationId xmlns:a16="http://schemas.microsoft.com/office/drawing/2014/main" id="{3E578DB7-1553-46EA-8E16-DAD30D5A5B36}"/>
                </a:ext>
              </a:extLst>
            </p:cNvPr>
            <p:cNvSpPr>
              <a:spLocks/>
            </p:cNvSpPr>
            <p:nvPr/>
          </p:nvSpPr>
          <p:spPr bwMode="auto">
            <a:xfrm>
              <a:off x="5373462" y="2099129"/>
              <a:ext cx="482600" cy="1047750"/>
            </a:xfrm>
            <a:custGeom>
              <a:avLst/>
              <a:gdLst>
                <a:gd name="T0" fmla="*/ 121 w 175"/>
                <a:gd name="T1" fmla="*/ 6 h 379"/>
                <a:gd name="T2" fmla="*/ 145 w 175"/>
                <a:gd name="T3" fmla="*/ 25 h 379"/>
                <a:gd name="T4" fmla="*/ 1 w 175"/>
                <a:gd name="T5" fmla="*/ 331 h 379"/>
                <a:gd name="T6" fmla="*/ 11 w 175"/>
                <a:gd name="T7" fmla="*/ 379 h 379"/>
                <a:gd name="T8" fmla="*/ 42 w 175"/>
                <a:gd name="T9" fmla="*/ 344 h 379"/>
                <a:gd name="T10" fmla="*/ 76 w 175"/>
                <a:gd name="T11" fmla="*/ 256 h 379"/>
                <a:gd name="T12" fmla="*/ 154 w 175"/>
                <a:gd name="T13" fmla="*/ 25 h 379"/>
                <a:gd name="T14" fmla="*/ 175 w 175"/>
                <a:gd name="T15" fmla="*/ 13 h 379"/>
                <a:gd name="T16" fmla="*/ 151 w 175"/>
                <a:gd name="T17" fmla="*/ 0 h 379"/>
                <a:gd name="T18" fmla="*/ 121 w 175"/>
                <a:gd name="T19" fmla="*/ 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 h="379">
                  <a:moveTo>
                    <a:pt x="121" y="6"/>
                  </a:moveTo>
                  <a:cubicBezTo>
                    <a:pt x="145" y="25"/>
                    <a:pt x="145" y="25"/>
                    <a:pt x="145" y="25"/>
                  </a:cubicBezTo>
                  <a:cubicBezTo>
                    <a:pt x="145" y="25"/>
                    <a:pt x="59" y="271"/>
                    <a:pt x="1" y="331"/>
                  </a:cubicBezTo>
                  <a:cubicBezTo>
                    <a:pt x="0" y="354"/>
                    <a:pt x="11" y="379"/>
                    <a:pt x="11" y="379"/>
                  </a:cubicBezTo>
                  <a:cubicBezTo>
                    <a:pt x="42" y="344"/>
                    <a:pt x="42" y="344"/>
                    <a:pt x="42" y="344"/>
                  </a:cubicBezTo>
                  <a:cubicBezTo>
                    <a:pt x="42" y="344"/>
                    <a:pt x="40" y="323"/>
                    <a:pt x="76" y="256"/>
                  </a:cubicBezTo>
                  <a:cubicBezTo>
                    <a:pt x="119" y="175"/>
                    <a:pt x="154" y="25"/>
                    <a:pt x="154" y="25"/>
                  </a:cubicBezTo>
                  <a:cubicBezTo>
                    <a:pt x="175" y="13"/>
                    <a:pt x="175" y="13"/>
                    <a:pt x="175" y="13"/>
                  </a:cubicBezTo>
                  <a:cubicBezTo>
                    <a:pt x="151" y="0"/>
                    <a:pt x="151" y="0"/>
                    <a:pt x="151" y="0"/>
                  </a:cubicBezTo>
                  <a:lnTo>
                    <a:pt x="121" y="6"/>
                  </a:lnTo>
                  <a:close/>
                </a:path>
              </a:pathLst>
            </a:custGeom>
            <a:solidFill>
              <a:srgbClr val="C600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Shape 107">
              <a:extLst>
                <a:ext uri="{FF2B5EF4-FFF2-40B4-BE49-F238E27FC236}">
                  <a16:creationId xmlns:a16="http://schemas.microsoft.com/office/drawing/2014/main" id="{0DA7CAFD-3248-4B9D-941C-916B73C30D94}"/>
                </a:ext>
              </a:extLst>
            </p:cNvPr>
            <p:cNvSpPr>
              <a:spLocks/>
            </p:cNvSpPr>
            <p:nvPr/>
          </p:nvSpPr>
          <p:spPr bwMode="auto">
            <a:xfrm>
              <a:off x="4416199" y="1868942"/>
              <a:ext cx="2001838" cy="2973387"/>
            </a:xfrm>
            <a:custGeom>
              <a:avLst/>
              <a:gdLst>
                <a:gd name="connsiteX0" fmla="*/ 1469678 w 2001838"/>
                <a:gd name="connsiteY0" fmla="*/ 220662 h 2973387"/>
                <a:gd name="connsiteX1" fmla="*/ 1477022 w 2001838"/>
                <a:gd name="connsiteY1" fmla="*/ 239112 h 2973387"/>
                <a:gd name="connsiteX2" fmla="*/ 1477611 w 2001838"/>
                <a:gd name="connsiteY2" fmla="*/ 238125 h 2973387"/>
                <a:gd name="connsiteX3" fmla="*/ 1560788 w 2001838"/>
                <a:gd name="connsiteY3" fmla="*/ 449272 h 2973387"/>
                <a:gd name="connsiteX4" fmla="*/ 1571408 w 2001838"/>
                <a:gd name="connsiteY4" fmla="*/ 476231 h 2973387"/>
                <a:gd name="connsiteX5" fmla="*/ 1601788 w 2001838"/>
                <a:gd name="connsiteY5" fmla="*/ 552553 h 2973387"/>
                <a:gd name="connsiteX6" fmla="*/ 1601612 w 2001838"/>
                <a:gd name="connsiteY6" fmla="*/ 552906 h 2973387"/>
                <a:gd name="connsiteX7" fmla="*/ 1601770 w 2001838"/>
                <a:gd name="connsiteY7" fmla="*/ 553306 h 2973387"/>
                <a:gd name="connsiteX8" fmla="*/ 1654193 w 2001838"/>
                <a:gd name="connsiteY8" fmla="*/ 854664 h 2973387"/>
                <a:gd name="connsiteX9" fmla="*/ 2001838 w 2001838"/>
                <a:gd name="connsiteY9" fmla="*/ 1075844 h 2973387"/>
                <a:gd name="connsiteX10" fmla="*/ 1979766 w 2001838"/>
                <a:gd name="connsiteY10" fmla="*/ 1222375 h 2973387"/>
                <a:gd name="connsiteX11" fmla="*/ 1469334 w 2001838"/>
                <a:gd name="connsiteY11" fmla="*/ 1009490 h 2973387"/>
                <a:gd name="connsiteX12" fmla="*/ 1430265 w 2001838"/>
                <a:gd name="connsiteY12" fmla="*/ 935916 h 2973387"/>
                <a:gd name="connsiteX13" fmla="*/ 1407327 w 2001838"/>
                <a:gd name="connsiteY13" fmla="*/ 892720 h 2973387"/>
                <a:gd name="connsiteX14" fmla="*/ 1354216 w 2001838"/>
                <a:gd name="connsiteY14" fmla="*/ 968524 h 2973387"/>
                <a:gd name="connsiteX15" fmla="*/ 1136650 w 2001838"/>
                <a:gd name="connsiteY15" fmla="*/ 1196975 h 2973387"/>
                <a:gd name="connsiteX16" fmla="*/ 1247559 w 2001838"/>
                <a:gd name="connsiteY16" fmla="*/ 978783 h 2973387"/>
                <a:gd name="connsiteX17" fmla="*/ 1330925 w 2001838"/>
                <a:gd name="connsiteY17" fmla="*/ 748841 h 2973387"/>
                <a:gd name="connsiteX18" fmla="*/ 1309307 w 2001838"/>
                <a:gd name="connsiteY18" fmla="*/ 708132 h 2973387"/>
                <a:gd name="connsiteX19" fmla="*/ 1409809 w 2001838"/>
                <a:gd name="connsiteY19" fmla="*/ 360595 h 2973387"/>
                <a:gd name="connsiteX20" fmla="*/ 1415785 w 2001838"/>
                <a:gd name="connsiteY20" fmla="*/ 349432 h 2973387"/>
                <a:gd name="connsiteX21" fmla="*/ 1422889 w 2001838"/>
                <a:gd name="connsiteY21" fmla="*/ 251085 h 2973387"/>
                <a:gd name="connsiteX22" fmla="*/ 1469678 w 2001838"/>
                <a:gd name="connsiteY22" fmla="*/ 220662 h 2973387"/>
                <a:gd name="connsiteX23" fmla="*/ 1073026 w 2001838"/>
                <a:gd name="connsiteY23" fmla="*/ 0 h 2973387"/>
                <a:gd name="connsiteX24" fmla="*/ 1188854 w 2001838"/>
                <a:gd name="connsiteY24" fmla="*/ 636090 h 2973387"/>
                <a:gd name="connsiteX25" fmla="*/ 954080 w 2001838"/>
                <a:gd name="connsiteY25" fmla="*/ 1072500 h 2973387"/>
                <a:gd name="connsiteX26" fmla="*/ 879765 w 2001838"/>
                <a:gd name="connsiteY26" fmla="*/ 1182662 h 2973387"/>
                <a:gd name="connsiteX27" fmla="*/ 937592 w 2001838"/>
                <a:gd name="connsiteY27" fmla="*/ 1191889 h 2973387"/>
                <a:gd name="connsiteX28" fmla="*/ 1106488 w 2001838"/>
                <a:gd name="connsiteY28" fmla="*/ 1199962 h 2973387"/>
                <a:gd name="connsiteX29" fmla="*/ 1001630 w 2001838"/>
                <a:gd name="connsiteY29" fmla="*/ 2967854 h 2973387"/>
                <a:gd name="connsiteX30" fmla="*/ 871937 w 2001838"/>
                <a:gd name="connsiteY30" fmla="*/ 2967854 h 2973387"/>
                <a:gd name="connsiteX31" fmla="*/ 882975 w 2001838"/>
                <a:gd name="connsiteY31" fmla="*/ 2588822 h 2973387"/>
                <a:gd name="connsiteX32" fmla="*/ 899531 w 2001838"/>
                <a:gd name="connsiteY32" fmla="*/ 1617726 h 2973387"/>
                <a:gd name="connsiteX33" fmla="*/ 847102 w 2001838"/>
                <a:gd name="connsiteY33" fmla="*/ 2973387 h 2973387"/>
                <a:gd name="connsiteX34" fmla="*/ 733966 w 2001838"/>
                <a:gd name="connsiteY34" fmla="*/ 2965087 h 2973387"/>
                <a:gd name="connsiteX35" fmla="*/ 606639 w 2001838"/>
                <a:gd name="connsiteY35" fmla="*/ 1686202 h 2973387"/>
                <a:gd name="connsiteX36" fmla="*/ 582524 w 2001838"/>
                <a:gd name="connsiteY36" fmla="*/ 1443982 h 2973387"/>
                <a:gd name="connsiteX37" fmla="*/ 579335 w 2001838"/>
                <a:gd name="connsiteY37" fmla="*/ 1441012 h 2973387"/>
                <a:gd name="connsiteX38" fmla="*/ 502160 w 2001838"/>
                <a:gd name="connsiteY38" fmla="*/ 1125603 h 2973387"/>
                <a:gd name="connsiteX39" fmla="*/ 631777 w 2001838"/>
                <a:gd name="connsiteY39" fmla="*/ 934776 h 2973387"/>
                <a:gd name="connsiteX40" fmla="*/ 721362 w 2001838"/>
                <a:gd name="connsiteY40" fmla="*/ 705317 h 2973387"/>
                <a:gd name="connsiteX41" fmla="*/ 722566 w 2001838"/>
                <a:gd name="connsiteY41" fmla="*/ 651386 h 2973387"/>
                <a:gd name="connsiteX42" fmla="*/ 712330 w 2001838"/>
                <a:gd name="connsiteY42" fmla="*/ 657059 h 2973387"/>
                <a:gd name="connsiteX43" fmla="*/ 410787 w 2001838"/>
                <a:gd name="connsiteY43" fmla="*/ 824197 h 2973387"/>
                <a:gd name="connsiteX44" fmla="*/ 118549 w 2001838"/>
                <a:gd name="connsiteY44" fmla="*/ 1128713 h 2973387"/>
                <a:gd name="connsiteX45" fmla="*/ 0 w 2001838"/>
                <a:gd name="connsiteY45" fmla="*/ 1009675 h 2973387"/>
                <a:gd name="connsiteX46" fmla="*/ 272939 w 2001838"/>
                <a:gd name="connsiteY46" fmla="*/ 627646 h 2973387"/>
                <a:gd name="connsiteX47" fmla="*/ 733352 w 2001838"/>
                <a:gd name="connsiteY47" fmla="*/ 231775 h 2973387"/>
                <a:gd name="connsiteX48" fmla="*/ 733815 w 2001838"/>
                <a:gd name="connsiteY48" fmla="*/ 232357 h 2973387"/>
                <a:gd name="connsiteX49" fmla="*/ 733816 w 2001838"/>
                <a:gd name="connsiteY49" fmla="*/ 232311 h 2973387"/>
                <a:gd name="connsiteX50" fmla="*/ 1073026 w 2001838"/>
                <a:gd name="connsiteY50" fmla="*/ 0 h 297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001838" h="2973387">
                  <a:moveTo>
                    <a:pt x="1469678" y="220662"/>
                  </a:moveTo>
                  <a:lnTo>
                    <a:pt x="1477022" y="239112"/>
                  </a:lnTo>
                  <a:lnTo>
                    <a:pt x="1477611" y="238125"/>
                  </a:lnTo>
                  <a:cubicBezTo>
                    <a:pt x="1477611" y="238125"/>
                    <a:pt x="1477611" y="238125"/>
                    <a:pt x="1560788" y="449272"/>
                  </a:cubicBezTo>
                  <a:lnTo>
                    <a:pt x="1571408" y="476231"/>
                  </a:lnTo>
                  <a:lnTo>
                    <a:pt x="1601788" y="552553"/>
                  </a:lnTo>
                  <a:lnTo>
                    <a:pt x="1601612" y="552906"/>
                  </a:lnTo>
                  <a:lnTo>
                    <a:pt x="1601770" y="553306"/>
                  </a:lnTo>
                  <a:cubicBezTo>
                    <a:pt x="1601770" y="553306"/>
                    <a:pt x="1601770" y="553306"/>
                    <a:pt x="1654193" y="854664"/>
                  </a:cubicBezTo>
                  <a:cubicBezTo>
                    <a:pt x="1654193" y="854664"/>
                    <a:pt x="1654193" y="854664"/>
                    <a:pt x="2001838" y="1075844"/>
                  </a:cubicBezTo>
                  <a:cubicBezTo>
                    <a:pt x="2001838" y="1075844"/>
                    <a:pt x="2001838" y="1075844"/>
                    <a:pt x="1979766" y="1222375"/>
                  </a:cubicBezTo>
                  <a:cubicBezTo>
                    <a:pt x="1979766" y="1222375"/>
                    <a:pt x="1979766" y="1222375"/>
                    <a:pt x="1469334" y="1009490"/>
                  </a:cubicBezTo>
                  <a:cubicBezTo>
                    <a:pt x="1469334" y="1009490"/>
                    <a:pt x="1469334" y="1009490"/>
                    <a:pt x="1430265" y="935916"/>
                  </a:cubicBezTo>
                  <a:lnTo>
                    <a:pt x="1407327" y="892720"/>
                  </a:lnTo>
                  <a:lnTo>
                    <a:pt x="1354216" y="968524"/>
                  </a:lnTo>
                  <a:cubicBezTo>
                    <a:pt x="1287983" y="1057607"/>
                    <a:pt x="1214058" y="1139931"/>
                    <a:pt x="1136650" y="1196975"/>
                  </a:cubicBezTo>
                  <a:cubicBezTo>
                    <a:pt x="1176559" y="1131288"/>
                    <a:pt x="1213886" y="1057304"/>
                    <a:pt x="1247559" y="978783"/>
                  </a:cubicBezTo>
                  <a:lnTo>
                    <a:pt x="1330925" y="748841"/>
                  </a:lnTo>
                  <a:lnTo>
                    <a:pt x="1309307" y="708132"/>
                  </a:lnTo>
                  <a:cubicBezTo>
                    <a:pt x="1274819" y="645925"/>
                    <a:pt x="1349184" y="477881"/>
                    <a:pt x="1409809" y="360595"/>
                  </a:cubicBezTo>
                  <a:lnTo>
                    <a:pt x="1415785" y="349432"/>
                  </a:lnTo>
                  <a:lnTo>
                    <a:pt x="1422889" y="251085"/>
                  </a:lnTo>
                  <a:cubicBezTo>
                    <a:pt x="1422889" y="251085"/>
                    <a:pt x="1422889" y="251085"/>
                    <a:pt x="1469678" y="220662"/>
                  </a:cubicBezTo>
                  <a:close/>
                  <a:moveTo>
                    <a:pt x="1073026" y="0"/>
                  </a:moveTo>
                  <a:cubicBezTo>
                    <a:pt x="1230221" y="246139"/>
                    <a:pt x="1271588" y="431435"/>
                    <a:pt x="1188854" y="636090"/>
                  </a:cubicBezTo>
                  <a:cubicBezTo>
                    <a:pt x="1125769" y="789581"/>
                    <a:pt x="1039416" y="940739"/>
                    <a:pt x="954080" y="1072500"/>
                  </a:cubicBezTo>
                  <a:lnTo>
                    <a:pt x="879765" y="1182662"/>
                  </a:lnTo>
                  <a:lnTo>
                    <a:pt x="937592" y="1191889"/>
                  </a:lnTo>
                  <a:cubicBezTo>
                    <a:pt x="1014263" y="1206057"/>
                    <a:pt x="1079584" y="1220712"/>
                    <a:pt x="1106488" y="1199962"/>
                  </a:cubicBezTo>
                  <a:cubicBezTo>
                    <a:pt x="1103729" y="1208261"/>
                    <a:pt x="1001630" y="2967854"/>
                    <a:pt x="1001630" y="2967854"/>
                  </a:cubicBezTo>
                  <a:cubicBezTo>
                    <a:pt x="1001630" y="2967854"/>
                    <a:pt x="1001630" y="2967854"/>
                    <a:pt x="871937" y="2967854"/>
                  </a:cubicBezTo>
                  <a:cubicBezTo>
                    <a:pt x="871937" y="2967854"/>
                    <a:pt x="871937" y="2967854"/>
                    <a:pt x="882975" y="2588822"/>
                  </a:cubicBezTo>
                  <a:cubicBezTo>
                    <a:pt x="882975" y="2588822"/>
                    <a:pt x="882975" y="2588822"/>
                    <a:pt x="899531" y="1617726"/>
                  </a:cubicBezTo>
                  <a:cubicBezTo>
                    <a:pt x="899531" y="1617726"/>
                    <a:pt x="899531" y="1617726"/>
                    <a:pt x="847102" y="2973387"/>
                  </a:cubicBezTo>
                  <a:cubicBezTo>
                    <a:pt x="847102" y="2973387"/>
                    <a:pt x="847102" y="2973387"/>
                    <a:pt x="733966" y="2965087"/>
                  </a:cubicBezTo>
                  <a:cubicBezTo>
                    <a:pt x="733966" y="2965087"/>
                    <a:pt x="733966" y="2965087"/>
                    <a:pt x="606639" y="1686202"/>
                  </a:cubicBezTo>
                  <a:lnTo>
                    <a:pt x="582524" y="1443982"/>
                  </a:lnTo>
                  <a:lnTo>
                    <a:pt x="579335" y="1441012"/>
                  </a:lnTo>
                  <a:cubicBezTo>
                    <a:pt x="515604" y="1367767"/>
                    <a:pt x="473203" y="1233462"/>
                    <a:pt x="502160" y="1125603"/>
                  </a:cubicBezTo>
                  <a:cubicBezTo>
                    <a:pt x="502160" y="1125603"/>
                    <a:pt x="540769" y="1100712"/>
                    <a:pt x="631777" y="934776"/>
                  </a:cubicBezTo>
                  <a:cubicBezTo>
                    <a:pt x="675212" y="855956"/>
                    <a:pt x="710891" y="774025"/>
                    <a:pt x="721362" y="705317"/>
                  </a:cubicBezTo>
                  <a:lnTo>
                    <a:pt x="722566" y="651386"/>
                  </a:lnTo>
                  <a:lnTo>
                    <a:pt x="712330" y="657059"/>
                  </a:lnTo>
                  <a:cubicBezTo>
                    <a:pt x="669252" y="680936"/>
                    <a:pt x="583097" y="728690"/>
                    <a:pt x="410787" y="824197"/>
                  </a:cubicBezTo>
                  <a:cubicBezTo>
                    <a:pt x="410787" y="824197"/>
                    <a:pt x="410787" y="824197"/>
                    <a:pt x="118549" y="1128713"/>
                  </a:cubicBezTo>
                  <a:cubicBezTo>
                    <a:pt x="118549" y="1128713"/>
                    <a:pt x="118549" y="1128713"/>
                    <a:pt x="0" y="1009675"/>
                  </a:cubicBezTo>
                  <a:lnTo>
                    <a:pt x="272939" y="627646"/>
                  </a:lnTo>
                  <a:cubicBezTo>
                    <a:pt x="272939" y="627646"/>
                    <a:pt x="272939" y="627646"/>
                    <a:pt x="733352" y="231775"/>
                  </a:cubicBezTo>
                  <a:lnTo>
                    <a:pt x="733815" y="232357"/>
                  </a:lnTo>
                  <a:lnTo>
                    <a:pt x="733816" y="232311"/>
                  </a:lnTo>
                  <a:cubicBezTo>
                    <a:pt x="733816" y="232311"/>
                    <a:pt x="733816" y="232311"/>
                    <a:pt x="1073026" y="0"/>
                  </a:cubicBezTo>
                  <a:close/>
                </a:path>
              </a:pathLst>
            </a:custGeom>
            <a:solidFill>
              <a:srgbClr val="001A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70" name="Freeform 70">
              <a:extLst>
                <a:ext uri="{FF2B5EF4-FFF2-40B4-BE49-F238E27FC236}">
                  <a16:creationId xmlns:a16="http://schemas.microsoft.com/office/drawing/2014/main" id="{1F8053E0-F487-432F-A1DE-ECB7DFCA4A57}"/>
                </a:ext>
              </a:extLst>
            </p:cNvPr>
            <p:cNvSpPr>
              <a:spLocks/>
            </p:cNvSpPr>
            <p:nvPr/>
          </p:nvSpPr>
          <p:spPr bwMode="auto">
            <a:xfrm>
              <a:off x="5429024" y="2132467"/>
              <a:ext cx="228600" cy="712788"/>
            </a:xfrm>
            <a:custGeom>
              <a:avLst/>
              <a:gdLst>
                <a:gd name="T0" fmla="*/ 32 w 83"/>
                <a:gd name="T1" fmla="*/ 0 h 258"/>
                <a:gd name="T2" fmla="*/ 1 w 83"/>
                <a:gd name="T3" fmla="*/ 24 h 258"/>
                <a:gd name="T4" fmla="*/ 32 w 83"/>
                <a:gd name="T5" fmla="*/ 59 h 258"/>
                <a:gd name="T6" fmla="*/ 5 w 83"/>
                <a:gd name="T7" fmla="*/ 69 h 258"/>
                <a:gd name="T8" fmla="*/ 0 w 83"/>
                <a:gd name="T9" fmla="*/ 258 h 258"/>
                <a:gd name="T10" fmla="*/ 64 w 83"/>
                <a:gd name="T11" fmla="*/ 135 h 258"/>
                <a:gd name="T12" fmla="*/ 76 w 83"/>
                <a:gd name="T13" fmla="*/ 25 h 258"/>
                <a:gd name="T14" fmla="*/ 32 w 83"/>
                <a:gd name="T15" fmla="*/ 0 h 2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258">
                  <a:moveTo>
                    <a:pt x="32" y="0"/>
                  </a:moveTo>
                  <a:cubicBezTo>
                    <a:pt x="22" y="9"/>
                    <a:pt x="15" y="20"/>
                    <a:pt x="1" y="24"/>
                  </a:cubicBezTo>
                  <a:cubicBezTo>
                    <a:pt x="18" y="28"/>
                    <a:pt x="36" y="45"/>
                    <a:pt x="32" y="59"/>
                  </a:cubicBezTo>
                  <a:cubicBezTo>
                    <a:pt x="30" y="68"/>
                    <a:pt x="5" y="67"/>
                    <a:pt x="5" y="69"/>
                  </a:cubicBezTo>
                  <a:cubicBezTo>
                    <a:pt x="9" y="131"/>
                    <a:pt x="9" y="196"/>
                    <a:pt x="0" y="258"/>
                  </a:cubicBezTo>
                  <a:cubicBezTo>
                    <a:pt x="25" y="217"/>
                    <a:pt x="48" y="175"/>
                    <a:pt x="64" y="135"/>
                  </a:cubicBezTo>
                  <a:cubicBezTo>
                    <a:pt x="79" y="98"/>
                    <a:pt x="83" y="63"/>
                    <a:pt x="76" y="25"/>
                  </a:cubicBezTo>
                  <a:cubicBezTo>
                    <a:pt x="59" y="22"/>
                    <a:pt x="42" y="14"/>
                    <a:pt x="32" y="0"/>
                  </a:cubicBezTo>
                  <a:close/>
                </a:path>
              </a:pathLst>
            </a:custGeom>
            <a:solidFill>
              <a:srgbClr val="0010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71">
              <a:extLst>
                <a:ext uri="{FF2B5EF4-FFF2-40B4-BE49-F238E27FC236}">
                  <a16:creationId xmlns:a16="http://schemas.microsoft.com/office/drawing/2014/main" id="{8114F555-16CA-4C29-8C78-9485C0EE1D79}"/>
                </a:ext>
              </a:extLst>
            </p:cNvPr>
            <p:cNvSpPr>
              <a:spLocks/>
            </p:cNvSpPr>
            <p:nvPr/>
          </p:nvSpPr>
          <p:spPr bwMode="auto">
            <a:xfrm>
              <a:off x="5425849" y="1865767"/>
              <a:ext cx="261938" cy="949325"/>
            </a:xfrm>
            <a:custGeom>
              <a:avLst/>
              <a:gdLst>
                <a:gd name="T0" fmla="*/ 23 w 95"/>
                <a:gd name="T1" fmla="*/ 0 h 343"/>
                <a:gd name="T2" fmla="*/ 10 w 95"/>
                <a:gd name="T3" fmla="*/ 9 h 343"/>
                <a:gd name="T4" fmla="*/ 0 w 95"/>
                <a:gd name="T5" fmla="*/ 100 h 343"/>
                <a:gd name="T6" fmla="*/ 43 w 95"/>
                <a:gd name="T7" fmla="*/ 138 h 343"/>
                <a:gd name="T8" fmla="*/ 1 w 95"/>
                <a:gd name="T9" fmla="*/ 147 h 343"/>
                <a:gd name="T10" fmla="*/ 7 w 95"/>
                <a:gd name="T11" fmla="*/ 343 h 343"/>
                <a:gd name="T12" fmla="*/ 65 w 95"/>
                <a:gd name="T13" fmla="*/ 230 h 343"/>
                <a:gd name="T14" fmla="*/ 23 w 95"/>
                <a:gd name="T15" fmla="*/ 0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343">
                  <a:moveTo>
                    <a:pt x="23" y="0"/>
                  </a:moveTo>
                  <a:cubicBezTo>
                    <a:pt x="10" y="9"/>
                    <a:pt x="10" y="9"/>
                    <a:pt x="10" y="9"/>
                  </a:cubicBezTo>
                  <a:cubicBezTo>
                    <a:pt x="37" y="75"/>
                    <a:pt x="0" y="100"/>
                    <a:pt x="0" y="100"/>
                  </a:cubicBezTo>
                  <a:cubicBezTo>
                    <a:pt x="43" y="138"/>
                    <a:pt x="43" y="138"/>
                    <a:pt x="43" y="138"/>
                  </a:cubicBezTo>
                  <a:cubicBezTo>
                    <a:pt x="1" y="147"/>
                    <a:pt x="1" y="147"/>
                    <a:pt x="1" y="147"/>
                  </a:cubicBezTo>
                  <a:cubicBezTo>
                    <a:pt x="1" y="147"/>
                    <a:pt x="38" y="248"/>
                    <a:pt x="7" y="343"/>
                  </a:cubicBezTo>
                  <a:cubicBezTo>
                    <a:pt x="7" y="343"/>
                    <a:pt x="50" y="267"/>
                    <a:pt x="65" y="230"/>
                  </a:cubicBezTo>
                  <a:cubicBezTo>
                    <a:pt x="95" y="156"/>
                    <a:pt x="80" y="89"/>
                    <a:pt x="23" y="0"/>
                  </a:cubicBezTo>
                  <a:close/>
                </a:path>
              </a:pathLst>
            </a:custGeom>
            <a:solidFill>
              <a:srgbClr val="0024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3">
              <a:extLst>
                <a:ext uri="{FF2B5EF4-FFF2-40B4-BE49-F238E27FC236}">
                  <a16:creationId xmlns:a16="http://schemas.microsoft.com/office/drawing/2014/main" id="{440C40DB-8354-4B2B-96E0-8510D6035E65}"/>
                </a:ext>
              </a:extLst>
            </p:cNvPr>
            <p:cNvSpPr>
              <a:spLocks/>
            </p:cNvSpPr>
            <p:nvPr/>
          </p:nvSpPr>
          <p:spPr bwMode="auto">
            <a:xfrm>
              <a:off x="5657624" y="2292804"/>
              <a:ext cx="314325" cy="582613"/>
            </a:xfrm>
            <a:custGeom>
              <a:avLst/>
              <a:gdLst>
                <a:gd name="T0" fmla="*/ 74 w 114"/>
                <a:gd name="T1" fmla="*/ 123 h 211"/>
                <a:gd name="T2" fmla="*/ 91 w 114"/>
                <a:gd name="T3" fmla="*/ 79 h 211"/>
                <a:gd name="T4" fmla="*/ 84 w 114"/>
                <a:gd name="T5" fmla="*/ 52 h 211"/>
                <a:gd name="T6" fmla="*/ 114 w 114"/>
                <a:gd name="T7" fmla="*/ 38 h 211"/>
                <a:gd name="T8" fmla="*/ 95 w 114"/>
                <a:gd name="T9" fmla="*/ 0 h 211"/>
                <a:gd name="T10" fmla="*/ 62 w 114"/>
                <a:gd name="T11" fmla="*/ 16 h 211"/>
                <a:gd name="T12" fmla="*/ 0 w 114"/>
                <a:gd name="T13" fmla="*/ 211 h 211"/>
                <a:gd name="T14" fmla="*/ 74 w 114"/>
                <a:gd name="T15" fmla="*/ 123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211">
                  <a:moveTo>
                    <a:pt x="74" y="123"/>
                  </a:moveTo>
                  <a:cubicBezTo>
                    <a:pt x="81" y="113"/>
                    <a:pt x="91" y="79"/>
                    <a:pt x="91" y="79"/>
                  </a:cubicBezTo>
                  <a:cubicBezTo>
                    <a:pt x="91" y="79"/>
                    <a:pt x="89" y="69"/>
                    <a:pt x="84" y="52"/>
                  </a:cubicBezTo>
                  <a:cubicBezTo>
                    <a:pt x="101" y="51"/>
                    <a:pt x="98" y="42"/>
                    <a:pt x="114" y="38"/>
                  </a:cubicBezTo>
                  <a:cubicBezTo>
                    <a:pt x="104" y="35"/>
                    <a:pt x="99" y="8"/>
                    <a:pt x="95" y="0"/>
                  </a:cubicBezTo>
                  <a:cubicBezTo>
                    <a:pt x="77" y="0"/>
                    <a:pt x="81" y="16"/>
                    <a:pt x="62" y="16"/>
                  </a:cubicBezTo>
                  <a:cubicBezTo>
                    <a:pt x="56" y="91"/>
                    <a:pt x="59" y="135"/>
                    <a:pt x="0" y="211"/>
                  </a:cubicBezTo>
                  <a:cubicBezTo>
                    <a:pt x="18" y="198"/>
                    <a:pt x="49" y="151"/>
                    <a:pt x="74" y="123"/>
                  </a:cubicBezTo>
                  <a:close/>
                </a:path>
              </a:pathLst>
            </a:custGeom>
            <a:solidFill>
              <a:srgbClr val="0010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4">
              <a:extLst>
                <a:ext uri="{FF2B5EF4-FFF2-40B4-BE49-F238E27FC236}">
                  <a16:creationId xmlns:a16="http://schemas.microsoft.com/office/drawing/2014/main" id="{2A4D4E6A-A3F9-48C6-AC87-B7D8560B6B5A}"/>
                </a:ext>
              </a:extLst>
            </p:cNvPr>
            <p:cNvSpPr>
              <a:spLocks/>
            </p:cNvSpPr>
            <p:nvPr/>
          </p:nvSpPr>
          <p:spPr bwMode="auto">
            <a:xfrm>
              <a:off x="5651274" y="2089604"/>
              <a:ext cx="328613" cy="793750"/>
            </a:xfrm>
            <a:custGeom>
              <a:avLst/>
              <a:gdLst>
                <a:gd name="T0" fmla="*/ 16 w 119"/>
                <a:gd name="T1" fmla="*/ 267 h 287"/>
                <a:gd name="T2" fmla="*/ 110 w 119"/>
                <a:gd name="T3" fmla="*/ 149 h 287"/>
                <a:gd name="T4" fmla="*/ 82 w 119"/>
                <a:gd name="T5" fmla="*/ 108 h 287"/>
                <a:gd name="T6" fmla="*/ 119 w 119"/>
                <a:gd name="T7" fmla="*/ 100 h 287"/>
                <a:gd name="T8" fmla="*/ 85 w 119"/>
                <a:gd name="T9" fmla="*/ 0 h 287"/>
                <a:gd name="T10" fmla="*/ 68 w 119"/>
                <a:gd name="T11" fmla="*/ 11 h 287"/>
                <a:gd name="T12" fmla="*/ 0 w 119"/>
                <a:gd name="T13" fmla="*/ 287 h 287"/>
                <a:gd name="T14" fmla="*/ 16 w 119"/>
                <a:gd name="T15" fmla="*/ 267 h 2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287">
                  <a:moveTo>
                    <a:pt x="16" y="267"/>
                  </a:moveTo>
                  <a:cubicBezTo>
                    <a:pt x="54" y="222"/>
                    <a:pt x="67" y="187"/>
                    <a:pt x="110" y="149"/>
                  </a:cubicBezTo>
                  <a:cubicBezTo>
                    <a:pt x="95" y="144"/>
                    <a:pt x="87" y="123"/>
                    <a:pt x="82" y="108"/>
                  </a:cubicBezTo>
                  <a:cubicBezTo>
                    <a:pt x="100" y="109"/>
                    <a:pt x="102" y="104"/>
                    <a:pt x="119" y="100"/>
                  </a:cubicBezTo>
                  <a:cubicBezTo>
                    <a:pt x="93" y="77"/>
                    <a:pt x="80" y="32"/>
                    <a:pt x="85" y="0"/>
                  </a:cubicBezTo>
                  <a:cubicBezTo>
                    <a:pt x="68" y="11"/>
                    <a:pt x="68" y="11"/>
                    <a:pt x="68" y="11"/>
                  </a:cubicBezTo>
                  <a:cubicBezTo>
                    <a:pt x="65" y="107"/>
                    <a:pt x="37" y="194"/>
                    <a:pt x="0" y="287"/>
                  </a:cubicBezTo>
                  <a:cubicBezTo>
                    <a:pt x="3" y="279"/>
                    <a:pt x="12" y="274"/>
                    <a:pt x="16" y="267"/>
                  </a:cubicBezTo>
                  <a:close/>
                </a:path>
              </a:pathLst>
            </a:custGeom>
            <a:solidFill>
              <a:srgbClr val="0024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5">
              <a:extLst>
                <a:ext uri="{FF2B5EF4-FFF2-40B4-BE49-F238E27FC236}">
                  <a16:creationId xmlns:a16="http://schemas.microsoft.com/office/drawing/2014/main" id="{C528C12A-67BA-4A81-B4D1-AE05BAB0468E}"/>
                </a:ext>
              </a:extLst>
            </p:cNvPr>
            <p:cNvSpPr>
              <a:spLocks/>
            </p:cNvSpPr>
            <p:nvPr/>
          </p:nvSpPr>
          <p:spPr bwMode="auto">
            <a:xfrm>
              <a:off x="5505224" y="1857829"/>
              <a:ext cx="381000" cy="339725"/>
            </a:xfrm>
            <a:custGeom>
              <a:avLst/>
              <a:gdLst>
                <a:gd name="T0" fmla="*/ 23 w 240"/>
                <a:gd name="T1" fmla="*/ 0 h 214"/>
                <a:gd name="T2" fmla="*/ 188 w 240"/>
                <a:gd name="T3" fmla="*/ 152 h 214"/>
                <a:gd name="T4" fmla="*/ 228 w 240"/>
                <a:gd name="T5" fmla="*/ 126 h 214"/>
                <a:gd name="T6" fmla="*/ 240 w 240"/>
                <a:gd name="T7" fmla="*/ 146 h 214"/>
                <a:gd name="T8" fmla="*/ 198 w 240"/>
                <a:gd name="T9" fmla="*/ 214 h 214"/>
                <a:gd name="T10" fmla="*/ 186 w 240"/>
                <a:gd name="T11" fmla="*/ 157 h 214"/>
                <a:gd name="T12" fmla="*/ 108 w 240"/>
                <a:gd name="T13" fmla="*/ 188 h 214"/>
                <a:gd name="T14" fmla="*/ 0 w 240"/>
                <a:gd name="T15" fmla="*/ 21 h 214"/>
                <a:gd name="T16" fmla="*/ 23 w 240"/>
                <a:gd name="T17"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214">
                  <a:moveTo>
                    <a:pt x="23" y="0"/>
                  </a:moveTo>
                  <a:lnTo>
                    <a:pt x="188" y="152"/>
                  </a:lnTo>
                  <a:lnTo>
                    <a:pt x="228" y="126"/>
                  </a:lnTo>
                  <a:lnTo>
                    <a:pt x="240" y="146"/>
                  </a:lnTo>
                  <a:lnTo>
                    <a:pt x="198" y="214"/>
                  </a:lnTo>
                  <a:lnTo>
                    <a:pt x="186" y="157"/>
                  </a:lnTo>
                  <a:lnTo>
                    <a:pt x="108" y="188"/>
                  </a:lnTo>
                  <a:lnTo>
                    <a:pt x="0" y="21"/>
                  </a:lnTo>
                  <a:lnTo>
                    <a:pt x="23" y="0"/>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6">
              <a:extLst>
                <a:ext uri="{FF2B5EF4-FFF2-40B4-BE49-F238E27FC236}">
                  <a16:creationId xmlns:a16="http://schemas.microsoft.com/office/drawing/2014/main" id="{5E084CAE-FB98-417B-A4C7-391AC471DFAE}"/>
                </a:ext>
              </a:extLst>
            </p:cNvPr>
            <p:cNvSpPr>
              <a:spLocks/>
            </p:cNvSpPr>
            <p:nvPr/>
          </p:nvSpPr>
          <p:spPr bwMode="auto">
            <a:xfrm>
              <a:off x="5616349" y="1965779"/>
              <a:ext cx="261938" cy="231775"/>
            </a:xfrm>
            <a:custGeom>
              <a:avLst/>
              <a:gdLst>
                <a:gd name="T0" fmla="*/ 68 w 95"/>
                <a:gd name="T1" fmla="*/ 48 h 84"/>
                <a:gd name="T2" fmla="*/ 1 w 95"/>
                <a:gd name="T3" fmla="*/ 0 h 84"/>
                <a:gd name="T4" fmla="*/ 1 w 95"/>
                <a:gd name="T5" fmla="*/ 36 h 84"/>
                <a:gd name="T6" fmla="*/ 22 w 95"/>
                <a:gd name="T7" fmla="*/ 69 h 84"/>
                <a:gd name="T8" fmla="*/ 67 w 95"/>
                <a:gd name="T9" fmla="*/ 51 h 84"/>
                <a:gd name="T10" fmla="*/ 74 w 95"/>
                <a:gd name="T11" fmla="*/ 84 h 84"/>
                <a:gd name="T12" fmla="*/ 94 w 95"/>
                <a:gd name="T13" fmla="*/ 52 h 84"/>
                <a:gd name="T14" fmla="*/ 91 w 95"/>
                <a:gd name="T15" fmla="*/ 38 h 84"/>
                <a:gd name="T16" fmla="*/ 68 w 95"/>
                <a:gd name="T17"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84">
                  <a:moveTo>
                    <a:pt x="68" y="48"/>
                  </a:moveTo>
                  <a:cubicBezTo>
                    <a:pt x="1" y="0"/>
                    <a:pt x="1" y="0"/>
                    <a:pt x="1" y="0"/>
                  </a:cubicBezTo>
                  <a:cubicBezTo>
                    <a:pt x="0" y="17"/>
                    <a:pt x="3" y="19"/>
                    <a:pt x="1" y="36"/>
                  </a:cubicBezTo>
                  <a:cubicBezTo>
                    <a:pt x="22" y="69"/>
                    <a:pt x="22" y="69"/>
                    <a:pt x="22" y="69"/>
                  </a:cubicBezTo>
                  <a:cubicBezTo>
                    <a:pt x="67" y="51"/>
                    <a:pt x="67" y="51"/>
                    <a:pt x="67" y="51"/>
                  </a:cubicBezTo>
                  <a:cubicBezTo>
                    <a:pt x="74" y="84"/>
                    <a:pt x="74" y="84"/>
                    <a:pt x="74" y="84"/>
                  </a:cubicBezTo>
                  <a:cubicBezTo>
                    <a:pt x="94" y="52"/>
                    <a:pt x="94" y="52"/>
                    <a:pt x="94" y="52"/>
                  </a:cubicBezTo>
                  <a:cubicBezTo>
                    <a:pt x="95" y="50"/>
                    <a:pt x="91" y="38"/>
                    <a:pt x="91" y="38"/>
                  </a:cubicBezTo>
                  <a:lnTo>
                    <a:pt x="68"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7">
              <a:extLst>
                <a:ext uri="{FF2B5EF4-FFF2-40B4-BE49-F238E27FC236}">
                  <a16:creationId xmlns:a16="http://schemas.microsoft.com/office/drawing/2014/main" id="{3387EBBB-9EFF-4277-9701-7B39BD052D40}"/>
                </a:ext>
              </a:extLst>
            </p:cNvPr>
            <p:cNvSpPr>
              <a:spLocks/>
            </p:cNvSpPr>
            <p:nvPr/>
          </p:nvSpPr>
          <p:spPr bwMode="auto">
            <a:xfrm>
              <a:off x="5670324" y="1426029"/>
              <a:ext cx="481013" cy="641350"/>
            </a:xfrm>
            <a:custGeom>
              <a:avLst/>
              <a:gdLst>
                <a:gd name="T0" fmla="*/ 77 w 174"/>
                <a:gd name="T1" fmla="*/ 16 h 232"/>
                <a:gd name="T2" fmla="*/ 143 w 174"/>
                <a:gd name="T3" fmla="*/ 26 h 232"/>
                <a:gd name="T4" fmla="*/ 159 w 174"/>
                <a:gd name="T5" fmla="*/ 89 h 232"/>
                <a:gd name="T6" fmla="*/ 141 w 174"/>
                <a:gd name="T7" fmla="*/ 136 h 232"/>
                <a:gd name="T8" fmla="*/ 165 w 174"/>
                <a:gd name="T9" fmla="*/ 147 h 232"/>
                <a:gd name="T10" fmla="*/ 136 w 174"/>
                <a:gd name="T11" fmla="*/ 170 h 232"/>
                <a:gd name="T12" fmla="*/ 110 w 174"/>
                <a:gd name="T13" fmla="*/ 166 h 232"/>
                <a:gd name="T14" fmla="*/ 105 w 174"/>
                <a:gd name="T15" fmla="*/ 209 h 232"/>
                <a:gd name="T16" fmla="*/ 32 w 174"/>
                <a:gd name="T17" fmla="*/ 192 h 232"/>
                <a:gd name="T18" fmla="*/ 4 w 174"/>
                <a:gd name="T19" fmla="*/ 130 h 232"/>
                <a:gd name="T20" fmla="*/ 18 w 174"/>
                <a:gd name="T21" fmla="*/ 112 h 232"/>
                <a:gd name="T22" fmla="*/ 77 w 174"/>
                <a:gd name="T23" fmla="*/ 1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4" h="232">
                  <a:moveTo>
                    <a:pt x="77" y="16"/>
                  </a:moveTo>
                  <a:cubicBezTo>
                    <a:pt x="77" y="16"/>
                    <a:pt x="113" y="0"/>
                    <a:pt x="143" y="26"/>
                  </a:cubicBezTo>
                  <a:cubicBezTo>
                    <a:pt x="172" y="52"/>
                    <a:pt x="174" y="65"/>
                    <a:pt x="159" y="89"/>
                  </a:cubicBezTo>
                  <a:cubicBezTo>
                    <a:pt x="144" y="112"/>
                    <a:pt x="129" y="126"/>
                    <a:pt x="141" y="136"/>
                  </a:cubicBezTo>
                  <a:cubicBezTo>
                    <a:pt x="154" y="147"/>
                    <a:pt x="165" y="147"/>
                    <a:pt x="165" y="147"/>
                  </a:cubicBezTo>
                  <a:cubicBezTo>
                    <a:pt x="165" y="147"/>
                    <a:pt x="156" y="169"/>
                    <a:pt x="136" y="170"/>
                  </a:cubicBezTo>
                  <a:cubicBezTo>
                    <a:pt x="123" y="170"/>
                    <a:pt x="110" y="166"/>
                    <a:pt x="110" y="166"/>
                  </a:cubicBezTo>
                  <a:cubicBezTo>
                    <a:pt x="110" y="166"/>
                    <a:pt x="101" y="192"/>
                    <a:pt x="105" y="209"/>
                  </a:cubicBezTo>
                  <a:cubicBezTo>
                    <a:pt x="108" y="222"/>
                    <a:pt x="74" y="232"/>
                    <a:pt x="32" y="192"/>
                  </a:cubicBezTo>
                  <a:cubicBezTo>
                    <a:pt x="0" y="163"/>
                    <a:pt x="0" y="137"/>
                    <a:pt x="4" y="130"/>
                  </a:cubicBezTo>
                  <a:cubicBezTo>
                    <a:pt x="10" y="120"/>
                    <a:pt x="12" y="119"/>
                    <a:pt x="18" y="112"/>
                  </a:cubicBezTo>
                  <a:cubicBezTo>
                    <a:pt x="23" y="105"/>
                    <a:pt x="77" y="16"/>
                    <a:pt x="77" y="16"/>
                  </a:cubicBezTo>
                  <a:close/>
                </a:path>
              </a:pathLst>
            </a:custGeom>
            <a:solidFill>
              <a:srgbClr val="FFD5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8">
              <a:extLst>
                <a:ext uri="{FF2B5EF4-FFF2-40B4-BE49-F238E27FC236}">
                  <a16:creationId xmlns:a16="http://schemas.microsoft.com/office/drawing/2014/main" id="{493D9E21-1C23-46C6-B152-956A39E86773}"/>
                </a:ext>
              </a:extLst>
            </p:cNvPr>
            <p:cNvSpPr>
              <a:spLocks/>
            </p:cNvSpPr>
            <p:nvPr/>
          </p:nvSpPr>
          <p:spPr bwMode="auto">
            <a:xfrm>
              <a:off x="5643337" y="1305379"/>
              <a:ext cx="625475" cy="469900"/>
            </a:xfrm>
            <a:custGeom>
              <a:avLst/>
              <a:gdLst>
                <a:gd name="T0" fmla="*/ 84 w 227"/>
                <a:gd name="T1" fmla="*/ 74 h 170"/>
                <a:gd name="T2" fmla="*/ 58 w 227"/>
                <a:gd name="T3" fmla="*/ 140 h 170"/>
                <a:gd name="T4" fmla="*/ 13 w 227"/>
                <a:gd name="T5" fmla="*/ 162 h 170"/>
                <a:gd name="T6" fmla="*/ 4 w 227"/>
                <a:gd name="T7" fmla="*/ 112 h 170"/>
                <a:gd name="T8" fmla="*/ 17 w 227"/>
                <a:gd name="T9" fmla="*/ 45 h 170"/>
                <a:gd name="T10" fmla="*/ 40 w 227"/>
                <a:gd name="T11" fmla="*/ 38 h 170"/>
                <a:gd name="T12" fmla="*/ 54 w 227"/>
                <a:gd name="T13" fmla="*/ 6 h 170"/>
                <a:gd name="T14" fmla="*/ 161 w 227"/>
                <a:gd name="T15" fmla="*/ 32 h 170"/>
                <a:gd name="T16" fmla="*/ 214 w 227"/>
                <a:gd name="T17" fmla="*/ 109 h 170"/>
                <a:gd name="T18" fmla="*/ 84 w 227"/>
                <a:gd name="T19"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170">
                  <a:moveTo>
                    <a:pt x="84" y="74"/>
                  </a:moveTo>
                  <a:cubicBezTo>
                    <a:pt x="84" y="74"/>
                    <a:pt x="76" y="131"/>
                    <a:pt x="58" y="140"/>
                  </a:cubicBezTo>
                  <a:cubicBezTo>
                    <a:pt x="40" y="149"/>
                    <a:pt x="13" y="162"/>
                    <a:pt x="13" y="162"/>
                  </a:cubicBezTo>
                  <a:cubicBezTo>
                    <a:pt x="13" y="162"/>
                    <a:pt x="0" y="170"/>
                    <a:pt x="4" y="112"/>
                  </a:cubicBezTo>
                  <a:cubicBezTo>
                    <a:pt x="9" y="51"/>
                    <a:pt x="4" y="53"/>
                    <a:pt x="17" y="45"/>
                  </a:cubicBezTo>
                  <a:cubicBezTo>
                    <a:pt x="30" y="37"/>
                    <a:pt x="40" y="38"/>
                    <a:pt x="40" y="38"/>
                  </a:cubicBezTo>
                  <a:cubicBezTo>
                    <a:pt x="40" y="38"/>
                    <a:pt x="39" y="13"/>
                    <a:pt x="54" y="6"/>
                  </a:cubicBezTo>
                  <a:cubicBezTo>
                    <a:pt x="70" y="0"/>
                    <a:pt x="122" y="8"/>
                    <a:pt x="161" y="32"/>
                  </a:cubicBezTo>
                  <a:cubicBezTo>
                    <a:pt x="201" y="55"/>
                    <a:pt x="227" y="88"/>
                    <a:pt x="214" y="109"/>
                  </a:cubicBezTo>
                  <a:cubicBezTo>
                    <a:pt x="202" y="126"/>
                    <a:pt x="144" y="135"/>
                    <a:pt x="84" y="74"/>
                  </a:cubicBezTo>
                  <a:close/>
                </a:path>
              </a:pathLst>
            </a:custGeom>
            <a:solidFill>
              <a:srgbClr val="382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9">
              <a:extLst>
                <a:ext uri="{FF2B5EF4-FFF2-40B4-BE49-F238E27FC236}">
                  <a16:creationId xmlns:a16="http://schemas.microsoft.com/office/drawing/2014/main" id="{E29DCB62-8DA2-428E-997D-0BC98EE21930}"/>
                </a:ext>
              </a:extLst>
            </p:cNvPr>
            <p:cNvSpPr>
              <a:spLocks/>
            </p:cNvSpPr>
            <p:nvPr/>
          </p:nvSpPr>
          <p:spPr bwMode="auto">
            <a:xfrm>
              <a:off x="5632224" y="1362529"/>
              <a:ext cx="612775" cy="384175"/>
            </a:xfrm>
            <a:custGeom>
              <a:avLst/>
              <a:gdLst>
                <a:gd name="T0" fmla="*/ 219 w 222"/>
                <a:gd name="T1" fmla="*/ 65 h 139"/>
                <a:gd name="T2" fmla="*/ 118 w 222"/>
                <a:gd name="T3" fmla="*/ 8 h 139"/>
                <a:gd name="T4" fmla="*/ 62 w 222"/>
                <a:gd name="T5" fmla="*/ 10 h 139"/>
                <a:gd name="T6" fmla="*/ 69 w 222"/>
                <a:gd name="T7" fmla="*/ 36 h 139"/>
                <a:gd name="T8" fmla="*/ 46 w 222"/>
                <a:gd name="T9" fmla="*/ 23 h 139"/>
                <a:gd name="T10" fmla="*/ 19 w 222"/>
                <a:gd name="T11" fmla="*/ 61 h 139"/>
                <a:gd name="T12" fmla="*/ 21 w 222"/>
                <a:gd name="T13" fmla="*/ 139 h 139"/>
                <a:gd name="T14" fmla="*/ 62 w 222"/>
                <a:gd name="T15" fmla="*/ 119 h 139"/>
                <a:gd name="T16" fmla="*/ 88 w 222"/>
                <a:gd name="T17" fmla="*/ 53 h 139"/>
                <a:gd name="T18" fmla="*/ 218 w 222"/>
                <a:gd name="T19" fmla="*/ 88 h 139"/>
                <a:gd name="T20" fmla="*/ 219 w 222"/>
                <a:gd name="T21" fmla="*/ 6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139">
                  <a:moveTo>
                    <a:pt x="219" y="65"/>
                  </a:moveTo>
                  <a:cubicBezTo>
                    <a:pt x="207" y="84"/>
                    <a:pt x="167" y="25"/>
                    <a:pt x="118" y="8"/>
                  </a:cubicBezTo>
                  <a:cubicBezTo>
                    <a:pt x="98" y="0"/>
                    <a:pt x="77" y="0"/>
                    <a:pt x="62" y="10"/>
                  </a:cubicBezTo>
                  <a:cubicBezTo>
                    <a:pt x="48" y="20"/>
                    <a:pt x="69" y="36"/>
                    <a:pt x="69" y="36"/>
                  </a:cubicBezTo>
                  <a:cubicBezTo>
                    <a:pt x="69" y="36"/>
                    <a:pt x="53" y="25"/>
                    <a:pt x="46" y="23"/>
                  </a:cubicBezTo>
                  <a:cubicBezTo>
                    <a:pt x="39" y="21"/>
                    <a:pt x="24" y="48"/>
                    <a:pt x="19" y="61"/>
                  </a:cubicBezTo>
                  <a:cubicBezTo>
                    <a:pt x="15" y="73"/>
                    <a:pt x="0" y="113"/>
                    <a:pt x="21" y="139"/>
                  </a:cubicBezTo>
                  <a:cubicBezTo>
                    <a:pt x="29" y="136"/>
                    <a:pt x="48" y="126"/>
                    <a:pt x="62" y="119"/>
                  </a:cubicBezTo>
                  <a:cubicBezTo>
                    <a:pt x="80" y="110"/>
                    <a:pt x="88" y="53"/>
                    <a:pt x="88" y="53"/>
                  </a:cubicBezTo>
                  <a:cubicBezTo>
                    <a:pt x="148" y="114"/>
                    <a:pt x="206" y="105"/>
                    <a:pt x="218" y="88"/>
                  </a:cubicBezTo>
                  <a:cubicBezTo>
                    <a:pt x="222" y="81"/>
                    <a:pt x="222" y="73"/>
                    <a:pt x="219" y="65"/>
                  </a:cubicBezTo>
                  <a:close/>
                </a:path>
              </a:pathLst>
            </a:custGeom>
            <a:solidFill>
              <a:srgbClr val="261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80">
              <a:extLst>
                <a:ext uri="{FF2B5EF4-FFF2-40B4-BE49-F238E27FC236}">
                  <a16:creationId xmlns:a16="http://schemas.microsoft.com/office/drawing/2014/main" id="{42A7F682-0B43-4217-9A84-0B274B20D694}"/>
                </a:ext>
              </a:extLst>
            </p:cNvPr>
            <p:cNvSpPr>
              <a:spLocks/>
            </p:cNvSpPr>
            <p:nvPr/>
          </p:nvSpPr>
          <p:spPr bwMode="auto">
            <a:xfrm>
              <a:off x="5651274" y="1556204"/>
              <a:ext cx="187325" cy="188913"/>
            </a:xfrm>
            <a:custGeom>
              <a:avLst/>
              <a:gdLst>
                <a:gd name="T0" fmla="*/ 62 w 68"/>
                <a:gd name="T1" fmla="*/ 46 h 68"/>
                <a:gd name="T2" fmla="*/ 22 w 68"/>
                <a:gd name="T3" fmla="*/ 62 h 68"/>
                <a:gd name="T4" fmla="*/ 6 w 68"/>
                <a:gd name="T5" fmla="*/ 22 h 68"/>
                <a:gd name="T6" fmla="*/ 46 w 68"/>
                <a:gd name="T7" fmla="*/ 6 h 68"/>
                <a:gd name="T8" fmla="*/ 62 w 68"/>
                <a:gd name="T9" fmla="*/ 46 h 68"/>
              </a:gdLst>
              <a:ahLst/>
              <a:cxnLst>
                <a:cxn ang="0">
                  <a:pos x="T0" y="T1"/>
                </a:cxn>
                <a:cxn ang="0">
                  <a:pos x="T2" y="T3"/>
                </a:cxn>
                <a:cxn ang="0">
                  <a:pos x="T4" y="T5"/>
                </a:cxn>
                <a:cxn ang="0">
                  <a:pos x="T6" y="T7"/>
                </a:cxn>
                <a:cxn ang="0">
                  <a:pos x="T8" y="T9"/>
                </a:cxn>
              </a:cxnLst>
              <a:rect l="0" t="0" r="r" b="b"/>
              <a:pathLst>
                <a:path w="68" h="68">
                  <a:moveTo>
                    <a:pt x="62" y="46"/>
                  </a:moveTo>
                  <a:cubicBezTo>
                    <a:pt x="55" y="61"/>
                    <a:pt x="37" y="68"/>
                    <a:pt x="22" y="62"/>
                  </a:cubicBezTo>
                  <a:cubicBezTo>
                    <a:pt x="7" y="55"/>
                    <a:pt x="0" y="37"/>
                    <a:pt x="6" y="22"/>
                  </a:cubicBezTo>
                  <a:cubicBezTo>
                    <a:pt x="13" y="7"/>
                    <a:pt x="31" y="0"/>
                    <a:pt x="46" y="6"/>
                  </a:cubicBezTo>
                  <a:cubicBezTo>
                    <a:pt x="61" y="13"/>
                    <a:pt x="68" y="31"/>
                    <a:pt x="62" y="46"/>
                  </a:cubicBezTo>
                  <a:close/>
                </a:path>
              </a:pathLst>
            </a:custGeom>
            <a:solidFill>
              <a:srgbClr val="FFD5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81">
              <a:extLst>
                <a:ext uri="{FF2B5EF4-FFF2-40B4-BE49-F238E27FC236}">
                  <a16:creationId xmlns:a16="http://schemas.microsoft.com/office/drawing/2014/main" id="{D2945B3D-913E-4821-B877-4A06F6324E55}"/>
                </a:ext>
              </a:extLst>
            </p:cNvPr>
            <p:cNvSpPr>
              <a:spLocks/>
            </p:cNvSpPr>
            <p:nvPr/>
          </p:nvSpPr>
          <p:spPr bwMode="auto">
            <a:xfrm>
              <a:off x="5710012" y="1619704"/>
              <a:ext cx="82550" cy="96838"/>
            </a:xfrm>
            <a:custGeom>
              <a:avLst/>
              <a:gdLst>
                <a:gd name="T0" fmla="*/ 8 w 30"/>
                <a:gd name="T1" fmla="*/ 35 h 35"/>
                <a:gd name="T2" fmla="*/ 10 w 30"/>
                <a:gd name="T3" fmla="*/ 21 h 35"/>
                <a:gd name="T4" fmla="*/ 22 w 30"/>
                <a:gd name="T5" fmla="*/ 23 h 35"/>
                <a:gd name="T6" fmla="*/ 13 w 30"/>
                <a:gd name="T7" fmla="*/ 7 h 35"/>
                <a:gd name="T8" fmla="*/ 0 w 30"/>
                <a:gd name="T9" fmla="*/ 15 h 35"/>
                <a:gd name="T10" fmla="*/ 16 w 30"/>
                <a:gd name="T11" fmla="*/ 3 h 35"/>
                <a:gd name="T12" fmla="*/ 23 w 30"/>
                <a:gd name="T13" fmla="*/ 25 h 35"/>
                <a:gd name="T14" fmla="*/ 8 w 30"/>
                <a:gd name="T15" fmla="*/ 28 h 35"/>
                <a:gd name="T16" fmla="*/ 8 w 30"/>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35">
                  <a:moveTo>
                    <a:pt x="8" y="35"/>
                  </a:moveTo>
                  <a:cubicBezTo>
                    <a:pt x="8" y="35"/>
                    <a:pt x="0" y="27"/>
                    <a:pt x="10" y="21"/>
                  </a:cubicBezTo>
                  <a:cubicBezTo>
                    <a:pt x="15" y="18"/>
                    <a:pt x="22" y="23"/>
                    <a:pt x="22" y="23"/>
                  </a:cubicBezTo>
                  <a:cubicBezTo>
                    <a:pt x="22" y="23"/>
                    <a:pt x="22" y="8"/>
                    <a:pt x="13" y="7"/>
                  </a:cubicBezTo>
                  <a:cubicBezTo>
                    <a:pt x="4" y="7"/>
                    <a:pt x="0" y="15"/>
                    <a:pt x="0" y="15"/>
                  </a:cubicBezTo>
                  <a:cubicBezTo>
                    <a:pt x="0" y="15"/>
                    <a:pt x="2" y="0"/>
                    <a:pt x="16" y="3"/>
                  </a:cubicBezTo>
                  <a:cubicBezTo>
                    <a:pt x="30" y="7"/>
                    <a:pt x="23" y="25"/>
                    <a:pt x="23" y="25"/>
                  </a:cubicBezTo>
                  <a:cubicBezTo>
                    <a:pt x="23" y="25"/>
                    <a:pt x="12" y="18"/>
                    <a:pt x="8" y="28"/>
                  </a:cubicBezTo>
                  <a:cubicBezTo>
                    <a:pt x="7" y="32"/>
                    <a:pt x="8" y="35"/>
                    <a:pt x="8" y="35"/>
                  </a:cubicBezTo>
                  <a:close/>
                </a:path>
              </a:pathLst>
            </a:custGeom>
            <a:solidFill>
              <a:srgbClr val="FFC1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2">
              <a:extLst>
                <a:ext uri="{FF2B5EF4-FFF2-40B4-BE49-F238E27FC236}">
                  <a16:creationId xmlns:a16="http://schemas.microsoft.com/office/drawing/2014/main" id="{31A80E30-2D09-49CA-89D0-0B3F1571D0AC}"/>
                </a:ext>
              </a:extLst>
            </p:cNvPr>
            <p:cNvSpPr>
              <a:spLocks/>
            </p:cNvSpPr>
            <p:nvPr/>
          </p:nvSpPr>
          <p:spPr bwMode="auto">
            <a:xfrm>
              <a:off x="5916387" y="1830842"/>
              <a:ext cx="68263" cy="52388"/>
            </a:xfrm>
            <a:custGeom>
              <a:avLst/>
              <a:gdLst>
                <a:gd name="T0" fmla="*/ 20 w 25"/>
                <a:gd name="T1" fmla="*/ 19 h 19"/>
                <a:gd name="T2" fmla="*/ 17 w 25"/>
                <a:gd name="T3" fmla="*/ 6 h 19"/>
                <a:gd name="T4" fmla="*/ 25 w 25"/>
                <a:gd name="T5" fmla="*/ 0 h 19"/>
                <a:gd name="T6" fmla="*/ 20 w 25"/>
                <a:gd name="T7" fmla="*/ 19 h 19"/>
              </a:gdLst>
              <a:ahLst/>
              <a:cxnLst>
                <a:cxn ang="0">
                  <a:pos x="T0" y="T1"/>
                </a:cxn>
                <a:cxn ang="0">
                  <a:pos x="T2" y="T3"/>
                </a:cxn>
                <a:cxn ang="0">
                  <a:pos x="T4" y="T5"/>
                </a:cxn>
                <a:cxn ang="0">
                  <a:pos x="T6" y="T7"/>
                </a:cxn>
              </a:cxnLst>
              <a:rect l="0" t="0" r="r" b="b"/>
              <a:pathLst>
                <a:path w="25" h="19">
                  <a:moveTo>
                    <a:pt x="20" y="19"/>
                  </a:moveTo>
                  <a:cubicBezTo>
                    <a:pt x="20" y="19"/>
                    <a:pt x="11" y="11"/>
                    <a:pt x="17" y="6"/>
                  </a:cubicBezTo>
                  <a:cubicBezTo>
                    <a:pt x="21" y="2"/>
                    <a:pt x="25" y="0"/>
                    <a:pt x="25" y="0"/>
                  </a:cubicBezTo>
                  <a:cubicBezTo>
                    <a:pt x="25" y="0"/>
                    <a:pt x="0" y="7"/>
                    <a:pt x="20" y="19"/>
                  </a:cubicBezTo>
                  <a:close/>
                </a:path>
              </a:pathLst>
            </a:custGeom>
            <a:solidFill>
              <a:srgbClr val="FFC1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84">
              <a:extLst>
                <a:ext uri="{FF2B5EF4-FFF2-40B4-BE49-F238E27FC236}">
                  <a16:creationId xmlns:a16="http://schemas.microsoft.com/office/drawing/2014/main" id="{7E76F8EC-C6CB-4205-9C23-689E1A3F8783}"/>
                </a:ext>
              </a:extLst>
            </p:cNvPr>
            <p:cNvSpPr>
              <a:spLocks/>
            </p:cNvSpPr>
            <p:nvPr/>
          </p:nvSpPr>
          <p:spPr bwMode="auto">
            <a:xfrm>
              <a:off x="4378099" y="2881767"/>
              <a:ext cx="149225" cy="149225"/>
            </a:xfrm>
            <a:custGeom>
              <a:avLst/>
              <a:gdLst>
                <a:gd name="T0" fmla="*/ 69 w 94"/>
                <a:gd name="T1" fmla="*/ 94 h 94"/>
                <a:gd name="T2" fmla="*/ 0 w 94"/>
                <a:gd name="T3" fmla="*/ 22 h 94"/>
                <a:gd name="T4" fmla="*/ 24 w 94"/>
                <a:gd name="T5" fmla="*/ 0 h 94"/>
                <a:gd name="T6" fmla="*/ 94 w 94"/>
                <a:gd name="T7" fmla="*/ 71 h 94"/>
                <a:gd name="T8" fmla="*/ 69 w 94"/>
                <a:gd name="T9" fmla="*/ 94 h 94"/>
              </a:gdLst>
              <a:ahLst/>
              <a:cxnLst>
                <a:cxn ang="0">
                  <a:pos x="T0" y="T1"/>
                </a:cxn>
                <a:cxn ang="0">
                  <a:pos x="T2" y="T3"/>
                </a:cxn>
                <a:cxn ang="0">
                  <a:pos x="T4" y="T5"/>
                </a:cxn>
                <a:cxn ang="0">
                  <a:pos x="T6" y="T7"/>
                </a:cxn>
                <a:cxn ang="0">
                  <a:pos x="T8" y="T9"/>
                </a:cxn>
              </a:cxnLst>
              <a:rect l="0" t="0" r="r" b="b"/>
              <a:pathLst>
                <a:path w="94" h="94">
                  <a:moveTo>
                    <a:pt x="69" y="94"/>
                  </a:moveTo>
                  <a:lnTo>
                    <a:pt x="0" y="22"/>
                  </a:lnTo>
                  <a:lnTo>
                    <a:pt x="24" y="0"/>
                  </a:lnTo>
                  <a:lnTo>
                    <a:pt x="94" y="71"/>
                  </a:lnTo>
                  <a:lnTo>
                    <a:pt x="69" y="9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85">
              <a:extLst>
                <a:ext uri="{FF2B5EF4-FFF2-40B4-BE49-F238E27FC236}">
                  <a16:creationId xmlns:a16="http://schemas.microsoft.com/office/drawing/2014/main" id="{FB7FFA11-D993-41BB-8953-1FF1EF871254}"/>
                </a:ext>
              </a:extLst>
            </p:cNvPr>
            <p:cNvSpPr>
              <a:spLocks/>
            </p:cNvSpPr>
            <p:nvPr/>
          </p:nvSpPr>
          <p:spPr bwMode="auto">
            <a:xfrm>
              <a:off x="4989287" y="2300742"/>
              <a:ext cx="287338" cy="496888"/>
            </a:xfrm>
            <a:custGeom>
              <a:avLst/>
              <a:gdLst>
                <a:gd name="T0" fmla="*/ 89 w 104"/>
                <a:gd name="T1" fmla="*/ 0 h 180"/>
                <a:gd name="T2" fmla="*/ 72 w 104"/>
                <a:gd name="T3" fmla="*/ 57 h 180"/>
                <a:gd name="T4" fmla="*/ 0 w 104"/>
                <a:gd name="T5" fmla="*/ 110 h 180"/>
                <a:gd name="T6" fmla="*/ 55 w 104"/>
                <a:gd name="T7" fmla="*/ 82 h 180"/>
                <a:gd name="T8" fmla="*/ 21 w 104"/>
                <a:gd name="T9" fmla="*/ 180 h 180"/>
                <a:gd name="T10" fmla="*/ 29 w 104"/>
                <a:gd name="T11" fmla="*/ 168 h 180"/>
                <a:gd name="T12" fmla="*/ 89 w 104"/>
                <a:gd name="T13" fmla="*/ 0 h 180"/>
              </a:gdLst>
              <a:ahLst/>
              <a:cxnLst>
                <a:cxn ang="0">
                  <a:pos x="T0" y="T1"/>
                </a:cxn>
                <a:cxn ang="0">
                  <a:pos x="T2" y="T3"/>
                </a:cxn>
                <a:cxn ang="0">
                  <a:pos x="T4" y="T5"/>
                </a:cxn>
                <a:cxn ang="0">
                  <a:pos x="T6" y="T7"/>
                </a:cxn>
                <a:cxn ang="0">
                  <a:pos x="T8" y="T9"/>
                </a:cxn>
                <a:cxn ang="0">
                  <a:pos x="T10" y="T11"/>
                </a:cxn>
                <a:cxn ang="0">
                  <a:pos x="T12" y="T13"/>
                </a:cxn>
              </a:cxnLst>
              <a:rect l="0" t="0" r="r" b="b"/>
              <a:pathLst>
                <a:path w="104" h="180">
                  <a:moveTo>
                    <a:pt x="89" y="0"/>
                  </a:moveTo>
                  <a:cubicBezTo>
                    <a:pt x="87" y="26"/>
                    <a:pt x="72" y="57"/>
                    <a:pt x="72" y="57"/>
                  </a:cubicBezTo>
                  <a:cubicBezTo>
                    <a:pt x="72" y="57"/>
                    <a:pt x="4" y="105"/>
                    <a:pt x="0" y="110"/>
                  </a:cubicBezTo>
                  <a:cubicBezTo>
                    <a:pt x="55" y="82"/>
                    <a:pt x="55" y="82"/>
                    <a:pt x="55" y="82"/>
                  </a:cubicBezTo>
                  <a:cubicBezTo>
                    <a:pt x="56" y="109"/>
                    <a:pt x="43" y="141"/>
                    <a:pt x="21" y="180"/>
                  </a:cubicBezTo>
                  <a:cubicBezTo>
                    <a:pt x="24" y="176"/>
                    <a:pt x="27" y="173"/>
                    <a:pt x="29" y="168"/>
                  </a:cubicBezTo>
                  <a:cubicBezTo>
                    <a:pt x="58" y="124"/>
                    <a:pt x="104" y="50"/>
                    <a:pt x="89" y="0"/>
                  </a:cubicBezTo>
                  <a:close/>
                </a:path>
              </a:pathLst>
            </a:custGeom>
            <a:solidFill>
              <a:srgbClr val="0010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86">
              <a:extLst>
                <a:ext uri="{FF2B5EF4-FFF2-40B4-BE49-F238E27FC236}">
                  <a16:creationId xmlns:a16="http://schemas.microsoft.com/office/drawing/2014/main" id="{BBFE7454-3116-4026-96D0-4FC1873B6496}"/>
                </a:ext>
              </a:extLst>
            </p:cNvPr>
            <p:cNvSpPr>
              <a:spLocks/>
            </p:cNvSpPr>
            <p:nvPr/>
          </p:nvSpPr>
          <p:spPr bwMode="auto">
            <a:xfrm>
              <a:off x="6421212" y="2937329"/>
              <a:ext cx="223838" cy="176213"/>
            </a:xfrm>
            <a:custGeom>
              <a:avLst/>
              <a:gdLst>
                <a:gd name="T0" fmla="*/ 5 w 81"/>
                <a:gd name="T1" fmla="*/ 20 h 64"/>
                <a:gd name="T2" fmla="*/ 11 w 81"/>
                <a:gd name="T3" fmla="*/ 0 h 64"/>
                <a:gd name="T4" fmla="*/ 59 w 81"/>
                <a:gd name="T5" fmla="*/ 5 h 64"/>
                <a:gd name="T6" fmla="*/ 70 w 81"/>
                <a:gd name="T7" fmla="*/ 19 h 64"/>
                <a:gd name="T8" fmla="*/ 74 w 81"/>
                <a:gd name="T9" fmla="*/ 50 h 64"/>
                <a:gd name="T10" fmla="*/ 48 w 81"/>
                <a:gd name="T11" fmla="*/ 62 h 64"/>
                <a:gd name="T12" fmla="*/ 0 w 81"/>
                <a:gd name="T13" fmla="*/ 56 h 64"/>
                <a:gd name="T14" fmla="*/ 5 w 81"/>
                <a:gd name="T15" fmla="*/ 2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4">
                  <a:moveTo>
                    <a:pt x="5" y="20"/>
                  </a:moveTo>
                  <a:cubicBezTo>
                    <a:pt x="6" y="14"/>
                    <a:pt x="11" y="7"/>
                    <a:pt x="11" y="0"/>
                  </a:cubicBezTo>
                  <a:cubicBezTo>
                    <a:pt x="20" y="0"/>
                    <a:pt x="43" y="2"/>
                    <a:pt x="59" y="5"/>
                  </a:cubicBezTo>
                  <a:cubicBezTo>
                    <a:pt x="66" y="6"/>
                    <a:pt x="72" y="14"/>
                    <a:pt x="70" y="19"/>
                  </a:cubicBezTo>
                  <a:cubicBezTo>
                    <a:pt x="66" y="30"/>
                    <a:pt x="81" y="30"/>
                    <a:pt x="74" y="50"/>
                  </a:cubicBezTo>
                  <a:cubicBezTo>
                    <a:pt x="70" y="64"/>
                    <a:pt x="72" y="63"/>
                    <a:pt x="48" y="62"/>
                  </a:cubicBezTo>
                  <a:cubicBezTo>
                    <a:pt x="35" y="62"/>
                    <a:pt x="15" y="62"/>
                    <a:pt x="0" y="56"/>
                  </a:cubicBezTo>
                  <a:cubicBezTo>
                    <a:pt x="3" y="47"/>
                    <a:pt x="4" y="30"/>
                    <a:pt x="5" y="20"/>
                  </a:cubicBezTo>
                  <a:close/>
                </a:path>
              </a:pathLst>
            </a:custGeom>
            <a:solidFill>
              <a:srgbClr val="FFD5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87">
              <a:extLst>
                <a:ext uri="{FF2B5EF4-FFF2-40B4-BE49-F238E27FC236}">
                  <a16:creationId xmlns:a16="http://schemas.microsoft.com/office/drawing/2014/main" id="{1839CFC9-B1BC-427A-A07C-1A8389D67A10}"/>
                </a:ext>
              </a:extLst>
            </p:cNvPr>
            <p:cNvSpPr>
              <a:spLocks/>
            </p:cNvSpPr>
            <p:nvPr/>
          </p:nvSpPr>
          <p:spPr bwMode="auto">
            <a:xfrm>
              <a:off x="6376762" y="2927804"/>
              <a:ext cx="82550" cy="182563"/>
            </a:xfrm>
            <a:custGeom>
              <a:avLst/>
              <a:gdLst>
                <a:gd name="T0" fmla="*/ 52 w 52"/>
                <a:gd name="T1" fmla="*/ 6 h 115"/>
                <a:gd name="T2" fmla="*/ 35 w 52"/>
                <a:gd name="T3" fmla="*/ 115 h 115"/>
                <a:gd name="T4" fmla="*/ 0 w 52"/>
                <a:gd name="T5" fmla="*/ 110 h 115"/>
                <a:gd name="T6" fmla="*/ 17 w 52"/>
                <a:gd name="T7" fmla="*/ 0 h 115"/>
                <a:gd name="T8" fmla="*/ 52 w 52"/>
                <a:gd name="T9" fmla="*/ 6 h 115"/>
              </a:gdLst>
              <a:ahLst/>
              <a:cxnLst>
                <a:cxn ang="0">
                  <a:pos x="T0" y="T1"/>
                </a:cxn>
                <a:cxn ang="0">
                  <a:pos x="T2" y="T3"/>
                </a:cxn>
                <a:cxn ang="0">
                  <a:pos x="T4" y="T5"/>
                </a:cxn>
                <a:cxn ang="0">
                  <a:pos x="T6" y="T7"/>
                </a:cxn>
                <a:cxn ang="0">
                  <a:pos x="T8" y="T9"/>
                </a:cxn>
              </a:cxnLst>
              <a:rect l="0" t="0" r="r" b="b"/>
              <a:pathLst>
                <a:path w="52" h="115">
                  <a:moveTo>
                    <a:pt x="52" y="6"/>
                  </a:moveTo>
                  <a:lnTo>
                    <a:pt x="35" y="115"/>
                  </a:lnTo>
                  <a:lnTo>
                    <a:pt x="0" y="110"/>
                  </a:lnTo>
                  <a:lnTo>
                    <a:pt x="17" y="0"/>
                  </a:lnTo>
                  <a:lnTo>
                    <a:pt x="52" y="6"/>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8">
              <a:extLst>
                <a:ext uri="{FF2B5EF4-FFF2-40B4-BE49-F238E27FC236}">
                  <a16:creationId xmlns:a16="http://schemas.microsoft.com/office/drawing/2014/main" id="{F785DE75-89D1-4347-9D00-2FE696A76A7C}"/>
                </a:ext>
              </a:extLst>
            </p:cNvPr>
            <p:cNvSpPr>
              <a:spLocks/>
            </p:cNvSpPr>
            <p:nvPr/>
          </p:nvSpPr>
          <p:spPr bwMode="auto">
            <a:xfrm>
              <a:off x="6665687" y="2851604"/>
              <a:ext cx="84138" cy="74613"/>
            </a:xfrm>
            <a:custGeom>
              <a:avLst/>
              <a:gdLst>
                <a:gd name="T0" fmla="*/ 3 w 30"/>
                <a:gd name="T1" fmla="*/ 23 h 27"/>
                <a:gd name="T2" fmla="*/ 4 w 30"/>
                <a:gd name="T3" fmla="*/ 11 h 27"/>
                <a:gd name="T4" fmla="*/ 16 w 30"/>
                <a:gd name="T5" fmla="*/ 3 h 27"/>
                <a:gd name="T6" fmla="*/ 27 w 30"/>
                <a:gd name="T7" fmla="*/ 4 h 27"/>
                <a:gd name="T8" fmla="*/ 27 w 30"/>
                <a:gd name="T9" fmla="*/ 4 h 27"/>
                <a:gd name="T10" fmla="*/ 26 w 30"/>
                <a:gd name="T11" fmla="*/ 16 h 27"/>
                <a:gd name="T12" fmla="*/ 14 w 30"/>
                <a:gd name="T13" fmla="*/ 24 h 27"/>
                <a:gd name="T14" fmla="*/ 3 w 30"/>
                <a:gd name="T15" fmla="*/ 23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7">
                  <a:moveTo>
                    <a:pt x="3" y="23"/>
                  </a:moveTo>
                  <a:cubicBezTo>
                    <a:pt x="0" y="19"/>
                    <a:pt x="1" y="14"/>
                    <a:pt x="4" y="11"/>
                  </a:cubicBezTo>
                  <a:cubicBezTo>
                    <a:pt x="16" y="3"/>
                    <a:pt x="16" y="3"/>
                    <a:pt x="16" y="3"/>
                  </a:cubicBezTo>
                  <a:cubicBezTo>
                    <a:pt x="19" y="0"/>
                    <a:pt x="24" y="1"/>
                    <a:pt x="27" y="4"/>
                  </a:cubicBezTo>
                  <a:cubicBezTo>
                    <a:pt x="27" y="4"/>
                    <a:pt x="27" y="4"/>
                    <a:pt x="27" y="4"/>
                  </a:cubicBezTo>
                  <a:cubicBezTo>
                    <a:pt x="30" y="8"/>
                    <a:pt x="29" y="13"/>
                    <a:pt x="26" y="16"/>
                  </a:cubicBezTo>
                  <a:cubicBezTo>
                    <a:pt x="14" y="24"/>
                    <a:pt x="14" y="24"/>
                    <a:pt x="14" y="24"/>
                  </a:cubicBezTo>
                  <a:cubicBezTo>
                    <a:pt x="10" y="27"/>
                    <a:pt x="5" y="26"/>
                    <a:pt x="3" y="23"/>
                  </a:cubicBezTo>
                  <a:close/>
                </a:path>
              </a:pathLst>
            </a:custGeom>
            <a:solidFill>
              <a:srgbClr val="132A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9">
              <a:extLst>
                <a:ext uri="{FF2B5EF4-FFF2-40B4-BE49-F238E27FC236}">
                  <a16:creationId xmlns:a16="http://schemas.microsoft.com/office/drawing/2014/main" id="{3D0D8F89-2132-4B59-A5C4-EFA71FDDDAE1}"/>
                </a:ext>
              </a:extLst>
            </p:cNvPr>
            <p:cNvSpPr>
              <a:spLocks/>
            </p:cNvSpPr>
            <p:nvPr/>
          </p:nvSpPr>
          <p:spPr bwMode="auto">
            <a:xfrm>
              <a:off x="6454549" y="2875417"/>
              <a:ext cx="252413" cy="219075"/>
            </a:xfrm>
            <a:custGeom>
              <a:avLst/>
              <a:gdLst>
                <a:gd name="T0" fmla="*/ 6 w 92"/>
                <a:gd name="T1" fmla="*/ 70 h 79"/>
                <a:gd name="T2" fmla="*/ 6 w 92"/>
                <a:gd name="T3" fmla="*/ 70 h 79"/>
                <a:gd name="T4" fmla="*/ 9 w 92"/>
                <a:gd name="T5" fmla="*/ 47 h 79"/>
                <a:gd name="T6" fmla="*/ 64 w 92"/>
                <a:gd name="T7" fmla="*/ 5 h 79"/>
                <a:gd name="T8" fmla="*/ 87 w 92"/>
                <a:gd name="T9" fmla="*/ 8 h 79"/>
                <a:gd name="T10" fmla="*/ 87 w 92"/>
                <a:gd name="T11" fmla="*/ 8 h 79"/>
                <a:gd name="T12" fmla="*/ 84 w 92"/>
                <a:gd name="T13" fmla="*/ 31 h 79"/>
                <a:gd name="T14" fmla="*/ 28 w 92"/>
                <a:gd name="T15" fmla="*/ 73 h 79"/>
                <a:gd name="T16" fmla="*/ 6 w 92"/>
                <a:gd name="T17" fmla="*/ 7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79">
                  <a:moveTo>
                    <a:pt x="6" y="70"/>
                  </a:moveTo>
                  <a:cubicBezTo>
                    <a:pt x="6" y="70"/>
                    <a:pt x="6" y="70"/>
                    <a:pt x="6" y="70"/>
                  </a:cubicBezTo>
                  <a:cubicBezTo>
                    <a:pt x="0" y="63"/>
                    <a:pt x="2" y="53"/>
                    <a:pt x="9" y="47"/>
                  </a:cubicBezTo>
                  <a:cubicBezTo>
                    <a:pt x="64" y="5"/>
                    <a:pt x="64" y="5"/>
                    <a:pt x="64" y="5"/>
                  </a:cubicBezTo>
                  <a:cubicBezTo>
                    <a:pt x="71" y="0"/>
                    <a:pt x="82" y="1"/>
                    <a:pt x="87" y="8"/>
                  </a:cubicBezTo>
                  <a:cubicBezTo>
                    <a:pt x="87" y="8"/>
                    <a:pt x="87" y="8"/>
                    <a:pt x="87" y="8"/>
                  </a:cubicBezTo>
                  <a:cubicBezTo>
                    <a:pt x="92" y="15"/>
                    <a:pt x="91" y="26"/>
                    <a:pt x="84" y="31"/>
                  </a:cubicBezTo>
                  <a:cubicBezTo>
                    <a:pt x="28" y="73"/>
                    <a:pt x="28" y="73"/>
                    <a:pt x="28" y="73"/>
                  </a:cubicBezTo>
                  <a:cubicBezTo>
                    <a:pt x="21" y="79"/>
                    <a:pt x="11" y="77"/>
                    <a:pt x="6" y="70"/>
                  </a:cubicBezTo>
                  <a:close/>
                </a:path>
              </a:pathLst>
            </a:custGeom>
            <a:solidFill>
              <a:srgbClr val="1833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90">
              <a:extLst>
                <a:ext uri="{FF2B5EF4-FFF2-40B4-BE49-F238E27FC236}">
                  <a16:creationId xmlns:a16="http://schemas.microsoft.com/office/drawing/2014/main" id="{B0739772-3A93-4902-928D-0D29E966E124}"/>
                </a:ext>
              </a:extLst>
            </p:cNvPr>
            <p:cNvSpPr>
              <a:spLocks noEditPoints="1"/>
            </p:cNvSpPr>
            <p:nvPr/>
          </p:nvSpPr>
          <p:spPr bwMode="auto">
            <a:xfrm>
              <a:off x="6654574" y="2357892"/>
              <a:ext cx="638175" cy="654050"/>
            </a:xfrm>
            <a:custGeom>
              <a:avLst/>
              <a:gdLst>
                <a:gd name="T0" fmla="*/ 184 w 231"/>
                <a:gd name="T1" fmla="*/ 210 h 236"/>
                <a:gd name="T2" fmla="*/ 227 w 231"/>
                <a:gd name="T3" fmla="*/ 135 h 236"/>
                <a:gd name="T4" fmla="*/ 205 w 231"/>
                <a:gd name="T5" fmla="*/ 52 h 236"/>
                <a:gd name="T6" fmla="*/ 131 w 231"/>
                <a:gd name="T7" fmla="*/ 8 h 236"/>
                <a:gd name="T8" fmla="*/ 4 w 231"/>
                <a:gd name="T9" fmla="*/ 105 h 236"/>
                <a:gd name="T10" fmla="*/ 26 w 231"/>
                <a:gd name="T11" fmla="*/ 188 h 236"/>
                <a:gd name="T12" fmla="*/ 26 w 231"/>
                <a:gd name="T13" fmla="*/ 188 h 236"/>
                <a:gd name="T14" fmla="*/ 100 w 231"/>
                <a:gd name="T15" fmla="*/ 231 h 236"/>
                <a:gd name="T16" fmla="*/ 184 w 231"/>
                <a:gd name="T17" fmla="*/ 210 h 236"/>
                <a:gd name="T18" fmla="*/ 103 w 231"/>
                <a:gd name="T19" fmla="*/ 211 h 236"/>
                <a:gd name="T20" fmla="*/ 42 w 231"/>
                <a:gd name="T21" fmla="*/ 176 h 236"/>
                <a:gd name="T22" fmla="*/ 24 w 231"/>
                <a:gd name="T23" fmla="*/ 107 h 236"/>
                <a:gd name="T24" fmla="*/ 128 w 231"/>
                <a:gd name="T25" fmla="*/ 29 h 236"/>
                <a:gd name="T26" fmla="*/ 189 w 231"/>
                <a:gd name="T27" fmla="*/ 64 h 236"/>
                <a:gd name="T28" fmla="*/ 207 w 231"/>
                <a:gd name="T29" fmla="*/ 132 h 236"/>
                <a:gd name="T30" fmla="*/ 171 w 231"/>
                <a:gd name="T31" fmla="*/ 193 h 236"/>
                <a:gd name="T32" fmla="*/ 103 w 231"/>
                <a:gd name="T33" fmla="*/ 21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1" h="236">
                  <a:moveTo>
                    <a:pt x="184" y="210"/>
                  </a:moveTo>
                  <a:cubicBezTo>
                    <a:pt x="208" y="191"/>
                    <a:pt x="223" y="165"/>
                    <a:pt x="227" y="135"/>
                  </a:cubicBezTo>
                  <a:cubicBezTo>
                    <a:pt x="231" y="105"/>
                    <a:pt x="223" y="76"/>
                    <a:pt x="205" y="52"/>
                  </a:cubicBezTo>
                  <a:cubicBezTo>
                    <a:pt x="187" y="28"/>
                    <a:pt x="160" y="12"/>
                    <a:pt x="131" y="8"/>
                  </a:cubicBezTo>
                  <a:cubicBezTo>
                    <a:pt x="69" y="0"/>
                    <a:pt x="12" y="43"/>
                    <a:pt x="4" y="105"/>
                  </a:cubicBezTo>
                  <a:cubicBezTo>
                    <a:pt x="0" y="134"/>
                    <a:pt x="8" y="164"/>
                    <a:pt x="26" y="188"/>
                  </a:cubicBezTo>
                  <a:cubicBezTo>
                    <a:pt x="26" y="188"/>
                    <a:pt x="26" y="188"/>
                    <a:pt x="26" y="188"/>
                  </a:cubicBezTo>
                  <a:cubicBezTo>
                    <a:pt x="44" y="212"/>
                    <a:pt x="71" y="227"/>
                    <a:pt x="100" y="231"/>
                  </a:cubicBezTo>
                  <a:cubicBezTo>
                    <a:pt x="130" y="236"/>
                    <a:pt x="160" y="228"/>
                    <a:pt x="184" y="210"/>
                  </a:cubicBezTo>
                  <a:moveTo>
                    <a:pt x="103" y="211"/>
                  </a:moveTo>
                  <a:cubicBezTo>
                    <a:pt x="79" y="208"/>
                    <a:pt x="57" y="195"/>
                    <a:pt x="42" y="176"/>
                  </a:cubicBezTo>
                  <a:cubicBezTo>
                    <a:pt x="27" y="156"/>
                    <a:pt x="21" y="132"/>
                    <a:pt x="24" y="107"/>
                  </a:cubicBezTo>
                  <a:cubicBezTo>
                    <a:pt x="31" y="57"/>
                    <a:pt x="78" y="22"/>
                    <a:pt x="128" y="29"/>
                  </a:cubicBezTo>
                  <a:cubicBezTo>
                    <a:pt x="152" y="32"/>
                    <a:pt x="174" y="44"/>
                    <a:pt x="189" y="64"/>
                  </a:cubicBezTo>
                  <a:cubicBezTo>
                    <a:pt x="204" y="84"/>
                    <a:pt x="210" y="108"/>
                    <a:pt x="207" y="132"/>
                  </a:cubicBezTo>
                  <a:cubicBezTo>
                    <a:pt x="204" y="157"/>
                    <a:pt x="191" y="178"/>
                    <a:pt x="171" y="193"/>
                  </a:cubicBezTo>
                  <a:cubicBezTo>
                    <a:pt x="152" y="208"/>
                    <a:pt x="127" y="214"/>
                    <a:pt x="103" y="211"/>
                  </a:cubicBezTo>
                </a:path>
              </a:pathLst>
            </a:custGeom>
            <a:solidFill>
              <a:srgbClr val="2149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91">
              <a:extLst>
                <a:ext uri="{FF2B5EF4-FFF2-40B4-BE49-F238E27FC236}">
                  <a16:creationId xmlns:a16="http://schemas.microsoft.com/office/drawing/2014/main" id="{F3A5680B-F4CE-46BB-AB88-9D9D026865C6}"/>
                </a:ext>
              </a:extLst>
            </p:cNvPr>
            <p:cNvSpPr>
              <a:spLocks/>
            </p:cNvSpPr>
            <p:nvPr/>
          </p:nvSpPr>
          <p:spPr bwMode="auto">
            <a:xfrm>
              <a:off x="6854599" y="2435679"/>
              <a:ext cx="374650" cy="263525"/>
            </a:xfrm>
            <a:custGeom>
              <a:avLst/>
              <a:gdLst>
                <a:gd name="T0" fmla="*/ 43 w 136"/>
                <a:gd name="T1" fmla="*/ 0 h 95"/>
                <a:gd name="T2" fmla="*/ 0 w 136"/>
                <a:gd name="T3" fmla="*/ 11 h 95"/>
                <a:gd name="T4" fmla="*/ 136 w 136"/>
                <a:gd name="T5" fmla="*/ 95 h 95"/>
                <a:gd name="T6" fmla="*/ 117 w 136"/>
                <a:gd name="T7" fmla="*/ 36 h 95"/>
                <a:gd name="T8" fmla="*/ 56 w 136"/>
                <a:gd name="T9" fmla="*/ 1 h 95"/>
                <a:gd name="T10" fmla="*/ 43 w 136"/>
                <a:gd name="T11" fmla="*/ 0 h 95"/>
              </a:gdLst>
              <a:ahLst/>
              <a:cxnLst>
                <a:cxn ang="0">
                  <a:pos x="T0" y="T1"/>
                </a:cxn>
                <a:cxn ang="0">
                  <a:pos x="T2" y="T3"/>
                </a:cxn>
                <a:cxn ang="0">
                  <a:pos x="T4" y="T5"/>
                </a:cxn>
                <a:cxn ang="0">
                  <a:pos x="T6" y="T7"/>
                </a:cxn>
                <a:cxn ang="0">
                  <a:pos x="T8" y="T9"/>
                </a:cxn>
                <a:cxn ang="0">
                  <a:pos x="T10" y="T11"/>
                </a:cxn>
              </a:cxnLst>
              <a:rect l="0" t="0" r="r" b="b"/>
              <a:pathLst>
                <a:path w="136" h="95">
                  <a:moveTo>
                    <a:pt x="43" y="0"/>
                  </a:moveTo>
                  <a:cubicBezTo>
                    <a:pt x="28" y="0"/>
                    <a:pt x="13" y="4"/>
                    <a:pt x="0" y="11"/>
                  </a:cubicBezTo>
                  <a:cubicBezTo>
                    <a:pt x="49" y="32"/>
                    <a:pt x="95" y="61"/>
                    <a:pt x="136" y="95"/>
                  </a:cubicBezTo>
                  <a:cubicBezTo>
                    <a:pt x="136" y="74"/>
                    <a:pt x="130" y="53"/>
                    <a:pt x="117" y="36"/>
                  </a:cubicBezTo>
                  <a:cubicBezTo>
                    <a:pt x="102" y="16"/>
                    <a:pt x="80" y="4"/>
                    <a:pt x="56" y="1"/>
                  </a:cubicBezTo>
                  <a:cubicBezTo>
                    <a:pt x="52" y="0"/>
                    <a:pt x="48" y="0"/>
                    <a:pt x="43" y="0"/>
                  </a:cubicBezTo>
                </a:path>
              </a:pathLst>
            </a:custGeom>
            <a:solidFill>
              <a:srgbClr val="C3E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92">
              <a:extLst>
                <a:ext uri="{FF2B5EF4-FFF2-40B4-BE49-F238E27FC236}">
                  <a16:creationId xmlns:a16="http://schemas.microsoft.com/office/drawing/2014/main" id="{2EA8DAEC-6E23-49CC-A242-0760A1EB8878}"/>
                </a:ext>
              </a:extLst>
            </p:cNvPr>
            <p:cNvSpPr>
              <a:spLocks noEditPoints="1"/>
            </p:cNvSpPr>
            <p:nvPr/>
          </p:nvSpPr>
          <p:spPr bwMode="auto">
            <a:xfrm>
              <a:off x="6718074" y="2465842"/>
              <a:ext cx="511175" cy="385763"/>
            </a:xfrm>
            <a:custGeom>
              <a:avLst/>
              <a:gdLst>
                <a:gd name="T0" fmla="*/ 123 w 185"/>
                <a:gd name="T1" fmla="*/ 62 h 139"/>
                <a:gd name="T2" fmla="*/ 103 w 185"/>
                <a:gd name="T3" fmla="*/ 58 h 139"/>
                <a:gd name="T4" fmla="*/ 118 w 185"/>
                <a:gd name="T5" fmla="*/ 52 h 139"/>
                <a:gd name="T6" fmla="*/ 119 w 185"/>
                <a:gd name="T7" fmla="*/ 52 h 139"/>
                <a:gd name="T8" fmla="*/ 127 w 185"/>
                <a:gd name="T9" fmla="*/ 62 h 139"/>
                <a:gd name="T10" fmla="*/ 123 w 185"/>
                <a:gd name="T11" fmla="*/ 62 h 139"/>
                <a:gd name="T12" fmla="*/ 49 w 185"/>
                <a:gd name="T13" fmla="*/ 0 h 139"/>
                <a:gd name="T14" fmla="*/ 1 w 185"/>
                <a:gd name="T15" fmla="*/ 68 h 139"/>
                <a:gd name="T16" fmla="*/ 1 w 185"/>
                <a:gd name="T17" fmla="*/ 91 h 139"/>
                <a:gd name="T18" fmla="*/ 8 w 185"/>
                <a:gd name="T19" fmla="*/ 89 h 139"/>
                <a:gd name="T20" fmla="*/ 12 w 185"/>
                <a:gd name="T21" fmla="*/ 86 h 139"/>
                <a:gd name="T22" fmla="*/ 15 w 185"/>
                <a:gd name="T23" fmla="*/ 95 h 139"/>
                <a:gd name="T24" fmla="*/ 3 w 185"/>
                <a:gd name="T25" fmla="*/ 103 h 139"/>
                <a:gd name="T26" fmla="*/ 19 w 185"/>
                <a:gd name="T27" fmla="*/ 137 h 139"/>
                <a:gd name="T28" fmla="*/ 21 w 185"/>
                <a:gd name="T29" fmla="*/ 139 h 139"/>
                <a:gd name="T30" fmla="*/ 35 w 185"/>
                <a:gd name="T31" fmla="*/ 128 h 139"/>
                <a:gd name="T32" fmla="*/ 36 w 185"/>
                <a:gd name="T33" fmla="*/ 128 h 139"/>
                <a:gd name="T34" fmla="*/ 44 w 185"/>
                <a:gd name="T35" fmla="*/ 131 h 139"/>
                <a:gd name="T36" fmla="*/ 46 w 185"/>
                <a:gd name="T37" fmla="*/ 130 h 139"/>
                <a:gd name="T38" fmla="*/ 48 w 185"/>
                <a:gd name="T39" fmla="*/ 129 h 139"/>
                <a:gd name="T40" fmla="*/ 56 w 185"/>
                <a:gd name="T41" fmla="*/ 133 h 139"/>
                <a:gd name="T42" fmla="*/ 59 w 185"/>
                <a:gd name="T43" fmla="*/ 138 h 139"/>
                <a:gd name="T44" fmla="*/ 60 w 185"/>
                <a:gd name="T45" fmla="*/ 138 h 139"/>
                <a:gd name="T46" fmla="*/ 67 w 185"/>
                <a:gd name="T47" fmla="*/ 131 h 139"/>
                <a:gd name="T48" fmla="*/ 69 w 185"/>
                <a:gd name="T49" fmla="*/ 131 h 139"/>
                <a:gd name="T50" fmla="*/ 78 w 185"/>
                <a:gd name="T51" fmla="*/ 135 h 139"/>
                <a:gd name="T52" fmla="*/ 77 w 185"/>
                <a:gd name="T53" fmla="*/ 134 h 139"/>
                <a:gd name="T54" fmla="*/ 76 w 185"/>
                <a:gd name="T55" fmla="*/ 122 h 139"/>
                <a:gd name="T56" fmla="*/ 86 w 185"/>
                <a:gd name="T57" fmla="*/ 115 h 139"/>
                <a:gd name="T58" fmla="*/ 95 w 185"/>
                <a:gd name="T59" fmla="*/ 106 h 139"/>
                <a:gd name="T60" fmla="*/ 113 w 185"/>
                <a:gd name="T61" fmla="*/ 100 h 139"/>
                <a:gd name="T62" fmla="*/ 129 w 185"/>
                <a:gd name="T63" fmla="*/ 96 h 139"/>
                <a:gd name="T64" fmla="*/ 130 w 185"/>
                <a:gd name="T65" fmla="*/ 96 h 139"/>
                <a:gd name="T66" fmla="*/ 133 w 185"/>
                <a:gd name="T67" fmla="*/ 97 h 139"/>
                <a:gd name="T68" fmla="*/ 138 w 185"/>
                <a:gd name="T69" fmla="*/ 94 h 139"/>
                <a:gd name="T70" fmla="*/ 151 w 185"/>
                <a:gd name="T71" fmla="*/ 86 h 139"/>
                <a:gd name="T72" fmla="*/ 158 w 185"/>
                <a:gd name="T73" fmla="*/ 80 h 139"/>
                <a:gd name="T74" fmla="*/ 160 w 185"/>
                <a:gd name="T75" fmla="*/ 81 h 139"/>
                <a:gd name="T76" fmla="*/ 178 w 185"/>
                <a:gd name="T77" fmla="*/ 87 h 139"/>
                <a:gd name="T78" fmla="*/ 185 w 185"/>
                <a:gd name="T79" fmla="*/ 87 h 139"/>
                <a:gd name="T80" fmla="*/ 185 w 185"/>
                <a:gd name="T81" fmla="*/ 84 h 139"/>
                <a:gd name="T82" fmla="*/ 49 w 185"/>
                <a:gd name="T83"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5" h="139">
                  <a:moveTo>
                    <a:pt x="123" y="62"/>
                  </a:moveTo>
                  <a:cubicBezTo>
                    <a:pt x="116" y="62"/>
                    <a:pt x="102" y="60"/>
                    <a:pt x="103" y="58"/>
                  </a:cubicBezTo>
                  <a:cubicBezTo>
                    <a:pt x="103" y="55"/>
                    <a:pt x="110" y="53"/>
                    <a:pt x="118" y="52"/>
                  </a:cubicBezTo>
                  <a:cubicBezTo>
                    <a:pt x="118" y="52"/>
                    <a:pt x="118" y="52"/>
                    <a:pt x="119" y="52"/>
                  </a:cubicBezTo>
                  <a:cubicBezTo>
                    <a:pt x="127" y="52"/>
                    <a:pt x="133" y="61"/>
                    <a:pt x="127" y="62"/>
                  </a:cubicBezTo>
                  <a:cubicBezTo>
                    <a:pt x="126" y="62"/>
                    <a:pt x="125" y="62"/>
                    <a:pt x="123" y="62"/>
                  </a:cubicBezTo>
                  <a:moveTo>
                    <a:pt x="49" y="0"/>
                  </a:moveTo>
                  <a:cubicBezTo>
                    <a:pt x="24" y="13"/>
                    <a:pt x="5" y="38"/>
                    <a:pt x="1" y="68"/>
                  </a:cubicBezTo>
                  <a:cubicBezTo>
                    <a:pt x="0" y="76"/>
                    <a:pt x="0" y="84"/>
                    <a:pt x="1" y="91"/>
                  </a:cubicBezTo>
                  <a:cubicBezTo>
                    <a:pt x="5" y="90"/>
                    <a:pt x="7" y="90"/>
                    <a:pt x="8" y="89"/>
                  </a:cubicBezTo>
                  <a:cubicBezTo>
                    <a:pt x="8" y="89"/>
                    <a:pt x="10" y="86"/>
                    <a:pt x="12" y="86"/>
                  </a:cubicBezTo>
                  <a:cubicBezTo>
                    <a:pt x="14" y="86"/>
                    <a:pt x="17" y="90"/>
                    <a:pt x="15" y="95"/>
                  </a:cubicBezTo>
                  <a:cubicBezTo>
                    <a:pt x="14" y="97"/>
                    <a:pt x="9" y="100"/>
                    <a:pt x="3" y="103"/>
                  </a:cubicBezTo>
                  <a:cubicBezTo>
                    <a:pt x="6" y="115"/>
                    <a:pt x="12" y="126"/>
                    <a:pt x="19" y="137"/>
                  </a:cubicBezTo>
                  <a:cubicBezTo>
                    <a:pt x="20" y="138"/>
                    <a:pt x="21" y="138"/>
                    <a:pt x="21" y="139"/>
                  </a:cubicBezTo>
                  <a:cubicBezTo>
                    <a:pt x="26" y="135"/>
                    <a:pt x="33" y="128"/>
                    <a:pt x="35" y="128"/>
                  </a:cubicBezTo>
                  <a:cubicBezTo>
                    <a:pt x="36" y="128"/>
                    <a:pt x="36" y="128"/>
                    <a:pt x="36" y="128"/>
                  </a:cubicBezTo>
                  <a:cubicBezTo>
                    <a:pt x="38" y="129"/>
                    <a:pt x="42" y="131"/>
                    <a:pt x="44" y="131"/>
                  </a:cubicBezTo>
                  <a:cubicBezTo>
                    <a:pt x="45" y="131"/>
                    <a:pt x="45" y="131"/>
                    <a:pt x="46" y="130"/>
                  </a:cubicBezTo>
                  <a:cubicBezTo>
                    <a:pt x="46" y="130"/>
                    <a:pt x="47" y="129"/>
                    <a:pt x="48" y="129"/>
                  </a:cubicBezTo>
                  <a:cubicBezTo>
                    <a:pt x="51" y="129"/>
                    <a:pt x="56" y="131"/>
                    <a:pt x="56" y="133"/>
                  </a:cubicBezTo>
                  <a:cubicBezTo>
                    <a:pt x="56" y="136"/>
                    <a:pt x="58" y="138"/>
                    <a:pt x="59" y="138"/>
                  </a:cubicBezTo>
                  <a:cubicBezTo>
                    <a:pt x="59" y="138"/>
                    <a:pt x="60" y="138"/>
                    <a:pt x="60" y="138"/>
                  </a:cubicBezTo>
                  <a:cubicBezTo>
                    <a:pt x="61" y="136"/>
                    <a:pt x="64" y="131"/>
                    <a:pt x="67" y="131"/>
                  </a:cubicBezTo>
                  <a:cubicBezTo>
                    <a:pt x="68" y="131"/>
                    <a:pt x="68" y="131"/>
                    <a:pt x="69" y="131"/>
                  </a:cubicBezTo>
                  <a:cubicBezTo>
                    <a:pt x="71" y="133"/>
                    <a:pt x="77" y="135"/>
                    <a:pt x="78" y="135"/>
                  </a:cubicBezTo>
                  <a:cubicBezTo>
                    <a:pt x="78" y="135"/>
                    <a:pt x="78" y="135"/>
                    <a:pt x="77" y="134"/>
                  </a:cubicBezTo>
                  <a:cubicBezTo>
                    <a:pt x="75" y="133"/>
                    <a:pt x="74" y="123"/>
                    <a:pt x="76" y="122"/>
                  </a:cubicBezTo>
                  <a:cubicBezTo>
                    <a:pt x="78" y="121"/>
                    <a:pt x="85" y="118"/>
                    <a:pt x="86" y="115"/>
                  </a:cubicBezTo>
                  <a:cubicBezTo>
                    <a:pt x="87" y="113"/>
                    <a:pt x="93" y="107"/>
                    <a:pt x="95" y="106"/>
                  </a:cubicBezTo>
                  <a:cubicBezTo>
                    <a:pt x="97" y="105"/>
                    <a:pt x="107" y="101"/>
                    <a:pt x="113" y="100"/>
                  </a:cubicBezTo>
                  <a:cubicBezTo>
                    <a:pt x="117" y="100"/>
                    <a:pt x="126" y="96"/>
                    <a:pt x="129" y="96"/>
                  </a:cubicBezTo>
                  <a:cubicBezTo>
                    <a:pt x="129" y="96"/>
                    <a:pt x="130" y="96"/>
                    <a:pt x="130" y="96"/>
                  </a:cubicBezTo>
                  <a:cubicBezTo>
                    <a:pt x="130" y="96"/>
                    <a:pt x="131" y="97"/>
                    <a:pt x="133" y="97"/>
                  </a:cubicBezTo>
                  <a:cubicBezTo>
                    <a:pt x="135" y="97"/>
                    <a:pt x="137" y="96"/>
                    <a:pt x="138" y="94"/>
                  </a:cubicBezTo>
                  <a:cubicBezTo>
                    <a:pt x="139" y="92"/>
                    <a:pt x="150" y="90"/>
                    <a:pt x="151" y="86"/>
                  </a:cubicBezTo>
                  <a:cubicBezTo>
                    <a:pt x="151" y="83"/>
                    <a:pt x="156" y="80"/>
                    <a:pt x="158" y="80"/>
                  </a:cubicBezTo>
                  <a:cubicBezTo>
                    <a:pt x="159" y="80"/>
                    <a:pt x="159" y="81"/>
                    <a:pt x="160" y="81"/>
                  </a:cubicBezTo>
                  <a:cubicBezTo>
                    <a:pt x="162" y="83"/>
                    <a:pt x="173" y="86"/>
                    <a:pt x="178" y="87"/>
                  </a:cubicBezTo>
                  <a:cubicBezTo>
                    <a:pt x="179" y="87"/>
                    <a:pt x="182" y="87"/>
                    <a:pt x="185" y="87"/>
                  </a:cubicBezTo>
                  <a:cubicBezTo>
                    <a:pt x="185" y="86"/>
                    <a:pt x="185" y="85"/>
                    <a:pt x="185" y="84"/>
                  </a:cubicBezTo>
                  <a:cubicBezTo>
                    <a:pt x="144" y="50"/>
                    <a:pt x="98" y="21"/>
                    <a:pt x="49" y="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93">
              <a:extLst>
                <a:ext uri="{FF2B5EF4-FFF2-40B4-BE49-F238E27FC236}">
                  <a16:creationId xmlns:a16="http://schemas.microsoft.com/office/drawing/2014/main" id="{463447AE-D97A-42E9-ABD6-6ACD079D2BA3}"/>
                </a:ext>
              </a:extLst>
            </p:cNvPr>
            <p:cNvSpPr>
              <a:spLocks/>
            </p:cNvSpPr>
            <p:nvPr/>
          </p:nvSpPr>
          <p:spPr bwMode="auto">
            <a:xfrm>
              <a:off x="6776812" y="2688092"/>
              <a:ext cx="452438" cy="257175"/>
            </a:xfrm>
            <a:custGeom>
              <a:avLst/>
              <a:gdLst>
                <a:gd name="T0" fmla="*/ 137 w 164"/>
                <a:gd name="T1" fmla="*/ 0 h 93"/>
                <a:gd name="T2" fmla="*/ 130 w 164"/>
                <a:gd name="T3" fmla="*/ 6 h 93"/>
                <a:gd name="T4" fmla="*/ 117 w 164"/>
                <a:gd name="T5" fmla="*/ 14 h 93"/>
                <a:gd name="T6" fmla="*/ 112 w 164"/>
                <a:gd name="T7" fmla="*/ 17 h 93"/>
                <a:gd name="T8" fmla="*/ 109 w 164"/>
                <a:gd name="T9" fmla="*/ 16 h 93"/>
                <a:gd name="T10" fmla="*/ 108 w 164"/>
                <a:gd name="T11" fmla="*/ 16 h 93"/>
                <a:gd name="T12" fmla="*/ 92 w 164"/>
                <a:gd name="T13" fmla="*/ 20 h 93"/>
                <a:gd name="T14" fmla="*/ 74 w 164"/>
                <a:gd name="T15" fmla="*/ 26 h 93"/>
                <a:gd name="T16" fmla="*/ 65 w 164"/>
                <a:gd name="T17" fmla="*/ 35 h 93"/>
                <a:gd name="T18" fmla="*/ 55 w 164"/>
                <a:gd name="T19" fmla="*/ 42 h 93"/>
                <a:gd name="T20" fmla="*/ 56 w 164"/>
                <a:gd name="T21" fmla="*/ 54 h 93"/>
                <a:gd name="T22" fmla="*/ 57 w 164"/>
                <a:gd name="T23" fmla="*/ 55 h 93"/>
                <a:gd name="T24" fmla="*/ 48 w 164"/>
                <a:gd name="T25" fmla="*/ 51 h 93"/>
                <a:gd name="T26" fmla="*/ 46 w 164"/>
                <a:gd name="T27" fmla="*/ 51 h 93"/>
                <a:gd name="T28" fmla="*/ 39 w 164"/>
                <a:gd name="T29" fmla="*/ 58 h 93"/>
                <a:gd name="T30" fmla="*/ 38 w 164"/>
                <a:gd name="T31" fmla="*/ 58 h 93"/>
                <a:gd name="T32" fmla="*/ 35 w 164"/>
                <a:gd name="T33" fmla="*/ 53 h 93"/>
                <a:gd name="T34" fmla="*/ 27 w 164"/>
                <a:gd name="T35" fmla="*/ 49 h 93"/>
                <a:gd name="T36" fmla="*/ 25 w 164"/>
                <a:gd name="T37" fmla="*/ 50 h 93"/>
                <a:gd name="T38" fmla="*/ 23 w 164"/>
                <a:gd name="T39" fmla="*/ 51 h 93"/>
                <a:gd name="T40" fmla="*/ 15 w 164"/>
                <a:gd name="T41" fmla="*/ 48 h 93"/>
                <a:gd name="T42" fmla="*/ 14 w 164"/>
                <a:gd name="T43" fmla="*/ 48 h 93"/>
                <a:gd name="T44" fmla="*/ 0 w 164"/>
                <a:gd name="T45" fmla="*/ 59 h 93"/>
                <a:gd name="T46" fmla="*/ 59 w 164"/>
                <a:gd name="T47" fmla="*/ 92 h 93"/>
                <a:gd name="T48" fmla="*/ 72 w 164"/>
                <a:gd name="T49" fmla="*/ 93 h 93"/>
                <a:gd name="T50" fmla="*/ 127 w 164"/>
                <a:gd name="T51" fmla="*/ 74 h 93"/>
                <a:gd name="T52" fmla="*/ 163 w 164"/>
                <a:gd name="T53" fmla="*/ 13 h 93"/>
                <a:gd name="T54" fmla="*/ 164 w 164"/>
                <a:gd name="T55" fmla="*/ 7 h 93"/>
                <a:gd name="T56" fmla="*/ 157 w 164"/>
                <a:gd name="T57" fmla="*/ 7 h 93"/>
                <a:gd name="T58" fmla="*/ 139 w 164"/>
                <a:gd name="T59" fmla="*/ 1 h 93"/>
                <a:gd name="T60" fmla="*/ 137 w 164"/>
                <a:gd name="T61"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4" h="93">
                  <a:moveTo>
                    <a:pt x="137" y="0"/>
                  </a:moveTo>
                  <a:cubicBezTo>
                    <a:pt x="135" y="0"/>
                    <a:pt x="130" y="3"/>
                    <a:pt x="130" y="6"/>
                  </a:cubicBezTo>
                  <a:cubicBezTo>
                    <a:pt x="129" y="10"/>
                    <a:pt x="118" y="12"/>
                    <a:pt x="117" y="14"/>
                  </a:cubicBezTo>
                  <a:cubicBezTo>
                    <a:pt x="116" y="16"/>
                    <a:pt x="114" y="17"/>
                    <a:pt x="112" y="17"/>
                  </a:cubicBezTo>
                  <a:cubicBezTo>
                    <a:pt x="110" y="17"/>
                    <a:pt x="109" y="16"/>
                    <a:pt x="109" y="16"/>
                  </a:cubicBezTo>
                  <a:cubicBezTo>
                    <a:pt x="109" y="16"/>
                    <a:pt x="108" y="16"/>
                    <a:pt x="108" y="16"/>
                  </a:cubicBezTo>
                  <a:cubicBezTo>
                    <a:pt x="105" y="16"/>
                    <a:pt x="96" y="20"/>
                    <a:pt x="92" y="20"/>
                  </a:cubicBezTo>
                  <a:cubicBezTo>
                    <a:pt x="86" y="21"/>
                    <a:pt x="76" y="25"/>
                    <a:pt x="74" y="26"/>
                  </a:cubicBezTo>
                  <a:cubicBezTo>
                    <a:pt x="72" y="27"/>
                    <a:pt x="66" y="33"/>
                    <a:pt x="65" y="35"/>
                  </a:cubicBezTo>
                  <a:cubicBezTo>
                    <a:pt x="64" y="38"/>
                    <a:pt x="57" y="41"/>
                    <a:pt x="55" y="42"/>
                  </a:cubicBezTo>
                  <a:cubicBezTo>
                    <a:pt x="53" y="43"/>
                    <a:pt x="54" y="53"/>
                    <a:pt x="56" y="54"/>
                  </a:cubicBezTo>
                  <a:cubicBezTo>
                    <a:pt x="57" y="55"/>
                    <a:pt x="57" y="55"/>
                    <a:pt x="57" y="55"/>
                  </a:cubicBezTo>
                  <a:cubicBezTo>
                    <a:pt x="56" y="55"/>
                    <a:pt x="50" y="53"/>
                    <a:pt x="48" y="51"/>
                  </a:cubicBezTo>
                  <a:cubicBezTo>
                    <a:pt x="47" y="51"/>
                    <a:pt x="47" y="51"/>
                    <a:pt x="46" y="51"/>
                  </a:cubicBezTo>
                  <a:cubicBezTo>
                    <a:pt x="43" y="51"/>
                    <a:pt x="40" y="56"/>
                    <a:pt x="39" y="58"/>
                  </a:cubicBezTo>
                  <a:cubicBezTo>
                    <a:pt x="39" y="58"/>
                    <a:pt x="38" y="58"/>
                    <a:pt x="38" y="58"/>
                  </a:cubicBezTo>
                  <a:cubicBezTo>
                    <a:pt x="37" y="58"/>
                    <a:pt x="35" y="56"/>
                    <a:pt x="35" y="53"/>
                  </a:cubicBezTo>
                  <a:cubicBezTo>
                    <a:pt x="35" y="51"/>
                    <a:pt x="30" y="49"/>
                    <a:pt x="27" y="49"/>
                  </a:cubicBezTo>
                  <a:cubicBezTo>
                    <a:pt x="26" y="49"/>
                    <a:pt x="25" y="50"/>
                    <a:pt x="25" y="50"/>
                  </a:cubicBezTo>
                  <a:cubicBezTo>
                    <a:pt x="24" y="51"/>
                    <a:pt x="24" y="51"/>
                    <a:pt x="23" y="51"/>
                  </a:cubicBezTo>
                  <a:cubicBezTo>
                    <a:pt x="21" y="51"/>
                    <a:pt x="17" y="49"/>
                    <a:pt x="15" y="48"/>
                  </a:cubicBezTo>
                  <a:cubicBezTo>
                    <a:pt x="15" y="48"/>
                    <a:pt x="15" y="48"/>
                    <a:pt x="14" y="48"/>
                  </a:cubicBezTo>
                  <a:cubicBezTo>
                    <a:pt x="12" y="48"/>
                    <a:pt x="5" y="55"/>
                    <a:pt x="0" y="59"/>
                  </a:cubicBezTo>
                  <a:cubicBezTo>
                    <a:pt x="15" y="77"/>
                    <a:pt x="36" y="89"/>
                    <a:pt x="59" y="92"/>
                  </a:cubicBezTo>
                  <a:cubicBezTo>
                    <a:pt x="63" y="93"/>
                    <a:pt x="67" y="93"/>
                    <a:pt x="72" y="93"/>
                  </a:cubicBezTo>
                  <a:cubicBezTo>
                    <a:pt x="92" y="93"/>
                    <a:pt x="111" y="86"/>
                    <a:pt x="127" y="74"/>
                  </a:cubicBezTo>
                  <a:cubicBezTo>
                    <a:pt x="147" y="59"/>
                    <a:pt x="160" y="38"/>
                    <a:pt x="163" y="13"/>
                  </a:cubicBezTo>
                  <a:cubicBezTo>
                    <a:pt x="163" y="11"/>
                    <a:pt x="163" y="9"/>
                    <a:pt x="164" y="7"/>
                  </a:cubicBezTo>
                  <a:cubicBezTo>
                    <a:pt x="161" y="7"/>
                    <a:pt x="158" y="7"/>
                    <a:pt x="157" y="7"/>
                  </a:cubicBezTo>
                  <a:cubicBezTo>
                    <a:pt x="152" y="6"/>
                    <a:pt x="141" y="3"/>
                    <a:pt x="139" y="1"/>
                  </a:cubicBezTo>
                  <a:cubicBezTo>
                    <a:pt x="138" y="1"/>
                    <a:pt x="138" y="0"/>
                    <a:pt x="137" y="0"/>
                  </a:cubicBezTo>
                </a:path>
              </a:pathLst>
            </a:custGeom>
            <a:solidFill>
              <a:srgbClr val="C3E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94">
              <a:extLst>
                <a:ext uri="{FF2B5EF4-FFF2-40B4-BE49-F238E27FC236}">
                  <a16:creationId xmlns:a16="http://schemas.microsoft.com/office/drawing/2014/main" id="{A66D01AF-813D-4019-8E3F-FDE75F3B68E0}"/>
                </a:ext>
              </a:extLst>
            </p:cNvPr>
            <p:cNvSpPr>
              <a:spLocks/>
            </p:cNvSpPr>
            <p:nvPr/>
          </p:nvSpPr>
          <p:spPr bwMode="auto">
            <a:xfrm>
              <a:off x="6721249" y="2703967"/>
              <a:ext cx="44450" cy="47625"/>
            </a:xfrm>
            <a:custGeom>
              <a:avLst/>
              <a:gdLst>
                <a:gd name="T0" fmla="*/ 11 w 16"/>
                <a:gd name="T1" fmla="*/ 0 h 17"/>
                <a:gd name="T2" fmla="*/ 7 w 16"/>
                <a:gd name="T3" fmla="*/ 3 h 17"/>
                <a:gd name="T4" fmla="*/ 0 w 16"/>
                <a:gd name="T5" fmla="*/ 5 h 17"/>
                <a:gd name="T6" fmla="*/ 2 w 16"/>
                <a:gd name="T7" fmla="*/ 17 h 17"/>
                <a:gd name="T8" fmla="*/ 14 w 16"/>
                <a:gd name="T9" fmla="*/ 9 h 17"/>
                <a:gd name="T10" fmla="*/ 11 w 16"/>
                <a:gd name="T11" fmla="*/ 0 h 17"/>
              </a:gdLst>
              <a:ahLst/>
              <a:cxnLst>
                <a:cxn ang="0">
                  <a:pos x="T0" y="T1"/>
                </a:cxn>
                <a:cxn ang="0">
                  <a:pos x="T2" y="T3"/>
                </a:cxn>
                <a:cxn ang="0">
                  <a:pos x="T4" y="T5"/>
                </a:cxn>
                <a:cxn ang="0">
                  <a:pos x="T6" y="T7"/>
                </a:cxn>
                <a:cxn ang="0">
                  <a:pos x="T8" y="T9"/>
                </a:cxn>
                <a:cxn ang="0">
                  <a:pos x="T10" y="T11"/>
                </a:cxn>
              </a:cxnLst>
              <a:rect l="0" t="0" r="r" b="b"/>
              <a:pathLst>
                <a:path w="16" h="17">
                  <a:moveTo>
                    <a:pt x="11" y="0"/>
                  </a:moveTo>
                  <a:cubicBezTo>
                    <a:pt x="9" y="0"/>
                    <a:pt x="7" y="3"/>
                    <a:pt x="7" y="3"/>
                  </a:cubicBezTo>
                  <a:cubicBezTo>
                    <a:pt x="6" y="4"/>
                    <a:pt x="4" y="4"/>
                    <a:pt x="0" y="5"/>
                  </a:cubicBezTo>
                  <a:cubicBezTo>
                    <a:pt x="0" y="9"/>
                    <a:pt x="1" y="13"/>
                    <a:pt x="2" y="17"/>
                  </a:cubicBezTo>
                  <a:cubicBezTo>
                    <a:pt x="8" y="14"/>
                    <a:pt x="13" y="11"/>
                    <a:pt x="14" y="9"/>
                  </a:cubicBezTo>
                  <a:cubicBezTo>
                    <a:pt x="16" y="4"/>
                    <a:pt x="13" y="0"/>
                    <a:pt x="11" y="0"/>
                  </a:cubicBezTo>
                </a:path>
              </a:pathLst>
            </a:custGeom>
            <a:solidFill>
              <a:srgbClr val="C3E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5">
              <a:extLst>
                <a:ext uri="{FF2B5EF4-FFF2-40B4-BE49-F238E27FC236}">
                  <a16:creationId xmlns:a16="http://schemas.microsoft.com/office/drawing/2014/main" id="{D783ABEA-42B9-42A2-8EFC-2F705C4A7E50}"/>
                </a:ext>
              </a:extLst>
            </p:cNvPr>
            <p:cNvSpPr>
              <a:spLocks/>
            </p:cNvSpPr>
            <p:nvPr/>
          </p:nvSpPr>
          <p:spPr bwMode="auto">
            <a:xfrm>
              <a:off x="7000649" y="2610304"/>
              <a:ext cx="84138" cy="26988"/>
            </a:xfrm>
            <a:custGeom>
              <a:avLst/>
              <a:gdLst>
                <a:gd name="T0" fmla="*/ 17 w 31"/>
                <a:gd name="T1" fmla="*/ 0 h 10"/>
                <a:gd name="T2" fmla="*/ 16 w 31"/>
                <a:gd name="T3" fmla="*/ 0 h 10"/>
                <a:gd name="T4" fmla="*/ 1 w 31"/>
                <a:gd name="T5" fmla="*/ 6 h 10"/>
                <a:gd name="T6" fmla="*/ 21 w 31"/>
                <a:gd name="T7" fmla="*/ 10 h 10"/>
                <a:gd name="T8" fmla="*/ 25 w 31"/>
                <a:gd name="T9" fmla="*/ 10 h 10"/>
                <a:gd name="T10" fmla="*/ 17 w 31"/>
                <a:gd name="T11" fmla="*/ 0 h 10"/>
              </a:gdLst>
              <a:ahLst/>
              <a:cxnLst>
                <a:cxn ang="0">
                  <a:pos x="T0" y="T1"/>
                </a:cxn>
                <a:cxn ang="0">
                  <a:pos x="T2" y="T3"/>
                </a:cxn>
                <a:cxn ang="0">
                  <a:pos x="T4" y="T5"/>
                </a:cxn>
                <a:cxn ang="0">
                  <a:pos x="T6" y="T7"/>
                </a:cxn>
                <a:cxn ang="0">
                  <a:pos x="T8" y="T9"/>
                </a:cxn>
                <a:cxn ang="0">
                  <a:pos x="T10" y="T11"/>
                </a:cxn>
              </a:cxnLst>
              <a:rect l="0" t="0" r="r" b="b"/>
              <a:pathLst>
                <a:path w="31" h="10">
                  <a:moveTo>
                    <a:pt x="17" y="0"/>
                  </a:moveTo>
                  <a:cubicBezTo>
                    <a:pt x="16" y="0"/>
                    <a:pt x="16" y="0"/>
                    <a:pt x="16" y="0"/>
                  </a:cubicBezTo>
                  <a:cubicBezTo>
                    <a:pt x="8" y="1"/>
                    <a:pt x="1" y="3"/>
                    <a:pt x="1" y="6"/>
                  </a:cubicBezTo>
                  <a:cubicBezTo>
                    <a:pt x="0" y="8"/>
                    <a:pt x="14" y="10"/>
                    <a:pt x="21" y="10"/>
                  </a:cubicBezTo>
                  <a:cubicBezTo>
                    <a:pt x="23" y="10"/>
                    <a:pt x="24" y="10"/>
                    <a:pt x="25" y="10"/>
                  </a:cubicBezTo>
                  <a:cubicBezTo>
                    <a:pt x="31" y="9"/>
                    <a:pt x="25" y="0"/>
                    <a:pt x="17" y="0"/>
                  </a:cubicBezTo>
                </a:path>
              </a:pathLst>
            </a:custGeom>
            <a:solidFill>
              <a:srgbClr val="C3E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96">
              <a:extLst>
                <a:ext uri="{FF2B5EF4-FFF2-40B4-BE49-F238E27FC236}">
                  <a16:creationId xmlns:a16="http://schemas.microsoft.com/office/drawing/2014/main" id="{E39E3245-CD95-4D68-8D35-F480B74BACB2}"/>
                </a:ext>
              </a:extLst>
            </p:cNvPr>
            <p:cNvSpPr>
              <a:spLocks noEditPoints="1"/>
            </p:cNvSpPr>
            <p:nvPr/>
          </p:nvSpPr>
          <p:spPr bwMode="auto">
            <a:xfrm>
              <a:off x="6694262" y="2416629"/>
              <a:ext cx="558800" cy="547688"/>
            </a:xfrm>
            <a:custGeom>
              <a:avLst/>
              <a:gdLst>
                <a:gd name="T0" fmla="*/ 58 w 203"/>
                <a:gd name="T1" fmla="*/ 18 h 198"/>
                <a:gd name="T2" fmla="*/ 101 w 203"/>
                <a:gd name="T3" fmla="*/ 7 h 198"/>
                <a:gd name="T4" fmla="*/ 114 w 203"/>
                <a:gd name="T5" fmla="*/ 8 h 198"/>
                <a:gd name="T6" fmla="*/ 175 w 203"/>
                <a:gd name="T7" fmla="*/ 43 h 198"/>
                <a:gd name="T8" fmla="*/ 194 w 203"/>
                <a:gd name="T9" fmla="*/ 102 h 198"/>
                <a:gd name="T10" fmla="*/ 194 w 203"/>
                <a:gd name="T11" fmla="*/ 105 h 198"/>
                <a:gd name="T12" fmla="*/ 193 w 203"/>
                <a:gd name="T13" fmla="*/ 111 h 198"/>
                <a:gd name="T14" fmla="*/ 157 w 203"/>
                <a:gd name="T15" fmla="*/ 172 h 198"/>
                <a:gd name="T16" fmla="*/ 102 w 203"/>
                <a:gd name="T17" fmla="*/ 191 h 198"/>
                <a:gd name="T18" fmla="*/ 89 w 203"/>
                <a:gd name="T19" fmla="*/ 190 h 198"/>
                <a:gd name="T20" fmla="*/ 30 w 203"/>
                <a:gd name="T21" fmla="*/ 157 h 198"/>
                <a:gd name="T22" fmla="*/ 28 w 203"/>
                <a:gd name="T23" fmla="*/ 155 h 198"/>
                <a:gd name="T24" fmla="*/ 12 w 203"/>
                <a:gd name="T25" fmla="*/ 121 h 198"/>
                <a:gd name="T26" fmla="*/ 10 w 203"/>
                <a:gd name="T27" fmla="*/ 109 h 198"/>
                <a:gd name="T28" fmla="*/ 10 w 203"/>
                <a:gd name="T29" fmla="*/ 86 h 198"/>
                <a:gd name="T30" fmla="*/ 58 w 203"/>
                <a:gd name="T31" fmla="*/ 18 h 198"/>
                <a:gd name="T32" fmla="*/ 101 w 203"/>
                <a:gd name="T33" fmla="*/ 0 h 198"/>
                <a:gd name="T34" fmla="*/ 4 w 203"/>
                <a:gd name="T35" fmla="*/ 85 h 198"/>
                <a:gd name="T36" fmla="*/ 23 w 203"/>
                <a:gd name="T37" fmla="*/ 159 h 198"/>
                <a:gd name="T38" fmla="*/ 88 w 203"/>
                <a:gd name="T39" fmla="*/ 197 h 198"/>
                <a:gd name="T40" fmla="*/ 102 w 203"/>
                <a:gd name="T41" fmla="*/ 198 h 198"/>
                <a:gd name="T42" fmla="*/ 161 w 203"/>
                <a:gd name="T43" fmla="*/ 177 h 198"/>
                <a:gd name="T44" fmla="*/ 199 w 203"/>
                <a:gd name="T45" fmla="*/ 112 h 198"/>
                <a:gd name="T46" fmla="*/ 180 w 203"/>
                <a:gd name="T47" fmla="*/ 39 h 198"/>
                <a:gd name="T48" fmla="*/ 115 w 203"/>
                <a:gd name="T49" fmla="*/ 1 h 198"/>
                <a:gd name="T50" fmla="*/ 101 w 203"/>
                <a:gd name="T51"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3" h="198">
                  <a:moveTo>
                    <a:pt x="58" y="18"/>
                  </a:moveTo>
                  <a:cubicBezTo>
                    <a:pt x="71" y="11"/>
                    <a:pt x="86" y="7"/>
                    <a:pt x="101" y="7"/>
                  </a:cubicBezTo>
                  <a:cubicBezTo>
                    <a:pt x="106" y="7"/>
                    <a:pt x="110" y="7"/>
                    <a:pt x="114" y="8"/>
                  </a:cubicBezTo>
                  <a:cubicBezTo>
                    <a:pt x="138" y="11"/>
                    <a:pt x="160" y="23"/>
                    <a:pt x="175" y="43"/>
                  </a:cubicBezTo>
                  <a:cubicBezTo>
                    <a:pt x="188" y="60"/>
                    <a:pt x="194" y="81"/>
                    <a:pt x="194" y="102"/>
                  </a:cubicBezTo>
                  <a:cubicBezTo>
                    <a:pt x="194" y="103"/>
                    <a:pt x="194" y="104"/>
                    <a:pt x="194" y="105"/>
                  </a:cubicBezTo>
                  <a:cubicBezTo>
                    <a:pt x="193" y="107"/>
                    <a:pt x="193" y="109"/>
                    <a:pt x="193" y="111"/>
                  </a:cubicBezTo>
                  <a:cubicBezTo>
                    <a:pt x="190" y="136"/>
                    <a:pt x="177" y="157"/>
                    <a:pt x="157" y="172"/>
                  </a:cubicBezTo>
                  <a:cubicBezTo>
                    <a:pt x="141" y="184"/>
                    <a:pt x="122" y="191"/>
                    <a:pt x="102" y="191"/>
                  </a:cubicBezTo>
                  <a:cubicBezTo>
                    <a:pt x="97" y="191"/>
                    <a:pt x="93" y="191"/>
                    <a:pt x="89" y="190"/>
                  </a:cubicBezTo>
                  <a:cubicBezTo>
                    <a:pt x="66" y="187"/>
                    <a:pt x="45" y="175"/>
                    <a:pt x="30" y="157"/>
                  </a:cubicBezTo>
                  <a:cubicBezTo>
                    <a:pt x="30" y="156"/>
                    <a:pt x="29" y="156"/>
                    <a:pt x="28" y="155"/>
                  </a:cubicBezTo>
                  <a:cubicBezTo>
                    <a:pt x="21" y="144"/>
                    <a:pt x="15" y="133"/>
                    <a:pt x="12" y="121"/>
                  </a:cubicBezTo>
                  <a:cubicBezTo>
                    <a:pt x="11" y="117"/>
                    <a:pt x="10" y="113"/>
                    <a:pt x="10" y="109"/>
                  </a:cubicBezTo>
                  <a:cubicBezTo>
                    <a:pt x="9" y="102"/>
                    <a:pt x="9" y="94"/>
                    <a:pt x="10" y="86"/>
                  </a:cubicBezTo>
                  <a:cubicBezTo>
                    <a:pt x="14" y="56"/>
                    <a:pt x="33" y="31"/>
                    <a:pt x="58" y="18"/>
                  </a:cubicBezTo>
                  <a:moveTo>
                    <a:pt x="101" y="0"/>
                  </a:moveTo>
                  <a:cubicBezTo>
                    <a:pt x="53" y="0"/>
                    <a:pt x="11" y="36"/>
                    <a:pt x="4" y="85"/>
                  </a:cubicBezTo>
                  <a:cubicBezTo>
                    <a:pt x="0" y="112"/>
                    <a:pt x="7" y="138"/>
                    <a:pt x="23" y="159"/>
                  </a:cubicBezTo>
                  <a:cubicBezTo>
                    <a:pt x="39" y="180"/>
                    <a:pt x="62" y="193"/>
                    <a:pt x="88" y="197"/>
                  </a:cubicBezTo>
                  <a:cubicBezTo>
                    <a:pt x="93" y="197"/>
                    <a:pt x="97" y="198"/>
                    <a:pt x="102" y="198"/>
                  </a:cubicBezTo>
                  <a:cubicBezTo>
                    <a:pt x="123" y="198"/>
                    <a:pt x="144" y="191"/>
                    <a:pt x="161" y="177"/>
                  </a:cubicBezTo>
                  <a:cubicBezTo>
                    <a:pt x="182" y="161"/>
                    <a:pt x="196" y="138"/>
                    <a:pt x="199" y="112"/>
                  </a:cubicBezTo>
                  <a:cubicBezTo>
                    <a:pt x="203" y="86"/>
                    <a:pt x="196" y="60"/>
                    <a:pt x="180" y="39"/>
                  </a:cubicBezTo>
                  <a:cubicBezTo>
                    <a:pt x="164" y="18"/>
                    <a:pt x="141" y="5"/>
                    <a:pt x="115" y="1"/>
                  </a:cubicBezTo>
                  <a:cubicBezTo>
                    <a:pt x="110" y="0"/>
                    <a:pt x="106" y="0"/>
                    <a:pt x="101" y="0"/>
                  </a:cubicBezTo>
                </a:path>
              </a:pathLst>
            </a:custGeom>
            <a:solidFill>
              <a:srgbClr val="2364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97">
              <a:extLst>
                <a:ext uri="{FF2B5EF4-FFF2-40B4-BE49-F238E27FC236}">
                  <a16:creationId xmlns:a16="http://schemas.microsoft.com/office/drawing/2014/main" id="{A8EC71F5-AC47-4E03-B979-49C9C3DC4373}"/>
                </a:ext>
              </a:extLst>
            </p:cNvPr>
            <p:cNvSpPr>
              <a:spLocks/>
            </p:cNvSpPr>
            <p:nvPr/>
          </p:nvSpPr>
          <p:spPr bwMode="auto">
            <a:xfrm>
              <a:off x="6473599" y="2934154"/>
              <a:ext cx="93663" cy="68263"/>
            </a:xfrm>
            <a:custGeom>
              <a:avLst/>
              <a:gdLst>
                <a:gd name="T0" fmla="*/ 13 w 34"/>
                <a:gd name="T1" fmla="*/ 1 h 25"/>
                <a:gd name="T2" fmla="*/ 30 w 34"/>
                <a:gd name="T3" fmla="*/ 19 h 25"/>
                <a:gd name="T4" fmla="*/ 11 w 34"/>
                <a:gd name="T5" fmla="*/ 22 h 25"/>
                <a:gd name="T6" fmla="*/ 1 w 34"/>
                <a:gd name="T7" fmla="*/ 13 h 25"/>
                <a:gd name="T8" fmla="*/ 13 w 34"/>
                <a:gd name="T9" fmla="*/ 1 h 25"/>
              </a:gdLst>
              <a:ahLst/>
              <a:cxnLst>
                <a:cxn ang="0">
                  <a:pos x="T0" y="T1"/>
                </a:cxn>
                <a:cxn ang="0">
                  <a:pos x="T2" y="T3"/>
                </a:cxn>
                <a:cxn ang="0">
                  <a:pos x="T4" y="T5"/>
                </a:cxn>
                <a:cxn ang="0">
                  <a:pos x="T6" y="T7"/>
                </a:cxn>
                <a:cxn ang="0">
                  <a:pos x="T8" y="T9"/>
                </a:cxn>
              </a:cxnLst>
              <a:rect l="0" t="0" r="r" b="b"/>
              <a:pathLst>
                <a:path w="34" h="25">
                  <a:moveTo>
                    <a:pt x="13" y="1"/>
                  </a:moveTo>
                  <a:cubicBezTo>
                    <a:pt x="14" y="1"/>
                    <a:pt x="34" y="12"/>
                    <a:pt x="30" y="19"/>
                  </a:cubicBezTo>
                  <a:cubicBezTo>
                    <a:pt x="26" y="25"/>
                    <a:pt x="17" y="25"/>
                    <a:pt x="11" y="22"/>
                  </a:cubicBezTo>
                  <a:cubicBezTo>
                    <a:pt x="6" y="18"/>
                    <a:pt x="1" y="13"/>
                    <a:pt x="1" y="13"/>
                  </a:cubicBezTo>
                  <a:cubicBezTo>
                    <a:pt x="1" y="13"/>
                    <a:pt x="0" y="0"/>
                    <a:pt x="13" y="1"/>
                  </a:cubicBezTo>
                  <a:close/>
                </a:path>
              </a:pathLst>
            </a:custGeom>
            <a:solidFill>
              <a:srgbClr val="FFD5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98">
              <a:extLst>
                <a:ext uri="{FF2B5EF4-FFF2-40B4-BE49-F238E27FC236}">
                  <a16:creationId xmlns:a16="http://schemas.microsoft.com/office/drawing/2014/main" id="{7FD5B7EE-BA80-4DE2-9235-F92DC95DB594}"/>
                </a:ext>
              </a:extLst>
            </p:cNvPr>
            <p:cNvSpPr>
              <a:spLocks/>
            </p:cNvSpPr>
            <p:nvPr/>
          </p:nvSpPr>
          <p:spPr bwMode="auto">
            <a:xfrm>
              <a:off x="6506937" y="2956379"/>
              <a:ext cx="109538" cy="160338"/>
            </a:xfrm>
            <a:custGeom>
              <a:avLst/>
              <a:gdLst>
                <a:gd name="T0" fmla="*/ 39 w 40"/>
                <a:gd name="T1" fmla="*/ 16 h 58"/>
                <a:gd name="T2" fmla="*/ 32 w 40"/>
                <a:gd name="T3" fmla="*/ 4 h 58"/>
                <a:gd name="T4" fmla="*/ 8 w 40"/>
                <a:gd name="T5" fmla="*/ 13 h 58"/>
                <a:gd name="T6" fmla="*/ 7 w 40"/>
                <a:gd name="T7" fmla="*/ 48 h 58"/>
                <a:gd name="T8" fmla="*/ 25 w 40"/>
                <a:gd name="T9" fmla="*/ 55 h 58"/>
                <a:gd name="T10" fmla="*/ 33 w 40"/>
                <a:gd name="T11" fmla="*/ 33 h 58"/>
                <a:gd name="T12" fmla="*/ 39 w 40"/>
                <a:gd name="T13" fmla="*/ 16 h 58"/>
              </a:gdLst>
              <a:ahLst/>
              <a:cxnLst>
                <a:cxn ang="0">
                  <a:pos x="T0" y="T1"/>
                </a:cxn>
                <a:cxn ang="0">
                  <a:pos x="T2" y="T3"/>
                </a:cxn>
                <a:cxn ang="0">
                  <a:pos x="T4" y="T5"/>
                </a:cxn>
                <a:cxn ang="0">
                  <a:pos x="T6" y="T7"/>
                </a:cxn>
                <a:cxn ang="0">
                  <a:pos x="T8" y="T9"/>
                </a:cxn>
                <a:cxn ang="0">
                  <a:pos x="T10" y="T11"/>
                </a:cxn>
                <a:cxn ang="0">
                  <a:pos x="T12" y="T13"/>
                </a:cxn>
              </a:cxnLst>
              <a:rect l="0" t="0" r="r" b="b"/>
              <a:pathLst>
                <a:path w="40" h="58">
                  <a:moveTo>
                    <a:pt x="39" y="16"/>
                  </a:moveTo>
                  <a:cubicBezTo>
                    <a:pt x="39" y="16"/>
                    <a:pt x="40" y="0"/>
                    <a:pt x="32" y="4"/>
                  </a:cubicBezTo>
                  <a:cubicBezTo>
                    <a:pt x="23" y="8"/>
                    <a:pt x="10" y="5"/>
                    <a:pt x="8" y="13"/>
                  </a:cubicBezTo>
                  <a:cubicBezTo>
                    <a:pt x="6" y="20"/>
                    <a:pt x="0" y="45"/>
                    <a:pt x="7" y="48"/>
                  </a:cubicBezTo>
                  <a:cubicBezTo>
                    <a:pt x="15" y="52"/>
                    <a:pt x="15" y="58"/>
                    <a:pt x="25" y="55"/>
                  </a:cubicBezTo>
                  <a:cubicBezTo>
                    <a:pt x="35" y="52"/>
                    <a:pt x="33" y="33"/>
                    <a:pt x="33" y="33"/>
                  </a:cubicBezTo>
                  <a:lnTo>
                    <a:pt x="39" y="16"/>
                  </a:lnTo>
                  <a:close/>
                </a:path>
              </a:pathLst>
            </a:custGeom>
            <a:solidFill>
              <a:srgbClr val="FFD5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9">
              <a:extLst>
                <a:ext uri="{FF2B5EF4-FFF2-40B4-BE49-F238E27FC236}">
                  <a16:creationId xmlns:a16="http://schemas.microsoft.com/office/drawing/2014/main" id="{329BF837-DE52-4B14-9ED3-E6E3D5B2C1E3}"/>
                </a:ext>
              </a:extLst>
            </p:cNvPr>
            <p:cNvSpPr>
              <a:spLocks/>
            </p:cNvSpPr>
            <p:nvPr/>
          </p:nvSpPr>
          <p:spPr bwMode="auto">
            <a:xfrm>
              <a:off x="3658962" y="5353504"/>
              <a:ext cx="1004888" cy="242888"/>
            </a:xfrm>
            <a:custGeom>
              <a:avLst/>
              <a:gdLst>
                <a:gd name="T0" fmla="*/ 61 w 365"/>
                <a:gd name="T1" fmla="*/ 88 h 88"/>
                <a:gd name="T2" fmla="*/ 171 w 365"/>
                <a:gd name="T3" fmla="*/ 88 h 88"/>
                <a:gd name="T4" fmla="*/ 303 w 365"/>
                <a:gd name="T5" fmla="*/ 88 h 88"/>
                <a:gd name="T6" fmla="*/ 305 w 365"/>
                <a:gd name="T7" fmla="*/ 88 h 88"/>
                <a:gd name="T8" fmla="*/ 365 w 365"/>
                <a:gd name="T9" fmla="*/ 44 h 88"/>
                <a:gd name="T10" fmla="*/ 305 w 365"/>
                <a:gd name="T11" fmla="*/ 0 h 88"/>
                <a:gd name="T12" fmla="*/ 172 w 365"/>
                <a:gd name="T13" fmla="*/ 0 h 88"/>
                <a:gd name="T14" fmla="*/ 62 w 365"/>
                <a:gd name="T15" fmla="*/ 0 h 88"/>
                <a:gd name="T16" fmla="*/ 61 w 365"/>
                <a:gd name="T17" fmla="*/ 0 h 88"/>
                <a:gd name="T18" fmla="*/ 0 w 365"/>
                <a:gd name="T19" fmla="*/ 44 h 88"/>
                <a:gd name="T20" fmla="*/ 61 w 365"/>
                <a:gd name="T21"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5" h="88">
                  <a:moveTo>
                    <a:pt x="61" y="88"/>
                  </a:moveTo>
                  <a:cubicBezTo>
                    <a:pt x="141" y="88"/>
                    <a:pt x="91" y="88"/>
                    <a:pt x="171" y="88"/>
                  </a:cubicBezTo>
                  <a:cubicBezTo>
                    <a:pt x="251" y="88"/>
                    <a:pt x="223" y="88"/>
                    <a:pt x="303" y="88"/>
                  </a:cubicBezTo>
                  <a:cubicBezTo>
                    <a:pt x="304" y="88"/>
                    <a:pt x="304" y="88"/>
                    <a:pt x="305" y="88"/>
                  </a:cubicBezTo>
                  <a:cubicBezTo>
                    <a:pt x="338" y="88"/>
                    <a:pt x="365" y="68"/>
                    <a:pt x="365" y="44"/>
                  </a:cubicBezTo>
                  <a:cubicBezTo>
                    <a:pt x="365" y="20"/>
                    <a:pt x="338" y="0"/>
                    <a:pt x="305" y="0"/>
                  </a:cubicBezTo>
                  <a:cubicBezTo>
                    <a:pt x="224" y="0"/>
                    <a:pt x="253" y="0"/>
                    <a:pt x="172" y="0"/>
                  </a:cubicBezTo>
                  <a:cubicBezTo>
                    <a:pt x="92" y="0"/>
                    <a:pt x="142" y="0"/>
                    <a:pt x="62" y="0"/>
                  </a:cubicBezTo>
                  <a:cubicBezTo>
                    <a:pt x="62" y="0"/>
                    <a:pt x="61" y="0"/>
                    <a:pt x="61" y="0"/>
                  </a:cubicBezTo>
                  <a:cubicBezTo>
                    <a:pt x="28" y="0"/>
                    <a:pt x="0" y="20"/>
                    <a:pt x="0" y="44"/>
                  </a:cubicBezTo>
                  <a:cubicBezTo>
                    <a:pt x="0" y="68"/>
                    <a:pt x="28" y="88"/>
                    <a:pt x="61" y="88"/>
                  </a:cubicBezTo>
                  <a:close/>
                </a:path>
              </a:pathLst>
            </a:custGeom>
            <a:solidFill>
              <a:srgbClr val="E6E4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00">
              <a:extLst>
                <a:ext uri="{FF2B5EF4-FFF2-40B4-BE49-F238E27FC236}">
                  <a16:creationId xmlns:a16="http://schemas.microsoft.com/office/drawing/2014/main" id="{CA17ECEF-6C7F-4014-B36B-A0586A295BD8}"/>
                </a:ext>
              </a:extLst>
            </p:cNvPr>
            <p:cNvSpPr>
              <a:spLocks/>
            </p:cNvSpPr>
            <p:nvPr/>
          </p:nvSpPr>
          <p:spPr bwMode="auto">
            <a:xfrm>
              <a:off x="3084287" y="1678442"/>
              <a:ext cx="1204913" cy="242888"/>
            </a:xfrm>
            <a:custGeom>
              <a:avLst/>
              <a:gdLst>
                <a:gd name="T0" fmla="*/ 44 w 437"/>
                <a:gd name="T1" fmla="*/ 88 h 88"/>
                <a:gd name="T2" fmla="*/ 218 w 437"/>
                <a:gd name="T3" fmla="*/ 88 h 88"/>
                <a:gd name="T4" fmla="*/ 393 w 437"/>
                <a:gd name="T5" fmla="*/ 88 h 88"/>
                <a:gd name="T6" fmla="*/ 393 w 437"/>
                <a:gd name="T7" fmla="*/ 88 h 88"/>
                <a:gd name="T8" fmla="*/ 437 w 437"/>
                <a:gd name="T9" fmla="*/ 44 h 88"/>
                <a:gd name="T10" fmla="*/ 393 w 437"/>
                <a:gd name="T11" fmla="*/ 0 h 88"/>
                <a:gd name="T12" fmla="*/ 219 w 437"/>
                <a:gd name="T13" fmla="*/ 0 h 88"/>
                <a:gd name="T14" fmla="*/ 45 w 437"/>
                <a:gd name="T15" fmla="*/ 0 h 88"/>
                <a:gd name="T16" fmla="*/ 44 w 437"/>
                <a:gd name="T17" fmla="*/ 0 h 88"/>
                <a:gd name="T18" fmla="*/ 0 w 437"/>
                <a:gd name="T19" fmla="*/ 44 h 88"/>
                <a:gd name="T20" fmla="*/ 44 w 437"/>
                <a:gd name="T21"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7" h="88">
                  <a:moveTo>
                    <a:pt x="44" y="88"/>
                  </a:moveTo>
                  <a:cubicBezTo>
                    <a:pt x="102" y="88"/>
                    <a:pt x="160" y="88"/>
                    <a:pt x="218" y="88"/>
                  </a:cubicBezTo>
                  <a:cubicBezTo>
                    <a:pt x="276" y="88"/>
                    <a:pt x="334" y="88"/>
                    <a:pt x="393" y="88"/>
                  </a:cubicBezTo>
                  <a:cubicBezTo>
                    <a:pt x="393" y="88"/>
                    <a:pt x="393" y="88"/>
                    <a:pt x="393" y="88"/>
                  </a:cubicBezTo>
                  <a:cubicBezTo>
                    <a:pt x="417" y="88"/>
                    <a:pt x="437" y="68"/>
                    <a:pt x="437" y="44"/>
                  </a:cubicBezTo>
                  <a:cubicBezTo>
                    <a:pt x="437" y="20"/>
                    <a:pt x="417" y="0"/>
                    <a:pt x="393" y="0"/>
                  </a:cubicBezTo>
                  <a:cubicBezTo>
                    <a:pt x="335" y="0"/>
                    <a:pt x="277" y="0"/>
                    <a:pt x="219" y="0"/>
                  </a:cubicBezTo>
                  <a:cubicBezTo>
                    <a:pt x="161" y="0"/>
                    <a:pt x="103" y="0"/>
                    <a:pt x="45" y="0"/>
                  </a:cubicBezTo>
                  <a:cubicBezTo>
                    <a:pt x="44" y="0"/>
                    <a:pt x="44" y="0"/>
                    <a:pt x="44" y="0"/>
                  </a:cubicBezTo>
                  <a:cubicBezTo>
                    <a:pt x="20" y="0"/>
                    <a:pt x="0" y="20"/>
                    <a:pt x="0" y="44"/>
                  </a:cubicBezTo>
                  <a:cubicBezTo>
                    <a:pt x="0" y="68"/>
                    <a:pt x="20" y="88"/>
                    <a:pt x="44" y="88"/>
                  </a:cubicBezTo>
                  <a:close/>
                </a:path>
              </a:pathLst>
            </a:custGeom>
            <a:solidFill>
              <a:srgbClr val="E6E4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01">
              <a:extLst>
                <a:ext uri="{FF2B5EF4-FFF2-40B4-BE49-F238E27FC236}">
                  <a16:creationId xmlns:a16="http://schemas.microsoft.com/office/drawing/2014/main" id="{827F2E3E-A3A0-4AEA-9203-679DD1C14D11}"/>
                </a:ext>
              </a:extLst>
            </p:cNvPr>
            <p:cNvSpPr>
              <a:spLocks/>
            </p:cNvSpPr>
            <p:nvPr/>
          </p:nvSpPr>
          <p:spPr bwMode="auto">
            <a:xfrm>
              <a:off x="8210324" y="1522867"/>
              <a:ext cx="1204913" cy="244475"/>
            </a:xfrm>
            <a:custGeom>
              <a:avLst/>
              <a:gdLst>
                <a:gd name="T0" fmla="*/ 44 w 437"/>
                <a:gd name="T1" fmla="*/ 88 h 88"/>
                <a:gd name="T2" fmla="*/ 218 w 437"/>
                <a:gd name="T3" fmla="*/ 88 h 88"/>
                <a:gd name="T4" fmla="*/ 393 w 437"/>
                <a:gd name="T5" fmla="*/ 88 h 88"/>
                <a:gd name="T6" fmla="*/ 394 w 437"/>
                <a:gd name="T7" fmla="*/ 88 h 88"/>
                <a:gd name="T8" fmla="*/ 437 w 437"/>
                <a:gd name="T9" fmla="*/ 44 h 88"/>
                <a:gd name="T10" fmla="*/ 394 w 437"/>
                <a:gd name="T11" fmla="*/ 0 h 88"/>
                <a:gd name="T12" fmla="*/ 219 w 437"/>
                <a:gd name="T13" fmla="*/ 0 h 88"/>
                <a:gd name="T14" fmla="*/ 45 w 437"/>
                <a:gd name="T15" fmla="*/ 0 h 88"/>
                <a:gd name="T16" fmla="*/ 44 w 437"/>
                <a:gd name="T17" fmla="*/ 0 h 88"/>
                <a:gd name="T18" fmla="*/ 0 w 437"/>
                <a:gd name="T19" fmla="*/ 44 h 88"/>
                <a:gd name="T20" fmla="*/ 44 w 437"/>
                <a:gd name="T21"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7" h="88">
                  <a:moveTo>
                    <a:pt x="44" y="88"/>
                  </a:moveTo>
                  <a:cubicBezTo>
                    <a:pt x="102" y="88"/>
                    <a:pt x="160" y="88"/>
                    <a:pt x="218" y="88"/>
                  </a:cubicBezTo>
                  <a:cubicBezTo>
                    <a:pt x="276" y="88"/>
                    <a:pt x="334" y="88"/>
                    <a:pt x="393" y="88"/>
                  </a:cubicBezTo>
                  <a:cubicBezTo>
                    <a:pt x="394" y="88"/>
                    <a:pt x="394" y="88"/>
                    <a:pt x="394" y="88"/>
                  </a:cubicBezTo>
                  <a:cubicBezTo>
                    <a:pt x="417" y="88"/>
                    <a:pt x="437" y="68"/>
                    <a:pt x="437" y="44"/>
                  </a:cubicBezTo>
                  <a:cubicBezTo>
                    <a:pt x="437" y="20"/>
                    <a:pt x="417" y="0"/>
                    <a:pt x="394" y="0"/>
                  </a:cubicBezTo>
                  <a:cubicBezTo>
                    <a:pt x="335" y="0"/>
                    <a:pt x="277" y="0"/>
                    <a:pt x="219" y="0"/>
                  </a:cubicBezTo>
                  <a:cubicBezTo>
                    <a:pt x="161" y="0"/>
                    <a:pt x="103" y="0"/>
                    <a:pt x="45" y="0"/>
                  </a:cubicBezTo>
                  <a:cubicBezTo>
                    <a:pt x="44" y="0"/>
                    <a:pt x="44" y="0"/>
                    <a:pt x="44" y="0"/>
                  </a:cubicBezTo>
                  <a:cubicBezTo>
                    <a:pt x="20" y="0"/>
                    <a:pt x="0" y="20"/>
                    <a:pt x="0" y="44"/>
                  </a:cubicBezTo>
                  <a:cubicBezTo>
                    <a:pt x="0" y="68"/>
                    <a:pt x="20" y="88"/>
                    <a:pt x="44" y="88"/>
                  </a:cubicBezTo>
                  <a:close/>
                </a:path>
              </a:pathLst>
            </a:custGeom>
            <a:solidFill>
              <a:srgbClr val="E6E4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02">
              <a:extLst>
                <a:ext uri="{FF2B5EF4-FFF2-40B4-BE49-F238E27FC236}">
                  <a16:creationId xmlns:a16="http://schemas.microsoft.com/office/drawing/2014/main" id="{02C673C7-9373-40B7-9E9B-1A70EB2B3C9C}"/>
                </a:ext>
              </a:extLst>
            </p:cNvPr>
            <p:cNvSpPr>
              <a:spLocks/>
            </p:cNvSpPr>
            <p:nvPr/>
          </p:nvSpPr>
          <p:spPr bwMode="auto">
            <a:xfrm>
              <a:off x="3906612" y="1235529"/>
              <a:ext cx="674688" cy="242888"/>
            </a:xfrm>
            <a:custGeom>
              <a:avLst/>
              <a:gdLst>
                <a:gd name="T0" fmla="*/ 44 w 245"/>
                <a:gd name="T1" fmla="*/ 88 h 88"/>
                <a:gd name="T2" fmla="*/ 201 w 245"/>
                <a:gd name="T3" fmla="*/ 88 h 88"/>
                <a:gd name="T4" fmla="*/ 245 w 245"/>
                <a:gd name="T5" fmla="*/ 44 h 88"/>
                <a:gd name="T6" fmla="*/ 201 w 245"/>
                <a:gd name="T7" fmla="*/ 0 h 88"/>
                <a:gd name="T8" fmla="*/ 44 w 245"/>
                <a:gd name="T9" fmla="*/ 0 h 88"/>
                <a:gd name="T10" fmla="*/ 0 w 245"/>
                <a:gd name="T11" fmla="*/ 44 h 88"/>
                <a:gd name="T12" fmla="*/ 44 w 245"/>
                <a:gd name="T13" fmla="*/ 88 h 88"/>
              </a:gdLst>
              <a:ahLst/>
              <a:cxnLst>
                <a:cxn ang="0">
                  <a:pos x="T0" y="T1"/>
                </a:cxn>
                <a:cxn ang="0">
                  <a:pos x="T2" y="T3"/>
                </a:cxn>
                <a:cxn ang="0">
                  <a:pos x="T4" y="T5"/>
                </a:cxn>
                <a:cxn ang="0">
                  <a:pos x="T6" y="T7"/>
                </a:cxn>
                <a:cxn ang="0">
                  <a:pos x="T8" y="T9"/>
                </a:cxn>
                <a:cxn ang="0">
                  <a:pos x="T10" y="T11"/>
                </a:cxn>
                <a:cxn ang="0">
                  <a:pos x="T12" y="T13"/>
                </a:cxn>
              </a:cxnLst>
              <a:rect l="0" t="0" r="r" b="b"/>
              <a:pathLst>
                <a:path w="245" h="88">
                  <a:moveTo>
                    <a:pt x="44" y="88"/>
                  </a:moveTo>
                  <a:cubicBezTo>
                    <a:pt x="96" y="88"/>
                    <a:pt x="148" y="88"/>
                    <a:pt x="201" y="88"/>
                  </a:cubicBezTo>
                  <a:cubicBezTo>
                    <a:pt x="225" y="88"/>
                    <a:pt x="245" y="68"/>
                    <a:pt x="245" y="44"/>
                  </a:cubicBezTo>
                  <a:cubicBezTo>
                    <a:pt x="245" y="20"/>
                    <a:pt x="225" y="0"/>
                    <a:pt x="201" y="0"/>
                  </a:cubicBezTo>
                  <a:cubicBezTo>
                    <a:pt x="148" y="0"/>
                    <a:pt x="96" y="0"/>
                    <a:pt x="44" y="0"/>
                  </a:cubicBezTo>
                  <a:cubicBezTo>
                    <a:pt x="20" y="0"/>
                    <a:pt x="0" y="20"/>
                    <a:pt x="0" y="44"/>
                  </a:cubicBezTo>
                  <a:cubicBezTo>
                    <a:pt x="0" y="68"/>
                    <a:pt x="20" y="88"/>
                    <a:pt x="44" y="88"/>
                  </a:cubicBezTo>
                  <a:close/>
                </a:path>
              </a:pathLst>
            </a:custGeom>
            <a:solidFill>
              <a:srgbClr val="E6E4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03">
              <a:extLst>
                <a:ext uri="{FF2B5EF4-FFF2-40B4-BE49-F238E27FC236}">
                  <a16:creationId xmlns:a16="http://schemas.microsoft.com/office/drawing/2014/main" id="{C351B732-7389-4437-94D7-2296596559FD}"/>
                </a:ext>
              </a:extLst>
            </p:cNvPr>
            <p:cNvSpPr>
              <a:spLocks/>
            </p:cNvSpPr>
            <p:nvPr/>
          </p:nvSpPr>
          <p:spPr bwMode="auto">
            <a:xfrm>
              <a:off x="7346724" y="2073729"/>
              <a:ext cx="676275" cy="241300"/>
            </a:xfrm>
            <a:custGeom>
              <a:avLst/>
              <a:gdLst>
                <a:gd name="T0" fmla="*/ 44 w 245"/>
                <a:gd name="T1" fmla="*/ 87 h 87"/>
                <a:gd name="T2" fmla="*/ 201 w 245"/>
                <a:gd name="T3" fmla="*/ 87 h 87"/>
                <a:gd name="T4" fmla="*/ 245 w 245"/>
                <a:gd name="T5" fmla="*/ 43 h 87"/>
                <a:gd name="T6" fmla="*/ 201 w 245"/>
                <a:gd name="T7" fmla="*/ 0 h 87"/>
                <a:gd name="T8" fmla="*/ 44 w 245"/>
                <a:gd name="T9" fmla="*/ 0 h 87"/>
                <a:gd name="T10" fmla="*/ 0 w 245"/>
                <a:gd name="T11" fmla="*/ 43 h 87"/>
                <a:gd name="T12" fmla="*/ 44 w 245"/>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245" h="87">
                  <a:moveTo>
                    <a:pt x="44" y="87"/>
                  </a:moveTo>
                  <a:cubicBezTo>
                    <a:pt x="97" y="87"/>
                    <a:pt x="149" y="87"/>
                    <a:pt x="201" y="87"/>
                  </a:cubicBezTo>
                  <a:cubicBezTo>
                    <a:pt x="225" y="87"/>
                    <a:pt x="245" y="67"/>
                    <a:pt x="245" y="43"/>
                  </a:cubicBezTo>
                  <a:cubicBezTo>
                    <a:pt x="245" y="20"/>
                    <a:pt x="225" y="0"/>
                    <a:pt x="201" y="0"/>
                  </a:cubicBezTo>
                  <a:cubicBezTo>
                    <a:pt x="149" y="0"/>
                    <a:pt x="97" y="0"/>
                    <a:pt x="44" y="0"/>
                  </a:cubicBezTo>
                  <a:cubicBezTo>
                    <a:pt x="20" y="0"/>
                    <a:pt x="0" y="20"/>
                    <a:pt x="0" y="43"/>
                  </a:cubicBezTo>
                  <a:cubicBezTo>
                    <a:pt x="0" y="67"/>
                    <a:pt x="20" y="87"/>
                    <a:pt x="44" y="87"/>
                  </a:cubicBezTo>
                  <a:close/>
                </a:path>
              </a:pathLst>
            </a:custGeom>
            <a:solidFill>
              <a:srgbClr val="E6E4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04">
              <a:extLst>
                <a:ext uri="{FF2B5EF4-FFF2-40B4-BE49-F238E27FC236}">
                  <a16:creationId xmlns:a16="http://schemas.microsoft.com/office/drawing/2014/main" id="{42E993D8-B783-4B52-A77B-F58B8100C7E4}"/>
                </a:ext>
              </a:extLst>
            </p:cNvPr>
            <p:cNvSpPr>
              <a:spLocks/>
            </p:cNvSpPr>
            <p:nvPr/>
          </p:nvSpPr>
          <p:spPr bwMode="auto">
            <a:xfrm>
              <a:off x="6664099" y="1522867"/>
              <a:ext cx="674688" cy="244475"/>
            </a:xfrm>
            <a:custGeom>
              <a:avLst/>
              <a:gdLst>
                <a:gd name="T0" fmla="*/ 44 w 245"/>
                <a:gd name="T1" fmla="*/ 88 h 88"/>
                <a:gd name="T2" fmla="*/ 201 w 245"/>
                <a:gd name="T3" fmla="*/ 88 h 88"/>
                <a:gd name="T4" fmla="*/ 245 w 245"/>
                <a:gd name="T5" fmla="*/ 44 h 88"/>
                <a:gd name="T6" fmla="*/ 201 w 245"/>
                <a:gd name="T7" fmla="*/ 0 h 88"/>
                <a:gd name="T8" fmla="*/ 44 w 245"/>
                <a:gd name="T9" fmla="*/ 0 h 88"/>
                <a:gd name="T10" fmla="*/ 0 w 245"/>
                <a:gd name="T11" fmla="*/ 44 h 88"/>
                <a:gd name="T12" fmla="*/ 44 w 245"/>
                <a:gd name="T13" fmla="*/ 88 h 88"/>
              </a:gdLst>
              <a:ahLst/>
              <a:cxnLst>
                <a:cxn ang="0">
                  <a:pos x="T0" y="T1"/>
                </a:cxn>
                <a:cxn ang="0">
                  <a:pos x="T2" y="T3"/>
                </a:cxn>
                <a:cxn ang="0">
                  <a:pos x="T4" y="T5"/>
                </a:cxn>
                <a:cxn ang="0">
                  <a:pos x="T6" y="T7"/>
                </a:cxn>
                <a:cxn ang="0">
                  <a:pos x="T8" y="T9"/>
                </a:cxn>
                <a:cxn ang="0">
                  <a:pos x="T10" y="T11"/>
                </a:cxn>
                <a:cxn ang="0">
                  <a:pos x="T12" y="T13"/>
                </a:cxn>
              </a:cxnLst>
              <a:rect l="0" t="0" r="r" b="b"/>
              <a:pathLst>
                <a:path w="245" h="88">
                  <a:moveTo>
                    <a:pt x="44" y="88"/>
                  </a:moveTo>
                  <a:cubicBezTo>
                    <a:pt x="96" y="88"/>
                    <a:pt x="149" y="88"/>
                    <a:pt x="201" y="88"/>
                  </a:cubicBezTo>
                  <a:cubicBezTo>
                    <a:pt x="225" y="88"/>
                    <a:pt x="245" y="68"/>
                    <a:pt x="245" y="44"/>
                  </a:cubicBezTo>
                  <a:cubicBezTo>
                    <a:pt x="245" y="20"/>
                    <a:pt x="225" y="0"/>
                    <a:pt x="201" y="0"/>
                  </a:cubicBezTo>
                  <a:cubicBezTo>
                    <a:pt x="149" y="0"/>
                    <a:pt x="96" y="0"/>
                    <a:pt x="44" y="0"/>
                  </a:cubicBezTo>
                  <a:cubicBezTo>
                    <a:pt x="20" y="0"/>
                    <a:pt x="0" y="20"/>
                    <a:pt x="0" y="44"/>
                  </a:cubicBezTo>
                  <a:cubicBezTo>
                    <a:pt x="0" y="68"/>
                    <a:pt x="20" y="88"/>
                    <a:pt x="44" y="88"/>
                  </a:cubicBezTo>
                  <a:close/>
                </a:path>
              </a:pathLst>
            </a:custGeom>
            <a:solidFill>
              <a:srgbClr val="E6E4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5">
              <a:extLst>
                <a:ext uri="{FF2B5EF4-FFF2-40B4-BE49-F238E27FC236}">
                  <a16:creationId xmlns:a16="http://schemas.microsoft.com/office/drawing/2014/main" id="{904859BD-9E80-47B0-A21F-D72E83ABDDE1}"/>
                </a:ext>
              </a:extLst>
            </p:cNvPr>
            <p:cNvSpPr>
              <a:spLocks/>
            </p:cNvSpPr>
            <p:nvPr/>
          </p:nvSpPr>
          <p:spPr bwMode="auto">
            <a:xfrm>
              <a:off x="8435749" y="3977142"/>
              <a:ext cx="676275" cy="242888"/>
            </a:xfrm>
            <a:custGeom>
              <a:avLst/>
              <a:gdLst>
                <a:gd name="T0" fmla="*/ 44 w 245"/>
                <a:gd name="T1" fmla="*/ 88 h 88"/>
                <a:gd name="T2" fmla="*/ 201 w 245"/>
                <a:gd name="T3" fmla="*/ 88 h 88"/>
                <a:gd name="T4" fmla="*/ 245 w 245"/>
                <a:gd name="T5" fmla="*/ 44 h 88"/>
                <a:gd name="T6" fmla="*/ 201 w 245"/>
                <a:gd name="T7" fmla="*/ 0 h 88"/>
                <a:gd name="T8" fmla="*/ 44 w 245"/>
                <a:gd name="T9" fmla="*/ 0 h 88"/>
                <a:gd name="T10" fmla="*/ 0 w 245"/>
                <a:gd name="T11" fmla="*/ 44 h 88"/>
                <a:gd name="T12" fmla="*/ 44 w 245"/>
                <a:gd name="T13" fmla="*/ 88 h 88"/>
              </a:gdLst>
              <a:ahLst/>
              <a:cxnLst>
                <a:cxn ang="0">
                  <a:pos x="T0" y="T1"/>
                </a:cxn>
                <a:cxn ang="0">
                  <a:pos x="T2" y="T3"/>
                </a:cxn>
                <a:cxn ang="0">
                  <a:pos x="T4" y="T5"/>
                </a:cxn>
                <a:cxn ang="0">
                  <a:pos x="T6" y="T7"/>
                </a:cxn>
                <a:cxn ang="0">
                  <a:pos x="T8" y="T9"/>
                </a:cxn>
                <a:cxn ang="0">
                  <a:pos x="T10" y="T11"/>
                </a:cxn>
                <a:cxn ang="0">
                  <a:pos x="T12" y="T13"/>
                </a:cxn>
              </a:cxnLst>
              <a:rect l="0" t="0" r="r" b="b"/>
              <a:pathLst>
                <a:path w="245" h="88">
                  <a:moveTo>
                    <a:pt x="44" y="88"/>
                  </a:moveTo>
                  <a:cubicBezTo>
                    <a:pt x="97" y="88"/>
                    <a:pt x="149" y="88"/>
                    <a:pt x="201" y="88"/>
                  </a:cubicBezTo>
                  <a:cubicBezTo>
                    <a:pt x="225" y="88"/>
                    <a:pt x="245" y="68"/>
                    <a:pt x="245" y="44"/>
                  </a:cubicBezTo>
                  <a:cubicBezTo>
                    <a:pt x="245" y="20"/>
                    <a:pt x="225" y="0"/>
                    <a:pt x="201" y="0"/>
                  </a:cubicBezTo>
                  <a:cubicBezTo>
                    <a:pt x="149" y="0"/>
                    <a:pt x="97" y="0"/>
                    <a:pt x="44" y="0"/>
                  </a:cubicBezTo>
                  <a:cubicBezTo>
                    <a:pt x="20" y="0"/>
                    <a:pt x="0" y="20"/>
                    <a:pt x="0" y="44"/>
                  </a:cubicBezTo>
                  <a:cubicBezTo>
                    <a:pt x="0" y="68"/>
                    <a:pt x="20" y="88"/>
                    <a:pt x="44" y="88"/>
                  </a:cubicBezTo>
                  <a:close/>
                </a:path>
              </a:pathLst>
            </a:custGeom>
            <a:solidFill>
              <a:srgbClr val="E6E4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06">
              <a:extLst>
                <a:ext uri="{FF2B5EF4-FFF2-40B4-BE49-F238E27FC236}">
                  <a16:creationId xmlns:a16="http://schemas.microsoft.com/office/drawing/2014/main" id="{B6DB7086-DD85-4469-B93D-0E4F91CAD0BA}"/>
                </a:ext>
              </a:extLst>
            </p:cNvPr>
            <p:cNvSpPr>
              <a:spLocks/>
            </p:cNvSpPr>
            <p:nvPr/>
          </p:nvSpPr>
          <p:spPr bwMode="auto">
            <a:xfrm>
              <a:off x="8045224" y="4720092"/>
              <a:ext cx="674688" cy="242888"/>
            </a:xfrm>
            <a:custGeom>
              <a:avLst/>
              <a:gdLst>
                <a:gd name="T0" fmla="*/ 44 w 245"/>
                <a:gd name="T1" fmla="*/ 88 h 88"/>
                <a:gd name="T2" fmla="*/ 201 w 245"/>
                <a:gd name="T3" fmla="*/ 88 h 88"/>
                <a:gd name="T4" fmla="*/ 245 w 245"/>
                <a:gd name="T5" fmla="*/ 44 h 88"/>
                <a:gd name="T6" fmla="*/ 201 w 245"/>
                <a:gd name="T7" fmla="*/ 0 h 88"/>
                <a:gd name="T8" fmla="*/ 44 w 245"/>
                <a:gd name="T9" fmla="*/ 0 h 88"/>
                <a:gd name="T10" fmla="*/ 0 w 245"/>
                <a:gd name="T11" fmla="*/ 44 h 88"/>
                <a:gd name="T12" fmla="*/ 44 w 245"/>
                <a:gd name="T13" fmla="*/ 88 h 88"/>
              </a:gdLst>
              <a:ahLst/>
              <a:cxnLst>
                <a:cxn ang="0">
                  <a:pos x="T0" y="T1"/>
                </a:cxn>
                <a:cxn ang="0">
                  <a:pos x="T2" y="T3"/>
                </a:cxn>
                <a:cxn ang="0">
                  <a:pos x="T4" y="T5"/>
                </a:cxn>
                <a:cxn ang="0">
                  <a:pos x="T6" y="T7"/>
                </a:cxn>
                <a:cxn ang="0">
                  <a:pos x="T8" y="T9"/>
                </a:cxn>
                <a:cxn ang="0">
                  <a:pos x="T10" y="T11"/>
                </a:cxn>
                <a:cxn ang="0">
                  <a:pos x="T12" y="T13"/>
                </a:cxn>
              </a:cxnLst>
              <a:rect l="0" t="0" r="r" b="b"/>
              <a:pathLst>
                <a:path w="245" h="88">
                  <a:moveTo>
                    <a:pt x="44" y="88"/>
                  </a:moveTo>
                  <a:cubicBezTo>
                    <a:pt x="96" y="88"/>
                    <a:pt x="149" y="88"/>
                    <a:pt x="201" y="88"/>
                  </a:cubicBezTo>
                  <a:cubicBezTo>
                    <a:pt x="225" y="88"/>
                    <a:pt x="245" y="68"/>
                    <a:pt x="245" y="44"/>
                  </a:cubicBezTo>
                  <a:cubicBezTo>
                    <a:pt x="245" y="20"/>
                    <a:pt x="225" y="0"/>
                    <a:pt x="201" y="0"/>
                  </a:cubicBezTo>
                  <a:cubicBezTo>
                    <a:pt x="149" y="0"/>
                    <a:pt x="96" y="0"/>
                    <a:pt x="44" y="0"/>
                  </a:cubicBezTo>
                  <a:cubicBezTo>
                    <a:pt x="20" y="0"/>
                    <a:pt x="0" y="20"/>
                    <a:pt x="0" y="44"/>
                  </a:cubicBezTo>
                  <a:cubicBezTo>
                    <a:pt x="0" y="68"/>
                    <a:pt x="20" y="88"/>
                    <a:pt x="44" y="88"/>
                  </a:cubicBezTo>
                  <a:close/>
                </a:path>
              </a:pathLst>
            </a:custGeom>
            <a:solidFill>
              <a:srgbClr val="E6E4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0" name="Isosceles Triangle 109">
            <a:extLst>
              <a:ext uri="{FF2B5EF4-FFF2-40B4-BE49-F238E27FC236}">
                <a16:creationId xmlns:a16="http://schemas.microsoft.com/office/drawing/2014/main" id="{8B31528E-6B5A-46C8-870E-7322C482544F}"/>
              </a:ext>
            </a:extLst>
          </p:cNvPr>
          <p:cNvSpPr/>
          <p:nvPr/>
        </p:nvSpPr>
        <p:spPr>
          <a:xfrm rot="16200000">
            <a:off x="10556749" y="5223287"/>
            <a:ext cx="1755802" cy="1513623"/>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Shape 71">
            <a:extLst>
              <a:ext uri="{FF2B5EF4-FFF2-40B4-BE49-F238E27FC236}">
                <a16:creationId xmlns:a16="http://schemas.microsoft.com/office/drawing/2014/main" id="{CF8DFF8A-C549-4204-A596-8B69BEBB1757}"/>
              </a:ext>
            </a:extLst>
          </p:cNvPr>
          <p:cNvSpPr/>
          <p:nvPr/>
        </p:nvSpPr>
        <p:spPr>
          <a:xfrm>
            <a:off x="8548922" y="3680852"/>
            <a:ext cx="2285883" cy="2197605"/>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lstStyle/>
          <a:p>
            <a:pPr>
              <a:lnSpc>
                <a:spcPct val="150000"/>
              </a:lnSpc>
            </a:pP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has been the industry's standard dummy text ever since the 1500s, when an unknown printer took a galley of type and scrambled.1500s, standard dummy text ever since the 1500s, when an unknown printer took a galley of type and scrambled.1500s, </a:t>
            </a:r>
          </a:p>
          <a:p>
            <a:pPr>
              <a:lnSpc>
                <a:spcPct val="150000"/>
              </a:lnSpc>
            </a:pP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p>
        </p:txBody>
      </p:sp>
      <p:grpSp>
        <p:nvGrpSpPr>
          <p:cNvPr id="112" name="Group 111">
            <a:extLst>
              <a:ext uri="{FF2B5EF4-FFF2-40B4-BE49-F238E27FC236}">
                <a16:creationId xmlns:a16="http://schemas.microsoft.com/office/drawing/2014/main" id="{3F7A416E-8857-4BC0-BB29-AD8D3CF14E3A}"/>
              </a:ext>
            </a:extLst>
          </p:cNvPr>
          <p:cNvGrpSpPr/>
          <p:nvPr/>
        </p:nvGrpSpPr>
        <p:grpSpPr>
          <a:xfrm>
            <a:off x="8002634" y="1192756"/>
            <a:ext cx="3610505" cy="2242210"/>
            <a:chOff x="6846340" y="1104308"/>
            <a:chExt cx="4560940" cy="2242210"/>
          </a:xfrm>
        </p:grpSpPr>
        <p:sp>
          <p:nvSpPr>
            <p:cNvPr id="113" name="Subtitle 2">
              <a:extLst>
                <a:ext uri="{FF2B5EF4-FFF2-40B4-BE49-F238E27FC236}">
                  <a16:creationId xmlns:a16="http://schemas.microsoft.com/office/drawing/2014/main" id="{0F4E3A90-1A28-4641-B43D-23EE46DDC379}"/>
                </a:ext>
              </a:extLst>
            </p:cNvPr>
            <p:cNvSpPr txBox="1">
              <a:spLocks/>
            </p:cNvSpPr>
            <p:nvPr/>
          </p:nvSpPr>
          <p:spPr>
            <a:xfrm>
              <a:off x="6846341" y="1104308"/>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YOUR</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114" name="Subtitle 2">
              <a:extLst>
                <a:ext uri="{FF2B5EF4-FFF2-40B4-BE49-F238E27FC236}">
                  <a16:creationId xmlns:a16="http://schemas.microsoft.com/office/drawing/2014/main" id="{DE3DE2C3-11AA-4D58-B166-7EE85C0DAAF6}"/>
                </a:ext>
              </a:extLst>
            </p:cNvPr>
            <p:cNvSpPr txBox="1">
              <a:spLocks/>
            </p:cNvSpPr>
            <p:nvPr/>
          </p:nvSpPr>
          <p:spPr>
            <a:xfrm>
              <a:off x="6846340" y="1791614"/>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AWESOME</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115" name="Subtitle 2">
              <a:extLst>
                <a:ext uri="{FF2B5EF4-FFF2-40B4-BE49-F238E27FC236}">
                  <a16:creationId xmlns:a16="http://schemas.microsoft.com/office/drawing/2014/main" id="{3845422F-862D-40A8-A9B6-9EEBCA66ACCC}"/>
                </a:ext>
              </a:extLst>
            </p:cNvPr>
            <p:cNvSpPr txBox="1">
              <a:spLocks/>
            </p:cNvSpPr>
            <p:nvPr/>
          </p:nvSpPr>
          <p:spPr>
            <a:xfrm>
              <a:off x="6846340" y="2424901"/>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PITCH</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grpSp>
      <p:sp>
        <p:nvSpPr>
          <p:cNvPr id="116" name="Freeform: Shape 115">
            <a:extLst>
              <a:ext uri="{FF2B5EF4-FFF2-40B4-BE49-F238E27FC236}">
                <a16:creationId xmlns:a16="http://schemas.microsoft.com/office/drawing/2014/main" id="{257D430B-14B1-49F3-8917-4A05B2E185FD}"/>
              </a:ext>
            </a:extLst>
          </p:cNvPr>
          <p:cNvSpPr/>
          <p:nvPr/>
        </p:nvSpPr>
        <p:spPr>
          <a:xfrm rot="5400000">
            <a:off x="10098978" y="1080109"/>
            <a:ext cx="368249" cy="368249"/>
          </a:xfrm>
          <a:custGeom>
            <a:avLst/>
            <a:gdLst>
              <a:gd name="connsiteX0" fmla="*/ 402175 w 804350"/>
              <a:gd name="connsiteY0" fmla="*/ 0 h 804350"/>
              <a:gd name="connsiteX1" fmla="*/ 796179 w 804350"/>
              <a:gd name="connsiteY1" fmla="*/ 321123 h 804350"/>
              <a:gd name="connsiteX2" fmla="*/ 804350 w 804350"/>
              <a:gd name="connsiteY2" fmla="*/ 402174 h 804350"/>
              <a:gd name="connsiteX3" fmla="*/ 556031 w 804350"/>
              <a:gd name="connsiteY3" fmla="*/ 402174 h 804350"/>
              <a:gd name="connsiteX4" fmla="*/ 543940 w 804350"/>
              <a:gd name="connsiteY4" fmla="*/ 342288 h 804350"/>
              <a:gd name="connsiteX5" fmla="*/ 402175 w 804350"/>
              <a:gd name="connsiteY5" fmla="*/ 248319 h 804350"/>
              <a:gd name="connsiteX6" fmla="*/ 248319 w 804350"/>
              <a:gd name="connsiteY6" fmla="*/ 402175 h 804350"/>
              <a:gd name="connsiteX7" fmla="*/ 342288 w 804350"/>
              <a:gd name="connsiteY7" fmla="*/ 543940 h 804350"/>
              <a:gd name="connsiteX8" fmla="*/ 402174 w 804350"/>
              <a:gd name="connsiteY8" fmla="*/ 556031 h 804350"/>
              <a:gd name="connsiteX9" fmla="*/ 402174 w 804350"/>
              <a:gd name="connsiteY9" fmla="*/ 804350 h 804350"/>
              <a:gd name="connsiteX10" fmla="*/ 321123 w 804350"/>
              <a:gd name="connsiteY10" fmla="*/ 796180 h 804350"/>
              <a:gd name="connsiteX11" fmla="*/ 0 w 804350"/>
              <a:gd name="connsiteY11" fmla="*/ 402175 h 804350"/>
              <a:gd name="connsiteX12" fmla="*/ 402175 w 804350"/>
              <a:gd name="connsiteY12" fmla="*/ 0 h 80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4350" h="804350">
                <a:moveTo>
                  <a:pt x="402175" y="0"/>
                </a:moveTo>
                <a:cubicBezTo>
                  <a:pt x="596526" y="0"/>
                  <a:pt x="758678" y="137859"/>
                  <a:pt x="796179" y="321123"/>
                </a:cubicBezTo>
                <a:lnTo>
                  <a:pt x="804350" y="402174"/>
                </a:lnTo>
                <a:lnTo>
                  <a:pt x="556031" y="402174"/>
                </a:lnTo>
                <a:lnTo>
                  <a:pt x="543940" y="342288"/>
                </a:lnTo>
                <a:cubicBezTo>
                  <a:pt x="520584" y="287066"/>
                  <a:pt x="465904" y="248319"/>
                  <a:pt x="402175" y="248319"/>
                </a:cubicBezTo>
                <a:cubicBezTo>
                  <a:pt x="317203" y="248319"/>
                  <a:pt x="248319" y="317203"/>
                  <a:pt x="248319" y="402175"/>
                </a:cubicBezTo>
                <a:cubicBezTo>
                  <a:pt x="248319" y="465904"/>
                  <a:pt x="287067" y="520584"/>
                  <a:pt x="342288" y="543940"/>
                </a:cubicBezTo>
                <a:lnTo>
                  <a:pt x="402174" y="556031"/>
                </a:lnTo>
                <a:lnTo>
                  <a:pt x="402174" y="804350"/>
                </a:lnTo>
                <a:lnTo>
                  <a:pt x="321123" y="796180"/>
                </a:lnTo>
                <a:cubicBezTo>
                  <a:pt x="137859" y="758678"/>
                  <a:pt x="0" y="596526"/>
                  <a:pt x="0" y="402175"/>
                </a:cubicBezTo>
                <a:cubicBezTo>
                  <a:pt x="0" y="180060"/>
                  <a:pt x="180060" y="0"/>
                  <a:pt x="4021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tx1"/>
              </a:solidFill>
            </a:endParaRPr>
          </a:p>
        </p:txBody>
      </p:sp>
      <p:sp>
        <p:nvSpPr>
          <p:cNvPr id="117" name="Freeform: Shape 116">
            <a:extLst>
              <a:ext uri="{FF2B5EF4-FFF2-40B4-BE49-F238E27FC236}">
                <a16:creationId xmlns:a16="http://schemas.microsoft.com/office/drawing/2014/main" id="{0FF9DC8D-49E2-4383-9296-C4D8670FAEE0}"/>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506470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1F3938FF-9FAB-4B6D-8A02-18B6C24CDD6E}"/>
              </a:ext>
            </a:extLst>
          </p:cNvPr>
          <p:cNvSpPr/>
          <p:nvPr/>
        </p:nvSpPr>
        <p:spPr>
          <a:xfrm>
            <a:off x="2056091" y="0"/>
            <a:ext cx="1541777" cy="33541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hape 723"/>
          <p:cNvSpPr txBox="1"/>
          <p:nvPr/>
        </p:nvSpPr>
        <p:spPr>
          <a:xfrm>
            <a:off x="1730569" y="3681612"/>
            <a:ext cx="2212988" cy="374228"/>
          </a:xfrm>
          <a:prstGeom prst="rect">
            <a:avLst/>
          </a:prstGeom>
          <a:noFill/>
          <a:ln>
            <a:noFill/>
          </a:ln>
        </p:spPr>
        <p:txBody>
          <a:bodyPr lIns="45713" tIns="22850" rIns="45713" bIns="22850" anchor="ctr" anchorCtr="0">
            <a:noAutofit/>
          </a:bodyPr>
          <a:lstStyle/>
          <a:p>
            <a:pPr lvl="0" algn="ctr">
              <a:lnSpc>
                <a:spcPct val="217692"/>
              </a:lnSpc>
              <a:buSzPct val="25000"/>
            </a:pPr>
            <a:r>
              <a:rPr lang="en-US" sz="1300" spc="300" dirty="0">
                <a:solidFill>
                  <a:schemeClr val="tx2">
                    <a:lumMod val="90000"/>
                    <a:lumOff val="10000"/>
                  </a:schemeClr>
                </a:solidFill>
                <a:latin typeface="Montserrat"/>
                <a:ea typeface="Montserrat"/>
                <a:cs typeface="Montserrat"/>
                <a:sym typeface="Montserrat"/>
              </a:rPr>
              <a:t>PUTRI ASTUTI</a:t>
            </a:r>
          </a:p>
        </p:txBody>
      </p:sp>
      <p:sp>
        <p:nvSpPr>
          <p:cNvPr id="25" name="Shape 724"/>
          <p:cNvSpPr txBox="1"/>
          <p:nvPr/>
        </p:nvSpPr>
        <p:spPr>
          <a:xfrm>
            <a:off x="2185038" y="4196856"/>
            <a:ext cx="1283882" cy="200055"/>
          </a:xfrm>
          <a:prstGeom prst="rect">
            <a:avLst/>
          </a:prstGeom>
          <a:noFill/>
          <a:ln>
            <a:noFill/>
          </a:ln>
        </p:spPr>
        <p:txBody>
          <a:bodyPr lIns="45713" tIns="22850" rIns="45713" bIns="22850" anchor="ctr" anchorCtr="0">
            <a:noAutofit/>
          </a:bodyPr>
          <a:lstStyle/>
          <a:p>
            <a:pPr lvl="0" algn="ctr">
              <a:buSzPct val="25000"/>
            </a:pPr>
            <a:r>
              <a:rPr lang="id-ID" sz="1100" spc="300" dirty="0">
                <a:solidFill>
                  <a:schemeClr val="tx2">
                    <a:lumMod val="90000"/>
                    <a:lumOff val="10000"/>
                  </a:schemeClr>
                </a:solidFill>
                <a:latin typeface="Montserrat"/>
                <a:ea typeface="Montserrat"/>
                <a:cs typeface="Montserrat"/>
                <a:sym typeface="Montserrat"/>
              </a:rPr>
              <a:t>DIRECTUR</a:t>
            </a:r>
            <a:endParaRPr lang="en-US" sz="1100" spc="300" dirty="0">
              <a:solidFill>
                <a:schemeClr val="tx2">
                  <a:lumMod val="90000"/>
                  <a:lumOff val="10000"/>
                </a:schemeClr>
              </a:solidFill>
              <a:latin typeface="Montserrat"/>
              <a:ea typeface="Montserrat"/>
              <a:cs typeface="Montserrat"/>
              <a:sym typeface="Montserrat"/>
            </a:endParaRPr>
          </a:p>
        </p:txBody>
      </p:sp>
      <p:sp>
        <p:nvSpPr>
          <p:cNvPr id="19" name="Shape 90"/>
          <p:cNvSpPr txBox="1"/>
          <p:nvPr/>
        </p:nvSpPr>
        <p:spPr>
          <a:xfrm>
            <a:off x="4988905" y="3365463"/>
            <a:ext cx="5392083" cy="1629654"/>
          </a:xfrm>
          <a:prstGeom prst="rect">
            <a:avLst/>
          </a:prstGeom>
          <a:noFill/>
          <a:ln>
            <a:noFill/>
          </a:ln>
        </p:spPr>
        <p:txBody>
          <a:bodyPr lIns="0" tIns="0" rIns="0" bIns="0" anchor="t" anchorCtr="0">
            <a:noAutofit/>
          </a:bodyPr>
          <a:lstStyle/>
          <a:p>
            <a:pPr algn="just">
              <a:lnSpc>
                <a:spcPct val="150000"/>
              </a:lnSpc>
              <a:buSzPct val="25000"/>
            </a:pP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Lorem ipsum dolor sit amet, consectetuer adipiscing elit. Maecenas porttitor congue massa. Fusce posuere, magna sed pulvinar ultricies, purus lectus malesuada libero, sit amet commodo magna eros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quis</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urna</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Nunc</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 viverra imperdiet enim. Fusce est. Vivamus a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tellus</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Pellentesque</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 habitant morbi tristique senectus et netus et malesuada fames ac turpis egestas. Proin pharetra nonummy pede. Mauris et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orci</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Pellentesque</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 habitant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morbi</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tristique</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senectus</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 et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netus</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 et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malesuada</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 fames ac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turpis</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egestas</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a:t>
            </a:r>
          </a:p>
        </p:txBody>
      </p:sp>
      <p:sp>
        <p:nvSpPr>
          <p:cNvPr id="14" name="Isosceles Triangle 13">
            <a:extLst>
              <a:ext uri="{FF2B5EF4-FFF2-40B4-BE49-F238E27FC236}">
                <a16:creationId xmlns:a16="http://schemas.microsoft.com/office/drawing/2014/main" id="{2985A7FF-7535-4D1D-A284-83E727A92D84}"/>
              </a:ext>
            </a:extLst>
          </p:cNvPr>
          <p:cNvSpPr/>
          <p:nvPr/>
        </p:nvSpPr>
        <p:spPr>
          <a:xfrm rot="16200000">
            <a:off x="10556749" y="5223287"/>
            <a:ext cx="1755802" cy="1513623"/>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7A351F08-38B6-4048-BE1A-D0C870249C4C}"/>
              </a:ext>
            </a:extLst>
          </p:cNvPr>
          <p:cNvGrpSpPr/>
          <p:nvPr/>
        </p:nvGrpSpPr>
        <p:grpSpPr>
          <a:xfrm>
            <a:off x="4824005" y="1111955"/>
            <a:ext cx="3610505" cy="2242210"/>
            <a:chOff x="6846340" y="1104308"/>
            <a:chExt cx="4560940" cy="2242210"/>
          </a:xfrm>
        </p:grpSpPr>
        <p:sp>
          <p:nvSpPr>
            <p:cNvPr id="20" name="Subtitle 2">
              <a:extLst>
                <a:ext uri="{FF2B5EF4-FFF2-40B4-BE49-F238E27FC236}">
                  <a16:creationId xmlns:a16="http://schemas.microsoft.com/office/drawing/2014/main" id="{E2DA63AC-C535-4B16-9B5E-ED0178598118}"/>
                </a:ext>
              </a:extLst>
            </p:cNvPr>
            <p:cNvSpPr txBox="1">
              <a:spLocks/>
            </p:cNvSpPr>
            <p:nvPr/>
          </p:nvSpPr>
          <p:spPr>
            <a:xfrm>
              <a:off x="6846341" y="1104308"/>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YOUR</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23" name="Subtitle 2">
              <a:extLst>
                <a:ext uri="{FF2B5EF4-FFF2-40B4-BE49-F238E27FC236}">
                  <a16:creationId xmlns:a16="http://schemas.microsoft.com/office/drawing/2014/main" id="{F28AA15B-9EEA-43E5-BD0A-D1346A361EAF}"/>
                </a:ext>
              </a:extLst>
            </p:cNvPr>
            <p:cNvSpPr txBox="1">
              <a:spLocks/>
            </p:cNvSpPr>
            <p:nvPr/>
          </p:nvSpPr>
          <p:spPr>
            <a:xfrm>
              <a:off x="6846340" y="1791614"/>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AWESOME</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26" name="Subtitle 2">
              <a:extLst>
                <a:ext uri="{FF2B5EF4-FFF2-40B4-BE49-F238E27FC236}">
                  <a16:creationId xmlns:a16="http://schemas.microsoft.com/office/drawing/2014/main" id="{1D2F41AF-E930-4A73-92B5-EEB1FDD5E233}"/>
                </a:ext>
              </a:extLst>
            </p:cNvPr>
            <p:cNvSpPr txBox="1">
              <a:spLocks/>
            </p:cNvSpPr>
            <p:nvPr/>
          </p:nvSpPr>
          <p:spPr>
            <a:xfrm>
              <a:off x="6846340" y="2424901"/>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BOSS</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grpSp>
      <p:sp>
        <p:nvSpPr>
          <p:cNvPr id="27" name="Freeform: Shape 26">
            <a:extLst>
              <a:ext uri="{FF2B5EF4-FFF2-40B4-BE49-F238E27FC236}">
                <a16:creationId xmlns:a16="http://schemas.microsoft.com/office/drawing/2014/main" id="{C1EC0FEF-185D-46A0-90E8-2177840F494C}"/>
              </a:ext>
            </a:extLst>
          </p:cNvPr>
          <p:cNvSpPr/>
          <p:nvPr/>
        </p:nvSpPr>
        <p:spPr>
          <a:xfrm rot="5400000">
            <a:off x="6920349" y="999308"/>
            <a:ext cx="368249" cy="368249"/>
          </a:xfrm>
          <a:custGeom>
            <a:avLst/>
            <a:gdLst>
              <a:gd name="connsiteX0" fmla="*/ 402175 w 804350"/>
              <a:gd name="connsiteY0" fmla="*/ 0 h 804350"/>
              <a:gd name="connsiteX1" fmla="*/ 796179 w 804350"/>
              <a:gd name="connsiteY1" fmla="*/ 321123 h 804350"/>
              <a:gd name="connsiteX2" fmla="*/ 804350 w 804350"/>
              <a:gd name="connsiteY2" fmla="*/ 402174 h 804350"/>
              <a:gd name="connsiteX3" fmla="*/ 556031 w 804350"/>
              <a:gd name="connsiteY3" fmla="*/ 402174 h 804350"/>
              <a:gd name="connsiteX4" fmla="*/ 543940 w 804350"/>
              <a:gd name="connsiteY4" fmla="*/ 342288 h 804350"/>
              <a:gd name="connsiteX5" fmla="*/ 402175 w 804350"/>
              <a:gd name="connsiteY5" fmla="*/ 248319 h 804350"/>
              <a:gd name="connsiteX6" fmla="*/ 248319 w 804350"/>
              <a:gd name="connsiteY6" fmla="*/ 402175 h 804350"/>
              <a:gd name="connsiteX7" fmla="*/ 342288 w 804350"/>
              <a:gd name="connsiteY7" fmla="*/ 543940 h 804350"/>
              <a:gd name="connsiteX8" fmla="*/ 402174 w 804350"/>
              <a:gd name="connsiteY8" fmla="*/ 556031 h 804350"/>
              <a:gd name="connsiteX9" fmla="*/ 402174 w 804350"/>
              <a:gd name="connsiteY9" fmla="*/ 804350 h 804350"/>
              <a:gd name="connsiteX10" fmla="*/ 321123 w 804350"/>
              <a:gd name="connsiteY10" fmla="*/ 796180 h 804350"/>
              <a:gd name="connsiteX11" fmla="*/ 0 w 804350"/>
              <a:gd name="connsiteY11" fmla="*/ 402175 h 804350"/>
              <a:gd name="connsiteX12" fmla="*/ 402175 w 804350"/>
              <a:gd name="connsiteY12" fmla="*/ 0 h 80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4350" h="804350">
                <a:moveTo>
                  <a:pt x="402175" y="0"/>
                </a:moveTo>
                <a:cubicBezTo>
                  <a:pt x="596526" y="0"/>
                  <a:pt x="758678" y="137859"/>
                  <a:pt x="796179" y="321123"/>
                </a:cubicBezTo>
                <a:lnTo>
                  <a:pt x="804350" y="402174"/>
                </a:lnTo>
                <a:lnTo>
                  <a:pt x="556031" y="402174"/>
                </a:lnTo>
                <a:lnTo>
                  <a:pt x="543940" y="342288"/>
                </a:lnTo>
                <a:cubicBezTo>
                  <a:pt x="520584" y="287066"/>
                  <a:pt x="465904" y="248319"/>
                  <a:pt x="402175" y="248319"/>
                </a:cubicBezTo>
                <a:cubicBezTo>
                  <a:pt x="317203" y="248319"/>
                  <a:pt x="248319" y="317203"/>
                  <a:pt x="248319" y="402175"/>
                </a:cubicBezTo>
                <a:cubicBezTo>
                  <a:pt x="248319" y="465904"/>
                  <a:pt x="287067" y="520584"/>
                  <a:pt x="342288" y="543940"/>
                </a:cubicBezTo>
                <a:lnTo>
                  <a:pt x="402174" y="556031"/>
                </a:lnTo>
                <a:lnTo>
                  <a:pt x="402174" y="804350"/>
                </a:lnTo>
                <a:lnTo>
                  <a:pt x="321123" y="796180"/>
                </a:lnTo>
                <a:cubicBezTo>
                  <a:pt x="137859" y="758678"/>
                  <a:pt x="0" y="596526"/>
                  <a:pt x="0" y="402175"/>
                </a:cubicBezTo>
                <a:cubicBezTo>
                  <a:pt x="0" y="180060"/>
                  <a:pt x="180060" y="0"/>
                  <a:pt x="4021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tx1"/>
              </a:solidFill>
            </a:endParaRPr>
          </a:p>
        </p:txBody>
      </p:sp>
      <p:sp>
        <p:nvSpPr>
          <p:cNvPr id="29" name="Freeform: Shape 28">
            <a:extLst>
              <a:ext uri="{FF2B5EF4-FFF2-40B4-BE49-F238E27FC236}">
                <a16:creationId xmlns:a16="http://schemas.microsoft.com/office/drawing/2014/main" id="{4084AF00-80B7-4844-9B59-D2A0C76C6F76}"/>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Freeform: Shape 30">
            <a:extLst>
              <a:ext uri="{FF2B5EF4-FFF2-40B4-BE49-F238E27FC236}">
                <a16:creationId xmlns:a16="http://schemas.microsoft.com/office/drawing/2014/main" id="{9DDCB26A-25FA-4285-8FC4-4BD243AD12B3}"/>
              </a:ext>
            </a:extLst>
          </p:cNvPr>
          <p:cNvSpPr/>
          <p:nvPr/>
        </p:nvSpPr>
        <p:spPr>
          <a:xfrm rot="16200000">
            <a:off x="-13447" y="-10589"/>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Picture Placeholder 2">
            <a:extLst>
              <a:ext uri="{FF2B5EF4-FFF2-40B4-BE49-F238E27FC236}">
                <a16:creationId xmlns:a16="http://schemas.microsoft.com/office/drawing/2014/main" id="{24733C08-FCA7-49E3-BCDE-BA7CEBAC2788}"/>
              </a:ext>
            </a:extLst>
          </p:cNvPr>
          <p:cNvSpPr>
            <a:spLocks noGrp="1"/>
          </p:cNvSpPr>
          <p:nvPr>
            <p:ph type="pic" sz="quarter" idx="14"/>
          </p:nvPr>
        </p:nvSpPr>
        <p:spPr/>
      </p:sp>
    </p:spTree>
    <p:extLst>
      <p:ext uri="{BB962C8B-B14F-4D97-AF65-F5344CB8AC3E}">
        <p14:creationId xmlns:p14="http://schemas.microsoft.com/office/powerpoint/2010/main" val="3220139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4482" y="2002084"/>
            <a:ext cx="12196482" cy="17361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Rectangle 26"/>
          <p:cNvSpPr/>
          <p:nvPr/>
        </p:nvSpPr>
        <p:spPr>
          <a:xfrm>
            <a:off x="2315959" y="2615976"/>
            <a:ext cx="7560083" cy="646331"/>
          </a:xfrm>
          <a:prstGeom prst="rect">
            <a:avLst/>
          </a:prstGeom>
        </p:spPr>
        <p:txBody>
          <a:bodyPr wrap="none">
            <a:spAutoFit/>
          </a:bodyPr>
          <a:lstStyle/>
          <a:p>
            <a:r>
              <a:rPr lang="id-ID" sz="3600" dirty="0">
                <a:solidFill>
                  <a:schemeClr val="bg1"/>
                </a:solidFill>
                <a:latin typeface="Montserrat" panose="00000500000000000000" pitchFamily="50" charset="0"/>
                <a:cs typeface="Lato" panose="020F0502020204030203" pitchFamily="34" charset="0"/>
              </a:rPr>
              <a:t>WELLCOME TO OUR</a:t>
            </a:r>
            <a:r>
              <a:rPr lang="en-US" sz="3600" dirty="0">
                <a:solidFill>
                  <a:schemeClr val="bg1"/>
                </a:solidFill>
                <a:latin typeface="Montserrat" panose="00000500000000000000" pitchFamily="50" charset="0"/>
                <a:cs typeface="Lato" panose="020F0502020204030203" pitchFamily="34" charset="0"/>
              </a:rPr>
              <a:t> PITCH PRO</a:t>
            </a:r>
            <a:endParaRPr lang="id-ID" sz="3600" dirty="0">
              <a:solidFill>
                <a:schemeClr val="bg1"/>
              </a:solidFill>
              <a:latin typeface="Montserrat" panose="00000500000000000000" pitchFamily="50" charset="0"/>
              <a:cs typeface="Lato" panose="020F0502020204030203" pitchFamily="34" charset="0"/>
            </a:endParaRPr>
          </a:p>
        </p:txBody>
      </p:sp>
      <p:grpSp>
        <p:nvGrpSpPr>
          <p:cNvPr id="28" name="Group 27"/>
          <p:cNvGrpSpPr/>
          <p:nvPr/>
        </p:nvGrpSpPr>
        <p:grpSpPr>
          <a:xfrm>
            <a:off x="-13447" y="3638446"/>
            <a:ext cx="12192000" cy="126736"/>
            <a:chOff x="5579140" y="4044753"/>
            <a:chExt cx="781005" cy="174978"/>
          </a:xfrm>
        </p:grpSpPr>
        <p:sp>
          <p:nvSpPr>
            <p:cNvPr id="29" name="Rectangle 28"/>
            <p:cNvSpPr/>
            <p:nvPr/>
          </p:nvSpPr>
          <p:spPr>
            <a:xfrm>
              <a:off x="5579140" y="4044919"/>
              <a:ext cx="157003" cy="174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732131" y="4044919"/>
              <a:ext cx="157003" cy="1748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a:spLocks noChangeAspect="1"/>
            </p:cNvSpPr>
            <p:nvPr/>
          </p:nvSpPr>
          <p:spPr>
            <a:xfrm>
              <a:off x="5889134" y="4044753"/>
              <a:ext cx="157004" cy="1748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046138" y="4044753"/>
              <a:ext cx="157003" cy="1748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203142" y="4044753"/>
              <a:ext cx="157003" cy="17481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DB1F3DA9-9CF9-4225-8123-EE11FBC436E5}"/>
              </a:ext>
            </a:extLst>
          </p:cNvPr>
          <p:cNvGrpSpPr/>
          <p:nvPr/>
        </p:nvGrpSpPr>
        <p:grpSpPr>
          <a:xfrm>
            <a:off x="3507924" y="633309"/>
            <a:ext cx="5171672" cy="1025069"/>
            <a:chOff x="3025701" y="3056098"/>
            <a:chExt cx="5171672" cy="1025069"/>
          </a:xfrm>
        </p:grpSpPr>
        <p:sp>
          <p:nvSpPr>
            <p:cNvPr id="35" name="TextBox 34">
              <a:extLst>
                <a:ext uri="{FF2B5EF4-FFF2-40B4-BE49-F238E27FC236}">
                  <a16:creationId xmlns:a16="http://schemas.microsoft.com/office/drawing/2014/main" id="{C3393ACB-AC9B-47DD-8EAC-9E52C55F152D}"/>
                </a:ext>
              </a:extLst>
            </p:cNvPr>
            <p:cNvSpPr txBox="1"/>
            <p:nvPr/>
          </p:nvSpPr>
          <p:spPr>
            <a:xfrm>
              <a:off x="3025701" y="3056098"/>
              <a:ext cx="5171672" cy="707886"/>
            </a:xfrm>
            <a:prstGeom prst="rect">
              <a:avLst/>
            </a:prstGeom>
            <a:noFill/>
          </p:spPr>
          <p:txBody>
            <a:bodyPr wrap="none" rtlCol="0">
              <a:spAutoFit/>
            </a:bodyPr>
            <a:lstStyle/>
            <a:p>
              <a:pPr algn="ctr"/>
              <a:r>
                <a:rPr lang="en-US" sz="4000" dirty="0">
                  <a:solidFill>
                    <a:schemeClr val="tx1">
                      <a:lumMod val="75000"/>
                      <a:lumOff val="25000"/>
                    </a:schemeClr>
                  </a:solidFill>
                  <a:latin typeface="Montserrat" panose="00000500000000000000" pitchFamily="50" charset="0"/>
                </a:rPr>
                <a:t>CRYPTOCURRENCY</a:t>
              </a:r>
            </a:p>
          </p:txBody>
        </p:sp>
        <p:sp>
          <p:nvSpPr>
            <p:cNvPr id="36" name="TextBox 35">
              <a:extLst>
                <a:ext uri="{FF2B5EF4-FFF2-40B4-BE49-F238E27FC236}">
                  <a16:creationId xmlns:a16="http://schemas.microsoft.com/office/drawing/2014/main" id="{88A4A187-00D9-4848-9B62-59819C41F02C}"/>
                </a:ext>
              </a:extLst>
            </p:cNvPr>
            <p:cNvSpPr txBox="1"/>
            <p:nvPr/>
          </p:nvSpPr>
          <p:spPr>
            <a:xfrm>
              <a:off x="3897765" y="3711835"/>
              <a:ext cx="3427541" cy="369332"/>
            </a:xfrm>
            <a:prstGeom prst="rect">
              <a:avLst/>
            </a:prstGeom>
            <a:noFill/>
          </p:spPr>
          <p:txBody>
            <a:bodyPr wrap="none" rtlCol="0">
              <a:spAutoFit/>
            </a:bodyPr>
            <a:lstStyle/>
            <a:p>
              <a:pPr algn="ctr"/>
              <a:r>
                <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Multipurpose Template Business</a:t>
              </a:r>
            </a:p>
          </p:txBody>
        </p:sp>
      </p:grpSp>
      <p:grpSp>
        <p:nvGrpSpPr>
          <p:cNvPr id="54" name="Group 53">
            <a:extLst>
              <a:ext uri="{FF2B5EF4-FFF2-40B4-BE49-F238E27FC236}">
                <a16:creationId xmlns:a16="http://schemas.microsoft.com/office/drawing/2014/main" id="{E4A84D01-2814-455B-BB3E-303EE4EF3F28}"/>
              </a:ext>
            </a:extLst>
          </p:cNvPr>
          <p:cNvGrpSpPr/>
          <p:nvPr/>
        </p:nvGrpSpPr>
        <p:grpSpPr>
          <a:xfrm>
            <a:off x="576796" y="4507792"/>
            <a:ext cx="2149502" cy="1804593"/>
            <a:chOff x="435933" y="4507792"/>
            <a:chExt cx="2149502" cy="1804593"/>
          </a:xfrm>
        </p:grpSpPr>
        <p:sp>
          <p:nvSpPr>
            <p:cNvPr id="37" name="Content Placeholder 2">
              <a:extLst>
                <a:ext uri="{FF2B5EF4-FFF2-40B4-BE49-F238E27FC236}">
                  <a16:creationId xmlns:a16="http://schemas.microsoft.com/office/drawing/2014/main" id="{4AB9488E-9913-4333-949B-A77F0C861C13}"/>
                </a:ext>
              </a:extLst>
            </p:cNvPr>
            <p:cNvSpPr txBox="1">
              <a:spLocks/>
            </p:cNvSpPr>
            <p:nvPr/>
          </p:nvSpPr>
          <p:spPr>
            <a:xfrm>
              <a:off x="435933" y="5133133"/>
              <a:ext cx="2149502" cy="11792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amet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consectetur</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adipiscing</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elit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Sed</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imperdiet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tincidunt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velit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laoreet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facilisis</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p>
          </p:txBody>
        </p:sp>
        <p:sp>
          <p:nvSpPr>
            <p:cNvPr id="50" name="AutoShape 149">
              <a:extLst>
                <a:ext uri="{FF2B5EF4-FFF2-40B4-BE49-F238E27FC236}">
                  <a16:creationId xmlns:a16="http://schemas.microsoft.com/office/drawing/2014/main" id="{5887FC4C-C217-4D19-A7F8-3AACDD39B3CE}"/>
                </a:ext>
              </a:extLst>
            </p:cNvPr>
            <p:cNvSpPr>
              <a:spLocks/>
            </p:cNvSpPr>
            <p:nvPr/>
          </p:nvSpPr>
          <p:spPr bwMode="auto">
            <a:xfrm>
              <a:off x="1260401" y="4507792"/>
              <a:ext cx="500565" cy="3602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grpSp>
        <p:nvGrpSpPr>
          <p:cNvPr id="55" name="Group 54">
            <a:extLst>
              <a:ext uri="{FF2B5EF4-FFF2-40B4-BE49-F238E27FC236}">
                <a16:creationId xmlns:a16="http://schemas.microsoft.com/office/drawing/2014/main" id="{09D26BE7-49AB-4B16-9600-E6F64ACE0725}"/>
              </a:ext>
            </a:extLst>
          </p:cNvPr>
          <p:cNvGrpSpPr/>
          <p:nvPr/>
        </p:nvGrpSpPr>
        <p:grpSpPr>
          <a:xfrm>
            <a:off x="3539765" y="4452330"/>
            <a:ext cx="2149502" cy="1860055"/>
            <a:chOff x="2815575" y="4452330"/>
            <a:chExt cx="2149502" cy="1860055"/>
          </a:xfrm>
        </p:grpSpPr>
        <p:grpSp>
          <p:nvGrpSpPr>
            <p:cNvPr id="47" name="Group 46">
              <a:extLst>
                <a:ext uri="{FF2B5EF4-FFF2-40B4-BE49-F238E27FC236}">
                  <a16:creationId xmlns:a16="http://schemas.microsoft.com/office/drawing/2014/main" id="{D6E2D4C0-D1C0-42C4-BE62-F7B32C2E9064}"/>
                </a:ext>
              </a:extLst>
            </p:cNvPr>
            <p:cNvGrpSpPr/>
            <p:nvPr/>
          </p:nvGrpSpPr>
          <p:grpSpPr>
            <a:xfrm>
              <a:off x="3640044" y="4452330"/>
              <a:ext cx="500565" cy="438957"/>
              <a:chOff x="1640798" y="2149003"/>
              <a:chExt cx="464344" cy="407194"/>
            </a:xfrm>
            <a:solidFill>
              <a:schemeClr val="accent1"/>
            </a:solidFill>
          </p:grpSpPr>
          <p:sp>
            <p:nvSpPr>
              <p:cNvPr id="48" name="AutoShape 147">
                <a:extLst>
                  <a:ext uri="{FF2B5EF4-FFF2-40B4-BE49-F238E27FC236}">
                    <a16:creationId xmlns:a16="http://schemas.microsoft.com/office/drawing/2014/main" id="{F796F606-CCA7-4B00-96C1-9FAAD1938918}"/>
                  </a:ext>
                </a:extLst>
              </p:cNvPr>
              <p:cNvSpPr>
                <a:spLocks/>
              </p:cNvSpPr>
              <p:nvPr/>
            </p:nvSpPr>
            <p:spPr bwMode="auto">
              <a:xfrm>
                <a:off x="1640798" y="2149003"/>
                <a:ext cx="464344" cy="407194"/>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9" name="AutoShape 148">
                <a:extLst>
                  <a:ext uri="{FF2B5EF4-FFF2-40B4-BE49-F238E27FC236}">
                    <a16:creationId xmlns:a16="http://schemas.microsoft.com/office/drawing/2014/main" id="{6AAC4790-1293-4658-AA97-998865F25FBC}"/>
                  </a:ext>
                </a:extLst>
              </p:cNvPr>
              <p:cNvSpPr>
                <a:spLocks/>
              </p:cNvSpPr>
              <p:nvPr/>
            </p:nvSpPr>
            <p:spPr bwMode="auto">
              <a:xfrm>
                <a:off x="1713029" y="2222028"/>
                <a:ext cx="69056" cy="69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51" name="Content Placeholder 2">
              <a:extLst>
                <a:ext uri="{FF2B5EF4-FFF2-40B4-BE49-F238E27FC236}">
                  <a16:creationId xmlns:a16="http://schemas.microsoft.com/office/drawing/2014/main" id="{A5E584F9-3C43-4386-AE13-1B2E35F33557}"/>
                </a:ext>
              </a:extLst>
            </p:cNvPr>
            <p:cNvSpPr txBox="1">
              <a:spLocks/>
            </p:cNvSpPr>
            <p:nvPr/>
          </p:nvSpPr>
          <p:spPr>
            <a:xfrm>
              <a:off x="2815575" y="5133133"/>
              <a:ext cx="2149502" cy="11792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amet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consectetur</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adipiscing</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elit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Sed</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imperdiet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tincidunt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velit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laoreet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facilisis</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p>
          </p:txBody>
        </p:sp>
      </p:grpSp>
      <p:grpSp>
        <p:nvGrpSpPr>
          <p:cNvPr id="56" name="Group 55">
            <a:extLst>
              <a:ext uri="{FF2B5EF4-FFF2-40B4-BE49-F238E27FC236}">
                <a16:creationId xmlns:a16="http://schemas.microsoft.com/office/drawing/2014/main" id="{8760C2C1-667D-4105-AA5E-1C86096C40FE}"/>
              </a:ext>
            </a:extLst>
          </p:cNvPr>
          <p:cNvGrpSpPr/>
          <p:nvPr/>
        </p:nvGrpSpPr>
        <p:grpSpPr>
          <a:xfrm>
            <a:off x="6502734" y="4507792"/>
            <a:ext cx="2149502" cy="1851806"/>
            <a:chOff x="5195217" y="4473993"/>
            <a:chExt cx="2149502" cy="1851806"/>
          </a:xfrm>
        </p:grpSpPr>
        <p:grpSp>
          <p:nvGrpSpPr>
            <p:cNvPr id="39" name="Group 38">
              <a:extLst>
                <a:ext uri="{FF2B5EF4-FFF2-40B4-BE49-F238E27FC236}">
                  <a16:creationId xmlns:a16="http://schemas.microsoft.com/office/drawing/2014/main" id="{70C0E90D-0CE0-401D-82DC-FFF35F386F52}"/>
                </a:ext>
              </a:extLst>
            </p:cNvPr>
            <p:cNvGrpSpPr/>
            <p:nvPr/>
          </p:nvGrpSpPr>
          <p:grpSpPr>
            <a:xfrm>
              <a:off x="6019687" y="4473993"/>
              <a:ext cx="500565" cy="391040"/>
              <a:chOff x="2581275" y="1710532"/>
              <a:chExt cx="464344" cy="362744"/>
            </a:xfrm>
            <a:solidFill>
              <a:schemeClr val="accent1"/>
            </a:solidFill>
          </p:grpSpPr>
          <p:sp>
            <p:nvSpPr>
              <p:cNvPr id="40" name="AutoShape 140">
                <a:extLst>
                  <a:ext uri="{FF2B5EF4-FFF2-40B4-BE49-F238E27FC236}">
                    <a16:creationId xmlns:a16="http://schemas.microsoft.com/office/drawing/2014/main" id="{0CDFD8FA-2FEF-46D9-ADCE-C4B99D168C95}"/>
                  </a:ext>
                </a:extLst>
              </p:cNvPr>
              <p:cNvSpPr>
                <a:spLocks/>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1" name="AutoShape 141">
                <a:extLst>
                  <a:ext uri="{FF2B5EF4-FFF2-40B4-BE49-F238E27FC236}">
                    <a16:creationId xmlns:a16="http://schemas.microsoft.com/office/drawing/2014/main" id="{7BFABBD2-DF0B-412C-BFBA-0084A5032A7B}"/>
                  </a:ext>
                </a:extLst>
              </p:cNvPr>
              <p:cNvSpPr>
                <a:spLocks/>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2" name="AutoShape 142">
                <a:extLst>
                  <a:ext uri="{FF2B5EF4-FFF2-40B4-BE49-F238E27FC236}">
                    <a16:creationId xmlns:a16="http://schemas.microsoft.com/office/drawing/2014/main" id="{859DEB70-8DE0-4620-A963-31A127D77BE9}"/>
                  </a:ext>
                </a:extLst>
              </p:cNvPr>
              <p:cNvSpPr>
                <a:spLocks/>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3" name="AutoShape 143">
                <a:extLst>
                  <a:ext uri="{FF2B5EF4-FFF2-40B4-BE49-F238E27FC236}">
                    <a16:creationId xmlns:a16="http://schemas.microsoft.com/office/drawing/2014/main" id="{C16C40CC-3F5B-4D73-BE89-EDDE794A753D}"/>
                  </a:ext>
                </a:extLst>
              </p:cNvPr>
              <p:cNvSpPr>
                <a:spLocks/>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4" name="AutoShape 144">
                <a:extLst>
                  <a:ext uri="{FF2B5EF4-FFF2-40B4-BE49-F238E27FC236}">
                    <a16:creationId xmlns:a16="http://schemas.microsoft.com/office/drawing/2014/main" id="{A05311A8-3860-4605-A9D2-29C6B63CB027}"/>
                  </a:ext>
                </a:extLst>
              </p:cNvPr>
              <p:cNvSpPr>
                <a:spLocks/>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5" name="AutoShape 145">
                <a:extLst>
                  <a:ext uri="{FF2B5EF4-FFF2-40B4-BE49-F238E27FC236}">
                    <a16:creationId xmlns:a16="http://schemas.microsoft.com/office/drawing/2014/main" id="{007D01D0-7027-43E9-8DAD-B8435978E54B}"/>
                  </a:ext>
                </a:extLst>
              </p:cNvPr>
              <p:cNvSpPr>
                <a:spLocks/>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46" name="AutoShape 146">
                <a:extLst>
                  <a:ext uri="{FF2B5EF4-FFF2-40B4-BE49-F238E27FC236}">
                    <a16:creationId xmlns:a16="http://schemas.microsoft.com/office/drawing/2014/main" id="{50D91FDC-AAC5-4B91-A5AE-10E888B65BB2}"/>
                  </a:ext>
                </a:extLst>
              </p:cNvPr>
              <p:cNvSpPr>
                <a:spLocks/>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grpSp>
        <p:sp>
          <p:nvSpPr>
            <p:cNvPr id="52" name="Content Placeholder 2">
              <a:extLst>
                <a:ext uri="{FF2B5EF4-FFF2-40B4-BE49-F238E27FC236}">
                  <a16:creationId xmlns:a16="http://schemas.microsoft.com/office/drawing/2014/main" id="{D65AB366-87EA-4851-8E28-0101C0FD9F94}"/>
                </a:ext>
              </a:extLst>
            </p:cNvPr>
            <p:cNvSpPr txBox="1">
              <a:spLocks/>
            </p:cNvSpPr>
            <p:nvPr/>
          </p:nvSpPr>
          <p:spPr>
            <a:xfrm>
              <a:off x="5195217" y="5146547"/>
              <a:ext cx="2149502" cy="11792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amet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consectetur</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adipiscing</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elit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Sed</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imperdiet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tincidunt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velit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laoreet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facilisis</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p>
          </p:txBody>
        </p:sp>
      </p:grpSp>
      <p:grpSp>
        <p:nvGrpSpPr>
          <p:cNvPr id="57" name="Group 56">
            <a:extLst>
              <a:ext uri="{FF2B5EF4-FFF2-40B4-BE49-F238E27FC236}">
                <a16:creationId xmlns:a16="http://schemas.microsoft.com/office/drawing/2014/main" id="{0DC37093-4007-4490-BAB6-C71BDA720422}"/>
              </a:ext>
            </a:extLst>
          </p:cNvPr>
          <p:cNvGrpSpPr/>
          <p:nvPr/>
        </p:nvGrpSpPr>
        <p:grpSpPr>
          <a:xfrm>
            <a:off x="9465703" y="4454492"/>
            <a:ext cx="2149502" cy="1881133"/>
            <a:chOff x="7578116" y="4431252"/>
            <a:chExt cx="2149502" cy="1881133"/>
          </a:xfrm>
        </p:grpSpPr>
        <p:sp>
          <p:nvSpPr>
            <p:cNvPr id="38" name="AutoShape 139">
              <a:extLst>
                <a:ext uri="{FF2B5EF4-FFF2-40B4-BE49-F238E27FC236}">
                  <a16:creationId xmlns:a16="http://schemas.microsoft.com/office/drawing/2014/main" id="{532375D0-C302-4861-9A6A-D8F9B6CAE98B}"/>
                </a:ext>
              </a:extLst>
            </p:cNvPr>
            <p:cNvSpPr>
              <a:spLocks/>
            </p:cNvSpPr>
            <p:nvPr/>
          </p:nvSpPr>
          <p:spPr bwMode="auto">
            <a:xfrm>
              <a:off x="8399330" y="4431252"/>
              <a:ext cx="500565" cy="485163"/>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accent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53" name="Content Placeholder 2">
              <a:extLst>
                <a:ext uri="{FF2B5EF4-FFF2-40B4-BE49-F238E27FC236}">
                  <a16:creationId xmlns:a16="http://schemas.microsoft.com/office/drawing/2014/main" id="{1FAC70E5-F99F-4A1F-A9BA-DC913E56173A}"/>
                </a:ext>
              </a:extLst>
            </p:cNvPr>
            <p:cNvSpPr txBox="1">
              <a:spLocks/>
            </p:cNvSpPr>
            <p:nvPr/>
          </p:nvSpPr>
          <p:spPr>
            <a:xfrm>
              <a:off x="7578116" y="5133133"/>
              <a:ext cx="2149502" cy="11792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consectetur adipiscing elit. Sed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imperdiet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tincidunt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velit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laoreet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facilisis</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p>
          </p:txBody>
        </p:sp>
      </p:grpSp>
      <p:sp>
        <p:nvSpPr>
          <p:cNvPr id="59" name="Freeform: Shape 58">
            <a:extLst>
              <a:ext uri="{FF2B5EF4-FFF2-40B4-BE49-F238E27FC236}">
                <a16:creationId xmlns:a16="http://schemas.microsoft.com/office/drawing/2014/main" id="{20A9893C-5E81-4344-9825-FFF0B1A8BB99}"/>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Freeform: Shape 60">
            <a:extLst>
              <a:ext uri="{FF2B5EF4-FFF2-40B4-BE49-F238E27FC236}">
                <a16:creationId xmlns:a16="http://schemas.microsoft.com/office/drawing/2014/main" id="{CA38E2C3-0922-472F-8DD7-57FACB9ACA3F}"/>
              </a:ext>
            </a:extLst>
          </p:cNvPr>
          <p:cNvSpPr/>
          <p:nvPr/>
        </p:nvSpPr>
        <p:spPr>
          <a:xfrm rot="16200000">
            <a:off x="-13447" y="-10589"/>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517596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E9FD7C-AD98-402C-AB85-32E459915BD4}"/>
              </a:ext>
            </a:extLst>
          </p:cNvPr>
          <p:cNvSpPr/>
          <p:nvPr/>
        </p:nvSpPr>
        <p:spPr>
          <a:xfrm>
            <a:off x="6049194" y="0"/>
            <a:ext cx="1541777" cy="33541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hape 90"/>
          <p:cNvSpPr txBox="1"/>
          <p:nvPr/>
        </p:nvSpPr>
        <p:spPr>
          <a:xfrm>
            <a:off x="1912957" y="3482840"/>
            <a:ext cx="5392083" cy="1629654"/>
          </a:xfrm>
          <a:prstGeom prst="rect">
            <a:avLst/>
          </a:prstGeom>
          <a:noFill/>
          <a:ln>
            <a:noFill/>
          </a:ln>
        </p:spPr>
        <p:txBody>
          <a:bodyPr lIns="0" tIns="0" rIns="0" bIns="0" anchor="t" anchorCtr="0">
            <a:noAutofit/>
          </a:bodyPr>
          <a:lstStyle/>
          <a:p>
            <a:pPr algn="r">
              <a:lnSpc>
                <a:spcPct val="150000"/>
              </a:lnSpc>
              <a:buSzPct val="25000"/>
            </a:pP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Lorem ipsum dolor sit amet, consectetuer adipiscing elit. Maecenas porttitor congue massa. Fusce posuere, magna sed pulvinar ultricies, purus lectus malesuada libero, sit amet commodo magna eros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quis</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urna</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Nunc</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 viverra imperdiet enim. Fusce est. Vivamus a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tellus</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Pellentesque</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 habitant morbi tristique senectus et netus et malesuada fames ac turpis egestas. Proin pharetra nonummy pede. Mauris et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orci</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Pellentesque</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 habitant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morbi</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tristique</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senectus</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 et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netus</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 et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malesuada</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 fames ac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turpis</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egestas</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sym typeface="Montserrat"/>
              </a:rPr>
              <a:t>.</a:t>
            </a:r>
          </a:p>
        </p:txBody>
      </p:sp>
      <p:sp>
        <p:nvSpPr>
          <p:cNvPr id="11" name="Shape 723"/>
          <p:cNvSpPr txBox="1"/>
          <p:nvPr/>
        </p:nvSpPr>
        <p:spPr>
          <a:xfrm>
            <a:off x="8361773" y="3713157"/>
            <a:ext cx="2390280" cy="384455"/>
          </a:xfrm>
          <a:prstGeom prst="rect">
            <a:avLst/>
          </a:prstGeom>
          <a:noFill/>
          <a:ln>
            <a:noFill/>
          </a:ln>
        </p:spPr>
        <p:txBody>
          <a:bodyPr lIns="45713" tIns="22850" rIns="45713" bIns="22850" anchor="ctr" anchorCtr="0">
            <a:noAutofit/>
          </a:bodyPr>
          <a:lstStyle/>
          <a:p>
            <a:pPr lvl="0" algn="ctr">
              <a:lnSpc>
                <a:spcPct val="217692"/>
              </a:lnSpc>
              <a:buSzPct val="25000"/>
            </a:pPr>
            <a:r>
              <a:rPr lang="en-US" sz="1300" spc="300" dirty="0">
                <a:latin typeface="Montserrat"/>
                <a:ea typeface="Montserrat"/>
                <a:cs typeface="Montserrat"/>
                <a:sym typeface="Montserrat"/>
              </a:rPr>
              <a:t>PUTRA ASTUTA</a:t>
            </a:r>
          </a:p>
        </p:txBody>
      </p:sp>
      <p:sp>
        <p:nvSpPr>
          <p:cNvPr id="12" name="Shape 724"/>
          <p:cNvSpPr txBox="1"/>
          <p:nvPr/>
        </p:nvSpPr>
        <p:spPr>
          <a:xfrm>
            <a:off x="8937252" y="4197639"/>
            <a:ext cx="1283882" cy="200055"/>
          </a:xfrm>
          <a:prstGeom prst="rect">
            <a:avLst/>
          </a:prstGeom>
          <a:noFill/>
          <a:ln>
            <a:noFill/>
          </a:ln>
        </p:spPr>
        <p:txBody>
          <a:bodyPr lIns="45713" tIns="22850" rIns="45713" bIns="22850" anchor="ctr" anchorCtr="0">
            <a:noAutofit/>
          </a:bodyPr>
          <a:lstStyle/>
          <a:p>
            <a:pPr lvl="0" algn="ctr">
              <a:buSzPct val="25000"/>
            </a:pPr>
            <a:r>
              <a:rPr lang="id-ID" sz="1100" spc="300" dirty="0">
                <a:latin typeface="Montserrat"/>
                <a:ea typeface="Montserrat"/>
                <a:cs typeface="Montserrat"/>
                <a:sym typeface="Montserrat"/>
              </a:rPr>
              <a:t>DIRECTUR</a:t>
            </a:r>
            <a:endParaRPr lang="en-US" sz="1100" spc="300" dirty="0">
              <a:latin typeface="Montserrat"/>
              <a:ea typeface="Montserrat"/>
              <a:cs typeface="Montserrat"/>
              <a:sym typeface="Montserrat"/>
            </a:endParaRPr>
          </a:p>
        </p:txBody>
      </p:sp>
      <p:grpSp>
        <p:nvGrpSpPr>
          <p:cNvPr id="16" name="Group 15">
            <a:extLst>
              <a:ext uri="{FF2B5EF4-FFF2-40B4-BE49-F238E27FC236}">
                <a16:creationId xmlns:a16="http://schemas.microsoft.com/office/drawing/2014/main" id="{8DE532A0-BF3D-4D15-8E88-A829B9F3BF01}"/>
              </a:ext>
            </a:extLst>
          </p:cNvPr>
          <p:cNvGrpSpPr/>
          <p:nvPr/>
        </p:nvGrpSpPr>
        <p:grpSpPr>
          <a:xfrm>
            <a:off x="3694535" y="1111955"/>
            <a:ext cx="3610505" cy="2242210"/>
            <a:chOff x="6846340" y="1104308"/>
            <a:chExt cx="4560940" cy="2242210"/>
          </a:xfrm>
        </p:grpSpPr>
        <p:sp>
          <p:nvSpPr>
            <p:cNvPr id="17" name="Subtitle 2">
              <a:extLst>
                <a:ext uri="{FF2B5EF4-FFF2-40B4-BE49-F238E27FC236}">
                  <a16:creationId xmlns:a16="http://schemas.microsoft.com/office/drawing/2014/main" id="{BCD19E40-10A8-4078-836E-709C7A5C84D7}"/>
                </a:ext>
              </a:extLst>
            </p:cNvPr>
            <p:cNvSpPr txBox="1">
              <a:spLocks/>
            </p:cNvSpPr>
            <p:nvPr/>
          </p:nvSpPr>
          <p:spPr>
            <a:xfrm>
              <a:off x="6846341" y="1104308"/>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YOUR</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18" name="Subtitle 2">
              <a:extLst>
                <a:ext uri="{FF2B5EF4-FFF2-40B4-BE49-F238E27FC236}">
                  <a16:creationId xmlns:a16="http://schemas.microsoft.com/office/drawing/2014/main" id="{2A20FBFF-6D69-4218-A52B-B8312F8457BE}"/>
                </a:ext>
              </a:extLst>
            </p:cNvPr>
            <p:cNvSpPr txBox="1">
              <a:spLocks/>
            </p:cNvSpPr>
            <p:nvPr/>
          </p:nvSpPr>
          <p:spPr>
            <a:xfrm>
              <a:off x="6846340" y="1791614"/>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AWESOME</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23" name="Subtitle 2">
              <a:extLst>
                <a:ext uri="{FF2B5EF4-FFF2-40B4-BE49-F238E27FC236}">
                  <a16:creationId xmlns:a16="http://schemas.microsoft.com/office/drawing/2014/main" id="{9FC6C9C8-F12B-4AD6-9737-CD927955A9AD}"/>
                </a:ext>
              </a:extLst>
            </p:cNvPr>
            <p:cNvSpPr txBox="1">
              <a:spLocks/>
            </p:cNvSpPr>
            <p:nvPr/>
          </p:nvSpPr>
          <p:spPr>
            <a:xfrm>
              <a:off x="6846340" y="2424901"/>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BOSS</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grpSp>
      <p:sp>
        <p:nvSpPr>
          <p:cNvPr id="24" name="Freeform: Shape 23">
            <a:extLst>
              <a:ext uri="{FF2B5EF4-FFF2-40B4-BE49-F238E27FC236}">
                <a16:creationId xmlns:a16="http://schemas.microsoft.com/office/drawing/2014/main" id="{5C2DA871-5694-48FA-BA34-D8CAEEDD6EAA}"/>
              </a:ext>
            </a:extLst>
          </p:cNvPr>
          <p:cNvSpPr/>
          <p:nvPr/>
        </p:nvSpPr>
        <p:spPr>
          <a:xfrm>
            <a:off x="4949050" y="999308"/>
            <a:ext cx="368249" cy="368249"/>
          </a:xfrm>
          <a:custGeom>
            <a:avLst/>
            <a:gdLst>
              <a:gd name="connsiteX0" fmla="*/ 402175 w 804350"/>
              <a:gd name="connsiteY0" fmla="*/ 0 h 804350"/>
              <a:gd name="connsiteX1" fmla="*/ 796179 w 804350"/>
              <a:gd name="connsiteY1" fmla="*/ 321123 h 804350"/>
              <a:gd name="connsiteX2" fmla="*/ 804350 w 804350"/>
              <a:gd name="connsiteY2" fmla="*/ 402174 h 804350"/>
              <a:gd name="connsiteX3" fmla="*/ 556031 w 804350"/>
              <a:gd name="connsiteY3" fmla="*/ 402174 h 804350"/>
              <a:gd name="connsiteX4" fmla="*/ 543940 w 804350"/>
              <a:gd name="connsiteY4" fmla="*/ 342288 h 804350"/>
              <a:gd name="connsiteX5" fmla="*/ 402175 w 804350"/>
              <a:gd name="connsiteY5" fmla="*/ 248319 h 804350"/>
              <a:gd name="connsiteX6" fmla="*/ 248319 w 804350"/>
              <a:gd name="connsiteY6" fmla="*/ 402175 h 804350"/>
              <a:gd name="connsiteX7" fmla="*/ 342288 w 804350"/>
              <a:gd name="connsiteY7" fmla="*/ 543940 h 804350"/>
              <a:gd name="connsiteX8" fmla="*/ 402174 w 804350"/>
              <a:gd name="connsiteY8" fmla="*/ 556031 h 804350"/>
              <a:gd name="connsiteX9" fmla="*/ 402174 w 804350"/>
              <a:gd name="connsiteY9" fmla="*/ 804350 h 804350"/>
              <a:gd name="connsiteX10" fmla="*/ 321123 w 804350"/>
              <a:gd name="connsiteY10" fmla="*/ 796180 h 804350"/>
              <a:gd name="connsiteX11" fmla="*/ 0 w 804350"/>
              <a:gd name="connsiteY11" fmla="*/ 402175 h 804350"/>
              <a:gd name="connsiteX12" fmla="*/ 402175 w 804350"/>
              <a:gd name="connsiteY12" fmla="*/ 0 h 80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4350" h="804350">
                <a:moveTo>
                  <a:pt x="402175" y="0"/>
                </a:moveTo>
                <a:cubicBezTo>
                  <a:pt x="596526" y="0"/>
                  <a:pt x="758678" y="137859"/>
                  <a:pt x="796179" y="321123"/>
                </a:cubicBezTo>
                <a:lnTo>
                  <a:pt x="804350" y="402174"/>
                </a:lnTo>
                <a:lnTo>
                  <a:pt x="556031" y="402174"/>
                </a:lnTo>
                <a:lnTo>
                  <a:pt x="543940" y="342288"/>
                </a:lnTo>
                <a:cubicBezTo>
                  <a:pt x="520584" y="287066"/>
                  <a:pt x="465904" y="248319"/>
                  <a:pt x="402175" y="248319"/>
                </a:cubicBezTo>
                <a:cubicBezTo>
                  <a:pt x="317203" y="248319"/>
                  <a:pt x="248319" y="317203"/>
                  <a:pt x="248319" y="402175"/>
                </a:cubicBezTo>
                <a:cubicBezTo>
                  <a:pt x="248319" y="465904"/>
                  <a:pt x="287067" y="520584"/>
                  <a:pt x="342288" y="543940"/>
                </a:cubicBezTo>
                <a:lnTo>
                  <a:pt x="402174" y="556031"/>
                </a:lnTo>
                <a:lnTo>
                  <a:pt x="402174" y="804350"/>
                </a:lnTo>
                <a:lnTo>
                  <a:pt x="321123" y="796180"/>
                </a:lnTo>
                <a:cubicBezTo>
                  <a:pt x="137859" y="758678"/>
                  <a:pt x="0" y="596526"/>
                  <a:pt x="0" y="402175"/>
                </a:cubicBezTo>
                <a:cubicBezTo>
                  <a:pt x="0" y="180060"/>
                  <a:pt x="180060" y="0"/>
                  <a:pt x="4021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tx1"/>
              </a:solidFill>
            </a:endParaRPr>
          </a:p>
        </p:txBody>
      </p:sp>
      <p:sp>
        <p:nvSpPr>
          <p:cNvPr id="25" name="Freeform: Shape 24">
            <a:extLst>
              <a:ext uri="{FF2B5EF4-FFF2-40B4-BE49-F238E27FC236}">
                <a16:creationId xmlns:a16="http://schemas.microsoft.com/office/drawing/2014/main" id="{D80EBC48-F14C-4E67-9F77-38B9C17C6DF8}"/>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Isosceles Triangle 25">
            <a:extLst>
              <a:ext uri="{FF2B5EF4-FFF2-40B4-BE49-F238E27FC236}">
                <a16:creationId xmlns:a16="http://schemas.microsoft.com/office/drawing/2014/main" id="{863EF7BA-A3B8-4B4E-A45D-DAFA9A5C38ED}"/>
              </a:ext>
            </a:extLst>
          </p:cNvPr>
          <p:cNvSpPr/>
          <p:nvPr/>
        </p:nvSpPr>
        <p:spPr>
          <a:xfrm>
            <a:off x="0" y="5358891"/>
            <a:ext cx="1755802" cy="1513623"/>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72AEEA16-077F-4884-AEC6-943120AD08A0}"/>
              </a:ext>
            </a:extLst>
          </p:cNvPr>
          <p:cNvSpPr/>
          <p:nvPr/>
        </p:nvSpPr>
        <p:spPr>
          <a:xfrm rot="16200000">
            <a:off x="-13447" y="-10589"/>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Picture Placeholder 2">
            <a:extLst>
              <a:ext uri="{FF2B5EF4-FFF2-40B4-BE49-F238E27FC236}">
                <a16:creationId xmlns:a16="http://schemas.microsoft.com/office/drawing/2014/main" id="{3640AE60-CA86-4734-B986-66D5F9038171}"/>
              </a:ext>
            </a:extLst>
          </p:cNvPr>
          <p:cNvSpPr>
            <a:spLocks noGrp="1"/>
          </p:cNvSpPr>
          <p:nvPr>
            <p:ph type="pic" sz="quarter" idx="14"/>
          </p:nvPr>
        </p:nvSpPr>
        <p:spPr/>
      </p:sp>
    </p:spTree>
    <p:extLst>
      <p:ext uri="{BB962C8B-B14F-4D97-AF65-F5344CB8AC3E}">
        <p14:creationId xmlns:p14="http://schemas.microsoft.com/office/powerpoint/2010/main" val="27673115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Isosceles Triangle 44">
            <a:extLst>
              <a:ext uri="{FF2B5EF4-FFF2-40B4-BE49-F238E27FC236}">
                <a16:creationId xmlns:a16="http://schemas.microsoft.com/office/drawing/2014/main" id="{BCA6FF73-CB94-466D-8528-194DFC0D56DE}"/>
              </a:ext>
            </a:extLst>
          </p:cNvPr>
          <p:cNvSpPr/>
          <p:nvPr/>
        </p:nvSpPr>
        <p:spPr>
          <a:xfrm rot="5400000">
            <a:off x="-485485" y="472966"/>
            <a:ext cx="6858000" cy="5912070"/>
          </a:xfrm>
          <a:prstGeom prst="triangle">
            <a:avLst>
              <a:gd name="adj"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hape 71">
            <a:extLst>
              <a:ext uri="{FF2B5EF4-FFF2-40B4-BE49-F238E27FC236}">
                <a16:creationId xmlns:a16="http://schemas.microsoft.com/office/drawing/2014/main" id="{47ABEE30-F28D-4CF6-BED2-CBA44CF64173}"/>
              </a:ext>
            </a:extLst>
          </p:cNvPr>
          <p:cNvSpPr/>
          <p:nvPr/>
        </p:nvSpPr>
        <p:spPr>
          <a:xfrm>
            <a:off x="7734830" y="4017963"/>
            <a:ext cx="3064216" cy="1586088"/>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lstStyle/>
          <a:p>
            <a:pPr>
              <a:lnSpc>
                <a:spcPct val="150000"/>
              </a:lnSpc>
            </a:pP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has been the industry's standard dummy text ever since the 1500s, when an unknown printer took a galley of type and scrambled.1500s, standard dummy text ever since the 1500s, when an unknown printer took a galley of type and scrambled.1500s, </a:t>
            </a:r>
          </a:p>
          <a:p>
            <a:pPr>
              <a:lnSpc>
                <a:spcPct val="150000"/>
              </a:lnSpc>
            </a:pP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p>
        </p:txBody>
      </p:sp>
      <p:grpSp>
        <p:nvGrpSpPr>
          <p:cNvPr id="39" name="Group 38">
            <a:extLst>
              <a:ext uri="{FF2B5EF4-FFF2-40B4-BE49-F238E27FC236}">
                <a16:creationId xmlns:a16="http://schemas.microsoft.com/office/drawing/2014/main" id="{6AD80A3F-8EBD-413C-907D-9E9FA044D2DB}"/>
              </a:ext>
            </a:extLst>
          </p:cNvPr>
          <p:cNvGrpSpPr/>
          <p:nvPr/>
        </p:nvGrpSpPr>
        <p:grpSpPr>
          <a:xfrm>
            <a:off x="7188542" y="1529866"/>
            <a:ext cx="4216058" cy="2242210"/>
            <a:chOff x="6846340" y="1104308"/>
            <a:chExt cx="5325900" cy="2242210"/>
          </a:xfrm>
        </p:grpSpPr>
        <p:sp>
          <p:nvSpPr>
            <p:cNvPr id="40" name="Subtitle 2">
              <a:extLst>
                <a:ext uri="{FF2B5EF4-FFF2-40B4-BE49-F238E27FC236}">
                  <a16:creationId xmlns:a16="http://schemas.microsoft.com/office/drawing/2014/main" id="{2356C158-D752-4BA4-AA38-94D685295BCC}"/>
                </a:ext>
              </a:extLst>
            </p:cNvPr>
            <p:cNvSpPr txBox="1">
              <a:spLocks/>
            </p:cNvSpPr>
            <p:nvPr/>
          </p:nvSpPr>
          <p:spPr>
            <a:xfrm>
              <a:off x="6846341" y="1104308"/>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YOUR</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41" name="Subtitle 2">
              <a:extLst>
                <a:ext uri="{FF2B5EF4-FFF2-40B4-BE49-F238E27FC236}">
                  <a16:creationId xmlns:a16="http://schemas.microsoft.com/office/drawing/2014/main" id="{451714A5-8EFB-4574-B3C6-ADA92981039E}"/>
                </a:ext>
              </a:extLst>
            </p:cNvPr>
            <p:cNvSpPr txBox="1">
              <a:spLocks/>
            </p:cNvSpPr>
            <p:nvPr/>
          </p:nvSpPr>
          <p:spPr>
            <a:xfrm>
              <a:off x="6846340" y="1791614"/>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AWESOME</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42" name="Subtitle 2">
              <a:extLst>
                <a:ext uri="{FF2B5EF4-FFF2-40B4-BE49-F238E27FC236}">
                  <a16:creationId xmlns:a16="http://schemas.microsoft.com/office/drawing/2014/main" id="{1F8EEC81-FF6B-44CF-A149-1E595383ACB8}"/>
                </a:ext>
              </a:extLst>
            </p:cNvPr>
            <p:cNvSpPr txBox="1">
              <a:spLocks/>
            </p:cNvSpPr>
            <p:nvPr/>
          </p:nvSpPr>
          <p:spPr>
            <a:xfrm>
              <a:off x="6846340" y="2424901"/>
              <a:ext cx="5325900"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800" dirty="0">
                  <a:solidFill>
                    <a:schemeClr val="tx1">
                      <a:lumMod val="75000"/>
                      <a:lumOff val="25000"/>
                    </a:schemeClr>
                  </a:solidFill>
                  <a:latin typeface="Montserrat" panose="00000500000000000000" pitchFamily="50" charset="0"/>
                </a:rPr>
                <a:t>LOOKBOOK</a:t>
              </a:r>
            </a:p>
          </p:txBody>
        </p:sp>
      </p:grpSp>
      <p:sp>
        <p:nvSpPr>
          <p:cNvPr id="44" name="Freeform: Shape 43">
            <a:extLst>
              <a:ext uri="{FF2B5EF4-FFF2-40B4-BE49-F238E27FC236}">
                <a16:creationId xmlns:a16="http://schemas.microsoft.com/office/drawing/2014/main" id="{B02ABDF5-43AC-442C-9390-E6EFB1A0F3BD}"/>
              </a:ext>
            </a:extLst>
          </p:cNvPr>
          <p:cNvSpPr/>
          <p:nvPr/>
        </p:nvSpPr>
        <p:spPr>
          <a:xfrm rot="5400000">
            <a:off x="9284886" y="1417219"/>
            <a:ext cx="368249" cy="368249"/>
          </a:xfrm>
          <a:custGeom>
            <a:avLst/>
            <a:gdLst>
              <a:gd name="connsiteX0" fmla="*/ 402175 w 804350"/>
              <a:gd name="connsiteY0" fmla="*/ 0 h 804350"/>
              <a:gd name="connsiteX1" fmla="*/ 796179 w 804350"/>
              <a:gd name="connsiteY1" fmla="*/ 321123 h 804350"/>
              <a:gd name="connsiteX2" fmla="*/ 804350 w 804350"/>
              <a:gd name="connsiteY2" fmla="*/ 402174 h 804350"/>
              <a:gd name="connsiteX3" fmla="*/ 556031 w 804350"/>
              <a:gd name="connsiteY3" fmla="*/ 402174 h 804350"/>
              <a:gd name="connsiteX4" fmla="*/ 543940 w 804350"/>
              <a:gd name="connsiteY4" fmla="*/ 342288 h 804350"/>
              <a:gd name="connsiteX5" fmla="*/ 402175 w 804350"/>
              <a:gd name="connsiteY5" fmla="*/ 248319 h 804350"/>
              <a:gd name="connsiteX6" fmla="*/ 248319 w 804350"/>
              <a:gd name="connsiteY6" fmla="*/ 402175 h 804350"/>
              <a:gd name="connsiteX7" fmla="*/ 342288 w 804350"/>
              <a:gd name="connsiteY7" fmla="*/ 543940 h 804350"/>
              <a:gd name="connsiteX8" fmla="*/ 402174 w 804350"/>
              <a:gd name="connsiteY8" fmla="*/ 556031 h 804350"/>
              <a:gd name="connsiteX9" fmla="*/ 402174 w 804350"/>
              <a:gd name="connsiteY9" fmla="*/ 804350 h 804350"/>
              <a:gd name="connsiteX10" fmla="*/ 321123 w 804350"/>
              <a:gd name="connsiteY10" fmla="*/ 796180 h 804350"/>
              <a:gd name="connsiteX11" fmla="*/ 0 w 804350"/>
              <a:gd name="connsiteY11" fmla="*/ 402175 h 804350"/>
              <a:gd name="connsiteX12" fmla="*/ 402175 w 804350"/>
              <a:gd name="connsiteY12" fmla="*/ 0 h 80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4350" h="804350">
                <a:moveTo>
                  <a:pt x="402175" y="0"/>
                </a:moveTo>
                <a:cubicBezTo>
                  <a:pt x="596526" y="0"/>
                  <a:pt x="758678" y="137859"/>
                  <a:pt x="796179" y="321123"/>
                </a:cubicBezTo>
                <a:lnTo>
                  <a:pt x="804350" y="402174"/>
                </a:lnTo>
                <a:lnTo>
                  <a:pt x="556031" y="402174"/>
                </a:lnTo>
                <a:lnTo>
                  <a:pt x="543940" y="342288"/>
                </a:lnTo>
                <a:cubicBezTo>
                  <a:pt x="520584" y="287066"/>
                  <a:pt x="465904" y="248319"/>
                  <a:pt x="402175" y="248319"/>
                </a:cubicBezTo>
                <a:cubicBezTo>
                  <a:pt x="317203" y="248319"/>
                  <a:pt x="248319" y="317203"/>
                  <a:pt x="248319" y="402175"/>
                </a:cubicBezTo>
                <a:cubicBezTo>
                  <a:pt x="248319" y="465904"/>
                  <a:pt x="287067" y="520584"/>
                  <a:pt x="342288" y="543940"/>
                </a:cubicBezTo>
                <a:lnTo>
                  <a:pt x="402174" y="556031"/>
                </a:lnTo>
                <a:lnTo>
                  <a:pt x="402174" y="804350"/>
                </a:lnTo>
                <a:lnTo>
                  <a:pt x="321123" y="796180"/>
                </a:lnTo>
                <a:cubicBezTo>
                  <a:pt x="137859" y="758678"/>
                  <a:pt x="0" y="596526"/>
                  <a:pt x="0" y="402175"/>
                </a:cubicBezTo>
                <a:cubicBezTo>
                  <a:pt x="0" y="180060"/>
                  <a:pt x="180060" y="0"/>
                  <a:pt x="4021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tx1"/>
              </a:solidFill>
            </a:endParaRPr>
          </a:p>
        </p:txBody>
      </p:sp>
      <p:sp>
        <p:nvSpPr>
          <p:cNvPr id="46" name="Isosceles Triangle 45">
            <a:extLst>
              <a:ext uri="{FF2B5EF4-FFF2-40B4-BE49-F238E27FC236}">
                <a16:creationId xmlns:a16="http://schemas.microsoft.com/office/drawing/2014/main" id="{434A6460-E0E3-4674-93D9-622FCE6A7968}"/>
              </a:ext>
            </a:extLst>
          </p:cNvPr>
          <p:cNvSpPr/>
          <p:nvPr/>
        </p:nvSpPr>
        <p:spPr>
          <a:xfrm rot="16200000">
            <a:off x="10556749" y="5223287"/>
            <a:ext cx="1755802" cy="1513623"/>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5ED59704-8184-4FBD-957F-122311F45869}"/>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Picture Placeholder 8">
            <a:extLst>
              <a:ext uri="{FF2B5EF4-FFF2-40B4-BE49-F238E27FC236}">
                <a16:creationId xmlns:a16="http://schemas.microsoft.com/office/drawing/2014/main" id="{4B5D7F94-AAEE-4409-A1DA-67EE51B5829C}"/>
              </a:ext>
            </a:extLst>
          </p:cNvPr>
          <p:cNvSpPr>
            <a:spLocks noGrp="1"/>
          </p:cNvSpPr>
          <p:nvPr>
            <p:ph type="pic" sz="quarter" idx="10"/>
          </p:nvPr>
        </p:nvSpPr>
        <p:spPr/>
      </p:sp>
      <p:sp>
        <p:nvSpPr>
          <p:cNvPr id="7" name="Picture Placeholder 6">
            <a:extLst>
              <a:ext uri="{FF2B5EF4-FFF2-40B4-BE49-F238E27FC236}">
                <a16:creationId xmlns:a16="http://schemas.microsoft.com/office/drawing/2014/main" id="{0C5D54D1-D991-40D7-BA10-80989F0FEE41}"/>
              </a:ext>
            </a:extLst>
          </p:cNvPr>
          <p:cNvSpPr>
            <a:spLocks noGrp="1"/>
          </p:cNvSpPr>
          <p:nvPr>
            <p:ph type="pic" sz="quarter" idx="11"/>
          </p:nvPr>
        </p:nvSpPr>
        <p:spPr/>
      </p:sp>
      <p:sp>
        <p:nvSpPr>
          <p:cNvPr id="5" name="Picture Placeholder 4">
            <a:extLst>
              <a:ext uri="{FF2B5EF4-FFF2-40B4-BE49-F238E27FC236}">
                <a16:creationId xmlns:a16="http://schemas.microsoft.com/office/drawing/2014/main" id="{EC179503-6913-4536-A733-FD2D2949D22D}"/>
              </a:ext>
            </a:extLst>
          </p:cNvPr>
          <p:cNvSpPr>
            <a:spLocks noGrp="1"/>
          </p:cNvSpPr>
          <p:nvPr>
            <p:ph type="pic" sz="quarter" idx="12"/>
          </p:nvPr>
        </p:nvSpPr>
        <p:spPr/>
      </p:sp>
      <p:sp>
        <p:nvSpPr>
          <p:cNvPr id="3" name="Picture Placeholder 2">
            <a:extLst>
              <a:ext uri="{FF2B5EF4-FFF2-40B4-BE49-F238E27FC236}">
                <a16:creationId xmlns:a16="http://schemas.microsoft.com/office/drawing/2014/main" id="{1735A3DC-3E3E-4B41-AE6B-33F4CC8D32CD}"/>
              </a:ext>
            </a:extLst>
          </p:cNvPr>
          <p:cNvSpPr>
            <a:spLocks noGrp="1"/>
          </p:cNvSpPr>
          <p:nvPr>
            <p:ph type="pic" sz="quarter" idx="13"/>
          </p:nvPr>
        </p:nvSpPr>
        <p:spPr/>
      </p:sp>
    </p:spTree>
    <p:extLst>
      <p:ext uri="{BB962C8B-B14F-4D97-AF65-F5344CB8AC3E}">
        <p14:creationId xmlns:p14="http://schemas.microsoft.com/office/powerpoint/2010/main" val="20338464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898A283-78C1-40F3-89ED-FBCB4A5D173D}"/>
              </a:ext>
            </a:extLst>
          </p:cNvPr>
          <p:cNvSpPr txBox="1"/>
          <p:nvPr/>
        </p:nvSpPr>
        <p:spPr>
          <a:xfrm>
            <a:off x="7430989" y="2190744"/>
            <a:ext cx="2190023" cy="338554"/>
          </a:xfrm>
          <a:prstGeom prst="rect">
            <a:avLst/>
          </a:prstGeom>
          <a:noFill/>
        </p:spPr>
        <p:txBody>
          <a:bodyPr wrap="none" rtlCol="0">
            <a:spAutoFit/>
          </a:bodyPr>
          <a:lstStyle/>
          <a:p>
            <a:pPr algn="ctr"/>
            <a:r>
              <a:rPr lang="en-US" sz="1600" dirty="0">
                <a:solidFill>
                  <a:schemeClr val="tx1">
                    <a:lumMod val="75000"/>
                    <a:lumOff val="25000"/>
                  </a:schemeClr>
                </a:solidFill>
                <a:latin typeface="Montserrat" panose="00000500000000000000" pitchFamily="50" charset="0"/>
              </a:rPr>
              <a:t>Pitch Pro Template</a:t>
            </a:r>
          </a:p>
        </p:txBody>
      </p:sp>
      <p:sp>
        <p:nvSpPr>
          <p:cNvPr id="11" name="TextBox 10">
            <a:extLst>
              <a:ext uri="{FF2B5EF4-FFF2-40B4-BE49-F238E27FC236}">
                <a16:creationId xmlns:a16="http://schemas.microsoft.com/office/drawing/2014/main" id="{7E664BE4-47B1-48BD-BD2B-D6DB9DA3676C}"/>
              </a:ext>
            </a:extLst>
          </p:cNvPr>
          <p:cNvSpPr txBox="1"/>
          <p:nvPr/>
        </p:nvSpPr>
        <p:spPr>
          <a:xfrm>
            <a:off x="7396220" y="2529298"/>
            <a:ext cx="2717841" cy="566758"/>
          </a:xfrm>
          <a:prstGeom prst="rect">
            <a:avLst/>
          </a:prstGeom>
          <a:noFill/>
        </p:spPr>
        <p:txBody>
          <a:bodyPr wrap="square" rtlCol="0">
            <a:spAutoFit/>
          </a:bodyPr>
          <a:lstStyle/>
          <a:p>
            <a:pPr>
              <a:lnSpc>
                <a:spcPct val="150000"/>
              </a:lnSpc>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p>
        </p:txBody>
      </p:sp>
      <p:sp>
        <p:nvSpPr>
          <p:cNvPr id="12" name="Oval 11">
            <a:extLst>
              <a:ext uri="{FF2B5EF4-FFF2-40B4-BE49-F238E27FC236}">
                <a16:creationId xmlns:a16="http://schemas.microsoft.com/office/drawing/2014/main" id="{3FFD953F-7F47-4FBF-8BC1-A5EA19A5BEEA}"/>
              </a:ext>
            </a:extLst>
          </p:cNvPr>
          <p:cNvSpPr/>
          <p:nvPr/>
        </p:nvSpPr>
        <p:spPr>
          <a:xfrm>
            <a:off x="6482458" y="2249183"/>
            <a:ext cx="514066" cy="5140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2</a:t>
            </a:r>
          </a:p>
        </p:txBody>
      </p:sp>
      <p:sp>
        <p:nvSpPr>
          <p:cNvPr id="13" name="TextBox 12">
            <a:extLst>
              <a:ext uri="{FF2B5EF4-FFF2-40B4-BE49-F238E27FC236}">
                <a16:creationId xmlns:a16="http://schemas.microsoft.com/office/drawing/2014/main" id="{34654CBF-A2FC-4E69-9EC3-D373FF8D0AF7}"/>
              </a:ext>
            </a:extLst>
          </p:cNvPr>
          <p:cNvSpPr txBox="1"/>
          <p:nvPr/>
        </p:nvSpPr>
        <p:spPr>
          <a:xfrm>
            <a:off x="7465758" y="3676573"/>
            <a:ext cx="2190023" cy="338554"/>
          </a:xfrm>
          <a:prstGeom prst="rect">
            <a:avLst/>
          </a:prstGeom>
          <a:noFill/>
        </p:spPr>
        <p:txBody>
          <a:bodyPr wrap="none" rtlCol="0">
            <a:spAutoFit/>
          </a:bodyPr>
          <a:lstStyle/>
          <a:p>
            <a:pPr algn="ctr"/>
            <a:r>
              <a:rPr lang="en-US" sz="1600" dirty="0">
                <a:solidFill>
                  <a:schemeClr val="tx1">
                    <a:lumMod val="75000"/>
                    <a:lumOff val="25000"/>
                  </a:schemeClr>
                </a:solidFill>
                <a:latin typeface="Montserrat" panose="00000500000000000000" pitchFamily="50" charset="0"/>
              </a:rPr>
              <a:t>Pitch Pro Template</a:t>
            </a:r>
          </a:p>
        </p:txBody>
      </p:sp>
      <p:sp>
        <p:nvSpPr>
          <p:cNvPr id="14" name="TextBox 13">
            <a:extLst>
              <a:ext uri="{FF2B5EF4-FFF2-40B4-BE49-F238E27FC236}">
                <a16:creationId xmlns:a16="http://schemas.microsoft.com/office/drawing/2014/main" id="{F034874B-3A85-4465-B8A9-521BEC602708}"/>
              </a:ext>
            </a:extLst>
          </p:cNvPr>
          <p:cNvSpPr txBox="1"/>
          <p:nvPr/>
        </p:nvSpPr>
        <p:spPr>
          <a:xfrm>
            <a:off x="7430989" y="4015127"/>
            <a:ext cx="2717841" cy="566758"/>
          </a:xfrm>
          <a:prstGeom prst="rect">
            <a:avLst/>
          </a:prstGeom>
          <a:noFill/>
        </p:spPr>
        <p:txBody>
          <a:bodyPr wrap="square" rtlCol="0">
            <a:spAutoFit/>
          </a:bodyPr>
          <a:lstStyle/>
          <a:p>
            <a:pPr>
              <a:lnSpc>
                <a:spcPct val="150000"/>
              </a:lnSpc>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p>
        </p:txBody>
      </p:sp>
      <p:sp>
        <p:nvSpPr>
          <p:cNvPr id="15" name="Oval 14">
            <a:extLst>
              <a:ext uri="{FF2B5EF4-FFF2-40B4-BE49-F238E27FC236}">
                <a16:creationId xmlns:a16="http://schemas.microsoft.com/office/drawing/2014/main" id="{F3A782CE-87A9-4489-8023-52F2AF283C8C}"/>
              </a:ext>
            </a:extLst>
          </p:cNvPr>
          <p:cNvSpPr/>
          <p:nvPr/>
        </p:nvSpPr>
        <p:spPr>
          <a:xfrm>
            <a:off x="6517227" y="3735012"/>
            <a:ext cx="514066" cy="51406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4</a:t>
            </a:r>
          </a:p>
        </p:txBody>
      </p:sp>
      <p:sp>
        <p:nvSpPr>
          <p:cNvPr id="16" name="TextBox 15">
            <a:extLst>
              <a:ext uri="{FF2B5EF4-FFF2-40B4-BE49-F238E27FC236}">
                <a16:creationId xmlns:a16="http://schemas.microsoft.com/office/drawing/2014/main" id="{C399373E-E75C-4048-8C94-2E57FEE0D594}"/>
              </a:ext>
            </a:extLst>
          </p:cNvPr>
          <p:cNvSpPr txBox="1"/>
          <p:nvPr/>
        </p:nvSpPr>
        <p:spPr>
          <a:xfrm>
            <a:off x="7465758" y="5179056"/>
            <a:ext cx="2190023" cy="338554"/>
          </a:xfrm>
          <a:prstGeom prst="rect">
            <a:avLst/>
          </a:prstGeom>
          <a:noFill/>
        </p:spPr>
        <p:txBody>
          <a:bodyPr wrap="none" rtlCol="0">
            <a:spAutoFit/>
          </a:bodyPr>
          <a:lstStyle/>
          <a:p>
            <a:pPr algn="ctr"/>
            <a:r>
              <a:rPr lang="en-US" sz="1600" dirty="0">
                <a:solidFill>
                  <a:schemeClr val="tx1">
                    <a:lumMod val="75000"/>
                    <a:lumOff val="25000"/>
                  </a:schemeClr>
                </a:solidFill>
                <a:latin typeface="Montserrat" panose="00000500000000000000" pitchFamily="50" charset="0"/>
              </a:rPr>
              <a:t>Pitch Pro Template</a:t>
            </a:r>
          </a:p>
        </p:txBody>
      </p:sp>
      <p:sp>
        <p:nvSpPr>
          <p:cNvPr id="17" name="TextBox 16">
            <a:extLst>
              <a:ext uri="{FF2B5EF4-FFF2-40B4-BE49-F238E27FC236}">
                <a16:creationId xmlns:a16="http://schemas.microsoft.com/office/drawing/2014/main" id="{3334EF54-718F-4537-82F3-72BD315C8B8D}"/>
              </a:ext>
            </a:extLst>
          </p:cNvPr>
          <p:cNvSpPr txBox="1"/>
          <p:nvPr/>
        </p:nvSpPr>
        <p:spPr>
          <a:xfrm>
            <a:off x="7430989" y="5517610"/>
            <a:ext cx="2717841" cy="566758"/>
          </a:xfrm>
          <a:prstGeom prst="rect">
            <a:avLst/>
          </a:prstGeom>
          <a:noFill/>
        </p:spPr>
        <p:txBody>
          <a:bodyPr wrap="square" rtlCol="0">
            <a:spAutoFit/>
          </a:bodyPr>
          <a:lstStyle/>
          <a:p>
            <a:pPr>
              <a:lnSpc>
                <a:spcPct val="150000"/>
              </a:lnSpc>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p>
        </p:txBody>
      </p:sp>
      <p:sp>
        <p:nvSpPr>
          <p:cNvPr id="18" name="Oval 17">
            <a:extLst>
              <a:ext uri="{FF2B5EF4-FFF2-40B4-BE49-F238E27FC236}">
                <a16:creationId xmlns:a16="http://schemas.microsoft.com/office/drawing/2014/main" id="{5C42F543-111C-4A50-870E-ADD66CC18A40}"/>
              </a:ext>
            </a:extLst>
          </p:cNvPr>
          <p:cNvSpPr/>
          <p:nvPr/>
        </p:nvSpPr>
        <p:spPr>
          <a:xfrm>
            <a:off x="6517227" y="5237495"/>
            <a:ext cx="514066" cy="5140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6</a:t>
            </a:r>
          </a:p>
        </p:txBody>
      </p:sp>
      <p:sp>
        <p:nvSpPr>
          <p:cNvPr id="19" name="TextBox 18">
            <a:extLst>
              <a:ext uri="{FF2B5EF4-FFF2-40B4-BE49-F238E27FC236}">
                <a16:creationId xmlns:a16="http://schemas.microsoft.com/office/drawing/2014/main" id="{B92B50AC-2946-47B4-813B-0C3D6BEE5A24}"/>
              </a:ext>
            </a:extLst>
          </p:cNvPr>
          <p:cNvSpPr txBox="1"/>
          <p:nvPr/>
        </p:nvSpPr>
        <p:spPr>
          <a:xfrm>
            <a:off x="2520389" y="2130485"/>
            <a:ext cx="2162773" cy="338554"/>
          </a:xfrm>
          <a:prstGeom prst="rect">
            <a:avLst/>
          </a:prstGeom>
          <a:noFill/>
        </p:spPr>
        <p:txBody>
          <a:bodyPr wrap="none" rtlCol="0">
            <a:spAutoFit/>
          </a:bodyPr>
          <a:lstStyle/>
          <a:p>
            <a:pPr algn="ctr"/>
            <a:r>
              <a:rPr lang="en-US" sz="1600" dirty="0">
                <a:solidFill>
                  <a:schemeClr val="tx1">
                    <a:lumMod val="75000"/>
                    <a:lumOff val="25000"/>
                  </a:schemeClr>
                </a:solidFill>
                <a:latin typeface="Montserrat" panose="00000500000000000000" pitchFamily="50" charset="0"/>
              </a:rPr>
              <a:t>Pitch Pro Template</a:t>
            </a:r>
          </a:p>
        </p:txBody>
      </p:sp>
      <p:sp>
        <p:nvSpPr>
          <p:cNvPr id="20" name="TextBox 19">
            <a:extLst>
              <a:ext uri="{FF2B5EF4-FFF2-40B4-BE49-F238E27FC236}">
                <a16:creationId xmlns:a16="http://schemas.microsoft.com/office/drawing/2014/main" id="{F392BF68-06C9-4FC9-996A-50C78F3160B6}"/>
              </a:ext>
            </a:extLst>
          </p:cNvPr>
          <p:cNvSpPr txBox="1"/>
          <p:nvPr/>
        </p:nvSpPr>
        <p:spPr>
          <a:xfrm>
            <a:off x="2043170" y="2479870"/>
            <a:ext cx="2717841" cy="566758"/>
          </a:xfrm>
          <a:prstGeom prst="rect">
            <a:avLst/>
          </a:prstGeom>
          <a:noFill/>
        </p:spPr>
        <p:txBody>
          <a:bodyPr wrap="square" rtlCol="0">
            <a:spAutoFit/>
          </a:bodyPr>
          <a:lstStyle/>
          <a:p>
            <a:pPr algn="r">
              <a:lnSpc>
                <a:spcPct val="150000"/>
              </a:lnSpc>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p>
        </p:txBody>
      </p:sp>
      <p:sp>
        <p:nvSpPr>
          <p:cNvPr id="21" name="Oval 20">
            <a:extLst>
              <a:ext uri="{FF2B5EF4-FFF2-40B4-BE49-F238E27FC236}">
                <a16:creationId xmlns:a16="http://schemas.microsoft.com/office/drawing/2014/main" id="{75265547-B5FE-4C22-962D-E1349BE6BF03}"/>
              </a:ext>
            </a:extLst>
          </p:cNvPr>
          <p:cNvSpPr/>
          <p:nvPr/>
        </p:nvSpPr>
        <p:spPr>
          <a:xfrm>
            <a:off x="5068567" y="2252424"/>
            <a:ext cx="514066" cy="5140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1</a:t>
            </a:r>
          </a:p>
        </p:txBody>
      </p:sp>
      <p:sp>
        <p:nvSpPr>
          <p:cNvPr id="22" name="TextBox 21">
            <a:extLst>
              <a:ext uri="{FF2B5EF4-FFF2-40B4-BE49-F238E27FC236}">
                <a16:creationId xmlns:a16="http://schemas.microsoft.com/office/drawing/2014/main" id="{73D4A980-18F3-435E-9CA4-16A8DFCAAB0A}"/>
              </a:ext>
            </a:extLst>
          </p:cNvPr>
          <p:cNvSpPr txBox="1"/>
          <p:nvPr/>
        </p:nvSpPr>
        <p:spPr>
          <a:xfrm>
            <a:off x="2541531" y="3616314"/>
            <a:ext cx="2190023" cy="338554"/>
          </a:xfrm>
          <a:prstGeom prst="rect">
            <a:avLst/>
          </a:prstGeom>
          <a:noFill/>
        </p:spPr>
        <p:txBody>
          <a:bodyPr wrap="none" rtlCol="0">
            <a:spAutoFit/>
          </a:bodyPr>
          <a:lstStyle/>
          <a:p>
            <a:pPr algn="ctr"/>
            <a:r>
              <a:rPr lang="en-US" sz="1600" dirty="0">
                <a:solidFill>
                  <a:schemeClr val="tx1">
                    <a:lumMod val="75000"/>
                    <a:lumOff val="25000"/>
                  </a:schemeClr>
                </a:solidFill>
                <a:latin typeface="Montserrat" panose="00000500000000000000" pitchFamily="50" charset="0"/>
              </a:rPr>
              <a:t>Pitch Pro Template</a:t>
            </a:r>
          </a:p>
        </p:txBody>
      </p:sp>
      <p:sp>
        <p:nvSpPr>
          <p:cNvPr id="23" name="TextBox 22">
            <a:extLst>
              <a:ext uri="{FF2B5EF4-FFF2-40B4-BE49-F238E27FC236}">
                <a16:creationId xmlns:a16="http://schemas.microsoft.com/office/drawing/2014/main" id="{6B511D47-CE53-4627-A185-2D8FAC94E824}"/>
              </a:ext>
            </a:extLst>
          </p:cNvPr>
          <p:cNvSpPr txBox="1"/>
          <p:nvPr/>
        </p:nvSpPr>
        <p:spPr>
          <a:xfrm>
            <a:off x="2077939" y="3965699"/>
            <a:ext cx="2717841" cy="566758"/>
          </a:xfrm>
          <a:prstGeom prst="rect">
            <a:avLst/>
          </a:prstGeom>
          <a:noFill/>
        </p:spPr>
        <p:txBody>
          <a:bodyPr wrap="square" rtlCol="0">
            <a:spAutoFit/>
          </a:bodyPr>
          <a:lstStyle/>
          <a:p>
            <a:pPr algn="r">
              <a:lnSpc>
                <a:spcPct val="150000"/>
              </a:lnSpc>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p>
        </p:txBody>
      </p:sp>
      <p:sp>
        <p:nvSpPr>
          <p:cNvPr id="24" name="Oval 23">
            <a:extLst>
              <a:ext uri="{FF2B5EF4-FFF2-40B4-BE49-F238E27FC236}">
                <a16:creationId xmlns:a16="http://schemas.microsoft.com/office/drawing/2014/main" id="{79A646C3-0F50-4FCE-ADFF-79A9F888EB16}"/>
              </a:ext>
            </a:extLst>
          </p:cNvPr>
          <p:cNvSpPr/>
          <p:nvPr/>
        </p:nvSpPr>
        <p:spPr>
          <a:xfrm>
            <a:off x="5103336" y="3738253"/>
            <a:ext cx="514066" cy="51406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3</a:t>
            </a:r>
          </a:p>
        </p:txBody>
      </p:sp>
      <p:sp>
        <p:nvSpPr>
          <p:cNvPr id="25" name="TextBox 24">
            <a:extLst>
              <a:ext uri="{FF2B5EF4-FFF2-40B4-BE49-F238E27FC236}">
                <a16:creationId xmlns:a16="http://schemas.microsoft.com/office/drawing/2014/main" id="{C54B38ED-B48F-41EE-9EFD-5F113B64087D}"/>
              </a:ext>
            </a:extLst>
          </p:cNvPr>
          <p:cNvSpPr txBox="1"/>
          <p:nvPr/>
        </p:nvSpPr>
        <p:spPr>
          <a:xfrm>
            <a:off x="2541531" y="5118797"/>
            <a:ext cx="2190023" cy="338554"/>
          </a:xfrm>
          <a:prstGeom prst="rect">
            <a:avLst/>
          </a:prstGeom>
          <a:noFill/>
        </p:spPr>
        <p:txBody>
          <a:bodyPr wrap="none" rtlCol="0">
            <a:spAutoFit/>
          </a:bodyPr>
          <a:lstStyle/>
          <a:p>
            <a:pPr algn="ctr"/>
            <a:r>
              <a:rPr lang="en-US" sz="1600" dirty="0">
                <a:solidFill>
                  <a:schemeClr val="tx1">
                    <a:lumMod val="75000"/>
                    <a:lumOff val="25000"/>
                  </a:schemeClr>
                </a:solidFill>
                <a:latin typeface="Montserrat" panose="00000500000000000000" pitchFamily="50" charset="0"/>
              </a:rPr>
              <a:t>Pitch Pro Template</a:t>
            </a:r>
          </a:p>
        </p:txBody>
      </p:sp>
      <p:sp>
        <p:nvSpPr>
          <p:cNvPr id="26" name="TextBox 25">
            <a:extLst>
              <a:ext uri="{FF2B5EF4-FFF2-40B4-BE49-F238E27FC236}">
                <a16:creationId xmlns:a16="http://schemas.microsoft.com/office/drawing/2014/main" id="{7A42E023-958C-435F-9C54-22D9ED2D243E}"/>
              </a:ext>
            </a:extLst>
          </p:cNvPr>
          <p:cNvSpPr txBox="1"/>
          <p:nvPr/>
        </p:nvSpPr>
        <p:spPr>
          <a:xfrm>
            <a:off x="2077939" y="5468182"/>
            <a:ext cx="2717841" cy="566758"/>
          </a:xfrm>
          <a:prstGeom prst="rect">
            <a:avLst/>
          </a:prstGeom>
          <a:noFill/>
        </p:spPr>
        <p:txBody>
          <a:bodyPr wrap="square" rtlCol="0">
            <a:spAutoFit/>
          </a:bodyPr>
          <a:lstStyle/>
          <a:p>
            <a:pPr algn="r">
              <a:lnSpc>
                <a:spcPct val="150000"/>
              </a:lnSpc>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p>
        </p:txBody>
      </p:sp>
      <p:sp>
        <p:nvSpPr>
          <p:cNvPr id="27" name="Oval 26">
            <a:extLst>
              <a:ext uri="{FF2B5EF4-FFF2-40B4-BE49-F238E27FC236}">
                <a16:creationId xmlns:a16="http://schemas.microsoft.com/office/drawing/2014/main" id="{AD612D2E-310C-40AF-A60D-9DC9F802C545}"/>
              </a:ext>
            </a:extLst>
          </p:cNvPr>
          <p:cNvSpPr/>
          <p:nvPr/>
        </p:nvSpPr>
        <p:spPr>
          <a:xfrm>
            <a:off x="5103336" y="5240736"/>
            <a:ext cx="514066" cy="5140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Lato" panose="020F0502020204030203" pitchFamily="34" charset="0"/>
                <a:ea typeface="Lato" panose="020F0502020204030203" pitchFamily="34" charset="0"/>
                <a:cs typeface="Lato" panose="020F0502020204030203" pitchFamily="34" charset="0"/>
              </a:rPr>
              <a:t>5</a:t>
            </a:r>
          </a:p>
        </p:txBody>
      </p:sp>
      <p:cxnSp>
        <p:nvCxnSpPr>
          <p:cNvPr id="30" name="Straight Connector 29">
            <a:extLst>
              <a:ext uri="{FF2B5EF4-FFF2-40B4-BE49-F238E27FC236}">
                <a16:creationId xmlns:a16="http://schemas.microsoft.com/office/drawing/2014/main" id="{363C813C-C60B-4EDD-B80B-819C17691F64}"/>
              </a:ext>
            </a:extLst>
          </p:cNvPr>
          <p:cNvCxnSpPr>
            <a:cxnSpLocks/>
          </p:cNvCxnSpPr>
          <p:nvPr/>
        </p:nvCxnSpPr>
        <p:spPr>
          <a:xfrm>
            <a:off x="6068783" y="2443695"/>
            <a:ext cx="0" cy="291098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id="{356B657E-500B-4E4F-AA71-8D4DF3B0E16F}"/>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eeform: Shape 31">
            <a:extLst>
              <a:ext uri="{FF2B5EF4-FFF2-40B4-BE49-F238E27FC236}">
                <a16:creationId xmlns:a16="http://schemas.microsoft.com/office/drawing/2014/main" id="{FF934281-D312-46FA-955B-9FD0C87985F3}"/>
              </a:ext>
            </a:extLst>
          </p:cNvPr>
          <p:cNvSpPr/>
          <p:nvPr/>
        </p:nvSpPr>
        <p:spPr>
          <a:xfrm rot="16200000">
            <a:off x="-13447" y="-10589"/>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3" name="Group 32">
            <a:extLst>
              <a:ext uri="{FF2B5EF4-FFF2-40B4-BE49-F238E27FC236}">
                <a16:creationId xmlns:a16="http://schemas.microsoft.com/office/drawing/2014/main" id="{FB2465F0-70C6-40A1-917A-4B0CFAF7D471}"/>
              </a:ext>
            </a:extLst>
          </p:cNvPr>
          <p:cNvGrpSpPr/>
          <p:nvPr/>
        </p:nvGrpSpPr>
        <p:grpSpPr>
          <a:xfrm>
            <a:off x="4379988" y="581160"/>
            <a:ext cx="3427541" cy="1077218"/>
            <a:chOff x="3897765" y="3003949"/>
            <a:chExt cx="3427541" cy="1077218"/>
          </a:xfrm>
        </p:grpSpPr>
        <p:sp>
          <p:nvSpPr>
            <p:cNvPr id="34" name="TextBox 33">
              <a:extLst>
                <a:ext uri="{FF2B5EF4-FFF2-40B4-BE49-F238E27FC236}">
                  <a16:creationId xmlns:a16="http://schemas.microsoft.com/office/drawing/2014/main" id="{578F199E-AECE-4AB3-9B95-FDFF1EA133A6}"/>
                </a:ext>
              </a:extLst>
            </p:cNvPr>
            <p:cNvSpPr txBox="1"/>
            <p:nvPr/>
          </p:nvSpPr>
          <p:spPr>
            <a:xfrm>
              <a:off x="3967640" y="3003949"/>
              <a:ext cx="3283271" cy="707886"/>
            </a:xfrm>
            <a:prstGeom prst="rect">
              <a:avLst/>
            </a:prstGeom>
            <a:noFill/>
          </p:spPr>
          <p:txBody>
            <a:bodyPr wrap="none" rtlCol="0">
              <a:spAutoFit/>
            </a:bodyPr>
            <a:lstStyle/>
            <a:p>
              <a:pPr algn="ctr"/>
              <a:r>
                <a:rPr lang="en-US" sz="4000" dirty="0">
                  <a:solidFill>
                    <a:schemeClr val="tx1">
                      <a:lumMod val="75000"/>
                      <a:lumOff val="25000"/>
                    </a:schemeClr>
                  </a:solidFill>
                  <a:latin typeface="Montserrat" panose="00000500000000000000" pitchFamily="50" charset="0"/>
                </a:rPr>
                <a:t>LOOKBOOK</a:t>
              </a:r>
            </a:p>
          </p:txBody>
        </p:sp>
        <p:sp>
          <p:nvSpPr>
            <p:cNvPr id="35" name="TextBox 34">
              <a:extLst>
                <a:ext uri="{FF2B5EF4-FFF2-40B4-BE49-F238E27FC236}">
                  <a16:creationId xmlns:a16="http://schemas.microsoft.com/office/drawing/2014/main" id="{C81336AF-681A-45F6-A311-927619AC86D7}"/>
                </a:ext>
              </a:extLst>
            </p:cNvPr>
            <p:cNvSpPr txBox="1"/>
            <p:nvPr/>
          </p:nvSpPr>
          <p:spPr>
            <a:xfrm>
              <a:off x="3897765" y="3711835"/>
              <a:ext cx="3427541" cy="369332"/>
            </a:xfrm>
            <a:prstGeom prst="rect">
              <a:avLst/>
            </a:prstGeom>
            <a:noFill/>
          </p:spPr>
          <p:txBody>
            <a:bodyPr wrap="none" rtlCol="0">
              <a:spAutoFit/>
            </a:bodyPr>
            <a:lstStyle/>
            <a:p>
              <a:pPr algn="ctr"/>
              <a:r>
                <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Multipurpose Template Business</a:t>
              </a:r>
            </a:p>
          </p:txBody>
        </p:sp>
      </p:grpSp>
    </p:spTree>
    <p:extLst>
      <p:ext uri="{BB962C8B-B14F-4D97-AF65-F5344CB8AC3E}">
        <p14:creationId xmlns:p14="http://schemas.microsoft.com/office/powerpoint/2010/main" val="39185695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56518" y="2106151"/>
            <a:ext cx="2650754" cy="3816882"/>
            <a:chOff x="1882503" y="1998442"/>
            <a:chExt cx="2650754" cy="3816882"/>
          </a:xfrm>
        </p:grpSpPr>
        <p:cxnSp>
          <p:nvCxnSpPr>
            <p:cNvPr id="20" name="Straight Connector 19">
              <a:extLst>
                <a:ext uri="{FF2B5EF4-FFF2-40B4-BE49-F238E27FC236}">
                  <a16:creationId xmlns:a16="http://schemas.microsoft.com/office/drawing/2014/main" id="{B7054DEF-7D9A-4D85-AC19-7E641A42BE51}"/>
                </a:ext>
              </a:extLst>
            </p:cNvPr>
            <p:cNvCxnSpPr/>
            <p:nvPr/>
          </p:nvCxnSpPr>
          <p:spPr>
            <a:xfrm>
              <a:off x="2252463" y="3395262"/>
              <a:ext cx="1945043" cy="0"/>
            </a:xfrm>
            <a:prstGeom prst="line">
              <a:avLst/>
            </a:prstGeom>
            <a:ln>
              <a:no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8F0451F-D8BF-4537-949A-FE72EDAD7BC0}"/>
                </a:ext>
              </a:extLst>
            </p:cNvPr>
            <p:cNvCxnSpPr/>
            <p:nvPr/>
          </p:nvCxnSpPr>
          <p:spPr>
            <a:xfrm>
              <a:off x="2252463" y="3730409"/>
              <a:ext cx="1945043" cy="0"/>
            </a:xfrm>
            <a:prstGeom prst="line">
              <a:avLst/>
            </a:prstGeom>
            <a:ln>
              <a:no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5C84403-1A67-4EBA-93F6-6CFF56567A16}"/>
                </a:ext>
              </a:extLst>
            </p:cNvPr>
            <p:cNvCxnSpPr/>
            <p:nvPr/>
          </p:nvCxnSpPr>
          <p:spPr>
            <a:xfrm>
              <a:off x="2252463" y="4400702"/>
              <a:ext cx="1945043" cy="0"/>
            </a:xfrm>
            <a:prstGeom prst="line">
              <a:avLst/>
            </a:prstGeom>
            <a:ln>
              <a:noFill/>
              <a:prstDash val="sysDot"/>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669577E-E6A1-4D65-99CF-CDA962F4DB7A}"/>
                </a:ext>
              </a:extLst>
            </p:cNvPr>
            <p:cNvSpPr/>
            <p:nvPr/>
          </p:nvSpPr>
          <p:spPr>
            <a:xfrm>
              <a:off x="1882503" y="1998442"/>
              <a:ext cx="2650754" cy="3816882"/>
            </a:xfrm>
            <a:prstGeom prst="rect">
              <a:avLst/>
            </a:prstGeom>
            <a:solidFill>
              <a:schemeClr val="bg1">
                <a:lumMod val="95000"/>
              </a:schemeClr>
            </a:solidFill>
            <a:ln w="9525">
              <a:noFill/>
              <a:headEnd type="oval" w="med" len="med"/>
              <a:tailEnd type="oval"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latin typeface="Titillium" panose="00000500000000000000" pitchFamily="50" charset="0"/>
              </a:endParaRPr>
            </a:p>
          </p:txBody>
        </p:sp>
        <p:sp>
          <p:nvSpPr>
            <p:cNvPr id="45" name="Rectangle 44">
              <a:extLst>
                <a:ext uri="{FF2B5EF4-FFF2-40B4-BE49-F238E27FC236}">
                  <a16:creationId xmlns:a16="http://schemas.microsoft.com/office/drawing/2014/main" id="{DD166F8E-912F-4D9E-9BDE-D17BE3F98F03}"/>
                </a:ext>
              </a:extLst>
            </p:cNvPr>
            <p:cNvSpPr/>
            <p:nvPr/>
          </p:nvSpPr>
          <p:spPr>
            <a:xfrm>
              <a:off x="2252463" y="1998442"/>
              <a:ext cx="1814198" cy="805973"/>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9B3C339-01D3-41B1-B34B-D29735C1C60C}"/>
                </a:ext>
              </a:extLst>
            </p:cNvPr>
            <p:cNvSpPr/>
            <p:nvPr/>
          </p:nvSpPr>
          <p:spPr>
            <a:xfrm>
              <a:off x="1882503" y="5629957"/>
              <a:ext cx="2650754" cy="185367"/>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Titillium" panose="00000500000000000000" pitchFamily="50" charset="0"/>
              </a:endParaRPr>
            </a:p>
          </p:txBody>
        </p:sp>
        <p:sp>
          <p:nvSpPr>
            <p:cNvPr id="23" name="Rectangle 22">
              <a:extLst>
                <a:ext uri="{FF2B5EF4-FFF2-40B4-BE49-F238E27FC236}">
                  <a16:creationId xmlns:a16="http://schemas.microsoft.com/office/drawing/2014/main" id="{6EC9919F-59F1-4D8B-B6C9-555C19C1A6B4}"/>
                </a:ext>
              </a:extLst>
            </p:cNvPr>
            <p:cNvSpPr/>
            <p:nvPr/>
          </p:nvSpPr>
          <p:spPr>
            <a:xfrm>
              <a:off x="2683810" y="2272668"/>
              <a:ext cx="1082348" cy="307777"/>
            </a:xfrm>
            <a:prstGeom prst="rect">
              <a:avLst/>
            </a:prstGeom>
            <a:ln>
              <a:noFill/>
            </a:ln>
          </p:spPr>
          <p:txBody>
            <a:bodyPr wrap="none">
              <a:spAutoFit/>
            </a:bodyPr>
            <a:lstStyle/>
            <a:p>
              <a:r>
                <a:rPr lang="en-US" sz="1400" b="1" spc="600" dirty="0">
                  <a:solidFill>
                    <a:schemeClr val="bg1"/>
                  </a:solidFill>
                  <a:latin typeface="Lato" panose="020F0502020204030203" pitchFamily="34" charset="0"/>
                  <a:ea typeface="Lato" panose="020F0502020204030203" pitchFamily="34" charset="0"/>
                  <a:cs typeface="Lato" panose="020F0502020204030203" pitchFamily="34" charset="0"/>
                </a:rPr>
                <a:t>BASIC</a:t>
              </a:r>
            </a:p>
          </p:txBody>
        </p:sp>
        <p:sp>
          <p:nvSpPr>
            <p:cNvPr id="10" name="TextBox 9">
              <a:extLst>
                <a:ext uri="{FF2B5EF4-FFF2-40B4-BE49-F238E27FC236}">
                  <a16:creationId xmlns:a16="http://schemas.microsoft.com/office/drawing/2014/main" id="{2DDC2279-9195-49CB-BEA9-C7A018C9B3F9}"/>
                </a:ext>
              </a:extLst>
            </p:cNvPr>
            <p:cNvSpPr txBox="1"/>
            <p:nvPr/>
          </p:nvSpPr>
          <p:spPr>
            <a:xfrm>
              <a:off x="2688254" y="3376760"/>
              <a:ext cx="1667095" cy="184666"/>
            </a:xfrm>
            <a:prstGeom prst="rect">
              <a:avLst/>
            </a:prstGeom>
            <a:noFill/>
          </p:spPr>
          <p:txBody>
            <a:bodyPr wrap="square" lIns="91440" tIns="0" rIns="91440" bIns="0" rtlCol="0">
              <a:spAutoFit/>
            </a:bodyPr>
            <a:lstStyle/>
            <a:p>
              <a:r>
                <a:rPr lang="en-US" sz="12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Your Title Here</a:t>
              </a:r>
              <a:endParaRPr lang="id-ID" sz="12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1" name="Freeform 50">
              <a:extLst>
                <a:ext uri="{FF2B5EF4-FFF2-40B4-BE49-F238E27FC236}">
                  <a16:creationId xmlns:a16="http://schemas.microsoft.com/office/drawing/2014/main" id="{52968030-3A87-499C-B70F-55689BF650AA}"/>
                </a:ext>
              </a:extLst>
            </p:cNvPr>
            <p:cNvSpPr>
              <a:spLocks noEditPoints="1"/>
            </p:cNvSpPr>
            <p:nvPr/>
          </p:nvSpPr>
          <p:spPr bwMode="auto">
            <a:xfrm>
              <a:off x="2268536" y="3301194"/>
              <a:ext cx="340615" cy="332961"/>
            </a:xfrm>
            <a:custGeom>
              <a:avLst/>
              <a:gdLst>
                <a:gd name="T0" fmla="*/ 282575 w 112"/>
                <a:gd name="T1" fmla="*/ 20273 h 109"/>
                <a:gd name="T2" fmla="*/ 262391 w 112"/>
                <a:gd name="T3" fmla="*/ 0 h 109"/>
                <a:gd name="T4" fmla="*/ 216977 w 112"/>
                <a:gd name="T5" fmla="*/ 53218 h 109"/>
                <a:gd name="T6" fmla="*/ 128673 w 112"/>
                <a:gd name="T7" fmla="*/ 17739 h 109"/>
                <a:gd name="T8" fmla="*/ 0 w 112"/>
                <a:gd name="T9" fmla="*/ 146982 h 109"/>
                <a:gd name="T10" fmla="*/ 128673 w 112"/>
                <a:gd name="T11" fmla="*/ 276225 h 109"/>
                <a:gd name="T12" fmla="*/ 257345 w 112"/>
                <a:gd name="T13" fmla="*/ 146982 h 109"/>
                <a:gd name="T14" fmla="*/ 237161 w 112"/>
                <a:gd name="T15" fmla="*/ 78559 h 109"/>
                <a:gd name="T16" fmla="*/ 282575 w 112"/>
                <a:gd name="T17" fmla="*/ 20273 h 109"/>
                <a:gd name="T18" fmla="*/ 239684 w 112"/>
                <a:gd name="T19" fmla="*/ 146982 h 109"/>
                <a:gd name="T20" fmla="*/ 128673 w 112"/>
                <a:gd name="T21" fmla="*/ 255952 h 109"/>
                <a:gd name="T22" fmla="*/ 20184 w 112"/>
                <a:gd name="T23" fmla="*/ 146982 h 109"/>
                <a:gd name="T24" fmla="*/ 128673 w 112"/>
                <a:gd name="T25" fmla="*/ 35478 h 109"/>
                <a:gd name="T26" fmla="*/ 204362 w 112"/>
                <a:gd name="T27" fmla="*/ 65889 h 109"/>
                <a:gd name="T28" fmla="*/ 126150 w 112"/>
                <a:gd name="T29" fmla="*/ 157119 h 109"/>
                <a:gd name="T30" fmla="*/ 65598 w 112"/>
                <a:gd name="T31" fmla="*/ 98833 h 109"/>
                <a:gd name="T32" fmla="*/ 45414 w 112"/>
                <a:gd name="T33" fmla="*/ 136845 h 109"/>
                <a:gd name="T34" fmla="*/ 108489 w 112"/>
                <a:gd name="T35" fmla="*/ 207802 h 109"/>
                <a:gd name="T36" fmla="*/ 121104 w 112"/>
                <a:gd name="T37" fmla="*/ 225542 h 109"/>
                <a:gd name="T38" fmla="*/ 136242 w 112"/>
                <a:gd name="T39" fmla="*/ 207802 h 109"/>
                <a:gd name="T40" fmla="*/ 224546 w 112"/>
                <a:gd name="T41" fmla="*/ 93764 h 109"/>
                <a:gd name="T42" fmla="*/ 239684 w 112"/>
                <a:gd name="T43" fmla="*/ 146982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2" h="109">
                  <a:moveTo>
                    <a:pt x="112" y="8"/>
                  </a:moveTo>
                  <a:cubicBezTo>
                    <a:pt x="104" y="0"/>
                    <a:pt x="104" y="0"/>
                    <a:pt x="104" y="0"/>
                  </a:cubicBezTo>
                  <a:cubicBezTo>
                    <a:pt x="86" y="21"/>
                    <a:pt x="86" y="21"/>
                    <a:pt x="86" y="21"/>
                  </a:cubicBezTo>
                  <a:cubicBezTo>
                    <a:pt x="77" y="12"/>
                    <a:pt x="65" y="7"/>
                    <a:pt x="51" y="7"/>
                  </a:cubicBezTo>
                  <a:cubicBezTo>
                    <a:pt x="23" y="7"/>
                    <a:pt x="0" y="30"/>
                    <a:pt x="0" y="58"/>
                  </a:cubicBezTo>
                  <a:cubicBezTo>
                    <a:pt x="0" y="86"/>
                    <a:pt x="23" y="109"/>
                    <a:pt x="51" y="109"/>
                  </a:cubicBezTo>
                  <a:cubicBezTo>
                    <a:pt x="79" y="109"/>
                    <a:pt x="102" y="86"/>
                    <a:pt x="102" y="58"/>
                  </a:cubicBezTo>
                  <a:cubicBezTo>
                    <a:pt x="102" y="48"/>
                    <a:pt x="99" y="38"/>
                    <a:pt x="94" y="31"/>
                  </a:cubicBezTo>
                  <a:lnTo>
                    <a:pt x="112" y="8"/>
                  </a:lnTo>
                  <a:close/>
                  <a:moveTo>
                    <a:pt x="95" y="58"/>
                  </a:moveTo>
                  <a:cubicBezTo>
                    <a:pt x="95" y="82"/>
                    <a:pt x="75" y="101"/>
                    <a:pt x="51" y="101"/>
                  </a:cubicBezTo>
                  <a:cubicBezTo>
                    <a:pt x="27" y="101"/>
                    <a:pt x="8" y="82"/>
                    <a:pt x="8" y="58"/>
                  </a:cubicBezTo>
                  <a:cubicBezTo>
                    <a:pt x="8" y="34"/>
                    <a:pt x="27" y="14"/>
                    <a:pt x="51" y="14"/>
                  </a:cubicBezTo>
                  <a:cubicBezTo>
                    <a:pt x="63" y="14"/>
                    <a:pt x="73" y="19"/>
                    <a:pt x="81" y="26"/>
                  </a:cubicBezTo>
                  <a:cubicBezTo>
                    <a:pt x="50" y="62"/>
                    <a:pt x="50" y="62"/>
                    <a:pt x="50" y="62"/>
                  </a:cubicBezTo>
                  <a:cubicBezTo>
                    <a:pt x="26" y="39"/>
                    <a:pt x="26" y="39"/>
                    <a:pt x="26" y="39"/>
                  </a:cubicBezTo>
                  <a:cubicBezTo>
                    <a:pt x="18" y="54"/>
                    <a:pt x="18" y="54"/>
                    <a:pt x="18" y="54"/>
                  </a:cubicBezTo>
                  <a:cubicBezTo>
                    <a:pt x="43" y="82"/>
                    <a:pt x="43" y="82"/>
                    <a:pt x="43" y="82"/>
                  </a:cubicBezTo>
                  <a:cubicBezTo>
                    <a:pt x="48" y="89"/>
                    <a:pt x="48" y="89"/>
                    <a:pt x="48" y="89"/>
                  </a:cubicBezTo>
                  <a:cubicBezTo>
                    <a:pt x="54" y="82"/>
                    <a:pt x="54" y="82"/>
                    <a:pt x="54" y="82"/>
                  </a:cubicBezTo>
                  <a:cubicBezTo>
                    <a:pt x="89" y="37"/>
                    <a:pt x="89" y="37"/>
                    <a:pt x="89" y="37"/>
                  </a:cubicBezTo>
                  <a:cubicBezTo>
                    <a:pt x="93" y="43"/>
                    <a:pt x="95" y="50"/>
                    <a:pt x="95" y="58"/>
                  </a:cubicBezTo>
                  <a:close/>
                </a:path>
              </a:pathLst>
            </a:custGeom>
            <a:solidFill>
              <a:schemeClr val="accent1"/>
            </a:solidFill>
            <a:ln>
              <a:noFill/>
            </a:ln>
          </p:spPr>
          <p:txBody>
            <a:bodyPr/>
            <a:lstStyle/>
            <a:p>
              <a:endParaRPr lang="en-US">
                <a:solidFill>
                  <a:schemeClr val="tx1">
                    <a:lumMod val="75000"/>
                    <a:lumOff val="25000"/>
                  </a:schemeClr>
                </a:solidFill>
              </a:endParaRPr>
            </a:p>
          </p:txBody>
        </p:sp>
        <p:sp>
          <p:nvSpPr>
            <p:cNvPr id="12" name="TextBox 11">
              <a:extLst>
                <a:ext uri="{FF2B5EF4-FFF2-40B4-BE49-F238E27FC236}">
                  <a16:creationId xmlns:a16="http://schemas.microsoft.com/office/drawing/2014/main" id="{815324C1-00C6-413D-86D8-5598F1A28FB5}"/>
                </a:ext>
              </a:extLst>
            </p:cNvPr>
            <p:cNvSpPr txBox="1"/>
            <p:nvPr/>
          </p:nvSpPr>
          <p:spPr>
            <a:xfrm>
              <a:off x="2672181" y="3845877"/>
              <a:ext cx="1667095" cy="184666"/>
            </a:xfrm>
            <a:prstGeom prst="rect">
              <a:avLst/>
            </a:prstGeom>
            <a:noFill/>
          </p:spPr>
          <p:txBody>
            <a:bodyPr wrap="square" lIns="91440" tIns="0" rIns="91440" bIns="0" rtlCol="0">
              <a:spAutoFit/>
            </a:bodyPr>
            <a:lstStyle/>
            <a:p>
              <a:r>
                <a:rPr lang="en-US" sz="12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Your Title Here</a:t>
              </a:r>
              <a:endParaRPr lang="id-ID" sz="12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3" name="Freeform 50">
              <a:extLst>
                <a:ext uri="{FF2B5EF4-FFF2-40B4-BE49-F238E27FC236}">
                  <a16:creationId xmlns:a16="http://schemas.microsoft.com/office/drawing/2014/main" id="{3D7086E5-1CD4-43F7-96ED-07C1EC7F1503}"/>
                </a:ext>
              </a:extLst>
            </p:cNvPr>
            <p:cNvSpPr>
              <a:spLocks noEditPoints="1"/>
            </p:cNvSpPr>
            <p:nvPr/>
          </p:nvSpPr>
          <p:spPr bwMode="auto">
            <a:xfrm>
              <a:off x="2252463" y="3770312"/>
              <a:ext cx="340615" cy="332961"/>
            </a:xfrm>
            <a:custGeom>
              <a:avLst/>
              <a:gdLst>
                <a:gd name="T0" fmla="*/ 282575 w 112"/>
                <a:gd name="T1" fmla="*/ 20273 h 109"/>
                <a:gd name="T2" fmla="*/ 262391 w 112"/>
                <a:gd name="T3" fmla="*/ 0 h 109"/>
                <a:gd name="T4" fmla="*/ 216977 w 112"/>
                <a:gd name="T5" fmla="*/ 53218 h 109"/>
                <a:gd name="T6" fmla="*/ 128673 w 112"/>
                <a:gd name="T7" fmla="*/ 17739 h 109"/>
                <a:gd name="T8" fmla="*/ 0 w 112"/>
                <a:gd name="T9" fmla="*/ 146982 h 109"/>
                <a:gd name="T10" fmla="*/ 128673 w 112"/>
                <a:gd name="T11" fmla="*/ 276225 h 109"/>
                <a:gd name="T12" fmla="*/ 257345 w 112"/>
                <a:gd name="T13" fmla="*/ 146982 h 109"/>
                <a:gd name="T14" fmla="*/ 237161 w 112"/>
                <a:gd name="T15" fmla="*/ 78559 h 109"/>
                <a:gd name="T16" fmla="*/ 282575 w 112"/>
                <a:gd name="T17" fmla="*/ 20273 h 109"/>
                <a:gd name="T18" fmla="*/ 239684 w 112"/>
                <a:gd name="T19" fmla="*/ 146982 h 109"/>
                <a:gd name="T20" fmla="*/ 128673 w 112"/>
                <a:gd name="T21" fmla="*/ 255952 h 109"/>
                <a:gd name="T22" fmla="*/ 20184 w 112"/>
                <a:gd name="T23" fmla="*/ 146982 h 109"/>
                <a:gd name="T24" fmla="*/ 128673 w 112"/>
                <a:gd name="T25" fmla="*/ 35478 h 109"/>
                <a:gd name="T26" fmla="*/ 204362 w 112"/>
                <a:gd name="T27" fmla="*/ 65889 h 109"/>
                <a:gd name="T28" fmla="*/ 126150 w 112"/>
                <a:gd name="T29" fmla="*/ 157119 h 109"/>
                <a:gd name="T30" fmla="*/ 65598 w 112"/>
                <a:gd name="T31" fmla="*/ 98833 h 109"/>
                <a:gd name="T32" fmla="*/ 45414 w 112"/>
                <a:gd name="T33" fmla="*/ 136845 h 109"/>
                <a:gd name="T34" fmla="*/ 108489 w 112"/>
                <a:gd name="T35" fmla="*/ 207802 h 109"/>
                <a:gd name="T36" fmla="*/ 121104 w 112"/>
                <a:gd name="T37" fmla="*/ 225542 h 109"/>
                <a:gd name="T38" fmla="*/ 136242 w 112"/>
                <a:gd name="T39" fmla="*/ 207802 h 109"/>
                <a:gd name="T40" fmla="*/ 224546 w 112"/>
                <a:gd name="T41" fmla="*/ 93764 h 109"/>
                <a:gd name="T42" fmla="*/ 239684 w 112"/>
                <a:gd name="T43" fmla="*/ 146982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2" h="109">
                  <a:moveTo>
                    <a:pt x="112" y="8"/>
                  </a:moveTo>
                  <a:cubicBezTo>
                    <a:pt x="104" y="0"/>
                    <a:pt x="104" y="0"/>
                    <a:pt x="104" y="0"/>
                  </a:cubicBezTo>
                  <a:cubicBezTo>
                    <a:pt x="86" y="21"/>
                    <a:pt x="86" y="21"/>
                    <a:pt x="86" y="21"/>
                  </a:cubicBezTo>
                  <a:cubicBezTo>
                    <a:pt x="77" y="12"/>
                    <a:pt x="65" y="7"/>
                    <a:pt x="51" y="7"/>
                  </a:cubicBezTo>
                  <a:cubicBezTo>
                    <a:pt x="23" y="7"/>
                    <a:pt x="0" y="30"/>
                    <a:pt x="0" y="58"/>
                  </a:cubicBezTo>
                  <a:cubicBezTo>
                    <a:pt x="0" y="86"/>
                    <a:pt x="23" y="109"/>
                    <a:pt x="51" y="109"/>
                  </a:cubicBezTo>
                  <a:cubicBezTo>
                    <a:pt x="79" y="109"/>
                    <a:pt x="102" y="86"/>
                    <a:pt x="102" y="58"/>
                  </a:cubicBezTo>
                  <a:cubicBezTo>
                    <a:pt x="102" y="48"/>
                    <a:pt x="99" y="38"/>
                    <a:pt x="94" y="31"/>
                  </a:cubicBezTo>
                  <a:lnTo>
                    <a:pt x="112" y="8"/>
                  </a:lnTo>
                  <a:close/>
                  <a:moveTo>
                    <a:pt x="95" y="58"/>
                  </a:moveTo>
                  <a:cubicBezTo>
                    <a:pt x="95" y="82"/>
                    <a:pt x="75" y="101"/>
                    <a:pt x="51" y="101"/>
                  </a:cubicBezTo>
                  <a:cubicBezTo>
                    <a:pt x="27" y="101"/>
                    <a:pt x="8" y="82"/>
                    <a:pt x="8" y="58"/>
                  </a:cubicBezTo>
                  <a:cubicBezTo>
                    <a:pt x="8" y="34"/>
                    <a:pt x="27" y="14"/>
                    <a:pt x="51" y="14"/>
                  </a:cubicBezTo>
                  <a:cubicBezTo>
                    <a:pt x="63" y="14"/>
                    <a:pt x="73" y="19"/>
                    <a:pt x="81" y="26"/>
                  </a:cubicBezTo>
                  <a:cubicBezTo>
                    <a:pt x="50" y="62"/>
                    <a:pt x="50" y="62"/>
                    <a:pt x="50" y="62"/>
                  </a:cubicBezTo>
                  <a:cubicBezTo>
                    <a:pt x="26" y="39"/>
                    <a:pt x="26" y="39"/>
                    <a:pt x="26" y="39"/>
                  </a:cubicBezTo>
                  <a:cubicBezTo>
                    <a:pt x="18" y="54"/>
                    <a:pt x="18" y="54"/>
                    <a:pt x="18" y="54"/>
                  </a:cubicBezTo>
                  <a:cubicBezTo>
                    <a:pt x="43" y="82"/>
                    <a:pt x="43" y="82"/>
                    <a:pt x="43" y="82"/>
                  </a:cubicBezTo>
                  <a:cubicBezTo>
                    <a:pt x="48" y="89"/>
                    <a:pt x="48" y="89"/>
                    <a:pt x="48" y="89"/>
                  </a:cubicBezTo>
                  <a:cubicBezTo>
                    <a:pt x="54" y="82"/>
                    <a:pt x="54" y="82"/>
                    <a:pt x="54" y="82"/>
                  </a:cubicBezTo>
                  <a:cubicBezTo>
                    <a:pt x="89" y="37"/>
                    <a:pt x="89" y="37"/>
                    <a:pt x="89" y="37"/>
                  </a:cubicBezTo>
                  <a:cubicBezTo>
                    <a:pt x="93" y="43"/>
                    <a:pt x="95" y="50"/>
                    <a:pt x="95" y="58"/>
                  </a:cubicBezTo>
                  <a:close/>
                </a:path>
              </a:pathLst>
            </a:custGeom>
            <a:solidFill>
              <a:schemeClr val="accent1"/>
            </a:solidFill>
            <a:ln>
              <a:noFill/>
            </a:ln>
          </p:spPr>
          <p:txBody>
            <a:bodyPr/>
            <a:lstStyle/>
            <a:p>
              <a:endParaRPr lang="en-US" dirty="0">
                <a:solidFill>
                  <a:schemeClr val="tx1">
                    <a:lumMod val="75000"/>
                    <a:lumOff val="25000"/>
                  </a:schemeClr>
                </a:solidFill>
              </a:endParaRPr>
            </a:p>
          </p:txBody>
        </p:sp>
        <p:sp>
          <p:nvSpPr>
            <p:cNvPr id="14" name="TextBox 13">
              <a:extLst>
                <a:ext uri="{FF2B5EF4-FFF2-40B4-BE49-F238E27FC236}">
                  <a16:creationId xmlns:a16="http://schemas.microsoft.com/office/drawing/2014/main" id="{816DF1F1-7AED-478E-9283-D70D8C228546}"/>
                </a:ext>
              </a:extLst>
            </p:cNvPr>
            <p:cNvSpPr txBox="1"/>
            <p:nvPr/>
          </p:nvSpPr>
          <p:spPr>
            <a:xfrm>
              <a:off x="2672181" y="4309787"/>
              <a:ext cx="1667095" cy="184666"/>
            </a:xfrm>
            <a:prstGeom prst="rect">
              <a:avLst/>
            </a:prstGeom>
            <a:noFill/>
          </p:spPr>
          <p:txBody>
            <a:bodyPr wrap="square" lIns="91440" tIns="0" rIns="91440" bIns="0" rtlCol="0">
              <a:spAutoFit/>
            </a:bodyPr>
            <a:lstStyle/>
            <a:p>
              <a:r>
                <a:rPr lang="en-US" sz="12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Your Title Here</a:t>
              </a:r>
              <a:endParaRPr lang="id-ID" sz="12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5" name="Freeform 50">
              <a:extLst>
                <a:ext uri="{FF2B5EF4-FFF2-40B4-BE49-F238E27FC236}">
                  <a16:creationId xmlns:a16="http://schemas.microsoft.com/office/drawing/2014/main" id="{431FE9B5-9C4E-4AC6-80AE-69E3B68D6D1D}"/>
                </a:ext>
              </a:extLst>
            </p:cNvPr>
            <p:cNvSpPr>
              <a:spLocks noEditPoints="1"/>
            </p:cNvSpPr>
            <p:nvPr/>
          </p:nvSpPr>
          <p:spPr bwMode="auto">
            <a:xfrm>
              <a:off x="2252463" y="4234221"/>
              <a:ext cx="340615" cy="332961"/>
            </a:xfrm>
            <a:custGeom>
              <a:avLst/>
              <a:gdLst>
                <a:gd name="T0" fmla="*/ 282575 w 112"/>
                <a:gd name="T1" fmla="*/ 20273 h 109"/>
                <a:gd name="T2" fmla="*/ 262391 w 112"/>
                <a:gd name="T3" fmla="*/ 0 h 109"/>
                <a:gd name="T4" fmla="*/ 216977 w 112"/>
                <a:gd name="T5" fmla="*/ 53218 h 109"/>
                <a:gd name="T6" fmla="*/ 128673 w 112"/>
                <a:gd name="T7" fmla="*/ 17739 h 109"/>
                <a:gd name="T8" fmla="*/ 0 w 112"/>
                <a:gd name="T9" fmla="*/ 146982 h 109"/>
                <a:gd name="T10" fmla="*/ 128673 w 112"/>
                <a:gd name="T11" fmla="*/ 276225 h 109"/>
                <a:gd name="T12" fmla="*/ 257345 w 112"/>
                <a:gd name="T13" fmla="*/ 146982 h 109"/>
                <a:gd name="T14" fmla="*/ 237161 w 112"/>
                <a:gd name="T15" fmla="*/ 78559 h 109"/>
                <a:gd name="T16" fmla="*/ 282575 w 112"/>
                <a:gd name="T17" fmla="*/ 20273 h 109"/>
                <a:gd name="T18" fmla="*/ 239684 w 112"/>
                <a:gd name="T19" fmla="*/ 146982 h 109"/>
                <a:gd name="T20" fmla="*/ 128673 w 112"/>
                <a:gd name="T21" fmla="*/ 255952 h 109"/>
                <a:gd name="T22" fmla="*/ 20184 w 112"/>
                <a:gd name="T23" fmla="*/ 146982 h 109"/>
                <a:gd name="T24" fmla="*/ 128673 w 112"/>
                <a:gd name="T25" fmla="*/ 35478 h 109"/>
                <a:gd name="T26" fmla="*/ 204362 w 112"/>
                <a:gd name="T27" fmla="*/ 65889 h 109"/>
                <a:gd name="T28" fmla="*/ 126150 w 112"/>
                <a:gd name="T29" fmla="*/ 157119 h 109"/>
                <a:gd name="T30" fmla="*/ 65598 w 112"/>
                <a:gd name="T31" fmla="*/ 98833 h 109"/>
                <a:gd name="T32" fmla="*/ 45414 w 112"/>
                <a:gd name="T33" fmla="*/ 136845 h 109"/>
                <a:gd name="T34" fmla="*/ 108489 w 112"/>
                <a:gd name="T35" fmla="*/ 207802 h 109"/>
                <a:gd name="T36" fmla="*/ 121104 w 112"/>
                <a:gd name="T37" fmla="*/ 225542 h 109"/>
                <a:gd name="T38" fmla="*/ 136242 w 112"/>
                <a:gd name="T39" fmla="*/ 207802 h 109"/>
                <a:gd name="T40" fmla="*/ 224546 w 112"/>
                <a:gd name="T41" fmla="*/ 93764 h 109"/>
                <a:gd name="T42" fmla="*/ 239684 w 112"/>
                <a:gd name="T43" fmla="*/ 146982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2" h="109">
                  <a:moveTo>
                    <a:pt x="112" y="8"/>
                  </a:moveTo>
                  <a:cubicBezTo>
                    <a:pt x="104" y="0"/>
                    <a:pt x="104" y="0"/>
                    <a:pt x="104" y="0"/>
                  </a:cubicBezTo>
                  <a:cubicBezTo>
                    <a:pt x="86" y="21"/>
                    <a:pt x="86" y="21"/>
                    <a:pt x="86" y="21"/>
                  </a:cubicBezTo>
                  <a:cubicBezTo>
                    <a:pt x="77" y="12"/>
                    <a:pt x="65" y="7"/>
                    <a:pt x="51" y="7"/>
                  </a:cubicBezTo>
                  <a:cubicBezTo>
                    <a:pt x="23" y="7"/>
                    <a:pt x="0" y="30"/>
                    <a:pt x="0" y="58"/>
                  </a:cubicBezTo>
                  <a:cubicBezTo>
                    <a:pt x="0" y="86"/>
                    <a:pt x="23" y="109"/>
                    <a:pt x="51" y="109"/>
                  </a:cubicBezTo>
                  <a:cubicBezTo>
                    <a:pt x="79" y="109"/>
                    <a:pt x="102" y="86"/>
                    <a:pt x="102" y="58"/>
                  </a:cubicBezTo>
                  <a:cubicBezTo>
                    <a:pt x="102" y="48"/>
                    <a:pt x="99" y="38"/>
                    <a:pt x="94" y="31"/>
                  </a:cubicBezTo>
                  <a:lnTo>
                    <a:pt x="112" y="8"/>
                  </a:lnTo>
                  <a:close/>
                  <a:moveTo>
                    <a:pt x="95" y="58"/>
                  </a:moveTo>
                  <a:cubicBezTo>
                    <a:pt x="95" y="82"/>
                    <a:pt x="75" y="101"/>
                    <a:pt x="51" y="101"/>
                  </a:cubicBezTo>
                  <a:cubicBezTo>
                    <a:pt x="27" y="101"/>
                    <a:pt x="8" y="82"/>
                    <a:pt x="8" y="58"/>
                  </a:cubicBezTo>
                  <a:cubicBezTo>
                    <a:pt x="8" y="34"/>
                    <a:pt x="27" y="14"/>
                    <a:pt x="51" y="14"/>
                  </a:cubicBezTo>
                  <a:cubicBezTo>
                    <a:pt x="63" y="14"/>
                    <a:pt x="73" y="19"/>
                    <a:pt x="81" y="26"/>
                  </a:cubicBezTo>
                  <a:cubicBezTo>
                    <a:pt x="50" y="62"/>
                    <a:pt x="50" y="62"/>
                    <a:pt x="50" y="62"/>
                  </a:cubicBezTo>
                  <a:cubicBezTo>
                    <a:pt x="26" y="39"/>
                    <a:pt x="26" y="39"/>
                    <a:pt x="26" y="39"/>
                  </a:cubicBezTo>
                  <a:cubicBezTo>
                    <a:pt x="18" y="54"/>
                    <a:pt x="18" y="54"/>
                    <a:pt x="18" y="54"/>
                  </a:cubicBezTo>
                  <a:cubicBezTo>
                    <a:pt x="43" y="82"/>
                    <a:pt x="43" y="82"/>
                    <a:pt x="43" y="82"/>
                  </a:cubicBezTo>
                  <a:cubicBezTo>
                    <a:pt x="48" y="89"/>
                    <a:pt x="48" y="89"/>
                    <a:pt x="48" y="89"/>
                  </a:cubicBezTo>
                  <a:cubicBezTo>
                    <a:pt x="54" y="82"/>
                    <a:pt x="54" y="82"/>
                    <a:pt x="54" y="82"/>
                  </a:cubicBezTo>
                  <a:cubicBezTo>
                    <a:pt x="89" y="37"/>
                    <a:pt x="89" y="37"/>
                    <a:pt x="89" y="37"/>
                  </a:cubicBezTo>
                  <a:cubicBezTo>
                    <a:pt x="93" y="43"/>
                    <a:pt x="95" y="50"/>
                    <a:pt x="95" y="58"/>
                  </a:cubicBezTo>
                  <a:close/>
                </a:path>
              </a:pathLst>
            </a:custGeom>
            <a:solidFill>
              <a:schemeClr val="accent1"/>
            </a:solidFill>
            <a:ln>
              <a:noFill/>
            </a:ln>
          </p:spPr>
          <p:txBody>
            <a:bodyPr/>
            <a:lstStyle/>
            <a:p>
              <a:endParaRPr lang="en-US">
                <a:solidFill>
                  <a:schemeClr val="tx1">
                    <a:lumMod val="75000"/>
                    <a:lumOff val="25000"/>
                  </a:schemeClr>
                </a:solidFill>
              </a:endParaRPr>
            </a:p>
          </p:txBody>
        </p:sp>
        <p:sp>
          <p:nvSpPr>
            <p:cNvPr id="50" name="TextBox 49">
              <a:extLst>
                <a:ext uri="{FF2B5EF4-FFF2-40B4-BE49-F238E27FC236}">
                  <a16:creationId xmlns:a16="http://schemas.microsoft.com/office/drawing/2014/main" id="{692E078C-530C-47EE-B423-75840B6375DB}"/>
                </a:ext>
              </a:extLst>
            </p:cNvPr>
            <p:cNvSpPr txBox="1"/>
            <p:nvPr/>
          </p:nvSpPr>
          <p:spPr>
            <a:xfrm>
              <a:off x="2672181" y="4771380"/>
              <a:ext cx="1667095" cy="184666"/>
            </a:xfrm>
            <a:prstGeom prst="rect">
              <a:avLst/>
            </a:prstGeom>
            <a:noFill/>
          </p:spPr>
          <p:txBody>
            <a:bodyPr wrap="square" lIns="91440" tIns="0" rIns="91440" bIns="0" rtlCol="0">
              <a:spAutoFit/>
            </a:bodyPr>
            <a:lstStyle/>
            <a:p>
              <a:r>
                <a:rPr lang="en-US" sz="12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Your Title Here</a:t>
              </a:r>
              <a:endParaRPr lang="id-ID" sz="12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sp>
          <p:nvSpPr>
            <p:cNvPr id="51" name="Freeform 50">
              <a:extLst>
                <a:ext uri="{FF2B5EF4-FFF2-40B4-BE49-F238E27FC236}">
                  <a16:creationId xmlns:a16="http://schemas.microsoft.com/office/drawing/2014/main" id="{0C8C14CC-587D-4211-90A3-CBDF55245E57}"/>
                </a:ext>
              </a:extLst>
            </p:cNvPr>
            <p:cNvSpPr>
              <a:spLocks noEditPoints="1"/>
            </p:cNvSpPr>
            <p:nvPr/>
          </p:nvSpPr>
          <p:spPr bwMode="auto">
            <a:xfrm>
              <a:off x="2252463" y="4695814"/>
              <a:ext cx="340615" cy="332961"/>
            </a:xfrm>
            <a:custGeom>
              <a:avLst/>
              <a:gdLst>
                <a:gd name="T0" fmla="*/ 282575 w 112"/>
                <a:gd name="T1" fmla="*/ 20273 h 109"/>
                <a:gd name="T2" fmla="*/ 262391 w 112"/>
                <a:gd name="T3" fmla="*/ 0 h 109"/>
                <a:gd name="T4" fmla="*/ 216977 w 112"/>
                <a:gd name="T5" fmla="*/ 53218 h 109"/>
                <a:gd name="T6" fmla="*/ 128673 w 112"/>
                <a:gd name="T7" fmla="*/ 17739 h 109"/>
                <a:gd name="T8" fmla="*/ 0 w 112"/>
                <a:gd name="T9" fmla="*/ 146982 h 109"/>
                <a:gd name="T10" fmla="*/ 128673 w 112"/>
                <a:gd name="T11" fmla="*/ 276225 h 109"/>
                <a:gd name="T12" fmla="*/ 257345 w 112"/>
                <a:gd name="T13" fmla="*/ 146982 h 109"/>
                <a:gd name="T14" fmla="*/ 237161 w 112"/>
                <a:gd name="T15" fmla="*/ 78559 h 109"/>
                <a:gd name="T16" fmla="*/ 282575 w 112"/>
                <a:gd name="T17" fmla="*/ 20273 h 109"/>
                <a:gd name="T18" fmla="*/ 239684 w 112"/>
                <a:gd name="T19" fmla="*/ 146982 h 109"/>
                <a:gd name="T20" fmla="*/ 128673 w 112"/>
                <a:gd name="T21" fmla="*/ 255952 h 109"/>
                <a:gd name="T22" fmla="*/ 20184 w 112"/>
                <a:gd name="T23" fmla="*/ 146982 h 109"/>
                <a:gd name="T24" fmla="*/ 128673 w 112"/>
                <a:gd name="T25" fmla="*/ 35478 h 109"/>
                <a:gd name="T26" fmla="*/ 204362 w 112"/>
                <a:gd name="T27" fmla="*/ 65889 h 109"/>
                <a:gd name="T28" fmla="*/ 126150 w 112"/>
                <a:gd name="T29" fmla="*/ 157119 h 109"/>
                <a:gd name="T30" fmla="*/ 65598 w 112"/>
                <a:gd name="T31" fmla="*/ 98833 h 109"/>
                <a:gd name="T32" fmla="*/ 45414 w 112"/>
                <a:gd name="T33" fmla="*/ 136845 h 109"/>
                <a:gd name="T34" fmla="*/ 108489 w 112"/>
                <a:gd name="T35" fmla="*/ 207802 h 109"/>
                <a:gd name="T36" fmla="*/ 121104 w 112"/>
                <a:gd name="T37" fmla="*/ 225542 h 109"/>
                <a:gd name="T38" fmla="*/ 136242 w 112"/>
                <a:gd name="T39" fmla="*/ 207802 h 109"/>
                <a:gd name="T40" fmla="*/ 224546 w 112"/>
                <a:gd name="T41" fmla="*/ 93764 h 109"/>
                <a:gd name="T42" fmla="*/ 239684 w 112"/>
                <a:gd name="T43" fmla="*/ 146982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2" h="109">
                  <a:moveTo>
                    <a:pt x="112" y="8"/>
                  </a:moveTo>
                  <a:cubicBezTo>
                    <a:pt x="104" y="0"/>
                    <a:pt x="104" y="0"/>
                    <a:pt x="104" y="0"/>
                  </a:cubicBezTo>
                  <a:cubicBezTo>
                    <a:pt x="86" y="21"/>
                    <a:pt x="86" y="21"/>
                    <a:pt x="86" y="21"/>
                  </a:cubicBezTo>
                  <a:cubicBezTo>
                    <a:pt x="77" y="12"/>
                    <a:pt x="65" y="7"/>
                    <a:pt x="51" y="7"/>
                  </a:cubicBezTo>
                  <a:cubicBezTo>
                    <a:pt x="23" y="7"/>
                    <a:pt x="0" y="30"/>
                    <a:pt x="0" y="58"/>
                  </a:cubicBezTo>
                  <a:cubicBezTo>
                    <a:pt x="0" y="86"/>
                    <a:pt x="23" y="109"/>
                    <a:pt x="51" y="109"/>
                  </a:cubicBezTo>
                  <a:cubicBezTo>
                    <a:pt x="79" y="109"/>
                    <a:pt x="102" y="86"/>
                    <a:pt x="102" y="58"/>
                  </a:cubicBezTo>
                  <a:cubicBezTo>
                    <a:pt x="102" y="48"/>
                    <a:pt x="99" y="38"/>
                    <a:pt x="94" y="31"/>
                  </a:cubicBezTo>
                  <a:lnTo>
                    <a:pt x="112" y="8"/>
                  </a:lnTo>
                  <a:close/>
                  <a:moveTo>
                    <a:pt x="95" y="58"/>
                  </a:moveTo>
                  <a:cubicBezTo>
                    <a:pt x="95" y="82"/>
                    <a:pt x="75" y="101"/>
                    <a:pt x="51" y="101"/>
                  </a:cubicBezTo>
                  <a:cubicBezTo>
                    <a:pt x="27" y="101"/>
                    <a:pt x="8" y="82"/>
                    <a:pt x="8" y="58"/>
                  </a:cubicBezTo>
                  <a:cubicBezTo>
                    <a:pt x="8" y="34"/>
                    <a:pt x="27" y="14"/>
                    <a:pt x="51" y="14"/>
                  </a:cubicBezTo>
                  <a:cubicBezTo>
                    <a:pt x="63" y="14"/>
                    <a:pt x="73" y="19"/>
                    <a:pt x="81" y="26"/>
                  </a:cubicBezTo>
                  <a:cubicBezTo>
                    <a:pt x="50" y="62"/>
                    <a:pt x="50" y="62"/>
                    <a:pt x="50" y="62"/>
                  </a:cubicBezTo>
                  <a:cubicBezTo>
                    <a:pt x="26" y="39"/>
                    <a:pt x="26" y="39"/>
                    <a:pt x="26" y="39"/>
                  </a:cubicBezTo>
                  <a:cubicBezTo>
                    <a:pt x="18" y="54"/>
                    <a:pt x="18" y="54"/>
                    <a:pt x="18" y="54"/>
                  </a:cubicBezTo>
                  <a:cubicBezTo>
                    <a:pt x="43" y="82"/>
                    <a:pt x="43" y="82"/>
                    <a:pt x="43" y="82"/>
                  </a:cubicBezTo>
                  <a:cubicBezTo>
                    <a:pt x="48" y="89"/>
                    <a:pt x="48" y="89"/>
                    <a:pt x="48" y="89"/>
                  </a:cubicBezTo>
                  <a:cubicBezTo>
                    <a:pt x="54" y="82"/>
                    <a:pt x="54" y="82"/>
                    <a:pt x="54" y="82"/>
                  </a:cubicBezTo>
                  <a:cubicBezTo>
                    <a:pt x="89" y="37"/>
                    <a:pt x="89" y="37"/>
                    <a:pt x="89" y="37"/>
                  </a:cubicBezTo>
                  <a:cubicBezTo>
                    <a:pt x="93" y="43"/>
                    <a:pt x="95" y="50"/>
                    <a:pt x="95" y="58"/>
                  </a:cubicBezTo>
                  <a:close/>
                </a:path>
              </a:pathLst>
            </a:custGeom>
            <a:solidFill>
              <a:schemeClr val="accent1"/>
            </a:solidFill>
            <a:ln>
              <a:noFill/>
            </a:ln>
          </p:spPr>
          <p:txBody>
            <a:bodyPr/>
            <a:lstStyle/>
            <a:p>
              <a:endParaRPr lang="en-US">
                <a:solidFill>
                  <a:schemeClr val="tx1">
                    <a:lumMod val="75000"/>
                    <a:lumOff val="25000"/>
                  </a:schemeClr>
                </a:solidFill>
              </a:endParaRPr>
            </a:p>
          </p:txBody>
        </p:sp>
      </p:grpSp>
      <p:grpSp>
        <p:nvGrpSpPr>
          <p:cNvPr id="3" name="Group 2"/>
          <p:cNvGrpSpPr/>
          <p:nvPr/>
        </p:nvGrpSpPr>
        <p:grpSpPr>
          <a:xfrm>
            <a:off x="4740971" y="2106151"/>
            <a:ext cx="2650754" cy="3825689"/>
            <a:chOff x="4770623" y="1998442"/>
            <a:chExt cx="2650754" cy="3825689"/>
          </a:xfrm>
        </p:grpSpPr>
        <p:cxnSp>
          <p:nvCxnSpPr>
            <p:cNvPr id="93" name="Straight Connector 92">
              <a:extLst>
                <a:ext uri="{FF2B5EF4-FFF2-40B4-BE49-F238E27FC236}">
                  <a16:creationId xmlns:a16="http://schemas.microsoft.com/office/drawing/2014/main" id="{39C37140-6019-41D9-8744-6AC5AE856F53}"/>
                </a:ext>
              </a:extLst>
            </p:cNvPr>
            <p:cNvCxnSpPr/>
            <p:nvPr/>
          </p:nvCxnSpPr>
          <p:spPr>
            <a:xfrm>
              <a:off x="5199886" y="3395262"/>
              <a:ext cx="1945043" cy="0"/>
            </a:xfrm>
            <a:prstGeom prst="line">
              <a:avLst/>
            </a:prstGeom>
            <a:ln>
              <a:no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B217F43B-3444-4682-B788-4C21483C3E00}"/>
                </a:ext>
              </a:extLst>
            </p:cNvPr>
            <p:cNvCxnSpPr/>
            <p:nvPr/>
          </p:nvCxnSpPr>
          <p:spPr>
            <a:xfrm>
              <a:off x="5199886" y="3730409"/>
              <a:ext cx="1945043" cy="0"/>
            </a:xfrm>
            <a:prstGeom prst="line">
              <a:avLst/>
            </a:prstGeom>
            <a:ln>
              <a:no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DB78CAF-D9C5-4BC8-B055-78F98C7C8CF6}"/>
                </a:ext>
              </a:extLst>
            </p:cNvPr>
            <p:cNvCxnSpPr/>
            <p:nvPr/>
          </p:nvCxnSpPr>
          <p:spPr>
            <a:xfrm>
              <a:off x="5199886" y="4400702"/>
              <a:ext cx="1945043" cy="0"/>
            </a:xfrm>
            <a:prstGeom prst="line">
              <a:avLst/>
            </a:prstGeom>
            <a:ln>
              <a:noFill/>
              <a:prstDash val="sysDot"/>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4BFC348D-33B1-49AD-AB18-1E7837EF6A19}"/>
                </a:ext>
              </a:extLst>
            </p:cNvPr>
            <p:cNvSpPr/>
            <p:nvPr/>
          </p:nvSpPr>
          <p:spPr>
            <a:xfrm>
              <a:off x="4770623" y="1998442"/>
              <a:ext cx="2650754" cy="3816882"/>
            </a:xfrm>
            <a:prstGeom prst="rect">
              <a:avLst/>
            </a:prstGeom>
            <a:solidFill>
              <a:schemeClr val="bg1">
                <a:lumMod val="95000"/>
              </a:schemeClr>
            </a:solidFill>
            <a:ln w="9525">
              <a:noFill/>
              <a:headEnd type="oval" w="med" len="med"/>
              <a:tailEnd type="oval"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latin typeface="Titillium" panose="00000500000000000000" pitchFamily="50" charset="0"/>
              </a:endParaRPr>
            </a:p>
          </p:txBody>
        </p:sp>
        <p:sp>
          <p:nvSpPr>
            <p:cNvPr id="98" name="Rectangle 97">
              <a:extLst>
                <a:ext uri="{FF2B5EF4-FFF2-40B4-BE49-F238E27FC236}">
                  <a16:creationId xmlns:a16="http://schemas.microsoft.com/office/drawing/2014/main" id="{C206194F-5E54-451A-B1DF-438EE4317925}"/>
                </a:ext>
              </a:extLst>
            </p:cNvPr>
            <p:cNvSpPr/>
            <p:nvPr/>
          </p:nvSpPr>
          <p:spPr>
            <a:xfrm>
              <a:off x="5199886" y="1998442"/>
              <a:ext cx="1814198" cy="805973"/>
            </a:xfrm>
            <a:prstGeom prst="rect">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335A1DC0-47EC-4979-A828-68CC5B5CC891}"/>
                </a:ext>
              </a:extLst>
            </p:cNvPr>
            <p:cNvSpPr/>
            <p:nvPr/>
          </p:nvSpPr>
          <p:spPr>
            <a:xfrm>
              <a:off x="4770623" y="5638764"/>
              <a:ext cx="2650754" cy="185367"/>
            </a:xfrm>
            <a:prstGeom prst="rect">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tillium" panose="00000500000000000000" pitchFamily="50" charset="0"/>
              </a:endParaRPr>
            </a:p>
          </p:txBody>
        </p:sp>
        <p:sp>
          <p:nvSpPr>
            <p:cNvPr id="100" name="Rectangle 99">
              <a:extLst>
                <a:ext uri="{FF2B5EF4-FFF2-40B4-BE49-F238E27FC236}">
                  <a16:creationId xmlns:a16="http://schemas.microsoft.com/office/drawing/2014/main" id="{1EB94D80-F719-4040-92DF-1AA9410AECEE}"/>
                </a:ext>
              </a:extLst>
            </p:cNvPr>
            <p:cNvSpPr/>
            <p:nvPr/>
          </p:nvSpPr>
          <p:spPr>
            <a:xfrm>
              <a:off x="5307162" y="2260245"/>
              <a:ext cx="1577676" cy="307777"/>
            </a:xfrm>
            <a:prstGeom prst="rect">
              <a:avLst/>
            </a:prstGeom>
            <a:ln>
              <a:noFill/>
            </a:ln>
          </p:spPr>
          <p:txBody>
            <a:bodyPr wrap="none">
              <a:spAutoFit/>
            </a:bodyPr>
            <a:lstStyle/>
            <a:p>
              <a:r>
                <a:rPr lang="en-US" sz="1400" b="1" spc="600" dirty="0">
                  <a:solidFill>
                    <a:schemeClr val="bg1"/>
                  </a:solidFill>
                  <a:latin typeface="Lato" panose="020F0502020204030203" pitchFamily="34" charset="0"/>
                  <a:ea typeface="Lato" panose="020F0502020204030203" pitchFamily="34" charset="0"/>
                  <a:cs typeface="Lato" panose="020F0502020204030203" pitchFamily="34" charset="0"/>
                </a:rPr>
                <a:t>PREMIUM</a:t>
              </a:r>
            </a:p>
          </p:txBody>
        </p:sp>
        <p:sp>
          <p:nvSpPr>
            <p:cNvPr id="102" name="TextBox 101">
              <a:extLst>
                <a:ext uri="{FF2B5EF4-FFF2-40B4-BE49-F238E27FC236}">
                  <a16:creationId xmlns:a16="http://schemas.microsoft.com/office/drawing/2014/main" id="{9433D039-6065-4A64-8278-FC053ECB15A2}"/>
                </a:ext>
              </a:extLst>
            </p:cNvPr>
            <p:cNvSpPr txBox="1"/>
            <p:nvPr/>
          </p:nvSpPr>
          <p:spPr>
            <a:xfrm>
              <a:off x="5635677" y="3376760"/>
              <a:ext cx="1667095" cy="184666"/>
            </a:xfrm>
            <a:prstGeom prst="rect">
              <a:avLst/>
            </a:prstGeom>
            <a:noFill/>
          </p:spPr>
          <p:txBody>
            <a:bodyPr wrap="square" lIns="91440" tIns="0" rIns="91440" bIns="0" rtlCol="0">
              <a:spAutoFit/>
            </a:bodyPr>
            <a:lstStyle/>
            <a:p>
              <a:r>
                <a:rPr lang="en-US" sz="12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Your Title Here</a:t>
              </a:r>
              <a:endParaRPr lang="id-ID" sz="12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03" name="Freeform 50">
              <a:extLst>
                <a:ext uri="{FF2B5EF4-FFF2-40B4-BE49-F238E27FC236}">
                  <a16:creationId xmlns:a16="http://schemas.microsoft.com/office/drawing/2014/main" id="{1ACA6EBD-3BCE-4ACA-AEA1-F4DE0961485C}"/>
                </a:ext>
              </a:extLst>
            </p:cNvPr>
            <p:cNvSpPr>
              <a:spLocks noEditPoints="1"/>
            </p:cNvSpPr>
            <p:nvPr/>
          </p:nvSpPr>
          <p:spPr bwMode="auto">
            <a:xfrm>
              <a:off x="5215959" y="3301194"/>
              <a:ext cx="340615" cy="332961"/>
            </a:xfrm>
            <a:custGeom>
              <a:avLst/>
              <a:gdLst>
                <a:gd name="T0" fmla="*/ 282575 w 112"/>
                <a:gd name="T1" fmla="*/ 20273 h 109"/>
                <a:gd name="T2" fmla="*/ 262391 w 112"/>
                <a:gd name="T3" fmla="*/ 0 h 109"/>
                <a:gd name="T4" fmla="*/ 216977 w 112"/>
                <a:gd name="T5" fmla="*/ 53218 h 109"/>
                <a:gd name="T6" fmla="*/ 128673 w 112"/>
                <a:gd name="T7" fmla="*/ 17739 h 109"/>
                <a:gd name="T8" fmla="*/ 0 w 112"/>
                <a:gd name="T9" fmla="*/ 146982 h 109"/>
                <a:gd name="T10" fmla="*/ 128673 w 112"/>
                <a:gd name="T11" fmla="*/ 276225 h 109"/>
                <a:gd name="T12" fmla="*/ 257345 w 112"/>
                <a:gd name="T13" fmla="*/ 146982 h 109"/>
                <a:gd name="T14" fmla="*/ 237161 w 112"/>
                <a:gd name="T15" fmla="*/ 78559 h 109"/>
                <a:gd name="T16" fmla="*/ 282575 w 112"/>
                <a:gd name="T17" fmla="*/ 20273 h 109"/>
                <a:gd name="T18" fmla="*/ 239684 w 112"/>
                <a:gd name="T19" fmla="*/ 146982 h 109"/>
                <a:gd name="T20" fmla="*/ 128673 w 112"/>
                <a:gd name="T21" fmla="*/ 255952 h 109"/>
                <a:gd name="T22" fmla="*/ 20184 w 112"/>
                <a:gd name="T23" fmla="*/ 146982 h 109"/>
                <a:gd name="T24" fmla="*/ 128673 w 112"/>
                <a:gd name="T25" fmla="*/ 35478 h 109"/>
                <a:gd name="T26" fmla="*/ 204362 w 112"/>
                <a:gd name="T27" fmla="*/ 65889 h 109"/>
                <a:gd name="T28" fmla="*/ 126150 w 112"/>
                <a:gd name="T29" fmla="*/ 157119 h 109"/>
                <a:gd name="T30" fmla="*/ 65598 w 112"/>
                <a:gd name="T31" fmla="*/ 98833 h 109"/>
                <a:gd name="T32" fmla="*/ 45414 w 112"/>
                <a:gd name="T33" fmla="*/ 136845 h 109"/>
                <a:gd name="T34" fmla="*/ 108489 w 112"/>
                <a:gd name="T35" fmla="*/ 207802 h 109"/>
                <a:gd name="T36" fmla="*/ 121104 w 112"/>
                <a:gd name="T37" fmla="*/ 225542 h 109"/>
                <a:gd name="T38" fmla="*/ 136242 w 112"/>
                <a:gd name="T39" fmla="*/ 207802 h 109"/>
                <a:gd name="T40" fmla="*/ 224546 w 112"/>
                <a:gd name="T41" fmla="*/ 93764 h 109"/>
                <a:gd name="T42" fmla="*/ 239684 w 112"/>
                <a:gd name="T43" fmla="*/ 146982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2" h="109">
                  <a:moveTo>
                    <a:pt x="112" y="8"/>
                  </a:moveTo>
                  <a:cubicBezTo>
                    <a:pt x="104" y="0"/>
                    <a:pt x="104" y="0"/>
                    <a:pt x="104" y="0"/>
                  </a:cubicBezTo>
                  <a:cubicBezTo>
                    <a:pt x="86" y="21"/>
                    <a:pt x="86" y="21"/>
                    <a:pt x="86" y="21"/>
                  </a:cubicBezTo>
                  <a:cubicBezTo>
                    <a:pt x="77" y="12"/>
                    <a:pt x="65" y="7"/>
                    <a:pt x="51" y="7"/>
                  </a:cubicBezTo>
                  <a:cubicBezTo>
                    <a:pt x="23" y="7"/>
                    <a:pt x="0" y="30"/>
                    <a:pt x="0" y="58"/>
                  </a:cubicBezTo>
                  <a:cubicBezTo>
                    <a:pt x="0" y="86"/>
                    <a:pt x="23" y="109"/>
                    <a:pt x="51" y="109"/>
                  </a:cubicBezTo>
                  <a:cubicBezTo>
                    <a:pt x="79" y="109"/>
                    <a:pt x="102" y="86"/>
                    <a:pt x="102" y="58"/>
                  </a:cubicBezTo>
                  <a:cubicBezTo>
                    <a:pt x="102" y="48"/>
                    <a:pt x="99" y="38"/>
                    <a:pt x="94" y="31"/>
                  </a:cubicBezTo>
                  <a:lnTo>
                    <a:pt x="112" y="8"/>
                  </a:lnTo>
                  <a:close/>
                  <a:moveTo>
                    <a:pt x="95" y="58"/>
                  </a:moveTo>
                  <a:cubicBezTo>
                    <a:pt x="95" y="82"/>
                    <a:pt x="75" y="101"/>
                    <a:pt x="51" y="101"/>
                  </a:cubicBezTo>
                  <a:cubicBezTo>
                    <a:pt x="27" y="101"/>
                    <a:pt x="8" y="82"/>
                    <a:pt x="8" y="58"/>
                  </a:cubicBezTo>
                  <a:cubicBezTo>
                    <a:pt x="8" y="34"/>
                    <a:pt x="27" y="14"/>
                    <a:pt x="51" y="14"/>
                  </a:cubicBezTo>
                  <a:cubicBezTo>
                    <a:pt x="63" y="14"/>
                    <a:pt x="73" y="19"/>
                    <a:pt x="81" y="26"/>
                  </a:cubicBezTo>
                  <a:cubicBezTo>
                    <a:pt x="50" y="62"/>
                    <a:pt x="50" y="62"/>
                    <a:pt x="50" y="62"/>
                  </a:cubicBezTo>
                  <a:cubicBezTo>
                    <a:pt x="26" y="39"/>
                    <a:pt x="26" y="39"/>
                    <a:pt x="26" y="39"/>
                  </a:cubicBezTo>
                  <a:cubicBezTo>
                    <a:pt x="18" y="54"/>
                    <a:pt x="18" y="54"/>
                    <a:pt x="18" y="54"/>
                  </a:cubicBezTo>
                  <a:cubicBezTo>
                    <a:pt x="43" y="82"/>
                    <a:pt x="43" y="82"/>
                    <a:pt x="43" y="82"/>
                  </a:cubicBezTo>
                  <a:cubicBezTo>
                    <a:pt x="48" y="89"/>
                    <a:pt x="48" y="89"/>
                    <a:pt x="48" y="89"/>
                  </a:cubicBezTo>
                  <a:cubicBezTo>
                    <a:pt x="54" y="82"/>
                    <a:pt x="54" y="82"/>
                    <a:pt x="54" y="82"/>
                  </a:cubicBezTo>
                  <a:cubicBezTo>
                    <a:pt x="89" y="37"/>
                    <a:pt x="89" y="37"/>
                    <a:pt x="89" y="37"/>
                  </a:cubicBezTo>
                  <a:cubicBezTo>
                    <a:pt x="93" y="43"/>
                    <a:pt x="95" y="50"/>
                    <a:pt x="95" y="58"/>
                  </a:cubicBezTo>
                  <a:close/>
                </a:path>
              </a:pathLst>
            </a:custGeom>
            <a:solidFill>
              <a:schemeClr val="tx1">
                <a:lumMod val="75000"/>
                <a:lumOff val="25000"/>
              </a:schemeClr>
            </a:solidFill>
            <a:ln>
              <a:noFill/>
            </a:ln>
          </p:spPr>
          <p:txBody>
            <a:bodyPr/>
            <a:lstStyle/>
            <a:p>
              <a:endParaRPr lang="en-US">
                <a:solidFill>
                  <a:schemeClr val="tx1">
                    <a:lumMod val="75000"/>
                    <a:lumOff val="25000"/>
                  </a:schemeClr>
                </a:solidFill>
              </a:endParaRPr>
            </a:p>
          </p:txBody>
        </p:sp>
        <p:sp>
          <p:nvSpPr>
            <p:cNvPr id="105" name="TextBox 104">
              <a:extLst>
                <a:ext uri="{FF2B5EF4-FFF2-40B4-BE49-F238E27FC236}">
                  <a16:creationId xmlns:a16="http://schemas.microsoft.com/office/drawing/2014/main" id="{76090EE1-AAD2-4DCD-B1A4-203C112844C9}"/>
                </a:ext>
              </a:extLst>
            </p:cNvPr>
            <p:cNvSpPr txBox="1"/>
            <p:nvPr/>
          </p:nvSpPr>
          <p:spPr>
            <a:xfrm>
              <a:off x="5619604" y="3845877"/>
              <a:ext cx="1667095" cy="184666"/>
            </a:xfrm>
            <a:prstGeom prst="rect">
              <a:avLst/>
            </a:prstGeom>
            <a:noFill/>
          </p:spPr>
          <p:txBody>
            <a:bodyPr wrap="square" lIns="91440" tIns="0" rIns="91440" bIns="0" rtlCol="0">
              <a:spAutoFit/>
            </a:bodyPr>
            <a:lstStyle/>
            <a:p>
              <a:r>
                <a:rPr lang="en-US" sz="12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Your Title Here</a:t>
              </a:r>
              <a:endParaRPr lang="id-ID" sz="12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06" name="Freeform 50">
              <a:extLst>
                <a:ext uri="{FF2B5EF4-FFF2-40B4-BE49-F238E27FC236}">
                  <a16:creationId xmlns:a16="http://schemas.microsoft.com/office/drawing/2014/main" id="{319C575D-B9CF-48E8-BA11-5F85A1561E7F}"/>
                </a:ext>
              </a:extLst>
            </p:cNvPr>
            <p:cNvSpPr>
              <a:spLocks noEditPoints="1"/>
            </p:cNvSpPr>
            <p:nvPr/>
          </p:nvSpPr>
          <p:spPr bwMode="auto">
            <a:xfrm>
              <a:off x="5199886" y="3770312"/>
              <a:ext cx="340615" cy="332961"/>
            </a:xfrm>
            <a:custGeom>
              <a:avLst/>
              <a:gdLst>
                <a:gd name="T0" fmla="*/ 282575 w 112"/>
                <a:gd name="T1" fmla="*/ 20273 h 109"/>
                <a:gd name="T2" fmla="*/ 262391 w 112"/>
                <a:gd name="T3" fmla="*/ 0 h 109"/>
                <a:gd name="T4" fmla="*/ 216977 w 112"/>
                <a:gd name="T5" fmla="*/ 53218 h 109"/>
                <a:gd name="T6" fmla="*/ 128673 w 112"/>
                <a:gd name="T7" fmla="*/ 17739 h 109"/>
                <a:gd name="T8" fmla="*/ 0 w 112"/>
                <a:gd name="T9" fmla="*/ 146982 h 109"/>
                <a:gd name="T10" fmla="*/ 128673 w 112"/>
                <a:gd name="T11" fmla="*/ 276225 h 109"/>
                <a:gd name="T12" fmla="*/ 257345 w 112"/>
                <a:gd name="T13" fmla="*/ 146982 h 109"/>
                <a:gd name="T14" fmla="*/ 237161 w 112"/>
                <a:gd name="T15" fmla="*/ 78559 h 109"/>
                <a:gd name="T16" fmla="*/ 282575 w 112"/>
                <a:gd name="T17" fmla="*/ 20273 h 109"/>
                <a:gd name="T18" fmla="*/ 239684 w 112"/>
                <a:gd name="T19" fmla="*/ 146982 h 109"/>
                <a:gd name="T20" fmla="*/ 128673 w 112"/>
                <a:gd name="T21" fmla="*/ 255952 h 109"/>
                <a:gd name="T22" fmla="*/ 20184 w 112"/>
                <a:gd name="T23" fmla="*/ 146982 h 109"/>
                <a:gd name="T24" fmla="*/ 128673 w 112"/>
                <a:gd name="T25" fmla="*/ 35478 h 109"/>
                <a:gd name="T26" fmla="*/ 204362 w 112"/>
                <a:gd name="T27" fmla="*/ 65889 h 109"/>
                <a:gd name="T28" fmla="*/ 126150 w 112"/>
                <a:gd name="T29" fmla="*/ 157119 h 109"/>
                <a:gd name="T30" fmla="*/ 65598 w 112"/>
                <a:gd name="T31" fmla="*/ 98833 h 109"/>
                <a:gd name="T32" fmla="*/ 45414 w 112"/>
                <a:gd name="T33" fmla="*/ 136845 h 109"/>
                <a:gd name="T34" fmla="*/ 108489 w 112"/>
                <a:gd name="T35" fmla="*/ 207802 h 109"/>
                <a:gd name="T36" fmla="*/ 121104 w 112"/>
                <a:gd name="T37" fmla="*/ 225542 h 109"/>
                <a:gd name="T38" fmla="*/ 136242 w 112"/>
                <a:gd name="T39" fmla="*/ 207802 h 109"/>
                <a:gd name="T40" fmla="*/ 224546 w 112"/>
                <a:gd name="T41" fmla="*/ 93764 h 109"/>
                <a:gd name="T42" fmla="*/ 239684 w 112"/>
                <a:gd name="T43" fmla="*/ 146982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2" h="109">
                  <a:moveTo>
                    <a:pt x="112" y="8"/>
                  </a:moveTo>
                  <a:cubicBezTo>
                    <a:pt x="104" y="0"/>
                    <a:pt x="104" y="0"/>
                    <a:pt x="104" y="0"/>
                  </a:cubicBezTo>
                  <a:cubicBezTo>
                    <a:pt x="86" y="21"/>
                    <a:pt x="86" y="21"/>
                    <a:pt x="86" y="21"/>
                  </a:cubicBezTo>
                  <a:cubicBezTo>
                    <a:pt x="77" y="12"/>
                    <a:pt x="65" y="7"/>
                    <a:pt x="51" y="7"/>
                  </a:cubicBezTo>
                  <a:cubicBezTo>
                    <a:pt x="23" y="7"/>
                    <a:pt x="0" y="30"/>
                    <a:pt x="0" y="58"/>
                  </a:cubicBezTo>
                  <a:cubicBezTo>
                    <a:pt x="0" y="86"/>
                    <a:pt x="23" y="109"/>
                    <a:pt x="51" y="109"/>
                  </a:cubicBezTo>
                  <a:cubicBezTo>
                    <a:pt x="79" y="109"/>
                    <a:pt x="102" y="86"/>
                    <a:pt x="102" y="58"/>
                  </a:cubicBezTo>
                  <a:cubicBezTo>
                    <a:pt x="102" y="48"/>
                    <a:pt x="99" y="38"/>
                    <a:pt x="94" y="31"/>
                  </a:cubicBezTo>
                  <a:lnTo>
                    <a:pt x="112" y="8"/>
                  </a:lnTo>
                  <a:close/>
                  <a:moveTo>
                    <a:pt x="95" y="58"/>
                  </a:moveTo>
                  <a:cubicBezTo>
                    <a:pt x="95" y="82"/>
                    <a:pt x="75" y="101"/>
                    <a:pt x="51" y="101"/>
                  </a:cubicBezTo>
                  <a:cubicBezTo>
                    <a:pt x="27" y="101"/>
                    <a:pt x="8" y="82"/>
                    <a:pt x="8" y="58"/>
                  </a:cubicBezTo>
                  <a:cubicBezTo>
                    <a:pt x="8" y="34"/>
                    <a:pt x="27" y="14"/>
                    <a:pt x="51" y="14"/>
                  </a:cubicBezTo>
                  <a:cubicBezTo>
                    <a:pt x="63" y="14"/>
                    <a:pt x="73" y="19"/>
                    <a:pt x="81" y="26"/>
                  </a:cubicBezTo>
                  <a:cubicBezTo>
                    <a:pt x="50" y="62"/>
                    <a:pt x="50" y="62"/>
                    <a:pt x="50" y="62"/>
                  </a:cubicBezTo>
                  <a:cubicBezTo>
                    <a:pt x="26" y="39"/>
                    <a:pt x="26" y="39"/>
                    <a:pt x="26" y="39"/>
                  </a:cubicBezTo>
                  <a:cubicBezTo>
                    <a:pt x="18" y="54"/>
                    <a:pt x="18" y="54"/>
                    <a:pt x="18" y="54"/>
                  </a:cubicBezTo>
                  <a:cubicBezTo>
                    <a:pt x="43" y="82"/>
                    <a:pt x="43" y="82"/>
                    <a:pt x="43" y="82"/>
                  </a:cubicBezTo>
                  <a:cubicBezTo>
                    <a:pt x="48" y="89"/>
                    <a:pt x="48" y="89"/>
                    <a:pt x="48" y="89"/>
                  </a:cubicBezTo>
                  <a:cubicBezTo>
                    <a:pt x="54" y="82"/>
                    <a:pt x="54" y="82"/>
                    <a:pt x="54" y="82"/>
                  </a:cubicBezTo>
                  <a:cubicBezTo>
                    <a:pt x="89" y="37"/>
                    <a:pt x="89" y="37"/>
                    <a:pt x="89" y="37"/>
                  </a:cubicBezTo>
                  <a:cubicBezTo>
                    <a:pt x="93" y="43"/>
                    <a:pt x="95" y="50"/>
                    <a:pt x="95" y="58"/>
                  </a:cubicBezTo>
                  <a:close/>
                </a:path>
              </a:pathLst>
            </a:custGeom>
            <a:solidFill>
              <a:schemeClr val="tx1">
                <a:lumMod val="75000"/>
                <a:lumOff val="25000"/>
              </a:schemeClr>
            </a:solidFill>
            <a:ln>
              <a:noFill/>
            </a:ln>
          </p:spPr>
          <p:txBody>
            <a:bodyPr/>
            <a:lstStyle/>
            <a:p>
              <a:endParaRPr lang="en-US">
                <a:solidFill>
                  <a:schemeClr val="tx1">
                    <a:lumMod val="75000"/>
                    <a:lumOff val="25000"/>
                  </a:schemeClr>
                </a:solidFill>
              </a:endParaRPr>
            </a:p>
          </p:txBody>
        </p:sp>
        <p:sp>
          <p:nvSpPr>
            <p:cNvPr id="108" name="TextBox 107">
              <a:extLst>
                <a:ext uri="{FF2B5EF4-FFF2-40B4-BE49-F238E27FC236}">
                  <a16:creationId xmlns:a16="http://schemas.microsoft.com/office/drawing/2014/main" id="{39F96C1D-7F09-449C-BBAA-EC52DD8D2B10}"/>
                </a:ext>
              </a:extLst>
            </p:cNvPr>
            <p:cNvSpPr txBox="1"/>
            <p:nvPr/>
          </p:nvSpPr>
          <p:spPr>
            <a:xfrm>
              <a:off x="5619604" y="4309787"/>
              <a:ext cx="1667095" cy="184666"/>
            </a:xfrm>
            <a:prstGeom prst="rect">
              <a:avLst/>
            </a:prstGeom>
            <a:noFill/>
          </p:spPr>
          <p:txBody>
            <a:bodyPr wrap="square" lIns="91440" tIns="0" rIns="91440" bIns="0" rtlCol="0">
              <a:spAutoFit/>
            </a:bodyPr>
            <a:lstStyle/>
            <a:p>
              <a:r>
                <a:rPr lang="en-US" sz="12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Your Title Here</a:t>
              </a:r>
              <a:endParaRPr lang="id-ID" sz="12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09" name="Freeform 50">
              <a:extLst>
                <a:ext uri="{FF2B5EF4-FFF2-40B4-BE49-F238E27FC236}">
                  <a16:creationId xmlns:a16="http://schemas.microsoft.com/office/drawing/2014/main" id="{A74E2AF9-D7AE-481F-8276-3EB14CF36807}"/>
                </a:ext>
              </a:extLst>
            </p:cNvPr>
            <p:cNvSpPr>
              <a:spLocks noEditPoints="1"/>
            </p:cNvSpPr>
            <p:nvPr/>
          </p:nvSpPr>
          <p:spPr bwMode="auto">
            <a:xfrm>
              <a:off x="5199886" y="4234221"/>
              <a:ext cx="340615" cy="332961"/>
            </a:xfrm>
            <a:custGeom>
              <a:avLst/>
              <a:gdLst>
                <a:gd name="T0" fmla="*/ 282575 w 112"/>
                <a:gd name="T1" fmla="*/ 20273 h 109"/>
                <a:gd name="T2" fmla="*/ 262391 w 112"/>
                <a:gd name="T3" fmla="*/ 0 h 109"/>
                <a:gd name="T4" fmla="*/ 216977 w 112"/>
                <a:gd name="T5" fmla="*/ 53218 h 109"/>
                <a:gd name="T6" fmla="*/ 128673 w 112"/>
                <a:gd name="T7" fmla="*/ 17739 h 109"/>
                <a:gd name="T8" fmla="*/ 0 w 112"/>
                <a:gd name="T9" fmla="*/ 146982 h 109"/>
                <a:gd name="T10" fmla="*/ 128673 w 112"/>
                <a:gd name="T11" fmla="*/ 276225 h 109"/>
                <a:gd name="T12" fmla="*/ 257345 w 112"/>
                <a:gd name="T13" fmla="*/ 146982 h 109"/>
                <a:gd name="T14" fmla="*/ 237161 w 112"/>
                <a:gd name="T15" fmla="*/ 78559 h 109"/>
                <a:gd name="T16" fmla="*/ 282575 w 112"/>
                <a:gd name="T17" fmla="*/ 20273 h 109"/>
                <a:gd name="T18" fmla="*/ 239684 w 112"/>
                <a:gd name="T19" fmla="*/ 146982 h 109"/>
                <a:gd name="T20" fmla="*/ 128673 w 112"/>
                <a:gd name="T21" fmla="*/ 255952 h 109"/>
                <a:gd name="T22" fmla="*/ 20184 w 112"/>
                <a:gd name="T23" fmla="*/ 146982 h 109"/>
                <a:gd name="T24" fmla="*/ 128673 w 112"/>
                <a:gd name="T25" fmla="*/ 35478 h 109"/>
                <a:gd name="T26" fmla="*/ 204362 w 112"/>
                <a:gd name="T27" fmla="*/ 65889 h 109"/>
                <a:gd name="T28" fmla="*/ 126150 w 112"/>
                <a:gd name="T29" fmla="*/ 157119 h 109"/>
                <a:gd name="T30" fmla="*/ 65598 w 112"/>
                <a:gd name="T31" fmla="*/ 98833 h 109"/>
                <a:gd name="T32" fmla="*/ 45414 w 112"/>
                <a:gd name="T33" fmla="*/ 136845 h 109"/>
                <a:gd name="T34" fmla="*/ 108489 w 112"/>
                <a:gd name="T35" fmla="*/ 207802 h 109"/>
                <a:gd name="T36" fmla="*/ 121104 w 112"/>
                <a:gd name="T37" fmla="*/ 225542 h 109"/>
                <a:gd name="T38" fmla="*/ 136242 w 112"/>
                <a:gd name="T39" fmla="*/ 207802 h 109"/>
                <a:gd name="T40" fmla="*/ 224546 w 112"/>
                <a:gd name="T41" fmla="*/ 93764 h 109"/>
                <a:gd name="T42" fmla="*/ 239684 w 112"/>
                <a:gd name="T43" fmla="*/ 146982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2" h="109">
                  <a:moveTo>
                    <a:pt x="112" y="8"/>
                  </a:moveTo>
                  <a:cubicBezTo>
                    <a:pt x="104" y="0"/>
                    <a:pt x="104" y="0"/>
                    <a:pt x="104" y="0"/>
                  </a:cubicBezTo>
                  <a:cubicBezTo>
                    <a:pt x="86" y="21"/>
                    <a:pt x="86" y="21"/>
                    <a:pt x="86" y="21"/>
                  </a:cubicBezTo>
                  <a:cubicBezTo>
                    <a:pt x="77" y="12"/>
                    <a:pt x="65" y="7"/>
                    <a:pt x="51" y="7"/>
                  </a:cubicBezTo>
                  <a:cubicBezTo>
                    <a:pt x="23" y="7"/>
                    <a:pt x="0" y="30"/>
                    <a:pt x="0" y="58"/>
                  </a:cubicBezTo>
                  <a:cubicBezTo>
                    <a:pt x="0" y="86"/>
                    <a:pt x="23" y="109"/>
                    <a:pt x="51" y="109"/>
                  </a:cubicBezTo>
                  <a:cubicBezTo>
                    <a:pt x="79" y="109"/>
                    <a:pt x="102" y="86"/>
                    <a:pt x="102" y="58"/>
                  </a:cubicBezTo>
                  <a:cubicBezTo>
                    <a:pt x="102" y="48"/>
                    <a:pt x="99" y="38"/>
                    <a:pt x="94" y="31"/>
                  </a:cubicBezTo>
                  <a:lnTo>
                    <a:pt x="112" y="8"/>
                  </a:lnTo>
                  <a:close/>
                  <a:moveTo>
                    <a:pt x="95" y="58"/>
                  </a:moveTo>
                  <a:cubicBezTo>
                    <a:pt x="95" y="82"/>
                    <a:pt x="75" y="101"/>
                    <a:pt x="51" y="101"/>
                  </a:cubicBezTo>
                  <a:cubicBezTo>
                    <a:pt x="27" y="101"/>
                    <a:pt x="8" y="82"/>
                    <a:pt x="8" y="58"/>
                  </a:cubicBezTo>
                  <a:cubicBezTo>
                    <a:pt x="8" y="34"/>
                    <a:pt x="27" y="14"/>
                    <a:pt x="51" y="14"/>
                  </a:cubicBezTo>
                  <a:cubicBezTo>
                    <a:pt x="63" y="14"/>
                    <a:pt x="73" y="19"/>
                    <a:pt x="81" y="26"/>
                  </a:cubicBezTo>
                  <a:cubicBezTo>
                    <a:pt x="50" y="62"/>
                    <a:pt x="50" y="62"/>
                    <a:pt x="50" y="62"/>
                  </a:cubicBezTo>
                  <a:cubicBezTo>
                    <a:pt x="26" y="39"/>
                    <a:pt x="26" y="39"/>
                    <a:pt x="26" y="39"/>
                  </a:cubicBezTo>
                  <a:cubicBezTo>
                    <a:pt x="18" y="54"/>
                    <a:pt x="18" y="54"/>
                    <a:pt x="18" y="54"/>
                  </a:cubicBezTo>
                  <a:cubicBezTo>
                    <a:pt x="43" y="82"/>
                    <a:pt x="43" y="82"/>
                    <a:pt x="43" y="82"/>
                  </a:cubicBezTo>
                  <a:cubicBezTo>
                    <a:pt x="48" y="89"/>
                    <a:pt x="48" y="89"/>
                    <a:pt x="48" y="89"/>
                  </a:cubicBezTo>
                  <a:cubicBezTo>
                    <a:pt x="54" y="82"/>
                    <a:pt x="54" y="82"/>
                    <a:pt x="54" y="82"/>
                  </a:cubicBezTo>
                  <a:cubicBezTo>
                    <a:pt x="89" y="37"/>
                    <a:pt x="89" y="37"/>
                    <a:pt x="89" y="37"/>
                  </a:cubicBezTo>
                  <a:cubicBezTo>
                    <a:pt x="93" y="43"/>
                    <a:pt x="95" y="50"/>
                    <a:pt x="95" y="58"/>
                  </a:cubicBezTo>
                  <a:close/>
                </a:path>
              </a:pathLst>
            </a:custGeom>
            <a:solidFill>
              <a:schemeClr val="tx1">
                <a:lumMod val="75000"/>
                <a:lumOff val="25000"/>
              </a:schemeClr>
            </a:solidFill>
            <a:ln>
              <a:noFill/>
            </a:ln>
          </p:spPr>
          <p:txBody>
            <a:bodyPr/>
            <a:lstStyle/>
            <a:p>
              <a:endParaRPr lang="en-US">
                <a:solidFill>
                  <a:schemeClr val="tx1">
                    <a:lumMod val="75000"/>
                    <a:lumOff val="25000"/>
                  </a:schemeClr>
                </a:solidFill>
              </a:endParaRPr>
            </a:p>
          </p:txBody>
        </p:sp>
        <p:sp>
          <p:nvSpPr>
            <p:cNvPr id="111" name="TextBox 110">
              <a:extLst>
                <a:ext uri="{FF2B5EF4-FFF2-40B4-BE49-F238E27FC236}">
                  <a16:creationId xmlns:a16="http://schemas.microsoft.com/office/drawing/2014/main" id="{9AF3BA48-0C54-4ABB-BACD-B70A1BF990AA}"/>
                </a:ext>
              </a:extLst>
            </p:cNvPr>
            <p:cNvSpPr txBox="1"/>
            <p:nvPr/>
          </p:nvSpPr>
          <p:spPr>
            <a:xfrm>
              <a:off x="5619604" y="4771380"/>
              <a:ext cx="1667095" cy="184666"/>
            </a:xfrm>
            <a:prstGeom prst="rect">
              <a:avLst/>
            </a:prstGeom>
            <a:noFill/>
          </p:spPr>
          <p:txBody>
            <a:bodyPr wrap="square" lIns="91440" tIns="0" rIns="91440" bIns="0" rtlCol="0">
              <a:spAutoFit/>
            </a:bodyPr>
            <a:lstStyle/>
            <a:p>
              <a:r>
                <a:rPr lang="en-US" sz="12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Your Title Here</a:t>
              </a:r>
              <a:endParaRPr lang="id-ID" sz="12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12" name="Freeform 50">
              <a:extLst>
                <a:ext uri="{FF2B5EF4-FFF2-40B4-BE49-F238E27FC236}">
                  <a16:creationId xmlns:a16="http://schemas.microsoft.com/office/drawing/2014/main" id="{1E70FDA0-3E37-420C-85EE-6097D7A91058}"/>
                </a:ext>
              </a:extLst>
            </p:cNvPr>
            <p:cNvSpPr>
              <a:spLocks noEditPoints="1"/>
            </p:cNvSpPr>
            <p:nvPr/>
          </p:nvSpPr>
          <p:spPr bwMode="auto">
            <a:xfrm>
              <a:off x="5199886" y="4695814"/>
              <a:ext cx="340615" cy="332961"/>
            </a:xfrm>
            <a:custGeom>
              <a:avLst/>
              <a:gdLst>
                <a:gd name="T0" fmla="*/ 282575 w 112"/>
                <a:gd name="T1" fmla="*/ 20273 h 109"/>
                <a:gd name="T2" fmla="*/ 262391 w 112"/>
                <a:gd name="T3" fmla="*/ 0 h 109"/>
                <a:gd name="T4" fmla="*/ 216977 w 112"/>
                <a:gd name="T5" fmla="*/ 53218 h 109"/>
                <a:gd name="T6" fmla="*/ 128673 w 112"/>
                <a:gd name="T7" fmla="*/ 17739 h 109"/>
                <a:gd name="T8" fmla="*/ 0 w 112"/>
                <a:gd name="T9" fmla="*/ 146982 h 109"/>
                <a:gd name="T10" fmla="*/ 128673 w 112"/>
                <a:gd name="T11" fmla="*/ 276225 h 109"/>
                <a:gd name="T12" fmla="*/ 257345 w 112"/>
                <a:gd name="T13" fmla="*/ 146982 h 109"/>
                <a:gd name="T14" fmla="*/ 237161 w 112"/>
                <a:gd name="T15" fmla="*/ 78559 h 109"/>
                <a:gd name="T16" fmla="*/ 282575 w 112"/>
                <a:gd name="T17" fmla="*/ 20273 h 109"/>
                <a:gd name="T18" fmla="*/ 239684 w 112"/>
                <a:gd name="T19" fmla="*/ 146982 h 109"/>
                <a:gd name="T20" fmla="*/ 128673 w 112"/>
                <a:gd name="T21" fmla="*/ 255952 h 109"/>
                <a:gd name="T22" fmla="*/ 20184 w 112"/>
                <a:gd name="T23" fmla="*/ 146982 h 109"/>
                <a:gd name="T24" fmla="*/ 128673 w 112"/>
                <a:gd name="T25" fmla="*/ 35478 h 109"/>
                <a:gd name="T26" fmla="*/ 204362 w 112"/>
                <a:gd name="T27" fmla="*/ 65889 h 109"/>
                <a:gd name="T28" fmla="*/ 126150 w 112"/>
                <a:gd name="T29" fmla="*/ 157119 h 109"/>
                <a:gd name="T30" fmla="*/ 65598 w 112"/>
                <a:gd name="T31" fmla="*/ 98833 h 109"/>
                <a:gd name="T32" fmla="*/ 45414 w 112"/>
                <a:gd name="T33" fmla="*/ 136845 h 109"/>
                <a:gd name="T34" fmla="*/ 108489 w 112"/>
                <a:gd name="T35" fmla="*/ 207802 h 109"/>
                <a:gd name="T36" fmla="*/ 121104 w 112"/>
                <a:gd name="T37" fmla="*/ 225542 h 109"/>
                <a:gd name="T38" fmla="*/ 136242 w 112"/>
                <a:gd name="T39" fmla="*/ 207802 h 109"/>
                <a:gd name="T40" fmla="*/ 224546 w 112"/>
                <a:gd name="T41" fmla="*/ 93764 h 109"/>
                <a:gd name="T42" fmla="*/ 239684 w 112"/>
                <a:gd name="T43" fmla="*/ 146982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2" h="109">
                  <a:moveTo>
                    <a:pt x="112" y="8"/>
                  </a:moveTo>
                  <a:cubicBezTo>
                    <a:pt x="104" y="0"/>
                    <a:pt x="104" y="0"/>
                    <a:pt x="104" y="0"/>
                  </a:cubicBezTo>
                  <a:cubicBezTo>
                    <a:pt x="86" y="21"/>
                    <a:pt x="86" y="21"/>
                    <a:pt x="86" y="21"/>
                  </a:cubicBezTo>
                  <a:cubicBezTo>
                    <a:pt x="77" y="12"/>
                    <a:pt x="65" y="7"/>
                    <a:pt x="51" y="7"/>
                  </a:cubicBezTo>
                  <a:cubicBezTo>
                    <a:pt x="23" y="7"/>
                    <a:pt x="0" y="30"/>
                    <a:pt x="0" y="58"/>
                  </a:cubicBezTo>
                  <a:cubicBezTo>
                    <a:pt x="0" y="86"/>
                    <a:pt x="23" y="109"/>
                    <a:pt x="51" y="109"/>
                  </a:cubicBezTo>
                  <a:cubicBezTo>
                    <a:pt x="79" y="109"/>
                    <a:pt x="102" y="86"/>
                    <a:pt x="102" y="58"/>
                  </a:cubicBezTo>
                  <a:cubicBezTo>
                    <a:pt x="102" y="48"/>
                    <a:pt x="99" y="38"/>
                    <a:pt x="94" y="31"/>
                  </a:cubicBezTo>
                  <a:lnTo>
                    <a:pt x="112" y="8"/>
                  </a:lnTo>
                  <a:close/>
                  <a:moveTo>
                    <a:pt x="95" y="58"/>
                  </a:moveTo>
                  <a:cubicBezTo>
                    <a:pt x="95" y="82"/>
                    <a:pt x="75" y="101"/>
                    <a:pt x="51" y="101"/>
                  </a:cubicBezTo>
                  <a:cubicBezTo>
                    <a:pt x="27" y="101"/>
                    <a:pt x="8" y="82"/>
                    <a:pt x="8" y="58"/>
                  </a:cubicBezTo>
                  <a:cubicBezTo>
                    <a:pt x="8" y="34"/>
                    <a:pt x="27" y="14"/>
                    <a:pt x="51" y="14"/>
                  </a:cubicBezTo>
                  <a:cubicBezTo>
                    <a:pt x="63" y="14"/>
                    <a:pt x="73" y="19"/>
                    <a:pt x="81" y="26"/>
                  </a:cubicBezTo>
                  <a:cubicBezTo>
                    <a:pt x="50" y="62"/>
                    <a:pt x="50" y="62"/>
                    <a:pt x="50" y="62"/>
                  </a:cubicBezTo>
                  <a:cubicBezTo>
                    <a:pt x="26" y="39"/>
                    <a:pt x="26" y="39"/>
                    <a:pt x="26" y="39"/>
                  </a:cubicBezTo>
                  <a:cubicBezTo>
                    <a:pt x="18" y="54"/>
                    <a:pt x="18" y="54"/>
                    <a:pt x="18" y="54"/>
                  </a:cubicBezTo>
                  <a:cubicBezTo>
                    <a:pt x="43" y="82"/>
                    <a:pt x="43" y="82"/>
                    <a:pt x="43" y="82"/>
                  </a:cubicBezTo>
                  <a:cubicBezTo>
                    <a:pt x="48" y="89"/>
                    <a:pt x="48" y="89"/>
                    <a:pt x="48" y="89"/>
                  </a:cubicBezTo>
                  <a:cubicBezTo>
                    <a:pt x="54" y="82"/>
                    <a:pt x="54" y="82"/>
                    <a:pt x="54" y="82"/>
                  </a:cubicBezTo>
                  <a:cubicBezTo>
                    <a:pt x="89" y="37"/>
                    <a:pt x="89" y="37"/>
                    <a:pt x="89" y="37"/>
                  </a:cubicBezTo>
                  <a:cubicBezTo>
                    <a:pt x="93" y="43"/>
                    <a:pt x="95" y="50"/>
                    <a:pt x="95" y="58"/>
                  </a:cubicBezTo>
                  <a:close/>
                </a:path>
              </a:pathLst>
            </a:custGeom>
            <a:solidFill>
              <a:schemeClr val="tx1">
                <a:lumMod val="75000"/>
                <a:lumOff val="25000"/>
              </a:schemeClr>
            </a:solidFill>
            <a:ln>
              <a:noFill/>
            </a:ln>
          </p:spPr>
          <p:txBody>
            <a:bodyPr/>
            <a:lstStyle/>
            <a:p>
              <a:endParaRPr lang="en-US">
                <a:solidFill>
                  <a:schemeClr val="tx1">
                    <a:lumMod val="75000"/>
                    <a:lumOff val="25000"/>
                  </a:schemeClr>
                </a:solidFill>
              </a:endParaRPr>
            </a:p>
          </p:txBody>
        </p:sp>
      </p:grpSp>
      <p:grpSp>
        <p:nvGrpSpPr>
          <p:cNvPr id="4" name="Group 3"/>
          <p:cNvGrpSpPr/>
          <p:nvPr/>
        </p:nvGrpSpPr>
        <p:grpSpPr>
          <a:xfrm>
            <a:off x="8225423" y="2106151"/>
            <a:ext cx="2650755" cy="3835871"/>
            <a:chOff x="7718046" y="1998442"/>
            <a:chExt cx="2650755" cy="3835871"/>
          </a:xfrm>
        </p:grpSpPr>
        <p:cxnSp>
          <p:nvCxnSpPr>
            <p:cNvPr id="115" name="Straight Connector 114">
              <a:extLst>
                <a:ext uri="{FF2B5EF4-FFF2-40B4-BE49-F238E27FC236}">
                  <a16:creationId xmlns:a16="http://schemas.microsoft.com/office/drawing/2014/main" id="{78B01905-463E-4684-B9A3-042D6046841D}"/>
                </a:ext>
              </a:extLst>
            </p:cNvPr>
            <p:cNvCxnSpPr/>
            <p:nvPr/>
          </p:nvCxnSpPr>
          <p:spPr>
            <a:xfrm>
              <a:off x="8147309" y="3395262"/>
              <a:ext cx="1945043" cy="0"/>
            </a:xfrm>
            <a:prstGeom prst="line">
              <a:avLst/>
            </a:prstGeom>
            <a:ln>
              <a:no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125452DA-F0D9-498A-956D-B5F70EC18130}"/>
                </a:ext>
              </a:extLst>
            </p:cNvPr>
            <p:cNvCxnSpPr/>
            <p:nvPr/>
          </p:nvCxnSpPr>
          <p:spPr>
            <a:xfrm>
              <a:off x="8147309" y="3730409"/>
              <a:ext cx="1945043" cy="0"/>
            </a:xfrm>
            <a:prstGeom prst="line">
              <a:avLst/>
            </a:prstGeom>
            <a:ln>
              <a:no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3924B16C-BCF9-4D9E-BD3F-0C2871D1132C}"/>
                </a:ext>
              </a:extLst>
            </p:cNvPr>
            <p:cNvCxnSpPr/>
            <p:nvPr/>
          </p:nvCxnSpPr>
          <p:spPr>
            <a:xfrm>
              <a:off x="8147309" y="4400702"/>
              <a:ext cx="1945043" cy="0"/>
            </a:xfrm>
            <a:prstGeom prst="line">
              <a:avLst/>
            </a:prstGeom>
            <a:ln>
              <a:noFill/>
              <a:prstDash val="sysDot"/>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0F77EDBE-9660-4943-B201-1EE1FA80E77E}"/>
                </a:ext>
              </a:extLst>
            </p:cNvPr>
            <p:cNvSpPr/>
            <p:nvPr/>
          </p:nvSpPr>
          <p:spPr>
            <a:xfrm>
              <a:off x="7718047" y="1998442"/>
              <a:ext cx="2650754" cy="3825689"/>
            </a:xfrm>
            <a:prstGeom prst="rect">
              <a:avLst/>
            </a:prstGeom>
            <a:solidFill>
              <a:schemeClr val="bg1">
                <a:lumMod val="95000"/>
              </a:schemeClr>
            </a:solidFill>
            <a:ln w="9525">
              <a:noFill/>
              <a:headEnd type="oval" w="med" len="med"/>
              <a:tailEnd type="oval"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tx1"/>
                </a:solidFill>
                <a:latin typeface="Titillium" panose="00000500000000000000" pitchFamily="50" charset="0"/>
              </a:endParaRPr>
            </a:p>
          </p:txBody>
        </p:sp>
        <p:sp>
          <p:nvSpPr>
            <p:cNvPr id="120" name="Rectangle 119">
              <a:extLst>
                <a:ext uri="{FF2B5EF4-FFF2-40B4-BE49-F238E27FC236}">
                  <a16:creationId xmlns:a16="http://schemas.microsoft.com/office/drawing/2014/main" id="{461DBAE1-7207-45E2-A8EC-598433DAFDF0}"/>
                </a:ext>
              </a:extLst>
            </p:cNvPr>
            <p:cNvSpPr/>
            <p:nvPr/>
          </p:nvSpPr>
          <p:spPr>
            <a:xfrm>
              <a:off x="8147309" y="1998442"/>
              <a:ext cx="1814198" cy="805973"/>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DFE875BB-7285-467B-A367-E7FAAE28CF72}"/>
                </a:ext>
              </a:extLst>
            </p:cNvPr>
            <p:cNvSpPr/>
            <p:nvPr/>
          </p:nvSpPr>
          <p:spPr>
            <a:xfrm>
              <a:off x="7718046" y="5648946"/>
              <a:ext cx="2650754" cy="185367"/>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tillium" panose="00000500000000000000" pitchFamily="50" charset="0"/>
              </a:endParaRPr>
            </a:p>
          </p:txBody>
        </p:sp>
        <p:sp>
          <p:nvSpPr>
            <p:cNvPr id="122" name="Rectangle 121">
              <a:extLst>
                <a:ext uri="{FF2B5EF4-FFF2-40B4-BE49-F238E27FC236}">
                  <a16:creationId xmlns:a16="http://schemas.microsoft.com/office/drawing/2014/main" id="{C5397DFE-957A-44D1-9B82-EC1E87B1C054}"/>
                </a:ext>
              </a:extLst>
            </p:cNvPr>
            <p:cNvSpPr/>
            <p:nvPr/>
          </p:nvSpPr>
          <p:spPr>
            <a:xfrm>
              <a:off x="8231606" y="2272668"/>
              <a:ext cx="1776448" cy="307777"/>
            </a:xfrm>
            <a:prstGeom prst="rect">
              <a:avLst/>
            </a:prstGeom>
            <a:ln>
              <a:noFill/>
            </a:ln>
          </p:spPr>
          <p:txBody>
            <a:bodyPr wrap="none">
              <a:spAutoFit/>
            </a:bodyPr>
            <a:lstStyle/>
            <a:p>
              <a:r>
                <a:rPr lang="en-US" sz="1400" b="1" spc="600" dirty="0">
                  <a:solidFill>
                    <a:schemeClr val="bg1"/>
                  </a:solidFill>
                  <a:latin typeface="Lato" panose="020F0502020204030203" pitchFamily="34" charset="0"/>
                  <a:ea typeface="Lato" panose="020F0502020204030203" pitchFamily="34" charset="0"/>
                  <a:cs typeface="Lato" panose="020F0502020204030203" pitchFamily="34" charset="0"/>
                </a:rPr>
                <a:t>PERTAMAX</a:t>
              </a:r>
            </a:p>
          </p:txBody>
        </p:sp>
        <p:sp>
          <p:nvSpPr>
            <p:cNvPr id="123" name="TextBox 122">
              <a:extLst>
                <a:ext uri="{FF2B5EF4-FFF2-40B4-BE49-F238E27FC236}">
                  <a16:creationId xmlns:a16="http://schemas.microsoft.com/office/drawing/2014/main" id="{6A26A750-B9E9-415B-A62B-026F556CB39A}"/>
                </a:ext>
              </a:extLst>
            </p:cNvPr>
            <p:cNvSpPr txBox="1"/>
            <p:nvPr/>
          </p:nvSpPr>
          <p:spPr>
            <a:xfrm>
              <a:off x="8583100" y="3376760"/>
              <a:ext cx="1667095" cy="184666"/>
            </a:xfrm>
            <a:prstGeom prst="rect">
              <a:avLst/>
            </a:prstGeom>
            <a:noFill/>
          </p:spPr>
          <p:txBody>
            <a:bodyPr wrap="square" lIns="91440" tIns="0" rIns="91440" bIns="0" rtlCol="0">
              <a:spAutoFit/>
            </a:bodyPr>
            <a:lstStyle/>
            <a:p>
              <a:r>
                <a:rPr lang="en-US" sz="12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Your Title Here</a:t>
              </a:r>
              <a:endParaRPr lang="id-ID" sz="12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24" name="Freeform 50">
              <a:extLst>
                <a:ext uri="{FF2B5EF4-FFF2-40B4-BE49-F238E27FC236}">
                  <a16:creationId xmlns:a16="http://schemas.microsoft.com/office/drawing/2014/main" id="{C9D571DA-98C2-47E2-ADF0-6DFCA7383E70}"/>
                </a:ext>
              </a:extLst>
            </p:cNvPr>
            <p:cNvSpPr>
              <a:spLocks noEditPoints="1"/>
            </p:cNvSpPr>
            <p:nvPr/>
          </p:nvSpPr>
          <p:spPr bwMode="auto">
            <a:xfrm>
              <a:off x="8163382" y="3301194"/>
              <a:ext cx="340615" cy="332961"/>
            </a:xfrm>
            <a:custGeom>
              <a:avLst/>
              <a:gdLst>
                <a:gd name="T0" fmla="*/ 282575 w 112"/>
                <a:gd name="T1" fmla="*/ 20273 h 109"/>
                <a:gd name="T2" fmla="*/ 262391 w 112"/>
                <a:gd name="T3" fmla="*/ 0 h 109"/>
                <a:gd name="T4" fmla="*/ 216977 w 112"/>
                <a:gd name="T5" fmla="*/ 53218 h 109"/>
                <a:gd name="T6" fmla="*/ 128673 w 112"/>
                <a:gd name="T7" fmla="*/ 17739 h 109"/>
                <a:gd name="T8" fmla="*/ 0 w 112"/>
                <a:gd name="T9" fmla="*/ 146982 h 109"/>
                <a:gd name="T10" fmla="*/ 128673 w 112"/>
                <a:gd name="T11" fmla="*/ 276225 h 109"/>
                <a:gd name="T12" fmla="*/ 257345 w 112"/>
                <a:gd name="T13" fmla="*/ 146982 h 109"/>
                <a:gd name="T14" fmla="*/ 237161 w 112"/>
                <a:gd name="T15" fmla="*/ 78559 h 109"/>
                <a:gd name="T16" fmla="*/ 282575 w 112"/>
                <a:gd name="T17" fmla="*/ 20273 h 109"/>
                <a:gd name="T18" fmla="*/ 239684 w 112"/>
                <a:gd name="T19" fmla="*/ 146982 h 109"/>
                <a:gd name="T20" fmla="*/ 128673 w 112"/>
                <a:gd name="T21" fmla="*/ 255952 h 109"/>
                <a:gd name="T22" fmla="*/ 20184 w 112"/>
                <a:gd name="T23" fmla="*/ 146982 h 109"/>
                <a:gd name="T24" fmla="*/ 128673 w 112"/>
                <a:gd name="T25" fmla="*/ 35478 h 109"/>
                <a:gd name="T26" fmla="*/ 204362 w 112"/>
                <a:gd name="T27" fmla="*/ 65889 h 109"/>
                <a:gd name="T28" fmla="*/ 126150 w 112"/>
                <a:gd name="T29" fmla="*/ 157119 h 109"/>
                <a:gd name="T30" fmla="*/ 65598 w 112"/>
                <a:gd name="T31" fmla="*/ 98833 h 109"/>
                <a:gd name="T32" fmla="*/ 45414 w 112"/>
                <a:gd name="T33" fmla="*/ 136845 h 109"/>
                <a:gd name="T34" fmla="*/ 108489 w 112"/>
                <a:gd name="T35" fmla="*/ 207802 h 109"/>
                <a:gd name="T36" fmla="*/ 121104 w 112"/>
                <a:gd name="T37" fmla="*/ 225542 h 109"/>
                <a:gd name="T38" fmla="*/ 136242 w 112"/>
                <a:gd name="T39" fmla="*/ 207802 h 109"/>
                <a:gd name="T40" fmla="*/ 224546 w 112"/>
                <a:gd name="T41" fmla="*/ 93764 h 109"/>
                <a:gd name="T42" fmla="*/ 239684 w 112"/>
                <a:gd name="T43" fmla="*/ 146982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2" h="109">
                  <a:moveTo>
                    <a:pt x="112" y="8"/>
                  </a:moveTo>
                  <a:cubicBezTo>
                    <a:pt x="104" y="0"/>
                    <a:pt x="104" y="0"/>
                    <a:pt x="104" y="0"/>
                  </a:cubicBezTo>
                  <a:cubicBezTo>
                    <a:pt x="86" y="21"/>
                    <a:pt x="86" y="21"/>
                    <a:pt x="86" y="21"/>
                  </a:cubicBezTo>
                  <a:cubicBezTo>
                    <a:pt x="77" y="12"/>
                    <a:pt x="65" y="7"/>
                    <a:pt x="51" y="7"/>
                  </a:cubicBezTo>
                  <a:cubicBezTo>
                    <a:pt x="23" y="7"/>
                    <a:pt x="0" y="30"/>
                    <a:pt x="0" y="58"/>
                  </a:cubicBezTo>
                  <a:cubicBezTo>
                    <a:pt x="0" y="86"/>
                    <a:pt x="23" y="109"/>
                    <a:pt x="51" y="109"/>
                  </a:cubicBezTo>
                  <a:cubicBezTo>
                    <a:pt x="79" y="109"/>
                    <a:pt x="102" y="86"/>
                    <a:pt x="102" y="58"/>
                  </a:cubicBezTo>
                  <a:cubicBezTo>
                    <a:pt x="102" y="48"/>
                    <a:pt x="99" y="38"/>
                    <a:pt x="94" y="31"/>
                  </a:cubicBezTo>
                  <a:lnTo>
                    <a:pt x="112" y="8"/>
                  </a:lnTo>
                  <a:close/>
                  <a:moveTo>
                    <a:pt x="95" y="58"/>
                  </a:moveTo>
                  <a:cubicBezTo>
                    <a:pt x="95" y="82"/>
                    <a:pt x="75" y="101"/>
                    <a:pt x="51" y="101"/>
                  </a:cubicBezTo>
                  <a:cubicBezTo>
                    <a:pt x="27" y="101"/>
                    <a:pt x="8" y="82"/>
                    <a:pt x="8" y="58"/>
                  </a:cubicBezTo>
                  <a:cubicBezTo>
                    <a:pt x="8" y="34"/>
                    <a:pt x="27" y="14"/>
                    <a:pt x="51" y="14"/>
                  </a:cubicBezTo>
                  <a:cubicBezTo>
                    <a:pt x="63" y="14"/>
                    <a:pt x="73" y="19"/>
                    <a:pt x="81" y="26"/>
                  </a:cubicBezTo>
                  <a:cubicBezTo>
                    <a:pt x="50" y="62"/>
                    <a:pt x="50" y="62"/>
                    <a:pt x="50" y="62"/>
                  </a:cubicBezTo>
                  <a:cubicBezTo>
                    <a:pt x="26" y="39"/>
                    <a:pt x="26" y="39"/>
                    <a:pt x="26" y="39"/>
                  </a:cubicBezTo>
                  <a:cubicBezTo>
                    <a:pt x="18" y="54"/>
                    <a:pt x="18" y="54"/>
                    <a:pt x="18" y="54"/>
                  </a:cubicBezTo>
                  <a:cubicBezTo>
                    <a:pt x="43" y="82"/>
                    <a:pt x="43" y="82"/>
                    <a:pt x="43" y="82"/>
                  </a:cubicBezTo>
                  <a:cubicBezTo>
                    <a:pt x="48" y="89"/>
                    <a:pt x="48" y="89"/>
                    <a:pt x="48" y="89"/>
                  </a:cubicBezTo>
                  <a:cubicBezTo>
                    <a:pt x="54" y="82"/>
                    <a:pt x="54" y="82"/>
                    <a:pt x="54" y="82"/>
                  </a:cubicBezTo>
                  <a:cubicBezTo>
                    <a:pt x="89" y="37"/>
                    <a:pt x="89" y="37"/>
                    <a:pt x="89" y="37"/>
                  </a:cubicBezTo>
                  <a:cubicBezTo>
                    <a:pt x="93" y="43"/>
                    <a:pt x="95" y="50"/>
                    <a:pt x="95" y="58"/>
                  </a:cubicBezTo>
                  <a:close/>
                </a:path>
              </a:pathLst>
            </a:custGeom>
            <a:solidFill>
              <a:schemeClr val="accent1"/>
            </a:solidFill>
            <a:ln>
              <a:noFill/>
            </a:ln>
          </p:spPr>
          <p:txBody>
            <a:bodyPr/>
            <a:lstStyle/>
            <a:p>
              <a:endParaRPr lang="en-US">
                <a:solidFill>
                  <a:schemeClr val="tx1">
                    <a:lumMod val="75000"/>
                    <a:lumOff val="25000"/>
                  </a:schemeClr>
                </a:solidFill>
              </a:endParaRPr>
            </a:p>
          </p:txBody>
        </p:sp>
        <p:sp>
          <p:nvSpPr>
            <p:cNvPr id="125" name="TextBox 124">
              <a:extLst>
                <a:ext uri="{FF2B5EF4-FFF2-40B4-BE49-F238E27FC236}">
                  <a16:creationId xmlns:a16="http://schemas.microsoft.com/office/drawing/2014/main" id="{0A844FF5-28A2-43C7-A4AA-672287993BAB}"/>
                </a:ext>
              </a:extLst>
            </p:cNvPr>
            <p:cNvSpPr txBox="1"/>
            <p:nvPr/>
          </p:nvSpPr>
          <p:spPr>
            <a:xfrm>
              <a:off x="8567027" y="3845877"/>
              <a:ext cx="1667095" cy="184666"/>
            </a:xfrm>
            <a:prstGeom prst="rect">
              <a:avLst/>
            </a:prstGeom>
            <a:noFill/>
          </p:spPr>
          <p:txBody>
            <a:bodyPr wrap="square" lIns="91440" tIns="0" rIns="91440" bIns="0" rtlCol="0">
              <a:spAutoFit/>
            </a:bodyPr>
            <a:lstStyle/>
            <a:p>
              <a:r>
                <a:rPr lang="en-US" sz="12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Your Title Here</a:t>
              </a:r>
              <a:endParaRPr lang="id-ID" sz="12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26" name="Freeform 50">
              <a:extLst>
                <a:ext uri="{FF2B5EF4-FFF2-40B4-BE49-F238E27FC236}">
                  <a16:creationId xmlns:a16="http://schemas.microsoft.com/office/drawing/2014/main" id="{9231ED4C-DFA5-492D-A68D-7B8F8E5C9B2E}"/>
                </a:ext>
              </a:extLst>
            </p:cNvPr>
            <p:cNvSpPr>
              <a:spLocks noEditPoints="1"/>
            </p:cNvSpPr>
            <p:nvPr/>
          </p:nvSpPr>
          <p:spPr bwMode="auto">
            <a:xfrm>
              <a:off x="8147309" y="3770312"/>
              <a:ext cx="340615" cy="332961"/>
            </a:xfrm>
            <a:custGeom>
              <a:avLst/>
              <a:gdLst>
                <a:gd name="T0" fmla="*/ 282575 w 112"/>
                <a:gd name="T1" fmla="*/ 20273 h 109"/>
                <a:gd name="T2" fmla="*/ 262391 w 112"/>
                <a:gd name="T3" fmla="*/ 0 h 109"/>
                <a:gd name="T4" fmla="*/ 216977 w 112"/>
                <a:gd name="T5" fmla="*/ 53218 h 109"/>
                <a:gd name="T6" fmla="*/ 128673 w 112"/>
                <a:gd name="T7" fmla="*/ 17739 h 109"/>
                <a:gd name="T8" fmla="*/ 0 w 112"/>
                <a:gd name="T9" fmla="*/ 146982 h 109"/>
                <a:gd name="T10" fmla="*/ 128673 w 112"/>
                <a:gd name="T11" fmla="*/ 276225 h 109"/>
                <a:gd name="T12" fmla="*/ 257345 w 112"/>
                <a:gd name="T13" fmla="*/ 146982 h 109"/>
                <a:gd name="T14" fmla="*/ 237161 w 112"/>
                <a:gd name="T15" fmla="*/ 78559 h 109"/>
                <a:gd name="T16" fmla="*/ 282575 w 112"/>
                <a:gd name="T17" fmla="*/ 20273 h 109"/>
                <a:gd name="T18" fmla="*/ 239684 w 112"/>
                <a:gd name="T19" fmla="*/ 146982 h 109"/>
                <a:gd name="T20" fmla="*/ 128673 w 112"/>
                <a:gd name="T21" fmla="*/ 255952 h 109"/>
                <a:gd name="T22" fmla="*/ 20184 w 112"/>
                <a:gd name="T23" fmla="*/ 146982 h 109"/>
                <a:gd name="T24" fmla="*/ 128673 w 112"/>
                <a:gd name="T25" fmla="*/ 35478 h 109"/>
                <a:gd name="T26" fmla="*/ 204362 w 112"/>
                <a:gd name="T27" fmla="*/ 65889 h 109"/>
                <a:gd name="T28" fmla="*/ 126150 w 112"/>
                <a:gd name="T29" fmla="*/ 157119 h 109"/>
                <a:gd name="T30" fmla="*/ 65598 w 112"/>
                <a:gd name="T31" fmla="*/ 98833 h 109"/>
                <a:gd name="T32" fmla="*/ 45414 w 112"/>
                <a:gd name="T33" fmla="*/ 136845 h 109"/>
                <a:gd name="T34" fmla="*/ 108489 w 112"/>
                <a:gd name="T35" fmla="*/ 207802 h 109"/>
                <a:gd name="T36" fmla="*/ 121104 w 112"/>
                <a:gd name="T37" fmla="*/ 225542 h 109"/>
                <a:gd name="T38" fmla="*/ 136242 w 112"/>
                <a:gd name="T39" fmla="*/ 207802 h 109"/>
                <a:gd name="T40" fmla="*/ 224546 w 112"/>
                <a:gd name="T41" fmla="*/ 93764 h 109"/>
                <a:gd name="T42" fmla="*/ 239684 w 112"/>
                <a:gd name="T43" fmla="*/ 146982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2" h="109">
                  <a:moveTo>
                    <a:pt x="112" y="8"/>
                  </a:moveTo>
                  <a:cubicBezTo>
                    <a:pt x="104" y="0"/>
                    <a:pt x="104" y="0"/>
                    <a:pt x="104" y="0"/>
                  </a:cubicBezTo>
                  <a:cubicBezTo>
                    <a:pt x="86" y="21"/>
                    <a:pt x="86" y="21"/>
                    <a:pt x="86" y="21"/>
                  </a:cubicBezTo>
                  <a:cubicBezTo>
                    <a:pt x="77" y="12"/>
                    <a:pt x="65" y="7"/>
                    <a:pt x="51" y="7"/>
                  </a:cubicBezTo>
                  <a:cubicBezTo>
                    <a:pt x="23" y="7"/>
                    <a:pt x="0" y="30"/>
                    <a:pt x="0" y="58"/>
                  </a:cubicBezTo>
                  <a:cubicBezTo>
                    <a:pt x="0" y="86"/>
                    <a:pt x="23" y="109"/>
                    <a:pt x="51" y="109"/>
                  </a:cubicBezTo>
                  <a:cubicBezTo>
                    <a:pt x="79" y="109"/>
                    <a:pt x="102" y="86"/>
                    <a:pt x="102" y="58"/>
                  </a:cubicBezTo>
                  <a:cubicBezTo>
                    <a:pt x="102" y="48"/>
                    <a:pt x="99" y="38"/>
                    <a:pt x="94" y="31"/>
                  </a:cubicBezTo>
                  <a:lnTo>
                    <a:pt x="112" y="8"/>
                  </a:lnTo>
                  <a:close/>
                  <a:moveTo>
                    <a:pt x="95" y="58"/>
                  </a:moveTo>
                  <a:cubicBezTo>
                    <a:pt x="95" y="82"/>
                    <a:pt x="75" y="101"/>
                    <a:pt x="51" y="101"/>
                  </a:cubicBezTo>
                  <a:cubicBezTo>
                    <a:pt x="27" y="101"/>
                    <a:pt x="8" y="82"/>
                    <a:pt x="8" y="58"/>
                  </a:cubicBezTo>
                  <a:cubicBezTo>
                    <a:pt x="8" y="34"/>
                    <a:pt x="27" y="14"/>
                    <a:pt x="51" y="14"/>
                  </a:cubicBezTo>
                  <a:cubicBezTo>
                    <a:pt x="63" y="14"/>
                    <a:pt x="73" y="19"/>
                    <a:pt x="81" y="26"/>
                  </a:cubicBezTo>
                  <a:cubicBezTo>
                    <a:pt x="50" y="62"/>
                    <a:pt x="50" y="62"/>
                    <a:pt x="50" y="62"/>
                  </a:cubicBezTo>
                  <a:cubicBezTo>
                    <a:pt x="26" y="39"/>
                    <a:pt x="26" y="39"/>
                    <a:pt x="26" y="39"/>
                  </a:cubicBezTo>
                  <a:cubicBezTo>
                    <a:pt x="18" y="54"/>
                    <a:pt x="18" y="54"/>
                    <a:pt x="18" y="54"/>
                  </a:cubicBezTo>
                  <a:cubicBezTo>
                    <a:pt x="43" y="82"/>
                    <a:pt x="43" y="82"/>
                    <a:pt x="43" y="82"/>
                  </a:cubicBezTo>
                  <a:cubicBezTo>
                    <a:pt x="48" y="89"/>
                    <a:pt x="48" y="89"/>
                    <a:pt x="48" y="89"/>
                  </a:cubicBezTo>
                  <a:cubicBezTo>
                    <a:pt x="54" y="82"/>
                    <a:pt x="54" y="82"/>
                    <a:pt x="54" y="82"/>
                  </a:cubicBezTo>
                  <a:cubicBezTo>
                    <a:pt x="89" y="37"/>
                    <a:pt x="89" y="37"/>
                    <a:pt x="89" y="37"/>
                  </a:cubicBezTo>
                  <a:cubicBezTo>
                    <a:pt x="93" y="43"/>
                    <a:pt x="95" y="50"/>
                    <a:pt x="95" y="58"/>
                  </a:cubicBezTo>
                  <a:close/>
                </a:path>
              </a:pathLst>
            </a:custGeom>
            <a:solidFill>
              <a:schemeClr val="accent1"/>
            </a:solidFill>
            <a:ln>
              <a:noFill/>
            </a:ln>
          </p:spPr>
          <p:txBody>
            <a:bodyPr/>
            <a:lstStyle/>
            <a:p>
              <a:endParaRPr lang="en-US">
                <a:solidFill>
                  <a:schemeClr val="tx1">
                    <a:lumMod val="75000"/>
                    <a:lumOff val="25000"/>
                  </a:schemeClr>
                </a:solidFill>
              </a:endParaRPr>
            </a:p>
          </p:txBody>
        </p:sp>
        <p:sp>
          <p:nvSpPr>
            <p:cNvPr id="127" name="TextBox 126">
              <a:extLst>
                <a:ext uri="{FF2B5EF4-FFF2-40B4-BE49-F238E27FC236}">
                  <a16:creationId xmlns:a16="http://schemas.microsoft.com/office/drawing/2014/main" id="{35730CD2-DD5A-4073-BBA2-DAEF3039B7D5}"/>
                </a:ext>
              </a:extLst>
            </p:cNvPr>
            <p:cNvSpPr txBox="1"/>
            <p:nvPr/>
          </p:nvSpPr>
          <p:spPr>
            <a:xfrm>
              <a:off x="8567027" y="4309787"/>
              <a:ext cx="1667095" cy="184666"/>
            </a:xfrm>
            <a:prstGeom prst="rect">
              <a:avLst/>
            </a:prstGeom>
            <a:noFill/>
          </p:spPr>
          <p:txBody>
            <a:bodyPr wrap="square" lIns="91440" tIns="0" rIns="91440" bIns="0" rtlCol="0">
              <a:spAutoFit/>
            </a:bodyPr>
            <a:lstStyle/>
            <a:p>
              <a:r>
                <a:rPr lang="en-US" sz="12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Your Title Here</a:t>
              </a:r>
              <a:endParaRPr lang="id-ID" sz="12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28" name="Freeform 50">
              <a:extLst>
                <a:ext uri="{FF2B5EF4-FFF2-40B4-BE49-F238E27FC236}">
                  <a16:creationId xmlns:a16="http://schemas.microsoft.com/office/drawing/2014/main" id="{F7781CA4-0E01-4090-ABA8-9687CD5E9B96}"/>
                </a:ext>
              </a:extLst>
            </p:cNvPr>
            <p:cNvSpPr>
              <a:spLocks noEditPoints="1"/>
            </p:cNvSpPr>
            <p:nvPr/>
          </p:nvSpPr>
          <p:spPr bwMode="auto">
            <a:xfrm>
              <a:off x="8147309" y="4234221"/>
              <a:ext cx="340615" cy="332961"/>
            </a:xfrm>
            <a:custGeom>
              <a:avLst/>
              <a:gdLst>
                <a:gd name="T0" fmla="*/ 282575 w 112"/>
                <a:gd name="T1" fmla="*/ 20273 h 109"/>
                <a:gd name="T2" fmla="*/ 262391 w 112"/>
                <a:gd name="T3" fmla="*/ 0 h 109"/>
                <a:gd name="T4" fmla="*/ 216977 w 112"/>
                <a:gd name="T5" fmla="*/ 53218 h 109"/>
                <a:gd name="T6" fmla="*/ 128673 w 112"/>
                <a:gd name="T7" fmla="*/ 17739 h 109"/>
                <a:gd name="T8" fmla="*/ 0 w 112"/>
                <a:gd name="T9" fmla="*/ 146982 h 109"/>
                <a:gd name="T10" fmla="*/ 128673 w 112"/>
                <a:gd name="T11" fmla="*/ 276225 h 109"/>
                <a:gd name="T12" fmla="*/ 257345 w 112"/>
                <a:gd name="T13" fmla="*/ 146982 h 109"/>
                <a:gd name="T14" fmla="*/ 237161 w 112"/>
                <a:gd name="T15" fmla="*/ 78559 h 109"/>
                <a:gd name="T16" fmla="*/ 282575 w 112"/>
                <a:gd name="T17" fmla="*/ 20273 h 109"/>
                <a:gd name="T18" fmla="*/ 239684 w 112"/>
                <a:gd name="T19" fmla="*/ 146982 h 109"/>
                <a:gd name="T20" fmla="*/ 128673 w 112"/>
                <a:gd name="T21" fmla="*/ 255952 h 109"/>
                <a:gd name="T22" fmla="*/ 20184 w 112"/>
                <a:gd name="T23" fmla="*/ 146982 h 109"/>
                <a:gd name="T24" fmla="*/ 128673 w 112"/>
                <a:gd name="T25" fmla="*/ 35478 h 109"/>
                <a:gd name="T26" fmla="*/ 204362 w 112"/>
                <a:gd name="T27" fmla="*/ 65889 h 109"/>
                <a:gd name="T28" fmla="*/ 126150 w 112"/>
                <a:gd name="T29" fmla="*/ 157119 h 109"/>
                <a:gd name="T30" fmla="*/ 65598 w 112"/>
                <a:gd name="T31" fmla="*/ 98833 h 109"/>
                <a:gd name="T32" fmla="*/ 45414 w 112"/>
                <a:gd name="T33" fmla="*/ 136845 h 109"/>
                <a:gd name="T34" fmla="*/ 108489 w 112"/>
                <a:gd name="T35" fmla="*/ 207802 h 109"/>
                <a:gd name="T36" fmla="*/ 121104 w 112"/>
                <a:gd name="T37" fmla="*/ 225542 h 109"/>
                <a:gd name="T38" fmla="*/ 136242 w 112"/>
                <a:gd name="T39" fmla="*/ 207802 h 109"/>
                <a:gd name="T40" fmla="*/ 224546 w 112"/>
                <a:gd name="T41" fmla="*/ 93764 h 109"/>
                <a:gd name="T42" fmla="*/ 239684 w 112"/>
                <a:gd name="T43" fmla="*/ 146982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2" h="109">
                  <a:moveTo>
                    <a:pt x="112" y="8"/>
                  </a:moveTo>
                  <a:cubicBezTo>
                    <a:pt x="104" y="0"/>
                    <a:pt x="104" y="0"/>
                    <a:pt x="104" y="0"/>
                  </a:cubicBezTo>
                  <a:cubicBezTo>
                    <a:pt x="86" y="21"/>
                    <a:pt x="86" y="21"/>
                    <a:pt x="86" y="21"/>
                  </a:cubicBezTo>
                  <a:cubicBezTo>
                    <a:pt x="77" y="12"/>
                    <a:pt x="65" y="7"/>
                    <a:pt x="51" y="7"/>
                  </a:cubicBezTo>
                  <a:cubicBezTo>
                    <a:pt x="23" y="7"/>
                    <a:pt x="0" y="30"/>
                    <a:pt x="0" y="58"/>
                  </a:cubicBezTo>
                  <a:cubicBezTo>
                    <a:pt x="0" y="86"/>
                    <a:pt x="23" y="109"/>
                    <a:pt x="51" y="109"/>
                  </a:cubicBezTo>
                  <a:cubicBezTo>
                    <a:pt x="79" y="109"/>
                    <a:pt x="102" y="86"/>
                    <a:pt x="102" y="58"/>
                  </a:cubicBezTo>
                  <a:cubicBezTo>
                    <a:pt x="102" y="48"/>
                    <a:pt x="99" y="38"/>
                    <a:pt x="94" y="31"/>
                  </a:cubicBezTo>
                  <a:lnTo>
                    <a:pt x="112" y="8"/>
                  </a:lnTo>
                  <a:close/>
                  <a:moveTo>
                    <a:pt x="95" y="58"/>
                  </a:moveTo>
                  <a:cubicBezTo>
                    <a:pt x="95" y="82"/>
                    <a:pt x="75" y="101"/>
                    <a:pt x="51" y="101"/>
                  </a:cubicBezTo>
                  <a:cubicBezTo>
                    <a:pt x="27" y="101"/>
                    <a:pt x="8" y="82"/>
                    <a:pt x="8" y="58"/>
                  </a:cubicBezTo>
                  <a:cubicBezTo>
                    <a:pt x="8" y="34"/>
                    <a:pt x="27" y="14"/>
                    <a:pt x="51" y="14"/>
                  </a:cubicBezTo>
                  <a:cubicBezTo>
                    <a:pt x="63" y="14"/>
                    <a:pt x="73" y="19"/>
                    <a:pt x="81" y="26"/>
                  </a:cubicBezTo>
                  <a:cubicBezTo>
                    <a:pt x="50" y="62"/>
                    <a:pt x="50" y="62"/>
                    <a:pt x="50" y="62"/>
                  </a:cubicBezTo>
                  <a:cubicBezTo>
                    <a:pt x="26" y="39"/>
                    <a:pt x="26" y="39"/>
                    <a:pt x="26" y="39"/>
                  </a:cubicBezTo>
                  <a:cubicBezTo>
                    <a:pt x="18" y="54"/>
                    <a:pt x="18" y="54"/>
                    <a:pt x="18" y="54"/>
                  </a:cubicBezTo>
                  <a:cubicBezTo>
                    <a:pt x="43" y="82"/>
                    <a:pt x="43" y="82"/>
                    <a:pt x="43" y="82"/>
                  </a:cubicBezTo>
                  <a:cubicBezTo>
                    <a:pt x="48" y="89"/>
                    <a:pt x="48" y="89"/>
                    <a:pt x="48" y="89"/>
                  </a:cubicBezTo>
                  <a:cubicBezTo>
                    <a:pt x="54" y="82"/>
                    <a:pt x="54" y="82"/>
                    <a:pt x="54" y="82"/>
                  </a:cubicBezTo>
                  <a:cubicBezTo>
                    <a:pt x="89" y="37"/>
                    <a:pt x="89" y="37"/>
                    <a:pt x="89" y="37"/>
                  </a:cubicBezTo>
                  <a:cubicBezTo>
                    <a:pt x="93" y="43"/>
                    <a:pt x="95" y="50"/>
                    <a:pt x="95" y="58"/>
                  </a:cubicBezTo>
                  <a:close/>
                </a:path>
              </a:pathLst>
            </a:custGeom>
            <a:solidFill>
              <a:schemeClr val="accent1"/>
            </a:solidFill>
            <a:ln>
              <a:noFill/>
            </a:ln>
          </p:spPr>
          <p:txBody>
            <a:bodyPr/>
            <a:lstStyle/>
            <a:p>
              <a:endParaRPr lang="en-US">
                <a:solidFill>
                  <a:schemeClr val="tx1">
                    <a:lumMod val="75000"/>
                    <a:lumOff val="25000"/>
                  </a:schemeClr>
                </a:solidFill>
              </a:endParaRPr>
            </a:p>
          </p:txBody>
        </p:sp>
        <p:sp>
          <p:nvSpPr>
            <p:cNvPr id="129" name="TextBox 128">
              <a:extLst>
                <a:ext uri="{FF2B5EF4-FFF2-40B4-BE49-F238E27FC236}">
                  <a16:creationId xmlns:a16="http://schemas.microsoft.com/office/drawing/2014/main" id="{E7F8FCDE-C176-4EB3-B580-3A0B4F560678}"/>
                </a:ext>
              </a:extLst>
            </p:cNvPr>
            <p:cNvSpPr txBox="1"/>
            <p:nvPr/>
          </p:nvSpPr>
          <p:spPr>
            <a:xfrm>
              <a:off x="8567027" y="4771380"/>
              <a:ext cx="1667095" cy="184666"/>
            </a:xfrm>
            <a:prstGeom prst="rect">
              <a:avLst/>
            </a:prstGeom>
            <a:noFill/>
          </p:spPr>
          <p:txBody>
            <a:bodyPr wrap="square" lIns="91440" tIns="0" rIns="91440" bIns="0" rtlCol="0">
              <a:spAutoFit/>
            </a:bodyPr>
            <a:lstStyle/>
            <a:p>
              <a:r>
                <a:rPr lang="en-US" sz="12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Your Title Here</a:t>
              </a:r>
              <a:endParaRPr lang="id-ID" sz="12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30" name="Freeform 50">
              <a:extLst>
                <a:ext uri="{FF2B5EF4-FFF2-40B4-BE49-F238E27FC236}">
                  <a16:creationId xmlns:a16="http://schemas.microsoft.com/office/drawing/2014/main" id="{D67912A8-D815-4AB7-96DA-BCDD1F646218}"/>
                </a:ext>
              </a:extLst>
            </p:cNvPr>
            <p:cNvSpPr>
              <a:spLocks noEditPoints="1"/>
            </p:cNvSpPr>
            <p:nvPr/>
          </p:nvSpPr>
          <p:spPr bwMode="auto">
            <a:xfrm>
              <a:off x="8147309" y="4695814"/>
              <a:ext cx="340615" cy="332961"/>
            </a:xfrm>
            <a:custGeom>
              <a:avLst/>
              <a:gdLst>
                <a:gd name="T0" fmla="*/ 282575 w 112"/>
                <a:gd name="T1" fmla="*/ 20273 h 109"/>
                <a:gd name="T2" fmla="*/ 262391 w 112"/>
                <a:gd name="T3" fmla="*/ 0 h 109"/>
                <a:gd name="T4" fmla="*/ 216977 w 112"/>
                <a:gd name="T5" fmla="*/ 53218 h 109"/>
                <a:gd name="T6" fmla="*/ 128673 w 112"/>
                <a:gd name="T7" fmla="*/ 17739 h 109"/>
                <a:gd name="T8" fmla="*/ 0 w 112"/>
                <a:gd name="T9" fmla="*/ 146982 h 109"/>
                <a:gd name="T10" fmla="*/ 128673 w 112"/>
                <a:gd name="T11" fmla="*/ 276225 h 109"/>
                <a:gd name="T12" fmla="*/ 257345 w 112"/>
                <a:gd name="T13" fmla="*/ 146982 h 109"/>
                <a:gd name="T14" fmla="*/ 237161 w 112"/>
                <a:gd name="T15" fmla="*/ 78559 h 109"/>
                <a:gd name="T16" fmla="*/ 282575 w 112"/>
                <a:gd name="T17" fmla="*/ 20273 h 109"/>
                <a:gd name="T18" fmla="*/ 239684 w 112"/>
                <a:gd name="T19" fmla="*/ 146982 h 109"/>
                <a:gd name="T20" fmla="*/ 128673 w 112"/>
                <a:gd name="T21" fmla="*/ 255952 h 109"/>
                <a:gd name="T22" fmla="*/ 20184 w 112"/>
                <a:gd name="T23" fmla="*/ 146982 h 109"/>
                <a:gd name="T24" fmla="*/ 128673 w 112"/>
                <a:gd name="T25" fmla="*/ 35478 h 109"/>
                <a:gd name="T26" fmla="*/ 204362 w 112"/>
                <a:gd name="T27" fmla="*/ 65889 h 109"/>
                <a:gd name="T28" fmla="*/ 126150 w 112"/>
                <a:gd name="T29" fmla="*/ 157119 h 109"/>
                <a:gd name="T30" fmla="*/ 65598 w 112"/>
                <a:gd name="T31" fmla="*/ 98833 h 109"/>
                <a:gd name="T32" fmla="*/ 45414 w 112"/>
                <a:gd name="T33" fmla="*/ 136845 h 109"/>
                <a:gd name="T34" fmla="*/ 108489 w 112"/>
                <a:gd name="T35" fmla="*/ 207802 h 109"/>
                <a:gd name="T36" fmla="*/ 121104 w 112"/>
                <a:gd name="T37" fmla="*/ 225542 h 109"/>
                <a:gd name="T38" fmla="*/ 136242 w 112"/>
                <a:gd name="T39" fmla="*/ 207802 h 109"/>
                <a:gd name="T40" fmla="*/ 224546 w 112"/>
                <a:gd name="T41" fmla="*/ 93764 h 109"/>
                <a:gd name="T42" fmla="*/ 239684 w 112"/>
                <a:gd name="T43" fmla="*/ 146982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2" h="109">
                  <a:moveTo>
                    <a:pt x="112" y="8"/>
                  </a:moveTo>
                  <a:cubicBezTo>
                    <a:pt x="104" y="0"/>
                    <a:pt x="104" y="0"/>
                    <a:pt x="104" y="0"/>
                  </a:cubicBezTo>
                  <a:cubicBezTo>
                    <a:pt x="86" y="21"/>
                    <a:pt x="86" y="21"/>
                    <a:pt x="86" y="21"/>
                  </a:cubicBezTo>
                  <a:cubicBezTo>
                    <a:pt x="77" y="12"/>
                    <a:pt x="65" y="7"/>
                    <a:pt x="51" y="7"/>
                  </a:cubicBezTo>
                  <a:cubicBezTo>
                    <a:pt x="23" y="7"/>
                    <a:pt x="0" y="30"/>
                    <a:pt x="0" y="58"/>
                  </a:cubicBezTo>
                  <a:cubicBezTo>
                    <a:pt x="0" y="86"/>
                    <a:pt x="23" y="109"/>
                    <a:pt x="51" y="109"/>
                  </a:cubicBezTo>
                  <a:cubicBezTo>
                    <a:pt x="79" y="109"/>
                    <a:pt x="102" y="86"/>
                    <a:pt x="102" y="58"/>
                  </a:cubicBezTo>
                  <a:cubicBezTo>
                    <a:pt x="102" y="48"/>
                    <a:pt x="99" y="38"/>
                    <a:pt x="94" y="31"/>
                  </a:cubicBezTo>
                  <a:lnTo>
                    <a:pt x="112" y="8"/>
                  </a:lnTo>
                  <a:close/>
                  <a:moveTo>
                    <a:pt x="95" y="58"/>
                  </a:moveTo>
                  <a:cubicBezTo>
                    <a:pt x="95" y="82"/>
                    <a:pt x="75" y="101"/>
                    <a:pt x="51" y="101"/>
                  </a:cubicBezTo>
                  <a:cubicBezTo>
                    <a:pt x="27" y="101"/>
                    <a:pt x="8" y="82"/>
                    <a:pt x="8" y="58"/>
                  </a:cubicBezTo>
                  <a:cubicBezTo>
                    <a:pt x="8" y="34"/>
                    <a:pt x="27" y="14"/>
                    <a:pt x="51" y="14"/>
                  </a:cubicBezTo>
                  <a:cubicBezTo>
                    <a:pt x="63" y="14"/>
                    <a:pt x="73" y="19"/>
                    <a:pt x="81" y="26"/>
                  </a:cubicBezTo>
                  <a:cubicBezTo>
                    <a:pt x="50" y="62"/>
                    <a:pt x="50" y="62"/>
                    <a:pt x="50" y="62"/>
                  </a:cubicBezTo>
                  <a:cubicBezTo>
                    <a:pt x="26" y="39"/>
                    <a:pt x="26" y="39"/>
                    <a:pt x="26" y="39"/>
                  </a:cubicBezTo>
                  <a:cubicBezTo>
                    <a:pt x="18" y="54"/>
                    <a:pt x="18" y="54"/>
                    <a:pt x="18" y="54"/>
                  </a:cubicBezTo>
                  <a:cubicBezTo>
                    <a:pt x="43" y="82"/>
                    <a:pt x="43" y="82"/>
                    <a:pt x="43" y="82"/>
                  </a:cubicBezTo>
                  <a:cubicBezTo>
                    <a:pt x="48" y="89"/>
                    <a:pt x="48" y="89"/>
                    <a:pt x="48" y="89"/>
                  </a:cubicBezTo>
                  <a:cubicBezTo>
                    <a:pt x="54" y="82"/>
                    <a:pt x="54" y="82"/>
                    <a:pt x="54" y="82"/>
                  </a:cubicBezTo>
                  <a:cubicBezTo>
                    <a:pt x="89" y="37"/>
                    <a:pt x="89" y="37"/>
                    <a:pt x="89" y="37"/>
                  </a:cubicBezTo>
                  <a:cubicBezTo>
                    <a:pt x="93" y="43"/>
                    <a:pt x="95" y="50"/>
                    <a:pt x="95" y="58"/>
                  </a:cubicBezTo>
                  <a:close/>
                </a:path>
              </a:pathLst>
            </a:custGeom>
            <a:solidFill>
              <a:schemeClr val="accent1"/>
            </a:solidFill>
            <a:ln>
              <a:noFill/>
            </a:ln>
          </p:spPr>
          <p:txBody>
            <a:bodyPr/>
            <a:lstStyle/>
            <a:p>
              <a:endParaRPr lang="en-US">
                <a:solidFill>
                  <a:schemeClr val="tx1">
                    <a:lumMod val="75000"/>
                    <a:lumOff val="25000"/>
                  </a:schemeClr>
                </a:solidFill>
              </a:endParaRPr>
            </a:p>
          </p:txBody>
        </p:sp>
      </p:grpSp>
      <p:grpSp>
        <p:nvGrpSpPr>
          <p:cNvPr id="52" name="Group 51">
            <a:extLst>
              <a:ext uri="{FF2B5EF4-FFF2-40B4-BE49-F238E27FC236}">
                <a16:creationId xmlns:a16="http://schemas.microsoft.com/office/drawing/2014/main" id="{5A7A6A93-0E5B-441D-B70A-3141AAF6FDEE}"/>
              </a:ext>
            </a:extLst>
          </p:cNvPr>
          <p:cNvGrpSpPr/>
          <p:nvPr/>
        </p:nvGrpSpPr>
        <p:grpSpPr>
          <a:xfrm>
            <a:off x="4379988" y="604960"/>
            <a:ext cx="3427541" cy="1053418"/>
            <a:chOff x="3897765" y="3027749"/>
            <a:chExt cx="3427541" cy="1053418"/>
          </a:xfrm>
        </p:grpSpPr>
        <p:sp>
          <p:nvSpPr>
            <p:cNvPr id="53" name="TextBox 52">
              <a:extLst>
                <a:ext uri="{FF2B5EF4-FFF2-40B4-BE49-F238E27FC236}">
                  <a16:creationId xmlns:a16="http://schemas.microsoft.com/office/drawing/2014/main" id="{F10333F2-9107-4819-87D9-5DEBE9A69C70}"/>
                </a:ext>
              </a:extLst>
            </p:cNvPr>
            <p:cNvSpPr txBox="1"/>
            <p:nvPr/>
          </p:nvSpPr>
          <p:spPr>
            <a:xfrm>
              <a:off x="4018896" y="3027749"/>
              <a:ext cx="3283271" cy="707886"/>
            </a:xfrm>
            <a:prstGeom prst="rect">
              <a:avLst/>
            </a:prstGeom>
            <a:noFill/>
          </p:spPr>
          <p:txBody>
            <a:bodyPr wrap="none" rtlCol="0">
              <a:spAutoFit/>
            </a:bodyPr>
            <a:lstStyle/>
            <a:p>
              <a:r>
                <a:rPr lang="en-US" sz="4000" dirty="0">
                  <a:solidFill>
                    <a:schemeClr val="tx1">
                      <a:lumMod val="75000"/>
                      <a:lumOff val="25000"/>
                    </a:schemeClr>
                  </a:solidFill>
                  <a:latin typeface="Montserrat" panose="00000500000000000000" pitchFamily="50" charset="0"/>
                </a:rPr>
                <a:t>LOOKBOOK</a:t>
              </a:r>
            </a:p>
          </p:txBody>
        </p:sp>
        <p:sp>
          <p:nvSpPr>
            <p:cNvPr id="54" name="TextBox 53">
              <a:extLst>
                <a:ext uri="{FF2B5EF4-FFF2-40B4-BE49-F238E27FC236}">
                  <a16:creationId xmlns:a16="http://schemas.microsoft.com/office/drawing/2014/main" id="{8AB58027-015B-48FC-B936-424ACC392D89}"/>
                </a:ext>
              </a:extLst>
            </p:cNvPr>
            <p:cNvSpPr txBox="1"/>
            <p:nvPr/>
          </p:nvSpPr>
          <p:spPr>
            <a:xfrm>
              <a:off x="3897765" y="3711835"/>
              <a:ext cx="3427541" cy="369332"/>
            </a:xfrm>
            <a:prstGeom prst="rect">
              <a:avLst/>
            </a:prstGeom>
            <a:noFill/>
          </p:spPr>
          <p:txBody>
            <a:bodyPr wrap="none" rtlCol="0">
              <a:spAutoFit/>
            </a:bodyPr>
            <a:lstStyle/>
            <a:p>
              <a:pPr algn="ctr"/>
              <a:r>
                <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Multipurpose Template Business</a:t>
              </a:r>
            </a:p>
          </p:txBody>
        </p:sp>
      </p:grpSp>
      <p:sp>
        <p:nvSpPr>
          <p:cNvPr id="55" name="Freeform: Shape 54">
            <a:extLst>
              <a:ext uri="{FF2B5EF4-FFF2-40B4-BE49-F238E27FC236}">
                <a16:creationId xmlns:a16="http://schemas.microsoft.com/office/drawing/2014/main" id="{8C282F1E-EC9C-4374-8AAE-FA473D001DCF}"/>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Freeform: Shape 55">
            <a:extLst>
              <a:ext uri="{FF2B5EF4-FFF2-40B4-BE49-F238E27FC236}">
                <a16:creationId xmlns:a16="http://schemas.microsoft.com/office/drawing/2014/main" id="{707BC4DE-1ADE-41B5-A130-ADBDABA3911D}"/>
              </a:ext>
            </a:extLst>
          </p:cNvPr>
          <p:cNvSpPr/>
          <p:nvPr/>
        </p:nvSpPr>
        <p:spPr>
          <a:xfrm rot="16200000">
            <a:off x="-13447" y="-10589"/>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656547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bwMode="auto">
          <a:xfrm>
            <a:off x="1307994" y="3242905"/>
            <a:ext cx="2421965" cy="1615827"/>
          </a:xfrm>
          <a:prstGeom prst="rect">
            <a:avLst/>
          </a:prstGeom>
        </p:spPr>
        <p:txBody>
          <a:bodyPr wrap="square">
            <a:spAutoFit/>
          </a:bodyPr>
          <a:lstStyle/>
          <a:p>
            <a:pPr>
              <a:lnSpc>
                <a:spcPct val="150000"/>
              </a:lnSpc>
              <a:defRPr/>
            </a:pP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amet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consectetur</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adipiscing</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elit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sed</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do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eiusmod</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tempor</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incididunt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ut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labore</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et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dolore</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magna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aliqua</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Ut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enim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ad exercitation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ullamco</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laboris</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nisi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ut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aliquip</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ex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ea</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commodo</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consequat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p>
        </p:txBody>
      </p:sp>
      <p:sp>
        <p:nvSpPr>
          <p:cNvPr id="17" name="Text Box 3"/>
          <p:cNvSpPr txBox="1">
            <a:spLocks/>
          </p:cNvSpPr>
          <p:nvPr/>
        </p:nvSpPr>
        <p:spPr bwMode="auto">
          <a:xfrm>
            <a:off x="1315820" y="1965421"/>
            <a:ext cx="2699554" cy="1277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eaLnBrk="1">
              <a:defRPr/>
            </a:pPr>
            <a:r>
              <a:rPr lang="en-US" altLang="x-none" sz="7500" b="1" dirty="0">
                <a:solidFill>
                  <a:schemeClr val="accent1"/>
                </a:solidFill>
                <a:latin typeface="Lato" panose="020F0502020204030203" pitchFamily="34" charset="0"/>
                <a:ea typeface="Lato" panose="020F0502020204030203" pitchFamily="34" charset="0"/>
                <a:cs typeface="Lato" panose="020F0502020204030203" pitchFamily="34" charset="0"/>
                <a:sym typeface="Poppins Medium" charset="0"/>
              </a:rPr>
              <a:t>.01</a:t>
            </a:r>
            <a:endParaRPr lang="x-none" altLang="x-none" sz="7500" b="1" dirty="0">
              <a:solidFill>
                <a:schemeClr val="accent1"/>
              </a:solidFill>
              <a:latin typeface="Lato" panose="020F0502020204030203" pitchFamily="34" charset="0"/>
              <a:ea typeface="Lato" panose="020F0502020204030203" pitchFamily="34" charset="0"/>
              <a:cs typeface="Lato" panose="020F0502020204030203" pitchFamily="34" charset="0"/>
              <a:sym typeface="Poppins Medium" charset="0"/>
            </a:endParaRPr>
          </a:p>
        </p:txBody>
      </p:sp>
      <p:sp>
        <p:nvSpPr>
          <p:cNvPr id="55" name="Rectangle 54"/>
          <p:cNvSpPr/>
          <p:nvPr/>
        </p:nvSpPr>
        <p:spPr bwMode="auto">
          <a:xfrm>
            <a:off x="4771458" y="3265053"/>
            <a:ext cx="2377573" cy="1615827"/>
          </a:xfrm>
          <a:prstGeom prst="rect">
            <a:avLst/>
          </a:prstGeom>
        </p:spPr>
        <p:txBody>
          <a:bodyPr wrap="square">
            <a:spAutoFit/>
          </a:bodyPr>
          <a:lstStyle/>
          <a:p>
            <a:pPr>
              <a:lnSpc>
                <a:spcPct val="150000"/>
              </a:lnSpc>
              <a:defRPr/>
            </a:pP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amet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consectetur</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adipiscing</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elit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sed</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do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eiusmod</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tempor</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incididunt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ut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labore</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et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dolore</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magna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aliqua</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Ut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enim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ad exercitation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ullamco</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laboris</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nisi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ut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aliquip</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ex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ea</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commodo</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consequat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p>
        </p:txBody>
      </p:sp>
      <p:sp>
        <p:nvSpPr>
          <p:cNvPr id="18" name="Text Box 3"/>
          <p:cNvSpPr txBox="1">
            <a:spLocks/>
          </p:cNvSpPr>
          <p:nvPr/>
        </p:nvSpPr>
        <p:spPr bwMode="auto">
          <a:xfrm>
            <a:off x="4728815" y="1965421"/>
            <a:ext cx="2699554" cy="1277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eaLnBrk="1">
              <a:defRPr/>
            </a:pPr>
            <a:r>
              <a:rPr lang="en-US" altLang="x-none" sz="7500" b="1" dirty="0">
                <a:solidFill>
                  <a:schemeClr val="accent1"/>
                </a:solidFill>
                <a:latin typeface="Lato" panose="020F0502020204030203" pitchFamily="34" charset="0"/>
                <a:ea typeface="Lato" panose="020F0502020204030203" pitchFamily="34" charset="0"/>
                <a:cs typeface="Lato" panose="020F0502020204030203" pitchFamily="34" charset="0"/>
                <a:sym typeface="Poppins Medium" charset="0"/>
              </a:rPr>
              <a:t>.02</a:t>
            </a:r>
            <a:endParaRPr lang="x-none" altLang="x-none" sz="7500" b="1" dirty="0">
              <a:solidFill>
                <a:schemeClr val="accent1"/>
              </a:solidFill>
              <a:latin typeface="Lato" panose="020F0502020204030203" pitchFamily="34" charset="0"/>
              <a:ea typeface="Lato" panose="020F0502020204030203" pitchFamily="34" charset="0"/>
              <a:cs typeface="Lato" panose="020F0502020204030203" pitchFamily="34" charset="0"/>
              <a:sym typeface="Poppins Medium" charset="0"/>
            </a:endParaRPr>
          </a:p>
        </p:txBody>
      </p:sp>
      <p:sp>
        <p:nvSpPr>
          <p:cNvPr id="59" name="Rectangle 58"/>
          <p:cNvSpPr/>
          <p:nvPr/>
        </p:nvSpPr>
        <p:spPr bwMode="auto">
          <a:xfrm>
            <a:off x="8236229" y="3276752"/>
            <a:ext cx="2405189" cy="1615827"/>
          </a:xfrm>
          <a:prstGeom prst="rect">
            <a:avLst/>
          </a:prstGeom>
        </p:spPr>
        <p:txBody>
          <a:bodyPr wrap="square">
            <a:spAutoFit/>
          </a:bodyPr>
          <a:lstStyle/>
          <a:p>
            <a:pPr>
              <a:lnSpc>
                <a:spcPct val="150000"/>
              </a:lnSpc>
              <a:defRPr/>
            </a:pP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amet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consectetur</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adipiscing</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elit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sed</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do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eiusmod</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tempor</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incididunt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ut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labore</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et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dolore</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magna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aliqua</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Ut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enim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ad exercitation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ullamco</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laboris</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nisi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ut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aliquip</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ex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ea</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commodo</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consequat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p>
        </p:txBody>
      </p:sp>
      <p:sp>
        <p:nvSpPr>
          <p:cNvPr id="19" name="Text Box 3"/>
          <p:cNvSpPr txBox="1">
            <a:spLocks/>
          </p:cNvSpPr>
          <p:nvPr/>
        </p:nvSpPr>
        <p:spPr bwMode="auto">
          <a:xfrm>
            <a:off x="8184452" y="1965421"/>
            <a:ext cx="2699554" cy="1277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lstStyle/>
          <a:p>
            <a:pPr eaLnBrk="1">
              <a:defRPr/>
            </a:pPr>
            <a:r>
              <a:rPr lang="en-US" altLang="x-none" sz="7500" b="1" dirty="0">
                <a:solidFill>
                  <a:schemeClr val="accent1"/>
                </a:solidFill>
                <a:latin typeface="Lato" panose="020F0502020204030203" pitchFamily="34" charset="0"/>
                <a:ea typeface="Lato" panose="020F0502020204030203" pitchFamily="34" charset="0"/>
                <a:cs typeface="Lato" panose="020F0502020204030203" pitchFamily="34" charset="0"/>
                <a:sym typeface="Poppins Medium" charset="0"/>
              </a:rPr>
              <a:t>.03</a:t>
            </a:r>
            <a:endParaRPr lang="x-none" altLang="x-none" sz="7500" b="1" dirty="0">
              <a:solidFill>
                <a:schemeClr val="accent1"/>
              </a:solidFill>
              <a:latin typeface="Lato" panose="020F0502020204030203" pitchFamily="34" charset="0"/>
              <a:ea typeface="Lato" panose="020F0502020204030203" pitchFamily="34" charset="0"/>
              <a:cs typeface="Lato" panose="020F0502020204030203" pitchFamily="34" charset="0"/>
              <a:sym typeface="Poppins Medium" charset="0"/>
            </a:endParaRPr>
          </a:p>
        </p:txBody>
      </p:sp>
      <p:sp>
        <p:nvSpPr>
          <p:cNvPr id="29" name="Freeform: Shape 28">
            <a:extLst>
              <a:ext uri="{FF2B5EF4-FFF2-40B4-BE49-F238E27FC236}">
                <a16:creationId xmlns:a16="http://schemas.microsoft.com/office/drawing/2014/main" id="{2760AB69-1177-4A8C-BCCD-52FB86E4F060}"/>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Freeform: Shape 29">
            <a:extLst>
              <a:ext uri="{FF2B5EF4-FFF2-40B4-BE49-F238E27FC236}">
                <a16:creationId xmlns:a16="http://schemas.microsoft.com/office/drawing/2014/main" id="{33A444EF-54D7-4495-B314-596A39590079}"/>
              </a:ext>
            </a:extLst>
          </p:cNvPr>
          <p:cNvSpPr/>
          <p:nvPr/>
        </p:nvSpPr>
        <p:spPr>
          <a:xfrm rot="16200000">
            <a:off x="-13447" y="-10589"/>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 name="Group 9">
            <a:extLst>
              <a:ext uri="{FF2B5EF4-FFF2-40B4-BE49-F238E27FC236}">
                <a16:creationId xmlns:a16="http://schemas.microsoft.com/office/drawing/2014/main" id="{97BA5F9B-98F7-4456-91BD-05B66FF953A4}"/>
              </a:ext>
            </a:extLst>
          </p:cNvPr>
          <p:cNvGrpSpPr/>
          <p:nvPr/>
        </p:nvGrpSpPr>
        <p:grpSpPr>
          <a:xfrm>
            <a:off x="4379988" y="604960"/>
            <a:ext cx="3427541" cy="1053418"/>
            <a:chOff x="3897765" y="3027749"/>
            <a:chExt cx="3427541" cy="1053418"/>
          </a:xfrm>
        </p:grpSpPr>
        <p:sp>
          <p:nvSpPr>
            <p:cNvPr id="11" name="TextBox 10">
              <a:extLst>
                <a:ext uri="{FF2B5EF4-FFF2-40B4-BE49-F238E27FC236}">
                  <a16:creationId xmlns:a16="http://schemas.microsoft.com/office/drawing/2014/main" id="{AC5E5753-7E13-4670-A92B-6BB4992C03D3}"/>
                </a:ext>
              </a:extLst>
            </p:cNvPr>
            <p:cNvSpPr txBox="1"/>
            <p:nvPr/>
          </p:nvSpPr>
          <p:spPr>
            <a:xfrm>
              <a:off x="3967640" y="3027749"/>
              <a:ext cx="3283271" cy="707886"/>
            </a:xfrm>
            <a:prstGeom prst="rect">
              <a:avLst/>
            </a:prstGeom>
            <a:noFill/>
          </p:spPr>
          <p:txBody>
            <a:bodyPr wrap="none" rtlCol="0">
              <a:spAutoFit/>
            </a:bodyPr>
            <a:lstStyle/>
            <a:p>
              <a:r>
                <a:rPr lang="en-US" sz="4000" dirty="0">
                  <a:solidFill>
                    <a:schemeClr val="tx1">
                      <a:lumMod val="75000"/>
                      <a:lumOff val="25000"/>
                    </a:schemeClr>
                  </a:solidFill>
                  <a:latin typeface="Montserrat" panose="00000500000000000000" pitchFamily="50" charset="0"/>
                </a:rPr>
                <a:t>LOOKBOOK</a:t>
              </a:r>
            </a:p>
          </p:txBody>
        </p:sp>
        <p:sp>
          <p:nvSpPr>
            <p:cNvPr id="12" name="TextBox 11">
              <a:extLst>
                <a:ext uri="{FF2B5EF4-FFF2-40B4-BE49-F238E27FC236}">
                  <a16:creationId xmlns:a16="http://schemas.microsoft.com/office/drawing/2014/main" id="{85C3C6E4-AEAA-4753-8376-C60E852AC996}"/>
                </a:ext>
              </a:extLst>
            </p:cNvPr>
            <p:cNvSpPr txBox="1"/>
            <p:nvPr/>
          </p:nvSpPr>
          <p:spPr>
            <a:xfrm>
              <a:off x="3897765" y="3711835"/>
              <a:ext cx="3427541" cy="369332"/>
            </a:xfrm>
            <a:prstGeom prst="rect">
              <a:avLst/>
            </a:prstGeom>
            <a:noFill/>
          </p:spPr>
          <p:txBody>
            <a:bodyPr wrap="none" rtlCol="0">
              <a:spAutoFit/>
            </a:bodyPr>
            <a:lstStyle/>
            <a:p>
              <a:pPr algn="ctr"/>
              <a:r>
                <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Multipurpose Template Business</a:t>
              </a:r>
            </a:p>
          </p:txBody>
        </p:sp>
      </p:grpSp>
      <p:sp>
        <p:nvSpPr>
          <p:cNvPr id="13" name="Shape 71">
            <a:extLst>
              <a:ext uri="{FF2B5EF4-FFF2-40B4-BE49-F238E27FC236}">
                <a16:creationId xmlns:a16="http://schemas.microsoft.com/office/drawing/2014/main" id="{692F2E22-95CB-4EFA-872B-1D4444EEF34E}"/>
              </a:ext>
            </a:extLst>
          </p:cNvPr>
          <p:cNvSpPr/>
          <p:nvPr/>
        </p:nvSpPr>
        <p:spPr>
          <a:xfrm>
            <a:off x="1507895" y="5348946"/>
            <a:ext cx="8904697" cy="673434"/>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lstStyle/>
          <a:p>
            <a:pPr algn="ctr">
              <a:lnSpc>
                <a:spcPct val="150000"/>
              </a:lnSpc>
            </a:pP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has been the industry's standard dummy text ever since the 1500s, when an unknown printer took a galley of type and scrambled.1500s, standard dummy text ever since the 1500s, when an unknown printer took a galley of type and scrambled.1500s, </a:t>
            </a:r>
          </a:p>
          <a:p>
            <a:pPr algn="ctr">
              <a:lnSpc>
                <a:spcPct val="150000"/>
              </a:lnSpc>
            </a:pP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p>
        </p:txBody>
      </p:sp>
    </p:spTree>
    <p:extLst>
      <p:ext uri="{BB962C8B-B14F-4D97-AF65-F5344CB8AC3E}">
        <p14:creationId xmlns:p14="http://schemas.microsoft.com/office/powerpoint/2010/main" val="5064020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E20D094F-3FE9-4C13-8E7B-DC20A0420906}"/>
              </a:ext>
            </a:extLst>
          </p:cNvPr>
          <p:cNvSpPr/>
          <p:nvPr/>
        </p:nvSpPr>
        <p:spPr>
          <a:xfrm>
            <a:off x="2561218" y="644482"/>
            <a:ext cx="7069564" cy="646331"/>
          </a:xfrm>
          <a:prstGeom prst="rect">
            <a:avLst/>
          </a:prstGeom>
        </p:spPr>
        <p:txBody>
          <a:bodyPr wrap="none">
            <a:spAutoFit/>
          </a:bodyPr>
          <a:lstStyle/>
          <a:p>
            <a:r>
              <a:rPr lang="id-ID" sz="3600" dirty="0">
                <a:solidFill>
                  <a:schemeClr val="tx1">
                    <a:lumMod val="75000"/>
                    <a:lumOff val="25000"/>
                  </a:schemeClr>
                </a:solidFill>
                <a:latin typeface="Montserrat" panose="00000500000000000000" pitchFamily="50" charset="0"/>
                <a:cs typeface="Lato" panose="020F0502020204030203" pitchFamily="34" charset="0"/>
              </a:rPr>
              <a:t>DESIGN FOR YOUR BUSINESS</a:t>
            </a:r>
          </a:p>
        </p:txBody>
      </p:sp>
      <p:sp>
        <p:nvSpPr>
          <p:cNvPr id="13" name="Oval 12"/>
          <p:cNvSpPr/>
          <p:nvPr/>
        </p:nvSpPr>
        <p:spPr>
          <a:xfrm>
            <a:off x="1861691" y="2079503"/>
            <a:ext cx="923827" cy="9238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 name="Group 1">
            <a:extLst>
              <a:ext uri="{FF2B5EF4-FFF2-40B4-BE49-F238E27FC236}">
                <a16:creationId xmlns:a16="http://schemas.microsoft.com/office/drawing/2014/main" id="{255F2495-2E09-4917-80EE-D9C75412FEDB}"/>
              </a:ext>
            </a:extLst>
          </p:cNvPr>
          <p:cNvGrpSpPr/>
          <p:nvPr/>
        </p:nvGrpSpPr>
        <p:grpSpPr>
          <a:xfrm>
            <a:off x="1237499" y="3250382"/>
            <a:ext cx="2167379" cy="847760"/>
            <a:chOff x="1252427" y="3137424"/>
            <a:chExt cx="2167379" cy="847760"/>
          </a:xfrm>
        </p:grpSpPr>
        <p:sp>
          <p:nvSpPr>
            <p:cNvPr id="14" name="TextBox 13"/>
            <p:cNvSpPr txBox="1"/>
            <p:nvPr/>
          </p:nvSpPr>
          <p:spPr>
            <a:xfrm>
              <a:off x="1419854" y="3137424"/>
              <a:ext cx="1837362" cy="307777"/>
            </a:xfrm>
            <a:prstGeom prst="rect">
              <a:avLst/>
            </a:prstGeom>
            <a:noFill/>
          </p:spPr>
          <p:txBody>
            <a:bodyPr wrap="none" rtlCol="0">
              <a:spAutoFit/>
            </a:bodyPr>
            <a:lstStyle/>
            <a:p>
              <a:pPr algn="ctr"/>
              <a:r>
                <a:rPr lang="en-US" sz="1400" b="1"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OUR SERVICE HERE</a:t>
              </a:r>
              <a:endParaRPr lang="id-ID" sz="1400" b="1"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5" name="Rectangle 14"/>
            <p:cNvSpPr/>
            <p:nvPr/>
          </p:nvSpPr>
          <p:spPr>
            <a:xfrm>
              <a:off x="1252427" y="3418426"/>
              <a:ext cx="2167379" cy="566758"/>
            </a:xfrm>
            <a:prstGeom prst="rect">
              <a:avLst/>
            </a:prstGeom>
          </p:spPr>
          <p:txBody>
            <a:bodyPr wrap="square">
              <a:spAutoFit/>
            </a:bodyPr>
            <a:lstStyle/>
            <a:p>
              <a:pPr algn="ctr">
                <a:lnSpc>
                  <a:spcPct val="150000"/>
                </a:lnSpc>
              </a:pP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amet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consectetur</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adipiscing</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elit</a:t>
              </a:r>
              <a:endPar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grpSp>
      <p:sp>
        <p:nvSpPr>
          <p:cNvPr id="64" name="AutoShape 149">
            <a:extLst>
              <a:ext uri="{FF2B5EF4-FFF2-40B4-BE49-F238E27FC236}">
                <a16:creationId xmlns:a16="http://schemas.microsoft.com/office/drawing/2014/main" id="{43DD965A-7BAB-406B-BF56-0D051A520077}"/>
              </a:ext>
            </a:extLst>
          </p:cNvPr>
          <p:cNvSpPr>
            <a:spLocks/>
          </p:cNvSpPr>
          <p:nvPr/>
        </p:nvSpPr>
        <p:spPr bwMode="auto">
          <a:xfrm>
            <a:off x="2055189" y="2347057"/>
            <a:ext cx="500565" cy="3602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chemeClr val="bg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20" name="Oval 19"/>
          <p:cNvSpPr/>
          <p:nvPr/>
        </p:nvSpPr>
        <p:spPr>
          <a:xfrm>
            <a:off x="4488565" y="2079503"/>
            <a:ext cx="923827" cy="9238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65" name="Group 64">
            <a:extLst>
              <a:ext uri="{FF2B5EF4-FFF2-40B4-BE49-F238E27FC236}">
                <a16:creationId xmlns:a16="http://schemas.microsoft.com/office/drawing/2014/main" id="{664878BD-226D-4480-B4DD-BF1D27AD7D91}"/>
              </a:ext>
            </a:extLst>
          </p:cNvPr>
          <p:cNvGrpSpPr/>
          <p:nvPr/>
        </p:nvGrpSpPr>
        <p:grpSpPr>
          <a:xfrm>
            <a:off x="4700193" y="2347057"/>
            <a:ext cx="500565" cy="438957"/>
            <a:chOff x="1640798" y="2149003"/>
            <a:chExt cx="464344" cy="407194"/>
          </a:xfrm>
          <a:solidFill>
            <a:schemeClr val="bg1"/>
          </a:solidFill>
        </p:grpSpPr>
        <p:sp>
          <p:nvSpPr>
            <p:cNvPr id="66" name="AutoShape 147">
              <a:extLst>
                <a:ext uri="{FF2B5EF4-FFF2-40B4-BE49-F238E27FC236}">
                  <a16:creationId xmlns:a16="http://schemas.microsoft.com/office/drawing/2014/main" id="{90EC6EEA-F83F-4224-8F90-AC7096C6D9CF}"/>
                </a:ext>
              </a:extLst>
            </p:cNvPr>
            <p:cNvSpPr>
              <a:spLocks/>
            </p:cNvSpPr>
            <p:nvPr/>
          </p:nvSpPr>
          <p:spPr bwMode="auto">
            <a:xfrm>
              <a:off x="1640798" y="2149003"/>
              <a:ext cx="464344" cy="407194"/>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67" name="AutoShape 148">
              <a:extLst>
                <a:ext uri="{FF2B5EF4-FFF2-40B4-BE49-F238E27FC236}">
                  <a16:creationId xmlns:a16="http://schemas.microsoft.com/office/drawing/2014/main" id="{9383F523-F82E-4201-8015-A42214DC8BEA}"/>
                </a:ext>
              </a:extLst>
            </p:cNvPr>
            <p:cNvSpPr>
              <a:spLocks/>
            </p:cNvSpPr>
            <p:nvPr/>
          </p:nvSpPr>
          <p:spPr bwMode="auto">
            <a:xfrm>
              <a:off x="1713029" y="2222028"/>
              <a:ext cx="69056" cy="69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grpSp>
      <p:grpSp>
        <p:nvGrpSpPr>
          <p:cNvPr id="90" name="Group 89">
            <a:extLst>
              <a:ext uri="{FF2B5EF4-FFF2-40B4-BE49-F238E27FC236}">
                <a16:creationId xmlns:a16="http://schemas.microsoft.com/office/drawing/2014/main" id="{464C78F3-74B0-4D6F-B127-BE1A800E23BC}"/>
              </a:ext>
            </a:extLst>
          </p:cNvPr>
          <p:cNvGrpSpPr/>
          <p:nvPr/>
        </p:nvGrpSpPr>
        <p:grpSpPr>
          <a:xfrm>
            <a:off x="3866785" y="3250382"/>
            <a:ext cx="2167379" cy="847760"/>
            <a:chOff x="1252427" y="3137424"/>
            <a:chExt cx="2167379" cy="847760"/>
          </a:xfrm>
        </p:grpSpPr>
        <p:sp>
          <p:nvSpPr>
            <p:cNvPr id="91" name="TextBox 90">
              <a:extLst>
                <a:ext uri="{FF2B5EF4-FFF2-40B4-BE49-F238E27FC236}">
                  <a16:creationId xmlns:a16="http://schemas.microsoft.com/office/drawing/2014/main" id="{A8B7E9AA-EE42-408F-A02C-E5B9AA7864F3}"/>
                </a:ext>
              </a:extLst>
            </p:cNvPr>
            <p:cNvSpPr txBox="1"/>
            <p:nvPr/>
          </p:nvSpPr>
          <p:spPr>
            <a:xfrm>
              <a:off x="1419854" y="3137424"/>
              <a:ext cx="1837362" cy="307777"/>
            </a:xfrm>
            <a:prstGeom prst="rect">
              <a:avLst/>
            </a:prstGeom>
            <a:noFill/>
          </p:spPr>
          <p:txBody>
            <a:bodyPr wrap="none" rtlCol="0">
              <a:spAutoFit/>
            </a:bodyPr>
            <a:lstStyle/>
            <a:p>
              <a:pPr algn="ctr"/>
              <a:r>
                <a:rPr lang="en-US" sz="1400" b="1"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OUR SERVICE HERE</a:t>
              </a:r>
              <a:endParaRPr lang="id-ID" sz="1400" b="1"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sp>
          <p:nvSpPr>
            <p:cNvPr id="92" name="Rectangle 91">
              <a:extLst>
                <a:ext uri="{FF2B5EF4-FFF2-40B4-BE49-F238E27FC236}">
                  <a16:creationId xmlns:a16="http://schemas.microsoft.com/office/drawing/2014/main" id="{078A2E4A-F636-4DB3-A97F-60C2059A16ED}"/>
                </a:ext>
              </a:extLst>
            </p:cNvPr>
            <p:cNvSpPr/>
            <p:nvPr/>
          </p:nvSpPr>
          <p:spPr>
            <a:xfrm>
              <a:off x="1252427" y="3418426"/>
              <a:ext cx="2167379" cy="566758"/>
            </a:xfrm>
            <a:prstGeom prst="rect">
              <a:avLst/>
            </a:prstGeom>
          </p:spPr>
          <p:txBody>
            <a:bodyPr wrap="square">
              <a:spAutoFit/>
            </a:bodyPr>
            <a:lstStyle/>
            <a:p>
              <a:pPr algn="ctr">
                <a:lnSpc>
                  <a:spcPct val="150000"/>
                </a:lnSpc>
              </a:pP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amet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consectetur</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adipiscing</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elit</a:t>
              </a:r>
              <a:endPar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grpSp>
      <p:sp>
        <p:nvSpPr>
          <p:cNvPr id="32" name="Oval 31"/>
          <p:cNvSpPr/>
          <p:nvPr/>
        </p:nvSpPr>
        <p:spPr>
          <a:xfrm>
            <a:off x="6991175" y="2079503"/>
            <a:ext cx="923827" cy="9238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68" name="Group 67">
            <a:extLst>
              <a:ext uri="{FF2B5EF4-FFF2-40B4-BE49-F238E27FC236}">
                <a16:creationId xmlns:a16="http://schemas.microsoft.com/office/drawing/2014/main" id="{D169B7D9-B4B2-4C63-8521-E4D407D7BDB5}"/>
              </a:ext>
            </a:extLst>
          </p:cNvPr>
          <p:cNvGrpSpPr/>
          <p:nvPr/>
        </p:nvGrpSpPr>
        <p:grpSpPr>
          <a:xfrm>
            <a:off x="7202805" y="2356358"/>
            <a:ext cx="500565" cy="391040"/>
            <a:chOff x="2581275" y="1710532"/>
            <a:chExt cx="464344" cy="362744"/>
          </a:xfrm>
          <a:solidFill>
            <a:schemeClr val="bg1"/>
          </a:solidFill>
        </p:grpSpPr>
        <p:sp>
          <p:nvSpPr>
            <p:cNvPr id="69" name="AutoShape 140">
              <a:extLst>
                <a:ext uri="{FF2B5EF4-FFF2-40B4-BE49-F238E27FC236}">
                  <a16:creationId xmlns:a16="http://schemas.microsoft.com/office/drawing/2014/main" id="{5C3DC703-38D0-4D1C-B347-5A880016DCBD}"/>
                </a:ext>
              </a:extLst>
            </p:cNvPr>
            <p:cNvSpPr>
              <a:spLocks/>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70" name="AutoShape 141">
              <a:extLst>
                <a:ext uri="{FF2B5EF4-FFF2-40B4-BE49-F238E27FC236}">
                  <a16:creationId xmlns:a16="http://schemas.microsoft.com/office/drawing/2014/main" id="{B46E56EE-F6D4-4E3A-BAB2-0709AF770E1E}"/>
                </a:ext>
              </a:extLst>
            </p:cNvPr>
            <p:cNvSpPr>
              <a:spLocks/>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71" name="AutoShape 142">
              <a:extLst>
                <a:ext uri="{FF2B5EF4-FFF2-40B4-BE49-F238E27FC236}">
                  <a16:creationId xmlns:a16="http://schemas.microsoft.com/office/drawing/2014/main" id="{2FF75D3B-6744-4C11-AC63-21589622CB4B}"/>
                </a:ext>
              </a:extLst>
            </p:cNvPr>
            <p:cNvSpPr>
              <a:spLocks/>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72" name="AutoShape 143">
              <a:extLst>
                <a:ext uri="{FF2B5EF4-FFF2-40B4-BE49-F238E27FC236}">
                  <a16:creationId xmlns:a16="http://schemas.microsoft.com/office/drawing/2014/main" id="{05CCC597-F5EA-491D-B4C2-CEC31CA00140}"/>
                </a:ext>
              </a:extLst>
            </p:cNvPr>
            <p:cNvSpPr>
              <a:spLocks/>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73" name="AutoShape 144">
              <a:extLst>
                <a:ext uri="{FF2B5EF4-FFF2-40B4-BE49-F238E27FC236}">
                  <a16:creationId xmlns:a16="http://schemas.microsoft.com/office/drawing/2014/main" id="{E4274B2B-2E0F-459D-96C5-28475A8CFAE4}"/>
                </a:ext>
              </a:extLst>
            </p:cNvPr>
            <p:cNvSpPr>
              <a:spLocks/>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74" name="AutoShape 145">
              <a:extLst>
                <a:ext uri="{FF2B5EF4-FFF2-40B4-BE49-F238E27FC236}">
                  <a16:creationId xmlns:a16="http://schemas.microsoft.com/office/drawing/2014/main" id="{912351DA-A3C4-478F-9DBF-EC07BCDA5F46}"/>
                </a:ext>
              </a:extLst>
            </p:cNvPr>
            <p:cNvSpPr>
              <a:spLocks/>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75" name="AutoShape 146">
              <a:extLst>
                <a:ext uri="{FF2B5EF4-FFF2-40B4-BE49-F238E27FC236}">
                  <a16:creationId xmlns:a16="http://schemas.microsoft.com/office/drawing/2014/main" id="{0419AE76-F633-4D28-A2E3-0B87BEDB8F9C}"/>
                </a:ext>
              </a:extLst>
            </p:cNvPr>
            <p:cNvSpPr>
              <a:spLocks/>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grpSp>
      <p:grpSp>
        <p:nvGrpSpPr>
          <p:cNvPr id="93" name="Group 92">
            <a:extLst>
              <a:ext uri="{FF2B5EF4-FFF2-40B4-BE49-F238E27FC236}">
                <a16:creationId xmlns:a16="http://schemas.microsoft.com/office/drawing/2014/main" id="{515004A4-6AAC-4EEE-8EC2-71A30E6E5D2F}"/>
              </a:ext>
            </a:extLst>
          </p:cNvPr>
          <p:cNvGrpSpPr/>
          <p:nvPr/>
        </p:nvGrpSpPr>
        <p:grpSpPr>
          <a:xfrm>
            <a:off x="6338167" y="3239092"/>
            <a:ext cx="2167379" cy="847760"/>
            <a:chOff x="1252427" y="3137424"/>
            <a:chExt cx="2167379" cy="847760"/>
          </a:xfrm>
        </p:grpSpPr>
        <p:sp>
          <p:nvSpPr>
            <p:cNvPr id="94" name="TextBox 93">
              <a:extLst>
                <a:ext uri="{FF2B5EF4-FFF2-40B4-BE49-F238E27FC236}">
                  <a16:creationId xmlns:a16="http://schemas.microsoft.com/office/drawing/2014/main" id="{0F4570CF-BFAF-4FF3-8A49-2D07F95B56D2}"/>
                </a:ext>
              </a:extLst>
            </p:cNvPr>
            <p:cNvSpPr txBox="1"/>
            <p:nvPr/>
          </p:nvSpPr>
          <p:spPr>
            <a:xfrm>
              <a:off x="1419854" y="3137424"/>
              <a:ext cx="1837362" cy="307777"/>
            </a:xfrm>
            <a:prstGeom prst="rect">
              <a:avLst/>
            </a:prstGeom>
            <a:noFill/>
          </p:spPr>
          <p:txBody>
            <a:bodyPr wrap="none" rtlCol="0">
              <a:spAutoFit/>
            </a:bodyPr>
            <a:lstStyle/>
            <a:p>
              <a:pPr algn="ctr"/>
              <a:r>
                <a:rPr lang="en-US" sz="1400" b="1"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OUR SERVICE HERE</a:t>
              </a:r>
              <a:endParaRPr lang="id-ID" sz="1400" b="1"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sp>
          <p:nvSpPr>
            <p:cNvPr id="95" name="Rectangle 94">
              <a:extLst>
                <a:ext uri="{FF2B5EF4-FFF2-40B4-BE49-F238E27FC236}">
                  <a16:creationId xmlns:a16="http://schemas.microsoft.com/office/drawing/2014/main" id="{90B5B99A-82E6-480C-8E11-0BC86C49C990}"/>
                </a:ext>
              </a:extLst>
            </p:cNvPr>
            <p:cNvSpPr/>
            <p:nvPr/>
          </p:nvSpPr>
          <p:spPr>
            <a:xfrm>
              <a:off x="1252427" y="3418426"/>
              <a:ext cx="2167379" cy="566758"/>
            </a:xfrm>
            <a:prstGeom prst="rect">
              <a:avLst/>
            </a:prstGeom>
          </p:spPr>
          <p:txBody>
            <a:bodyPr wrap="square">
              <a:spAutoFit/>
            </a:bodyPr>
            <a:lstStyle/>
            <a:p>
              <a:pPr algn="ctr">
                <a:lnSpc>
                  <a:spcPct val="150000"/>
                </a:lnSpc>
              </a:pP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amet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consectetur</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adipiscing</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elit</a:t>
              </a:r>
              <a:endPar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grpSp>
      <p:sp>
        <p:nvSpPr>
          <p:cNvPr id="26" name="Oval 25"/>
          <p:cNvSpPr/>
          <p:nvPr/>
        </p:nvSpPr>
        <p:spPr>
          <a:xfrm>
            <a:off x="9575056" y="2069730"/>
            <a:ext cx="923827" cy="923827"/>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6" name="AutoShape 139">
            <a:extLst>
              <a:ext uri="{FF2B5EF4-FFF2-40B4-BE49-F238E27FC236}">
                <a16:creationId xmlns:a16="http://schemas.microsoft.com/office/drawing/2014/main" id="{91BE2EB2-1125-4EAA-A4DB-9E773D0E0E8D}"/>
              </a:ext>
            </a:extLst>
          </p:cNvPr>
          <p:cNvSpPr>
            <a:spLocks/>
          </p:cNvSpPr>
          <p:nvPr/>
        </p:nvSpPr>
        <p:spPr bwMode="auto">
          <a:xfrm>
            <a:off x="9805547" y="2283984"/>
            <a:ext cx="500565" cy="485163"/>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grpSp>
        <p:nvGrpSpPr>
          <p:cNvPr id="96" name="Group 95">
            <a:extLst>
              <a:ext uri="{FF2B5EF4-FFF2-40B4-BE49-F238E27FC236}">
                <a16:creationId xmlns:a16="http://schemas.microsoft.com/office/drawing/2014/main" id="{8DA4050A-E817-4797-AC5B-F6A05A9317E6}"/>
              </a:ext>
            </a:extLst>
          </p:cNvPr>
          <p:cNvGrpSpPr/>
          <p:nvPr/>
        </p:nvGrpSpPr>
        <p:grpSpPr>
          <a:xfrm>
            <a:off x="8972139" y="3229319"/>
            <a:ext cx="2167379" cy="847760"/>
            <a:chOff x="1252427" y="3137424"/>
            <a:chExt cx="2167379" cy="847760"/>
          </a:xfrm>
        </p:grpSpPr>
        <p:sp>
          <p:nvSpPr>
            <p:cNvPr id="97" name="TextBox 96">
              <a:extLst>
                <a:ext uri="{FF2B5EF4-FFF2-40B4-BE49-F238E27FC236}">
                  <a16:creationId xmlns:a16="http://schemas.microsoft.com/office/drawing/2014/main" id="{1C3B3567-BA81-4C66-9690-965DEAEA3626}"/>
                </a:ext>
              </a:extLst>
            </p:cNvPr>
            <p:cNvSpPr txBox="1"/>
            <p:nvPr/>
          </p:nvSpPr>
          <p:spPr>
            <a:xfrm>
              <a:off x="1419854" y="3137424"/>
              <a:ext cx="1837362" cy="307777"/>
            </a:xfrm>
            <a:prstGeom prst="rect">
              <a:avLst/>
            </a:prstGeom>
            <a:noFill/>
          </p:spPr>
          <p:txBody>
            <a:bodyPr wrap="none" rtlCol="0">
              <a:spAutoFit/>
            </a:bodyPr>
            <a:lstStyle/>
            <a:p>
              <a:pPr algn="ctr"/>
              <a:r>
                <a:rPr lang="en-US" sz="1400" b="1"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OUR SERVICE HERE</a:t>
              </a:r>
              <a:endParaRPr lang="id-ID" sz="1400" b="1"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sp>
          <p:nvSpPr>
            <p:cNvPr id="98" name="Rectangle 97">
              <a:extLst>
                <a:ext uri="{FF2B5EF4-FFF2-40B4-BE49-F238E27FC236}">
                  <a16:creationId xmlns:a16="http://schemas.microsoft.com/office/drawing/2014/main" id="{DA6B7D6C-0BC6-4971-8A84-6E73FD57EC82}"/>
                </a:ext>
              </a:extLst>
            </p:cNvPr>
            <p:cNvSpPr/>
            <p:nvPr/>
          </p:nvSpPr>
          <p:spPr>
            <a:xfrm>
              <a:off x="1252427" y="3418426"/>
              <a:ext cx="2167379" cy="566758"/>
            </a:xfrm>
            <a:prstGeom prst="rect">
              <a:avLst/>
            </a:prstGeom>
          </p:spPr>
          <p:txBody>
            <a:bodyPr wrap="square">
              <a:spAutoFit/>
            </a:bodyPr>
            <a:lstStyle/>
            <a:p>
              <a:pPr algn="ctr">
                <a:lnSpc>
                  <a:spcPct val="150000"/>
                </a:lnSpc>
              </a:pP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amet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consectetur</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adipiscing</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elit</a:t>
              </a:r>
              <a:endPar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116" name="Group 115">
            <a:extLst>
              <a:ext uri="{FF2B5EF4-FFF2-40B4-BE49-F238E27FC236}">
                <a16:creationId xmlns:a16="http://schemas.microsoft.com/office/drawing/2014/main" id="{3D5706BB-7631-433C-87EC-C91FF91D6881}"/>
              </a:ext>
            </a:extLst>
          </p:cNvPr>
          <p:cNvGrpSpPr/>
          <p:nvPr/>
        </p:nvGrpSpPr>
        <p:grpSpPr>
          <a:xfrm>
            <a:off x="9575056" y="4434507"/>
            <a:ext cx="923827" cy="923827"/>
            <a:chOff x="9488306" y="4434507"/>
            <a:chExt cx="923827" cy="923827"/>
          </a:xfrm>
        </p:grpSpPr>
        <p:sp>
          <p:nvSpPr>
            <p:cNvPr id="29" name="Oval 28"/>
            <p:cNvSpPr/>
            <p:nvPr/>
          </p:nvSpPr>
          <p:spPr>
            <a:xfrm>
              <a:off x="9488306" y="4434507"/>
              <a:ext cx="923827" cy="9238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2" name="Freeform 84"/>
            <p:cNvSpPr>
              <a:spLocks noEditPoints="1"/>
            </p:cNvSpPr>
            <p:nvPr/>
          </p:nvSpPr>
          <p:spPr bwMode="auto">
            <a:xfrm>
              <a:off x="9790813" y="4767362"/>
              <a:ext cx="356535" cy="233544"/>
            </a:xfrm>
            <a:custGeom>
              <a:avLst/>
              <a:gdLst>
                <a:gd name="T0" fmla="*/ 112 w 128"/>
                <a:gd name="T1" fmla="*/ 0 h 84"/>
                <a:gd name="T2" fmla="*/ 16 w 128"/>
                <a:gd name="T3" fmla="*/ 0 h 84"/>
                <a:gd name="T4" fmla="*/ 0 w 128"/>
                <a:gd name="T5" fmla="*/ 16 h 84"/>
                <a:gd name="T6" fmla="*/ 0 w 128"/>
                <a:gd name="T7" fmla="*/ 68 h 84"/>
                <a:gd name="T8" fmla="*/ 16 w 128"/>
                <a:gd name="T9" fmla="*/ 84 h 84"/>
                <a:gd name="T10" fmla="*/ 112 w 128"/>
                <a:gd name="T11" fmla="*/ 84 h 84"/>
                <a:gd name="T12" fmla="*/ 128 w 128"/>
                <a:gd name="T13" fmla="*/ 68 h 84"/>
                <a:gd name="T14" fmla="*/ 128 w 128"/>
                <a:gd name="T15" fmla="*/ 16 h 84"/>
                <a:gd name="T16" fmla="*/ 112 w 128"/>
                <a:gd name="T17" fmla="*/ 0 h 84"/>
                <a:gd name="T18" fmla="*/ 8 w 128"/>
                <a:gd name="T19" fmla="*/ 21 h 84"/>
                <a:gd name="T20" fmla="*/ 36 w 128"/>
                <a:gd name="T21" fmla="*/ 42 h 84"/>
                <a:gd name="T22" fmla="*/ 8 w 128"/>
                <a:gd name="T23" fmla="*/ 63 h 84"/>
                <a:gd name="T24" fmla="*/ 8 w 128"/>
                <a:gd name="T25" fmla="*/ 21 h 84"/>
                <a:gd name="T26" fmla="*/ 120 w 128"/>
                <a:gd name="T27" fmla="*/ 68 h 84"/>
                <a:gd name="T28" fmla="*/ 112 w 128"/>
                <a:gd name="T29" fmla="*/ 76 h 84"/>
                <a:gd name="T30" fmla="*/ 16 w 128"/>
                <a:gd name="T31" fmla="*/ 76 h 84"/>
                <a:gd name="T32" fmla="*/ 8 w 128"/>
                <a:gd name="T33" fmla="*/ 68 h 84"/>
                <a:gd name="T34" fmla="*/ 39 w 128"/>
                <a:gd name="T35" fmla="*/ 45 h 84"/>
                <a:gd name="T36" fmla="*/ 57 w 128"/>
                <a:gd name="T37" fmla="*/ 58 h 84"/>
                <a:gd name="T38" fmla="*/ 64 w 128"/>
                <a:gd name="T39" fmla="*/ 60 h 84"/>
                <a:gd name="T40" fmla="*/ 71 w 128"/>
                <a:gd name="T41" fmla="*/ 58 h 84"/>
                <a:gd name="T42" fmla="*/ 89 w 128"/>
                <a:gd name="T43" fmla="*/ 45 h 84"/>
                <a:gd name="T44" fmla="*/ 120 w 128"/>
                <a:gd name="T45" fmla="*/ 68 h 84"/>
                <a:gd name="T46" fmla="*/ 120 w 128"/>
                <a:gd name="T47" fmla="*/ 63 h 84"/>
                <a:gd name="T48" fmla="*/ 92 w 128"/>
                <a:gd name="T49" fmla="*/ 42 h 84"/>
                <a:gd name="T50" fmla="*/ 120 w 128"/>
                <a:gd name="T51" fmla="*/ 21 h 84"/>
                <a:gd name="T52" fmla="*/ 120 w 128"/>
                <a:gd name="T53" fmla="*/ 63 h 84"/>
                <a:gd name="T54" fmla="*/ 69 w 128"/>
                <a:gd name="T55" fmla="*/ 54 h 84"/>
                <a:gd name="T56" fmla="*/ 64 w 128"/>
                <a:gd name="T57" fmla="*/ 56 h 84"/>
                <a:gd name="T58" fmla="*/ 59 w 128"/>
                <a:gd name="T59" fmla="*/ 54 h 84"/>
                <a:gd name="T60" fmla="*/ 43 w 128"/>
                <a:gd name="T61" fmla="*/ 42 h 84"/>
                <a:gd name="T62" fmla="*/ 39 w 128"/>
                <a:gd name="T63" fmla="*/ 40 h 84"/>
                <a:gd name="T64" fmla="*/ 8 w 128"/>
                <a:gd name="T65" fmla="*/ 16 h 84"/>
                <a:gd name="T66" fmla="*/ 8 w 128"/>
                <a:gd name="T67" fmla="*/ 16 h 84"/>
                <a:gd name="T68" fmla="*/ 16 w 128"/>
                <a:gd name="T69" fmla="*/ 8 h 84"/>
                <a:gd name="T70" fmla="*/ 112 w 128"/>
                <a:gd name="T71" fmla="*/ 8 h 84"/>
                <a:gd name="T72" fmla="*/ 120 w 128"/>
                <a:gd name="T73" fmla="*/ 16 h 84"/>
                <a:gd name="T74" fmla="*/ 69 w 128"/>
                <a:gd name="T75" fmla="*/ 5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84">
                  <a:moveTo>
                    <a:pt x="112" y="0"/>
                  </a:moveTo>
                  <a:cubicBezTo>
                    <a:pt x="16" y="0"/>
                    <a:pt x="16" y="0"/>
                    <a:pt x="16" y="0"/>
                  </a:cubicBezTo>
                  <a:cubicBezTo>
                    <a:pt x="7" y="0"/>
                    <a:pt x="0" y="7"/>
                    <a:pt x="0" y="16"/>
                  </a:cubicBezTo>
                  <a:cubicBezTo>
                    <a:pt x="0" y="68"/>
                    <a:pt x="0" y="68"/>
                    <a:pt x="0" y="68"/>
                  </a:cubicBezTo>
                  <a:cubicBezTo>
                    <a:pt x="0" y="77"/>
                    <a:pt x="7" y="84"/>
                    <a:pt x="16" y="84"/>
                  </a:cubicBezTo>
                  <a:cubicBezTo>
                    <a:pt x="112" y="84"/>
                    <a:pt x="112" y="84"/>
                    <a:pt x="112" y="84"/>
                  </a:cubicBezTo>
                  <a:cubicBezTo>
                    <a:pt x="121" y="84"/>
                    <a:pt x="128" y="77"/>
                    <a:pt x="128" y="68"/>
                  </a:cubicBezTo>
                  <a:cubicBezTo>
                    <a:pt x="128" y="16"/>
                    <a:pt x="128" y="16"/>
                    <a:pt x="128" y="16"/>
                  </a:cubicBezTo>
                  <a:cubicBezTo>
                    <a:pt x="128" y="7"/>
                    <a:pt x="121" y="0"/>
                    <a:pt x="112" y="0"/>
                  </a:cubicBezTo>
                  <a:close/>
                  <a:moveTo>
                    <a:pt x="8" y="21"/>
                  </a:moveTo>
                  <a:cubicBezTo>
                    <a:pt x="36" y="42"/>
                    <a:pt x="36" y="42"/>
                    <a:pt x="36" y="42"/>
                  </a:cubicBezTo>
                  <a:cubicBezTo>
                    <a:pt x="8" y="63"/>
                    <a:pt x="8" y="63"/>
                    <a:pt x="8" y="63"/>
                  </a:cubicBezTo>
                  <a:lnTo>
                    <a:pt x="8" y="21"/>
                  </a:lnTo>
                  <a:close/>
                  <a:moveTo>
                    <a:pt x="120" y="68"/>
                  </a:moveTo>
                  <a:cubicBezTo>
                    <a:pt x="120" y="72"/>
                    <a:pt x="116" y="76"/>
                    <a:pt x="112" y="76"/>
                  </a:cubicBezTo>
                  <a:cubicBezTo>
                    <a:pt x="16" y="76"/>
                    <a:pt x="16" y="76"/>
                    <a:pt x="16" y="76"/>
                  </a:cubicBezTo>
                  <a:cubicBezTo>
                    <a:pt x="12" y="76"/>
                    <a:pt x="8" y="72"/>
                    <a:pt x="8" y="68"/>
                  </a:cubicBezTo>
                  <a:cubicBezTo>
                    <a:pt x="39" y="45"/>
                    <a:pt x="39" y="45"/>
                    <a:pt x="39" y="45"/>
                  </a:cubicBezTo>
                  <a:cubicBezTo>
                    <a:pt x="57" y="58"/>
                    <a:pt x="57" y="58"/>
                    <a:pt x="57" y="58"/>
                  </a:cubicBezTo>
                  <a:cubicBezTo>
                    <a:pt x="59" y="59"/>
                    <a:pt x="61" y="60"/>
                    <a:pt x="64" y="60"/>
                  </a:cubicBezTo>
                  <a:cubicBezTo>
                    <a:pt x="67" y="60"/>
                    <a:pt x="69" y="59"/>
                    <a:pt x="71" y="58"/>
                  </a:cubicBezTo>
                  <a:cubicBezTo>
                    <a:pt x="89" y="45"/>
                    <a:pt x="89" y="45"/>
                    <a:pt x="89" y="45"/>
                  </a:cubicBezTo>
                  <a:cubicBezTo>
                    <a:pt x="120" y="68"/>
                    <a:pt x="120" y="68"/>
                    <a:pt x="120" y="68"/>
                  </a:cubicBezTo>
                  <a:close/>
                  <a:moveTo>
                    <a:pt x="120" y="63"/>
                  </a:moveTo>
                  <a:cubicBezTo>
                    <a:pt x="92" y="42"/>
                    <a:pt x="92" y="42"/>
                    <a:pt x="92" y="42"/>
                  </a:cubicBezTo>
                  <a:cubicBezTo>
                    <a:pt x="120" y="21"/>
                    <a:pt x="120" y="21"/>
                    <a:pt x="120" y="21"/>
                  </a:cubicBezTo>
                  <a:lnTo>
                    <a:pt x="120" y="63"/>
                  </a:lnTo>
                  <a:close/>
                  <a:moveTo>
                    <a:pt x="69" y="54"/>
                  </a:moveTo>
                  <a:cubicBezTo>
                    <a:pt x="67" y="55"/>
                    <a:pt x="66" y="56"/>
                    <a:pt x="64" y="56"/>
                  </a:cubicBezTo>
                  <a:cubicBezTo>
                    <a:pt x="62" y="56"/>
                    <a:pt x="61" y="55"/>
                    <a:pt x="59" y="54"/>
                  </a:cubicBezTo>
                  <a:cubicBezTo>
                    <a:pt x="43" y="42"/>
                    <a:pt x="43" y="42"/>
                    <a:pt x="43" y="42"/>
                  </a:cubicBezTo>
                  <a:cubicBezTo>
                    <a:pt x="39" y="40"/>
                    <a:pt x="39" y="40"/>
                    <a:pt x="39" y="40"/>
                  </a:cubicBezTo>
                  <a:cubicBezTo>
                    <a:pt x="8" y="16"/>
                    <a:pt x="8" y="16"/>
                    <a:pt x="8" y="16"/>
                  </a:cubicBezTo>
                  <a:cubicBezTo>
                    <a:pt x="8" y="16"/>
                    <a:pt x="8" y="16"/>
                    <a:pt x="8" y="16"/>
                  </a:cubicBezTo>
                  <a:cubicBezTo>
                    <a:pt x="8" y="12"/>
                    <a:pt x="12" y="8"/>
                    <a:pt x="16" y="8"/>
                  </a:cubicBezTo>
                  <a:cubicBezTo>
                    <a:pt x="112" y="8"/>
                    <a:pt x="112" y="8"/>
                    <a:pt x="112" y="8"/>
                  </a:cubicBezTo>
                  <a:cubicBezTo>
                    <a:pt x="116" y="8"/>
                    <a:pt x="120" y="12"/>
                    <a:pt x="120" y="16"/>
                  </a:cubicBezTo>
                  <a:lnTo>
                    <a:pt x="69"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05" name="Group 104">
            <a:extLst>
              <a:ext uri="{FF2B5EF4-FFF2-40B4-BE49-F238E27FC236}">
                <a16:creationId xmlns:a16="http://schemas.microsoft.com/office/drawing/2014/main" id="{13F1E523-B5C6-495E-A3CE-F33317402212}"/>
              </a:ext>
            </a:extLst>
          </p:cNvPr>
          <p:cNvGrpSpPr/>
          <p:nvPr/>
        </p:nvGrpSpPr>
        <p:grpSpPr>
          <a:xfrm>
            <a:off x="8953279" y="5536282"/>
            <a:ext cx="2167379" cy="847760"/>
            <a:chOff x="9037789" y="3391492"/>
            <a:chExt cx="2167379" cy="847760"/>
          </a:xfrm>
        </p:grpSpPr>
        <p:sp>
          <p:nvSpPr>
            <p:cNvPr id="103" name="TextBox 102">
              <a:extLst>
                <a:ext uri="{FF2B5EF4-FFF2-40B4-BE49-F238E27FC236}">
                  <a16:creationId xmlns:a16="http://schemas.microsoft.com/office/drawing/2014/main" id="{356C19C9-66D5-4C11-B5D1-60A3CDC1090D}"/>
                </a:ext>
              </a:extLst>
            </p:cNvPr>
            <p:cNvSpPr txBox="1"/>
            <p:nvPr/>
          </p:nvSpPr>
          <p:spPr>
            <a:xfrm>
              <a:off x="9205216" y="3391492"/>
              <a:ext cx="1837362" cy="307777"/>
            </a:xfrm>
            <a:prstGeom prst="rect">
              <a:avLst/>
            </a:prstGeom>
            <a:noFill/>
          </p:spPr>
          <p:txBody>
            <a:bodyPr wrap="none" rtlCol="0">
              <a:spAutoFit/>
            </a:bodyPr>
            <a:lstStyle/>
            <a:p>
              <a:pPr algn="ctr"/>
              <a:r>
                <a:rPr lang="en-US" sz="1400" b="1"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OUR SERVICE HERE</a:t>
              </a:r>
              <a:endParaRPr lang="id-ID" sz="1400" b="1"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04" name="Rectangle 103">
              <a:extLst>
                <a:ext uri="{FF2B5EF4-FFF2-40B4-BE49-F238E27FC236}">
                  <a16:creationId xmlns:a16="http://schemas.microsoft.com/office/drawing/2014/main" id="{984C393D-E0D4-4111-88F9-BECFD220F88D}"/>
                </a:ext>
              </a:extLst>
            </p:cNvPr>
            <p:cNvSpPr/>
            <p:nvPr/>
          </p:nvSpPr>
          <p:spPr>
            <a:xfrm>
              <a:off x="9037789" y="3672494"/>
              <a:ext cx="2167379" cy="566758"/>
            </a:xfrm>
            <a:prstGeom prst="rect">
              <a:avLst/>
            </a:prstGeom>
          </p:spPr>
          <p:txBody>
            <a:bodyPr wrap="square">
              <a:spAutoFit/>
            </a:bodyPr>
            <a:lstStyle/>
            <a:p>
              <a:pPr algn="ctr">
                <a:lnSpc>
                  <a:spcPct val="150000"/>
                </a:lnSpc>
              </a:pP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amet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consectetur</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adipiscing</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elit</a:t>
              </a:r>
              <a:endPar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grpSp>
      <p:sp>
        <p:nvSpPr>
          <p:cNvPr id="35" name="Oval 34"/>
          <p:cNvSpPr/>
          <p:nvPr/>
        </p:nvSpPr>
        <p:spPr>
          <a:xfrm>
            <a:off x="6913311" y="4429565"/>
            <a:ext cx="923827" cy="9238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38" name="Group 37"/>
          <p:cNvGrpSpPr/>
          <p:nvPr/>
        </p:nvGrpSpPr>
        <p:grpSpPr>
          <a:xfrm>
            <a:off x="7163410" y="4706353"/>
            <a:ext cx="423629" cy="370251"/>
            <a:chOff x="8296275" y="8293096"/>
            <a:chExt cx="1385888" cy="1211261"/>
          </a:xfrm>
          <a:solidFill>
            <a:schemeClr val="bg1"/>
          </a:solidFill>
        </p:grpSpPr>
        <p:sp>
          <p:nvSpPr>
            <p:cNvPr id="39" name="Freeform 8"/>
            <p:cNvSpPr>
              <a:spLocks noEditPoints="1"/>
            </p:cNvSpPr>
            <p:nvPr/>
          </p:nvSpPr>
          <p:spPr bwMode="auto">
            <a:xfrm>
              <a:off x="8296275" y="8293096"/>
              <a:ext cx="1385888" cy="1211261"/>
            </a:xfrm>
            <a:custGeom>
              <a:avLst/>
              <a:gdLst>
                <a:gd name="T0" fmla="*/ 368 w 369"/>
                <a:gd name="T1" fmla="*/ 190 h 323"/>
                <a:gd name="T2" fmla="*/ 322 w 369"/>
                <a:gd name="T3" fmla="*/ 17 h 323"/>
                <a:gd name="T4" fmla="*/ 299 w 369"/>
                <a:gd name="T5" fmla="*/ 0 h 323"/>
                <a:gd name="T6" fmla="*/ 184 w 369"/>
                <a:gd name="T7" fmla="*/ 0 h 323"/>
                <a:gd name="T8" fmla="*/ 69 w 369"/>
                <a:gd name="T9" fmla="*/ 0 h 323"/>
                <a:gd name="T10" fmla="*/ 47 w 369"/>
                <a:gd name="T11" fmla="*/ 17 h 323"/>
                <a:gd name="T12" fmla="*/ 1 w 369"/>
                <a:gd name="T13" fmla="*/ 190 h 323"/>
                <a:gd name="T14" fmla="*/ 0 w 369"/>
                <a:gd name="T15" fmla="*/ 196 h 323"/>
                <a:gd name="T16" fmla="*/ 0 w 369"/>
                <a:gd name="T17" fmla="*/ 276 h 323"/>
                <a:gd name="T18" fmla="*/ 46 w 369"/>
                <a:gd name="T19" fmla="*/ 323 h 323"/>
                <a:gd name="T20" fmla="*/ 323 w 369"/>
                <a:gd name="T21" fmla="*/ 323 h 323"/>
                <a:gd name="T22" fmla="*/ 369 w 369"/>
                <a:gd name="T23" fmla="*/ 276 h 323"/>
                <a:gd name="T24" fmla="*/ 369 w 369"/>
                <a:gd name="T25" fmla="*/ 196 h 323"/>
                <a:gd name="T26" fmla="*/ 368 w 369"/>
                <a:gd name="T27" fmla="*/ 190 h 323"/>
                <a:gd name="T28" fmla="*/ 346 w 369"/>
                <a:gd name="T29" fmla="*/ 276 h 323"/>
                <a:gd name="T30" fmla="*/ 323 w 369"/>
                <a:gd name="T31" fmla="*/ 299 h 323"/>
                <a:gd name="T32" fmla="*/ 46 w 369"/>
                <a:gd name="T33" fmla="*/ 299 h 323"/>
                <a:gd name="T34" fmla="*/ 23 w 369"/>
                <a:gd name="T35" fmla="*/ 276 h 323"/>
                <a:gd name="T36" fmla="*/ 23 w 369"/>
                <a:gd name="T37" fmla="*/ 196 h 323"/>
                <a:gd name="T38" fmla="*/ 69 w 369"/>
                <a:gd name="T39" fmla="*/ 23 h 323"/>
                <a:gd name="T40" fmla="*/ 299 w 369"/>
                <a:gd name="T41" fmla="*/ 23 h 323"/>
                <a:gd name="T42" fmla="*/ 346 w 369"/>
                <a:gd name="T43" fmla="*/ 196 h 323"/>
                <a:gd name="T44" fmla="*/ 346 w 369"/>
                <a:gd name="T45" fmla="*/ 27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9" h="323">
                  <a:moveTo>
                    <a:pt x="368" y="190"/>
                  </a:moveTo>
                  <a:cubicBezTo>
                    <a:pt x="322" y="17"/>
                    <a:pt x="322" y="17"/>
                    <a:pt x="322" y="17"/>
                  </a:cubicBezTo>
                  <a:cubicBezTo>
                    <a:pt x="319" y="7"/>
                    <a:pt x="310" y="0"/>
                    <a:pt x="299" y="0"/>
                  </a:cubicBezTo>
                  <a:cubicBezTo>
                    <a:pt x="184" y="0"/>
                    <a:pt x="184" y="0"/>
                    <a:pt x="184" y="0"/>
                  </a:cubicBezTo>
                  <a:cubicBezTo>
                    <a:pt x="69" y="0"/>
                    <a:pt x="69" y="0"/>
                    <a:pt x="69" y="0"/>
                  </a:cubicBezTo>
                  <a:cubicBezTo>
                    <a:pt x="59" y="0"/>
                    <a:pt x="50" y="7"/>
                    <a:pt x="47" y="17"/>
                  </a:cubicBezTo>
                  <a:cubicBezTo>
                    <a:pt x="1" y="190"/>
                    <a:pt x="1" y="190"/>
                    <a:pt x="1" y="190"/>
                  </a:cubicBezTo>
                  <a:cubicBezTo>
                    <a:pt x="0" y="192"/>
                    <a:pt x="0" y="194"/>
                    <a:pt x="0" y="196"/>
                  </a:cubicBezTo>
                  <a:cubicBezTo>
                    <a:pt x="0" y="276"/>
                    <a:pt x="0" y="276"/>
                    <a:pt x="0" y="276"/>
                  </a:cubicBezTo>
                  <a:cubicBezTo>
                    <a:pt x="0" y="302"/>
                    <a:pt x="21" y="323"/>
                    <a:pt x="46" y="323"/>
                  </a:cubicBezTo>
                  <a:cubicBezTo>
                    <a:pt x="323" y="323"/>
                    <a:pt x="323" y="323"/>
                    <a:pt x="323" y="323"/>
                  </a:cubicBezTo>
                  <a:cubicBezTo>
                    <a:pt x="348" y="323"/>
                    <a:pt x="369" y="302"/>
                    <a:pt x="369" y="276"/>
                  </a:cubicBezTo>
                  <a:cubicBezTo>
                    <a:pt x="369" y="196"/>
                    <a:pt x="369" y="196"/>
                    <a:pt x="369" y="196"/>
                  </a:cubicBezTo>
                  <a:cubicBezTo>
                    <a:pt x="369" y="194"/>
                    <a:pt x="368" y="192"/>
                    <a:pt x="368" y="190"/>
                  </a:cubicBezTo>
                  <a:close/>
                  <a:moveTo>
                    <a:pt x="346" y="276"/>
                  </a:moveTo>
                  <a:cubicBezTo>
                    <a:pt x="346" y="289"/>
                    <a:pt x="335" y="299"/>
                    <a:pt x="323" y="299"/>
                  </a:cubicBezTo>
                  <a:cubicBezTo>
                    <a:pt x="46" y="299"/>
                    <a:pt x="46" y="299"/>
                    <a:pt x="46" y="299"/>
                  </a:cubicBezTo>
                  <a:cubicBezTo>
                    <a:pt x="34" y="299"/>
                    <a:pt x="23" y="289"/>
                    <a:pt x="23" y="276"/>
                  </a:cubicBezTo>
                  <a:cubicBezTo>
                    <a:pt x="23" y="196"/>
                    <a:pt x="23" y="196"/>
                    <a:pt x="23" y="196"/>
                  </a:cubicBezTo>
                  <a:cubicBezTo>
                    <a:pt x="69" y="23"/>
                    <a:pt x="69" y="23"/>
                    <a:pt x="69" y="23"/>
                  </a:cubicBezTo>
                  <a:cubicBezTo>
                    <a:pt x="299" y="23"/>
                    <a:pt x="299" y="23"/>
                    <a:pt x="299" y="23"/>
                  </a:cubicBezTo>
                  <a:cubicBezTo>
                    <a:pt x="346" y="196"/>
                    <a:pt x="346" y="196"/>
                    <a:pt x="346" y="196"/>
                  </a:cubicBezTo>
                  <a:lnTo>
                    <a:pt x="346" y="2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0" name="Freeform 9"/>
            <p:cNvSpPr>
              <a:spLocks noEditPoints="1"/>
            </p:cNvSpPr>
            <p:nvPr/>
          </p:nvSpPr>
          <p:spPr bwMode="auto">
            <a:xfrm>
              <a:off x="8461376" y="8466137"/>
              <a:ext cx="1055689" cy="776288"/>
            </a:xfrm>
            <a:custGeom>
              <a:avLst/>
              <a:gdLst>
                <a:gd name="T0" fmla="*/ 229 w 281"/>
                <a:gd name="T1" fmla="*/ 0 h 207"/>
                <a:gd name="T2" fmla="*/ 51 w 281"/>
                <a:gd name="T3" fmla="*/ 0 h 207"/>
                <a:gd name="T4" fmla="*/ 40 w 281"/>
                <a:gd name="T5" fmla="*/ 9 h 207"/>
                <a:gd name="T6" fmla="*/ 0 w 281"/>
                <a:gd name="T7" fmla="*/ 147 h 207"/>
                <a:gd name="T8" fmla="*/ 2 w 281"/>
                <a:gd name="T9" fmla="*/ 157 h 207"/>
                <a:gd name="T10" fmla="*/ 12 w 281"/>
                <a:gd name="T11" fmla="*/ 161 h 207"/>
                <a:gd name="T12" fmla="*/ 45 w 281"/>
                <a:gd name="T13" fmla="*/ 161 h 207"/>
                <a:gd name="T14" fmla="*/ 58 w 281"/>
                <a:gd name="T15" fmla="*/ 161 h 207"/>
                <a:gd name="T16" fmla="*/ 64 w 281"/>
                <a:gd name="T17" fmla="*/ 161 h 207"/>
                <a:gd name="T18" fmla="*/ 81 w 281"/>
                <a:gd name="T19" fmla="*/ 195 h 207"/>
                <a:gd name="T20" fmla="*/ 101 w 281"/>
                <a:gd name="T21" fmla="*/ 207 h 207"/>
                <a:gd name="T22" fmla="*/ 179 w 281"/>
                <a:gd name="T23" fmla="*/ 207 h 207"/>
                <a:gd name="T24" fmla="*/ 200 w 281"/>
                <a:gd name="T25" fmla="*/ 195 h 207"/>
                <a:gd name="T26" fmla="*/ 217 w 281"/>
                <a:gd name="T27" fmla="*/ 161 h 207"/>
                <a:gd name="T28" fmla="*/ 223 w 281"/>
                <a:gd name="T29" fmla="*/ 161 h 207"/>
                <a:gd name="T30" fmla="*/ 236 w 281"/>
                <a:gd name="T31" fmla="*/ 161 h 207"/>
                <a:gd name="T32" fmla="*/ 269 w 281"/>
                <a:gd name="T33" fmla="*/ 161 h 207"/>
                <a:gd name="T34" fmla="*/ 278 w 281"/>
                <a:gd name="T35" fmla="*/ 157 h 207"/>
                <a:gd name="T36" fmla="*/ 280 w 281"/>
                <a:gd name="T37" fmla="*/ 147 h 207"/>
                <a:gd name="T38" fmla="*/ 241 w 281"/>
                <a:gd name="T39" fmla="*/ 9 h 207"/>
                <a:gd name="T40" fmla="*/ 229 w 281"/>
                <a:gd name="T41" fmla="*/ 0 h 207"/>
                <a:gd name="T42" fmla="*/ 236 w 281"/>
                <a:gd name="T43" fmla="*/ 138 h 207"/>
                <a:gd name="T44" fmla="*/ 217 w 281"/>
                <a:gd name="T45" fmla="*/ 138 h 207"/>
                <a:gd name="T46" fmla="*/ 196 w 281"/>
                <a:gd name="T47" fmla="*/ 151 h 207"/>
                <a:gd name="T48" fmla="*/ 179 w 281"/>
                <a:gd name="T49" fmla="*/ 184 h 207"/>
                <a:gd name="T50" fmla="*/ 101 w 281"/>
                <a:gd name="T51" fmla="*/ 184 h 207"/>
                <a:gd name="T52" fmla="*/ 85 w 281"/>
                <a:gd name="T53" fmla="*/ 151 h 207"/>
                <a:gd name="T54" fmla="*/ 64 w 281"/>
                <a:gd name="T55" fmla="*/ 138 h 207"/>
                <a:gd name="T56" fmla="*/ 45 w 281"/>
                <a:gd name="T57" fmla="*/ 138 h 207"/>
                <a:gd name="T58" fmla="*/ 18 w 281"/>
                <a:gd name="T59" fmla="*/ 138 h 207"/>
                <a:gd name="T60" fmla="*/ 51 w 281"/>
                <a:gd name="T61" fmla="*/ 12 h 207"/>
                <a:gd name="T62" fmla="*/ 229 w 281"/>
                <a:gd name="T63" fmla="*/ 12 h 207"/>
                <a:gd name="T64" fmla="*/ 263 w 281"/>
                <a:gd name="T65" fmla="*/ 138 h 207"/>
                <a:gd name="T66" fmla="*/ 236 w 281"/>
                <a:gd name="T67" fmla="*/ 13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1" h="207">
                  <a:moveTo>
                    <a:pt x="229" y="0"/>
                  </a:moveTo>
                  <a:cubicBezTo>
                    <a:pt x="51" y="0"/>
                    <a:pt x="51" y="0"/>
                    <a:pt x="51" y="0"/>
                  </a:cubicBezTo>
                  <a:cubicBezTo>
                    <a:pt x="46" y="0"/>
                    <a:pt x="41" y="4"/>
                    <a:pt x="40" y="9"/>
                  </a:cubicBezTo>
                  <a:cubicBezTo>
                    <a:pt x="0" y="147"/>
                    <a:pt x="0" y="147"/>
                    <a:pt x="0" y="147"/>
                  </a:cubicBezTo>
                  <a:cubicBezTo>
                    <a:pt x="0" y="150"/>
                    <a:pt x="0" y="154"/>
                    <a:pt x="2" y="157"/>
                  </a:cubicBezTo>
                  <a:cubicBezTo>
                    <a:pt x="5" y="160"/>
                    <a:pt x="8" y="161"/>
                    <a:pt x="12" y="161"/>
                  </a:cubicBezTo>
                  <a:cubicBezTo>
                    <a:pt x="45" y="161"/>
                    <a:pt x="45" y="161"/>
                    <a:pt x="45" y="161"/>
                  </a:cubicBezTo>
                  <a:cubicBezTo>
                    <a:pt x="58" y="161"/>
                    <a:pt x="58" y="161"/>
                    <a:pt x="58" y="161"/>
                  </a:cubicBezTo>
                  <a:cubicBezTo>
                    <a:pt x="64" y="161"/>
                    <a:pt x="64" y="161"/>
                    <a:pt x="64" y="161"/>
                  </a:cubicBezTo>
                  <a:cubicBezTo>
                    <a:pt x="81" y="195"/>
                    <a:pt x="81" y="195"/>
                    <a:pt x="81" y="195"/>
                  </a:cubicBezTo>
                  <a:cubicBezTo>
                    <a:pt x="85" y="203"/>
                    <a:pt x="93" y="207"/>
                    <a:pt x="101" y="207"/>
                  </a:cubicBezTo>
                  <a:cubicBezTo>
                    <a:pt x="179" y="207"/>
                    <a:pt x="179" y="207"/>
                    <a:pt x="179" y="207"/>
                  </a:cubicBezTo>
                  <a:cubicBezTo>
                    <a:pt x="188" y="207"/>
                    <a:pt x="196" y="203"/>
                    <a:pt x="200" y="195"/>
                  </a:cubicBezTo>
                  <a:cubicBezTo>
                    <a:pt x="217" y="161"/>
                    <a:pt x="217" y="161"/>
                    <a:pt x="217" y="161"/>
                  </a:cubicBezTo>
                  <a:cubicBezTo>
                    <a:pt x="223" y="161"/>
                    <a:pt x="223" y="161"/>
                    <a:pt x="223" y="161"/>
                  </a:cubicBezTo>
                  <a:cubicBezTo>
                    <a:pt x="236" y="161"/>
                    <a:pt x="236" y="161"/>
                    <a:pt x="236" y="161"/>
                  </a:cubicBezTo>
                  <a:cubicBezTo>
                    <a:pt x="269" y="161"/>
                    <a:pt x="269" y="161"/>
                    <a:pt x="269" y="161"/>
                  </a:cubicBezTo>
                  <a:cubicBezTo>
                    <a:pt x="273" y="161"/>
                    <a:pt x="276" y="160"/>
                    <a:pt x="278" y="157"/>
                  </a:cubicBezTo>
                  <a:cubicBezTo>
                    <a:pt x="280" y="154"/>
                    <a:pt x="281" y="150"/>
                    <a:pt x="280" y="147"/>
                  </a:cubicBezTo>
                  <a:cubicBezTo>
                    <a:pt x="241" y="9"/>
                    <a:pt x="241" y="9"/>
                    <a:pt x="241" y="9"/>
                  </a:cubicBezTo>
                  <a:cubicBezTo>
                    <a:pt x="239" y="4"/>
                    <a:pt x="235" y="0"/>
                    <a:pt x="229" y="0"/>
                  </a:cubicBezTo>
                  <a:close/>
                  <a:moveTo>
                    <a:pt x="236" y="138"/>
                  </a:moveTo>
                  <a:cubicBezTo>
                    <a:pt x="217" y="138"/>
                    <a:pt x="217" y="138"/>
                    <a:pt x="217" y="138"/>
                  </a:cubicBezTo>
                  <a:cubicBezTo>
                    <a:pt x="208" y="138"/>
                    <a:pt x="200" y="143"/>
                    <a:pt x="196" y="151"/>
                  </a:cubicBezTo>
                  <a:cubicBezTo>
                    <a:pt x="179" y="184"/>
                    <a:pt x="179" y="184"/>
                    <a:pt x="179" y="184"/>
                  </a:cubicBezTo>
                  <a:cubicBezTo>
                    <a:pt x="101" y="184"/>
                    <a:pt x="101" y="184"/>
                    <a:pt x="101" y="184"/>
                  </a:cubicBezTo>
                  <a:cubicBezTo>
                    <a:pt x="85" y="151"/>
                    <a:pt x="85" y="151"/>
                    <a:pt x="85" y="151"/>
                  </a:cubicBezTo>
                  <a:cubicBezTo>
                    <a:pt x="81" y="143"/>
                    <a:pt x="73" y="138"/>
                    <a:pt x="64" y="138"/>
                  </a:cubicBezTo>
                  <a:cubicBezTo>
                    <a:pt x="45" y="138"/>
                    <a:pt x="45" y="138"/>
                    <a:pt x="45" y="138"/>
                  </a:cubicBezTo>
                  <a:cubicBezTo>
                    <a:pt x="18" y="138"/>
                    <a:pt x="18" y="138"/>
                    <a:pt x="18" y="138"/>
                  </a:cubicBezTo>
                  <a:cubicBezTo>
                    <a:pt x="51" y="12"/>
                    <a:pt x="51" y="12"/>
                    <a:pt x="51" y="12"/>
                  </a:cubicBezTo>
                  <a:cubicBezTo>
                    <a:pt x="229" y="12"/>
                    <a:pt x="229" y="12"/>
                    <a:pt x="229" y="12"/>
                  </a:cubicBezTo>
                  <a:cubicBezTo>
                    <a:pt x="263" y="138"/>
                    <a:pt x="263" y="138"/>
                    <a:pt x="263" y="138"/>
                  </a:cubicBezTo>
                  <a:lnTo>
                    <a:pt x="236" y="13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06" name="Group 105">
            <a:extLst>
              <a:ext uri="{FF2B5EF4-FFF2-40B4-BE49-F238E27FC236}">
                <a16:creationId xmlns:a16="http://schemas.microsoft.com/office/drawing/2014/main" id="{34DE7DE9-7852-4E7F-B3F5-FC0A7F10BDAC}"/>
              </a:ext>
            </a:extLst>
          </p:cNvPr>
          <p:cNvGrpSpPr/>
          <p:nvPr/>
        </p:nvGrpSpPr>
        <p:grpSpPr>
          <a:xfrm>
            <a:off x="6291533" y="5540851"/>
            <a:ext cx="2167379" cy="847760"/>
            <a:chOff x="9037789" y="3391492"/>
            <a:chExt cx="2167379" cy="847760"/>
          </a:xfrm>
        </p:grpSpPr>
        <p:sp>
          <p:nvSpPr>
            <p:cNvPr id="107" name="TextBox 106">
              <a:extLst>
                <a:ext uri="{FF2B5EF4-FFF2-40B4-BE49-F238E27FC236}">
                  <a16:creationId xmlns:a16="http://schemas.microsoft.com/office/drawing/2014/main" id="{B2AAA6BE-B1B8-4D64-8BC5-E6BFB57D5C89}"/>
                </a:ext>
              </a:extLst>
            </p:cNvPr>
            <p:cNvSpPr txBox="1"/>
            <p:nvPr/>
          </p:nvSpPr>
          <p:spPr>
            <a:xfrm>
              <a:off x="9205216" y="3391492"/>
              <a:ext cx="1837362" cy="307777"/>
            </a:xfrm>
            <a:prstGeom prst="rect">
              <a:avLst/>
            </a:prstGeom>
            <a:noFill/>
          </p:spPr>
          <p:txBody>
            <a:bodyPr wrap="none" rtlCol="0">
              <a:spAutoFit/>
            </a:bodyPr>
            <a:lstStyle/>
            <a:p>
              <a:pPr algn="ctr"/>
              <a:r>
                <a:rPr lang="en-US" sz="1400" b="1"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OUR SERVICE HERE</a:t>
              </a:r>
              <a:endParaRPr lang="id-ID" sz="1400" b="1"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08" name="Rectangle 107">
              <a:extLst>
                <a:ext uri="{FF2B5EF4-FFF2-40B4-BE49-F238E27FC236}">
                  <a16:creationId xmlns:a16="http://schemas.microsoft.com/office/drawing/2014/main" id="{002D548F-E987-45FB-BFF2-A7DC332DA57D}"/>
                </a:ext>
              </a:extLst>
            </p:cNvPr>
            <p:cNvSpPr/>
            <p:nvPr/>
          </p:nvSpPr>
          <p:spPr>
            <a:xfrm>
              <a:off x="9037789" y="3672494"/>
              <a:ext cx="2167379" cy="566758"/>
            </a:xfrm>
            <a:prstGeom prst="rect">
              <a:avLst/>
            </a:prstGeom>
          </p:spPr>
          <p:txBody>
            <a:bodyPr wrap="square">
              <a:spAutoFit/>
            </a:bodyPr>
            <a:lstStyle/>
            <a:p>
              <a:pPr algn="ctr">
                <a:lnSpc>
                  <a:spcPct val="150000"/>
                </a:lnSpc>
              </a:pP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amet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consectetur</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adipiscing</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elit</a:t>
              </a:r>
              <a:endPar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grpSp>
      <p:sp>
        <p:nvSpPr>
          <p:cNvPr id="23" name="Oval 22"/>
          <p:cNvSpPr/>
          <p:nvPr/>
        </p:nvSpPr>
        <p:spPr>
          <a:xfrm>
            <a:off x="4415038" y="4429565"/>
            <a:ext cx="923827" cy="9238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57" name="Group 56"/>
          <p:cNvGrpSpPr/>
          <p:nvPr/>
        </p:nvGrpSpPr>
        <p:grpSpPr>
          <a:xfrm>
            <a:off x="4653246" y="4706353"/>
            <a:ext cx="447407" cy="385293"/>
            <a:chOff x="2727325" y="-39687"/>
            <a:chExt cx="1463675" cy="1260475"/>
          </a:xfrm>
          <a:solidFill>
            <a:schemeClr val="bg1"/>
          </a:solidFill>
        </p:grpSpPr>
        <p:sp>
          <p:nvSpPr>
            <p:cNvPr id="58" name="Freeform 20"/>
            <p:cNvSpPr>
              <a:spLocks noEditPoints="1"/>
            </p:cNvSpPr>
            <p:nvPr/>
          </p:nvSpPr>
          <p:spPr bwMode="auto">
            <a:xfrm>
              <a:off x="2727325" y="-39687"/>
              <a:ext cx="1463675" cy="1260475"/>
            </a:xfrm>
            <a:custGeom>
              <a:avLst/>
              <a:gdLst>
                <a:gd name="T0" fmla="*/ 347 w 390"/>
                <a:gd name="T1" fmla="*/ 42 h 336"/>
                <a:gd name="T2" fmla="*/ 195 w 390"/>
                <a:gd name="T3" fmla="*/ 38 h 336"/>
                <a:gd name="T4" fmla="*/ 43 w 390"/>
                <a:gd name="T5" fmla="*/ 42 h 336"/>
                <a:gd name="T6" fmla="*/ 43 w 390"/>
                <a:gd name="T7" fmla="*/ 196 h 336"/>
                <a:gd name="T8" fmla="*/ 170 w 390"/>
                <a:gd name="T9" fmla="*/ 322 h 336"/>
                <a:gd name="T10" fmla="*/ 220 w 390"/>
                <a:gd name="T11" fmla="*/ 322 h 336"/>
                <a:gd name="T12" fmla="*/ 347 w 390"/>
                <a:gd name="T13" fmla="*/ 196 h 336"/>
                <a:gd name="T14" fmla="*/ 347 w 390"/>
                <a:gd name="T15" fmla="*/ 42 h 336"/>
                <a:gd name="T16" fmla="*/ 330 w 390"/>
                <a:gd name="T17" fmla="*/ 180 h 336"/>
                <a:gd name="T18" fmla="*/ 203 w 390"/>
                <a:gd name="T19" fmla="*/ 306 h 336"/>
                <a:gd name="T20" fmla="*/ 187 w 390"/>
                <a:gd name="T21" fmla="*/ 306 h 336"/>
                <a:gd name="T22" fmla="*/ 59 w 390"/>
                <a:gd name="T23" fmla="*/ 180 h 336"/>
                <a:gd name="T24" fmla="*/ 59 w 390"/>
                <a:gd name="T25" fmla="*/ 58 h 336"/>
                <a:gd name="T26" fmla="*/ 179 w 390"/>
                <a:gd name="T27" fmla="*/ 55 h 336"/>
                <a:gd name="T28" fmla="*/ 195 w 390"/>
                <a:gd name="T29" fmla="*/ 70 h 336"/>
                <a:gd name="T30" fmla="*/ 210 w 390"/>
                <a:gd name="T31" fmla="*/ 55 h 336"/>
                <a:gd name="T32" fmla="*/ 330 w 390"/>
                <a:gd name="T33" fmla="*/ 58 h 336"/>
                <a:gd name="T34" fmla="*/ 330 w 390"/>
                <a:gd name="T35" fmla="*/ 18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36">
                  <a:moveTo>
                    <a:pt x="347" y="42"/>
                  </a:moveTo>
                  <a:cubicBezTo>
                    <a:pt x="305" y="0"/>
                    <a:pt x="238" y="0"/>
                    <a:pt x="195" y="38"/>
                  </a:cubicBezTo>
                  <a:cubicBezTo>
                    <a:pt x="152" y="0"/>
                    <a:pt x="85" y="0"/>
                    <a:pt x="43" y="42"/>
                  </a:cubicBezTo>
                  <a:cubicBezTo>
                    <a:pt x="0" y="84"/>
                    <a:pt x="0" y="154"/>
                    <a:pt x="43" y="196"/>
                  </a:cubicBezTo>
                  <a:cubicBezTo>
                    <a:pt x="55" y="208"/>
                    <a:pt x="170" y="322"/>
                    <a:pt x="170" y="322"/>
                  </a:cubicBezTo>
                  <a:cubicBezTo>
                    <a:pt x="184" y="336"/>
                    <a:pt x="206" y="336"/>
                    <a:pt x="220" y="322"/>
                  </a:cubicBezTo>
                  <a:cubicBezTo>
                    <a:pt x="220" y="322"/>
                    <a:pt x="345" y="198"/>
                    <a:pt x="347" y="196"/>
                  </a:cubicBezTo>
                  <a:cubicBezTo>
                    <a:pt x="390" y="154"/>
                    <a:pt x="390" y="84"/>
                    <a:pt x="347" y="42"/>
                  </a:cubicBezTo>
                  <a:close/>
                  <a:moveTo>
                    <a:pt x="330" y="180"/>
                  </a:moveTo>
                  <a:cubicBezTo>
                    <a:pt x="203" y="306"/>
                    <a:pt x="203" y="306"/>
                    <a:pt x="203" y="306"/>
                  </a:cubicBezTo>
                  <a:cubicBezTo>
                    <a:pt x="199" y="310"/>
                    <a:pt x="191" y="310"/>
                    <a:pt x="187" y="306"/>
                  </a:cubicBezTo>
                  <a:cubicBezTo>
                    <a:pt x="59" y="180"/>
                    <a:pt x="59" y="180"/>
                    <a:pt x="59" y="180"/>
                  </a:cubicBezTo>
                  <a:cubicBezTo>
                    <a:pt x="25" y="146"/>
                    <a:pt x="25" y="92"/>
                    <a:pt x="59" y="58"/>
                  </a:cubicBezTo>
                  <a:cubicBezTo>
                    <a:pt x="92" y="26"/>
                    <a:pt x="145" y="25"/>
                    <a:pt x="179" y="55"/>
                  </a:cubicBezTo>
                  <a:cubicBezTo>
                    <a:pt x="195" y="70"/>
                    <a:pt x="195" y="70"/>
                    <a:pt x="195" y="70"/>
                  </a:cubicBezTo>
                  <a:cubicBezTo>
                    <a:pt x="210" y="55"/>
                    <a:pt x="210" y="55"/>
                    <a:pt x="210" y="55"/>
                  </a:cubicBezTo>
                  <a:cubicBezTo>
                    <a:pt x="245" y="25"/>
                    <a:pt x="298" y="26"/>
                    <a:pt x="330" y="58"/>
                  </a:cubicBezTo>
                  <a:cubicBezTo>
                    <a:pt x="364" y="92"/>
                    <a:pt x="364" y="146"/>
                    <a:pt x="330" y="18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9" name="Freeform 21"/>
            <p:cNvSpPr>
              <a:spLocks/>
            </p:cNvSpPr>
            <p:nvPr/>
          </p:nvSpPr>
          <p:spPr bwMode="auto">
            <a:xfrm>
              <a:off x="2982913" y="215900"/>
              <a:ext cx="206375" cy="201612"/>
            </a:xfrm>
            <a:custGeom>
              <a:avLst/>
              <a:gdLst>
                <a:gd name="T0" fmla="*/ 49 w 55"/>
                <a:gd name="T1" fmla="*/ 0 h 54"/>
                <a:gd name="T2" fmla="*/ 49 w 55"/>
                <a:gd name="T3" fmla="*/ 0 h 54"/>
                <a:gd name="T4" fmla="*/ 0 w 55"/>
                <a:gd name="T5" fmla="*/ 48 h 54"/>
                <a:gd name="T6" fmla="*/ 0 w 55"/>
                <a:gd name="T7" fmla="*/ 48 h 54"/>
                <a:gd name="T8" fmla="*/ 6 w 55"/>
                <a:gd name="T9" fmla="*/ 54 h 54"/>
                <a:gd name="T10" fmla="*/ 12 w 55"/>
                <a:gd name="T11" fmla="*/ 48 h 54"/>
                <a:gd name="T12" fmla="*/ 12 w 55"/>
                <a:gd name="T13" fmla="*/ 48 h 54"/>
                <a:gd name="T14" fmla="*/ 49 w 55"/>
                <a:gd name="T15" fmla="*/ 11 h 54"/>
                <a:gd name="T16" fmla="*/ 49 w 55"/>
                <a:gd name="T17" fmla="*/ 11 h 54"/>
                <a:gd name="T18" fmla="*/ 55 w 55"/>
                <a:gd name="T19" fmla="*/ 5 h 54"/>
                <a:gd name="T20" fmla="*/ 49 w 55"/>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54">
                  <a:moveTo>
                    <a:pt x="49" y="0"/>
                  </a:moveTo>
                  <a:cubicBezTo>
                    <a:pt x="49" y="0"/>
                    <a:pt x="49" y="0"/>
                    <a:pt x="49" y="0"/>
                  </a:cubicBezTo>
                  <a:cubicBezTo>
                    <a:pt x="22" y="0"/>
                    <a:pt x="0" y="21"/>
                    <a:pt x="0" y="48"/>
                  </a:cubicBezTo>
                  <a:cubicBezTo>
                    <a:pt x="0" y="48"/>
                    <a:pt x="0" y="48"/>
                    <a:pt x="0" y="48"/>
                  </a:cubicBezTo>
                  <a:cubicBezTo>
                    <a:pt x="0" y="52"/>
                    <a:pt x="3" y="54"/>
                    <a:pt x="6" y="54"/>
                  </a:cubicBezTo>
                  <a:cubicBezTo>
                    <a:pt x="9" y="54"/>
                    <a:pt x="12" y="52"/>
                    <a:pt x="12" y="48"/>
                  </a:cubicBezTo>
                  <a:cubicBezTo>
                    <a:pt x="12" y="48"/>
                    <a:pt x="12" y="48"/>
                    <a:pt x="12" y="48"/>
                  </a:cubicBezTo>
                  <a:cubicBezTo>
                    <a:pt x="12" y="28"/>
                    <a:pt x="29" y="11"/>
                    <a:pt x="49" y="11"/>
                  </a:cubicBezTo>
                  <a:cubicBezTo>
                    <a:pt x="49" y="11"/>
                    <a:pt x="49" y="11"/>
                    <a:pt x="49" y="11"/>
                  </a:cubicBezTo>
                  <a:cubicBezTo>
                    <a:pt x="52" y="11"/>
                    <a:pt x="55" y="8"/>
                    <a:pt x="55" y="5"/>
                  </a:cubicBezTo>
                  <a:cubicBezTo>
                    <a:pt x="55" y="2"/>
                    <a:pt x="52" y="0"/>
                    <a:pt x="49"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09" name="Group 108">
            <a:extLst>
              <a:ext uri="{FF2B5EF4-FFF2-40B4-BE49-F238E27FC236}">
                <a16:creationId xmlns:a16="http://schemas.microsoft.com/office/drawing/2014/main" id="{B229250B-7141-4477-BE6B-3E927E316695}"/>
              </a:ext>
            </a:extLst>
          </p:cNvPr>
          <p:cNvGrpSpPr/>
          <p:nvPr/>
        </p:nvGrpSpPr>
        <p:grpSpPr>
          <a:xfrm>
            <a:off x="3793257" y="5531340"/>
            <a:ext cx="2167379" cy="847760"/>
            <a:chOff x="9037789" y="3391492"/>
            <a:chExt cx="2167379" cy="847760"/>
          </a:xfrm>
        </p:grpSpPr>
        <p:sp>
          <p:nvSpPr>
            <p:cNvPr id="110" name="TextBox 109">
              <a:extLst>
                <a:ext uri="{FF2B5EF4-FFF2-40B4-BE49-F238E27FC236}">
                  <a16:creationId xmlns:a16="http://schemas.microsoft.com/office/drawing/2014/main" id="{7339BF03-F12D-4505-AE18-8DC9E554E5A0}"/>
                </a:ext>
              </a:extLst>
            </p:cNvPr>
            <p:cNvSpPr txBox="1"/>
            <p:nvPr/>
          </p:nvSpPr>
          <p:spPr>
            <a:xfrm>
              <a:off x="9205216" y="3391492"/>
              <a:ext cx="1837362" cy="307777"/>
            </a:xfrm>
            <a:prstGeom prst="rect">
              <a:avLst/>
            </a:prstGeom>
            <a:noFill/>
          </p:spPr>
          <p:txBody>
            <a:bodyPr wrap="none" rtlCol="0">
              <a:spAutoFit/>
            </a:bodyPr>
            <a:lstStyle/>
            <a:p>
              <a:pPr algn="ctr"/>
              <a:r>
                <a:rPr lang="en-US" sz="1400" b="1"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OUR SERVICE HERE</a:t>
              </a:r>
              <a:endParaRPr lang="id-ID" sz="1400" b="1"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11" name="Rectangle 110">
              <a:extLst>
                <a:ext uri="{FF2B5EF4-FFF2-40B4-BE49-F238E27FC236}">
                  <a16:creationId xmlns:a16="http://schemas.microsoft.com/office/drawing/2014/main" id="{81D4FFF0-2673-481F-806A-FC6C0BC58CED}"/>
                </a:ext>
              </a:extLst>
            </p:cNvPr>
            <p:cNvSpPr/>
            <p:nvPr/>
          </p:nvSpPr>
          <p:spPr>
            <a:xfrm>
              <a:off x="9037789" y="3672494"/>
              <a:ext cx="2167379" cy="566758"/>
            </a:xfrm>
            <a:prstGeom prst="rect">
              <a:avLst/>
            </a:prstGeom>
          </p:spPr>
          <p:txBody>
            <a:bodyPr wrap="square">
              <a:spAutoFit/>
            </a:bodyPr>
            <a:lstStyle/>
            <a:p>
              <a:pPr algn="ctr">
                <a:lnSpc>
                  <a:spcPct val="150000"/>
                </a:lnSpc>
              </a:pP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amet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consectetur</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adipiscing</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elit</a:t>
              </a:r>
              <a:endPar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grpSp>
      <p:sp>
        <p:nvSpPr>
          <p:cNvPr id="16" name="Oval 15"/>
          <p:cNvSpPr/>
          <p:nvPr/>
        </p:nvSpPr>
        <p:spPr>
          <a:xfrm>
            <a:off x="1919173" y="4433031"/>
            <a:ext cx="923827" cy="9238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53" name="Group 52"/>
          <p:cNvGrpSpPr/>
          <p:nvPr/>
        </p:nvGrpSpPr>
        <p:grpSpPr>
          <a:xfrm>
            <a:off x="2170728" y="4701300"/>
            <a:ext cx="422173" cy="356663"/>
            <a:chOff x="13828713" y="2805113"/>
            <a:chExt cx="1381125" cy="1166812"/>
          </a:xfrm>
          <a:solidFill>
            <a:schemeClr val="bg1"/>
          </a:solidFill>
        </p:grpSpPr>
        <p:sp>
          <p:nvSpPr>
            <p:cNvPr id="54" name="Freeform 10"/>
            <p:cNvSpPr>
              <a:spLocks noEditPoints="1"/>
            </p:cNvSpPr>
            <p:nvPr/>
          </p:nvSpPr>
          <p:spPr bwMode="auto">
            <a:xfrm>
              <a:off x="14173200" y="3109913"/>
              <a:ext cx="690563" cy="690562"/>
            </a:xfrm>
            <a:custGeom>
              <a:avLst/>
              <a:gdLst>
                <a:gd name="T0" fmla="*/ 92 w 184"/>
                <a:gd name="T1" fmla="*/ 0 h 184"/>
                <a:gd name="T2" fmla="*/ 0 w 184"/>
                <a:gd name="T3" fmla="*/ 92 h 184"/>
                <a:gd name="T4" fmla="*/ 92 w 184"/>
                <a:gd name="T5" fmla="*/ 184 h 184"/>
                <a:gd name="T6" fmla="*/ 184 w 184"/>
                <a:gd name="T7" fmla="*/ 92 h 184"/>
                <a:gd name="T8" fmla="*/ 92 w 184"/>
                <a:gd name="T9" fmla="*/ 0 h 184"/>
                <a:gd name="T10" fmla="*/ 144 w 184"/>
                <a:gd name="T11" fmla="*/ 137 h 184"/>
                <a:gd name="T12" fmla="*/ 47 w 184"/>
                <a:gd name="T13" fmla="*/ 144 h 184"/>
                <a:gd name="T14" fmla="*/ 39 w 184"/>
                <a:gd name="T15" fmla="*/ 47 h 184"/>
                <a:gd name="T16" fmla="*/ 137 w 184"/>
                <a:gd name="T17" fmla="*/ 39 h 184"/>
                <a:gd name="T18" fmla="*/ 144 w 184"/>
                <a:gd name="T19" fmla="*/ 13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84">
                  <a:moveTo>
                    <a:pt x="92" y="0"/>
                  </a:moveTo>
                  <a:cubicBezTo>
                    <a:pt x="41" y="0"/>
                    <a:pt x="0" y="41"/>
                    <a:pt x="0" y="92"/>
                  </a:cubicBezTo>
                  <a:cubicBezTo>
                    <a:pt x="0" y="143"/>
                    <a:pt x="41" y="184"/>
                    <a:pt x="92" y="184"/>
                  </a:cubicBezTo>
                  <a:cubicBezTo>
                    <a:pt x="143" y="184"/>
                    <a:pt x="184" y="143"/>
                    <a:pt x="184" y="92"/>
                  </a:cubicBezTo>
                  <a:cubicBezTo>
                    <a:pt x="184" y="41"/>
                    <a:pt x="143" y="0"/>
                    <a:pt x="92" y="0"/>
                  </a:cubicBezTo>
                  <a:close/>
                  <a:moveTo>
                    <a:pt x="144" y="137"/>
                  </a:moveTo>
                  <a:cubicBezTo>
                    <a:pt x="119" y="166"/>
                    <a:pt x="76" y="169"/>
                    <a:pt x="47" y="144"/>
                  </a:cubicBezTo>
                  <a:cubicBezTo>
                    <a:pt x="18" y="120"/>
                    <a:pt x="15" y="76"/>
                    <a:pt x="39" y="47"/>
                  </a:cubicBezTo>
                  <a:cubicBezTo>
                    <a:pt x="64" y="18"/>
                    <a:pt x="108" y="15"/>
                    <a:pt x="137" y="39"/>
                  </a:cubicBezTo>
                  <a:cubicBezTo>
                    <a:pt x="166" y="64"/>
                    <a:pt x="169" y="108"/>
                    <a:pt x="144" y="13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5" name="Freeform 11"/>
            <p:cNvSpPr>
              <a:spLocks/>
            </p:cNvSpPr>
            <p:nvPr/>
          </p:nvSpPr>
          <p:spPr bwMode="auto">
            <a:xfrm>
              <a:off x="14346238" y="3281363"/>
              <a:ext cx="195263" cy="195262"/>
            </a:xfrm>
            <a:custGeom>
              <a:avLst/>
              <a:gdLst>
                <a:gd name="T0" fmla="*/ 46 w 52"/>
                <a:gd name="T1" fmla="*/ 0 h 52"/>
                <a:gd name="T2" fmla="*/ 0 w 52"/>
                <a:gd name="T3" fmla="*/ 46 h 52"/>
                <a:gd name="T4" fmla="*/ 0 w 52"/>
                <a:gd name="T5" fmla="*/ 46 h 52"/>
                <a:gd name="T6" fmla="*/ 6 w 52"/>
                <a:gd name="T7" fmla="*/ 52 h 52"/>
                <a:gd name="T8" fmla="*/ 11 w 52"/>
                <a:gd name="T9" fmla="*/ 46 h 52"/>
                <a:gd name="T10" fmla="*/ 11 w 52"/>
                <a:gd name="T11" fmla="*/ 46 h 52"/>
                <a:gd name="T12" fmla="*/ 46 w 52"/>
                <a:gd name="T13" fmla="*/ 11 h 52"/>
                <a:gd name="T14" fmla="*/ 52 w 52"/>
                <a:gd name="T15" fmla="*/ 6 h 52"/>
                <a:gd name="T16" fmla="*/ 46 w 52"/>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46" y="0"/>
                  </a:moveTo>
                  <a:cubicBezTo>
                    <a:pt x="20" y="0"/>
                    <a:pt x="0" y="20"/>
                    <a:pt x="0" y="46"/>
                  </a:cubicBezTo>
                  <a:cubicBezTo>
                    <a:pt x="0" y="46"/>
                    <a:pt x="0" y="46"/>
                    <a:pt x="0" y="46"/>
                  </a:cubicBezTo>
                  <a:cubicBezTo>
                    <a:pt x="0" y="49"/>
                    <a:pt x="2" y="52"/>
                    <a:pt x="6" y="52"/>
                  </a:cubicBezTo>
                  <a:cubicBezTo>
                    <a:pt x="9" y="52"/>
                    <a:pt x="11" y="49"/>
                    <a:pt x="11" y="46"/>
                  </a:cubicBezTo>
                  <a:cubicBezTo>
                    <a:pt x="11" y="46"/>
                    <a:pt x="11" y="46"/>
                    <a:pt x="11" y="46"/>
                  </a:cubicBezTo>
                  <a:cubicBezTo>
                    <a:pt x="11" y="27"/>
                    <a:pt x="27" y="11"/>
                    <a:pt x="46" y="11"/>
                  </a:cubicBezTo>
                  <a:cubicBezTo>
                    <a:pt x="49" y="11"/>
                    <a:pt x="52" y="9"/>
                    <a:pt x="52" y="6"/>
                  </a:cubicBezTo>
                  <a:cubicBezTo>
                    <a:pt x="52" y="2"/>
                    <a:pt x="49" y="0"/>
                    <a:pt x="4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56" name="Freeform 12"/>
            <p:cNvSpPr>
              <a:spLocks noEditPoints="1"/>
            </p:cNvSpPr>
            <p:nvPr/>
          </p:nvSpPr>
          <p:spPr bwMode="auto">
            <a:xfrm>
              <a:off x="13828713" y="2805113"/>
              <a:ext cx="1381125" cy="1166812"/>
            </a:xfrm>
            <a:custGeom>
              <a:avLst/>
              <a:gdLst>
                <a:gd name="T0" fmla="*/ 339 w 368"/>
                <a:gd name="T1" fmla="*/ 70 h 311"/>
                <a:gd name="T2" fmla="*/ 289 w 368"/>
                <a:gd name="T3" fmla="*/ 61 h 311"/>
                <a:gd name="T4" fmla="*/ 273 w 368"/>
                <a:gd name="T5" fmla="*/ 22 h 311"/>
                <a:gd name="T6" fmla="*/ 241 w 368"/>
                <a:gd name="T7" fmla="*/ 0 h 311"/>
                <a:gd name="T8" fmla="*/ 126 w 368"/>
                <a:gd name="T9" fmla="*/ 0 h 311"/>
                <a:gd name="T10" fmla="*/ 94 w 368"/>
                <a:gd name="T11" fmla="*/ 22 h 311"/>
                <a:gd name="T12" fmla="*/ 78 w 368"/>
                <a:gd name="T13" fmla="*/ 61 h 311"/>
                <a:gd name="T14" fmla="*/ 29 w 368"/>
                <a:gd name="T15" fmla="*/ 70 h 311"/>
                <a:gd name="T16" fmla="*/ 0 w 368"/>
                <a:gd name="T17" fmla="*/ 104 h 311"/>
                <a:gd name="T18" fmla="*/ 0 w 368"/>
                <a:gd name="T19" fmla="*/ 277 h 311"/>
                <a:gd name="T20" fmla="*/ 34 w 368"/>
                <a:gd name="T21" fmla="*/ 311 h 311"/>
                <a:gd name="T22" fmla="*/ 333 w 368"/>
                <a:gd name="T23" fmla="*/ 311 h 311"/>
                <a:gd name="T24" fmla="*/ 368 w 368"/>
                <a:gd name="T25" fmla="*/ 277 h 311"/>
                <a:gd name="T26" fmla="*/ 368 w 368"/>
                <a:gd name="T27" fmla="*/ 104 h 311"/>
                <a:gd name="T28" fmla="*/ 339 w 368"/>
                <a:gd name="T29" fmla="*/ 70 h 311"/>
                <a:gd name="T30" fmla="*/ 345 w 368"/>
                <a:gd name="T31" fmla="*/ 277 h 311"/>
                <a:gd name="T32" fmla="*/ 333 w 368"/>
                <a:gd name="T33" fmla="*/ 288 h 311"/>
                <a:gd name="T34" fmla="*/ 34 w 368"/>
                <a:gd name="T35" fmla="*/ 288 h 311"/>
                <a:gd name="T36" fmla="*/ 23 w 368"/>
                <a:gd name="T37" fmla="*/ 277 h 311"/>
                <a:gd name="T38" fmla="*/ 23 w 368"/>
                <a:gd name="T39" fmla="*/ 104 h 311"/>
                <a:gd name="T40" fmla="*/ 32 w 368"/>
                <a:gd name="T41" fmla="*/ 92 h 311"/>
                <a:gd name="T42" fmla="*/ 95 w 368"/>
                <a:gd name="T43" fmla="*/ 82 h 311"/>
                <a:gd name="T44" fmla="*/ 116 w 368"/>
                <a:gd name="T45" fmla="*/ 31 h 311"/>
                <a:gd name="T46" fmla="*/ 126 w 368"/>
                <a:gd name="T47" fmla="*/ 23 h 311"/>
                <a:gd name="T48" fmla="*/ 241 w 368"/>
                <a:gd name="T49" fmla="*/ 23 h 311"/>
                <a:gd name="T50" fmla="*/ 252 w 368"/>
                <a:gd name="T51" fmla="*/ 31 h 311"/>
                <a:gd name="T52" fmla="*/ 273 w 368"/>
                <a:gd name="T53" fmla="*/ 82 h 311"/>
                <a:gd name="T54" fmla="*/ 335 w 368"/>
                <a:gd name="T55" fmla="*/ 92 h 311"/>
                <a:gd name="T56" fmla="*/ 345 w 368"/>
                <a:gd name="T57" fmla="*/ 104 h 311"/>
                <a:gd name="T58" fmla="*/ 345 w 368"/>
                <a:gd name="T59" fmla="*/ 27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8" h="311">
                  <a:moveTo>
                    <a:pt x="339" y="70"/>
                  </a:moveTo>
                  <a:cubicBezTo>
                    <a:pt x="289" y="61"/>
                    <a:pt x="289" y="61"/>
                    <a:pt x="289" y="61"/>
                  </a:cubicBezTo>
                  <a:cubicBezTo>
                    <a:pt x="273" y="22"/>
                    <a:pt x="273" y="22"/>
                    <a:pt x="273" y="22"/>
                  </a:cubicBezTo>
                  <a:cubicBezTo>
                    <a:pt x="268" y="9"/>
                    <a:pt x="256" y="0"/>
                    <a:pt x="241" y="0"/>
                  </a:cubicBezTo>
                  <a:cubicBezTo>
                    <a:pt x="126" y="0"/>
                    <a:pt x="126" y="0"/>
                    <a:pt x="126" y="0"/>
                  </a:cubicBezTo>
                  <a:cubicBezTo>
                    <a:pt x="112" y="0"/>
                    <a:pt x="99" y="9"/>
                    <a:pt x="94" y="22"/>
                  </a:cubicBezTo>
                  <a:cubicBezTo>
                    <a:pt x="78" y="61"/>
                    <a:pt x="78" y="61"/>
                    <a:pt x="78" y="61"/>
                  </a:cubicBezTo>
                  <a:cubicBezTo>
                    <a:pt x="29" y="70"/>
                    <a:pt x="29" y="70"/>
                    <a:pt x="29" y="70"/>
                  </a:cubicBezTo>
                  <a:cubicBezTo>
                    <a:pt x="12" y="73"/>
                    <a:pt x="0" y="87"/>
                    <a:pt x="0" y="104"/>
                  </a:cubicBezTo>
                  <a:cubicBezTo>
                    <a:pt x="0" y="277"/>
                    <a:pt x="0" y="277"/>
                    <a:pt x="0" y="277"/>
                  </a:cubicBezTo>
                  <a:cubicBezTo>
                    <a:pt x="0" y="296"/>
                    <a:pt x="15" y="311"/>
                    <a:pt x="34" y="311"/>
                  </a:cubicBezTo>
                  <a:cubicBezTo>
                    <a:pt x="333" y="311"/>
                    <a:pt x="333" y="311"/>
                    <a:pt x="333" y="311"/>
                  </a:cubicBezTo>
                  <a:cubicBezTo>
                    <a:pt x="353" y="311"/>
                    <a:pt x="368" y="296"/>
                    <a:pt x="368" y="277"/>
                  </a:cubicBezTo>
                  <a:cubicBezTo>
                    <a:pt x="368" y="104"/>
                    <a:pt x="368" y="104"/>
                    <a:pt x="368" y="104"/>
                  </a:cubicBezTo>
                  <a:cubicBezTo>
                    <a:pt x="368" y="87"/>
                    <a:pt x="356" y="73"/>
                    <a:pt x="339" y="70"/>
                  </a:cubicBezTo>
                  <a:close/>
                  <a:moveTo>
                    <a:pt x="345" y="277"/>
                  </a:moveTo>
                  <a:cubicBezTo>
                    <a:pt x="345" y="283"/>
                    <a:pt x="340" y="288"/>
                    <a:pt x="333" y="288"/>
                  </a:cubicBezTo>
                  <a:cubicBezTo>
                    <a:pt x="34" y="288"/>
                    <a:pt x="34" y="288"/>
                    <a:pt x="34" y="288"/>
                  </a:cubicBezTo>
                  <a:cubicBezTo>
                    <a:pt x="28" y="288"/>
                    <a:pt x="23" y="283"/>
                    <a:pt x="23" y="277"/>
                  </a:cubicBezTo>
                  <a:cubicBezTo>
                    <a:pt x="23" y="104"/>
                    <a:pt x="23" y="104"/>
                    <a:pt x="23" y="104"/>
                  </a:cubicBezTo>
                  <a:cubicBezTo>
                    <a:pt x="23" y="98"/>
                    <a:pt x="27" y="93"/>
                    <a:pt x="32" y="92"/>
                  </a:cubicBezTo>
                  <a:cubicBezTo>
                    <a:pt x="95" y="82"/>
                    <a:pt x="95" y="82"/>
                    <a:pt x="95" y="82"/>
                  </a:cubicBezTo>
                  <a:cubicBezTo>
                    <a:pt x="116" y="31"/>
                    <a:pt x="116" y="31"/>
                    <a:pt x="116" y="31"/>
                  </a:cubicBezTo>
                  <a:cubicBezTo>
                    <a:pt x="117" y="26"/>
                    <a:pt x="122" y="23"/>
                    <a:pt x="126" y="23"/>
                  </a:cubicBezTo>
                  <a:cubicBezTo>
                    <a:pt x="241" y="23"/>
                    <a:pt x="241" y="23"/>
                    <a:pt x="241" y="23"/>
                  </a:cubicBezTo>
                  <a:cubicBezTo>
                    <a:pt x="246" y="23"/>
                    <a:pt x="250" y="26"/>
                    <a:pt x="252" y="31"/>
                  </a:cubicBezTo>
                  <a:cubicBezTo>
                    <a:pt x="273" y="82"/>
                    <a:pt x="273" y="82"/>
                    <a:pt x="273" y="82"/>
                  </a:cubicBezTo>
                  <a:cubicBezTo>
                    <a:pt x="335" y="92"/>
                    <a:pt x="335" y="92"/>
                    <a:pt x="335" y="92"/>
                  </a:cubicBezTo>
                  <a:cubicBezTo>
                    <a:pt x="341" y="93"/>
                    <a:pt x="345" y="98"/>
                    <a:pt x="345" y="104"/>
                  </a:cubicBezTo>
                  <a:lnTo>
                    <a:pt x="345" y="27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12" name="Group 111">
            <a:extLst>
              <a:ext uri="{FF2B5EF4-FFF2-40B4-BE49-F238E27FC236}">
                <a16:creationId xmlns:a16="http://schemas.microsoft.com/office/drawing/2014/main" id="{87690187-E988-428C-8B7F-D46EA2CA1006}"/>
              </a:ext>
            </a:extLst>
          </p:cNvPr>
          <p:cNvGrpSpPr/>
          <p:nvPr/>
        </p:nvGrpSpPr>
        <p:grpSpPr>
          <a:xfrm>
            <a:off x="1294981" y="5534806"/>
            <a:ext cx="2167379" cy="847760"/>
            <a:chOff x="9037789" y="3391492"/>
            <a:chExt cx="2167379" cy="847760"/>
          </a:xfrm>
        </p:grpSpPr>
        <p:sp>
          <p:nvSpPr>
            <p:cNvPr id="113" name="TextBox 112">
              <a:extLst>
                <a:ext uri="{FF2B5EF4-FFF2-40B4-BE49-F238E27FC236}">
                  <a16:creationId xmlns:a16="http://schemas.microsoft.com/office/drawing/2014/main" id="{2D305EB7-0607-4B03-A3DE-96BE93287C55}"/>
                </a:ext>
              </a:extLst>
            </p:cNvPr>
            <p:cNvSpPr txBox="1"/>
            <p:nvPr/>
          </p:nvSpPr>
          <p:spPr>
            <a:xfrm>
              <a:off x="9205216" y="3391492"/>
              <a:ext cx="1837362" cy="307777"/>
            </a:xfrm>
            <a:prstGeom prst="rect">
              <a:avLst/>
            </a:prstGeom>
            <a:noFill/>
          </p:spPr>
          <p:txBody>
            <a:bodyPr wrap="none" rtlCol="0">
              <a:spAutoFit/>
            </a:bodyPr>
            <a:lstStyle/>
            <a:p>
              <a:pPr algn="ctr"/>
              <a:r>
                <a:rPr lang="en-US" sz="1400" b="1"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OUR SERVICE HERE</a:t>
              </a:r>
              <a:endParaRPr lang="id-ID" sz="1400" b="1"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sp>
          <p:nvSpPr>
            <p:cNvPr id="114" name="Rectangle 113">
              <a:extLst>
                <a:ext uri="{FF2B5EF4-FFF2-40B4-BE49-F238E27FC236}">
                  <a16:creationId xmlns:a16="http://schemas.microsoft.com/office/drawing/2014/main" id="{3C71CBB3-D02E-4314-B966-F99FDE289AAD}"/>
                </a:ext>
              </a:extLst>
            </p:cNvPr>
            <p:cNvSpPr/>
            <p:nvPr/>
          </p:nvSpPr>
          <p:spPr>
            <a:xfrm>
              <a:off x="9037789" y="3672494"/>
              <a:ext cx="2167379" cy="566758"/>
            </a:xfrm>
            <a:prstGeom prst="rect">
              <a:avLst/>
            </a:prstGeom>
          </p:spPr>
          <p:txBody>
            <a:bodyPr wrap="square">
              <a:spAutoFit/>
            </a:bodyPr>
            <a:lstStyle/>
            <a:p>
              <a:pPr algn="ctr">
                <a:lnSpc>
                  <a:spcPct val="150000"/>
                </a:lnSpc>
              </a:pP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amet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consectetur</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adipiscing</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elit</a:t>
              </a:r>
              <a:endPar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grpSp>
      <p:sp>
        <p:nvSpPr>
          <p:cNvPr id="122" name="TextBox 121">
            <a:extLst>
              <a:ext uri="{FF2B5EF4-FFF2-40B4-BE49-F238E27FC236}">
                <a16:creationId xmlns:a16="http://schemas.microsoft.com/office/drawing/2014/main" id="{06DED5A0-1339-425C-BEBB-E2D65112D680}"/>
              </a:ext>
            </a:extLst>
          </p:cNvPr>
          <p:cNvSpPr txBox="1"/>
          <p:nvPr/>
        </p:nvSpPr>
        <p:spPr>
          <a:xfrm>
            <a:off x="4335911" y="1289046"/>
            <a:ext cx="3515706" cy="369332"/>
          </a:xfrm>
          <a:prstGeom prst="rect">
            <a:avLst/>
          </a:prstGeom>
          <a:noFill/>
        </p:spPr>
        <p:txBody>
          <a:bodyPr wrap="none" rtlCol="0">
            <a:spAutoFit/>
          </a:bodyPr>
          <a:lstStyle/>
          <a:p>
            <a:pPr algn="ctr"/>
            <a:r>
              <a:rPr lang="en-US" dirty="0" err="1">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Dounout</a:t>
            </a:r>
            <a:r>
              <a:rPr lang="en-US"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 Presentation Template</a:t>
            </a:r>
          </a:p>
        </p:txBody>
      </p:sp>
      <p:sp>
        <p:nvSpPr>
          <p:cNvPr id="123" name="Freeform: Shape 122">
            <a:extLst>
              <a:ext uri="{FF2B5EF4-FFF2-40B4-BE49-F238E27FC236}">
                <a16:creationId xmlns:a16="http://schemas.microsoft.com/office/drawing/2014/main" id="{FB7C9A66-17E8-48F9-B8CE-8D717CA782C6}"/>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4" name="Freeform: Shape 123">
            <a:extLst>
              <a:ext uri="{FF2B5EF4-FFF2-40B4-BE49-F238E27FC236}">
                <a16:creationId xmlns:a16="http://schemas.microsoft.com/office/drawing/2014/main" id="{A8102310-3F11-43A0-8628-AD8317AF646E}"/>
              </a:ext>
            </a:extLst>
          </p:cNvPr>
          <p:cNvSpPr/>
          <p:nvPr/>
        </p:nvSpPr>
        <p:spPr>
          <a:xfrm rot="16200000">
            <a:off x="-13447" y="-10589"/>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014485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936377"/>
            <a:ext cx="12192000" cy="360381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7" name="Group 26"/>
          <p:cNvGrpSpPr/>
          <p:nvPr/>
        </p:nvGrpSpPr>
        <p:grpSpPr>
          <a:xfrm>
            <a:off x="0" y="5283200"/>
            <a:ext cx="12192000" cy="270435"/>
            <a:chOff x="5579140" y="4040369"/>
            <a:chExt cx="781005" cy="179362"/>
          </a:xfrm>
        </p:grpSpPr>
        <p:sp>
          <p:nvSpPr>
            <p:cNvPr id="28" name="Rectangle 27"/>
            <p:cNvSpPr/>
            <p:nvPr/>
          </p:nvSpPr>
          <p:spPr>
            <a:xfrm>
              <a:off x="5579140" y="4044919"/>
              <a:ext cx="157003" cy="174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732131" y="4044919"/>
              <a:ext cx="157003" cy="1748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a:spLocks noChangeAspect="1"/>
            </p:cNvSpPr>
            <p:nvPr/>
          </p:nvSpPr>
          <p:spPr>
            <a:xfrm>
              <a:off x="5889134" y="4040369"/>
              <a:ext cx="157004" cy="1748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046138" y="4040369"/>
              <a:ext cx="157003" cy="1748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203142" y="4040369"/>
              <a:ext cx="157003" cy="1748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Content Placeholder 2">
            <a:extLst>
              <a:ext uri="{FF2B5EF4-FFF2-40B4-BE49-F238E27FC236}">
                <a16:creationId xmlns:a16="http://schemas.microsoft.com/office/drawing/2014/main" id="{7EBF52D5-AC79-4833-907E-1A6549B8C7FB}"/>
              </a:ext>
            </a:extLst>
          </p:cNvPr>
          <p:cNvSpPr txBox="1">
            <a:spLocks/>
          </p:cNvSpPr>
          <p:nvPr/>
        </p:nvSpPr>
        <p:spPr>
          <a:xfrm>
            <a:off x="576796" y="3518857"/>
            <a:ext cx="2149502" cy="11792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Lorem ipsum dolor sit </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amet</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consectetur</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adipiscing</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elit</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Sed</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imperdiet</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tincidunt</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velit</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laoreet</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facilisis</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p>
        </p:txBody>
      </p:sp>
      <p:sp>
        <p:nvSpPr>
          <p:cNvPr id="35" name="AutoShape 149">
            <a:extLst>
              <a:ext uri="{FF2B5EF4-FFF2-40B4-BE49-F238E27FC236}">
                <a16:creationId xmlns:a16="http://schemas.microsoft.com/office/drawing/2014/main" id="{788E84AD-B061-4CFE-90F2-DD7AA2F5341C}"/>
              </a:ext>
            </a:extLst>
          </p:cNvPr>
          <p:cNvSpPr>
            <a:spLocks/>
          </p:cNvSpPr>
          <p:nvPr/>
        </p:nvSpPr>
        <p:spPr bwMode="auto">
          <a:xfrm>
            <a:off x="1401264" y="2893516"/>
            <a:ext cx="500565" cy="3602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chemeClr val="bg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grpSp>
        <p:nvGrpSpPr>
          <p:cNvPr id="37" name="Group 36">
            <a:extLst>
              <a:ext uri="{FF2B5EF4-FFF2-40B4-BE49-F238E27FC236}">
                <a16:creationId xmlns:a16="http://schemas.microsoft.com/office/drawing/2014/main" id="{57A6BBA4-C361-45E5-B609-2F92A3355F2D}"/>
              </a:ext>
            </a:extLst>
          </p:cNvPr>
          <p:cNvGrpSpPr/>
          <p:nvPr/>
        </p:nvGrpSpPr>
        <p:grpSpPr>
          <a:xfrm>
            <a:off x="4364234" y="2838054"/>
            <a:ext cx="500565" cy="438957"/>
            <a:chOff x="1640798" y="2149003"/>
            <a:chExt cx="464344" cy="407194"/>
          </a:xfrm>
          <a:solidFill>
            <a:schemeClr val="bg1"/>
          </a:solidFill>
        </p:grpSpPr>
        <p:sp>
          <p:nvSpPr>
            <p:cNvPr id="39" name="AutoShape 147">
              <a:extLst>
                <a:ext uri="{FF2B5EF4-FFF2-40B4-BE49-F238E27FC236}">
                  <a16:creationId xmlns:a16="http://schemas.microsoft.com/office/drawing/2014/main" id="{9D26DD33-3003-48A6-BFEF-F4E4B1E1874A}"/>
                </a:ext>
              </a:extLst>
            </p:cNvPr>
            <p:cNvSpPr>
              <a:spLocks/>
            </p:cNvSpPr>
            <p:nvPr/>
          </p:nvSpPr>
          <p:spPr bwMode="auto">
            <a:xfrm>
              <a:off x="1640798" y="2149003"/>
              <a:ext cx="464344" cy="407194"/>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40" name="AutoShape 148">
              <a:extLst>
                <a:ext uri="{FF2B5EF4-FFF2-40B4-BE49-F238E27FC236}">
                  <a16:creationId xmlns:a16="http://schemas.microsoft.com/office/drawing/2014/main" id="{C0D4E7C1-278C-492C-B1C6-15003C04E194}"/>
                </a:ext>
              </a:extLst>
            </p:cNvPr>
            <p:cNvSpPr>
              <a:spLocks/>
            </p:cNvSpPr>
            <p:nvPr/>
          </p:nvSpPr>
          <p:spPr bwMode="auto">
            <a:xfrm>
              <a:off x="1713029" y="2222028"/>
              <a:ext cx="69056" cy="690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grpSp>
      <p:sp>
        <p:nvSpPr>
          <p:cNvPr id="38" name="Content Placeholder 2">
            <a:extLst>
              <a:ext uri="{FF2B5EF4-FFF2-40B4-BE49-F238E27FC236}">
                <a16:creationId xmlns:a16="http://schemas.microsoft.com/office/drawing/2014/main" id="{E747BA41-34C0-4668-AA21-5CE171666C1A}"/>
              </a:ext>
            </a:extLst>
          </p:cNvPr>
          <p:cNvSpPr txBox="1">
            <a:spLocks/>
          </p:cNvSpPr>
          <p:nvPr/>
        </p:nvSpPr>
        <p:spPr>
          <a:xfrm>
            <a:off x="3539765" y="3518857"/>
            <a:ext cx="2149502" cy="11792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Lorem ipsum dolor sit </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amet</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consectetur</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adipiscing</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elit</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Sed</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imperdiet</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tincidunt</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velit</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laoreet</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facilisis</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p>
        </p:txBody>
      </p:sp>
      <p:grpSp>
        <p:nvGrpSpPr>
          <p:cNvPr id="42" name="Group 41">
            <a:extLst>
              <a:ext uri="{FF2B5EF4-FFF2-40B4-BE49-F238E27FC236}">
                <a16:creationId xmlns:a16="http://schemas.microsoft.com/office/drawing/2014/main" id="{1D77A5EE-E2C3-461E-A6B7-B29F8BB29EE7}"/>
              </a:ext>
            </a:extLst>
          </p:cNvPr>
          <p:cNvGrpSpPr/>
          <p:nvPr/>
        </p:nvGrpSpPr>
        <p:grpSpPr>
          <a:xfrm>
            <a:off x="7325577" y="2846303"/>
            <a:ext cx="500565" cy="391040"/>
            <a:chOff x="2581275" y="1710532"/>
            <a:chExt cx="464344" cy="362744"/>
          </a:xfrm>
          <a:solidFill>
            <a:schemeClr val="bg1"/>
          </a:solidFill>
        </p:grpSpPr>
        <p:sp>
          <p:nvSpPr>
            <p:cNvPr id="44" name="AutoShape 140">
              <a:extLst>
                <a:ext uri="{FF2B5EF4-FFF2-40B4-BE49-F238E27FC236}">
                  <a16:creationId xmlns:a16="http://schemas.microsoft.com/office/drawing/2014/main" id="{17FFDD23-3330-44EA-A4F2-07B2BBC14A61}"/>
                </a:ext>
              </a:extLst>
            </p:cNvPr>
            <p:cNvSpPr>
              <a:spLocks/>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45" name="AutoShape 141">
              <a:extLst>
                <a:ext uri="{FF2B5EF4-FFF2-40B4-BE49-F238E27FC236}">
                  <a16:creationId xmlns:a16="http://schemas.microsoft.com/office/drawing/2014/main" id="{E75A349D-E898-4E65-AD67-4B4F1D9F4417}"/>
                </a:ext>
              </a:extLst>
            </p:cNvPr>
            <p:cNvSpPr>
              <a:spLocks/>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46" name="AutoShape 142">
              <a:extLst>
                <a:ext uri="{FF2B5EF4-FFF2-40B4-BE49-F238E27FC236}">
                  <a16:creationId xmlns:a16="http://schemas.microsoft.com/office/drawing/2014/main" id="{88B884E0-D3BC-4504-90D5-86937D683D47}"/>
                </a:ext>
              </a:extLst>
            </p:cNvPr>
            <p:cNvSpPr>
              <a:spLocks/>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47" name="AutoShape 143">
              <a:extLst>
                <a:ext uri="{FF2B5EF4-FFF2-40B4-BE49-F238E27FC236}">
                  <a16:creationId xmlns:a16="http://schemas.microsoft.com/office/drawing/2014/main" id="{491275C2-8CB0-4DE1-AD73-D7F46FA0B555}"/>
                </a:ext>
              </a:extLst>
            </p:cNvPr>
            <p:cNvSpPr>
              <a:spLocks/>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48" name="AutoShape 144">
              <a:extLst>
                <a:ext uri="{FF2B5EF4-FFF2-40B4-BE49-F238E27FC236}">
                  <a16:creationId xmlns:a16="http://schemas.microsoft.com/office/drawing/2014/main" id="{5483DFD5-ABDC-469E-AB5C-71EC1DB3A728}"/>
                </a:ext>
              </a:extLst>
            </p:cNvPr>
            <p:cNvSpPr>
              <a:spLocks/>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49" name="AutoShape 145">
              <a:extLst>
                <a:ext uri="{FF2B5EF4-FFF2-40B4-BE49-F238E27FC236}">
                  <a16:creationId xmlns:a16="http://schemas.microsoft.com/office/drawing/2014/main" id="{307C8915-0F8C-40ED-96FA-47D7E3D7235F}"/>
                </a:ext>
              </a:extLst>
            </p:cNvPr>
            <p:cNvSpPr>
              <a:spLocks/>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50" name="AutoShape 146">
              <a:extLst>
                <a:ext uri="{FF2B5EF4-FFF2-40B4-BE49-F238E27FC236}">
                  <a16:creationId xmlns:a16="http://schemas.microsoft.com/office/drawing/2014/main" id="{05CBC883-9474-483C-AAE9-BC94BCFEE5E0}"/>
                </a:ext>
              </a:extLst>
            </p:cNvPr>
            <p:cNvSpPr>
              <a:spLocks/>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grpSp>
      <p:sp>
        <p:nvSpPr>
          <p:cNvPr id="43" name="Content Placeholder 2">
            <a:extLst>
              <a:ext uri="{FF2B5EF4-FFF2-40B4-BE49-F238E27FC236}">
                <a16:creationId xmlns:a16="http://schemas.microsoft.com/office/drawing/2014/main" id="{6BF4AFF2-B530-4F30-AA54-055B22676A2A}"/>
              </a:ext>
            </a:extLst>
          </p:cNvPr>
          <p:cNvSpPr txBox="1">
            <a:spLocks/>
          </p:cNvSpPr>
          <p:nvPr/>
        </p:nvSpPr>
        <p:spPr>
          <a:xfrm>
            <a:off x="6501107" y="3518857"/>
            <a:ext cx="2149502" cy="11792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Lorem ipsum dolor sit </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amet</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consectetur</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adipiscing</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elit</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Sed</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imperdiet</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tincidunt</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velit</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laoreet</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facilisis</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p>
        </p:txBody>
      </p:sp>
      <p:sp>
        <p:nvSpPr>
          <p:cNvPr id="52" name="AutoShape 139">
            <a:extLst>
              <a:ext uri="{FF2B5EF4-FFF2-40B4-BE49-F238E27FC236}">
                <a16:creationId xmlns:a16="http://schemas.microsoft.com/office/drawing/2014/main" id="{E3B45693-EBF9-406D-881B-23CEB2FB6C98}"/>
              </a:ext>
            </a:extLst>
          </p:cNvPr>
          <p:cNvSpPr>
            <a:spLocks/>
          </p:cNvSpPr>
          <p:nvPr/>
        </p:nvSpPr>
        <p:spPr bwMode="auto">
          <a:xfrm>
            <a:off x="10286917" y="2840216"/>
            <a:ext cx="500565" cy="485163"/>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solidFill>
              <a:effectLst>
                <a:outerShdw blurRad="38100" dist="38100" dir="2700000" algn="tl">
                  <a:srgbClr val="000000"/>
                </a:outerShdw>
              </a:effectLst>
              <a:latin typeface="Gill Sans" charset="0"/>
              <a:sym typeface="Gill Sans" charset="0"/>
            </a:endParaRPr>
          </a:p>
        </p:txBody>
      </p:sp>
      <p:sp>
        <p:nvSpPr>
          <p:cNvPr id="53" name="Content Placeholder 2">
            <a:extLst>
              <a:ext uri="{FF2B5EF4-FFF2-40B4-BE49-F238E27FC236}">
                <a16:creationId xmlns:a16="http://schemas.microsoft.com/office/drawing/2014/main" id="{148E2D9C-DD31-46E5-B8FE-1E3C62CD5BF7}"/>
              </a:ext>
            </a:extLst>
          </p:cNvPr>
          <p:cNvSpPr txBox="1">
            <a:spLocks/>
          </p:cNvSpPr>
          <p:nvPr/>
        </p:nvSpPr>
        <p:spPr>
          <a:xfrm>
            <a:off x="9465703" y="3542097"/>
            <a:ext cx="2149502" cy="11792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50000"/>
              </a:lnSpc>
              <a:buNone/>
            </a:pP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Lorem ipsum dolor sit amet, consectetur adipiscing elit. Sed </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imperdiet</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tincidunt</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velit</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laoreet</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facilisis</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a:t>
            </a:r>
          </a:p>
        </p:txBody>
      </p:sp>
      <p:grpSp>
        <p:nvGrpSpPr>
          <p:cNvPr id="54" name="Group 53">
            <a:extLst>
              <a:ext uri="{FF2B5EF4-FFF2-40B4-BE49-F238E27FC236}">
                <a16:creationId xmlns:a16="http://schemas.microsoft.com/office/drawing/2014/main" id="{C71D06EF-8945-4224-BE1A-B9957EC1C4D8}"/>
              </a:ext>
            </a:extLst>
          </p:cNvPr>
          <p:cNvGrpSpPr/>
          <p:nvPr/>
        </p:nvGrpSpPr>
        <p:grpSpPr>
          <a:xfrm>
            <a:off x="4379988" y="604960"/>
            <a:ext cx="3427541" cy="1053418"/>
            <a:chOff x="3897765" y="3027749"/>
            <a:chExt cx="3427541" cy="1053418"/>
          </a:xfrm>
        </p:grpSpPr>
        <p:sp>
          <p:nvSpPr>
            <p:cNvPr id="55" name="TextBox 54">
              <a:extLst>
                <a:ext uri="{FF2B5EF4-FFF2-40B4-BE49-F238E27FC236}">
                  <a16:creationId xmlns:a16="http://schemas.microsoft.com/office/drawing/2014/main" id="{645FB034-B147-4228-B407-7B4F6B6A322B}"/>
                </a:ext>
              </a:extLst>
            </p:cNvPr>
            <p:cNvSpPr txBox="1"/>
            <p:nvPr/>
          </p:nvSpPr>
          <p:spPr>
            <a:xfrm>
              <a:off x="3940818" y="3027749"/>
              <a:ext cx="3283271" cy="707886"/>
            </a:xfrm>
            <a:prstGeom prst="rect">
              <a:avLst/>
            </a:prstGeom>
            <a:noFill/>
          </p:spPr>
          <p:txBody>
            <a:bodyPr wrap="none" rtlCol="0">
              <a:spAutoFit/>
            </a:bodyPr>
            <a:lstStyle/>
            <a:p>
              <a:r>
                <a:rPr lang="en-US" sz="4000" dirty="0">
                  <a:solidFill>
                    <a:schemeClr val="tx1">
                      <a:lumMod val="75000"/>
                      <a:lumOff val="25000"/>
                    </a:schemeClr>
                  </a:solidFill>
                  <a:latin typeface="Montserrat" panose="00000500000000000000" pitchFamily="50" charset="0"/>
                </a:rPr>
                <a:t>LOOKBOOK</a:t>
              </a:r>
            </a:p>
          </p:txBody>
        </p:sp>
        <p:sp>
          <p:nvSpPr>
            <p:cNvPr id="56" name="TextBox 55">
              <a:extLst>
                <a:ext uri="{FF2B5EF4-FFF2-40B4-BE49-F238E27FC236}">
                  <a16:creationId xmlns:a16="http://schemas.microsoft.com/office/drawing/2014/main" id="{C661A2A6-8992-412E-89D5-6377D40BF97A}"/>
                </a:ext>
              </a:extLst>
            </p:cNvPr>
            <p:cNvSpPr txBox="1"/>
            <p:nvPr/>
          </p:nvSpPr>
          <p:spPr>
            <a:xfrm>
              <a:off x="3897765" y="3711835"/>
              <a:ext cx="3427541" cy="369332"/>
            </a:xfrm>
            <a:prstGeom prst="rect">
              <a:avLst/>
            </a:prstGeom>
            <a:noFill/>
          </p:spPr>
          <p:txBody>
            <a:bodyPr wrap="none" rtlCol="0">
              <a:spAutoFit/>
            </a:bodyPr>
            <a:lstStyle/>
            <a:p>
              <a:pPr algn="ctr"/>
              <a:r>
                <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Multipurpose Template Business</a:t>
              </a:r>
            </a:p>
          </p:txBody>
        </p:sp>
      </p:grpSp>
      <p:sp>
        <p:nvSpPr>
          <p:cNvPr id="57" name="Freeform: Shape 56">
            <a:extLst>
              <a:ext uri="{FF2B5EF4-FFF2-40B4-BE49-F238E27FC236}">
                <a16:creationId xmlns:a16="http://schemas.microsoft.com/office/drawing/2014/main" id="{4C9FEAAE-CA36-4E3C-9184-B73C6DC8D110}"/>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8" name="Freeform: Shape 57">
            <a:extLst>
              <a:ext uri="{FF2B5EF4-FFF2-40B4-BE49-F238E27FC236}">
                <a16:creationId xmlns:a16="http://schemas.microsoft.com/office/drawing/2014/main" id="{9EFF3961-1B27-4667-84A2-2F32AFA46204}"/>
              </a:ext>
            </a:extLst>
          </p:cNvPr>
          <p:cNvSpPr/>
          <p:nvPr/>
        </p:nvSpPr>
        <p:spPr>
          <a:xfrm rot="16200000">
            <a:off x="-13447" y="-10589"/>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306201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707050" y="2626273"/>
            <a:ext cx="8777900" cy="1605454"/>
            <a:chOff x="2018815" y="3089967"/>
            <a:chExt cx="6998185" cy="1279949"/>
          </a:xfrm>
        </p:grpSpPr>
        <p:grpSp>
          <p:nvGrpSpPr>
            <p:cNvPr id="2" name="Group 1"/>
            <p:cNvGrpSpPr/>
            <p:nvPr/>
          </p:nvGrpSpPr>
          <p:grpSpPr>
            <a:xfrm>
              <a:off x="2018815" y="3089967"/>
              <a:ext cx="1262703" cy="1262703"/>
              <a:chOff x="1260043" y="2386942"/>
              <a:chExt cx="1632935" cy="1632935"/>
            </a:xfrm>
          </p:grpSpPr>
          <p:grpSp>
            <p:nvGrpSpPr>
              <p:cNvPr id="8" name="Group 7"/>
              <p:cNvGrpSpPr/>
              <p:nvPr/>
            </p:nvGrpSpPr>
            <p:grpSpPr>
              <a:xfrm>
                <a:off x="1260043" y="2386942"/>
                <a:ext cx="1632935" cy="1632935"/>
                <a:chOff x="4069862" y="2247004"/>
                <a:chExt cx="1705284" cy="1705284"/>
              </a:xfrm>
            </p:grpSpPr>
            <p:sp>
              <p:nvSpPr>
                <p:cNvPr id="10" name="Oval 9"/>
                <p:cNvSpPr/>
                <p:nvPr/>
              </p:nvSpPr>
              <p:spPr>
                <a:xfrm>
                  <a:off x="4069862" y="2247004"/>
                  <a:ext cx="1705283" cy="170528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1" name="Partial Circle 10"/>
                <p:cNvSpPr/>
                <p:nvPr/>
              </p:nvSpPr>
              <p:spPr>
                <a:xfrm rot="16200000">
                  <a:off x="4069863" y="2247005"/>
                  <a:ext cx="1705283" cy="1705283"/>
                </a:xfrm>
                <a:prstGeom prst="pie">
                  <a:avLst>
                    <a:gd name="adj1" fmla="val 0"/>
                    <a:gd name="adj2" fmla="val 1425752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grpSp>
          <p:sp>
            <p:nvSpPr>
              <p:cNvPr id="9" name="Oval 8"/>
              <p:cNvSpPr/>
              <p:nvPr/>
            </p:nvSpPr>
            <p:spPr>
              <a:xfrm>
                <a:off x="1352637" y="2479536"/>
                <a:ext cx="1447747" cy="14477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5" name="TextBox 4"/>
              <p:cNvSpPr txBox="1"/>
              <p:nvPr/>
            </p:nvSpPr>
            <p:spPr>
              <a:xfrm>
                <a:off x="1659421" y="2995697"/>
                <a:ext cx="834180" cy="477622"/>
              </a:xfrm>
              <a:prstGeom prst="rect">
                <a:avLst/>
              </a:prstGeom>
              <a:noFill/>
            </p:spPr>
            <p:txBody>
              <a:bodyPr wrap="none" rtlCol="0">
                <a:spAutoFit/>
              </a:bodyPr>
              <a:lstStyle/>
              <a:p>
                <a:pPr algn="ctr"/>
                <a:r>
                  <a:rPr lang="en-US" spc="3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65%</a:t>
                </a:r>
              </a:p>
            </p:txBody>
          </p:sp>
        </p:grpSp>
        <p:grpSp>
          <p:nvGrpSpPr>
            <p:cNvPr id="3" name="Group 2"/>
            <p:cNvGrpSpPr/>
            <p:nvPr/>
          </p:nvGrpSpPr>
          <p:grpSpPr>
            <a:xfrm>
              <a:off x="7754297" y="3102924"/>
              <a:ext cx="1262703" cy="1262703"/>
              <a:chOff x="3930645" y="2386942"/>
              <a:chExt cx="1632935" cy="1632935"/>
            </a:xfrm>
          </p:grpSpPr>
          <p:grpSp>
            <p:nvGrpSpPr>
              <p:cNvPr id="18" name="Group 17"/>
              <p:cNvGrpSpPr/>
              <p:nvPr/>
            </p:nvGrpSpPr>
            <p:grpSpPr>
              <a:xfrm>
                <a:off x="3930645" y="2386942"/>
                <a:ext cx="1632935" cy="1632935"/>
                <a:chOff x="4069862" y="2247004"/>
                <a:chExt cx="1705284" cy="1705284"/>
              </a:xfrm>
            </p:grpSpPr>
            <p:sp>
              <p:nvSpPr>
                <p:cNvPr id="20" name="Oval 19"/>
                <p:cNvSpPr/>
                <p:nvPr/>
              </p:nvSpPr>
              <p:spPr>
                <a:xfrm>
                  <a:off x="4069862" y="2247004"/>
                  <a:ext cx="1705283" cy="170528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1" name="Partial Circle 20"/>
                <p:cNvSpPr/>
                <p:nvPr/>
              </p:nvSpPr>
              <p:spPr>
                <a:xfrm rot="16200000">
                  <a:off x="4069863" y="2247005"/>
                  <a:ext cx="1705283" cy="1705283"/>
                </a:xfrm>
                <a:prstGeom prst="pie">
                  <a:avLst>
                    <a:gd name="adj1" fmla="val 0"/>
                    <a:gd name="adj2" fmla="val 10782682"/>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grpSp>
          <p:sp>
            <p:nvSpPr>
              <p:cNvPr id="19" name="Oval 18"/>
              <p:cNvSpPr/>
              <p:nvPr/>
            </p:nvSpPr>
            <p:spPr>
              <a:xfrm>
                <a:off x="4023239" y="2479536"/>
                <a:ext cx="1447747" cy="14477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5" name="TextBox 14"/>
              <p:cNvSpPr txBox="1"/>
              <p:nvPr/>
            </p:nvSpPr>
            <p:spPr>
              <a:xfrm>
                <a:off x="4330021" y="3018743"/>
                <a:ext cx="834181" cy="477622"/>
              </a:xfrm>
              <a:prstGeom prst="rect">
                <a:avLst/>
              </a:prstGeom>
              <a:noFill/>
            </p:spPr>
            <p:txBody>
              <a:bodyPr wrap="none" rtlCol="0">
                <a:spAutoFit/>
              </a:bodyPr>
              <a:lstStyle/>
              <a:p>
                <a:pPr algn="ctr"/>
                <a:r>
                  <a:rPr lang="en-US" spc="3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50%</a:t>
                </a:r>
              </a:p>
            </p:txBody>
          </p:sp>
        </p:grpSp>
        <p:grpSp>
          <p:nvGrpSpPr>
            <p:cNvPr id="4" name="Group 3"/>
            <p:cNvGrpSpPr/>
            <p:nvPr/>
          </p:nvGrpSpPr>
          <p:grpSpPr>
            <a:xfrm>
              <a:off x="5842470" y="3107213"/>
              <a:ext cx="1262703" cy="1262703"/>
              <a:chOff x="6601247" y="2386942"/>
              <a:chExt cx="1632935" cy="1632935"/>
            </a:xfrm>
          </p:grpSpPr>
          <p:grpSp>
            <p:nvGrpSpPr>
              <p:cNvPr id="28" name="Group 27"/>
              <p:cNvGrpSpPr/>
              <p:nvPr/>
            </p:nvGrpSpPr>
            <p:grpSpPr>
              <a:xfrm>
                <a:off x="6601247" y="2386942"/>
                <a:ext cx="1632935" cy="1632935"/>
                <a:chOff x="4069862" y="2247004"/>
                <a:chExt cx="1705284" cy="1705284"/>
              </a:xfrm>
            </p:grpSpPr>
            <p:sp>
              <p:nvSpPr>
                <p:cNvPr id="30" name="Oval 29"/>
                <p:cNvSpPr/>
                <p:nvPr/>
              </p:nvSpPr>
              <p:spPr>
                <a:xfrm>
                  <a:off x="4069862" y="2247004"/>
                  <a:ext cx="1705283" cy="170528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1" name="Partial Circle 30"/>
                <p:cNvSpPr/>
                <p:nvPr/>
              </p:nvSpPr>
              <p:spPr>
                <a:xfrm rot="16200000">
                  <a:off x="4069863" y="2247005"/>
                  <a:ext cx="1705283" cy="1705283"/>
                </a:xfrm>
                <a:prstGeom prst="pie">
                  <a:avLst>
                    <a:gd name="adj1" fmla="val 0"/>
                    <a:gd name="adj2" fmla="val 130499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grpSp>
          <p:sp>
            <p:nvSpPr>
              <p:cNvPr id="29" name="Oval 28"/>
              <p:cNvSpPr/>
              <p:nvPr/>
            </p:nvSpPr>
            <p:spPr>
              <a:xfrm>
                <a:off x="6693841" y="2479536"/>
                <a:ext cx="1447747" cy="14477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5" name="TextBox 24"/>
              <p:cNvSpPr txBox="1"/>
              <p:nvPr/>
            </p:nvSpPr>
            <p:spPr>
              <a:xfrm>
                <a:off x="6993043" y="2981002"/>
                <a:ext cx="834180" cy="477622"/>
              </a:xfrm>
              <a:prstGeom prst="rect">
                <a:avLst/>
              </a:prstGeom>
              <a:noFill/>
            </p:spPr>
            <p:txBody>
              <a:bodyPr wrap="none" rtlCol="0">
                <a:spAutoFit/>
              </a:bodyPr>
              <a:lstStyle/>
              <a:p>
                <a:pPr algn="ctr"/>
                <a:r>
                  <a:rPr lang="en-US" spc="3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65%</a:t>
                </a:r>
              </a:p>
            </p:txBody>
          </p:sp>
        </p:grpSp>
        <p:grpSp>
          <p:nvGrpSpPr>
            <p:cNvPr id="12" name="Group 11"/>
            <p:cNvGrpSpPr/>
            <p:nvPr/>
          </p:nvGrpSpPr>
          <p:grpSpPr>
            <a:xfrm>
              <a:off x="3930643" y="3102925"/>
              <a:ext cx="1262703" cy="1262703"/>
              <a:chOff x="9271849" y="2386942"/>
              <a:chExt cx="1632935" cy="1632935"/>
            </a:xfrm>
          </p:grpSpPr>
          <p:grpSp>
            <p:nvGrpSpPr>
              <p:cNvPr id="38" name="Group 37"/>
              <p:cNvGrpSpPr/>
              <p:nvPr/>
            </p:nvGrpSpPr>
            <p:grpSpPr>
              <a:xfrm>
                <a:off x="9271849" y="2386942"/>
                <a:ext cx="1632935" cy="1632935"/>
                <a:chOff x="4069862" y="2247004"/>
                <a:chExt cx="1705284" cy="1705284"/>
              </a:xfrm>
            </p:grpSpPr>
            <p:sp>
              <p:nvSpPr>
                <p:cNvPr id="40" name="Oval 39"/>
                <p:cNvSpPr/>
                <p:nvPr/>
              </p:nvSpPr>
              <p:spPr>
                <a:xfrm>
                  <a:off x="4069862" y="2247004"/>
                  <a:ext cx="1705283" cy="170528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1" name="Partial Circle 40"/>
                <p:cNvSpPr/>
                <p:nvPr/>
              </p:nvSpPr>
              <p:spPr>
                <a:xfrm rot="16200000">
                  <a:off x="4069863" y="2247005"/>
                  <a:ext cx="1705283" cy="1705283"/>
                </a:xfrm>
                <a:prstGeom prst="pie">
                  <a:avLst>
                    <a:gd name="adj1" fmla="val 0"/>
                    <a:gd name="adj2" fmla="val 8692806"/>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grpSp>
          <p:sp>
            <p:nvSpPr>
              <p:cNvPr id="39" name="Oval 38"/>
              <p:cNvSpPr/>
              <p:nvPr/>
            </p:nvSpPr>
            <p:spPr>
              <a:xfrm>
                <a:off x="9364443" y="2479536"/>
                <a:ext cx="1447747" cy="144774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5" name="TextBox 34"/>
              <p:cNvSpPr txBox="1"/>
              <p:nvPr/>
            </p:nvSpPr>
            <p:spPr>
              <a:xfrm>
                <a:off x="9652804" y="2978939"/>
                <a:ext cx="834180" cy="477622"/>
              </a:xfrm>
              <a:prstGeom prst="rect">
                <a:avLst/>
              </a:prstGeom>
              <a:noFill/>
            </p:spPr>
            <p:txBody>
              <a:bodyPr wrap="none" rtlCol="0">
                <a:spAutoFit/>
              </a:bodyPr>
              <a:lstStyle/>
              <a:p>
                <a:pPr algn="ctr"/>
                <a:r>
                  <a:rPr lang="en-US" spc="3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40%</a:t>
                </a:r>
              </a:p>
            </p:txBody>
          </p:sp>
        </p:grpSp>
      </p:grpSp>
      <p:sp>
        <p:nvSpPr>
          <p:cNvPr id="77" name="TextBox 76">
            <a:extLst>
              <a:ext uri="{FF2B5EF4-FFF2-40B4-BE49-F238E27FC236}">
                <a16:creationId xmlns:a16="http://schemas.microsoft.com/office/drawing/2014/main" id="{502E5A1B-8708-4BAB-AED2-25709D902563}"/>
              </a:ext>
            </a:extLst>
          </p:cNvPr>
          <p:cNvSpPr txBox="1"/>
          <p:nvPr/>
        </p:nvSpPr>
        <p:spPr>
          <a:xfrm>
            <a:off x="1599359" y="4582793"/>
            <a:ext cx="1799201" cy="854080"/>
          </a:xfrm>
          <a:prstGeom prst="rect">
            <a:avLst/>
          </a:prstGeom>
          <a:noFill/>
        </p:spPr>
        <p:txBody>
          <a:bodyPr wrap="square" rtlCol="0">
            <a:spAutoFit/>
          </a:bodyPr>
          <a:lstStyle/>
          <a:p>
            <a:pPr algn="ctr">
              <a:lnSpc>
                <a:spcPct val="150000"/>
              </a:lnSpc>
              <a:tabLst>
                <a:tab pos="1611313" algn="l"/>
              </a:tabLst>
            </a:pPr>
            <a:r>
              <a:rPr lang="en-US" sz="1100" spc="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Lorem is simply dummy text of the printing and typesetting industry. </a:t>
            </a:r>
            <a:endParaRPr lang="id-ID" sz="1100" spc="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4" name="TextBox 33">
            <a:extLst>
              <a:ext uri="{FF2B5EF4-FFF2-40B4-BE49-F238E27FC236}">
                <a16:creationId xmlns:a16="http://schemas.microsoft.com/office/drawing/2014/main" id="{E3B3FCF6-8DEE-4A6E-92B1-5BD1B0B10432}"/>
              </a:ext>
            </a:extLst>
          </p:cNvPr>
          <p:cNvSpPr txBox="1"/>
          <p:nvPr/>
        </p:nvSpPr>
        <p:spPr>
          <a:xfrm>
            <a:off x="3979518" y="4582793"/>
            <a:ext cx="1799201" cy="854080"/>
          </a:xfrm>
          <a:prstGeom prst="rect">
            <a:avLst/>
          </a:prstGeom>
          <a:noFill/>
        </p:spPr>
        <p:txBody>
          <a:bodyPr wrap="square" rtlCol="0">
            <a:spAutoFit/>
          </a:bodyPr>
          <a:lstStyle/>
          <a:p>
            <a:pPr algn="ctr">
              <a:lnSpc>
                <a:spcPct val="150000"/>
              </a:lnSpc>
              <a:tabLst>
                <a:tab pos="1611313" algn="l"/>
              </a:tabLst>
            </a:pPr>
            <a:r>
              <a:rPr lang="en-US" sz="1100" spc="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Lorem is simply dummy text of the printing and typesetting industry. </a:t>
            </a:r>
            <a:endParaRPr lang="id-ID" sz="1100" spc="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6" name="TextBox 35">
            <a:extLst>
              <a:ext uri="{FF2B5EF4-FFF2-40B4-BE49-F238E27FC236}">
                <a16:creationId xmlns:a16="http://schemas.microsoft.com/office/drawing/2014/main" id="{D43CF4BA-C480-4DC6-844A-9313B77503CA}"/>
              </a:ext>
            </a:extLst>
          </p:cNvPr>
          <p:cNvSpPr txBox="1"/>
          <p:nvPr/>
        </p:nvSpPr>
        <p:spPr>
          <a:xfrm>
            <a:off x="6359677" y="4582793"/>
            <a:ext cx="1799201" cy="854080"/>
          </a:xfrm>
          <a:prstGeom prst="rect">
            <a:avLst/>
          </a:prstGeom>
          <a:noFill/>
        </p:spPr>
        <p:txBody>
          <a:bodyPr wrap="square" rtlCol="0">
            <a:spAutoFit/>
          </a:bodyPr>
          <a:lstStyle/>
          <a:p>
            <a:pPr algn="ctr">
              <a:lnSpc>
                <a:spcPct val="150000"/>
              </a:lnSpc>
              <a:tabLst>
                <a:tab pos="1611313" algn="l"/>
              </a:tabLst>
            </a:pPr>
            <a:r>
              <a:rPr lang="en-US" sz="1100" spc="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Lorem is simply dummy text of the printing and typesetting industry. </a:t>
            </a:r>
            <a:endParaRPr lang="id-ID" sz="1100" spc="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7" name="TextBox 36">
            <a:extLst>
              <a:ext uri="{FF2B5EF4-FFF2-40B4-BE49-F238E27FC236}">
                <a16:creationId xmlns:a16="http://schemas.microsoft.com/office/drawing/2014/main" id="{A85F8E8B-28DA-4E11-8939-594594B24063}"/>
              </a:ext>
            </a:extLst>
          </p:cNvPr>
          <p:cNvSpPr txBox="1"/>
          <p:nvPr/>
        </p:nvSpPr>
        <p:spPr>
          <a:xfrm>
            <a:off x="8739836" y="4582793"/>
            <a:ext cx="1799201" cy="854080"/>
          </a:xfrm>
          <a:prstGeom prst="rect">
            <a:avLst/>
          </a:prstGeom>
          <a:noFill/>
        </p:spPr>
        <p:txBody>
          <a:bodyPr wrap="square" rtlCol="0">
            <a:spAutoFit/>
          </a:bodyPr>
          <a:lstStyle/>
          <a:p>
            <a:pPr algn="ctr">
              <a:lnSpc>
                <a:spcPct val="150000"/>
              </a:lnSpc>
              <a:tabLst>
                <a:tab pos="1611313" algn="l"/>
              </a:tabLst>
            </a:pPr>
            <a:r>
              <a:rPr lang="en-US" sz="1100" spc="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Lorem is simply dummy text of the printing and typesetting industry. </a:t>
            </a:r>
            <a:endParaRPr lang="id-ID" sz="1100" spc="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endParaRPr>
          </a:p>
        </p:txBody>
      </p:sp>
      <p:sp>
        <p:nvSpPr>
          <p:cNvPr id="32" name="Rectangle 31">
            <a:extLst>
              <a:ext uri="{FF2B5EF4-FFF2-40B4-BE49-F238E27FC236}">
                <a16:creationId xmlns:a16="http://schemas.microsoft.com/office/drawing/2014/main" id="{1AE7FCFF-C180-45CB-AAA0-CE622A79623F}"/>
              </a:ext>
            </a:extLst>
          </p:cNvPr>
          <p:cNvSpPr/>
          <p:nvPr/>
        </p:nvSpPr>
        <p:spPr>
          <a:xfrm>
            <a:off x="2561218" y="644482"/>
            <a:ext cx="7069564" cy="646331"/>
          </a:xfrm>
          <a:prstGeom prst="rect">
            <a:avLst/>
          </a:prstGeom>
        </p:spPr>
        <p:txBody>
          <a:bodyPr wrap="none">
            <a:spAutoFit/>
          </a:bodyPr>
          <a:lstStyle/>
          <a:p>
            <a:r>
              <a:rPr lang="id-ID" sz="3600" dirty="0">
                <a:solidFill>
                  <a:schemeClr val="tx1">
                    <a:lumMod val="75000"/>
                    <a:lumOff val="25000"/>
                  </a:schemeClr>
                </a:solidFill>
                <a:latin typeface="Montserrat" panose="00000500000000000000" pitchFamily="50" charset="0"/>
                <a:cs typeface="Lato" panose="020F0502020204030203" pitchFamily="34" charset="0"/>
              </a:rPr>
              <a:t>DESIGN FOR YOUR BUSINESS</a:t>
            </a:r>
          </a:p>
        </p:txBody>
      </p:sp>
      <p:sp>
        <p:nvSpPr>
          <p:cNvPr id="33" name="TextBox 32">
            <a:extLst>
              <a:ext uri="{FF2B5EF4-FFF2-40B4-BE49-F238E27FC236}">
                <a16:creationId xmlns:a16="http://schemas.microsoft.com/office/drawing/2014/main" id="{F696013A-796C-44AF-8B70-360943E02B02}"/>
              </a:ext>
            </a:extLst>
          </p:cNvPr>
          <p:cNvSpPr txBox="1"/>
          <p:nvPr/>
        </p:nvSpPr>
        <p:spPr>
          <a:xfrm>
            <a:off x="4346330" y="1289046"/>
            <a:ext cx="3494867" cy="369332"/>
          </a:xfrm>
          <a:prstGeom prst="rect">
            <a:avLst/>
          </a:prstGeom>
          <a:noFill/>
        </p:spPr>
        <p:txBody>
          <a:bodyPr wrap="none" rtlCol="0">
            <a:spAutoFit/>
          </a:bodyPr>
          <a:lstStyle/>
          <a:p>
            <a:pPr algn="ctr"/>
            <a:r>
              <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Multipurpose Template Business</a:t>
            </a:r>
          </a:p>
        </p:txBody>
      </p:sp>
      <p:sp>
        <p:nvSpPr>
          <p:cNvPr id="42" name="Freeform: Shape 41">
            <a:extLst>
              <a:ext uri="{FF2B5EF4-FFF2-40B4-BE49-F238E27FC236}">
                <a16:creationId xmlns:a16="http://schemas.microsoft.com/office/drawing/2014/main" id="{926D5B13-44E8-4B8E-B16A-FB5F7F187161}"/>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a:extLst>
              <a:ext uri="{FF2B5EF4-FFF2-40B4-BE49-F238E27FC236}">
                <a16:creationId xmlns:a16="http://schemas.microsoft.com/office/drawing/2014/main" id="{48B0E800-9AB3-4E10-BE86-C899BD03D4D3}"/>
              </a:ext>
            </a:extLst>
          </p:cNvPr>
          <p:cNvSpPr/>
          <p:nvPr/>
        </p:nvSpPr>
        <p:spPr>
          <a:xfrm rot="16200000">
            <a:off x="-13447" y="-10589"/>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513409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929678" y="3240765"/>
            <a:ext cx="1624163" cy="930005"/>
            <a:chOff x="4365336" y="1716505"/>
            <a:chExt cx="1624163" cy="930005"/>
          </a:xfrm>
        </p:grpSpPr>
        <p:sp>
          <p:nvSpPr>
            <p:cNvPr id="13" name="TextBox 12"/>
            <p:cNvSpPr txBox="1"/>
            <p:nvPr/>
          </p:nvSpPr>
          <p:spPr>
            <a:xfrm>
              <a:off x="4365336" y="1716505"/>
              <a:ext cx="1624163" cy="769441"/>
            </a:xfrm>
            <a:prstGeom prst="rect">
              <a:avLst/>
            </a:prstGeom>
            <a:noFill/>
          </p:spPr>
          <p:txBody>
            <a:bodyPr wrap="none" rtlCol="0">
              <a:spAutoFit/>
            </a:bodyPr>
            <a:lstStyle/>
            <a:p>
              <a:pPr algn="ctr"/>
              <a:r>
                <a:rPr lang="en-US" sz="44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6.542</a:t>
              </a:r>
            </a:p>
          </p:txBody>
        </p:sp>
        <p:sp>
          <p:nvSpPr>
            <p:cNvPr id="14" name="TextBox 13"/>
            <p:cNvSpPr txBox="1"/>
            <p:nvPr/>
          </p:nvSpPr>
          <p:spPr>
            <a:xfrm>
              <a:off x="4408619" y="2392594"/>
              <a:ext cx="1537601" cy="253916"/>
            </a:xfrm>
            <a:prstGeom prst="rect">
              <a:avLst/>
            </a:prstGeom>
            <a:noFill/>
          </p:spPr>
          <p:txBody>
            <a:bodyPr wrap="none" rtlCol="0">
              <a:spAutoFit/>
            </a:bodyPr>
            <a:lstStyle/>
            <a:p>
              <a:pPr algn="ctr"/>
              <a:r>
                <a:rPr lang="en-US" sz="1050" spc="3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COLABORATIN</a:t>
              </a:r>
            </a:p>
          </p:txBody>
        </p:sp>
      </p:grpSp>
      <p:grpSp>
        <p:nvGrpSpPr>
          <p:cNvPr id="17" name="Group 16"/>
          <p:cNvGrpSpPr/>
          <p:nvPr/>
        </p:nvGrpSpPr>
        <p:grpSpPr>
          <a:xfrm>
            <a:off x="4515479" y="2791831"/>
            <a:ext cx="452558" cy="424708"/>
            <a:chOff x="3081338" y="1703388"/>
            <a:chExt cx="309563" cy="290513"/>
          </a:xfrm>
          <a:solidFill>
            <a:schemeClr val="accent1"/>
          </a:solidFill>
        </p:grpSpPr>
        <p:sp>
          <p:nvSpPr>
            <p:cNvPr id="18" name="Freeform 289"/>
            <p:cNvSpPr>
              <a:spLocks/>
            </p:cNvSpPr>
            <p:nvPr/>
          </p:nvSpPr>
          <p:spPr bwMode="auto">
            <a:xfrm>
              <a:off x="3154363" y="1703388"/>
              <a:ext cx="163513" cy="9525"/>
            </a:xfrm>
            <a:custGeom>
              <a:avLst/>
              <a:gdLst/>
              <a:ahLst/>
              <a:cxnLst>
                <a:cxn ang="0">
                  <a:pos x="70" y="4"/>
                </a:cxn>
                <a:cxn ang="0">
                  <a:pos x="72" y="2"/>
                </a:cxn>
                <a:cxn ang="0">
                  <a:pos x="70" y="0"/>
                </a:cxn>
                <a:cxn ang="0">
                  <a:pos x="2" y="0"/>
                </a:cxn>
                <a:cxn ang="0">
                  <a:pos x="0" y="2"/>
                </a:cxn>
                <a:cxn ang="0">
                  <a:pos x="2" y="4"/>
                </a:cxn>
                <a:cxn ang="0">
                  <a:pos x="70" y="4"/>
                </a:cxn>
              </a:cxnLst>
              <a:rect l="0" t="0" r="r" b="b"/>
              <a:pathLst>
                <a:path w="72" h="4">
                  <a:moveTo>
                    <a:pt x="70" y="4"/>
                  </a:moveTo>
                  <a:cubicBezTo>
                    <a:pt x="71" y="4"/>
                    <a:pt x="72" y="3"/>
                    <a:pt x="72" y="2"/>
                  </a:cubicBezTo>
                  <a:cubicBezTo>
                    <a:pt x="72" y="1"/>
                    <a:pt x="71" y="0"/>
                    <a:pt x="70" y="0"/>
                  </a:cubicBezTo>
                  <a:cubicBezTo>
                    <a:pt x="2" y="0"/>
                    <a:pt x="2" y="0"/>
                    <a:pt x="2" y="0"/>
                  </a:cubicBezTo>
                  <a:cubicBezTo>
                    <a:pt x="1" y="0"/>
                    <a:pt x="0" y="1"/>
                    <a:pt x="0" y="2"/>
                  </a:cubicBezTo>
                  <a:cubicBezTo>
                    <a:pt x="0" y="3"/>
                    <a:pt x="1" y="4"/>
                    <a:pt x="2" y="4"/>
                  </a:cubicBezTo>
                  <a:lnTo>
                    <a:pt x="70" y="4"/>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9" name="Freeform 290"/>
            <p:cNvSpPr>
              <a:spLocks noEditPoints="1"/>
            </p:cNvSpPr>
            <p:nvPr/>
          </p:nvSpPr>
          <p:spPr bwMode="auto">
            <a:xfrm>
              <a:off x="3081338" y="1722438"/>
              <a:ext cx="309563" cy="227013"/>
            </a:xfrm>
            <a:custGeom>
              <a:avLst/>
              <a:gdLst/>
              <a:ahLst/>
              <a:cxnLst>
                <a:cxn ang="0">
                  <a:pos x="102" y="0"/>
                </a:cxn>
                <a:cxn ang="0">
                  <a:pos x="34" y="0"/>
                </a:cxn>
                <a:cxn ang="0">
                  <a:pos x="26" y="0"/>
                </a:cxn>
                <a:cxn ang="0">
                  <a:pos x="4" y="9"/>
                </a:cxn>
                <a:cxn ang="0">
                  <a:pos x="2" y="27"/>
                </a:cxn>
                <a:cxn ang="0">
                  <a:pos x="25" y="56"/>
                </a:cxn>
                <a:cxn ang="0">
                  <a:pos x="26" y="56"/>
                </a:cxn>
                <a:cxn ang="0">
                  <a:pos x="28" y="55"/>
                </a:cxn>
                <a:cxn ang="0">
                  <a:pos x="27" y="52"/>
                </a:cxn>
                <a:cxn ang="0">
                  <a:pos x="6" y="25"/>
                </a:cxn>
                <a:cxn ang="0">
                  <a:pos x="7" y="11"/>
                </a:cxn>
                <a:cxn ang="0">
                  <a:pos x="26" y="4"/>
                </a:cxn>
                <a:cxn ang="0">
                  <a:pos x="32" y="4"/>
                </a:cxn>
                <a:cxn ang="0">
                  <a:pos x="32" y="42"/>
                </a:cxn>
                <a:cxn ang="0">
                  <a:pos x="64" y="87"/>
                </a:cxn>
                <a:cxn ang="0">
                  <a:pos x="64" y="88"/>
                </a:cxn>
                <a:cxn ang="0">
                  <a:pos x="64" y="98"/>
                </a:cxn>
                <a:cxn ang="0">
                  <a:pos x="66" y="100"/>
                </a:cxn>
                <a:cxn ang="0">
                  <a:pos x="68" y="98"/>
                </a:cxn>
                <a:cxn ang="0">
                  <a:pos x="68" y="88"/>
                </a:cxn>
                <a:cxn ang="0">
                  <a:pos x="68" y="87"/>
                </a:cxn>
                <a:cxn ang="0">
                  <a:pos x="104" y="42"/>
                </a:cxn>
                <a:cxn ang="0">
                  <a:pos x="104" y="4"/>
                </a:cxn>
                <a:cxn ang="0">
                  <a:pos x="110" y="4"/>
                </a:cxn>
                <a:cxn ang="0">
                  <a:pos x="129" y="11"/>
                </a:cxn>
                <a:cxn ang="0">
                  <a:pos x="130" y="25"/>
                </a:cxn>
                <a:cxn ang="0">
                  <a:pos x="109" y="52"/>
                </a:cxn>
                <a:cxn ang="0">
                  <a:pos x="108" y="55"/>
                </a:cxn>
                <a:cxn ang="0">
                  <a:pos x="110" y="56"/>
                </a:cxn>
                <a:cxn ang="0">
                  <a:pos x="111" y="56"/>
                </a:cxn>
                <a:cxn ang="0">
                  <a:pos x="134" y="27"/>
                </a:cxn>
                <a:cxn ang="0">
                  <a:pos x="132" y="9"/>
                </a:cxn>
                <a:cxn ang="0">
                  <a:pos x="110" y="0"/>
                </a:cxn>
                <a:cxn ang="0">
                  <a:pos x="102" y="0"/>
                </a:cxn>
                <a:cxn ang="0">
                  <a:pos x="100" y="42"/>
                </a:cxn>
                <a:cxn ang="0">
                  <a:pos x="66" y="84"/>
                </a:cxn>
                <a:cxn ang="0">
                  <a:pos x="36" y="42"/>
                </a:cxn>
                <a:cxn ang="0">
                  <a:pos x="36" y="4"/>
                </a:cxn>
                <a:cxn ang="0">
                  <a:pos x="100" y="4"/>
                </a:cxn>
                <a:cxn ang="0">
                  <a:pos x="100" y="42"/>
                </a:cxn>
              </a:cxnLst>
              <a:rect l="0" t="0" r="r" b="b"/>
              <a:pathLst>
                <a:path w="136" h="100">
                  <a:moveTo>
                    <a:pt x="102" y="0"/>
                  </a:moveTo>
                  <a:cubicBezTo>
                    <a:pt x="34" y="0"/>
                    <a:pt x="34" y="0"/>
                    <a:pt x="34" y="0"/>
                  </a:cubicBezTo>
                  <a:cubicBezTo>
                    <a:pt x="26" y="0"/>
                    <a:pt x="26" y="0"/>
                    <a:pt x="26" y="0"/>
                  </a:cubicBezTo>
                  <a:cubicBezTo>
                    <a:pt x="13" y="0"/>
                    <a:pt x="7" y="5"/>
                    <a:pt x="4" y="9"/>
                  </a:cubicBezTo>
                  <a:cubicBezTo>
                    <a:pt x="0" y="13"/>
                    <a:pt x="0" y="20"/>
                    <a:pt x="2" y="27"/>
                  </a:cubicBezTo>
                  <a:cubicBezTo>
                    <a:pt x="6" y="37"/>
                    <a:pt x="17" y="50"/>
                    <a:pt x="25" y="56"/>
                  </a:cubicBezTo>
                  <a:cubicBezTo>
                    <a:pt x="25" y="56"/>
                    <a:pt x="26" y="56"/>
                    <a:pt x="26" y="56"/>
                  </a:cubicBezTo>
                  <a:cubicBezTo>
                    <a:pt x="27" y="56"/>
                    <a:pt x="27" y="56"/>
                    <a:pt x="28" y="55"/>
                  </a:cubicBezTo>
                  <a:cubicBezTo>
                    <a:pt x="28" y="54"/>
                    <a:pt x="28" y="53"/>
                    <a:pt x="27" y="52"/>
                  </a:cubicBezTo>
                  <a:cubicBezTo>
                    <a:pt x="21" y="47"/>
                    <a:pt x="9" y="35"/>
                    <a:pt x="6" y="25"/>
                  </a:cubicBezTo>
                  <a:cubicBezTo>
                    <a:pt x="4" y="20"/>
                    <a:pt x="4" y="15"/>
                    <a:pt x="7" y="11"/>
                  </a:cubicBezTo>
                  <a:cubicBezTo>
                    <a:pt x="10" y="6"/>
                    <a:pt x="17" y="4"/>
                    <a:pt x="26" y="4"/>
                  </a:cubicBezTo>
                  <a:cubicBezTo>
                    <a:pt x="32" y="4"/>
                    <a:pt x="32" y="4"/>
                    <a:pt x="32" y="4"/>
                  </a:cubicBezTo>
                  <a:cubicBezTo>
                    <a:pt x="32" y="42"/>
                    <a:pt x="32" y="42"/>
                    <a:pt x="32" y="42"/>
                  </a:cubicBezTo>
                  <a:cubicBezTo>
                    <a:pt x="32" y="69"/>
                    <a:pt x="59" y="84"/>
                    <a:pt x="64" y="87"/>
                  </a:cubicBezTo>
                  <a:cubicBezTo>
                    <a:pt x="64" y="88"/>
                    <a:pt x="64" y="88"/>
                    <a:pt x="64" y="88"/>
                  </a:cubicBezTo>
                  <a:cubicBezTo>
                    <a:pt x="64" y="98"/>
                    <a:pt x="64" y="98"/>
                    <a:pt x="64" y="98"/>
                  </a:cubicBezTo>
                  <a:cubicBezTo>
                    <a:pt x="64" y="99"/>
                    <a:pt x="65" y="100"/>
                    <a:pt x="66" y="100"/>
                  </a:cubicBezTo>
                  <a:cubicBezTo>
                    <a:pt x="67" y="100"/>
                    <a:pt x="68" y="99"/>
                    <a:pt x="68" y="98"/>
                  </a:cubicBezTo>
                  <a:cubicBezTo>
                    <a:pt x="68" y="88"/>
                    <a:pt x="68" y="88"/>
                    <a:pt x="68" y="88"/>
                  </a:cubicBezTo>
                  <a:cubicBezTo>
                    <a:pt x="68" y="88"/>
                    <a:pt x="68" y="88"/>
                    <a:pt x="68" y="87"/>
                  </a:cubicBezTo>
                  <a:cubicBezTo>
                    <a:pt x="74" y="84"/>
                    <a:pt x="104" y="69"/>
                    <a:pt x="104" y="42"/>
                  </a:cubicBezTo>
                  <a:cubicBezTo>
                    <a:pt x="104" y="4"/>
                    <a:pt x="104" y="4"/>
                    <a:pt x="104" y="4"/>
                  </a:cubicBezTo>
                  <a:cubicBezTo>
                    <a:pt x="110" y="4"/>
                    <a:pt x="110" y="4"/>
                    <a:pt x="110" y="4"/>
                  </a:cubicBezTo>
                  <a:cubicBezTo>
                    <a:pt x="119" y="4"/>
                    <a:pt x="126" y="6"/>
                    <a:pt x="129" y="11"/>
                  </a:cubicBezTo>
                  <a:cubicBezTo>
                    <a:pt x="132" y="15"/>
                    <a:pt x="132" y="20"/>
                    <a:pt x="130" y="25"/>
                  </a:cubicBezTo>
                  <a:cubicBezTo>
                    <a:pt x="128" y="33"/>
                    <a:pt x="115" y="48"/>
                    <a:pt x="109" y="52"/>
                  </a:cubicBezTo>
                  <a:cubicBezTo>
                    <a:pt x="108" y="53"/>
                    <a:pt x="108" y="54"/>
                    <a:pt x="108" y="55"/>
                  </a:cubicBezTo>
                  <a:cubicBezTo>
                    <a:pt x="109" y="56"/>
                    <a:pt x="109" y="56"/>
                    <a:pt x="110" y="56"/>
                  </a:cubicBezTo>
                  <a:cubicBezTo>
                    <a:pt x="110" y="56"/>
                    <a:pt x="111" y="56"/>
                    <a:pt x="111" y="56"/>
                  </a:cubicBezTo>
                  <a:cubicBezTo>
                    <a:pt x="118" y="50"/>
                    <a:pt x="131" y="35"/>
                    <a:pt x="134" y="27"/>
                  </a:cubicBezTo>
                  <a:cubicBezTo>
                    <a:pt x="136" y="20"/>
                    <a:pt x="136" y="13"/>
                    <a:pt x="132" y="9"/>
                  </a:cubicBezTo>
                  <a:cubicBezTo>
                    <a:pt x="129" y="5"/>
                    <a:pt x="123" y="0"/>
                    <a:pt x="110" y="0"/>
                  </a:cubicBezTo>
                  <a:lnTo>
                    <a:pt x="102" y="0"/>
                  </a:lnTo>
                  <a:close/>
                  <a:moveTo>
                    <a:pt x="100" y="42"/>
                  </a:moveTo>
                  <a:cubicBezTo>
                    <a:pt x="100" y="66"/>
                    <a:pt x="71" y="81"/>
                    <a:pt x="66" y="84"/>
                  </a:cubicBezTo>
                  <a:cubicBezTo>
                    <a:pt x="61" y="81"/>
                    <a:pt x="36" y="66"/>
                    <a:pt x="36" y="42"/>
                  </a:cubicBezTo>
                  <a:cubicBezTo>
                    <a:pt x="36" y="4"/>
                    <a:pt x="36" y="4"/>
                    <a:pt x="36" y="4"/>
                  </a:cubicBezTo>
                  <a:cubicBezTo>
                    <a:pt x="100" y="4"/>
                    <a:pt x="100" y="4"/>
                    <a:pt x="100" y="4"/>
                  </a:cubicBezTo>
                  <a:lnTo>
                    <a:pt x="100" y="42"/>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0" name="Freeform 291"/>
            <p:cNvSpPr>
              <a:spLocks noEditPoints="1"/>
            </p:cNvSpPr>
            <p:nvPr/>
          </p:nvSpPr>
          <p:spPr bwMode="auto">
            <a:xfrm>
              <a:off x="3163888" y="1957388"/>
              <a:ext cx="134938" cy="36513"/>
            </a:xfrm>
            <a:custGeom>
              <a:avLst/>
              <a:gdLst/>
              <a:ahLst/>
              <a:cxnLst>
                <a:cxn ang="0">
                  <a:pos x="8" y="0"/>
                </a:cxn>
                <a:cxn ang="0">
                  <a:pos x="0" y="8"/>
                </a:cxn>
                <a:cxn ang="0">
                  <a:pos x="0" y="14"/>
                </a:cxn>
                <a:cxn ang="0">
                  <a:pos x="2" y="16"/>
                </a:cxn>
                <a:cxn ang="0">
                  <a:pos x="58" y="16"/>
                </a:cxn>
                <a:cxn ang="0">
                  <a:pos x="60" y="14"/>
                </a:cxn>
                <a:cxn ang="0">
                  <a:pos x="60" y="8"/>
                </a:cxn>
                <a:cxn ang="0">
                  <a:pos x="52" y="0"/>
                </a:cxn>
                <a:cxn ang="0">
                  <a:pos x="8" y="0"/>
                </a:cxn>
                <a:cxn ang="0">
                  <a:pos x="56" y="8"/>
                </a:cxn>
                <a:cxn ang="0">
                  <a:pos x="56" y="12"/>
                </a:cxn>
                <a:cxn ang="0">
                  <a:pos x="4" y="12"/>
                </a:cxn>
                <a:cxn ang="0">
                  <a:pos x="4" y="8"/>
                </a:cxn>
                <a:cxn ang="0">
                  <a:pos x="8" y="4"/>
                </a:cxn>
                <a:cxn ang="0">
                  <a:pos x="52" y="4"/>
                </a:cxn>
                <a:cxn ang="0">
                  <a:pos x="56" y="8"/>
                </a:cxn>
              </a:cxnLst>
              <a:rect l="0" t="0" r="r" b="b"/>
              <a:pathLst>
                <a:path w="60" h="16">
                  <a:moveTo>
                    <a:pt x="8" y="0"/>
                  </a:moveTo>
                  <a:cubicBezTo>
                    <a:pt x="3" y="0"/>
                    <a:pt x="0" y="3"/>
                    <a:pt x="0" y="8"/>
                  </a:cubicBezTo>
                  <a:cubicBezTo>
                    <a:pt x="0" y="14"/>
                    <a:pt x="0" y="14"/>
                    <a:pt x="0" y="14"/>
                  </a:cubicBezTo>
                  <a:cubicBezTo>
                    <a:pt x="0" y="15"/>
                    <a:pt x="1" y="16"/>
                    <a:pt x="2" y="16"/>
                  </a:cubicBezTo>
                  <a:cubicBezTo>
                    <a:pt x="58" y="16"/>
                    <a:pt x="58" y="16"/>
                    <a:pt x="58" y="16"/>
                  </a:cubicBezTo>
                  <a:cubicBezTo>
                    <a:pt x="59" y="16"/>
                    <a:pt x="60" y="15"/>
                    <a:pt x="60" y="14"/>
                  </a:cubicBezTo>
                  <a:cubicBezTo>
                    <a:pt x="60" y="8"/>
                    <a:pt x="60" y="8"/>
                    <a:pt x="60" y="8"/>
                  </a:cubicBezTo>
                  <a:cubicBezTo>
                    <a:pt x="60" y="4"/>
                    <a:pt x="56" y="0"/>
                    <a:pt x="52" y="0"/>
                  </a:cubicBezTo>
                  <a:lnTo>
                    <a:pt x="8" y="0"/>
                  </a:lnTo>
                  <a:close/>
                  <a:moveTo>
                    <a:pt x="56" y="8"/>
                  </a:moveTo>
                  <a:cubicBezTo>
                    <a:pt x="56" y="12"/>
                    <a:pt x="56" y="12"/>
                    <a:pt x="56" y="12"/>
                  </a:cubicBezTo>
                  <a:cubicBezTo>
                    <a:pt x="4" y="12"/>
                    <a:pt x="4" y="12"/>
                    <a:pt x="4" y="12"/>
                  </a:cubicBezTo>
                  <a:cubicBezTo>
                    <a:pt x="4" y="8"/>
                    <a:pt x="4" y="8"/>
                    <a:pt x="4" y="8"/>
                  </a:cubicBezTo>
                  <a:cubicBezTo>
                    <a:pt x="4" y="6"/>
                    <a:pt x="6" y="4"/>
                    <a:pt x="8" y="4"/>
                  </a:cubicBezTo>
                  <a:cubicBezTo>
                    <a:pt x="52" y="4"/>
                    <a:pt x="52" y="4"/>
                    <a:pt x="52" y="4"/>
                  </a:cubicBezTo>
                  <a:cubicBezTo>
                    <a:pt x="54" y="4"/>
                    <a:pt x="56" y="6"/>
                    <a:pt x="56" y="8"/>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3" name="Group 2"/>
          <p:cNvGrpSpPr/>
          <p:nvPr/>
        </p:nvGrpSpPr>
        <p:grpSpPr>
          <a:xfrm>
            <a:off x="1026442" y="3240765"/>
            <a:ext cx="1951176" cy="937699"/>
            <a:chOff x="4201828" y="1716505"/>
            <a:chExt cx="1951176" cy="937699"/>
          </a:xfrm>
        </p:grpSpPr>
        <p:sp>
          <p:nvSpPr>
            <p:cNvPr id="10" name="TextBox 9"/>
            <p:cNvSpPr txBox="1"/>
            <p:nvPr/>
          </p:nvSpPr>
          <p:spPr>
            <a:xfrm>
              <a:off x="4201828" y="1716505"/>
              <a:ext cx="1951176" cy="769441"/>
            </a:xfrm>
            <a:prstGeom prst="rect">
              <a:avLst/>
            </a:prstGeom>
            <a:noFill/>
          </p:spPr>
          <p:txBody>
            <a:bodyPr wrap="none" rtlCol="0">
              <a:spAutoFit/>
            </a:bodyPr>
            <a:lstStyle/>
            <a:p>
              <a:pPr algn="ctr"/>
              <a:r>
                <a:rPr lang="en-US" sz="44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55.222</a:t>
              </a:r>
            </a:p>
          </p:txBody>
        </p:sp>
        <p:sp>
          <p:nvSpPr>
            <p:cNvPr id="11" name="TextBox 10"/>
            <p:cNvSpPr txBox="1"/>
            <p:nvPr/>
          </p:nvSpPr>
          <p:spPr>
            <a:xfrm>
              <a:off x="4666696" y="2392594"/>
              <a:ext cx="1021433" cy="261610"/>
            </a:xfrm>
            <a:prstGeom prst="rect">
              <a:avLst/>
            </a:prstGeom>
            <a:noFill/>
          </p:spPr>
          <p:txBody>
            <a:bodyPr wrap="none" rtlCol="0">
              <a:spAutoFit/>
            </a:bodyPr>
            <a:lstStyle/>
            <a:p>
              <a:pPr algn="ctr"/>
              <a:r>
                <a:rPr lang="en-US" sz="1050" spc="3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PROJECT</a:t>
              </a:r>
            </a:p>
          </p:txBody>
        </p:sp>
      </p:grpSp>
      <p:grpSp>
        <p:nvGrpSpPr>
          <p:cNvPr id="21" name="Group 20"/>
          <p:cNvGrpSpPr/>
          <p:nvPr/>
        </p:nvGrpSpPr>
        <p:grpSpPr>
          <a:xfrm>
            <a:off x="1819843" y="2791831"/>
            <a:ext cx="364365" cy="424708"/>
            <a:chOff x="3689351" y="1703388"/>
            <a:chExt cx="249237" cy="290513"/>
          </a:xfrm>
          <a:solidFill>
            <a:schemeClr val="accent1"/>
          </a:solidFill>
        </p:grpSpPr>
        <p:sp>
          <p:nvSpPr>
            <p:cNvPr id="22" name="Freeform 292"/>
            <p:cNvSpPr>
              <a:spLocks noEditPoints="1"/>
            </p:cNvSpPr>
            <p:nvPr/>
          </p:nvSpPr>
          <p:spPr bwMode="auto">
            <a:xfrm>
              <a:off x="3708401" y="1712913"/>
              <a:ext cx="127000" cy="163513"/>
            </a:xfrm>
            <a:custGeom>
              <a:avLst/>
              <a:gdLst/>
              <a:ahLst/>
              <a:cxnLst>
                <a:cxn ang="0">
                  <a:pos x="46" y="0"/>
                </a:cxn>
                <a:cxn ang="0">
                  <a:pos x="2" y="0"/>
                </a:cxn>
                <a:cxn ang="0">
                  <a:pos x="0" y="2"/>
                </a:cxn>
                <a:cxn ang="0">
                  <a:pos x="0" y="62"/>
                </a:cxn>
                <a:cxn ang="0">
                  <a:pos x="2" y="64"/>
                </a:cxn>
                <a:cxn ang="0">
                  <a:pos x="46" y="64"/>
                </a:cxn>
                <a:cxn ang="0">
                  <a:pos x="52" y="70"/>
                </a:cxn>
                <a:cxn ang="0">
                  <a:pos x="54" y="72"/>
                </a:cxn>
                <a:cxn ang="0">
                  <a:pos x="56" y="70"/>
                </a:cxn>
                <a:cxn ang="0">
                  <a:pos x="56" y="10"/>
                </a:cxn>
                <a:cxn ang="0">
                  <a:pos x="46" y="0"/>
                </a:cxn>
                <a:cxn ang="0">
                  <a:pos x="52" y="62"/>
                </a:cxn>
                <a:cxn ang="0">
                  <a:pos x="46" y="60"/>
                </a:cxn>
                <a:cxn ang="0">
                  <a:pos x="4" y="60"/>
                </a:cxn>
                <a:cxn ang="0">
                  <a:pos x="4" y="4"/>
                </a:cxn>
                <a:cxn ang="0">
                  <a:pos x="46" y="4"/>
                </a:cxn>
                <a:cxn ang="0">
                  <a:pos x="52" y="10"/>
                </a:cxn>
                <a:cxn ang="0">
                  <a:pos x="52" y="62"/>
                </a:cxn>
              </a:cxnLst>
              <a:rect l="0" t="0" r="r" b="b"/>
              <a:pathLst>
                <a:path w="56" h="72">
                  <a:moveTo>
                    <a:pt x="46" y="0"/>
                  </a:moveTo>
                  <a:cubicBezTo>
                    <a:pt x="2" y="0"/>
                    <a:pt x="2" y="0"/>
                    <a:pt x="2" y="0"/>
                  </a:cubicBezTo>
                  <a:cubicBezTo>
                    <a:pt x="1" y="0"/>
                    <a:pt x="0" y="1"/>
                    <a:pt x="0" y="2"/>
                  </a:cubicBezTo>
                  <a:cubicBezTo>
                    <a:pt x="0" y="62"/>
                    <a:pt x="0" y="62"/>
                    <a:pt x="0" y="62"/>
                  </a:cubicBezTo>
                  <a:cubicBezTo>
                    <a:pt x="0" y="63"/>
                    <a:pt x="1" y="64"/>
                    <a:pt x="2" y="64"/>
                  </a:cubicBezTo>
                  <a:cubicBezTo>
                    <a:pt x="46" y="64"/>
                    <a:pt x="46" y="64"/>
                    <a:pt x="46" y="64"/>
                  </a:cubicBezTo>
                  <a:cubicBezTo>
                    <a:pt x="47" y="64"/>
                    <a:pt x="52" y="64"/>
                    <a:pt x="52" y="70"/>
                  </a:cubicBezTo>
                  <a:cubicBezTo>
                    <a:pt x="52" y="71"/>
                    <a:pt x="53" y="72"/>
                    <a:pt x="54" y="72"/>
                  </a:cubicBezTo>
                  <a:cubicBezTo>
                    <a:pt x="55" y="72"/>
                    <a:pt x="56" y="71"/>
                    <a:pt x="56" y="70"/>
                  </a:cubicBezTo>
                  <a:cubicBezTo>
                    <a:pt x="56" y="10"/>
                    <a:pt x="56" y="10"/>
                    <a:pt x="56" y="10"/>
                  </a:cubicBezTo>
                  <a:cubicBezTo>
                    <a:pt x="56" y="7"/>
                    <a:pt x="54" y="0"/>
                    <a:pt x="46" y="0"/>
                  </a:cubicBezTo>
                  <a:close/>
                  <a:moveTo>
                    <a:pt x="52" y="62"/>
                  </a:moveTo>
                  <a:cubicBezTo>
                    <a:pt x="50" y="60"/>
                    <a:pt x="48" y="60"/>
                    <a:pt x="46" y="60"/>
                  </a:cubicBezTo>
                  <a:cubicBezTo>
                    <a:pt x="4" y="60"/>
                    <a:pt x="4" y="60"/>
                    <a:pt x="4" y="60"/>
                  </a:cubicBezTo>
                  <a:cubicBezTo>
                    <a:pt x="4" y="4"/>
                    <a:pt x="4" y="4"/>
                    <a:pt x="4" y="4"/>
                  </a:cubicBezTo>
                  <a:cubicBezTo>
                    <a:pt x="46" y="4"/>
                    <a:pt x="46" y="4"/>
                    <a:pt x="46" y="4"/>
                  </a:cubicBezTo>
                  <a:cubicBezTo>
                    <a:pt x="52" y="4"/>
                    <a:pt x="52" y="9"/>
                    <a:pt x="52" y="10"/>
                  </a:cubicBezTo>
                  <a:lnTo>
                    <a:pt x="52" y="62"/>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3" name="Freeform 293"/>
            <p:cNvSpPr>
              <a:spLocks/>
            </p:cNvSpPr>
            <p:nvPr/>
          </p:nvSpPr>
          <p:spPr bwMode="auto">
            <a:xfrm>
              <a:off x="3779838" y="1739900"/>
              <a:ext cx="158750" cy="163513"/>
            </a:xfrm>
            <a:custGeom>
              <a:avLst/>
              <a:gdLst/>
              <a:ahLst/>
              <a:cxnLst>
                <a:cxn ang="0">
                  <a:pos x="65" y="68"/>
                </a:cxn>
                <a:cxn ang="0">
                  <a:pos x="10" y="68"/>
                </a:cxn>
                <a:cxn ang="0">
                  <a:pos x="5" y="66"/>
                </a:cxn>
                <a:cxn ang="0">
                  <a:pos x="4" y="62"/>
                </a:cxn>
                <a:cxn ang="0">
                  <a:pos x="2" y="60"/>
                </a:cxn>
                <a:cxn ang="0">
                  <a:pos x="0" y="62"/>
                </a:cxn>
                <a:cxn ang="0">
                  <a:pos x="3" y="69"/>
                </a:cxn>
                <a:cxn ang="0">
                  <a:pos x="10" y="72"/>
                </a:cxn>
                <a:cxn ang="0">
                  <a:pos x="10" y="72"/>
                </a:cxn>
                <a:cxn ang="0">
                  <a:pos x="65" y="72"/>
                </a:cxn>
                <a:cxn ang="0">
                  <a:pos x="69" y="70"/>
                </a:cxn>
                <a:cxn ang="0">
                  <a:pos x="70" y="66"/>
                </a:cxn>
                <a:cxn ang="0">
                  <a:pos x="52" y="38"/>
                </a:cxn>
                <a:cxn ang="0">
                  <a:pos x="70" y="6"/>
                </a:cxn>
                <a:cxn ang="0">
                  <a:pos x="69" y="2"/>
                </a:cxn>
                <a:cxn ang="0">
                  <a:pos x="65" y="0"/>
                </a:cxn>
                <a:cxn ang="0">
                  <a:pos x="30" y="0"/>
                </a:cxn>
                <a:cxn ang="0">
                  <a:pos x="28" y="2"/>
                </a:cxn>
                <a:cxn ang="0">
                  <a:pos x="30" y="4"/>
                </a:cxn>
                <a:cxn ang="0">
                  <a:pos x="65" y="4"/>
                </a:cxn>
                <a:cxn ang="0">
                  <a:pos x="66" y="4"/>
                </a:cxn>
                <a:cxn ang="0">
                  <a:pos x="66" y="5"/>
                </a:cxn>
                <a:cxn ang="0">
                  <a:pos x="48" y="37"/>
                </a:cxn>
                <a:cxn ang="0">
                  <a:pos x="48" y="39"/>
                </a:cxn>
                <a:cxn ang="0">
                  <a:pos x="66" y="67"/>
                </a:cxn>
                <a:cxn ang="0">
                  <a:pos x="66" y="68"/>
                </a:cxn>
                <a:cxn ang="0">
                  <a:pos x="65" y="68"/>
                </a:cxn>
              </a:cxnLst>
              <a:rect l="0" t="0" r="r" b="b"/>
              <a:pathLst>
                <a:path w="70" h="72">
                  <a:moveTo>
                    <a:pt x="65" y="68"/>
                  </a:moveTo>
                  <a:cubicBezTo>
                    <a:pt x="10" y="68"/>
                    <a:pt x="10" y="68"/>
                    <a:pt x="10" y="68"/>
                  </a:cubicBezTo>
                  <a:cubicBezTo>
                    <a:pt x="10" y="68"/>
                    <a:pt x="7" y="68"/>
                    <a:pt x="5" y="66"/>
                  </a:cubicBezTo>
                  <a:cubicBezTo>
                    <a:pt x="4" y="65"/>
                    <a:pt x="4" y="64"/>
                    <a:pt x="4" y="62"/>
                  </a:cubicBezTo>
                  <a:cubicBezTo>
                    <a:pt x="4" y="61"/>
                    <a:pt x="3" y="60"/>
                    <a:pt x="2" y="60"/>
                  </a:cubicBezTo>
                  <a:cubicBezTo>
                    <a:pt x="1" y="60"/>
                    <a:pt x="0" y="61"/>
                    <a:pt x="0" y="62"/>
                  </a:cubicBezTo>
                  <a:cubicBezTo>
                    <a:pt x="0" y="65"/>
                    <a:pt x="1" y="67"/>
                    <a:pt x="3" y="69"/>
                  </a:cubicBezTo>
                  <a:cubicBezTo>
                    <a:pt x="5" y="72"/>
                    <a:pt x="9" y="72"/>
                    <a:pt x="10" y="72"/>
                  </a:cubicBezTo>
                  <a:cubicBezTo>
                    <a:pt x="10" y="72"/>
                    <a:pt x="10" y="72"/>
                    <a:pt x="10" y="72"/>
                  </a:cubicBezTo>
                  <a:cubicBezTo>
                    <a:pt x="65" y="72"/>
                    <a:pt x="65" y="72"/>
                    <a:pt x="65" y="72"/>
                  </a:cubicBezTo>
                  <a:cubicBezTo>
                    <a:pt x="67" y="72"/>
                    <a:pt x="68" y="71"/>
                    <a:pt x="69" y="70"/>
                  </a:cubicBezTo>
                  <a:cubicBezTo>
                    <a:pt x="70" y="69"/>
                    <a:pt x="70" y="67"/>
                    <a:pt x="70" y="66"/>
                  </a:cubicBezTo>
                  <a:cubicBezTo>
                    <a:pt x="68" y="58"/>
                    <a:pt x="56" y="42"/>
                    <a:pt x="52" y="38"/>
                  </a:cubicBezTo>
                  <a:cubicBezTo>
                    <a:pt x="55" y="33"/>
                    <a:pt x="68" y="14"/>
                    <a:pt x="70" y="6"/>
                  </a:cubicBezTo>
                  <a:cubicBezTo>
                    <a:pt x="70" y="5"/>
                    <a:pt x="70" y="3"/>
                    <a:pt x="69" y="2"/>
                  </a:cubicBezTo>
                  <a:cubicBezTo>
                    <a:pt x="68" y="1"/>
                    <a:pt x="67" y="0"/>
                    <a:pt x="65" y="0"/>
                  </a:cubicBezTo>
                  <a:cubicBezTo>
                    <a:pt x="30" y="0"/>
                    <a:pt x="30" y="0"/>
                    <a:pt x="30" y="0"/>
                  </a:cubicBezTo>
                  <a:cubicBezTo>
                    <a:pt x="29" y="0"/>
                    <a:pt x="28" y="1"/>
                    <a:pt x="28" y="2"/>
                  </a:cubicBezTo>
                  <a:cubicBezTo>
                    <a:pt x="28" y="3"/>
                    <a:pt x="29" y="4"/>
                    <a:pt x="30" y="4"/>
                  </a:cubicBezTo>
                  <a:cubicBezTo>
                    <a:pt x="65" y="4"/>
                    <a:pt x="65" y="4"/>
                    <a:pt x="65" y="4"/>
                  </a:cubicBezTo>
                  <a:cubicBezTo>
                    <a:pt x="66" y="4"/>
                    <a:pt x="66" y="4"/>
                    <a:pt x="66" y="4"/>
                  </a:cubicBezTo>
                  <a:cubicBezTo>
                    <a:pt x="66" y="4"/>
                    <a:pt x="66" y="5"/>
                    <a:pt x="66" y="5"/>
                  </a:cubicBezTo>
                  <a:cubicBezTo>
                    <a:pt x="64" y="13"/>
                    <a:pt x="48" y="36"/>
                    <a:pt x="48" y="37"/>
                  </a:cubicBezTo>
                  <a:cubicBezTo>
                    <a:pt x="48" y="37"/>
                    <a:pt x="48" y="38"/>
                    <a:pt x="48" y="39"/>
                  </a:cubicBezTo>
                  <a:cubicBezTo>
                    <a:pt x="48" y="39"/>
                    <a:pt x="64" y="59"/>
                    <a:pt x="66" y="67"/>
                  </a:cubicBezTo>
                  <a:cubicBezTo>
                    <a:pt x="66" y="67"/>
                    <a:pt x="66" y="68"/>
                    <a:pt x="66" y="68"/>
                  </a:cubicBezTo>
                  <a:cubicBezTo>
                    <a:pt x="66" y="68"/>
                    <a:pt x="66" y="68"/>
                    <a:pt x="65" y="68"/>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4" name="Freeform 294"/>
            <p:cNvSpPr>
              <a:spLocks/>
            </p:cNvSpPr>
            <p:nvPr/>
          </p:nvSpPr>
          <p:spPr bwMode="auto">
            <a:xfrm>
              <a:off x="3689351" y="1703388"/>
              <a:ext cx="9525" cy="290513"/>
            </a:xfrm>
            <a:custGeom>
              <a:avLst/>
              <a:gdLst/>
              <a:ahLst/>
              <a:cxnLst>
                <a:cxn ang="0">
                  <a:pos x="4" y="126"/>
                </a:cxn>
                <a:cxn ang="0">
                  <a:pos x="4" y="2"/>
                </a:cxn>
                <a:cxn ang="0">
                  <a:pos x="2" y="0"/>
                </a:cxn>
                <a:cxn ang="0">
                  <a:pos x="0" y="2"/>
                </a:cxn>
                <a:cxn ang="0">
                  <a:pos x="0" y="126"/>
                </a:cxn>
                <a:cxn ang="0">
                  <a:pos x="2" y="128"/>
                </a:cxn>
                <a:cxn ang="0">
                  <a:pos x="4" y="126"/>
                </a:cxn>
              </a:cxnLst>
              <a:rect l="0" t="0" r="r" b="b"/>
              <a:pathLst>
                <a:path w="4" h="128">
                  <a:moveTo>
                    <a:pt x="4" y="126"/>
                  </a:moveTo>
                  <a:cubicBezTo>
                    <a:pt x="4" y="2"/>
                    <a:pt x="4" y="2"/>
                    <a:pt x="4" y="2"/>
                  </a:cubicBezTo>
                  <a:cubicBezTo>
                    <a:pt x="4" y="1"/>
                    <a:pt x="3" y="0"/>
                    <a:pt x="2" y="0"/>
                  </a:cubicBezTo>
                  <a:cubicBezTo>
                    <a:pt x="1" y="0"/>
                    <a:pt x="0" y="1"/>
                    <a:pt x="0" y="2"/>
                  </a:cubicBezTo>
                  <a:cubicBezTo>
                    <a:pt x="0" y="126"/>
                    <a:pt x="0" y="126"/>
                    <a:pt x="0" y="126"/>
                  </a:cubicBezTo>
                  <a:cubicBezTo>
                    <a:pt x="0" y="127"/>
                    <a:pt x="1" y="128"/>
                    <a:pt x="2" y="128"/>
                  </a:cubicBezTo>
                  <a:cubicBezTo>
                    <a:pt x="3" y="128"/>
                    <a:pt x="4" y="127"/>
                    <a:pt x="4" y="126"/>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5" name="Group 4"/>
          <p:cNvGrpSpPr/>
          <p:nvPr/>
        </p:nvGrpSpPr>
        <p:grpSpPr>
          <a:xfrm>
            <a:off x="9377892" y="3243147"/>
            <a:ext cx="1624163" cy="927626"/>
            <a:chOff x="4365336" y="1716505"/>
            <a:chExt cx="1624163" cy="927626"/>
          </a:xfrm>
        </p:grpSpPr>
        <p:sp>
          <p:nvSpPr>
            <p:cNvPr id="6" name="TextBox 5"/>
            <p:cNvSpPr txBox="1"/>
            <p:nvPr/>
          </p:nvSpPr>
          <p:spPr>
            <a:xfrm>
              <a:off x="4365336" y="1716505"/>
              <a:ext cx="1624163" cy="769441"/>
            </a:xfrm>
            <a:prstGeom prst="rect">
              <a:avLst/>
            </a:prstGeom>
            <a:noFill/>
          </p:spPr>
          <p:txBody>
            <a:bodyPr wrap="none" rtlCol="0">
              <a:spAutoFit/>
            </a:bodyPr>
            <a:lstStyle/>
            <a:p>
              <a:pPr algn="ctr"/>
              <a:r>
                <a:rPr lang="en-US" sz="44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9.541</a:t>
              </a:r>
            </a:p>
          </p:txBody>
        </p:sp>
        <p:sp>
          <p:nvSpPr>
            <p:cNvPr id="7" name="TextBox 6"/>
            <p:cNvSpPr txBox="1"/>
            <p:nvPr/>
          </p:nvSpPr>
          <p:spPr>
            <a:xfrm>
              <a:off x="4451897" y="2390215"/>
              <a:ext cx="1537601" cy="253916"/>
            </a:xfrm>
            <a:prstGeom prst="rect">
              <a:avLst/>
            </a:prstGeom>
            <a:noFill/>
          </p:spPr>
          <p:txBody>
            <a:bodyPr wrap="none" rtlCol="0">
              <a:spAutoFit/>
            </a:bodyPr>
            <a:lstStyle/>
            <a:p>
              <a:pPr algn="ctr"/>
              <a:r>
                <a:rPr lang="en-US" sz="1050" spc="3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COLABORATIN</a:t>
              </a:r>
            </a:p>
          </p:txBody>
        </p:sp>
      </p:grpSp>
      <p:sp>
        <p:nvSpPr>
          <p:cNvPr id="25" name="Freeform 308"/>
          <p:cNvSpPr>
            <a:spLocks noEditPoints="1"/>
          </p:cNvSpPr>
          <p:nvPr/>
        </p:nvSpPr>
        <p:spPr bwMode="auto">
          <a:xfrm>
            <a:off x="9911475" y="2789449"/>
            <a:ext cx="556993" cy="424708"/>
          </a:xfrm>
          <a:custGeom>
            <a:avLst/>
            <a:gdLst/>
            <a:ahLst/>
            <a:cxnLst>
              <a:cxn ang="0">
                <a:pos x="156" y="0"/>
              </a:cxn>
              <a:cxn ang="0">
                <a:pos x="144" y="12"/>
              </a:cxn>
              <a:cxn ang="0">
                <a:pos x="148" y="21"/>
              </a:cxn>
              <a:cxn ang="0">
                <a:pos x="113" y="77"/>
              </a:cxn>
              <a:cxn ang="0">
                <a:pos x="108" y="76"/>
              </a:cxn>
              <a:cxn ang="0">
                <a:pos x="99" y="80"/>
              </a:cxn>
              <a:cxn ang="0">
                <a:pos x="63" y="57"/>
              </a:cxn>
              <a:cxn ang="0">
                <a:pos x="64" y="52"/>
              </a:cxn>
              <a:cxn ang="0">
                <a:pos x="52" y="40"/>
              </a:cxn>
              <a:cxn ang="0">
                <a:pos x="40" y="52"/>
              </a:cxn>
              <a:cxn ang="0">
                <a:pos x="44" y="61"/>
              </a:cxn>
              <a:cxn ang="0">
                <a:pos x="17" y="105"/>
              </a:cxn>
              <a:cxn ang="0">
                <a:pos x="12" y="104"/>
              </a:cxn>
              <a:cxn ang="0">
                <a:pos x="0" y="116"/>
              </a:cxn>
              <a:cxn ang="0">
                <a:pos x="12" y="128"/>
              </a:cxn>
              <a:cxn ang="0">
                <a:pos x="24" y="116"/>
              </a:cxn>
              <a:cxn ang="0">
                <a:pos x="20" y="107"/>
              </a:cxn>
              <a:cxn ang="0">
                <a:pos x="48" y="63"/>
              </a:cxn>
              <a:cxn ang="0">
                <a:pos x="52" y="64"/>
              </a:cxn>
              <a:cxn ang="0">
                <a:pos x="61" y="60"/>
              </a:cxn>
              <a:cxn ang="0">
                <a:pos x="97" y="83"/>
              </a:cxn>
              <a:cxn ang="0">
                <a:pos x="96" y="88"/>
              </a:cxn>
              <a:cxn ang="0">
                <a:pos x="108" y="100"/>
              </a:cxn>
              <a:cxn ang="0">
                <a:pos x="120" y="88"/>
              </a:cxn>
              <a:cxn ang="0">
                <a:pos x="116" y="79"/>
              </a:cxn>
              <a:cxn ang="0">
                <a:pos x="151" y="23"/>
              </a:cxn>
              <a:cxn ang="0">
                <a:pos x="156" y="24"/>
              </a:cxn>
              <a:cxn ang="0">
                <a:pos x="168" y="12"/>
              </a:cxn>
              <a:cxn ang="0">
                <a:pos x="156" y="0"/>
              </a:cxn>
              <a:cxn ang="0">
                <a:pos x="20" y="116"/>
              </a:cxn>
              <a:cxn ang="0">
                <a:pos x="12" y="124"/>
              </a:cxn>
              <a:cxn ang="0">
                <a:pos x="4" y="116"/>
              </a:cxn>
              <a:cxn ang="0">
                <a:pos x="12" y="108"/>
              </a:cxn>
              <a:cxn ang="0">
                <a:pos x="20" y="116"/>
              </a:cxn>
              <a:cxn ang="0">
                <a:pos x="52" y="60"/>
              </a:cxn>
              <a:cxn ang="0">
                <a:pos x="44" y="52"/>
              </a:cxn>
              <a:cxn ang="0">
                <a:pos x="52" y="44"/>
              </a:cxn>
              <a:cxn ang="0">
                <a:pos x="60" y="52"/>
              </a:cxn>
              <a:cxn ang="0">
                <a:pos x="52" y="60"/>
              </a:cxn>
              <a:cxn ang="0">
                <a:pos x="108" y="96"/>
              </a:cxn>
              <a:cxn ang="0">
                <a:pos x="100" y="88"/>
              </a:cxn>
              <a:cxn ang="0">
                <a:pos x="108" y="80"/>
              </a:cxn>
              <a:cxn ang="0">
                <a:pos x="116" y="88"/>
              </a:cxn>
              <a:cxn ang="0">
                <a:pos x="108" y="96"/>
              </a:cxn>
              <a:cxn ang="0">
                <a:pos x="156" y="20"/>
              </a:cxn>
              <a:cxn ang="0">
                <a:pos x="148" y="12"/>
              </a:cxn>
              <a:cxn ang="0">
                <a:pos x="156" y="4"/>
              </a:cxn>
              <a:cxn ang="0">
                <a:pos x="164" y="12"/>
              </a:cxn>
              <a:cxn ang="0">
                <a:pos x="156" y="20"/>
              </a:cxn>
            </a:cxnLst>
            <a:rect l="0" t="0" r="r" b="b"/>
            <a:pathLst>
              <a:path w="168" h="128">
                <a:moveTo>
                  <a:pt x="156" y="0"/>
                </a:moveTo>
                <a:cubicBezTo>
                  <a:pt x="149" y="0"/>
                  <a:pt x="144" y="5"/>
                  <a:pt x="144" y="12"/>
                </a:cubicBezTo>
                <a:cubicBezTo>
                  <a:pt x="144" y="16"/>
                  <a:pt x="146" y="19"/>
                  <a:pt x="148" y="21"/>
                </a:cubicBezTo>
                <a:cubicBezTo>
                  <a:pt x="113" y="77"/>
                  <a:pt x="113" y="77"/>
                  <a:pt x="113" y="77"/>
                </a:cubicBezTo>
                <a:cubicBezTo>
                  <a:pt x="111" y="76"/>
                  <a:pt x="110" y="76"/>
                  <a:pt x="108" y="76"/>
                </a:cubicBezTo>
                <a:cubicBezTo>
                  <a:pt x="105" y="76"/>
                  <a:pt x="101" y="78"/>
                  <a:pt x="99" y="80"/>
                </a:cubicBezTo>
                <a:cubicBezTo>
                  <a:pt x="63" y="57"/>
                  <a:pt x="63" y="57"/>
                  <a:pt x="63" y="57"/>
                </a:cubicBezTo>
                <a:cubicBezTo>
                  <a:pt x="64" y="55"/>
                  <a:pt x="64" y="54"/>
                  <a:pt x="64" y="52"/>
                </a:cubicBezTo>
                <a:cubicBezTo>
                  <a:pt x="64" y="45"/>
                  <a:pt x="59" y="40"/>
                  <a:pt x="52" y="40"/>
                </a:cubicBezTo>
                <a:cubicBezTo>
                  <a:pt x="45" y="40"/>
                  <a:pt x="40" y="45"/>
                  <a:pt x="40" y="52"/>
                </a:cubicBezTo>
                <a:cubicBezTo>
                  <a:pt x="40" y="56"/>
                  <a:pt x="42" y="59"/>
                  <a:pt x="44" y="61"/>
                </a:cubicBezTo>
                <a:cubicBezTo>
                  <a:pt x="17" y="105"/>
                  <a:pt x="17" y="105"/>
                  <a:pt x="17" y="105"/>
                </a:cubicBezTo>
                <a:cubicBezTo>
                  <a:pt x="15" y="104"/>
                  <a:pt x="14" y="104"/>
                  <a:pt x="12" y="104"/>
                </a:cubicBezTo>
                <a:cubicBezTo>
                  <a:pt x="5" y="104"/>
                  <a:pt x="0" y="109"/>
                  <a:pt x="0" y="116"/>
                </a:cubicBezTo>
                <a:cubicBezTo>
                  <a:pt x="0" y="123"/>
                  <a:pt x="5" y="128"/>
                  <a:pt x="12" y="128"/>
                </a:cubicBezTo>
                <a:cubicBezTo>
                  <a:pt x="19" y="128"/>
                  <a:pt x="24" y="123"/>
                  <a:pt x="24" y="116"/>
                </a:cubicBezTo>
                <a:cubicBezTo>
                  <a:pt x="24" y="112"/>
                  <a:pt x="22" y="109"/>
                  <a:pt x="20" y="107"/>
                </a:cubicBezTo>
                <a:cubicBezTo>
                  <a:pt x="48" y="63"/>
                  <a:pt x="48" y="63"/>
                  <a:pt x="48" y="63"/>
                </a:cubicBezTo>
                <a:cubicBezTo>
                  <a:pt x="49" y="64"/>
                  <a:pt x="50" y="64"/>
                  <a:pt x="52" y="64"/>
                </a:cubicBezTo>
                <a:cubicBezTo>
                  <a:pt x="55" y="64"/>
                  <a:pt x="59" y="63"/>
                  <a:pt x="61" y="60"/>
                </a:cubicBezTo>
                <a:cubicBezTo>
                  <a:pt x="97" y="83"/>
                  <a:pt x="97" y="83"/>
                  <a:pt x="97" y="83"/>
                </a:cubicBezTo>
                <a:cubicBezTo>
                  <a:pt x="96" y="85"/>
                  <a:pt x="96" y="86"/>
                  <a:pt x="96" y="88"/>
                </a:cubicBezTo>
                <a:cubicBezTo>
                  <a:pt x="96" y="95"/>
                  <a:pt x="101" y="100"/>
                  <a:pt x="108" y="100"/>
                </a:cubicBezTo>
                <a:cubicBezTo>
                  <a:pt x="115" y="100"/>
                  <a:pt x="120" y="95"/>
                  <a:pt x="120" y="88"/>
                </a:cubicBezTo>
                <a:cubicBezTo>
                  <a:pt x="120" y="85"/>
                  <a:pt x="119" y="81"/>
                  <a:pt x="116" y="79"/>
                </a:cubicBezTo>
                <a:cubicBezTo>
                  <a:pt x="151" y="23"/>
                  <a:pt x="151" y="23"/>
                  <a:pt x="151" y="23"/>
                </a:cubicBezTo>
                <a:cubicBezTo>
                  <a:pt x="153" y="24"/>
                  <a:pt x="154" y="24"/>
                  <a:pt x="156" y="24"/>
                </a:cubicBezTo>
                <a:cubicBezTo>
                  <a:pt x="163" y="24"/>
                  <a:pt x="168" y="19"/>
                  <a:pt x="168" y="12"/>
                </a:cubicBezTo>
                <a:cubicBezTo>
                  <a:pt x="168" y="5"/>
                  <a:pt x="163" y="0"/>
                  <a:pt x="156" y="0"/>
                </a:cubicBezTo>
                <a:close/>
                <a:moveTo>
                  <a:pt x="20" y="116"/>
                </a:moveTo>
                <a:cubicBezTo>
                  <a:pt x="20" y="120"/>
                  <a:pt x="16" y="124"/>
                  <a:pt x="12" y="124"/>
                </a:cubicBezTo>
                <a:cubicBezTo>
                  <a:pt x="8" y="124"/>
                  <a:pt x="4" y="120"/>
                  <a:pt x="4" y="116"/>
                </a:cubicBezTo>
                <a:cubicBezTo>
                  <a:pt x="4" y="112"/>
                  <a:pt x="8" y="108"/>
                  <a:pt x="12" y="108"/>
                </a:cubicBezTo>
                <a:cubicBezTo>
                  <a:pt x="16" y="108"/>
                  <a:pt x="20" y="112"/>
                  <a:pt x="20" y="116"/>
                </a:cubicBezTo>
                <a:close/>
                <a:moveTo>
                  <a:pt x="52" y="60"/>
                </a:moveTo>
                <a:cubicBezTo>
                  <a:pt x="48" y="60"/>
                  <a:pt x="44" y="56"/>
                  <a:pt x="44" y="52"/>
                </a:cubicBezTo>
                <a:cubicBezTo>
                  <a:pt x="44" y="48"/>
                  <a:pt x="48" y="44"/>
                  <a:pt x="52" y="44"/>
                </a:cubicBezTo>
                <a:cubicBezTo>
                  <a:pt x="56" y="44"/>
                  <a:pt x="60" y="48"/>
                  <a:pt x="60" y="52"/>
                </a:cubicBezTo>
                <a:cubicBezTo>
                  <a:pt x="60" y="56"/>
                  <a:pt x="56" y="60"/>
                  <a:pt x="52" y="60"/>
                </a:cubicBezTo>
                <a:close/>
                <a:moveTo>
                  <a:pt x="108" y="96"/>
                </a:moveTo>
                <a:cubicBezTo>
                  <a:pt x="104" y="96"/>
                  <a:pt x="100" y="92"/>
                  <a:pt x="100" y="88"/>
                </a:cubicBezTo>
                <a:cubicBezTo>
                  <a:pt x="100" y="84"/>
                  <a:pt x="104" y="80"/>
                  <a:pt x="108" y="80"/>
                </a:cubicBezTo>
                <a:cubicBezTo>
                  <a:pt x="112" y="80"/>
                  <a:pt x="116" y="84"/>
                  <a:pt x="116" y="88"/>
                </a:cubicBezTo>
                <a:cubicBezTo>
                  <a:pt x="116" y="92"/>
                  <a:pt x="112" y="96"/>
                  <a:pt x="108" y="96"/>
                </a:cubicBezTo>
                <a:close/>
                <a:moveTo>
                  <a:pt x="156" y="20"/>
                </a:moveTo>
                <a:cubicBezTo>
                  <a:pt x="152" y="20"/>
                  <a:pt x="148" y="16"/>
                  <a:pt x="148" y="12"/>
                </a:cubicBezTo>
                <a:cubicBezTo>
                  <a:pt x="148" y="8"/>
                  <a:pt x="152" y="4"/>
                  <a:pt x="156" y="4"/>
                </a:cubicBezTo>
                <a:cubicBezTo>
                  <a:pt x="160" y="4"/>
                  <a:pt x="164" y="8"/>
                  <a:pt x="164" y="12"/>
                </a:cubicBezTo>
                <a:cubicBezTo>
                  <a:pt x="164" y="16"/>
                  <a:pt x="160" y="20"/>
                  <a:pt x="156" y="20"/>
                </a:cubicBezTo>
                <a:close/>
              </a:path>
            </a:pathLst>
          </a:custGeom>
          <a:solidFill>
            <a:schemeClr val="accent1"/>
          </a:solid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grpSp>
        <p:nvGrpSpPr>
          <p:cNvPr id="4" name="Group 3"/>
          <p:cNvGrpSpPr/>
          <p:nvPr/>
        </p:nvGrpSpPr>
        <p:grpSpPr>
          <a:xfrm>
            <a:off x="6735139" y="3260870"/>
            <a:ext cx="1492716" cy="930005"/>
            <a:chOff x="4431057" y="1716505"/>
            <a:chExt cx="1492716" cy="930005"/>
          </a:xfrm>
        </p:grpSpPr>
        <p:sp>
          <p:nvSpPr>
            <p:cNvPr id="8" name="TextBox 7"/>
            <p:cNvSpPr txBox="1"/>
            <p:nvPr/>
          </p:nvSpPr>
          <p:spPr>
            <a:xfrm>
              <a:off x="4431057" y="1716505"/>
              <a:ext cx="1492716" cy="769441"/>
            </a:xfrm>
            <a:prstGeom prst="rect">
              <a:avLst/>
            </a:prstGeom>
            <a:noFill/>
          </p:spPr>
          <p:txBody>
            <a:bodyPr wrap="none" rtlCol="0">
              <a:spAutoFit/>
            </a:bodyPr>
            <a:lstStyle/>
            <a:p>
              <a:pPr algn="ctr"/>
              <a:r>
                <a:rPr lang="en-US" sz="44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1200</a:t>
              </a:r>
            </a:p>
          </p:txBody>
        </p:sp>
        <p:sp>
          <p:nvSpPr>
            <p:cNvPr id="9" name="TextBox 8"/>
            <p:cNvSpPr txBox="1"/>
            <p:nvPr/>
          </p:nvSpPr>
          <p:spPr>
            <a:xfrm>
              <a:off x="4665098" y="2392594"/>
              <a:ext cx="1024639" cy="253916"/>
            </a:xfrm>
            <a:prstGeom prst="rect">
              <a:avLst/>
            </a:prstGeom>
            <a:noFill/>
          </p:spPr>
          <p:txBody>
            <a:bodyPr wrap="none" rtlCol="0">
              <a:spAutoFit/>
            </a:bodyPr>
            <a:lstStyle/>
            <a:p>
              <a:pPr algn="ctr"/>
              <a:r>
                <a:rPr lang="en-US" sz="1050" spc="3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PROJECT</a:t>
              </a:r>
            </a:p>
          </p:txBody>
        </p:sp>
      </p:grpSp>
      <p:grpSp>
        <p:nvGrpSpPr>
          <p:cNvPr id="26" name="Group 25"/>
          <p:cNvGrpSpPr/>
          <p:nvPr/>
        </p:nvGrpSpPr>
        <p:grpSpPr>
          <a:xfrm>
            <a:off x="7313821" y="2771726"/>
            <a:ext cx="335350" cy="464918"/>
            <a:chOff x="3589338" y="2649538"/>
            <a:chExt cx="209550" cy="290513"/>
          </a:xfrm>
          <a:solidFill>
            <a:schemeClr val="accent1"/>
          </a:solidFill>
        </p:grpSpPr>
        <p:sp>
          <p:nvSpPr>
            <p:cNvPr id="27" name="Freeform 321"/>
            <p:cNvSpPr>
              <a:spLocks noEditPoints="1"/>
            </p:cNvSpPr>
            <p:nvPr/>
          </p:nvSpPr>
          <p:spPr bwMode="auto">
            <a:xfrm>
              <a:off x="3679826" y="2649538"/>
              <a:ext cx="28575" cy="53975"/>
            </a:xfrm>
            <a:custGeom>
              <a:avLst/>
              <a:gdLst/>
              <a:ahLst/>
              <a:cxnLst>
                <a:cxn ang="0">
                  <a:pos x="6" y="24"/>
                </a:cxn>
                <a:cxn ang="0">
                  <a:pos x="8" y="22"/>
                </a:cxn>
                <a:cxn ang="0">
                  <a:pos x="8" y="16"/>
                </a:cxn>
                <a:cxn ang="0">
                  <a:pos x="10" y="16"/>
                </a:cxn>
                <a:cxn ang="0">
                  <a:pos x="12" y="14"/>
                </a:cxn>
                <a:cxn ang="0">
                  <a:pos x="12" y="2"/>
                </a:cxn>
                <a:cxn ang="0">
                  <a:pos x="10" y="0"/>
                </a:cxn>
                <a:cxn ang="0">
                  <a:pos x="2" y="0"/>
                </a:cxn>
                <a:cxn ang="0">
                  <a:pos x="0" y="2"/>
                </a:cxn>
                <a:cxn ang="0">
                  <a:pos x="0" y="14"/>
                </a:cxn>
                <a:cxn ang="0">
                  <a:pos x="2" y="16"/>
                </a:cxn>
                <a:cxn ang="0">
                  <a:pos x="4" y="16"/>
                </a:cxn>
                <a:cxn ang="0">
                  <a:pos x="4" y="22"/>
                </a:cxn>
                <a:cxn ang="0">
                  <a:pos x="6" y="24"/>
                </a:cxn>
                <a:cxn ang="0">
                  <a:pos x="4" y="4"/>
                </a:cxn>
                <a:cxn ang="0">
                  <a:pos x="8" y="4"/>
                </a:cxn>
                <a:cxn ang="0">
                  <a:pos x="8" y="12"/>
                </a:cxn>
                <a:cxn ang="0">
                  <a:pos x="4" y="12"/>
                </a:cxn>
                <a:cxn ang="0">
                  <a:pos x="4" y="4"/>
                </a:cxn>
              </a:cxnLst>
              <a:rect l="0" t="0" r="r" b="b"/>
              <a:pathLst>
                <a:path w="12" h="24">
                  <a:moveTo>
                    <a:pt x="6" y="24"/>
                  </a:moveTo>
                  <a:cubicBezTo>
                    <a:pt x="7" y="24"/>
                    <a:pt x="8" y="23"/>
                    <a:pt x="8" y="22"/>
                  </a:cubicBezTo>
                  <a:cubicBezTo>
                    <a:pt x="8" y="16"/>
                    <a:pt x="8" y="16"/>
                    <a:pt x="8" y="16"/>
                  </a:cubicBezTo>
                  <a:cubicBezTo>
                    <a:pt x="10" y="16"/>
                    <a:pt x="10" y="16"/>
                    <a:pt x="10" y="16"/>
                  </a:cubicBezTo>
                  <a:cubicBezTo>
                    <a:pt x="11" y="16"/>
                    <a:pt x="12" y="15"/>
                    <a:pt x="12" y="14"/>
                  </a:cubicBezTo>
                  <a:cubicBezTo>
                    <a:pt x="12" y="2"/>
                    <a:pt x="12" y="2"/>
                    <a:pt x="12" y="2"/>
                  </a:cubicBezTo>
                  <a:cubicBezTo>
                    <a:pt x="12" y="1"/>
                    <a:pt x="11" y="0"/>
                    <a:pt x="10" y="0"/>
                  </a:cubicBezTo>
                  <a:cubicBezTo>
                    <a:pt x="2" y="0"/>
                    <a:pt x="2" y="0"/>
                    <a:pt x="2" y="0"/>
                  </a:cubicBezTo>
                  <a:cubicBezTo>
                    <a:pt x="1" y="0"/>
                    <a:pt x="0" y="1"/>
                    <a:pt x="0" y="2"/>
                  </a:cubicBezTo>
                  <a:cubicBezTo>
                    <a:pt x="0" y="14"/>
                    <a:pt x="0" y="14"/>
                    <a:pt x="0" y="14"/>
                  </a:cubicBezTo>
                  <a:cubicBezTo>
                    <a:pt x="0" y="15"/>
                    <a:pt x="1" y="16"/>
                    <a:pt x="2" y="16"/>
                  </a:cubicBezTo>
                  <a:cubicBezTo>
                    <a:pt x="4" y="16"/>
                    <a:pt x="4" y="16"/>
                    <a:pt x="4" y="16"/>
                  </a:cubicBezTo>
                  <a:cubicBezTo>
                    <a:pt x="4" y="22"/>
                    <a:pt x="4" y="22"/>
                    <a:pt x="4" y="22"/>
                  </a:cubicBezTo>
                  <a:cubicBezTo>
                    <a:pt x="4" y="23"/>
                    <a:pt x="5" y="24"/>
                    <a:pt x="6" y="24"/>
                  </a:cubicBezTo>
                  <a:close/>
                  <a:moveTo>
                    <a:pt x="4" y="4"/>
                  </a:moveTo>
                  <a:cubicBezTo>
                    <a:pt x="8" y="4"/>
                    <a:pt x="8" y="4"/>
                    <a:pt x="8" y="4"/>
                  </a:cubicBezTo>
                  <a:cubicBezTo>
                    <a:pt x="8" y="12"/>
                    <a:pt x="8" y="12"/>
                    <a:pt x="8" y="12"/>
                  </a:cubicBezTo>
                  <a:cubicBezTo>
                    <a:pt x="4" y="12"/>
                    <a:pt x="4" y="12"/>
                    <a:pt x="4" y="12"/>
                  </a:cubicBezTo>
                  <a:lnTo>
                    <a:pt x="4" y="4"/>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8" name="Freeform 322"/>
            <p:cNvSpPr>
              <a:spLocks noEditPoints="1"/>
            </p:cNvSpPr>
            <p:nvPr/>
          </p:nvSpPr>
          <p:spPr bwMode="auto">
            <a:xfrm>
              <a:off x="3589338" y="2713038"/>
              <a:ext cx="209550" cy="227013"/>
            </a:xfrm>
            <a:custGeom>
              <a:avLst/>
              <a:gdLst/>
              <a:ahLst/>
              <a:cxnLst>
                <a:cxn ang="0">
                  <a:pos x="1" y="99"/>
                </a:cxn>
                <a:cxn ang="0">
                  <a:pos x="2" y="100"/>
                </a:cxn>
                <a:cxn ang="0">
                  <a:pos x="4" y="98"/>
                </a:cxn>
                <a:cxn ang="0">
                  <a:pos x="21" y="66"/>
                </a:cxn>
                <a:cxn ang="0">
                  <a:pos x="46" y="72"/>
                </a:cxn>
                <a:cxn ang="0">
                  <a:pos x="71" y="66"/>
                </a:cxn>
                <a:cxn ang="0">
                  <a:pos x="88" y="98"/>
                </a:cxn>
                <a:cxn ang="0">
                  <a:pos x="90" y="100"/>
                </a:cxn>
                <a:cxn ang="0">
                  <a:pos x="91" y="99"/>
                </a:cxn>
                <a:cxn ang="0">
                  <a:pos x="92" y="97"/>
                </a:cxn>
                <a:cxn ang="0">
                  <a:pos x="75" y="64"/>
                </a:cxn>
                <a:cxn ang="0">
                  <a:pos x="86" y="55"/>
                </a:cxn>
                <a:cxn ang="0">
                  <a:pos x="86" y="41"/>
                </a:cxn>
                <a:cxn ang="0">
                  <a:pos x="72" y="41"/>
                </a:cxn>
                <a:cxn ang="0">
                  <a:pos x="65" y="46"/>
                </a:cxn>
                <a:cxn ang="0">
                  <a:pos x="56" y="28"/>
                </a:cxn>
                <a:cxn ang="0">
                  <a:pos x="62" y="16"/>
                </a:cxn>
                <a:cxn ang="0">
                  <a:pos x="46" y="0"/>
                </a:cxn>
                <a:cxn ang="0">
                  <a:pos x="30" y="16"/>
                </a:cxn>
                <a:cxn ang="0">
                  <a:pos x="36" y="28"/>
                </a:cxn>
                <a:cxn ang="0">
                  <a:pos x="27" y="46"/>
                </a:cxn>
                <a:cxn ang="0">
                  <a:pos x="21" y="41"/>
                </a:cxn>
                <a:cxn ang="0">
                  <a:pos x="6" y="41"/>
                </a:cxn>
                <a:cxn ang="0">
                  <a:pos x="6" y="55"/>
                </a:cxn>
                <a:cxn ang="0">
                  <a:pos x="17" y="64"/>
                </a:cxn>
                <a:cxn ang="0">
                  <a:pos x="0" y="97"/>
                </a:cxn>
                <a:cxn ang="0">
                  <a:pos x="1" y="99"/>
                </a:cxn>
                <a:cxn ang="0">
                  <a:pos x="14" y="42"/>
                </a:cxn>
                <a:cxn ang="0">
                  <a:pos x="18" y="44"/>
                </a:cxn>
                <a:cxn ang="0">
                  <a:pos x="46" y="56"/>
                </a:cxn>
                <a:cxn ang="0">
                  <a:pos x="74" y="44"/>
                </a:cxn>
                <a:cxn ang="0">
                  <a:pos x="83" y="44"/>
                </a:cxn>
                <a:cxn ang="0">
                  <a:pos x="83" y="52"/>
                </a:cxn>
                <a:cxn ang="0">
                  <a:pos x="46" y="68"/>
                </a:cxn>
                <a:cxn ang="0">
                  <a:pos x="9" y="52"/>
                </a:cxn>
                <a:cxn ang="0">
                  <a:pos x="9" y="44"/>
                </a:cxn>
                <a:cxn ang="0">
                  <a:pos x="14" y="42"/>
                </a:cxn>
                <a:cxn ang="0">
                  <a:pos x="34" y="16"/>
                </a:cxn>
                <a:cxn ang="0">
                  <a:pos x="46" y="4"/>
                </a:cxn>
                <a:cxn ang="0">
                  <a:pos x="58" y="16"/>
                </a:cxn>
                <a:cxn ang="0">
                  <a:pos x="46" y="28"/>
                </a:cxn>
                <a:cxn ang="0">
                  <a:pos x="34" y="16"/>
                </a:cxn>
                <a:cxn ang="0">
                  <a:pos x="40" y="30"/>
                </a:cxn>
                <a:cxn ang="0">
                  <a:pos x="46" y="32"/>
                </a:cxn>
                <a:cxn ang="0">
                  <a:pos x="52" y="30"/>
                </a:cxn>
                <a:cxn ang="0">
                  <a:pos x="62" y="48"/>
                </a:cxn>
                <a:cxn ang="0">
                  <a:pos x="46" y="52"/>
                </a:cxn>
                <a:cxn ang="0">
                  <a:pos x="30" y="48"/>
                </a:cxn>
                <a:cxn ang="0">
                  <a:pos x="40" y="30"/>
                </a:cxn>
              </a:cxnLst>
              <a:rect l="0" t="0" r="r" b="b"/>
              <a:pathLst>
                <a:path w="92" h="100">
                  <a:moveTo>
                    <a:pt x="1" y="99"/>
                  </a:moveTo>
                  <a:cubicBezTo>
                    <a:pt x="1" y="99"/>
                    <a:pt x="2" y="100"/>
                    <a:pt x="2" y="100"/>
                  </a:cubicBezTo>
                  <a:cubicBezTo>
                    <a:pt x="3" y="100"/>
                    <a:pt x="3" y="99"/>
                    <a:pt x="4" y="98"/>
                  </a:cubicBezTo>
                  <a:cubicBezTo>
                    <a:pt x="21" y="66"/>
                    <a:pt x="21" y="66"/>
                    <a:pt x="21" y="66"/>
                  </a:cubicBezTo>
                  <a:cubicBezTo>
                    <a:pt x="29" y="70"/>
                    <a:pt x="37" y="72"/>
                    <a:pt x="46" y="72"/>
                  </a:cubicBezTo>
                  <a:cubicBezTo>
                    <a:pt x="55" y="72"/>
                    <a:pt x="63" y="70"/>
                    <a:pt x="71" y="66"/>
                  </a:cubicBezTo>
                  <a:cubicBezTo>
                    <a:pt x="88" y="98"/>
                    <a:pt x="88" y="98"/>
                    <a:pt x="88" y="98"/>
                  </a:cubicBezTo>
                  <a:cubicBezTo>
                    <a:pt x="89" y="99"/>
                    <a:pt x="89" y="100"/>
                    <a:pt x="90" y="100"/>
                  </a:cubicBezTo>
                  <a:cubicBezTo>
                    <a:pt x="90" y="100"/>
                    <a:pt x="91" y="99"/>
                    <a:pt x="91" y="99"/>
                  </a:cubicBezTo>
                  <a:cubicBezTo>
                    <a:pt x="92" y="99"/>
                    <a:pt x="92" y="98"/>
                    <a:pt x="92" y="97"/>
                  </a:cubicBezTo>
                  <a:cubicBezTo>
                    <a:pt x="75" y="64"/>
                    <a:pt x="75" y="64"/>
                    <a:pt x="75" y="64"/>
                  </a:cubicBezTo>
                  <a:cubicBezTo>
                    <a:pt x="79" y="61"/>
                    <a:pt x="82" y="59"/>
                    <a:pt x="86" y="55"/>
                  </a:cubicBezTo>
                  <a:cubicBezTo>
                    <a:pt x="90" y="51"/>
                    <a:pt x="90" y="45"/>
                    <a:pt x="86" y="41"/>
                  </a:cubicBezTo>
                  <a:cubicBezTo>
                    <a:pt x="82" y="37"/>
                    <a:pt x="75" y="37"/>
                    <a:pt x="72" y="41"/>
                  </a:cubicBezTo>
                  <a:cubicBezTo>
                    <a:pt x="70" y="43"/>
                    <a:pt x="68" y="45"/>
                    <a:pt x="65" y="46"/>
                  </a:cubicBezTo>
                  <a:cubicBezTo>
                    <a:pt x="56" y="28"/>
                    <a:pt x="56" y="28"/>
                    <a:pt x="56" y="28"/>
                  </a:cubicBezTo>
                  <a:cubicBezTo>
                    <a:pt x="60" y="25"/>
                    <a:pt x="62" y="21"/>
                    <a:pt x="62" y="16"/>
                  </a:cubicBezTo>
                  <a:cubicBezTo>
                    <a:pt x="62" y="7"/>
                    <a:pt x="55" y="0"/>
                    <a:pt x="46" y="0"/>
                  </a:cubicBezTo>
                  <a:cubicBezTo>
                    <a:pt x="37" y="0"/>
                    <a:pt x="30" y="7"/>
                    <a:pt x="30" y="16"/>
                  </a:cubicBezTo>
                  <a:cubicBezTo>
                    <a:pt x="30" y="21"/>
                    <a:pt x="33" y="25"/>
                    <a:pt x="36" y="28"/>
                  </a:cubicBezTo>
                  <a:cubicBezTo>
                    <a:pt x="27" y="46"/>
                    <a:pt x="27" y="46"/>
                    <a:pt x="27" y="46"/>
                  </a:cubicBezTo>
                  <a:cubicBezTo>
                    <a:pt x="25" y="45"/>
                    <a:pt x="22" y="43"/>
                    <a:pt x="21" y="41"/>
                  </a:cubicBezTo>
                  <a:cubicBezTo>
                    <a:pt x="17" y="37"/>
                    <a:pt x="10" y="37"/>
                    <a:pt x="6" y="41"/>
                  </a:cubicBezTo>
                  <a:cubicBezTo>
                    <a:pt x="3" y="45"/>
                    <a:pt x="3" y="51"/>
                    <a:pt x="6" y="55"/>
                  </a:cubicBezTo>
                  <a:cubicBezTo>
                    <a:pt x="10" y="59"/>
                    <a:pt x="13" y="61"/>
                    <a:pt x="17" y="64"/>
                  </a:cubicBezTo>
                  <a:cubicBezTo>
                    <a:pt x="0" y="97"/>
                    <a:pt x="0" y="97"/>
                    <a:pt x="0" y="97"/>
                  </a:cubicBezTo>
                  <a:cubicBezTo>
                    <a:pt x="0" y="98"/>
                    <a:pt x="0" y="99"/>
                    <a:pt x="1" y="99"/>
                  </a:cubicBezTo>
                  <a:close/>
                  <a:moveTo>
                    <a:pt x="14" y="42"/>
                  </a:moveTo>
                  <a:cubicBezTo>
                    <a:pt x="15" y="42"/>
                    <a:pt x="17" y="43"/>
                    <a:pt x="18" y="44"/>
                  </a:cubicBezTo>
                  <a:cubicBezTo>
                    <a:pt x="25" y="52"/>
                    <a:pt x="35" y="56"/>
                    <a:pt x="46" y="56"/>
                  </a:cubicBezTo>
                  <a:cubicBezTo>
                    <a:pt x="57" y="56"/>
                    <a:pt x="67" y="52"/>
                    <a:pt x="74" y="44"/>
                  </a:cubicBezTo>
                  <a:cubicBezTo>
                    <a:pt x="77" y="42"/>
                    <a:pt x="81" y="42"/>
                    <a:pt x="83" y="44"/>
                  </a:cubicBezTo>
                  <a:cubicBezTo>
                    <a:pt x="85" y="46"/>
                    <a:pt x="85" y="50"/>
                    <a:pt x="83" y="52"/>
                  </a:cubicBezTo>
                  <a:cubicBezTo>
                    <a:pt x="73" y="62"/>
                    <a:pt x="60" y="68"/>
                    <a:pt x="46" y="68"/>
                  </a:cubicBezTo>
                  <a:cubicBezTo>
                    <a:pt x="32" y="68"/>
                    <a:pt x="19" y="62"/>
                    <a:pt x="9" y="52"/>
                  </a:cubicBezTo>
                  <a:cubicBezTo>
                    <a:pt x="7" y="50"/>
                    <a:pt x="7" y="46"/>
                    <a:pt x="9" y="44"/>
                  </a:cubicBezTo>
                  <a:cubicBezTo>
                    <a:pt x="10" y="43"/>
                    <a:pt x="12" y="42"/>
                    <a:pt x="14" y="42"/>
                  </a:cubicBezTo>
                  <a:close/>
                  <a:moveTo>
                    <a:pt x="34" y="16"/>
                  </a:moveTo>
                  <a:cubicBezTo>
                    <a:pt x="34" y="9"/>
                    <a:pt x="40" y="4"/>
                    <a:pt x="46" y="4"/>
                  </a:cubicBezTo>
                  <a:cubicBezTo>
                    <a:pt x="53" y="4"/>
                    <a:pt x="58" y="9"/>
                    <a:pt x="58" y="16"/>
                  </a:cubicBezTo>
                  <a:cubicBezTo>
                    <a:pt x="58" y="22"/>
                    <a:pt x="53" y="28"/>
                    <a:pt x="46" y="28"/>
                  </a:cubicBezTo>
                  <a:cubicBezTo>
                    <a:pt x="40" y="28"/>
                    <a:pt x="34" y="22"/>
                    <a:pt x="34" y="16"/>
                  </a:cubicBezTo>
                  <a:close/>
                  <a:moveTo>
                    <a:pt x="40" y="30"/>
                  </a:moveTo>
                  <a:cubicBezTo>
                    <a:pt x="42" y="31"/>
                    <a:pt x="44" y="32"/>
                    <a:pt x="46" y="32"/>
                  </a:cubicBezTo>
                  <a:cubicBezTo>
                    <a:pt x="48" y="32"/>
                    <a:pt x="51" y="31"/>
                    <a:pt x="52" y="30"/>
                  </a:cubicBezTo>
                  <a:cubicBezTo>
                    <a:pt x="62" y="48"/>
                    <a:pt x="62" y="48"/>
                    <a:pt x="62" y="48"/>
                  </a:cubicBezTo>
                  <a:cubicBezTo>
                    <a:pt x="57" y="50"/>
                    <a:pt x="52" y="52"/>
                    <a:pt x="46" y="52"/>
                  </a:cubicBezTo>
                  <a:cubicBezTo>
                    <a:pt x="40" y="52"/>
                    <a:pt x="35" y="50"/>
                    <a:pt x="30" y="48"/>
                  </a:cubicBezTo>
                  <a:lnTo>
                    <a:pt x="40" y="30"/>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grpSp>
      <p:cxnSp>
        <p:nvCxnSpPr>
          <p:cNvPr id="15" name="Straight Connector 14"/>
          <p:cNvCxnSpPr/>
          <p:nvPr/>
        </p:nvCxnSpPr>
        <p:spPr>
          <a:xfrm flipH="1">
            <a:off x="3384468" y="2799347"/>
            <a:ext cx="0" cy="1371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6090063" y="2799347"/>
            <a:ext cx="0" cy="1371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8724406" y="2799347"/>
            <a:ext cx="0" cy="13716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Text Placeholder 14">
            <a:extLst>
              <a:ext uri="{FF2B5EF4-FFF2-40B4-BE49-F238E27FC236}">
                <a16:creationId xmlns:a16="http://schemas.microsoft.com/office/drawing/2014/main" id="{15713C3D-F015-4757-8DBD-E723574D8BE5}"/>
              </a:ext>
            </a:extLst>
          </p:cNvPr>
          <p:cNvSpPr txBox="1">
            <a:spLocks/>
          </p:cNvSpPr>
          <p:nvPr/>
        </p:nvSpPr>
        <p:spPr>
          <a:xfrm>
            <a:off x="2110389" y="4955682"/>
            <a:ext cx="7959347" cy="785362"/>
          </a:xfrm>
          <a:prstGeom prst="rect">
            <a:avLst/>
          </a:prstGeom>
        </p:spPr>
        <p:txBody>
          <a:bodyPr>
            <a:noAutofit/>
          </a:bodyPr>
          <a:lstStyle>
            <a:lvl1pPr marL="0" indent="0" algn="l" defTabSz="914400" rtl="0" eaLnBrk="1" latinLnBrk="0" hangingPunct="1">
              <a:lnSpc>
                <a:spcPct val="150000"/>
              </a:lnSpc>
              <a:spcBef>
                <a:spcPts val="1000"/>
              </a:spcBef>
              <a:buFont typeface="Arial" panose="020B0604020202020204" pitchFamily="34" charset="0"/>
              <a:buNone/>
              <a:defRPr sz="1200"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020"/>
              </a:lnSpc>
              <a:tabLst>
                <a:tab pos="1611313" algn="l"/>
              </a:tabLst>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Lorem Ipsum has been the industry's standard dummy text ever since the 1500s, when an unknown printer took a galley of type and scrambled it to make a type specimen book.</a:t>
            </a:r>
            <a:endPar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3" name="Rectangle 32">
            <a:extLst>
              <a:ext uri="{FF2B5EF4-FFF2-40B4-BE49-F238E27FC236}">
                <a16:creationId xmlns:a16="http://schemas.microsoft.com/office/drawing/2014/main" id="{F2814FD5-96D4-4ACE-8D57-C1D7D7DBF5BB}"/>
              </a:ext>
            </a:extLst>
          </p:cNvPr>
          <p:cNvSpPr/>
          <p:nvPr/>
        </p:nvSpPr>
        <p:spPr>
          <a:xfrm>
            <a:off x="2561218" y="1125125"/>
            <a:ext cx="7069564" cy="646331"/>
          </a:xfrm>
          <a:prstGeom prst="rect">
            <a:avLst/>
          </a:prstGeom>
        </p:spPr>
        <p:txBody>
          <a:bodyPr wrap="none">
            <a:spAutoFit/>
          </a:bodyPr>
          <a:lstStyle/>
          <a:p>
            <a:r>
              <a:rPr lang="id-ID" sz="3600" dirty="0">
                <a:solidFill>
                  <a:schemeClr val="tx1">
                    <a:lumMod val="75000"/>
                    <a:lumOff val="25000"/>
                  </a:schemeClr>
                </a:solidFill>
                <a:latin typeface="Montserrat" panose="00000500000000000000" pitchFamily="50" charset="0"/>
                <a:cs typeface="Lato" panose="020F0502020204030203" pitchFamily="34" charset="0"/>
              </a:rPr>
              <a:t>DESIGN FOR YOUR BUSINESS</a:t>
            </a:r>
          </a:p>
        </p:txBody>
      </p:sp>
      <p:sp>
        <p:nvSpPr>
          <p:cNvPr id="34" name="TextBox 33">
            <a:extLst>
              <a:ext uri="{FF2B5EF4-FFF2-40B4-BE49-F238E27FC236}">
                <a16:creationId xmlns:a16="http://schemas.microsoft.com/office/drawing/2014/main" id="{4E5CAA25-3B7B-4453-B66F-49E5A8A6B200}"/>
              </a:ext>
            </a:extLst>
          </p:cNvPr>
          <p:cNvSpPr txBox="1"/>
          <p:nvPr/>
        </p:nvSpPr>
        <p:spPr>
          <a:xfrm>
            <a:off x="4346330" y="1769689"/>
            <a:ext cx="3494867" cy="369332"/>
          </a:xfrm>
          <a:prstGeom prst="rect">
            <a:avLst/>
          </a:prstGeom>
          <a:noFill/>
        </p:spPr>
        <p:txBody>
          <a:bodyPr wrap="none" rtlCol="0">
            <a:spAutoFit/>
          </a:bodyPr>
          <a:lstStyle/>
          <a:p>
            <a:pPr algn="ctr"/>
            <a:r>
              <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Multipurpose Template Business</a:t>
            </a:r>
          </a:p>
        </p:txBody>
      </p:sp>
      <p:sp>
        <p:nvSpPr>
          <p:cNvPr id="36" name="Freeform: Shape 35">
            <a:extLst>
              <a:ext uri="{FF2B5EF4-FFF2-40B4-BE49-F238E27FC236}">
                <a16:creationId xmlns:a16="http://schemas.microsoft.com/office/drawing/2014/main" id="{AFE7A2CB-B50F-4AA3-BBA4-D96F9387EFD9}"/>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Freeform: Shape 36">
            <a:extLst>
              <a:ext uri="{FF2B5EF4-FFF2-40B4-BE49-F238E27FC236}">
                <a16:creationId xmlns:a16="http://schemas.microsoft.com/office/drawing/2014/main" id="{901C3351-6803-4AB9-801D-3CFD1CB76971}"/>
              </a:ext>
            </a:extLst>
          </p:cNvPr>
          <p:cNvSpPr/>
          <p:nvPr/>
        </p:nvSpPr>
        <p:spPr>
          <a:xfrm rot="16200000">
            <a:off x="-13447" y="-10589"/>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857151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846668"/>
            <a:ext cx="12192001" cy="72857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endParaRPr>
          </a:p>
        </p:txBody>
      </p:sp>
      <p:sp>
        <p:nvSpPr>
          <p:cNvPr id="4" name="Oval 3"/>
          <p:cNvSpPr/>
          <p:nvPr/>
        </p:nvSpPr>
        <p:spPr>
          <a:xfrm>
            <a:off x="1187017" y="1925065"/>
            <a:ext cx="1116281" cy="11162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3" name="Oval 12"/>
          <p:cNvSpPr/>
          <p:nvPr/>
        </p:nvSpPr>
        <p:spPr>
          <a:xfrm>
            <a:off x="4087579" y="1925065"/>
            <a:ext cx="1116281" cy="11162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Oval 18"/>
          <p:cNvSpPr/>
          <p:nvPr/>
        </p:nvSpPr>
        <p:spPr>
          <a:xfrm>
            <a:off x="9888702" y="1925065"/>
            <a:ext cx="1116281" cy="11162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Chevron 23"/>
          <p:cNvSpPr/>
          <p:nvPr/>
        </p:nvSpPr>
        <p:spPr>
          <a:xfrm>
            <a:off x="3077877" y="2329108"/>
            <a:ext cx="235121" cy="308194"/>
          </a:xfrm>
          <a:prstGeom prst="chevron">
            <a:avLst>
              <a:gd name="adj" fmla="val 4641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26" name="Oval 25"/>
          <p:cNvSpPr/>
          <p:nvPr/>
        </p:nvSpPr>
        <p:spPr>
          <a:xfrm>
            <a:off x="6988141" y="1925065"/>
            <a:ext cx="1116281" cy="11162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Chevron 30"/>
          <p:cNvSpPr/>
          <p:nvPr/>
        </p:nvSpPr>
        <p:spPr>
          <a:xfrm>
            <a:off x="5978439" y="2329108"/>
            <a:ext cx="235121" cy="308194"/>
          </a:xfrm>
          <a:prstGeom prst="chevron">
            <a:avLst>
              <a:gd name="adj" fmla="val 4641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sp>
        <p:nvSpPr>
          <p:cNvPr id="32" name="Chevron 31"/>
          <p:cNvSpPr/>
          <p:nvPr/>
        </p:nvSpPr>
        <p:spPr>
          <a:xfrm>
            <a:off x="8879001" y="2329108"/>
            <a:ext cx="235121" cy="308194"/>
          </a:xfrm>
          <a:prstGeom prst="chevron">
            <a:avLst>
              <a:gd name="adj" fmla="val 4641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endParaRPr>
          </a:p>
        </p:txBody>
      </p:sp>
      <p:grpSp>
        <p:nvGrpSpPr>
          <p:cNvPr id="2" name="Group 1">
            <a:extLst>
              <a:ext uri="{FF2B5EF4-FFF2-40B4-BE49-F238E27FC236}">
                <a16:creationId xmlns:a16="http://schemas.microsoft.com/office/drawing/2014/main" id="{080DD64B-D59D-46D2-B398-5DAA02D2078F}"/>
              </a:ext>
            </a:extLst>
          </p:cNvPr>
          <p:cNvGrpSpPr/>
          <p:nvPr/>
        </p:nvGrpSpPr>
        <p:grpSpPr>
          <a:xfrm>
            <a:off x="3619016" y="3380778"/>
            <a:ext cx="2007718" cy="2377131"/>
            <a:chOff x="3619016" y="3380778"/>
            <a:chExt cx="2007718" cy="2377131"/>
          </a:xfrm>
        </p:grpSpPr>
        <p:sp>
          <p:nvSpPr>
            <p:cNvPr id="15" name="TextBox 14"/>
            <p:cNvSpPr txBox="1"/>
            <p:nvPr/>
          </p:nvSpPr>
          <p:spPr>
            <a:xfrm>
              <a:off x="4084511" y="3380778"/>
              <a:ext cx="1122423" cy="307777"/>
            </a:xfrm>
            <a:prstGeom prst="rect">
              <a:avLst/>
            </a:prstGeom>
            <a:noFill/>
          </p:spPr>
          <p:txBody>
            <a:bodyPr wrap="none" rtlCol="0">
              <a:spAutoFit/>
            </a:bodyPr>
            <a:lstStyle/>
            <a:p>
              <a:pPr algn="ctr"/>
              <a:r>
                <a:rPr lang="en-US" sz="1400" dirty="0">
                  <a:solidFill>
                    <a:schemeClr val="tx1">
                      <a:lumMod val="75000"/>
                      <a:lumOff val="25000"/>
                    </a:schemeClr>
                  </a:solidFill>
                  <a:latin typeface="Montserrat" panose="00000500000000000000" pitchFamily="50" charset="0"/>
                </a:rPr>
                <a:t>CREATIVE</a:t>
              </a:r>
              <a:endParaRPr lang="id-ID" sz="1400" dirty="0">
                <a:solidFill>
                  <a:schemeClr val="tx1">
                    <a:lumMod val="75000"/>
                    <a:lumOff val="25000"/>
                  </a:schemeClr>
                </a:solidFill>
                <a:latin typeface="Montserrat" panose="00000500000000000000" pitchFamily="50" charset="0"/>
              </a:endParaRPr>
            </a:p>
          </p:txBody>
        </p:sp>
        <p:sp>
          <p:nvSpPr>
            <p:cNvPr id="17" name="TextBox 16"/>
            <p:cNvSpPr txBox="1"/>
            <p:nvPr/>
          </p:nvSpPr>
          <p:spPr>
            <a:xfrm>
              <a:off x="4332170" y="4089944"/>
              <a:ext cx="627096" cy="307777"/>
            </a:xfrm>
            <a:prstGeom prst="rect">
              <a:avLst/>
            </a:prstGeom>
            <a:noFill/>
          </p:spPr>
          <p:txBody>
            <a:bodyPr wrap="none" rtlCol="0">
              <a:spAutoFit/>
            </a:bodyPr>
            <a:lstStyle/>
            <a:p>
              <a:pPr algn="ctr"/>
              <a:r>
                <a:rPr lang="en-US" sz="1400" dirty="0">
                  <a:solidFill>
                    <a:schemeClr val="bg1"/>
                  </a:solidFill>
                  <a:latin typeface="Montserrat" panose="00000500000000000000" pitchFamily="50" charset="0"/>
                </a:rPr>
                <a:t>2016</a:t>
              </a:r>
              <a:endParaRPr lang="id-ID" sz="1400" dirty="0">
                <a:solidFill>
                  <a:schemeClr val="bg1"/>
                </a:solidFill>
                <a:latin typeface="Montserrat" panose="00000500000000000000" pitchFamily="50" charset="0"/>
              </a:endParaRPr>
            </a:p>
          </p:txBody>
        </p:sp>
        <p:grpSp>
          <p:nvGrpSpPr>
            <p:cNvPr id="34" name="Group 33">
              <a:extLst>
                <a:ext uri="{FF2B5EF4-FFF2-40B4-BE49-F238E27FC236}">
                  <a16:creationId xmlns:a16="http://schemas.microsoft.com/office/drawing/2014/main" id="{C3E582F2-E75F-439E-8CEF-44D991B1BC07}"/>
                </a:ext>
              </a:extLst>
            </p:cNvPr>
            <p:cNvGrpSpPr/>
            <p:nvPr/>
          </p:nvGrpSpPr>
          <p:grpSpPr>
            <a:xfrm>
              <a:off x="3619016" y="4818520"/>
              <a:ext cx="2007718" cy="939389"/>
              <a:chOff x="1116281" y="1869182"/>
              <a:chExt cx="2577514" cy="939389"/>
            </a:xfrm>
          </p:grpSpPr>
          <p:sp>
            <p:nvSpPr>
              <p:cNvPr id="40" name="Text Placeholder 32">
                <a:extLst>
                  <a:ext uri="{FF2B5EF4-FFF2-40B4-BE49-F238E27FC236}">
                    <a16:creationId xmlns:a16="http://schemas.microsoft.com/office/drawing/2014/main" id="{6B2CD365-6B7C-4F37-8B63-927894D1B0A4}"/>
                  </a:ext>
                </a:extLst>
              </p:cNvPr>
              <p:cNvSpPr txBox="1">
                <a:spLocks/>
              </p:cNvSpPr>
              <p:nvPr/>
            </p:nvSpPr>
            <p:spPr>
              <a:xfrm>
                <a:off x="1116281" y="2123706"/>
                <a:ext cx="2577514" cy="684865"/>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a:t>
                </a:r>
              </a:p>
            </p:txBody>
          </p:sp>
          <p:sp>
            <p:nvSpPr>
              <p:cNvPr id="41" name="Text Placeholder 33">
                <a:extLst>
                  <a:ext uri="{FF2B5EF4-FFF2-40B4-BE49-F238E27FC236}">
                    <a16:creationId xmlns:a16="http://schemas.microsoft.com/office/drawing/2014/main" id="{B5212E99-BF9D-4114-A185-3D8CF90574D9}"/>
                  </a:ext>
                </a:extLst>
              </p:cNvPr>
              <p:cNvSpPr txBox="1">
                <a:spLocks/>
              </p:cNvSpPr>
              <p:nvPr/>
            </p:nvSpPr>
            <p:spPr>
              <a:xfrm>
                <a:off x="1279441" y="1869182"/>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grpSp>
      <p:grpSp>
        <p:nvGrpSpPr>
          <p:cNvPr id="42" name="Group 41">
            <a:extLst>
              <a:ext uri="{FF2B5EF4-FFF2-40B4-BE49-F238E27FC236}">
                <a16:creationId xmlns:a16="http://schemas.microsoft.com/office/drawing/2014/main" id="{AE79E438-8446-4BD9-B1CE-A32702234DA2}"/>
              </a:ext>
            </a:extLst>
          </p:cNvPr>
          <p:cNvGrpSpPr/>
          <p:nvPr/>
        </p:nvGrpSpPr>
        <p:grpSpPr>
          <a:xfrm>
            <a:off x="741298" y="3380778"/>
            <a:ext cx="2007718" cy="2377131"/>
            <a:chOff x="3619016" y="3380778"/>
            <a:chExt cx="2007718" cy="2377131"/>
          </a:xfrm>
        </p:grpSpPr>
        <p:sp>
          <p:nvSpPr>
            <p:cNvPr id="43" name="TextBox 42">
              <a:extLst>
                <a:ext uri="{FF2B5EF4-FFF2-40B4-BE49-F238E27FC236}">
                  <a16:creationId xmlns:a16="http://schemas.microsoft.com/office/drawing/2014/main" id="{E6BA36E6-AAEA-4D63-87AF-F208DEB667B8}"/>
                </a:ext>
              </a:extLst>
            </p:cNvPr>
            <p:cNvSpPr txBox="1"/>
            <p:nvPr/>
          </p:nvSpPr>
          <p:spPr>
            <a:xfrm>
              <a:off x="4084511" y="3380778"/>
              <a:ext cx="1122423" cy="307777"/>
            </a:xfrm>
            <a:prstGeom prst="rect">
              <a:avLst/>
            </a:prstGeom>
            <a:noFill/>
          </p:spPr>
          <p:txBody>
            <a:bodyPr wrap="none" rtlCol="0">
              <a:spAutoFit/>
            </a:bodyPr>
            <a:lstStyle/>
            <a:p>
              <a:pPr algn="ctr"/>
              <a:r>
                <a:rPr lang="en-US" sz="1400" dirty="0">
                  <a:solidFill>
                    <a:schemeClr val="tx1">
                      <a:lumMod val="75000"/>
                      <a:lumOff val="25000"/>
                    </a:schemeClr>
                  </a:solidFill>
                  <a:latin typeface="Montserrat" panose="00000500000000000000" pitchFamily="50" charset="0"/>
                </a:rPr>
                <a:t>CREATIVE</a:t>
              </a:r>
              <a:endParaRPr lang="id-ID" sz="1400" dirty="0">
                <a:solidFill>
                  <a:schemeClr val="tx1">
                    <a:lumMod val="75000"/>
                    <a:lumOff val="25000"/>
                  </a:schemeClr>
                </a:solidFill>
                <a:latin typeface="Montserrat" panose="00000500000000000000" pitchFamily="50" charset="0"/>
              </a:endParaRPr>
            </a:p>
          </p:txBody>
        </p:sp>
        <p:sp>
          <p:nvSpPr>
            <p:cNvPr id="44" name="TextBox 43">
              <a:extLst>
                <a:ext uri="{FF2B5EF4-FFF2-40B4-BE49-F238E27FC236}">
                  <a16:creationId xmlns:a16="http://schemas.microsoft.com/office/drawing/2014/main" id="{DA5B4F24-6762-4262-82FC-333D6378F629}"/>
                </a:ext>
              </a:extLst>
            </p:cNvPr>
            <p:cNvSpPr txBox="1"/>
            <p:nvPr/>
          </p:nvSpPr>
          <p:spPr>
            <a:xfrm>
              <a:off x="4332170" y="4089944"/>
              <a:ext cx="627096" cy="307777"/>
            </a:xfrm>
            <a:prstGeom prst="rect">
              <a:avLst/>
            </a:prstGeom>
            <a:noFill/>
          </p:spPr>
          <p:txBody>
            <a:bodyPr wrap="none" rtlCol="0">
              <a:spAutoFit/>
            </a:bodyPr>
            <a:lstStyle/>
            <a:p>
              <a:pPr algn="ctr"/>
              <a:r>
                <a:rPr lang="en-US" sz="1400" dirty="0">
                  <a:solidFill>
                    <a:schemeClr val="bg1"/>
                  </a:solidFill>
                  <a:latin typeface="Montserrat" panose="00000500000000000000" pitchFamily="50" charset="0"/>
                </a:rPr>
                <a:t>2015</a:t>
              </a:r>
              <a:endParaRPr lang="id-ID" sz="1400" dirty="0">
                <a:solidFill>
                  <a:schemeClr val="bg1"/>
                </a:solidFill>
                <a:latin typeface="Montserrat" panose="00000500000000000000" pitchFamily="50" charset="0"/>
              </a:endParaRPr>
            </a:p>
          </p:txBody>
        </p:sp>
        <p:grpSp>
          <p:nvGrpSpPr>
            <p:cNvPr id="45" name="Group 44">
              <a:extLst>
                <a:ext uri="{FF2B5EF4-FFF2-40B4-BE49-F238E27FC236}">
                  <a16:creationId xmlns:a16="http://schemas.microsoft.com/office/drawing/2014/main" id="{67389936-E5C6-469C-8120-C7056DAA3656}"/>
                </a:ext>
              </a:extLst>
            </p:cNvPr>
            <p:cNvGrpSpPr/>
            <p:nvPr/>
          </p:nvGrpSpPr>
          <p:grpSpPr>
            <a:xfrm>
              <a:off x="3619016" y="4818520"/>
              <a:ext cx="2007718" cy="939389"/>
              <a:chOff x="1116281" y="1869182"/>
              <a:chExt cx="2577514" cy="939389"/>
            </a:xfrm>
          </p:grpSpPr>
          <p:sp>
            <p:nvSpPr>
              <p:cNvPr id="46" name="Text Placeholder 32">
                <a:extLst>
                  <a:ext uri="{FF2B5EF4-FFF2-40B4-BE49-F238E27FC236}">
                    <a16:creationId xmlns:a16="http://schemas.microsoft.com/office/drawing/2014/main" id="{3D37B377-E8D6-4CBE-974E-4E52EEDFF75A}"/>
                  </a:ext>
                </a:extLst>
              </p:cNvPr>
              <p:cNvSpPr txBox="1">
                <a:spLocks/>
              </p:cNvSpPr>
              <p:nvPr/>
            </p:nvSpPr>
            <p:spPr>
              <a:xfrm>
                <a:off x="1116281" y="2123706"/>
                <a:ext cx="2577514" cy="684865"/>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a:t>
                </a:r>
              </a:p>
            </p:txBody>
          </p:sp>
          <p:sp>
            <p:nvSpPr>
              <p:cNvPr id="47" name="Text Placeholder 33">
                <a:extLst>
                  <a:ext uri="{FF2B5EF4-FFF2-40B4-BE49-F238E27FC236}">
                    <a16:creationId xmlns:a16="http://schemas.microsoft.com/office/drawing/2014/main" id="{8B310C08-6CE7-4A1C-A998-0EDB404759EC}"/>
                  </a:ext>
                </a:extLst>
              </p:cNvPr>
              <p:cNvSpPr txBox="1">
                <a:spLocks/>
              </p:cNvSpPr>
              <p:nvPr/>
            </p:nvSpPr>
            <p:spPr>
              <a:xfrm>
                <a:off x="1279441" y="1869182"/>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grpSp>
      <p:grpSp>
        <p:nvGrpSpPr>
          <p:cNvPr id="48" name="Group 47">
            <a:extLst>
              <a:ext uri="{FF2B5EF4-FFF2-40B4-BE49-F238E27FC236}">
                <a16:creationId xmlns:a16="http://schemas.microsoft.com/office/drawing/2014/main" id="{BA58DC1A-FCAB-4F19-AE5D-10A3814A844F}"/>
              </a:ext>
            </a:extLst>
          </p:cNvPr>
          <p:cNvGrpSpPr/>
          <p:nvPr/>
        </p:nvGrpSpPr>
        <p:grpSpPr>
          <a:xfrm>
            <a:off x="9442983" y="3380778"/>
            <a:ext cx="2007718" cy="2377131"/>
            <a:chOff x="3619016" y="3380778"/>
            <a:chExt cx="2007718" cy="2377131"/>
          </a:xfrm>
        </p:grpSpPr>
        <p:sp>
          <p:nvSpPr>
            <p:cNvPr id="49" name="TextBox 48">
              <a:extLst>
                <a:ext uri="{FF2B5EF4-FFF2-40B4-BE49-F238E27FC236}">
                  <a16:creationId xmlns:a16="http://schemas.microsoft.com/office/drawing/2014/main" id="{6D32155E-B4DB-49C4-8E92-3ED59D3CD0AF}"/>
                </a:ext>
              </a:extLst>
            </p:cNvPr>
            <p:cNvSpPr txBox="1"/>
            <p:nvPr/>
          </p:nvSpPr>
          <p:spPr>
            <a:xfrm>
              <a:off x="4084511" y="3380778"/>
              <a:ext cx="1122423" cy="307777"/>
            </a:xfrm>
            <a:prstGeom prst="rect">
              <a:avLst/>
            </a:prstGeom>
            <a:noFill/>
          </p:spPr>
          <p:txBody>
            <a:bodyPr wrap="none" rtlCol="0">
              <a:spAutoFit/>
            </a:bodyPr>
            <a:lstStyle/>
            <a:p>
              <a:pPr algn="ctr"/>
              <a:r>
                <a:rPr lang="en-US" sz="1400" dirty="0">
                  <a:solidFill>
                    <a:schemeClr val="tx1">
                      <a:lumMod val="75000"/>
                      <a:lumOff val="25000"/>
                    </a:schemeClr>
                  </a:solidFill>
                  <a:latin typeface="Montserrat" panose="00000500000000000000" pitchFamily="50" charset="0"/>
                </a:rPr>
                <a:t>CREATIVE</a:t>
              </a:r>
              <a:endParaRPr lang="id-ID" sz="1400" dirty="0">
                <a:solidFill>
                  <a:schemeClr val="tx1">
                    <a:lumMod val="75000"/>
                    <a:lumOff val="25000"/>
                  </a:schemeClr>
                </a:solidFill>
                <a:latin typeface="Montserrat" panose="00000500000000000000" pitchFamily="50" charset="0"/>
              </a:endParaRPr>
            </a:p>
          </p:txBody>
        </p:sp>
        <p:sp>
          <p:nvSpPr>
            <p:cNvPr id="50" name="TextBox 49">
              <a:extLst>
                <a:ext uri="{FF2B5EF4-FFF2-40B4-BE49-F238E27FC236}">
                  <a16:creationId xmlns:a16="http://schemas.microsoft.com/office/drawing/2014/main" id="{7428207A-8E56-4456-B4E7-DAFED7185316}"/>
                </a:ext>
              </a:extLst>
            </p:cNvPr>
            <p:cNvSpPr txBox="1"/>
            <p:nvPr/>
          </p:nvSpPr>
          <p:spPr>
            <a:xfrm>
              <a:off x="4332170" y="4089944"/>
              <a:ext cx="627096" cy="307777"/>
            </a:xfrm>
            <a:prstGeom prst="rect">
              <a:avLst/>
            </a:prstGeom>
            <a:noFill/>
          </p:spPr>
          <p:txBody>
            <a:bodyPr wrap="none" rtlCol="0">
              <a:spAutoFit/>
            </a:bodyPr>
            <a:lstStyle/>
            <a:p>
              <a:pPr algn="ctr"/>
              <a:r>
                <a:rPr lang="en-US" sz="1400" dirty="0">
                  <a:solidFill>
                    <a:schemeClr val="bg1"/>
                  </a:solidFill>
                  <a:latin typeface="Montserrat" panose="00000500000000000000" pitchFamily="50" charset="0"/>
                </a:rPr>
                <a:t>2018</a:t>
              </a:r>
              <a:endParaRPr lang="id-ID" sz="1400" dirty="0">
                <a:solidFill>
                  <a:schemeClr val="bg1"/>
                </a:solidFill>
                <a:latin typeface="Montserrat" panose="00000500000000000000" pitchFamily="50" charset="0"/>
              </a:endParaRPr>
            </a:p>
          </p:txBody>
        </p:sp>
        <p:grpSp>
          <p:nvGrpSpPr>
            <p:cNvPr id="51" name="Group 50">
              <a:extLst>
                <a:ext uri="{FF2B5EF4-FFF2-40B4-BE49-F238E27FC236}">
                  <a16:creationId xmlns:a16="http://schemas.microsoft.com/office/drawing/2014/main" id="{FB595057-581B-4DE7-975A-F966F66603E6}"/>
                </a:ext>
              </a:extLst>
            </p:cNvPr>
            <p:cNvGrpSpPr/>
            <p:nvPr/>
          </p:nvGrpSpPr>
          <p:grpSpPr>
            <a:xfrm>
              <a:off x="3619016" y="4818520"/>
              <a:ext cx="2007718" cy="939389"/>
              <a:chOff x="1116281" y="1869182"/>
              <a:chExt cx="2577514" cy="939389"/>
            </a:xfrm>
          </p:grpSpPr>
          <p:sp>
            <p:nvSpPr>
              <p:cNvPr id="52" name="Text Placeholder 32">
                <a:extLst>
                  <a:ext uri="{FF2B5EF4-FFF2-40B4-BE49-F238E27FC236}">
                    <a16:creationId xmlns:a16="http://schemas.microsoft.com/office/drawing/2014/main" id="{C8EF73FB-E780-4730-B0ED-BDCD21981C6E}"/>
                  </a:ext>
                </a:extLst>
              </p:cNvPr>
              <p:cNvSpPr txBox="1">
                <a:spLocks/>
              </p:cNvSpPr>
              <p:nvPr/>
            </p:nvSpPr>
            <p:spPr>
              <a:xfrm>
                <a:off x="1116281" y="2123706"/>
                <a:ext cx="2577514" cy="684865"/>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a:t>
                </a:r>
              </a:p>
            </p:txBody>
          </p:sp>
          <p:sp>
            <p:nvSpPr>
              <p:cNvPr id="53" name="Text Placeholder 33">
                <a:extLst>
                  <a:ext uri="{FF2B5EF4-FFF2-40B4-BE49-F238E27FC236}">
                    <a16:creationId xmlns:a16="http://schemas.microsoft.com/office/drawing/2014/main" id="{2220F80E-084F-4D10-8A27-BF39512277CF}"/>
                  </a:ext>
                </a:extLst>
              </p:cNvPr>
              <p:cNvSpPr txBox="1">
                <a:spLocks/>
              </p:cNvSpPr>
              <p:nvPr/>
            </p:nvSpPr>
            <p:spPr>
              <a:xfrm>
                <a:off x="1279441" y="1869182"/>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grpSp>
      <p:grpSp>
        <p:nvGrpSpPr>
          <p:cNvPr id="54" name="Group 53">
            <a:extLst>
              <a:ext uri="{FF2B5EF4-FFF2-40B4-BE49-F238E27FC236}">
                <a16:creationId xmlns:a16="http://schemas.microsoft.com/office/drawing/2014/main" id="{21F7A90B-1CDC-487A-8A7C-A60EE7195C81}"/>
              </a:ext>
            </a:extLst>
          </p:cNvPr>
          <p:cNvGrpSpPr/>
          <p:nvPr/>
        </p:nvGrpSpPr>
        <p:grpSpPr>
          <a:xfrm>
            <a:off x="6555664" y="3380778"/>
            <a:ext cx="2007718" cy="2377131"/>
            <a:chOff x="3619016" y="3380778"/>
            <a:chExt cx="2007718" cy="2377131"/>
          </a:xfrm>
        </p:grpSpPr>
        <p:sp>
          <p:nvSpPr>
            <p:cNvPr id="55" name="TextBox 54">
              <a:extLst>
                <a:ext uri="{FF2B5EF4-FFF2-40B4-BE49-F238E27FC236}">
                  <a16:creationId xmlns:a16="http://schemas.microsoft.com/office/drawing/2014/main" id="{E93C0C18-BA06-4DCA-9483-9986449FB6F8}"/>
                </a:ext>
              </a:extLst>
            </p:cNvPr>
            <p:cNvSpPr txBox="1"/>
            <p:nvPr/>
          </p:nvSpPr>
          <p:spPr>
            <a:xfrm>
              <a:off x="4084511" y="3380778"/>
              <a:ext cx="1122423" cy="307777"/>
            </a:xfrm>
            <a:prstGeom prst="rect">
              <a:avLst/>
            </a:prstGeom>
            <a:noFill/>
          </p:spPr>
          <p:txBody>
            <a:bodyPr wrap="none" rtlCol="0">
              <a:spAutoFit/>
            </a:bodyPr>
            <a:lstStyle/>
            <a:p>
              <a:pPr algn="ctr"/>
              <a:r>
                <a:rPr lang="en-US" sz="1400" dirty="0">
                  <a:solidFill>
                    <a:schemeClr val="tx1">
                      <a:lumMod val="75000"/>
                      <a:lumOff val="25000"/>
                    </a:schemeClr>
                  </a:solidFill>
                  <a:latin typeface="Montserrat" panose="00000500000000000000" pitchFamily="50" charset="0"/>
                </a:rPr>
                <a:t>CREATIVE</a:t>
              </a:r>
              <a:endParaRPr lang="id-ID" sz="1400" dirty="0">
                <a:solidFill>
                  <a:schemeClr val="tx1">
                    <a:lumMod val="75000"/>
                    <a:lumOff val="25000"/>
                  </a:schemeClr>
                </a:solidFill>
                <a:latin typeface="Montserrat" panose="00000500000000000000" pitchFamily="50" charset="0"/>
              </a:endParaRPr>
            </a:p>
          </p:txBody>
        </p:sp>
        <p:sp>
          <p:nvSpPr>
            <p:cNvPr id="56" name="TextBox 55">
              <a:extLst>
                <a:ext uri="{FF2B5EF4-FFF2-40B4-BE49-F238E27FC236}">
                  <a16:creationId xmlns:a16="http://schemas.microsoft.com/office/drawing/2014/main" id="{1C0C9735-63A8-4E91-90E5-DB6A81EDD34D}"/>
                </a:ext>
              </a:extLst>
            </p:cNvPr>
            <p:cNvSpPr txBox="1"/>
            <p:nvPr/>
          </p:nvSpPr>
          <p:spPr>
            <a:xfrm>
              <a:off x="4332169" y="4089944"/>
              <a:ext cx="627096" cy="307777"/>
            </a:xfrm>
            <a:prstGeom prst="rect">
              <a:avLst/>
            </a:prstGeom>
            <a:noFill/>
          </p:spPr>
          <p:txBody>
            <a:bodyPr wrap="none" rtlCol="0">
              <a:spAutoFit/>
            </a:bodyPr>
            <a:lstStyle/>
            <a:p>
              <a:pPr algn="ctr"/>
              <a:r>
                <a:rPr lang="en-US" sz="1400" dirty="0">
                  <a:solidFill>
                    <a:schemeClr val="bg1"/>
                  </a:solidFill>
                  <a:latin typeface="Montserrat" panose="00000500000000000000" pitchFamily="50" charset="0"/>
                </a:rPr>
                <a:t>2017</a:t>
              </a:r>
              <a:endParaRPr lang="id-ID" sz="1400" dirty="0">
                <a:solidFill>
                  <a:schemeClr val="bg1"/>
                </a:solidFill>
                <a:latin typeface="Montserrat" panose="00000500000000000000" pitchFamily="50" charset="0"/>
              </a:endParaRPr>
            </a:p>
          </p:txBody>
        </p:sp>
        <p:grpSp>
          <p:nvGrpSpPr>
            <p:cNvPr id="57" name="Group 56">
              <a:extLst>
                <a:ext uri="{FF2B5EF4-FFF2-40B4-BE49-F238E27FC236}">
                  <a16:creationId xmlns:a16="http://schemas.microsoft.com/office/drawing/2014/main" id="{C647ABF7-A8E3-418E-BCD8-BC0B5164EC93}"/>
                </a:ext>
              </a:extLst>
            </p:cNvPr>
            <p:cNvGrpSpPr/>
            <p:nvPr/>
          </p:nvGrpSpPr>
          <p:grpSpPr>
            <a:xfrm>
              <a:off x="3619016" y="4818520"/>
              <a:ext cx="2007718" cy="939389"/>
              <a:chOff x="1116281" y="1869182"/>
              <a:chExt cx="2577514" cy="939389"/>
            </a:xfrm>
          </p:grpSpPr>
          <p:sp>
            <p:nvSpPr>
              <p:cNvPr id="58" name="Text Placeholder 32">
                <a:extLst>
                  <a:ext uri="{FF2B5EF4-FFF2-40B4-BE49-F238E27FC236}">
                    <a16:creationId xmlns:a16="http://schemas.microsoft.com/office/drawing/2014/main" id="{B89E5FBB-BB5F-4752-BFE2-131451938DB6}"/>
                  </a:ext>
                </a:extLst>
              </p:cNvPr>
              <p:cNvSpPr txBox="1">
                <a:spLocks/>
              </p:cNvSpPr>
              <p:nvPr/>
            </p:nvSpPr>
            <p:spPr>
              <a:xfrm>
                <a:off x="1116281" y="2123706"/>
                <a:ext cx="2577514" cy="684865"/>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a:t>
                </a:r>
              </a:p>
            </p:txBody>
          </p:sp>
          <p:sp>
            <p:nvSpPr>
              <p:cNvPr id="59" name="Text Placeholder 33">
                <a:extLst>
                  <a:ext uri="{FF2B5EF4-FFF2-40B4-BE49-F238E27FC236}">
                    <a16:creationId xmlns:a16="http://schemas.microsoft.com/office/drawing/2014/main" id="{50448603-EF62-4028-91E2-622F9604EBFB}"/>
                  </a:ext>
                </a:extLst>
              </p:cNvPr>
              <p:cNvSpPr txBox="1">
                <a:spLocks/>
              </p:cNvSpPr>
              <p:nvPr/>
            </p:nvSpPr>
            <p:spPr>
              <a:xfrm>
                <a:off x="1279441" y="1869182"/>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grpSp>
      <p:grpSp>
        <p:nvGrpSpPr>
          <p:cNvPr id="64" name="Group 63">
            <a:extLst>
              <a:ext uri="{FF2B5EF4-FFF2-40B4-BE49-F238E27FC236}">
                <a16:creationId xmlns:a16="http://schemas.microsoft.com/office/drawing/2014/main" id="{96AB6461-395F-4B1A-9676-AFF523AA3240}"/>
              </a:ext>
            </a:extLst>
          </p:cNvPr>
          <p:cNvGrpSpPr/>
          <p:nvPr/>
        </p:nvGrpSpPr>
        <p:grpSpPr>
          <a:xfrm>
            <a:off x="4407871" y="2267210"/>
            <a:ext cx="452558" cy="424708"/>
            <a:chOff x="3081338" y="1703388"/>
            <a:chExt cx="309563" cy="290513"/>
          </a:xfrm>
          <a:solidFill>
            <a:schemeClr val="bg1"/>
          </a:solidFill>
        </p:grpSpPr>
        <p:sp>
          <p:nvSpPr>
            <p:cNvPr id="65" name="Freeform 289">
              <a:extLst>
                <a:ext uri="{FF2B5EF4-FFF2-40B4-BE49-F238E27FC236}">
                  <a16:creationId xmlns:a16="http://schemas.microsoft.com/office/drawing/2014/main" id="{83D0D5F4-3358-4889-B8C0-A375EA6EC942}"/>
                </a:ext>
              </a:extLst>
            </p:cNvPr>
            <p:cNvSpPr>
              <a:spLocks/>
            </p:cNvSpPr>
            <p:nvPr/>
          </p:nvSpPr>
          <p:spPr bwMode="auto">
            <a:xfrm>
              <a:off x="3154363" y="1703388"/>
              <a:ext cx="163513" cy="9525"/>
            </a:xfrm>
            <a:custGeom>
              <a:avLst/>
              <a:gdLst/>
              <a:ahLst/>
              <a:cxnLst>
                <a:cxn ang="0">
                  <a:pos x="70" y="4"/>
                </a:cxn>
                <a:cxn ang="0">
                  <a:pos x="72" y="2"/>
                </a:cxn>
                <a:cxn ang="0">
                  <a:pos x="70" y="0"/>
                </a:cxn>
                <a:cxn ang="0">
                  <a:pos x="2" y="0"/>
                </a:cxn>
                <a:cxn ang="0">
                  <a:pos x="0" y="2"/>
                </a:cxn>
                <a:cxn ang="0">
                  <a:pos x="2" y="4"/>
                </a:cxn>
                <a:cxn ang="0">
                  <a:pos x="70" y="4"/>
                </a:cxn>
              </a:cxnLst>
              <a:rect l="0" t="0" r="r" b="b"/>
              <a:pathLst>
                <a:path w="72" h="4">
                  <a:moveTo>
                    <a:pt x="70" y="4"/>
                  </a:moveTo>
                  <a:cubicBezTo>
                    <a:pt x="71" y="4"/>
                    <a:pt x="72" y="3"/>
                    <a:pt x="72" y="2"/>
                  </a:cubicBezTo>
                  <a:cubicBezTo>
                    <a:pt x="72" y="1"/>
                    <a:pt x="71" y="0"/>
                    <a:pt x="70" y="0"/>
                  </a:cubicBezTo>
                  <a:cubicBezTo>
                    <a:pt x="2" y="0"/>
                    <a:pt x="2" y="0"/>
                    <a:pt x="2" y="0"/>
                  </a:cubicBezTo>
                  <a:cubicBezTo>
                    <a:pt x="1" y="0"/>
                    <a:pt x="0" y="1"/>
                    <a:pt x="0" y="2"/>
                  </a:cubicBezTo>
                  <a:cubicBezTo>
                    <a:pt x="0" y="3"/>
                    <a:pt x="1" y="4"/>
                    <a:pt x="2" y="4"/>
                  </a:cubicBezTo>
                  <a:lnTo>
                    <a:pt x="70" y="4"/>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66" name="Freeform 290">
              <a:extLst>
                <a:ext uri="{FF2B5EF4-FFF2-40B4-BE49-F238E27FC236}">
                  <a16:creationId xmlns:a16="http://schemas.microsoft.com/office/drawing/2014/main" id="{09A3ABB7-4C2F-49C1-9A2D-A19ABAA184DE}"/>
                </a:ext>
              </a:extLst>
            </p:cNvPr>
            <p:cNvSpPr>
              <a:spLocks noEditPoints="1"/>
            </p:cNvSpPr>
            <p:nvPr/>
          </p:nvSpPr>
          <p:spPr bwMode="auto">
            <a:xfrm>
              <a:off x="3081338" y="1722438"/>
              <a:ext cx="309563" cy="227013"/>
            </a:xfrm>
            <a:custGeom>
              <a:avLst/>
              <a:gdLst/>
              <a:ahLst/>
              <a:cxnLst>
                <a:cxn ang="0">
                  <a:pos x="102" y="0"/>
                </a:cxn>
                <a:cxn ang="0">
                  <a:pos x="34" y="0"/>
                </a:cxn>
                <a:cxn ang="0">
                  <a:pos x="26" y="0"/>
                </a:cxn>
                <a:cxn ang="0">
                  <a:pos x="4" y="9"/>
                </a:cxn>
                <a:cxn ang="0">
                  <a:pos x="2" y="27"/>
                </a:cxn>
                <a:cxn ang="0">
                  <a:pos x="25" y="56"/>
                </a:cxn>
                <a:cxn ang="0">
                  <a:pos x="26" y="56"/>
                </a:cxn>
                <a:cxn ang="0">
                  <a:pos x="28" y="55"/>
                </a:cxn>
                <a:cxn ang="0">
                  <a:pos x="27" y="52"/>
                </a:cxn>
                <a:cxn ang="0">
                  <a:pos x="6" y="25"/>
                </a:cxn>
                <a:cxn ang="0">
                  <a:pos x="7" y="11"/>
                </a:cxn>
                <a:cxn ang="0">
                  <a:pos x="26" y="4"/>
                </a:cxn>
                <a:cxn ang="0">
                  <a:pos x="32" y="4"/>
                </a:cxn>
                <a:cxn ang="0">
                  <a:pos x="32" y="42"/>
                </a:cxn>
                <a:cxn ang="0">
                  <a:pos x="64" y="87"/>
                </a:cxn>
                <a:cxn ang="0">
                  <a:pos x="64" y="88"/>
                </a:cxn>
                <a:cxn ang="0">
                  <a:pos x="64" y="98"/>
                </a:cxn>
                <a:cxn ang="0">
                  <a:pos x="66" y="100"/>
                </a:cxn>
                <a:cxn ang="0">
                  <a:pos x="68" y="98"/>
                </a:cxn>
                <a:cxn ang="0">
                  <a:pos x="68" y="88"/>
                </a:cxn>
                <a:cxn ang="0">
                  <a:pos x="68" y="87"/>
                </a:cxn>
                <a:cxn ang="0">
                  <a:pos x="104" y="42"/>
                </a:cxn>
                <a:cxn ang="0">
                  <a:pos x="104" y="4"/>
                </a:cxn>
                <a:cxn ang="0">
                  <a:pos x="110" y="4"/>
                </a:cxn>
                <a:cxn ang="0">
                  <a:pos x="129" y="11"/>
                </a:cxn>
                <a:cxn ang="0">
                  <a:pos x="130" y="25"/>
                </a:cxn>
                <a:cxn ang="0">
                  <a:pos x="109" y="52"/>
                </a:cxn>
                <a:cxn ang="0">
                  <a:pos x="108" y="55"/>
                </a:cxn>
                <a:cxn ang="0">
                  <a:pos x="110" y="56"/>
                </a:cxn>
                <a:cxn ang="0">
                  <a:pos x="111" y="56"/>
                </a:cxn>
                <a:cxn ang="0">
                  <a:pos x="134" y="27"/>
                </a:cxn>
                <a:cxn ang="0">
                  <a:pos x="132" y="9"/>
                </a:cxn>
                <a:cxn ang="0">
                  <a:pos x="110" y="0"/>
                </a:cxn>
                <a:cxn ang="0">
                  <a:pos x="102" y="0"/>
                </a:cxn>
                <a:cxn ang="0">
                  <a:pos x="100" y="42"/>
                </a:cxn>
                <a:cxn ang="0">
                  <a:pos x="66" y="84"/>
                </a:cxn>
                <a:cxn ang="0">
                  <a:pos x="36" y="42"/>
                </a:cxn>
                <a:cxn ang="0">
                  <a:pos x="36" y="4"/>
                </a:cxn>
                <a:cxn ang="0">
                  <a:pos x="100" y="4"/>
                </a:cxn>
                <a:cxn ang="0">
                  <a:pos x="100" y="42"/>
                </a:cxn>
              </a:cxnLst>
              <a:rect l="0" t="0" r="r" b="b"/>
              <a:pathLst>
                <a:path w="136" h="100">
                  <a:moveTo>
                    <a:pt x="102" y="0"/>
                  </a:moveTo>
                  <a:cubicBezTo>
                    <a:pt x="34" y="0"/>
                    <a:pt x="34" y="0"/>
                    <a:pt x="34" y="0"/>
                  </a:cubicBezTo>
                  <a:cubicBezTo>
                    <a:pt x="26" y="0"/>
                    <a:pt x="26" y="0"/>
                    <a:pt x="26" y="0"/>
                  </a:cubicBezTo>
                  <a:cubicBezTo>
                    <a:pt x="13" y="0"/>
                    <a:pt x="7" y="5"/>
                    <a:pt x="4" y="9"/>
                  </a:cubicBezTo>
                  <a:cubicBezTo>
                    <a:pt x="0" y="13"/>
                    <a:pt x="0" y="20"/>
                    <a:pt x="2" y="27"/>
                  </a:cubicBezTo>
                  <a:cubicBezTo>
                    <a:pt x="6" y="37"/>
                    <a:pt x="17" y="50"/>
                    <a:pt x="25" y="56"/>
                  </a:cubicBezTo>
                  <a:cubicBezTo>
                    <a:pt x="25" y="56"/>
                    <a:pt x="26" y="56"/>
                    <a:pt x="26" y="56"/>
                  </a:cubicBezTo>
                  <a:cubicBezTo>
                    <a:pt x="27" y="56"/>
                    <a:pt x="27" y="56"/>
                    <a:pt x="28" y="55"/>
                  </a:cubicBezTo>
                  <a:cubicBezTo>
                    <a:pt x="28" y="54"/>
                    <a:pt x="28" y="53"/>
                    <a:pt x="27" y="52"/>
                  </a:cubicBezTo>
                  <a:cubicBezTo>
                    <a:pt x="21" y="47"/>
                    <a:pt x="9" y="35"/>
                    <a:pt x="6" y="25"/>
                  </a:cubicBezTo>
                  <a:cubicBezTo>
                    <a:pt x="4" y="20"/>
                    <a:pt x="4" y="15"/>
                    <a:pt x="7" y="11"/>
                  </a:cubicBezTo>
                  <a:cubicBezTo>
                    <a:pt x="10" y="6"/>
                    <a:pt x="17" y="4"/>
                    <a:pt x="26" y="4"/>
                  </a:cubicBezTo>
                  <a:cubicBezTo>
                    <a:pt x="32" y="4"/>
                    <a:pt x="32" y="4"/>
                    <a:pt x="32" y="4"/>
                  </a:cubicBezTo>
                  <a:cubicBezTo>
                    <a:pt x="32" y="42"/>
                    <a:pt x="32" y="42"/>
                    <a:pt x="32" y="42"/>
                  </a:cubicBezTo>
                  <a:cubicBezTo>
                    <a:pt x="32" y="69"/>
                    <a:pt x="59" y="84"/>
                    <a:pt x="64" y="87"/>
                  </a:cubicBezTo>
                  <a:cubicBezTo>
                    <a:pt x="64" y="88"/>
                    <a:pt x="64" y="88"/>
                    <a:pt x="64" y="88"/>
                  </a:cubicBezTo>
                  <a:cubicBezTo>
                    <a:pt x="64" y="98"/>
                    <a:pt x="64" y="98"/>
                    <a:pt x="64" y="98"/>
                  </a:cubicBezTo>
                  <a:cubicBezTo>
                    <a:pt x="64" y="99"/>
                    <a:pt x="65" y="100"/>
                    <a:pt x="66" y="100"/>
                  </a:cubicBezTo>
                  <a:cubicBezTo>
                    <a:pt x="67" y="100"/>
                    <a:pt x="68" y="99"/>
                    <a:pt x="68" y="98"/>
                  </a:cubicBezTo>
                  <a:cubicBezTo>
                    <a:pt x="68" y="88"/>
                    <a:pt x="68" y="88"/>
                    <a:pt x="68" y="88"/>
                  </a:cubicBezTo>
                  <a:cubicBezTo>
                    <a:pt x="68" y="88"/>
                    <a:pt x="68" y="88"/>
                    <a:pt x="68" y="87"/>
                  </a:cubicBezTo>
                  <a:cubicBezTo>
                    <a:pt x="74" y="84"/>
                    <a:pt x="104" y="69"/>
                    <a:pt x="104" y="42"/>
                  </a:cubicBezTo>
                  <a:cubicBezTo>
                    <a:pt x="104" y="4"/>
                    <a:pt x="104" y="4"/>
                    <a:pt x="104" y="4"/>
                  </a:cubicBezTo>
                  <a:cubicBezTo>
                    <a:pt x="110" y="4"/>
                    <a:pt x="110" y="4"/>
                    <a:pt x="110" y="4"/>
                  </a:cubicBezTo>
                  <a:cubicBezTo>
                    <a:pt x="119" y="4"/>
                    <a:pt x="126" y="6"/>
                    <a:pt x="129" y="11"/>
                  </a:cubicBezTo>
                  <a:cubicBezTo>
                    <a:pt x="132" y="15"/>
                    <a:pt x="132" y="20"/>
                    <a:pt x="130" y="25"/>
                  </a:cubicBezTo>
                  <a:cubicBezTo>
                    <a:pt x="128" y="33"/>
                    <a:pt x="115" y="48"/>
                    <a:pt x="109" y="52"/>
                  </a:cubicBezTo>
                  <a:cubicBezTo>
                    <a:pt x="108" y="53"/>
                    <a:pt x="108" y="54"/>
                    <a:pt x="108" y="55"/>
                  </a:cubicBezTo>
                  <a:cubicBezTo>
                    <a:pt x="109" y="56"/>
                    <a:pt x="109" y="56"/>
                    <a:pt x="110" y="56"/>
                  </a:cubicBezTo>
                  <a:cubicBezTo>
                    <a:pt x="110" y="56"/>
                    <a:pt x="111" y="56"/>
                    <a:pt x="111" y="56"/>
                  </a:cubicBezTo>
                  <a:cubicBezTo>
                    <a:pt x="118" y="50"/>
                    <a:pt x="131" y="35"/>
                    <a:pt x="134" y="27"/>
                  </a:cubicBezTo>
                  <a:cubicBezTo>
                    <a:pt x="136" y="20"/>
                    <a:pt x="136" y="13"/>
                    <a:pt x="132" y="9"/>
                  </a:cubicBezTo>
                  <a:cubicBezTo>
                    <a:pt x="129" y="5"/>
                    <a:pt x="123" y="0"/>
                    <a:pt x="110" y="0"/>
                  </a:cubicBezTo>
                  <a:lnTo>
                    <a:pt x="102" y="0"/>
                  </a:lnTo>
                  <a:close/>
                  <a:moveTo>
                    <a:pt x="100" y="42"/>
                  </a:moveTo>
                  <a:cubicBezTo>
                    <a:pt x="100" y="66"/>
                    <a:pt x="71" y="81"/>
                    <a:pt x="66" y="84"/>
                  </a:cubicBezTo>
                  <a:cubicBezTo>
                    <a:pt x="61" y="81"/>
                    <a:pt x="36" y="66"/>
                    <a:pt x="36" y="42"/>
                  </a:cubicBezTo>
                  <a:cubicBezTo>
                    <a:pt x="36" y="4"/>
                    <a:pt x="36" y="4"/>
                    <a:pt x="36" y="4"/>
                  </a:cubicBezTo>
                  <a:cubicBezTo>
                    <a:pt x="100" y="4"/>
                    <a:pt x="100" y="4"/>
                    <a:pt x="100" y="4"/>
                  </a:cubicBezTo>
                  <a:lnTo>
                    <a:pt x="100" y="42"/>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67" name="Freeform 291">
              <a:extLst>
                <a:ext uri="{FF2B5EF4-FFF2-40B4-BE49-F238E27FC236}">
                  <a16:creationId xmlns:a16="http://schemas.microsoft.com/office/drawing/2014/main" id="{7EF5E319-84F6-45A8-A1CE-C19F4099139D}"/>
                </a:ext>
              </a:extLst>
            </p:cNvPr>
            <p:cNvSpPr>
              <a:spLocks noEditPoints="1"/>
            </p:cNvSpPr>
            <p:nvPr/>
          </p:nvSpPr>
          <p:spPr bwMode="auto">
            <a:xfrm>
              <a:off x="3163888" y="1957388"/>
              <a:ext cx="134938" cy="36513"/>
            </a:xfrm>
            <a:custGeom>
              <a:avLst/>
              <a:gdLst/>
              <a:ahLst/>
              <a:cxnLst>
                <a:cxn ang="0">
                  <a:pos x="8" y="0"/>
                </a:cxn>
                <a:cxn ang="0">
                  <a:pos x="0" y="8"/>
                </a:cxn>
                <a:cxn ang="0">
                  <a:pos x="0" y="14"/>
                </a:cxn>
                <a:cxn ang="0">
                  <a:pos x="2" y="16"/>
                </a:cxn>
                <a:cxn ang="0">
                  <a:pos x="58" y="16"/>
                </a:cxn>
                <a:cxn ang="0">
                  <a:pos x="60" y="14"/>
                </a:cxn>
                <a:cxn ang="0">
                  <a:pos x="60" y="8"/>
                </a:cxn>
                <a:cxn ang="0">
                  <a:pos x="52" y="0"/>
                </a:cxn>
                <a:cxn ang="0">
                  <a:pos x="8" y="0"/>
                </a:cxn>
                <a:cxn ang="0">
                  <a:pos x="56" y="8"/>
                </a:cxn>
                <a:cxn ang="0">
                  <a:pos x="56" y="12"/>
                </a:cxn>
                <a:cxn ang="0">
                  <a:pos x="4" y="12"/>
                </a:cxn>
                <a:cxn ang="0">
                  <a:pos x="4" y="8"/>
                </a:cxn>
                <a:cxn ang="0">
                  <a:pos x="8" y="4"/>
                </a:cxn>
                <a:cxn ang="0">
                  <a:pos x="52" y="4"/>
                </a:cxn>
                <a:cxn ang="0">
                  <a:pos x="56" y="8"/>
                </a:cxn>
              </a:cxnLst>
              <a:rect l="0" t="0" r="r" b="b"/>
              <a:pathLst>
                <a:path w="60" h="16">
                  <a:moveTo>
                    <a:pt x="8" y="0"/>
                  </a:moveTo>
                  <a:cubicBezTo>
                    <a:pt x="3" y="0"/>
                    <a:pt x="0" y="3"/>
                    <a:pt x="0" y="8"/>
                  </a:cubicBezTo>
                  <a:cubicBezTo>
                    <a:pt x="0" y="14"/>
                    <a:pt x="0" y="14"/>
                    <a:pt x="0" y="14"/>
                  </a:cubicBezTo>
                  <a:cubicBezTo>
                    <a:pt x="0" y="15"/>
                    <a:pt x="1" y="16"/>
                    <a:pt x="2" y="16"/>
                  </a:cubicBezTo>
                  <a:cubicBezTo>
                    <a:pt x="58" y="16"/>
                    <a:pt x="58" y="16"/>
                    <a:pt x="58" y="16"/>
                  </a:cubicBezTo>
                  <a:cubicBezTo>
                    <a:pt x="59" y="16"/>
                    <a:pt x="60" y="15"/>
                    <a:pt x="60" y="14"/>
                  </a:cubicBezTo>
                  <a:cubicBezTo>
                    <a:pt x="60" y="8"/>
                    <a:pt x="60" y="8"/>
                    <a:pt x="60" y="8"/>
                  </a:cubicBezTo>
                  <a:cubicBezTo>
                    <a:pt x="60" y="4"/>
                    <a:pt x="56" y="0"/>
                    <a:pt x="52" y="0"/>
                  </a:cubicBezTo>
                  <a:lnTo>
                    <a:pt x="8" y="0"/>
                  </a:lnTo>
                  <a:close/>
                  <a:moveTo>
                    <a:pt x="56" y="8"/>
                  </a:moveTo>
                  <a:cubicBezTo>
                    <a:pt x="56" y="12"/>
                    <a:pt x="56" y="12"/>
                    <a:pt x="56" y="12"/>
                  </a:cubicBezTo>
                  <a:cubicBezTo>
                    <a:pt x="4" y="12"/>
                    <a:pt x="4" y="12"/>
                    <a:pt x="4" y="12"/>
                  </a:cubicBezTo>
                  <a:cubicBezTo>
                    <a:pt x="4" y="8"/>
                    <a:pt x="4" y="8"/>
                    <a:pt x="4" y="8"/>
                  </a:cubicBezTo>
                  <a:cubicBezTo>
                    <a:pt x="4" y="6"/>
                    <a:pt x="6" y="4"/>
                    <a:pt x="8" y="4"/>
                  </a:cubicBezTo>
                  <a:cubicBezTo>
                    <a:pt x="52" y="4"/>
                    <a:pt x="52" y="4"/>
                    <a:pt x="52" y="4"/>
                  </a:cubicBezTo>
                  <a:cubicBezTo>
                    <a:pt x="54" y="4"/>
                    <a:pt x="56" y="6"/>
                    <a:pt x="56" y="8"/>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68" name="Group 67">
            <a:extLst>
              <a:ext uri="{FF2B5EF4-FFF2-40B4-BE49-F238E27FC236}">
                <a16:creationId xmlns:a16="http://schemas.microsoft.com/office/drawing/2014/main" id="{8C232EE5-2D3B-4635-BDAB-371F687E911F}"/>
              </a:ext>
            </a:extLst>
          </p:cNvPr>
          <p:cNvGrpSpPr/>
          <p:nvPr/>
        </p:nvGrpSpPr>
        <p:grpSpPr>
          <a:xfrm>
            <a:off x="1585817" y="2264828"/>
            <a:ext cx="364365" cy="424708"/>
            <a:chOff x="3689351" y="1703388"/>
            <a:chExt cx="249237" cy="290513"/>
          </a:xfrm>
          <a:solidFill>
            <a:schemeClr val="bg1"/>
          </a:solidFill>
        </p:grpSpPr>
        <p:sp>
          <p:nvSpPr>
            <p:cNvPr id="69" name="Freeform 292">
              <a:extLst>
                <a:ext uri="{FF2B5EF4-FFF2-40B4-BE49-F238E27FC236}">
                  <a16:creationId xmlns:a16="http://schemas.microsoft.com/office/drawing/2014/main" id="{F7E2FADD-1B5A-4CFA-A60D-1EEB50013F1E}"/>
                </a:ext>
              </a:extLst>
            </p:cNvPr>
            <p:cNvSpPr>
              <a:spLocks noEditPoints="1"/>
            </p:cNvSpPr>
            <p:nvPr/>
          </p:nvSpPr>
          <p:spPr bwMode="auto">
            <a:xfrm>
              <a:off x="3708401" y="1712913"/>
              <a:ext cx="127000" cy="163513"/>
            </a:xfrm>
            <a:custGeom>
              <a:avLst/>
              <a:gdLst/>
              <a:ahLst/>
              <a:cxnLst>
                <a:cxn ang="0">
                  <a:pos x="46" y="0"/>
                </a:cxn>
                <a:cxn ang="0">
                  <a:pos x="2" y="0"/>
                </a:cxn>
                <a:cxn ang="0">
                  <a:pos x="0" y="2"/>
                </a:cxn>
                <a:cxn ang="0">
                  <a:pos x="0" y="62"/>
                </a:cxn>
                <a:cxn ang="0">
                  <a:pos x="2" y="64"/>
                </a:cxn>
                <a:cxn ang="0">
                  <a:pos x="46" y="64"/>
                </a:cxn>
                <a:cxn ang="0">
                  <a:pos x="52" y="70"/>
                </a:cxn>
                <a:cxn ang="0">
                  <a:pos x="54" y="72"/>
                </a:cxn>
                <a:cxn ang="0">
                  <a:pos x="56" y="70"/>
                </a:cxn>
                <a:cxn ang="0">
                  <a:pos x="56" y="10"/>
                </a:cxn>
                <a:cxn ang="0">
                  <a:pos x="46" y="0"/>
                </a:cxn>
                <a:cxn ang="0">
                  <a:pos x="52" y="62"/>
                </a:cxn>
                <a:cxn ang="0">
                  <a:pos x="46" y="60"/>
                </a:cxn>
                <a:cxn ang="0">
                  <a:pos x="4" y="60"/>
                </a:cxn>
                <a:cxn ang="0">
                  <a:pos x="4" y="4"/>
                </a:cxn>
                <a:cxn ang="0">
                  <a:pos x="46" y="4"/>
                </a:cxn>
                <a:cxn ang="0">
                  <a:pos x="52" y="10"/>
                </a:cxn>
                <a:cxn ang="0">
                  <a:pos x="52" y="62"/>
                </a:cxn>
              </a:cxnLst>
              <a:rect l="0" t="0" r="r" b="b"/>
              <a:pathLst>
                <a:path w="56" h="72">
                  <a:moveTo>
                    <a:pt x="46" y="0"/>
                  </a:moveTo>
                  <a:cubicBezTo>
                    <a:pt x="2" y="0"/>
                    <a:pt x="2" y="0"/>
                    <a:pt x="2" y="0"/>
                  </a:cubicBezTo>
                  <a:cubicBezTo>
                    <a:pt x="1" y="0"/>
                    <a:pt x="0" y="1"/>
                    <a:pt x="0" y="2"/>
                  </a:cubicBezTo>
                  <a:cubicBezTo>
                    <a:pt x="0" y="62"/>
                    <a:pt x="0" y="62"/>
                    <a:pt x="0" y="62"/>
                  </a:cubicBezTo>
                  <a:cubicBezTo>
                    <a:pt x="0" y="63"/>
                    <a:pt x="1" y="64"/>
                    <a:pt x="2" y="64"/>
                  </a:cubicBezTo>
                  <a:cubicBezTo>
                    <a:pt x="46" y="64"/>
                    <a:pt x="46" y="64"/>
                    <a:pt x="46" y="64"/>
                  </a:cubicBezTo>
                  <a:cubicBezTo>
                    <a:pt x="47" y="64"/>
                    <a:pt x="52" y="64"/>
                    <a:pt x="52" y="70"/>
                  </a:cubicBezTo>
                  <a:cubicBezTo>
                    <a:pt x="52" y="71"/>
                    <a:pt x="53" y="72"/>
                    <a:pt x="54" y="72"/>
                  </a:cubicBezTo>
                  <a:cubicBezTo>
                    <a:pt x="55" y="72"/>
                    <a:pt x="56" y="71"/>
                    <a:pt x="56" y="70"/>
                  </a:cubicBezTo>
                  <a:cubicBezTo>
                    <a:pt x="56" y="10"/>
                    <a:pt x="56" y="10"/>
                    <a:pt x="56" y="10"/>
                  </a:cubicBezTo>
                  <a:cubicBezTo>
                    <a:pt x="56" y="7"/>
                    <a:pt x="54" y="0"/>
                    <a:pt x="46" y="0"/>
                  </a:cubicBezTo>
                  <a:close/>
                  <a:moveTo>
                    <a:pt x="52" y="62"/>
                  </a:moveTo>
                  <a:cubicBezTo>
                    <a:pt x="50" y="60"/>
                    <a:pt x="48" y="60"/>
                    <a:pt x="46" y="60"/>
                  </a:cubicBezTo>
                  <a:cubicBezTo>
                    <a:pt x="4" y="60"/>
                    <a:pt x="4" y="60"/>
                    <a:pt x="4" y="60"/>
                  </a:cubicBezTo>
                  <a:cubicBezTo>
                    <a:pt x="4" y="4"/>
                    <a:pt x="4" y="4"/>
                    <a:pt x="4" y="4"/>
                  </a:cubicBezTo>
                  <a:cubicBezTo>
                    <a:pt x="46" y="4"/>
                    <a:pt x="46" y="4"/>
                    <a:pt x="46" y="4"/>
                  </a:cubicBezTo>
                  <a:cubicBezTo>
                    <a:pt x="52" y="4"/>
                    <a:pt x="52" y="9"/>
                    <a:pt x="52" y="10"/>
                  </a:cubicBezTo>
                  <a:lnTo>
                    <a:pt x="52" y="62"/>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70" name="Freeform 293">
              <a:extLst>
                <a:ext uri="{FF2B5EF4-FFF2-40B4-BE49-F238E27FC236}">
                  <a16:creationId xmlns:a16="http://schemas.microsoft.com/office/drawing/2014/main" id="{30462AA4-087D-45FA-A7A1-023A6246273D}"/>
                </a:ext>
              </a:extLst>
            </p:cNvPr>
            <p:cNvSpPr>
              <a:spLocks/>
            </p:cNvSpPr>
            <p:nvPr/>
          </p:nvSpPr>
          <p:spPr bwMode="auto">
            <a:xfrm>
              <a:off x="3779838" y="1739900"/>
              <a:ext cx="158750" cy="163513"/>
            </a:xfrm>
            <a:custGeom>
              <a:avLst/>
              <a:gdLst/>
              <a:ahLst/>
              <a:cxnLst>
                <a:cxn ang="0">
                  <a:pos x="65" y="68"/>
                </a:cxn>
                <a:cxn ang="0">
                  <a:pos x="10" y="68"/>
                </a:cxn>
                <a:cxn ang="0">
                  <a:pos x="5" y="66"/>
                </a:cxn>
                <a:cxn ang="0">
                  <a:pos x="4" y="62"/>
                </a:cxn>
                <a:cxn ang="0">
                  <a:pos x="2" y="60"/>
                </a:cxn>
                <a:cxn ang="0">
                  <a:pos x="0" y="62"/>
                </a:cxn>
                <a:cxn ang="0">
                  <a:pos x="3" y="69"/>
                </a:cxn>
                <a:cxn ang="0">
                  <a:pos x="10" y="72"/>
                </a:cxn>
                <a:cxn ang="0">
                  <a:pos x="10" y="72"/>
                </a:cxn>
                <a:cxn ang="0">
                  <a:pos x="65" y="72"/>
                </a:cxn>
                <a:cxn ang="0">
                  <a:pos x="69" y="70"/>
                </a:cxn>
                <a:cxn ang="0">
                  <a:pos x="70" y="66"/>
                </a:cxn>
                <a:cxn ang="0">
                  <a:pos x="52" y="38"/>
                </a:cxn>
                <a:cxn ang="0">
                  <a:pos x="70" y="6"/>
                </a:cxn>
                <a:cxn ang="0">
                  <a:pos x="69" y="2"/>
                </a:cxn>
                <a:cxn ang="0">
                  <a:pos x="65" y="0"/>
                </a:cxn>
                <a:cxn ang="0">
                  <a:pos x="30" y="0"/>
                </a:cxn>
                <a:cxn ang="0">
                  <a:pos x="28" y="2"/>
                </a:cxn>
                <a:cxn ang="0">
                  <a:pos x="30" y="4"/>
                </a:cxn>
                <a:cxn ang="0">
                  <a:pos x="65" y="4"/>
                </a:cxn>
                <a:cxn ang="0">
                  <a:pos x="66" y="4"/>
                </a:cxn>
                <a:cxn ang="0">
                  <a:pos x="66" y="5"/>
                </a:cxn>
                <a:cxn ang="0">
                  <a:pos x="48" y="37"/>
                </a:cxn>
                <a:cxn ang="0">
                  <a:pos x="48" y="39"/>
                </a:cxn>
                <a:cxn ang="0">
                  <a:pos x="66" y="67"/>
                </a:cxn>
                <a:cxn ang="0">
                  <a:pos x="66" y="68"/>
                </a:cxn>
                <a:cxn ang="0">
                  <a:pos x="65" y="68"/>
                </a:cxn>
              </a:cxnLst>
              <a:rect l="0" t="0" r="r" b="b"/>
              <a:pathLst>
                <a:path w="70" h="72">
                  <a:moveTo>
                    <a:pt x="65" y="68"/>
                  </a:moveTo>
                  <a:cubicBezTo>
                    <a:pt x="10" y="68"/>
                    <a:pt x="10" y="68"/>
                    <a:pt x="10" y="68"/>
                  </a:cubicBezTo>
                  <a:cubicBezTo>
                    <a:pt x="10" y="68"/>
                    <a:pt x="7" y="68"/>
                    <a:pt x="5" y="66"/>
                  </a:cubicBezTo>
                  <a:cubicBezTo>
                    <a:pt x="4" y="65"/>
                    <a:pt x="4" y="64"/>
                    <a:pt x="4" y="62"/>
                  </a:cubicBezTo>
                  <a:cubicBezTo>
                    <a:pt x="4" y="61"/>
                    <a:pt x="3" y="60"/>
                    <a:pt x="2" y="60"/>
                  </a:cubicBezTo>
                  <a:cubicBezTo>
                    <a:pt x="1" y="60"/>
                    <a:pt x="0" y="61"/>
                    <a:pt x="0" y="62"/>
                  </a:cubicBezTo>
                  <a:cubicBezTo>
                    <a:pt x="0" y="65"/>
                    <a:pt x="1" y="67"/>
                    <a:pt x="3" y="69"/>
                  </a:cubicBezTo>
                  <a:cubicBezTo>
                    <a:pt x="5" y="72"/>
                    <a:pt x="9" y="72"/>
                    <a:pt x="10" y="72"/>
                  </a:cubicBezTo>
                  <a:cubicBezTo>
                    <a:pt x="10" y="72"/>
                    <a:pt x="10" y="72"/>
                    <a:pt x="10" y="72"/>
                  </a:cubicBezTo>
                  <a:cubicBezTo>
                    <a:pt x="65" y="72"/>
                    <a:pt x="65" y="72"/>
                    <a:pt x="65" y="72"/>
                  </a:cubicBezTo>
                  <a:cubicBezTo>
                    <a:pt x="67" y="72"/>
                    <a:pt x="68" y="71"/>
                    <a:pt x="69" y="70"/>
                  </a:cubicBezTo>
                  <a:cubicBezTo>
                    <a:pt x="70" y="69"/>
                    <a:pt x="70" y="67"/>
                    <a:pt x="70" y="66"/>
                  </a:cubicBezTo>
                  <a:cubicBezTo>
                    <a:pt x="68" y="58"/>
                    <a:pt x="56" y="42"/>
                    <a:pt x="52" y="38"/>
                  </a:cubicBezTo>
                  <a:cubicBezTo>
                    <a:pt x="55" y="33"/>
                    <a:pt x="68" y="14"/>
                    <a:pt x="70" y="6"/>
                  </a:cubicBezTo>
                  <a:cubicBezTo>
                    <a:pt x="70" y="5"/>
                    <a:pt x="70" y="3"/>
                    <a:pt x="69" y="2"/>
                  </a:cubicBezTo>
                  <a:cubicBezTo>
                    <a:pt x="68" y="1"/>
                    <a:pt x="67" y="0"/>
                    <a:pt x="65" y="0"/>
                  </a:cubicBezTo>
                  <a:cubicBezTo>
                    <a:pt x="30" y="0"/>
                    <a:pt x="30" y="0"/>
                    <a:pt x="30" y="0"/>
                  </a:cubicBezTo>
                  <a:cubicBezTo>
                    <a:pt x="29" y="0"/>
                    <a:pt x="28" y="1"/>
                    <a:pt x="28" y="2"/>
                  </a:cubicBezTo>
                  <a:cubicBezTo>
                    <a:pt x="28" y="3"/>
                    <a:pt x="29" y="4"/>
                    <a:pt x="30" y="4"/>
                  </a:cubicBezTo>
                  <a:cubicBezTo>
                    <a:pt x="65" y="4"/>
                    <a:pt x="65" y="4"/>
                    <a:pt x="65" y="4"/>
                  </a:cubicBezTo>
                  <a:cubicBezTo>
                    <a:pt x="66" y="4"/>
                    <a:pt x="66" y="4"/>
                    <a:pt x="66" y="4"/>
                  </a:cubicBezTo>
                  <a:cubicBezTo>
                    <a:pt x="66" y="4"/>
                    <a:pt x="66" y="5"/>
                    <a:pt x="66" y="5"/>
                  </a:cubicBezTo>
                  <a:cubicBezTo>
                    <a:pt x="64" y="13"/>
                    <a:pt x="48" y="36"/>
                    <a:pt x="48" y="37"/>
                  </a:cubicBezTo>
                  <a:cubicBezTo>
                    <a:pt x="48" y="37"/>
                    <a:pt x="48" y="38"/>
                    <a:pt x="48" y="39"/>
                  </a:cubicBezTo>
                  <a:cubicBezTo>
                    <a:pt x="48" y="39"/>
                    <a:pt x="64" y="59"/>
                    <a:pt x="66" y="67"/>
                  </a:cubicBezTo>
                  <a:cubicBezTo>
                    <a:pt x="66" y="67"/>
                    <a:pt x="66" y="68"/>
                    <a:pt x="66" y="68"/>
                  </a:cubicBezTo>
                  <a:cubicBezTo>
                    <a:pt x="66" y="68"/>
                    <a:pt x="66" y="68"/>
                    <a:pt x="65" y="68"/>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71" name="Freeform 294">
              <a:extLst>
                <a:ext uri="{FF2B5EF4-FFF2-40B4-BE49-F238E27FC236}">
                  <a16:creationId xmlns:a16="http://schemas.microsoft.com/office/drawing/2014/main" id="{66D7CE77-3080-4A33-93DB-C81D3D19BA3F}"/>
                </a:ext>
              </a:extLst>
            </p:cNvPr>
            <p:cNvSpPr>
              <a:spLocks/>
            </p:cNvSpPr>
            <p:nvPr/>
          </p:nvSpPr>
          <p:spPr bwMode="auto">
            <a:xfrm>
              <a:off x="3689351" y="1703388"/>
              <a:ext cx="9525" cy="290513"/>
            </a:xfrm>
            <a:custGeom>
              <a:avLst/>
              <a:gdLst/>
              <a:ahLst/>
              <a:cxnLst>
                <a:cxn ang="0">
                  <a:pos x="4" y="126"/>
                </a:cxn>
                <a:cxn ang="0">
                  <a:pos x="4" y="2"/>
                </a:cxn>
                <a:cxn ang="0">
                  <a:pos x="2" y="0"/>
                </a:cxn>
                <a:cxn ang="0">
                  <a:pos x="0" y="2"/>
                </a:cxn>
                <a:cxn ang="0">
                  <a:pos x="0" y="126"/>
                </a:cxn>
                <a:cxn ang="0">
                  <a:pos x="2" y="128"/>
                </a:cxn>
                <a:cxn ang="0">
                  <a:pos x="4" y="126"/>
                </a:cxn>
              </a:cxnLst>
              <a:rect l="0" t="0" r="r" b="b"/>
              <a:pathLst>
                <a:path w="4" h="128">
                  <a:moveTo>
                    <a:pt x="4" y="126"/>
                  </a:moveTo>
                  <a:cubicBezTo>
                    <a:pt x="4" y="2"/>
                    <a:pt x="4" y="2"/>
                    <a:pt x="4" y="2"/>
                  </a:cubicBezTo>
                  <a:cubicBezTo>
                    <a:pt x="4" y="1"/>
                    <a:pt x="3" y="0"/>
                    <a:pt x="2" y="0"/>
                  </a:cubicBezTo>
                  <a:cubicBezTo>
                    <a:pt x="1" y="0"/>
                    <a:pt x="0" y="1"/>
                    <a:pt x="0" y="2"/>
                  </a:cubicBezTo>
                  <a:cubicBezTo>
                    <a:pt x="0" y="126"/>
                    <a:pt x="0" y="126"/>
                    <a:pt x="0" y="126"/>
                  </a:cubicBezTo>
                  <a:cubicBezTo>
                    <a:pt x="0" y="127"/>
                    <a:pt x="1" y="128"/>
                    <a:pt x="2" y="128"/>
                  </a:cubicBezTo>
                  <a:cubicBezTo>
                    <a:pt x="3" y="128"/>
                    <a:pt x="4" y="127"/>
                    <a:pt x="4" y="126"/>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grpSp>
      <p:sp>
        <p:nvSpPr>
          <p:cNvPr id="72" name="Freeform 308">
            <a:extLst>
              <a:ext uri="{FF2B5EF4-FFF2-40B4-BE49-F238E27FC236}">
                <a16:creationId xmlns:a16="http://schemas.microsoft.com/office/drawing/2014/main" id="{1FC743DD-ED56-4BD2-B4B1-09E16A5D77CB}"/>
              </a:ext>
            </a:extLst>
          </p:cNvPr>
          <p:cNvSpPr>
            <a:spLocks noEditPoints="1"/>
          </p:cNvSpPr>
          <p:nvPr/>
        </p:nvSpPr>
        <p:spPr bwMode="auto">
          <a:xfrm>
            <a:off x="10191188" y="2264828"/>
            <a:ext cx="556993" cy="424708"/>
          </a:xfrm>
          <a:custGeom>
            <a:avLst/>
            <a:gdLst/>
            <a:ahLst/>
            <a:cxnLst>
              <a:cxn ang="0">
                <a:pos x="156" y="0"/>
              </a:cxn>
              <a:cxn ang="0">
                <a:pos x="144" y="12"/>
              </a:cxn>
              <a:cxn ang="0">
                <a:pos x="148" y="21"/>
              </a:cxn>
              <a:cxn ang="0">
                <a:pos x="113" y="77"/>
              </a:cxn>
              <a:cxn ang="0">
                <a:pos x="108" y="76"/>
              </a:cxn>
              <a:cxn ang="0">
                <a:pos x="99" y="80"/>
              </a:cxn>
              <a:cxn ang="0">
                <a:pos x="63" y="57"/>
              </a:cxn>
              <a:cxn ang="0">
                <a:pos x="64" y="52"/>
              </a:cxn>
              <a:cxn ang="0">
                <a:pos x="52" y="40"/>
              </a:cxn>
              <a:cxn ang="0">
                <a:pos x="40" y="52"/>
              </a:cxn>
              <a:cxn ang="0">
                <a:pos x="44" y="61"/>
              </a:cxn>
              <a:cxn ang="0">
                <a:pos x="17" y="105"/>
              </a:cxn>
              <a:cxn ang="0">
                <a:pos x="12" y="104"/>
              </a:cxn>
              <a:cxn ang="0">
                <a:pos x="0" y="116"/>
              </a:cxn>
              <a:cxn ang="0">
                <a:pos x="12" y="128"/>
              </a:cxn>
              <a:cxn ang="0">
                <a:pos x="24" y="116"/>
              </a:cxn>
              <a:cxn ang="0">
                <a:pos x="20" y="107"/>
              </a:cxn>
              <a:cxn ang="0">
                <a:pos x="48" y="63"/>
              </a:cxn>
              <a:cxn ang="0">
                <a:pos x="52" y="64"/>
              </a:cxn>
              <a:cxn ang="0">
                <a:pos x="61" y="60"/>
              </a:cxn>
              <a:cxn ang="0">
                <a:pos x="97" y="83"/>
              </a:cxn>
              <a:cxn ang="0">
                <a:pos x="96" y="88"/>
              </a:cxn>
              <a:cxn ang="0">
                <a:pos x="108" y="100"/>
              </a:cxn>
              <a:cxn ang="0">
                <a:pos x="120" y="88"/>
              </a:cxn>
              <a:cxn ang="0">
                <a:pos x="116" y="79"/>
              </a:cxn>
              <a:cxn ang="0">
                <a:pos x="151" y="23"/>
              </a:cxn>
              <a:cxn ang="0">
                <a:pos x="156" y="24"/>
              </a:cxn>
              <a:cxn ang="0">
                <a:pos x="168" y="12"/>
              </a:cxn>
              <a:cxn ang="0">
                <a:pos x="156" y="0"/>
              </a:cxn>
              <a:cxn ang="0">
                <a:pos x="20" y="116"/>
              </a:cxn>
              <a:cxn ang="0">
                <a:pos x="12" y="124"/>
              </a:cxn>
              <a:cxn ang="0">
                <a:pos x="4" y="116"/>
              </a:cxn>
              <a:cxn ang="0">
                <a:pos x="12" y="108"/>
              </a:cxn>
              <a:cxn ang="0">
                <a:pos x="20" y="116"/>
              </a:cxn>
              <a:cxn ang="0">
                <a:pos x="52" y="60"/>
              </a:cxn>
              <a:cxn ang="0">
                <a:pos x="44" y="52"/>
              </a:cxn>
              <a:cxn ang="0">
                <a:pos x="52" y="44"/>
              </a:cxn>
              <a:cxn ang="0">
                <a:pos x="60" y="52"/>
              </a:cxn>
              <a:cxn ang="0">
                <a:pos x="52" y="60"/>
              </a:cxn>
              <a:cxn ang="0">
                <a:pos x="108" y="96"/>
              </a:cxn>
              <a:cxn ang="0">
                <a:pos x="100" y="88"/>
              </a:cxn>
              <a:cxn ang="0">
                <a:pos x="108" y="80"/>
              </a:cxn>
              <a:cxn ang="0">
                <a:pos x="116" y="88"/>
              </a:cxn>
              <a:cxn ang="0">
                <a:pos x="108" y="96"/>
              </a:cxn>
              <a:cxn ang="0">
                <a:pos x="156" y="20"/>
              </a:cxn>
              <a:cxn ang="0">
                <a:pos x="148" y="12"/>
              </a:cxn>
              <a:cxn ang="0">
                <a:pos x="156" y="4"/>
              </a:cxn>
              <a:cxn ang="0">
                <a:pos x="164" y="12"/>
              </a:cxn>
              <a:cxn ang="0">
                <a:pos x="156" y="20"/>
              </a:cxn>
            </a:cxnLst>
            <a:rect l="0" t="0" r="r" b="b"/>
            <a:pathLst>
              <a:path w="168" h="128">
                <a:moveTo>
                  <a:pt x="156" y="0"/>
                </a:moveTo>
                <a:cubicBezTo>
                  <a:pt x="149" y="0"/>
                  <a:pt x="144" y="5"/>
                  <a:pt x="144" y="12"/>
                </a:cubicBezTo>
                <a:cubicBezTo>
                  <a:pt x="144" y="16"/>
                  <a:pt x="146" y="19"/>
                  <a:pt x="148" y="21"/>
                </a:cubicBezTo>
                <a:cubicBezTo>
                  <a:pt x="113" y="77"/>
                  <a:pt x="113" y="77"/>
                  <a:pt x="113" y="77"/>
                </a:cubicBezTo>
                <a:cubicBezTo>
                  <a:pt x="111" y="76"/>
                  <a:pt x="110" y="76"/>
                  <a:pt x="108" y="76"/>
                </a:cubicBezTo>
                <a:cubicBezTo>
                  <a:pt x="105" y="76"/>
                  <a:pt x="101" y="78"/>
                  <a:pt x="99" y="80"/>
                </a:cubicBezTo>
                <a:cubicBezTo>
                  <a:pt x="63" y="57"/>
                  <a:pt x="63" y="57"/>
                  <a:pt x="63" y="57"/>
                </a:cubicBezTo>
                <a:cubicBezTo>
                  <a:pt x="64" y="55"/>
                  <a:pt x="64" y="54"/>
                  <a:pt x="64" y="52"/>
                </a:cubicBezTo>
                <a:cubicBezTo>
                  <a:pt x="64" y="45"/>
                  <a:pt x="59" y="40"/>
                  <a:pt x="52" y="40"/>
                </a:cubicBezTo>
                <a:cubicBezTo>
                  <a:pt x="45" y="40"/>
                  <a:pt x="40" y="45"/>
                  <a:pt x="40" y="52"/>
                </a:cubicBezTo>
                <a:cubicBezTo>
                  <a:pt x="40" y="56"/>
                  <a:pt x="42" y="59"/>
                  <a:pt x="44" y="61"/>
                </a:cubicBezTo>
                <a:cubicBezTo>
                  <a:pt x="17" y="105"/>
                  <a:pt x="17" y="105"/>
                  <a:pt x="17" y="105"/>
                </a:cubicBezTo>
                <a:cubicBezTo>
                  <a:pt x="15" y="104"/>
                  <a:pt x="14" y="104"/>
                  <a:pt x="12" y="104"/>
                </a:cubicBezTo>
                <a:cubicBezTo>
                  <a:pt x="5" y="104"/>
                  <a:pt x="0" y="109"/>
                  <a:pt x="0" y="116"/>
                </a:cubicBezTo>
                <a:cubicBezTo>
                  <a:pt x="0" y="123"/>
                  <a:pt x="5" y="128"/>
                  <a:pt x="12" y="128"/>
                </a:cubicBezTo>
                <a:cubicBezTo>
                  <a:pt x="19" y="128"/>
                  <a:pt x="24" y="123"/>
                  <a:pt x="24" y="116"/>
                </a:cubicBezTo>
                <a:cubicBezTo>
                  <a:pt x="24" y="112"/>
                  <a:pt x="22" y="109"/>
                  <a:pt x="20" y="107"/>
                </a:cubicBezTo>
                <a:cubicBezTo>
                  <a:pt x="48" y="63"/>
                  <a:pt x="48" y="63"/>
                  <a:pt x="48" y="63"/>
                </a:cubicBezTo>
                <a:cubicBezTo>
                  <a:pt x="49" y="64"/>
                  <a:pt x="50" y="64"/>
                  <a:pt x="52" y="64"/>
                </a:cubicBezTo>
                <a:cubicBezTo>
                  <a:pt x="55" y="64"/>
                  <a:pt x="59" y="63"/>
                  <a:pt x="61" y="60"/>
                </a:cubicBezTo>
                <a:cubicBezTo>
                  <a:pt x="97" y="83"/>
                  <a:pt x="97" y="83"/>
                  <a:pt x="97" y="83"/>
                </a:cubicBezTo>
                <a:cubicBezTo>
                  <a:pt x="96" y="85"/>
                  <a:pt x="96" y="86"/>
                  <a:pt x="96" y="88"/>
                </a:cubicBezTo>
                <a:cubicBezTo>
                  <a:pt x="96" y="95"/>
                  <a:pt x="101" y="100"/>
                  <a:pt x="108" y="100"/>
                </a:cubicBezTo>
                <a:cubicBezTo>
                  <a:pt x="115" y="100"/>
                  <a:pt x="120" y="95"/>
                  <a:pt x="120" y="88"/>
                </a:cubicBezTo>
                <a:cubicBezTo>
                  <a:pt x="120" y="85"/>
                  <a:pt x="119" y="81"/>
                  <a:pt x="116" y="79"/>
                </a:cubicBezTo>
                <a:cubicBezTo>
                  <a:pt x="151" y="23"/>
                  <a:pt x="151" y="23"/>
                  <a:pt x="151" y="23"/>
                </a:cubicBezTo>
                <a:cubicBezTo>
                  <a:pt x="153" y="24"/>
                  <a:pt x="154" y="24"/>
                  <a:pt x="156" y="24"/>
                </a:cubicBezTo>
                <a:cubicBezTo>
                  <a:pt x="163" y="24"/>
                  <a:pt x="168" y="19"/>
                  <a:pt x="168" y="12"/>
                </a:cubicBezTo>
                <a:cubicBezTo>
                  <a:pt x="168" y="5"/>
                  <a:pt x="163" y="0"/>
                  <a:pt x="156" y="0"/>
                </a:cubicBezTo>
                <a:close/>
                <a:moveTo>
                  <a:pt x="20" y="116"/>
                </a:moveTo>
                <a:cubicBezTo>
                  <a:pt x="20" y="120"/>
                  <a:pt x="16" y="124"/>
                  <a:pt x="12" y="124"/>
                </a:cubicBezTo>
                <a:cubicBezTo>
                  <a:pt x="8" y="124"/>
                  <a:pt x="4" y="120"/>
                  <a:pt x="4" y="116"/>
                </a:cubicBezTo>
                <a:cubicBezTo>
                  <a:pt x="4" y="112"/>
                  <a:pt x="8" y="108"/>
                  <a:pt x="12" y="108"/>
                </a:cubicBezTo>
                <a:cubicBezTo>
                  <a:pt x="16" y="108"/>
                  <a:pt x="20" y="112"/>
                  <a:pt x="20" y="116"/>
                </a:cubicBezTo>
                <a:close/>
                <a:moveTo>
                  <a:pt x="52" y="60"/>
                </a:moveTo>
                <a:cubicBezTo>
                  <a:pt x="48" y="60"/>
                  <a:pt x="44" y="56"/>
                  <a:pt x="44" y="52"/>
                </a:cubicBezTo>
                <a:cubicBezTo>
                  <a:pt x="44" y="48"/>
                  <a:pt x="48" y="44"/>
                  <a:pt x="52" y="44"/>
                </a:cubicBezTo>
                <a:cubicBezTo>
                  <a:pt x="56" y="44"/>
                  <a:pt x="60" y="48"/>
                  <a:pt x="60" y="52"/>
                </a:cubicBezTo>
                <a:cubicBezTo>
                  <a:pt x="60" y="56"/>
                  <a:pt x="56" y="60"/>
                  <a:pt x="52" y="60"/>
                </a:cubicBezTo>
                <a:close/>
                <a:moveTo>
                  <a:pt x="108" y="96"/>
                </a:moveTo>
                <a:cubicBezTo>
                  <a:pt x="104" y="96"/>
                  <a:pt x="100" y="92"/>
                  <a:pt x="100" y="88"/>
                </a:cubicBezTo>
                <a:cubicBezTo>
                  <a:pt x="100" y="84"/>
                  <a:pt x="104" y="80"/>
                  <a:pt x="108" y="80"/>
                </a:cubicBezTo>
                <a:cubicBezTo>
                  <a:pt x="112" y="80"/>
                  <a:pt x="116" y="84"/>
                  <a:pt x="116" y="88"/>
                </a:cubicBezTo>
                <a:cubicBezTo>
                  <a:pt x="116" y="92"/>
                  <a:pt x="112" y="96"/>
                  <a:pt x="108" y="96"/>
                </a:cubicBezTo>
                <a:close/>
                <a:moveTo>
                  <a:pt x="156" y="20"/>
                </a:moveTo>
                <a:cubicBezTo>
                  <a:pt x="152" y="20"/>
                  <a:pt x="148" y="16"/>
                  <a:pt x="148" y="12"/>
                </a:cubicBezTo>
                <a:cubicBezTo>
                  <a:pt x="148" y="8"/>
                  <a:pt x="152" y="4"/>
                  <a:pt x="156" y="4"/>
                </a:cubicBezTo>
                <a:cubicBezTo>
                  <a:pt x="160" y="4"/>
                  <a:pt x="164" y="8"/>
                  <a:pt x="164" y="12"/>
                </a:cubicBezTo>
                <a:cubicBezTo>
                  <a:pt x="164" y="16"/>
                  <a:pt x="160" y="20"/>
                  <a:pt x="156" y="20"/>
                </a:cubicBezTo>
                <a:close/>
              </a:path>
            </a:pathLst>
          </a:custGeom>
          <a:solidFill>
            <a:schemeClr val="bg1"/>
          </a:solid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grpSp>
        <p:nvGrpSpPr>
          <p:cNvPr id="73" name="Group 72">
            <a:extLst>
              <a:ext uri="{FF2B5EF4-FFF2-40B4-BE49-F238E27FC236}">
                <a16:creationId xmlns:a16="http://schemas.microsoft.com/office/drawing/2014/main" id="{45DC5EA8-2FC7-481B-9E95-3FBA4CCCD0F4}"/>
              </a:ext>
            </a:extLst>
          </p:cNvPr>
          <p:cNvGrpSpPr/>
          <p:nvPr/>
        </p:nvGrpSpPr>
        <p:grpSpPr>
          <a:xfrm>
            <a:off x="7378606" y="2244723"/>
            <a:ext cx="335350" cy="464918"/>
            <a:chOff x="3589338" y="2649538"/>
            <a:chExt cx="209550" cy="290513"/>
          </a:xfrm>
          <a:solidFill>
            <a:schemeClr val="bg1"/>
          </a:solidFill>
        </p:grpSpPr>
        <p:sp>
          <p:nvSpPr>
            <p:cNvPr id="74" name="Freeform 321">
              <a:extLst>
                <a:ext uri="{FF2B5EF4-FFF2-40B4-BE49-F238E27FC236}">
                  <a16:creationId xmlns:a16="http://schemas.microsoft.com/office/drawing/2014/main" id="{D1B71C8D-01E6-4F22-94AD-3137F0AD12ED}"/>
                </a:ext>
              </a:extLst>
            </p:cNvPr>
            <p:cNvSpPr>
              <a:spLocks noEditPoints="1"/>
            </p:cNvSpPr>
            <p:nvPr/>
          </p:nvSpPr>
          <p:spPr bwMode="auto">
            <a:xfrm>
              <a:off x="3679826" y="2649538"/>
              <a:ext cx="28575" cy="53975"/>
            </a:xfrm>
            <a:custGeom>
              <a:avLst/>
              <a:gdLst/>
              <a:ahLst/>
              <a:cxnLst>
                <a:cxn ang="0">
                  <a:pos x="6" y="24"/>
                </a:cxn>
                <a:cxn ang="0">
                  <a:pos x="8" y="22"/>
                </a:cxn>
                <a:cxn ang="0">
                  <a:pos x="8" y="16"/>
                </a:cxn>
                <a:cxn ang="0">
                  <a:pos x="10" y="16"/>
                </a:cxn>
                <a:cxn ang="0">
                  <a:pos x="12" y="14"/>
                </a:cxn>
                <a:cxn ang="0">
                  <a:pos x="12" y="2"/>
                </a:cxn>
                <a:cxn ang="0">
                  <a:pos x="10" y="0"/>
                </a:cxn>
                <a:cxn ang="0">
                  <a:pos x="2" y="0"/>
                </a:cxn>
                <a:cxn ang="0">
                  <a:pos x="0" y="2"/>
                </a:cxn>
                <a:cxn ang="0">
                  <a:pos x="0" y="14"/>
                </a:cxn>
                <a:cxn ang="0">
                  <a:pos x="2" y="16"/>
                </a:cxn>
                <a:cxn ang="0">
                  <a:pos x="4" y="16"/>
                </a:cxn>
                <a:cxn ang="0">
                  <a:pos x="4" y="22"/>
                </a:cxn>
                <a:cxn ang="0">
                  <a:pos x="6" y="24"/>
                </a:cxn>
                <a:cxn ang="0">
                  <a:pos x="4" y="4"/>
                </a:cxn>
                <a:cxn ang="0">
                  <a:pos x="8" y="4"/>
                </a:cxn>
                <a:cxn ang="0">
                  <a:pos x="8" y="12"/>
                </a:cxn>
                <a:cxn ang="0">
                  <a:pos x="4" y="12"/>
                </a:cxn>
                <a:cxn ang="0">
                  <a:pos x="4" y="4"/>
                </a:cxn>
              </a:cxnLst>
              <a:rect l="0" t="0" r="r" b="b"/>
              <a:pathLst>
                <a:path w="12" h="24">
                  <a:moveTo>
                    <a:pt x="6" y="24"/>
                  </a:moveTo>
                  <a:cubicBezTo>
                    <a:pt x="7" y="24"/>
                    <a:pt x="8" y="23"/>
                    <a:pt x="8" y="22"/>
                  </a:cubicBezTo>
                  <a:cubicBezTo>
                    <a:pt x="8" y="16"/>
                    <a:pt x="8" y="16"/>
                    <a:pt x="8" y="16"/>
                  </a:cubicBezTo>
                  <a:cubicBezTo>
                    <a:pt x="10" y="16"/>
                    <a:pt x="10" y="16"/>
                    <a:pt x="10" y="16"/>
                  </a:cubicBezTo>
                  <a:cubicBezTo>
                    <a:pt x="11" y="16"/>
                    <a:pt x="12" y="15"/>
                    <a:pt x="12" y="14"/>
                  </a:cubicBezTo>
                  <a:cubicBezTo>
                    <a:pt x="12" y="2"/>
                    <a:pt x="12" y="2"/>
                    <a:pt x="12" y="2"/>
                  </a:cubicBezTo>
                  <a:cubicBezTo>
                    <a:pt x="12" y="1"/>
                    <a:pt x="11" y="0"/>
                    <a:pt x="10" y="0"/>
                  </a:cubicBezTo>
                  <a:cubicBezTo>
                    <a:pt x="2" y="0"/>
                    <a:pt x="2" y="0"/>
                    <a:pt x="2" y="0"/>
                  </a:cubicBezTo>
                  <a:cubicBezTo>
                    <a:pt x="1" y="0"/>
                    <a:pt x="0" y="1"/>
                    <a:pt x="0" y="2"/>
                  </a:cubicBezTo>
                  <a:cubicBezTo>
                    <a:pt x="0" y="14"/>
                    <a:pt x="0" y="14"/>
                    <a:pt x="0" y="14"/>
                  </a:cubicBezTo>
                  <a:cubicBezTo>
                    <a:pt x="0" y="15"/>
                    <a:pt x="1" y="16"/>
                    <a:pt x="2" y="16"/>
                  </a:cubicBezTo>
                  <a:cubicBezTo>
                    <a:pt x="4" y="16"/>
                    <a:pt x="4" y="16"/>
                    <a:pt x="4" y="16"/>
                  </a:cubicBezTo>
                  <a:cubicBezTo>
                    <a:pt x="4" y="22"/>
                    <a:pt x="4" y="22"/>
                    <a:pt x="4" y="22"/>
                  </a:cubicBezTo>
                  <a:cubicBezTo>
                    <a:pt x="4" y="23"/>
                    <a:pt x="5" y="24"/>
                    <a:pt x="6" y="24"/>
                  </a:cubicBezTo>
                  <a:close/>
                  <a:moveTo>
                    <a:pt x="4" y="4"/>
                  </a:moveTo>
                  <a:cubicBezTo>
                    <a:pt x="8" y="4"/>
                    <a:pt x="8" y="4"/>
                    <a:pt x="8" y="4"/>
                  </a:cubicBezTo>
                  <a:cubicBezTo>
                    <a:pt x="8" y="12"/>
                    <a:pt x="8" y="12"/>
                    <a:pt x="8" y="12"/>
                  </a:cubicBezTo>
                  <a:cubicBezTo>
                    <a:pt x="4" y="12"/>
                    <a:pt x="4" y="12"/>
                    <a:pt x="4" y="12"/>
                  </a:cubicBezTo>
                  <a:lnTo>
                    <a:pt x="4" y="4"/>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75" name="Freeform 322">
              <a:extLst>
                <a:ext uri="{FF2B5EF4-FFF2-40B4-BE49-F238E27FC236}">
                  <a16:creationId xmlns:a16="http://schemas.microsoft.com/office/drawing/2014/main" id="{FC11053D-DA90-4945-B539-8D6F37D5E33D}"/>
                </a:ext>
              </a:extLst>
            </p:cNvPr>
            <p:cNvSpPr>
              <a:spLocks noEditPoints="1"/>
            </p:cNvSpPr>
            <p:nvPr/>
          </p:nvSpPr>
          <p:spPr bwMode="auto">
            <a:xfrm>
              <a:off x="3589338" y="2713038"/>
              <a:ext cx="209550" cy="227013"/>
            </a:xfrm>
            <a:custGeom>
              <a:avLst/>
              <a:gdLst/>
              <a:ahLst/>
              <a:cxnLst>
                <a:cxn ang="0">
                  <a:pos x="1" y="99"/>
                </a:cxn>
                <a:cxn ang="0">
                  <a:pos x="2" y="100"/>
                </a:cxn>
                <a:cxn ang="0">
                  <a:pos x="4" y="98"/>
                </a:cxn>
                <a:cxn ang="0">
                  <a:pos x="21" y="66"/>
                </a:cxn>
                <a:cxn ang="0">
                  <a:pos x="46" y="72"/>
                </a:cxn>
                <a:cxn ang="0">
                  <a:pos x="71" y="66"/>
                </a:cxn>
                <a:cxn ang="0">
                  <a:pos x="88" y="98"/>
                </a:cxn>
                <a:cxn ang="0">
                  <a:pos x="90" y="100"/>
                </a:cxn>
                <a:cxn ang="0">
                  <a:pos x="91" y="99"/>
                </a:cxn>
                <a:cxn ang="0">
                  <a:pos x="92" y="97"/>
                </a:cxn>
                <a:cxn ang="0">
                  <a:pos x="75" y="64"/>
                </a:cxn>
                <a:cxn ang="0">
                  <a:pos x="86" y="55"/>
                </a:cxn>
                <a:cxn ang="0">
                  <a:pos x="86" y="41"/>
                </a:cxn>
                <a:cxn ang="0">
                  <a:pos x="72" y="41"/>
                </a:cxn>
                <a:cxn ang="0">
                  <a:pos x="65" y="46"/>
                </a:cxn>
                <a:cxn ang="0">
                  <a:pos x="56" y="28"/>
                </a:cxn>
                <a:cxn ang="0">
                  <a:pos x="62" y="16"/>
                </a:cxn>
                <a:cxn ang="0">
                  <a:pos x="46" y="0"/>
                </a:cxn>
                <a:cxn ang="0">
                  <a:pos x="30" y="16"/>
                </a:cxn>
                <a:cxn ang="0">
                  <a:pos x="36" y="28"/>
                </a:cxn>
                <a:cxn ang="0">
                  <a:pos x="27" y="46"/>
                </a:cxn>
                <a:cxn ang="0">
                  <a:pos x="21" y="41"/>
                </a:cxn>
                <a:cxn ang="0">
                  <a:pos x="6" y="41"/>
                </a:cxn>
                <a:cxn ang="0">
                  <a:pos x="6" y="55"/>
                </a:cxn>
                <a:cxn ang="0">
                  <a:pos x="17" y="64"/>
                </a:cxn>
                <a:cxn ang="0">
                  <a:pos x="0" y="97"/>
                </a:cxn>
                <a:cxn ang="0">
                  <a:pos x="1" y="99"/>
                </a:cxn>
                <a:cxn ang="0">
                  <a:pos x="14" y="42"/>
                </a:cxn>
                <a:cxn ang="0">
                  <a:pos x="18" y="44"/>
                </a:cxn>
                <a:cxn ang="0">
                  <a:pos x="46" y="56"/>
                </a:cxn>
                <a:cxn ang="0">
                  <a:pos x="74" y="44"/>
                </a:cxn>
                <a:cxn ang="0">
                  <a:pos x="83" y="44"/>
                </a:cxn>
                <a:cxn ang="0">
                  <a:pos x="83" y="52"/>
                </a:cxn>
                <a:cxn ang="0">
                  <a:pos x="46" y="68"/>
                </a:cxn>
                <a:cxn ang="0">
                  <a:pos x="9" y="52"/>
                </a:cxn>
                <a:cxn ang="0">
                  <a:pos x="9" y="44"/>
                </a:cxn>
                <a:cxn ang="0">
                  <a:pos x="14" y="42"/>
                </a:cxn>
                <a:cxn ang="0">
                  <a:pos x="34" y="16"/>
                </a:cxn>
                <a:cxn ang="0">
                  <a:pos x="46" y="4"/>
                </a:cxn>
                <a:cxn ang="0">
                  <a:pos x="58" y="16"/>
                </a:cxn>
                <a:cxn ang="0">
                  <a:pos x="46" y="28"/>
                </a:cxn>
                <a:cxn ang="0">
                  <a:pos x="34" y="16"/>
                </a:cxn>
                <a:cxn ang="0">
                  <a:pos x="40" y="30"/>
                </a:cxn>
                <a:cxn ang="0">
                  <a:pos x="46" y="32"/>
                </a:cxn>
                <a:cxn ang="0">
                  <a:pos x="52" y="30"/>
                </a:cxn>
                <a:cxn ang="0">
                  <a:pos x="62" y="48"/>
                </a:cxn>
                <a:cxn ang="0">
                  <a:pos x="46" y="52"/>
                </a:cxn>
                <a:cxn ang="0">
                  <a:pos x="30" y="48"/>
                </a:cxn>
                <a:cxn ang="0">
                  <a:pos x="40" y="30"/>
                </a:cxn>
              </a:cxnLst>
              <a:rect l="0" t="0" r="r" b="b"/>
              <a:pathLst>
                <a:path w="92" h="100">
                  <a:moveTo>
                    <a:pt x="1" y="99"/>
                  </a:moveTo>
                  <a:cubicBezTo>
                    <a:pt x="1" y="99"/>
                    <a:pt x="2" y="100"/>
                    <a:pt x="2" y="100"/>
                  </a:cubicBezTo>
                  <a:cubicBezTo>
                    <a:pt x="3" y="100"/>
                    <a:pt x="3" y="99"/>
                    <a:pt x="4" y="98"/>
                  </a:cubicBezTo>
                  <a:cubicBezTo>
                    <a:pt x="21" y="66"/>
                    <a:pt x="21" y="66"/>
                    <a:pt x="21" y="66"/>
                  </a:cubicBezTo>
                  <a:cubicBezTo>
                    <a:pt x="29" y="70"/>
                    <a:pt x="37" y="72"/>
                    <a:pt x="46" y="72"/>
                  </a:cubicBezTo>
                  <a:cubicBezTo>
                    <a:pt x="55" y="72"/>
                    <a:pt x="63" y="70"/>
                    <a:pt x="71" y="66"/>
                  </a:cubicBezTo>
                  <a:cubicBezTo>
                    <a:pt x="88" y="98"/>
                    <a:pt x="88" y="98"/>
                    <a:pt x="88" y="98"/>
                  </a:cubicBezTo>
                  <a:cubicBezTo>
                    <a:pt x="89" y="99"/>
                    <a:pt x="89" y="100"/>
                    <a:pt x="90" y="100"/>
                  </a:cubicBezTo>
                  <a:cubicBezTo>
                    <a:pt x="90" y="100"/>
                    <a:pt x="91" y="99"/>
                    <a:pt x="91" y="99"/>
                  </a:cubicBezTo>
                  <a:cubicBezTo>
                    <a:pt x="92" y="99"/>
                    <a:pt x="92" y="98"/>
                    <a:pt x="92" y="97"/>
                  </a:cubicBezTo>
                  <a:cubicBezTo>
                    <a:pt x="75" y="64"/>
                    <a:pt x="75" y="64"/>
                    <a:pt x="75" y="64"/>
                  </a:cubicBezTo>
                  <a:cubicBezTo>
                    <a:pt x="79" y="61"/>
                    <a:pt x="82" y="59"/>
                    <a:pt x="86" y="55"/>
                  </a:cubicBezTo>
                  <a:cubicBezTo>
                    <a:pt x="90" y="51"/>
                    <a:pt x="90" y="45"/>
                    <a:pt x="86" y="41"/>
                  </a:cubicBezTo>
                  <a:cubicBezTo>
                    <a:pt x="82" y="37"/>
                    <a:pt x="75" y="37"/>
                    <a:pt x="72" y="41"/>
                  </a:cubicBezTo>
                  <a:cubicBezTo>
                    <a:pt x="70" y="43"/>
                    <a:pt x="68" y="45"/>
                    <a:pt x="65" y="46"/>
                  </a:cubicBezTo>
                  <a:cubicBezTo>
                    <a:pt x="56" y="28"/>
                    <a:pt x="56" y="28"/>
                    <a:pt x="56" y="28"/>
                  </a:cubicBezTo>
                  <a:cubicBezTo>
                    <a:pt x="60" y="25"/>
                    <a:pt x="62" y="21"/>
                    <a:pt x="62" y="16"/>
                  </a:cubicBezTo>
                  <a:cubicBezTo>
                    <a:pt x="62" y="7"/>
                    <a:pt x="55" y="0"/>
                    <a:pt x="46" y="0"/>
                  </a:cubicBezTo>
                  <a:cubicBezTo>
                    <a:pt x="37" y="0"/>
                    <a:pt x="30" y="7"/>
                    <a:pt x="30" y="16"/>
                  </a:cubicBezTo>
                  <a:cubicBezTo>
                    <a:pt x="30" y="21"/>
                    <a:pt x="33" y="25"/>
                    <a:pt x="36" y="28"/>
                  </a:cubicBezTo>
                  <a:cubicBezTo>
                    <a:pt x="27" y="46"/>
                    <a:pt x="27" y="46"/>
                    <a:pt x="27" y="46"/>
                  </a:cubicBezTo>
                  <a:cubicBezTo>
                    <a:pt x="25" y="45"/>
                    <a:pt x="22" y="43"/>
                    <a:pt x="21" y="41"/>
                  </a:cubicBezTo>
                  <a:cubicBezTo>
                    <a:pt x="17" y="37"/>
                    <a:pt x="10" y="37"/>
                    <a:pt x="6" y="41"/>
                  </a:cubicBezTo>
                  <a:cubicBezTo>
                    <a:pt x="3" y="45"/>
                    <a:pt x="3" y="51"/>
                    <a:pt x="6" y="55"/>
                  </a:cubicBezTo>
                  <a:cubicBezTo>
                    <a:pt x="10" y="59"/>
                    <a:pt x="13" y="61"/>
                    <a:pt x="17" y="64"/>
                  </a:cubicBezTo>
                  <a:cubicBezTo>
                    <a:pt x="0" y="97"/>
                    <a:pt x="0" y="97"/>
                    <a:pt x="0" y="97"/>
                  </a:cubicBezTo>
                  <a:cubicBezTo>
                    <a:pt x="0" y="98"/>
                    <a:pt x="0" y="99"/>
                    <a:pt x="1" y="99"/>
                  </a:cubicBezTo>
                  <a:close/>
                  <a:moveTo>
                    <a:pt x="14" y="42"/>
                  </a:moveTo>
                  <a:cubicBezTo>
                    <a:pt x="15" y="42"/>
                    <a:pt x="17" y="43"/>
                    <a:pt x="18" y="44"/>
                  </a:cubicBezTo>
                  <a:cubicBezTo>
                    <a:pt x="25" y="52"/>
                    <a:pt x="35" y="56"/>
                    <a:pt x="46" y="56"/>
                  </a:cubicBezTo>
                  <a:cubicBezTo>
                    <a:pt x="57" y="56"/>
                    <a:pt x="67" y="52"/>
                    <a:pt x="74" y="44"/>
                  </a:cubicBezTo>
                  <a:cubicBezTo>
                    <a:pt x="77" y="42"/>
                    <a:pt x="81" y="42"/>
                    <a:pt x="83" y="44"/>
                  </a:cubicBezTo>
                  <a:cubicBezTo>
                    <a:pt x="85" y="46"/>
                    <a:pt x="85" y="50"/>
                    <a:pt x="83" y="52"/>
                  </a:cubicBezTo>
                  <a:cubicBezTo>
                    <a:pt x="73" y="62"/>
                    <a:pt x="60" y="68"/>
                    <a:pt x="46" y="68"/>
                  </a:cubicBezTo>
                  <a:cubicBezTo>
                    <a:pt x="32" y="68"/>
                    <a:pt x="19" y="62"/>
                    <a:pt x="9" y="52"/>
                  </a:cubicBezTo>
                  <a:cubicBezTo>
                    <a:pt x="7" y="50"/>
                    <a:pt x="7" y="46"/>
                    <a:pt x="9" y="44"/>
                  </a:cubicBezTo>
                  <a:cubicBezTo>
                    <a:pt x="10" y="43"/>
                    <a:pt x="12" y="42"/>
                    <a:pt x="14" y="42"/>
                  </a:cubicBezTo>
                  <a:close/>
                  <a:moveTo>
                    <a:pt x="34" y="16"/>
                  </a:moveTo>
                  <a:cubicBezTo>
                    <a:pt x="34" y="9"/>
                    <a:pt x="40" y="4"/>
                    <a:pt x="46" y="4"/>
                  </a:cubicBezTo>
                  <a:cubicBezTo>
                    <a:pt x="53" y="4"/>
                    <a:pt x="58" y="9"/>
                    <a:pt x="58" y="16"/>
                  </a:cubicBezTo>
                  <a:cubicBezTo>
                    <a:pt x="58" y="22"/>
                    <a:pt x="53" y="28"/>
                    <a:pt x="46" y="28"/>
                  </a:cubicBezTo>
                  <a:cubicBezTo>
                    <a:pt x="40" y="28"/>
                    <a:pt x="34" y="22"/>
                    <a:pt x="34" y="16"/>
                  </a:cubicBezTo>
                  <a:close/>
                  <a:moveTo>
                    <a:pt x="40" y="30"/>
                  </a:moveTo>
                  <a:cubicBezTo>
                    <a:pt x="42" y="31"/>
                    <a:pt x="44" y="32"/>
                    <a:pt x="46" y="32"/>
                  </a:cubicBezTo>
                  <a:cubicBezTo>
                    <a:pt x="48" y="32"/>
                    <a:pt x="51" y="31"/>
                    <a:pt x="52" y="30"/>
                  </a:cubicBezTo>
                  <a:cubicBezTo>
                    <a:pt x="62" y="48"/>
                    <a:pt x="62" y="48"/>
                    <a:pt x="62" y="48"/>
                  </a:cubicBezTo>
                  <a:cubicBezTo>
                    <a:pt x="57" y="50"/>
                    <a:pt x="52" y="52"/>
                    <a:pt x="46" y="52"/>
                  </a:cubicBezTo>
                  <a:cubicBezTo>
                    <a:pt x="40" y="52"/>
                    <a:pt x="35" y="50"/>
                    <a:pt x="30" y="48"/>
                  </a:cubicBezTo>
                  <a:lnTo>
                    <a:pt x="40" y="30"/>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grpSp>
      <p:sp>
        <p:nvSpPr>
          <p:cNvPr id="60" name="Rectangle 59">
            <a:extLst>
              <a:ext uri="{FF2B5EF4-FFF2-40B4-BE49-F238E27FC236}">
                <a16:creationId xmlns:a16="http://schemas.microsoft.com/office/drawing/2014/main" id="{E58CF053-1647-4628-9ACE-A489246B17DD}"/>
              </a:ext>
            </a:extLst>
          </p:cNvPr>
          <p:cNvSpPr/>
          <p:nvPr/>
        </p:nvSpPr>
        <p:spPr>
          <a:xfrm>
            <a:off x="2561218" y="644482"/>
            <a:ext cx="7069564" cy="646331"/>
          </a:xfrm>
          <a:prstGeom prst="rect">
            <a:avLst/>
          </a:prstGeom>
        </p:spPr>
        <p:txBody>
          <a:bodyPr wrap="none">
            <a:spAutoFit/>
          </a:bodyPr>
          <a:lstStyle/>
          <a:p>
            <a:r>
              <a:rPr lang="id-ID" sz="3600" dirty="0">
                <a:solidFill>
                  <a:schemeClr val="tx1">
                    <a:lumMod val="75000"/>
                    <a:lumOff val="25000"/>
                  </a:schemeClr>
                </a:solidFill>
                <a:latin typeface="Montserrat" panose="00000500000000000000" pitchFamily="50" charset="0"/>
                <a:cs typeface="Lato" panose="020F0502020204030203" pitchFamily="34" charset="0"/>
              </a:rPr>
              <a:t>DESIGN FOR YOUR BUSINESS</a:t>
            </a:r>
          </a:p>
        </p:txBody>
      </p:sp>
      <p:sp>
        <p:nvSpPr>
          <p:cNvPr id="61" name="TextBox 60">
            <a:extLst>
              <a:ext uri="{FF2B5EF4-FFF2-40B4-BE49-F238E27FC236}">
                <a16:creationId xmlns:a16="http://schemas.microsoft.com/office/drawing/2014/main" id="{00D03E99-4F32-4504-A195-31D461EF284F}"/>
              </a:ext>
            </a:extLst>
          </p:cNvPr>
          <p:cNvSpPr txBox="1"/>
          <p:nvPr/>
        </p:nvSpPr>
        <p:spPr>
          <a:xfrm>
            <a:off x="4346330" y="1289046"/>
            <a:ext cx="3494867" cy="369332"/>
          </a:xfrm>
          <a:prstGeom prst="rect">
            <a:avLst/>
          </a:prstGeom>
          <a:noFill/>
        </p:spPr>
        <p:txBody>
          <a:bodyPr wrap="none" rtlCol="0">
            <a:spAutoFit/>
          </a:bodyPr>
          <a:lstStyle/>
          <a:p>
            <a:pPr algn="ctr"/>
            <a:r>
              <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Multipurpose Template Business</a:t>
            </a:r>
          </a:p>
        </p:txBody>
      </p:sp>
      <p:sp>
        <p:nvSpPr>
          <p:cNvPr id="62" name="Freeform: Shape 61">
            <a:extLst>
              <a:ext uri="{FF2B5EF4-FFF2-40B4-BE49-F238E27FC236}">
                <a16:creationId xmlns:a16="http://schemas.microsoft.com/office/drawing/2014/main" id="{EC37EC21-3C4A-4B01-913F-9B66CE055DCB}"/>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Freeform: Shape 62">
            <a:extLst>
              <a:ext uri="{FF2B5EF4-FFF2-40B4-BE49-F238E27FC236}">
                <a16:creationId xmlns:a16="http://schemas.microsoft.com/office/drawing/2014/main" id="{62F3F8F6-163E-4D24-BA5E-E92130DECF5C}"/>
              </a:ext>
            </a:extLst>
          </p:cNvPr>
          <p:cNvSpPr/>
          <p:nvPr/>
        </p:nvSpPr>
        <p:spPr>
          <a:xfrm rot="16200000">
            <a:off x="-13447" y="-10589"/>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54557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B7890117-F47E-40D0-AABE-BC6346440164}"/>
              </a:ext>
            </a:extLst>
          </p:cNvPr>
          <p:cNvGrpSpPr/>
          <p:nvPr/>
        </p:nvGrpSpPr>
        <p:grpSpPr>
          <a:xfrm>
            <a:off x="5078142" y="890640"/>
            <a:ext cx="3058092" cy="2538360"/>
            <a:chOff x="5455513" y="122569"/>
            <a:chExt cx="3058092" cy="2538360"/>
          </a:xfrm>
        </p:grpSpPr>
        <p:sp>
          <p:nvSpPr>
            <p:cNvPr id="14" name="Subtitle 2">
              <a:extLst>
                <a:ext uri="{FF2B5EF4-FFF2-40B4-BE49-F238E27FC236}">
                  <a16:creationId xmlns:a16="http://schemas.microsoft.com/office/drawing/2014/main" id="{76A11E61-BB90-404F-9A5B-F5E25C0621B4}"/>
                </a:ext>
              </a:extLst>
            </p:cNvPr>
            <p:cNvSpPr txBox="1">
              <a:spLocks/>
            </p:cNvSpPr>
            <p:nvPr/>
          </p:nvSpPr>
          <p:spPr>
            <a:xfrm>
              <a:off x="5455513" y="1679568"/>
              <a:ext cx="3058092" cy="981361"/>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50000"/>
                </a:lnSpc>
              </a:pP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amet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consectetur</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adipiscing</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elit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Sed</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imperdiet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tincidunt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velit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laoreet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facilisis</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p>
          </p:txBody>
        </p:sp>
        <p:sp>
          <p:nvSpPr>
            <p:cNvPr id="15" name="TextBox 14">
              <a:extLst>
                <a:ext uri="{FF2B5EF4-FFF2-40B4-BE49-F238E27FC236}">
                  <a16:creationId xmlns:a16="http://schemas.microsoft.com/office/drawing/2014/main" id="{E1CF4B34-68E7-4C51-87A8-185F25E87D0B}"/>
                </a:ext>
              </a:extLst>
            </p:cNvPr>
            <p:cNvSpPr txBox="1"/>
            <p:nvPr/>
          </p:nvSpPr>
          <p:spPr>
            <a:xfrm>
              <a:off x="6464224" y="122569"/>
              <a:ext cx="1040670" cy="923330"/>
            </a:xfrm>
            <a:prstGeom prst="rect">
              <a:avLst/>
            </a:prstGeom>
            <a:noFill/>
          </p:spPr>
          <p:txBody>
            <a:bodyPr wrap="none" rtlCol="0">
              <a:spAutoFit/>
            </a:bodyPr>
            <a:lstStyle/>
            <a:p>
              <a:pPr algn="ctr"/>
              <a:r>
                <a:rPr lang="en-US" sz="5400" b="1" dirty="0">
                  <a:solidFill>
                    <a:schemeClr val="accent1"/>
                  </a:solidFill>
                  <a:latin typeface="Montserrat" panose="00000500000000000000" pitchFamily="50" charset="0"/>
                  <a:ea typeface="Lato" panose="020F0502020204030203" pitchFamily="34" charset="0"/>
                  <a:cs typeface="Lato" panose="020F0502020204030203" pitchFamily="34" charset="0"/>
                </a:rPr>
                <a:t>01</a:t>
              </a:r>
            </a:p>
          </p:txBody>
        </p:sp>
        <p:sp>
          <p:nvSpPr>
            <p:cNvPr id="16" name="TextBox 15">
              <a:extLst>
                <a:ext uri="{FF2B5EF4-FFF2-40B4-BE49-F238E27FC236}">
                  <a16:creationId xmlns:a16="http://schemas.microsoft.com/office/drawing/2014/main" id="{FB50D172-AF04-4B1C-AD07-E8ECFFE7B316}"/>
                </a:ext>
              </a:extLst>
            </p:cNvPr>
            <p:cNvSpPr txBox="1"/>
            <p:nvPr/>
          </p:nvSpPr>
          <p:spPr>
            <a:xfrm>
              <a:off x="6038631" y="917922"/>
              <a:ext cx="1891864" cy="738920"/>
            </a:xfrm>
            <a:prstGeom prst="rect">
              <a:avLst/>
            </a:prstGeom>
            <a:noFill/>
          </p:spPr>
          <p:txBody>
            <a:bodyPr wrap="none" rtlCol="0" anchor="t" anchorCtr="1">
              <a:spAutoFit/>
            </a:bodyPr>
            <a:lstStyle/>
            <a:p>
              <a:pPr algn="ctr">
                <a:lnSpc>
                  <a:spcPts val="2680"/>
                </a:lnSpc>
              </a:pPr>
              <a:r>
                <a:rPr lang="en-US" sz="1200" b="1" spc="300" dirty="0">
                  <a:solidFill>
                    <a:schemeClr val="tx1">
                      <a:lumMod val="75000"/>
                      <a:lumOff val="25000"/>
                    </a:schemeClr>
                  </a:solidFill>
                  <a:latin typeface="Montserrat" panose="00000500000000000000" pitchFamily="50" charset="0"/>
                  <a:ea typeface="Lato" panose="020F0502020204030203" pitchFamily="34" charset="0"/>
                  <a:cs typeface="Lato" panose="020F0502020204030203" pitchFamily="34" charset="0"/>
                </a:rPr>
                <a:t>LATEST PITCH </a:t>
              </a:r>
            </a:p>
            <a:p>
              <a:pPr algn="ctr">
                <a:lnSpc>
                  <a:spcPts val="2680"/>
                </a:lnSpc>
              </a:pPr>
              <a:r>
                <a:rPr lang="en-US" sz="1200" b="1" spc="300" dirty="0">
                  <a:solidFill>
                    <a:schemeClr val="tx1">
                      <a:lumMod val="75000"/>
                      <a:lumOff val="25000"/>
                    </a:schemeClr>
                  </a:solidFill>
                  <a:latin typeface="Montserrat" panose="00000500000000000000" pitchFamily="50" charset="0"/>
                  <a:ea typeface="Lato" panose="020F0502020204030203" pitchFamily="34" charset="0"/>
                  <a:cs typeface="Lato" panose="020F0502020204030203" pitchFamily="34" charset="0"/>
                </a:rPr>
                <a:t>PRESENTATION</a:t>
              </a:r>
            </a:p>
          </p:txBody>
        </p:sp>
      </p:grpSp>
      <p:grpSp>
        <p:nvGrpSpPr>
          <p:cNvPr id="23" name="Group 22">
            <a:extLst>
              <a:ext uri="{FF2B5EF4-FFF2-40B4-BE49-F238E27FC236}">
                <a16:creationId xmlns:a16="http://schemas.microsoft.com/office/drawing/2014/main" id="{D708245B-DFC7-432C-B7BF-DB137DCD7555}"/>
              </a:ext>
            </a:extLst>
          </p:cNvPr>
          <p:cNvGrpSpPr/>
          <p:nvPr/>
        </p:nvGrpSpPr>
        <p:grpSpPr>
          <a:xfrm>
            <a:off x="8561827" y="890640"/>
            <a:ext cx="3058092" cy="2538360"/>
            <a:chOff x="5455513" y="122569"/>
            <a:chExt cx="3058092" cy="2538360"/>
          </a:xfrm>
        </p:grpSpPr>
        <p:sp>
          <p:nvSpPr>
            <p:cNvPr id="24" name="Subtitle 2">
              <a:extLst>
                <a:ext uri="{FF2B5EF4-FFF2-40B4-BE49-F238E27FC236}">
                  <a16:creationId xmlns:a16="http://schemas.microsoft.com/office/drawing/2014/main" id="{6175F090-78D5-4A9A-8388-3D5C12B6859A}"/>
                </a:ext>
              </a:extLst>
            </p:cNvPr>
            <p:cNvSpPr txBox="1">
              <a:spLocks/>
            </p:cNvSpPr>
            <p:nvPr/>
          </p:nvSpPr>
          <p:spPr>
            <a:xfrm>
              <a:off x="5455513" y="1679568"/>
              <a:ext cx="3058092" cy="981361"/>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50000"/>
                </a:lnSpc>
              </a:pP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amet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consectetur</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adipiscing</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elit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Sed</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imperdiet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tincidunt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velit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laoreet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facilisis</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p>
          </p:txBody>
        </p:sp>
        <p:sp>
          <p:nvSpPr>
            <p:cNvPr id="25" name="TextBox 24">
              <a:extLst>
                <a:ext uri="{FF2B5EF4-FFF2-40B4-BE49-F238E27FC236}">
                  <a16:creationId xmlns:a16="http://schemas.microsoft.com/office/drawing/2014/main" id="{4301914E-EE00-475F-83DA-49C30DF41E51}"/>
                </a:ext>
              </a:extLst>
            </p:cNvPr>
            <p:cNvSpPr txBox="1"/>
            <p:nvPr/>
          </p:nvSpPr>
          <p:spPr>
            <a:xfrm>
              <a:off x="6464224" y="122569"/>
              <a:ext cx="1040670" cy="923330"/>
            </a:xfrm>
            <a:prstGeom prst="rect">
              <a:avLst/>
            </a:prstGeom>
            <a:noFill/>
          </p:spPr>
          <p:txBody>
            <a:bodyPr wrap="none" rtlCol="0">
              <a:spAutoFit/>
            </a:bodyPr>
            <a:lstStyle/>
            <a:p>
              <a:pPr algn="ctr"/>
              <a:r>
                <a:rPr lang="en-US" sz="5400" b="1" dirty="0">
                  <a:solidFill>
                    <a:schemeClr val="accent1"/>
                  </a:solidFill>
                  <a:latin typeface="Montserrat" panose="00000500000000000000" pitchFamily="50" charset="0"/>
                  <a:ea typeface="Lato" panose="020F0502020204030203" pitchFamily="34" charset="0"/>
                  <a:cs typeface="Lato" panose="020F0502020204030203" pitchFamily="34" charset="0"/>
                </a:rPr>
                <a:t>02</a:t>
              </a:r>
            </a:p>
          </p:txBody>
        </p:sp>
        <p:sp>
          <p:nvSpPr>
            <p:cNvPr id="26" name="TextBox 25">
              <a:extLst>
                <a:ext uri="{FF2B5EF4-FFF2-40B4-BE49-F238E27FC236}">
                  <a16:creationId xmlns:a16="http://schemas.microsoft.com/office/drawing/2014/main" id="{3BE927CE-2767-4359-B252-E2FAA542E29C}"/>
                </a:ext>
              </a:extLst>
            </p:cNvPr>
            <p:cNvSpPr txBox="1"/>
            <p:nvPr/>
          </p:nvSpPr>
          <p:spPr>
            <a:xfrm>
              <a:off x="6038631" y="917922"/>
              <a:ext cx="1891864" cy="738920"/>
            </a:xfrm>
            <a:prstGeom prst="rect">
              <a:avLst/>
            </a:prstGeom>
            <a:noFill/>
          </p:spPr>
          <p:txBody>
            <a:bodyPr wrap="none" rtlCol="0" anchor="t" anchorCtr="1">
              <a:spAutoFit/>
            </a:bodyPr>
            <a:lstStyle/>
            <a:p>
              <a:pPr algn="ctr">
                <a:lnSpc>
                  <a:spcPts val="2680"/>
                </a:lnSpc>
              </a:pPr>
              <a:r>
                <a:rPr lang="en-US" sz="1200" b="1" spc="300" dirty="0">
                  <a:solidFill>
                    <a:schemeClr val="tx1">
                      <a:lumMod val="75000"/>
                      <a:lumOff val="25000"/>
                    </a:schemeClr>
                  </a:solidFill>
                  <a:latin typeface="Montserrat" panose="00000500000000000000" pitchFamily="50" charset="0"/>
                  <a:ea typeface="Lato" panose="020F0502020204030203" pitchFamily="34" charset="0"/>
                  <a:cs typeface="Lato" panose="020F0502020204030203" pitchFamily="34" charset="0"/>
                </a:rPr>
                <a:t>LATEST PITCH </a:t>
              </a:r>
            </a:p>
            <a:p>
              <a:pPr algn="ctr">
                <a:lnSpc>
                  <a:spcPts val="2680"/>
                </a:lnSpc>
              </a:pPr>
              <a:r>
                <a:rPr lang="en-US" sz="1200" b="1" spc="300" dirty="0">
                  <a:solidFill>
                    <a:schemeClr val="tx1">
                      <a:lumMod val="75000"/>
                      <a:lumOff val="25000"/>
                    </a:schemeClr>
                  </a:solidFill>
                  <a:latin typeface="Montserrat" panose="00000500000000000000" pitchFamily="50" charset="0"/>
                  <a:ea typeface="Lato" panose="020F0502020204030203" pitchFamily="34" charset="0"/>
                  <a:cs typeface="Lato" panose="020F0502020204030203" pitchFamily="34" charset="0"/>
                </a:rPr>
                <a:t>PRESENTATION</a:t>
              </a:r>
            </a:p>
          </p:txBody>
        </p:sp>
      </p:grpSp>
      <p:grpSp>
        <p:nvGrpSpPr>
          <p:cNvPr id="27" name="Group 26">
            <a:extLst>
              <a:ext uri="{FF2B5EF4-FFF2-40B4-BE49-F238E27FC236}">
                <a16:creationId xmlns:a16="http://schemas.microsoft.com/office/drawing/2014/main" id="{EC10419C-820E-48CD-8B48-9D57B52BCAA4}"/>
              </a:ext>
            </a:extLst>
          </p:cNvPr>
          <p:cNvGrpSpPr/>
          <p:nvPr/>
        </p:nvGrpSpPr>
        <p:grpSpPr>
          <a:xfrm>
            <a:off x="5078142" y="3625897"/>
            <a:ext cx="3058092" cy="2538360"/>
            <a:chOff x="5455513" y="122569"/>
            <a:chExt cx="3058092" cy="2538360"/>
          </a:xfrm>
        </p:grpSpPr>
        <p:sp>
          <p:nvSpPr>
            <p:cNvPr id="28" name="Subtitle 2">
              <a:extLst>
                <a:ext uri="{FF2B5EF4-FFF2-40B4-BE49-F238E27FC236}">
                  <a16:creationId xmlns:a16="http://schemas.microsoft.com/office/drawing/2014/main" id="{387FC069-D06F-444C-AFAF-D2287E925AAA}"/>
                </a:ext>
              </a:extLst>
            </p:cNvPr>
            <p:cNvSpPr txBox="1">
              <a:spLocks/>
            </p:cNvSpPr>
            <p:nvPr/>
          </p:nvSpPr>
          <p:spPr>
            <a:xfrm>
              <a:off x="5455513" y="1679568"/>
              <a:ext cx="3058092" cy="981361"/>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50000"/>
                </a:lnSpc>
              </a:pP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amet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consectetur</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adipiscing</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elit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Sed</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imperdiet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tincidunt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velit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laoreet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facilisis</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p>
          </p:txBody>
        </p:sp>
        <p:sp>
          <p:nvSpPr>
            <p:cNvPr id="29" name="TextBox 28">
              <a:extLst>
                <a:ext uri="{FF2B5EF4-FFF2-40B4-BE49-F238E27FC236}">
                  <a16:creationId xmlns:a16="http://schemas.microsoft.com/office/drawing/2014/main" id="{52270D57-B2F6-4FC4-B45B-473C0F5CD8D5}"/>
                </a:ext>
              </a:extLst>
            </p:cNvPr>
            <p:cNvSpPr txBox="1"/>
            <p:nvPr/>
          </p:nvSpPr>
          <p:spPr>
            <a:xfrm>
              <a:off x="6464224" y="122569"/>
              <a:ext cx="1040670" cy="923330"/>
            </a:xfrm>
            <a:prstGeom prst="rect">
              <a:avLst/>
            </a:prstGeom>
            <a:noFill/>
          </p:spPr>
          <p:txBody>
            <a:bodyPr wrap="none" rtlCol="0">
              <a:spAutoFit/>
            </a:bodyPr>
            <a:lstStyle/>
            <a:p>
              <a:pPr algn="ctr"/>
              <a:r>
                <a:rPr lang="en-US" sz="5400" b="1" dirty="0">
                  <a:solidFill>
                    <a:schemeClr val="accent1"/>
                  </a:solidFill>
                  <a:latin typeface="Montserrat" panose="00000500000000000000" pitchFamily="50" charset="0"/>
                  <a:ea typeface="Lato" panose="020F0502020204030203" pitchFamily="34" charset="0"/>
                  <a:cs typeface="Lato" panose="020F0502020204030203" pitchFamily="34" charset="0"/>
                </a:rPr>
                <a:t>03</a:t>
              </a:r>
            </a:p>
          </p:txBody>
        </p:sp>
        <p:sp>
          <p:nvSpPr>
            <p:cNvPr id="30" name="TextBox 29">
              <a:extLst>
                <a:ext uri="{FF2B5EF4-FFF2-40B4-BE49-F238E27FC236}">
                  <a16:creationId xmlns:a16="http://schemas.microsoft.com/office/drawing/2014/main" id="{0944AA40-0F70-4C2D-A9A5-B008280A5DAB}"/>
                </a:ext>
              </a:extLst>
            </p:cNvPr>
            <p:cNvSpPr txBox="1"/>
            <p:nvPr/>
          </p:nvSpPr>
          <p:spPr>
            <a:xfrm>
              <a:off x="6038631" y="917922"/>
              <a:ext cx="1891864" cy="738920"/>
            </a:xfrm>
            <a:prstGeom prst="rect">
              <a:avLst/>
            </a:prstGeom>
            <a:noFill/>
          </p:spPr>
          <p:txBody>
            <a:bodyPr wrap="none" rtlCol="0" anchor="t" anchorCtr="1">
              <a:spAutoFit/>
            </a:bodyPr>
            <a:lstStyle/>
            <a:p>
              <a:pPr algn="ctr">
                <a:lnSpc>
                  <a:spcPts val="2680"/>
                </a:lnSpc>
              </a:pPr>
              <a:r>
                <a:rPr lang="en-US" sz="1200" b="1" spc="300" dirty="0">
                  <a:solidFill>
                    <a:schemeClr val="tx1">
                      <a:lumMod val="75000"/>
                      <a:lumOff val="25000"/>
                    </a:schemeClr>
                  </a:solidFill>
                  <a:latin typeface="Montserrat" panose="00000500000000000000" pitchFamily="50" charset="0"/>
                  <a:ea typeface="Lato" panose="020F0502020204030203" pitchFamily="34" charset="0"/>
                  <a:cs typeface="Lato" panose="020F0502020204030203" pitchFamily="34" charset="0"/>
                </a:rPr>
                <a:t>LATEST PITCH </a:t>
              </a:r>
            </a:p>
            <a:p>
              <a:pPr algn="ctr">
                <a:lnSpc>
                  <a:spcPts val="2680"/>
                </a:lnSpc>
              </a:pPr>
              <a:r>
                <a:rPr lang="en-US" sz="1200" b="1" spc="300" dirty="0">
                  <a:solidFill>
                    <a:schemeClr val="tx1">
                      <a:lumMod val="75000"/>
                      <a:lumOff val="25000"/>
                    </a:schemeClr>
                  </a:solidFill>
                  <a:latin typeface="Montserrat" panose="00000500000000000000" pitchFamily="50" charset="0"/>
                  <a:ea typeface="Lato" panose="020F0502020204030203" pitchFamily="34" charset="0"/>
                  <a:cs typeface="Lato" panose="020F0502020204030203" pitchFamily="34" charset="0"/>
                </a:rPr>
                <a:t>PRESENTATION</a:t>
              </a:r>
            </a:p>
          </p:txBody>
        </p:sp>
      </p:grpSp>
      <p:grpSp>
        <p:nvGrpSpPr>
          <p:cNvPr id="31" name="Group 30">
            <a:extLst>
              <a:ext uri="{FF2B5EF4-FFF2-40B4-BE49-F238E27FC236}">
                <a16:creationId xmlns:a16="http://schemas.microsoft.com/office/drawing/2014/main" id="{75522012-6866-4D9F-822D-28270C8EF723}"/>
              </a:ext>
            </a:extLst>
          </p:cNvPr>
          <p:cNvGrpSpPr/>
          <p:nvPr/>
        </p:nvGrpSpPr>
        <p:grpSpPr>
          <a:xfrm>
            <a:off x="8561827" y="3625897"/>
            <a:ext cx="3058092" cy="2538360"/>
            <a:chOff x="5455513" y="122569"/>
            <a:chExt cx="3058092" cy="2538360"/>
          </a:xfrm>
        </p:grpSpPr>
        <p:sp>
          <p:nvSpPr>
            <p:cNvPr id="32" name="Subtitle 2">
              <a:extLst>
                <a:ext uri="{FF2B5EF4-FFF2-40B4-BE49-F238E27FC236}">
                  <a16:creationId xmlns:a16="http://schemas.microsoft.com/office/drawing/2014/main" id="{3D24B815-32E6-45C4-B74A-5C3D5B9E8B08}"/>
                </a:ext>
              </a:extLst>
            </p:cNvPr>
            <p:cNvSpPr txBox="1">
              <a:spLocks/>
            </p:cNvSpPr>
            <p:nvPr/>
          </p:nvSpPr>
          <p:spPr>
            <a:xfrm>
              <a:off x="5455513" y="1679568"/>
              <a:ext cx="3058092" cy="981361"/>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50000"/>
                </a:lnSpc>
              </a:pP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amet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consectetur</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adipiscing</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elit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Sed</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imperdiet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tincidunt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velit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laoreet</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facilisis</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p>
          </p:txBody>
        </p:sp>
        <p:sp>
          <p:nvSpPr>
            <p:cNvPr id="33" name="TextBox 32">
              <a:extLst>
                <a:ext uri="{FF2B5EF4-FFF2-40B4-BE49-F238E27FC236}">
                  <a16:creationId xmlns:a16="http://schemas.microsoft.com/office/drawing/2014/main" id="{31DA7C8E-082B-471F-A848-CE4A0B3F8758}"/>
                </a:ext>
              </a:extLst>
            </p:cNvPr>
            <p:cNvSpPr txBox="1"/>
            <p:nvPr/>
          </p:nvSpPr>
          <p:spPr>
            <a:xfrm>
              <a:off x="6464224" y="122569"/>
              <a:ext cx="1040670" cy="923330"/>
            </a:xfrm>
            <a:prstGeom prst="rect">
              <a:avLst/>
            </a:prstGeom>
            <a:noFill/>
          </p:spPr>
          <p:txBody>
            <a:bodyPr wrap="none" rtlCol="0">
              <a:spAutoFit/>
            </a:bodyPr>
            <a:lstStyle/>
            <a:p>
              <a:pPr algn="ctr"/>
              <a:r>
                <a:rPr lang="en-US" sz="5400" b="1" dirty="0">
                  <a:solidFill>
                    <a:schemeClr val="accent1"/>
                  </a:solidFill>
                  <a:latin typeface="Montserrat" panose="00000500000000000000" pitchFamily="50" charset="0"/>
                  <a:ea typeface="Lato" panose="020F0502020204030203" pitchFamily="34" charset="0"/>
                  <a:cs typeface="Lato" panose="020F0502020204030203" pitchFamily="34" charset="0"/>
                </a:rPr>
                <a:t>04</a:t>
              </a:r>
            </a:p>
          </p:txBody>
        </p:sp>
        <p:sp>
          <p:nvSpPr>
            <p:cNvPr id="34" name="TextBox 33">
              <a:extLst>
                <a:ext uri="{FF2B5EF4-FFF2-40B4-BE49-F238E27FC236}">
                  <a16:creationId xmlns:a16="http://schemas.microsoft.com/office/drawing/2014/main" id="{A1E4229E-3430-4D59-BB54-8D6E68906F66}"/>
                </a:ext>
              </a:extLst>
            </p:cNvPr>
            <p:cNvSpPr txBox="1"/>
            <p:nvPr/>
          </p:nvSpPr>
          <p:spPr>
            <a:xfrm>
              <a:off x="6038631" y="917922"/>
              <a:ext cx="1891864" cy="738920"/>
            </a:xfrm>
            <a:prstGeom prst="rect">
              <a:avLst/>
            </a:prstGeom>
            <a:noFill/>
          </p:spPr>
          <p:txBody>
            <a:bodyPr wrap="none" rtlCol="0" anchor="t" anchorCtr="1">
              <a:spAutoFit/>
            </a:bodyPr>
            <a:lstStyle/>
            <a:p>
              <a:pPr algn="ctr">
                <a:lnSpc>
                  <a:spcPts val="2680"/>
                </a:lnSpc>
              </a:pPr>
              <a:r>
                <a:rPr lang="en-US" sz="1200" b="1" spc="300" dirty="0">
                  <a:solidFill>
                    <a:schemeClr val="tx1">
                      <a:lumMod val="75000"/>
                      <a:lumOff val="25000"/>
                    </a:schemeClr>
                  </a:solidFill>
                  <a:latin typeface="Montserrat" panose="00000500000000000000" pitchFamily="50" charset="0"/>
                  <a:ea typeface="Lato" panose="020F0502020204030203" pitchFamily="34" charset="0"/>
                  <a:cs typeface="Lato" panose="020F0502020204030203" pitchFamily="34" charset="0"/>
                </a:rPr>
                <a:t>LATEST PITCH </a:t>
              </a:r>
            </a:p>
            <a:p>
              <a:pPr algn="ctr">
                <a:lnSpc>
                  <a:spcPts val="2680"/>
                </a:lnSpc>
              </a:pPr>
              <a:r>
                <a:rPr lang="en-US" sz="1200" b="1" spc="300" dirty="0">
                  <a:solidFill>
                    <a:schemeClr val="tx1">
                      <a:lumMod val="75000"/>
                      <a:lumOff val="25000"/>
                    </a:schemeClr>
                  </a:solidFill>
                  <a:latin typeface="Montserrat" panose="00000500000000000000" pitchFamily="50" charset="0"/>
                  <a:ea typeface="Lato" panose="020F0502020204030203" pitchFamily="34" charset="0"/>
                  <a:cs typeface="Lato" panose="020F0502020204030203" pitchFamily="34" charset="0"/>
                </a:rPr>
                <a:t>PRESENTATION</a:t>
              </a:r>
            </a:p>
          </p:txBody>
        </p:sp>
      </p:grpSp>
      <p:sp>
        <p:nvSpPr>
          <p:cNvPr id="3" name="Picture Placeholder 2">
            <a:extLst>
              <a:ext uri="{FF2B5EF4-FFF2-40B4-BE49-F238E27FC236}">
                <a16:creationId xmlns:a16="http://schemas.microsoft.com/office/drawing/2014/main" id="{F8127883-27B6-4918-8FC4-453E0E8D4CF8}"/>
              </a:ext>
            </a:extLst>
          </p:cNvPr>
          <p:cNvSpPr>
            <a:spLocks noGrp="1"/>
          </p:cNvSpPr>
          <p:nvPr>
            <p:ph type="pic" sz="quarter" idx="10"/>
          </p:nvPr>
        </p:nvSpPr>
        <p:spPr/>
      </p:sp>
    </p:spTree>
    <p:extLst>
      <p:ext uri="{BB962C8B-B14F-4D97-AF65-F5344CB8AC3E}">
        <p14:creationId xmlns:p14="http://schemas.microsoft.com/office/powerpoint/2010/main" val="20426802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65AAC45-BDAD-4AAE-B388-23ABBD515126}"/>
              </a:ext>
            </a:extLst>
          </p:cNvPr>
          <p:cNvSpPr/>
          <p:nvPr/>
        </p:nvSpPr>
        <p:spPr>
          <a:xfrm>
            <a:off x="5846983" y="2305081"/>
            <a:ext cx="6345017" cy="392510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aphicFrame>
        <p:nvGraphicFramePr>
          <p:cNvPr id="9" name="Chart 790"/>
          <p:cNvGraphicFramePr/>
          <p:nvPr>
            <p:extLst>
              <p:ext uri="{D42A27DB-BD31-4B8C-83A1-F6EECF244321}">
                <p14:modId xmlns:p14="http://schemas.microsoft.com/office/powerpoint/2010/main" val="3152475152"/>
              </p:ext>
            </p:extLst>
          </p:nvPr>
        </p:nvGraphicFramePr>
        <p:xfrm>
          <a:off x="6461757" y="2305082"/>
          <a:ext cx="5039143" cy="4120375"/>
        </p:xfrm>
        <a:graphic>
          <a:graphicData uri="http://schemas.openxmlformats.org/drawingml/2006/chart">
            <c:chart xmlns:c="http://schemas.openxmlformats.org/drawingml/2006/chart" xmlns:r="http://schemas.openxmlformats.org/officeDocument/2006/relationships" r:id="rId2"/>
          </a:graphicData>
        </a:graphic>
      </p:graphicFrame>
      <p:sp>
        <p:nvSpPr>
          <p:cNvPr id="11" name="Shape 621"/>
          <p:cNvSpPr/>
          <p:nvPr/>
        </p:nvSpPr>
        <p:spPr>
          <a:xfrm>
            <a:off x="829741" y="2779674"/>
            <a:ext cx="662436" cy="662436"/>
          </a:xfrm>
          <a:prstGeom prst="ellipse">
            <a:avLst/>
          </a:prstGeom>
          <a:ln w="6350">
            <a:solidFill>
              <a:schemeClr val="accent1"/>
            </a:solidFill>
            <a:miter lim="400000"/>
          </a:ln>
        </p:spPr>
        <p:txBody>
          <a:bodyPr lIns="19050" tIns="19050" rIns="19050" bIns="19050" anchor="ctr"/>
          <a:lstStyle/>
          <a:p>
            <a:pPr>
              <a:lnSpc>
                <a:spcPct val="100000"/>
              </a:lnSpc>
              <a:defRPr sz="3200">
                <a:solidFill>
                  <a:srgbClr val="FFFFFF"/>
                </a:solidFill>
                <a:latin typeface="Helvetica Light"/>
                <a:ea typeface="Helvetica Light"/>
                <a:cs typeface="Helvetica Light"/>
                <a:sym typeface="Helvetica Light"/>
              </a:defRPr>
            </a:pPr>
            <a:endParaRPr sz="1600"/>
          </a:p>
        </p:txBody>
      </p:sp>
      <p:sp>
        <p:nvSpPr>
          <p:cNvPr id="13" name="Shape 623"/>
          <p:cNvSpPr/>
          <p:nvPr/>
        </p:nvSpPr>
        <p:spPr>
          <a:xfrm>
            <a:off x="3338362" y="2779674"/>
            <a:ext cx="662436" cy="662436"/>
          </a:xfrm>
          <a:prstGeom prst="ellipse">
            <a:avLst/>
          </a:prstGeom>
          <a:ln w="6350">
            <a:solidFill>
              <a:schemeClr val="accent1"/>
            </a:solidFill>
            <a:miter lim="400000"/>
          </a:ln>
        </p:spPr>
        <p:txBody>
          <a:bodyPr lIns="19050" tIns="19050" rIns="19050" bIns="19050" anchor="ctr"/>
          <a:lstStyle/>
          <a:p>
            <a:pPr>
              <a:lnSpc>
                <a:spcPct val="100000"/>
              </a:lnSpc>
              <a:defRPr sz="3200">
                <a:solidFill>
                  <a:srgbClr val="FFFFFF"/>
                </a:solidFill>
                <a:latin typeface="Helvetica Light"/>
                <a:ea typeface="Helvetica Light"/>
                <a:cs typeface="Helvetica Light"/>
                <a:sym typeface="Helvetica Light"/>
              </a:defRPr>
            </a:pPr>
            <a:endParaRPr sz="1600"/>
          </a:p>
        </p:txBody>
      </p:sp>
      <p:grpSp>
        <p:nvGrpSpPr>
          <p:cNvPr id="26" name="Group 25">
            <a:extLst>
              <a:ext uri="{FF2B5EF4-FFF2-40B4-BE49-F238E27FC236}">
                <a16:creationId xmlns:a16="http://schemas.microsoft.com/office/drawing/2014/main" id="{26E7602D-5A91-4600-AB6D-3BEB21519B97}"/>
              </a:ext>
            </a:extLst>
          </p:cNvPr>
          <p:cNvGrpSpPr/>
          <p:nvPr/>
        </p:nvGrpSpPr>
        <p:grpSpPr>
          <a:xfrm>
            <a:off x="3489882" y="2942166"/>
            <a:ext cx="359396" cy="337279"/>
            <a:chOff x="3081338" y="1703388"/>
            <a:chExt cx="309563" cy="290513"/>
          </a:xfrm>
          <a:solidFill>
            <a:schemeClr val="accent1"/>
          </a:solidFill>
        </p:grpSpPr>
        <p:sp>
          <p:nvSpPr>
            <p:cNvPr id="27" name="Freeform 289">
              <a:extLst>
                <a:ext uri="{FF2B5EF4-FFF2-40B4-BE49-F238E27FC236}">
                  <a16:creationId xmlns:a16="http://schemas.microsoft.com/office/drawing/2014/main" id="{9E9188E1-60DD-4314-843A-275FBE32451E}"/>
                </a:ext>
              </a:extLst>
            </p:cNvPr>
            <p:cNvSpPr>
              <a:spLocks/>
            </p:cNvSpPr>
            <p:nvPr/>
          </p:nvSpPr>
          <p:spPr bwMode="auto">
            <a:xfrm>
              <a:off x="3154363" y="1703388"/>
              <a:ext cx="163513" cy="9525"/>
            </a:xfrm>
            <a:custGeom>
              <a:avLst/>
              <a:gdLst/>
              <a:ahLst/>
              <a:cxnLst>
                <a:cxn ang="0">
                  <a:pos x="70" y="4"/>
                </a:cxn>
                <a:cxn ang="0">
                  <a:pos x="72" y="2"/>
                </a:cxn>
                <a:cxn ang="0">
                  <a:pos x="70" y="0"/>
                </a:cxn>
                <a:cxn ang="0">
                  <a:pos x="2" y="0"/>
                </a:cxn>
                <a:cxn ang="0">
                  <a:pos x="0" y="2"/>
                </a:cxn>
                <a:cxn ang="0">
                  <a:pos x="2" y="4"/>
                </a:cxn>
                <a:cxn ang="0">
                  <a:pos x="70" y="4"/>
                </a:cxn>
              </a:cxnLst>
              <a:rect l="0" t="0" r="r" b="b"/>
              <a:pathLst>
                <a:path w="72" h="4">
                  <a:moveTo>
                    <a:pt x="70" y="4"/>
                  </a:moveTo>
                  <a:cubicBezTo>
                    <a:pt x="71" y="4"/>
                    <a:pt x="72" y="3"/>
                    <a:pt x="72" y="2"/>
                  </a:cubicBezTo>
                  <a:cubicBezTo>
                    <a:pt x="72" y="1"/>
                    <a:pt x="71" y="0"/>
                    <a:pt x="70" y="0"/>
                  </a:cubicBezTo>
                  <a:cubicBezTo>
                    <a:pt x="2" y="0"/>
                    <a:pt x="2" y="0"/>
                    <a:pt x="2" y="0"/>
                  </a:cubicBezTo>
                  <a:cubicBezTo>
                    <a:pt x="1" y="0"/>
                    <a:pt x="0" y="1"/>
                    <a:pt x="0" y="2"/>
                  </a:cubicBezTo>
                  <a:cubicBezTo>
                    <a:pt x="0" y="3"/>
                    <a:pt x="1" y="4"/>
                    <a:pt x="2" y="4"/>
                  </a:cubicBezTo>
                  <a:lnTo>
                    <a:pt x="70" y="4"/>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8" name="Freeform 290">
              <a:extLst>
                <a:ext uri="{FF2B5EF4-FFF2-40B4-BE49-F238E27FC236}">
                  <a16:creationId xmlns:a16="http://schemas.microsoft.com/office/drawing/2014/main" id="{FA8778BD-BE84-48BD-96BB-D646437E7A10}"/>
                </a:ext>
              </a:extLst>
            </p:cNvPr>
            <p:cNvSpPr>
              <a:spLocks noEditPoints="1"/>
            </p:cNvSpPr>
            <p:nvPr/>
          </p:nvSpPr>
          <p:spPr bwMode="auto">
            <a:xfrm>
              <a:off x="3081338" y="1722438"/>
              <a:ext cx="309563" cy="227013"/>
            </a:xfrm>
            <a:custGeom>
              <a:avLst/>
              <a:gdLst/>
              <a:ahLst/>
              <a:cxnLst>
                <a:cxn ang="0">
                  <a:pos x="102" y="0"/>
                </a:cxn>
                <a:cxn ang="0">
                  <a:pos x="34" y="0"/>
                </a:cxn>
                <a:cxn ang="0">
                  <a:pos x="26" y="0"/>
                </a:cxn>
                <a:cxn ang="0">
                  <a:pos x="4" y="9"/>
                </a:cxn>
                <a:cxn ang="0">
                  <a:pos x="2" y="27"/>
                </a:cxn>
                <a:cxn ang="0">
                  <a:pos x="25" y="56"/>
                </a:cxn>
                <a:cxn ang="0">
                  <a:pos x="26" y="56"/>
                </a:cxn>
                <a:cxn ang="0">
                  <a:pos x="28" y="55"/>
                </a:cxn>
                <a:cxn ang="0">
                  <a:pos x="27" y="52"/>
                </a:cxn>
                <a:cxn ang="0">
                  <a:pos x="6" y="25"/>
                </a:cxn>
                <a:cxn ang="0">
                  <a:pos x="7" y="11"/>
                </a:cxn>
                <a:cxn ang="0">
                  <a:pos x="26" y="4"/>
                </a:cxn>
                <a:cxn ang="0">
                  <a:pos x="32" y="4"/>
                </a:cxn>
                <a:cxn ang="0">
                  <a:pos x="32" y="42"/>
                </a:cxn>
                <a:cxn ang="0">
                  <a:pos x="64" y="87"/>
                </a:cxn>
                <a:cxn ang="0">
                  <a:pos x="64" y="88"/>
                </a:cxn>
                <a:cxn ang="0">
                  <a:pos x="64" y="98"/>
                </a:cxn>
                <a:cxn ang="0">
                  <a:pos x="66" y="100"/>
                </a:cxn>
                <a:cxn ang="0">
                  <a:pos x="68" y="98"/>
                </a:cxn>
                <a:cxn ang="0">
                  <a:pos x="68" y="88"/>
                </a:cxn>
                <a:cxn ang="0">
                  <a:pos x="68" y="87"/>
                </a:cxn>
                <a:cxn ang="0">
                  <a:pos x="104" y="42"/>
                </a:cxn>
                <a:cxn ang="0">
                  <a:pos x="104" y="4"/>
                </a:cxn>
                <a:cxn ang="0">
                  <a:pos x="110" y="4"/>
                </a:cxn>
                <a:cxn ang="0">
                  <a:pos x="129" y="11"/>
                </a:cxn>
                <a:cxn ang="0">
                  <a:pos x="130" y="25"/>
                </a:cxn>
                <a:cxn ang="0">
                  <a:pos x="109" y="52"/>
                </a:cxn>
                <a:cxn ang="0">
                  <a:pos x="108" y="55"/>
                </a:cxn>
                <a:cxn ang="0">
                  <a:pos x="110" y="56"/>
                </a:cxn>
                <a:cxn ang="0">
                  <a:pos x="111" y="56"/>
                </a:cxn>
                <a:cxn ang="0">
                  <a:pos x="134" y="27"/>
                </a:cxn>
                <a:cxn ang="0">
                  <a:pos x="132" y="9"/>
                </a:cxn>
                <a:cxn ang="0">
                  <a:pos x="110" y="0"/>
                </a:cxn>
                <a:cxn ang="0">
                  <a:pos x="102" y="0"/>
                </a:cxn>
                <a:cxn ang="0">
                  <a:pos x="100" y="42"/>
                </a:cxn>
                <a:cxn ang="0">
                  <a:pos x="66" y="84"/>
                </a:cxn>
                <a:cxn ang="0">
                  <a:pos x="36" y="42"/>
                </a:cxn>
                <a:cxn ang="0">
                  <a:pos x="36" y="4"/>
                </a:cxn>
                <a:cxn ang="0">
                  <a:pos x="100" y="4"/>
                </a:cxn>
                <a:cxn ang="0">
                  <a:pos x="100" y="42"/>
                </a:cxn>
              </a:cxnLst>
              <a:rect l="0" t="0" r="r" b="b"/>
              <a:pathLst>
                <a:path w="136" h="100">
                  <a:moveTo>
                    <a:pt x="102" y="0"/>
                  </a:moveTo>
                  <a:cubicBezTo>
                    <a:pt x="34" y="0"/>
                    <a:pt x="34" y="0"/>
                    <a:pt x="34" y="0"/>
                  </a:cubicBezTo>
                  <a:cubicBezTo>
                    <a:pt x="26" y="0"/>
                    <a:pt x="26" y="0"/>
                    <a:pt x="26" y="0"/>
                  </a:cubicBezTo>
                  <a:cubicBezTo>
                    <a:pt x="13" y="0"/>
                    <a:pt x="7" y="5"/>
                    <a:pt x="4" y="9"/>
                  </a:cubicBezTo>
                  <a:cubicBezTo>
                    <a:pt x="0" y="13"/>
                    <a:pt x="0" y="20"/>
                    <a:pt x="2" y="27"/>
                  </a:cubicBezTo>
                  <a:cubicBezTo>
                    <a:pt x="6" y="37"/>
                    <a:pt x="17" y="50"/>
                    <a:pt x="25" y="56"/>
                  </a:cubicBezTo>
                  <a:cubicBezTo>
                    <a:pt x="25" y="56"/>
                    <a:pt x="26" y="56"/>
                    <a:pt x="26" y="56"/>
                  </a:cubicBezTo>
                  <a:cubicBezTo>
                    <a:pt x="27" y="56"/>
                    <a:pt x="27" y="56"/>
                    <a:pt x="28" y="55"/>
                  </a:cubicBezTo>
                  <a:cubicBezTo>
                    <a:pt x="28" y="54"/>
                    <a:pt x="28" y="53"/>
                    <a:pt x="27" y="52"/>
                  </a:cubicBezTo>
                  <a:cubicBezTo>
                    <a:pt x="21" y="47"/>
                    <a:pt x="9" y="35"/>
                    <a:pt x="6" y="25"/>
                  </a:cubicBezTo>
                  <a:cubicBezTo>
                    <a:pt x="4" y="20"/>
                    <a:pt x="4" y="15"/>
                    <a:pt x="7" y="11"/>
                  </a:cubicBezTo>
                  <a:cubicBezTo>
                    <a:pt x="10" y="6"/>
                    <a:pt x="17" y="4"/>
                    <a:pt x="26" y="4"/>
                  </a:cubicBezTo>
                  <a:cubicBezTo>
                    <a:pt x="32" y="4"/>
                    <a:pt x="32" y="4"/>
                    <a:pt x="32" y="4"/>
                  </a:cubicBezTo>
                  <a:cubicBezTo>
                    <a:pt x="32" y="42"/>
                    <a:pt x="32" y="42"/>
                    <a:pt x="32" y="42"/>
                  </a:cubicBezTo>
                  <a:cubicBezTo>
                    <a:pt x="32" y="69"/>
                    <a:pt x="59" y="84"/>
                    <a:pt x="64" y="87"/>
                  </a:cubicBezTo>
                  <a:cubicBezTo>
                    <a:pt x="64" y="88"/>
                    <a:pt x="64" y="88"/>
                    <a:pt x="64" y="88"/>
                  </a:cubicBezTo>
                  <a:cubicBezTo>
                    <a:pt x="64" y="98"/>
                    <a:pt x="64" y="98"/>
                    <a:pt x="64" y="98"/>
                  </a:cubicBezTo>
                  <a:cubicBezTo>
                    <a:pt x="64" y="99"/>
                    <a:pt x="65" y="100"/>
                    <a:pt x="66" y="100"/>
                  </a:cubicBezTo>
                  <a:cubicBezTo>
                    <a:pt x="67" y="100"/>
                    <a:pt x="68" y="99"/>
                    <a:pt x="68" y="98"/>
                  </a:cubicBezTo>
                  <a:cubicBezTo>
                    <a:pt x="68" y="88"/>
                    <a:pt x="68" y="88"/>
                    <a:pt x="68" y="88"/>
                  </a:cubicBezTo>
                  <a:cubicBezTo>
                    <a:pt x="68" y="88"/>
                    <a:pt x="68" y="88"/>
                    <a:pt x="68" y="87"/>
                  </a:cubicBezTo>
                  <a:cubicBezTo>
                    <a:pt x="74" y="84"/>
                    <a:pt x="104" y="69"/>
                    <a:pt x="104" y="42"/>
                  </a:cubicBezTo>
                  <a:cubicBezTo>
                    <a:pt x="104" y="4"/>
                    <a:pt x="104" y="4"/>
                    <a:pt x="104" y="4"/>
                  </a:cubicBezTo>
                  <a:cubicBezTo>
                    <a:pt x="110" y="4"/>
                    <a:pt x="110" y="4"/>
                    <a:pt x="110" y="4"/>
                  </a:cubicBezTo>
                  <a:cubicBezTo>
                    <a:pt x="119" y="4"/>
                    <a:pt x="126" y="6"/>
                    <a:pt x="129" y="11"/>
                  </a:cubicBezTo>
                  <a:cubicBezTo>
                    <a:pt x="132" y="15"/>
                    <a:pt x="132" y="20"/>
                    <a:pt x="130" y="25"/>
                  </a:cubicBezTo>
                  <a:cubicBezTo>
                    <a:pt x="128" y="33"/>
                    <a:pt x="115" y="48"/>
                    <a:pt x="109" y="52"/>
                  </a:cubicBezTo>
                  <a:cubicBezTo>
                    <a:pt x="108" y="53"/>
                    <a:pt x="108" y="54"/>
                    <a:pt x="108" y="55"/>
                  </a:cubicBezTo>
                  <a:cubicBezTo>
                    <a:pt x="109" y="56"/>
                    <a:pt x="109" y="56"/>
                    <a:pt x="110" y="56"/>
                  </a:cubicBezTo>
                  <a:cubicBezTo>
                    <a:pt x="110" y="56"/>
                    <a:pt x="111" y="56"/>
                    <a:pt x="111" y="56"/>
                  </a:cubicBezTo>
                  <a:cubicBezTo>
                    <a:pt x="118" y="50"/>
                    <a:pt x="131" y="35"/>
                    <a:pt x="134" y="27"/>
                  </a:cubicBezTo>
                  <a:cubicBezTo>
                    <a:pt x="136" y="20"/>
                    <a:pt x="136" y="13"/>
                    <a:pt x="132" y="9"/>
                  </a:cubicBezTo>
                  <a:cubicBezTo>
                    <a:pt x="129" y="5"/>
                    <a:pt x="123" y="0"/>
                    <a:pt x="110" y="0"/>
                  </a:cubicBezTo>
                  <a:lnTo>
                    <a:pt x="102" y="0"/>
                  </a:lnTo>
                  <a:close/>
                  <a:moveTo>
                    <a:pt x="100" y="42"/>
                  </a:moveTo>
                  <a:cubicBezTo>
                    <a:pt x="100" y="66"/>
                    <a:pt x="71" y="81"/>
                    <a:pt x="66" y="84"/>
                  </a:cubicBezTo>
                  <a:cubicBezTo>
                    <a:pt x="61" y="81"/>
                    <a:pt x="36" y="66"/>
                    <a:pt x="36" y="42"/>
                  </a:cubicBezTo>
                  <a:cubicBezTo>
                    <a:pt x="36" y="4"/>
                    <a:pt x="36" y="4"/>
                    <a:pt x="36" y="4"/>
                  </a:cubicBezTo>
                  <a:cubicBezTo>
                    <a:pt x="100" y="4"/>
                    <a:pt x="100" y="4"/>
                    <a:pt x="100" y="4"/>
                  </a:cubicBezTo>
                  <a:lnTo>
                    <a:pt x="100" y="42"/>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9" name="Freeform 291">
              <a:extLst>
                <a:ext uri="{FF2B5EF4-FFF2-40B4-BE49-F238E27FC236}">
                  <a16:creationId xmlns:a16="http://schemas.microsoft.com/office/drawing/2014/main" id="{08C2A144-DF92-4CEB-9F30-1E42CFA32FDC}"/>
                </a:ext>
              </a:extLst>
            </p:cNvPr>
            <p:cNvSpPr>
              <a:spLocks noEditPoints="1"/>
            </p:cNvSpPr>
            <p:nvPr/>
          </p:nvSpPr>
          <p:spPr bwMode="auto">
            <a:xfrm>
              <a:off x="3163888" y="1957388"/>
              <a:ext cx="134938" cy="36513"/>
            </a:xfrm>
            <a:custGeom>
              <a:avLst/>
              <a:gdLst/>
              <a:ahLst/>
              <a:cxnLst>
                <a:cxn ang="0">
                  <a:pos x="8" y="0"/>
                </a:cxn>
                <a:cxn ang="0">
                  <a:pos x="0" y="8"/>
                </a:cxn>
                <a:cxn ang="0">
                  <a:pos x="0" y="14"/>
                </a:cxn>
                <a:cxn ang="0">
                  <a:pos x="2" y="16"/>
                </a:cxn>
                <a:cxn ang="0">
                  <a:pos x="58" y="16"/>
                </a:cxn>
                <a:cxn ang="0">
                  <a:pos x="60" y="14"/>
                </a:cxn>
                <a:cxn ang="0">
                  <a:pos x="60" y="8"/>
                </a:cxn>
                <a:cxn ang="0">
                  <a:pos x="52" y="0"/>
                </a:cxn>
                <a:cxn ang="0">
                  <a:pos x="8" y="0"/>
                </a:cxn>
                <a:cxn ang="0">
                  <a:pos x="56" y="8"/>
                </a:cxn>
                <a:cxn ang="0">
                  <a:pos x="56" y="12"/>
                </a:cxn>
                <a:cxn ang="0">
                  <a:pos x="4" y="12"/>
                </a:cxn>
                <a:cxn ang="0">
                  <a:pos x="4" y="8"/>
                </a:cxn>
                <a:cxn ang="0">
                  <a:pos x="8" y="4"/>
                </a:cxn>
                <a:cxn ang="0">
                  <a:pos x="52" y="4"/>
                </a:cxn>
                <a:cxn ang="0">
                  <a:pos x="56" y="8"/>
                </a:cxn>
              </a:cxnLst>
              <a:rect l="0" t="0" r="r" b="b"/>
              <a:pathLst>
                <a:path w="60" h="16">
                  <a:moveTo>
                    <a:pt x="8" y="0"/>
                  </a:moveTo>
                  <a:cubicBezTo>
                    <a:pt x="3" y="0"/>
                    <a:pt x="0" y="3"/>
                    <a:pt x="0" y="8"/>
                  </a:cubicBezTo>
                  <a:cubicBezTo>
                    <a:pt x="0" y="14"/>
                    <a:pt x="0" y="14"/>
                    <a:pt x="0" y="14"/>
                  </a:cubicBezTo>
                  <a:cubicBezTo>
                    <a:pt x="0" y="15"/>
                    <a:pt x="1" y="16"/>
                    <a:pt x="2" y="16"/>
                  </a:cubicBezTo>
                  <a:cubicBezTo>
                    <a:pt x="58" y="16"/>
                    <a:pt x="58" y="16"/>
                    <a:pt x="58" y="16"/>
                  </a:cubicBezTo>
                  <a:cubicBezTo>
                    <a:pt x="59" y="16"/>
                    <a:pt x="60" y="15"/>
                    <a:pt x="60" y="14"/>
                  </a:cubicBezTo>
                  <a:cubicBezTo>
                    <a:pt x="60" y="8"/>
                    <a:pt x="60" y="8"/>
                    <a:pt x="60" y="8"/>
                  </a:cubicBezTo>
                  <a:cubicBezTo>
                    <a:pt x="60" y="4"/>
                    <a:pt x="56" y="0"/>
                    <a:pt x="52" y="0"/>
                  </a:cubicBezTo>
                  <a:lnTo>
                    <a:pt x="8" y="0"/>
                  </a:lnTo>
                  <a:close/>
                  <a:moveTo>
                    <a:pt x="56" y="8"/>
                  </a:moveTo>
                  <a:cubicBezTo>
                    <a:pt x="56" y="12"/>
                    <a:pt x="56" y="12"/>
                    <a:pt x="56" y="12"/>
                  </a:cubicBezTo>
                  <a:cubicBezTo>
                    <a:pt x="4" y="12"/>
                    <a:pt x="4" y="12"/>
                    <a:pt x="4" y="12"/>
                  </a:cubicBezTo>
                  <a:cubicBezTo>
                    <a:pt x="4" y="8"/>
                    <a:pt x="4" y="8"/>
                    <a:pt x="4" y="8"/>
                  </a:cubicBezTo>
                  <a:cubicBezTo>
                    <a:pt x="4" y="6"/>
                    <a:pt x="6" y="4"/>
                    <a:pt x="8" y="4"/>
                  </a:cubicBezTo>
                  <a:cubicBezTo>
                    <a:pt x="52" y="4"/>
                    <a:pt x="52" y="4"/>
                    <a:pt x="52" y="4"/>
                  </a:cubicBezTo>
                  <a:cubicBezTo>
                    <a:pt x="54" y="4"/>
                    <a:pt x="56" y="6"/>
                    <a:pt x="56" y="8"/>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30" name="Group 29">
            <a:extLst>
              <a:ext uri="{FF2B5EF4-FFF2-40B4-BE49-F238E27FC236}">
                <a16:creationId xmlns:a16="http://schemas.microsoft.com/office/drawing/2014/main" id="{B1E42880-6DAA-495E-98C4-3BFB477D6DD5}"/>
              </a:ext>
            </a:extLst>
          </p:cNvPr>
          <p:cNvGrpSpPr/>
          <p:nvPr/>
        </p:nvGrpSpPr>
        <p:grpSpPr>
          <a:xfrm>
            <a:off x="1036447" y="2951959"/>
            <a:ext cx="289358" cy="337279"/>
            <a:chOff x="3689351" y="1703388"/>
            <a:chExt cx="249237" cy="290513"/>
          </a:xfrm>
          <a:solidFill>
            <a:schemeClr val="accent1"/>
          </a:solidFill>
        </p:grpSpPr>
        <p:sp>
          <p:nvSpPr>
            <p:cNvPr id="31" name="Freeform 292">
              <a:extLst>
                <a:ext uri="{FF2B5EF4-FFF2-40B4-BE49-F238E27FC236}">
                  <a16:creationId xmlns:a16="http://schemas.microsoft.com/office/drawing/2014/main" id="{1625CDFE-B61C-4520-ADC3-08D89B654875}"/>
                </a:ext>
              </a:extLst>
            </p:cNvPr>
            <p:cNvSpPr>
              <a:spLocks noEditPoints="1"/>
            </p:cNvSpPr>
            <p:nvPr/>
          </p:nvSpPr>
          <p:spPr bwMode="auto">
            <a:xfrm>
              <a:off x="3708401" y="1712913"/>
              <a:ext cx="127000" cy="163513"/>
            </a:xfrm>
            <a:custGeom>
              <a:avLst/>
              <a:gdLst/>
              <a:ahLst/>
              <a:cxnLst>
                <a:cxn ang="0">
                  <a:pos x="46" y="0"/>
                </a:cxn>
                <a:cxn ang="0">
                  <a:pos x="2" y="0"/>
                </a:cxn>
                <a:cxn ang="0">
                  <a:pos x="0" y="2"/>
                </a:cxn>
                <a:cxn ang="0">
                  <a:pos x="0" y="62"/>
                </a:cxn>
                <a:cxn ang="0">
                  <a:pos x="2" y="64"/>
                </a:cxn>
                <a:cxn ang="0">
                  <a:pos x="46" y="64"/>
                </a:cxn>
                <a:cxn ang="0">
                  <a:pos x="52" y="70"/>
                </a:cxn>
                <a:cxn ang="0">
                  <a:pos x="54" y="72"/>
                </a:cxn>
                <a:cxn ang="0">
                  <a:pos x="56" y="70"/>
                </a:cxn>
                <a:cxn ang="0">
                  <a:pos x="56" y="10"/>
                </a:cxn>
                <a:cxn ang="0">
                  <a:pos x="46" y="0"/>
                </a:cxn>
                <a:cxn ang="0">
                  <a:pos x="52" y="62"/>
                </a:cxn>
                <a:cxn ang="0">
                  <a:pos x="46" y="60"/>
                </a:cxn>
                <a:cxn ang="0">
                  <a:pos x="4" y="60"/>
                </a:cxn>
                <a:cxn ang="0">
                  <a:pos x="4" y="4"/>
                </a:cxn>
                <a:cxn ang="0">
                  <a:pos x="46" y="4"/>
                </a:cxn>
                <a:cxn ang="0">
                  <a:pos x="52" y="10"/>
                </a:cxn>
                <a:cxn ang="0">
                  <a:pos x="52" y="62"/>
                </a:cxn>
              </a:cxnLst>
              <a:rect l="0" t="0" r="r" b="b"/>
              <a:pathLst>
                <a:path w="56" h="72">
                  <a:moveTo>
                    <a:pt x="46" y="0"/>
                  </a:moveTo>
                  <a:cubicBezTo>
                    <a:pt x="2" y="0"/>
                    <a:pt x="2" y="0"/>
                    <a:pt x="2" y="0"/>
                  </a:cubicBezTo>
                  <a:cubicBezTo>
                    <a:pt x="1" y="0"/>
                    <a:pt x="0" y="1"/>
                    <a:pt x="0" y="2"/>
                  </a:cubicBezTo>
                  <a:cubicBezTo>
                    <a:pt x="0" y="62"/>
                    <a:pt x="0" y="62"/>
                    <a:pt x="0" y="62"/>
                  </a:cubicBezTo>
                  <a:cubicBezTo>
                    <a:pt x="0" y="63"/>
                    <a:pt x="1" y="64"/>
                    <a:pt x="2" y="64"/>
                  </a:cubicBezTo>
                  <a:cubicBezTo>
                    <a:pt x="46" y="64"/>
                    <a:pt x="46" y="64"/>
                    <a:pt x="46" y="64"/>
                  </a:cubicBezTo>
                  <a:cubicBezTo>
                    <a:pt x="47" y="64"/>
                    <a:pt x="52" y="64"/>
                    <a:pt x="52" y="70"/>
                  </a:cubicBezTo>
                  <a:cubicBezTo>
                    <a:pt x="52" y="71"/>
                    <a:pt x="53" y="72"/>
                    <a:pt x="54" y="72"/>
                  </a:cubicBezTo>
                  <a:cubicBezTo>
                    <a:pt x="55" y="72"/>
                    <a:pt x="56" y="71"/>
                    <a:pt x="56" y="70"/>
                  </a:cubicBezTo>
                  <a:cubicBezTo>
                    <a:pt x="56" y="10"/>
                    <a:pt x="56" y="10"/>
                    <a:pt x="56" y="10"/>
                  </a:cubicBezTo>
                  <a:cubicBezTo>
                    <a:pt x="56" y="7"/>
                    <a:pt x="54" y="0"/>
                    <a:pt x="46" y="0"/>
                  </a:cubicBezTo>
                  <a:close/>
                  <a:moveTo>
                    <a:pt x="52" y="62"/>
                  </a:moveTo>
                  <a:cubicBezTo>
                    <a:pt x="50" y="60"/>
                    <a:pt x="48" y="60"/>
                    <a:pt x="46" y="60"/>
                  </a:cubicBezTo>
                  <a:cubicBezTo>
                    <a:pt x="4" y="60"/>
                    <a:pt x="4" y="60"/>
                    <a:pt x="4" y="60"/>
                  </a:cubicBezTo>
                  <a:cubicBezTo>
                    <a:pt x="4" y="4"/>
                    <a:pt x="4" y="4"/>
                    <a:pt x="4" y="4"/>
                  </a:cubicBezTo>
                  <a:cubicBezTo>
                    <a:pt x="46" y="4"/>
                    <a:pt x="46" y="4"/>
                    <a:pt x="46" y="4"/>
                  </a:cubicBezTo>
                  <a:cubicBezTo>
                    <a:pt x="52" y="4"/>
                    <a:pt x="52" y="9"/>
                    <a:pt x="52" y="10"/>
                  </a:cubicBezTo>
                  <a:lnTo>
                    <a:pt x="52" y="62"/>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2" name="Freeform 293">
              <a:extLst>
                <a:ext uri="{FF2B5EF4-FFF2-40B4-BE49-F238E27FC236}">
                  <a16:creationId xmlns:a16="http://schemas.microsoft.com/office/drawing/2014/main" id="{15465E6B-5B70-49D7-B137-98AAC99AC41F}"/>
                </a:ext>
              </a:extLst>
            </p:cNvPr>
            <p:cNvSpPr>
              <a:spLocks/>
            </p:cNvSpPr>
            <p:nvPr/>
          </p:nvSpPr>
          <p:spPr bwMode="auto">
            <a:xfrm>
              <a:off x="3779838" y="1739900"/>
              <a:ext cx="158750" cy="163513"/>
            </a:xfrm>
            <a:custGeom>
              <a:avLst/>
              <a:gdLst/>
              <a:ahLst/>
              <a:cxnLst>
                <a:cxn ang="0">
                  <a:pos x="65" y="68"/>
                </a:cxn>
                <a:cxn ang="0">
                  <a:pos x="10" y="68"/>
                </a:cxn>
                <a:cxn ang="0">
                  <a:pos x="5" y="66"/>
                </a:cxn>
                <a:cxn ang="0">
                  <a:pos x="4" y="62"/>
                </a:cxn>
                <a:cxn ang="0">
                  <a:pos x="2" y="60"/>
                </a:cxn>
                <a:cxn ang="0">
                  <a:pos x="0" y="62"/>
                </a:cxn>
                <a:cxn ang="0">
                  <a:pos x="3" y="69"/>
                </a:cxn>
                <a:cxn ang="0">
                  <a:pos x="10" y="72"/>
                </a:cxn>
                <a:cxn ang="0">
                  <a:pos x="10" y="72"/>
                </a:cxn>
                <a:cxn ang="0">
                  <a:pos x="65" y="72"/>
                </a:cxn>
                <a:cxn ang="0">
                  <a:pos x="69" y="70"/>
                </a:cxn>
                <a:cxn ang="0">
                  <a:pos x="70" y="66"/>
                </a:cxn>
                <a:cxn ang="0">
                  <a:pos x="52" y="38"/>
                </a:cxn>
                <a:cxn ang="0">
                  <a:pos x="70" y="6"/>
                </a:cxn>
                <a:cxn ang="0">
                  <a:pos x="69" y="2"/>
                </a:cxn>
                <a:cxn ang="0">
                  <a:pos x="65" y="0"/>
                </a:cxn>
                <a:cxn ang="0">
                  <a:pos x="30" y="0"/>
                </a:cxn>
                <a:cxn ang="0">
                  <a:pos x="28" y="2"/>
                </a:cxn>
                <a:cxn ang="0">
                  <a:pos x="30" y="4"/>
                </a:cxn>
                <a:cxn ang="0">
                  <a:pos x="65" y="4"/>
                </a:cxn>
                <a:cxn ang="0">
                  <a:pos x="66" y="4"/>
                </a:cxn>
                <a:cxn ang="0">
                  <a:pos x="66" y="5"/>
                </a:cxn>
                <a:cxn ang="0">
                  <a:pos x="48" y="37"/>
                </a:cxn>
                <a:cxn ang="0">
                  <a:pos x="48" y="39"/>
                </a:cxn>
                <a:cxn ang="0">
                  <a:pos x="66" y="67"/>
                </a:cxn>
                <a:cxn ang="0">
                  <a:pos x="66" y="68"/>
                </a:cxn>
                <a:cxn ang="0">
                  <a:pos x="65" y="68"/>
                </a:cxn>
              </a:cxnLst>
              <a:rect l="0" t="0" r="r" b="b"/>
              <a:pathLst>
                <a:path w="70" h="72">
                  <a:moveTo>
                    <a:pt x="65" y="68"/>
                  </a:moveTo>
                  <a:cubicBezTo>
                    <a:pt x="10" y="68"/>
                    <a:pt x="10" y="68"/>
                    <a:pt x="10" y="68"/>
                  </a:cubicBezTo>
                  <a:cubicBezTo>
                    <a:pt x="10" y="68"/>
                    <a:pt x="7" y="68"/>
                    <a:pt x="5" y="66"/>
                  </a:cubicBezTo>
                  <a:cubicBezTo>
                    <a:pt x="4" y="65"/>
                    <a:pt x="4" y="64"/>
                    <a:pt x="4" y="62"/>
                  </a:cubicBezTo>
                  <a:cubicBezTo>
                    <a:pt x="4" y="61"/>
                    <a:pt x="3" y="60"/>
                    <a:pt x="2" y="60"/>
                  </a:cubicBezTo>
                  <a:cubicBezTo>
                    <a:pt x="1" y="60"/>
                    <a:pt x="0" y="61"/>
                    <a:pt x="0" y="62"/>
                  </a:cubicBezTo>
                  <a:cubicBezTo>
                    <a:pt x="0" y="65"/>
                    <a:pt x="1" y="67"/>
                    <a:pt x="3" y="69"/>
                  </a:cubicBezTo>
                  <a:cubicBezTo>
                    <a:pt x="5" y="72"/>
                    <a:pt x="9" y="72"/>
                    <a:pt x="10" y="72"/>
                  </a:cubicBezTo>
                  <a:cubicBezTo>
                    <a:pt x="10" y="72"/>
                    <a:pt x="10" y="72"/>
                    <a:pt x="10" y="72"/>
                  </a:cubicBezTo>
                  <a:cubicBezTo>
                    <a:pt x="65" y="72"/>
                    <a:pt x="65" y="72"/>
                    <a:pt x="65" y="72"/>
                  </a:cubicBezTo>
                  <a:cubicBezTo>
                    <a:pt x="67" y="72"/>
                    <a:pt x="68" y="71"/>
                    <a:pt x="69" y="70"/>
                  </a:cubicBezTo>
                  <a:cubicBezTo>
                    <a:pt x="70" y="69"/>
                    <a:pt x="70" y="67"/>
                    <a:pt x="70" y="66"/>
                  </a:cubicBezTo>
                  <a:cubicBezTo>
                    <a:pt x="68" y="58"/>
                    <a:pt x="56" y="42"/>
                    <a:pt x="52" y="38"/>
                  </a:cubicBezTo>
                  <a:cubicBezTo>
                    <a:pt x="55" y="33"/>
                    <a:pt x="68" y="14"/>
                    <a:pt x="70" y="6"/>
                  </a:cubicBezTo>
                  <a:cubicBezTo>
                    <a:pt x="70" y="5"/>
                    <a:pt x="70" y="3"/>
                    <a:pt x="69" y="2"/>
                  </a:cubicBezTo>
                  <a:cubicBezTo>
                    <a:pt x="68" y="1"/>
                    <a:pt x="67" y="0"/>
                    <a:pt x="65" y="0"/>
                  </a:cubicBezTo>
                  <a:cubicBezTo>
                    <a:pt x="30" y="0"/>
                    <a:pt x="30" y="0"/>
                    <a:pt x="30" y="0"/>
                  </a:cubicBezTo>
                  <a:cubicBezTo>
                    <a:pt x="29" y="0"/>
                    <a:pt x="28" y="1"/>
                    <a:pt x="28" y="2"/>
                  </a:cubicBezTo>
                  <a:cubicBezTo>
                    <a:pt x="28" y="3"/>
                    <a:pt x="29" y="4"/>
                    <a:pt x="30" y="4"/>
                  </a:cubicBezTo>
                  <a:cubicBezTo>
                    <a:pt x="65" y="4"/>
                    <a:pt x="65" y="4"/>
                    <a:pt x="65" y="4"/>
                  </a:cubicBezTo>
                  <a:cubicBezTo>
                    <a:pt x="66" y="4"/>
                    <a:pt x="66" y="4"/>
                    <a:pt x="66" y="4"/>
                  </a:cubicBezTo>
                  <a:cubicBezTo>
                    <a:pt x="66" y="4"/>
                    <a:pt x="66" y="5"/>
                    <a:pt x="66" y="5"/>
                  </a:cubicBezTo>
                  <a:cubicBezTo>
                    <a:pt x="64" y="13"/>
                    <a:pt x="48" y="36"/>
                    <a:pt x="48" y="37"/>
                  </a:cubicBezTo>
                  <a:cubicBezTo>
                    <a:pt x="48" y="37"/>
                    <a:pt x="48" y="38"/>
                    <a:pt x="48" y="39"/>
                  </a:cubicBezTo>
                  <a:cubicBezTo>
                    <a:pt x="48" y="39"/>
                    <a:pt x="64" y="59"/>
                    <a:pt x="66" y="67"/>
                  </a:cubicBezTo>
                  <a:cubicBezTo>
                    <a:pt x="66" y="67"/>
                    <a:pt x="66" y="68"/>
                    <a:pt x="66" y="68"/>
                  </a:cubicBezTo>
                  <a:cubicBezTo>
                    <a:pt x="66" y="68"/>
                    <a:pt x="66" y="68"/>
                    <a:pt x="65" y="68"/>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3" name="Freeform 294">
              <a:extLst>
                <a:ext uri="{FF2B5EF4-FFF2-40B4-BE49-F238E27FC236}">
                  <a16:creationId xmlns:a16="http://schemas.microsoft.com/office/drawing/2014/main" id="{2ABFA4A1-DB94-4E0F-83FA-1E2B8978EA32}"/>
                </a:ext>
              </a:extLst>
            </p:cNvPr>
            <p:cNvSpPr>
              <a:spLocks/>
            </p:cNvSpPr>
            <p:nvPr/>
          </p:nvSpPr>
          <p:spPr bwMode="auto">
            <a:xfrm>
              <a:off x="3689351" y="1703388"/>
              <a:ext cx="9525" cy="290513"/>
            </a:xfrm>
            <a:custGeom>
              <a:avLst/>
              <a:gdLst/>
              <a:ahLst/>
              <a:cxnLst>
                <a:cxn ang="0">
                  <a:pos x="4" y="126"/>
                </a:cxn>
                <a:cxn ang="0">
                  <a:pos x="4" y="2"/>
                </a:cxn>
                <a:cxn ang="0">
                  <a:pos x="2" y="0"/>
                </a:cxn>
                <a:cxn ang="0">
                  <a:pos x="0" y="2"/>
                </a:cxn>
                <a:cxn ang="0">
                  <a:pos x="0" y="126"/>
                </a:cxn>
                <a:cxn ang="0">
                  <a:pos x="2" y="128"/>
                </a:cxn>
                <a:cxn ang="0">
                  <a:pos x="4" y="126"/>
                </a:cxn>
              </a:cxnLst>
              <a:rect l="0" t="0" r="r" b="b"/>
              <a:pathLst>
                <a:path w="4" h="128">
                  <a:moveTo>
                    <a:pt x="4" y="126"/>
                  </a:moveTo>
                  <a:cubicBezTo>
                    <a:pt x="4" y="2"/>
                    <a:pt x="4" y="2"/>
                    <a:pt x="4" y="2"/>
                  </a:cubicBezTo>
                  <a:cubicBezTo>
                    <a:pt x="4" y="1"/>
                    <a:pt x="3" y="0"/>
                    <a:pt x="2" y="0"/>
                  </a:cubicBezTo>
                  <a:cubicBezTo>
                    <a:pt x="1" y="0"/>
                    <a:pt x="0" y="1"/>
                    <a:pt x="0" y="2"/>
                  </a:cubicBezTo>
                  <a:cubicBezTo>
                    <a:pt x="0" y="126"/>
                    <a:pt x="0" y="126"/>
                    <a:pt x="0" y="126"/>
                  </a:cubicBezTo>
                  <a:cubicBezTo>
                    <a:pt x="0" y="127"/>
                    <a:pt x="1" y="128"/>
                    <a:pt x="2" y="128"/>
                  </a:cubicBezTo>
                  <a:cubicBezTo>
                    <a:pt x="3" y="128"/>
                    <a:pt x="4" y="127"/>
                    <a:pt x="4" y="126"/>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34" name="Group 33">
            <a:extLst>
              <a:ext uri="{FF2B5EF4-FFF2-40B4-BE49-F238E27FC236}">
                <a16:creationId xmlns:a16="http://schemas.microsoft.com/office/drawing/2014/main" id="{6E3E79A6-94C3-494E-8193-201E7632362E}"/>
              </a:ext>
            </a:extLst>
          </p:cNvPr>
          <p:cNvGrpSpPr/>
          <p:nvPr/>
        </p:nvGrpSpPr>
        <p:grpSpPr>
          <a:xfrm>
            <a:off x="829741" y="3770335"/>
            <a:ext cx="2092711" cy="1881166"/>
            <a:chOff x="1116281" y="1915257"/>
            <a:chExt cx="2251193" cy="944316"/>
          </a:xfrm>
        </p:grpSpPr>
        <p:sp>
          <p:nvSpPr>
            <p:cNvPr id="35" name="Text Placeholder 32">
              <a:extLst>
                <a:ext uri="{FF2B5EF4-FFF2-40B4-BE49-F238E27FC236}">
                  <a16:creationId xmlns:a16="http://schemas.microsoft.com/office/drawing/2014/main" id="{68ECD78B-0184-4EE8-AB4E-A9528DC4B6DB}"/>
                </a:ext>
              </a:extLst>
            </p:cNvPr>
            <p:cNvSpPr txBox="1">
              <a:spLocks/>
            </p:cNvSpPr>
            <p:nvPr/>
          </p:nvSpPr>
          <p:spPr>
            <a:xfrm>
              <a:off x="1116281" y="2132800"/>
              <a:ext cx="2251193" cy="726773"/>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justoacus nulla ac netus nibh aliquet, porttitor ligula justoacus nulla ac netus nibh aliquet, porttitor ligula justo</a:t>
              </a:r>
            </a:p>
          </p:txBody>
        </p:sp>
        <p:sp>
          <p:nvSpPr>
            <p:cNvPr id="36" name="Text Placeholder 33">
              <a:extLst>
                <a:ext uri="{FF2B5EF4-FFF2-40B4-BE49-F238E27FC236}">
                  <a16:creationId xmlns:a16="http://schemas.microsoft.com/office/drawing/2014/main" id="{8A559F35-5510-43F5-A19B-5EFE43DEDF70}"/>
                </a:ext>
              </a:extLst>
            </p:cNvPr>
            <p:cNvSpPr txBox="1">
              <a:spLocks/>
            </p:cNvSpPr>
            <p:nvPr/>
          </p:nvSpPr>
          <p:spPr>
            <a:xfrm>
              <a:off x="1116281" y="1915257"/>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grpSp>
        <p:nvGrpSpPr>
          <p:cNvPr id="37" name="Group 36">
            <a:extLst>
              <a:ext uri="{FF2B5EF4-FFF2-40B4-BE49-F238E27FC236}">
                <a16:creationId xmlns:a16="http://schemas.microsoft.com/office/drawing/2014/main" id="{A012F032-29D8-4976-9B4D-EE7BF1731F8B}"/>
              </a:ext>
            </a:extLst>
          </p:cNvPr>
          <p:cNvGrpSpPr/>
          <p:nvPr/>
        </p:nvGrpSpPr>
        <p:grpSpPr>
          <a:xfrm>
            <a:off x="3303814" y="3770335"/>
            <a:ext cx="2092711" cy="1881166"/>
            <a:chOff x="1116281" y="1915257"/>
            <a:chExt cx="2251193" cy="944316"/>
          </a:xfrm>
        </p:grpSpPr>
        <p:sp>
          <p:nvSpPr>
            <p:cNvPr id="38" name="Text Placeholder 32">
              <a:extLst>
                <a:ext uri="{FF2B5EF4-FFF2-40B4-BE49-F238E27FC236}">
                  <a16:creationId xmlns:a16="http://schemas.microsoft.com/office/drawing/2014/main" id="{2BE2F621-8021-4F21-9B2F-285616D1D860}"/>
                </a:ext>
              </a:extLst>
            </p:cNvPr>
            <p:cNvSpPr txBox="1">
              <a:spLocks/>
            </p:cNvSpPr>
            <p:nvPr/>
          </p:nvSpPr>
          <p:spPr>
            <a:xfrm>
              <a:off x="1116281" y="2132800"/>
              <a:ext cx="2251193" cy="726773"/>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justoacus nulla ac netus nibh aliquet, porttitor ligula justoacus nulla ac netus nibh aliquet, porttitor ligula justo</a:t>
              </a:r>
            </a:p>
          </p:txBody>
        </p:sp>
        <p:sp>
          <p:nvSpPr>
            <p:cNvPr id="39" name="Text Placeholder 33">
              <a:extLst>
                <a:ext uri="{FF2B5EF4-FFF2-40B4-BE49-F238E27FC236}">
                  <a16:creationId xmlns:a16="http://schemas.microsoft.com/office/drawing/2014/main" id="{3750CFA7-770C-4D22-8E29-415C74176701}"/>
                </a:ext>
              </a:extLst>
            </p:cNvPr>
            <p:cNvSpPr txBox="1">
              <a:spLocks/>
            </p:cNvSpPr>
            <p:nvPr/>
          </p:nvSpPr>
          <p:spPr>
            <a:xfrm>
              <a:off x="1116281" y="1915257"/>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sp>
        <p:nvSpPr>
          <p:cNvPr id="19" name="Rectangle 18">
            <a:extLst>
              <a:ext uri="{FF2B5EF4-FFF2-40B4-BE49-F238E27FC236}">
                <a16:creationId xmlns:a16="http://schemas.microsoft.com/office/drawing/2014/main" id="{335A6DC5-2C78-4F84-83F7-3D12069B75A5}"/>
              </a:ext>
            </a:extLst>
          </p:cNvPr>
          <p:cNvSpPr/>
          <p:nvPr/>
        </p:nvSpPr>
        <p:spPr>
          <a:xfrm>
            <a:off x="2561218" y="936927"/>
            <a:ext cx="7069564" cy="646331"/>
          </a:xfrm>
          <a:prstGeom prst="rect">
            <a:avLst/>
          </a:prstGeom>
        </p:spPr>
        <p:txBody>
          <a:bodyPr wrap="none">
            <a:spAutoFit/>
          </a:bodyPr>
          <a:lstStyle/>
          <a:p>
            <a:r>
              <a:rPr lang="id-ID" sz="3600" dirty="0">
                <a:solidFill>
                  <a:schemeClr val="tx1">
                    <a:lumMod val="75000"/>
                    <a:lumOff val="25000"/>
                  </a:schemeClr>
                </a:solidFill>
                <a:latin typeface="Montserrat" panose="00000500000000000000" pitchFamily="50" charset="0"/>
                <a:cs typeface="Lato" panose="020F0502020204030203" pitchFamily="34" charset="0"/>
              </a:rPr>
              <a:t>DESIGN FOR YOUR BUSINESS</a:t>
            </a:r>
          </a:p>
        </p:txBody>
      </p:sp>
      <p:sp>
        <p:nvSpPr>
          <p:cNvPr id="20" name="TextBox 19">
            <a:extLst>
              <a:ext uri="{FF2B5EF4-FFF2-40B4-BE49-F238E27FC236}">
                <a16:creationId xmlns:a16="http://schemas.microsoft.com/office/drawing/2014/main" id="{FDC86B99-79ED-437C-81DA-B48FE00BE036}"/>
              </a:ext>
            </a:extLst>
          </p:cNvPr>
          <p:cNvSpPr txBox="1"/>
          <p:nvPr/>
        </p:nvSpPr>
        <p:spPr>
          <a:xfrm>
            <a:off x="4346330" y="1581491"/>
            <a:ext cx="3494867" cy="369332"/>
          </a:xfrm>
          <a:prstGeom prst="rect">
            <a:avLst/>
          </a:prstGeom>
          <a:noFill/>
        </p:spPr>
        <p:txBody>
          <a:bodyPr wrap="none" rtlCol="0">
            <a:spAutoFit/>
          </a:bodyPr>
          <a:lstStyle/>
          <a:p>
            <a:pPr algn="ctr"/>
            <a:r>
              <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Multipurpose Template Business</a:t>
            </a:r>
          </a:p>
        </p:txBody>
      </p:sp>
      <p:sp>
        <p:nvSpPr>
          <p:cNvPr id="21" name="Freeform: Shape 20">
            <a:extLst>
              <a:ext uri="{FF2B5EF4-FFF2-40B4-BE49-F238E27FC236}">
                <a16:creationId xmlns:a16="http://schemas.microsoft.com/office/drawing/2014/main" id="{7AB98E27-E822-4675-8FA8-A63259EA7A5A}"/>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CE1ABD5B-9B83-4F33-BB9C-DB184BBFB986}"/>
              </a:ext>
            </a:extLst>
          </p:cNvPr>
          <p:cNvSpPr/>
          <p:nvPr/>
        </p:nvSpPr>
        <p:spPr>
          <a:xfrm rot="16200000">
            <a:off x="-13447" y="-10589"/>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370142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C355632-273C-4AC8-A7FB-20B9309E4BD5}"/>
              </a:ext>
            </a:extLst>
          </p:cNvPr>
          <p:cNvSpPr/>
          <p:nvPr/>
        </p:nvSpPr>
        <p:spPr>
          <a:xfrm>
            <a:off x="6400800" y="2305081"/>
            <a:ext cx="5791200" cy="392510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aphicFrame>
        <p:nvGraphicFramePr>
          <p:cNvPr id="28" name="Chart 877"/>
          <p:cNvGraphicFramePr/>
          <p:nvPr>
            <p:extLst>
              <p:ext uri="{D42A27DB-BD31-4B8C-83A1-F6EECF244321}">
                <p14:modId xmlns:p14="http://schemas.microsoft.com/office/powerpoint/2010/main" val="3521776660"/>
              </p:ext>
            </p:extLst>
          </p:nvPr>
        </p:nvGraphicFramePr>
        <p:xfrm>
          <a:off x="1148090" y="2581672"/>
          <a:ext cx="4918881" cy="3244058"/>
        </p:xfrm>
        <a:graphic>
          <a:graphicData uri="http://schemas.openxmlformats.org/drawingml/2006/chart">
            <c:chart xmlns:c="http://schemas.openxmlformats.org/drawingml/2006/chart" xmlns:r="http://schemas.openxmlformats.org/officeDocument/2006/relationships" r:id="rId2"/>
          </a:graphicData>
        </a:graphic>
      </p:graphicFrame>
      <p:sp>
        <p:nvSpPr>
          <p:cNvPr id="24" name="Shape 621">
            <a:extLst>
              <a:ext uri="{FF2B5EF4-FFF2-40B4-BE49-F238E27FC236}">
                <a16:creationId xmlns:a16="http://schemas.microsoft.com/office/drawing/2014/main" id="{EED469DC-439A-4546-B95C-C2C470D703CE}"/>
              </a:ext>
            </a:extLst>
          </p:cNvPr>
          <p:cNvSpPr/>
          <p:nvPr/>
        </p:nvSpPr>
        <p:spPr>
          <a:xfrm>
            <a:off x="7085399" y="2779674"/>
            <a:ext cx="662436" cy="662436"/>
          </a:xfrm>
          <a:prstGeom prst="ellipse">
            <a:avLst/>
          </a:prstGeom>
          <a:ln w="6350">
            <a:solidFill>
              <a:schemeClr val="accent1"/>
            </a:solidFill>
            <a:miter lim="400000"/>
          </a:ln>
        </p:spPr>
        <p:txBody>
          <a:bodyPr lIns="19050" tIns="19050" rIns="19050" bIns="19050" anchor="ctr"/>
          <a:lstStyle/>
          <a:p>
            <a:pPr>
              <a:lnSpc>
                <a:spcPct val="100000"/>
              </a:lnSpc>
              <a:defRPr sz="3200">
                <a:solidFill>
                  <a:srgbClr val="FFFFFF"/>
                </a:solidFill>
                <a:latin typeface="Helvetica Light"/>
                <a:ea typeface="Helvetica Light"/>
                <a:cs typeface="Helvetica Light"/>
                <a:sym typeface="Helvetica Light"/>
              </a:defRPr>
            </a:pPr>
            <a:endParaRPr sz="1600"/>
          </a:p>
        </p:txBody>
      </p:sp>
      <p:sp>
        <p:nvSpPr>
          <p:cNvPr id="25" name="Shape 623">
            <a:extLst>
              <a:ext uri="{FF2B5EF4-FFF2-40B4-BE49-F238E27FC236}">
                <a16:creationId xmlns:a16="http://schemas.microsoft.com/office/drawing/2014/main" id="{34A7FCC2-5FD3-4EF2-8BCF-C637EA331D1F}"/>
              </a:ext>
            </a:extLst>
          </p:cNvPr>
          <p:cNvSpPr/>
          <p:nvPr/>
        </p:nvSpPr>
        <p:spPr>
          <a:xfrm>
            <a:off x="9594020" y="2779674"/>
            <a:ext cx="662436" cy="662436"/>
          </a:xfrm>
          <a:prstGeom prst="ellipse">
            <a:avLst/>
          </a:prstGeom>
          <a:ln w="6350">
            <a:solidFill>
              <a:schemeClr val="accent1"/>
            </a:solidFill>
            <a:miter lim="400000"/>
          </a:ln>
        </p:spPr>
        <p:txBody>
          <a:bodyPr lIns="19050" tIns="19050" rIns="19050" bIns="19050" anchor="ctr"/>
          <a:lstStyle/>
          <a:p>
            <a:pPr>
              <a:lnSpc>
                <a:spcPct val="100000"/>
              </a:lnSpc>
              <a:defRPr sz="3200">
                <a:solidFill>
                  <a:srgbClr val="FFFFFF"/>
                </a:solidFill>
                <a:latin typeface="Helvetica Light"/>
                <a:ea typeface="Helvetica Light"/>
                <a:cs typeface="Helvetica Light"/>
                <a:sym typeface="Helvetica Light"/>
              </a:defRPr>
            </a:pPr>
            <a:endParaRPr sz="1600"/>
          </a:p>
        </p:txBody>
      </p:sp>
      <p:grpSp>
        <p:nvGrpSpPr>
          <p:cNvPr id="26" name="Group 25">
            <a:extLst>
              <a:ext uri="{FF2B5EF4-FFF2-40B4-BE49-F238E27FC236}">
                <a16:creationId xmlns:a16="http://schemas.microsoft.com/office/drawing/2014/main" id="{AD0B333C-9B18-49BD-9415-16AA5DFB36F5}"/>
              </a:ext>
            </a:extLst>
          </p:cNvPr>
          <p:cNvGrpSpPr/>
          <p:nvPr/>
        </p:nvGrpSpPr>
        <p:grpSpPr>
          <a:xfrm>
            <a:off x="9745540" y="2942166"/>
            <a:ext cx="359396" cy="337279"/>
            <a:chOff x="3081338" y="1703388"/>
            <a:chExt cx="309563" cy="290513"/>
          </a:xfrm>
          <a:solidFill>
            <a:schemeClr val="accent1"/>
          </a:solidFill>
        </p:grpSpPr>
        <p:sp>
          <p:nvSpPr>
            <p:cNvPr id="27" name="Freeform 289">
              <a:extLst>
                <a:ext uri="{FF2B5EF4-FFF2-40B4-BE49-F238E27FC236}">
                  <a16:creationId xmlns:a16="http://schemas.microsoft.com/office/drawing/2014/main" id="{85B8569B-9717-49A8-BD13-E56B4A7979E3}"/>
                </a:ext>
              </a:extLst>
            </p:cNvPr>
            <p:cNvSpPr>
              <a:spLocks/>
            </p:cNvSpPr>
            <p:nvPr/>
          </p:nvSpPr>
          <p:spPr bwMode="auto">
            <a:xfrm>
              <a:off x="3154363" y="1703388"/>
              <a:ext cx="163513" cy="9525"/>
            </a:xfrm>
            <a:custGeom>
              <a:avLst/>
              <a:gdLst/>
              <a:ahLst/>
              <a:cxnLst>
                <a:cxn ang="0">
                  <a:pos x="70" y="4"/>
                </a:cxn>
                <a:cxn ang="0">
                  <a:pos x="72" y="2"/>
                </a:cxn>
                <a:cxn ang="0">
                  <a:pos x="70" y="0"/>
                </a:cxn>
                <a:cxn ang="0">
                  <a:pos x="2" y="0"/>
                </a:cxn>
                <a:cxn ang="0">
                  <a:pos x="0" y="2"/>
                </a:cxn>
                <a:cxn ang="0">
                  <a:pos x="2" y="4"/>
                </a:cxn>
                <a:cxn ang="0">
                  <a:pos x="70" y="4"/>
                </a:cxn>
              </a:cxnLst>
              <a:rect l="0" t="0" r="r" b="b"/>
              <a:pathLst>
                <a:path w="72" h="4">
                  <a:moveTo>
                    <a:pt x="70" y="4"/>
                  </a:moveTo>
                  <a:cubicBezTo>
                    <a:pt x="71" y="4"/>
                    <a:pt x="72" y="3"/>
                    <a:pt x="72" y="2"/>
                  </a:cubicBezTo>
                  <a:cubicBezTo>
                    <a:pt x="72" y="1"/>
                    <a:pt x="71" y="0"/>
                    <a:pt x="70" y="0"/>
                  </a:cubicBezTo>
                  <a:cubicBezTo>
                    <a:pt x="2" y="0"/>
                    <a:pt x="2" y="0"/>
                    <a:pt x="2" y="0"/>
                  </a:cubicBezTo>
                  <a:cubicBezTo>
                    <a:pt x="1" y="0"/>
                    <a:pt x="0" y="1"/>
                    <a:pt x="0" y="2"/>
                  </a:cubicBezTo>
                  <a:cubicBezTo>
                    <a:pt x="0" y="3"/>
                    <a:pt x="1" y="4"/>
                    <a:pt x="2" y="4"/>
                  </a:cubicBezTo>
                  <a:lnTo>
                    <a:pt x="70" y="4"/>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0" name="Freeform 290">
              <a:extLst>
                <a:ext uri="{FF2B5EF4-FFF2-40B4-BE49-F238E27FC236}">
                  <a16:creationId xmlns:a16="http://schemas.microsoft.com/office/drawing/2014/main" id="{CA0D1DFC-DABC-44C4-B0E4-CBC00884CEE3}"/>
                </a:ext>
              </a:extLst>
            </p:cNvPr>
            <p:cNvSpPr>
              <a:spLocks noEditPoints="1"/>
            </p:cNvSpPr>
            <p:nvPr/>
          </p:nvSpPr>
          <p:spPr bwMode="auto">
            <a:xfrm>
              <a:off x="3081338" y="1722438"/>
              <a:ext cx="309563" cy="227013"/>
            </a:xfrm>
            <a:custGeom>
              <a:avLst/>
              <a:gdLst/>
              <a:ahLst/>
              <a:cxnLst>
                <a:cxn ang="0">
                  <a:pos x="102" y="0"/>
                </a:cxn>
                <a:cxn ang="0">
                  <a:pos x="34" y="0"/>
                </a:cxn>
                <a:cxn ang="0">
                  <a:pos x="26" y="0"/>
                </a:cxn>
                <a:cxn ang="0">
                  <a:pos x="4" y="9"/>
                </a:cxn>
                <a:cxn ang="0">
                  <a:pos x="2" y="27"/>
                </a:cxn>
                <a:cxn ang="0">
                  <a:pos x="25" y="56"/>
                </a:cxn>
                <a:cxn ang="0">
                  <a:pos x="26" y="56"/>
                </a:cxn>
                <a:cxn ang="0">
                  <a:pos x="28" y="55"/>
                </a:cxn>
                <a:cxn ang="0">
                  <a:pos x="27" y="52"/>
                </a:cxn>
                <a:cxn ang="0">
                  <a:pos x="6" y="25"/>
                </a:cxn>
                <a:cxn ang="0">
                  <a:pos x="7" y="11"/>
                </a:cxn>
                <a:cxn ang="0">
                  <a:pos x="26" y="4"/>
                </a:cxn>
                <a:cxn ang="0">
                  <a:pos x="32" y="4"/>
                </a:cxn>
                <a:cxn ang="0">
                  <a:pos x="32" y="42"/>
                </a:cxn>
                <a:cxn ang="0">
                  <a:pos x="64" y="87"/>
                </a:cxn>
                <a:cxn ang="0">
                  <a:pos x="64" y="88"/>
                </a:cxn>
                <a:cxn ang="0">
                  <a:pos x="64" y="98"/>
                </a:cxn>
                <a:cxn ang="0">
                  <a:pos x="66" y="100"/>
                </a:cxn>
                <a:cxn ang="0">
                  <a:pos x="68" y="98"/>
                </a:cxn>
                <a:cxn ang="0">
                  <a:pos x="68" y="88"/>
                </a:cxn>
                <a:cxn ang="0">
                  <a:pos x="68" y="87"/>
                </a:cxn>
                <a:cxn ang="0">
                  <a:pos x="104" y="42"/>
                </a:cxn>
                <a:cxn ang="0">
                  <a:pos x="104" y="4"/>
                </a:cxn>
                <a:cxn ang="0">
                  <a:pos x="110" y="4"/>
                </a:cxn>
                <a:cxn ang="0">
                  <a:pos x="129" y="11"/>
                </a:cxn>
                <a:cxn ang="0">
                  <a:pos x="130" y="25"/>
                </a:cxn>
                <a:cxn ang="0">
                  <a:pos x="109" y="52"/>
                </a:cxn>
                <a:cxn ang="0">
                  <a:pos x="108" y="55"/>
                </a:cxn>
                <a:cxn ang="0">
                  <a:pos x="110" y="56"/>
                </a:cxn>
                <a:cxn ang="0">
                  <a:pos x="111" y="56"/>
                </a:cxn>
                <a:cxn ang="0">
                  <a:pos x="134" y="27"/>
                </a:cxn>
                <a:cxn ang="0">
                  <a:pos x="132" y="9"/>
                </a:cxn>
                <a:cxn ang="0">
                  <a:pos x="110" y="0"/>
                </a:cxn>
                <a:cxn ang="0">
                  <a:pos x="102" y="0"/>
                </a:cxn>
                <a:cxn ang="0">
                  <a:pos x="100" y="42"/>
                </a:cxn>
                <a:cxn ang="0">
                  <a:pos x="66" y="84"/>
                </a:cxn>
                <a:cxn ang="0">
                  <a:pos x="36" y="42"/>
                </a:cxn>
                <a:cxn ang="0">
                  <a:pos x="36" y="4"/>
                </a:cxn>
                <a:cxn ang="0">
                  <a:pos x="100" y="4"/>
                </a:cxn>
                <a:cxn ang="0">
                  <a:pos x="100" y="42"/>
                </a:cxn>
              </a:cxnLst>
              <a:rect l="0" t="0" r="r" b="b"/>
              <a:pathLst>
                <a:path w="136" h="100">
                  <a:moveTo>
                    <a:pt x="102" y="0"/>
                  </a:moveTo>
                  <a:cubicBezTo>
                    <a:pt x="34" y="0"/>
                    <a:pt x="34" y="0"/>
                    <a:pt x="34" y="0"/>
                  </a:cubicBezTo>
                  <a:cubicBezTo>
                    <a:pt x="26" y="0"/>
                    <a:pt x="26" y="0"/>
                    <a:pt x="26" y="0"/>
                  </a:cubicBezTo>
                  <a:cubicBezTo>
                    <a:pt x="13" y="0"/>
                    <a:pt x="7" y="5"/>
                    <a:pt x="4" y="9"/>
                  </a:cubicBezTo>
                  <a:cubicBezTo>
                    <a:pt x="0" y="13"/>
                    <a:pt x="0" y="20"/>
                    <a:pt x="2" y="27"/>
                  </a:cubicBezTo>
                  <a:cubicBezTo>
                    <a:pt x="6" y="37"/>
                    <a:pt x="17" y="50"/>
                    <a:pt x="25" y="56"/>
                  </a:cubicBezTo>
                  <a:cubicBezTo>
                    <a:pt x="25" y="56"/>
                    <a:pt x="26" y="56"/>
                    <a:pt x="26" y="56"/>
                  </a:cubicBezTo>
                  <a:cubicBezTo>
                    <a:pt x="27" y="56"/>
                    <a:pt x="27" y="56"/>
                    <a:pt x="28" y="55"/>
                  </a:cubicBezTo>
                  <a:cubicBezTo>
                    <a:pt x="28" y="54"/>
                    <a:pt x="28" y="53"/>
                    <a:pt x="27" y="52"/>
                  </a:cubicBezTo>
                  <a:cubicBezTo>
                    <a:pt x="21" y="47"/>
                    <a:pt x="9" y="35"/>
                    <a:pt x="6" y="25"/>
                  </a:cubicBezTo>
                  <a:cubicBezTo>
                    <a:pt x="4" y="20"/>
                    <a:pt x="4" y="15"/>
                    <a:pt x="7" y="11"/>
                  </a:cubicBezTo>
                  <a:cubicBezTo>
                    <a:pt x="10" y="6"/>
                    <a:pt x="17" y="4"/>
                    <a:pt x="26" y="4"/>
                  </a:cubicBezTo>
                  <a:cubicBezTo>
                    <a:pt x="32" y="4"/>
                    <a:pt x="32" y="4"/>
                    <a:pt x="32" y="4"/>
                  </a:cubicBezTo>
                  <a:cubicBezTo>
                    <a:pt x="32" y="42"/>
                    <a:pt x="32" y="42"/>
                    <a:pt x="32" y="42"/>
                  </a:cubicBezTo>
                  <a:cubicBezTo>
                    <a:pt x="32" y="69"/>
                    <a:pt x="59" y="84"/>
                    <a:pt x="64" y="87"/>
                  </a:cubicBezTo>
                  <a:cubicBezTo>
                    <a:pt x="64" y="88"/>
                    <a:pt x="64" y="88"/>
                    <a:pt x="64" y="88"/>
                  </a:cubicBezTo>
                  <a:cubicBezTo>
                    <a:pt x="64" y="98"/>
                    <a:pt x="64" y="98"/>
                    <a:pt x="64" y="98"/>
                  </a:cubicBezTo>
                  <a:cubicBezTo>
                    <a:pt x="64" y="99"/>
                    <a:pt x="65" y="100"/>
                    <a:pt x="66" y="100"/>
                  </a:cubicBezTo>
                  <a:cubicBezTo>
                    <a:pt x="67" y="100"/>
                    <a:pt x="68" y="99"/>
                    <a:pt x="68" y="98"/>
                  </a:cubicBezTo>
                  <a:cubicBezTo>
                    <a:pt x="68" y="88"/>
                    <a:pt x="68" y="88"/>
                    <a:pt x="68" y="88"/>
                  </a:cubicBezTo>
                  <a:cubicBezTo>
                    <a:pt x="68" y="88"/>
                    <a:pt x="68" y="88"/>
                    <a:pt x="68" y="87"/>
                  </a:cubicBezTo>
                  <a:cubicBezTo>
                    <a:pt x="74" y="84"/>
                    <a:pt x="104" y="69"/>
                    <a:pt x="104" y="42"/>
                  </a:cubicBezTo>
                  <a:cubicBezTo>
                    <a:pt x="104" y="4"/>
                    <a:pt x="104" y="4"/>
                    <a:pt x="104" y="4"/>
                  </a:cubicBezTo>
                  <a:cubicBezTo>
                    <a:pt x="110" y="4"/>
                    <a:pt x="110" y="4"/>
                    <a:pt x="110" y="4"/>
                  </a:cubicBezTo>
                  <a:cubicBezTo>
                    <a:pt x="119" y="4"/>
                    <a:pt x="126" y="6"/>
                    <a:pt x="129" y="11"/>
                  </a:cubicBezTo>
                  <a:cubicBezTo>
                    <a:pt x="132" y="15"/>
                    <a:pt x="132" y="20"/>
                    <a:pt x="130" y="25"/>
                  </a:cubicBezTo>
                  <a:cubicBezTo>
                    <a:pt x="128" y="33"/>
                    <a:pt x="115" y="48"/>
                    <a:pt x="109" y="52"/>
                  </a:cubicBezTo>
                  <a:cubicBezTo>
                    <a:pt x="108" y="53"/>
                    <a:pt x="108" y="54"/>
                    <a:pt x="108" y="55"/>
                  </a:cubicBezTo>
                  <a:cubicBezTo>
                    <a:pt x="109" y="56"/>
                    <a:pt x="109" y="56"/>
                    <a:pt x="110" y="56"/>
                  </a:cubicBezTo>
                  <a:cubicBezTo>
                    <a:pt x="110" y="56"/>
                    <a:pt x="111" y="56"/>
                    <a:pt x="111" y="56"/>
                  </a:cubicBezTo>
                  <a:cubicBezTo>
                    <a:pt x="118" y="50"/>
                    <a:pt x="131" y="35"/>
                    <a:pt x="134" y="27"/>
                  </a:cubicBezTo>
                  <a:cubicBezTo>
                    <a:pt x="136" y="20"/>
                    <a:pt x="136" y="13"/>
                    <a:pt x="132" y="9"/>
                  </a:cubicBezTo>
                  <a:cubicBezTo>
                    <a:pt x="129" y="5"/>
                    <a:pt x="123" y="0"/>
                    <a:pt x="110" y="0"/>
                  </a:cubicBezTo>
                  <a:lnTo>
                    <a:pt x="102" y="0"/>
                  </a:lnTo>
                  <a:close/>
                  <a:moveTo>
                    <a:pt x="100" y="42"/>
                  </a:moveTo>
                  <a:cubicBezTo>
                    <a:pt x="100" y="66"/>
                    <a:pt x="71" y="81"/>
                    <a:pt x="66" y="84"/>
                  </a:cubicBezTo>
                  <a:cubicBezTo>
                    <a:pt x="61" y="81"/>
                    <a:pt x="36" y="66"/>
                    <a:pt x="36" y="42"/>
                  </a:cubicBezTo>
                  <a:cubicBezTo>
                    <a:pt x="36" y="4"/>
                    <a:pt x="36" y="4"/>
                    <a:pt x="36" y="4"/>
                  </a:cubicBezTo>
                  <a:cubicBezTo>
                    <a:pt x="100" y="4"/>
                    <a:pt x="100" y="4"/>
                    <a:pt x="100" y="4"/>
                  </a:cubicBezTo>
                  <a:lnTo>
                    <a:pt x="100" y="42"/>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1" name="Freeform 291">
              <a:extLst>
                <a:ext uri="{FF2B5EF4-FFF2-40B4-BE49-F238E27FC236}">
                  <a16:creationId xmlns:a16="http://schemas.microsoft.com/office/drawing/2014/main" id="{9A333D86-66EB-4D82-8DE7-527842161436}"/>
                </a:ext>
              </a:extLst>
            </p:cNvPr>
            <p:cNvSpPr>
              <a:spLocks noEditPoints="1"/>
            </p:cNvSpPr>
            <p:nvPr/>
          </p:nvSpPr>
          <p:spPr bwMode="auto">
            <a:xfrm>
              <a:off x="3163888" y="1957388"/>
              <a:ext cx="134938" cy="36513"/>
            </a:xfrm>
            <a:custGeom>
              <a:avLst/>
              <a:gdLst/>
              <a:ahLst/>
              <a:cxnLst>
                <a:cxn ang="0">
                  <a:pos x="8" y="0"/>
                </a:cxn>
                <a:cxn ang="0">
                  <a:pos x="0" y="8"/>
                </a:cxn>
                <a:cxn ang="0">
                  <a:pos x="0" y="14"/>
                </a:cxn>
                <a:cxn ang="0">
                  <a:pos x="2" y="16"/>
                </a:cxn>
                <a:cxn ang="0">
                  <a:pos x="58" y="16"/>
                </a:cxn>
                <a:cxn ang="0">
                  <a:pos x="60" y="14"/>
                </a:cxn>
                <a:cxn ang="0">
                  <a:pos x="60" y="8"/>
                </a:cxn>
                <a:cxn ang="0">
                  <a:pos x="52" y="0"/>
                </a:cxn>
                <a:cxn ang="0">
                  <a:pos x="8" y="0"/>
                </a:cxn>
                <a:cxn ang="0">
                  <a:pos x="56" y="8"/>
                </a:cxn>
                <a:cxn ang="0">
                  <a:pos x="56" y="12"/>
                </a:cxn>
                <a:cxn ang="0">
                  <a:pos x="4" y="12"/>
                </a:cxn>
                <a:cxn ang="0">
                  <a:pos x="4" y="8"/>
                </a:cxn>
                <a:cxn ang="0">
                  <a:pos x="8" y="4"/>
                </a:cxn>
                <a:cxn ang="0">
                  <a:pos x="52" y="4"/>
                </a:cxn>
                <a:cxn ang="0">
                  <a:pos x="56" y="8"/>
                </a:cxn>
              </a:cxnLst>
              <a:rect l="0" t="0" r="r" b="b"/>
              <a:pathLst>
                <a:path w="60" h="16">
                  <a:moveTo>
                    <a:pt x="8" y="0"/>
                  </a:moveTo>
                  <a:cubicBezTo>
                    <a:pt x="3" y="0"/>
                    <a:pt x="0" y="3"/>
                    <a:pt x="0" y="8"/>
                  </a:cubicBezTo>
                  <a:cubicBezTo>
                    <a:pt x="0" y="14"/>
                    <a:pt x="0" y="14"/>
                    <a:pt x="0" y="14"/>
                  </a:cubicBezTo>
                  <a:cubicBezTo>
                    <a:pt x="0" y="15"/>
                    <a:pt x="1" y="16"/>
                    <a:pt x="2" y="16"/>
                  </a:cubicBezTo>
                  <a:cubicBezTo>
                    <a:pt x="58" y="16"/>
                    <a:pt x="58" y="16"/>
                    <a:pt x="58" y="16"/>
                  </a:cubicBezTo>
                  <a:cubicBezTo>
                    <a:pt x="59" y="16"/>
                    <a:pt x="60" y="15"/>
                    <a:pt x="60" y="14"/>
                  </a:cubicBezTo>
                  <a:cubicBezTo>
                    <a:pt x="60" y="8"/>
                    <a:pt x="60" y="8"/>
                    <a:pt x="60" y="8"/>
                  </a:cubicBezTo>
                  <a:cubicBezTo>
                    <a:pt x="60" y="4"/>
                    <a:pt x="56" y="0"/>
                    <a:pt x="52" y="0"/>
                  </a:cubicBezTo>
                  <a:lnTo>
                    <a:pt x="8" y="0"/>
                  </a:lnTo>
                  <a:close/>
                  <a:moveTo>
                    <a:pt x="56" y="8"/>
                  </a:moveTo>
                  <a:cubicBezTo>
                    <a:pt x="56" y="12"/>
                    <a:pt x="56" y="12"/>
                    <a:pt x="56" y="12"/>
                  </a:cubicBezTo>
                  <a:cubicBezTo>
                    <a:pt x="4" y="12"/>
                    <a:pt x="4" y="12"/>
                    <a:pt x="4" y="12"/>
                  </a:cubicBezTo>
                  <a:cubicBezTo>
                    <a:pt x="4" y="8"/>
                    <a:pt x="4" y="8"/>
                    <a:pt x="4" y="8"/>
                  </a:cubicBezTo>
                  <a:cubicBezTo>
                    <a:pt x="4" y="6"/>
                    <a:pt x="6" y="4"/>
                    <a:pt x="8" y="4"/>
                  </a:cubicBezTo>
                  <a:cubicBezTo>
                    <a:pt x="52" y="4"/>
                    <a:pt x="52" y="4"/>
                    <a:pt x="52" y="4"/>
                  </a:cubicBezTo>
                  <a:cubicBezTo>
                    <a:pt x="54" y="4"/>
                    <a:pt x="56" y="6"/>
                    <a:pt x="56" y="8"/>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42" name="Group 41">
            <a:extLst>
              <a:ext uri="{FF2B5EF4-FFF2-40B4-BE49-F238E27FC236}">
                <a16:creationId xmlns:a16="http://schemas.microsoft.com/office/drawing/2014/main" id="{93ABFB29-37FA-480B-908E-B3A9F03787F8}"/>
              </a:ext>
            </a:extLst>
          </p:cNvPr>
          <p:cNvGrpSpPr/>
          <p:nvPr/>
        </p:nvGrpSpPr>
        <p:grpSpPr>
          <a:xfrm>
            <a:off x="7292105" y="2951959"/>
            <a:ext cx="289358" cy="337279"/>
            <a:chOff x="3689351" y="1703388"/>
            <a:chExt cx="249237" cy="290513"/>
          </a:xfrm>
          <a:solidFill>
            <a:schemeClr val="accent1"/>
          </a:solidFill>
        </p:grpSpPr>
        <p:sp>
          <p:nvSpPr>
            <p:cNvPr id="43" name="Freeform 292">
              <a:extLst>
                <a:ext uri="{FF2B5EF4-FFF2-40B4-BE49-F238E27FC236}">
                  <a16:creationId xmlns:a16="http://schemas.microsoft.com/office/drawing/2014/main" id="{A3C23BED-C6E0-4AEC-B848-258116F47CA0}"/>
                </a:ext>
              </a:extLst>
            </p:cNvPr>
            <p:cNvSpPr>
              <a:spLocks noEditPoints="1"/>
            </p:cNvSpPr>
            <p:nvPr/>
          </p:nvSpPr>
          <p:spPr bwMode="auto">
            <a:xfrm>
              <a:off x="3708401" y="1712913"/>
              <a:ext cx="127000" cy="163513"/>
            </a:xfrm>
            <a:custGeom>
              <a:avLst/>
              <a:gdLst/>
              <a:ahLst/>
              <a:cxnLst>
                <a:cxn ang="0">
                  <a:pos x="46" y="0"/>
                </a:cxn>
                <a:cxn ang="0">
                  <a:pos x="2" y="0"/>
                </a:cxn>
                <a:cxn ang="0">
                  <a:pos x="0" y="2"/>
                </a:cxn>
                <a:cxn ang="0">
                  <a:pos x="0" y="62"/>
                </a:cxn>
                <a:cxn ang="0">
                  <a:pos x="2" y="64"/>
                </a:cxn>
                <a:cxn ang="0">
                  <a:pos x="46" y="64"/>
                </a:cxn>
                <a:cxn ang="0">
                  <a:pos x="52" y="70"/>
                </a:cxn>
                <a:cxn ang="0">
                  <a:pos x="54" y="72"/>
                </a:cxn>
                <a:cxn ang="0">
                  <a:pos x="56" y="70"/>
                </a:cxn>
                <a:cxn ang="0">
                  <a:pos x="56" y="10"/>
                </a:cxn>
                <a:cxn ang="0">
                  <a:pos x="46" y="0"/>
                </a:cxn>
                <a:cxn ang="0">
                  <a:pos x="52" y="62"/>
                </a:cxn>
                <a:cxn ang="0">
                  <a:pos x="46" y="60"/>
                </a:cxn>
                <a:cxn ang="0">
                  <a:pos x="4" y="60"/>
                </a:cxn>
                <a:cxn ang="0">
                  <a:pos x="4" y="4"/>
                </a:cxn>
                <a:cxn ang="0">
                  <a:pos x="46" y="4"/>
                </a:cxn>
                <a:cxn ang="0">
                  <a:pos x="52" y="10"/>
                </a:cxn>
                <a:cxn ang="0">
                  <a:pos x="52" y="62"/>
                </a:cxn>
              </a:cxnLst>
              <a:rect l="0" t="0" r="r" b="b"/>
              <a:pathLst>
                <a:path w="56" h="72">
                  <a:moveTo>
                    <a:pt x="46" y="0"/>
                  </a:moveTo>
                  <a:cubicBezTo>
                    <a:pt x="2" y="0"/>
                    <a:pt x="2" y="0"/>
                    <a:pt x="2" y="0"/>
                  </a:cubicBezTo>
                  <a:cubicBezTo>
                    <a:pt x="1" y="0"/>
                    <a:pt x="0" y="1"/>
                    <a:pt x="0" y="2"/>
                  </a:cubicBezTo>
                  <a:cubicBezTo>
                    <a:pt x="0" y="62"/>
                    <a:pt x="0" y="62"/>
                    <a:pt x="0" y="62"/>
                  </a:cubicBezTo>
                  <a:cubicBezTo>
                    <a:pt x="0" y="63"/>
                    <a:pt x="1" y="64"/>
                    <a:pt x="2" y="64"/>
                  </a:cubicBezTo>
                  <a:cubicBezTo>
                    <a:pt x="46" y="64"/>
                    <a:pt x="46" y="64"/>
                    <a:pt x="46" y="64"/>
                  </a:cubicBezTo>
                  <a:cubicBezTo>
                    <a:pt x="47" y="64"/>
                    <a:pt x="52" y="64"/>
                    <a:pt x="52" y="70"/>
                  </a:cubicBezTo>
                  <a:cubicBezTo>
                    <a:pt x="52" y="71"/>
                    <a:pt x="53" y="72"/>
                    <a:pt x="54" y="72"/>
                  </a:cubicBezTo>
                  <a:cubicBezTo>
                    <a:pt x="55" y="72"/>
                    <a:pt x="56" y="71"/>
                    <a:pt x="56" y="70"/>
                  </a:cubicBezTo>
                  <a:cubicBezTo>
                    <a:pt x="56" y="10"/>
                    <a:pt x="56" y="10"/>
                    <a:pt x="56" y="10"/>
                  </a:cubicBezTo>
                  <a:cubicBezTo>
                    <a:pt x="56" y="7"/>
                    <a:pt x="54" y="0"/>
                    <a:pt x="46" y="0"/>
                  </a:cubicBezTo>
                  <a:close/>
                  <a:moveTo>
                    <a:pt x="52" y="62"/>
                  </a:moveTo>
                  <a:cubicBezTo>
                    <a:pt x="50" y="60"/>
                    <a:pt x="48" y="60"/>
                    <a:pt x="46" y="60"/>
                  </a:cubicBezTo>
                  <a:cubicBezTo>
                    <a:pt x="4" y="60"/>
                    <a:pt x="4" y="60"/>
                    <a:pt x="4" y="60"/>
                  </a:cubicBezTo>
                  <a:cubicBezTo>
                    <a:pt x="4" y="4"/>
                    <a:pt x="4" y="4"/>
                    <a:pt x="4" y="4"/>
                  </a:cubicBezTo>
                  <a:cubicBezTo>
                    <a:pt x="46" y="4"/>
                    <a:pt x="46" y="4"/>
                    <a:pt x="46" y="4"/>
                  </a:cubicBezTo>
                  <a:cubicBezTo>
                    <a:pt x="52" y="4"/>
                    <a:pt x="52" y="9"/>
                    <a:pt x="52" y="10"/>
                  </a:cubicBezTo>
                  <a:lnTo>
                    <a:pt x="52" y="62"/>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4" name="Freeform 293">
              <a:extLst>
                <a:ext uri="{FF2B5EF4-FFF2-40B4-BE49-F238E27FC236}">
                  <a16:creationId xmlns:a16="http://schemas.microsoft.com/office/drawing/2014/main" id="{2187DE6A-B464-45A7-99FF-380CC477B63B}"/>
                </a:ext>
              </a:extLst>
            </p:cNvPr>
            <p:cNvSpPr>
              <a:spLocks/>
            </p:cNvSpPr>
            <p:nvPr/>
          </p:nvSpPr>
          <p:spPr bwMode="auto">
            <a:xfrm>
              <a:off x="3779838" y="1739900"/>
              <a:ext cx="158750" cy="163513"/>
            </a:xfrm>
            <a:custGeom>
              <a:avLst/>
              <a:gdLst/>
              <a:ahLst/>
              <a:cxnLst>
                <a:cxn ang="0">
                  <a:pos x="65" y="68"/>
                </a:cxn>
                <a:cxn ang="0">
                  <a:pos x="10" y="68"/>
                </a:cxn>
                <a:cxn ang="0">
                  <a:pos x="5" y="66"/>
                </a:cxn>
                <a:cxn ang="0">
                  <a:pos x="4" y="62"/>
                </a:cxn>
                <a:cxn ang="0">
                  <a:pos x="2" y="60"/>
                </a:cxn>
                <a:cxn ang="0">
                  <a:pos x="0" y="62"/>
                </a:cxn>
                <a:cxn ang="0">
                  <a:pos x="3" y="69"/>
                </a:cxn>
                <a:cxn ang="0">
                  <a:pos x="10" y="72"/>
                </a:cxn>
                <a:cxn ang="0">
                  <a:pos x="10" y="72"/>
                </a:cxn>
                <a:cxn ang="0">
                  <a:pos x="65" y="72"/>
                </a:cxn>
                <a:cxn ang="0">
                  <a:pos x="69" y="70"/>
                </a:cxn>
                <a:cxn ang="0">
                  <a:pos x="70" y="66"/>
                </a:cxn>
                <a:cxn ang="0">
                  <a:pos x="52" y="38"/>
                </a:cxn>
                <a:cxn ang="0">
                  <a:pos x="70" y="6"/>
                </a:cxn>
                <a:cxn ang="0">
                  <a:pos x="69" y="2"/>
                </a:cxn>
                <a:cxn ang="0">
                  <a:pos x="65" y="0"/>
                </a:cxn>
                <a:cxn ang="0">
                  <a:pos x="30" y="0"/>
                </a:cxn>
                <a:cxn ang="0">
                  <a:pos x="28" y="2"/>
                </a:cxn>
                <a:cxn ang="0">
                  <a:pos x="30" y="4"/>
                </a:cxn>
                <a:cxn ang="0">
                  <a:pos x="65" y="4"/>
                </a:cxn>
                <a:cxn ang="0">
                  <a:pos x="66" y="4"/>
                </a:cxn>
                <a:cxn ang="0">
                  <a:pos x="66" y="5"/>
                </a:cxn>
                <a:cxn ang="0">
                  <a:pos x="48" y="37"/>
                </a:cxn>
                <a:cxn ang="0">
                  <a:pos x="48" y="39"/>
                </a:cxn>
                <a:cxn ang="0">
                  <a:pos x="66" y="67"/>
                </a:cxn>
                <a:cxn ang="0">
                  <a:pos x="66" y="68"/>
                </a:cxn>
                <a:cxn ang="0">
                  <a:pos x="65" y="68"/>
                </a:cxn>
              </a:cxnLst>
              <a:rect l="0" t="0" r="r" b="b"/>
              <a:pathLst>
                <a:path w="70" h="72">
                  <a:moveTo>
                    <a:pt x="65" y="68"/>
                  </a:moveTo>
                  <a:cubicBezTo>
                    <a:pt x="10" y="68"/>
                    <a:pt x="10" y="68"/>
                    <a:pt x="10" y="68"/>
                  </a:cubicBezTo>
                  <a:cubicBezTo>
                    <a:pt x="10" y="68"/>
                    <a:pt x="7" y="68"/>
                    <a:pt x="5" y="66"/>
                  </a:cubicBezTo>
                  <a:cubicBezTo>
                    <a:pt x="4" y="65"/>
                    <a:pt x="4" y="64"/>
                    <a:pt x="4" y="62"/>
                  </a:cubicBezTo>
                  <a:cubicBezTo>
                    <a:pt x="4" y="61"/>
                    <a:pt x="3" y="60"/>
                    <a:pt x="2" y="60"/>
                  </a:cubicBezTo>
                  <a:cubicBezTo>
                    <a:pt x="1" y="60"/>
                    <a:pt x="0" y="61"/>
                    <a:pt x="0" y="62"/>
                  </a:cubicBezTo>
                  <a:cubicBezTo>
                    <a:pt x="0" y="65"/>
                    <a:pt x="1" y="67"/>
                    <a:pt x="3" y="69"/>
                  </a:cubicBezTo>
                  <a:cubicBezTo>
                    <a:pt x="5" y="72"/>
                    <a:pt x="9" y="72"/>
                    <a:pt x="10" y="72"/>
                  </a:cubicBezTo>
                  <a:cubicBezTo>
                    <a:pt x="10" y="72"/>
                    <a:pt x="10" y="72"/>
                    <a:pt x="10" y="72"/>
                  </a:cubicBezTo>
                  <a:cubicBezTo>
                    <a:pt x="65" y="72"/>
                    <a:pt x="65" y="72"/>
                    <a:pt x="65" y="72"/>
                  </a:cubicBezTo>
                  <a:cubicBezTo>
                    <a:pt x="67" y="72"/>
                    <a:pt x="68" y="71"/>
                    <a:pt x="69" y="70"/>
                  </a:cubicBezTo>
                  <a:cubicBezTo>
                    <a:pt x="70" y="69"/>
                    <a:pt x="70" y="67"/>
                    <a:pt x="70" y="66"/>
                  </a:cubicBezTo>
                  <a:cubicBezTo>
                    <a:pt x="68" y="58"/>
                    <a:pt x="56" y="42"/>
                    <a:pt x="52" y="38"/>
                  </a:cubicBezTo>
                  <a:cubicBezTo>
                    <a:pt x="55" y="33"/>
                    <a:pt x="68" y="14"/>
                    <a:pt x="70" y="6"/>
                  </a:cubicBezTo>
                  <a:cubicBezTo>
                    <a:pt x="70" y="5"/>
                    <a:pt x="70" y="3"/>
                    <a:pt x="69" y="2"/>
                  </a:cubicBezTo>
                  <a:cubicBezTo>
                    <a:pt x="68" y="1"/>
                    <a:pt x="67" y="0"/>
                    <a:pt x="65" y="0"/>
                  </a:cubicBezTo>
                  <a:cubicBezTo>
                    <a:pt x="30" y="0"/>
                    <a:pt x="30" y="0"/>
                    <a:pt x="30" y="0"/>
                  </a:cubicBezTo>
                  <a:cubicBezTo>
                    <a:pt x="29" y="0"/>
                    <a:pt x="28" y="1"/>
                    <a:pt x="28" y="2"/>
                  </a:cubicBezTo>
                  <a:cubicBezTo>
                    <a:pt x="28" y="3"/>
                    <a:pt x="29" y="4"/>
                    <a:pt x="30" y="4"/>
                  </a:cubicBezTo>
                  <a:cubicBezTo>
                    <a:pt x="65" y="4"/>
                    <a:pt x="65" y="4"/>
                    <a:pt x="65" y="4"/>
                  </a:cubicBezTo>
                  <a:cubicBezTo>
                    <a:pt x="66" y="4"/>
                    <a:pt x="66" y="4"/>
                    <a:pt x="66" y="4"/>
                  </a:cubicBezTo>
                  <a:cubicBezTo>
                    <a:pt x="66" y="4"/>
                    <a:pt x="66" y="5"/>
                    <a:pt x="66" y="5"/>
                  </a:cubicBezTo>
                  <a:cubicBezTo>
                    <a:pt x="64" y="13"/>
                    <a:pt x="48" y="36"/>
                    <a:pt x="48" y="37"/>
                  </a:cubicBezTo>
                  <a:cubicBezTo>
                    <a:pt x="48" y="37"/>
                    <a:pt x="48" y="38"/>
                    <a:pt x="48" y="39"/>
                  </a:cubicBezTo>
                  <a:cubicBezTo>
                    <a:pt x="48" y="39"/>
                    <a:pt x="64" y="59"/>
                    <a:pt x="66" y="67"/>
                  </a:cubicBezTo>
                  <a:cubicBezTo>
                    <a:pt x="66" y="67"/>
                    <a:pt x="66" y="68"/>
                    <a:pt x="66" y="68"/>
                  </a:cubicBezTo>
                  <a:cubicBezTo>
                    <a:pt x="66" y="68"/>
                    <a:pt x="66" y="68"/>
                    <a:pt x="65" y="68"/>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5" name="Freeform 294">
              <a:extLst>
                <a:ext uri="{FF2B5EF4-FFF2-40B4-BE49-F238E27FC236}">
                  <a16:creationId xmlns:a16="http://schemas.microsoft.com/office/drawing/2014/main" id="{8280EE37-E9B2-44C5-AD4A-882CFC9EE20B}"/>
                </a:ext>
              </a:extLst>
            </p:cNvPr>
            <p:cNvSpPr>
              <a:spLocks/>
            </p:cNvSpPr>
            <p:nvPr/>
          </p:nvSpPr>
          <p:spPr bwMode="auto">
            <a:xfrm>
              <a:off x="3689351" y="1703388"/>
              <a:ext cx="9525" cy="290513"/>
            </a:xfrm>
            <a:custGeom>
              <a:avLst/>
              <a:gdLst/>
              <a:ahLst/>
              <a:cxnLst>
                <a:cxn ang="0">
                  <a:pos x="4" y="126"/>
                </a:cxn>
                <a:cxn ang="0">
                  <a:pos x="4" y="2"/>
                </a:cxn>
                <a:cxn ang="0">
                  <a:pos x="2" y="0"/>
                </a:cxn>
                <a:cxn ang="0">
                  <a:pos x="0" y="2"/>
                </a:cxn>
                <a:cxn ang="0">
                  <a:pos x="0" y="126"/>
                </a:cxn>
                <a:cxn ang="0">
                  <a:pos x="2" y="128"/>
                </a:cxn>
                <a:cxn ang="0">
                  <a:pos x="4" y="126"/>
                </a:cxn>
              </a:cxnLst>
              <a:rect l="0" t="0" r="r" b="b"/>
              <a:pathLst>
                <a:path w="4" h="128">
                  <a:moveTo>
                    <a:pt x="4" y="126"/>
                  </a:moveTo>
                  <a:cubicBezTo>
                    <a:pt x="4" y="2"/>
                    <a:pt x="4" y="2"/>
                    <a:pt x="4" y="2"/>
                  </a:cubicBezTo>
                  <a:cubicBezTo>
                    <a:pt x="4" y="1"/>
                    <a:pt x="3" y="0"/>
                    <a:pt x="2" y="0"/>
                  </a:cubicBezTo>
                  <a:cubicBezTo>
                    <a:pt x="1" y="0"/>
                    <a:pt x="0" y="1"/>
                    <a:pt x="0" y="2"/>
                  </a:cubicBezTo>
                  <a:cubicBezTo>
                    <a:pt x="0" y="126"/>
                    <a:pt x="0" y="126"/>
                    <a:pt x="0" y="126"/>
                  </a:cubicBezTo>
                  <a:cubicBezTo>
                    <a:pt x="0" y="127"/>
                    <a:pt x="1" y="128"/>
                    <a:pt x="2" y="128"/>
                  </a:cubicBezTo>
                  <a:cubicBezTo>
                    <a:pt x="3" y="128"/>
                    <a:pt x="4" y="127"/>
                    <a:pt x="4" y="126"/>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46" name="Group 45">
            <a:extLst>
              <a:ext uri="{FF2B5EF4-FFF2-40B4-BE49-F238E27FC236}">
                <a16:creationId xmlns:a16="http://schemas.microsoft.com/office/drawing/2014/main" id="{8E53206D-7FFC-46EB-95C8-60662B22D331}"/>
              </a:ext>
            </a:extLst>
          </p:cNvPr>
          <p:cNvGrpSpPr/>
          <p:nvPr/>
        </p:nvGrpSpPr>
        <p:grpSpPr>
          <a:xfrm>
            <a:off x="7085399" y="3770335"/>
            <a:ext cx="2092711" cy="1881166"/>
            <a:chOff x="1116281" y="1915257"/>
            <a:chExt cx="2251193" cy="944316"/>
          </a:xfrm>
        </p:grpSpPr>
        <p:sp>
          <p:nvSpPr>
            <p:cNvPr id="47" name="Text Placeholder 32">
              <a:extLst>
                <a:ext uri="{FF2B5EF4-FFF2-40B4-BE49-F238E27FC236}">
                  <a16:creationId xmlns:a16="http://schemas.microsoft.com/office/drawing/2014/main" id="{67D7BBA9-6D2C-49D6-B5A3-FAFDAC942092}"/>
                </a:ext>
              </a:extLst>
            </p:cNvPr>
            <p:cNvSpPr txBox="1">
              <a:spLocks/>
            </p:cNvSpPr>
            <p:nvPr/>
          </p:nvSpPr>
          <p:spPr>
            <a:xfrm>
              <a:off x="1116281" y="2132800"/>
              <a:ext cx="2251193" cy="726773"/>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id-ID"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justoacus nulla ac netus nibh aliquet, porttitor ligula justoacus nulla ac netus nibh aliquet, porttitor ligula justo</a:t>
              </a:r>
            </a:p>
          </p:txBody>
        </p:sp>
        <p:sp>
          <p:nvSpPr>
            <p:cNvPr id="48" name="Text Placeholder 33">
              <a:extLst>
                <a:ext uri="{FF2B5EF4-FFF2-40B4-BE49-F238E27FC236}">
                  <a16:creationId xmlns:a16="http://schemas.microsoft.com/office/drawing/2014/main" id="{F5C5D015-6553-4F74-B3C0-C0CDB86D40FB}"/>
                </a:ext>
              </a:extLst>
            </p:cNvPr>
            <p:cNvSpPr txBox="1">
              <a:spLocks/>
            </p:cNvSpPr>
            <p:nvPr/>
          </p:nvSpPr>
          <p:spPr>
            <a:xfrm>
              <a:off x="1116281" y="1915257"/>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bg1"/>
                  </a:solidFill>
                  <a:latin typeface="Lato" panose="020F0502020204030203" pitchFamily="34" charset="0"/>
                  <a:ea typeface="Lato" panose="020F0502020204030203" pitchFamily="34" charset="0"/>
                  <a:cs typeface="Lato" panose="020F0502020204030203" pitchFamily="34" charset="0"/>
                </a:rPr>
                <a:t>Creative Design</a:t>
              </a:r>
            </a:p>
          </p:txBody>
        </p:sp>
      </p:grpSp>
      <p:grpSp>
        <p:nvGrpSpPr>
          <p:cNvPr id="49" name="Group 48">
            <a:extLst>
              <a:ext uri="{FF2B5EF4-FFF2-40B4-BE49-F238E27FC236}">
                <a16:creationId xmlns:a16="http://schemas.microsoft.com/office/drawing/2014/main" id="{02DD54C6-D343-4322-9D97-A889DF0CCF0A}"/>
              </a:ext>
            </a:extLst>
          </p:cNvPr>
          <p:cNvGrpSpPr/>
          <p:nvPr/>
        </p:nvGrpSpPr>
        <p:grpSpPr>
          <a:xfrm>
            <a:off x="9559472" y="3770335"/>
            <a:ext cx="2092711" cy="1881166"/>
            <a:chOff x="1116281" y="1915257"/>
            <a:chExt cx="2251193" cy="944316"/>
          </a:xfrm>
        </p:grpSpPr>
        <p:sp>
          <p:nvSpPr>
            <p:cNvPr id="50" name="Text Placeholder 32">
              <a:extLst>
                <a:ext uri="{FF2B5EF4-FFF2-40B4-BE49-F238E27FC236}">
                  <a16:creationId xmlns:a16="http://schemas.microsoft.com/office/drawing/2014/main" id="{AF2288AD-D9EF-4C80-85A8-01BBAF55C821}"/>
                </a:ext>
              </a:extLst>
            </p:cNvPr>
            <p:cNvSpPr txBox="1">
              <a:spLocks/>
            </p:cNvSpPr>
            <p:nvPr/>
          </p:nvSpPr>
          <p:spPr>
            <a:xfrm>
              <a:off x="1116281" y="2132800"/>
              <a:ext cx="2251193" cy="726773"/>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id-ID"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justoacus nulla ac netus nibh aliquet, porttitor ligula justoacus nulla ac netus nibh aliquet, porttitor ligula justo</a:t>
              </a:r>
            </a:p>
          </p:txBody>
        </p:sp>
        <p:sp>
          <p:nvSpPr>
            <p:cNvPr id="51" name="Text Placeholder 33">
              <a:extLst>
                <a:ext uri="{FF2B5EF4-FFF2-40B4-BE49-F238E27FC236}">
                  <a16:creationId xmlns:a16="http://schemas.microsoft.com/office/drawing/2014/main" id="{B7D5702B-7832-4DDB-8EFA-180B42EBF96B}"/>
                </a:ext>
              </a:extLst>
            </p:cNvPr>
            <p:cNvSpPr txBox="1">
              <a:spLocks/>
            </p:cNvSpPr>
            <p:nvPr/>
          </p:nvSpPr>
          <p:spPr>
            <a:xfrm>
              <a:off x="1116281" y="1915257"/>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bg1"/>
                  </a:solidFill>
                  <a:latin typeface="Lato" panose="020F0502020204030203" pitchFamily="34" charset="0"/>
                  <a:ea typeface="Lato" panose="020F0502020204030203" pitchFamily="34" charset="0"/>
                  <a:cs typeface="Lato" panose="020F0502020204030203" pitchFamily="34" charset="0"/>
                </a:rPr>
                <a:t>Creative Design</a:t>
              </a:r>
            </a:p>
          </p:txBody>
        </p:sp>
      </p:grpSp>
      <p:sp>
        <p:nvSpPr>
          <p:cNvPr id="19" name="Rectangle 18">
            <a:extLst>
              <a:ext uri="{FF2B5EF4-FFF2-40B4-BE49-F238E27FC236}">
                <a16:creationId xmlns:a16="http://schemas.microsoft.com/office/drawing/2014/main" id="{44CC9AD6-28B5-4748-8B23-8FB1F2D84C29}"/>
              </a:ext>
            </a:extLst>
          </p:cNvPr>
          <p:cNvSpPr/>
          <p:nvPr/>
        </p:nvSpPr>
        <p:spPr>
          <a:xfrm>
            <a:off x="2561218" y="1000379"/>
            <a:ext cx="7069564" cy="646331"/>
          </a:xfrm>
          <a:prstGeom prst="rect">
            <a:avLst/>
          </a:prstGeom>
        </p:spPr>
        <p:txBody>
          <a:bodyPr wrap="none">
            <a:spAutoFit/>
          </a:bodyPr>
          <a:lstStyle/>
          <a:p>
            <a:r>
              <a:rPr lang="id-ID" sz="3600" dirty="0">
                <a:solidFill>
                  <a:schemeClr val="tx1">
                    <a:lumMod val="75000"/>
                    <a:lumOff val="25000"/>
                  </a:schemeClr>
                </a:solidFill>
                <a:latin typeface="Montserrat" panose="00000500000000000000" pitchFamily="50" charset="0"/>
                <a:cs typeface="Lato" panose="020F0502020204030203" pitchFamily="34" charset="0"/>
              </a:rPr>
              <a:t>DESIGN FOR YOUR BUSINESS</a:t>
            </a:r>
          </a:p>
        </p:txBody>
      </p:sp>
      <p:sp>
        <p:nvSpPr>
          <p:cNvPr id="20" name="TextBox 19">
            <a:extLst>
              <a:ext uri="{FF2B5EF4-FFF2-40B4-BE49-F238E27FC236}">
                <a16:creationId xmlns:a16="http://schemas.microsoft.com/office/drawing/2014/main" id="{C58BF000-2817-4ED5-8370-7DC8219D1FED}"/>
              </a:ext>
            </a:extLst>
          </p:cNvPr>
          <p:cNvSpPr txBox="1"/>
          <p:nvPr/>
        </p:nvSpPr>
        <p:spPr>
          <a:xfrm>
            <a:off x="4346330" y="1644943"/>
            <a:ext cx="3494867" cy="369332"/>
          </a:xfrm>
          <a:prstGeom prst="rect">
            <a:avLst/>
          </a:prstGeom>
          <a:noFill/>
        </p:spPr>
        <p:txBody>
          <a:bodyPr wrap="none" rtlCol="0">
            <a:spAutoFit/>
          </a:bodyPr>
          <a:lstStyle/>
          <a:p>
            <a:pPr algn="ctr"/>
            <a:r>
              <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Multipurpose Template Business</a:t>
            </a:r>
          </a:p>
        </p:txBody>
      </p:sp>
      <p:sp>
        <p:nvSpPr>
          <p:cNvPr id="21" name="Freeform: Shape 20">
            <a:extLst>
              <a:ext uri="{FF2B5EF4-FFF2-40B4-BE49-F238E27FC236}">
                <a16:creationId xmlns:a16="http://schemas.microsoft.com/office/drawing/2014/main" id="{0A0989F5-0086-4AE6-88CA-8A040242CB13}"/>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3063B6C2-9967-4FDF-8C18-2ED0FFD5F33A}"/>
              </a:ext>
            </a:extLst>
          </p:cNvPr>
          <p:cNvSpPr/>
          <p:nvPr/>
        </p:nvSpPr>
        <p:spPr>
          <a:xfrm rot="16200000">
            <a:off x="-13447" y="-10589"/>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047355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1106"/>
          <p:cNvSpPr/>
          <p:nvPr/>
        </p:nvSpPr>
        <p:spPr>
          <a:xfrm flipH="1" flipV="1">
            <a:off x="3275460" y="2908526"/>
            <a:ext cx="2806452" cy="355257"/>
          </a:xfrm>
          <a:prstGeom prst="line">
            <a:avLst/>
          </a:prstGeom>
          <a:ln w="12700">
            <a:solidFill>
              <a:schemeClr val="accent1"/>
            </a:solidFill>
            <a:miter lim="400000"/>
            <a:tailEnd type="triangle"/>
          </a:ln>
        </p:spPr>
        <p:txBody>
          <a:bodyPr lIns="25400" tIns="25400" rIns="25400" bIns="25400" anchor="ctr"/>
          <a:lstStyle/>
          <a:p>
            <a:pPr defTabSz="228600">
              <a:defRPr sz="1200">
                <a:solidFill>
                  <a:srgbClr val="000000"/>
                </a:solidFill>
                <a:latin typeface="Helvetica"/>
                <a:ea typeface="Helvetica"/>
                <a:cs typeface="Helvetica"/>
                <a:sym typeface="Helvetica"/>
              </a:defRPr>
            </a:pPr>
            <a:endParaRPr sz="600"/>
          </a:p>
        </p:txBody>
      </p:sp>
      <p:sp>
        <p:nvSpPr>
          <p:cNvPr id="33" name="Shape 1107"/>
          <p:cNvSpPr/>
          <p:nvPr/>
        </p:nvSpPr>
        <p:spPr>
          <a:xfrm flipV="1">
            <a:off x="6173582" y="2908526"/>
            <a:ext cx="2806452" cy="355257"/>
          </a:xfrm>
          <a:prstGeom prst="line">
            <a:avLst/>
          </a:prstGeom>
          <a:ln w="12700">
            <a:solidFill>
              <a:schemeClr val="accent1"/>
            </a:solidFill>
            <a:miter lim="400000"/>
            <a:tailEnd type="triangle"/>
          </a:ln>
        </p:spPr>
        <p:txBody>
          <a:bodyPr lIns="25400" tIns="25400" rIns="25400" bIns="25400" anchor="ctr"/>
          <a:lstStyle/>
          <a:p>
            <a:pPr defTabSz="228600">
              <a:defRPr sz="1200">
                <a:solidFill>
                  <a:srgbClr val="000000"/>
                </a:solidFill>
                <a:latin typeface="Helvetica"/>
                <a:ea typeface="Helvetica"/>
                <a:cs typeface="Helvetica"/>
                <a:sym typeface="Helvetica"/>
              </a:defRPr>
            </a:pPr>
            <a:endParaRPr sz="600"/>
          </a:p>
        </p:txBody>
      </p:sp>
      <p:sp>
        <p:nvSpPr>
          <p:cNvPr id="34" name="Shape 1108"/>
          <p:cNvSpPr/>
          <p:nvPr/>
        </p:nvSpPr>
        <p:spPr>
          <a:xfrm flipH="1">
            <a:off x="4924748" y="3335914"/>
            <a:ext cx="1148290" cy="778415"/>
          </a:xfrm>
          <a:prstGeom prst="line">
            <a:avLst/>
          </a:prstGeom>
          <a:ln w="12700">
            <a:solidFill>
              <a:schemeClr val="accent1"/>
            </a:solidFill>
            <a:miter lim="400000"/>
            <a:tailEnd type="triangle"/>
          </a:ln>
        </p:spPr>
        <p:txBody>
          <a:bodyPr lIns="25400" tIns="25400" rIns="25400" bIns="25400" anchor="ctr"/>
          <a:lstStyle/>
          <a:p>
            <a:pPr defTabSz="228600">
              <a:defRPr sz="1200">
                <a:solidFill>
                  <a:srgbClr val="000000"/>
                </a:solidFill>
                <a:latin typeface="Helvetica"/>
                <a:ea typeface="Helvetica"/>
                <a:cs typeface="Helvetica"/>
                <a:sym typeface="Helvetica"/>
              </a:defRPr>
            </a:pPr>
            <a:endParaRPr sz="600"/>
          </a:p>
        </p:txBody>
      </p:sp>
      <p:sp>
        <p:nvSpPr>
          <p:cNvPr id="35" name="Shape 1109"/>
          <p:cNvSpPr/>
          <p:nvPr/>
        </p:nvSpPr>
        <p:spPr>
          <a:xfrm>
            <a:off x="6156729" y="3342362"/>
            <a:ext cx="1148290" cy="778415"/>
          </a:xfrm>
          <a:prstGeom prst="line">
            <a:avLst/>
          </a:prstGeom>
          <a:ln w="12700">
            <a:solidFill>
              <a:schemeClr val="accent1"/>
            </a:solidFill>
            <a:miter lim="400000"/>
            <a:tailEnd type="triangle"/>
          </a:ln>
        </p:spPr>
        <p:txBody>
          <a:bodyPr lIns="25400" tIns="25400" rIns="25400" bIns="25400" anchor="ctr"/>
          <a:lstStyle/>
          <a:p>
            <a:pPr defTabSz="228600">
              <a:defRPr sz="1200">
                <a:solidFill>
                  <a:srgbClr val="000000"/>
                </a:solidFill>
                <a:latin typeface="Helvetica"/>
                <a:ea typeface="Helvetica"/>
                <a:cs typeface="Helvetica"/>
                <a:sym typeface="Helvetica"/>
              </a:defRPr>
            </a:pPr>
            <a:endParaRPr sz="600"/>
          </a:p>
        </p:txBody>
      </p:sp>
      <p:sp>
        <p:nvSpPr>
          <p:cNvPr id="36" name="Shape 1110"/>
          <p:cNvSpPr/>
          <p:nvPr/>
        </p:nvSpPr>
        <p:spPr>
          <a:xfrm>
            <a:off x="5090136" y="2315943"/>
            <a:ext cx="2054565" cy="2054565"/>
          </a:xfrm>
          <a:prstGeom prst="ellipse">
            <a:avLst/>
          </a:prstGeom>
          <a:solidFill>
            <a:schemeClr val="accent1"/>
          </a:solidFill>
          <a:ln w="12700">
            <a:miter lim="400000"/>
          </a:ln>
        </p:spPr>
        <p:txBody>
          <a:bodyPr lIns="19050" tIns="19050" rIns="19050" bIns="19050" anchor="ctr"/>
          <a:lstStyle/>
          <a:p>
            <a:pPr>
              <a:lnSpc>
                <a:spcPct val="100000"/>
              </a:lnSpc>
              <a:defRPr sz="3200">
                <a:solidFill>
                  <a:srgbClr val="FFFFFF"/>
                </a:solidFill>
                <a:latin typeface="Helvetica Light"/>
                <a:ea typeface="Helvetica Light"/>
                <a:cs typeface="Helvetica Light"/>
                <a:sym typeface="Helvetica Light"/>
              </a:defRPr>
            </a:pPr>
            <a:endParaRPr sz="1600"/>
          </a:p>
        </p:txBody>
      </p:sp>
      <p:sp>
        <p:nvSpPr>
          <p:cNvPr id="37" name="Shape 1111"/>
          <p:cNvSpPr/>
          <p:nvPr/>
        </p:nvSpPr>
        <p:spPr>
          <a:xfrm>
            <a:off x="2106999" y="2436428"/>
            <a:ext cx="953358" cy="952501"/>
          </a:xfrm>
          <a:prstGeom prst="ellipse">
            <a:avLst/>
          </a:prstGeom>
          <a:solidFill>
            <a:schemeClr val="accent2"/>
          </a:solidFill>
          <a:ln w="12700">
            <a:miter lim="400000"/>
          </a:ln>
        </p:spPr>
        <p:txBody>
          <a:bodyPr lIns="19050" tIns="19050" rIns="19050" bIns="19050" anchor="ctr"/>
          <a:lstStyle/>
          <a:p>
            <a:pPr>
              <a:lnSpc>
                <a:spcPct val="100000"/>
              </a:lnSpc>
              <a:defRPr sz="1800" cap="all" spc="90" baseline="-22222">
                <a:solidFill>
                  <a:srgbClr val="FFFFFF"/>
                </a:solidFill>
                <a:latin typeface="HK Grotesk Medium"/>
                <a:ea typeface="HK Grotesk Medium"/>
                <a:cs typeface="HK Grotesk Medium"/>
                <a:sym typeface="HK Grotesk Medium"/>
              </a:defRPr>
            </a:pPr>
            <a:endParaRPr sz="900"/>
          </a:p>
        </p:txBody>
      </p:sp>
      <p:sp>
        <p:nvSpPr>
          <p:cNvPr id="38" name="Shape 1112"/>
          <p:cNvSpPr/>
          <p:nvPr/>
        </p:nvSpPr>
        <p:spPr>
          <a:xfrm>
            <a:off x="3971790" y="4114313"/>
            <a:ext cx="953358" cy="952501"/>
          </a:xfrm>
          <a:prstGeom prst="ellipse">
            <a:avLst/>
          </a:prstGeom>
          <a:solidFill>
            <a:schemeClr val="accent3"/>
          </a:solidFill>
          <a:ln w="12700">
            <a:miter lim="400000"/>
          </a:ln>
        </p:spPr>
        <p:txBody>
          <a:bodyPr lIns="19050" tIns="19050" rIns="19050" bIns="19050" anchor="ctr"/>
          <a:lstStyle/>
          <a:p>
            <a:pPr>
              <a:lnSpc>
                <a:spcPct val="100000"/>
              </a:lnSpc>
              <a:defRPr sz="1800" cap="all" spc="90" baseline="-22222">
                <a:solidFill>
                  <a:srgbClr val="FFFFFF"/>
                </a:solidFill>
                <a:latin typeface="HK Grotesk Medium"/>
                <a:ea typeface="HK Grotesk Medium"/>
                <a:cs typeface="HK Grotesk Medium"/>
                <a:sym typeface="HK Grotesk Medium"/>
              </a:defRPr>
            </a:pPr>
            <a:endParaRPr sz="900"/>
          </a:p>
        </p:txBody>
      </p:sp>
      <p:sp>
        <p:nvSpPr>
          <p:cNvPr id="39" name="Shape 1113"/>
          <p:cNvSpPr/>
          <p:nvPr/>
        </p:nvSpPr>
        <p:spPr>
          <a:xfrm>
            <a:off x="7274703" y="4114313"/>
            <a:ext cx="953358" cy="952501"/>
          </a:xfrm>
          <a:prstGeom prst="ellipse">
            <a:avLst/>
          </a:prstGeom>
          <a:solidFill>
            <a:schemeClr val="accent4"/>
          </a:solidFill>
          <a:ln w="12700">
            <a:miter lim="400000"/>
          </a:ln>
        </p:spPr>
        <p:txBody>
          <a:bodyPr lIns="19050" tIns="19050" rIns="19050" bIns="19050" anchor="ctr"/>
          <a:lstStyle/>
          <a:p>
            <a:pPr>
              <a:lnSpc>
                <a:spcPct val="100000"/>
              </a:lnSpc>
              <a:defRPr sz="1800" cap="all" spc="90" baseline="-22222">
                <a:solidFill>
                  <a:srgbClr val="FFFFFF"/>
                </a:solidFill>
                <a:latin typeface="HK Grotesk Medium"/>
                <a:ea typeface="HK Grotesk Medium"/>
                <a:cs typeface="HK Grotesk Medium"/>
                <a:sym typeface="HK Grotesk Medium"/>
              </a:defRPr>
            </a:pPr>
            <a:endParaRPr sz="900"/>
          </a:p>
        </p:txBody>
      </p:sp>
      <p:sp>
        <p:nvSpPr>
          <p:cNvPr id="40" name="Shape 1114"/>
          <p:cNvSpPr/>
          <p:nvPr/>
        </p:nvSpPr>
        <p:spPr>
          <a:xfrm>
            <a:off x="9131644" y="2436428"/>
            <a:ext cx="953358" cy="952501"/>
          </a:xfrm>
          <a:prstGeom prst="ellipse">
            <a:avLst/>
          </a:prstGeom>
          <a:solidFill>
            <a:schemeClr val="accent5"/>
          </a:solidFill>
          <a:ln w="12700">
            <a:miter lim="400000"/>
          </a:ln>
        </p:spPr>
        <p:txBody>
          <a:bodyPr lIns="19050" tIns="19050" rIns="19050" bIns="19050" anchor="ctr"/>
          <a:lstStyle/>
          <a:p>
            <a:pPr>
              <a:lnSpc>
                <a:spcPct val="100000"/>
              </a:lnSpc>
              <a:defRPr sz="1800" cap="all" spc="90" baseline="-22222">
                <a:solidFill>
                  <a:srgbClr val="FFFFFF"/>
                </a:solidFill>
                <a:latin typeface="HK Grotesk Medium"/>
                <a:ea typeface="HK Grotesk Medium"/>
                <a:cs typeface="HK Grotesk Medium"/>
                <a:sym typeface="HK Grotesk Medium"/>
              </a:defRPr>
            </a:pPr>
            <a:endParaRPr sz="900"/>
          </a:p>
        </p:txBody>
      </p:sp>
      <p:sp>
        <p:nvSpPr>
          <p:cNvPr id="41" name="Shape 1116"/>
          <p:cNvSpPr/>
          <p:nvPr/>
        </p:nvSpPr>
        <p:spPr>
          <a:xfrm>
            <a:off x="5712240" y="2905454"/>
            <a:ext cx="810356" cy="663090"/>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rgbClr val="FFFFFF"/>
          </a:solidFill>
          <a:ln w="12700">
            <a:miter lim="400000"/>
          </a:ln>
        </p:spPr>
        <p:txBody>
          <a:bodyPr lIns="19050" tIns="19050" rIns="19050" bIns="19050" anchor="ctr"/>
          <a:lstStyle/>
          <a:p>
            <a:pPr>
              <a:lnSpc>
                <a:spcPct val="100000"/>
              </a:lnSpc>
              <a:defRPr sz="3200">
                <a:solidFill>
                  <a:srgbClr val="FFFFFF"/>
                </a:solidFill>
                <a:latin typeface="Helvetica Light"/>
                <a:ea typeface="Helvetica Light"/>
                <a:cs typeface="Helvetica Light"/>
                <a:sym typeface="Helvetica Light"/>
              </a:defRPr>
            </a:pPr>
            <a:endParaRPr sz="1600"/>
          </a:p>
        </p:txBody>
      </p:sp>
      <p:sp>
        <p:nvSpPr>
          <p:cNvPr id="42" name="Shape 1117"/>
          <p:cNvSpPr/>
          <p:nvPr/>
        </p:nvSpPr>
        <p:spPr>
          <a:xfrm>
            <a:off x="2464628" y="2769803"/>
            <a:ext cx="238100" cy="285751"/>
          </a:xfrm>
          <a:custGeom>
            <a:avLst/>
            <a:gdLst/>
            <a:ahLst/>
            <a:cxnLst>
              <a:cxn ang="0">
                <a:pos x="wd2" y="hd2"/>
              </a:cxn>
              <a:cxn ang="5400000">
                <a:pos x="wd2" y="hd2"/>
              </a:cxn>
              <a:cxn ang="10800000">
                <a:pos x="wd2" y="hd2"/>
              </a:cxn>
              <a:cxn ang="16200000">
                <a:pos x="wd2" y="hd2"/>
              </a:cxn>
            </a:cxnLst>
            <a:rect l="0" t="0" r="r" b="b"/>
            <a:pathLst>
              <a:path w="21600" h="21600" extrusionOk="0">
                <a:moveTo>
                  <a:pt x="1497" y="20400"/>
                </a:moveTo>
                <a:cubicBezTo>
                  <a:pt x="1665" y="19555"/>
                  <a:pt x="2193" y="18964"/>
                  <a:pt x="2906" y="18517"/>
                </a:cubicBezTo>
                <a:cubicBezTo>
                  <a:pt x="3618" y="18069"/>
                  <a:pt x="4516" y="17764"/>
                  <a:pt x="5423" y="17493"/>
                </a:cubicBezTo>
                <a:lnTo>
                  <a:pt x="5480" y="17477"/>
                </a:lnTo>
                <a:cubicBezTo>
                  <a:pt x="6775" y="17190"/>
                  <a:pt x="9078" y="16039"/>
                  <a:pt x="9078" y="13569"/>
                </a:cubicBezTo>
                <a:cubicBezTo>
                  <a:pt x="9078" y="11474"/>
                  <a:pt x="8059" y="10452"/>
                  <a:pt x="7512" y="9902"/>
                </a:cubicBezTo>
                <a:cubicBezTo>
                  <a:pt x="7402" y="9791"/>
                  <a:pt x="7271" y="9649"/>
                  <a:pt x="7301" y="9680"/>
                </a:cubicBezTo>
                <a:cubicBezTo>
                  <a:pt x="7256" y="9599"/>
                  <a:pt x="7041" y="9129"/>
                  <a:pt x="7353" y="8035"/>
                </a:cubicBezTo>
                <a:cubicBezTo>
                  <a:pt x="7498" y="7522"/>
                  <a:pt x="7251" y="7241"/>
                  <a:pt x="7251" y="7241"/>
                </a:cubicBezTo>
                <a:cubicBezTo>
                  <a:pt x="6858" y="6505"/>
                  <a:pt x="6135" y="5136"/>
                  <a:pt x="6676" y="4025"/>
                </a:cubicBezTo>
                <a:cubicBezTo>
                  <a:pt x="7420" y="2495"/>
                  <a:pt x="8064" y="2190"/>
                  <a:pt x="9247" y="1747"/>
                </a:cubicBezTo>
                <a:cubicBezTo>
                  <a:pt x="9315" y="1721"/>
                  <a:pt x="9383" y="1692"/>
                  <a:pt x="9446" y="1657"/>
                </a:cubicBezTo>
                <a:cubicBezTo>
                  <a:pt x="9670" y="1535"/>
                  <a:pt x="10615" y="1200"/>
                  <a:pt x="11685" y="1200"/>
                </a:cubicBezTo>
                <a:cubicBezTo>
                  <a:pt x="12219" y="1200"/>
                  <a:pt x="12670" y="1285"/>
                  <a:pt x="13026" y="1454"/>
                </a:cubicBezTo>
                <a:cubicBezTo>
                  <a:pt x="13454" y="1656"/>
                  <a:pt x="13865" y="2039"/>
                  <a:pt x="14485" y="3271"/>
                </a:cubicBezTo>
                <a:cubicBezTo>
                  <a:pt x="15642" y="5469"/>
                  <a:pt x="14909" y="6698"/>
                  <a:pt x="14540" y="7124"/>
                </a:cubicBezTo>
                <a:cubicBezTo>
                  <a:pt x="14295" y="7407"/>
                  <a:pt x="14211" y="7764"/>
                  <a:pt x="14307" y="8102"/>
                </a:cubicBezTo>
                <a:cubicBezTo>
                  <a:pt x="14593" y="9109"/>
                  <a:pt x="14407" y="9534"/>
                  <a:pt x="14360" y="9619"/>
                </a:cubicBezTo>
                <a:cubicBezTo>
                  <a:pt x="14348" y="9631"/>
                  <a:pt x="14175" y="9814"/>
                  <a:pt x="14087" y="9902"/>
                </a:cubicBezTo>
                <a:cubicBezTo>
                  <a:pt x="13541" y="10452"/>
                  <a:pt x="12521" y="11474"/>
                  <a:pt x="12521" y="13569"/>
                </a:cubicBezTo>
                <a:cubicBezTo>
                  <a:pt x="12521" y="16039"/>
                  <a:pt x="14826" y="17190"/>
                  <a:pt x="16120" y="17477"/>
                </a:cubicBezTo>
                <a:lnTo>
                  <a:pt x="16177" y="17493"/>
                </a:lnTo>
                <a:cubicBezTo>
                  <a:pt x="17084" y="17764"/>
                  <a:pt x="17982" y="18069"/>
                  <a:pt x="18694" y="18517"/>
                </a:cubicBezTo>
                <a:cubicBezTo>
                  <a:pt x="19407" y="18964"/>
                  <a:pt x="19935" y="19555"/>
                  <a:pt x="20103" y="20400"/>
                </a:cubicBezTo>
                <a:lnTo>
                  <a:pt x="1497" y="20400"/>
                </a:lnTo>
                <a:close/>
                <a:moveTo>
                  <a:pt x="16542" y="16328"/>
                </a:moveTo>
                <a:cubicBezTo>
                  <a:pt x="16542" y="16328"/>
                  <a:pt x="13961" y="15815"/>
                  <a:pt x="13961" y="13569"/>
                </a:cubicBezTo>
                <a:cubicBezTo>
                  <a:pt x="13961" y="11596"/>
                  <a:pt x="15022" y="10901"/>
                  <a:pt x="15430" y="10421"/>
                </a:cubicBezTo>
                <a:cubicBezTo>
                  <a:pt x="15430" y="10421"/>
                  <a:pt x="15641" y="10268"/>
                  <a:pt x="15781" y="9866"/>
                </a:cubicBezTo>
                <a:cubicBezTo>
                  <a:pt x="15921" y="9465"/>
                  <a:pt x="15990" y="8816"/>
                  <a:pt x="15708" y="7826"/>
                </a:cubicBezTo>
                <a:cubicBezTo>
                  <a:pt x="16178" y="7283"/>
                  <a:pt x="16489" y="6569"/>
                  <a:pt x="16539" y="5719"/>
                </a:cubicBezTo>
                <a:cubicBezTo>
                  <a:pt x="16589" y="4868"/>
                  <a:pt x="16378" y="3880"/>
                  <a:pt x="15803" y="2789"/>
                </a:cubicBezTo>
                <a:cubicBezTo>
                  <a:pt x="15162" y="1514"/>
                  <a:pt x="14596" y="815"/>
                  <a:pt x="13735" y="409"/>
                </a:cubicBezTo>
                <a:cubicBezTo>
                  <a:pt x="13102" y="111"/>
                  <a:pt x="12383" y="0"/>
                  <a:pt x="11685" y="0"/>
                </a:cubicBezTo>
                <a:cubicBezTo>
                  <a:pt x="10384" y="0"/>
                  <a:pt x="9150" y="384"/>
                  <a:pt x="8657" y="653"/>
                </a:cubicBezTo>
                <a:cubicBezTo>
                  <a:pt x="7937" y="922"/>
                  <a:pt x="7334" y="1181"/>
                  <a:pt x="6799" y="1609"/>
                </a:cubicBezTo>
                <a:cubicBezTo>
                  <a:pt x="6263" y="2037"/>
                  <a:pt x="5794" y="2634"/>
                  <a:pt x="5340" y="3579"/>
                </a:cubicBezTo>
                <a:cubicBezTo>
                  <a:pt x="4945" y="4374"/>
                  <a:pt x="4983" y="5202"/>
                  <a:pt x="5177" y="5940"/>
                </a:cubicBezTo>
                <a:cubicBezTo>
                  <a:pt x="5370" y="6677"/>
                  <a:pt x="5720" y="7325"/>
                  <a:pt x="5951" y="7758"/>
                </a:cubicBezTo>
                <a:cubicBezTo>
                  <a:pt x="5669" y="8749"/>
                  <a:pt x="5724" y="9415"/>
                  <a:pt x="5849" y="9833"/>
                </a:cubicBezTo>
                <a:cubicBezTo>
                  <a:pt x="5974" y="10251"/>
                  <a:pt x="6169" y="10421"/>
                  <a:pt x="6169" y="10421"/>
                </a:cubicBezTo>
                <a:cubicBezTo>
                  <a:pt x="6579" y="10901"/>
                  <a:pt x="7638" y="11596"/>
                  <a:pt x="7638" y="13569"/>
                </a:cubicBezTo>
                <a:cubicBezTo>
                  <a:pt x="7638" y="15815"/>
                  <a:pt x="5058" y="16328"/>
                  <a:pt x="5058" y="16328"/>
                </a:cubicBezTo>
                <a:cubicBezTo>
                  <a:pt x="4239" y="16574"/>
                  <a:pt x="2974" y="16932"/>
                  <a:pt x="1915" y="17633"/>
                </a:cubicBezTo>
                <a:cubicBezTo>
                  <a:pt x="855" y="18335"/>
                  <a:pt x="0" y="19380"/>
                  <a:pt x="0" y="21000"/>
                </a:cubicBezTo>
                <a:cubicBezTo>
                  <a:pt x="0" y="21000"/>
                  <a:pt x="0" y="21150"/>
                  <a:pt x="90" y="21300"/>
                </a:cubicBezTo>
                <a:cubicBezTo>
                  <a:pt x="180" y="21450"/>
                  <a:pt x="360" y="21600"/>
                  <a:pt x="720" y="21600"/>
                </a:cubicBezTo>
                <a:lnTo>
                  <a:pt x="20880" y="21600"/>
                </a:lnTo>
                <a:cubicBezTo>
                  <a:pt x="21240" y="21600"/>
                  <a:pt x="21420" y="21450"/>
                  <a:pt x="21510" y="21300"/>
                </a:cubicBezTo>
                <a:cubicBezTo>
                  <a:pt x="21600" y="21150"/>
                  <a:pt x="21600" y="21000"/>
                  <a:pt x="21600" y="21000"/>
                </a:cubicBezTo>
                <a:cubicBezTo>
                  <a:pt x="21600" y="19380"/>
                  <a:pt x="20745" y="18335"/>
                  <a:pt x="19685" y="17633"/>
                </a:cubicBezTo>
                <a:cubicBezTo>
                  <a:pt x="18626" y="16932"/>
                  <a:pt x="17361" y="16574"/>
                  <a:pt x="16542" y="16328"/>
                </a:cubicBezTo>
              </a:path>
            </a:pathLst>
          </a:custGeom>
          <a:solidFill>
            <a:srgbClr val="FFFFFF"/>
          </a:solidFill>
          <a:ln w="12700">
            <a:miter lim="400000"/>
          </a:ln>
        </p:spPr>
        <p:txBody>
          <a:bodyPr lIns="19050" tIns="19050" rIns="19050" bIns="19050"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3" name="Shape 1118"/>
          <p:cNvSpPr/>
          <p:nvPr/>
        </p:nvSpPr>
        <p:spPr>
          <a:xfrm>
            <a:off x="9489273" y="2769803"/>
            <a:ext cx="238100" cy="285751"/>
          </a:xfrm>
          <a:custGeom>
            <a:avLst/>
            <a:gdLst/>
            <a:ahLst/>
            <a:cxnLst>
              <a:cxn ang="0">
                <a:pos x="wd2" y="hd2"/>
              </a:cxn>
              <a:cxn ang="5400000">
                <a:pos x="wd2" y="hd2"/>
              </a:cxn>
              <a:cxn ang="10800000">
                <a:pos x="wd2" y="hd2"/>
              </a:cxn>
              <a:cxn ang="16200000">
                <a:pos x="wd2" y="hd2"/>
              </a:cxn>
            </a:cxnLst>
            <a:rect l="0" t="0" r="r" b="b"/>
            <a:pathLst>
              <a:path w="21600" h="21600" extrusionOk="0">
                <a:moveTo>
                  <a:pt x="1497" y="20400"/>
                </a:moveTo>
                <a:cubicBezTo>
                  <a:pt x="1665" y="19555"/>
                  <a:pt x="2193" y="18964"/>
                  <a:pt x="2906" y="18517"/>
                </a:cubicBezTo>
                <a:cubicBezTo>
                  <a:pt x="3618" y="18069"/>
                  <a:pt x="4516" y="17764"/>
                  <a:pt x="5423" y="17493"/>
                </a:cubicBezTo>
                <a:lnTo>
                  <a:pt x="5480" y="17477"/>
                </a:lnTo>
                <a:cubicBezTo>
                  <a:pt x="6775" y="17190"/>
                  <a:pt x="9078" y="16039"/>
                  <a:pt x="9078" y="13569"/>
                </a:cubicBezTo>
                <a:cubicBezTo>
                  <a:pt x="9078" y="11474"/>
                  <a:pt x="8059" y="10452"/>
                  <a:pt x="7512" y="9902"/>
                </a:cubicBezTo>
                <a:cubicBezTo>
                  <a:pt x="7402" y="9791"/>
                  <a:pt x="7271" y="9649"/>
                  <a:pt x="7301" y="9680"/>
                </a:cubicBezTo>
                <a:cubicBezTo>
                  <a:pt x="7256" y="9599"/>
                  <a:pt x="7041" y="9129"/>
                  <a:pt x="7353" y="8035"/>
                </a:cubicBezTo>
                <a:cubicBezTo>
                  <a:pt x="7498" y="7522"/>
                  <a:pt x="7251" y="7241"/>
                  <a:pt x="7251" y="7241"/>
                </a:cubicBezTo>
                <a:cubicBezTo>
                  <a:pt x="6858" y="6505"/>
                  <a:pt x="6135" y="5136"/>
                  <a:pt x="6676" y="4025"/>
                </a:cubicBezTo>
                <a:cubicBezTo>
                  <a:pt x="7420" y="2495"/>
                  <a:pt x="8064" y="2190"/>
                  <a:pt x="9247" y="1747"/>
                </a:cubicBezTo>
                <a:cubicBezTo>
                  <a:pt x="9315" y="1721"/>
                  <a:pt x="9383" y="1692"/>
                  <a:pt x="9446" y="1657"/>
                </a:cubicBezTo>
                <a:cubicBezTo>
                  <a:pt x="9670" y="1535"/>
                  <a:pt x="10615" y="1200"/>
                  <a:pt x="11685" y="1200"/>
                </a:cubicBezTo>
                <a:cubicBezTo>
                  <a:pt x="12219" y="1200"/>
                  <a:pt x="12670" y="1285"/>
                  <a:pt x="13026" y="1454"/>
                </a:cubicBezTo>
                <a:cubicBezTo>
                  <a:pt x="13454" y="1656"/>
                  <a:pt x="13865" y="2039"/>
                  <a:pt x="14485" y="3271"/>
                </a:cubicBezTo>
                <a:cubicBezTo>
                  <a:pt x="15642" y="5469"/>
                  <a:pt x="14909" y="6698"/>
                  <a:pt x="14540" y="7124"/>
                </a:cubicBezTo>
                <a:cubicBezTo>
                  <a:pt x="14295" y="7407"/>
                  <a:pt x="14211" y="7764"/>
                  <a:pt x="14307" y="8102"/>
                </a:cubicBezTo>
                <a:cubicBezTo>
                  <a:pt x="14593" y="9109"/>
                  <a:pt x="14407" y="9534"/>
                  <a:pt x="14360" y="9619"/>
                </a:cubicBezTo>
                <a:cubicBezTo>
                  <a:pt x="14348" y="9631"/>
                  <a:pt x="14175" y="9814"/>
                  <a:pt x="14087" y="9902"/>
                </a:cubicBezTo>
                <a:cubicBezTo>
                  <a:pt x="13541" y="10452"/>
                  <a:pt x="12521" y="11474"/>
                  <a:pt x="12521" y="13569"/>
                </a:cubicBezTo>
                <a:cubicBezTo>
                  <a:pt x="12521" y="16039"/>
                  <a:pt x="14826" y="17190"/>
                  <a:pt x="16120" y="17477"/>
                </a:cubicBezTo>
                <a:lnTo>
                  <a:pt x="16177" y="17493"/>
                </a:lnTo>
                <a:cubicBezTo>
                  <a:pt x="17084" y="17764"/>
                  <a:pt x="17982" y="18069"/>
                  <a:pt x="18694" y="18517"/>
                </a:cubicBezTo>
                <a:cubicBezTo>
                  <a:pt x="19407" y="18964"/>
                  <a:pt x="19935" y="19555"/>
                  <a:pt x="20103" y="20400"/>
                </a:cubicBezTo>
                <a:lnTo>
                  <a:pt x="1497" y="20400"/>
                </a:lnTo>
                <a:close/>
                <a:moveTo>
                  <a:pt x="16542" y="16328"/>
                </a:moveTo>
                <a:cubicBezTo>
                  <a:pt x="16542" y="16328"/>
                  <a:pt x="13961" y="15815"/>
                  <a:pt x="13961" y="13569"/>
                </a:cubicBezTo>
                <a:cubicBezTo>
                  <a:pt x="13961" y="11596"/>
                  <a:pt x="15022" y="10901"/>
                  <a:pt x="15430" y="10421"/>
                </a:cubicBezTo>
                <a:cubicBezTo>
                  <a:pt x="15430" y="10421"/>
                  <a:pt x="15641" y="10268"/>
                  <a:pt x="15781" y="9866"/>
                </a:cubicBezTo>
                <a:cubicBezTo>
                  <a:pt x="15921" y="9465"/>
                  <a:pt x="15990" y="8816"/>
                  <a:pt x="15708" y="7826"/>
                </a:cubicBezTo>
                <a:cubicBezTo>
                  <a:pt x="16178" y="7283"/>
                  <a:pt x="16489" y="6569"/>
                  <a:pt x="16539" y="5719"/>
                </a:cubicBezTo>
                <a:cubicBezTo>
                  <a:pt x="16589" y="4868"/>
                  <a:pt x="16378" y="3880"/>
                  <a:pt x="15803" y="2789"/>
                </a:cubicBezTo>
                <a:cubicBezTo>
                  <a:pt x="15162" y="1514"/>
                  <a:pt x="14596" y="815"/>
                  <a:pt x="13735" y="409"/>
                </a:cubicBezTo>
                <a:cubicBezTo>
                  <a:pt x="13102" y="111"/>
                  <a:pt x="12383" y="0"/>
                  <a:pt x="11685" y="0"/>
                </a:cubicBezTo>
                <a:cubicBezTo>
                  <a:pt x="10384" y="0"/>
                  <a:pt x="9150" y="384"/>
                  <a:pt x="8657" y="653"/>
                </a:cubicBezTo>
                <a:cubicBezTo>
                  <a:pt x="7937" y="922"/>
                  <a:pt x="7334" y="1181"/>
                  <a:pt x="6799" y="1609"/>
                </a:cubicBezTo>
                <a:cubicBezTo>
                  <a:pt x="6263" y="2037"/>
                  <a:pt x="5794" y="2634"/>
                  <a:pt x="5340" y="3579"/>
                </a:cubicBezTo>
                <a:cubicBezTo>
                  <a:pt x="4945" y="4374"/>
                  <a:pt x="4983" y="5202"/>
                  <a:pt x="5177" y="5940"/>
                </a:cubicBezTo>
                <a:cubicBezTo>
                  <a:pt x="5370" y="6677"/>
                  <a:pt x="5720" y="7325"/>
                  <a:pt x="5951" y="7758"/>
                </a:cubicBezTo>
                <a:cubicBezTo>
                  <a:pt x="5669" y="8749"/>
                  <a:pt x="5724" y="9415"/>
                  <a:pt x="5849" y="9833"/>
                </a:cubicBezTo>
                <a:cubicBezTo>
                  <a:pt x="5974" y="10251"/>
                  <a:pt x="6169" y="10421"/>
                  <a:pt x="6169" y="10421"/>
                </a:cubicBezTo>
                <a:cubicBezTo>
                  <a:pt x="6579" y="10901"/>
                  <a:pt x="7638" y="11596"/>
                  <a:pt x="7638" y="13569"/>
                </a:cubicBezTo>
                <a:cubicBezTo>
                  <a:pt x="7638" y="15815"/>
                  <a:pt x="5058" y="16328"/>
                  <a:pt x="5058" y="16328"/>
                </a:cubicBezTo>
                <a:cubicBezTo>
                  <a:pt x="4239" y="16574"/>
                  <a:pt x="2974" y="16932"/>
                  <a:pt x="1915" y="17633"/>
                </a:cubicBezTo>
                <a:cubicBezTo>
                  <a:pt x="855" y="18335"/>
                  <a:pt x="0" y="19380"/>
                  <a:pt x="0" y="21000"/>
                </a:cubicBezTo>
                <a:cubicBezTo>
                  <a:pt x="0" y="21000"/>
                  <a:pt x="0" y="21150"/>
                  <a:pt x="90" y="21300"/>
                </a:cubicBezTo>
                <a:cubicBezTo>
                  <a:pt x="180" y="21450"/>
                  <a:pt x="360" y="21600"/>
                  <a:pt x="720" y="21600"/>
                </a:cubicBezTo>
                <a:lnTo>
                  <a:pt x="20880" y="21600"/>
                </a:lnTo>
                <a:cubicBezTo>
                  <a:pt x="21240" y="21600"/>
                  <a:pt x="21420" y="21450"/>
                  <a:pt x="21510" y="21300"/>
                </a:cubicBezTo>
                <a:cubicBezTo>
                  <a:pt x="21600" y="21150"/>
                  <a:pt x="21600" y="21000"/>
                  <a:pt x="21600" y="21000"/>
                </a:cubicBezTo>
                <a:cubicBezTo>
                  <a:pt x="21600" y="19380"/>
                  <a:pt x="20745" y="18335"/>
                  <a:pt x="19685" y="17633"/>
                </a:cubicBezTo>
                <a:cubicBezTo>
                  <a:pt x="18626" y="16932"/>
                  <a:pt x="17361" y="16574"/>
                  <a:pt x="16542" y="16328"/>
                </a:cubicBezTo>
              </a:path>
            </a:pathLst>
          </a:custGeom>
          <a:solidFill>
            <a:srgbClr val="FFFFFF"/>
          </a:solidFill>
          <a:ln w="12700">
            <a:miter lim="400000"/>
          </a:ln>
        </p:spPr>
        <p:txBody>
          <a:bodyPr lIns="19050" tIns="19050" rIns="19050" bIns="19050"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4" name="Shape 1119"/>
          <p:cNvSpPr/>
          <p:nvPr/>
        </p:nvSpPr>
        <p:spPr>
          <a:xfrm>
            <a:off x="7632333" y="4447688"/>
            <a:ext cx="238100" cy="285751"/>
          </a:xfrm>
          <a:custGeom>
            <a:avLst/>
            <a:gdLst/>
            <a:ahLst/>
            <a:cxnLst>
              <a:cxn ang="0">
                <a:pos x="wd2" y="hd2"/>
              </a:cxn>
              <a:cxn ang="5400000">
                <a:pos x="wd2" y="hd2"/>
              </a:cxn>
              <a:cxn ang="10800000">
                <a:pos x="wd2" y="hd2"/>
              </a:cxn>
              <a:cxn ang="16200000">
                <a:pos x="wd2" y="hd2"/>
              </a:cxn>
            </a:cxnLst>
            <a:rect l="0" t="0" r="r" b="b"/>
            <a:pathLst>
              <a:path w="21600" h="21600" extrusionOk="0">
                <a:moveTo>
                  <a:pt x="1497" y="20400"/>
                </a:moveTo>
                <a:cubicBezTo>
                  <a:pt x="1665" y="19555"/>
                  <a:pt x="2193" y="18964"/>
                  <a:pt x="2906" y="18517"/>
                </a:cubicBezTo>
                <a:cubicBezTo>
                  <a:pt x="3618" y="18069"/>
                  <a:pt x="4516" y="17764"/>
                  <a:pt x="5423" y="17493"/>
                </a:cubicBezTo>
                <a:lnTo>
                  <a:pt x="5480" y="17477"/>
                </a:lnTo>
                <a:cubicBezTo>
                  <a:pt x="6775" y="17190"/>
                  <a:pt x="9078" y="16039"/>
                  <a:pt x="9078" y="13569"/>
                </a:cubicBezTo>
                <a:cubicBezTo>
                  <a:pt x="9078" y="11474"/>
                  <a:pt x="8059" y="10452"/>
                  <a:pt x="7512" y="9902"/>
                </a:cubicBezTo>
                <a:cubicBezTo>
                  <a:pt x="7402" y="9791"/>
                  <a:pt x="7271" y="9649"/>
                  <a:pt x="7301" y="9680"/>
                </a:cubicBezTo>
                <a:cubicBezTo>
                  <a:pt x="7256" y="9599"/>
                  <a:pt x="7041" y="9129"/>
                  <a:pt x="7353" y="8035"/>
                </a:cubicBezTo>
                <a:cubicBezTo>
                  <a:pt x="7498" y="7522"/>
                  <a:pt x="7251" y="7241"/>
                  <a:pt x="7251" y="7241"/>
                </a:cubicBezTo>
                <a:cubicBezTo>
                  <a:pt x="6858" y="6505"/>
                  <a:pt x="6135" y="5136"/>
                  <a:pt x="6676" y="4025"/>
                </a:cubicBezTo>
                <a:cubicBezTo>
                  <a:pt x="7420" y="2495"/>
                  <a:pt x="8064" y="2190"/>
                  <a:pt x="9247" y="1747"/>
                </a:cubicBezTo>
                <a:cubicBezTo>
                  <a:pt x="9315" y="1721"/>
                  <a:pt x="9383" y="1692"/>
                  <a:pt x="9446" y="1657"/>
                </a:cubicBezTo>
                <a:cubicBezTo>
                  <a:pt x="9670" y="1535"/>
                  <a:pt x="10615" y="1200"/>
                  <a:pt x="11685" y="1200"/>
                </a:cubicBezTo>
                <a:cubicBezTo>
                  <a:pt x="12219" y="1200"/>
                  <a:pt x="12670" y="1285"/>
                  <a:pt x="13026" y="1454"/>
                </a:cubicBezTo>
                <a:cubicBezTo>
                  <a:pt x="13454" y="1656"/>
                  <a:pt x="13865" y="2039"/>
                  <a:pt x="14485" y="3271"/>
                </a:cubicBezTo>
                <a:cubicBezTo>
                  <a:pt x="15642" y="5469"/>
                  <a:pt x="14909" y="6698"/>
                  <a:pt x="14540" y="7124"/>
                </a:cubicBezTo>
                <a:cubicBezTo>
                  <a:pt x="14295" y="7407"/>
                  <a:pt x="14211" y="7764"/>
                  <a:pt x="14307" y="8102"/>
                </a:cubicBezTo>
                <a:cubicBezTo>
                  <a:pt x="14593" y="9109"/>
                  <a:pt x="14407" y="9534"/>
                  <a:pt x="14360" y="9619"/>
                </a:cubicBezTo>
                <a:cubicBezTo>
                  <a:pt x="14348" y="9631"/>
                  <a:pt x="14175" y="9814"/>
                  <a:pt x="14087" y="9902"/>
                </a:cubicBezTo>
                <a:cubicBezTo>
                  <a:pt x="13541" y="10452"/>
                  <a:pt x="12521" y="11474"/>
                  <a:pt x="12521" y="13569"/>
                </a:cubicBezTo>
                <a:cubicBezTo>
                  <a:pt x="12521" y="16039"/>
                  <a:pt x="14826" y="17190"/>
                  <a:pt x="16120" y="17477"/>
                </a:cubicBezTo>
                <a:lnTo>
                  <a:pt x="16177" y="17493"/>
                </a:lnTo>
                <a:cubicBezTo>
                  <a:pt x="17084" y="17764"/>
                  <a:pt x="17982" y="18069"/>
                  <a:pt x="18694" y="18517"/>
                </a:cubicBezTo>
                <a:cubicBezTo>
                  <a:pt x="19407" y="18964"/>
                  <a:pt x="19935" y="19555"/>
                  <a:pt x="20103" y="20400"/>
                </a:cubicBezTo>
                <a:lnTo>
                  <a:pt x="1497" y="20400"/>
                </a:lnTo>
                <a:close/>
                <a:moveTo>
                  <a:pt x="16542" y="16328"/>
                </a:moveTo>
                <a:cubicBezTo>
                  <a:pt x="16542" y="16328"/>
                  <a:pt x="13961" y="15815"/>
                  <a:pt x="13961" y="13569"/>
                </a:cubicBezTo>
                <a:cubicBezTo>
                  <a:pt x="13961" y="11596"/>
                  <a:pt x="15022" y="10901"/>
                  <a:pt x="15430" y="10421"/>
                </a:cubicBezTo>
                <a:cubicBezTo>
                  <a:pt x="15430" y="10421"/>
                  <a:pt x="15641" y="10268"/>
                  <a:pt x="15781" y="9866"/>
                </a:cubicBezTo>
                <a:cubicBezTo>
                  <a:pt x="15921" y="9465"/>
                  <a:pt x="15990" y="8816"/>
                  <a:pt x="15708" y="7826"/>
                </a:cubicBezTo>
                <a:cubicBezTo>
                  <a:pt x="16178" y="7283"/>
                  <a:pt x="16489" y="6569"/>
                  <a:pt x="16539" y="5719"/>
                </a:cubicBezTo>
                <a:cubicBezTo>
                  <a:pt x="16589" y="4868"/>
                  <a:pt x="16378" y="3880"/>
                  <a:pt x="15803" y="2789"/>
                </a:cubicBezTo>
                <a:cubicBezTo>
                  <a:pt x="15162" y="1514"/>
                  <a:pt x="14596" y="815"/>
                  <a:pt x="13735" y="409"/>
                </a:cubicBezTo>
                <a:cubicBezTo>
                  <a:pt x="13102" y="111"/>
                  <a:pt x="12383" y="0"/>
                  <a:pt x="11685" y="0"/>
                </a:cubicBezTo>
                <a:cubicBezTo>
                  <a:pt x="10384" y="0"/>
                  <a:pt x="9150" y="384"/>
                  <a:pt x="8657" y="653"/>
                </a:cubicBezTo>
                <a:cubicBezTo>
                  <a:pt x="7937" y="922"/>
                  <a:pt x="7334" y="1181"/>
                  <a:pt x="6799" y="1609"/>
                </a:cubicBezTo>
                <a:cubicBezTo>
                  <a:pt x="6263" y="2037"/>
                  <a:pt x="5794" y="2634"/>
                  <a:pt x="5340" y="3579"/>
                </a:cubicBezTo>
                <a:cubicBezTo>
                  <a:pt x="4945" y="4374"/>
                  <a:pt x="4983" y="5202"/>
                  <a:pt x="5177" y="5940"/>
                </a:cubicBezTo>
                <a:cubicBezTo>
                  <a:pt x="5370" y="6677"/>
                  <a:pt x="5720" y="7325"/>
                  <a:pt x="5951" y="7758"/>
                </a:cubicBezTo>
                <a:cubicBezTo>
                  <a:pt x="5669" y="8749"/>
                  <a:pt x="5724" y="9415"/>
                  <a:pt x="5849" y="9833"/>
                </a:cubicBezTo>
                <a:cubicBezTo>
                  <a:pt x="5974" y="10251"/>
                  <a:pt x="6169" y="10421"/>
                  <a:pt x="6169" y="10421"/>
                </a:cubicBezTo>
                <a:cubicBezTo>
                  <a:pt x="6579" y="10901"/>
                  <a:pt x="7638" y="11596"/>
                  <a:pt x="7638" y="13569"/>
                </a:cubicBezTo>
                <a:cubicBezTo>
                  <a:pt x="7638" y="15815"/>
                  <a:pt x="5058" y="16328"/>
                  <a:pt x="5058" y="16328"/>
                </a:cubicBezTo>
                <a:cubicBezTo>
                  <a:pt x="4239" y="16574"/>
                  <a:pt x="2974" y="16932"/>
                  <a:pt x="1915" y="17633"/>
                </a:cubicBezTo>
                <a:cubicBezTo>
                  <a:pt x="855" y="18335"/>
                  <a:pt x="0" y="19380"/>
                  <a:pt x="0" y="21000"/>
                </a:cubicBezTo>
                <a:cubicBezTo>
                  <a:pt x="0" y="21000"/>
                  <a:pt x="0" y="21150"/>
                  <a:pt x="90" y="21300"/>
                </a:cubicBezTo>
                <a:cubicBezTo>
                  <a:pt x="180" y="21450"/>
                  <a:pt x="360" y="21600"/>
                  <a:pt x="720" y="21600"/>
                </a:cubicBezTo>
                <a:lnTo>
                  <a:pt x="20880" y="21600"/>
                </a:lnTo>
                <a:cubicBezTo>
                  <a:pt x="21240" y="21600"/>
                  <a:pt x="21420" y="21450"/>
                  <a:pt x="21510" y="21300"/>
                </a:cubicBezTo>
                <a:cubicBezTo>
                  <a:pt x="21600" y="21150"/>
                  <a:pt x="21600" y="21000"/>
                  <a:pt x="21600" y="21000"/>
                </a:cubicBezTo>
                <a:cubicBezTo>
                  <a:pt x="21600" y="19380"/>
                  <a:pt x="20745" y="18335"/>
                  <a:pt x="19685" y="17633"/>
                </a:cubicBezTo>
                <a:cubicBezTo>
                  <a:pt x="18626" y="16932"/>
                  <a:pt x="17361" y="16574"/>
                  <a:pt x="16542" y="16328"/>
                </a:cubicBezTo>
              </a:path>
            </a:pathLst>
          </a:custGeom>
          <a:solidFill>
            <a:srgbClr val="FFFFFF"/>
          </a:solidFill>
          <a:ln w="12700">
            <a:miter lim="400000"/>
          </a:ln>
        </p:spPr>
        <p:txBody>
          <a:bodyPr lIns="19050" tIns="19050" rIns="19050" bIns="19050"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45" name="Shape 1120"/>
          <p:cNvSpPr/>
          <p:nvPr/>
        </p:nvSpPr>
        <p:spPr>
          <a:xfrm>
            <a:off x="4329419" y="4447688"/>
            <a:ext cx="238100" cy="285751"/>
          </a:xfrm>
          <a:custGeom>
            <a:avLst/>
            <a:gdLst/>
            <a:ahLst/>
            <a:cxnLst>
              <a:cxn ang="0">
                <a:pos x="wd2" y="hd2"/>
              </a:cxn>
              <a:cxn ang="5400000">
                <a:pos x="wd2" y="hd2"/>
              </a:cxn>
              <a:cxn ang="10800000">
                <a:pos x="wd2" y="hd2"/>
              </a:cxn>
              <a:cxn ang="16200000">
                <a:pos x="wd2" y="hd2"/>
              </a:cxn>
            </a:cxnLst>
            <a:rect l="0" t="0" r="r" b="b"/>
            <a:pathLst>
              <a:path w="21600" h="21600" extrusionOk="0">
                <a:moveTo>
                  <a:pt x="1497" y="20400"/>
                </a:moveTo>
                <a:cubicBezTo>
                  <a:pt x="1665" y="19555"/>
                  <a:pt x="2193" y="18964"/>
                  <a:pt x="2906" y="18517"/>
                </a:cubicBezTo>
                <a:cubicBezTo>
                  <a:pt x="3618" y="18069"/>
                  <a:pt x="4516" y="17764"/>
                  <a:pt x="5423" y="17493"/>
                </a:cubicBezTo>
                <a:lnTo>
                  <a:pt x="5480" y="17477"/>
                </a:lnTo>
                <a:cubicBezTo>
                  <a:pt x="6775" y="17190"/>
                  <a:pt x="9078" y="16039"/>
                  <a:pt x="9078" y="13569"/>
                </a:cubicBezTo>
                <a:cubicBezTo>
                  <a:pt x="9078" y="11474"/>
                  <a:pt x="8059" y="10452"/>
                  <a:pt x="7512" y="9902"/>
                </a:cubicBezTo>
                <a:cubicBezTo>
                  <a:pt x="7402" y="9791"/>
                  <a:pt x="7271" y="9649"/>
                  <a:pt x="7301" y="9680"/>
                </a:cubicBezTo>
                <a:cubicBezTo>
                  <a:pt x="7256" y="9599"/>
                  <a:pt x="7041" y="9129"/>
                  <a:pt x="7353" y="8035"/>
                </a:cubicBezTo>
                <a:cubicBezTo>
                  <a:pt x="7498" y="7522"/>
                  <a:pt x="7251" y="7241"/>
                  <a:pt x="7251" y="7241"/>
                </a:cubicBezTo>
                <a:cubicBezTo>
                  <a:pt x="6858" y="6505"/>
                  <a:pt x="6135" y="5136"/>
                  <a:pt x="6676" y="4025"/>
                </a:cubicBezTo>
                <a:cubicBezTo>
                  <a:pt x="7420" y="2495"/>
                  <a:pt x="8064" y="2190"/>
                  <a:pt x="9247" y="1747"/>
                </a:cubicBezTo>
                <a:cubicBezTo>
                  <a:pt x="9315" y="1721"/>
                  <a:pt x="9383" y="1692"/>
                  <a:pt x="9446" y="1657"/>
                </a:cubicBezTo>
                <a:cubicBezTo>
                  <a:pt x="9670" y="1535"/>
                  <a:pt x="10615" y="1200"/>
                  <a:pt x="11685" y="1200"/>
                </a:cubicBezTo>
                <a:cubicBezTo>
                  <a:pt x="12219" y="1200"/>
                  <a:pt x="12670" y="1285"/>
                  <a:pt x="13026" y="1454"/>
                </a:cubicBezTo>
                <a:cubicBezTo>
                  <a:pt x="13454" y="1656"/>
                  <a:pt x="13865" y="2039"/>
                  <a:pt x="14485" y="3271"/>
                </a:cubicBezTo>
                <a:cubicBezTo>
                  <a:pt x="15642" y="5469"/>
                  <a:pt x="14909" y="6698"/>
                  <a:pt x="14540" y="7124"/>
                </a:cubicBezTo>
                <a:cubicBezTo>
                  <a:pt x="14295" y="7407"/>
                  <a:pt x="14211" y="7764"/>
                  <a:pt x="14307" y="8102"/>
                </a:cubicBezTo>
                <a:cubicBezTo>
                  <a:pt x="14593" y="9109"/>
                  <a:pt x="14407" y="9534"/>
                  <a:pt x="14360" y="9619"/>
                </a:cubicBezTo>
                <a:cubicBezTo>
                  <a:pt x="14348" y="9631"/>
                  <a:pt x="14175" y="9814"/>
                  <a:pt x="14087" y="9902"/>
                </a:cubicBezTo>
                <a:cubicBezTo>
                  <a:pt x="13541" y="10452"/>
                  <a:pt x="12521" y="11474"/>
                  <a:pt x="12521" y="13569"/>
                </a:cubicBezTo>
                <a:cubicBezTo>
                  <a:pt x="12521" y="16039"/>
                  <a:pt x="14826" y="17190"/>
                  <a:pt x="16120" y="17477"/>
                </a:cubicBezTo>
                <a:lnTo>
                  <a:pt x="16177" y="17493"/>
                </a:lnTo>
                <a:cubicBezTo>
                  <a:pt x="17084" y="17764"/>
                  <a:pt x="17982" y="18069"/>
                  <a:pt x="18694" y="18517"/>
                </a:cubicBezTo>
                <a:cubicBezTo>
                  <a:pt x="19407" y="18964"/>
                  <a:pt x="19935" y="19555"/>
                  <a:pt x="20103" y="20400"/>
                </a:cubicBezTo>
                <a:lnTo>
                  <a:pt x="1497" y="20400"/>
                </a:lnTo>
                <a:close/>
                <a:moveTo>
                  <a:pt x="16542" y="16328"/>
                </a:moveTo>
                <a:cubicBezTo>
                  <a:pt x="16542" y="16328"/>
                  <a:pt x="13961" y="15815"/>
                  <a:pt x="13961" y="13569"/>
                </a:cubicBezTo>
                <a:cubicBezTo>
                  <a:pt x="13961" y="11596"/>
                  <a:pt x="15022" y="10901"/>
                  <a:pt x="15430" y="10421"/>
                </a:cubicBezTo>
                <a:cubicBezTo>
                  <a:pt x="15430" y="10421"/>
                  <a:pt x="15641" y="10268"/>
                  <a:pt x="15781" y="9866"/>
                </a:cubicBezTo>
                <a:cubicBezTo>
                  <a:pt x="15921" y="9465"/>
                  <a:pt x="15990" y="8816"/>
                  <a:pt x="15708" y="7826"/>
                </a:cubicBezTo>
                <a:cubicBezTo>
                  <a:pt x="16178" y="7283"/>
                  <a:pt x="16489" y="6569"/>
                  <a:pt x="16539" y="5719"/>
                </a:cubicBezTo>
                <a:cubicBezTo>
                  <a:pt x="16589" y="4868"/>
                  <a:pt x="16378" y="3880"/>
                  <a:pt x="15803" y="2789"/>
                </a:cubicBezTo>
                <a:cubicBezTo>
                  <a:pt x="15162" y="1514"/>
                  <a:pt x="14596" y="815"/>
                  <a:pt x="13735" y="409"/>
                </a:cubicBezTo>
                <a:cubicBezTo>
                  <a:pt x="13102" y="111"/>
                  <a:pt x="12383" y="0"/>
                  <a:pt x="11685" y="0"/>
                </a:cubicBezTo>
                <a:cubicBezTo>
                  <a:pt x="10384" y="0"/>
                  <a:pt x="9150" y="384"/>
                  <a:pt x="8657" y="653"/>
                </a:cubicBezTo>
                <a:cubicBezTo>
                  <a:pt x="7937" y="922"/>
                  <a:pt x="7334" y="1181"/>
                  <a:pt x="6799" y="1609"/>
                </a:cubicBezTo>
                <a:cubicBezTo>
                  <a:pt x="6263" y="2037"/>
                  <a:pt x="5794" y="2634"/>
                  <a:pt x="5340" y="3579"/>
                </a:cubicBezTo>
                <a:cubicBezTo>
                  <a:pt x="4945" y="4374"/>
                  <a:pt x="4983" y="5202"/>
                  <a:pt x="5177" y="5940"/>
                </a:cubicBezTo>
                <a:cubicBezTo>
                  <a:pt x="5370" y="6677"/>
                  <a:pt x="5720" y="7325"/>
                  <a:pt x="5951" y="7758"/>
                </a:cubicBezTo>
                <a:cubicBezTo>
                  <a:pt x="5669" y="8749"/>
                  <a:pt x="5724" y="9415"/>
                  <a:pt x="5849" y="9833"/>
                </a:cubicBezTo>
                <a:cubicBezTo>
                  <a:pt x="5974" y="10251"/>
                  <a:pt x="6169" y="10421"/>
                  <a:pt x="6169" y="10421"/>
                </a:cubicBezTo>
                <a:cubicBezTo>
                  <a:pt x="6579" y="10901"/>
                  <a:pt x="7638" y="11596"/>
                  <a:pt x="7638" y="13569"/>
                </a:cubicBezTo>
                <a:cubicBezTo>
                  <a:pt x="7638" y="15815"/>
                  <a:pt x="5058" y="16328"/>
                  <a:pt x="5058" y="16328"/>
                </a:cubicBezTo>
                <a:cubicBezTo>
                  <a:pt x="4239" y="16574"/>
                  <a:pt x="2974" y="16932"/>
                  <a:pt x="1915" y="17633"/>
                </a:cubicBezTo>
                <a:cubicBezTo>
                  <a:pt x="855" y="18335"/>
                  <a:pt x="0" y="19380"/>
                  <a:pt x="0" y="21000"/>
                </a:cubicBezTo>
                <a:cubicBezTo>
                  <a:pt x="0" y="21000"/>
                  <a:pt x="0" y="21150"/>
                  <a:pt x="90" y="21300"/>
                </a:cubicBezTo>
                <a:cubicBezTo>
                  <a:pt x="180" y="21450"/>
                  <a:pt x="360" y="21600"/>
                  <a:pt x="720" y="21600"/>
                </a:cubicBezTo>
                <a:lnTo>
                  <a:pt x="20880" y="21600"/>
                </a:lnTo>
                <a:cubicBezTo>
                  <a:pt x="21240" y="21600"/>
                  <a:pt x="21420" y="21450"/>
                  <a:pt x="21510" y="21300"/>
                </a:cubicBezTo>
                <a:cubicBezTo>
                  <a:pt x="21600" y="21150"/>
                  <a:pt x="21600" y="21000"/>
                  <a:pt x="21600" y="21000"/>
                </a:cubicBezTo>
                <a:cubicBezTo>
                  <a:pt x="21600" y="19380"/>
                  <a:pt x="20745" y="18335"/>
                  <a:pt x="19685" y="17633"/>
                </a:cubicBezTo>
                <a:cubicBezTo>
                  <a:pt x="18626" y="16932"/>
                  <a:pt x="17361" y="16574"/>
                  <a:pt x="16542" y="16328"/>
                </a:cubicBezTo>
              </a:path>
            </a:pathLst>
          </a:custGeom>
          <a:solidFill>
            <a:srgbClr val="FFFFFF"/>
          </a:solidFill>
          <a:ln w="12700">
            <a:miter lim="400000"/>
          </a:ln>
        </p:spPr>
        <p:txBody>
          <a:bodyPr lIns="19050" tIns="19050" rIns="19050" bIns="19050" anchor="ct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grpSp>
        <p:nvGrpSpPr>
          <p:cNvPr id="28" name="Group 27">
            <a:extLst>
              <a:ext uri="{FF2B5EF4-FFF2-40B4-BE49-F238E27FC236}">
                <a16:creationId xmlns:a16="http://schemas.microsoft.com/office/drawing/2014/main" id="{7564DA24-6BA4-494C-A20C-4C092E6785F3}"/>
              </a:ext>
            </a:extLst>
          </p:cNvPr>
          <p:cNvGrpSpPr/>
          <p:nvPr/>
        </p:nvGrpSpPr>
        <p:grpSpPr>
          <a:xfrm>
            <a:off x="1458081" y="3722304"/>
            <a:ext cx="2251193" cy="989925"/>
            <a:chOff x="1279441" y="1872197"/>
            <a:chExt cx="2251193" cy="989925"/>
          </a:xfrm>
        </p:grpSpPr>
        <p:sp>
          <p:nvSpPr>
            <p:cNvPr id="29" name="Text Placeholder 32">
              <a:extLst>
                <a:ext uri="{FF2B5EF4-FFF2-40B4-BE49-F238E27FC236}">
                  <a16:creationId xmlns:a16="http://schemas.microsoft.com/office/drawing/2014/main" id="{5A229816-4873-4D09-99B7-8B9B870151A8}"/>
                </a:ext>
              </a:extLst>
            </p:cNvPr>
            <p:cNvSpPr txBox="1">
              <a:spLocks/>
            </p:cNvSpPr>
            <p:nvPr/>
          </p:nvSpPr>
          <p:spPr>
            <a:xfrm>
              <a:off x="1508009" y="2177257"/>
              <a:ext cx="1803202" cy="684865"/>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a:t>
              </a:r>
            </a:p>
          </p:txBody>
        </p:sp>
        <p:sp>
          <p:nvSpPr>
            <p:cNvPr id="31" name="Text Placeholder 33">
              <a:extLst>
                <a:ext uri="{FF2B5EF4-FFF2-40B4-BE49-F238E27FC236}">
                  <a16:creationId xmlns:a16="http://schemas.microsoft.com/office/drawing/2014/main" id="{1E597C29-6DE2-4051-978A-C2E7532BC5A1}"/>
                </a:ext>
              </a:extLst>
            </p:cNvPr>
            <p:cNvSpPr txBox="1">
              <a:spLocks/>
            </p:cNvSpPr>
            <p:nvPr/>
          </p:nvSpPr>
          <p:spPr>
            <a:xfrm>
              <a:off x="1279441" y="1872197"/>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grpSp>
        <p:nvGrpSpPr>
          <p:cNvPr id="55" name="Group 54">
            <a:extLst>
              <a:ext uri="{FF2B5EF4-FFF2-40B4-BE49-F238E27FC236}">
                <a16:creationId xmlns:a16="http://schemas.microsoft.com/office/drawing/2014/main" id="{2245DC9D-F91B-4E35-A2E7-A87949460C45}"/>
              </a:ext>
            </a:extLst>
          </p:cNvPr>
          <p:cNvGrpSpPr/>
          <p:nvPr/>
        </p:nvGrpSpPr>
        <p:grpSpPr>
          <a:xfrm>
            <a:off x="3322872" y="5422381"/>
            <a:ext cx="2251193" cy="989925"/>
            <a:chOff x="1279441" y="1872197"/>
            <a:chExt cx="2251193" cy="989925"/>
          </a:xfrm>
        </p:grpSpPr>
        <p:sp>
          <p:nvSpPr>
            <p:cNvPr id="56" name="Text Placeholder 32">
              <a:extLst>
                <a:ext uri="{FF2B5EF4-FFF2-40B4-BE49-F238E27FC236}">
                  <a16:creationId xmlns:a16="http://schemas.microsoft.com/office/drawing/2014/main" id="{1B66C02B-438B-426F-9557-37B77EF815EB}"/>
                </a:ext>
              </a:extLst>
            </p:cNvPr>
            <p:cNvSpPr txBox="1">
              <a:spLocks/>
            </p:cNvSpPr>
            <p:nvPr/>
          </p:nvSpPr>
          <p:spPr>
            <a:xfrm>
              <a:off x="1508009" y="2177257"/>
              <a:ext cx="1803202" cy="684865"/>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a:t>
              </a:r>
            </a:p>
          </p:txBody>
        </p:sp>
        <p:sp>
          <p:nvSpPr>
            <p:cNvPr id="57" name="Text Placeholder 33">
              <a:extLst>
                <a:ext uri="{FF2B5EF4-FFF2-40B4-BE49-F238E27FC236}">
                  <a16:creationId xmlns:a16="http://schemas.microsoft.com/office/drawing/2014/main" id="{FFB840C2-15EC-4614-8C6F-C3B5F485868D}"/>
                </a:ext>
              </a:extLst>
            </p:cNvPr>
            <p:cNvSpPr txBox="1">
              <a:spLocks/>
            </p:cNvSpPr>
            <p:nvPr/>
          </p:nvSpPr>
          <p:spPr>
            <a:xfrm>
              <a:off x="1279441" y="1872197"/>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grpSp>
        <p:nvGrpSpPr>
          <p:cNvPr id="58" name="Group 57">
            <a:extLst>
              <a:ext uri="{FF2B5EF4-FFF2-40B4-BE49-F238E27FC236}">
                <a16:creationId xmlns:a16="http://schemas.microsoft.com/office/drawing/2014/main" id="{1E48FD2E-C654-4158-A963-A543388D314D}"/>
              </a:ext>
            </a:extLst>
          </p:cNvPr>
          <p:cNvGrpSpPr/>
          <p:nvPr/>
        </p:nvGrpSpPr>
        <p:grpSpPr>
          <a:xfrm>
            <a:off x="6625785" y="5422381"/>
            <a:ext cx="2251193" cy="989925"/>
            <a:chOff x="1279441" y="1872197"/>
            <a:chExt cx="2251193" cy="989925"/>
          </a:xfrm>
        </p:grpSpPr>
        <p:sp>
          <p:nvSpPr>
            <p:cNvPr id="59" name="Text Placeholder 32">
              <a:extLst>
                <a:ext uri="{FF2B5EF4-FFF2-40B4-BE49-F238E27FC236}">
                  <a16:creationId xmlns:a16="http://schemas.microsoft.com/office/drawing/2014/main" id="{645C2CDF-F376-4738-A1FE-69197A5F8C3E}"/>
                </a:ext>
              </a:extLst>
            </p:cNvPr>
            <p:cNvSpPr txBox="1">
              <a:spLocks/>
            </p:cNvSpPr>
            <p:nvPr/>
          </p:nvSpPr>
          <p:spPr>
            <a:xfrm>
              <a:off x="1508009" y="2177257"/>
              <a:ext cx="1803202" cy="684865"/>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a:t>
              </a:r>
            </a:p>
          </p:txBody>
        </p:sp>
        <p:sp>
          <p:nvSpPr>
            <p:cNvPr id="60" name="Text Placeholder 33">
              <a:extLst>
                <a:ext uri="{FF2B5EF4-FFF2-40B4-BE49-F238E27FC236}">
                  <a16:creationId xmlns:a16="http://schemas.microsoft.com/office/drawing/2014/main" id="{1F61D62E-F336-49D7-8786-1D6F699BA846}"/>
                </a:ext>
              </a:extLst>
            </p:cNvPr>
            <p:cNvSpPr txBox="1">
              <a:spLocks/>
            </p:cNvSpPr>
            <p:nvPr/>
          </p:nvSpPr>
          <p:spPr>
            <a:xfrm>
              <a:off x="1279441" y="1872197"/>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grpSp>
        <p:nvGrpSpPr>
          <p:cNvPr id="61" name="Group 60">
            <a:extLst>
              <a:ext uri="{FF2B5EF4-FFF2-40B4-BE49-F238E27FC236}">
                <a16:creationId xmlns:a16="http://schemas.microsoft.com/office/drawing/2014/main" id="{609C7437-D60F-4CDC-A711-217052E16C2F}"/>
              </a:ext>
            </a:extLst>
          </p:cNvPr>
          <p:cNvGrpSpPr/>
          <p:nvPr/>
        </p:nvGrpSpPr>
        <p:grpSpPr>
          <a:xfrm>
            <a:off x="8482726" y="3722304"/>
            <a:ext cx="2251193" cy="989925"/>
            <a:chOff x="1279441" y="1872197"/>
            <a:chExt cx="2251193" cy="989925"/>
          </a:xfrm>
        </p:grpSpPr>
        <p:sp>
          <p:nvSpPr>
            <p:cNvPr id="62" name="Text Placeholder 32">
              <a:extLst>
                <a:ext uri="{FF2B5EF4-FFF2-40B4-BE49-F238E27FC236}">
                  <a16:creationId xmlns:a16="http://schemas.microsoft.com/office/drawing/2014/main" id="{6EC66CCE-B4F8-4D94-8636-F2E91AC5DDEF}"/>
                </a:ext>
              </a:extLst>
            </p:cNvPr>
            <p:cNvSpPr txBox="1">
              <a:spLocks/>
            </p:cNvSpPr>
            <p:nvPr/>
          </p:nvSpPr>
          <p:spPr>
            <a:xfrm>
              <a:off x="1508009" y="2177257"/>
              <a:ext cx="1803202" cy="684865"/>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a:t>
              </a:r>
            </a:p>
          </p:txBody>
        </p:sp>
        <p:sp>
          <p:nvSpPr>
            <p:cNvPr id="63" name="Text Placeholder 33">
              <a:extLst>
                <a:ext uri="{FF2B5EF4-FFF2-40B4-BE49-F238E27FC236}">
                  <a16:creationId xmlns:a16="http://schemas.microsoft.com/office/drawing/2014/main" id="{9C1BC270-34EE-4822-BC8B-341B22D3B164}"/>
                </a:ext>
              </a:extLst>
            </p:cNvPr>
            <p:cNvSpPr txBox="1">
              <a:spLocks/>
            </p:cNvSpPr>
            <p:nvPr/>
          </p:nvSpPr>
          <p:spPr>
            <a:xfrm>
              <a:off x="1279441" y="1872197"/>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sp>
        <p:nvSpPr>
          <p:cNvPr id="30" name="Rectangle 29">
            <a:extLst>
              <a:ext uri="{FF2B5EF4-FFF2-40B4-BE49-F238E27FC236}">
                <a16:creationId xmlns:a16="http://schemas.microsoft.com/office/drawing/2014/main" id="{2BCEEE80-D35D-4F23-A9AF-08C92584FAA5}"/>
              </a:ext>
            </a:extLst>
          </p:cNvPr>
          <p:cNvSpPr/>
          <p:nvPr/>
        </p:nvSpPr>
        <p:spPr>
          <a:xfrm>
            <a:off x="2561218" y="1000379"/>
            <a:ext cx="7069564" cy="646331"/>
          </a:xfrm>
          <a:prstGeom prst="rect">
            <a:avLst/>
          </a:prstGeom>
        </p:spPr>
        <p:txBody>
          <a:bodyPr wrap="none">
            <a:spAutoFit/>
          </a:bodyPr>
          <a:lstStyle/>
          <a:p>
            <a:r>
              <a:rPr lang="id-ID" sz="3600" dirty="0">
                <a:solidFill>
                  <a:schemeClr val="tx1">
                    <a:lumMod val="75000"/>
                    <a:lumOff val="25000"/>
                  </a:schemeClr>
                </a:solidFill>
                <a:latin typeface="Montserrat" panose="00000500000000000000" pitchFamily="50" charset="0"/>
                <a:cs typeface="Lato" panose="020F0502020204030203" pitchFamily="34" charset="0"/>
              </a:rPr>
              <a:t>DESIGN FOR YOUR BUSINESS</a:t>
            </a:r>
          </a:p>
        </p:txBody>
      </p:sp>
      <p:sp>
        <p:nvSpPr>
          <p:cNvPr id="46" name="TextBox 45">
            <a:extLst>
              <a:ext uri="{FF2B5EF4-FFF2-40B4-BE49-F238E27FC236}">
                <a16:creationId xmlns:a16="http://schemas.microsoft.com/office/drawing/2014/main" id="{1A3CE1E0-64C3-4800-B971-A47E89586CB0}"/>
              </a:ext>
            </a:extLst>
          </p:cNvPr>
          <p:cNvSpPr txBox="1"/>
          <p:nvPr/>
        </p:nvSpPr>
        <p:spPr>
          <a:xfrm>
            <a:off x="4346330" y="1644943"/>
            <a:ext cx="3494867" cy="369332"/>
          </a:xfrm>
          <a:prstGeom prst="rect">
            <a:avLst/>
          </a:prstGeom>
          <a:noFill/>
        </p:spPr>
        <p:txBody>
          <a:bodyPr wrap="none" rtlCol="0">
            <a:spAutoFit/>
          </a:bodyPr>
          <a:lstStyle/>
          <a:p>
            <a:pPr algn="ctr"/>
            <a:r>
              <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Multipurpose Template Business</a:t>
            </a:r>
          </a:p>
        </p:txBody>
      </p:sp>
      <p:sp>
        <p:nvSpPr>
          <p:cNvPr id="47" name="Freeform: Shape 46">
            <a:extLst>
              <a:ext uri="{FF2B5EF4-FFF2-40B4-BE49-F238E27FC236}">
                <a16:creationId xmlns:a16="http://schemas.microsoft.com/office/drawing/2014/main" id="{C3D8B5B0-DC9F-475D-AB48-E25D513107D6}"/>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Freeform: Shape 47">
            <a:extLst>
              <a:ext uri="{FF2B5EF4-FFF2-40B4-BE49-F238E27FC236}">
                <a16:creationId xmlns:a16="http://schemas.microsoft.com/office/drawing/2014/main" id="{1BDB38B4-F78E-415B-A3CC-D408ED3A088A}"/>
              </a:ext>
            </a:extLst>
          </p:cNvPr>
          <p:cNvSpPr/>
          <p:nvPr/>
        </p:nvSpPr>
        <p:spPr>
          <a:xfrm rot="16200000">
            <a:off x="-13447" y="-10589"/>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0350940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1F19F06-1AED-4A11-8F2F-399F46B95AEA}"/>
              </a:ext>
            </a:extLst>
          </p:cNvPr>
          <p:cNvGrpSpPr/>
          <p:nvPr/>
        </p:nvGrpSpPr>
        <p:grpSpPr>
          <a:xfrm>
            <a:off x="4080250" y="2226234"/>
            <a:ext cx="4028326" cy="3878772"/>
            <a:chOff x="4080250" y="2574577"/>
            <a:chExt cx="4028326" cy="3878772"/>
          </a:xfrm>
        </p:grpSpPr>
        <p:sp>
          <p:nvSpPr>
            <p:cNvPr id="23" name="Freeform 5">
              <a:extLst>
                <a:ext uri="{FF2B5EF4-FFF2-40B4-BE49-F238E27FC236}">
                  <a16:creationId xmlns:a16="http://schemas.microsoft.com/office/drawing/2014/main" id="{E7562D93-31E5-47E5-86DC-F207AD8972D1}"/>
                </a:ext>
              </a:extLst>
            </p:cNvPr>
            <p:cNvSpPr>
              <a:spLocks/>
            </p:cNvSpPr>
            <p:nvPr/>
          </p:nvSpPr>
          <p:spPr bwMode="auto">
            <a:xfrm>
              <a:off x="4080250" y="3772372"/>
              <a:ext cx="1509250" cy="2088253"/>
            </a:xfrm>
            <a:custGeom>
              <a:avLst/>
              <a:gdLst>
                <a:gd name="T0" fmla="*/ 479 w 537"/>
                <a:gd name="T1" fmla="*/ 401 h 743"/>
                <a:gd name="T2" fmla="*/ 458 w 537"/>
                <a:gd name="T3" fmla="*/ 173 h 743"/>
                <a:gd name="T4" fmla="*/ 297 w 537"/>
                <a:gd name="T5" fmla="*/ 243 h 743"/>
                <a:gd name="T6" fmla="*/ 188 w 537"/>
                <a:gd name="T7" fmla="*/ 214 h 743"/>
                <a:gd name="T8" fmla="*/ 79 w 537"/>
                <a:gd name="T9" fmla="*/ 0 h 743"/>
                <a:gd name="T10" fmla="*/ 118 w 537"/>
                <a:gd name="T11" fmla="*/ 607 h 743"/>
                <a:gd name="T12" fmla="*/ 120 w 537"/>
                <a:gd name="T13" fmla="*/ 610 h 743"/>
                <a:gd name="T14" fmla="*/ 404 w 537"/>
                <a:gd name="T15" fmla="*/ 685 h 743"/>
                <a:gd name="T16" fmla="*/ 479 w 537"/>
                <a:gd name="T17" fmla="*/ 402 h 743"/>
                <a:gd name="T18" fmla="*/ 479 w 537"/>
                <a:gd name="T19" fmla="*/ 401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7" h="743">
                  <a:moveTo>
                    <a:pt x="479" y="401"/>
                  </a:moveTo>
                  <a:cubicBezTo>
                    <a:pt x="438" y="329"/>
                    <a:pt x="432" y="246"/>
                    <a:pt x="458" y="173"/>
                  </a:cubicBezTo>
                  <a:cubicBezTo>
                    <a:pt x="417" y="217"/>
                    <a:pt x="359" y="243"/>
                    <a:pt x="297" y="243"/>
                  </a:cubicBezTo>
                  <a:cubicBezTo>
                    <a:pt x="259" y="243"/>
                    <a:pt x="221" y="233"/>
                    <a:pt x="188" y="214"/>
                  </a:cubicBezTo>
                  <a:cubicBezTo>
                    <a:pt x="110" y="169"/>
                    <a:pt x="70" y="84"/>
                    <a:pt x="79" y="0"/>
                  </a:cubicBezTo>
                  <a:cubicBezTo>
                    <a:pt x="0" y="191"/>
                    <a:pt x="7" y="415"/>
                    <a:pt x="118" y="607"/>
                  </a:cubicBezTo>
                  <a:cubicBezTo>
                    <a:pt x="120" y="610"/>
                    <a:pt x="120" y="610"/>
                    <a:pt x="120" y="610"/>
                  </a:cubicBezTo>
                  <a:cubicBezTo>
                    <a:pt x="177" y="709"/>
                    <a:pt x="305" y="743"/>
                    <a:pt x="404" y="685"/>
                  </a:cubicBezTo>
                  <a:cubicBezTo>
                    <a:pt x="503" y="628"/>
                    <a:pt x="537" y="501"/>
                    <a:pt x="479" y="402"/>
                  </a:cubicBezTo>
                  <a:cubicBezTo>
                    <a:pt x="479" y="401"/>
                    <a:pt x="479" y="401"/>
                    <a:pt x="479" y="40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6">
              <a:extLst>
                <a:ext uri="{FF2B5EF4-FFF2-40B4-BE49-F238E27FC236}">
                  <a16:creationId xmlns:a16="http://schemas.microsoft.com/office/drawing/2014/main" id="{FE7C1434-F0C9-4380-B8A7-B902B0EE0197}"/>
                </a:ext>
              </a:extLst>
            </p:cNvPr>
            <p:cNvSpPr>
              <a:spLocks/>
            </p:cNvSpPr>
            <p:nvPr/>
          </p:nvSpPr>
          <p:spPr bwMode="auto">
            <a:xfrm>
              <a:off x="4546746" y="5019562"/>
              <a:ext cx="2130787" cy="1433787"/>
            </a:xfrm>
            <a:custGeom>
              <a:avLst/>
              <a:gdLst>
                <a:gd name="T0" fmla="*/ 550 w 758"/>
                <a:gd name="T1" fmla="*/ 94 h 510"/>
                <a:gd name="T2" fmla="*/ 550 w 758"/>
                <a:gd name="T3" fmla="*/ 94 h 510"/>
                <a:gd name="T4" fmla="*/ 344 w 758"/>
                <a:gd name="T5" fmla="*/ 0 h 510"/>
                <a:gd name="T6" fmla="*/ 345 w 758"/>
                <a:gd name="T7" fmla="*/ 117 h 510"/>
                <a:gd name="T8" fmla="*/ 243 w 758"/>
                <a:gd name="T9" fmla="*/ 251 h 510"/>
                <a:gd name="T10" fmla="*/ 133 w 758"/>
                <a:gd name="T11" fmla="*/ 281 h 510"/>
                <a:gd name="T12" fmla="*/ 0 w 758"/>
                <a:gd name="T13" fmla="*/ 236 h 510"/>
                <a:gd name="T14" fmla="*/ 547 w 758"/>
                <a:gd name="T15" fmla="*/ 510 h 510"/>
                <a:gd name="T16" fmla="*/ 550 w 758"/>
                <a:gd name="T17" fmla="*/ 510 h 510"/>
                <a:gd name="T18" fmla="*/ 758 w 758"/>
                <a:gd name="T19" fmla="*/ 302 h 510"/>
                <a:gd name="T20" fmla="*/ 550 w 758"/>
                <a:gd name="T21" fmla="*/ 94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8" h="510">
                  <a:moveTo>
                    <a:pt x="550" y="94"/>
                  </a:moveTo>
                  <a:cubicBezTo>
                    <a:pt x="550" y="94"/>
                    <a:pt x="550" y="94"/>
                    <a:pt x="550" y="94"/>
                  </a:cubicBezTo>
                  <a:cubicBezTo>
                    <a:pt x="468" y="94"/>
                    <a:pt x="394" y="57"/>
                    <a:pt x="344" y="0"/>
                  </a:cubicBezTo>
                  <a:cubicBezTo>
                    <a:pt x="355" y="38"/>
                    <a:pt x="355" y="78"/>
                    <a:pt x="345" y="117"/>
                  </a:cubicBezTo>
                  <a:cubicBezTo>
                    <a:pt x="330" y="174"/>
                    <a:pt x="294" y="222"/>
                    <a:pt x="243" y="251"/>
                  </a:cubicBezTo>
                  <a:cubicBezTo>
                    <a:pt x="209" y="271"/>
                    <a:pt x="171" y="281"/>
                    <a:pt x="133" y="281"/>
                  </a:cubicBezTo>
                  <a:cubicBezTo>
                    <a:pt x="84" y="281"/>
                    <a:pt x="38" y="265"/>
                    <a:pt x="0" y="236"/>
                  </a:cubicBezTo>
                  <a:cubicBezTo>
                    <a:pt x="126" y="402"/>
                    <a:pt x="324" y="509"/>
                    <a:pt x="547" y="510"/>
                  </a:cubicBezTo>
                  <a:cubicBezTo>
                    <a:pt x="550" y="510"/>
                    <a:pt x="550" y="510"/>
                    <a:pt x="550" y="510"/>
                  </a:cubicBezTo>
                  <a:cubicBezTo>
                    <a:pt x="665" y="510"/>
                    <a:pt x="758" y="417"/>
                    <a:pt x="758" y="302"/>
                  </a:cubicBezTo>
                  <a:cubicBezTo>
                    <a:pt x="758" y="187"/>
                    <a:pt x="665" y="94"/>
                    <a:pt x="550" y="9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b="1"/>
            </a:p>
          </p:txBody>
        </p:sp>
        <p:sp>
          <p:nvSpPr>
            <p:cNvPr id="25" name="Freeform 7">
              <a:extLst>
                <a:ext uri="{FF2B5EF4-FFF2-40B4-BE49-F238E27FC236}">
                  <a16:creationId xmlns:a16="http://schemas.microsoft.com/office/drawing/2014/main" id="{348C4117-4EA4-41DD-9131-7D712ABB560F}"/>
                </a:ext>
              </a:extLst>
            </p:cNvPr>
            <p:cNvSpPr>
              <a:spLocks/>
            </p:cNvSpPr>
            <p:nvPr/>
          </p:nvSpPr>
          <p:spPr bwMode="auto">
            <a:xfrm>
              <a:off x="6248082" y="4520137"/>
              <a:ext cx="1688989" cy="1919491"/>
            </a:xfrm>
            <a:custGeom>
              <a:avLst/>
              <a:gdLst>
                <a:gd name="T0" fmla="*/ 467 w 601"/>
                <a:gd name="T1" fmla="*/ 57 h 683"/>
                <a:gd name="T2" fmla="*/ 183 w 601"/>
                <a:gd name="T3" fmla="*/ 134 h 683"/>
                <a:gd name="T4" fmla="*/ 183 w 601"/>
                <a:gd name="T5" fmla="*/ 134 h 683"/>
                <a:gd name="T6" fmla="*/ 0 w 601"/>
                <a:gd name="T7" fmla="*/ 266 h 683"/>
                <a:gd name="T8" fmla="*/ 164 w 601"/>
                <a:gd name="T9" fmla="*/ 479 h 683"/>
                <a:gd name="T10" fmla="*/ 26 w 601"/>
                <a:gd name="T11" fmla="*/ 683 h 683"/>
                <a:gd name="T12" fmla="*/ 542 w 601"/>
                <a:gd name="T13" fmla="*/ 343 h 683"/>
                <a:gd name="T14" fmla="*/ 544 w 601"/>
                <a:gd name="T15" fmla="*/ 340 h 683"/>
                <a:gd name="T16" fmla="*/ 467 w 601"/>
                <a:gd name="T17" fmla="*/ 57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1" h="683">
                  <a:moveTo>
                    <a:pt x="467" y="57"/>
                  </a:moveTo>
                  <a:cubicBezTo>
                    <a:pt x="367" y="0"/>
                    <a:pt x="240" y="35"/>
                    <a:pt x="183" y="134"/>
                  </a:cubicBezTo>
                  <a:cubicBezTo>
                    <a:pt x="183" y="134"/>
                    <a:pt x="183" y="134"/>
                    <a:pt x="183" y="134"/>
                  </a:cubicBezTo>
                  <a:cubicBezTo>
                    <a:pt x="142" y="205"/>
                    <a:pt x="74" y="251"/>
                    <a:pt x="0" y="266"/>
                  </a:cubicBezTo>
                  <a:cubicBezTo>
                    <a:pt x="94" y="291"/>
                    <a:pt x="164" y="377"/>
                    <a:pt x="164" y="479"/>
                  </a:cubicBezTo>
                  <a:cubicBezTo>
                    <a:pt x="164" y="571"/>
                    <a:pt x="107" y="651"/>
                    <a:pt x="26" y="683"/>
                  </a:cubicBezTo>
                  <a:cubicBezTo>
                    <a:pt x="234" y="658"/>
                    <a:pt x="429" y="539"/>
                    <a:pt x="542" y="343"/>
                  </a:cubicBezTo>
                  <a:cubicBezTo>
                    <a:pt x="544" y="340"/>
                    <a:pt x="544" y="340"/>
                    <a:pt x="544" y="340"/>
                  </a:cubicBezTo>
                  <a:cubicBezTo>
                    <a:pt x="601" y="241"/>
                    <a:pt x="566" y="114"/>
                    <a:pt x="467" y="5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8">
              <a:extLst>
                <a:ext uri="{FF2B5EF4-FFF2-40B4-BE49-F238E27FC236}">
                  <a16:creationId xmlns:a16="http://schemas.microsoft.com/office/drawing/2014/main" id="{B07EB100-2DFA-4826-AFC8-02AD551CE723}"/>
                </a:ext>
              </a:extLst>
            </p:cNvPr>
            <p:cNvSpPr>
              <a:spLocks/>
            </p:cNvSpPr>
            <p:nvPr/>
          </p:nvSpPr>
          <p:spPr bwMode="auto">
            <a:xfrm>
              <a:off x="6599326" y="3167301"/>
              <a:ext cx="1509250" cy="2090997"/>
            </a:xfrm>
            <a:custGeom>
              <a:avLst/>
              <a:gdLst>
                <a:gd name="T0" fmla="*/ 57 w 537"/>
                <a:gd name="T1" fmla="*/ 342 h 744"/>
                <a:gd name="T2" fmla="*/ 80 w 537"/>
                <a:gd name="T3" fmla="*/ 566 h 744"/>
                <a:gd name="T4" fmla="*/ 239 w 537"/>
                <a:gd name="T5" fmla="*/ 498 h 744"/>
                <a:gd name="T6" fmla="*/ 348 w 537"/>
                <a:gd name="T7" fmla="*/ 527 h 744"/>
                <a:gd name="T8" fmla="*/ 451 w 537"/>
                <a:gd name="T9" fmla="*/ 660 h 744"/>
                <a:gd name="T10" fmla="*/ 457 w 537"/>
                <a:gd name="T11" fmla="*/ 744 h 744"/>
                <a:gd name="T12" fmla="*/ 419 w 537"/>
                <a:gd name="T13" fmla="*/ 136 h 744"/>
                <a:gd name="T14" fmla="*/ 417 w 537"/>
                <a:gd name="T15" fmla="*/ 133 h 744"/>
                <a:gd name="T16" fmla="*/ 133 w 537"/>
                <a:gd name="T17" fmla="*/ 58 h 744"/>
                <a:gd name="T18" fmla="*/ 57 w 537"/>
                <a:gd name="T19" fmla="*/ 341 h 744"/>
                <a:gd name="T20" fmla="*/ 57 w 537"/>
                <a:gd name="T21" fmla="*/ 342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7" h="744">
                  <a:moveTo>
                    <a:pt x="57" y="342"/>
                  </a:moveTo>
                  <a:cubicBezTo>
                    <a:pt x="98" y="413"/>
                    <a:pt x="104" y="494"/>
                    <a:pt x="80" y="566"/>
                  </a:cubicBezTo>
                  <a:cubicBezTo>
                    <a:pt x="121" y="523"/>
                    <a:pt x="178" y="498"/>
                    <a:pt x="239" y="498"/>
                  </a:cubicBezTo>
                  <a:cubicBezTo>
                    <a:pt x="277" y="498"/>
                    <a:pt x="315" y="508"/>
                    <a:pt x="348" y="527"/>
                  </a:cubicBezTo>
                  <a:cubicBezTo>
                    <a:pt x="399" y="556"/>
                    <a:pt x="435" y="604"/>
                    <a:pt x="451" y="660"/>
                  </a:cubicBezTo>
                  <a:cubicBezTo>
                    <a:pt x="458" y="688"/>
                    <a:pt x="460" y="717"/>
                    <a:pt x="457" y="744"/>
                  </a:cubicBezTo>
                  <a:cubicBezTo>
                    <a:pt x="537" y="553"/>
                    <a:pt x="530" y="329"/>
                    <a:pt x="419" y="136"/>
                  </a:cubicBezTo>
                  <a:cubicBezTo>
                    <a:pt x="417" y="133"/>
                    <a:pt x="417" y="133"/>
                    <a:pt x="417" y="133"/>
                  </a:cubicBezTo>
                  <a:cubicBezTo>
                    <a:pt x="359" y="34"/>
                    <a:pt x="232" y="0"/>
                    <a:pt x="133" y="58"/>
                  </a:cubicBezTo>
                  <a:cubicBezTo>
                    <a:pt x="34" y="115"/>
                    <a:pt x="0" y="242"/>
                    <a:pt x="57" y="341"/>
                  </a:cubicBezTo>
                  <a:cubicBezTo>
                    <a:pt x="57" y="342"/>
                    <a:pt x="57" y="342"/>
                    <a:pt x="57" y="342"/>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9">
              <a:extLst>
                <a:ext uri="{FF2B5EF4-FFF2-40B4-BE49-F238E27FC236}">
                  <a16:creationId xmlns:a16="http://schemas.microsoft.com/office/drawing/2014/main" id="{AF6157C2-16F7-450D-8FE7-DFCED57142C2}"/>
                </a:ext>
              </a:extLst>
            </p:cNvPr>
            <p:cNvSpPr>
              <a:spLocks/>
            </p:cNvSpPr>
            <p:nvPr/>
          </p:nvSpPr>
          <p:spPr bwMode="auto">
            <a:xfrm>
              <a:off x="5511293" y="2574577"/>
              <a:ext cx="2128043" cy="1431043"/>
            </a:xfrm>
            <a:custGeom>
              <a:avLst/>
              <a:gdLst>
                <a:gd name="T0" fmla="*/ 412 w 757"/>
                <a:gd name="T1" fmla="*/ 392 h 509"/>
                <a:gd name="T2" fmla="*/ 514 w 757"/>
                <a:gd name="T3" fmla="*/ 258 h 509"/>
                <a:gd name="T4" fmla="*/ 624 w 757"/>
                <a:gd name="T5" fmla="*/ 228 h 509"/>
                <a:gd name="T6" fmla="*/ 757 w 757"/>
                <a:gd name="T7" fmla="*/ 273 h 509"/>
                <a:gd name="T8" fmla="*/ 211 w 757"/>
                <a:gd name="T9" fmla="*/ 0 h 509"/>
                <a:gd name="T10" fmla="*/ 207 w 757"/>
                <a:gd name="T11" fmla="*/ 0 h 509"/>
                <a:gd name="T12" fmla="*/ 0 w 757"/>
                <a:gd name="T13" fmla="*/ 208 h 509"/>
                <a:gd name="T14" fmla="*/ 207 w 757"/>
                <a:gd name="T15" fmla="*/ 416 h 509"/>
                <a:gd name="T16" fmla="*/ 208 w 757"/>
                <a:gd name="T17" fmla="*/ 416 h 509"/>
                <a:gd name="T18" fmla="*/ 413 w 757"/>
                <a:gd name="T19" fmla="*/ 509 h 509"/>
                <a:gd name="T20" fmla="*/ 412 w 757"/>
                <a:gd name="T21" fmla="*/ 392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7" h="509">
                  <a:moveTo>
                    <a:pt x="412" y="392"/>
                  </a:moveTo>
                  <a:cubicBezTo>
                    <a:pt x="427" y="335"/>
                    <a:pt x="463" y="287"/>
                    <a:pt x="514" y="258"/>
                  </a:cubicBezTo>
                  <a:cubicBezTo>
                    <a:pt x="547" y="239"/>
                    <a:pt x="585" y="228"/>
                    <a:pt x="624" y="228"/>
                  </a:cubicBezTo>
                  <a:cubicBezTo>
                    <a:pt x="673" y="228"/>
                    <a:pt x="719" y="244"/>
                    <a:pt x="757" y="273"/>
                  </a:cubicBezTo>
                  <a:cubicBezTo>
                    <a:pt x="632" y="108"/>
                    <a:pt x="434" y="1"/>
                    <a:pt x="211" y="0"/>
                  </a:cubicBezTo>
                  <a:cubicBezTo>
                    <a:pt x="207" y="0"/>
                    <a:pt x="207" y="0"/>
                    <a:pt x="207" y="0"/>
                  </a:cubicBezTo>
                  <a:cubicBezTo>
                    <a:pt x="93" y="0"/>
                    <a:pt x="0" y="93"/>
                    <a:pt x="0" y="208"/>
                  </a:cubicBezTo>
                  <a:cubicBezTo>
                    <a:pt x="0" y="323"/>
                    <a:pt x="93" y="416"/>
                    <a:pt x="207" y="416"/>
                  </a:cubicBezTo>
                  <a:cubicBezTo>
                    <a:pt x="208" y="416"/>
                    <a:pt x="208" y="416"/>
                    <a:pt x="208" y="416"/>
                  </a:cubicBezTo>
                  <a:cubicBezTo>
                    <a:pt x="290" y="416"/>
                    <a:pt x="363" y="452"/>
                    <a:pt x="413" y="509"/>
                  </a:cubicBezTo>
                  <a:cubicBezTo>
                    <a:pt x="402" y="471"/>
                    <a:pt x="401" y="431"/>
                    <a:pt x="412" y="392"/>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0">
              <a:extLst>
                <a:ext uri="{FF2B5EF4-FFF2-40B4-BE49-F238E27FC236}">
                  <a16:creationId xmlns:a16="http://schemas.microsoft.com/office/drawing/2014/main" id="{D0294CB6-F1AC-4ED6-93E3-34F527A6526A}"/>
                </a:ext>
              </a:extLst>
            </p:cNvPr>
            <p:cNvSpPr>
              <a:spLocks/>
            </p:cNvSpPr>
            <p:nvPr/>
          </p:nvSpPr>
          <p:spPr bwMode="auto">
            <a:xfrm>
              <a:off x="4251755" y="2588297"/>
              <a:ext cx="1691733" cy="1916747"/>
            </a:xfrm>
            <a:custGeom>
              <a:avLst/>
              <a:gdLst>
                <a:gd name="T0" fmla="*/ 435 w 602"/>
                <a:gd name="T1" fmla="*/ 203 h 682"/>
                <a:gd name="T2" fmla="*/ 570 w 602"/>
                <a:gd name="T3" fmla="*/ 0 h 682"/>
                <a:gd name="T4" fmla="*/ 59 w 602"/>
                <a:gd name="T5" fmla="*/ 338 h 682"/>
                <a:gd name="T6" fmla="*/ 57 w 602"/>
                <a:gd name="T7" fmla="*/ 342 h 682"/>
                <a:gd name="T8" fmla="*/ 134 w 602"/>
                <a:gd name="T9" fmla="*/ 625 h 682"/>
                <a:gd name="T10" fmla="*/ 418 w 602"/>
                <a:gd name="T11" fmla="*/ 548 h 682"/>
                <a:gd name="T12" fmla="*/ 418 w 602"/>
                <a:gd name="T13" fmla="*/ 548 h 682"/>
                <a:gd name="T14" fmla="*/ 602 w 602"/>
                <a:gd name="T15" fmla="*/ 416 h 682"/>
                <a:gd name="T16" fmla="*/ 435 w 602"/>
                <a:gd name="T17" fmla="*/ 203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2" h="682">
                  <a:moveTo>
                    <a:pt x="435" y="203"/>
                  </a:moveTo>
                  <a:cubicBezTo>
                    <a:pt x="435" y="112"/>
                    <a:pt x="491" y="34"/>
                    <a:pt x="570" y="0"/>
                  </a:cubicBezTo>
                  <a:cubicBezTo>
                    <a:pt x="364" y="26"/>
                    <a:pt x="171" y="145"/>
                    <a:pt x="59" y="338"/>
                  </a:cubicBezTo>
                  <a:cubicBezTo>
                    <a:pt x="57" y="342"/>
                    <a:pt x="57" y="342"/>
                    <a:pt x="57" y="342"/>
                  </a:cubicBezTo>
                  <a:cubicBezTo>
                    <a:pt x="0" y="441"/>
                    <a:pt x="35" y="568"/>
                    <a:pt x="134" y="625"/>
                  </a:cubicBezTo>
                  <a:cubicBezTo>
                    <a:pt x="233" y="682"/>
                    <a:pt x="360" y="648"/>
                    <a:pt x="418" y="548"/>
                  </a:cubicBezTo>
                  <a:cubicBezTo>
                    <a:pt x="418" y="548"/>
                    <a:pt x="418" y="548"/>
                    <a:pt x="418" y="548"/>
                  </a:cubicBezTo>
                  <a:cubicBezTo>
                    <a:pt x="459" y="477"/>
                    <a:pt x="527" y="431"/>
                    <a:pt x="602" y="416"/>
                  </a:cubicBezTo>
                  <a:cubicBezTo>
                    <a:pt x="506" y="393"/>
                    <a:pt x="435" y="306"/>
                    <a:pt x="435" y="20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9" name="Rectangle 8">
            <a:extLst>
              <a:ext uri="{FF2B5EF4-FFF2-40B4-BE49-F238E27FC236}">
                <a16:creationId xmlns:a16="http://schemas.microsoft.com/office/drawing/2014/main" id="{5A4D7543-1E10-455C-9CBC-D65D1C7DBF55}"/>
              </a:ext>
            </a:extLst>
          </p:cNvPr>
          <p:cNvSpPr/>
          <p:nvPr/>
        </p:nvSpPr>
        <p:spPr>
          <a:xfrm>
            <a:off x="2561218" y="1000379"/>
            <a:ext cx="7069564" cy="646331"/>
          </a:xfrm>
          <a:prstGeom prst="rect">
            <a:avLst/>
          </a:prstGeom>
        </p:spPr>
        <p:txBody>
          <a:bodyPr wrap="none">
            <a:spAutoFit/>
          </a:bodyPr>
          <a:lstStyle/>
          <a:p>
            <a:r>
              <a:rPr lang="id-ID" sz="3600" dirty="0">
                <a:solidFill>
                  <a:schemeClr val="tx1">
                    <a:lumMod val="75000"/>
                    <a:lumOff val="25000"/>
                  </a:schemeClr>
                </a:solidFill>
                <a:latin typeface="Montserrat" panose="00000500000000000000" pitchFamily="50" charset="0"/>
                <a:cs typeface="Lato" panose="020F0502020204030203" pitchFamily="34" charset="0"/>
              </a:rPr>
              <a:t>DESIGN FOR YOUR BUSINESS</a:t>
            </a:r>
          </a:p>
        </p:txBody>
      </p:sp>
      <p:sp>
        <p:nvSpPr>
          <p:cNvPr id="10" name="TextBox 9">
            <a:extLst>
              <a:ext uri="{FF2B5EF4-FFF2-40B4-BE49-F238E27FC236}">
                <a16:creationId xmlns:a16="http://schemas.microsoft.com/office/drawing/2014/main" id="{D32B2142-DD27-4852-8256-FB401AA92E13}"/>
              </a:ext>
            </a:extLst>
          </p:cNvPr>
          <p:cNvSpPr txBox="1"/>
          <p:nvPr/>
        </p:nvSpPr>
        <p:spPr>
          <a:xfrm>
            <a:off x="4346330" y="1644943"/>
            <a:ext cx="3494867" cy="369332"/>
          </a:xfrm>
          <a:prstGeom prst="rect">
            <a:avLst/>
          </a:prstGeom>
          <a:noFill/>
        </p:spPr>
        <p:txBody>
          <a:bodyPr wrap="none" rtlCol="0">
            <a:spAutoFit/>
          </a:bodyPr>
          <a:lstStyle/>
          <a:p>
            <a:pPr algn="ctr"/>
            <a:r>
              <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Multipurpose Template Business</a:t>
            </a:r>
          </a:p>
        </p:txBody>
      </p:sp>
      <p:sp>
        <p:nvSpPr>
          <p:cNvPr id="11" name="Freeform: Shape 10">
            <a:extLst>
              <a:ext uri="{FF2B5EF4-FFF2-40B4-BE49-F238E27FC236}">
                <a16:creationId xmlns:a16="http://schemas.microsoft.com/office/drawing/2014/main" id="{65857C1A-C186-4588-83AF-D9697553F67A}"/>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Shape 11">
            <a:extLst>
              <a:ext uri="{FF2B5EF4-FFF2-40B4-BE49-F238E27FC236}">
                <a16:creationId xmlns:a16="http://schemas.microsoft.com/office/drawing/2014/main" id="{E29B93F0-A514-4F1F-B1F5-6680B5299523}"/>
              </a:ext>
            </a:extLst>
          </p:cNvPr>
          <p:cNvSpPr/>
          <p:nvPr/>
        </p:nvSpPr>
        <p:spPr>
          <a:xfrm rot="16200000">
            <a:off x="-13447" y="-10589"/>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3" name="Group 12">
            <a:extLst>
              <a:ext uri="{FF2B5EF4-FFF2-40B4-BE49-F238E27FC236}">
                <a16:creationId xmlns:a16="http://schemas.microsoft.com/office/drawing/2014/main" id="{C2AC84FE-CBF9-4192-8D59-5F5655480B53}"/>
              </a:ext>
            </a:extLst>
          </p:cNvPr>
          <p:cNvGrpSpPr/>
          <p:nvPr/>
        </p:nvGrpSpPr>
        <p:grpSpPr>
          <a:xfrm>
            <a:off x="8378869" y="3014315"/>
            <a:ext cx="2577515" cy="944423"/>
            <a:chOff x="1116280" y="1864148"/>
            <a:chExt cx="2577515" cy="944423"/>
          </a:xfrm>
        </p:grpSpPr>
        <p:sp>
          <p:nvSpPr>
            <p:cNvPr id="14" name="Text Placeholder 32">
              <a:extLst>
                <a:ext uri="{FF2B5EF4-FFF2-40B4-BE49-F238E27FC236}">
                  <a16:creationId xmlns:a16="http://schemas.microsoft.com/office/drawing/2014/main" id="{B06746BB-2E95-4546-84C9-6232D6887D66}"/>
                </a:ext>
              </a:extLst>
            </p:cNvPr>
            <p:cNvSpPr txBox="1">
              <a:spLocks/>
            </p:cNvSpPr>
            <p:nvPr/>
          </p:nvSpPr>
          <p:spPr>
            <a:xfrm>
              <a:off x="1116281" y="2123706"/>
              <a:ext cx="2577514" cy="684865"/>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a:t>
              </a:r>
            </a:p>
          </p:txBody>
        </p:sp>
        <p:sp>
          <p:nvSpPr>
            <p:cNvPr id="15" name="Text Placeholder 33">
              <a:extLst>
                <a:ext uri="{FF2B5EF4-FFF2-40B4-BE49-F238E27FC236}">
                  <a16:creationId xmlns:a16="http://schemas.microsoft.com/office/drawing/2014/main" id="{9758CBB2-0DC9-4565-9A4F-8FF65584621F}"/>
                </a:ext>
              </a:extLst>
            </p:cNvPr>
            <p:cNvSpPr txBox="1">
              <a:spLocks/>
            </p:cNvSpPr>
            <p:nvPr/>
          </p:nvSpPr>
          <p:spPr>
            <a:xfrm>
              <a:off x="1116280" y="1864148"/>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grpSp>
        <p:nvGrpSpPr>
          <p:cNvPr id="16" name="Group 15">
            <a:extLst>
              <a:ext uri="{FF2B5EF4-FFF2-40B4-BE49-F238E27FC236}">
                <a16:creationId xmlns:a16="http://schemas.microsoft.com/office/drawing/2014/main" id="{58407F01-3D5D-483A-BE58-AC625059E9C9}"/>
              </a:ext>
            </a:extLst>
          </p:cNvPr>
          <p:cNvGrpSpPr/>
          <p:nvPr/>
        </p:nvGrpSpPr>
        <p:grpSpPr>
          <a:xfrm>
            <a:off x="8416401" y="4718149"/>
            <a:ext cx="2577515" cy="944423"/>
            <a:chOff x="1116280" y="1864148"/>
            <a:chExt cx="2577515" cy="944423"/>
          </a:xfrm>
        </p:grpSpPr>
        <p:sp>
          <p:nvSpPr>
            <p:cNvPr id="17" name="Text Placeholder 32">
              <a:extLst>
                <a:ext uri="{FF2B5EF4-FFF2-40B4-BE49-F238E27FC236}">
                  <a16:creationId xmlns:a16="http://schemas.microsoft.com/office/drawing/2014/main" id="{FF9D95CB-16CD-4D5B-8A92-B4FD33E88004}"/>
                </a:ext>
              </a:extLst>
            </p:cNvPr>
            <p:cNvSpPr txBox="1">
              <a:spLocks/>
            </p:cNvSpPr>
            <p:nvPr/>
          </p:nvSpPr>
          <p:spPr>
            <a:xfrm>
              <a:off x="1116281" y="2123706"/>
              <a:ext cx="2577514" cy="684865"/>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a:t>
              </a:r>
            </a:p>
          </p:txBody>
        </p:sp>
        <p:sp>
          <p:nvSpPr>
            <p:cNvPr id="18" name="Text Placeholder 33">
              <a:extLst>
                <a:ext uri="{FF2B5EF4-FFF2-40B4-BE49-F238E27FC236}">
                  <a16:creationId xmlns:a16="http://schemas.microsoft.com/office/drawing/2014/main" id="{177F7A44-6328-4EB8-A63B-9FF3E583BDBB}"/>
                </a:ext>
              </a:extLst>
            </p:cNvPr>
            <p:cNvSpPr txBox="1">
              <a:spLocks/>
            </p:cNvSpPr>
            <p:nvPr/>
          </p:nvSpPr>
          <p:spPr>
            <a:xfrm>
              <a:off x="1116280" y="1864148"/>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grpSp>
        <p:nvGrpSpPr>
          <p:cNvPr id="19" name="Group 18">
            <a:extLst>
              <a:ext uri="{FF2B5EF4-FFF2-40B4-BE49-F238E27FC236}">
                <a16:creationId xmlns:a16="http://schemas.microsoft.com/office/drawing/2014/main" id="{FE9C336E-C4D7-4A6D-9077-BCDBBDAAAD7D}"/>
              </a:ext>
            </a:extLst>
          </p:cNvPr>
          <p:cNvGrpSpPr/>
          <p:nvPr/>
        </p:nvGrpSpPr>
        <p:grpSpPr>
          <a:xfrm>
            <a:off x="1310011" y="3014315"/>
            <a:ext cx="2615046" cy="944423"/>
            <a:chOff x="1116281" y="1864148"/>
            <a:chExt cx="2615046" cy="944423"/>
          </a:xfrm>
        </p:grpSpPr>
        <p:sp>
          <p:nvSpPr>
            <p:cNvPr id="20" name="Text Placeholder 32">
              <a:extLst>
                <a:ext uri="{FF2B5EF4-FFF2-40B4-BE49-F238E27FC236}">
                  <a16:creationId xmlns:a16="http://schemas.microsoft.com/office/drawing/2014/main" id="{DFBB6D28-D54A-4FAC-B44E-84F308BDE484}"/>
                </a:ext>
              </a:extLst>
            </p:cNvPr>
            <p:cNvSpPr txBox="1">
              <a:spLocks/>
            </p:cNvSpPr>
            <p:nvPr/>
          </p:nvSpPr>
          <p:spPr>
            <a:xfrm>
              <a:off x="1116281" y="2123706"/>
              <a:ext cx="2577514" cy="684865"/>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a:t>
              </a:r>
            </a:p>
          </p:txBody>
        </p:sp>
        <p:sp>
          <p:nvSpPr>
            <p:cNvPr id="21" name="Text Placeholder 33">
              <a:extLst>
                <a:ext uri="{FF2B5EF4-FFF2-40B4-BE49-F238E27FC236}">
                  <a16:creationId xmlns:a16="http://schemas.microsoft.com/office/drawing/2014/main" id="{AF1C72A8-8777-4457-A3A4-5FCC01BF3106}"/>
                </a:ext>
              </a:extLst>
            </p:cNvPr>
            <p:cNvSpPr txBox="1">
              <a:spLocks/>
            </p:cNvSpPr>
            <p:nvPr/>
          </p:nvSpPr>
          <p:spPr>
            <a:xfrm>
              <a:off x="1480134" y="1864148"/>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grpSp>
        <p:nvGrpSpPr>
          <p:cNvPr id="22" name="Group 21">
            <a:extLst>
              <a:ext uri="{FF2B5EF4-FFF2-40B4-BE49-F238E27FC236}">
                <a16:creationId xmlns:a16="http://schemas.microsoft.com/office/drawing/2014/main" id="{D72BE613-6D83-414F-B322-5576989DB256}"/>
              </a:ext>
            </a:extLst>
          </p:cNvPr>
          <p:cNvGrpSpPr/>
          <p:nvPr/>
        </p:nvGrpSpPr>
        <p:grpSpPr>
          <a:xfrm>
            <a:off x="1347543" y="4718149"/>
            <a:ext cx="2577514" cy="944423"/>
            <a:chOff x="1116281" y="1864148"/>
            <a:chExt cx="2577514" cy="944423"/>
          </a:xfrm>
        </p:grpSpPr>
        <p:sp>
          <p:nvSpPr>
            <p:cNvPr id="29" name="Text Placeholder 32">
              <a:extLst>
                <a:ext uri="{FF2B5EF4-FFF2-40B4-BE49-F238E27FC236}">
                  <a16:creationId xmlns:a16="http://schemas.microsoft.com/office/drawing/2014/main" id="{0B04493B-5F12-4CC6-B20B-3B853E5F52BD}"/>
                </a:ext>
              </a:extLst>
            </p:cNvPr>
            <p:cNvSpPr txBox="1">
              <a:spLocks/>
            </p:cNvSpPr>
            <p:nvPr/>
          </p:nvSpPr>
          <p:spPr>
            <a:xfrm>
              <a:off x="1116281" y="2123706"/>
              <a:ext cx="2577514" cy="684865"/>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a:t>
              </a:r>
            </a:p>
          </p:txBody>
        </p:sp>
        <p:sp>
          <p:nvSpPr>
            <p:cNvPr id="30" name="Text Placeholder 33">
              <a:extLst>
                <a:ext uri="{FF2B5EF4-FFF2-40B4-BE49-F238E27FC236}">
                  <a16:creationId xmlns:a16="http://schemas.microsoft.com/office/drawing/2014/main" id="{57148A92-54A1-479C-B5AE-B553375F7177}"/>
                </a:ext>
              </a:extLst>
            </p:cNvPr>
            <p:cNvSpPr txBox="1">
              <a:spLocks/>
            </p:cNvSpPr>
            <p:nvPr/>
          </p:nvSpPr>
          <p:spPr>
            <a:xfrm>
              <a:off x="1403958" y="1864148"/>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spTree>
    <p:extLst>
      <p:ext uri="{BB962C8B-B14F-4D97-AF65-F5344CB8AC3E}">
        <p14:creationId xmlns:p14="http://schemas.microsoft.com/office/powerpoint/2010/main" val="21947059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7A06297-846F-46FC-9052-0175A0A9E9A4}"/>
              </a:ext>
            </a:extLst>
          </p:cNvPr>
          <p:cNvGrpSpPr/>
          <p:nvPr/>
        </p:nvGrpSpPr>
        <p:grpSpPr>
          <a:xfrm>
            <a:off x="4229157" y="2626697"/>
            <a:ext cx="3733686" cy="3725962"/>
            <a:chOff x="4229157" y="2626697"/>
            <a:chExt cx="3733686" cy="3725962"/>
          </a:xfrm>
        </p:grpSpPr>
        <p:sp>
          <p:nvSpPr>
            <p:cNvPr id="23" name="Freeform 5">
              <a:extLst>
                <a:ext uri="{FF2B5EF4-FFF2-40B4-BE49-F238E27FC236}">
                  <a16:creationId xmlns:a16="http://schemas.microsoft.com/office/drawing/2014/main" id="{A5359115-76FF-42FE-81E3-2AEF827277C8}"/>
                </a:ext>
              </a:extLst>
            </p:cNvPr>
            <p:cNvSpPr>
              <a:spLocks/>
            </p:cNvSpPr>
            <p:nvPr/>
          </p:nvSpPr>
          <p:spPr bwMode="auto">
            <a:xfrm>
              <a:off x="6206041" y="2763766"/>
              <a:ext cx="1181497" cy="1119720"/>
            </a:xfrm>
            <a:custGeom>
              <a:avLst/>
              <a:gdLst>
                <a:gd name="T0" fmla="*/ 230 w 251"/>
                <a:gd name="T1" fmla="*/ 103 h 238"/>
                <a:gd name="T2" fmla="*/ 0 w 251"/>
                <a:gd name="T3" fmla="*/ 0 h 238"/>
                <a:gd name="T4" fmla="*/ 68 w 251"/>
                <a:gd name="T5" fmla="*/ 80 h 238"/>
                <a:gd name="T6" fmla="*/ 2 w 251"/>
                <a:gd name="T7" fmla="*/ 157 h 238"/>
                <a:gd name="T8" fmla="*/ 121 w 251"/>
                <a:gd name="T9" fmla="*/ 215 h 238"/>
                <a:gd name="T10" fmla="*/ 100 w 251"/>
                <a:gd name="T11" fmla="*/ 238 h 238"/>
                <a:gd name="T12" fmla="*/ 242 w 251"/>
                <a:gd name="T13" fmla="*/ 224 h 238"/>
                <a:gd name="T14" fmla="*/ 251 w 251"/>
                <a:gd name="T15" fmla="*/ 82 h 238"/>
                <a:gd name="T16" fmla="*/ 230 w 251"/>
                <a:gd name="T17" fmla="*/ 103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 h="238">
                  <a:moveTo>
                    <a:pt x="230" y="103"/>
                  </a:moveTo>
                  <a:cubicBezTo>
                    <a:pt x="170" y="44"/>
                    <a:pt x="90" y="6"/>
                    <a:pt x="0" y="0"/>
                  </a:cubicBezTo>
                  <a:cubicBezTo>
                    <a:pt x="68" y="80"/>
                    <a:pt x="68" y="80"/>
                    <a:pt x="68" y="80"/>
                  </a:cubicBezTo>
                  <a:cubicBezTo>
                    <a:pt x="2" y="157"/>
                    <a:pt x="2" y="157"/>
                    <a:pt x="2" y="157"/>
                  </a:cubicBezTo>
                  <a:cubicBezTo>
                    <a:pt x="48" y="163"/>
                    <a:pt x="90" y="185"/>
                    <a:pt x="121" y="215"/>
                  </a:cubicBezTo>
                  <a:cubicBezTo>
                    <a:pt x="100" y="238"/>
                    <a:pt x="100" y="238"/>
                    <a:pt x="100" y="238"/>
                  </a:cubicBezTo>
                  <a:cubicBezTo>
                    <a:pt x="242" y="224"/>
                    <a:pt x="242" y="224"/>
                    <a:pt x="242" y="224"/>
                  </a:cubicBezTo>
                  <a:cubicBezTo>
                    <a:pt x="251" y="82"/>
                    <a:pt x="251" y="82"/>
                    <a:pt x="251" y="82"/>
                  </a:cubicBezTo>
                  <a:lnTo>
                    <a:pt x="230" y="103"/>
                  </a:lnTo>
                  <a:close/>
                </a:path>
              </a:pathLst>
            </a:custGeom>
            <a:solidFill>
              <a:schemeClr val="accent5"/>
            </a:solidFill>
            <a:ln w="22225">
              <a:solidFill>
                <a:schemeClr val="bg1"/>
              </a:solidFill>
            </a:ln>
          </p:spPr>
          <p:txBody>
            <a:bodyPr vert="horz" wrap="square" lIns="121920" tIns="60960" rIns="121920" bIns="60960" numCol="1" anchor="t" anchorCtr="0" compatLnSpc="1">
              <a:prstTxWarp prst="textNoShape">
                <a:avLst/>
              </a:prstTxWarp>
            </a:bodyPr>
            <a:lstStyle/>
            <a:p>
              <a:endParaRPr lang="id-ID" sz="2400"/>
            </a:p>
          </p:txBody>
        </p:sp>
        <p:sp>
          <p:nvSpPr>
            <p:cNvPr id="24" name="Freeform 6">
              <a:extLst>
                <a:ext uri="{FF2B5EF4-FFF2-40B4-BE49-F238E27FC236}">
                  <a16:creationId xmlns:a16="http://schemas.microsoft.com/office/drawing/2014/main" id="{DF94C325-26DE-4C67-AF75-A8018CA946CD}"/>
                </a:ext>
              </a:extLst>
            </p:cNvPr>
            <p:cNvSpPr>
              <a:spLocks/>
            </p:cNvSpPr>
            <p:nvPr/>
          </p:nvSpPr>
          <p:spPr bwMode="auto">
            <a:xfrm>
              <a:off x="6860498" y="3342932"/>
              <a:ext cx="1102345" cy="1581122"/>
            </a:xfrm>
            <a:custGeom>
              <a:avLst/>
              <a:gdLst>
                <a:gd name="T0" fmla="*/ 201 w 234"/>
                <a:gd name="T1" fmla="*/ 242 h 336"/>
                <a:gd name="T2" fmla="*/ 110 w 234"/>
                <a:gd name="T3" fmla="*/ 0 h 336"/>
                <a:gd name="T4" fmla="*/ 103 w 234"/>
                <a:gd name="T5" fmla="*/ 101 h 336"/>
                <a:gd name="T6" fmla="*/ 0 w 234"/>
                <a:gd name="T7" fmla="*/ 111 h 336"/>
                <a:gd name="T8" fmla="*/ 46 w 234"/>
                <a:gd name="T9" fmla="*/ 242 h 336"/>
                <a:gd name="T10" fmla="*/ 16 w 234"/>
                <a:gd name="T11" fmla="*/ 243 h 336"/>
                <a:gd name="T12" fmla="*/ 125 w 234"/>
                <a:gd name="T13" fmla="*/ 336 h 336"/>
                <a:gd name="T14" fmla="*/ 234 w 234"/>
                <a:gd name="T15" fmla="*/ 243 h 336"/>
                <a:gd name="T16" fmla="*/ 201 w 234"/>
                <a:gd name="T17" fmla="*/ 242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 h="336">
                  <a:moveTo>
                    <a:pt x="201" y="242"/>
                  </a:moveTo>
                  <a:cubicBezTo>
                    <a:pt x="201" y="149"/>
                    <a:pt x="166" y="65"/>
                    <a:pt x="110" y="0"/>
                  </a:cubicBezTo>
                  <a:cubicBezTo>
                    <a:pt x="103" y="101"/>
                    <a:pt x="103" y="101"/>
                    <a:pt x="103" y="101"/>
                  </a:cubicBezTo>
                  <a:cubicBezTo>
                    <a:pt x="0" y="111"/>
                    <a:pt x="0" y="111"/>
                    <a:pt x="0" y="111"/>
                  </a:cubicBezTo>
                  <a:cubicBezTo>
                    <a:pt x="28" y="147"/>
                    <a:pt x="46" y="192"/>
                    <a:pt x="46" y="242"/>
                  </a:cubicBezTo>
                  <a:cubicBezTo>
                    <a:pt x="49" y="242"/>
                    <a:pt x="16" y="243"/>
                    <a:pt x="16" y="243"/>
                  </a:cubicBezTo>
                  <a:cubicBezTo>
                    <a:pt x="125" y="336"/>
                    <a:pt x="125" y="336"/>
                    <a:pt x="125" y="336"/>
                  </a:cubicBezTo>
                  <a:cubicBezTo>
                    <a:pt x="234" y="243"/>
                    <a:pt x="234" y="243"/>
                    <a:pt x="234" y="243"/>
                  </a:cubicBezTo>
                  <a:lnTo>
                    <a:pt x="201" y="242"/>
                  </a:lnTo>
                  <a:close/>
                </a:path>
              </a:pathLst>
            </a:custGeom>
            <a:solidFill>
              <a:schemeClr val="accent6"/>
            </a:solidFill>
            <a:ln w="22225">
              <a:solidFill>
                <a:schemeClr val="bg1"/>
              </a:solidFill>
            </a:ln>
          </p:spPr>
          <p:txBody>
            <a:bodyPr vert="horz" wrap="square" lIns="121920" tIns="60960" rIns="121920" bIns="60960" numCol="1" anchor="t" anchorCtr="0" compatLnSpc="1">
              <a:prstTxWarp prst="textNoShape">
                <a:avLst/>
              </a:prstTxWarp>
            </a:bodyPr>
            <a:lstStyle/>
            <a:p>
              <a:endParaRPr lang="id-ID" sz="2400"/>
            </a:p>
          </p:txBody>
        </p:sp>
        <p:sp>
          <p:nvSpPr>
            <p:cNvPr id="25" name="Freeform 7">
              <a:extLst>
                <a:ext uri="{FF2B5EF4-FFF2-40B4-BE49-F238E27FC236}">
                  <a16:creationId xmlns:a16="http://schemas.microsoft.com/office/drawing/2014/main" id="{B4F5B6F6-0A3F-4D81-90BC-6E57858CC546}"/>
                </a:ext>
              </a:extLst>
            </p:cNvPr>
            <p:cNvSpPr>
              <a:spLocks/>
            </p:cNvSpPr>
            <p:nvPr/>
          </p:nvSpPr>
          <p:spPr bwMode="auto">
            <a:xfrm>
              <a:off x="6706054" y="4593928"/>
              <a:ext cx="1090761" cy="1191150"/>
            </a:xfrm>
            <a:custGeom>
              <a:avLst/>
              <a:gdLst>
                <a:gd name="T0" fmla="*/ 232 w 232"/>
                <a:gd name="T1" fmla="*/ 6 h 253"/>
                <a:gd name="T2" fmla="*/ 158 w 232"/>
                <a:gd name="T3" fmla="*/ 70 h 253"/>
                <a:gd name="T4" fmla="*/ 77 w 232"/>
                <a:gd name="T5" fmla="*/ 0 h 253"/>
                <a:gd name="T6" fmla="*/ 19 w 232"/>
                <a:gd name="T7" fmla="*/ 121 h 253"/>
                <a:gd name="T8" fmla="*/ 0 w 232"/>
                <a:gd name="T9" fmla="*/ 102 h 253"/>
                <a:gd name="T10" fmla="*/ 13 w 232"/>
                <a:gd name="T11" fmla="*/ 244 h 253"/>
                <a:gd name="T12" fmla="*/ 156 w 232"/>
                <a:gd name="T13" fmla="*/ 253 h 253"/>
                <a:gd name="T14" fmla="*/ 131 w 232"/>
                <a:gd name="T15" fmla="*/ 229 h 253"/>
                <a:gd name="T16" fmla="*/ 232 w 232"/>
                <a:gd name="T17" fmla="*/ 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53">
                  <a:moveTo>
                    <a:pt x="232" y="6"/>
                  </a:moveTo>
                  <a:cubicBezTo>
                    <a:pt x="158" y="70"/>
                    <a:pt x="158" y="70"/>
                    <a:pt x="158" y="70"/>
                  </a:cubicBezTo>
                  <a:cubicBezTo>
                    <a:pt x="77" y="0"/>
                    <a:pt x="77" y="0"/>
                    <a:pt x="77" y="0"/>
                  </a:cubicBezTo>
                  <a:cubicBezTo>
                    <a:pt x="71" y="47"/>
                    <a:pt x="50" y="89"/>
                    <a:pt x="19" y="121"/>
                  </a:cubicBezTo>
                  <a:cubicBezTo>
                    <a:pt x="0" y="102"/>
                    <a:pt x="0" y="102"/>
                    <a:pt x="0" y="102"/>
                  </a:cubicBezTo>
                  <a:cubicBezTo>
                    <a:pt x="13" y="244"/>
                    <a:pt x="13" y="244"/>
                    <a:pt x="13" y="244"/>
                  </a:cubicBezTo>
                  <a:cubicBezTo>
                    <a:pt x="156" y="253"/>
                    <a:pt x="156" y="253"/>
                    <a:pt x="156" y="253"/>
                  </a:cubicBezTo>
                  <a:cubicBezTo>
                    <a:pt x="131" y="229"/>
                    <a:pt x="131" y="229"/>
                    <a:pt x="131" y="229"/>
                  </a:cubicBezTo>
                  <a:cubicBezTo>
                    <a:pt x="188" y="170"/>
                    <a:pt x="225" y="92"/>
                    <a:pt x="232" y="6"/>
                  </a:cubicBezTo>
                  <a:close/>
                </a:path>
              </a:pathLst>
            </a:custGeom>
            <a:solidFill>
              <a:schemeClr val="tx2">
                <a:lumMod val="60000"/>
                <a:lumOff val="40000"/>
              </a:schemeClr>
            </a:solidFill>
            <a:ln w="22225">
              <a:solidFill>
                <a:schemeClr val="bg1"/>
              </a:solidFill>
            </a:ln>
          </p:spPr>
          <p:txBody>
            <a:bodyPr vert="horz" wrap="square" lIns="121920" tIns="60960" rIns="121920" bIns="60960" numCol="1" anchor="t" anchorCtr="0" compatLnSpc="1">
              <a:prstTxWarp prst="textNoShape">
                <a:avLst/>
              </a:prstTxWarp>
            </a:bodyPr>
            <a:lstStyle/>
            <a:p>
              <a:endParaRPr lang="id-ID" sz="2400"/>
            </a:p>
          </p:txBody>
        </p:sp>
        <p:sp>
          <p:nvSpPr>
            <p:cNvPr id="26" name="Freeform 8">
              <a:extLst>
                <a:ext uri="{FF2B5EF4-FFF2-40B4-BE49-F238E27FC236}">
                  <a16:creationId xmlns:a16="http://schemas.microsoft.com/office/drawing/2014/main" id="{DBA37314-B966-4B02-AE1C-AE2753E70577}"/>
                </a:ext>
              </a:extLst>
            </p:cNvPr>
            <p:cNvSpPr>
              <a:spLocks/>
            </p:cNvSpPr>
            <p:nvPr/>
          </p:nvSpPr>
          <p:spPr bwMode="auto">
            <a:xfrm>
              <a:off x="5665487" y="5232939"/>
              <a:ext cx="1557955" cy="1119720"/>
            </a:xfrm>
            <a:custGeom>
              <a:avLst/>
              <a:gdLst>
                <a:gd name="T0" fmla="*/ 234 w 331"/>
                <a:gd name="T1" fmla="*/ 108 h 238"/>
                <a:gd name="T2" fmla="*/ 224 w 331"/>
                <a:gd name="T3" fmla="*/ 0 h 238"/>
                <a:gd name="T4" fmla="*/ 93 w 331"/>
                <a:gd name="T5" fmla="*/ 50 h 238"/>
                <a:gd name="T6" fmla="*/ 93 w 331"/>
                <a:gd name="T7" fmla="*/ 21 h 238"/>
                <a:gd name="T8" fmla="*/ 0 w 331"/>
                <a:gd name="T9" fmla="*/ 129 h 238"/>
                <a:gd name="T10" fmla="*/ 93 w 331"/>
                <a:gd name="T11" fmla="*/ 238 h 238"/>
                <a:gd name="T12" fmla="*/ 93 w 331"/>
                <a:gd name="T13" fmla="*/ 205 h 238"/>
                <a:gd name="T14" fmla="*/ 331 w 331"/>
                <a:gd name="T15" fmla="*/ 114 h 238"/>
                <a:gd name="T16" fmla="*/ 234 w 331"/>
                <a:gd name="T17" fmla="*/ 10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1" h="238">
                  <a:moveTo>
                    <a:pt x="234" y="108"/>
                  </a:moveTo>
                  <a:cubicBezTo>
                    <a:pt x="224" y="0"/>
                    <a:pt x="224" y="0"/>
                    <a:pt x="224" y="0"/>
                  </a:cubicBezTo>
                  <a:cubicBezTo>
                    <a:pt x="189" y="31"/>
                    <a:pt x="144" y="49"/>
                    <a:pt x="93" y="50"/>
                  </a:cubicBezTo>
                  <a:cubicBezTo>
                    <a:pt x="93" y="21"/>
                    <a:pt x="93" y="21"/>
                    <a:pt x="93" y="21"/>
                  </a:cubicBezTo>
                  <a:cubicBezTo>
                    <a:pt x="0" y="129"/>
                    <a:pt x="0" y="129"/>
                    <a:pt x="0" y="129"/>
                  </a:cubicBezTo>
                  <a:cubicBezTo>
                    <a:pt x="93" y="238"/>
                    <a:pt x="93" y="238"/>
                    <a:pt x="93" y="238"/>
                  </a:cubicBezTo>
                  <a:cubicBezTo>
                    <a:pt x="93" y="205"/>
                    <a:pt x="93" y="205"/>
                    <a:pt x="93" y="205"/>
                  </a:cubicBezTo>
                  <a:cubicBezTo>
                    <a:pt x="185" y="205"/>
                    <a:pt x="268" y="169"/>
                    <a:pt x="331" y="114"/>
                  </a:cubicBezTo>
                  <a:lnTo>
                    <a:pt x="234" y="108"/>
                  </a:lnTo>
                  <a:close/>
                </a:path>
              </a:pathLst>
            </a:custGeom>
            <a:solidFill>
              <a:schemeClr val="tx2">
                <a:lumMod val="40000"/>
                <a:lumOff val="60000"/>
              </a:schemeClr>
            </a:solidFill>
            <a:ln w="22225">
              <a:solidFill>
                <a:schemeClr val="bg1"/>
              </a:solidFill>
            </a:ln>
          </p:spPr>
          <p:txBody>
            <a:bodyPr vert="horz" wrap="square" lIns="121920" tIns="60960" rIns="121920" bIns="60960" numCol="1" anchor="t" anchorCtr="0" compatLnSpc="1">
              <a:prstTxWarp prst="textNoShape">
                <a:avLst/>
              </a:prstTxWarp>
            </a:bodyPr>
            <a:lstStyle/>
            <a:p>
              <a:endParaRPr lang="id-ID" sz="2400"/>
            </a:p>
          </p:txBody>
        </p:sp>
        <p:sp>
          <p:nvSpPr>
            <p:cNvPr id="27" name="Freeform 9">
              <a:extLst>
                <a:ext uri="{FF2B5EF4-FFF2-40B4-BE49-F238E27FC236}">
                  <a16:creationId xmlns:a16="http://schemas.microsoft.com/office/drawing/2014/main" id="{1775FDCF-EF4E-4462-8D85-298DBEBDF95C}"/>
                </a:ext>
              </a:extLst>
            </p:cNvPr>
            <p:cNvSpPr>
              <a:spLocks/>
            </p:cNvSpPr>
            <p:nvPr/>
          </p:nvSpPr>
          <p:spPr bwMode="auto">
            <a:xfrm>
              <a:off x="4798670" y="5097801"/>
              <a:ext cx="1191150" cy="1100414"/>
            </a:xfrm>
            <a:custGeom>
              <a:avLst/>
              <a:gdLst>
                <a:gd name="T0" fmla="*/ 184 w 253"/>
                <a:gd name="T1" fmla="*/ 158 h 234"/>
                <a:gd name="T2" fmla="*/ 253 w 253"/>
                <a:gd name="T3" fmla="*/ 77 h 234"/>
                <a:gd name="T4" fmla="*/ 131 w 253"/>
                <a:gd name="T5" fmla="*/ 21 h 234"/>
                <a:gd name="T6" fmla="*/ 152 w 253"/>
                <a:gd name="T7" fmla="*/ 0 h 234"/>
                <a:gd name="T8" fmla="*/ 9 w 253"/>
                <a:gd name="T9" fmla="*/ 14 h 234"/>
                <a:gd name="T10" fmla="*/ 0 w 253"/>
                <a:gd name="T11" fmla="*/ 156 h 234"/>
                <a:gd name="T12" fmla="*/ 23 w 253"/>
                <a:gd name="T13" fmla="*/ 133 h 234"/>
                <a:gd name="T14" fmla="*/ 248 w 253"/>
                <a:gd name="T15" fmla="*/ 234 h 234"/>
                <a:gd name="T16" fmla="*/ 184 w 253"/>
                <a:gd name="T17" fmla="*/ 15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 h="234">
                  <a:moveTo>
                    <a:pt x="184" y="158"/>
                  </a:moveTo>
                  <a:cubicBezTo>
                    <a:pt x="253" y="77"/>
                    <a:pt x="253" y="77"/>
                    <a:pt x="253" y="77"/>
                  </a:cubicBezTo>
                  <a:cubicBezTo>
                    <a:pt x="207" y="72"/>
                    <a:pt x="165" y="52"/>
                    <a:pt x="131" y="21"/>
                  </a:cubicBezTo>
                  <a:cubicBezTo>
                    <a:pt x="152" y="0"/>
                    <a:pt x="152" y="0"/>
                    <a:pt x="152" y="0"/>
                  </a:cubicBezTo>
                  <a:cubicBezTo>
                    <a:pt x="9" y="14"/>
                    <a:pt x="9" y="14"/>
                    <a:pt x="9" y="14"/>
                  </a:cubicBezTo>
                  <a:cubicBezTo>
                    <a:pt x="0" y="156"/>
                    <a:pt x="0" y="156"/>
                    <a:pt x="0" y="156"/>
                  </a:cubicBezTo>
                  <a:cubicBezTo>
                    <a:pt x="23" y="133"/>
                    <a:pt x="23" y="133"/>
                    <a:pt x="23" y="133"/>
                  </a:cubicBezTo>
                  <a:cubicBezTo>
                    <a:pt x="82" y="190"/>
                    <a:pt x="161" y="227"/>
                    <a:pt x="248" y="234"/>
                  </a:cubicBezTo>
                  <a:lnTo>
                    <a:pt x="184" y="158"/>
                  </a:lnTo>
                  <a:close/>
                </a:path>
              </a:pathLst>
            </a:custGeom>
            <a:solidFill>
              <a:schemeClr val="accent4"/>
            </a:solidFill>
            <a:ln w="22225">
              <a:solidFill>
                <a:schemeClr val="bg1"/>
              </a:solidFill>
            </a:ln>
          </p:spPr>
          <p:txBody>
            <a:bodyPr vert="horz" wrap="square" lIns="121920" tIns="60960" rIns="121920" bIns="60960" numCol="1" anchor="t" anchorCtr="0" compatLnSpc="1">
              <a:prstTxWarp prst="textNoShape">
                <a:avLst/>
              </a:prstTxWarp>
            </a:bodyPr>
            <a:lstStyle/>
            <a:p>
              <a:endParaRPr lang="id-ID" sz="2400"/>
            </a:p>
          </p:txBody>
        </p:sp>
        <p:sp>
          <p:nvSpPr>
            <p:cNvPr id="28" name="Freeform 10">
              <a:extLst>
                <a:ext uri="{FF2B5EF4-FFF2-40B4-BE49-F238E27FC236}">
                  <a16:creationId xmlns:a16="http://schemas.microsoft.com/office/drawing/2014/main" id="{6CB0E393-ADC1-41CC-A476-0C088BDADBCC}"/>
                </a:ext>
              </a:extLst>
            </p:cNvPr>
            <p:cNvSpPr>
              <a:spLocks/>
            </p:cNvSpPr>
            <p:nvPr/>
          </p:nvSpPr>
          <p:spPr bwMode="auto">
            <a:xfrm>
              <a:off x="4229157" y="4057235"/>
              <a:ext cx="1106206" cy="1567607"/>
            </a:xfrm>
            <a:custGeom>
              <a:avLst/>
              <a:gdLst>
                <a:gd name="T0" fmla="*/ 130 w 235"/>
                <a:gd name="T1" fmla="*/ 235 h 333"/>
                <a:gd name="T2" fmla="*/ 235 w 235"/>
                <a:gd name="T3" fmla="*/ 225 h 333"/>
                <a:gd name="T4" fmla="*/ 185 w 235"/>
                <a:gd name="T5" fmla="*/ 93 h 333"/>
                <a:gd name="T6" fmla="*/ 218 w 235"/>
                <a:gd name="T7" fmla="*/ 93 h 333"/>
                <a:gd name="T8" fmla="*/ 109 w 235"/>
                <a:gd name="T9" fmla="*/ 0 h 333"/>
                <a:gd name="T10" fmla="*/ 0 w 235"/>
                <a:gd name="T11" fmla="*/ 93 h 333"/>
                <a:gd name="T12" fmla="*/ 32 w 235"/>
                <a:gd name="T13" fmla="*/ 93 h 333"/>
                <a:gd name="T14" fmla="*/ 124 w 235"/>
                <a:gd name="T15" fmla="*/ 333 h 333"/>
                <a:gd name="T16" fmla="*/ 130 w 235"/>
                <a:gd name="T17" fmla="*/ 23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5" h="333">
                  <a:moveTo>
                    <a:pt x="130" y="235"/>
                  </a:moveTo>
                  <a:cubicBezTo>
                    <a:pt x="235" y="225"/>
                    <a:pt x="235" y="225"/>
                    <a:pt x="235" y="225"/>
                  </a:cubicBezTo>
                  <a:cubicBezTo>
                    <a:pt x="205" y="189"/>
                    <a:pt x="186" y="144"/>
                    <a:pt x="185" y="93"/>
                  </a:cubicBezTo>
                  <a:cubicBezTo>
                    <a:pt x="218" y="93"/>
                    <a:pt x="218" y="93"/>
                    <a:pt x="218" y="93"/>
                  </a:cubicBezTo>
                  <a:cubicBezTo>
                    <a:pt x="109" y="0"/>
                    <a:pt x="109" y="0"/>
                    <a:pt x="109" y="0"/>
                  </a:cubicBezTo>
                  <a:cubicBezTo>
                    <a:pt x="0" y="93"/>
                    <a:pt x="0" y="93"/>
                    <a:pt x="0" y="93"/>
                  </a:cubicBezTo>
                  <a:cubicBezTo>
                    <a:pt x="32" y="93"/>
                    <a:pt x="32" y="93"/>
                    <a:pt x="32" y="93"/>
                  </a:cubicBezTo>
                  <a:cubicBezTo>
                    <a:pt x="33" y="186"/>
                    <a:pt x="68" y="268"/>
                    <a:pt x="124" y="333"/>
                  </a:cubicBezTo>
                  <a:lnTo>
                    <a:pt x="130" y="235"/>
                  </a:lnTo>
                  <a:close/>
                </a:path>
              </a:pathLst>
            </a:custGeom>
            <a:solidFill>
              <a:schemeClr val="accent2"/>
            </a:solidFill>
            <a:ln w="22225">
              <a:solidFill>
                <a:schemeClr val="bg1"/>
              </a:solidFill>
            </a:ln>
          </p:spPr>
          <p:txBody>
            <a:bodyPr vert="horz" wrap="square" lIns="121920" tIns="60960" rIns="121920" bIns="60960" numCol="1" anchor="t" anchorCtr="0" compatLnSpc="1">
              <a:prstTxWarp prst="textNoShape">
                <a:avLst/>
              </a:prstTxWarp>
            </a:bodyPr>
            <a:lstStyle/>
            <a:p>
              <a:endParaRPr lang="id-ID" sz="2400"/>
            </a:p>
          </p:txBody>
        </p:sp>
        <p:sp>
          <p:nvSpPr>
            <p:cNvPr id="29" name="Freeform 11">
              <a:extLst>
                <a:ext uri="{FF2B5EF4-FFF2-40B4-BE49-F238E27FC236}">
                  <a16:creationId xmlns:a16="http://schemas.microsoft.com/office/drawing/2014/main" id="{E71671EB-E73C-4436-86D9-3742324E0DE2}"/>
                </a:ext>
              </a:extLst>
            </p:cNvPr>
            <p:cNvSpPr>
              <a:spLocks/>
            </p:cNvSpPr>
            <p:nvPr/>
          </p:nvSpPr>
          <p:spPr bwMode="auto">
            <a:xfrm>
              <a:off x="4375879" y="3196210"/>
              <a:ext cx="1110067" cy="1177636"/>
            </a:xfrm>
            <a:custGeom>
              <a:avLst/>
              <a:gdLst>
                <a:gd name="T0" fmla="*/ 223 w 236"/>
                <a:gd name="T1" fmla="*/ 9 h 250"/>
                <a:gd name="T2" fmla="*/ 80 w 236"/>
                <a:gd name="T3" fmla="*/ 0 h 250"/>
                <a:gd name="T4" fmla="*/ 102 w 236"/>
                <a:gd name="T5" fmla="*/ 21 h 250"/>
                <a:gd name="T6" fmla="*/ 0 w 236"/>
                <a:gd name="T7" fmla="*/ 250 h 250"/>
                <a:gd name="T8" fmla="*/ 78 w 236"/>
                <a:gd name="T9" fmla="*/ 183 h 250"/>
                <a:gd name="T10" fmla="*/ 156 w 236"/>
                <a:gd name="T11" fmla="*/ 250 h 250"/>
                <a:gd name="T12" fmla="*/ 213 w 236"/>
                <a:gd name="T13" fmla="*/ 129 h 250"/>
                <a:gd name="T14" fmla="*/ 236 w 236"/>
                <a:gd name="T15" fmla="*/ 151 h 250"/>
                <a:gd name="T16" fmla="*/ 223 w 236"/>
                <a:gd name="T17" fmla="*/ 9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6" h="250">
                  <a:moveTo>
                    <a:pt x="223" y="9"/>
                  </a:moveTo>
                  <a:cubicBezTo>
                    <a:pt x="80" y="0"/>
                    <a:pt x="80" y="0"/>
                    <a:pt x="80" y="0"/>
                  </a:cubicBezTo>
                  <a:cubicBezTo>
                    <a:pt x="102" y="21"/>
                    <a:pt x="102" y="21"/>
                    <a:pt x="102" y="21"/>
                  </a:cubicBezTo>
                  <a:cubicBezTo>
                    <a:pt x="44" y="81"/>
                    <a:pt x="6" y="161"/>
                    <a:pt x="0" y="250"/>
                  </a:cubicBezTo>
                  <a:cubicBezTo>
                    <a:pt x="78" y="183"/>
                    <a:pt x="78" y="183"/>
                    <a:pt x="78" y="183"/>
                  </a:cubicBezTo>
                  <a:cubicBezTo>
                    <a:pt x="156" y="250"/>
                    <a:pt x="156" y="250"/>
                    <a:pt x="156" y="250"/>
                  </a:cubicBezTo>
                  <a:cubicBezTo>
                    <a:pt x="161" y="204"/>
                    <a:pt x="182" y="161"/>
                    <a:pt x="213" y="129"/>
                  </a:cubicBezTo>
                  <a:cubicBezTo>
                    <a:pt x="236" y="151"/>
                    <a:pt x="236" y="151"/>
                    <a:pt x="236" y="151"/>
                  </a:cubicBezTo>
                  <a:lnTo>
                    <a:pt x="223" y="9"/>
                  </a:lnTo>
                  <a:close/>
                </a:path>
              </a:pathLst>
            </a:custGeom>
            <a:solidFill>
              <a:schemeClr val="accent3"/>
            </a:solidFill>
            <a:ln w="22225">
              <a:solidFill>
                <a:schemeClr val="bg1"/>
              </a:solidFill>
            </a:ln>
          </p:spPr>
          <p:txBody>
            <a:bodyPr vert="horz" wrap="square" lIns="121920" tIns="60960" rIns="121920" bIns="60960" numCol="1" anchor="t" anchorCtr="0" compatLnSpc="1">
              <a:prstTxWarp prst="textNoShape">
                <a:avLst/>
              </a:prstTxWarp>
            </a:bodyPr>
            <a:lstStyle/>
            <a:p>
              <a:endParaRPr lang="id-ID" sz="2400"/>
            </a:p>
          </p:txBody>
        </p:sp>
        <p:sp>
          <p:nvSpPr>
            <p:cNvPr id="30" name="Freeform 12">
              <a:extLst>
                <a:ext uri="{FF2B5EF4-FFF2-40B4-BE49-F238E27FC236}">
                  <a16:creationId xmlns:a16="http://schemas.microsoft.com/office/drawing/2014/main" id="{3A5DABBD-5C3B-4B4C-81A5-5EA93BF79CE0}"/>
                </a:ext>
              </a:extLst>
            </p:cNvPr>
            <p:cNvSpPr>
              <a:spLocks/>
            </p:cNvSpPr>
            <p:nvPr/>
          </p:nvSpPr>
          <p:spPr bwMode="auto">
            <a:xfrm>
              <a:off x="4945393" y="2626697"/>
              <a:ext cx="1581122" cy="1092691"/>
            </a:xfrm>
            <a:custGeom>
              <a:avLst/>
              <a:gdLst>
                <a:gd name="T0" fmla="*/ 336 w 336"/>
                <a:gd name="T1" fmla="*/ 109 h 232"/>
                <a:gd name="T2" fmla="*/ 243 w 336"/>
                <a:gd name="T3" fmla="*/ 0 h 232"/>
                <a:gd name="T4" fmla="*/ 243 w 336"/>
                <a:gd name="T5" fmla="*/ 28 h 232"/>
                <a:gd name="T6" fmla="*/ 0 w 336"/>
                <a:gd name="T7" fmla="*/ 124 h 232"/>
                <a:gd name="T8" fmla="*/ 102 w 336"/>
                <a:gd name="T9" fmla="*/ 130 h 232"/>
                <a:gd name="T10" fmla="*/ 111 w 336"/>
                <a:gd name="T11" fmla="*/ 232 h 232"/>
                <a:gd name="T12" fmla="*/ 243 w 336"/>
                <a:gd name="T13" fmla="*/ 184 h 232"/>
                <a:gd name="T14" fmla="*/ 243 w 336"/>
                <a:gd name="T15" fmla="*/ 217 h 232"/>
                <a:gd name="T16" fmla="*/ 336 w 336"/>
                <a:gd name="T17" fmla="*/ 10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232">
                  <a:moveTo>
                    <a:pt x="336" y="109"/>
                  </a:moveTo>
                  <a:cubicBezTo>
                    <a:pt x="243" y="0"/>
                    <a:pt x="243" y="0"/>
                    <a:pt x="243" y="0"/>
                  </a:cubicBezTo>
                  <a:cubicBezTo>
                    <a:pt x="243" y="28"/>
                    <a:pt x="243" y="28"/>
                    <a:pt x="243" y="28"/>
                  </a:cubicBezTo>
                  <a:cubicBezTo>
                    <a:pt x="150" y="28"/>
                    <a:pt x="65" y="65"/>
                    <a:pt x="0" y="124"/>
                  </a:cubicBezTo>
                  <a:cubicBezTo>
                    <a:pt x="102" y="130"/>
                    <a:pt x="102" y="130"/>
                    <a:pt x="102" y="130"/>
                  </a:cubicBezTo>
                  <a:cubicBezTo>
                    <a:pt x="111" y="232"/>
                    <a:pt x="111" y="232"/>
                    <a:pt x="111" y="232"/>
                  </a:cubicBezTo>
                  <a:cubicBezTo>
                    <a:pt x="147" y="202"/>
                    <a:pt x="194" y="184"/>
                    <a:pt x="243" y="184"/>
                  </a:cubicBezTo>
                  <a:cubicBezTo>
                    <a:pt x="243" y="217"/>
                    <a:pt x="243" y="217"/>
                    <a:pt x="243" y="217"/>
                  </a:cubicBezTo>
                  <a:lnTo>
                    <a:pt x="336" y="109"/>
                  </a:lnTo>
                  <a:close/>
                </a:path>
              </a:pathLst>
            </a:custGeom>
            <a:solidFill>
              <a:schemeClr val="accent1"/>
            </a:solidFill>
            <a:ln w="22225">
              <a:solidFill>
                <a:schemeClr val="bg1"/>
              </a:solidFill>
            </a:ln>
          </p:spPr>
          <p:txBody>
            <a:bodyPr vert="horz" wrap="square" lIns="121920" tIns="60960" rIns="121920" bIns="60960" numCol="1" anchor="t" anchorCtr="0" compatLnSpc="1">
              <a:prstTxWarp prst="textNoShape">
                <a:avLst/>
              </a:prstTxWarp>
            </a:bodyPr>
            <a:lstStyle/>
            <a:p>
              <a:endParaRPr lang="id-ID" sz="2400"/>
            </a:p>
          </p:txBody>
        </p:sp>
      </p:grpSp>
      <p:sp>
        <p:nvSpPr>
          <p:cNvPr id="11" name="Rectangle 10">
            <a:extLst>
              <a:ext uri="{FF2B5EF4-FFF2-40B4-BE49-F238E27FC236}">
                <a16:creationId xmlns:a16="http://schemas.microsoft.com/office/drawing/2014/main" id="{ABA0B580-F32D-41C3-9693-1C5437A704A7}"/>
              </a:ext>
            </a:extLst>
          </p:cNvPr>
          <p:cNvSpPr/>
          <p:nvPr/>
        </p:nvSpPr>
        <p:spPr>
          <a:xfrm>
            <a:off x="2561218" y="1000379"/>
            <a:ext cx="7069564" cy="646331"/>
          </a:xfrm>
          <a:prstGeom prst="rect">
            <a:avLst/>
          </a:prstGeom>
        </p:spPr>
        <p:txBody>
          <a:bodyPr wrap="none">
            <a:spAutoFit/>
          </a:bodyPr>
          <a:lstStyle/>
          <a:p>
            <a:r>
              <a:rPr lang="id-ID" sz="3600" dirty="0">
                <a:solidFill>
                  <a:schemeClr val="tx1">
                    <a:lumMod val="75000"/>
                    <a:lumOff val="25000"/>
                  </a:schemeClr>
                </a:solidFill>
                <a:latin typeface="Montserrat" panose="00000500000000000000" pitchFamily="50" charset="0"/>
                <a:cs typeface="Lato" panose="020F0502020204030203" pitchFamily="34" charset="0"/>
              </a:rPr>
              <a:t>DESIGN FOR YOUR BUSINESS</a:t>
            </a:r>
          </a:p>
        </p:txBody>
      </p:sp>
      <p:sp>
        <p:nvSpPr>
          <p:cNvPr id="12" name="TextBox 11">
            <a:extLst>
              <a:ext uri="{FF2B5EF4-FFF2-40B4-BE49-F238E27FC236}">
                <a16:creationId xmlns:a16="http://schemas.microsoft.com/office/drawing/2014/main" id="{CEC12550-687E-414B-8168-658935318E82}"/>
              </a:ext>
            </a:extLst>
          </p:cNvPr>
          <p:cNvSpPr txBox="1"/>
          <p:nvPr/>
        </p:nvSpPr>
        <p:spPr>
          <a:xfrm>
            <a:off x="4346330" y="1644943"/>
            <a:ext cx="3494867" cy="369332"/>
          </a:xfrm>
          <a:prstGeom prst="rect">
            <a:avLst/>
          </a:prstGeom>
          <a:noFill/>
        </p:spPr>
        <p:txBody>
          <a:bodyPr wrap="none" rtlCol="0">
            <a:spAutoFit/>
          </a:bodyPr>
          <a:lstStyle/>
          <a:p>
            <a:pPr algn="ctr"/>
            <a:r>
              <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Multipurpose Template Business</a:t>
            </a:r>
          </a:p>
        </p:txBody>
      </p:sp>
      <p:sp>
        <p:nvSpPr>
          <p:cNvPr id="13" name="Freeform: Shape 12">
            <a:extLst>
              <a:ext uri="{FF2B5EF4-FFF2-40B4-BE49-F238E27FC236}">
                <a16:creationId xmlns:a16="http://schemas.microsoft.com/office/drawing/2014/main" id="{A0885D71-161D-4AAD-8416-7AED94DAFAD0}"/>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CDC22F90-BBD9-4B60-B162-F2F343BA58E8}"/>
              </a:ext>
            </a:extLst>
          </p:cNvPr>
          <p:cNvSpPr/>
          <p:nvPr/>
        </p:nvSpPr>
        <p:spPr>
          <a:xfrm rot="16200000">
            <a:off x="-13447" y="-10589"/>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5" name="Group 14">
            <a:extLst>
              <a:ext uri="{FF2B5EF4-FFF2-40B4-BE49-F238E27FC236}">
                <a16:creationId xmlns:a16="http://schemas.microsoft.com/office/drawing/2014/main" id="{8BCA889F-9433-4B01-9A40-D06799EAD5CB}"/>
              </a:ext>
            </a:extLst>
          </p:cNvPr>
          <p:cNvGrpSpPr/>
          <p:nvPr/>
        </p:nvGrpSpPr>
        <p:grpSpPr>
          <a:xfrm>
            <a:off x="8378869" y="3014315"/>
            <a:ext cx="2577515" cy="944423"/>
            <a:chOff x="1116280" y="1864148"/>
            <a:chExt cx="2577515" cy="944423"/>
          </a:xfrm>
        </p:grpSpPr>
        <p:sp>
          <p:nvSpPr>
            <p:cNvPr id="16" name="Text Placeholder 32">
              <a:extLst>
                <a:ext uri="{FF2B5EF4-FFF2-40B4-BE49-F238E27FC236}">
                  <a16:creationId xmlns:a16="http://schemas.microsoft.com/office/drawing/2014/main" id="{BBC3F31A-64E9-4076-9FF9-796DB67C5167}"/>
                </a:ext>
              </a:extLst>
            </p:cNvPr>
            <p:cNvSpPr txBox="1">
              <a:spLocks/>
            </p:cNvSpPr>
            <p:nvPr/>
          </p:nvSpPr>
          <p:spPr>
            <a:xfrm>
              <a:off x="1116281" y="2123706"/>
              <a:ext cx="2577514" cy="684865"/>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a:t>
              </a:r>
            </a:p>
          </p:txBody>
        </p:sp>
        <p:sp>
          <p:nvSpPr>
            <p:cNvPr id="17" name="Text Placeholder 33">
              <a:extLst>
                <a:ext uri="{FF2B5EF4-FFF2-40B4-BE49-F238E27FC236}">
                  <a16:creationId xmlns:a16="http://schemas.microsoft.com/office/drawing/2014/main" id="{F3B3BEB6-DE64-4559-AD66-9DFC805D6BC3}"/>
                </a:ext>
              </a:extLst>
            </p:cNvPr>
            <p:cNvSpPr txBox="1">
              <a:spLocks/>
            </p:cNvSpPr>
            <p:nvPr/>
          </p:nvSpPr>
          <p:spPr>
            <a:xfrm>
              <a:off x="1116280" y="1864148"/>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grpSp>
        <p:nvGrpSpPr>
          <p:cNvPr id="18" name="Group 17">
            <a:extLst>
              <a:ext uri="{FF2B5EF4-FFF2-40B4-BE49-F238E27FC236}">
                <a16:creationId xmlns:a16="http://schemas.microsoft.com/office/drawing/2014/main" id="{7053268D-D1A6-4916-814A-B64BACA1D817}"/>
              </a:ext>
            </a:extLst>
          </p:cNvPr>
          <p:cNvGrpSpPr/>
          <p:nvPr/>
        </p:nvGrpSpPr>
        <p:grpSpPr>
          <a:xfrm>
            <a:off x="8416401" y="4718149"/>
            <a:ext cx="2577515" cy="944423"/>
            <a:chOff x="1116280" y="1864148"/>
            <a:chExt cx="2577515" cy="944423"/>
          </a:xfrm>
        </p:grpSpPr>
        <p:sp>
          <p:nvSpPr>
            <p:cNvPr id="19" name="Text Placeholder 32">
              <a:extLst>
                <a:ext uri="{FF2B5EF4-FFF2-40B4-BE49-F238E27FC236}">
                  <a16:creationId xmlns:a16="http://schemas.microsoft.com/office/drawing/2014/main" id="{CADABB86-F96B-40ED-A325-3AC8B56CDB30}"/>
                </a:ext>
              </a:extLst>
            </p:cNvPr>
            <p:cNvSpPr txBox="1">
              <a:spLocks/>
            </p:cNvSpPr>
            <p:nvPr/>
          </p:nvSpPr>
          <p:spPr>
            <a:xfrm>
              <a:off x="1116281" y="2123706"/>
              <a:ext cx="2577514" cy="684865"/>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a:t>
              </a:r>
            </a:p>
          </p:txBody>
        </p:sp>
        <p:sp>
          <p:nvSpPr>
            <p:cNvPr id="20" name="Text Placeholder 33">
              <a:extLst>
                <a:ext uri="{FF2B5EF4-FFF2-40B4-BE49-F238E27FC236}">
                  <a16:creationId xmlns:a16="http://schemas.microsoft.com/office/drawing/2014/main" id="{B3CA36F7-9F42-4370-A34D-16D1107634BC}"/>
                </a:ext>
              </a:extLst>
            </p:cNvPr>
            <p:cNvSpPr txBox="1">
              <a:spLocks/>
            </p:cNvSpPr>
            <p:nvPr/>
          </p:nvSpPr>
          <p:spPr>
            <a:xfrm>
              <a:off x="1116280" y="1864148"/>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grpSp>
        <p:nvGrpSpPr>
          <p:cNvPr id="21" name="Group 20">
            <a:extLst>
              <a:ext uri="{FF2B5EF4-FFF2-40B4-BE49-F238E27FC236}">
                <a16:creationId xmlns:a16="http://schemas.microsoft.com/office/drawing/2014/main" id="{FE182B21-6B25-4EFF-9936-B9EAAE1062D0}"/>
              </a:ext>
            </a:extLst>
          </p:cNvPr>
          <p:cNvGrpSpPr/>
          <p:nvPr/>
        </p:nvGrpSpPr>
        <p:grpSpPr>
          <a:xfrm>
            <a:off x="1310011" y="3014315"/>
            <a:ext cx="2615046" cy="944423"/>
            <a:chOff x="1116281" y="1864148"/>
            <a:chExt cx="2615046" cy="944423"/>
          </a:xfrm>
        </p:grpSpPr>
        <p:sp>
          <p:nvSpPr>
            <p:cNvPr id="22" name="Text Placeholder 32">
              <a:extLst>
                <a:ext uri="{FF2B5EF4-FFF2-40B4-BE49-F238E27FC236}">
                  <a16:creationId xmlns:a16="http://schemas.microsoft.com/office/drawing/2014/main" id="{EA66BFB9-4B50-414E-A2A7-23D332425E72}"/>
                </a:ext>
              </a:extLst>
            </p:cNvPr>
            <p:cNvSpPr txBox="1">
              <a:spLocks/>
            </p:cNvSpPr>
            <p:nvPr/>
          </p:nvSpPr>
          <p:spPr>
            <a:xfrm>
              <a:off x="1116281" y="2123706"/>
              <a:ext cx="2577514" cy="684865"/>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a:t>
              </a:r>
            </a:p>
          </p:txBody>
        </p:sp>
        <p:sp>
          <p:nvSpPr>
            <p:cNvPr id="31" name="Text Placeholder 33">
              <a:extLst>
                <a:ext uri="{FF2B5EF4-FFF2-40B4-BE49-F238E27FC236}">
                  <a16:creationId xmlns:a16="http://schemas.microsoft.com/office/drawing/2014/main" id="{87A16A7F-3B1A-4947-B8F8-3CF9BF8BF89B}"/>
                </a:ext>
              </a:extLst>
            </p:cNvPr>
            <p:cNvSpPr txBox="1">
              <a:spLocks/>
            </p:cNvSpPr>
            <p:nvPr/>
          </p:nvSpPr>
          <p:spPr>
            <a:xfrm>
              <a:off x="1480134" y="1864148"/>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grpSp>
        <p:nvGrpSpPr>
          <p:cNvPr id="32" name="Group 31">
            <a:extLst>
              <a:ext uri="{FF2B5EF4-FFF2-40B4-BE49-F238E27FC236}">
                <a16:creationId xmlns:a16="http://schemas.microsoft.com/office/drawing/2014/main" id="{68E69207-1807-49AB-AE0C-6CDE886A7510}"/>
              </a:ext>
            </a:extLst>
          </p:cNvPr>
          <p:cNvGrpSpPr/>
          <p:nvPr/>
        </p:nvGrpSpPr>
        <p:grpSpPr>
          <a:xfrm>
            <a:off x="1347543" y="4718149"/>
            <a:ext cx="2577514" cy="944423"/>
            <a:chOff x="1116281" y="1864148"/>
            <a:chExt cx="2577514" cy="944423"/>
          </a:xfrm>
        </p:grpSpPr>
        <p:sp>
          <p:nvSpPr>
            <p:cNvPr id="33" name="Text Placeholder 32">
              <a:extLst>
                <a:ext uri="{FF2B5EF4-FFF2-40B4-BE49-F238E27FC236}">
                  <a16:creationId xmlns:a16="http://schemas.microsoft.com/office/drawing/2014/main" id="{76711704-548D-44B6-8B83-130CCE8A8594}"/>
                </a:ext>
              </a:extLst>
            </p:cNvPr>
            <p:cNvSpPr txBox="1">
              <a:spLocks/>
            </p:cNvSpPr>
            <p:nvPr/>
          </p:nvSpPr>
          <p:spPr>
            <a:xfrm>
              <a:off x="1116281" y="2123706"/>
              <a:ext cx="2577514" cy="684865"/>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a:t>
              </a:r>
            </a:p>
          </p:txBody>
        </p:sp>
        <p:sp>
          <p:nvSpPr>
            <p:cNvPr id="34" name="Text Placeholder 33">
              <a:extLst>
                <a:ext uri="{FF2B5EF4-FFF2-40B4-BE49-F238E27FC236}">
                  <a16:creationId xmlns:a16="http://schemas.microsoft.com/office/drawing/2014/main" id="{1C0715F7-2CBF-4D0F-B3FB-09638814FDC6}"/>
                </a:ext>
              </a:extLst>
            </p:cNvPr>
            <p:cNvSpPr txBox="1">
              <a:spLocks/>
            </p:cNvSpPr>
            <p:nvPr/>
          </p:nvSpPr>
          <p:spPr>
            <a:xfrm>
              <a:off x="1403958" y="1864148"/>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spTree>
    <p:extLst>
      <p:ext uri="{BB962C8B-B14F-4D97-AF65-F5344CB8AC3E}">
        <p14:creationId xmlns:p14="http://schemas.microsoft.com/office/powerpoint/2010/main" val="34136437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D32B094-E58F-4962-85E6-9212194848F5}"/>
              </a:ext>
            </a:extLst>
          </p:cNvPr>
          <p:cNvGrpSpPr/>
          <p:nvPr/>
        </p:nvGrpSpPr>
        <p:grpSpPr>
          <a:xfrm>
            <a:off x="2405176" y="2323443"/>
            <a:ext cx="7381649" cy="3560944"/>
            <a:chOff x="1622426" y="797929"/>
            <a:chExt cx="8950325" cy="4317681"/>
          </a:xfrm>
        </p:grpSpPr>
        <p:sp>
          <p:nvSpPr>
            <p:cNvPr id="37" name="Freeform 16"/>
            <p:cNvSpPr>
              <a:spLocks/>
            </p:cNvSpPr>
            <p:nvPr/>
          </p:nvSpPr>
          <p:spPr bwMode="auto">
            <a:xfrm>
              <a:off x="1865313" y="797929"/>
              <a:ext cx="1492250" cy="1785937"/>
            </a:xfrm>
            <a:custGeom>
              <a:avLst/>
              <a:gdLst>
                <a:gd name="T0" fmla="*/ 798 w 798"/>
                <a:gd name="T1" fmla="*/ 203 h 955"/>
                <a:gd name="T2" fmla="*/ 446 w 798"/>
                <a:gd name="T3" fmla="*/ 0 h 955"/>
                <a:gd name="T4" fmla="*/ 446 w 798"/>
                <a:gd name="T5" fmla="*/ 101 h 955"/>
                <a:gd name="T6" fmla="*/ 102 w 798"/>
                <a:gd name="T7" fmla="*/ 101 h 955"/>
                <a:gd name="T8" fmla="*/ 0 w 798"/>
                <a:gd name="T9" fmla="*/ 203 h 955"/>
                <a:gd name="T10" fmla="*/ 0 w 798"/>
                <a:gd name="T11" fmla="*/ 955 h 955"/>
                <a:gd name="T12" fmla="*/ 204 w 798"/>
                <a:gd name="T13" fmla="*/ 955 h 955"/>
                <a:gd name="T14" fmla="*/ 204 w 798"/>
                <a:gd name="T15" fmla="*/ 305 h 955"/>
                <a:gd name="T16" fmla="*/ 446 w 798"/>
                <a:gd name="T17" fmla="*/ 305 h 955"/>
                <a:gd name="T18" fmla="*/ 446 w 798"/>
                <a:gd name="T19" fmla="*/ 406 h 955"/>
                <a:gd name="T20" fmla="*/ 798 w 798"/>
                <a:gd name="T21" fmla="*/ 203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955">
                  <a:moveTo>
                    <a:pt x="798" y="203"/>
                  </a:moveTo>
                  <a:cubicBezTo>
                    <a:pt x="446" y="0"/>
                    <a:pt x="446" y="0"/>
                    <a:pt x="446" y="0"/>
                  </a:cubicBezTo>
                  <a:cubicBezTo>
                    <a:pt x="446" y="101"/>
                    <a:pt x="446" y="101"/>
                    <a:pt x="446" y="101"/>
                  </a:cubicBezTo>
                  <a:cubicBezTo>
                    <a:pt x="102" y="101"/>
                    <a:pt x="102" y="101"/>
                    <a:pt x="102" y="101"/>
                  </a:cubicBezTo>
                  <a:cubicBezTo>
                    <a:pt x="46" y="101"/>
                    <a:pt x="0" y="147"/>
                    <a:pt x="0" y="203"/>
                  </a:cubicBezTo>
                  <a:cubicBezTo>
                    <a:pt x="0" y="955"/>
                    <a:pt x="0" y="955"/>
                    <a:pt x="0" y="955"/>
                  </a:cubicBezTo>
                  <a:cubicBezTo>
                    <a:pt x="204" y="955"/>
                    <a:pt x="204" y="955"/>
                    <a:pt x="204" y="955"/>
                  </a:cubicBezTo>
                  <a:cubicBezTo>
                    <a:pt x="204" y="305"/>
                    <a:pt x="204" y="305"/>
                    <a:pt x="204" y="305"/>
                  </a:cubicBezTo>
                  <a:cubicBezTo>
                    <a:pt x="446" y="305"/>
                    <a:pt x="446" y="305"/>
                    <a:pt x="446" y="305"/>
                  </a:cubicBezTo>
                  <a:cubicBezTo>
                    <a:pt x="446" y="406"/>
                    <a:pt x="446" y="406"/>
                    <a:pt x="446" y="406"/>
                  </a:cubicBezTo>
                  <a:lnTo>
                    <a:pt x="798" y="20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Rectangle 21"/>
            <p:cNvSpPr>
              <a:spLocks noChangeArrowheads="1"/>
            </p:cNvSpPr>
            <p:nvPr/>
          </p:nvSpPr>
          <p:spPr bwMode="auto">
            <a:xfrm>
              <a:off x="1736090" y="2396541"/>
              <a:ext cx="640080" cy="640080"/>
            </a:xfrm>
            <a:prstGeom prst="ellipse">
              <a:avLst/>
            </a:prstGeom>
            <a:solidFill>
              <a:schemeClr val="bg2"/>
            </a:solidFill>
            <a:ln w="50800">
              <a:solidFill>
                <a:schemeClr val="accent1"/>
              </a:solidFill>
            </a:ln>
          </p:spPr>
          <p:txBody>
            <a:bodyPr vert="horz" wrap="square" lIns="91440" tIns="45720" rIns="91440" bIns="45720" numCol="1" anchor="t" anchorCtr="0" compatLnSpc="1">
              <a:prstTxWarp prst="textNoShape">
                <a:avLst/>
              </a:prstTxWarp>
            </a:bodyPr>
            <a:lstStyle/>
            <a:p>
              <a:endParaRPr lang="en-US"/>
            </a:p>
          </p:txBody>
        </p:sp>
        <p:sp>
          <p:nvSpPr>
            <p:cNvPr id="45" name="Freeform 24"/>
            <p:cNvSpPr>
              <a:spLocks/>
            </p:cNvSpPr>
            <p:nvPr/>
          </p:nvSpPr>
          <p:spPr bwMode="auto">
            <a:xfrm>
              <a:off x="6391276" y="829678"/>
              <a:ext cx="1708150" cy="760412"/>
            </a:xfrm>
            <a:custGeom>
              <a:avLst/>
              <a:gdLst>
                <a:gd name="T0" fmla="*/ 1076 w 1076"/>
                <a:gd name="T1" fmla="*/ 239 h 479"/>
                <a:gd name="T2" fmla="*/ 662 w 1076"/>
                <a:gd name="T3" fmla="*/ 0 h 479"/>
                <a:gd name="T4" fmla="*/ 662 w 1076"/>
                <a:gd name="T5" fmla="*/ 119 h 479"/>
                <a:gd name="T6" fmla="*/ 0 w 1076"/>
                <a:gd name="T7" fmla="*/ 119 h 479"/>
                <a:gd name="T8" fmla="*/ 0 w 1076"/>
                <a:gd name="T9" fmla="*/ 359 h 479"/>
                <a:gd name="T10" fmla="*/ 662 w 1076"/>
                <a:gd name="T11" fmla="*/ 359 h 479"/>
                <a:gd name="T12" fmla="*/ 662 w 1076"/>
                <a:gd name="T13" fmla="*/ 479 h 479"/>
                <a:gd name="T14" fmla="*/ 1076 w 1076"/>
                <a:gd name="T15" fmla="*/ 239 h 4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6" h="479">
                  <a:moveTo>
                    <a:pt x="1076" y="239"/>
                  </a:moveTo>
                  <a:lnTo>
                    <a:pt x="662" y="0"/>
                  </a:lnTo>
                  <a:lnTo>
                    <a:pt x="662" y="119"/>
                  </a:lnTo>
                  <a:lnTo>
                    <a:pt x="0" y="119"/>
                  </a:lnTo>
                  <a:lnTo>
                    <a:pt x="0" y="359"/>
                  </a:lnTo>
                  <a:lnTo>
                    <a:pt x="662" y="359"/>
                  </a:lnTo>
                  <a:lnTo>
                    <a:pt x="662" y="479"/>
                  </a:lnTo>
                  <a:lnTo>
                    <a:pt x="1076" y="23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25"/>
            <p:cNvSpPr>
              <a:spLocks/>
            </p:cNvSpPr>
            <p:nvPr/>
          </p:nvSpPr>
          <p:spPr bwMode="auto">
            <a:xfrm>
              <a:off x="8840788" y="1017003"/>
              <a:ext cx="1731963" cy="1566862"/>
            </a:xfrm>
            <a:custGeom>
              <a:avLst/>
              <a:gdLst>
                <a:gd name="T0" fmla="*/ 826 w 927"/>
                <a:gd name="T1" fmla="*/ 486 h 838"/>
                <a:gd name="T2" fmla="*/ 826 w 927"/>
                <a:gd name="T3" fmla="*/ 310 h 838"/>
                <a:gd name="T4" fmla="*/ 826 w 927"/>
                <a:gd name="T5" fmla="*/ 274 h 838"/>
                <a:gd name="T6" fmla="*/ 826 w 927"/>
                <a:gd name="T7" fmla="*/ 102 h 838"/>
                <a:gd name="T8" fmla="*/ 724 w 927"/>
                <a:gd name="T9" fmla="*/ 0 h 838"/>
                <a:gd name="T10" fmla="*/ 511 w 927"/>
                <a:gd name="T11" fmla="*/ 0 h 838"/>
                <a:gd name="T12" fmla="*/ 451 w 927"/>
                <a:gd name="T13" fmla="*/ 0 h 838"/>
                <a:gd name="T14" fmla="*/ 0 w 927"/>
                <a:gd name="T15" fmla="*/ 0 h 838"/>
                <a:gd name="T16" fmla="*/ 0 w 927"/>
                <a:gd name="T17" fmla="*/ 204 h 838"/>
                <a:gd name="T18" fmla="*/ 451 w 927"/>
                <a:gd name="T19" fmla="*/ 204 h 838"/>
                <a:gd name="T20" fmla="*/ 511 w 927"/>
                <a:gd name="T21" fmla="*/ 204 h 838"/>
                <a:gd name="T22" fmla="*/ 622 w 927"/>
                <a:gd name="T23" fmla="*/ 204 h 838"/>
                <a:gd name="T24" fmla="*/ 622 w 927"/>
                <a:gd name="T25" fmla="*/ 288 h 838"/>
                <a:gd name="T26" fmla="*/ 622 w 927"/>
                <a:gd name="T27" fmla="*/ 310 h 838"/>
                <a:gd name="T28" fmla="*/ 622 w 927"/>
                <a:gd name="T29" fmla="*/ 486 h 838"/>
                <a:gd name="T30" fmla="*/ 521 w 927"/>
                <a:gd name="T31" fmla="*/ 486 h 838"/>
                <a:gd name="T32" fmla="*/ 724 w 927"/>
                <a:gd name="T33" fmla="*/ 838 h 838"/>
                <a:gd name="T34" fmla="*/ 927 w 927"/>
                <a:gd name="T35" fmla="*/ 486 h 838"/>
                <a:gd name="T36" fmla="*/ 826 w 927"/>
                <a:gd name="T37" fmla="*/ 486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7" h="838">
                  <a:moveTo>
                    <a:pt x="826" y="486"/>
                  </a:moveTo>
                  <a:cubicBezTo>
                    <a:pt x="826" y="310"/>
                    <a:pt x="826" y="310"/>
                    <a:pt x="826" y="310"/>
                  </a:cubicBezTo>
                  <a:cubicBezTo>
                    <a:pt x="826" y="274"/>
                    <a:pt x="826" y="274"/>
                    <a:pt x="826" y="274"/>
                  </a:cubicBezTo>
                  <a:cubicBezTo>
                    <a:pt x="826" y="102"/>
                    <a:pt x="826" y="102"/>
                    <a:pt x="826" y="102"/>
                  </a:cubicBezTo>
                  <a:cubicBezTo>
                    <a:pt x="826" y="46"/>
                    <a:pt x="780" y="0"/>
                    <a:pt x="724" y="0"/>
                  </a:cubicBezTo>
                  <a:cubicBezTo>
                    <a:pt x="511" y="0"/>
                    <a:pt x="511" y="0"/>
                    <a:pt x="511" y="0"/>
                  </a:cubicBezTo>
                  <a:cubicBezTo>
                    <a:pt x="451" y="0"/>
                    <a:pt x="451" y="0"/>
                    <a:pt x="451" y="0"/>
                  </a:cubicBezTo>
                  <a:cubicBezTo>
                    <a:pt x="0" y="0"/>
                    <a:pt x="0" y="0"/>
                    <a:pt x="0" y="0"/>
                  </a:cubicBezTo>
                  <a:cubicBezTo>
                    <a:pt x="0" y="204"/>
                    <a:pt x="0" y="204"/>
                    <a:pt x="0" y="204"/>
                  </a:cubicBezTo>
                  <a:cubicBezTo>
                    <a:pt x="451" y="204"/>
                    <a:pt x="451" y="204"/>
                    <a:pt x="451" y="204"/>
                  </a:cubicBezTo>
                  <a:cubicBezTo>
                    <a:pt x="511" y="204"/>
                    <a:pt x="511" y="204"/>
                    <a:pt x="511" y="204"/>
                  </a:cubicBezTo>
                  <a:cubicBezTo>
                    <a:pt x="622" y="204"/>
                    <a:pt x="622" y="204"/>
                    <a:pt x="622" y="204"/>
                  </a:cubicBezTo>
                  <a:cubicBezTo>
                    <a:pt x="622" y="288"/>
                    <a:pt x="622" y="288"/>
                    <a:pt x="622" y="288"/>
                  </a:cubicBezTo>
                  <a:cubicBezTo>
                    <a:pt x="622" y="310"/>
                    <a:pt x="622" y="310"/>
                    <a:pt x="622" y="310"/>
                  </a:cubicBezTo>
                  <a:cubicBezTo>
                    <a:pt x="622" y="486"/>
                    <a:pt x="622" y="486"/>
                    <a:pt x="622" y="486"/>
                  </a:cubicBezTo>
                  <a:cubicBezTo>
                    <a:pt x="521" y="486"/>
                    <a:pt x="521" y="486"/>
                    <a:pt x="521" y="486"/>
                  </a:cubicBezTo>
                  <a:cubicBezTo>
                    <a:pt x="724" y="838"/>
                    <a:pt x="724" y="838"/>
                    <a:pt x="724" y="838"/>
                  </a:cubicBezTo>
                  <a:cubicBezTo>
                    <a:pt x="927" y="486"/>
                    <a:pt x="927" y="486"/>
                    <a:pt x="927" y="486"/>
                  </a:cubicBezTo>
                  <a:lnTo>
                    <a:pt x="826" y="48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26"/>
            <p:cNvSpPr>
              <a:spLocks/>
            </p:cNvSpPr>
            <p:nvPr/>
          </p:nvSpPr>
          <p:spPr bwMode="auto">
            <a:xfrm>
              <a:off x="6475413" y="4323448"/>
              <a:ext cx="1790700" cy="760412"/>
            </a:xfrm>
            <a:custGeom>
              <a:avLst/>
              <a:gdLst>
                <a:gd name="T0" fmla="*/ 1128 w 1128"/>
                <a:gd name="T1" fmla="*/ 120 h 479"/>
                <a:gd name="T2" fmla="*/ 415 w 1128"/>
                <a:gd name="T3" fmla="*/ 120 h 479"/>
                <a:gd name="T4" fmla="*/ 415 w 1128"/>
                <a:gd name="T5" fmla="*/ 0 h 479"/>
                <a:gd name="T6" fmla="*/ 0 w 1128"/>
                <a:gd name="T7" fmla="*/ 240 h 479"/>
                <a:gd name="T8" fmla="*/ 415 w 1128"/>
                <a:gd name="T9" fmla="*/ 479 h 479"/>
                <a:gd name="T10" fmla="*/ 415 w 1128"/>
                <a:gd name="T11" fmla="*/ 359 h 479"/>
                <a:gd name="T12" fmla="*/ 1128 w 1128"/>
                <a:gd name="T13" fmla="*/ 359 h 479"/>
                <a:gd name="T14" fmla="*/ 1128 w 1128"/>
                <a:gd name="T15" fmla="*/ 120 h 4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8" h="479">
                  <a:moveTo>
                    <a:pt x="1128" y="120"/>
                  </a:moveTo>
                  <a:lnTo>
                    <a:pt x="415" y="120"/>
                  </a:lnTo>
                  <a:lnTo>
                    <a:pt x="415" y="0"/>
                  </a:lnTo>
                  <a:lnTo>
                    <a:pt x="0" y="240"/>
                  </a:lnTo>
                  <a:lnTo>
                    <a:pt x="415" y="479"/>
                  </a:lnTo>
                  <a:lnTo>
                    <a:pt x="415" y="359"/>
                  </a:lnTo>
                  <a:lnTo>
                    <a:pt x="1128" y="359"/>
                  </a:lnTo>
                  <a:lnTo>
                    <a:pt x="1128" y="12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27"/>
            <p:cNvSpPr>
              <a:spLocks/>
            </p:cNvSpPr>
            <p:nvPr/>
          </p:nvSpPr>
          <p:spPr bwMode="auto">
            <a:xfrm>
              <a:off x="4097338" y="4323448"/>
              <a:ext cx="1755775" cy="760412"/>
            </a:xfrm>
            <a:custGeom>
              <a:avLst/>
              <a:gdLst>
                <a:gd name="T0" fmla="*/ 1106 w 1106"/>
                <a:gd name="T1" fmla="*/ 120 h 479"/>
                <a:gd name="T2" fmla="*/ 415 w 1106"/>
                <a:gd name="T3" fmla="*/ 120 h 479"/>
                <a:gd name="T4" fmla="*/ 415 w 1106"/>
                <a:gd name="T5" fmla="*/ 0 h 479"/>
                <a:gd name="T6" fmla="*/ 0 w 1106"/>
                <a:gd name="T7" fmla="*/ 240 h 479"/>
                <a:gd name="T8" fmla="*/ 415 w 1106"/>
                <a:gd name="T9" fmla="*/ 479 h 479"/>
                <a:gd name="T10" fmla="*/ 415 w 1106"/>
                <a:gd name="T11" fmla="*/ 359 h 479"/>
                <a:gd name="T12" fmla="*/ 1106 w 1106"/>
                <a:gd name="T13" fmla="*/ 359 h 479"/>
                <a:gd name="T14" fmla="*/ 1106 w 1106"/>
                <a:gd name="T15" fmla="*/ 120 h 4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06" h="479">
                  <a:moveTo>
                    <a:pt x="1106" y="120"/>
                  </a:moveTo>
                  <a:lnTo>
                    <a:pt x="415" y="120"/>
                  </a:lnTo>
                  <a:lnTo>
                    <a:pt x="415" y="0"/>
                  </a:lnTo>
                  <a:lnTo>
                    <a:pt x="0" y="240"/>
                  </a:lnTo>
                  <a:lnTo>
                    <a:pt x="415" y="479"/>
                  </a:lnTo>
                  <a:lnTo>
                    <a:pt x="415" y="359"/>
                  </a:lnTo>
                  <a:lnTo>
                    <a:pt x="1106" y="359"/>
                  </a:lnTo>
                  <a:lnTo>
                    <a:pt x="1106" y="120"/>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28"/>
            <p:cNvSpPr>
              <a:spLocks/>
            </p:cNvSpPr>
            <p:nvPr/>
          </p:nvSpPr>
          <p:spPr bwMode="auto">
            <a:xfrm>
              <a:off x="8840788" y="3285223"/>
              <a:ext cx="1489075" cy="1830387"/>
            </a:xfrm>
            <a:custGeom>
              <a:avLst/>
              <a:gdLst>
                <a:gd name="T0" fmla="*/ 594 w 797"/>
                <a:gd name="T1" fmla="*/ 0 h 979"/>
                <a:gd name="T2" fmla="*/ 594 w 797"/>
                <a:gd name="T3" fmla="*/ 674 h 979"/>
                <a:gd name="T4" fmla="*/ 352 w 797"/>
                <a:gd name="T5" fmla="*/ 674 h 979"/>
                <a:gd name="T6" fmla="*/ 352 w 797"/>
                <a:gd name="T7" fmla="*/ 573 h 979"/>
                <a:gd name="T8" fmla="*/ 0 w 797"/>
                <a:gd name="T9" fmla="*/ 776 h 979"/>
                <a:gd name="T10" fmla="*/ 352 w 797"/>
                <a:gd name="T11" fmla="*/ 979 h 979"/>
                <a:gd name="T12" fmla="*/ 352 w 797"/>
                <a:gd name="T13" fmla="*/ 878 h 979"/>
                <a:gd name="T14" fmla="*/ 696 w 797"/>
                <a:gd name="T15" fmla="*/ 878 h 979"/>
                <a:gd name="T16" fmla="*/ 797 w 797"/>
                <a:gd name="T17" fmla="*/ 776 h 979"/>
                <a:gd name="T18" fmla="*/ 797 w 797"/>
                <a:gd name="T19" fmla="*/ 0 h 979"/>
                <a:gd name="T20" fmla="*/ 594 w 797"/>
                <a:gd name="T21" fmla="*/ 0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7" h="979">
                  <a:moveTo>
                    <a:pt x="594" y="0"/>
                  </a:moveTo>
                  <a:cubicBezTo>
                    <a:pt x="594" y="674"/>
                    <a:pt x="594" y="674"/>
                    <a:pt x="594" y="674"/>
                  </a:cubicBezTo>
                  <a:cubicBezTo>
                    <a:pt x="352" y="674"/>
                    <a:pt x="352" y="674"/>
                    <a:pt x="352" y="674"/>
                  </a:cubicBezTo>
                  <a:cubicBezTo>
                    <a:pt x="352" y="573"/>
                    <a:pt x="352" y="573"/>
                    <a:pt x="352" y="573"/>
                  </a:cubicBezTo>
                  <a:cubicBezTo>
                    <a:pt x="0" y="776"/>
                    <a:pt x="0" y="776"/>
                    <a:pt x="0" y="776"/>
                  </a:cubicBezTo>
                  <a:cubicBezTo>
                    <a:pt x="352" y="979"/>
                    <a:pt x="352" y="979"/>
                    <a:pt x="352" y="979"/>
                  </a:cubicBezTo>
                  <a:cubicBezTo>
                    <a:pt x="352" y="878"/>
                    <a:pt x="352" y="878"/>
                    <a:pt x="352" y="878"/>
                  </a:cubicBezTo>
                  <a:cubicBezTo>
                    <a:pt x="696" y="878"/>
                    <a:pt x="696" y="878"/>
                    <a:pt x="696" y="878"/>
                  </a:cubicBezTo>
                  <a:cubicBezTo>
                    <a:pt x="752" y="878"/>
                    <a:pt x="797" y="832"/>
                    <a:pt x="797" y="776"/>
                  </a:cubicBezTo>
                  <a:cubicBezTo>
                    <a:pt x="797" y="0"/>
                    <a:pt x="797" y="0"/>
                    <a:pt x="797" y="0"/>
                  </a:cubicBezTo>
                  <a:lnTo>
                    <a:pt x="594"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29"/>
            <p:cNvSpPr>
              <a:spLocks/>
            </p:cNvSpPr>
            <p:nvPr/>
          </p:nvSpPr>
          <p:spPr bwMode="auto">
            <a:xfrm>
              <a:off x="1622426" y="3329673"/>
              <a:ext cx="1668463" cy="1566862"/>
            </a:xfrm>
            <a:custGeom>
              <a:avLst/>
              <a:gdLst>
                <a:gd name="T0" fmla="*/ 892 w 892"/>
                <a:gd name="T1" fmla="*/ 634 h 838"/>
                <a:gd name="T2" fmla="*/ 476 w 892"/>
                <a:gd name="T3" fmla="*/ 634 h 838"/>
                <a:gd name="T4" fmla="*/ 416 w 892"/>
                <a:gd name="T5" fmla="*/ 634 h 838"/>
                <a:gd name="T6" fmla="*/ 306 w 892"/>
                <a:gd name="T7" fmla="*/ 634 h 838"/>
                <a:gd name="T8" fmla="*/ 306 w 892"/>
                <a:gd name="T9" fmla="*/ 550 h 838"/>
                <a:gd name="T10" fmla="*/ 306 w 892"/>
                <a:gd name="T11" fmla="*/ 528 h 838"/>
                <a:gd name="T12" fmla="*/ 306 w 892"/>
                <a:gd name="T13" fmla="*/ 352 h 838"/>
                <a:gd name="T14" fmla="*/ 407 w 892"/>
                <a:gd name="T15" fmla="*/ 352 h 838"/>
                <a:gd name="T16" fmla="*/ 204 w 892"/>
                <a:gd name="T17" fmla="*/ 0 h 838"/>
                <a:gd name="T18" fmla="*/ 0 w 892"/>
                <a:gd name="T19" fmla="*/ 352 h 838"/>
                <a:gd name="T20" fmla="*/ 102 w 892"/>
                <a:gd name="T21" fmla="*/ 352 h 838"/>
                <a:gd name="T22" fmla="*/ 102 w 892"/>
                <a:gd name="T23" fmla="*/ 528 h 838"/>
                <a:gd name="T24" fmla="*/ 102 w 892"/>
                <a:gd name="T25" fmla="*/ 564 h 838"/>
                <a:gd name="T26" fmla="*/ 102 w 892"/>
                <a:gd name="T27" fmla="*/ 736 h 838"/>
                <a:gd name="T28" fmla="*/ 204 w 892"/>
                <a:gd name="T29" fmla="*/ 838 h 838"/>
                <a:gd name="T30" fmla="*/ 416 w 892"/>
                <a:gd name="T31" fmla="*/ 838 h 838"/>
                <a:gd name="T32" fmla="*/ 476 w 892"/>
                <a:gd name="T33" fmla="*/ 838 h 838"/>
                <a:gd name="T34" fmla="*/ 892 w 892"/>
                <a:gd name="T35" fmla="*/ 838 h 838"/>
                <a:gd name="T36" fmla="*/ 892 w 892"/>
                <a:gd name="T37" fmla="*/ 634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92" h="838">
                  <a:moveTo>
                    <a:pt x="892" y="634"/>
                  </a:moveTo>
                  <a:cubicBezTo>
                    <a:pt x="476" y="634"/>
                    <a:pt x="476" y="634"/>
                    <a:pt x="476" y="634"/>
                  </a:cubicBezTo>
                  <a:cubicBezTo>
                    <a:pt x="416" y="634"/>
                    <a:pt x="416" y="634"/>
                    <a:pt x="416" y="634"/>
                  </a:cubicBezTo>
                  <a:cubicBezTo>
                    <a:pt x="306" y="634"/>
                    <a:pt x="306" y="634"/>
                    <a:pt x="306" y="634"/>
                  </a:cubicBezTo>
                  <a:cubicBezTo>
                    <a:pt x="306" y="550"/>
                    <a:pt x="306" y="550"/>
                    <a:pt x="306" y="550"/>
                  </a:cubicBezTo>
                  <a:cubicBezTo>
                    <a:pt x="306" y="528"/>
                    <a:pt x="306" y="528"/>
                    <a:pt x="306" y="528"/>
                  </a:cubicBezTo>
                  <a:cubicBezTo>
                    <a:pt x="306" y="352"/>
                    <a:pt x="306" y="352"/>
                    <a:pt x="306" y="352"/>
                  </a:cubicBezTo>
                  <a:cubicBezTo>
                    <a:pt x="407" y="352"/>
                    <a:pt x="407" y="352"/>
                    <a:pt x="407" y="352"/>
                  </a:cubicBezTo>
                  <a:cubicBezTo>
                    <a:pt x="204" y="0"/>
                    <a:pt x="204" y="0"/>
                    <a:pt x="204" y="0"/>
                  </a:cubicBezTo>
                  <a:cubicBezTo>
                    <a:pt x="0" y="352"/>
                    <a:pt x="0" y="352"/>
                    <a:pt x="0" y="352"/>
                  </a:cubicBezTo>
                  <a:cubicBezTo>
                    <a:pt x="102" y="352"/>
                    <a:pt x="102" y="352"/>
                    <a:pt x="102" y="352"/>
                  </a:cubicBezTo>
                  <a:cubicBezTo>
                    <a:pt x="102" y="528"/>
                    <a:pt x="102" y="528"/>
                    <a:pt x="102" y="528"/>
                  </a:cubicBezTo>
                  <a:cubicBezTo>
                    <a:pt x="102" y="564"/>
                    <a:pt x="102" y="564"/>
                    <a:pt x="102" y="564"/>
                  </a:cubicBezTo>
                  <a:cubicBezTo>
                    <a:pt x="102" y="736"/>
                    <a:pt x="102" y="736"/>
                    <a:pt x="102" y="736"/>
                  </a:cubicBezTo>
                  <a:cubicBezTo>
                    <a:pt x="102" y="792"/>
                    <a:pt x="147" y="838"/>
                    <a:pt x="204" y="838"/>
                  </a:cubicBezTo>
                  <a:cubicBezTo>
                    <a:pt x="416" y="838"/>
                    <a:pt x="416" y="838"/>
                    <a:pt x="416" y="838"/>
                  </a:cubicBezTo>
                  <a:cubicBezTo>
                    <a:pt x="476" y="838"/>
                    <a:pt x="476" y="838"/>
                    <a:pt x="476" y="838"/>
                  </a:cubicBezTo>
                  <a:cubicBezTo>
                    <a:pt x="892" y="838"/>
                    <a:pt x="892" y="838"/>
                    <a:pt x="892" y="838"/>
                  </a:cubicBezTo>
                  <a:lnTo>
                    <a:pt x="892" y="634"/>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30"/>
            <p:cNvSpPr>
              <a:spLocks/>
            </p:cNvSpPr>
            <p:nvPr/>
          </p:nvSpPr>
          <p:spPr bwMode="auto">
            <a:xfrm>
              <a:off x="4059238" y="829678"/>
              <a:ext cx="1663700" cy="760412"/>
            </a:xfrm>
            <a:custGeom>
              <a:avLst/>
              <a:gdLst>
                <a:gd name="T0" fmla="*/ 1048 w 1048"/>
                <a:gd name="T1" fmla="*/ 239 h 479"/>
                <a:gd name="T2" fmla="*/ 633 w 1048"/>
                <a:gd name="T3" fmla="*/ 0 h 479"/>
                <a:gd name="T4" fmla="*/ 633 w 1048"/>
                <a:gd name="T5" fmla="*/ 119 h 479"/>
                <a:gd name="T6" fmla="*/ 0 w 1048"/>
                <a:gd name="T7" fmla="*/ 119 h 479"/>
                <a:gd name="T8" fmla="*/ 0 w 1048"/>
                <a:gd name="T9" fmla="*/ 359 h 479"/>
                <a:gd name="T10" fmla="*/ 633 w 1048"/>
                <a:gd name="T11" fmla="*/ 359 h 479"/>
                <a:gd name="T12" fmla="*/ 633 w 1048"/>
                <a:gd name="T13" fmla="*/ 479 h 479"/>
                <a:gd name="T14" fmla="*/ 1048 w 1048"/>
                <a:gd name="T15" fmla="*/ 239 h 4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8" h="479">
                  <a:moveTo>
                    <a:pt x="1048" y="239"/>
                  </a:moveTo>
                  <a:lnTo>
                    <a:pt x="633" y="0"/>
                  </a:lnTo>
                  <a:lnTo>
                    <a:pt x="633" y="119"/>
                  </a:lnTo>
                  <a:lnTo>
                    <a:pt x="0" y="119"/>
                  </a:lnTo>
                  <a:lnTo>
                    <a:pt x="0" y="359"/>
                  </a:lnTo>
                  <a:lnTo>
                    <a:pt x="633" y="359"/>
                  </a:lnTo>
                  <a:lnTo>
                    <a:pt x="633" y="479"/>
                  </a:lnTo>
                  <a:lnTo>
                    <a:pt x="1048" y="23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Rectangle 17"/>
            <p:cNvSpPr>
              <a:spLocks noChangeArrowheads="1"/>
            </p:cNvSpPr>
            <p:nvPr/>
          </p:nvSpPr>
          <p:spPr bwMode="auto">
            <a:xfrm>
              <a:off x="3502026" y="875716"/>
              <a:ext cx="640080" cy="640080"/>
            </a:xfrm>
            <a:prstGeom prst="ellipse">
              <a:avLst/>
            </a:prstGeom>
            <a:solidFill>
              <a:schemeClr val="bg2"/>
            </a:solidFill>
            <a:ln w="50800">
              <a:solidFill>
                <a:schemeClr val="accent2"/>
              </a:solidFill>
            </a:ln>
          </p:spPr>
          <p:txBody>
            <a:bodyPr vert="horz" wrap="square" lIns="91440" tIns="45720" rIns="91440" bIns="45720" numCol="1" anchor="t" anchorCtr="0" compatLnSpc="1">
              <a:prstTxWarp prst="textNoShape">
                <a:avLst/>
              </a:prstTxWarp>
            </a:bodyPr>
            <a:lstStyle/>
            <a:p>
              <a:endParaRPr lang="en-US"/>
            </a:p>
          </p:txBody>
        </p:sp>
        <p:sp>
          <p:nvSpPr>
            <p:cNvPr id="39" name="Rectangle 18"/>
            <p:cNvSpPr>
              <a:spLocks noChangeArrowheads="1"/>
            </p:cNvSpPr>
            <p:nvPr/>
          </p:nvSpPr>
          <p:spPr bwMode="auto">
            <a:xfrm>
              <a:off x="5878513" y="875716"/>
              <a:ext cx="640080" cy="640080"/>
            </a:xfrm>
            <a:prstGeom prst="ellipse">
              <a:avLst/>
            </a:prstGeom>
            <a:solidFill>
              <a:schemeClr val="bg2"/>
            </a:solidFill>
            <a:ln w="50800">
              <a:solidFill>
                <a:schemeClr val="accent3"/>
              </a:solidFill>
            </a:ln>
          </p:spPr>
          <p:txBody>
            <a:bodyPr vert="horz" wrap="square" lIns="91440" tIns="45720" rIns="91440" bIns="45720" numCol="1" anchor="t" anchorCtr="0" compatLnSpc="1">
              <a:prstTxWarp prst="textNoShape">
                <a:avLst/>
              </a:prstTxWarp>
            </a:bodyPr>
            <a:lstStyle/>
            <a:p>
              <a:endParaRPr lang="en-US"/>
            </a:p>
          </p:txBody>
        </p:sp>
        <p:sp>
          <p:nvSpPr>
            <p:cNvPr id="40" name="Rectangle 19"/>
            <p:cNvSpPr>
              <a:spLocks noChangeArrowheads="1"/>
            </p:cNvSpPr>
            <p:nvPr/>
          </p:nvSpPr>
          <p:spPr bwMode="auto">
            <a:xfrm>
              <a:off x="8382001" y="870953"/>
              <a:ext cx="640080" cy="640080"/>
            </a:xfrm>
            <a:prstGeom prst="ellipse">
              <a:avLst/>
            </a:prstGeom>
            <a:solidFill>
              <a:schemeClr val="bg2"/>
            </a:solidFill>
            <a:ln w="50800">
              <a:solidFill>
                <a:schemeClr val="accent4"/>
              </a:solidFill>
            </a:ln>
          </p:spPr>
          <p:txBody>
            <a:bodyPr vert="horz" wrap="square" lIns="91440" tIns="45720" rIns="91440" bIns="45720" numCol="1" anchor="t" anchorCtr="0" compatLnSpc="1">
              <a:prstTxWarp prst="textNoShape">
                <a:avLst/>
              </a:prstTxWarp>
            </a:bodyPr>
            <a:lstStyle/>
            <a:p>
              <a:endParaRPr lang="en-US"/>
            </a:p>
          </p:txBody>
        </p:sp>
        <p:sp>
          <p:nvSpPr>
            <p:cNvPr id="41" name="Rectangle 20"/>
            <p:cNvSpPr>
              <a:spLocks noChangeArrowheads="1"/>
            </p:cNvSpPr>
            <p:nvPr/>
          </p:nvSpPr>
          <p:spPr bwMode="auto">
            <a:xfrm>
              <a:off x="8053388" y="4388853"/>
              <a:ext cx="640080" cy="640080"/>
            </a:xfrm>
            <a:prstGeom prst="ellipse">
              <a:avLst/>
            </a:prstGeom>
            <a:solidFill>
              <a:schemeClr val="bg2"/>
            </a:solidFill>
            <a:ln w="50800">
              <a:solidFill>
                <a:schemeClr val="accent6"/>
              </a:solidFill>
            </a:ln>
          </p:spPr>
          <p:txBody>
            <a:bodyPr vert="horz" wrap="square" lIns="91440" tIns="45720" rIns="91440" bIns="45720" numCol="1" anchor="t" anchorCtr="0" compatLnSpc="1">
              <a:prstTxWarp prst="textNoShape">
                <a:avLst/>
              </a:prstTxWarp>
            </a:bodyPr>
            <a:lstStyle/>
            <a:p>
              <a:endParaRPr lang="en-US"/>
            </a:p>
          </p:txBody>
        </p:sp>
        <p:sp>
          <p:nvSpPr>
            <p:cNvPr id="44" name="Rectangle 23"/>
            <p:cNvSpPr>
              <a:spLocks noChangeArrowheads="1"/>
            </p:cNvSpPr>
            <p:nvPr/>
          </p:nvSpPr>
          <p:spPr bwMode="auto">
            <a:xfrm>
              <a:off x="3171826" y="4372343"/>
              <a:ext cx="640080" cy="640080"/>
            </a:xfrm>
            <a:prstGeom prst="ellipse">
              <a:avLst/>
            </a:prstGeom>
            <a:solidFill>
              <a:schemeClr val="bg2"/>
            </a:solidFill>
            <a:ln w="50800">
              <a:solidFill>
                <a:schemeClr val="accent2">
                  <a:lumMod val="60000"/>
                  <a:lumOff val="40000"/>
                </a:schemeClr>
              </a:solidFill>
            </a:ln>
          </p:spPr>
          <p:txBody>
            <a:bodyPr vert="horz" wrap="square" lIns="91440" tIns="45720" rIns="91440" bIns="45720" numCol="1" anchor="t" anchorCtr="0" compatLnSpc="1">
              <a:prstTxWarp prst="textNoShape">
                <a:avLst/>
              </a:prstTxWarp>
            </a:bodyPr>
            <a:lstStyle/>
            <a:p>
              <a:endParaRPr lang="en-US"/>
            </a:p>
          </p:txBody>
        </p:sp>
        <p:sp>
          <p:nvSpPr>
            <p:cNvPr id="52" name="Rectangle 31"/>
            <p:cNvSpPr>
              <a:spLocks noChangeArrowheads="1"/>
            </p:cNvSpPr>
            <p:nvPr/>
          </p:nvSpPr>
          <p:spPr bwMode="auto">
            <a:xfrm>
              <a:off x="9821546" y="2772461"/>
              <a:ext cx="640080" cy="640080"/>
            </a:xfrm>
            <a:prstGeom prst="ellipse">
              <a:avLst/>
            </a:prstGeom>
            <a:solidFill>
              <a:schemeClr val="bg2"/>
            </a:solidFill>
            <a:ln w="50800">
              <a:solidFill>
                <a:schemeClr val="accent5"/>
              </a:solidFill>
            </a:ln>
          </p:spPr>
          <p:txBody>
            <a:bodyPr vert="horz" wrap="square" lIns="91440" tIns="45720" rIns="91440" bIns="45720" numCol="1" anchor="t" anchorCtr="0" compatLnSpc="1">
              <a:prstTxWarp prst="textNoShape">
                <a:avLst/>
              </a:prstTxWarp>
            </a:bodyPr>
            <a:lstStyle/>
            <a:p>
              <a:endParaRPr lang="en-US"/>
            </a:p>
          </p:txBody>
        </p:sp>
      </p:grpSp>
      <p:sp>
        <p:nvSpPr>
          <p:cNvPr id="18" name="Rectangle 17">
            <a:extLst>
              <a:ext uri="{FF2B5EF4-FFF2-40B4-BE49-F238E27FC236}">
                <a16:creationId xmlns:a16="http://schemas.microsoft.com/office/drawing/2014/main" id="{F95EAC4D-0704-4204-A7AD-435425F192B6}"/>
              </a:ext>
            </a:extLst>
          </p:cNvPr>
          <p:cNvSpPr/>
          <p:nvPr/>
        </p:nvSpPr>
        <p:spPr>
          <a:xfrm>
            <a:off x="2561218" y="1000379"/>
            <a:ext cx="7069564" cy="646331"/>
          </a:xfrm>
          <a:prstGeom prst="rect">
            <a:avLst/>
          </a:prstGeom>
        </p:spPr>
        <p:txBody>
          <a:bodyPr wrap="none">
            <a:spAutoFit/>
          </a:bodyPr>
          <a:lstStyle/>
          <a:p>
            <a:r>
              <a:rPr lang="id-ID" sz="3600" dirty="0">
                <a:solidFill>
                  <a:schemeClr val="tx1">
                    <a:lumMod val="75000"/>
                    <a:lumOff val="25000"/>
                  </a:schemeClr>
                </a:solidFill>
                <a:latin typeface="Montserrat" panose="00000500000000000000" pitchFamily="50" charset="0"/>
                <a:cs typeface="Lato" panose="020F0502020204030203" pitchFamily="34" charset="0"/>
              </a:rPr>
              <a:t>DESIGN FOR YOUR BUSINESS</a:t>
            </a:r>
          </a:p>
        </p:txBody>
      </p:sp>
      <p:sp>
        <p:nvSpPr>
          <p:cNvPr id="19" name="TextBox 18">
            <a:extLst>
              <a:ext uri="{FF2B5EF4-FFF2-40B4-BE49-F238E27FC236}">
                <a16:creationId xmlns:a16="http://schemas.microsoft.com/office/drawing/2014/main" id="{45DCE56B-A1E2-4FB0-9455-E955B8484750}"/>
              </a:ext>
            </a:extLst>
          </p:cNvPr>
          <p:cNvSpPr txBox="1"/>
          <p:nvPr/>
        </p:nvSpPr>
        <p:spPr>
          <a:xfrm>
            <a:off x="4346330" y="1644943"/>
            <a:ext cx="3494867" cy="369332"/>
          </a:xfrm>
          <a:prstGeom prst="rect">
            <a:avLst/>
          </a:prstGeom>
          <a:noFill/>
        </p:spPr>
        <p:txBody>
          <a:bodyPr wrap="none" rtlCol="0">
            <a:spAutoFit/>
          </a:bodyPr>
          <a:lstStyle/>
          <a:p>
            <a:pPr algn="ctr"/>
            <a:r>
              <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Multipurpose Template Business</a:t>
            </a:r>
          </a:p>
        </p:txBody>
      </p:sp>
      <p:sp>
        <p:nvSpPr>
          <p:cNvPr id="20" name="Freeform: Shape 19">
            <a:extLst>
              <a:ext uri="{FF2B5EF4-FFF2-40B4-BE49-F238E27FC236}">
                <a16:creationId xmlns:a16="http://schemas.microsoft.com/office/drawing/2014/main" id="{944F2828-9F02-4555-8F48-CEE520D3AE18}"/>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Freeform: Shape 20">
            <a:extLst>
              <a:ext uri="{FF2B5EF4-FFF2-40B4-BE49-F238E27FC236}">
                <a16:creationId xmlns:a16="http://schemas.microsoft.com/office/drawing/2014/main" id="{6A1E44E4-344C-480C-A41D-1825DD7B9257}"/>
              </a:ext>
            </a:extLst>
          </p:cNvPr>
          <p:cNvSpPr/>
          <p:nvPr/>
        </p:nvSpPr>
        <p:spPr>
          <a:xfrm rot="16200000">
            <a:off x="-13447" y="-10589"/>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197850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A95393D-1E02-4F60-BD18-9ED73D5CC8AC}"/>
              </a:ext>
            </a:extLst>
          </p:cNvPr>
          <p:cNvGrpSpPr/>
          <p:nvPr/>
        </p:nvGrpSpPr>
        <p:grpSpPr>
          <a:xfrm>
            <a:off x="4288910" y="2257589"/>
            <a:ext cx="3618910" cy="3805605"/>
            <a:chOff x="3899218" y="2378524"/>
            <a:chExt cx="4393565" cy="4620224"/>
          </a:xfrm>
        </p:grpSpPr>
        <p:sp>
          <p:nvSpPr>
            <p:cNvPr id="6" name="Freeform 5"/>
            <p:cNvSpPr>
              <a:spLocks noEditPoints="1"/>
            </p:cNvSpPr>
            <p:nvPr/>
          </p:nvSpPr>
          <p:spPr bwMode="auto">
            <a:xfrm>
              <a:off x="5178110" y="3666422"/>
              <a:ext cx="1835781" cy="2116476"/>
            </a:xfrm>
            <a:custGeom>
              <a:avLst/>
              <a:gdLst>
                <a:gd name="T0" fmla="*/ 612 w 1223"/>
                <a:gd name="T1" fmla="*/ 1410 h 1410"/>
                <a:gd name="T2" fmla="*/ 0 w 1223"/>
                <a:gd name="T3" fmla="*/ 1056 h 1410"/>
                <a:gd name="T4" fmla="*/ 0 w 1223"/>
                <a:gd name="T5" fmla="*/ 351 h 1410"/>
                <a:gd name="T6" fmla="*/ 612 w 1223"/>
                <a:gd name="T7" fmla="*/ 0 h 1410"/>
                <a:gd name="T8" fmla="*/ 1223 w 1223"/>
                <a:gd name="T9" fmla="*/ 351 h 1410"/>
                <a:gd name="T10" fmla="*/ 1223 w 1223"/>
                <a:gd name="T11" fmla="*/ 1056 h 1410"/>
                <a:gd name="T12" fmla="*/ 612 w 1223"/>
                <a:gd name="T13" fmla="*/ 1410 h 1410"/>
                <a:gd name="T14" fmla="*/ 125 w 1223"/>
                <a:gd name="T15" fmla="*/ 986 h 1410"/>
                <a:gd name="T16" fmla="*/ 612 w 1223"/>
                <a:gd name="T17" fmla="*/ 1268 h 1410"/>
                <a:gd name="T18" fmla="*/ 1098 w 1223"/>
                <a:gd name="T19" fmla="*/ 986 h 1410"/>
                <a:gd name="T20" fmla="*/ 1098 w 1223"/>
                <a:gd name="T21" fmla="*/ 424 h 1410"/>
                <a:gd name="T22" fmla="*/ 612 w 1223"/>
                <a:gd name="T23" fmla="*/ 142 h 1410"/>
                <a:gd name="T24" fmla="*/ 125 w 1223"/>
                <a:gd name="T25" fmla="*/ 424 h 1410"/>
                <a:gd name="T26" fmla="*/ 125 w 1223"/>
                <a:gd name="T27" fmla="*/ 986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3" h="1410">
                  <a:moveTo>
                    <a:pt x="612" y="1410"/>
                  </a:moveTo>
                  <a:lnTo>
                    <a:pt x="0" y="1056"/>
                  </a:lnTo>
                  <a:lnTo>
                    <a:pt x="0" y="351"/>
                  </a:lnTo>
                  <a:lnTo>
                    <a:pt x="612" y="0"/>
                  </a:lnTo>
                  <a:lnTo>
                    <a:pt x="1223" y="351"/>
                  </a:lnTo>
                  <a:lnTo>
                    <a:pt x="1223" y="1056"/>
                  </a:lnTo>
                  <a:lnTo>
                    <a:pt x="612" y="1410"/>
                  </a:lnTo>
                  <a:close/>
                  <a:moveTo>
                    <a:pt x="125" y="986"/>
                  </a:moveTo>
                  <a:lnTo>
                    <a:pt x="612" y="1268"/>
                  </a:lnTo>
                  <a:lnTo>
                    <a:pt x="1098" y="986"/>
                  </a:lnTo>
                  <a:lnTo>
                    <a:pt x="1098" y="424"/>
                  </a:lnTo>
                  <a:lnTo>
                    <a:pt x="612" y="142"/>
                  </a:lnTo>
                  <a:lnTo>
                    <a:pt x="125" y="424"/>
                  </a:lnTo>
                  <a:lnTo>
                    <a:pt x="125" y="986"/>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p:cNvSpPr>
            <p:nvPr/>
          </p:nvSpPr>
          <p:spPr bwMode="auto">
            <a:xfrm>
              <a:off x="5344727" y="2378524"/>
              <a:ext cx="1502549" cy="1678171"/>
            </a:xfrm>
            <a:custGeom>
              <a:avLst/>
              <a:gdLst>
                <a:gd name="T0" fmla="*/ 144 w 288"/>
                <a:gd name="T1" fmla="*/ 0 h 322"/>
                <a:gd name="T2" fmla="*/ 0 w 288"/>
                <a:gd name="T3" fmla="*/ 144 h 322"/>
                <a:gd name="T4" fmla="*/ 0 w 288"/>
                <a:gd name="T5" fmla="*/ 190 h 322"/>
                <a:gd name="T6" fmla="*/ 68 w 288"/>
                <a:gd name="T7" fmla="*/ 230 h 322"/>
                <a:gd name="T8" fmla="*/ 68 w 288"/>
                <a:gd name="T9" fmla="*/ 144 h 322"/>
                <a:gd name="T10" fmla="*/ 144 w 288"/>
                <a:gd name="T11" fmla="*/ 68 h 322"/>
                <a:gd name="T12" fmla="*/ 220 w 288"/>
                <a:gd name="T13" fmla="*/ 144 h 322"/>
                <a:gd name="T14" fmla="*/ 220 w 288"/>
                <a:gd name="T15" fmla="*/ 283 h 322"/>
                <a:gd name="T16" fmla="*/ 288 w 288"/>
                <a:gd name="T17" fmla="*/ 322 h 322"/>
                <a:gd name="T18" fmla="*/ 288 w 288"/>
                <a:gd name="T19" fmla="*/ 144 h 322"/>
                <a:gd name="T20" fmla="*/ 144 w 288"/>
                <a:gd name="T21"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 h="322">
                  <a:moveTo>
                    <a:pt x="144" y="0"/>
                  </a:moveTo>
                  <a:cubicBezTo>
                    <a:pt x="65" y="0"/>
                    <a:pt x="0" y="64"/>
                    <a:pt x="0" y="144"/>
                  </a:cubicBezTo>
                  <a:cubicBezTo>
                    <a:pt x="0" y="190"/>
                    <a:pt x="0" y="190"/>
                    <a:pt x="0" y="190"/>
                  </a:cubicBezTo>
                  <a:cubicBezTo>
                    <a:pt x="68" y="230"/>
                    <a:pt x="68" y="230"/>
                    <a:pt x="68" y="230"/>
                  </a:cubicBezTo>
                  <a:cubicBezTo>
                    <a:pt x="68" y="144"/>
                    <a:pt x="68" y="144"/>
                    <a:pt x="68" y="144"/>
                  </a:cubicBezTo>
                  <a:cubicBezTo>
                    <a:pt x="68" y="102"/>
                    <a:pt x="102" y="68"/>
                    <a:pt x="144" y="68"/>
                  </a:cubicBezTo>
                  <a:cubicBezTo>
                    <a:pt x="186" y="68"/>
                    <a:pt x="220" y="102"/>
                    <a:pt x="220" y="144"/>
                  </a:cubicBezTo>
                  <a:cubicBezTo>
                    <a:pt x="220" y="283"/>
                    <a:pt x="220" y="283"/>
                    <a:pt x="220" y="283"/>
                  </a:cubicBezTo>
                  <a:cubicBezTo>
                    <a:pt x="288" y="322"/>
                    <a:pt x="288" y="322"/>
                    <a:pt x="288" y="322"/>
                  </a:cubicBezTo>
                  <a:cubicBezTo>
                    <a:pt x="288" y="144"/>
                    <a:pt x="288" y="144"/>
                    <a:pt x="288" y="144"/>
                  </a:cubicBezTo>
                  <a:cubicBezTo>
                    <a:pt x="288" y="64"/>
                    <a:pt x="223" y="0"/>
                    <a:pt x="144"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7"/>
            <p:cNvSpPr>
              <a:spLocks/>
            </p:cNvSpPr>
            <p:nvPr/>
          </p:nvSpPr>
          <p:spPr bwMode="auto">
            <a:xfrm>
              <a:off x="6847274" y="3114037"/>
              <a:ext cx="1445509" cy="1876309"/>
            </a:xfrm>
            <a:custGeom>
              <a:avLst/>
              <a:gdLst>
                <a:gd name="T0" fmla="*/ 236 w 277"/>
                <a:gd name="T1" fmla="*/ 75 h 360"/>
                <a:gd name="T2" fmla="*/ 148 w 277"/>
                <a:gd name="T3" fmla="*/ 9 h 360"/>
                <a:gd name="T4" fmla="*/ 39 w 277"/>
                <a:gd name="T5" fmla="*/ 25 h 360"/>
                <a:gd name="T6" fmla="*/ 0 w 277"/>
                <a:gd name="T7" fmla="*/ 49 h 360"/>
                <a:gd name="T8" fmla="*/ 0 w 277"/>
                <a:gd name="T9" fmla="*/ 128 h 360"/>
                <a:gd name="T10" fmla="*/ 74 w 277"/>
                <a:gd name="T11" fmla="*/ 83 h 360"/>
                <a:gd name="T12" fmla="*/ 178 w 277"/>
                <a:gd name="T13" fmla="*/ 110 h 360"/>
                <a:gd name="T14" fmla="*/ 152 w 277"/>
                <a:gd name="T15" fmla="*/ 213 h 360"/>
                <a:gd name="T16" fmla="*/ 39 w 277"/>
                <a:gd name="T17" fmla="*/ 281 h 360"/>
                <a:gd name="T18" fmla="*/ 39 w 277"/>
                <a:gd name="T19" fmla="*/ 360 h 360"/>
                <a:gd name="T20" fmla="*/ 187 w 277"/>
                <a:gd name="T21" fmla="*/ 272 h 360"/>
                <a:gd name="T22" fmla="*/ 236 w 277"/>
                <a:gd name="T23" fmla="*/ 7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360">
                  <a:moveTo>
                    <a:pt x="236" y="75"/>
                  </a:moveTo>
                  <a:cubicBezTo>
                    <a:pt x="217" y="42"/>
                    <a:pt x="185" y="19"/>
                    <a:pt x="148" y="9"/>
                  </a:cubicBezTo>
                  <a:cubicBezTo>
                    <a:pt x="111" y="0"/>
                    <a:pt x="72" y="5"/>
                    <a:pt x="39" y="25"/>
                  </a:cubicBezTo>
                  <a:cubicBezTo>
                    <a:pt x="0" y="49"/>
                    <a:pt x="0" y="49"/>
                    <a:pt x="0" y="49"/>
                  </a:cubicBezTo>
                  <a:cubicBezTo>
                    <a:pt x="0" y="128"/>
                    <a:pt x="0" y="128"/>
                    <a:pt x="0" y="128"/>
                  </a:cubicBezTo>
                  <a:cubicBezTo>
                    <a:pt x="74" y="83"/>
                    <a:pt x="74" y="83"/>
                    <a:pt x="74" y="83"/>
                  </a:cubicBezTo>
                  <a:cubicBezTo>
                    <a:pt x="110" y="62"/>
                    <a:pt x="156" y="74"/>
                    <a:pt x="178" y="110"/>
                  </a:cubicBezTo>
                  <a:cubicBezTo>
                    <a:pt x="199" y="145"/>
                    <a:pt x="188" y="192"/>
                    <a:pt x="152" y="213"/>
                  </a:cubicBezTo>
                  <a:cubicBezTo>
                    <a:pt x="39" y="281"/>
                    <a:pt x="39" y="281"/>
                    <a:pt x="39" y="281"/>
                  </a:cubicBezTo>
                  <a:cubicBezTo>
                    <a:pt x="39" y="360"/>
                    <a:pt x="39" y="360"/>
                    <a:pt x="39" y="360"/>
                  </a:cubicBezTo>
                  <a:cubicBezTo>
                    <a:pt x="187" y="272"/>
                    <a:pt x="187" y="272"/>
                    <a:pt x="187" y="272"/>
                  </a:cubicBezTo>
                  <a:cubicBezTo>
                    <a:pt x="255" y="231"/>
                    <a:pt x="277" y="143"/>
                    <a:pt x="236" y="7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8"/>
            <p:cNvSpPr>
              <a:spLocks/>
            </p:cNvSpPr>
            <p:nvPr/>
          </p:nvSpPr>
          <p:spPr bwMode="auto">
            <a:xfrm>
              <a:off x="6330914" y="4688636"/>
              <a:ext cx="1883814" cy="1547580"/>
            </a:xfrm>
            <a:custGeom>
              <a:avLst/>
              <a:gdLst>
                <a:gd name="T0" fmla="*/ 286 w 361"/>
                <a:gd name="T1" fmla="*/ 30 h 297"/>
                <a:gd name="T2" fmla="*/ 235 w 361"/>
                <a:gd name="T3" fmla="*/ 0 h 297"/>
                <a:gd name="T4" fmla="*/ 169 w 361"/>
                <a:gd name="T5" fmla="*/ 40 h 297"/>
                <a:gd name="T6" fmla="*/ 251 w 361"/>
                <a:gd name="T7" fmla="*/ 89 h 297"/>
                <a:gd name="T8" fmla="*/ 285 w 361"/>
                <a:gd name="T9" fmla="*/ 135 h 297"/>
                <a:gd name="T10" fmla="*/ 277 w 361"/>
                <a:gd name="T11" fmla="*/ 192 h 297"/>
                <a:gd name="T12" fmla="*/ 173 w 361"/>
                <a:gd name="T13" fmla="*/ 219 h 297"/>
                <a:gd name="T14" fmla="*/ 67 w 361"/>
                <a:gd name="T15" fmla="*/ 155 h 297"/>
                <a:gd name="T16" fmla="*/ 0 w 361"/>
                <a:gd name="T17" fmla="*/ 194 h 297"/>
                <a:gd name="T18" fmla="*/ 138 w 361"/>
                <a:gd name="T19" fmla="*/ 277 h 297"/>
                <a:gd name="T20" fmla="*/ 212 w 361"/>
                <a:gd name="T21" fmla="*/ 297 h 297"/>
                <a:gd name="T22" fmla="*/ 335 w 361"/>
                <a:gd name="T23" fmla="*/ 227 h 297"/>
                <a:gd name="T24" fmla="*/ 351 w 361"/>
                <a:gd name="T25" fmla="*/ 118 h 297"/>
                <a:gd name="T26" fmla="*/ 286 w 361"/>
                <a:gd name="T27" fmla="*/ 3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1" h="297">
                  <a:moveTo>
                    <a:pt x="286" y="30"/>
                  </a:moveTo>
                  <a:cubicBezTo>
                    <a:pt x="235" y="0"/>
                    <a:pt x="235" y="0"/>
                    <a:pt x="235" y="0"/>
                  </a:cubicBezTo>
                  <a:cubicBezTo>
                    <a:pt x="169" y="40"/>
                    <a:pt x="169" y="40"/>
                    <a:pt x="169" y="40"/>
                  </a:cubicBezTo>
                  <a:cubicBezTo>
                    <a:pt x="251" y="89"/>
                    <a:pt x="251" y="89"/>
                    <a:pt x="251" y="89"/>
                  </a:cubicBezTo>
                  <a:cubicBezTo>
                    <a:pt x="268" y="99"/>
                    <a:pt x="280" y="115"/>
                    <a:pt x="285" y="135"/>
                  </a:cubicBezTo>
                  <a:cubicBezTo>
                    <a:pt x="290" y="155"/>
                    <a:pt x="287" y="175"/>
                    <a:pt x="277" y="192"/>
                  </a:cubicBezTo>
                  <a:cubicBezTo>
                    <a:pt x="255" y="228"/>
                    <a:pt x="209" y="240"/>
                    <a:pt x="173" y="219"/>
                  </a:cubicBezTo>
                  <a:cubicBezTo>
                    <a:pt x="67" y="155"/>
                    <a:pt x="67" y="155"/>
                    <a:pt x="67" y="155"/>
                  </a:cubicBezTo>
                  <a:cubicBezTo>
                    <a:pt x="0" y="194"/>
                    <a:pt x="0" y="194"/>
                    <a:pt x="0" y="194"/>
                  </a:cubicBezTo>
                  <a:cubicBezTo>
                    <a:pt x="138" y="277"/>
                    <a:pt x="138" y="277"/>
                    <a:pt x="138" y="277"/>
                  </a:cubicBezTo>
                  <a:cubicBezTo>
                    <a:pt x="161" y="291"/>
                    <a:pt x="187" y="297"/>
                    <a:pt x="212" y="297"/>
                  </a:cubicBezTo>
                  <a:cubicBezTo>
                    <a:pt x="261" y="297"/>
                    <a:pt x="308" y="272"/>
                    <a:pt x="335" y="227"/>
                  </a:cubicBezTo>
                  <a:cubicBezTo>
                    <a:pt x="355" y="194"/>
                    <a:pt x="361" y="156"/>
                    <a:pt x="351" y="118"/>
                  </a:cubicBezTo>
                  <a:cubicBezTo>
                    <a:pt x="342" y="81"/>
                    <a:pt x="319" y="50"/>
                    <a:pt x="286" y="3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5344727" y="5403134"/>
              <a:ext cx="1502549" cy="1595614"/>
            </a:xfrm>
            <a:custGeom>
              <a:avLst/>
              <a:gdLst>
                <a:gd name="T0" fmla="*/ 220 w 288"/>
                <a:gd name="T1" fmla="*/ 76 h 306"/>
                <a:gd name="T2" fmla="*/ 220 w 288"/>
                <a:gd name="T3" fmla="*/ 162 h 306"/>
                <a:gd name="T4" fmla="*/ 144 w 288"/>
                <a:gd name="T5" fmla="*/ 238 h 306"/>
                <a:gd name="T6" fmla="*/ 68 w 288"/>
                <a:gd name="T7" fmla="*/ 162 h 306"/>
                <a:gd name="T8" fmla="*/ 68 w 288"/>
                <a:gd name="T9" fmla="*/ 39 h 306"/>
                <a:gd name="T10" fmla="*/ 0 w 288"/>
                <a:gd name="T11" fmla="*/ 0 h 306"/>
                <a:gd name="T12" fmla="*/ 0 w 288"/>
                <a:gd name="T13" fmla="*/ 162 h 306"/>
                <a:gd name="T14" fmla="*/ 144 w 288"/>
                <a:gd name="T15" fmla="*/ 306 h 306"/>
                <a:gd name="T16" fmla="*/ 288 w 288"/>
                <a:gd name="T17" fmla="*/ 162 h 306"/>
                <a:gd name="T18" fmla="*/ 288 w 288"/>
                <a:gd name="T19" fmla="*/ 116 h 306"/>
                <a:gd name="T20" fmla="*/ 220 w 288"/>
                <a:gd name="T21" fmla="*/ 7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 h="306">
                  <a:moveTo>
                    <a:pt x="220" y="76"/>
                  </a:moveTo>
                  <a:cubicBezTo>
                    <a:pt x="220" y="162"/>
                    <a:pt x="220" y="162"/>
                    <a:pt x="220" y="162"/>
                  </a:cubicBezTo>
                  <a:cubicBezTo>
                    <a:pt x="220" y="204"/>
                    <a:pt x="186" y="238"/>
                    <a:pt x="144" y="238"/>
                  </a:cubicBezTo>
                  <a:cubicBezTo>
                    <a:pt x="102" y="238"/>
                    <a:pt x="68" y="204"/>
                    <a:pt x="68" y="162"/>
                  </a:cubicBezTo>
                  <a:cubicBezTo>
                    <a:pt x="68" y="39"/>
                    <a:pt x="68" y="39"/>
                    <a:pt x="68" y="39"/>
                  </a:cubicBezTo>
                  <a:cubicBezTo>
                    <a:pt x="0" y="0"/>
                    <a:pt x="0" y="0"/>
                    <a:pt x="0" y="0"/>
                  </a:cubicBezTo>
                  <a:cubicBezTo>
                    <a:pt x="0" y="162"/>
                    <a:pt x="0" y="162"/>
                    <a:pt x="0" y="162"/>
                  </a:cubicBezTo>
                  <a:cubicBezTo>
                    <a:pt x="0" y="242"/>
                    <a:pt x="65" y="306"/>
                    <a:pt x="144" y="306"/>
                  </a:cubicBezTo>
                  <a:cubicBezTo>
                    <a:pt x="223" y="306"/>
                    <a:pt x="288" y="242"/>
                    <a:pt x="288" y="162"/>
                  </a:cubicBezTo>
                  <a:cubicBezTo>
                    <a:pt x="288" y="116"/>
                    <a:pt x="288" y="116"/>
                    <a:pt x="288" y="116"/>
                  </a:cubicBezTo>
                  <a:lnTo>
                    <a:pt x="220" y="76"/>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3983277" y="4385424"/>
              <a:ext cx="1361450" cy="1850792"/>
            </a:xfrm>
            <a:custGeom>
              <a:avLst/>
              <a:gdLst>
                <a:gd name="T0" fmla="*/ 261 w 261"/>
                <a:gd name="T1" fmla="*/ 232 h 355"/>
                <a:gd name="T2" fmla="*/ 187 w 261"/>
                <a:gd name="T3" fmla="*/ 277 h 355"/>
                <a:gd name="T4" fmla="*/ 83 w 261"/>
                <a:gd name="T5" fmla="*/ 250 h 355"/>
                <a:gd name="T6" fmla="*/ 75 w 261"/>
                <a:gd name="T7" fmla="*/ 193 h 355"/>
                <a:gd name="T8" fmla="*/ 109 w 261"/>
                <a:gd name="T9" fmla="*/ 147 h 355"/>
                <a:gd name="T10" fmla="*/ 222 w 261"/>
                <a:gd name="T11" fmla="*/ 79 h 355"/>
                <a:gd name="T12" fmla="*/ 222 w 261"/>
                <a:gd name="T13" fmla="*/ 0 h 355"/>
                <a:gd name="T14" fmla="*/ 74 w 261"/>
                <a:gd name="T15" fmla="*/ 88 h 355"/>
                <a:gd name="T16" fmla="*/ 9 w 261"/>
                <a:gd name="T17" fmla="*/ 176 h 355"/>
                <a:gd name="T18" fmla="*/ 25 w 261"/>
                <a:gd name="T19" fmla="*/ 285 h 355"/>
                <a:gd name="T20" fmla="*/ 148 w 261"/>
                <a:gd name="T21" fmla="*/ 355 h 355"/>
                <a:gd name="T22" fmla="*/ 222 w 261"/>
                <a:gd name="T23" fmla="*/ 335 h 355"/>
                <a:gd name="T24" fmla="*/ 261 w 261"/>
                <a:gd name="T25" fmla="*/ 311 h 355"/>
                <a:gd name="T26" fmla="*/ 261 w 261"/>
                <a:gd name="T27" fmla="*/ 23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1" h="355">
                  <a:moveTo>
                    <a:pt x="261" y="232"/>
                  </a:moveTo>
                  <a:cubicBezTo>
                    <a:pt x="187" y="277"/>
                    <a:pt x="187" y="277"/>
                    <a:pt x="187" y="277"/>
                  </a:cubicBezTo>
                  <a:cubicBezTo>
                    <a:pt x="151" y="298"/>
                    <a:pt x="105" y="286"/>
                    <a:pt x="83" y="250"/>
                  </a:cubicBezTo>
                  <a:cubicBezTo>
                    <a:pt x="73" y="233"/>
                    <a:pt x="70" y="213"/>
                    <a:pt x="75" y="193"/>
                  </a:cubicBezTo>
                  <a:cubicBezTo>
                    <a:pt x="80" y="173"/>
                    <a:pt x="92" y="157"/>
                    <a:pt x="109" y="147"/>
                  </a:cubicBezTo>
                  <a:cubicBezTo>
                    <a:pt x="222" y="79"/>
                    <a:pt x="222" y="79"/>
                    <a:pt x="222" y="79"/>
                  </a:cubicBezTo>
                  <a:cubicBezTo>
                    <a:pt x="222" y="0"/>
                    <a:pt x="222" y="0"/>
                    <a:pt x="222" y="0"/>
                  </a:cubicBezTo>
                  <a:cubicBezTo>
                    <a:pt x="74" y="88"/>
                    <a:pt x="74" y="88"/>
                    <a:pt x="74" y="88"/>
                  </a:cubicBezTo>
                  <a:cubicBezTo>
                    <a:pt x="42" y="108"/>
                    <a:pt x="18" y="139"/>
                    <a:pt x="9" y="176"/>
                  </a:cubicBezTo>
                  <a:cubicBezTo>
                    <a:pt x="0" y="214"/>
                    <a:pt x="5" y="252"/>
                    <a:pt x="25" y="285"/>
                  </a:cubicBezTo>
                  <a:cubicBezTo>
                    <a:pt x="52" y="330"/>
                    <a:pt x="100" y="355"/>
                    <a:pt x="148" y="355"/>
                  </a:cubicBezTo>
                  <a:cubicBezTo>
                    <a:pt x="174" y="355"/>
                    <a:pt x="199" y="349"/>
                    <a:pt x="222" y="335"/>
                  </a:cubicBezTo>
                  <a:cubicBezTo>
                    <a:pt x="261" y="311"/>
                    <a:pt x="261" y="311"/>
                    <a:pt x="261" y="311"/>
                  </a:cubicBezTo>
                  <a:lnTo>
                    <a:pt x="261" y="232"/>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3899218" y="3114037"/>
              <a:ext cx="2035420" cy="1574599"/>
            </a:xfrm>
            <a:custGeom>
              <a:avLst/>
              <a:gdLst>
                <a:gd name="T0" fmla="*/ 238 w 390"/>
                <a:gd name="T1" fmla="*/ 25 h 302"/>
                <a:gd name="T2" fmla="*/ 129 w 390"/>
                <a:gd name="T3" fmla="*/ 9 h 302"/>
                <a:gd name="T4" fmla="*/ 41 w 390"/>
                <a:gd name="T5" fmla="*/ 75 h 302"/>
                <a:gd name="T6" fmla="*/ 90 w 390"/>
                <a:gd name="T7" fmla="*/ 272 h 302"/>
                <a:gd name="T8" fmla="*/ 141 w 390"/>
                <a:gd name="T9" fmla="*/ 302 h 302"/>
                <a:gd name="T10" fmla="*/ 207 w 390"/>
                <a:gd name="T11" fmla="*/ 262 h 302"/>
                <a:gd name="T12" fmla="*/ 125 w 390"/>
                <a:gd name="T13" fmla="*/ 213 h 302"/>
                <a:gd name="T14" fmla="*/ 99 w 390"/>
                <a:gd name="T15" fmla="*/ 110 h 302"/>
                <a:gd name="T16" fmla="*/ 146 w 390"/>
                <a:gd name="T17" fmla="*/ 75 h 302"/>
                <a:gd name="T18" fmla="*/ 165 w 390"/>
                <a:gd name="T19" fmla="*/ 73 h 302"/>
                <a:gd name="T20" fmla="*/ 203 w 390"/>
                <a:gd name="T21" fmla="*/ 83 h 302"/>
                <a:gd name="T22" fmla="*/ 323 w 390"/>
                <a:gd name="T23" fmla="*/ 155 h 302"/>
                <a:gd name="T24" fmla="*/ 390 w 390"/>
                <a:gd name="T25" fmla="*/ 116 h 302"/>
                <a:gd name="T26" fmla="*/ 238 w 390"/>
                <a:gd name="T27" fmla="*/ 25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0" h="302">
                  <a:moveTo>
                    <a:pt x="238" y="25"/>
                  </a:moveTo>
                  <a:cubicBezTo>
                    <a:pt x="205" y="5"/>
                    <a:pt x="166" y="0"/>
                    <a:pt x="129" y="9"/>
                  </a:cubicBezTo>
                  <a:cubicBezTo>
                    <a:pt x="92" y="19"/>
                    <a:pt x="60" y="42"/>
                    <a:pt x="41" y="75"/>
                  </a:cubicBezTo>
                  <a:cubicBezTo>
                    <a:pt x="0" y="143"/>
                    <a:pt x="22" y="231"/>
                    <a:pt x="90" y="272"/>
                  </a:cubicBezTo>
                  <a:cubicBezTo>
                    <a:pt x="141" y="302"/>
                    <a:pt x="141" y="302"/>
                    <a:pt x="141" y="302"/>
                  </a:cubicBezTo>
                  <a:cubicBezTo>
                    <a:pt x="207" y="262"/>
                    <a:pt x="207" y="262"/>
                    <a:pt x="207" y="262"/>
                  </a:cubicBezTo>
                  <a:cubicBezTo>
                    <a:pt x="125" y="213"/>
                    <a:pt x="125" y="213"/>
                    <a:pt x="125" y="213"/>
                  </a:cubicBezTo>
                  <a:cubicBezTo>
                    <a:pt x="90" y="192"/>
                    <a:pt x="78" y="145"/>
                    <a:pt x="99" y="110"/>
                  </a:cubicBezTo>
                  <a:cubicBezTo>
                    <a:pt x="110" y="92"/>
                    <a:pt x="126" y="80"/>
                    <a:pt x="146" y="75"/>
                  </a:cubicBezTo>
                  <a:cubicBezTo>
                    <a:pt x="152" y="74"/>
                    <a:pt x="158" y="73"/>
                    <a:pt x="165" y="73"/>
                  </a:cubicBezTo>
                  <a:cubicBezTo>
                    <a:pt x="178" y="73"/>
                    <a:pt x="191" y="76"/>
                    <a:pt x="203" y="83"/>
                  </a:cubicBezTo>
                  <a:cubicBezTo>
                    <a:pt x="323" y="155"/>
                    <a:pt x="323" y="155"/>
                    <a:pt x="323" y="155"/>
                  </a:cubicBezTo>
                  <a:cubicBezTo>
                    <a:pt x="390" y="116"/>
                    <a:pt x="390" y="116"/>
                    <a:pt x="390" y="116"/>
                  </a:cubicBezTo>
                  <a:lnTo>
                    <a:pt x="238" y="25"/>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3" name="Group 12">
            <a:extLst>
              <a:ext uri="{FF2B5EF4-FFF2-40B4-BE49-F238E27FC236}">
                <a16:creationId xmlns:a16="http://schemas.microsoft.com/office/drawing/2014/main" id="{8A5BE308-4C3C-4085-9362-F0D37AE6F0B4}"/>
              </a:ext>
            </a:extLst>
          </p:cNvPr>
          <p:cNvGrpSpPr/>
          <p:nvPr/>
        </p:nvGrpSpPr>
        <p:grpSpPr>
          <a:xfrm>
            <a:off x="8268845" y="3115915"/>
            <a:ext cx="2577515" cy="944423"/>
            <a:chOff x="1116280" y="1864148"/>
            <a:chExt cx="2577515" cy="944423"/>
          </a:xfrm>
        </p:grpSpPr>
        <p:sp>
          <p:nvSpPr>
            <p:cNvPr id="14" name="Text Placeholder 32">
              <a:extLst>
                <a:ext uri="{FF2B5EF4-FFF2-40B4-BE49-F238E27FC236}">
                  <a16:creationId xmlns:a16="http://schemas.microsoft.com/office/drawing/2014/main" id="{D2171B2D-09B7-4023-876D-2308EF280AB8}"/>
                </a:ext>
              </a:extLst>
            </p:cNvPr>
            <p:cNvSpPr txBox="1">
              <a:spLocks/>
            </p:cNvSpPr>
            <p:nvPr/>
          </p:nvSpPr>
          <p:spPr>
            <a:xfrm>
              <a:off x="1116281" y="2123706"/>
              <a:ext cx="2577514" cy="684865"/>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a:t>
              </a:r>
            </a:p>
          </p:txBody>
        </p:sp>
        <p:sp>
          <p:nvSpPr>
            <p:cNvPr id="15" name="Text Placeholder 33">
              <a:extLst>
                <a:ext uri="{FF2B5EF4-FFF2-40B4-BE49-F238E27FC236}">
                  <a16:creationId xmlns:a16="http://schemas.microsoft.com/office/drawing/2014/main" id="{F7371E29-9BB9-4171-A171-22D5046690B1}"/>
                </a:ext>
              </a:extLst>
            </p:cNvPr>
            <p:cNvSpPr txBox="1">
              <a:spLocks/>
            </p:cNvSpPr>
            <p:nvPr/>
          </p:nvSpPr>
          <p:spPr>
            <a:xfrm>
              <a:off x="1116280" y="1864148"/>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grpSp>
        <p:nvGrpSpPr>
          <p:cNvPr id="16" name="Group 15">
            <a:extLst>
              <a:ext uri="{FF2B5EF4-FFF2-40B4-BE49-F238E27FC236}">
                <a16:creationId xmlns:a16="http://schemas.microsoft.com/office/drawing/2014/main" id="{3CD6C936-622B-4820-9787-497C4DCC3E96}"/>
              </a:ext>
            </a:extLst>
          </p:cNvPr>
          <p:cNvGrpSpPr/>
          <p:nvPr/>
        </p:nvGrpSpPr>
        <p:grpSpPr>
          <a:xfrm>
            <a:off x="8306377" y="4819749"/>
            <a:ext cx="2577515" cy="944423"/>
            <a:chOff x="1116280" y="1864148"/>
            <a:chExt cx="2577515" cy="944423"/>
          </a:xfrm>
        </p:grpSpPr>
        <p:sp>
          <p:nvSpPr>
            <p:cNvPr id="17" name="Text Placeholder 32">
              <a:extLst>
                <a:ext uri="{FF2B5EF4-FFF2-40B4-BE49-F238E27FC236}">
                  <a16:creationId xmlns:a16="http://schemas.microsoft.com/office/drawing/2014/main" id="{F511B968-5A27-46CC-A02C-81D2E0AF0471}"/>
                </a:ext>
              </a:extLst>
            </p:cNvPr>
            <p:cNvSpPr txBox="1">
              <a:spLocks/>
            </p:cNvSpPr>
            <p:nvPr/>
          </p:nvSpPr>
          <p:spPr>
            <a:xfrm>
              <a:off x="1116281" y="2123706"/>
              <a:ext cx="2577514" cy="684865"/>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a:t>
              </a:r>
            </a:p>
          </p:txBody>
        </p:sp>
        <p:sp>
          <p:nvSpPr>
            <p:cNvPr id="18" name="Text Placeholder 33">
              <a:extLst>
                <a:ext uri="{FF2B5EF4-FFF2-40B4-BE49-F238E27FC236}">
                  <a16:creationId xmlns:a16="http://schemas.microsoft.com/office/drawing/2014/main" id="{6EAE9BC3-5E71-4769-B78E-65C9AC7798CD}"/>
                </a:ext>
              </a:extLst>
            </p:cNvPr>
            <p:cNvSpPr txBox="1">
              <a:spLocks/>
            </p:cNvSpPr>
            <p:nvPr/>
          </p:nvSpPr>
          <p:spPr>
            <a:xfrm>
              <a:off x="1116280" y="1864148"/>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grpSp>
        <p:nvGrpSpPr>
          <p:cNvPr id="19" name="Group 18">
            <a:extLst>
              <a:ext uri="{FF2B5EF4-FFF2-40B4-BE49-F238E27FC236}">
                <a16:creationId xmlns:a16="http://schemas.microsoft.com/office/drawing/2014/main" id="{134187C8-7640-484A-927F-5AEC86D7692C}"/>
              </a:ext>
            </a:extLst>
          </p:cNvPr>
          <p:cNvGrpSpPr/>
          <p:nvPr/>
        </p:nvGrpSpPr>
        <p:grpSpPr>
          <a:xfrm>
            <a:off x="1310011" y="3115915"/>
            <a:ext cx="2615046" cy="944423"/>
            <a:chOff x="1116281" y="1864148"/>
            <a:chExt cx="2615046" cy="944423"/>
          </a:xfrm>
        </p:grpSpPr>
        <p:sp>
          <p:nvSpPr>
            <p:cNvPr id="20" name="Text Placeholder 32">
              <a:extLst>
                <a:ext uri="{FF2B5EF4-FFF2-40B4-BE49-F238E27FC236}">
                  <a16:creationId xmlns:a16="http://schemas.microsoft.com/office/drawing/2014/main" id="{3401713D-1399-4DDE-877C-FCE8C199267F}"/>
                </a:ext>
              </a:extLst>
            </p:cNvPr>
            <p:cNvSpPr txBox="1">
              <a:spLocks/>
            </p:cNvSpPr>
            <p:nvPr/>
          </p:nvSpPr>
          <p:spPr>
            <a:xfrm>
              <a:off x="1116281" y="2123706"/>
              <a:ext cx="2577514" cy="684865"/>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a:t>
              </a:r>
            </a:p>
          </p:txBody>
        </p:sp>
        <p:sp>
          <p:nvSpPr>
            <p:cNvPr id="21" name="Text Placeholder 33">
              <a:extLst>
                <a:ext uri="{FF2B5EF4-FFF2-40B4-BE49-F238E27FC236}">
                  <a16:creationId xmlns:a16="http://schemas.microsoft.com/office/drawing/2014/main" id="{250774EF-F108-4055-8567-8175FCA36784}"/>
                </a:ext>
              </a:extLst>
            </p:cNvPr>
            <p:cNvSpPr txBox="1">
              <a:spLocks/>
            </p:cNvSpPr>
            <p:nvPr/>
          </p:nvSpPr>
          <p:spPr>
            <a:xfrm>
              <a:off x="1480134" y="1864148"/>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grpSp>
        <p:nvGrpSpPr>
          <p:cNvPr id="22" name="Group 21">
            <a:extLst>
              <a:ext uri="{FF2B5EF4-FFF2-40B4-BE49-F238E27FC236}">
                <a16:creationId xmlns:a16="http://schemas.microsoft.com/office/drawing/2014/main" id="{4AA809C3-F0A8-4B0B-919B-93E84CE5CC9D}"/>
              </a:ext>
            </a:extLst>
          </p:cNvPr>
          <p:cNvGrpSpPr/>
          <p:nvPr/>
        </p:nvGrpSpPr>
        <p:grpSpPr>
          <a:xfrm>
            <a:off x="1347543" y="4819749"/>
            <a:ext cx="2577514" cy="944423"/>
            <a:chOff x="1116281" y="1864148"/>
            <a:chExt cx="2577514" cy="944423"/>
          </a:xfrm>
        </p:grpSpPr>
        <p:sp>
          <p:nvSpPr>
            <p:cNvPr id="23" name="Text Placeholder 32">
              <a:extLst>
                <a:ext uri="{FF2B5EF4-FFF2-40B4-BE49-F238E27FC236}">
                  <a16:creationId xmlns:a16="http://schemas.microsoft.com/office/drawing/2014/main" id="{0B340FE3-195A-4DA3-8411-AF83AE3B20AF}"/>
                </a:ext>
              </a:extLst>
            </p:cNvPr>
            <p:cNvSpPr txBox="1">
              <a:spLocks/>
            </p:cNvSpPr>
            <p:nvPr/>
          </p:nvSpPr>
          <p:spPr>
            <a:xfrm>
              <a:off x="1116281" y="2123706"/>
              <a:ext cx="2577514" cy="684865"/>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a:t>
              </a:r>
            </a:p>
          </p:txBody>
        </p:sp>
        <p:sp>
          <p:nvSpPr>
            <p:cNvPr id="24" name="Text Placeholder 33">
              <a:extLst>
                <a:ext uri="{FF2B5EF4-FFF2-40B4-BE49-F238E27FC236}">
                  <a16:creationId xmlns:a16="http://schemas.microsoft.com/office/drawing/2014/main" id="{01959352-26B7-447A-A0FA-DB7ABF2204D1}"/>
                </a:ext>
              </a:extLst>
            </p:cNvPr>
            <p:cNvSpPr txBox="1">
              <a:spLocks/>
            </p:cNvSpPr>
            <p:nvPr/>
          </p:nvSpPr>
          <p:spPr>
            <a:xfrm>
              <a:off x="1403958" y="1864148"/>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sp>
        <p:nvSpPr>
          <p:cNvPr id="25" name="Rectangle 24">
            <a:extLst>
              <a:ext uri="{FF2B5EF4-FFF2-40B4-BE49-F238E27FC236}">
                <a16:creationId xmlns:a16="http://schemas.microsoft.com/office/drawing/2014/main" id="{0276F770-CEC1-4985-BBC9-1CC4EA590EDC}"/>
              </a:ext>
            </a:extLst>
          </p:cNvPr>
          <p:cNvSpPr/>
          <p:nvPr/>
        </p:nvSpPr>
        <p:spPr>
          <a:xfrm>
            <a:off x="2561218" y="1000379"/>
            <a:ext cx="7069564" cy="646331"/>
          </a:xfrm>
          <a:prstGeom prst="rect">
            <a:avLst/>
          </a:prstGeom>
        </p:spPr>
        <p:txBody>
          <a:bodyPr wrap="none">
            <a:spAutoFit/>
          </a:bodyPr>
          <a:lstStyle/>
          <a:p>
            <a:r>
              <a:rPr lang="id-ID" sz="3600" dirty="0">
                <a:solidFill>
                  <a:schemeClr val="tx1">
                    <a:lumMod val="75000"/>
                    <a:lumOff val="25000"/>
                  </a:schemeClr>
                </a:solidFill>
                <a:latin typeface="Montserrat" panose="00000500000000000000" pitchFamily="50" charset="0"/>
                <a:cs typeface="Lato" panose="020F0502020204030203" pitchFamily="34" charset="0"/>
              </a:rPr>
              <a:t>DESIGN FOR YOUR BUSINESS</a:t>
            </a:r>
          </a:p>
        </p:txBody>
      </p:sp>
      <p:sp>
        <p:nvSpPr>
          <p:cNvPr id="26" name="TextBox 25">
            <a:extLst>
              <a:ext uri="{FF2B5EF4-FFF2-40B4-BE49-F238E27FC236}">
                <a16:creationId xmlns:a16="http://schemas.microsoft.com/office/drawing/2014/main" id="{2E780DA7-9656-4B84-89EB-761195165A25}"/>
              </a:ext>
            </a:extLst>
          </p:cNvPr>
          <p:cNvSpPr txBox="1"/>
          <p:nvPr/>
        </p:nvSpPr>
        <p:spPr>
          <a:xfrm>
            <a:off x="4346330" y="1644943"/>
            <a:ext cx="3494867" cy="369332"/>
          </a:xfrm>
          <a:prstGeom prst="rect">
            <a:avLst/>
          </a:prstGeom>
          <a:noFill/>
        </p:spPr>
        <p:txBody>
          <a:bodyPr wrap="none" rtlCol="0">
            <a:spAutoFit/>
          </a:bodyPr>
          <a:lstStyle/>
          <a:p>
            <a:pPr algn="ctr"/>
            <a:r>
              <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Multipurpose Template Business</a:t>
            </a:r>
          </a:p>
        </p:txBody>
      </p:sp>
      <p:sp>
        <p:nvSpPr>
          <p:cNvPr id="27" name="Freeform: Shape 26">
            <a:extLst>
              <a:ext uri="{FF2B5EF4-FFF2-40B4-BE49-F238E27FC236}">
                <a16:creationId xmlns:a16="http://schemas.microsoft.com/office/drawing/2014/main" id="{767230DC-636B-4D47-84E3-271603CA0D39}"/>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3F15E894-2793-4EBF-A108-B501ECA58B82}"/>
              </a:ext>
            </a:extLst>
          </p:cNvPr>
          <p:cNvSpPr/>
          <p:nvPr/>
        </p:nvSpPr>
        <p:spPr>
          <a:xfrm rot="16200000">
            <a:off x="-13447" y="-10589"/>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517435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214054" y="907248"/>
            <a:ext cx="5668793" cy="5679066"/>
            <a:chOff x="301140" y="1560391"/>
            <a:chExt cx="5668793" cy="5679066"/>
          </a:xfrm>
        </p:grpSpPr>
        <p:sp>
          <p:nvSpPr>
            <p:cNvPr id="4" name="Shape 1067"/>
            <p:cNvSpPr/>
            <p:nvPr/>
          </p:nvSpPr>
          <p:spPr>
            <a:xfrm rot="16200000">
              <a:off x="2289251" y="2735145"/>
              <a:ext cx="432768" cy="2059623"/>
            </a:xfrm>
            <a:custGeom>
              <a:avLst/>
              <a:gdLst/>
              <a:ahLst/>
              <a:cxnLst>
                <a:cxn ang="0">
                  <a:pos x="wd2" y="hd2"/>
                </a:cxn>
                <a:cxn ang="5400000">
                  <a:pos x="wd2" y="hd2"/>
                </a:cxn>
                <a:cxn ang="10800000">
                  <a:pos x="wd2" y="hd2"/>
                </a:cxn>
                <a:cxn ang="16200000">
                  <a:pos x="wd2" y="hd2"/>
                </a:cxn>
              </a:cxnLst>
              <a:rect l="0" t="0" r="r" b="b"/>
              <a:pathLst>
                <a:path w="16200" h="21600" extrusionOk="0">
                  <a:moveTo>
                    <a:pt x="125" y="21600"/>
                  </a:moveTo>
                  <a:cubicBezTo>
                    <a:pt x="21600" y="14478"/>
                    <a:pt x="21558" y="7278"/>
                    <a:pt x="0" y="0"/>
                  </a:cubicBezTo>
                </a:path>
              </a:pathLst>
            </a:custGeom>
            <a:noFill/>
            <a:ln w="38100" cap="flat">
              <a:solidFill>
                <a:schemeClr val="tx1">
                  <a:lumMod val="75000"/>
                  <a:lumOff val="25000"/>
                </a:schemeClr>
              </a:solidFill>
              <a:prstDash val="sysDot"/>
              <a:miter lim="400000"/>
            </a:ln>
            <a:effectLst/>
          </p:spPr>
          <p:txBody>
            <a:bodyPr/>
            <a:lstStyle/>
            <a:p>
              <a:endParaRPr/>
            </a:p>
          </p:txBody>
        </p:sp>
        <p:sp>
          <p:nvSpPr>
            <p:cNvPr id="5" name="Shape 1068"/>
            <p:cNvSpPr/>
            <p:nvPr/>
          </p:nvSpPr>
          <p:spPr>
            <a:xfrm rot="16200000">
              <a:off x="2171108" y="1458032"/>
              <a:ext cx="669053" cy="3184128"/>
            </a:xfrm>
            <a:custGeom>
              <a:avLst/>
              <a:gdLst/>
              <a:ahLst/>
              <a:cxnLst>
                <a:cxn ang="0">
                  <a:pos x="wd2" y="hd2"/>
                </a:cxn>
                <a:cxn ang="5400000">
                  <a:pos x="wd2" y="hd2"/>
                </a:cxn>
                <a:cxn ang="10800000">
                  <a:pos x="wd2" y="hd2"/>
                </a:cxn>
                <a:cxn ang="16200000">
                  <a:pos x="wd2" y="hd2"/>
                </a:cxn>
              </a:cxnLst>
              <a:rect l="0" t="0" r="r" b="b"/>
              <a:pathLst>
                <a:path w="16200" h="21600" extrusionOk="0">
                  <a:moveTo>
                    <a:pt x="125" y="21600"/>
                  </a:moveTo>
                  <a:cubicBezTo>
                    <a:pt x="21600" y="14478"/>
                    <a:pt x="21558" y="7278"/>
                    <a:pt x="0" y="0"/>
                  </a:cubicBezTo>
                </a:path>
              </a:pathLst>
            </a:custGeom>
            <a:noFill/>
            <a:ln w="38100" cap="flat">
              <a:solidFill>
                <a:schemeClr val="tx1">
                  <a:lumMod val="75000"/>
                  <a:lumOff val="25000"/>
                </a:schemeClr>
              </a:solidFill>
              <a:prstDash val="sysDot"/>
              <a:miter lim="400000"/>
            </a:ln>
            <a:effectLst/>
          </p:spPr>
          <p:txBody>
            <a:bodyPr/>
            <a:lstStyle/>
            <a:p>
              <a:endParaRPr/>
            </a:p>
          </p:txBody>
        </p:sp>
        <p:sp>
          <p:nvSpPr>
            <p:cNvPr id="6" name="Shape 1069"/>
            <p:cNvSpPr/>
            <p:nvPr/>
          </p:nvSpPr>
          <p:spPr>
            <a:xfrm rot="16200000">
              <a:off x="2042422" y="122225"/>
              <a:ext cx="926426" cy="4408990"/>
            </a:xfrm>
            <a:custGeom>
              <a:avLst/>
              <a:gdLst/>
              <a:ahLst/>
              <a:cxnLst>
                <a:cxn ang="0">
                  <a:pos x="wd2" y="hd2"/>
                </a:cxn>
                <a:cxn ang="5400000">
                  <a:pos x="wd2" y="hd2"/>
                </a:cxn>
                <a:cxn ang="10800000">
                  <a:pos x="wd2" y="hd2"/>
                </a:cxn>
                <a:cxn ang="16200000">
                  <a:pos x="wd2" y="hd2"/>
                </a:cxn>
              </a:cxnLst>
              <a:rect l="0" t="0" r="r" b="b"/>
              <a:pathLst>
                <a:path w="16200" h="21600" extrusionOk="0">
                  <a:moveTo>
                    <a:pt x="125" y="21600"/>
                  </a:moveTo>
                  <a:cubicBezTo>
                    <a:pt x="21600" y="14478"/>
                    <a:pt x="21558" y="7278"/>
                    <a:pt x="0" y="0"/>
                  </a:cubicBezTo>
                </a:path>
              </a:pathLst>
            </a:custGeom>
            <a:noFill/>
            <a:ln w="38100" cap="flat">
              <a:solidFill>
                <a:schemeClr val="tx1">
                  <a:lumMod val="75000"/>
                  <a:lumOff val="25000"/>
                </a:schemeClr>
              </a:solidFill>
              <a:prstDash val="sysDot"/>
              <a:miter lim="400000"/>
            </a:ln>
            <a:effectLst/>
          </p:spPr>
          <p:txBody>
            <a:bodyPr/>
            <a:lstStyle/>
            <a:p>
              <a:endParaRPr/>
            </a:p>
          </p:txBody>
        </p:sp>
        <p:sp>
          <p:nvSpPr>
            <p:cNvPr id="7" name="Shape 1048"/>
            <p:cNvSpPr/>
            <p:nvPr/>
          </p:nvSpPr>
          <p:spPr>
            <a:xfrm rot="16200000" flipH="1">
              <a:off x="444148" y="2943340"/>
              <a:ext cx="2807960" cy="1297783"/>
            </a:xfrm>
            <a:prstGeom prst="line">
              <a:avLst/>
            </a:prstGeom>
            <a:noFill/>
            <a:ln w="38100" cap="flat">
              <a:solidFill>
                <a:schemeClr val="tx1">
                  <a:lumMod val="75000"/>
                  <a:lumOff val="25000"/>
                </a:schemeClr>
              </a:solidFill>
              <a:prstDash val="sysDot"/>
              <a:miter lim="400000"/>
            </a:ln>
            <a:effectLst/>
          </p:spPr>
          <p:txBody>
            <a:bodyPr wrap="square" lIns="50800" tIns="50800" rIns="50800" bIns="50800" numCol="1" anchor="ctr">
              <a:noAutofit/>
            </a:bodyPr>
            <a:lstStyle/>
            <a:p>
              <a:endParaRPr/>
            </a:p>
          </p:txBody>
        </p:sp>
        <p:sp>
          <p:nvSpPr>
            <p:cNvPr id="8" name="Shape 1049"/>
            <p:cNvSpPr/>
            <p:nvPr/>
          </p:nvSpPr>
          <p:spPr>
            <a:xfrm rot="16200000">
              <a:off x="1778540" y="2944445"/>
              <a:ext cx="2810036" cy="1297649"/>
            </a:xfrm>
            <a:prstGeom prst="line">
              <a:avLst/>
            </a:prstGeom>
            <a:noFill/>
            <a:ln w="38100" cap="flat">
              <a:solidFill>
                <a:schemeClr val="tx1">
                  <a:lumMod val="75000"/>
                  <a:lumOff val="25000"/>
                </a:schemeClr>
              </a:solidFill>
              <a:prstDash val="sysDot"/>
              <a:miter lim="400000"/>
            </a:ln>
            <a:effectLst/>
          </p:spPr>
          <p:txBody>
            <a:bodyPr wrap="square" lIns="50800" tIns="50800" rIns="50800" bIns="50800" numCol="1" anchor="ctr">
              <a:noAutofit/>
            </a:bodyPr>
            <a:lstStyle/>
            <a:p>
              <a:endParaRPr/>
            </a:p>
          </p:txBody>
        </p:sp>
        <p:sp>
          <p:nvSpPr>
            <p:cNvPr id="11" name="Shape 1053"/>
            <p:cNvSpPr/>
            <p:nvPr/>
          </p:nvSpPr>
          <p:spPr>
            <a:xfrm rot="16200000">
              <a:off x="3213542" y="2639114"/>
              <a:ext cx="581318" cy="581318"/>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endParaRPr dirty="0"/>
            </a:p>
          </p:txBody>
        </p:sp>
        <p:sp>
          <p:nvSpPr>
            <p:cNvPr id="12" name="Shape 1054"/>
            <p:cNvSpPr/>
            <p:nvPr/>
          </p:nvSpPr>
          <p:spPr>
            <a:xfrm rot="16200000">
              <a:off x="1236758" y="2639114"/>
              <a:ext cx="581318" cy="581318"/>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endParaRPr dirty="0"/>
            </a:p>
          </p:txBody>
        </p:sp>
        <p:sp>
          <p:nvSpPr>
            <p:cNvPr id="13" name="Shape 1055"/>
            <p:cNvSpPr/>
            <p:nvPr/>
          </p:nvSpPr>
          <p:spPr>
            <a:xfrm rot="16200000">
              <a:off x="2819077" y="3418874"/>
              <a:ext cx="581317" cy="581318"/>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endParaRPr dirty="0"/>
            </a:p>
          </p:txBody>
        </p:sp>
        <p:sp>
          <p:nvSpPr>
            <p:cNvPr id="14" name="Shape 1056"/>
            <p:cNvSpPr/>
            <p:nvPr/>
          </p:nvSpPr>
          <p:spPr>
            <a:xfrm rot="16200000">
              <a:off x="1631224" y="3418874"/>
              <a:ext cx="581317" cy="581318"/>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endParaRPr dirty="0"/>
            </a:p>
          </p:txBody>
        </p:sp>
        <p:sp>
          <p:nvSpPr>
            <p:cNvPr id="15" name="Shape 1057"/>
            <p:cNvSpPr/>
            <p:nvPr/>
          </p:nvSpPr>
          <p:spPr>
            <a:xfrm rot="16200000">
              <a:off x="2245911" y="2430635"/>
              <a:ext cx="581317" cy="581318"/>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endParaRPr dirty="0"/>
            </a:p>
          </p:txBody>
        </p:sp>
        <p:sp>
          <p:nvSpPr>
            <p:cNvPr id="16" name="Shape 1058"/>
            <p:cNvSpPr/>
            <p:nvPr/>
          </p:nvSpPr>
          <p:spPr>
            <a:xfrm rot="16200000">
              <a:off x="1818228" y="1560391"/>
              <a:ext cx="581318" cy="581318"/>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chemeClr val="accent4"/>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endParaRPr dirty="0"/>
            </a:p>
          </p:txBody>
        </p:sp>
        <p:sp>
          <p:nvSpPr>
            <p:cNvPr id="17" name="Shape 1059"/>
            <p:cNvSpPr/>
            <p:nvPr/>
          </p:nvSpPr>
          <p:spPr>
            <a:xfrm rot="16200000">
              <a:off x="2632072" y="1560391"/>
              <a:ext cx="581318" cy="581318"/>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chemeClr val="accent4"/>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endParaRPr dirty="0"/>
            </a:p>
          </p:txBody>
        </p:sp>
        <p:sp>
          <p:nvSpPr>
            <p:cNvPr id="18" name="Shape 1060"/>
            <p:cNvSpPr/>
            <p:nvPr/>
          </p:nvSpPr>
          <p:spPr>
            <a:xfrm rot="16200000">
              <a:off x="861571" y="1859354"/>
              <a:ext cx="581318" cy="581318"/>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chemeClr val="accent5"/>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endParaRPr dirty="0"/>
            </a:p>
          </p:txBody>
        </p:sp>
        <p:sp>
          <p:nvSpPr>
            <p:cNvPr id="19" name="Shape 1061"/>
            <p:cNvSpPr/>
            <p:nvPr/>
          </p:nvSpPr>
          <p:spPr>
            <a:xfrm rot="16200000">
              <a:off x="3588730" y="1859354"/>
              <a:ext cx="581318" cy="581318"/>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chemeClr val="accent5"/>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endParaRPr dirty="0"/>
            </a:p>
          </p:txBody>
        </p:sp>
        <p:sp>
          <p:nvSpPr>
            <p:cNvPr id="20" name="Shape 1063"/>
            <p:cNvSpPr/>
            <p:nvPr/>
          </p:nvSpPr>
          <p:spPr>
            <a:xfrm rot="16200000">
              <a:off x="1685356" y="4174586"/>
              <a:ext cx="1660906" cy="1660907"/>
            </a:xfrm>
            <a:prstGeom prst="ellipse">
              <a:avLst/>
            </a:prstGeom>
            <a:solidFill>
              <a:schemeClr val="accent1"/>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nSpc>
                  <a:spcPct val="90000"/>
                </a:lnSpc>
                <a:defRPr sz="4000">
                  <a:solidFill>
                    <a:srgbClr val="FFFFFF"/>
                  </a:solidFill>
                </a:defRPr>
              </a:lvl1pPr>
            </a:lstStyle>
            <a:p>
              <a:endParaRPr dirty="0"/>
            </a:p>
          </p:txBody>
        </p:sp>
        <p:sp>
          <p:nvSpPr>
            <p:cNvPr id="78" name="Shape 1067"/>
            <p:cNvSpPr/>
            <p:nvPr/>
          </p:nvSpPr>
          <p:spPr>
            <a:xfrm>
              <a:off x="3548984" y="4005151"/>
              <a:ext cx="432768" cy="2059623"/>
            </a:xfrm>
            <a:custGeom>
              <a:avLst/>
              <a:gdLst/>
              <a:ahLst/>
              <a:cxnLst>
                <a:cxn ang="0">
                  <a:pos x="wd2" y="hd2"/>
                </a:cxn>
                <a:cxn ang="5400000">
                  <a:pos x="wd2" y="hd2"/>
                </a:cxn>
                <a:cxn ang="10800000">
                  <a:pos x="wd2" y="hd2"/>
                </a:cxn>
                <a:cxn ang="16200000">
                  <a:pos x="wd2" y="hd2"/>
                </a:cxn>
              </a:cxnLst>
              <a:rect l="0" t="0" r="r" b="b"/>
              <a:pathLst>
                <a:path w="16200" h="21600" extrusionOk="0">
                  <a:moveTo>
                    <a:pt x="125" y="21600"/>
                  </a:moveTo>
                  <a:cubicBezTo>
                    <a:pt x="21600" y="14478"/>
                    <a:pt x="21558" y="7278"/>
                    <a:pt x="0" y="0"/>
                  </a:cubicBezTo>
                </a:path>
              </a:pathLst>
            </a:custGeom>
            <a:noFill/>
            <a:ln w="38100" cap="flat">
              <a:solidFill>
                <a:schemeClr val="tx1">
                  <a:lumMod val="75000"/>
                  <a:lumOff val="25000"/>
                </a:schemeClr>
              </a:solidFill>
              <a:prstDash val="sysDot"/>
              <a:miter lim="400000"/>
            </a:ln>
            <a:effectLst/>
          </p:spPr>
          <p:txBody>
            <a:bodyPr/>
            <a:lstStyle/>
            <a:p>
              <a:endParaRPr/>
            </a:p>
          </p:txBody>
        </p:sp>
        <p:sp>
          <p:nvSpPr>
            <p:cNvPr id="79" name="Shape 1068"/>
            <p:cNvSpPr/>
            <p:nvPr/>
          </p:nvSpPr>
          <p:spPr>
            <a:xfrm>
              <a:off x="4145701" y="3442897"/>
              <a:ext cx="669053" cy="3184128"/>
            </a:xfrm>
            <a:custGeom>
              <a:avLst/>
              <a:gdLst/>
              <a:ahLst/>
              <a:cxnLst>
                <a:cxn ang="0">
                  <a:pos x="wd2" y="hd2"/>
                </a:cxn>
                <a:cxn ang="5400000">
                  <a:pos x="wd2" y="hd2"/>
                </a:cxn>
                <a:cxn ang="10800000">
                  <a:pos x="wd2" y="hd2"/>
                </a:cxn>
                <a:cxn ang="16200000">
                  <a:pos x="wd2" y="hd2"/>
                </a:cxn>
              </a:cxnLst>
              <a:rect l="0" t="0" r="r" b="b"/>
              <a:pathLst>
                <a:path w="16200" h="21600" extrusionOk="0">
                  <a:moveTo>
                    <a:pt x="125" y="21600"/>
                  </a:moveTo>
                  <a:cubicBezTo>
                    <a:pt x="21600" y="14478"/>
                    <a:pt x="21558" y="7278"/>
                    <a:pt x="0" y="0"/>
                  </a:cubicBezTo>
                </a:path>
              </a:pathLst>
            </a:custGeom>
            <a:noFill/>
            <a:ln w="38100" cap="flat">
              <a:solidFill>
                <a:schemeClr val="tx1">
                  <a:lumMod val="75000"/>
                  <a:lumOff val="25000"/>
                </a:schemeClr>
              </a:solidFill>
              <a:prstDash val="sysDot"/>
              <a:miter lim="400000"/>
            </a:ln>
            <a:effectLst/>
          </p:spPr>
          <p:txBody>
            <a:bodyPr/>
            <a:lstStyle/>
            <a:p>
              <a:endParaRPr/>
            </a:p>
          </p:txBody>
        </p:sp>
        <p:sp>
          <p:nvSpPr>
            <p:cNvPr id="80" name="Shape 1069"/>
            <p:cNvSpPr/>
            <p:nvPr/>
          </p:nvSpPr>
          <p:spPr>
            <a:xfrm>
              <a:off x="4740392" y="2830467"/>
              <a:ext cx="926426" cy="4408990"/>
            </a:xfrm>
            <a:custGeom>
              <a:avLst/>
              <a:gdLst/>
              <a:ahLst/>
              <a:cxnLst>
                <a:cxn ang="0">
                  <a:pos x="wd2" y="hd2"/>
                </a:cxn>
                <a:cxn ang="5400000">
                  <a:pos x="wd2" y="hd2"/>
                </a:cxn>
                <a:cxn ang="10800000">
                  <a:pos x="wd2" y="hd2"/>
                </a:cxn>
                <a:cxn ang="16200000">
                  <a:pos x="wd2" y="hd2"/>
                </a:cxn>
              </a:cxnLst>
              <a:rect l="0" t="0" r="r" b="b"/>
              <a:pathLst>
                <a:path w="16200" h="21600" extrusionOk="0">
                  <a:moveTo>
                    <a:pt x="125" y="21600"/>
                  </a:moveTo>
                  <a:cubicBezTo>
                    <a:pt x="21600" y="14478"/>
                    <a:pt x="21558" y="7278"/>
                    <a:pt x="0" y="0"/>
                  </a:cubicBezTo>
                </a:path>
              </a:pathLst>
            </a:custGeom>
            <a:noFill/>
            <a:ln w="38100" cap="flat">
              <a:solidFill>
                <a:schemeClr val="tx1">
                  <a:lumMod val="75000"/>
                  <a:lumOff val="25000"/>
                </a:schemeClr>
              </a:solidFill>
              <a:prstDash val="sysDot"/>
              <a:miter lim="400000"/>
            </a:ln>
            <a:effectLst/>
          </p:spPr>
          <p:txBody>
            <a:bodyPr/>
            <a:lstStyle/>
            <a:p>
              <a:endParaRPr/>
            </a:p>
          </p:txBody>
        </p:sp>
        <p:sp>
          <p:nvSpPr>
            <p:cNvPr id="81" name="Shape 1048"/>
            <p:cNvSpPr/>
            <p:nvPr/>
          </p:nvSpPr>
          <p:spPr>
            <a:xfrm flipH="1">
              <a:off x="2534112" y="3728563"/>
              <a:ext cx="2807960" cy="1297783"/>
            </a:xfrm>
            <a:prstGeom prst="line">
              <a:avLst/>
            </a:prstGeom>
            <a:noFill/>
            <a:ln w="38100" cap="flat">
              <a:solidFill>
                <a:schemeClr val="tx1">
                  <a:lumMod val="75000"/>
                  <a:lumOff val="25000"/>
                </a:schemeClr>
              </a:solidFill>
              <a:prstDash val="sysDot"/>
              <a:miter lim="400000"/>
            </a:ln>
            <a:effectLst/>
          </p:spPr>
          <p:txBody>
            <a:bodyPr wrap="square" lIns="50800" tIns="50800" rIns="50800" bIns="50800" numCol="1" anchor="ctr">
              <a:noAutofit/>
            </a:bodyPr>
            <a:lstStyle/>
            <a:p>
              <a:endParaRPr/>
            </a:p>
          </p:txBody>
        </p:sp>
        <p:sp>
          <p:nvSpPr>
            <p:cNvPr id="82" name="Shape 1049"/>
            <p:cNvSpPr/>
            <p:nvPr/>
          </p:nvSpPr>
          <p:spPr>
            <a:xfrm>
              <a:off x="2532036" y="5064060"/>
              <a:ext cx="2810036" cy="1297649"/>
            </a:xfrm>
            <a:prstGeom prst="line">
              <a:avLst/>
            </a:prstGeom>
            <a:noFill/>
            <a:ln w="38100" cap="flat">
              <a:solidFill>
                <a:schemeClr val="tx1">
                  <a:lumMod val="75000"/>
                  <a:lumOff val="25000"/>
                </a:schemeClr>
              </a:solidFill>
              <a:prstDash val="sysDot"/>
              <a:miter lim="400000"/>
            </a:ln>
            <a:effectLst/>
          </p:spPr>
          <p:txBody>
            <a:bodyPr wrap="square" lIns="50800" tIns="50800" rIns="50800" bIns="50800" numCol="1" anchor="ctr">
              <a:noAutofit/>
            </a:bodyPr>
            <a:lstStyle/>
            <a:p>
              <a:endParaRPr/>
            </a:p>
          </p:txBody>
        </p:sp>
        <p:sp>
          <p:nvSpPr>
            <p:cNvPr id="83" name="Shape 1053"/>
            <p:cNvSpPr/>
            <p:nvPr/>
          </p:nvSpPr>
          <p:spPr>
            <a:xfrm>
              <a:off x="4309892" y="5742868"/>
              <a:ext cx="581318" cy="581318"/>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endParaRPr dirty="0"/>
            </a:p>
          </p:txBody>
        </p:sp>
        <p:sp>
          <p:nvSpPr>
            <p:cNvPr id="84" name="Shape 1054"/>
            <p:cNvSpPr/>
            <p:nvPr/>
          </p:nvSpPr>
          <p:spPr>
            <a:xfrm>
              <a:off x="4309892" y="3766085"/>
              <a:ext cx="581318" cy="581318"/>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endParaRPr dirty="0"/>
            </a:p>
          </p:txBody>
        </p:sp>
        <p:sp>
          <p:nvSpPr>
            <p:cNvPr id="85" name="Shape 1055"/>
            <p:cNvSpPr/>
            <p:nvPr/>
          </p:nvSpPr>
          <p:spPr>
            <a:xfrm>
              <a:off x="3530132" y="5348403"/>
              <a:ext cx="581317" cy="581318"/>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endParaRPr dirty="0"/>
            </a:p>
          </p:txBody>
        </p:sp>
        <p:sp>
          <p:nvSpPr>
            <p:cNvPr id="86" name="Shape 1056"/>
            <p:cNvSpPr/>
            <p:nvPr/>
          </p:nvSpPr>
          <p:spPr>
            <a:xfrm>
              <a:off x="3530132" y="4160551"/>
              <a:ext cx="581317" cy="581318"/>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endParaRPr dirty="0"/>
            </a:p>
          </p:txBody>
        </p:sp>
        <p:sp>
          <p:nvSpPr>
            <p:cNvPr id="87" name="Shape 1057"/>
            <p:cNvSpPr/>
            <p:nvPr/>
          </p:nvSpPr>
          <p:spPr>
            <a:xfrm>
              <a:off x="4518372" y="4775238"/>
              <a:ext cx="581317" cy="581318"/>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endParaRPr dirty="0"/>
            </a:p>
          </p:txBody>
        </p:sp>
        <p:sp>
          <p:nvSpPr>
            <p:cNvPr id="88" name="Shape 1058"/>
            <p:cNvSpPr/>
            <p:nvPr/>
          </p:nvSpPr>
          <p:spPr>
            <a:xfrm>
              <a:off x="5388615" y="4347555"/>
              <a:ext cx="581318" cy="581318"/>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chemeClr val="accent4"/>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endParaRPr dirty="0"/>
            </a:p>
          </p:txBody>
        </p:sp>
        <p:sp>
          <p:nvSpPr>
            <p:cNvPr id="89" name="Shape 1059"/>
            <p:cNvSpPr/>
            <p:nvPr/>
          </p:nvSpPr>
          <p:spPr>
            <a:xfrm>
              <a:off x="5388615" y="5161399"/>
              <a:ext cx="581318" cy="581318"/>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chemeClr val="accent4"/>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endParaRPr dirty="0"/>
            </a:p>
          </p:txBody>
        </p:sp>
        <p:sp>
          <p:nvSpPr>
            <p:cNvPr id="90" name="Shape 1060"/>
            <p:cNvSpPr/>
            <p:nvPr/>
          </p:nvSpPr>
          <p:spPr>
            <a:xfrm>
              <a:off x="5089652" y="3390898"/>
              <a:ext cx="581318" cy="581318"/>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chemeClr val="accent5"/>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endParaRPr dirty="0"/>
            </a:p>
          </p:txBody>
        </p:sp>
        <p:sp>
          <p:nvSpPr>
            <p:cNvPr id="101" name="Shape 1061"/>
            <p:cNvSpPr/>
            <p:nvPr/>
          </p:nvSpPr>
          <p:spPr>
            <a:xfrm>
              <a:off x="5089652" y="6118056"/>
              <a:ext cx="581318" cy="581318"/>
            </a:xfrm>
            <a:custGeom>
              <a:avLst/>
              <a:gdLst/>
              <a:ahLst/>
              <a:cxnLst>
                <a:cxn ang="0">
                  <a:pos x="wd2" y="hd2"/>
                </a:cxn>
                <a:cxn ang="5400000">
                  <a:pos x="wd2" y="hd2"/>
                </a:cxn>
                <a:cxn ang="10800000">
                  <a:pos x="wd2" y="hd2"/>
                </a:cxn>
                <a:cxn ang="16200000">
                  <a:pos x="wd2" y="hd2"/>
                </a:cxn>
              </a:cxnLst>
              <a:rect l="0" t="0" r="r" b="b"/>
              <a:pathLst>
                <a:path w="21600" h="21600" extrusionOk="0">
                  <a:moveTo>
                    <a:pt x="10501" y="0"/>
                  </a:moveTo>
                  <a:lnTo>
                    <a:pt x="11100" y="0"/>
                  </a:lnTo>
                  <a:cubicBezTo>
                    <a:pt x="16899" y="0"/>
                    <a:pt x="21600" y="4702"/>
                    <a:pt x="21600" y="10500"/>
                  </a:cubicBezTo>
                  <a:lnTo>
                    <a:pt x="21600" y="11100"/>
                  </a:lnTo>
                  <a:cubicBezTo>
                    <a:pt x="21600" y="16898"/>
                    <a:pt x="16899" y="21600"/>
                    <a:pt x="11100" y="21600"/>
                  </a:cubicBezTo>
                  <a:lnTo>
                    <a:pt x="10501" y="21600"/>
                  </a:lnTo>
                  <a:cubicBezTo>
                    <a:pt x="4702" y="21600"/>
                    <a:pt x="0" y="16898"/>
                    <a:pt x="0" y="11100"/>
                  </a:cubicBezTo>
                  <a:lnTo>
                    <a:pt x="0" y="10500"/>
                  </a:lnTo>
                  <a:cubicBezTo>
                    <a:pt x="0" y="4702"/>
                    <a:pt x="4702" y="0"/>
                    <a:pt x="10501" y="0"/>
                  </a:cubicBezTo>
                  <a:cubicBezTo>
                    <a:pt x="10501" y="0"/>
                    <a:pt x="10501" y="0"/>
                    <a:pt x="10501" y="0"/>
                  </a:cubicBezTo>
                  <a:close/>
                </a:path>
              </a:pathLst>
            </a:custGeom>
            <a:solidFill>
              <a:schemeClr val="accent5"/>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endParaRPr dirty="0"/>
            </a:p>
          </p:txBody>
        </p:sp>
        <p:sp>
          <p:nvSpPr>
            <p:cNvPr id="102" name="Shape 1063"/>
            <p:cNvSpPr/>
            <p:nvPr/>
          </p:nvSpPr>
          <p:spPr>
            <a:xfrm>
              <a:off x="1694831" y="4214682"/>
              <a:ext cx="1660906" cy="1660907"/>
            </a:xfrm>
            <a:prstGeom prst="ellipse">
              <a:avLst/>
            </a:prstGeom>
            <a:solidFill>
              <a:schemeClr val="accent1"/>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nSpc>
                  <a:spcPct val="90000"/>
                </a:lnSpc>
                <a:defRPr sz="4000">
                  <a:solidFill>
                    <a:srgbClr val="FFFFFF"/>
                  </a:solidFill>
                </a:defRPr>
              </a:lvl1pPr>
            </a:lstStyle>
            <a:p>
              <a:endParaRPr dirty="0"/>
            </a:p>
          </p:txBody>
        </p:sp>
      </p:grpSp>
      <p:sp>
        <p:nvSpPr>
          <p:cNvPr id="33" name="Rectangle 32">
            <a:extLst>
              <a:ext uri="{FF2B5EF4-FFF2-40B4-BE49-F238E27FC236}">
                <a16:creationId xmlns:a16="http://schemas.microsoft.com/office/drawing/2014/main" id="{A229FF35-16F7-4951-B10A-FB817720EE1D}"/>
              </a:ext>
            </a:extLst>
          </p:cNvPr>
          <p:cNvSpPr/>
          <p:nvPr/>
        </p:nvSpPr>
        <p:spPr>
          <a:xfrm>
            <a:off x="6400800" y="2305081"/>
            <a:ext cx="5791200" cy="392510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 name="Shape 621">
            <a:extLst>
              <a:ext uri="{FF2B5EF4-FFF2-40B4-BE49-F238E27FC236}">
                <a16:creationId xmlns:a16="http://schemas.microsoft.com/office/drawing/2014/main" id="{D58A60AA-0CA6-4DEB-BE24-40FF9EE11DE7}"/>
              </a:ext>
            </a:extLst>
          </p:cNvPr>
          <p:cNvSpPr/>
          <p:nvPr/>
        </p:nvSpPr>
        <p:spPr>
          <a:xfrm>
            <a:off x="7085399" y="2779674"/>
            <a:ext cx="662436" cy="662436"/>
          </a:xfrm>
          <a:prstGeom prst="ellipse">
            <a:avLst/>
          </a:prstGeom>
          <a:ln w="6350">
            <a:solidFill>
              <a:schemeClr val="accent1"/>
            </a:solidFill>
            <a:miter lim="400000"/>
          </a:ln>
        </p:spPr>
        <p:txBody>
          <a:bodyPr lIns="19050" tIns="19050" rIns="19050" bIns="19050" anchor="ctr"/>
          <a:lstStyle/>
          <a:p>
            <a:pPr>
              <a:lnSpc>
                <a:spcPct val="100000"/>
              </a:lnSpc>
              <a:defRPr sz="3200">
                <a:solidFill>
                  <a:srgbClr val="FFFFFF"/>
                </a:solidFill>
                <a:latin typeface="Helvetica Light"/>
                <a:ea typeface="Helvetica Light"/>
                <a:cs typeface="Helvetica Light"/>
                <a:sym typeface="Helvetica Light"/>
              </a:defRPr>
            </a:pPr>
            <a:endParaRPr sz="1600"/>
          </a:p>
        </p:txBody>
      </p:sp>
      <p:sp>
        <p:nvSpPr>
          <p:cNvPr id="35" name="Shape 623">
            <a:extLst>
              <a:ext uri="{FF2B5EF4-FFF2-40B4-BE49-F238E27FC236}">
                <a16:creationId xmlns:a16="http://schemas.microsoft.com/office/drawing/2014/main" id="{28C0BD17-1C5E-4D88-B5BA-1E904E868B23}"/>
              </a:ext>
            </a:extLst>
          </p:cNvPr>
          <p:cNvSpPr/>
          <p:nvPr/>
        </p:nvSpPr>
        <p:spPr>
          <a:xfrm>
            <a:off x="9594020" y="2779674"/>
            <a:ext cx="662436" cy="662436"/>
          </a:xfrm>
          <a:prstGeom prst="ellipse">
            <a:avLst/>
          </a:prstGeom>
          <a:ln w="6350">
            <a:solidFill>
              <a:schemeClr val="accent1"/>
            </a:solidFill>
            <a:miter lim="400000"/>
          </a:ln>
        </p:spPr>
        <p:txBody>
          <a:bodyPr lIns="19050" tIns="19050" rIns="19050" bIns="19050" anchor="ctr"/>
          <a:lstStyle/>
          <a:p>
            <a:pPr>
              <a:lnSpc>
                <a:spcPct val="100000"/>
              </a:lnSpc>
              <a:defRPr sz="3200">
                <a:solidFill>
                  <a:srgbClr val="FFFFFF"/>
                </a:solidFill>
                <a:latin typeface="Helvetica Light"/>
                <a:ea typeface="Helvetica Light"/>
                <a:cs typeface="Helvetica Light"/>
                <a:sym typeface="Helvetica Light"/>
              </a:defRPr>
            </a:pPr>
            <a:endParaRPr sz="1600"/>
          </a:p>
        </p:txBody>
      </p:sp>
      <p:grpSp>
        <p:nvGrpSpPr>
          <p:cNvPr id="36" name="Group 35">
            <a:extLst>
              <a:ext uri="{FF2B5EF4-FFF2-40B4-BE49-F238E27FC236}">
                <a16:creationId xmlns:a16="http://schemas.microsoft.com/office/drawing/2014/main" id="{591A276A-C3EF-405A-98DC-FD9F1BC54304}"/>
              </a:ext>
            </a:extLst>
          </p:cNvPr>
          <p:cNvGrpSpPr/>
          <p:nvPr/>
        </p:nvGrpSpPr>
        <p:grpSpPr>
          <a:xfrm>
            <a:off x="9745540" y="2942166"/>
            <a:ext cx="359396" cy="337279"/>
            <a:chOff x="3081338" y="1703388"/>
            <a:chExt cx="309563" cy="290513"/>
          </a:xfrm>
          <a:solidFill>
            <a:schemeClr val="accent1"/>
          </a:solidFill>
        </p:grpSpPr>
        <p:sp>
          <p:nvSpPr>
            <p:cNvPr id="37" name="Freeform 289">
              <a:extLst>
                <a:ext uri="{FF2B5EF4-FFF2-40B4-BE49-F238E27FC236}">
                  <a16:creationId xmlns:a16="http://schemas.microsoft.com/office/drawing/2014/main" id="{57010F03-AA6A-4824-9566-EC9ECC13820F}"/>
                </a:ext>
              </a:extLst>
            </p:cNvPr>
            <p:cNvSpPr>
              <a:spLocks/>
            </p:cNvSpPr>
            <p:nvPr/>
          </p:nvSpPr>
          <p:spPr bwMode="auto">
            <a:xfrm>
              <a:off x="3154363" y="1703388"/>
              <a:ext cx="163513" cy="9525"/>
            </a:xfrm>
            <a:custGeom>
              <a:avLst/>
              <a:gdLst/>
              <a:ahLst/>
              <a:cxnLst>
                <a:cxn ang="0">
                  <a:pos x="70" y="4"/>
                </a:cxn>
                <a:cxn ang="0">
                  <a:pos x="72" y="2"/>
                </a:cxn>
                <a:cxn ang="0">
                  <a:pos x="70" y="0"/>
                </a:cxn>
                <a:cxn ang="0">
                  <a:pos x="2" y="0"/>
                </a:cxn>
                <a:cxn ang="0">
                  <a:pos x="0" y="2"/>
                </a:cxn>
                <a:cxn ang="0">
                  <a:pos x="2" y="4"/>
                </a:cxn>
                <a:cxn ang="0">
                  <a:pos x="70" y="4"/>
                </a:cxn>
              </a:cxnLst>
              <a:rect l="0" t="0" r="r" b="b"/>
              <a:pathLst>
                <a:path w="72" h="4">
                  <a:moveTo>
                    <a:pt x="70" y="4"/>
                  </a:moveTo>
                  <a:cubicBezTo>
                    <a:pt x="71" y="4"/>
                    <a:pt x="72" y="3"/>
                    <a:pt x="72" y="2"/>
                  </a:cubicBezTo>
                  <a:cubicBezTo>
                    <a:pt x="72" y="1"/>
                    <a:pt x="71" y="0"/>
                    <a:pt x="70" y="0"/>
                  </a:cubicBezTo>
                  <a:cubicBezTo>
                    <a:pt x="2" y="0"/>
                    <a:pt x="2" y="0"/>
                    <a:pt x="2" y="0"/>
                  </a:cubicBezTo>
                  <a:cubicBezTo>
                    <a:pt x="1" y="0"/>
                    <a:pt x="0" y="1"/>
                    <a:pt x="0" y="2"/>
                  </a:cubicBezTo>
                  <a:cubicBezTo>
                    <a:pt x="0" y="3"/>
                    <a:pt x="1" y="4"/>
                    <a:pt x="2" y="4"/>
                  </a:cubicBezTo>
                  <a:lnTo>
                    <a:pt x="70" y="4"/>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8" name="Freeform 290">
              <a:extLst>
                <a:ext uri="{FF2B5EF4-FFF2-40B4-BE49-F238E27FC236}">
                  <a16:creationId xmlns:a16="http://schemas.microsoft.com/office/drawing/2014/main" id="{559A8543-658F-403C-A45D-DAB8FCE16320}"/>
                </a:ext>
              </a:extLst>
            </p:cNvPr>
            <p:cNvSpPr>
              <a:spLocks noEditPoints="1"/>
            </p:cNvSpPr>
            <p:nvPr/>
          </p:nvSpPr>
          <p:spPr bwMode="auto">
            <a:xfrm>
              <a:off x="3081338" y="1722438"/>
              <a:ext cx="309563" cy="227013"/>
            </a:xfrm>
            <a:custGeom>
              <a:avLst/>
              <a:gdLst/>
              <a:ahLst/>
              <a:cxnLst>
                <a:cxn ang="0">
                  <a:pos x="102" y="0"/>
                </a:cxn>
                <a:cxn ang="0">
                  <a:pos x="34" y="0"/>
                </a:cxn>
                <a:cxn ang="0">
                  <a:pos x="26" y="0"/>
                </a:cxn>
                <a:cxn ang="0">
                  <a:pos x="4" y="9"/>
                </a:cxn>
                <a:cxn ang="0">
                  <a:pos x="2" y="27"/>
                </a:cxn>
                <a:cxn ang="0">
                  <a:pos x="25" y="56"/>
                </a:cxn>
                <a:cxn ang="0">
                  <a:pos x="26" y="56"/>
                </a:cxn>
                <a:cxn ang="0">
                  <a:pos x="28" y="55"/>
                </a:cxn>
                <a:cxn ang="0">
                  <a:pos x="27" y="52"/>
                </a:cxn>
                <a:cxn ang="0">
                  <a:pos x="6" y="25"/>
                </a:cxn>
                <a:cxn ang="0">
                  <a:pos x="7" y="11"/>
                </a:cxn>
                <a:cxn ang="0">
                  <a:pos x="26" y="4"/>
                </a:cxn>
                <a:cxn ang="0">
                  <a:pos x="32" y="4"/>
                </a:cxn>
                <a:cxn ang="0">
                  <a:pos x="32" y="42"/>
                </a:cxn>
                <a:cxn ang="0">
                  <a:pos x="64" y="87"/>
                </a:cxn>
                <a:cxn ang="0">
                  <a:pos x="64" y="88"/>
                </a:cxn>
                <a:cxn ang="0">
                  <a:pos x="64" y="98"/>
                </a:cxn>
                <a:cxn ang="0">
                  <a:pos x="66" y="100"/>
                </a:cxn>
                <a:cxn ang="0">
                  <a:pos x="68" y="98"/>
                </a:cxn>
                <a:cxn ang="0">
                  <a:pos x="68" y="88"/>
                </a:cxn>
                <a:cxn ang="0">
                  <a:pos x="68" y="87"/>
                </a:cxn>
                <a:cxn ang="0">
                  <a:pos x="104" y="42"/>
                </a:cxn>
                <a:cxn ang="0">
                  <a:pos x="104" y="4"/>
                </a:cxn>
                <a:cxn ang="0">
                  <a:pos x="110" y="4"/>
                </a:cxn>
                <a:cxn ang="0">
                  <a:pos x="129" y="11"/>
                </a:cxn>
                <a:cxn ang="0">
                  <a:pos x="130" y="25"/>
                </a:cxn>
                <a:cxn ang="0">
                  <a:pos x="109" y="52"/>
                </a:cxn>
                <a:cxn ang="0">
                  <a:pos x="108" y="55"/>
                </a:cxn>
                <a:cxn ang="0">
                  <a:pos x="110" y="56"/>
                </a:cxn>
                <a:cxn ang="0">
                  <a:pos x="111" y="56"/>
                </a:cxn>
                <a:cxn ang="0">
                  <a:pos x="134" y="27"/>
                </a:cxn>
                <a:cxn ang="0">
                  <a:pos x="132" y="9"/>
                </a:cxn>
                <a:cxn ang="0">
                  <a:pos x="110" y="0"/>
                </a:cxn>
                <a:cxn ang="0">
                  <a:pos x="102" y="0"/>
                </a:cxn>
                <a:cxn ang="0">
                  <a:pos x="100" y="42"/>
                </a:cxn>
                <a:cxn ang="0">
                  <a:pos x="66" y="84"/>
                </a:cxn>
                <a:cxn ang="0">
                  <a:pos x="36" y="42"/>
                </a:cxn>
                <a:cxn ang="0">
                  <a:pos x="36" y="4"/>
                </a:cxn>
                <a:cxn ang="0">
                  <a:pos x="100" y="4"/>
                </a:cxn>
                <a:cxn ang="0">
                  <a:pos x="100" y="42"/>
                </a:cxn>
              </a:cxnLst>
              <a:rect l="0" t="0" r="r" b="b"/>
              <a:pathLst>
                <a:path w="136" h="100">
                  <a:moveTo>
                    <a:pt x="102" y="0"/>
                  </a:moveTo>
                  <a:cubicBezTo>
                    <a:pt x="34" y="0"/>
                    <a:pt x="34" y="0"/>
                    <a:pt x="34" y="0"/>
                  </a:cubicBezTo>
                  <a:cubicBezTo>
                    <a:pt x="26" y="0"/>
                    <a:pt x="26" y="0"/>
                    <a:pt x="26" y="0"/>
                  </a:cubicBezTo>
                  <a:cubicBezTo>
                    <a:pt x="13" y="0"/>
                    <a:pt x="7" y="5"/>
                    <a:pt x="4" y="9"/>
                  </a:cubicBezTo>
                  <a:cubicBezTo>
                    <a:pt x="0" y="13"/>
                    <a:pt x="0" y="20"/>
                    <a:pt x="2" y="27"/>
                  </a:cubicBezTo>
                  <a:cubicBezTo>
                    <a:pt x="6" y="37"/>
                    <a:pt x="17" y="50"/>
                    <a:pt x="25" y="56"/>
                  </a:cubicBezTo>
                  <a:cubicBezTo>
                    <a:pt x="25" y="56"/>
                    <a:pt x="26" y="56"/>
                    <a:pt x="26" y="56"/>
                  </a:cubicBezTo>
                  <a:cubicBezTo>
                    <a:pt x="27" y="56"/>
                    <a:pt x="27" y="56"/>
                    <a:pt x="28" y="55"/>
                  </a:cubicBezTo>
                  <a:cubicBezTo>
                    <a:pt x="28" y="54"/>
                    <a:pt x="28" y="53"/>
                    <a:pt x="27" y="52"/>
                  </a:cubicBezTo>
                  <a:cubicBezTo>
                    <a:pt x="21" y="47"/>
                    <a:pt x="9" y="35"/>
                    <a:pt x="6" y="25"/>
                  </a:cubicBezTo>
                  <a:cubicBezTo>
                    <a:pt x="4" y="20"/>
                    <a:pt x="4" y="15"/>
                    <a:pt x="7" y="11"/>
                  </a:cubicBezTo>
                  <a:cubicBezTo>
                    <a:pt x="10" y="6"/>
                    <a:pt x="17" y="4"/>
                    <a:pt x="26" y="4"/>
                  </a:cubicBezTo>
                  <a:cubicBezTo>
                    <a:pt x="32" y="4"/>
                    <a:pt x="32" y="4"/>
                    <a:pt x="32" y="4"/>
                  </a:cubicBezTo>
                  <a:cubicBezTo>
                    <a:pt x="32" y="42"/>
                    <a:pt x="32" y="42"/>
                    <a:pt x="32" y="42"/>
                  </a:cubicBezTo>
                  <a:cubicBezTo>
                    <a:pt x="32" y="69"/>
                    <a:pt x="59" y="84"/>
                    <a:pt x="64" y="87"/>
                  </a:cubicBezTo>
                  <a:cubicBezTo>
                    <a:pt x="64" y="88"/>
                    <a:pt x="64" y="88"/>
                    <a:pt x="64" y="88"/>
                  </a:cubicBezTo>
                  <a:cubicBezTo>
                    <a:pt x="64" y="98"/>
                    <a:pt x="64" y="98"/>
                    <a:pt x="64" y="98"/>
                  </a:cubicBezTo>
                  <a:cubicBezTo>
                    <a:pt x="64" y="99"/>
                    <a:pt x="65" y="100"/>
                    <a:pt x="66" y="100"/>
                  </a:cubicBezTo>
                  <a:cubicBezTo>
                    <a:pt x="67" y="100"/>
                    <a:pt x="68" y="99"/>
                    <a:pt x="68" y="98"/>
                  </a:cubicBezTo>
                  <a:cubicBezTo>
                    <a:pt x="68" y="88"/>
                    <a:pt x="68" y="88"/>
                    <a:pt x="68" y="88"/>
                  </a:cubicBezTo>
                  <a:cubicBezTo>
                    <a:pt x="68" y="88"/>
                    <a:pt x="68" y="88"/>
                    <a:pt x="68" y="87"/>
                  </a:cubicBezTo>
                  <a:cubicBezTo>
                    <a:pt x="74" y="84"/>
                    <a:pt x="104" y="69"/>
                    <a:pt x="104" y="42"/>
                  </a:cubicBezTo>
                  <a:cubicBezTo>
                    <a:pt x="104" y="4"/>
                    <a:pt x="104" y="4"/>
                    <a:pt x="104" y="4"/>
                  </a:cubicBezTo>
                  <a:cubicBezTo>
                    <a:pt x="110" y="4"/>
                    <a:pt x="110" y="4"/>
                    <a:pt x="110" y="4"/>
                  </a:cubicBezTo>
                  <a:cubicBezTo>
                    <a:pt x="119" y="4"/>
                    <a:pt x="126" y="6"/>
                    <a:pt x="129" y="11"/>
                  </a:cubicBezTo>
                  <a:cubicBezTo>
                    <a:pt x="132" y="15"/>
                    <a:pt x="132" y="20"/>
                    <a:pt x="130" y="25"/>
                  </a:cubicBezTo>
                  <a:cubicBezTo>
                    <a:pt x="128" y="33"/>
                    <a:pt x="115" y="48"/>
                    <a:pt x="109" y="52"/>
                  </a:cubicBezTo>
                  <a:cubicBezTo>
                    <a:pt x="108" y="53"/>
                    <a:pt x="108" y="54"/>
                    <a:pt x="108" y="55"/>
                  </a:cubicBezTo>
                  <a:cubicBezTo>
                    <a:pt x="109" y="56"/>
                    <a:pt x="109" y="56"/>
                    <a:pt x="110" y="56"/>
                  </a:cubicBezTo>
                  <a:cubicBezTo>
                    <a:pt x="110" y="56"/>
                    <a:pt x="111" y="56"/>
                    <a:pt x="111" y="56"/>
                  </a:cubicBezTo>
                  <a:cubicBezTo>
                    <a:pt x="118" y="50"/>
                    <a:pt x="131" y="35"/>
                    <a:pt x="134" y="27"/>
                  </a:cubicBezTo>
                  <a:cubicBezTo>
                    <a:pt x="136" y="20"/>
                    <a:pt x="136" y="13"/>
                    <a:pt x="132" y="9"/>
                  </a:cubicBezTo>
                  <a:cubicBezTo>
                    <a:pt x="129" y="5"/>
                    <a:pt x="123" y="0"/>
                    <a:pt x="110" y="0"/>
                  </a:cubicBezTo>
                  <a:lnTo>
                    <a:pt x="102" y="0"/>
                  </a:lnTo>
                  <a:close/>
                  <a:moveTo>
                    <a:pt x="100" y="42"/>
                  </a:moveTo>
                  <a:cubicBezTo>
                    <a:pt x="100" y="66"/>
                    <a:pt x="71" y="81"/>
                    <a:pt x="66" y="84"/>
                  </a:cubicBezTo>
                  <a:cubicBezTo>
                    <a:pt x="61" y="81"/>
                    <a:pt x="36" y="66"/>
                    <a:pt x="36" y="42"/>
                  </a:cubicBezTo>
                  <a:cubicBezTo>
                    <a:pt x="36" y="4"/>
                    <a:pt x="36" y="4"/>
                    <a:pt x="36" y="4"/>
                  </a:cubicBezTo>
                  <a:cubicBezTo>
                    <a:pt x="100" y="4"/>
                    <a:pt x="100" y="4"/>
                    <a:pt x="100" y="4"/>
                  </a:cubicBezTo>
                  <a:lnTo>
                    <a:pt x="100" y="42"/>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9" name="Freeform 291">
              <a:extLst>
                <a:ext uri="{FF2B5EF4-FFF2-40B4-BE49-F238E27FC236}">
                  <a16:creationId xmlns:a16="http://schemas.microsoft.com/office/drawing/2014/main" id="{D53F2941-494F-4B55-9035-297F1B75CC31}"/>
                </a:ext>
              </a:extLst>
            </p:cNvPr>
            <p:cNvSpPr>
              <a:spLocks noEditPoints="1"/>
            </p:cNvSpPr>
            <p:nvPr/>
          </p:nvSpPr>
          <p:spPr bwMode="auto">
            <a:xfrm>
              <a:off x="3163888" y="1957388"/>
              <a:ext cx="134938" cy="36513"/>
            </a:xfrm>
            <a:custGeom>
              <a:avLst/>
              <a:gdLst/>
              <a:ahLst/>
              <a:cxnLst>
                <a:cxn ang="0">
                  <a:pos x="8" y="0"/>
                </a:cxn>
                <a:cxn ang="0">
                  <a:pos x="0" y="8"/>
                </a:cxn>
                <a:cxn ang="0">
                  <a:pos x="0" y="14"/>
                </a:cxn>
                <a:cxn ang="0">
                  <a:pos x="2" y="16"/>
                </a:cxn>
                <a:cxn ang="0">
                  <a:pos x="58" y="16"/>
                </a:cxn>
                <a:cxn ang="0">
                  <a:pos x="60" y="14"/>
                </a:cxn>
                <a:cxn ang="0">
                  <a:pos x="60" y="8"/>
                </a:cxn>
                <a:cxn ang="0">
                  <a:pos x="52" y="0"/>
                </a:cxn>
                <a:cxn ang="0">
                  <a:pos x="8" y="0"/>
                </a:cxn>
                <a:cxn ang="0">
                  <a:pos x="56" y="8"/>
                </a:cxn>
                <a:cxn ang="0">
                  <a:pos x="56" y="12"/>
                </a:cxn>
                <a:cxn ang="0">
                  <a:pos x="4" y="12"/>
                </a:cxn>
                <a:cxn ang="0">
                  <a:pos x="4" y="8"/>
                </a:cxn>
                <a:cxn ang="0">
                  <a:pos x="8" y="4"/>
                </a:cxn>
                <a:cxn ang="0">
                  <a:pos x="52" y="4"/>
                </a:cxn>
                <a:cxn ang="0">
                  <a:pos x="56" y="8"/>
                </a:cxn>
              </a:cxnLst>
              <a:rect l="0" t="0" r="r" b="b"/>
              <a:pathLst>
                <a:path w="60" h="16">
                  <a:moveTo>
                    <a:pt x="8" y="0"/>
                  </a:moveTo>
                  <a:cubicBezTo>
                    <a:pt x="3" y="0"/>
                    <a:pt x="0" y="3"/>
                    <a:pt x="0" y="8"/>
                  </a:cubicBezTo>
                  <a:cubicBezTo>
                    <a:pt x="0" y="14"/>
                    <a:pt x="0" y="14"/>
                    <a:pt x="0" y="14"/>
                  </a:cubicBezTo>
                  <a:cubicBezTo>
                    <a:pt x="0" y="15"/>
                    <a:pt x="1" y="16"/>
                    <a:pt x="2" y="16"/>
                  </a:cubicBezTo>
                  <a:cubicBezTo>
                    <a:pt x="58" y="16"/>
                    <a:pt x="58" y="16"/>
                    <a:pt x="58" y="16"/>
                  </a:cubicBezTo>
                  <a:cubicBezTo>
                    <a:pt x="59" y="16"/>
                    <a:pt x="60" y="15"/>
                    <a:pt x="60" y="14"/>
                  </a:cubicBezTo>
                  <a:cubicBezTo>
                    <a:pt x="60" y="8"/>
                    <a:pt x="60" y="8"/>
                    <a:pt x="60" y="8"/>
                  </a:cubicBezTo>
                  <a:cubicBezTo>
                    <a:pt x="60" y="4"/>
                    <a:pt x="56" y="0"/>
                    <a:pt x="52" y="0"/>
                  </a:cubicBezTo>
                  <a:lnTo>
                    <a:pt x="8" y="0"/>
                  </a:lnTo>
                  <a:close/>
                  <a:moveTo>
                    <a:pt x="56" y="8"/>
                  </a:moveTo>
                  <a:cubicBezTo>
                    <a:pt x="56" y="12"/>
                    <a:pt x="56" y="12"/>
                    <a:pt x="56" y="12"/>
                  </a:cubicBezTo>
                  <a:cubicBezTo>
                    <a:pt x="4" y="12"/>
                    <a:pt x="4" y="12"/>
                    <a:pt x="4" y="12"/>
                  </a:cubicBezTo>
                  <a:cubicBezTo>
                    <a:pt x="4" y="8"/>
                    <a:pt x="4" y="8"/>
                    <a:pt x="4" y="8"/>
                  </a:cubicBezTo>
                  <a:cubicBezTo>
                    <a:pt x="4" y="6"/>
                    <a:pt x="6" y="4"/>
                    <a:pt x="8" y="4"/>
                  </a:cubicBezTo>
                  <a:cubicBezTo>
                    <a:pt x="52" y="4"/>
                    <a:pt x="52" y="4"/>
                    <a:pt x="52" y="4"/>
                  </a:cubicBezTo>
                  <a:cubicBezTo>
                    <a:pt x="54" y="4"/>
                    <a:pt x="56" y="6"/>
                    <a:pt x="56" y="8"/>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40" name="Group 39">
            <a:extLst>
              <a:ext uri="{FF2B5EF4-FFF2-40B4-BE49-F238E27FC236}">
                <a16:creationId xmlns:a16="http://schemas.microsoft.com/office/drawing/2014/main" id="{44655421-DF32-4709-BE61-9C963A57EDB9}"/>
              </a:ext>
            </a:extLst>
          </p:cNvPr>
          <p:cNvGrpSpPr/>
          <p:nvPr/>
        </p:nvGrpSpPr>
        <p:grpSpPr>
          <a:xfrm>
            <a:off x="7292105" y="2951959"/>
            <a:ext cx="289358" cy="337279"/>
            <a:chOff x="3689351" y="1703388"/>
            <a:chExt cx="249237" cy="290513"/>
          </a:xfrm>
          <a:solidFill>
            <a:schemeClr val="accent1"/>
          </a:solidFill>
        </p:grpSpPr>
        <p:sp>
          <p:nvSpPr>
            <p:cNvPr id="41" name="Freeform 292">
              <a:extLst>
                <a:ext uri="{FF2B5EF4-FFF2-40B4-BE49-F238E27FC236}">
                  <a16:creationId xmlns:a16="http://schemas.microsoft.com/office/drawing/2014/main" id="{E93BCED0-40C3-407E-85CA-3AA96E6569B8}"/>
                </a:ext>
              </a:extLst>
            </p:cNvPr>
            <p:cNvSpPr>
              <a:spLocks noEditPoints="1"/>
            </p:cNvSpPr>
            <p:nvPr/>
          </p:nvSpPr>
          <p:spPr bwMode="auto">
            <a:xfrm>
              <a:off x="3708401" y="1712913"/>
              <a:ext cx="127000" cy="163513"/>
            </a:xfrm>
            <a:custGeom>
              <a:avLst/>
              <a:gdLst/>
              <a:ahLst/>
              <a:cxnLst>
                <a:cxn ang="0">
                  <a:pos x="46" y="0"/>
                </a:cxn>
                <a:cxn ang="0">
                  <a:pos x="2" y="0"/>
                </a:cxn>
                <a:cxn ang="0">
                  <a:pos x="0" y="2"/>
                </a:cxn>
                <a:cxn ang="0">
                  <a:pos x="0" y="62"/>
                </a:cxn>
                <a:cxn ang="0">
                  <a:pos x="2" y="64"/>
                </a:cxn>
                <a:cxn ang="0">
                  <a:pos x="46" y="64"/>
                </a:cxn>
                <a:cxn ang="0">
                  <a:pos x="52" y="70"/>
                </a:cxn>
                <a:cxn ang="0">
                  <a:pos x="54" y="72"/>
                </a:cxn>
                <a:cxn ang="0">
                  <a:pos x="56" y="70"/>
                </a:cxn>
                <a:cxn ang="0">
                  <a:pos x="56" y="10"/>
                </a:cxn>
                <a:cxn ang="0">
                  <a:pos x="46" y="0"/>
                </a:cxn>
                <a:cxn ang="0">
                  <a:pos x="52" y="62"/>
                </a:cxn>
                <a:cxn ang="0">
                  <a:pos x="46" y="60"/>
                </a:cxn>
                <a:cxn ang="0">
                  <a:pos x="4" y="60"/>
                </a:cxn>
                <a:cxn ang="0">
                  <a:pos x="4" y="4"/>
                </a:cxn>
                <a:cxn ang="0">
                  <a:pos x="46" y="4"/>
                </a:cxn>
                <a:cxn ang="0">
                  <a:pos x="52" y="10"/>
                </a:cxn>
                <a:cxn ang="0">
                  <a:pos x="52" y="62"/>
                </a:cxn>
              </a:cxnLst>
              <a:rect l="0" t="0" r="r" b="b"/>
              <a:pathLst>
                <a:path w="56" h="72">
                  <a:moveTo>
                    <a:pt x="46" y="0"/>
                  </a:moveTo>
                  <a:cubicBezTo>
                    <a:pt x="2" y="0"/>
                    <a:pt x="2" y="0"/>
                    <a:pt x="2" y="0"/>
                  </a:cubicBezTo>
                  <a:cubicBezTo>
                    <a:pt x="1" y="0"/>
                    <a:pt x="0" y="1"/>
                    <a:pt x="0" y="2"/>
                  </a:cubicBezTo>
                  <a:cubicBezTo>
                    <a:pt x="0" y="62"/>
                    <a:pt x="0" y="62"/>
                    <a:pt x="0" y="62"/>
                  </a:cubicBezTo>
                  <a:cubicBezTo>
                    <a:pt x="0" y="63"/>
                    <a:pt x="1" y="64"/>
                    <a:pt x="2" y="64"/>
                  </a:cubicBezTo>
                  <a:cubicBezTo>
                    <a:pt x="46" y="64"/>
                    <a:pt x="46" y="64"/>
                    <a:pt x="46" y="64"/>
                  </a:cubicBezTo>
                  <a:cubicBezTo>
                    <a:pt x="47" y="64"/>
                    <a:pt x="52" y="64"/>
                    <a:pt x="52" y="70"/>
                  </a:cubicBezTo>
                  <a:cubicBezTo>
                    <a:pt x="52" y="71"/>
                    <a:pt x="53" y="72"/>
                    <a:pt x="54" y="72"/>
                  </a:cubicBezTo>
                  <a:cubicBezTo>
                    <a:pt x="55" y="72"/>
                    <a:pt x="56" y="71"/>
                    <a:pt x="56" y="70"/>
                  </a:cubicBezTo>
                  <a:cubicBezTo>
                    <a:pt x="56" y="10"/>
                    <a:pt x="56" y="10"/>
                    <a:pt x="56" y="10"/>
                  </a:cubicBezTo>
                  <a:cubicBezTo>
                    <a:pt x="56" y="7"/>
                    <a:pt x="54" y="0"/>
                    <a:pt x="46" y="0"/>
                  </a:cubicBezTo>
                  <a:close/>
                  <a:moveTo>
                    <a:pt x="52" y="62"/>
                  </a:moveTo>
                  <a:cubicBezTo>
                    <a:pt x="50" y="60"/>
                    <a:pt x="48" y="60"/>
                    <a:pt x="46" y="60"/>
                  </a:cubicBezTo>
                  <a:cubicBezTo>
                    <a:pt x="4" y="60"/>
                    <a:pt x="4" y="60"/>
                    <a:pt x="4" y="60"/>
                  </a:cubicBezTo>
                  <a:cubicBezTo>
                    <a:pt x="4" y="4"/>
                    <a:pt x="4" y="4"/>
                    <a:pt x="4" y="4"/>
                  </a:cubicBezTo>
                  <a:cubicBezTo>
                    <a:pt x="46" y="4"/>
                    <a:pt x="46" y="4"/>
                    <a:pt x="46" y="4"/>
                  </a:cubicBezTo>
                  <a:cubicBezTo>
                    <a:pt x="52" y="4"/>
                    <a:pt x="52" y="9"/>
                    <a:pt x="52" y="10"/>
                  </a:cubicBezTo>
                  <a:lnTo>
                    <a:pt x="52" y="62"/>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2" name="Freeform 293">
              <a:extLst>
                <a:ext uri="{FF2B5EF4-FFF2-40B4-BE49-F238E27FC236}">
                  <a16:creationId xmlns:a16="http://schemas.microsoft.com/office/drawing/2014/main" id="{2DA4EF92-365B-4DB7-A57B-43B68CC145B3}"/>
                </a:ext>
              </a:extLst>
            </p:cNvPr>
            <p:cNvSpPr>
              <a:spLocks/>
            </p:cNvSpPr>
            <p:nvPr/>
          </p:nvSpPr>
          <p:spPr bwMode="auto">
            <a:xfrm>
              <a:off x="3779838" y="1739900"/>
              <a:ext cx="158750" cy="163513"/>
            </a:xfrm>
            <a:custGeom>
              <a:avLst/>
              <a:gdLst/>
              <a:ahLst/>
              <a:cxnLst>
                <a:cxn ang="0">
                  <a:pos x="65" y="68"/>
                </a:cxn>
                <a:cxn ang="0">
                  <a:pos x="10" y="68"/>
                </a:cxn>
                <a:cxn ang="0">
                  <a:pos x="5" y="66"/>
                </a:cxn>
                <a:cxn ang="0">
                  <a:pos x="4" y="62"/>
                </a:cxn>
                <a:cxn ang="0">
                  <a:pos x="2" y="60"/>
                </a:cxn>
                <a:cxn ang="0">
                  <a:pos x="0" y="62"/>
                </a:cxn>
                <a:cxn ang="0">
                  <a:pos x="3" y="69"/>
                </a:cxn>
                <a:cxn ang="0">
                  <a:pos x="10" y="72"/>
                </a:cxn>
                <a:cxn ang="0">
                  <a:pos x="10" y="72"/>
                </a:cxn>
                <a:cxn ang="0">
                  <a:pos x="65" y="72"/>
                </a:cxn>
                <a:cxn ang="0">
                  <a:pos x="69" y="70"/>
                </a:cxn>
                <a:cxn ang="0">
                  <a:pos x="70" y="66"/>
                </a:cxn>
                <a:cxn ang="0">
                  <a:pos x="52" y="38"/>
                </a:cxn>
                <a:cxn ang="0">
                  <a:pos x="70" y="6"/>
                </a:cxn>
                <a:cxn ang="0">
                  <a:pos x="69" y="2"/>
                </a:cxn>
                <a:cxn ang="0">
                  <a:pos x="65" y="0"/>
                </a:cxn>
                <a:cxn ang="0">
                  <a:pos x="30" y="0"/>
                </a:cxn>
                <a:cxn ang="0">
                  <a:pos x="28" y="2"/>
                </a:cxn>
                <a:cxn ang="0">
                  <a:pos x="30" y="4"/>
                </a:cxn>
                <a:cxn ang="0">
                  <a:pos x="65" y="4"/>
                </a:cxn>
                <a:cxn ang="0">
                  <a:pos x="66" y="4"/>
                </a:cxn>
                <a:cxn ang="0">
                  <a:pos x="66" y="5"/>
                </a:cxn>
                <a:cxn ang="0">
                  <a:pos x="48" y="37"/>
                </a:cxn>
                <a:cxn ang="0">
                  <a:pos x="48" y="39"/>
                </a:cxn>
                <a:cxn ang="0">
                  <a:pos x="66" y="67"/>
                </a:cxn>
                <a:cxn ang="0">
                  <a:pos x="66" y="68"/>
                </a:cxn>
                <a:cxn ang="0">
                  <a:pos x="65" y="68"/>
                </a:cxn>
              </a:cxnLst>
              <a:rect l="0" t="0" r="r" b="b"/>
              <a:pathLst>
                <a:path w="70" h="72">
                  <a:moveTo>
                    <a:pt x="65" y="68"/>
                  </a:moveTo>
                  <a:cubicBezTo>
                    <a:pt x="10" y="68"/>
                    <a:pt x="10" y="68"/>
                    <a:pt x="10" y="68"/>
                  </a:cubicBezTo>
                  <a:cubicBezTo>
                    <a:pt x="10" y="68"/>
                    <a:pt x="7" y="68"/>
                    <a:pt x="5" y="66"/>
                  </a:cubicBezTo>
                  <a:cubicBezTo>
                    <a:pt x="4" y="65"/>
                    <a:pt x="4" y="64"/>
                    <a:pt x="4" y="62"/>
                  </a:cubicBezTo>
                  <a:cubicBezTo>
                    <a:pt x="4" y="61"/>
                    <a:pt x="3" y="60"/>
                    <a:pt x="2" y="60"/>
                  </a:cubicBezTo>
                  <a:cubicBezTo>
                    <a:pt x="1" y="60"/>
                    <a:pt x="0" y="61"/>
                    <a:pt x="0" y="62"/>
                  </a:cubicBezTo>
                  <a:cubicBezTo>
                    <a:pt x="0" y="65"/>
                    <a:pt x="1" y="67"/>
                    <a:pt x="3" y="69"/>
                  </a:cubicBezTo>
                  <a:cubicBezTo>
                    <a:pt x="5" y="72"/>
                    <a:pt x="9" y="72"/>
                    <a:pt x="10" y="72"/>
                  </a:cubicBezTo>
                  <a:cubicBezTo>
                    <a:pt x="10" y="72"/>
                    <a:pt x="10" y="72"/>
                    <a:pt x="10" y="72"/>
                  </a:cubicBezTo>
                  <a:cubicBezTo>
                    <a:pt x="65" y="72"/>
                    <a:pt x="65" y="72"/>
                    <a:pt x="65" y="72"/>
                  </a:cubicBezTo>
                  <a:cubicBezTo>
                    <a:pt x="67" y="72"/>
                    <a:pt x="68" y="71"/>
                    <a:pt x="69" y="70"/>
                  </a:cubicBezTo>
                  <a:cubicBezTo>
                    <a:pt x="70" y="69"/>
                    <a:pt x="70" y="67"/>
                    <a:pt x="70" y="66"/>
                  </a:cubicBezTo>
                  <a:cubicBezTo>
                    <a:pt x="68" y="58"/>
                    <a:pt x="56" y="42"/>
                    <a:pt x="52" y="38"/>
                  </a:cubicBezTo>
                  <a:cubicBezTo>
                    <a:pt x="55" y="33"/>
                    <a:pt x="68" y="14"/>
                    <a:pt x="70" y="6"/>
                  </a:cubicBezTo>
                  <a:cubicBezTo>
                    <a:pt x="70" y="5"/>
                    <a:pt x="70" y="3"/>
                    <a:pt x="69" y="2"/>
                  </a:cubicBezTo>
                  <a:cubicBezTo>
                    <a:pt x="68" y="1"/>
                    <a:pt x="67" y="0"/>
                    <a:pt x="65" y="0"/>
                  </a:cubicBezTo>
                  <a:cubicBezTo>
                    <a:pt x="30" y="0"/>
                    <a:pt x="30" y="0"/>
                    <a:pt x="30" y="0"/>
                  </a:cubicBezTo>
                  <a:cubicBezTo>
                    <a:pt x="29" y="0"/>
                    <a:pt x="28" y="1"/>
                    <a:pt x="28" y="2"/>
                  </a:cubicBezTo>
                  <a:cubicBezTo>
                    <a:pt x="28" y="3"/>
                    <a:pt x="29" y="4"/>
                    <a:pt x="30" y="4"/>
                  </a:cubicBezTo>
                  <a:cubicBezTo>
                    <a:pt x="65" y="4"/>
                    <a:pt x="65" y="4"/>
                    <a:pt x="65" y="4"/>
                  </a:cubicBezTo>
                  <a:cubicBezTo>
                    <a:pt x="66" y="4"/>
                    <a:pt x="66" y="4"/>
                    <a:pt x="66" y="4"/>
                  </a:cubicBezTo>
                  <a:cubicBezTo>
                    <a:pt x="66" y="4"/>
                    <a:pt x="66" y="5"/>
                    <a:pt x="66" y="5"/>
                  </a:cubicBezTo>
                  <a:cubicBezTo>
                    <a:pt x="64" y="13"/>
                    <a:pt x="48" y="36"/>
                    <a:pt x="48" y="37"/>
                  </a:cubicBezTo>
                  <a:cubicBezTo>
                    <a:pt x="48" y="37"/>
                    <a:pt x="48" y="38"/>
                    <a:pt x="48" y="39"/>
                  </a:cubicBezTo>
                  <a:cubicBezTo>
                    <a:pt x="48" y="39"/>
                    <a:pt x="64" y="59"/>
                    <a:pt x="66" y="67"/>
                  </a:cubicBezTo>
                  <a:cubicBezTo>
                    <a:pt x="66" y="67"/>
                    <a:pt x="66" y="68"/>
                    <a:pt x="66" y="68"/>
                  </a:cubicBezTo>
                  <a:cubicBezTo>
                    <a:pt x="66" y="68"/>
                    <a:pt x="66" y="68"/>
                    <a:pt x="65" y="68"/>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3" name="Freeform 294">
              <a:extLst>
                <a:ext uri="{FF2B5EF4-FFF2-40B4-BE49-F238E27FC236}">
                  <a16:creationId xmlns:a16="http://schemas.microsoft.com/office/drawing/2014/main" id="{1678E1E9-75D6-411C-8476-44CC410E5135}"/>
                </a:ext>
              </a:extLst>
            </p:cNvPr>
            <p:cNvSpPr>
              <a:spLocks/>
            </p:cNvSpPr>
            <p:nvPr/>
          </p:nvSpPr>
          <p:spPr bwMode="auto">
            <a:xfrm>
              <a:off x="3689351" y="1703388"/>
              <a:ext cx="9525" cy="290513"/>
            </a:xfrm>
            <a:custGeom>
              <a:avLst/>
              <a:gdLst/>
              <a:ahLst/>
              <a:cxnLst>
                <a:cxn ang="0">
                  <a:pos x="4" y="126"/>
                </a:cxn>
                <a:cxn ang="0">
                  <a:pos x="4" y="2"/>
                </a:cxn>
                <a:cxn ang="0">
                  <a:pos x="2" y="0"/>
                </a:cxn>
                <a:cxn ang="0">
                  <a:pos x="0" y="2"/>
                </a:cxn>
                <a:cxn ang="0">
                  <a:pos x="0" y="126"/>
                </a:cxn>
                <a:cxn ang="0">
                  <a:pos x="2" y="128"/>
                </a:cxn>
                <a:cxn ang="0">
                  <a:pos x="4" y="126"/>
                </a:cxn>
              </a:cxnLst>
              <a:rect l="0" t="0" r="r" b="b"/>
              <a:pathLst>
                <a:path w="4" h="128">
                  <a:moveTo>
                    <a:pt x="4" y="126"/>
                  </a:moveTo>
                  <a:cubicBezTo>
                    <a:pt x="4" y="2"/>
                    <a:pt x="4" y="2"/>
                    <a:pt x="4" y="2"/>
                  </a:cubicBezTo>
                  <a:cubicBezTo>
                    <a:pt x="4" y="1"/>
                    <a:pt x="3" y="0"/>
                    <a:pt x="2" y="0"/>
                  </a:cubicBezTo>
                  <a:cubicBezTo>
                    <a:pt x="1" y="0"/>
                    <a:pt x="0" y="1"/>
                    <a:pt x="0" y="2"/>
                  </a:cubicBezTo>
                  <a:cubicBezTo>
                    <a:pt x="0" y="126"/>
                    <a:pt x="0" y="126"/>
                    <a:pt x="0" y="126"/>
                  </a:cubicBezTo>
                  <a:cubicBezTo>
                    <a:pt x="0" y="127"/>
                    <a:pt x="1" y="128"/>
                    <a:pt x="2" y="128"/>
                  </a:cubicBezTo>
                  <a:cubicBezTo>
                    <a:pt x="3" y="128"/>
                    <a:pt x="4" y="127"/>
                    <a:pt x="4" y="126"/>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44" name="Group 43">
            <a:extLst>
              <a:ext uri="{FF2B5EF4-FFF2-40B4-BE49-F238E27FC236}">
                <a16:creationId xmlns:a16="http://schemas.microsoft.com/office/drawing/2014/main" id="{CE5FF92C-4A45-4045-BBF4-E67BF725747F}"/>
              </a:ext>
            </a:extLst>
          </p:cNvPr>
          <p:cNvGrpSpPr/>
          <p:nvPr/>
        </p:nvGrpSpPr>
        <p:grpSpPr>
          <a:xfrm>
            <a:off x="7085399" y="3770335"/>
            <a:ext cx="2092711" cy="1881166"/>
            <a:chOff x="1116281" y="1915257"/>
            <a:chExt cx="2251193" cy="944316"/>
          </a:xfrm>
        </p:grpSpPr>
        <p:sp>
          <p:nvSpPr>
            <p:cNvPr id="45" name="Text Placeholder 32">
              <a:extLst>
                <a:ext uri="{FF2B5EF4-FFF2-40B4-BE49-F238E27FC236}">
                  <a16:creationId xmlns:a16="http://schemas.microsoft.com/office/drawing/2014/main" id="{F5BA5B3D-26B1-4F90-9FEE-A7CEA62DE67D}"/>
                </a:ext>
              </a:extLst>
            </p:cNvPr>
            <p:cNvSpPr txBox="1">
              <a:spLocks/>
            </p:cNvSpPr>
            <p:nvPr/>
          </p:nvSpPr>
          <p:spPr>
            <a:xfrm>
              <a:off x="1116281" y="2132800"/>
              <a:ext cx="2251193" cy="726773"/>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id-ID"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justoacus nulla ac netus nibh aliquet, porttitor ligula justoacus nulla ac netus nibh aliquet, porttitor ligula justo</a:t>
              </a:r>
            </a:p>
          </p:txBody>
        </p:sp>
        <p:sp>
          <p:nvSpPr>
            <p:cNvPr id="46" name="Text Placeholder 33">
              <a:extLst>
                <a:ext uri="{FF2B5EF4-FFF2-40B4-BE49-F238E27FC236}">
                  <a16:creationId xmlns:a16="http://schemas.microsoft.com/office/drawing/2014/main" id="{1E5C9EB2-E54F-4511-AF68-CF5A0B2E7D9D}"/>
                </a:ext>
              </a:extLst>
            </p:cNvPr>
            <p:cNvSpPr txBox="1">
              <a:spLocks/>
            </p:cNvSpPr>
            <p:nvPr/>
          </p:nvSpPr>
          <p:spPr>
            <a:xfrm>
              <a:off x="1116281" y="1915257"/>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bg1"/>
                  </a:solidFill>
                  <a:latin typeface="Lato" panose="020F0502020204030203" pitchFamily="34" charset="0"/>
                  <a:ea typeface="Lato" panose="020F0502020204030203" pitchFamily="34" charset="0"/>
                  <a:cs typeface="Lato" panose="020F0502020204030203" pitchFamily="34" charset="0"/>
                </a:rPr>
                <a:t>Creative Design</a:t>
              </a:r>
            </a:p>
          </p:txBody>
        </p:sp>
      </p:grpSp>
      <p:grpSp>
        <p:nvGrpSpPr>
          <p:cNvPr id="47" name="Group 46">
            <a:extLst>
              <a:ext uri="{FF2B5EF4-FFF2-40B4-BE49-F238E27FC236}">
                <a16:creationId xmlns:a16="http://schemas.microsoft.com/office/drawing/2014/main" id="{6CB21BA5-D45C-40B6-938F-7106DB0EED59}"/>
              </a:ext>
            </a:extLst>
          </p:cNvPr>
          <p:cNvGrpSpPr/>
          <p:nvPr/>
        </p:nvGrpSpPr>
        <p:grpSpPr>
          <a:xfrm>
            <a:off x="9559472" y="3770335"/>
            <a:ext cx="2092711" cy="1881166"/>
            <a:chOff x="1116281" y="1915257"/>
            <a:chExt cx="2251193" cy="944316"/>
          </a:xfrm>
        </p:grpSpPr>
        <p:sp>
          <p:nvSpPr>
            <p:cNvPr id="48" name="Text Placeholder 32">
              <a:extLst>
                <a:ext uri="{FF2B5EF4-FFF2-40B4-BE49-F238E27FC236}">
                  <a16:creationId xmlns:a16="http://schemas.microsoft.com/office/drawing/2014/main" id="{F9FDA0DF-3C46-4481-970D-5C111A16E405}"/>
                </a:ext>
              </a:extLst>
            </p:cNvPr>
            <p:cNvSpPr txBox="1">
              <a:spLocks/>
            </p:cNvSpPr>
            <p:nvPr/>
          </p:nvSpPr>
          <p:spPr>
            <a:xfrm>
              <a:off x="1116281" y="2132800"/>
              <a:ext cx="2251193" cy="726773"/>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id-ID"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justoacus nulla ac netus nibh aliquet, porttitor ligula justoacus nulla ac netus nibh aliquet, porttitor ligula justo</a:t>
              </a:r>
            </a:p>
          </p:txBody>
        </p:sp>
        <p:sp>
          <p:nvSpPr>
            <p:cNvPr id="49" name="Text Placeholder 33">
              <a:extLst>
                <a:ext uri="{FF2B5EF4-FFF2-40B4-BE49-F238E27FC236}">
                  <a16:creationId xmlns:a16="http://schemas.microsoft.com/office/drawing/2014/main" id="{21418D2E-0BD4-41E5-8F06-223B50C0BD40}"/>
                </a:ext>
              </a:extLst>
            </p:cNvPr>
            <p:cNvSpPr txBox="1">
              <a:spLocks/>
            </p:cNvSpPr>
            <p:nvPr/>
          </p:nvSpPr>
          <p:spPr>
            <a:xfrm>
              <a:off x="1116281" y="1915257"/>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bg1"/>
                  </a:solidFill>
                  <a:latin typeface="Lato" panose="020F0502020204030203" pitchFamily="34" charset="0"/>
                  <a:ea typeface="Lato" panose="020F0502020204030203" pitchFamily="34" charset="0"/>
                  <a:cs typeface="Lato" panose="020F0502020204030203" pitchFamily="34" charset="0"/>
                </a:rPr>
                <a:t>Creative Design</a:t>
              </a:r>
            </a:p>
          </p:txBody>
        </p:sp>
      </p:grpSp>
      <p:sp>
        <p:nvSpPr>
          <p:cNvPr id="52" name="Freeform: Shape 51">
            <a:extLst>
              <a:ext uri="{FF2B5EF4-FFF2-40B4-BE49-F238E27FC236}">
                <a16:creationId xmlns:a16="http://schemas.microsoft.com/office/drawing/2014/main" id="{8C26F631-8DB6-4DD3-9F45-590F7E3CBAD7}"/>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Freeform: Shape 52">
            <a:extLst>
              <a:ext uri="{FF2B5EF4-FFF2-40B4-BE49-F238E27FC236}">
                <a16:creationId xmlns:a16="http://schemas.microsoft.com/office/drawing/2014/main" id="{5C2C3F8C-C970-4D02-ACEF-4DA683FEC840}"/>
              </a:ext>
            </a:extLst>
          </p:cNvPr>
          <p:cNvSpPr/>
          <p:nvPr/>
        </p:nvSpPr>
        <p:spPr>
          <a:xfrm rot="16200000">
            <a:off x="-13447" y="-10589"/>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Rectangle 53">
            <a:extLst>
              <a:ext uri="{FF2B5EF4-FFF2-40B4-BE49-F238E27FC236}">
                <a16:creationId xmlns:a16="http://schemas.microsoft.com/office/drawing/2014/main" id="{71C388DF-ED1D-4ABA-82D2-51FA37DF6DAB}"/>
              </a:ext>
            </a:extLst>
          </p:cNvPr>
          <p:cNvSpPr/>
          <p:nvPr/>
        </p:nvSpPr>
        <p:spPr>
          <a:xfrm>
            <a:off x="6292472" y="434854"/>
            <a:ext cx="4160113" cy="1200329"/>
          </a:xfrm>
          <a:prstGeom prst="rect">
            <a:avLst/>
          </a:prstGeom>
        </p:spPr>
        <p:txBody>
          <a:bodyPr wrap="none">
            <a:spAutoFit/>
          </a:bodyPr>
          <a:lstStyle/>
          <a:p>
            <a:r>
              <a:rPr lang="id-ID" sz="3600" dirty="0">
                <a:solidFill>
                  <a:schemeClr val="tx1">
                    <a:lumMod val="75000"/>
                    <a:lumOff val="25000"/>
                  </a:schemeClr>
                </a:solidFill>
                <a:latin typeface="Montserrat" panose="00000500000000000000" pitchFamily="50" charset="0"/>
                <a:cs typeface="Lato" panose="020F0502020204030203" pitchFamily="34" charset="0"/>
              </a:rPr>
              <a:t>DESIGN FOR</a:t>
            </a:r>
            <a:endParaRPr lang="en-US" sz="3600" dirty="0">
              <a:solidFill>
                <a:schemeClr val="tx1">
                  <a:lumMod val="75000"/>
                  <a:lumOff val="25000"/>
                </a:schemeClr>
              </a:solidFill>
              <a:latin typeface="Montserrat" panose="00000500000000000000" pitchFamily="50" charset="0"/>
              <a:cs typeface="Lato" panose="020F0502020204030203" pitchFamily="34" charset="0"/>
            </a:endParaRPr>
          </a:p>
          <a:p>
            <a:r>
              <a:rPr lang="id-ID" sz="3600" dirty="0">
                <a:solidFill>
                  <a:schemeClr val="tx1">
                    <a:lumMod val="75000"/>
                    <a:lumOff val="25000"/>
                  </a:schemeClr>
                </a:solidFill>
                <a:latin typeface="Montserrat" panose="00000500000000000000" pitchFamily="50" charset="0"/>
                <a:cs typeface="Lato" panose="020F0502020204030203" pitchFamily="34" charset="0"/>
              </a:rPr>
              <a:t>YOUR BUSINESS</a:t>
            </a:r>
          </a:p>
        </p:txBody>
      </p:sp>
      <p:sp>
        <p:nvSpPr>
          <p:cNvPr id="55" name="TextBox 54">
            <a:extLst>
              <a:ext uri="{FF2B5EF4-FFF2-40B4-BE49-F238E27FC236}">
                <a16:creationId xmlns:a16="http://schemas.microsoft.com/office/drawing/2014/main" id="{636E3BF7-DBFC-4B3A-BA7F-A2C11408B452}"/>
              </a:ext>
            </a:extLst>
          </p:cNvPr>
          <p:cNvSpPr txBox="1"/>
          <p:nvPr/>
        </p:nvSpPr>
        <p:spPr>
          <a:xfrm>
            <a:off x="6250673" y="1616638"/>
            <a:ext cx="3494867" cy="369332"/>
          </a:xfrm>
          <a:prstGeom prst="rect">
            <a:avLst/>
          </a:prstGeom>
          <a:noFill/>
        </p:spPr>
        <p:txBody>
          <a:bodyPr wrap="none" rtlCol="0">
            <a:spAutoFit/>
          </a:bodyPr>
          <a:lstStyle/>
          <a:p>
            <a:pPr algn="ctr"/>
            <a:r>
              <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Multipurpose Template Business</a:t>
            </a:r>
          </a:p>
        </p:txBody>
      </p:sp>
    </p:spTree>
    <p:extLst>
      <p:ext uri="{BB962C8B-B14F-4D97-AF65-F5344CB8AC3E}">
        <p14:creationId xmlns:p14="http://schemas.microsoft.com/office/powerpoint/2010/main" val="4241408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3808994" y="1720540"/>
            <a:ext cx="4225925" cy="5141912"/>
            <a:chOff x="5328117" y="1745254"/>
            <a:chExt cx="4225925" cy="5141912"/>
          </a:xfrm>
        </p:grpSpPr>
        <p:sp>
          <p:nvSpPr>
            <p:cNvPr id="17" name="Freeform 5"/>
            <p:cNvSpPr>
              <a:spLocks/>
            </p:cNvSpPr>
            <p:nvPr/>
          </p:nvSpPr>
          <p:spPr bwMode="auto">
            <a:xfrm>
              <a:off x="5655142" y="1745254"/>
              <a:ext cx="2609850" cy="1939925"/>
            </a:xfrm>
            <a:custGeom>
              <a:avLst/>
              <a:gdLst>
                <a:gd name="T0" fmla="*/ 820 w 886"/>
                <a:gd name="T1" fmla="*/ 261 h 659"/>
                <a:gd name="T2" fmla="*/ 750 w 886"/>
                <a:gd name="T3" fmla="*/ 290 h 659"/>
                <a:gd name="T4" fmla="*/ 724 w 886"/>
                <a:gd name="T5" fmla="*/ 251 h 659"/>
                <a:gd name="T6" fmla="*/ 723 w 886"/>
                <a:gd name="T7" fmla="*/ 251 h 659"/>
                <a:gd name="T8" fmla="*/ 723 w 886"/>
                <a:gd name="T9" fmla="*/ 5 h 659"/>
                <a:gd name="T10" fmla="*/ 644 w 886"/>
                <a:gd name="T11" fmla="*/ 0 h 659"/>
                <a:gd name="T12" fmla="*/ 148 w 886"/>
                <a:gd name="T13" fmla="*/ 189 h 659"/>
                <a:gd name="T14" fmla="*/ 7 w 886"/>
                <a:gd name="T15" fmla="*/ 573 h 659"/>
                <a:gd name="T16" fmla="*/ 6 w 886"/>
                <a:gd name="T17" fmla="*/ 586 h 659"/>
                <a:gd name="T18" fmla="*/ 0 w 886"/>
                <a:gd name="T19" fmla="*/ 659 h 659"/>
                <a:gd name="T20" fmla="*/ 175 w 886"/>
                <a:gd name="T21" fmla="*/ 659 h 659"/>
                <a:gd name="T22" fmla="*/ 175 w 886"/>
                <a:gd name="T23" fmla="*/ 659 h 659"/>
                <a:gd name="T24" fmla="*/ 214 w 886"/>
                <a:gd name="T25" fmla="*/ 632 h 659"/>
                <a:gd name="T26" fmla="*/ 185 w 886"/>
                <a:gd name="T27" fmla="*/ 563 h 659"/>
                <a:gd name="T28" fmla="*/ 311 w 886"/>
                <a:gd name="T29" fmla="*/ 563 h 659"/>
                <a:gd name="T30" fmla="*/ 282 w 886"/>
                <a:gd name="T31" fmla="*/ 632 h 659"/>
                <a:gd name="T32" fmla="*/ 336 w 886"/>
                <a:gd name="T33" fmla="*/ 659 h 659"/>
                <a:gd name="T34" fmla="*/ 723 w 886"/>
                <a:gd name="T35" fmla="*/ 659 h 659"/>
                <a:gd name="T36" fmla="*/ 723 w 886"/>
                <a:gd name="T37" fmla="*/ 412 h 659"/>
                <a:gd name="T38" fmla="*/ 750 w 886"/>
                <a:gd name="T39" fmla="*/ 358 h 659"/>
                <a:gd name="T40" fmla="*/ 820 w 886"/>
                <a:gd name="T41" fmla="*/ 387 h 659"/>
                <a:gd name="T42" fmla="*/ 820 w 886"/>
                <a:gd name="T43" fmla="*/ 261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86" h="659">
                  <a:moveTo>
                    <a:pt x="820" y="261"/>
                  </a:moveTo>
                  <a:cubicBezTo>
                    <a:pt x="781" y="255"/>
                    <a:pt x="777" y="277"/>
                    <a:pt x="750" y="290"/>
                  </a:cubicBezTo>
                  <a:cubicBezTo>
                    <a:pt x="737" y="296"/>
                    <a:pt x="726" y="287"/>
                    <a:pt x="724" y="251"/>
                  </a:cubicBezTo>
                  <a:cubicBezTo>
                    <a:pt x="723" y="251"/>
                    <a:pt x="723" y="251"/>
                    <a:pt x="723" y="251"/>
                  </a:cubicBezTo>
                  <a:cubicBezTo>
                    <a:pt x="723" y="5"/>
                    <a:pt x="723" y="5"/>
                    <a:pt x="723" y="5"/>
                  </a:cubicBezTo>
                  <a:cubicBezTo>
                    <a:pt x="697" y="1"/>
                    <a:pt x="671" y="0"/>
                    <a:pt x="644" y="0"/>
                  </a:cubicBezTo>
                  <a:cubicBezTo>
                    <a:pt x="416" y="0"/>
                    <a:pt x="259" y="60"/>
                    <a:pt x="148" y="189"/>
                  </a:cubicBezTo>
                  <a:cubicBezTo>
                    <a:pt x="36" y="319"/>
                    <a:pt x="16" y="497"/>
                    <a:pt x="7" y="573"/>
                  </a:cubicBezTo>
                  <a:cubicBezTo>
                    <a:pt x="7" y="578"/>
                    <a:pt x="6" y="583"/>
                    <a:pt x="6" y="586"/>
                  </a:cubicBezTo>
                  <a:cubicBezTo>
                    <a:pt x="2" y="616"/>
                    <a:pt x="0" y="640"/>
                    <a:pt x="0" y="659"/>
                  </a:cubicBezTo>
                  <a:cubicBezTo>
                    <a:pt x="175" y="659"/>
                    <a:pt x="175" y="659"/>
                    <a:pt x="175" y="659"/>
                  </a:cubicBezTo>
                  <a:cubicBezTo>
                    <a:pt x="175" y="659"/>
                    <a:pt x="175" y="659"/>
                    <a:pt x="175" y="659"/>
                  </a:cubicBezTo>
                  <a:cubicBezTo>
                    <a:pt x="211" y="656"/>
                    <a:pt x="220" y="645"/>
                    <a:pt x="214" y="632"/>
                  </a:cubicBezTo>
                  <a:cubicBezTo>
                    <a:pt x="202" y="605"/>
                    <a:pt x="179" y="601"/>
                    <a:pt x="185" y="563"/>
                  </a:cubicBezTo>
                  <a:cubicBezTo>
                    <a:pt x="195" y="496"/>
                    <a:pt x="301" y="496"/>
                    <a:pt x="311" y="563"/>
                  </a:cubicBezTo>
                  <a:cubicBezTo>
                    <a:pt x="317" y="601"/>
                    <a:pt x="295" y="605"/>
                    <a:pt x="282" y="632"/>
                  </a:cubicBezTo>
                  <a:cubicBezTo>
                    <a:pt x="276" y="647"/>
                    <a:pt x="287" y="659"/>
                    <a:pt x="336" y="659"/>
                  </a:cubicBezTo>
                  <a:cubicBezTo>
                    <a:pt x="723" y="659"/>
                    <a:pt x="723" y="659"/>
                    <a:pt x="723" y="659"/>
                  </a:cubicBezTo>
                  <a:cubicBezTo>
                    <a:pt x="723" y="412"/>
                    <a:pt x="723" y="412"/>
                    <a:pt x="723" y="412"/>
                  </a:cubicBezTo>
                  <a:cubicBezTo>
                    <a:pt x="723" y="363"/>
                    <a:pt x="735" y="352"/>
                    <a:pt x="750" y="358"/>
                  </a:cubicBezTo>
                  <a:cubicBezTo>
                    <a:pt x="777" y="370"/>
                    <a:pt x="781" y="393"/>
                    <a:pt x="820" y="387"/>
                  </a:cubicBezTo>
                  <a:cubicBezTo>
                    <a:pt x="886" y="377"/>
                    <a:pt x="886" y="271"/>
                    <a:pt x="820" y="261"/>
                  </a:cubicBezTo>
                  <a:close/>
                </a:path>
              </a:pathLst>
            </a:custGeom>
            <a:solidFill>
              <a:schemeClr val="accent2"/>
            </a:solidFill>
            <a:ln w="38100">
              <a:solidFill>
                <a:schemeClr val="bg1"/>
              </a:solidFill>
            </a:ln>
          </p:spPr>
          <p:txBody>
            <a:bodyPr vert="horz" wrap="square" lIns="91440" tIns="45720" rIns="91440" bIns="45720" numCol="1" anchor="t" anchorCtr="0" compatLnSpc="1">
              <a:prstTxWarp prst="textNoShape">
                <a:avLst/>
              </a:prstTxWarp>
            </a:bodyPr>
            <a:lstStyle/>
            <a:p>
              <a:endParaRPr lang="id-ID">
                <a:latin typeface="Lato" panose="020F0502020204030203" pitchFamily="34" charset="0"/>
                <a:ea typeface="Lato" panose="020F0502020204030203" pitchFamily="34" charset="0"/>
                <a:cs typeface="Lato" panose="020F0502020204030203" pitchFamily="34" charset="0"/>
              </a:endParaRPr>
            </a:p>
          </p:txBody>
        </p:sp>
        <p:sp>
          <p:nvSpPr>
            <p:cNvPr id="18" name="Freeform 6"/>
            <p:cNvSpPr>
              <a:spLocks/>
            </p:cNvSpPr>
            <p:nvPr/>
          </p:nvSpPr>
          <p:spPr bwMode="auto">
            <a:xfrm>
              <a:off x="5696417" y="4878979"/>
              <a:ext cx="3819525" cy="2008187"/>
            </a:xfrm>
            <a:custGeom>
              <a:avLst/>
              <a:gdLst>
                <a:gd name="T0" fmla="*/ 424 w 1297"/>
                <a:gd name="T1" fmla="*/ 682 h 682"/>
                <a:gd name="T2" fmla="*/ 1297 w 1297"/>
                <a:gd name="T3" fmla="*/ 682 h 682"/>
                <a:gd name="T4" fmla="*/ 1128 w 1297"/>
                <a:gd name="T5" fmla="*/ 516 h 682"/>
                <a:gd name="T6" fmla="*/ 1040 w 1297"/>
                <a:gd name="T7" fmla="*/ 198 h 682"/>
                <a:gd name="T8" fmla="*/ 1048 w 1297"/>
                <a:gd name="T9" fmla="*/ 162 h 682"/>
                <a:gd name="T10" fmla="*/ 782 w 1297"/>
                <a:gd name="T11" fmla="*/ 162 h 682"/>
                <a:gd name="T12" fmla="*/ 728 w 1297"/>
                <a:gd name="T13" fmla="*/ 136 h 682"/>
                <a:gd name="T14" fmla="*/ 757 w 1297"/>
                <a:gd name="T15" fmla="*/ 66 h 682"/>
                <a:gd name="T16" fmla="*/ 631 w 1297"/>
                <a:gd name="T17" fmla="*/ 66 h 682"/>
                <a:gd name="T18" fmla="*/ 660 w 1297"/>
                <a:gd name="T19" fmla="*/ 136 h 682"/>
                <a:gd name="T20" fmla="*/ 621 w 1297"/>
                <a:gd name="T21" fmla="*/ 162 h 682"/>
                <a:gd name="T22" fmla="*/ 621 w 1297"/>
                <a:gd name="T23" fmla="*/ 162 h 682"/>
                <a:gd name="T24" fmla="*/ 539 w 1297"/>
                <a:gd name="T25" fmla="*/ 162 h 682"/>
                <a:gd name="T26" fmla="*/ 308 w 1297"/>
                <a:gd name="T27" fmla="*/ 162 h 682"/>
                <a:gd name="T28" fmla="*/ 308 w 1297"/>
                <a:gd name="T29" fmla="*/ 163 h 682"/>
                <a:gd name="T30" fmla="*/ 270 w 1297"/>
                <a:gd name="T31" fmla="*/ 189 h 682"/>
                <a:gd name="T32" fmla="*/ 299 w 1297"/>
                <a:gd name="T33" fmla="*/ 259 h 682"/>
                <a:gd name="T34" fmla="*/ 173 w 1297"/>
                <a:gd name="T35" fmla="*/ 259 h 682"/>
                <a:gd name="T36" fmla="*/ 202 w 1297"/>
                <a:gd name="T37" fmla="*/ 189 h 682"/>
                <a:gd name="T38" fmla="*/ 147 w 1297"/>
                <a:gd name="T39" fmla="*/ 162 h 682"/>
                <a:gd name="T40" fmla="*/ 0 w 1297"/>
                <a:gd name="T41" fmla="*/ 162 h 682"/>
                <a:gd name="T42" fmla="*/ 8 w 1297"/>
                <a:gd name="T43" fmla="*/ 173 h 682"/>
                <a:gd name="T44" fmla="*/ 28 w 1297"/>
                <a:gd name="T45" fmla="*/ 249 h 682"/>
                <a:gd name="T46" fmla="*/ 35 w 1297"/>
                <a:gd name="T47" fmla="*/ 256 h 682"/>
                <a:gd name="T48" fmla="*/ 45 w 1297"/>
                <a:gd name="T49" fmla="*/ 288 h 682"/>
                <a:gd name="T50" fmla="*/ 103 w 1297"/>
                <a:gd name="T51" fmla="*/ 473 h 682"/>
                <a:gd name="T52" fmla="*/ 202 w 1297"/>
                <a:gd name="T53" fmla="*/ 491 h 682"/>
                <a:gd name="T54" fmla="*/ 323 w 1297"/>
                <a:gd name="T55" fmla="*/ 478 h 682"/>
                <a:gd name="T56" fmla="*/ 358 w 1297"/>
                <a:gd name="T57" fmla="*/ 473 h 682"/>
                <a:gd name="T58" fmla="*/ 392 w 1297"/>
                <a:gd name="T59" fmla="*/ 468 h 682"/>
                <a:gd name="T60" fmla="*/ 396 w 1297"/>
                <a:gd name="T61" fmla="*/ 467 h 682"/>
                <a:gd name="T62" fmla="*/ 431 w 1297"/>
                <a:gd name="T63" fmla="*/ 571 h 682"/>
                <a:gd name="T64" fmla="*/ 441 w 1297"/>
                <a:gd name="T65" fmla="*/ 633 h 682"/>
                <a:gd name="T66" fmla="*/ 424 w 1297"/>
                <a:gd name="T67" fmla="*/ 682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97" h="682">
                  <a:moveTo>
                    <a:pt x="424" y="682"/>
                  </a:moveTo>
                  <a:cubicBezTo>
                    <a:pt x="1297" y="682"/>
                    <a:pt x="1297" y="682"/>
                    <a:pt x="1297" y="682"/>
                  </a:cubicBezTo>
                  <a:cubicBezTo>
                    <a:pt x="1254" y="649"/>
                    <a:pt x="1161" y="573"/>
                    <a:pt x="1128" y="516"/>
                  </a:cubicBezTo>
                  <a:cubicBezTo>
                    <a:pt x="1102" y="473"/>
                    <a:pt x="1020" y="321"/>
                    <a:pt x="1040" y="198"/>
                  </a:cubicBezTo>
                  <a:cubicBezTo>
                    <a:pt x="1042" y="185"/>
                    <a:pt x="1045" y="173"/>
                    <a:pt x="1048" y="162"/>
                  </a:cubicBezTo>
                  <a:cubicBezTo>
                    <a:pt x="782" y="162"/>
                    <a:pt x="782" y="162"/>
                    <a:pt x="782" y="162"/>
                  </a:cubicBezTo>
                  <a:cubicBezTo>
                    <a:pt x="733" y="162"/>
                    <a:pt x="722" y="150"/>
                    <a:pt x="728" y="136"/>
                  </a:cubicBezTo>
                  <a:cubicBezTo>
                    <a:pt x="741" y="108"/>
                    <a:pt x="763" y="105"/>
                    <a:pt x="757" y="66"/>
                  </a:cubicBezTo>
                  <a:cubicBezTo>
                    <a:pt x="747" y="0"/>
                    <a:pt x="641" y="0"/>
                    <a:pt x="631" y="66"/>
                  </a:cubicBezTo>
                  <a:cubicBezTo>
                    <a:pt x="625" y="105"/>
                    <a:pt x="648" y="108"/>
                    <a:pt x="660" y="136"/>
                  </a:cubicBezTo>
                  <a:cubicBezTo>
                    <a:pt x="666" y="149"/>
                    <a:pt x="657" y="159"/>
                    <a:pt x="621" y="162"/>
                  </a:cubicBezTo>
                  <a:cubicBezTo>
                    <a:pt x="621" y="162"/>
                    <a:pt x="621" y="162"/>
                    <a:pt x="621" y="162"/>
                  </a:cubicBezTo>
                  <a:cubicBezTo>
                    <a:pt x="539" y="162"/>
                    <a:pt x="539" y="162"/>
                    <a:pt x="539" y="162"/>
                  </a:cubicBezTo>
                  <a:cubicBezTo>
                    <a:pt x="308" y="162"/>
                    <a:pt x="308" y="162"/>
                    <a:pt x="308" y="162"/>
                  </a:cubicBezTo>
                  <a:cubicBezTo>
                    <a:pt x="308" y="163"/>
                    <a:pt x="308" y="163"/>
                    <a:pt x="308" y="163"/>
                  </a:cubicBezTo>
                  <a:cubicBezTo>
                    <a:pt x="273" y="165"/>
                    <a:pt x="264" y="176"/>
                    <a:pt x="270" y="189"/>
                  </a:cubicBezTo>
                  <a:cubicBezTo>
                    <a:pt x="282" y="216"/>
                    <a:pt x="305" y="220"/>
                    <a:pt x="299" y="259"/>
                  </a:cubicBezTo>
                  <a:cubicBezTo>
                    <a:pt x="288" y="325"/>
                    <a:pt x="183" y="325"/>
                    <a:pt x="173" y="259"/>
                  </a:cubicBezTo>
                  <a:cubicBezTo>
                    <a:pt x="167" y="220"/>
                    <a:pt x="189" y="216"/>
                    <a:pt x="202" y="189"/>
                  </a:cubicBezTo>
                  <a:cubicBezTo>
                    <a:pt x="208" y="174"/>
                    <a:pt x="197" y="162"/>
                    <a:pt x="147" y="162"/>
                  </a:cubicBezTo>
                  <a:cubicBezTo>
                    <a:pt x="0" y="162"/>
                    <a:pt x="0" y="162"/>
                    <a:pt x="0" y="162"/>
                  </a:cubicBezTo>
                  <a:cubicBezTo>
                    <a:pt x="8" y="173"/>
                    <a:pt x="8" y="173"/>
                    <a:pt x="8" y="173"/>
                  </a:cubicBezTo>
                  <a:cubicBezTo>
                    <a:pt x="6" y="193"/>
                    <a:pt x="5" y="227"/>
                    <a:pt x="28" y="249"/>
                  </a:cubicBezTo>
                  <a:cubicBezTo>
                    <a:pt x="30" y="252"/>
                    <a:pt x="33" y="254"/>
                    <a:pt x="35" y="256"/>
                  </a:cubicBezTo>
                  <a:cubicBezTo>
                    <a:pt x="50" y="271"/>
                    <a:pt x="50" y="271"/>
                    <a:pt x="45" y="288"/>
                  </a:cubicBezTo>
                  <a:cubicBezTo>
                    <a:pt x="7" y="403"/>
                    <a:pt x="55" y="452"/>
                    <a:pt x="103" y="473"/>
                  </a:cubicBezTo>
                  <a:cubicBezTo>
                    <a:pt x="130" y="485"/>
                    <a:pt x="163" y="491"/>
                    <a:pt x="202" y="491"/>
                  </a:cubicBezTo>
                  <a:cubicBezTo>
                    <a:pt x="246" y="491"/>
                    <a:pt x="289" y="484"/>
                    <a:pt x="323" y="478"/>
                  </a:cubicBezTo>
                  <a:cubicBezTo>
                    <a:pt x="337" y="476"/>
                    <a:pt x="349" y="474"/>
                    <a:pt x="358" y="473"/>
                  </a:cubicBezTo>
                  <a:cubicBezTo>
                    <a:pt x="372" y="471"/>
                    <a:pt x="383" y="469"/>
                    <a:pt x="392" y="468"/>
                  </a:cubicBezTo>
                  <a:cubicBezTo>
                    <a:pt x="394" y="467"/>
                    <a:pt x="395" y="467"/>
                    <a:pt x="396" y="467"/>
                  </a:cubicBezTo>
                  <a:cubicBezTo>
                    <a:pt x="402" y="498"/>
                    <a:pt x="417" y="548"/>
                    <a:pt x="431" y="571"/>
                  </a:cubicBezTo>
                  <a:cubicBezTo>
                    <a:pt x="442" y="589"/>
                    <a:pt x="446" y="613"/>
                    <a:pt x="441" y="633"/>
                  </a:cubicBezTo>
                  <a:cubicBezTo>
                    <a:pt x="437" y="647"/>
                    <a:pt x="430" y="666"/>
                    <a:pt x="424" y="682"/>
                  </a:cubicBezTo>
                  <a:close/>
                </a:path>
              </a:pathLst>
            </a:custGeom>
            <a:solidFill>
              <a:schemeClr val="accent1"/>
            </a:solidFill>
            <a:ln w="38100">
              <a:solidFill>
                <a:schemeClr val="bg1"/>
              </a:solidFill>
            </a:ln>
          </p:spPr>
          <p:txBody>
            <a:bodyPr vert="horz" wrap="square" lIns="91440" tIns="45720" rIns="91440" bIns="45720" numCol="1" anchor="t" anchorCtr="0" compatLnSpc="1">
              <a:prstTxWarp prst="textNoShape">
                <a:avLst/>
              </a:prstTxWarp>
            </a:bodyPr>
            <a:lstStyle/>
            <a:p>
              <a:endParaRPr lang="id-ID">
                <a:latin typeface="Lato" panose="020F0502020204030203" pitchFamily="34" charset="0"/>
                <a:ea typeface="Lato" panose="020F0502020204030203" pitchFamily="34" charset="0"/>
                <a:cs typeface="Lato" panose="020F0502020204030203" pitchFamily="34" charset="0"/>
              </a:endParaRPr>
            </a:p>
          </p:txBody>
        </p:sp>
        <p:sp>
          <p:nvSpPr>
            <p:cNvPr id="19" name="Freeform 7"/>
            <p:cNvSpPr>
              <a:spLocks/>
            </p:cNvSpPr>
            <p:nvPr/>
          </p:nvSpPr>
          <p:spPr bwMode="auto">
            <a:xfrm>
              <a:off x="7783979" y="1759541"/>
              <a:ext cx="1770063" cy="2405062"/>
            </a:xfrm>
            <a:custGeom>
              <a:avLst/>
              <a:gdLst>
                <a:gd name="T0" fmla="*/ 533 w 601"/>
                <a:gd name="T1" fmla="*/ 343 h 817"/>
                <a:gd name="T2" fmla="*/ 400 w 601"/>
                <a:gd name="T3" fmla="*/ 173 h 817"/>
                <a:gd name="T4" fmla="*/ 0 w 601"/>
                <a:gd name="T5" fmla="*/ 0 h 817"/>
                <a:gd name="T6" fmla="*/ 0 w 601"/>
                <a:gd name="T7" fmla="*/ 246 h 817"/>
                <a:gd name="T8" fmla="*/ 1 w 601"/>
                <a:gd name="T9" fmla="*/ 246 h 817"/>
                <a:gd name="T10" fmla="*/ 27 w 601"/>
                <a:gd name="T11" fmla="*/ 285 h 817"/>
                <a:gd name="T12" fmla="*/ 97 w 601"/>
                <a:gd name="T13" fmla="*/ 256 h 817"/>
                <a:gd name="T14" fmla="*/ 97 w 601"/>
                <a:gd name="T15" fmla="*/ 382 h 817"/>
                <a:gd name="T16" fmla="*/ 27 w 601"/>
                <a:gd name="T17" fmla="*/ 353 h 817"/>
                <a:gd name="T18" fmla="*/ 0 w 601"/>
                <a:gd name="T19" fmla="*/ 407 h 817"/>
                <a:gd name="T20" fmla="*/ 0 w 601"/>
                <a:gd name="T21" fmla="*/ 654 h 817"/>
                <a:gd name="T22" fmla="*/ 327 w 601"/>
                <a:gd name="T23" fmla="*/ 654 h 817"/>
                <a:gd name="T24" fmla="*/ 381 w 601"/>
                <a:gd name="T25" fmla="*/ 681 h 817"/>
                <a:gd name="T26" fmla="*/ 352 w 601"/>
                <a:gd name="T27" fmla="*/ 750 h 817"/>
                <a:gd name="T28" fmla="*/ 478 w 601"/>
                <a:gd name="T29" fmla="*/ 750 h 817"/>
                <a:gd name="T30" fmla="*/ 449 w 601"/>
                <a:gd name="T31" fmla="*/ 681 h 817"/>
                <a:gd name="T32" fmla="*/ 488 w 601"/>
                <a:gd name="T33" fmla="*/ 654 h 817"/>
                <a:gd name="T34" fmla="*/ 488 w 601"/>
                <a:gd name="T35" fmla="*/ 654 h 817"/>
                <a:gd name="T36" fmla="*/ 591 w 601"/>
                <a:gd name="T37" fmla="*/ 654 h 817"/>
                <a:gd name="T38" fmla="*/ 594 w 601"/>
                <a:gd name="T39" fmla="*/ 616 h 817"/>
                <a:gd name="T40" fmla="*/ 533 w 601"/>
                <a:gd name="T41" fmla="*/ 343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1" h="817">
                  <a:moveTo>
                    <a:pt x="533" y="343"/>
                  </a:moveTo>
                  <a:cubicBezTo>
                    <a:pt x="488" y="260"/>
                    <a:pt x="431" y="201"/>
                    <a:pt x="400" y="173"/>
                  </a:cubicBezTo>
                  <a:cubicBezTo>
                    <a:pt x="333" y="110"/>
                    <a:pt x="179" y="21"/>
                    <a:pt x="0" y="0"/>
                  </a:cubicBezTo>
                  <a:cubicBezTo>
                    <a:pt x="0" y="246"/>
                    <a:pt x="0" y="246"/>
                    <a:pt x="0" y="246"/>
                  </a:cubicBezTo>
                  <a:cubicBezTo>
                    <a:pt x="1" y="246"/>
                    <a:pt x="1" y="246"/>
                    <a:pt x="1" y="246"/>
                  </a:cubicBezTo>
                  <a:cubicBezTo>
                    <a:pt x="3" y="282"/>
                    <a:pt x="14" y="291"/>
                    <a:pt x="27" y="285"/>
                  </a:cubicBezTo>
                  <a:cubicBezTo>
                    <a:pt x="54" y="272"/>
                    <a:pt x="58" y="250"/>
                    <a:pt x="97" y="256"/>
                  </a:cubicBezTo>
                  <a:cubicBezTo>
                    <a:pt x="163" y="266"/>
                    <a:pt x="163" y="372"/>
                    <a:pt x="97" y="382"/>
                  </a:cubicBezTo>
                  <a:cubicBezTo>
                    <a:pt x="58" y="388"/>
                    <a:pt x="54" y="365"/>
                    <a:pt x="27" y="353"/>
                  </a:cubicBezTo>
                  <a:cubicBezTo>
                    <a:pt x="12" y="347"/>
                    <a:pt x="0" y="358"/>
                    <a:pt x="0" y="407"/>
                  </a:cubicBezTo>
                  <a:cubicBezTo>
                    <a:pt x="0" y="654"/>
                    <a:pt x="0" y="654"/>
                    <a:pt x="0" y="654"/>
                  </a:cubicBezTo>
                  <a:cubicBezTo>
                    <a:pt x="327" y="654"/>
                    <a:pt x="327" y="654"/>
                    <a:pt x="327" y="654"/>
                  </a:cubicBezTo>
                  <a:cubicBezTo>
                    <a:pt x="376" y="654"/>
                    <a:pt x="388" y="666"/>
                    <a:pt x="381" y="681"/>
                  </a:cubicBezTo>
                  <a:cubicBezTo>
                    <a:pt x="369" y="708"/>
                    <a:pt x="346" y="712"/>
                    <a:pt x="352" y="750"/>
                  </a:cubicBezTo>
                  <a:cubicBezTo>
                    <a:pt x="363" y="817"/>
                    <a:pt x="468" y="817"/>
                    <a:pt x="478" y="750"/>
                  </a:cubicBezTo>
                  <a:cubicBezTo>
                    <a:pt x="484" y="712"/>
                    <a:pt x="462" y="708"/>
                    <a:pt x="449" y="681"/>
                  </a:cubicBezTo>
                  <a:cubicBezTo>
                    <a:pt x="444" y="668"/>
                    <a:pt x="452" y="657"/>
                    <a:pt x="488" y="654"/>
                  </a:cubicBezTo>
                  <a:cubicBezTo>
                    <a:pt x="488" y="654"/>
                    <a:pt x="488" y="654"/>
                    <a:pt x="488" y="654"/>
                  </a:cubicBezTo>
                  <a:cubicBezTo>
                    <a:pt x="591" y="654"/>
                    <a:pt x="591" y="654"/>
                    <a:pt x="591" y="654"/>
                  </a:cubicBezTo>
                  <a:cubicBezTo>
                    <a:pt x="592" y="642"/>
                    <a:pt x="593" y="629"/>
                    <a:pt x="594" y="616"/>
                  </a:cubicBezTo>
                  <a:cubicBezTo>
                    <a:pt x="601" y="524"/>
                    <a:pt x="580" y="432"/>
                    <a:pt x="533" y="343"/>
                  </a:cubicBezTo>
                  <a:close/>
                </a:path>
              </a:pathLst>
            </a:custGeom>
            <a:solidFill>
              <a:schemeClr val="accent3"/>
            </a:solidFill>
            <a:ln w="38100">
              <a:solidFill>
                <a:schemeClr val="bg1"/>
              </a:solidFill>
            </a:ln>
          </p:spPr>
          <p:txBody>
            <a:bodyPr vert="horz" wrap="square" lIns="91440" tIns="45720" rIns="91440" bIns="45720" numCol="1" anchor="t" anchorCtr="0" compatLnSpc="1">
              <a:prstTxWarp prst="textNoShape">
                <a:avLst/>
              </a:prstTxWarp>
            </a:bodyPr>
            <a:lstStyle/>
            <a:p>
              <a:endParaRPr lang="id-ID">
                <a:latin typeface="Lato" panose="020F0502020204030203" pitchFamily="34" charset="0"/>
                <a:ea typeface="Lato" panose="020F0502020204030203" pitchFamily="34" charset="0"/>
                <a:cs typeface="Lato" panose="020F0502020204030203" pitchFamily="34" charset="0"/>
              </a:endParaRPr>
            </a:p>
          </p:txBody>
        </p:sp>
        <p:sp>
          <p:nvSpPr>
            <p:cNvPr id="20" name="Freeform 8"/>
            <p:cNvSpPr>
              <a:spLocks/>
            </p:cNvSpPr>
            <p:nvPr/>
          </p:nvSpPr>
          <p:spPr bwMode="auto">
            <a:xfrm>
              <a:off x="6804492" y="3685179"/>
              <a:ext cx="2720975" cy="1671637"/>
            </a:xfrm>
            <a:custGeom>
              <a:avLst/>
              <a:gdLst>
                <a:gd name="T0" fmla="*/ 821 w 924"/>
                <a:gd name="T1" fmla="*/ 0 h 568"/>
                <a:gd name="T2" fmla="*/ 821 w 924"/>
                <a:gd name="T3" fmla="*/ 0 h 568"/>
                <a:gd name="T4" fmla="*/ 782 w 924"/>
                <a:gd name="T5" fmla="*/ 27 h 568"/>
                <a:gd name="T6" fmla="*/ 811 w 924"/>
                <a:gd name="T7" fmla="*/ 96 h 568"/>
                <a:gd name="T8" fmla="*/ 685 w 924"/>
                <a:gd name="T9" fmla="*/ 96 h 568"/>
                <a:gd name="T10" fmla="*/ 714 w 924"/>
                <a:gd name="T11" fmla="*/ 27 h 568"/>
                <a:gd name="T12" fmla="*/ 660 w 924"/>
                <a:gd name="T13" fmla="*/ 0 h 568"/>
                <a:gd name="T14" fmla="*/ 333 w 924"/>
                <a:gd name="T15" fmla="*/ 0 h 568"/>
                <a:gd name="T16" fmla="*/ 163 w 924"/>
                <a:gd name="T17" fmla="*/ 0 h 568"/>
                <a:gd name="T18" fmla="*/ 163 w 924"/>
                <a:gd name="T19" fmla="*/ 194 h 568"/>
                <a:gd name="T20" fmla="*/ 136 w 924"/>
                <a:gd name="T21" fmla="*/ 248 h 568"/>
                <a:gd name="T22" fmla="*/ 66 w 924"/>
                <a:gd name="T23" fmla="*/ 219 h 568"/>
                <a:gd name="T24" fmla="*/ 66 w 924"/>
                <a:gd name="T25" fmla="*/ 345 h 568"/>
                <a:gd name="T26" fmla="*/ 136 w 924"/>
                <a:gd name="T27" fmla="*/ 317 h 568"/>
                <a:gd name="T28" fmla="*/ 162 w 924"/>
                <a:gd name="T29" fmla="*/ 355 h 568"/>
                <a:gd name="T30" fmla="*/ 163 w 924"/>
                <a:gd name="T31" fmla="*/ 355 h 568"/>
                <a:gd name="T32" fmla="*/ 163 w 924"/>
                <a:gd name="T33" fmla="*/ 568 h 568"/>
                <a:gd name="T34" fmla="*/ 245 w 924"/>
                <a:gd name="T35" fmla="*/ 568 h 568"/>
                <a:gd name="T36" fmla="*/ 245 w 924"/>
                <a:gd name="T37" fmla="*/ 568 h 568"/>
                <a:gd name="T38" fmla="*/ 284 w 924"/>
                <a:gd name="T39" fmla="*/ 542 h 568"/>
                <a:gd name="T40" fmla="*/ 255 w 924"/>
                <a:gd name="T41" fmla="*/ 472 h 568"/>
                <a:gd name="T42" fmla="*/ 381 w 924"/>
                <a:gd name="T43" fmla="*/ 472 h 568"/>
                <a:gd name="T44" fmla="*/ 352 w 924"/>
                <a:gd name="T45" fmla="*/ 542 h 568"/>
                <a:gd name="T46" fmla="*/ 406 w 924"/>
                <a:gd name="T47" fmla="*/ 568 h 568"/>
                <a:gd name="T48" fmla="*/ 672 w 924"/>
                <a:gd name="T49" fmla="*/ 568 h 568"/>
                <a:gd name="T50" fmla="*/ 730 w 924"/>
                <a:gd name="T51" fmla="*/ 477 h 568"/>
                <a:gd name="T52" fmla="*/ 797 w 924"/>
                <a:gd name="T53" fmla="*/ 385 h 568"/>
                <a:gd name="T54" fmla="*/ 924 w 924"/>
                <a:gd name="T55" fmla="*/ 0 h 568"/>
                <a:gd name="T56" fmla="*/ 821 w 924"/>
                <a:gd name="T57" fmla="*/ 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24" h="568">
                  <a:moveTo>
                    <a:pt x="821" y="0"/>
                  </a:moveTo>
                  <a:cubicBezTo>
                    <a:pt x="821" y="0"/>
                    <a:pt x="821" y="0"/>
                    <a:pt x="821" y="0"/>
                  </a:cubicBezTo>
                  <a:cubicBezTo>
                    <a:pt x="785" y="3"/>
                    <a:pt x="777" y="14"/>
                    <a:pt x="782" y="27"/>
                  </a:cubicBezTo>
                  <a:cubicBezTo>
                    <a:pt x="795" y="54"/>
                    <a:pt x="817" y="58"/>
                    <a:pt x="811" y="96"/>
                  </a:cubicBezTo>
                  <a:cubicBezTo>
                    <a:pt x="801" y="163"/>
                    <a:pt x="696" y="163"/>
                    <a:pt x="685" y="96"/>
                  </a:cubicBezTo>
                  <a:cubicBezTo>
                    <a:pt x="679" y="58"/>
                    <a:pt x="702" y="54"/>
                    <a:pt x="714" y="27"/>
                  </a:cubicBezTo>
                  <a:cubicBezTo>
                    <a:pt x="721" y="12"/>
                    <a:pt x="709" y="0"/>
                    <a:pt x="660" y="0"/>
                  </a:cubicBezTo>
                  <a:cubicBezTo>
                    <a:pt x="333" y="0"/>
                    <a:pt x="333" y="0"/>
                    <a:pt x="333" y="0"/>
                  </a:cubicBezTo>
                  <a:cubicBezTo>
                    <a:pt x="163" y="0"/>
                    <a:pt x="163" y="0"/>
                    <a:pt x="163" y="0"/>
                  </a:cubicBezTo>
                  <a:cubicBezTo>
                    <a:pt x="163" y="194"/>
                    <a:pt x="163" y="194"/>
                    <a:pt x="163" y="194"/>
                  </a:cubicBezTo>
                  <a:cubicBezTo>
                    <a:pt x="163" y="243"/>
                    <a:pt x="151" y="255"/>
                    <a:pt x="136" y="248"/>
                  </a:cubicBezTo>
                  <a:cubicBezTo>
                    <a:pt x="109" y="236"/>
                    <a:pt x="105" y="213"/>
                    <a:pt x="66" y="219"/>
                  </a:cubicBezTo>
                  <a:cubicBezTo>
                    <a:pt x="0" y="230"/>
                    <a:pt x="0" y="335"/>
                    <a:pt x="66" y="345"/>
                  </a:cubicBezTo>
                  <a:cubicBezTo>
                    <a:pt x="105" y="351"/>
                    <a:pt x="109" y="329"/>
                    <a:pt x="136" y="317"/>
                  </a:cubicBezTo>
                  <a:cubicBezTo>
                    <a:pt x="149" y="311"/>
                    <a:pt x="160" y="319"/>
                    <a:pt x="162" y="355"/>
                  </a:cubicBezTo>
                  <a:cubicBezTo>
                    <a:pt x="163" y="355"/>
                    <a:pt x="163" y="355"/>
                    <a:pt x="163" y="355"/>
                  </a:cubicBezTo>
                  <a:cubicBezTo>
                    <a:pt x="163" y="568"/>
                    <a:pt x="163" y="568"/>
                    <a:pt x="163" y="568"/>
                  </a:cubicBezTo>
                  <a:cubicBezTo>
                    <a:pt x="245" y="568"/>
                    <a:pt x="245" y="568"/>
                    <a:pt x="245" y="568"/>
                  </a:cubicBezTo>
                  <a:cubicBezTo>
                    <a:pt x="245" y="568"/>
                    <a:pt x="245" y="568"/>
                    <a:pt x="245" y="568"/>
                  </a:cubicBezTo>
                  <a:cubicBezTo>
                    <a:pt x="281" y="565"/>
                    <a:pt x="290" y="555"/>
                    <a:pt x="284" y="542"/>
                  </a:cubicBezTo>
                  <a:cubicBezTo>
                    <a:pt x="272" y="514"/>
                    <a:pt x="249" y="511"/>
                    <a:pt x="255" y="472"/>
                  </a:cubicBezTo>
                  <a:cubicBezTo>
                    <a:pt x="265" y="406"/>
                    <a:pt x="371" y="406"/>
                    <a:pt x="381" y="472"/>
                  </a:cubicBezTo>
                  <a:cubicBezTo>
                    <a:pt x="387" y="511"/>
                    <a:pt x="365" y="514"/>
                    <a:pt x="352" y="542"/>
                  </a:cubicBezTo>
                  <a:cubicBezTo>
                    <a:pt x="346" y="556"/>
                    <a:pt x="357" y="568"/>
                    <a:pt x="406" y="568"/>
                  </a:cubicBezTo>
                  <a:cubicBezTo>
                    <a:pt x="672" y="568"/>
                    <a:pt x="672" y="568"/>
                    <a:pt x="672" y="568"/>
                  </a:cubicBezTo>
                  <a:cubicBezTo>
                    <a:pt x="685" y="529"/>
                    <a:pt x="705" y="505"/>
                    <a:pt x="730" y="477"/>
                  </a:cubicBezTo>
                  <a:cubicBezTo>
                    <a:pt x="751" y="453"/>
                    <a:pt x="775" y="425"/>
                    <a:pt x="797" y="385"/>
                  </a:cubicBezTo>
                  <a:cubicBezTo>
                    <a:pt x="851" y="285"/>
                    <a:pt x="905" y="173"/>
                    <a:pt x="924" y="0"/>
                  </a:cubicBezTo>
                  <a:lnTo>
                    <a:pt x="821" y="0"/>
                  </a:lnTo>
                  <a:close/>
                </a:path>
              </a:pathLst>
            </a:custGeom>
            <a:solidFill>
              <a:schemeClr val="accent5"/>
            </a:solidFill>
            <a:ln w="38100">
              <a:solidFill>
                <a:schemeClr val="bg1"/>
              </a:solidFill>
            </a:ln>
          </p:spPr>
          <p:txBody>
            <a:bodyPr vert="horz" wrap="square" lIns="91440" tIns="45720" rIns="91440" bIns="45720" numCol="1" anchor="t" anchorCtr="0" compatLnSpc="1">
              <a:prstTxWarp prst="textNoShape">
                <a:avLst/>
              </a:prstTxWarp>
            </a:bodyPr>
            <a:lstStyle/>
            <a:p>
              <a:endParaRPr lang="id-ID">
                <a:latin typeface="Lato" panose="020F0502020204030203" pitchFamily="34" charset="0"/>
                <a:ea typeface="Lato" panose="020F0502020204030203" pitchFamily="34" charset="0"/>
                <a:cs typeface="Lato" panose="020F0502020204030203" pitchFamily="34" charset="0"/>
              </a:endParaRPr>
            </a:p>
          </p:txBody>
        </p:sp>
        <p:sp>
          <p:nvSpPr>
            <p:cNvPr id="21" name="Freeform 9"/>
            <p:cNvSpPr>
              <a:spLocks/>
            </p:cNvSpPr>
            <p:nvPr/>
          </p:nvSpPr>
          <p:spPr bwMode="auto">
            <a:xfrm>
              <a:off x="5328117" y="3205754"/>
              <a:ext cx="1955800" cy="2630487"/>
            </a:xfrm>
            <a:custGeom>
              <a:avLst/>
              <a:gdLst>
                <a:gd name="T0" fmla="*/ 567 w 664"/>
                <a:gd name="T1" fmla="*/ 382 h 894"/>
                <a:gd name="T2" fmla="*/ 637 w 664"/>
                <a:gd name="T3" fmla="*/ 411 h 894"/>
                <a:gd name="T4" fmla="*/ 664 w 664"/>
                <a:gd name="T5" fmla="*/ 357 h 894"/>
                <a:gd name="T6" fmla="*/ 664 w 664"/>
                <a:gd name="T7" fmla="*/ 163 h 894"/>
                <a:gd name="T8" fmla="*/ 447 w 664"/>
                <a:gd name="T9" fmla="*/ 163 h 894"/>
                <a:gd name="T10" fmla="*/ 393 w 664"/>
                <a:gd name="T11" fmla="*/ 136 h 894"/>
                <a:gd name="T12" fmla="*/ 422 w 664"/>
                <a:gd name="T13" fmla="*/ 67 h 894"/>
                <a:gd name="T14" fmla="*/ 296 w 664"/>
                <a:gd name="T15" fmla="*/ 67 h 894"/>
                <a:gd name="T16" fmla="*/ 325 w 664"/>
                <a:gd name="T17" fmla="*/ 136 h 894"/>
                <a:gd name="T18" fmla="*/ 286 w 664"/>
                <a:gd name="T19" fmla="*/ 163 h 894"/>
                <a:gd name="T20" fmla="*/ 286 w 664"/>
                <a:gd name="T21" fmla="*/ 163 h 894"/>
                <a:gd name="T22" fmla="*/ 111 w 664"/>
                <a:gd name="T23" fmla="*/ 163 h 894"/>
                <a:gd name="T24" fmla="*/ 130 w 664"/>
                <a:gd name="T25" fmla="*/ 225 h 894"/>
                <a:gd name="T26" fmla="*/ 135 w 664"/>
                <a:gd name="T27" fmla="*/ 285 h 894"/>
                <a:gd name="T28" fmla="*/ 29 w 664"/>
                <a:gd name="T29" fmla="*/ 465 h 894"/>
                <a:gd name="T30" fmla="*/ 14 w 664"/>
                <a:gd name="T31" fmla="*/ 558 h 894"/>
                <a:gd name="T32" fmla="*/ 65 w 664"/>
                <a:gd name="T33" fmla="*/ 598 h 894"/>
                <a:gd name="T34" fmla="*/ 132 w 664"/>
                <a:gd name="T35" fmla="*/ 632 h 894"/>
                <a:gd name="T36" fmla="*/ 123 w 664"/>
                <a:gd name="T37" fmla="*/ 658 h 894"/>
                <a:gd name="T38" fmla="*/ 125 w 664"/>
                <a:gd name="T39" fmla="*/ 731 h 894"/>
                <a:gd name="T40" fmla="*/ 272 w 664"/>
                <a:gd name="T41" fmla="*/ 731 h 894"/>
                <a:gd name="T42" fmla="*/ 327 w 664"/>
                <a:gd name="T43" fmla="*/ 758 h 894"/>
                <a:gd name="T44" fmla="*/ 298 w 664"/>
                <a:gd name="T45" fmla="*/ 828 h 894"/>
                <a:gd name="T46" fmla="*/ 424 w 664"/>
                <a:gd name="T47" fmla="*/ 828 h 894"/>
                <a:gd name="T48" fmla="*/ 395 w 664"/>
                <a:gd name="T49" fmla="*/ 758 h 894"/>
                <a:gd name="T50" fmla="*/ 433 w 664"/>
                <a:gd name="T51" fmla="*/ 732 h 894"/>
                <a:gd name="T52" fmla="*/ 433 w 664"/>
                <a:gd name="T53" fmla="*/ 731 h 894"/>
                <a:gd name="T54" fmla="*/ 664 w 664"/>
                <a:gd name="T55" fmla="*/ 731 h 894"/>
                <a:gd name="T56" fmla="*/ 664 w 664"/>
                <a:gd name="T57" fmla="*/ 518 h 894"/>
                <a:gd name="T58" fmla="*/ 663 w 664"/>
                <a:gd name="T59" fmla="*/ 518 h 894"/>
                <a:gd name="T60" fmla="*/ 637 w 664"/>
                <a:gd name="T61" fmla="*/ 480 h 894"/>
                <a:gd name="T62" fmla="*/ 567 w 664"/>
                <a:gd name="T63" fmla="*/ 508 h 894"/>
                <a:gd name="T64" fmla="*/ 567 w 664"/>
                <a:gd name="T65" fmla="*/ 382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4" h="894">
                  <a:moveTo>
                    <a:pt x="567" y="382"/>
                  </a:moveTo>
                  <a:cubicBezTo>
                    <a:pt x="606" y="376"/>
                    <a:pt x="610" y="399"/>
                    <a:pt x="637" y="411"/>
                  </a:cubicBezTo>
                  <a:cubicBezTo>
                    <a:pt x="652" y="418"/>
                    <a:pt x="664" y="406"/>
                    <a:pt x="664" y="357"/>
                  </a:cubicBezTo>
                  <a:cubicBezTo>
                    <a:pt x="664" y="163"/>
                    <a:pt x="664" y="163"/>
                    <a:pt x="664" y="163"/>
                  </a:cubicBezTo>
                  <a:cubicBezTo>
                    <a:pt x="447" y="163"/>
                    <a:pt x="447" y="163"/>
                    <a:pt x="447" y="163"/>
                  </a:cubicBezTo>
                  <a:cubicBezTo>
                    <a:pt x="398" y="163"/>
                    <a:pt x="387" y="151"/>
                    <a:pt x="393" y="136"/>
                  </a:cubicBezTo>
                  <a:cubicBezTo>
                    <a:pt x="406" y="109"/>
                    <a:pt x="428" y="105"/>
                    <a:pt x="422" y="67"/>
                  </a:cubicBezTo>
                  <a:cubicBezTo>
                    <a:pt x="412" y="0"/>
                    <a:pt x="306" y="0"/>
                    <a:pt x="296" y="67"/>
                  </a:cubicBezTo>
                  <a:cubicBezTo>
                    <a:pt x="290" y="105"/>
                    <a:pt x="313" y="109"/>
                    <a:pt x="325" y="136"/>
                  </a:cubicBezTo>
                  <a:cubicBezTo>
                    <a:pt x="331" y="149"/>
                    <a:pt x="322" y="160"/>
                    <a:pt x="286" y="163"/>
                  </a:cubicBezTo>
                  <a:cubicBezTo>
                    <a:pt x="286" y="163"/>
                    <a:pt x="286" y="163"/>
                    <a:pt x="286" y="163"/>
                  </a:cubicBezTo>
                  <a:cubicBezTo>
                    <a:pt x="111" y="163"/>
                    <a:pt x="111" y="163"/>
                    <a:pt x="111" y="163"/>
                  </a:cubicBezTo>
                  <a:cubicBezTo>
                    <a:pt x="111" y="192"/>
                    <a:pt x="116" y="212"/>
                    <a:pt x="130" y="225"/>
                  </a:cubicBezTo>
                  <a:cubicBezTo>
                    <a:pt x="150" y="245"/>
                    <a:pt x="151" y="263"/>
                    <a:pt x="135" y="285"/>
                  </a:cubicBezTo>
                  <a:cubicBezTo>
                    <a:pt x="98" y="338"/>
                    <a:pt x="43" y="437"/>
                    <a:pt x="29" y="465"/>
                  </a:cubicBezTo>
                  <a:cubicBezTo>
                    <a:pt x="19" y="486"/>
                    <a:pt x="0" y="524"/>
                    <a:pt x="14" y="558"/>
                  </a:cubicBezTo>
                  <a:cubicBezTo>
                    <a:pt x="20" y="571"/>
                    <a:pt x="34" y="589"/>
                    <a:pt x="65" y="598"/>
                  </a:cubicBezTo>
                  <a:cubicBezTo>
                    <a:pt x="132" y="619"/>
                    <a:pt x="132" y="631"/>
                    <a:pt x="132" y="632"/>
                  </a:cubicBezTo>
                  <a:cubicBezTo>
                    <a:pt x="130" y="642"/>
                    <a:pt x="126" y="650"/>
                    <a:pt x="123" y="658"/>
                  </a:cubicBezTo>
                  <a:cubicBezTo>
                    <a:pt x="115" y="677"/>
                    <a:pt x="105" y="704"/>
                    <a:pt x="125" y="731"/>
                  </a:cubicBezTo>
                  <a:cubicBezTo>
                    <a:pt x="272" y="731"/>
                    <a:pt x="272" y="731"/>
                    <a:pt x="272" y="731"/>
                  </a:cubicBezTo>
                  <a:cubicBezTo>
                    <a:pt x="322" y="731"/>
                    <a:pt x="333" y="743"/>
                    <a:pt x="327" y="758"/>
                  </a:cubicBezTo>
                  <a:cubicBezTo>
                    <a:pt x="314" y="785"/>
                    <a:pt x="292" y="789"/>
                    <a:pt x="298" y="828"/>
                  </a:cubicBezTo>
                  <a:cubicBezTo>
                    <a:pt x="308" y="894"/>
                    <a:pt x="413" y="894"/>
                    <a:pt x="424" y="828"/>
                  </a:cubicBezTo>
                  <a:cubicBezTo>
                    <a:pt x="430" y="789"/>
                    <a:pt x="407" y="785"/>
                    <a:pt x="395" y="758"/>
                  </a:cubicBezTo>
                  <a:cubicBezTo>
                    <a:pt x="389" y="745"/>
                    <a:pt x="398" y="734"/>
                    <a:pt x="433" y="732"/>
                  </a:cubicBezTo>
                  <a:cubicBezTo>
                    <a:pt x="433" y="731"/>
                    <a:pt x="433" y="731"/>
                    <a:pt x="433" y="731"/>
                  </a:cubicBezTo>
                  <a:cubicBezTo>
                    <a:pt x="664" y="731"/>
                    <a:pt x="664" y="731"/>
                    <a:pt x="664" y="731"/>
                  </a:cubicBezTo>
                  <a:cubicBezTo>
                    <a:pt x="664" y="518"/>
                    <a:pt x="664" y="518"/>
                    <a:pt x="664" y="518"/>
                  </a:cubicBezTo>
                  <a:cubicBezTo>
                    <a:pt x="663" y="518"/>
                    <a:pt x="663" y="518"/>
                    <a:pt x="663" y="518"/>
                  </a:cubicBezTo>
                  <a:cubicBezTo>
                    <a:pt x="661" y="482"/>
                    <a:pt x="650" y="474"/>
                    <a:pt x="637" y="480"/>
                  </a:cubicBezTo>
                  <a:cubicBezTo>
                    <a:pt x="610" y="492"/>
                    <a:pt x="606" y="514"/>
                    <a:pt x="567" y="508"/>
                  </a:cubicBezTo>
                  <a:cubicBezTo>
                    <a:pt x="501" y="498"/>
                    <a:pt x="501" y="393"/>
                    <a:pt x="567" y="382"/>
                  </a:cubicBezTo>
                  <a:close/>
                </a:path>
              </a:pathLst>
            </a:custGeom>
            <a:solidFill>
              <a:schemeClr val="accent4"/>
            </a:solidFill>
            <a:ln w="38100">
              <a:solidFill>
                <a:schemeClr val="bg1"/>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Lato" panose="020F0502020204030203" pitchFamily="34" charset="0"/>
                <a:ea typeface="Lato" panose="020F0502020204030203" pitchFamily="34" charset="0"/>
                <a:cs typeface="Lato" panose="020F0502020204030203" pitchFamily="34" charset="0"/>
              </a:endParaRPr>
            </a:p>
          </p:txBody>
        </p:sp>
      </p:grpSp>
      <p:sp>
        <p:nvSpPr>
          <p:cNvPr id="23" name="Rectangle 22"/>
          <p:cNvSpPr/>
          <p:nvPr/>
        </p:nvSpPr>
        <p:spPr>
          <a:xfrm>
            <a:off x="5077241" y="2056782"/>
            <a:ext cx="554960" cy="830997"/>
          </a:xfrm>
          <a:prstGeom prst="rect">
            <a:avLst/>
          </a:prstGeom>
        </p:spPr>
        <p:txBody>
          <a:bodyPr wrap="none">
            <a:spAutoFit/>
          </a:bodyPr>
          <a:lstStyle/>
          <a:p>
            <a:r>
              <a:rPr lang="en-US" sz="4800" dirty="0">
                <a:solidFill>
                  <a:schemeClr val="bg1"/>
                </a:solidFill>
                <a:latin typeface="Lato" panose="020F0502020204030203" pitchFamily="34" charset="0"/>
                <a:ea typeface="Lato" panose="020F0502020204030203" pitchFamily="34" charset="0"/>
                <a:cs typeface="Lato" panose="020F0502020204030203" pitchFamily="34" charset="0"/>
              </a:rPr>
              <a:t>P</a:t>
            </a:r>
          </a:p>
        </p:txBody>
      </p:sp>
      <p:sp>
        <p:nvSpPr>
          <p:cNvPr id="24" name="Rectangle 23"/>
          <p:cNvSpPr/>
          <p:nvPr/>
        </p:nvSpPr>
        <p:spPr>
          <a:xfrm>
            <a:off x="5921288" y="5433880"/>
            <a:ext cx="654346" cy="830997"/>
          </a:xfrm>
          <a:prstGeom prst="rect">
            <a:avLst/>
          </a:prstGeom>
        </p:spPr>
        <p:txBody>
          <a:bodyPr wrap="none">
            <a:spAutoFit/>
          </a:bodyPr>
          <a:lstStyle/>
          <a:p>
            <a:r>
              <a:rPr lang="en-US" sz="4800" dirty="0">
                <a:solidFill>
                  <a:schemeClr val="bg1"/>
                </a:solidFill>
                <a:latin typeface="Lato" panose="020F0502020204030203" pitchFamily="34" charset="0"/>
                <a:ea typeface="Lato" panose="020F0502020204030203" pitchFamily="34" charset="0"/>
                <a:cs typeface="Lato" panose="020F0502020204030203" pitchFamily="34" charset="0"/>
              </a:rPr>
              <a:t>H</a:t>
            </a:r>
          </a:p>
        </p:txBody>
      </p:sp>
      <p:sp>
        <p:nvSpPr>
          <p:cNvPr id="25" name="Rectangle 24"/>
          <p:cNvSpPr/>
          <p:nvPr/>
        </p:nvSpPr>
        <p:spPr>
          <a:xfrm>
            <a:off x="4455274" y="3726366"/>
            <a:ext cx="745163" cy="707886"/>
          </a:xfrm>
          <a:prstGeom prst="rect">
            <a:avLst/>
          </a:prstGeom>
        </p:spPr>
        <p:txBody>
          <a:bodyPr wrap="square">
            <a:spAutoFit/>
          </a:bodyPr>
          <a:lstStyle/>
          <a:p>
            <a:r>
              <a:rPr lang="en-US" sz="4000" dirty="0">
                <a:solidFill>
                  <a:schemeClr val="bg1"/>
                </a:solidFill>
                <a:latin typeface="Lato" panose="020F0502020204030203" pitchFamily="34" charset="0"/>
                <a:ea typeface="Lato" panose="020F0502020204030203" pitchFamily="34" charset="0"/>
                <a:cs typeface="Lato" panose="020F0502020204030203" pitchFamily="34" charset="0"/>
              </a:rPr>
              <a:t>T</a:t>
            </a:r>
          </a:p>
        </p:txBody>
      </p:sp>
      <p:sp>
        <p:nvSpPr>
          <p:cNvPr id="27" name="Rectangle 26"/>
          <p:cNvSpPr/>
          <p:nvPr/>
        </p:nvSpPr>
        <p:spPr>
          <a:xfrm>
            <a:off x="6394568" y="3617066"/>
            <a:ext cx="596638" cy="830997"/>
          </a:xfrm>
          <a:prstGeom prst="rect">
            <a:avLst/>
          </a:prstGeom>
        </p:spPr>
        <p:txBody>
          <a:bodyPr wrap="none">
            <a:spAutoFit/>
          </a:bodyPr>
          <a:lstStyle/>
          <a:p>
            <a:r>
              <a:rPr lang="en-US" sz="4800" dirty="0">
                <a:solidFill>
                  <a:schemeClr val="bg1"/>
                </a:solidFill>
                <a:latin typeface="Lato" panose="020F0502020204030203" pitchFamily="34" charset="0"/>
                <a:ea typeface="Lato" panose="020F0502020204030203" pitchFamily="34" charset="0"/>
                <a:cs typeface="Lato" panose="020F0502020204030203" pitchFamily="34" charset="0"/>
              </a:rPr>
              <a:t>C</a:t>
            </a:r>
          </a:p>
        </p:txBody>
      </p:sp>
      <p:sp>
        <p:nvSpPr>
          <p:cNvPr id="28" name="Rectangle 27"/>
          <p:cNvSpPr/>
          <p:nvPr/>
        </p:nvSpPr>
        <p:spPr>
          <a:xfrm>
            <a:off x="6910080" y="2291057"/>
            <a:ext cx="357790" cy="830997"/>
          </a:xfrm>
          <a:prstGeom prst="rect">
            <a:avLst/>
          </a:prstGeom>
        </p:spPr>
        <p:txBody>
          <a:bodyPr wrap="none">
            <a:spAutoFit/>
          </a:bodyPr>
          <a:lstStyle/>
          <a:p>
            <a:r>
              <a:rPr lang="en-US" sz="4800" dirty="0">
                <a:solidFill>
                  <a:schemeClr val="bg1"/>
                </a:solidFill>
                <a:latin typeface="Lato" panose="020F0502020204030203" pitchFamily="34" charset="0"/>
                <a:ea typeface="Lato" panose="020F0502020204030203" pitchFamily="34" charset="0"/>
                <a:cs typeface="Lato" panose="020F0502020204030203" pitchFamily="34" charset="0"/>
              </a:rPr>
              <a:t>I</a:t>
            </a:r>
          </a:p>
        </p:txBody>
      </p:sp>
      <p:sp>
        <p:nvSpPr>
          <p:cNvPr id="31" name="Rectangle 1436"/>
          <p:cNvSpPr>
            <a:spLocks noChangeArrowheads="1"/>
          </p:cNvSpPr>
          <p:nvPr/>
        </p:nvSpPr>
        <p:spPr bwMode="auto">
          <a:xfrm>
            <a:off x="5710014" y="6191960"/>
            <a:ext cx="10948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1200" b="1" spc="300" dirty="0">
                <a:solidFill>
                  <a:schemeClr val="bg1"/>
                </a:solidFill>
                <a:latin typeface="Lato" panose="020F0502020204030203" pitchFamily="34" charset="0"/>
                <a:ea typeface="Lato" panose="020F0502020204030203" pitchFamily="34" charset="0"/>
                <a:cs typeface="Lato" panose="020F0502020204030203" pitchFamily="34" charset="0"/>
              </a:rPr>
              <a:t>YOUR TAG</a:t>
            </a:r>
          </a:p>
        </p:txBody>
      </p:sp>
      <p:grpSp>
        <p:nvGrpSpPr>
          <p:cNvPr id="14" name="Group 13"/>
          <p:cNvGrpSpPr/>
          <p:nvPr/>
        </p:nvGrpSpPr>
        <p:grpSpPr>
          <a:xfrm>
            <a:off x="8662149" y="2431740"/>
            <a:ext cx="2805742" cy="3379787"/>
            <a:chOff x="8433155" y="2431740"/>
            <a:chExt cx="2805742" cy="3379787"/>
          </a:xfrm>
        </p:grpSpPr>
        <p:sp>
          <p:nvSpPr>
            <p:cNvPr id="34" name="Oval 2564"/>
            <p:cNvSpPr>
              <a:spLocks noChangeArrowheads="1"/>
            </p:cNvSpPr>
            <p:nvPr/>
          </p:nvSpPr>
          <p:spPr bwMode="auto">
            <a:xfrm>
              <a:off x="8433155" y="2640769"/>
              <a:ext cx="230187" cy="230187"/>
            </a:xfrm>
            <a:prstGeom prst="ellipse">
              <a:avLst/>
            </a:prstGeom>
            <a:solidFill>
              <a:schemeClr val="accent5"/>
            </a:solidFill>
            <a:ln>
              <a:noFill/>
            </a:ln>
          </p:spPr>
          <p:txBody>
            <a:bodyPr vert="horz" wrap="square" lIns="91440" tIns="45720" rIns="91440" bIns="45720" numCol="1" anchor="t" anchorCtr="0" compatLnSpc="1">
              <a:prstTxWarp prst="textNoShape">
                <a:avLst/>
              </a:prstTxWarp>
            </a:bodyPr>
            <a:lstStyle/>
            <a:p>
              <a:endParaRPr lang="en-US" sz="11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5" name="Oval 2564"/>
            <p:cNvSpPr>
              <a:spLocks noChangeArrowheads="1"/>
            </p:cNvSpPr>
            <p:nvPr/>
          </p:nvSpPr>
          <p:spPr bwMode="auto">
            <a:xfrm>
              <a:off x="8433155" y="4035240"/>
              <a:ext cx="230187" cy="230187"/>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1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6" name="Oval 2564"/>
            <p:cNvSpPr>
              <a:spLocks noChangeArrowheads="1"/>
            </p:cNvSpPr>
            <p:nvPr/>
          </p:nvSpPr>
          <p:spPr bwMode="auto">
            <a:xfrm>
              <a:off x="8435699" y="5433880"/>
              <a:ext cx="230187" cy="230187"/>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11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grpSp>
          <p:nvGrpSpPr>
            <p:cNvPr id="12" name="Group 11"/>
            <p:cNvGrpSpPr/>
            <p:nvPr/>
          </p:nvGrpSpPr>
          <p:grpSpPr>
            <a:xfrm>
              <a:off x="8759209" y="2431740"/>
              <a:ext cx="2479688" cy="3379787"/>
              <a:chOff x="8880232" y="2431740"/>
              <a:chExt cx="2479688" cy="3379787"/>
            </a:xfrm>
          </p:grpSpPr>
          <p:sp>
            <p:nvSpPr>
              <p:cNvPr id="40" name="Content Placeholder 2"/>
              <p:cNvSpPr txBox="1">
                <a:spLocks/>
              </p:cNvSpPr>
              <p:nvPr/>
            </p:nvSpPr>
            <p:spPr>
              <a:xfrm>
                <a:off x="8880232" y="3824030"/>
                <a:ext cx="2479688" cy="6526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1100" b="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Your Title</a:t>
                </a:r>
                <a:br>
                  <a:rPr lang="en-US" sz="1100" b="1"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b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consectetur adipiscing elit</a:t>
                </a:r>
                <a:r>
                  <a:rPr lang="en-US" sz="11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endPar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1" name="Content Placeholder 2"/>
              <p:cNvSpPr txBox="1">
                <a:spLocks/>
              </p:cNvSpPr>
              <p:nvPr/>
            </p:nvSpPr>
            <p:spPr>
              <a:xfrm>
                <a:off x="8880232" y="5158921"/>
                <a:ext cx="2479688" cy="6526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1100" b="1"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Your Title</a:t>
                </a:r>
                <a:br>
                  <a:rPr lang="en-US" sz="1100" b="1"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b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consectetur adipiscing elit. </a:t>
                </a:r>
              </a:p>
            </p:txBody>
          </p:sp>
          <p:sp>
            <p:nvSpPr>
              <p:cNvPr id="42" name="Content Placeholder 2"/>
              <p:cNvSpPr txBox="1">
                <a:spLocks/>
              </p:cNvSpPr>
              <p:nvPr/>
            </p:nvSpPr>
            <p:spPr>
              <a:xfrm>
                <a:off x="8880232" y="2431740"/>
                <a:ext cx="2479688" cy="6526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1100" b="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Your Title</a:t>
                </a:r>
                <a:br>
                  <a:rPr lang="en-US" sz="1100" b="1"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b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consectetur adipiscing elit</a:t>
                </a:r>
                <a:r>
                  <a:rPr lang="en-US" sz="11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endPar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grpSp>
      </p:grpSp>
      <p:grpSp>
        <p:nvGrpSpPr>
          <p:cNvPr id="13" name="Group 12"/>
          <p:cNvGrpSpPr/>
          <p:nvPr/>
        </p:nvGrpSpPr>
        <p:grpSpPr>
          <a:xfrm>
            <a:off x="724109" y="2535192"/>
            <a:ext cx="2785904" cy="3379787"/>
            <a:chOff x="360854" y="2535192"/>
            <a:chExt cx="2785904" cy="3379787"/>
          </a:xfrm>
        </p:grpSpPr>
        <p:sp>
          <p:nvSpPr>
            <p:cNvPr id="37" name="Oval 2564"/>
            <p:cNvSpPr>
              <a:spLocks noChangeArrowheads="1"/>
            </p:cNvSpPr>
            <p:nvPr/>
          </p:nvSpPr>
          <p:spPr bwMode="auto">
            <a:xfrm>
              <a:off x="2914027" y="2643041"/>
              <a:ext cx="230187" cy="230187"/>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sz="11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8" name="Oval 2564"/>
            <p:cNvSpPr>
              <a:spLocks noChangeArrowheads="1"/>
            </p:cNvSpPr>
            <p:nvPr/>
          </p:nvSpPr>
          <p:spPr bwMode="auto">
            <a:xfrm>
              <a:off x="2914027" y="4037512"/>
              <a:ext cx="230187" cy="230187"/>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1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9" name="Oval 2564"/>
            <p:cNvSpPr>
              <a:spLocks noChangeArrowheads="1"/>
            </p:cNvSpPr>
            <p:nvPr/>
          </p:nvSpPr>
          <p:spPr bwMode="auto">
            <a:xfrm>
              <a:off x="2916571" y="5436152"/>
              <a:ext cx="230187" cy="230187"/>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1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grpSp>
          <p:nvGrpSpPr>
            <p:cNvPr id="11" name="Group 10"/>
            <p:cNvGrpSpPr/>
            <p:nvPr/>
          </p:nvGrpSpPr>
          <p:grpSpPr>
            <a:xfrm>
              <a:off x="360854" y="2535192"/>
              <a:ext cx="2479688" cy="3379787"/>
              <a:chOff x="9032632" y="2584140"/>
              <a:chExt cx="2479688" cy="3379787"/>
            </a:xfrm>
          </p:grpSpPr>
          <p:sp>
            <p:nvSpPr>
              <p:cNvPr id="43" name="Content Placeholder 2"/>
              <p:cNvSpPr txBox="1">
                <a:spLocks/>
              </p:cNvSpPr>
              <p:nvPr/>
            </p:nvSpPr>
            <p:spPr>
              <a:xfrm>
                <a:off x="9032632" y="3976430"/>
                <a:ext cx="2479688" cy="6526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id-ID" sz="1100" b="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Your Title</a:t>
                </a:r>
                <a:br>
                  <a:rPr lang="en-US" sz="1100" b="1"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b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consectetur adipiscing elit</a:t>
                </a:r>
                <a:r>
                  <a:rPr lang="en-US" sz="11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endPar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4" name="Content Placeholder 2"/>
              <p:cNvSpPr txBox="1">
                <a:spLocks/>
              </p:cNvSpPr>
              <p:nvPr/>
            </p:nvSpPr>
            <p:spPr>
              <a:xfrm>
                <a:off x="9032632" y="5311321"/>
                <a:ext cx="2479688" cy="6526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id-ID" sz="1100" b="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Your Title</a:t>
                </a:r>
                <a:br>
                  <a:rPr lang="en-US" sz="1100" b="1"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b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consectetur adipiscing elit</a:t>
                </a:r>
                <a:r>
                  <a:rPr lang="en-US" sz="11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endPar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5" name="Content Placeholder 2"/>
              <p:cNvSpPr txBox="1">
                <a:spLocks/>
              </p:cNvSpPr>
              <p:nvPr/>
            </p:nvSpPr>
            <p:spPr>
              <a:xfrm>
                <a:off x="9032632" y="2584140"/>
                <a:ext cx="2479688" cy="6526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id-ID" sz="1100" b="1"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Your Title</a:t>
                </a:r>
                <a:br>
                  <a:rPr lang="en-US" sz="1100" b="1"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b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consectetur adipiscing elit. </a:t>
                </a:r>
              </a:p>
            </p:txBody>
          </p:sp>
        </p:grpSp>
      </p:grpSp>
      <p:sp>
        <p:nvSpPr>
          <p:cNvPr id="46" name="Rectangle 1436">
            <a:extLst>
              <a:ext uri="{FF2B5EF4-FFF2-40B4-BE49-F238E27FC236}">
                <a16:creationId xmlns:a16="http://schemas.microsoft.com/office/drawing/2014/main" id="{8EA10025-1560-49C3-8F7E-450139CCB23D}"/>
              </a:ext>
            </a:extLst>
          </p:cNvPr>
          <p:cNvSpPr>
            <a:spLocks noChangeArrowheads="1"/>
          </p:cNvSpPr>
          <p:nvPr/>
        </p:nvSpPr>
        <p:spPr bwMode="auto">
          <a:xfrm>
            <a:off x="6576943" y="3143754"/>
            <a:ext cx="10948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1200" b="1" spc="300" dirty="0">
                <a:solidFill>
                  <a:schemeClr val="bg1"/>
                </a:solidFill>
                <a:latin typeface="Lato" panose="020F0502020204030203" pitchFamily="34" charset="0"/>
                <a:ea typeface="Lato" panose="020F0502020204030203" pitchFamily="34" charset="0"/>
                <a:cs typeface="Lato" panose="020F0502020204030203" pitchFamily="34" charset="0"/>
              </a:rPr>
              <a:t>YOUR TAG</a:t>
            </a:r>
          </a:p>
        </p:txBody>
      </p:sp>
      <p:sp>
        <p:nvSpPr>
          <p:cNvPr id="47" name="Rectangle 1436">
            <a:extLst>
              <a:ext uri="{FF2B5EF4-FFF2-40B4-BE49-F238E27FC236}">
                <a16:creationId xmlns:a16="http://schemas.microsoft.com/office/drawing/2014/main" id="{6A8792B0-FF7A-41E3-BB65-A7FB70C0EBC6}"/>
              </a:ext>
            </a:extLst>
          </p:cNvPr>
          <p:cNvSpPr>
            <a:spLocks noChangeArrowheads="1"/>
          </p:cNvSpPr>
          <p:nvPr/>
        </p:nvSpPr>
        <p:spPr bwMode="auto">
          <a:xfrm>
            <a:off x="4764147" y="2841905"/>
            <a:ext cx="10948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1200" b="1" spc="300" dirty="0">
                <a:solidFill>
                  <a:schemeClr val="bg1"/>
                </a:solidFill>
                <a:latin typeface="Lato" panose="020F0502020204030203" pitchFamily="34" charset="0"/>
                <a:ea typeface="Lato" panose="020F0502020204030203" pitchFamily="34" charset="0"/>
                <a:cs typeface="Lato" panose="020F0502020204030203" pitchFamily="34" charset="0"/>
              </a:rPr>
              <a:t>YOUR TAG</a:t>
            </a:r>
          </a:p>
        </p:txBody>
      </p:sp>
      <p:sp>
        <p:nvSpPr>
          <p:cNvPr id="48" name="Rectangle 1436">
            <a:extLst>
              <a:ext uri="{FF2B5EF4-FFF2-40B4-BE49-F238E27FC236}">
                <a16:creationId xmlns:a16="http://schemas.microsoft.com/office/drawing/2014/main" id="{D95F5EE5-85C5-4B00-BE1D-D7DA655620B6}"/>
              </a:ext>
            </a:extLst>
          </p:cNvPr>
          <p:cNvSpPr>
            <a:spLocks noChangeArrowheads="1"/>
          </p:cNvSpPr>
          <p:nvPr/>
        </p:nvSpPr>
        <p:spPr bwMode="auto">
          <a:xfrm>
            <a:off x="4200766" y="4522220"/>
            <a:ext cx="10948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1200" b="1" spc="300" dirty="0">
                <a:solidFill>
                  <a:schemeClr val="bg1"/>
                </a:solidFill>
                <a:latin typeface="Lato" panose="020F0502020204030203" pitchFamily="34" charset="0"/>
                <a:ea typeface="Lato" panose="020F0502020204030203" pitchFamily="34" charset="0"/>
                <a:cs typeface="Lato" panose="020F0502020204030203" pitchFamily="34" charset="0"/>
              </a:rPr>
              <a:t>YOUR TAG</a:t>
            </a:r>
          </a:p>
        </p:txBody>
      </p:sp>
      <p:sp>
        <p:nvSpPr>
          <p:cNvPr id="49" name="Rectangle 1436">
            <a:extLst>
              <a:ext uri="{FF2B5EF4-FFF2-40B4-BE49-F238E27FC236}">
                <a16:creationId xmlns:a16="http://schemas.microsoft.com/office/drawing/2014/main" id="{0FBAE8A2-06A1-4FE3-8188-1EA01ECB113D}"/>
              </a:ext>
            </a:extLst>
          </p:cNvPr>
          <p:cNvSpPr>
            <a:spLocks noChangeArrowheads="1"/>
          </p:cNvSpPr>
          <p:nvPr/>
        </p:nvSpPr>
        <p:spPr bwMode="auto">
          <a:xfrm>
            <a:off x="6156566" y="4522220"/>
            <a:ext cx="10948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algn="ctr" fontAlgn="base">
              <a:spcBef>
                <a:spcPct val="0"/>
              </a:spcBef>
              <a:spcAft>
                <a:spcPct val="0"/>
              </a:spcAft>
            </a:pPr>
            <a:r>
              <a:rPr lang="en-US" sz="1200" b="1" spc="300" dirty="0">
                <a:solidFill>
                  <a:schemeClr val="bg1"/>
                </a:solidFill>
                <a:latin typeface="Lato" panose="020F0502020204030203" pitchFamily="34" charset="0"/>
                <a:ea typeface="Lato" panose="020F0502020204030203" pitchFamily="34" charset="0"/>
                <a:cs typeface="Lato" panose="020F0502020204030203" pitchFamily="34" charset="0"/>
              </a:rPr>
              <a:t>YOUR TAG</a:t>
            </a:r>
          </a:p>
        </p:txBody>
      </p:sp>
      <p:sp>
        <p:nvSpPr>
          <p:cNvPr id="50" name="Rectangle 49">
            <a:extLst>
              <a:ext uri="{FF2B5EF4-FFF2-40B4-BE49-F238E27FC236}">
                <a16:creationId xmlns:a16="http://schemas.microsoft.com/office/drawing/2014/main" id="{B41E8F2C-F722-42F9-8DBC-855F0466AB6C}"/>
              </a:ext>
            </a:extLst>
          </p:cNvPr>
          <p:cNvSpPr/>
          <p:nvPr/>
        </p:nvSpPr>
        <p:spPr>
          <a:xfrm>
            <a:off x="2561218" y="453266"/>
            <a:ext cx="7069564" cy="646331"/>
          </a:xfrm>
          <a:prstGeom prst="rect">
            <a:avLst/>
          </a:prstGeom>
        </p:spPr>
        <p:txBody>
          <a:bodyPr wrap="none">
            <a:spAutoFit/>
          </a:bodyPr>
          <a:lstStyle/>
          <a:p>
            <a:r>
              <a:rPr lang="id-ID" sz="3600" dirty="0">
                <a:solidFill>
                  <a:schemeClr val="tx1">
                    <a:lumMod val="75000"/>
                    <a:lumOff val="25000"/>
                  </a:schemeClr>
                </a:solidFill>
                <a:latin typeface="Montserrat" panose="00000500000000000000" pitchFamily="50" charset="0"/>
                <a:cs typeface="Lato" panose="020F0502020204030203" pitchFamily="34" charset="0"/>
              </a:rPr>
              <a:t>DESIGN FOR YOUR BUSINESS</a:t>
            </a:r>
          </a:p>
        </p:txBody>
      </p:sp>
      <p:sp>
        <p:nvSpPr>
          <p:cNvPr id="51" name="TextBox 50">
            <a:extLst>
              <a:ext uri="{FF2B5EF4-FFF2-40B4-BE49-F238E27FC236}">
                <a16:creationId xmlns:a16="http://schemas.microsoft.com/office/drawing/2014/main" id="{A36C2E62-B7CF-44A5-A8D5-44A47601B007}"/>
              </a:ext>
            </a:extLst>
          </p:cNvPr>
          <p:cNvSpPr txBox="1"/>
          <p:nvPr/>
        </p:nvSpPr>
        <p:spPr>
          <a:xfrm>
            <a:off x="4346330" y="1097830"/>
            <a:ext cx="3494867" cy="369332"/>
          </a:xfrm>
          <a:prstGeom prst="rect">
            <a:avLst/>
          </a:prstGeom>
          <a:noFill/>
        </p:spPr>
        <p:txBody>
          <a:bodyPr wrap="none" rtlCol="0">
            <a:spAutoFit/>
          </a:bodyPr>
          <a:lstStyle/>
          <a:p>
            <a:pPr algn="ctr"/>
            <a:r>
              <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Multipurpose Template Business</a:t>
            </a:r>
          </a:p>
        </p:txBody>
      </p:sp>
      <p:sp>
        <p:nvSpPr>
          <p:cNvPr id="52" name="Freeform: Shape 51">
            <a:extLst>
              <a:ext uri="{FF2B5EF4-FFF2-40B4-BE49-F238E27FC236}">
                <a16:creationId xmlns:a16="http://schemas.microsoft.com/office/drawing/2014/main" id="{72D2F11D-9A3D-4A1A-84B5-DC1C46EBF5BE}"/>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Freeform: Shape 52">
            <a:extLst>
              <a:ext uri="{FF2B5EF4-FFF2-40B4-BE49-F238E27FC236}">
                <a16:creationId xmlns:a16="http://schemas.microsoft.com/office/drawing/2014/main" id="{36A24C03-29E7-47D9-BA82-4DE4D347A19C}"/>
              </a:ext>
            </a:extLst>
          </p:cNvPr>
          <p:cNvSpPr/>
          <p:nvPr/>
        </p:nvSpPr>
        <p:spPr>
          <a:xfrm rot="16200000">
            <a:off x="-13447" y="-10589"/>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983173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302963" y="2330504"/>
            <a:ext cx="9457765" cy="2937434"/>
            <a:chOff x="1219200" y="1846195"/>
            <a:chExt cx="6705600" cy="1736698"/>
          </a:xfrm>
        </p:grpSpPr>
        <p:sp>
          <p:nvSpPr>
            <p:cNvPr id="12" name="Parallelogram 11"/>
            <p:cNvSpPr/>
            <p:nvPr/>
          </p:nvSpPr>
          <p:spPr>
            <a:xfrm flipH="1">
              <a:off x="2325755" y="2943226"/>
              <a:ext cx="645414" cy="186030"/>
            </a:xfrm>
            <a:prstGeom prst="parallelogram">
              <a:avLst>
                <a:gd name="adj" fmla="val 69944"/>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3" name="Rectangle 12"/>
            <p:cNvSpPr/>
            <p:nvPr/>
          </p:nvSpPr>
          <p:spPr>
            <a:xfrm>
              <a:off x="1219200" y="3125693"/>
              <a:ext cx="1752600"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4" name="Parallelogram 13"/>
            <p:cNvSpPr/>
            <p:nvPr/>
          </p:nvSpPr>
          <p:spPr>
            <a:xfrm flipH="1">
              <a:off x="3432310" y="2303395"/>
              <a:ext cx="645414" cy="186030"/>
            </a:xfrm>
            <a:prstGeom prst="parallelogram">
              <a:avLst>
                <a:gd name="adj" fmla="val 69944"/>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5" name="Rectangle 14"/>
            <p:cNvSpPr/>
            <p:nvPr/>
          </p:nvSpPr>
          <p:spPr>
            <a:xfrm>
              <a:off x="2325755" y="2485862"/>
              <a:ext cx="17526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6" name="Rectangle 15"/>
            <p:cNvSpPr/>
            <p:nvPr/>
          </p:nvSpPr>
          <p:spPr>
            <a:xfrm>
              <a:off x="3432310" y="1846195"/>
              <a:ext cx="228269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7" name="Parallelogram 16"/>
            <p:cNvSpPr/>
            <p:nvPr/>
          </p:nvSpPr>
          <p:spPr>
            <a:xfrm>
              <a:off x="5069586" y="2303395"/>
              <a:ext cx="645414" cy="186030"/>
            </a:xfrm>
            <a:prstGeom prst="parallelogram">
              <a:avLst>
                <a:gd name="adj" fmla="val 69944"/>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8" name="Rectangle 17"/>
            <p:cNvSpPr/>
            <p:nvPr/>
          </p:nvSpPr>
          <p:spPr>
            <a:xfrm>
              <a:off x="5069586" y="2485862"/>
              <a:ext cx="17526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9" name="Parallelogram 18"/>
            <p:cNvSpPr/>
            <p:nvPr/>
          </p:nvSpPr>
          <p:spPr>
            <a:xfrm>
              <a:off x="6172200" y="2943226"/>
              <a:ext cx="645414" cy="186030"/>
            </a:xfrm>
            <a:prstGeom prst="parallelogram">
              <a:avLst>
                <a:gd name="adj" fmla="val 69944"/>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0" name="Rectangle 19"/>
            <p:cNvSpPr/>
            <p:nvPr/>
          </p:nvSpPr>
          <p:spPr>
            <a:xfrm>
              <a:off x="6172200" y="3125693"/>
              <a:ext cx="17526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grpSp>
      <p:sp>
        <p:nvSpPr>
          <p:cNvPr id="32" name="Rectangle 31"/>
          <p:cNvSpPr/>
          <p:nvPr/>
        </p:nvSpPr>
        <p:spPr>
          <a:xfrm>
            <a:off x="4249446" y="4686771"/>
            <a:ext cx="3409908" cy="261610"/>
          </a:xfrm>
          <a:prstGeom prst="rect">
            <a:avLst/>
          </a:prstGeom>
        </p:spPr>
        <p:txBody>
          <a:bodyPr wrap="none">
            <a:spAutoFit/>
          </a:bodyPr>
          <a:lstStyle/>
          <a:p>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a:t>
            </a:r>
            <a:r>
              <a:rPr lang="ms-MY"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odio sit amet odio tristique quis tempus</a:t>
            </a:r>
            <a:endPar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3" name="Content Placeholder 2"/>
          <p:cNvSpPr txBox="1">
            <a:spLocks/>
          </p:cNvSpPr>
          <p:nvPr/>
        </p:nvSpPr>
        <p:spPr>
          <a:xfrm>
            <a:off x="4879550" y="2384758"/>
            <a:ext cx="2479688" cy="6526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d-ID" sz="11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Your Title</a:t>
            </a:r>
            <a:br>
              <a:rPr lang="en-US" sz="11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b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Lorem ipsum dolor sit amet, consectetur adipiscing elit. </a:t>
            </a:r>
          </a:p>
        </p:txBody>
      </p:sp>
      <p:sp>
        <p:nvSpPr>
          <p:cNvPr id="34" name="Content Placeholder 2"/>
          <p:cNvSpPr txBox="1">
            <a:spLocks/>
          </p:cNvSpPr>
          <p:nvPr/>
        </p:nvSpPr>
        <p:spPr>
          <a:xfrm>
            <a:off x="2956245" y="3454664"/>
            <a:ext cx="2220873" cy="66071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d-ID" sz="1100" b="1">
                <a:solidFill>
                  <a:schemeClr val="bg1"/>
                </a:solidFill>
                <a:latin typeface="Lato Light" panose="020F0502020204030203" pitchFamily="34" charset="0"/>
                <a:ea typeface="Lato Light" panose="020F0502020204030203" pitchFamily="34" charset="0"/>
                <a:cs typeface="Lato Light" panose="020F0502020204030203" pitchFamily="34" charset="0"/>
              </a:rPr>
              <a:t>Your Title</a:t>
            </a:r>
            <a:br>
              <a:rPr lang="en-US" sz="11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b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Lorem ipsum dolor sit amet, consectetur adipiscing elit</a:t>
            </a:r>
            <a:r>
              <a:rPr lang="en-US" sz="1100">
                <a:solidFill>
                  <a:schemeClr val="bg1"/>
                </a:solidFill>
                <a:latin typeface="Lato Light" panose="020F0502020204030203" pitchFamily="34" charset="0"/>
                <a:ea typeface="Lato Light" panose="020F0502020204030203" pitchFamily="34" charset="0"/>
                <a:cs typeface="Lato Light" panose="020F0502020204030203" pitchFamily="34" charset="0"/>
              </a:rPr>
              <a:t>. </a:t>
            </a:r>
            <a:endPar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5" name="Content Placeholder 2"/>
          <p:cNvSpPr txBox="1">
            <a:spLocks/>
          </p:cNvSpPr>
          <p:nvPr/>
        </p:nvSpPr>
        <p:spPr>
          <a:xfrm>
            <a:off x="6863234" y="3459672"/>
            <a:ext cx="2220873" cy="66071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d-ID" sz="11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Your Title</a:t>
            </a:r>
            <a:br>
              <a:rPr lang="en-US" sz="11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b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Lorem ipsum dolor sit amet, consectetur adipiscing elit. </a:t>
            </a:r>
          </a:p>
        </p:txBody>
      </p:sp>
      <p:sp>
        <p:nvSpPr>
          <p:cNvPr id="36" name="Content Placeholder 2"/>
          <p:cNvSpPr txBox="1">
            <a:spLocks/>
          </p:cNvSpPr>
          <p:nvPr/>
        </p:nvSpPr>
        <p:spPr>
          <a:xfrm>
            <a:off x="1428484" y="4525693"/>
            <a:ext cx="2220873" cy="66071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d-ID" sz="1100" b="1">
                <a:solidFill>
                  <a:schemeClr val="bg1"/>
                </a:solidFill>
                <a:latin typeface="Lato Light" panose="020F0502020204030203" pitchFamily="34" charset="0"/>
                <a:ea typeface="Lato Light" panose="020F0502020204030203" pitchFamily="34" charset="0"/>
                <a:cs typeface="Lato Light" panose="020F0502020204030203" pitchFamily="34" charset="0"/>
              </a:rPr>
              <a:t>Your Title</a:t>
            </a:r>
            <a:br>
              <a:rPr lang="en-US" sz="11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b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Lorem ipsum dolor sit amet, consectetur adipiscing elit</a:t>
            </a:r>
            <a:r>
              <a:rPr lang="en-US" sz="1100">
                <a:solidFill>
                  <a:schemeClr val="bg1"/>
                </a:solidFill>
                <a:latin typeface="Lato Light" panose="020F0502020204030203" pitchFamily="34" charset="0"/>
                <a:ea typeface="Lato Light" panose="020F0502020204030203" pitchFamily="34" charset="0"/>
                <a:cs typeface="Lato Light" panose="020F0502020204030203" pitchFamily="34" charset="0"/>
              </a:rPr>
              <a:t>. </a:t>
            </a:r>
            <a:endPar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7" name="Content Placeholder 2"/>
          <p:cNvSpPr txBox="1">
            <a:spLocks/>
          </p:cNvSpPr>
          <p:nvPr/>
        </p:nvSpPr>
        <p:spPr>
          <a:xfrm>
            <a:off x="8414333" y="4548064"/>
            <a:ext cx="2220873" cy="66071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d-ID" sz="11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Your Title</a:t>
            </a:r>
            <a:br>
              <a:rPr lang="en-US" sz="11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b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Lorem ipsum dolor sit amet, consectetur adipiscing elit. </a:t>
            </a:r>
          </a:p>
        </p:txBody>
      </p:sp>
      <p:grpSp>
        <p:nvGrpSpPr>
          <p:cNvPr id="27" name="Group 26">
            <a:extLst>
              <a:ext uri="{FF2B5EF4-FFF2-40B4-BE49-F238E27FC236}">
                <a16:creationId xmlns:a16="http://schemas.microsoft.com/office/drawing/2014/main" id="{1D2F2B19-46A0-4587-BDF1-3BBFDD232965}"/>
              </a:ext>
            </a:extLst>
          </p:cNvPr>
          <p:cNvGrpSpPr/>
          <p:nvPr/>
        </p:nvGrpSpPr>
        <p:grpSpPr>
          <a:xfrm>
            <a:off x="-321812" y="3537565"/>
            <a:ext cx="2783360" cy="652606"/>
            <a:chOff x="-411379" y="2650392"/>
            <a:chExt cx="2783360" cy="652606"/>
          </a:xfrm>
        </p:grpSpPr>
        <p:sp>
          <p:nvSpPr>
            <p:cNvPr id="50" name="Oval 2564">
              <a:extLst>
                <a:ext uri="{FF2B5EF4-FFF2-40B4-BE49-F238E27FC236}">
                  <a16:creationId xmlns:a16="http://schemas.microsoft.com/office/drawing/2014/main" id="{59FBDC28-1911-4E00-9EF5-840197275EAF}"/>
                </a:ext>
              </a:extLst>
            </p:cNvPr>
            <p:cNvSpPr>
              <a:spLocks noChangeArrowheads="1"/>
            </p:cNvSpPr>
            <p:nvPr/>
          </p:nvSpPr>
          <p:spPr bwMode="auto">
            <a:xfrm>
              <a:off x="2141794" y="2760422"/>
              <a:ext cx="230187" cy="230187"/>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1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53" name="Content Placeholder 2">
              <a:extLst>
                <a:ext uri="{FF2B5EF4-FFF2-40B4-BE49-F238E27FC236}">
                  <a16:creationId xmlns:a16="http://schemas.microsoft.com/office/drawing/2014/main" id="{48A19C15-5BE5-4E6B-9CB0-BFE03DFE1EF2}"/>
                </a:ext>
              </a:extLst>
            </p:cNvPr>
            <p:cNvSpPr txBox="1">
              <a:spLocks/>
            </p:cNvSpPr>
            <p:nvPr/>
          </p:nvSpPr>
          <p:spPr>
            <a:xfrm>
              <a:off x="-411379" y="2650392"/>
              <a:ext cx="2479688" cy="6526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id-ID" sz="1100" b="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Your Title</a:t>
              </a:r>
              <a:br>
                <a:rPr lang="en-US" sz="1100" b="1"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b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consectetur adipiscing elit</a:t>
              </a:r>
              <a:r>
                <a:rPr lang="en-US" sz="11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endPar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25" name="Group 24">
            <a:extLst>
              <a:ext uri="{FF2B5EF4-FFF2-40B4-BE49-F238E27FC236}">
                <a16:creationId xmlns:a16="http://schemas.microsoft.com/office/drawing/2014/main" id="{645A621E-0C49-439E-81E4-BACC46DB0992}"/>
              </a:ext>
            </a:extLst>
          </p:cNvPr>
          <p:cNvGrpSpPr/>
          <p:nvPr/>
        </p:nvGrpSpPr>
        <p:grpSpPr>
          <a:xfrm>
            <a:off x="1156294" y="2489361"/>
            <a:ext cx="2785904" cy="652606"/>
            <a:chOff x="-411379" y="3985283"/>
            <a:chExt cx="2785904" cy="652606"/>
          </a:xfrm>
        </p:grpSpPr>
        <p:sp>
          <p:nvSpPr>
            <p:cNvPr id="51" name="Oval 2564">
              <a:extLst>
                <a:ext uri="{FF2B5EF4-FFF2-40B4-BE49-F238E27FC236}">
                  <a16:creationId xmlns:a16="http://schemas.microsoft.com/office/drawing/2014/main" id="{AC567439-C57C-4CC7-990A-C5F8F25302E0}"/>
                </a:ext>
              </a:extLst>
            </p:cNvPr>
            <p:cNvSpPr>
              <a:spLocks noChangeArrowheads="1"/>
            </p:cNvSpPr>
            <p:nvPr/>
          </p:nvSpPr>
          <p:spPr bwMode="auto">
            <a:xfrm>
              <a:off x="2144338" y="4159062"/>
              <a:ext cx="230187" cy="230187"/>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1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54" name="Content Placeholder 2">
              <a:extLst>
                <a:ext uri="{FF2B5EF4-FFF2-40B4-BE49-F238E27FC236}">
                  <a16:creationId xmlns:a16="http://schemas.microsoft.com/office/drawing/2014/main" id="{AF61EA96-50D5-4D9B-9C3B-4B06F045FD5D}"/>
                </a:ext>
              </a:extLst>
            </p:cNvPr>
            <p:cNvSpPr txBox="1">
              <a:spLocks/>
            </p:cNvSpPr>
            <p:nvPr/>
          </p:nvSpPr>
          <p:spPr>
            <a:xfrm>
              <a:off x="-411379" y="3985283"/>
              <a:ext cx="2479688" cy="6526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id-ID" sz="1100" b="1"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Your Title</a:t>
              </a:r>
              <a:br>
                <a:rPr lang="en-US" sz="1100" b="1"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b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consectetur adipiscing elit. </a:t>
              </a:r>
            </a:p>
          </p:txBody>
        </p:sp>
      </p:grpSp>
      <p:grpSp>
        <p:nvGrpSpPr>
          <p:cNvPr id="29" name="Group 28">
            <a:extLst>
              <a:ext uri="{FF2B5EF4-FFF2-40B4-BE49-F238E27FC236}">
                <a16:creationId xmlns:a16="http://schemas.microsoft.com/office/drawing/2014/main" id="{6E006BF5-9858-4DE5-B989-4951AFACDA05}"/>
              </a:ext>
            </a:extLst>
          </p:cNvPr>
          <p:cNvGrpSpPr/>
          <p:nvPr/>
        </p:nvGrpSpPr>
        <p:grpSpPr>
          <a:xfrm>
            <a:off x="9478764" y="3532460"/>
            <a:ext cx="2872039" cy="652606"/>
            <a:chOff x="2141794" y="1258102"/>
            <a:chExt cx="2872039" cy="652606"/>
          </a:xfrm>
        </p:grpSpPr>
        <p:sp>
          <p:nvSpPr>
            <p:cNvPr id="49" name="Oval 2564">
              <a:extLst>
                <a:ext uri="{FF2B5EF4-FFF2-40B4-BE49-F238E27FC236}">
                  <a16:creationId xmlns:a16="http://schemas.microsoft.com/office/drawing/2014/main" id="{3AF9533D-CED6-4F2E-ABD9-D74E84C6F405}"/>
                </a:ext>
              </a:extLst>
            </p:cNvPr>
            <p:cNvSpPr>
              <a:spLocks noChangeArrowheads="1"/>
            </p:cNvSpPr>
            <p:nvPr/>
          </p:nvSpPr>
          <p:spPr bwMode="auto">
            <a:xfrm>
              <a:off x="2141794" y="1365951"/>
              <a:ext cx="230187" cy="230187"/>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sz="11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59" name="Content Placeholder 2">
              <a:extLst>
                <a:ext uri="{FF2B5EF4-FFF2-40B4-BE49-F238E27FC236}">
                  <a16:creationId xmlns:a16="http://schemas.microsoft.com/office/drawing/2014/main" id="{01D521BD-B704-4A8A-84DD-7D373F70E998}"/>
                </a:ext>
              </a:extLst>
            </p:cNvPr>
            <p:cNvSpPr txBox="1">
              <a:spLocks/>
            </p:cNvSpPr>
            <p:nvPr/>
          </p:nvSpPr>
          <p:spPr>
            <a:xfrm>
              <a:off x="2534145" y="1258102"/>
              <a:ext cx="2479688" cy="6526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1100" b="1"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Your Title</a:t>
              </a:r>
              <a:br>
                <a:rPr lang="en-US" sz="1100" b="1"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b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consectetur adipiscing elit. </a:t>
              </a:r>
            </a:p>
          </p:txBody>
        </p:sp>
      </p:grpSp>
      <p:grpSp>
        <p:nvGrpSpPr>
          <p:cNvPr id="60" name="Group 59">
            <a:extLst>
              <a:ext uri="{FF2B5EF4-FFF2-40B4-BE49-F238E27FC236}">
                <a16:creationId xmlns:a16="http://schemas.microsoft.com/office/drawing/2014/main" id="{5C84A138-578F-4D72-948C-42B9B63061EA}"/>
              </a:ext>
            </a:extLst>
          </p:cNvPr>
          <p:cNvGrpSpPr/>
          <p:nvPr/>
        </p:nvGrpSpPr>
        <p:grpSpPr>
          <a:xfrm>
            <a:off x="8288812" y="5565773"/>
            <a:ext cx="2872039" cy="652606"/>
            <a:chOff x="2141794" y="1258102"/>
            <a:chExt cx="2872039" cy="652606"/>
          </a:xfrm>
        </p:grpSpPr>
        <p:sp>
          <p:nvSpPr>
            <p:cNvPr id="61" name="Oval 2564">
              <a:extLst>
                <a:ext uri="{FF2B5EF4-FFF2-40B4-BE49-F238E27FC236}">
                  <a16:creationId xmlns:a16="http://schemas.microsoft.com/office/drawing/2014/main" id="{B2328EFF-815D-4BA1-BFA9-62061B94E66F}"/>
                </a:ext>
              </a:extLst>
            </p:cNvPr>
            <p:cNvSpPr>
              <a:spLocks noChangeArrowheads="1"/>
            </p:cNvSpPr>
            <p:nvPr/>
          </p:nvSpPr>
          <p:spPr bwMode="auto">
            <a:xfrm>
              <a:off x="2141794" y="1365951"/>
              <a:ext cx="230187" cy="230187"/>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sz="11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62" name="Content Placeholder 2">
              <a:extLst>
                <a:ext uri="{FF2B5EF4-FFF2-40B4-BE49-F238E27FC236}">
                  <a16:creationId xmlns:a16="http://schemas.microsoft.com/office/drawing/2014/main" id="{D5C222BA-0D2E-4ED0-9319-9597E0AA2ECC}"/>
                </a:ext>
              </a:extLst>
            </p:cNvPr>
            <p:cNvSpPr txBox="1">
              <a:spLocks/>
            </p:cNvSpPr>
            <p:nvPr/>
          </p:nvSpPr>
          <p:spPr>
            <a:xfrm>
              <a:off x="2534145" y="1258102"/>
              <a:ext cx="2479688" cy="6526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d-ID" sz="1100" b="1"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Your Title</a:t>
              </a:r>
              <a:br>
                <a:rPr lang="en-US" sz="1100" b="1"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b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consectetur adipiscing elit. </a:t>
              </a:r>
            </a:p>
          </p:txBody>
        </p:sp>
      </p:grpSp>
      <p:grpSp>
        <p:nvGrpSpPr>
          <p:cNvPr id="63" name="Group 62">
            <a:extLst>
              <a:ext uri="{FF2B5EF4-FFF2-40B4-BE49-F238E27FC236}">
                <a16:creationId xmlns:a16="http://schemas.microsoft.com/office/drawing/2014/main" id="{66A680CD-03EA-40E8-A67E-7F5BA721EE48}"/>
              </a:ext>
            </a:extLst>
          </p:cNvPr>
          <p:cNvGrpSpPr/>
          <p:nvPr/>
        </p:nvGrpSpPr>
        <p:grpSpPr>
          <a:xfrm>
            <a:off x="935039" y="5576561"/>
            <a:ext cx="2783360" cy="652606"/>
            <a:chOff x="-411379" y="2650392"/>
            <a:chExt cx="2783360" cy="652606"/>
          </a:xfrm>
        </p:grpSpPr>
        <p:sp>
          <p:nvSpPr>
            <p:cNvPr id="64" name="Oval 2564">
              <a:extLst>
                <a:ext uri="{FF2B5EF4-FFF2-40B4-BE49-F238E27FC236}">
                  <a16:creationId xmlns:a16="http://schemas.microsoft.com/office/drawing/2014/main" id="{CCB4BC7A-7C7C-4EEA-BCCD-B9A1026A8B3B}"/>
                </a:ext>
              </a:extLst>
            </p:cNvPr>
            <p:cNvSpPr>
              <a:spLocks noChangeArrowheads="1"/>
            </p:cNvSpPr>
            <p:nvPr/>
          </p:nvSpPr>
          <p:spPr bwMode="auto">
            <a:xfrm>
              <a:off x="2141794" y="2760422"/>
              <a:ext cx="230187" cy="230187"/>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1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65" name="Content Placeholder 2">
              <a:extLst>
                <a:ext uri="{FF2B5EF4-FFF2-40B4-BE49-F238E27FC236}">
                  <a16:creationId xmlns:a16="http://schemas.microsoft.com/office/drawing/2014/main" id="{0BB20C30-F2CD-49ED-8347-F5C10A699157}"/>
                </a:ext>
              </a:extLst>
            </p:cNvPr>
            <p:cNvSpPr txBox="1">
              <a:spLocks/>
            </p:cNvSpPr>
            <p:nvPr/>
          </p:nvSpPr>
          <p:spPr>
            <a:xfrm>
              <a:off x="-411379" y="2650392"/>
              <a:ext cx="2479688" cy="65260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id-ID" sz="1100" b="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Your Title</a:t>
              </a:r>
              <a:br>
                <a:rPr lang="en-US" sz="1100" b="1"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b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consectetur adipiscing elit</a:t>
              </a:r>
              <a:r>
                <a:rPr lang="en-US" sz="11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a:t>
              </a:r>
              <a:endPar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grpSp>
      <p:sp>
        <p:nvSpPr>
          <p:cNvPr id="66" name="Rectangle 65">
            <a:extLst>
              <a:ext uri="{FF2B5EF4-FFF2-40B4-BE49-F238E27FC236}">
                <a16:creationId xmlns:a16="http://schemas.microsoft.com/office/drawing/2014/main" id="{36083ED9-AB87-4E71-A8DF-CF8B20776DCC}"/>
              </a:ext>
            </a:extLst>
          </p:cNvPr>
          <p:cNvSpPr/>
          <p:nvPr/>
        </p:nvSpPr>
        <p:spPr>
          <a:xfrm>
            <a:off x="2561218" y="918662"/>
            <a:ext cx="7069564" cy="646331"/>
          </a:xfrm>
          <a:prstGeom prst="rect">
            <a:avLst/>
          </a:prstGeom>
        </p:spPr>
        <p:txBody>
          <a:bodyPr wrap="none">
            <a:spAutoFit/>
          </a:bodyPr>
          <a:lstStyle/>
          <a:p>
            <a:r>
              <a:rPr lang="id-ID" sz="3600" dirty="0">
                <a:solidFill>
                  <a:schemeClr val="tx1">
                    <a:lumMod val="75000"/>
                    <a:lumOff val="25000"/>
                  </a:schemeClr>
                </a:solidFill>
                <a:latin typeface="Montserrat" panose="00000500000000000000" pitchFamily="50" charset="0"/>
                <a:cs typeface="Lato" panose="020F0502020204030203" pitchFamily="34" charset="0"/>
              </a:rPr>
              <a:t>DESIGN FOR YOUR BUSINESS</a:t>
            </a:r>
          </a:p>
        </p:txBody>
      </p:sp>
      <p:sp>
        <p:nvSpPr>
          <p:cNvPr id="67" name="TextBox 66">
            <a:extLst>
              <a:ext uri="{FF2B5EF4-FFF2-40B4-BE49-F238E27FC236}">
                <a16:creationId xmlns:a16="http://schemas.microsoft.com/office/drawing/2014/main" id="{FDF49258-C121-490C-A4E7-46BD05788112}"/>
              </a:ext>
            </a:extLst>
          </p:cNvPr>
          <p:cNvSpPr txBox="1"/>
          <p:nvPr/>
        </p:nvSpPr>
        <p:spPr>
          <a:xfrm>
            <a:off x="4346330" y="1563226"/>
            <a:ext cx="3494867" cy="369332"/>
          </a:xfrm>
          <a:prstGeom prst="rect">
            <a:avLst/>
          </a:prstGeom>
          <a:noFill/>
        </p:spPr>
        <p:txBody>
          <a:bodyPr wrap="none" rtlCol="0">
            <a:spAutoFit/>
          </a:bodyPr>
          <a:lstStyle/>
          <a:p>
            <a:pPr algn="ctr"/>
            <a:r>
              <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Multipurpose Template Business</a:t>
            </a:r>
          </a:p>
        </p:txBody>
      </p:sp>
      <p:sp>
        <p:nvSpPr>
          <p:cNvPr id="68" name="Freeform: Shape 67">
            <a:extLst>
              <a:ext uri="{FF2B5EF4-FFF2-40B4-BE49-F238E27FC236}">
                <a16:creationId xmlns:a16="http://schemas.microsoft.com/office/drawing/2014/main" id="{D6C3EE60-CDEE-4C31-BD05-468986926B09}"/>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Freeform: Shape 68">
            <a:extLst>
              <a:ext uri="{FF2B5EF4-FFF2-40B4-BE49-F238E27FC236}">
                <a16:creationId xmlns:a16="http://schemas.microsoft.com/office/drawing/2014/main" id="{1B7E082D-36FF-4EEA-9774-F546BEAC3CC4}"/>
              </a:ext>
            </a:extLst>
          </p:cNvPr>
          <p:cNvSpPr/>
          <p:nvPr/>
        </p:nvSpPr>
        <p:spPr>
          <a:xfrm rot="16200000">
            <a:off x="-13447" y="-10589"/>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35213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1" y="0"/>
            <a:ext cx="284233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grpSp>
        <p:nvGrpSpPr>
          <p:cNvPr id="12" name="Group 11">
            <a:extLst>
              <a:ext uri="{FF2B5EF4-FFF2-40B4-BE49-F238E27FC236}">
                <a16:creationId xmlns:a16="http://schemas.microsoft.com/office/drawing/2014/main" id="{4B265A6B-2666-4B14-AE4E-A0176A753F86}"/>
              </a:ext>
            </a:extLst>
          </p:cNvPr>
          <p:cNvGrpSpPr/>
          <p:nvPr/>
        </p:nvGrpSpPr>
        <p:grpSpPr>
          <a:xfrm>
            <a:off x="1221049" y="4223435"/>
            <a:ext cx="541549" cy="473971"/>
            <a:chOff x="2569485" y="4937446"/>
            <a:chExt cx="464344" cy="406400"/>
          </a:xfrm>
          <a:solidFill>
            <a:schemeClr val="bg1">
              <a:lumMod val="95000"/>
            </a:schemeClr>
          </a:solidFill>
        </p:grpSpPr>
        <p:sp>
          <p:nvSpPr>
            <p:cNvPr id="13" name="AutoShape 103">
              <a:extLst>
                <a:ext uri="{FF2B5EF4-FFF2-40B4-BE49-F238E27FC236}">
                  <a16:creationId xmlns:a16="http://schemas.microsoft.com/office/drawing/2014/main" id="{3423D87A-DD9D-4E69-B13E-E6E6857A9FF5}"/>
                </a:ext>
              </a:extLst>
            </p:cNvPr>
            <p:cNvSpPr>
              <a:spLocks/>
            </p:cNvSpPr>
            <p:nvPr/>
          </p:nvSpPr>
          <p:spPr bwMode="auto">
            <a:xfrm>
              <a:off x="2642510" y="5009678"/>
              <a:ext cx="166688" cy="109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lumMod val="95000"/>
                  </a:schemeClr>
                </a:solidFill>
                <a:effectLst>
                  <a:outerShdw blurRad="38100" dist="38100" dir="2700000" algn="tl">
                    <a:srgbClr val="000000"/>
                  </a:outerShdw>
                </a:effectLst>
                <a:latin typeface="Gill Sans" charset="0"/>
                <a:sym typeface="Gill Sans" charset="0"/>
              </a:endParaRPr>
            </a:p>
          </p:txBody>
        </p:sp>
        <p:sp>
          <p:nvSpPr>
            <p:cNvPr id="14" name="AutoShape 104">
              <a:extLst>
                <a:ext uri="{FF2B5EF4-FFF2-40B4-BE49-F238E27FC236}">
                  <a16:creationId xmlns:a16="http://schemas.microsoft.com/office/drawing/2014/main" id="{87E3D2B3-D5DB-403A-9223-5604B2CB2AB2}"/>
                </a:ext>
              </a:extLst>
            </p:cNvPr>
            <p:cNvSpPr>
              <a:spLocks/>
            </p:cNvSpPr>
            <p:nvPr/>
          </p:nvSpPr>
          <p:spPr bwMode="auto">
            <a:xfrm>
              <a:off x="2569485" y="4937446"/>
              <a:ext cx="464344" cy="40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lumMod val="95000"/>
                  </a:schemeClr>
                </a:solidFill>
                <a:effectLst>
                  <a:outerShdw blurRad="38100" dist="38100" dir="2700000" algn="tl">
                    <a:srgbClr val="000000"/>
                  </a:outerShdw>
                </a:effectLst>
                <a:latin typeface="Gill Sans" charset="0"/>
                <a:sym typeface="Gill Sans" charset="0"/>
              </a:endParaRPr>
            </a:p>
          </p:txBody>
        </p:sp>
      </p:grpSp>
      <p:sp>
        <p:nvSpPr>
          <p:cNvPr id="27" name="TextBox 26">
            <a:extLst>
              <a:ext uri="{FF2B5EF4-FFF2-40B4-BE49-F238E27FC236}">
                <a16:creationId xmlns:a16="http://schemas.microsoft.com/office/drawing/2014/main" id="{A30B3B7C-CF39-40C8-B14C-A72ED3812C0B}"/>
              </a:ext>
            </a:extLst>
          </p:cNvPr>
          <p:cNvSpPr txBox="1"/>
          <p:nvPr/>
        </p:nvSpPr>
        <p:spPr>
          <a:xfrm>
            <a:off x="448447" y="5136944"/>
            <a:ext cx="2068559" cy="600164"/>
          </a:xfrm>
          <a:prstGeom prst="rect">
            <a:avLst/>
          </a:prstGeom>
          <a:noFill/>
        </p:spPr>
        <p:txBody>
          <a:bodyPr wrap="square" rtlCol="0">
            <a:spAutoFit/>
          </a:bodyPr>
          <a:lstStyle/>
          <a:p>
            <a:pPr algn="ctr">
              <a:tabLst>
                <a:tab pos="1611313" algn="l"/>
              </a:tabLst>
            </a:pPr>
            <a:r>
              <a:rPr lang="id-ID" sz="1100" spc="0" dirty="0">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spc="0" dirty="0" err="1">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spc="0" dirty="0">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endParaRPr lang="id-ID" sz="1100" spc="0" dirty="0">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8" name="TextBox 27">
            <a:extLst>
              <a:ext uri="{FF2B5EF4-FFF2-40B4-BE49-F238E27FC236}">
                <a16:creationId xmlns:a16="http://schemas.microsoft.com/office/drawing/2014/main" id="{92C19D77-C6D0-4469-A96F-5819DDE441C8}"/>
              </a:ext>
            </a:extLst>
          </p:cNvPr>
          <p:cNvSpPr txBox="1"/>
          <p:nvPr/>
        </p:nvSpPr>
        <p:spPr>
          <a:xfrm>
            <a:off x="448447" y="4826383"/>
            <a:ext cx="2068559" cy="276999"/>
          </a:xfrm>
          <a:prstGeom prst="rect">
            <a:avLst/>
          </a:prstGeom>
          <a:noFill/>
        </p:spPr>
        <p:txBody>
          <a:bodyPr wrap="square" rtlCol="0">
            <a:spAutoFit/>
          </a:bodyPr>
          <a:lstStyle/>
          <a:p>
            <a:pPr algn="ctr">
              <a:tabLst>
                <a:tab pos="1611313" algn="l"/>
              </a:tabLst>
            </a:pPr>
            <a:r>
              <a:rPr lang="en-US" sz="1200" spc="300" dirty="0">
                <a:solidFill>
                  <a:schemeClr val="bg1">
                    <a:lumMod val="95000"/>
                  </a:schemeClr>
                </a:solidFill>
                <a:latin typeface="Montserrat" panose="00000500000000000000" pitchFamily="50" charset="0"/>
                <a:ea typeface="Lato Light" panose="020F0502020204030203" pitchFamily="34" charset="0"/>
                <a:cs typeface="Lato Light" panose="020F0502020204030203" pitchFamily="34" charset="0"/>
              </a:rPr>
              <a:t>SIMPLE TEXT</a:t>
            </a:r>
            <a:endParaRPr lang="id-ID" sz="1200" spc="300" dirty="0">
              <a:solidFill>
                <a:schemeClr val="bg1">
                  <a:lumMod val="95000"/>
                </a:schemeClr>
              </a:solidFill>
              <a:latin typeface="Montserrat" panose="00000500000000000000" pitchFamily="50" charset="0"/>
              <a:ea typeface="Lato Light" panose="020F0502020204030203" pitchFamily="34" charset="0"/>
              <a:cs typeface="Lato Light" panose="020F0502020204030203" pitchFamily="34" charset="0"/>
            </a:endParaRPr>
          </a:p>
        </p:txBody>
      </p:sp>
      <p:grpSp>
        <p:nvGrpSpPr>
          <p:cNvPr id="15" name="Group 14">
            <a:extLst>
              <a:ext uri="{FF2B5EF4-FFF2-40B4-BE49-F238E27FC236}">
                <a16:creationId xmlns:a16="http://schemas.microsoft.com/office/drawing/2014/main" id="{A47A45B8-1B69-4537-A0D5-63C673A55365}"/>
              </a:ext>
            </a:extLst>
          </p:cNvPr>
          <p:cNvGrpSpPr/>
          <p:nvPr/>
        </p:nvGrpSpPr>
        <p:grpSpPr>
          <a:xfrm>
            <a:off x="1296654" y="1120892"/>
            <a:ext cx="372144" cy="542475"/>
            <a:chOff x="3582988" y="3510757"/>
            <a:chExt cx="319088" cy="465138"/>
          </a:xfrm>
          <a:solidFill>
            <a:schemeClr val="bg1">
              <a:lumMod val="95000"/>
            </a:schemeClr>
          </a:solidFill>
        </p:grpSpPr>
        <p:sp>
          <p:nvSpPr>
            <p:cNvPr id="16" name="AutoShape 113">
              <a:extLst>
                <a:ext uri="{FF2B5EF4-FFF2-40B4-BE49-F238E27FC236}">
                  <a16:creationId xmlns:a16="http://schemas.microsoft.com/office/drawing/2014/main" id="{AF4DD50A-4B7F-4988-99E5-D81165BBEF6F}"/>
                </a:ext>
              </a:extLst>
            </p:cNvPr>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lumMod val="95000"/>
                  </a:schemeClr>
                </a:solidFill>
                <a:effectLst>
                  <a:outerShdw blurRad="38100" dist="38100" dir="2700000" algn="tl">
                    <a:srgbClr val="000000"/>
                  </a:outerShdw>
                </a:effectLst>
                <a:latin typeface="Gill Sans" charset="0"/>
                <a:sym typeface="Gill Sans" charset="0"/>
              </a:endParaRPr>
            </a:p>
          </p:txBody>
        </p:sp>
        <p:sp>
          <p:nvSpPr>
            <p:cNvPr id="17" name="AutoShape 114">
              <a:extLst>
                <a:ext uri="{FF2B5EF4-FFF2-40B4-BE49-F238E27FC236}">
                  <a16:creationId xmlns:a16="http://schemas.microsoft.com/office/drawing/2014/main" id="{EE0E6C5E-9E36-45B6-A03C-8F52658FF3C0}"/>
                </a:ext>
              </a:extLst>
            </p:cNvPr>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45" tIns="19045" rIns="19045" bIns="19045" anchor="ctr"/>
            <a:lstStyle/>
            <a:p>
              <a:pPr algn="ctr" defTabSz="228543" fontAlgn="base" hangingPunct="0">
                <a:spcBef>
                  <a:spcPct val="0"/>
                </a:spcBef>
                <a:spcAft>
                  <a:spcPct val="0"/>
                </a:spcAft>
              </a:pPr>
              <a:endParaRPr lang="en-US" sz="1500">
                <a:solidFill>
                  <a:schemeClr val="bg1">
                    <a:lumMod val="95000"/>
                  </a:schemeClr>
                </a:solidFill>
                <a:effectLst>
                  <a:outerShdw blurRad="38100" dist="38100" dir="2700000" algn="tl">
                    <a:srgbClr val="000000"/>
                  </a:outerShdw>
                </a:effectLst>
                <a:latin typeface="Gill Sans" charset="0"/>
                <a:sym typeface="Gill Sans" charset="0"/>
              </a:endParaRPr>
            </a:p>
          </p:txBody>
        </p:sp>
      </p:grpSp>
      <p:sp>
        <p:nvSpPr>
          <p:cNvPr id="19" name="TextBox 18">
            <a:extLst>
              <a:ext uri="{FF2B5EF4-FFF2-40B4-BE49-F238E27FC236}">
                <a16:creationId xmlns:a16="http://schemas.microsoft.com/office/drawing/2014/main" id="{CCA085D8-FB9A-4815-9673-844A9F647762}"/>
              </a:ext>
            </a:extLst>
          </p:cNvPr>
          <p:cNvSpPr txBox="1"/>
          <p:nvPr/>
        </p:nvSpPr>
        <p:spPr>
          <a:xfrm>
            <a:off x="448447" y="2102905"/>
            <a:ext cx="2068559" cy="600164"/>
          </a:xfrm>
          <a:prstGeom prst="rect">
            <a:avLst/>
          </a:prstGeom>
          <a:noFill/>
        </p:spPr>
        <p:txBody>
          <a:bodyPr wrap="square" rtlCol="0">
            <a:spAutoFit/>
          </a:bodyPr>
          <a:lstStyle/>
          <a:p>
            <a:pPr algn="ctr">
              <a:tabLst>
                <a:tab pos="1611313" algn="l"/>
              </a:tabLst>
            </a:pPr>
            <a:r>
              <a:rPr lang="id-ID" sz="1100" spc="0" dirty="0">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spc="0" dirty="0" err="1">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spc="0" dirty="0">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endParaRPr lang="id-ID" sz="1100" spc="0" dirty="0">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0" name="TextBox 19">
            <a:extLst>
              <a:ext uri="{FF2B5EF4-FFF2-40B4-BE49-F238E27FC236}">
                <a16:creationId xmlns:a16="http://schemas.microsoft.com/office/drawing/2014/main" id="{90F68A72-33BD-43FB-8D96-0B82538BCCDA}"/>
              </a:ext>
            </a:extLst>
          </p:cNvPr>
          <p:cNvSpPr txBox="1"/>
          <p:nvPr/>
        </p:nvSpPr>
        <p:spPr>
          <a:xfrm>
            <a:off x="448447" y="1792344"/>
            <a:ext cx="2068559" cy="276999"/>
          </a:xfrm>
          <a:prstGeom prst="rect">
            <a:avLst/>
          </a:prstGeom>
          <a:noFill/>
        </p:spPr>
        <p:txBody>
          <a:bodyPr wrap="square" rtlCol="0">
            <a:spAutoFit/>
          </a:bodyPr>
          <a:lstStyle/>
          <a:p>
            <a:pPr algn="ctr">
              <a:tabLst>
                <a:tab pos="1611313" algn="l"/>
              </a:tabLst>
            </a:pPr>
            <a:r>
              <a:rPr lang="en-US" sz="1200" spc="300" dirty="0">
                <a:solidFill>
                  <a:schemeClr val="bg1">
                    <a:lumMod val="95000"/>
                  </a:schemeClr>
                </a:solidFill>
                <a:latin typeface="Montserrat" panose="00000500000000000000" pitchFamily="50" charset="0"/>
                <a:ea typeface="Lato Light" panose="020F0502020204030203" pitchFamily="34" charset="0"/>
                <a:cs typeface="Lato Light" panose="020F0502020204030203" pitchFamily="34" charset="0"/>
              </a:rPr>
              <a:t>SIMPLE TEXT</a:t>
            </a:r>
            <a:endParaRPr lang="id-ID" sz="1200" spc="300" dirty="0">
              <a:solidFill>
                <a:schemeClr val="bg1">
                  <a:lumMod val="95000"/>
                </a:schemeClr>
              </a:solidFill>
              <a:latin typeface="Montserrat" panose="00000500000000000000" pitchFamily="50" charset="0"/>
              <a:ea typeface="Lato Light" panose="020F0502020204030203" pitchFamily="34" charset="0"/>
              <a:cs typeface="Lato Light" panose="020F0502020204030203" pitchFamily="34" charset="0"/>
            </a:endParaRPr>
          </a:p>
        </p:txBody>
      </p:sp>
      <p:cxnSp>
        <p:nvCxnSpPr>
          <p:cNvPr id="63" name="Straight Connector 62">
            <a:extLst>
              <a:ext uri="{FF2B5EF4-FFF2-40B4-BE49-F238E27FC236}">
                <a16:creationId xmlns:a16="http://schemas.microsoft.com/office/drawing/2014/main" id="{363C813C-C60B-4EDD-B80B-819C17691F64}"/>
              </a:ext>
            </a:extLst>
          </p:cNvPr>
          <p:cNvCxnSpPr>
            <a:cxnSpLocks/>
          </p:cNvCxnSpPr>
          <p:nvPr/>
        </p:nvCxnSpPr>
        <p:spPr>
          <a:xfrm>
            <a:off x="686510" y="3429000"/>
            <a:ext cx="1609093"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37CE89D9-B795-458C-AF27-9B6E8B43E36E}"/>
              </a:ext>
            </a:extLst>
          </p:cNvPr>
          <p:cNvGrpSpPr/>
          <p:nvPr/>
        </p:nvGrpSpPr>
        <p:grpSpPr>
          <a:xfrm>
            <a:off x="6841715" y="1720567"/>
            <a:ext cx="4651903" cy="2242210"/>
            <a:chOff x="6846340" y="1104308"/>
            <a:chExt cx="4651903" cy="2242210"/>
          </a:xfrm>
        </p:grpSpPr>
        <p:sp>
          <p:nvSpPr>
            <p:cNvPr id="65" name="Subtitle 2">
              <a:extLst>
                <a:ext uri="{FF2B5EF4-FFF2-40B4-BE49-F238E27FC236}">
                  <a16:creationId xmlns:a16="http://schemas.microsoft.com/office/drawing/2014/main" id="{1D7F3915-AC01-41C2-9721-29071340F0C4}"/>
                </a:ext>
              </a:extLst>
            </p:cNvPr>
            <p:cNvSpPr txBox="1">
              <a:spLocks/>
            </p:cNvSpPr>
            <p:nvPr/>
          </p:nvSpPr>
          <p:spPr>
            <a:xfrm>
              <a:off x="6846341" y="1104308"/>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WELLCOME</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66" name="Subtitle 2">
              <a:extLst>
                <a:ext uri="{FF2B5EF4-FFF2-40B4-BE49-F238E27FC236}">
                  <a16:creationId xmlns:a16="http://schemas.microsoft.com/office/drawing/2014/main" id="{68E88DC9-07A0-4F5D-8FBE-DCD534C10D04}"/>
                </a:ext>
              </a:extLst>
            </p:cNvPr>
            <p:cNvSpPr txBox="1">
              <a:spLocks/>
            </p:cNvSpPr>
            <p:nvPr/>
          </p:nvSpPr>
          <p:spPr>
            <a:xfrm>
              <a:off x="7606266" y="1791614"/>
              <a:ext cx="3891977"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WE ARE</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67" name="Subtitle 2">
              <a:extLst>
                <a:ext uri="{FF2B5EF4-FFF2-40B4-BE49-F238E27FC236}">
                  <a16:creationId xmlns:a16="http://schemas.microsoft.com/office/drawing/2014/main" id="{2EE968D1-C591-4521-B62F-94568D196B47}"/>
                </a:ext>
              </a:extLst>
            </p:cNvPr>
            <p:cNvSpPr txBox="1">
              <a:spLocks/>
            </p:cNvSpPr>
            <p:nvPr/>
          </p:nvSpPr>
          <p:spPr>
            <a:xfrm>
              <a:off x="6846340" y="2424901"/>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DIFERENT</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grpSp>
      <p:sp>
        <p:nvSpPr>
          <p:cNvPr id="72" name="Freeform: Shape 71">
            <a:extLst>
              <a:ext uri="{FF2B5EF4-FFF2-40B4-BE49-F238E27FC236}">
                <a16:creationId xmlns:a16="http://schemas.microsoft.com/office/drawing/2014/main" id="{FC51AE5B-5E1E-46FA-A16F-0A82F7C7D6BC}"/>
              </a:ext>
            </a:extLst>
          </p:cNvPr>
          <p:cNvSpPr/>
          <p:nvPr/>
        </p:nvSpPr>
        <p:spPr>
          <a:xfrm>
            <a:off x="7329936" y="1511847"/>
            <a:ext cx="368249" cy="368249"/>
          </a:xfrm>
          <a:custGeom>
            <a:avLst/>
            <a:gdLst>
              <a:gd name="connsiteX0" fmla="*/ 402175 w 804350"/>
              <a:gd name="connsiteY0" fmla="*/ 0 h 804350"/>
              <a:gd name="connsiteX1" fmla="*/ 796179 w 804350"/>
              <a:gd name="connsiteY1" fmla="*/ 321123 h 804350"/>
              <a:gd name="connsiteX2" fmla="*/ 804350 w 804350"/>
              <a:gd name="connsiteY2" fmla="*/ 402174 h 804350"/>
              <a:gd name="connsiteX3" fmla="*/ 556031 w 804350"/>
              <a:gd name="connsiteY3" fmla="*/ 402174 h 804350"/>
              <a:gd name="connsiteX4" fmla="*/ 543940 w 804350"/>
              <a:gd name="connsiteY4" fmla="*/ 342288 h 804350"/>
              <a:gd name="connsiteX5" fmla="*/ 402175 w 804350"/>
              <a:gd name="connsiteY5" fmla="*/ 248319 h 804350"/>
              <a:gd name="connsiteX6" fmla="*/ 248319 w 804350"/>
              <a:gd name="connsiteY6" fmla="*/ 402175 h 804350"/>
              <a:gd name="connsiteX7" fmla="*/ 342288 w 804350"/>
              <a:gd name="connsiteY7" fmla="*/ 543940 h 804350"/>
              <a:gd name="connsiteX8" fmla="*/ 402174 w 804350"/>
              <a:gd name="connsiteY8" fmla="*/ 556031 h 804350"/>
              <a:gd name="connsiteX9" fmla="*/ 402174 w 804350"/>
              <a:gd name="connsiteY9" fmla="*/ 804350 h 804350"/>
              <a:gd name="connsiteX10" fmla="*/ 321123 w 804350"/>
              <a:gd name="connsiteY10" fmla="*/ 796180 h 804350"/>
              <a:gd name="connsiteX11" fmla="*/ 0 w 804350"/>
              <a:gd name="connsiteY11" fmla="*/ 402175 h 804350"/>
              <a:gd name="connsiteX12" fmla="*/ 402175 w 804350"/>
              <a:gd name="connsiteY12" fmla="*/ 0 h 80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4350" h="804350">
                <a:moveTo>
                  <a:pt x="402175" y="0"/>
                </a:moveTo>
                <a:cubicBezTo>
                  <a:pt x="596526" y="0"/>
                  <a:pt x="758678" y="137859"/>
                  <a:pt x="796179" y="321123"/>
                </a:cubicBezTo>
                <a:lnTo>
                  <a:pt x="804350" y="402174"/>
                </a:lnTo>
                <a:lnTo>
                  <a:pt x="556031" y="402174"/>
                </a:lnTo>
                <a:lnTo>
                  <a:pt x="543940" y="342288"/>
                </a:lnTo>
                <a:cubicBezTo>
                  <a:pt x="520584" y="287066"/>
                  <a:pt x="465904" y="248319"/>
                  <a:pt x="402175" y="248319"/>
                </a:cubicBezTo>
                <a:cubicBezTo>
                  <a:pt x="317203" y="248319"/>
                  <a:pt x="248319" y="317203"/>
                  <a:pt x="248319" y="402175"/>
                </a:cubicBezTo>
                <a:cubicBezTo>
                  <a:pt x="248319" y="465904"/>
                  <a:pt x="287067" y="520584"/>
                  <a:pt x="342288" y="543940"/>
                </a:cubicBezTo>
                <a:lnTo>
                  <a:pt x="402174" y="556031"/>
                </a:lnTo>
                <a:lnTo>
                  <a:pt x="402174" y="804350"/>
                </a:lnTo>
                <a:lnTo>
                  <a:pt x="321123" y="796180"/>
                </a:lnTo>
                <a:cubicBezTo>
                  <a:pt x="137859" y="758678"/>
                  <a:pt x="0" y="596526"/>
                  <a:pt x="0" y="402175"/>
                </a:cubicBezTo>
                <a:cubicBezTo>
                  <a:pt x="0" y="180060"/>
                  <a:pt x="180060" y="0"/>
                  <a:pt x="4021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TextBox 73">
            <a:extLst>
              <a:ext uri="{FF2B5EF4-FFF2-40B4-BE49-F238E27FC236}">
                <a16:creationId xmlns:a16="http://schemas.microsoft.com/office/drawing/2014/main" id="{9C9C39B2-9F6D-4214-AE52-93342C40E531}"/>
              </a:ext>
            </a:extLst>
          </p:cNvPr>
          <p:cNvSpPr txBox="1"/>
          <p:nvPr/>
        </p:nvSpPr>
        <p:spPr>
          <a:xfrm>
            <a:off x="7481003" y="4826383"/>
            <a:ext cx="4012615" cy="1107996"/>
          </a:xfrm>
          <a:prstGeom prst="rect">
            <a:avLst/>
          </a:prstGeom>
          <a:noFill/>
        </p:spPr>
        <p:txBody>
          <a:bodyPr wrap="square" rtlCol="0">
            <a:spAutoFit/>
          </a:bodyPr>
          <a:lstStyle/>
          <a:p>
            <a:pPr>
              <a:lnSpc>
                <a:spcPct val="150000"/>
              </a:lnSpc>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p>
          <a:p>
            <a:pPr>
              <a:lnSpc>
                <a:spcPct val="150000"/>
              </a:lnSpc>
            </a:pPr>
            <a:endPar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75" name="TextBox 74">
            <a:extLst>
              <a:ext uri="{FF2B5EF4-FFF2-40B4-BE49-F238E27FC236}">
                <a16:creationId xmlns:a16="http://schemas.microsoft.com/office/drawing/2014/main" id="{8F0D2F61-2638-4EE1-BA5D-B38B00EE821F}"/>
              </a:ext>
            </a:extLst>
          </p:cNvPr>
          <p:cNvSpPr txBox="1"/>
          <p:nvPr/>
        </p:nvSpPr>
        <p:spPr>
          <a:xfrm>
            <a:off x="7481003" y="4407376"/>
            <a:ext cx="4012615" cy="312843"/>
          </a:xfrm>
          <a:prstGeom prst="rect">
            <a:avLst/>
          </a:prstGeom>
          <a:noFill/>
        </p:spPr>
        <p:txBody>
          <a:bodyPr wrap="square" rtlCol="0">
            <a:spAutoFit/>
          </a:bodyPr>
          <a:lstStyle/>
          <a:p>
            <a:pPr>
              <a:lnSpc>
                <a:spcPct val="150000"/>
              </a:lnSpc>
            </a:pPr>
            <a:r>
              <a:rPr lang="id-ID" sz="11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L</a:t>
            </a:r>
            <a:r>
              <a:rPr lang="en-US" sz="1100" dirty="0" err="1">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orem</a:t>
            </a:r>
            <a:r>
              <a:rPr lang="en-US" sz="11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rPr>
              <a:t> Ipsum is simply dummy text of the printing.</a:t>
            </a:r>
            <a:endParaRPr lang="en-US" sz="1200" dirty="0">
              <a:solidFill>
                <a:schemeClr val="tx1">
                  <a:lumMod val="75000"/>
                  <a:lumOff val="25000"/>
                </a:schemeClr>
              </a:solidFill>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76" name="Freeform: Shape 75">
            <a:extLst>
              <a:ext uri="{FF2B5EF4-FFF2-40B4-BE49-F238E27FC236}">
                <a16:creationId xmlns:a16="http://schemas.microsoft.com/office/drawing/2014/main" id="{D02730BF-6B69-40D2-82FD-D42F1A9CA3BF}"/>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7" name="Group 76">
            <a:extLst>
              <a:ext uri="{FF2B5EF4-FFF2-40B4-BE49-F238E27FC236}">
                <a16:creationId xmlns:a16="http://schemas.microsoft.com/office/drawing/2014/main" id="{F3221F14-BBAD-416E-BD26-DFE4F174F5E0}"/>
              </a:ext>
            </a:extLst>
          </p:cNvPr>
          <p:cNvGrpSpPr/>
          <p:nvPr/>
        </p:nvGrpSpPr>
        <p:grpSpPr>
          <a:xfrm>
            <a:off x="6545942" y="6804209"/>
            <a:ext cx="5646057" cy="61071"/>
            <a:chOff x="5579140" y="4044919"/>
            <a:chExt cx="781026" cy="174890"/>
          </a:xfrm>
        </p:grpSpPr>
        <p:sp>
          <p:nvSpPr>
            <p:cNvPr id="78" name="Rectangle 77">
              <a:extLst>
                <a:ext uri="{FF2B5EF4-FFF2-40B4-BE49-F238E27FC236}">
                  <a16:creationId xmlns:a16="http://schemas.microsoft.com/office/drawing/2014/main" id="{0502C886-52FF-4047-AFD4-F5E2B926F25B}"/>
                </a:ext>
              </a:extLst>
            </p:cNvPr>
            <p:cNvSpPr/>
            <p:nvPr/>
          </p:nvSpPr>
          <p:spPr>
            <a:xfrm>
              <a:off x="5579140" y="4044919"/>
              <a:ext cx="157003" cy="1748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0C46BD7D-7B15-45B2-B13F-7D699CEA7CF7}"/>
                </a:ext>
              </a:extLst>
            </p:cNvPr>
            <p:cNvSpPr/>
            <p:nvPr/>
          </p:nvSpPr>
          <p:spPr>
            <a:xfrm>
              <a:off x="5732131" y="4044919"/>
              <a:ext cx="157003" cy="1748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2F71D8EE-5587-4CD6-9995-5CD54B43FDB9}"/>
                </a:ext>
              </a:extLst>
            </p:cNvPr>
            <p:cNvSpPr>
              <a:spLocks noChangeAspect="1"/>
            </p:cNvSpPr>
            <p:nvPr/>
          </p:nvSpPr>
          <p:spPr>
            <a:xfrm>
              <a:off x="5889134" y="4044919"/>
              <a:ext cx="157004" cy="1748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47D466C6-D1B6-4D37-988D-88CD30ADF3C3}"/>
                </a:ext>
              </a:extLst>
            </p:cNvPr>
            <p:cNvSpPr/>
            <p:nvPr/>
          </p:nvSpPr>
          <p:spPr>
            <a:xfrm>
              <a:off x="6046137" y="4044997"/>
              <a:ext cx="157003" cy="1748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B74A6934-D391-4570-B311-56B32202C8B9}"/>
                </a:ext>
              </a:extLst>
            </p:cNvPr>
            <p:cNvSpPr/>
            <p:nvPr/>
          </p:nvSpPr>
          <p:spPr>
            <a:xfrm>
              <a:off x="6203163" y="4044919"/>
              <a:ext cx="157003" cy="1748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Picture Placeholder 4">
            <a:extLst>
              <a:ext uri="{FF2B5EF4-FFF2-40B4-BE49-F238E27FC236}">
                <a16:creationId xmlns:a16="http://schemas.microsoft.com/office/drawing/2014/main" id="{221A0E0E-5E2E-45D1-9D1A-372DDA48F79E}"/>
              </a:ext>
            </a:extLst>
          </p:cNvPr>
          <p:cNvSpPr>
            <a:spLocks noGrp="1"/>
          </p:cNvSpPr>
          <p:nvPr>
            <p:ph type="pic" sz="quarter" idx="10"/>
          </p:nvPr>
        </p:nvSpPr>
        <p:spPr/>
      </p:sp>
      <p:sp>
        <p:nvSpPr>
          <p:cNvPr id="3" name="Picture Placeholder 2">
            <a:extLst>
              <a:ext uri="{FF2B5EF4-FFF2-40B4-BE49-F238E27FC236}">
                <a16:creationId xmlns:a16="http://schemas.microsoft.com/office/drawing/2014/main" id="{FD83E2FA-C4D4-4C08-ABDB-AC467B772F8D}"/>
              </a:ext>
            </a:extLst>
          </p:cNvPr>
          <p:cNvSpPr>
            <a:spLocks noGrp="1"/>
          </p:cNvSpPr>
          <p:nvPr>
            <p:ph type="pic" sz="quarter" idx="11"/>
          </p:nvPr>
        </p:nvSpPr>
        <p:spPr/>
      </p:sp>
    </p:spTree>
    <p:extLst>
      <p:ext uri="{BB962C8B-B14F-4D97-AF65-F5344CB8AC3E}">
        <p14:creationId xmlns:p14="http://schemas.microsoft.com/office/powerpoint/2010/main" val="18408808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889"/>
          <p:cNvGraphicFramePr/>
          <p:nvPr/>
        </p:nvGraphicFramePr>
        <p:xfrm>
          <a:off x="1054055" y="2830662"/>
          <a:ext cx="5479783" cy="2876086"/>
        </p:xfrm>
        <a:graphic>
          <a:graphicData uri="http://schemas.openxmlformats.org/drawingml/2006/chart">
            <c:chart xmlns:c="http://schemas.openxmlformats.org/drawingml/2006/chart" xmlns:r="http://schemas.openxmlformats.org/officeDocument/2006/relationships" r:id="rId2"/>
          </a:graphicData>
        </a:graphic>
      </p:graphicFrame>
      <p:sp>
        <p:nvSpPr>
          <p:cNvPr id="39" name="Shape 621">
            <a:extLst>
              <a:ext uri="{FF2B5EF4-FFF2-40B4-BE49-F238E27FC236}">
                <a16:creationId xmlns:a16="http://schemas.microsoft.com/office/drawing/2014/main" id="{8BDB2A5C-4D1D-4DC6-804E-6156F18DD0C7}"/>
              </a:ext>
            </a:extLst>
          </p:cNvPr>
          <p:cNvSpPr/>
          <p:nvPr/>
        </p:nvSpPr>
        <p:spPr>
          <a:xfrm>
            <a:off x="7228108" y="2779674"/>
            <a:ext cx="662436" cy="662436"/>
          </a:xfrm>
          <a:prstGeom prst="ellipse">
            <a:avLst/>
          </a:prstGeom>
          <a:ln w="6350">
            <a:solidFill>
              <a:schemeClr val="accent1"/>
            </a:solidFill>
            <a:miter lim="400000"/>
          </a:ln>
        </p:spPr>
        <p:txBody>
          <a:bodyPr lIns="19050" tIns="19050" rIns="19050" bIns="19050" anchor="ctr"/>
          <a:lstStyle/>
          <a:p>
            <a:pPr>
              <a:lnSpc>
                <a:spcPct val="100000"/>
              </a:lnSpc>
              <a:defRPr sz="3200">
                <a:solidFill>
                  <a:srgbClr val="FFFFFF"/>
                </a:solidFill>
                <a:latin typeface="Helvetica Light"/>
                <a:ea typeface="Helvetica Light"/>
                <a:cs typeface="Helvetica Light"/>
                <a:sym typeface="Helvetica Light"/>
              </a:defRPr>
            </a:pPr>
            <a:endParaRPr sz="1600"/>
          </a:p>
        </p:txBody>
      </p:sp>
      <p:sp>
        <p:nvSpPr>
          <p:cNvPr id="40" name="Shape 623">
            <a:extLst>
              <a:ext uri="{FF2B5EF4-FFF2-40B4-BE49-F238E27FC236}">
                <a16:creationId xmlns:a16="http://schemas.microsoft.com/office/drawing/2014/main" id="{1BAC3EEC-3F05-4D6B-9061-1A082CA37977}"/>
              </a:ext>
            </a:extLst>
          </p:cNvPr>
          <p:cNvSpPr/>
          <p:nvPr/>
        </p:nvSpPr>
        <p:spPr>
          <a:xfrm>
            <a:off x="9736729" y="2779674"/>
            <a:ext cx="662436" cy="662436"/>
          </a:xfrm>
          <a:prstGeom prst="ellipse">
            <a:avLst/>
          </a:prstGeom>
          <a:ln w="6350">
            <a:solidFill>
              <a:schemeClr val="accent1"/>
            </a:solidFill>
            <a:miter lim="400000"/>
          </a:ln>
        </p:spPr>
        <p:txBody>
          <a:bodyPr lIns="19050" tIns="19050" rIns="19050" bIns="19050" anchor="ctr"/>
          <a:lstStyle/>
          <a:p>
            <a:pPr>
              <a:lnSpc>
                <a:spcPct val="100000"/>
              </a:lnSpc>
              <a:defRPr sz="3200">
                <a:solidFill>
                  <a:srgbClr val="FFFFFF"/>
                </a:solidFill>
                <a:latin typeface="Helvetica Light"/>
                <a:ea typeface="Helvetica Light"/>
                <a:cs typeface="Helvetica Light"/>
                <a:sym typeface="Helvetica Light"/>
              </a:defRPr>
            </a:pPr>
            <a:endParaRPr sz="1600"/>
          </a:p>
        </p:txBody>
      </p:sp>
      <p:grpSp>
        <p:nvGrpSpPr>
          <p:cNvPr id="41" name="Group 40">
            <a:extLst>
              <a:ext uri="{FF2B5EF4-FFF2-40B4-BE49-F238E27FC236}">
                <a16:creationId xmlns:a16="http://schemas.microsoft.com/office/drawing/2014/main" id="{CDE69997-C875-4F2C-8D75-86BD4283BBDA}"/>
              </a:ext>
            </a:extLst>
          </p:cNvPr>
          <p:cNvGrpSpPr/>
          <p:nvPr/>
        </p:nvGrpSpPr>
        <p:grpSpPr>
          <a:xfrm>
            <a:off x="9888249" y="2942166"/>
            <a:ext cx="359396" cy="337279"/>
            <a:chOff x="3081338" y="1703388"/>
            <a:chExt cx="309563" cy="290513"/>
          </a:xfrm>
          <a:solidFill>
            <a:schemeClr val="accent1"/>
          </a:solidFill>
        </p:grpSpPr>
        <p:sp>
          <p:nvSpPr>
            <p:cNvPr id="42" name="Freeform 289">
              <a:extLst>
                <a:ext uri="{FF2B5EF4-FFF2-40B4-BE49-F238E27FC236}">
                  <a16:creationId xmlns:a16="http://schemas.microsoft.com/office/drawing/2014/main" id="{94156D10-F68E-4417-AF5E-D994C37A0A70}"/>
                </a:ext>
              </a:extLst>
            </p:cNvPr>
            <p:cNvSpPr>
              <a:spLocks/>
            </p:cNvSpPr>
            <p:nvPr/>
          </p:nvSpPr>
          <p:spPr bwMode="auto">
            <a:xfrm>
              <a:off x="3154363" y="1703388"/>
              <a:ext cx="163513" cy="9525"/>
            </a:xfrm>
            <a:custGeom>
              <a:avLst/>
              <a:gdLst/>
              <a:ahLst/>
              <a:cxnLst>
                <a:cxn ang="0">
                  <a:pos x="70" y="4"/>
                </a:cxn>
                <a:cxn ang="0">
                  <a:pos x="72" y="2"/>
                </a:cxn>
                <a:cxn ang="0">
                  <a:pos x="70" y="0"/>
                </a:cxn>
                <a:cxn ang="0">
                  <a:pos x="2" y="0"/>
                </a:cxn>
                <a:cxn ang="0">
                  <a:pos x="0" y="2"/>
                </a:cxn>
                <a:cxn ang="0">
                  <a:pos x="2" y="4"/>
                </a:cxn>
                <a:cxn ang="0">
                  <a:pos x="70" y="4"/>
                </a:cxn>
              </a:cxnLst>
              <a:rect l="0" t="0" r="r" b="b"/>
              <a:pathLst>
                <a:path w="72" h="4">
                  <a:moveTo>
                    <a:pt x="70" y="4"/>
                  </a:moveTo>
                  <a:cubicBezTo>
                    <a:pt x="71" y="4"/>
                    <a:pt x="72" y="3"/>
                    <a:pt x="72" y="2"/>
                  </a:cubicBezTo>
                  <a:cubicBezTo>
                    <a:pt x="72" y="1"/>
                    <a:pt x="71" y="0"/>
                    <a:pt x="70" y="0"/>
                  </a:cubicBezTo>
                  <a:cubicBezTo>
                    <a:pt x="2" y="0"/>
                    <a:pt x="2" y="0"/>
                    <a:pt x="2" y="0"/>
                  </a:cubicBezTo>
                  <a:cubicBezTo>
                    <a:pt x="1" y="0"/>
                    <a:pt x="0" y="1"/>
                    <a:pt x="0" y="2"/>
                  </a:cubicBezTo>
                  <a:cubicBezTo>
                    <a:pt x="0" y="3"/>
                    <a:pt x="1" y="4"/>
                    <a:pt x="2" y="4"/>
                  </a:cubicBezTo>
                  <a:lnTo>
                    <a:pt x="70" y="4"/>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3" name="Freeform 290">
              <a:extLst>
                <a:ext uri="{FF2B5EF4-FFF2-40B4-BE49-F238E27FC236}">
                  <a16:creationId xmlns:a16="http://schemas.microsoft.com/office/drawing/2014/main" id="{652531C3-4A6A-402D-84B7-FEC49C59D696}"/>
                </a:ext>
              </a:extLst>
            </p:cNvPr>
            <p:cNvSpPr>
              <a:spLocks noEditPoints="1"/>
            </p:cNvSpPr>
            <p:nvPr/>
          </p:nvSpPr>
          <p:spPr bwMode="auto">
            <a:xfrm>
              <a:off x="3081338" y="1722438"/>
              <a:ext cx="309563" cy="227013"/>
            </a:xfrm>
            <a:custGeom>
              <a:avLst/>
              <a:gdLst/>
              <a:ahLst/>
              <a:cxnLst>
                <a:cxn ang="0">
                  <a:pos x="102" y="0"/>
                </a:cxn>
                <a:cxn ang="0">
                  <a:pos x="34" y="0"/>
                </a:cxn>
                <a:cxn ang="0">
                  <a:pos x="26" y="0"/>
                </a:cxn>
                <a:cxn ang="0">
                  <a:pos x="4" y="9"/>
                </a:cxn>
                <a:cxn ang="0">
                  <a:pos x="2" y="27"/>
                </a:cxn>
                <a:cxn ang="0">
                  <a:pos x="25" y="56"/>
                </a:cxn>
                <a:cxn ang="0">
                  <a:pos x="26" y="56"/>
                </a:cxn>
                <a:cxn ang="0">
                  <a:pos x="28" y="55"/>
                </a:cxn>
                <a:cxn ang="0">
                  <a:pos x="27" y="52"/>
                </a:cxn>
                <a:cxn ang="0">
                  <a:pos x="6" y="25"/>
                </a:cxn>
                <a:cxn ang="0">
                  <a:pos x="7" y="11"/>
                </a:cxn>
                <a:cxn ang="0">
                  <a:pos x="26" y="4"/>
                </a:cxn>
                <a:cxn ang="0">
                  <a:pos x="32" y="4"/>
                </a:cxn>
                <a:cxn ang="0">
                  <a:pos x="32" y="42"/>
                </a:cxn>
                <a:cxn ang="0">
                  <a:pos x="64" y="87"/>
                </a:cxn>
                <a:cxn ang="0">
                  <a:pos x="64" y="88"/>
                </a:cxn>
                <a:cxn ang="0">
                  <a:pos x="64" y="98"/>
                </a:cxn>
                <a:cxn ang="0">
                  <a:pos x="66" y="100"/>
                </a:cxn>
                <a:cxn ang="0">
                  <a:pos x="68" y="98"/>
                </a:cxn>
                <a:cxn ang="0">
                  <a:pos x="68" y="88"/>
                </a:cxn>
                <a:cxn ang="0">
                  <a:pos x="68" y="87"/>
                </a:cxn>
                <a:cxn ang="0">
                  <a:pos x="104" y="42"/>
                </a:cxn>
                <a:cxn ang="0">
                  <a:pos x="104" y="4"/>
                </a:cxn>
                <a:cxn ang="0">
                  <a:pos x="110" y="4"/>
                </a:cxn>
                <a:cxn ang="0">
                  <a:pos x="129" y="11"/>
                </a:cxn>
                <a:cxn ang="0">
                  <a:pos x="130" y="25"/>
                </a:cxn>
                <a:cxn ang="0">
                  <a:pos x="109" y="52"/>
                </a:cxn>
                <a:cxn ang="0">
                  <a:pos x="108" y="55"/>
                </a:cxn>
                <a:cxn ang="0">
                  <a:pos x="110" y="56"/>
                </a:cxn>
                <a:cxn ang="0">
                  <a:pos x="111" y="56"/>
                </a:cxn>
                <a:cxn ang="0">
                  <a:pos x="134" y="27"/>
                </a:cxn>
                <a:cxn ang="0">
                  <a:pos x="132" y="9"/>
                </a:cxn>
                <a:cxn ang="0">
                  <a:pos x="110" y="0"/>
                </a:cxn>
                <a:cxn ang="0">
                  <a:pos x="102" y="0"/>
                </a:cxn>
                <a:cxn ang="0">
                  <a:pos x="100" y="42"/>
                </a:cxn>
                <a:cxn ang="0">
                  <a:pos x="66" y="84"/>
                </a:cxn>
                <a:cxn ang="0">
                  <a:pos x="36" y="42"/>
                </a:cxn>
                <a:cxn ang="0">
                  <a:pos x="36" y="4"/>
                </a:cxn>
                <a:cxn ang="0">
                  <a:pos x="100" y="4"/>
                </a:cxn>
                <a:cxn ang="0">
                  <a:pos x="100" y="42"/>
                </a:cxn>
              </a:cxnLst>
              <a:rect l="0" t="0" r="r" b="b"/>
              <a:pathLst>
                <a:path w="136" h="100">
                  <a:moveTo>
                    <a:pt x="102" y="0"/>
                  </a:moveTo>
                  <a:cubicBezTo>
                    <a:pt x="34" y="0"/>
                    <a:pt x="34" y="0"/>
                    <a:pt x="34" y="0"/>
                  </a:cubicBezTo>
                  <a:cubicBezTo>
                    <a:pt x="26" y="0"/>
                    <a:pt x="26" y="0"/>
                    <a:pt x="26" y="0"/>
                  </a:cubicBezTo>
                  <a:cubicBezTo>
                    <a:pt x="13" y="0"/>
                    <a:pt x="7" y="5"/>
                    <a:pt x="4" y="9"/>
                  </a:cubicBezTo>
                  <a:cubicBezTo>
                    <a:pt x="0" y="13"/>
                    <a:pt x="0" y="20"/>
                    <a:pt x="2" y="27"/>
                  </a:cubicBezTo>
                  <a:cubicBezTo>
                    <a:pt x="6" y="37"/>
                    <a:pt x="17" y="50"/>
                    <a:pt x="25" y="56"/>
                  </a:cubicBezTo>
                  <a:cubicBezTo>
                    <a:pt x="25" y="56"/>
                    <a:pt x="26" y="56"/>
                    <a:pt x="26" y="56"/>
                  </a:cubicBezTo>
                  <a:cubicBezTo>
                    <a:pt x="27" y="56"/>
                    <a:pt x="27" y="56"/>
                    <a:pt x="28" y="55"/>
                  </a:cubicBezTo>
                  <a:cubicBezTo>
                    <a:pt x="28" y="54"/>
                    <a:pt x="28" y="53"/>
                    <a:pt x="27" y="52"/>
                  </a:cubicBezTo>
                  <a:cubicBezTo>
                    <a:pt x="21" y="47"/>
                    <a:pt x="9" y="35"/>
                    <a:pt x="6" y="25"/>
                  </a:cubicBezTo>
                  <a:cubicBezTo>
                    <a:pt x="4" y="20"/>
                    <a:pt x="4" y="15"/>
                    <a:pt x="7" y="11"/>
                  </a:cubicBezTo>
                  <a:cubicBezTo>
                    <a:pt x="10" y="6"/>
                    <a:pt x="17" y="4"/>
                    <a:pt x="26" y="4"/>
                  </a:cubicBezTo>
                  <a:cubicBezTo>
                    <a:pt x="32" y="4"/>
                    <a:pt x="32" y="4"/>
                    <a:pt x="32" y="4"/>
                  </a:cubicBezTo>
                  <a:cubicBezTo>
                    <a:pt x="32" y="42"/>
                    <a:pt x="32" y="42"/>
                    <a:pt x="32" y="42"/>
                  </a:cubicBezTo>
                  <a:cubicBezTo>
                    <a:pt x="32" y="69"/>
                    <a:pt x="59" y="84"/>
                    <a:pt x="64" y="87"/>
                  </a:cubicBezTo>
                  <a:cubicBezTo>
                    <a:pt x="64" y="88"/>
                    <a:pt x="64" y="88"/>
                    <a:pt x="64" y="88"/>
                  </a:cubicBezTo>
                  <a:cubicBezTo>
                    <a:pt x="64" y="98"/>
                    <a:pt x="64" y="98"/>
                    <a:pt x="64" y="98"/>
                  </a:cubicBezTo>
                  <a:cubicBezTo>
                    <a:pt x="64" y="99"/>
                    <a:pt x="65" y="100"/>
                    <a:pt x="66" y="100"/>
                  </a:cubicBezTo>
                  <a:cubicBezTo>
                    <a:pt x="67" y="100"/>
                    <a:pt x="68" y="99"/>
                    <a:pt x="68" y="98"/>
                  </a:cubicBezTo>
                  <a:cubicBezTo>
                    <a:pt x="68" y="88"/>
                    <a:pt x="68" y="88"/>
                    <a:pt x="68" y="88"/>
                  </a:cubicBezTo>
                  <a:cubicBezTo>
                    <a:pt x="68" y="88"/>
                    <a:pt x="68" y="88"/>
                    <a:pt x="68" y="87"/>
                  </a:cubicBezTo>
                  <a:cubicBezTo>
                    <a:pt x="74" y="84"/>
                    <a:pt x="104" y="69"/>
                    <a:pt x="104" y="42"/>
                  </a:cubicBezTo>
                  <a:cubicBezTo>
                    <a:pt x="104" y="4"/>
                    <a:pt x="104" y="4"/>
                    <a:pt x="104" y="4"/>
                  </a:cubicBezTo>
                  <a:cubicBezTo>
                    <a:pt x="110" y="4"/>
                    <a:pt x="110" y="4"/>
                    <a:pt x="110" y="4"/>
                  </a:cubicBezTo>
                  <a:cubicBezTo>
                    <a:pt x="119" y="4"/>
                    <a:pt x="126" y="6"/>
                    <a:pt x="129" y="11"/>
                  </a:cubicBezTo>
                  <a:cubicBezTo>
                    <a:pt x="132" y="15"/>
                    <a:pt x="132" y="20"/>
                    <a:pt x="130" y="25"/>
                  </a:cubicBezTo>
                  <a:cubicBezTo>
                    <a:pt x="128" y="33"/>
                    <a:pt x="115" y="48"/>
                    <a:pt x="109" y="52"/>
                  </a:cubicBezTo>
                  <a:cubicBezTo>
                    <a:pt x="108" y="53"/>
                    <a:pt x="108" y="54"/>
                    <a:pt x="108" y="55"/>
                  </a:cubicBezTo>
                  <a:cubicBezTo>
                    <a:pt x="109" y="56"/>
                    <a:pt x="109" y="56"/>
                    <a:pt x="110" y="56"/>
                  </a:cubicBezTo>
                  <a:cubicBezTo>
                    <a:pt x="110" y="56"/>
                    <a:pt x="111" y="56"/>
                    <a:pt x="111" y="56"/>
                  </a:cubicBezTo>
                  <a:cubicBezTo>
                    <a:pt x="118" y="50"/>
                    <a:pt x="131" y="35"/>
                    <a:pt x="134" y="27"/>
                  </a:cubicBezTo>
                  <a:cubicBezTo>
                    <a:pt x="136" y="20"/>
                    <a:pt x="136" y="13"/>
                    <a:pt x="132" y="9"/>
                  </a:cubicBezTo>
                  <a:cubicBezTo>
                    <a:pt x="129" y="5"/>
                    <a:pt x="123" y="0"/>
                    <a:pt x="110" y="0"/>
                  </a:cubicBezTo>
                  <a:lnTo>
                    <a:pt x="102" y="0"/>
                  </a:lnTo>
                  <a:close/>
                  <a:moveTo>
                    <a:pt x="100" y="42"/>
                  </a:moveTo>
                  <a:cubicBezTo>
                    <a:pt x="100" y="66"/>
                    <a:pt x="71" y="81"/>
                    <a:pt x="66" y="84"/>
                  </a:cubicBezTo>
                  <a:cubicBezTo>
                    <a:pt x="61" y="81"/>
                    <a:pt x="36" y="66"/>
                    <a:pt x="36" y="42"/>
                  </a:cubicBezTo>
                  <a:cubicBezTo>
                    <a:pt x="36" y="4"/>
                    <a:pt x="36" y="4"/>
                    <a:pt x="36" y="4"/>
                  </a:cubicBezTo>
                  <a:cubicBezTo>
                    <a:pt x="100" y="4"/>
                    <a:pt x="100" y="4"/>
                    <a:pt x="100" y="4"/>
                  </a:cubicBezTo>
                  <a:lnTo>
                    <a:pt x="100" y="42"/>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4" name="Freeform 291">
              <a:extLst>
                <a:ext uri="{FF2B5EF4-FFF2-40B4-BE49-F238E27FC236}">
                  <a16:creationId xmlns:a16="http://schemas.microsoft.com/office/drawing/2014/main" id="{12BB0363-EFDD-44A0-914A-368CCAE1B67E}"/>
                </a:ext>
              </a:extLst>
            </p:cNvPr>
            <p:cNvSpPr>
              <a:spLocks noEditPoints="1"/>
            </p:cNvSpPr>
            <p:nvPr/>
          </p:nvSpPr>
          <p:spPr bwMode="auto">
            <a:xfrm>
              <a:off x="3163888" y="1957388"/>
              <a:ext cx="134938" cy="36513"/>
            </a:xfrm>
            <a:custGeom>
              <a:avLst/>
              <a:gdLst/>
              <a:ahLst/>
              <a:cxnLst>
                <a:cxn ang="0">
                  <a:pos x="8" y="0"/>
                </a:cxn>
                <a:cxn ang="0">
                  <a:pos x="0" y="8"/>
                </a:cxn>
                <a:cxn ang="0">
                  <a:pos x="0" y="14"/>
                </a:cxn>
                <a:cxn ang="0">
                  <a:pos x="2" y="16"/>
                </a:cxn>
                <a:cxn ang="0">
                  <a:pos x="58" y="16"/>
                </a:cxn>
                <a:cxn ang="0">
                  <a:pos x="60" y="14"/>
                </a:cxn>
                <a:cxn ang="0">
                  <a:pos x="60" y="8"/>
                </a:cxn>
                <a:cxn ang="0">
                  <a:pos x="52" y="0"/>
                </a:cxn>
                <a:cxn ang="0">
                  <a:pos x="8" y="0"/>
                </a:cxn>
                <a:cxn ang="0">
                  <a:pos x="56" y="8"/>
                </a:cxn>
                <a:cxn ang="0">
                  <a:pos x="56" y="12"/>
                </a:cxn>
                <a:cxn ang="0">
                  <a:pos x="4" y="12"/>
                </a:cxn>
                <a:cxn ang="0">
                  <a:pos x="4" y="8"/>
                </a:cxn>
                <a:cxn ang="0">
                  <a:pos x="8" y="4"/>
                </a:cxn>
                <a:cxn ang="0">
                  <a:pos x="52" y="4"/>
                </a:cxn>
                <a:cxn ang="0">
                  <a:pos x="56" y="8"/>
                </a:cxn>
              </a:cxnLst>
              <a:rect l="0" t="0" r="r" b="b"/>
              <a:pathLst>
                <a:path w="60" h="16">
                  <a:moveTo>
                    <a:pt x="8" y="0"/>
                  </a:moveTo>
                  <a:cubicBezTo>
                    <a:pt x="3" y="0"/>
                    <a:pt x="0" y="3"/>
                    <a:pt x="0" y="8"/>
                  </a:cubicBezTo>
                  <a:cubicBezTo>
                    <a:pt x="0" y="14"/>
                    <a:pt x="0" y="14"/>
                    <a:pt x="0" y="14"/>
                  </a:cubicBezTo>
                  <a:cubicBezTo>
                    <a:pt x="0" y="15"/>
                    <a:pt x="1" y="16"/>
                    <a:pt x="2" y="16"/>
                  </a:cubicBezTo>
                  <a:cubicBezTo>
                    <a:pt x="58" y="16"/>
                    <a:pt x="58" y="16"/>
                    <a:pt x="58" y="16"/>
                  </a:cubicBezTo>
                  <a:cubicBezTo>
                    <a:pt x="59" y="16"/>
                    <a:pt x="60" y="15"/>
                    <a:pt x="60" y="14"/>
                  </a:cubicBezTo>
                  <a:cubicBezTo>
                    <a:pt x="60" y="8"/>
                    <a:pt x="60" y="8"/>
                    <a:pt x="60" y="8"/>
                  </a:cubicBezTo>
                  <a:cubicBezTo>
                    <a:pt x="60" y="4"/>
                    <a:pt x="56" y="0"/>
                    <a:pt x="52" y="0"/>
                  </a:cubicBezTo>
                  <a:lnTo>
                    <a:pt x="8" y="0"/>
                  </a:lnTo>
                  <a:close/>
                  <a:moveTo>
                    <a:pt x="56" y="8"/>
                  </a:moveTo>
                  <a:cubicBezTo>
                    <a:pt x="56" y="12"/>
                    <a:pt x="56" y="12"/>
                    <a:pt x="56" y="12"/>
                  </a:cubicBezTo>
                  <a:cubicBezTo>
                    <a:pt x="4" y="12"/>
                    <a:pt x="4" y="12"/>
                    <a:pt x="4" y="12"/>
                  </a:cubicBezTo>
                  <a:cubicBezTo>
                    <a:pt x="4" y="8"/>
                    <a:pt x="4" y="8"/>
                    <a:pt x="4" y="8"/>
                  </a:cubicBezTo>
                  <a:cubicBezTo>
                    <a:pt x="4" y="6"/>
                    <a:pt x="6" y="4"/>
                    <a:pt x="8" y="4"/>
                  </a:cubicBezTo>
                  <a:cubicBezTo>
                    <a:pt x="52" y="4"/>
                    <a:pt x="52" y="4"/>
                    <a:pt x="52" y="4"/>
                  </a:cubicBezTo>
                  <a:cubicBezTo>
                    <a:pt x="54" y="4"/>
                    <a:pt x="56" y="6"/>
                    <a:pt x="56" y="8"/>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45" name="Group 44">
            <a:extLst>
              <a:ext uri="{FF2B5EF4-FFF2-40B4-BE49-F238E27FC236}">
                <a16:creationId xmlns:a16="http://schemas.microsoft.com/office/drawing/2014/main" id="{A24A57BB-7F58-40F9-A7EC-7EE66472A505}"/>
              </a:ext>
            </a:extLst>
          </p:cNvPr>
          <p:cNvGrpSpPr/>
          <p:nvPr/>
        </p:nvGrpSpPr>
        <p:grpSpPr>
          <a:xfrm>
            <a:off x="7434814" y="2951959"/>
            <a:ext cx="289358" cy="337279"/>
            <a:chOff x="3689351" y="1703388"/>
            <a:chExt cx="249237" cy="290513"/>
          </a:xfrm>
          <a:solidFill>
            <a:schemeClr val="accent1"/>
          </a:solidFill>
        </p:grpSpPr>
        <p:sp>
          <p:nvSpPr>
            <p:cNvPr id="46" name="Freeform 292">
              <a:extLst>
                <a:ext uri="{FF2B5EF4-FFF2-40B4-BE49-F238E27FC236}">
                  <a16:creationId xmlns:a16="http://schemas.microsoft.com/office/drawing/2014/main" id="{BE7AD107-4648-4DE4-8720-7CD37E8C371F}"/>
                </a:ext>
              </a:extLst>
            </p:cNvPr>
            <p:cNvSpPr>
              <a:spLocks noEditPoints="1"/>
            </p:cNvSpPr>
            <p:nvPr/>
          </p:nvSpPr>
          <p:spPr bwMode="auto">
            <a:xfrm>
              <a:off x="3708401" y="1712913"/>
              <a:ext cx="127000" cy="163513"/>
            </a:xfrm>
            <a:custGeom>
              <a:avLst/>
              <a:gdLst/>
              <a:ahLst/>
              <a:cxnLst>
                <a:cxn ang="0">
                  <a:pos x="46" y="0"/>
                </a:cxn>
                <a:cxn ang="0">
                  <a:pos x="2" y="0"/>
                </a:cxn>
                <a:cxn ang="0">
                  <a:pos x="0" y="2"/>
                </a:cxn>
                <a:cxn ang="0">
                  <a:pos x="0" y="62"/>
                </a:cxn>
                <a:cxn ang="0">
                  <a:pos x="2" y="64"/>
                </a:cxn>
                <a:cxn ang="0">
                  <a:pos x="46" y="64"/>
                </a:cxn>
                <a:cxn ang="0">
                  <a:pos x="52" y="70"/>
                </a:cxn>
                <a:cxn ang="0">
                  <a:pos x="54" y="72"/>
                </a:cxn>
                <a:cxn ang="0">
                  <a:pos x="56" y="70"/>
                </a:cxn>
                <a:cxn ang="0">
                  <a:pos x="56" y="10"/>
                </a:cxn>
                <a:cxn ang="0">
                  <a:pos x="46" y="0"/>
                </a:cxn>
                <a:cxn ang="0">
                  <a:pos x="52" y="62"/>
                </a:cxn>
                <a:cxn ang="0">
                  <a:pos x="46" y="60"/>
                </a:cxn>
                <a:cxn ang="0">
                  <a:pos x="4" y="60"/>
                </a:cxn>
                <a:cxn ang="0">
                  <a:pos x="4" y="4"/>
                </a:cxn>
                <a:cxn ang="0">
                  <a:pos x="46" y="4"/>
                </a:cxn>
                <a:cxn ang="0">
                  <a:pos x="52" y="10"/>
                </a:cxn>
                <a:cxn ang="0">
                  <a:pos x="52" y="62"/>
                </a:cxn>
              </a:cxnLst>
              <a:rect l="0" t="0" r="r" b="b"/>
              <a:pathLst>
                <a:path w="56" h="72">
                  <a:moveTo>
                    <a:pt x="46" y="0"/>
                  </a:moveTo>
                  <a:cubicBezTo>
                    <a:pt x="2" y="0"/>
                    <a:pt x="2" y="0"/>
                    <a:pt x="2" y="0"/>
                  </a:cubicBezTo>
                  <a:cubicBezTo>
                    <a:pt x="1" y="0"/>
                    <a:pt x="0" y="1"/>
                    <a:pt x="0" y="2"/>
                  </a:cubicBezTo>
                  <a:cubicBezTo>
                    <a:pt x="0" y="62"/>
                    <a:pt x="0" y="62"/>
                    <a:pt x="0" y="62"/>
                  </a:cubicBezTo>
                  <a:cubicBezTo>
                    <a:pt x="0" y="63"/>
                    <a:pt x="1" y="64"/>
                    <a:pt x="2" y="64"/>
                  </a:cubicBezTo>
                  <a:cubicBezTo>
                    <a:pt x="46" y="64"/>
                    <a:pt x="46" y="64"/>
                    <a:pt x="46" y="64"/>
                  </a:cubicBezTo>
                  <a:cubicBezTo>
                    <a:pt x="47" y="64"/>
                    <a:pt x="52" y="64"/>
                    <a:pt x="52" y="70"/>
                  </a:cubicBezTo>
                  <a:cubicBezTo>
                    <a:pt x="52" y="71"/>
                    <a:pt x="53" y="72"/>
                    <a:pt x="54" y="72"/>
                  </a:cubicBezTo>
                  <a:cubicBezTo>
                    <a:pt x="55" y="72"/>
                    <a:pt x="56" y="71"/>
                    <a:pt x="56" y="70"/>
                  </a:cubicBezTo>
                  <a:cubicBezTo>
                    <a:pt x="56" y="10"/>
                    <a:pt x="56" y="10"/>
                    <a:pt x="56" y="10"/>
                  </a:cubicBezTo>
                  <a:cubicBezTo>
                    <a:pt x="56" y="7"/>
                    <a:pt x="54" y="0"/>
                    <a:pt x="46" y="0"/>
                  </a:cubicBezTo>
                  <a:close/>
                  <a:moveTo>
                    <a:pt x="52" y="62"/>
                  </a:moveTo>
                  <a:cubicBezTo>
                    <a:pt x="50" y="60"/>
                    <a:pt x="48" y="60"/>
                    <a:pt x="46" y="60"/>
                  </a:cubicBezTo>
                  <a:cubicBezTo>
                    <a:pt x="4" y="60"/>
                    <a:pt x="4" y="60"/>
                    <a:pt x="4" y="60"/>
                  </a:cubicBezTo>
                  <a:cubicBezTo>
                    <a:pt x="4" y="4"/>
                    <a:pt x="4" y="4"/>
                    <a:pt x="4" y="4"/>
                  </a:cubicBezTo>
                  <a:cubicBezTo>
                    <a:pt x="46" y="4"/>
                    <a:pt x="46" y="4"/>
                    <a:pt x="46" y="4"/>
                  </a:cubicBezTo>
                  <a:cubicBezTo>
                    <a:pt x="52" y="4"/>
                    <a:pt x="52" y="9"/>
                    <a:pt x="52" y="10"/>
                  </a:cubicBezTo>
                  <a:lnTo>
                    <a:pt x="52" y="62"/>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7" name="Freeform 293">
              <a:extLst>
                <a:ext uri="{FF2B5EF4-FFF2-40B4-BE49-F238E27FC236}">
                  <a16:creationId xmlns:a16="http://schemas.microsoft.com/office/drawing/2014/main" id="{F9C489A9-5BF8-4229-87A2-A381D8FA3D15}"/>
                </a:ext>
              </a:extLst>
            </p:cNvPr>
            <p:cNvSpPr>
              <a:spLocks/>
            </p:cNvSpPr>
            <p:nvPr/>
          </p:nvSpPr>
          <p:spPr bwMode="auto">
            <a:xfrm>
              <a:off x="3779838" y="1739900"/>
              <a:ext cx="158750" cy="163513"/>
            </a:xfrm>
            <a:custGeom>
              <a:avLst/>
              <a:gdLst/>
              <a:ahLst/>
              <a:cxnLst>
                <a:cxn ang="0">
                  <a:pos x="65" y="68"/>
                </a:cxn>
                <a:cxn ang="0">
                  <a:pos x="10" y="68"/>
                </a:cxn>
                <a:cxn ang="0">
                  <a:pos x="5" y="66"/>
                </a:cxn>
                <a:cxn ang="0">
                  <a:pos x="4" y="62"/>
                </a:cxn>
                <a:cxn ang="0">
                  <a:pos x="2" y="60"/>
                </a:cxn>
                <a:cxn ang="0">
                  <a:pos x="0" y="62"/>
                </a:cxn>
                <a:cxn ang="0">
                  <a:pos x="3" y="69"/>
                </a:cxn>
                <a:cxn ang="0">
                  <a:pos x="10" y="72"/>
                </a:cxn>
                <a:cxn ang="0">
                  <a:pos x="10" y="72"/>
                </a:cxn>
                <a:cxn ang="0">
                  <a:pos x="65" y="72"/>
                </a:cxn>
                <a:cxn ang="0">
                  <a:pos x="69" y="70"/>
                </a:cxn>
                <a:cxn ang="0">
                  <a:pos x="70" y="66"/>
                </a:cxn>
                <a:cxn ang="0">
                  <a:pos x="52" y="38"/>
                </a:cxn>
                <a:cxn ang="0">
                  <a:pos x="70" y="6"/>
                </a:cxn>
                <a:cxn ang="0">
                  <a:pos x="69" y="2"/>
                </a:cxn>
                <a:cxn ang="0">
                  <a:pos x="65" y="0"/>
                </a:cxn>
                <a:cxn ang="0">
                  <a:pos x="30" y="0"/>
                </a:cxn>
                <a:cxn ang="0">
                  <a:pos x="28" y="2"/>
                </a:cxn>
                <a:cxn ang="0">
                  <a:pos x="30" y="4"/>
                </a:cxn>
                <a:cxn ang="0">
                  <a:pos x="65" y="4"/>
                </a:cxn>
                <a:cxn ang="0">
                  <a:pos x="66" y="4"/>
                </a:cxn>
                <a:cxn ang="0">
                  <a:pos x="66" y="5"/>
                </a:cxn>
                <a:cxn ang="0">
                  <a:pos x="48" y="37"/>
                </a:cxn>
                <a:cxn ang="0">
                  <a:pos x="48" y="39"/>
                </a:cxn>
                <a:cxn ang="0">
                  <a:pos x="66" y="67"/>
                </a:cxn>
                <a:cxn ang="0">
                  <a:pos x="66" y="68"/>
                </a:cxn>
                <a:cxn ang="0">
                  <a:pos x="65" y="68"/>
                </a:cxn>
              </a:cxnLst>
              <a:rect l="0" t="0" r="r" b="b"/>
              <a:pathLst>
                <a:path w="70" h="72">
                  <a:moveTo>
                    <a:pt x="65" y="68"/>
                  </a:moveTo>
                  <a:cubicBezTo>
                    <a:pt x="10" y="68"/>
                    <a:pt x="10" y="68"/>
                    <a:pt x="10" y="68"/>
                  </a:cubicBezTo>
                  <a:cubicBezTo>
                    <a:pt x="10" y="68"/>
                    <a:pt x="7" y="68"/>
                    <a:pt x="5" y="66"/>
                  </a:cubicBezTo>
                  <a:cubicBezTo>
                    <a:pt x="4" y="65"/>
                    <a:pt x="4" y="64"/>
                    <a:pt x="4" y="62"/>
                  </a:cubicBezTo>
                  <a:cubicBezTo>
                    <a:pt x="4" y="61"/>
                    <a:pt x="3" y="60"/>
                    <a:pt x="2" y="60"/>
                  </a:cubicBezTo>
                  <a:cubicBezTo>
                    <a:pt x="1" y="60"/>
                    <a:pt x="0" y="61"/>
                    <a:pt x="0" y="62"/>
                  </a:cubicBezTo>
                  <a:cubicBezTo>
                    <a:pt x="0" y="65"/>
                    <a:pt x="1" y="67"/>
                    <a:pt x="3" y="69"/>
                  </a:cubicBezTo>
                  <a:cubicBezTo>
                    <a:pt x="5" y="72"/>
                    <a:pt x="9" y="72"/>
                    <a:pt x="10" y="72"/>
                  </a:cubicBezTo>
                  <a:cubicBezTo>
                    <a:pt x="10" y="72"/>
                    <a:pt x="10" y="72"/>
                    <a:pt x="10" y="72"/>
                  </a:cubicBezTo>
                  <a:cubicBezTo>
                    <a:pt x="65" y="72"/>
                    <a:pt x="65" y="72"/>
                    <a:pt x="65" y="72"/>
                  </a:cubicBezTo>
                  <a:cubicBezTo>
                    <a:pt x="67" y="72"/>
                    <a:pt x="68" y="71"/>
                    <a:pt x="69" y="70"/>
                  </a:cubicBezTo>
                  <a:cubicBezTo>
                    <a:pt x="70" y="69"/>
                    <a:pt x="70" y="67"/>
                    <a:pt x="70" y="66"/>
                  </a:cubicBezTo>
                  <a:cubicBezTo>
                    <a:pt x="68" y="58"/>
                    <a:pt x="56" y="42"/>
                    <a:pt x="52" y="38"/>
                  </a:cubicBezTo>
                  <a:cubicBezTo>
                    <a:pt x="55" y="33"/>
                    <a:pt x="68" y="14"/>
                    <a:pt x="70" y="6"/>
                  </a:cubicBezTo>
                  <a:cubicBezTo>
                    <a:pt x="70" y="5"/>
                    <a:pt x="70" y="3"/>
                    <a:pt x="69" y="2"/>
                  </a:cubicBezTo>
                  <a:cubicBezTo>
                    <a:pt x="68" y="1"/>
                    <a:pt x="67" y="0"/>
                    <a:pt x="65" y="0"/>
                  </a:cubicBezTo>
                  <a:cubicBezTo>
                    <a:pt x="30" y="0"/>
                    <a:pt x="30" y="0"/>
                    <a:pt x="30" y="0"/>
                  </a:cubicBezTo>
                  <a:cubicBezTo>
                    <a:pt x="29" y="0"/>
                    <a:pt x="28" y="1"/>
                    <a:pt x="28" y="2"/>
                  </a:cubicBezTo>
                  <a:cubicBezTo>
                    <a:pt x="28" y="3"/>
                    <a:pt x="29" y="4"/>
                    <a:pt x="30" y="4"/>
                  </a:cubicBezTo>
                  <a:cubicBezTo>
                    <a:pt x="65" y="4"/>
                    <a:pt x="65" y="4"/>
                    <a:pt x="65" y="4"/>
                  </a:cubicBezTo>
                  <a:cubicBezTo>
                    <a:pt x="66" y="4"/>
                    <a:pt x="66" y="4"/>
                    <a:pt x="66" y="4"/>
                  </a:cubicBezTo>
                  <a:cubicBezTo>
                    <a:pt x="66" y="4"/>
                    <a:pt x="66" y="5"/>
                    <a:pt x="66" y="5"/>
                  </a:cubicBezTo>
                  <a:cubicBezTo>
                    <a:pt x="64" y="13"/>
                    <a:pt x="48" y="36"/>
                    <a:pt x="48" y="37"/>
                  </a:cubicBezTo>
                  <a:cubicBezTo>
                    <a:pt x="48" y="37"/>
                    <a:pt x="48" y="38"/>
                    <a:pt x="48" y="39"/>
                  </a:cubicBezTo>
                  <a:cubicBezTo>
                    <a:pt x="48" y="39"/>
                    <a:pt x="64" y="59"/>
                    <a:pt x="66" y="67"/>
                  </a:cubicBezTo>
                  <a:cubicBezTo>
                    <a:pt x="66" y="67"/>
                    <a:pt x="66" y="68"/>
                    <a:pt x="66" y="68"/>
                  </a:cubicBezTo>
                  <a:cubicBezTo>
                    <a:pt x="66" y="68"/>
                    <a:pt x="66" y="68"/>
                    <a:pt x="65" y="68"/>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8" name="Freeform 294">
              <a:extLst>
                <a:ext uri="{FF2B5EF4-FFF2-40B4-BE49-F238E27FC236}">
                  <a16:creationId xmlns:a16="http://schemas.microsoft.com/office/drawing/2014/main" id="{470A289C-2AB7-45D1-BE97-DD6B6512EA32}"/>
                </a:ext>
              </a:extLst>
            </p:cNvPr>
            <p:cNvSpPr>
              <a:spLocks/>
            </p:cNvSpPr>
            <p:nvPr/>
          </p:nvSpPr>
          <p:spPr bwMode="auto">
            <a:xfrm>
              <a:off x="3689351" y="1703388"/>
              <a:ext cx="9525" cy="290513"/>
            </a:xfrm>
            <a:custGeom>
              <a:avLst/>
              <a:gdLst/>
              <a:ahLst/>
              <a:cxnLst>
                <a:cxn ang="0">
                  <a:pos x="4" y="126"/>
                </a:cxn>
                <a:cxn ang="0">
                  <a:pos x="4" y="2"/>
                </a:cxn>
                <a:cxn ang="0">
                  <a:pos x="2" y="0"/>
                </a:cxn>
                <a:cxn ang="0">
                  <a:pos x="0" y="2"/>
                </a:cxn>
                <a:cxn ang="0">
                  <a:pos x="0" y="126"/>
                </a:cxn>
                <a:cxn ang="0">
                  <a:pos x="2" y="128"/>
                </a:cxn>
                <a:cxn ang="0">
                  <a:pos x="4" y="126"/>
                </a:cxn>
              </a:cxnLst>
              <a:rect l="0" t="0" r="r" b="b"/>
              <a:pathLst>
                <a:path w="4" h="128">
                  <a:moveTo>
                    <a:pt x="4" y="126"/>
                  </a:moveTo>
                  <a:cubicBezTo>
                    <a:pt x="4" y="2"/>
                    <a:pt x="4" y="2"/>
                    <a:pt x="4" y="2"/>
                  </a:cubicBezTo>
                  <a:cubicBezTo>
                    <a:pt x="4" y="1"/>
                    <a:pt x="3" y="0"/>
                    <a:pt x="2" y="0"/>
                  </a:cubicBezTo>
                  <a:cubicBezTo>
                    <a:pt x="1" y="0"/>
                    <a:pt x="0" y="1"/>
                    <a:pt x="0" y="2"/>
                  </a:cubicBezTo>
                  <a:cubicBezTo>
                    <a:pt x="0" y="126"/>
                    <a:pt x="0" y="126"/>
                    <a:pt x="0" y="126"/>
                  </a:cubicBezTo>
                  <a:cubicBezTo>
                    <a:pt x="0" y="127"/>
                    <a:pt x="1" y="128"/>
                    <a:pt x="2" y="128"/>
                  </a:cubicBezTo>
                  <a:cubicBezTo>
                    <a:pt x="3" y="128"/>
                    <a:pt x="4" y="127"/>
                    <a:pt x="4" y="126"/>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49" name="Group 48">
            <a:extLst>
              <a:ext uri="{FF2B5EF4-FFF2-40B4-BE49-F238E27FC236}">
                <a16:creationId xmlns:a16="http://schemas.microsoft.com/office/drawing/2014/main" id="{91664476-872D-454E-BFA5-E9B7F1C88DBF}"/>
              </a:ext>
            </a:extLst>
          </p:cNvPr>
          <p:cNvGrpSpPr/>
          <p:nvPr/>
        </p:nvGrpSpPr>
        <p:grpSpPr>
          <a:xfrm>
            <a:off x="7228108" y="3770335"/>
            <a:ext cx="2092711" cy="1881166"/>
            <a:chOff x="1116281" y="1915257"/>
            <a:chExt cx="2251193" cy="944316"/>
          </a:xfrm>
        </p:grpSpPr>
        <p:sp>
          <p:nvSpPr>
            <p:cNvPr id="50" name="Text Placeholder 32">
              <a:extLst>
                <a:ext uri="{FF2B5EF4-FFF2-40B4-BE49-F238E27FC236}">
                  <a16:creationId xmlns:a16="http://schemas.microsoft.com/office/drawing/2014/main" id="{0049A00B-53DF-4465-8167-74CD648B8798}"/>
                </a:ext>
              </a:extLst>
            </p:cNvPr>
            <p:cNvSpPr txBox="1">
              <a:spLocks/>
            </p:cNvSpPr>
            <p:nvPr/>
          </p:nvSpPr>
          <p:spPr>
            <a:xfrm>
              <a:off x="1116281" y="2132800"/>
              <a:ext cx="2251193" cy="726773"/>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justoacus nulla ac netus nibh aliquet, porttitor ligula justoacus nulla ac netus nibh aliquet, porttitor ligula justo</a:t>
              </a:r>
            </a:p>
          </p:txBody>
        </p:sp>
        <p:sp>
          <p:nvSpPr>
            <p:cNvPr id="51" name="Text Placeholder 33">
              <a:extLst>
                <a:ext uri="{FF2B5EF4-FFF2-40B4-BE49-F238E27FC236}">
                  <a16:creationId xmlns:a16="http://schemas.microsoft.com/office/drawing/2014/main" id="{11B1B0F8-7AFE-4455-AE95-6772F016E1EB}"/>
                </a:ext>
              </a:extLst>
            </p:cNvPr>
            <p:cNvSpPr txBox="1">
              <a:spLocks/>
            </p:cNvSpPr>
            <p:nvPr/>
          </p:nvSpPr>
          <p:spPr>
            <a:xfrm>
              <a:off x="1116281" y="1915257"/>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grpSp>
        <p:nvGrpSpPr>
          <p:cNvPr id="52" name="Group 51">
            <a:extLst>
              <a:ext uri="{FF2B5EF4-FFF2-40B4-BE49-F238E27FC236}">
                <a16:creationId xmlns:a16="http://schemas.microsoft.com/office/drawing/2014/main" id="{E9DC86AE-2260-40AF-A4B7-3DCDBC25738A}"/>
              </a:ext>
            </a:extLst>
          </p:cNvPr>
          <p:cNvGrpSpPr/>
          <p:nvPr/>
        </p:nvGrpSpPr>
        <p:grpSpPr>
          <a:xfrm>
            <a:off x="9702181" y="3770335"/>
            <a:ext cx="2092711" cy="1881166"/>
            <a:chOff x="1116281" y="1915257"/>
            <a:chExt cx="2251193" cy="944316"/>
          </a:xfrm>
        </p:grpSpPr>
        <p:sp>
          <p:nvSpPr>
            <p:cNvPr id="53" name="Text Placeholder 32">
              <a:extLst>
                <a:ext uri="{FF2B5EF4-FFF2-40B4-BE49-F238E27FC236}">
                  <a16:creationId xmlns:a16="http://schemas.microsoft.com/office/drawing/2014/main" id="{FF277347-AFA1-40A5-8EC2-EE33E6255A87}"/>
                </a:ext>
              </a:extLst>
            </p:cNvPr>
            <p:cNvSpPr txBox="1">
              <a:spLocks/>
            </p:cNvSpPr>
            <p:nvPr/>
          </p:nvSpPr>
          <p:spPr>
            <a:xfrm>
              <a:off x="1116281" y="2132800"/>
              <a:ext cx="2251193" cy="726773"/>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justoacus nulla ac netus nibh aliquet, porttitor ligula justoacus nulla ac netus nibh aliquet, porttitor ligula justo</a:t>
              </a:r>
            </a:p>
          </p:txBody>
        </p:sp>
        <p:sp>
          <p:nvSpPr>
            <p:cNvPr id="54" name="Text Placeholder 33">
              <a:extLst>
                <a:ext uri="{FF2B5EF4-FFF2-40B4-BE49-F238E27FC236}">
                  <a16:creationId xmlns:a16="http://schemas.microsoft.com/office/drawing/2014/main" id="{0120565F-AA8F-4730-8C2D-7F2864AEED3A}"/>
                </a:ext>
              </a:extLst>
            </p:cNvPr>
            <p:cNvSpPr txBox="1">
              <a:spLocks/>
            </p:cNvSpPr>
            <p:nvPr/>
          </p:nvSpPr>
          <p:spPr>
            <a:xfrm>
              <a:off x="1116281" y="1915257"/>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sp>
        <p:nvSpPr>
          <p:cNvPr id="19" name="Rectangle 18">
            <a:extLst>
              <a:ext uri="{FF2B5EF4-FFF2-40B4-BE49-F238E27FC236}">
                <a16:creationId xmlns:a16="http://schemas.microsoft.com/office/drawing/2014/main" id="{CD234548-473C-46CF-928C-C3985F64C3CC}"/>
              </a:ext>
            </a:extLst>
          </p:cNvPr>
          <p:cNvSpPr/>
          <p:nvPr/>
        </p:nvSpPr>
        <p:spPr>
          <a:xfrm>
            <a:off x="2561218" y="1000379"/>
            <a:ext cx="7069564" cy="646331"/>
          </a:xfrm>
          <a:prstGeom prst="rect">
            <a:avLst/>
          </a:prstGeom>
        </p:spPr>
        <p:txBody>
          <a:bodyPr wrap="none">
            <a:spAutoFit/>
          </a:bodyPr>
          <a:lstStyle/>
          <a:p>
            <a:r>
              <a:rPr lang="id-ID" sz="3600" dirty="0">
                <a:solidFill>
                  <a:schemeClr val="tx1">
                    <a:lumMod val="75000"/>
                    <a:lumOff val="25000"/>
                  </a:schemeClr>
                </a:solidFill>
                <a:latin typeface="Montserrat" panose="00000500000000000000" pitchFamily="50" charset="0"/>
                <a:cs typeface="Lato" panose="020F0502020204030203" pitchFamily="34" charset="0"/>
              </a:rPr>
              <a:t>DESIGN FOR YOUR BUSINESS</a:t>
            </a:r>
          </a:p>
        </p:txBody>
      </p:sp>
      <p:sp>
        <p:nvSpPr>
          <p:cNvPr id="20" name="TextBox 19">
            <a:extLst>
              <a:ext uri="{FF2B5EF4-FFF2-40B4-BE49-F238E27FC236}">
                <a16:creationId xmlns:a16="http://schemas.microsoft.com/office/drawing/2014/main" id="{F027AE2E-707C-48DB-9763-F76D62B48F3C}"/>
              </a:ext>
            </a:extLst>
          </p:cNvPr>
          <p:cNvSpPr txBox="1"/>
          <p:nvPr/>
        </p:nvSpPr>
        <p:spPr>
          <a:xfrm>
            <a:off x="4346330" y="1644943"/>
            <a:ext cx="3494867" cy="369332"/>
          </a:xfrm>
          <a:prstGeom prst="rect">
            <a:avLst/>
          </a:prstGeom>
          <a:noFill/>
        </p:spPr>
        <p:txBody>
          <a:bodyPr wrap="none" rtlCol="0">
            <a:spAutoFit/>
          </a:bodyPr>
          <a:lstStyle/>
          <a:p>
            <a:pPr algn="ctr"/>
            <a:r>
              <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Multipurpose Template Business</a:t>
            </a:r>
          </a:p>
        </p:txBody>
      </p:sp>
      <p:sp>
        <p:nvSpPr>
          <p:cNvPr id="22" name="Freeform: Shape 21">
            <a:extLst>
              <a:ext uri="{FF2B5EF4-FFF2-40B4-BE49-F238E27FC236}">
                <a16:creationId xmlns:a16="http://schemas.microsoft.com/office/drawing/2014/main" id="{E4939227-F2C7-4E52-B9EB-58EF98E723AA}"/>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Freeform: Shape 22">
            <a:extLst>
              <a:ext uri="{FF2B5EF4-FFF2-40B4-BE49-F238E27FC236}">
                <a16:creationId xmlns:a16="http://schemas.microsoft.com/office/drawing/2014/main" id="{D97C98D3-2EFD-4EC7-8A9F-2343607D45EB}"/>
              </a:ext>
            </a:extLst>
          </p:cNvPr>
          <p:cNvSpPr/>
          <p:nvPr/>
        </p:nvSpPr>
        <p:spPr>
          <a:xfrm rot="16200000">
            <a:off x="-13447" y="-10589"/>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Isosceles Triangle 23">
            <a:extLst>
              <a:ext uri="{FF2B5EF4-FFF2-40B4-BE49-F238E27FC236}">
                <a16:creationId xmlns:a16="http://schemas.microsoft.com/office/drawing/2014/main" id="{C2F145A7-F535-412A-AE10-F835034007FE}"/>
              </a:ext>
            </a:extLst>
          </p:cNvPr>
          <p:cNvSpPr/>
          <p:nvPr/>
        </p:nvSpPr>
        <p:spPr>
          <a:xfrm rot="16200000">
            <a:off x="10632720" y="5299259"/>
            <a:ext cx="1674203" cy="1443279"/>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69551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Chart 784"/>
          <p:cNvGraphicFramePr/>
          <p:nvPr/>
        </p:nvGraphicFramePr>
        <p:xfrm>
          <a:off x="1446137" y="2338491"/>
          <a:ext cx="9299726" cy="2597666"/>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2E9A9F4C-4E27-4BFC-9829-DD5818D51C1B}"/>
              </a:ext>
            </a:extLst>
          </p:cNvPr>
          <p:cNvSpPr/>
          <p:nvPr/>
        </p:nvSpPr>
        <p:spPr>
          <a:xfrm>
            <a:off x="2561218" y="1000379"/>
            <a:ext cx="7069564" cy="646331"/>
          </a:xfrm>
          <a:prstGeom prst="rect">
            <a:avLst/>
          </a:prstGeom>
        </p:spPr>
        <p:txBody>
          <a:bodyPr wrap="none">
            <a:spAutoFit/>
          </a:bodyPr>
          <a:lstStyle/>
          <a:p>
            <a:r>
              <a:rPr lang="id-ID" sz="3600" dirty="0">
                <a:solidFill>
                  <a:schemeClr val="tx1">
                    <a:lumMod val="75000"/>
                    <a:lumOff val="25000"/>
                  </a:schemeClr>
                </a:solidFill>
                <a:latin typeface="Montserrat" panose="00000500000000000000" pitchFamily="50" charset="0"/>
                <a:cs typeface="Lato" panose="020F0502020204030203" pitchFamily="34" charset="0"/>
              </a:rPr>
              <a:t>DESIGN FOR YOUR BUSINESS</a:t>
            </a:r>
          </a:p>
        </p:txBody>
      </p:sp>
      <p:sp>
        <p:nvSpPr>
          <p:cNvPr id="4" name="TextBox 3">
            <a:extLst>
              <a:ext uri="{FF2B5EF4-FFF2-40B4-BE49-F238E27FC236}">
                <a16:creationId xmlns:a16="http://schemas.microsoft.com/office/drawing/2014/main" id="{8D506537-0D81-4CC8-A8DF-3A7C7EE9E269}"/>
              </a:ext>
            </a:extLst>
          </p:cNvPr>
          <p:cNvSpPr txBox="1"/>
          <p:nvPr/>
        </p:nvSpPr>
        <p:spPr>
          <a:xfrm>
            <a:off x="4346330" y="1644943"/>
            <a:ext cx="3494867" cy="369332"/>
          </a:xfrm>
          <a:prstGeom prst="rect">
            <a:avLst/>
          </a:prstGeom>
          <a:noFill/>
        </p:spPr>
        <p:txBody>
          <a:bodyPr wrap="none" rtlCol="0">
            <a:spAutoFit/>
          </a:bodyPr>
          <a:lstStyle/>
          <a:p>
            <a:pPr algn="ctr"/>
            <a:r>
              <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Multipurpose Template Business</a:t>
            </a:r>
          </a:p>
        </p:txBody>
      </p:sp>
      <p:sp>
        <p:nvSpPr>
          <p:cNvPr id="5" name="Freeform: Shape 4">
            <a:extLst>
              <a:ext uri="{FF2B5EF4-FFF2-40B4-BE49-F238E27FC236}">
                <a16:creationId xmlns:a16="http://schemas.microsoft.com/office/drawing/2014/main" id="{E08EEA18-568A-424A-9D0B-C179B976DF2F}"/>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eeform: Shape 5">
            <a:extLst>
              <a:ext uri="{FF2B5EF4-FFF2-40B4-BE49-F238E27FC236}">
                <a16:creationId xmlns:a16="http://schemas.microsoft.com/office/drawing/2014/main" id="{268647A2-0ED1-421A-A694-D51F53113978}"/>
              </a:ext>
            </a:extLst>
          </p:cNvPr>
          <p:cNvSpPr/>
          <p:nvPr/>
        </p:nvSpPr>
        <p:spPr>
          <a:xfrm rot="16200000">
            <a:off x="-13447" y="-10589"/>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 Placeholder 14">
            <a:extLst>
              <a:ext uri="{FF2B5EF4-FFF2-40B4-BE49-F238E27FC236}">
                <a16:creationId xmlns:a16="http://schemas.microsoft.com/office/drawing/2014/main" id="{CF1DAA5D-D4E5-4DF6-8F9F-D3CA9BF4F7C9}"/>
              </a:ext>
            </a:extLst>
          </p:cNvPr>
          <p:cNvSpPr txBox="1">
            <a:spLocks/>
          </p:cNvSpPr>
          <p:nvPr/>
        </p:nvSpPr>
        <p:spPr>
          <a:xfrm>
            <a:off x="2110389" y="5260373"/>
            <a:ext cx="7959347" cy="785362"/>
          </a:xfrm>
          <a:prstGeom prst="rect">
            <a:avLst/>
          </a:prstGeom>
        </p:spPr>
        <p:txBody>
          <a:bodyPr>
            <a:noAutofit/>
          </a:bodyPr>
          <a:lstStyle>
            <a:lvl1pPr marL="0" indent="0" algn="l" defTabSz="914400" rtl="0" eaLnBrk="1" latinLnBrk="0" hangingPunct="1">
              <a:lnSpc>
                <a:spcPct val="150000"/>
              </a:lnSpc>
              <a:spcBef>
                <a:spcPts val="1000"/>
              </a:spcBef>
              <a:buFont typeface="Arial" panose="020B0604020202020204" pitchFamily="34" charset="0"/>
              <a:buNone/>
              <a:defRPr sz="1200"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2020"/>
              </a:lnSpc>
              <a:tabLst>
                <a:tab pos="1611313" algn="l"/>
              </a:tabLst>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Lorem Ipsum has been the industry's standard dummy text ever since the 1500s, when an unknown printer took a galley of type and scrambled it to make a type specimen book.</a:t>
            </a:r>
            <a:endPar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8" name="Isosceles Triangle 7">
            <a:extLst>
              <a:ext uri="{FF2B5EF4-FFF2-40B4-BE49-F238E27FC236}">
                <a16:creationId xmlns:a16="http://schemas.microsoft.com/office/drawing/2014/main" id="{BA083C87-C9CC-4541-A358-3A3302955571}"/>
              </a:ext>
            </a:extLst>
          </p:cNvPr>
          <p:cNvSpPr/>
          <p:nvPr/>
        </p:nvSpPr>
        <p:spPr>
          <a:xfrm rot="16200000">
            <a:off x="10632720" y="5299259"/>
            <a:ext cx="1674203" cy="1443279"/>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33685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rot="8247769">
            <a:off x="5484420" y="1705272"/>
            <a:ext cx="1223158" cy="1223158"/>
          </a:xfrm>
          <a:custGeom>
            <a:avLst/>
            <a:gdLst>
              <a:gd name="connsiteX0" fmla="*/ 0 w 1223158"/>
              <a:gd name="connsiteY0" fmla="*/ 611579 h 1223158"/>
              <a:gd name="connsiteX1" fmla="*/ 611579 w 1223158"/>
              <a:gd name="connsiteY1" fmla="*/ 0 h 1223158"/>
              <a:gd name="connsiteX2" fmla="*/ 1223158 w 1223158"/>
              <a:gd name="connsiteY2" fmla="*/ 0 h 1223158"/>
              <a:gd name="connsiteX3" fmla="*/ 1223158 w 1223158"/>
              <a:gd name="connsiteY3" fmla="*/ 611579 h 1223158"/>
              <a:gd name="connsiteX4" fmla="*/ 611579 w 1223158"/>
              <a:gd name="connsiteY4" fmla="*/ 1223158 h 1223158"/>
              <a:gd name="connsiteX5" fmla="*/ 0 w 1223158"/>
              <a:gd name="connsiteY5" fmla="*/ 611579 h 122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158" h="1223158">
                <a:moveTo>
                  <a:pt x="0" y="611579"/>
                </a:moveTo>
                <a:cubicBezTo>
                  <a:pt x="0" y="273813"/>
                  <a:pt x="273813" y="0"/>
                  <a:pt x="611579" y="0"/>
                </a:cubicBezTo>
                <a:lnTo>
                  <a:pt x="1223158" y="0"/>
                </a:lnTo>
                <a:lnTo>
                  <a:pt x="1223158" y="611579"/>
                </a:lnTo>
                <a:cubicBezTo>
                  <a:pt x="1223158" y="949345"/>
                  <a:pt x="949345" y="1223158"/>
                  <a:pt x="611579" y="1223158"/>
                </a:cubicBezTo>
                <a:cubicBezTo>
                  <a:pt x="273813" y="1223158"/>
                  <a:pt x="0" y="949345"/>
                  <a:pt x="0" y="611579"/>
                </a:cubicBezTo>
                <a:close/>
              </a:path>
            </a:pathLst>
          </a:cu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4527" tIns="204527" rIns="204526" bIns="204526" numCol="1" spcCol="1270" anchor="ctr" anchorCtr="0">
            <a:noAutofit/>
          </a:bodyPr>
          <a:lstStyle/>
          <a:p>
            <a:pPr lvl="0" algn="ctr" defTabSz="889000">
              <a:lnSpc>
                <a:spcPct val="90000"/>
              </a:lnSpc>
              <a:spcBef>
                <a:spcPct val="0"/>
              </a:spcBef>
              <a:spcAft>
                <a:spcPct val="35000"/>
              </a:spcAft>
            </a:pPr>
            <a:endParaRPr lang="id-ID" sz="2000" kern="1200" dirty="0">
              <a:solidFill>
                <a:schemeClr val="tx1"/>
              </a:solidFill>
            </a:endParaRPr>
          </a:p>
        </p:txBody>
      </p:sp>
      <p:sp>
        <p:nvSpPr>
          <p:cNvPr id="6" name="Freeform 5"/>
          <p:cNvSpPr/>
          <p:nvPr/>
        </p:nvSpPr>
        <p:spPr>
          <a:xfrm rot="12640147">
            <a:off x="6971969" y="2786040"/>
            <a:ext cx="1223158" cy="1223158"/>
          </a:xfrm>
          <a:custGeom>
            <a:avLst/>
            <a:gdLst>
              <a:gd name="connsiteX0" fmla="*/ 0 w 1223158"/>
              <a:gd name="connsiteY0" fmla="*/ 611579 h 1223158"/>
              <a:gd name="connsiteX1" fmla="*/ 611579 w 1223158"/>
              <a:gd name="connsiteY1" fmla="*/ 0 h 1223158"/>
              <a:gd name="connsiteX2" fmla="*/ 1223158 w 1223158"/>
              <a:gd name="connsiteY2" fmla="*/ 0 h 1223158"/>
              <a:gd name="connsiteX3" fmla="*/ 1223158 w 1223158"/>
              <a:gd name="connsiteY3" fmla="*/ 611579 h 1223158"/>
              <a:gd name="connsiteX4" fmla="*/ 611579 w 1223158"/>
              <a:gd name="connsiteY4" fmla="*/ 1223158 h 1223158"/>
              <a:gd name="connsiteX5" fmla="*/ 0 w 1223158"/>
              <a:gd name="connsiteY5" fmla="*/ 611579 h 122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158" h="1223158">
                <a:moveTo>
                  <a:pt x="0" y="611579"/>
                </a:moveTo>
                <a:cubicBezTo>
                  <a:pt x="0" y="273813"/>
                  <a:pt x="273813" y="0"/>
                  <a:pt x="611579" y="0"/>
                </a:cubicBezTo>
                <a:lnTo>
                  <a:pt x="1223158" y="0"/>
                </a:lnTo>
                <a:lnTo>
                  <a:pt x="1223158" y="611579"/>
                </a:lnTo>
                <a:cubicBezTo>
                  <a:pt x="1223158" y="949345"/>
                  <a:pt x="949345" y="1223158"/>
                  <a:pt x="611579" y="1223158"/>
                </a:cubicBezTo>
                <a:cubicBezTo>
                  <a:pt x="273813" y="1223158"/>
                  <a:pt x="0" y="949345"/>
                  <a:pt x="0" y="611579"/>
                </a:cubicBezTo>
                <a:close/>
              </a:path>
            </a:pathLst>
          </a:cu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4527" tIns="204527" rIns="204527" bIns="204527" numCol="1" spcCol="1270" anchor="ctr" anchorCtr="0">
            <a:noAutofit/>
          </a:bodyPr>
          <a:lstStyle/>
          <a:p>
            <a:pPr lvl="0" algn="ctr" defTabSz="889000">
              <a:lnSpc>
                <a:spcPct val="90000"/>
              </a:lnSpc>
              <a:spcBef>
                <a:spcPct val="0"/>
              </a:spcBef>
              <a:spcAft>
                <a:spcPct val="35000"/>
              </a:spcAft>
            </a:pPr>
            <a:endParaRPr lang="id-ID" sz="2000" kern="1200" dirty="0">
              <a:solidFill>
                <a:schemeClr val="tx1"/>
              </a:solidFill>
            </a:endParaRPr>
          </a:p>
        </p:txBody>
      </p:sp>
      <p:sp>
        <p:nvSpPr>
          <p:cNvPr id="7" name="Diamond 6"/>
          <p:cNvSpPr/>
          <p:nvPr/>
        </p:nvSpPr>
        <p:spPr>
          <a:xfrm rot="17280000">
            <a:off x="7139183" y="4056788"/>
            <a:ext cx="326243" cy="412816"/>
          </a:xfrm>
          <a:prstGeom prst="diamond">
            <a:avLst/>
          </a:prstGeom>
          <a:solidFill>
            <a:schemeClr val="bg1">
              <a:lumMod val="90000"/>
              <a:lumOff val="1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97871" tIns="82564" rIns="1" bIns="82562" numCol="1" spcCol="1270" anchor="ctr" anchorCtr="0">
            <a:noAutofit/>
          </a:bodyPr>
          <a:lstStyle/>
          <a:p>
            <a:pPr lvl="0" algn="ctr" defTabSz="666750">
              <a:lnSpc>
                <a:spcPct val="90000"/>
              </a:lnSpc>
              <a:spcBef>
                <a:spcPct val="0"/>
              </a:spcBef>
              <a:spcAft>
                <a:spcPct val="35000"/>
              </a:spcAft>
            </a:pPr>
            <a:endParaRPr lang="id-ID" sz="1500" kern="1200">
              <a:solidFill>
                <a:schemeClr val="tx1"/>
              </a:solidFill>
            </a:endParaRPr>
          </a:p>
        </p:txBody>
      </p:sp>
      <p:sp>
        <p:nvSpPr>
          <p:cNvPr id="8" name="Freeform 7"/>
          <p:cNvSpPr/>
          <p:nvPr/>
        </p:nvSpPr>
        <p:spPr>
          <a:xfrm rot="17278952">
            <a:off x="6403776" y="4534758"/>
            <a:ext cx="1223158" cy="1223158"/>
          </a:xfrm>
          <a:custGeom>
            <a:avLst/>
            <a:gdLst>
              <a:gd name="connsiteX0" fmla="*/ 0 w 1223158"/>
              <a:gd name="connsiteY0" fmla="*/ 611579 h 1223158"/>
              <a:gd name="connsiteX1" fmla="*/ 611579 w 1223158"/>
              <a:gd name="connsiteY1" fmla="*/ 0 h 1223158"/>
              <a:gd name="connsiteX2" fmla="*/ 1223158 w 1223158"/>
              <a:gd name="connsiteY2" fmla="*/ 0 h 1223158"/>
              <a:gd name="connsiteX3" fmla="*/ 1223158 w 1223158"/>
              <a:gd name="connsiteY3" fmla="*/ 611579 h 1223158"/>
              <a:gd name="connsiteX4" fmla="*/ 611579 w 1223158"/>
              <a:gd name="connsiteY4" fmla="*/ 1223158 h 1223158"/>
              <a:gd name="connsiteX5" fmla="*/ 0 w 1223158"/>
              <a:gd name="connsiteY5" fmla="*/ 611579 h 122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158" h="1223158">
                <a:moveTo>
                  <a:pt x="0" y="611579"/>
                </a:moveTo>
                <a:cubicBezTo>
                  <a:pt x="0" y="273813"/>
                  <a:pt x="273813" y="0"/>
                  <a:pt x="611579" y="0"/>
                </a:cubicBezTo>
                <a:lnTo>
                  <a:pt x="1223158" y="0"/>
                </a:lnTo>
                <a:lnTo>
                  <a:pt x="1223158" y="611579"/>
                </a:lnTo>
                <a:cubicBezTo>
                  <a:pt x="1223158" y="949345"/>
                  <a:pt x="949345" y="1223158"/>
                  <a:pt x="611579" y="1223158"/>
                </a:cubicBezTo>
                <a:cubicBezTo>
                  <a:pt x="273813" y="1223158"/>
                  <a:pt x="0" y="949345"/>
                  <a:pt x="0" y="611579"/>
                </a:cubicBezTo>
                <a:close/>
              </a:path>
            </a:pathLst>
          </a:custGeom>
          <a:solidFill>
            <a:schemeClr val="accent4"/>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4527" tIns="204527" rIns="204527" bIns="204527" numCol="1" spcCol="1270" anchor="ctr" anchorCtr="0">
            <a:noAutofit/>
          </a:bodyPr>
          <a:lstStyle/>
          <a:p>
            <a:pPr lvl="0" algn="ctr" defTabSz="889000">
              <a:lnSpc>
                <a:spcPct val="90000"/>
              </a:lnSpc>
              <a:spcBef>
                <a:spcPct val="0"/>
              </a:spcBef>
              <a:spcAft>
                <a:spcPct val="35000"/>
              </a:spcAft>
            </a:pPr>
            <a:endParaRPr lang="id-ID" sz="2000" kern="1200" dirty="0">
              <a:solidFill>
                <a:schemeClr val="tx1"/>
              </a:solidFill>
            </a:endParaRPr>
          </a:p>
        </p:txBody>
      </p:sp>
      <p:sp>
        <p:nvSpPr>
          <p:cNvPr id="9" name="Diamond 8"/>
          <p:cNvSpPr/>
          <p:nvPr/>
        </p:nvSpPr>
        <p:spPr>
          <a:xfrm>
            <a:off x="5942111" y="4939928"/>
            <a:ext cx="326244" cy="412816"/>
          </a:xfrm>
          <a:prstGeom prst="diamond">
            <a:avLst/>
          </a:prstGeom>
          <a:solidFill>
            <a:schemeClr val="bg1">
              <a:lumMod val="90000"/>
              <a:lumOff val="1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97873" tIns="82564" rIns="1" bIns="82563" numCol="1" spcCol="1270" anchor="ctr" anchorCtr="0">
            <a:noAutofit/>
          </a:bodyPr>
          <a:lstStyle/>
          <a:p>
            <a:pPr lvl="0" algn="ctr" defTabSz="666750">
              <a:lnSpc>
                <a:spcPct val="90000"/>
              </a:lnSpc>
              <a:spcBef>
                <a:spcPct val="0"/>
              </a:spcBef>
              <a:spcAft>
                <a:spcPct val="35000"/>
              </a:spcAft>
            </a:pPr>
            <a:endParaRPr lang="id-ID" sz="1500" kern="1200">
              <a:solidFill>
                <a:schemeClr val="tx1"/>
              </a:solidFill>
            </a:endParaRPr>
          </a:p>
        </p:txBody>
      </p:sp>
      <p:sp>
        <p:nvSpPr>
          <p:cNvPr id="10" name="Freeform 9"/>
          <p:cNvSpPr/>
          <p:nvPr/>
        </p:nvSpPr>
        <p:spPr>
          <a:xfrm rot="20524295">
            <a:off x="4565065" y="4534758"/>
            <a:ext cx="1223158" cy="1223158"/>
          </a:xfrm>
          <a:custGeom>
            <a:avLst/>
            <a:gdLst>
              <a:gd name="connsiteX0" fmla="*/ 0 w 1223158"/>
              <a:gd name="connsiteY0" fmla="*/ 611579 h 1223158"/>
              <a:gd name="connsiteX1" fmla="*/ 611579 w 1223158"/>
              <a:gd name="connsiteY1" fmla="*/ 0 h 1223158"/>
              <a:gd name="connsiteX2" fmla="*/ 1223158 w 1223158"/>
              <a:gd name="connsiteY2" fmla="*/ 0 h 1223158"/>
              <a:gd name="connsiteX3" fmla="*/ 1223158 w 1223158"/>
              <a:gd name="connsiteY3" fmla="*/ 611579 h 1223158"/>
              <a:gd name="connsiteX4" fmla="*/ 611579 w 1223158"/>
              <a:gd name="connsiteY4" fmla="*/ 1223158 h 1223158"/>
              <a:gd name="connsiteX5" fmla="*/ 0 w 1223158"/>
              <a:gd name="connsiteY5" fmla="*/ 611579 h 122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158" h="1223158">
                <a:moveTo>
                  <a:pt x="0" y="611579"/>
                </a:moveTo>
                <a:cubicBezTo>
                  <a:pt x="0" y="273813"/>
                  <a:pt x="273813" y="0"/>
                  <a:pt x="611579" y="0"/>
                </a:cubicBezTo>
                <a:lnTo>
                  <a:pt x="1223158" y="0"/>
                </a:lnTo>
                <a:lnTo>
                  <a:pt x="1223158" y="611579"/>
                </a:lnTo>
                <a:cubicBezTo>
                  <a:pt x="1223158" y="949345"/>
                  <a:pt x="949345" y="1223158"/>
                  <a:pt x="611579" y="1223158"/>
                </a:cubicBezTo>
                <a:cubicBezTo>
                  <a:pt x="273813" y="1223158"/>
                  <a:pt x="0" y="949345"/>
                  <a:pt x="0" y="611579"/>
                </a:cubicBezTo>
                <a:close/>
              </a:path>
            </a:pathLst>
          </a:custGeom>
          <a:solidFill>
            <a:schemeClr val="accent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4527" tIns="204526" rIns="204527" bIns="204527" numCol="1" spcCol="1270" anchor="ctr" anchorCtr="0">
            <a:noAutofit/>
          </a:bodyPr>
          <a:lstStyle/>
          <a:p>
            <a:pPr lvl="0" algn="ctr" defTabSz="889000">
              <a:lnSpc>
                <a:spcPct val="90000"/>
              </a:lnSpc>
              <a:spcBef>
                <a:spcPct val="0"/>
              </a:spcBef>
              <a:spcAft>
                <a:spcPct val="35000"/>
              </a:spcAft>
            </a:pPr>
            <a:endParaRPr lang="id-ID" sz="2000" kern="1200" dirty="0">
              <a:solidFill>
                <a:schemeClr val="tx1"/>
              </a:solidFill>
            </a:endParaRPr>
          </a:p>
        </p:txBody>
      </p:sp>
      <p:sp>
        <p:nvSpPr>
          <p:cNvPr id="11" name="Diamond 10"/>
          <p:cNvSpPr/>
          <p:nvPr/>
        </p:nvSpPr>
        <p:spPr>
          <a:xfrm rot="4320000">
            <a:off x="4732279" y="4074351"/>
            <a:ext cx="326244" cy="412816"/>
          </a:xfrm>
          <a:prstGeom prst="diamond">
            <a:avLst/>
          </a:prstGeom>
          <a:solidFill>
            <a:schemeClr val="bg1">
              <a:lumMod val="90000"/>
              <a:lumOff val="1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97873" tIns="82563" rIns="0" bIns="82563" numCol="1" spcCol="1270" anchor="ctr" anchorCtr="0">
            <a:noAutofit/>
          </a:bodyPr>
          <a:lstStyle/>
          <a:p>
            <a:pPr lvl="0" algn="ctr" defTabSz="666750">
              <a:lnSpc>
                <a:spcPct val="90000"/>
              </a:lnSpc>
              <a:spcBef>
                <a:spcPct val="0"/>
              </a:spcBef>
              <a:spcAft>
                <a:spcPct val="35000"/>
              </a:spcAft>
            </a:pPr>
            <a:endParaRPr lang="id-ID" sz="1500" kern="1200">
              <a:solidFill>
                <a:schemeClr val="tx1"/>
              </a:solidFill>
            </a:endParaRPr>
          </a:p>
        </p:txBody>
      </p:sp>
      <p:sp>
        <p:nvSpPr>
          <p:cNvPr id="12" name="Freeform 11"/>
          <p:cNvSpPr/>
          <p:nvPr/>
        </p:nvSpPr>
        <p:spPr>
          <a:xfrm rot="3660173">
            <a:off x="3996872" y="2786040"/>
            <a:ext cx="1223158" cy="1223158"/>
          </a:xfrm>
          <a:custGeom>
            <a:avLst/>
            <a:gdLst>
              <a:gd name="connsiteX0" fmla="*/ 0 w 1223158"/>
              <a:gd name="connsiteY0" fmla="*/ 611579 h 1223158"/>
              <a:gd name="connsiteX1" fmla="*/ 611579 w 1223158"/>
              <a:gd name="connsiteY1" fmla="*/ 0 h 1223158"/>
              <a:gd name="connsiteX2" fmla="*/ 1223158 w 1223158"/>
              <a:gd name="connsiteY2" fmla="*/ 0 h 1223158"/>
              <a:gd name="connsiteX3" fmla="*/ 1223158 w 1223158"/>
              <a:gd name="connsiteY3" fmla="*/ 611579 h 1223158"/>
              <a:gd name="connsiteX4" fmla="*/ 611579 w 1223158"/>
              <a:gd name="connsiteY4" fmla="*/ 1223158 h 1223158"/>
              <a:gd name="connsiteX5" fmla="*/ 0 w 1223158"/>
              <a:gd name="connsiteY5" fmla="*/ 611579 h 122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158" h="1223158">
                <a:moveTo>
                  <a:pt x="0" y="611579"/>
                </a:moveTo>
                <a:cubicBezTo>
                  <a:pt x="0" y="273813"/>
                  <a:pt x="273813" y="0"/>
                  <a:pt x="611579" y="0"/>
                </a:cubicBezTo>
                <a:lnTo>
                  <a:pt x="1223158" y="0"/>
                </a:lnTo>
                <a:lnTo>
                  <a:pt x="1223158" y="611579"/>
                </a:lnTo>
                <a:cubicBezTo>
                  <a:pt x="1223158" y="949345"/>
                  <a:pt x="949345" y="1223158"/>
                  <a:pt x="611579" y="1223158"/>
                </a:cubicBezTo>
                <a:cubicBezTo>
                  <a:pt x="273813" y="1223158"/>
                  <a:pt x="0" y="949345"/>
                  <a:pt x="0" y="611579"/>
                </a:cubicBezTo>
                <a:close/>
              </a:path>
            </a:pathLst>
          </a:cu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4526" tIns="204527" rIns="204527" bIns="204527" numCol="1" spcCol="1270" anchor="ctr" anchorCtr="0">
            <a:noAutofit/>
          </a:bodyPr>
          <a:lstStyle/>
          <a:p>
            <a:pPr lvl="0" algn="ctr" defTabSz="889000">
              <a:lnSpc>
                <a:spcPct val="90000"/>
              </a:lnSpc>
              <a:spcBef>
                <a:spcPct val="0"/>
              </a:spcBef>
              <a:spcAft>
                <a:spcPct val="35000"/>
              </a:spcAft>
            </a:pPr>
            <a:endParaRPr lang="id-ID" sz="2000" kern="1200" dirty="0">
              <a:solidFill>
                <a:schemeClr val="tx1"/>
              </a:solidFill>
              <a:latin typeface="FontAwesome" pitchFamily="2" charset="0"/>
            </a:endParaRPr>
          </a:p>
        </p:txBody>
      </p:sp>
      <p:sp>
        <p:nvSpPr>
          <p:cNvPr id="13" name="Diamond 12"/>
          <p:cNvSpPr/>
          <p:nvPr/>
        </p:nvSpPr>
        <p:spPr>
          <a:xfrm rot="19440000">
            <a:off x="5181634" y="2656255"/>
            <a:ext cx="326243" cy="412815"/>
          </a:xfrm>
          <a:prstGeom prst="diamond">
            <a:avLst/>
          </a:prstGeom>
          <a:solidFill>
            <a:schemeClr val="bg1">
              <a:lumMod val="90000"/>
              <a:lumOff val="1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spcFirstLastPara="0" vert="horz" wrap="square" lIns="-1" tIns="82563" rIns="97873" bIns="82562" numCol="1" spcCol="1270" anchor="ctr" anchorCtr="0">
            <a:noAutofit/>
          </a:bodyPr>
          <a:lstStyle/>
          <a:p>
            <a:pPr lvl="0" algn="ctr" defTabSz="666750">
              <a:lnSpc>
                <a:spcPct val="90000"/>
              </a:lnSpc>
              <a:spcBef>
                <a:spcPct val="0"/>
              </a:spcBef>
              <a:spcAft>
                <a:spcPct val="35000"/>
              </a:spcAft>
            </a:pPr>
            <a:endParaRPr lang="id-ID" sz="1500" kern="1200" dirty="0">
              <a:solidFill>
                <a:schemeClr val="tx1"/>
              </a:solidFill>
            </a:endParaRPr>
          </a:p>
        </p:txBody>
      </p:sp>
      <p:grpSp>
        <p:nvGrpSpPr>
          <p:cNvPr id="35" name="Group 34"/>
          <p:cNvGrpSpPr/>
          <p:nvPr/>
        </p:nvGrpSpPr>
        <p:grpSpPr>
          <a:xfrm>
            <a:off x="892088" y="3054754"/>
            <a:ext cx="2577514" cy="944423"/>
            <a:chOff x="1116281" y="1864148"/>
            <a:chExt cx="2577514" cy="944423"/>
          </a:xfrm>
        </p:grpSpPr>
        <p:sp>
          <p:nvSpPr>
            <p:cNvPr id="36" name="Text Placeholder 32"/>
            <p:cNvSpPr txBox="1">
              <a:spLocks/>
            </p:cNvSpPr>
            <p:nvPr/>
          </p:nvSpPr>
          <p:spPr>
            <a:xfrm>
              <a:off x="1116281" y="2123706"/>
              <a:ext cx="2577514" cy="684865"/>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a:t>
              </a:r>
            </a:p>
          </p:txBody>
        </p:sp>
        <p:sp>
          <p:nvSpPr>
            <p:cNvPr id="37" name="Text Placeholder 33"/>
            <p:cNvSpPr txBox="1">
              <a:spLocks/>
            </p:cNvSpPr>
            <p:nvPr/>
          </p:nvSpPr>
          <p:spPr>
            <a:xfrm>
              <a:off x="1442601" y="1864148"/>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grpSp>
        <p:nvGrpSpPr>
          <p:cNvPr id="29" name="Group 28">
            <a:extLst>
              <a:ext uri="{FF2B5EF4-FFF2-40B4-BE49-F238E27FC236}">
                <a16:creationId xmlns:a16="http://schemas.microsoft.com/office/drawing/2014/main" id="{68257366-A06D-4BE8-ADC2-C399C4532C64}"/>
              </a:ext>
            </a:extLst>
          </p:cNvPr>
          <p:cNvGrpSpPr/>
          <p:nvPr/>
        </p:nvGrpSpPr>
        <p:grpSpPr>
          <a:xfrm>
            <a:off x="892087" y="4880532"/>
            <a:ext cx="2577514" cy="944423"/>
            <a:chOff x="1116281" y="1864148"/>
            <a:chExt cx="2577514" cy="944423"/>
          </a:xfrm>
        </p:grpSpPr>
        <p:sp>
          <p:nvSpPr>
            <p:cNvPr id="33" name="Text Placeholder 32">
              <a:extLst>
                <a:ext uri="{FF2B5EF4-FFF2-40B4-BE49-F238E27FC236}">
                  <a16:creationId xmlns:a16="http://schemas.microsoft.com/office/drawing/2014/main" id="{A0AE48E5-005B-4FA6-9B08-58BD69CFB271}"/>
                </a:ext>
              </a:extLst>
            </p:cNvPr>
            <p:cNvSpPr txBox="1">
              <a:spLocks/>
            </p:cNvSpPr>
            <p:nvPr/>
          </p:nvSpPr>
          <p:spPr>
            <a:xfrm>
              <a:off x="1116281" y="2123706"/>
              <a:ext cx="2577514" cy="684865"/>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a:t>
              </a:r>
            </a:p>
          </p:txBody>
        </p:sp>
        <p:sp>
          <p:nvSpPr>
            <p:cNvPr id="34" name="Text Placeholder 33">
              <a:extLst>
                <a:ext uri="{FF2B5EF4-FFF2-40B4-BE49-F238E27FC236}">
                  <a16:creationId xmlns:a16="http://schemas.microsoft.com/office/drawing/2014/main" id="{3B738E93-1F6E-4ED4-892B-F79647375275}"/>
                </a:ext>
              </a:extLst>
            </p:cNvPr>
            <p:cNvSpPr txBox="1">
              <a:spLocks/>
            </p:cNvSpPr>
            <p:nvPr/>
          </p:nvSpPr>
          <p:spPr>
            <a:xfrm>
              <a:off x="1442601" y="1864148"/>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grpSp>
        <p:nvGrpSpPr>
          <p:cNvPr id="41" name="Group 40">
            <a:extLst>
              <a:ext uri="{FF2B5EF4-FFF2-40B4-BE49-F238E27FC236}">
                <a16:creationId xmlns:a16="http://schemas.microsoft.com/office/drawing/2014/main" id="{8A0949ED-F91C-4F4D-80B7-8F6E32A5224F}"/>
              </a:ext>
            </a:extLst>
          </p:cNvPr>
          <p:cNvGrpSpPr/>
          <p:nvPr/>
        </p:nvGrpSpPr>
        <p:grpSpPr>
          <a:xfrm>
            <a:off x="8657821" y="3054754"/>
            <a:ext cx="2577515" cy="944423"/>
            <a:chOff x="1116280" y="1864148"/>
            <a:chExt cx="2577515" cy="944423"/>
          </a:xfrm>
        </p:grpSpPr>
        <p:sp>
          <p:nvSpPr>
            <p:cNvPr id="42" name="Text Placeholder 32">
              <a:extLst>
                <a:ext uri="{FF2B5EF4-FFF2-40B4-BE49-F238E27FC236}">
                  <a16:creationId xmlns:a16="http://schemas.microsoft.com/office/drawing/2014/main" id="{EE956F7A-7923-436A-A552-FC6E615600AF}"/>
                </a:ext>
              </a:extLst>
            </p:cNvPr>
            <p:cNvSpPr txBox="1">
              <a:spLocks/>
            </p:cNvSpPr>
            <p:nvPr/>
          </p:nvSpPr>
          <p:spPr>
            <a:xfrm>
              <a:off x="1116281" y="2123706"/>
              <a:ext cx="2577514" cy="684865"/>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a:t>
              </a:r>
            </a:p>
          </p:txBody>
        </p:sp>
        <p:sp>
          <p:nvSpPr>
            <p:cNvPr id="43" name="Text Placeholder 33">
              <a:extLst>
                <a:ext uri="{FF2B5EF4-FFF2-40B4-BE49-F238E27FC236}">
                  <a16:creationId xmlns:a16="http://schemas.microsoft.com/office/drawing/2014/main" id="{75308C1A-252A-4AC5-A6BF-402C9417CF87}"/>
                </a:ext>
              </a:extLst>
            </p:cNvPr>
            <p:cNvSpPr txBox="1">
              <a:spLocks/>
            </p:cNvSpPr>
            <p:nvPr/>
          </p:nvSpPr>
          <p:spPr>
            <a:xfrm>
              <a:off x="1116280" y="1864148"/>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grpSp>
        <p:nvGrpSpPr>
          <p:cNvPr id="44" name="Group 43">
            <a:extLst>
              <a:ext uri="{FF2B5EF4-FFF2-40B4-BE49-F238E27FC236}">
                <a16:creationId xmlns:a16="http://schemas.microsoft.com/office/drawing/2014/main" id="{05EBF604-7B6D-47B7-AA04-13ECCEB1712E}"/>
              </a:ext>
            </a:extLst>
          </p:cNvPr>
          <p:cNvGrpSpPr/>
          <p:nvPr/>
        </p:nvGrpSpPr>
        <p:grpSpPr>
          <a:xfrm>
            <a:off x="8657821" y="4880532"/>
            <a:ext cx="2577514" cy="944423"/>
            <a:chOff x="1116281" y="1864148"/>
            <a:chExt cx="2577514" cy="944423"/>
          </a:xfrm>
        </p:grpSpPr>
        <p:sp>
          <p:nvSpPr>
            <p:cNvPr id="45" name="Text Placeholder 32">
              <a:extLst>
                <a:ext uri="{FF2B5EF4-FFF2-40B4-BE49-F238E27FC236}">
                  <a16:creationId xmlns:a16="http://schemas.microsoft.com/office/drawing/2014/main" id="{05E6C6D4-0CF0-415C-8DAC-2AEE36601E06}"/>
                </a:ext>
              </a:extLst>
            </p:cNvPr>
            <p:cNvSpPr txBox="1">
              <a:spLocks/>
            </p:cNvSpPr>
            <p:nvPr/>
          </p:nvSpPr>
          <p:spPr>
            <a:xfrm>
              <a:off x="1116281" y="2123706"/>
              <a:ext cx="2577514" cy="684865"/>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a:t>
              </a:r>
            </a:p>
          </p:txBody>
        </p:sp>
        <p:sp>
          <p:nvSpPr>
            <p:cNvPr id="46" name="Text Placeholder 33">
              <a:extLst>
                <a:ext uri="{FF2B5EF4-FFF2-40B4-BE49-F238E27FC236}">
                  <a16:creationId xmlns:a16="http://schemas.microsoft.com/office/drawing/2014/main" id="{D82A8928-114E-4E5D-9A19-1A39FB122F3B}"/>
                </a:ext>
              </a:extLst>
            </p:cNvPr>
            <p:cNvSpPr txBox="1">
              <a:spLocks/>
            </p:cNvSpPr>
            <p:nvPr/>
          </p:nvSpPr>
          <p:spPr>
            <a:xfrm>
              <a:off x="1116281" y="1864148"/>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grpSp>
        <p:nvGrpSpPr>
          <p:cNvPr id="47" name="Group 46">
            <a:extLst>
              <a:ext uri="{FF2B5EF4-FFF2-40B4-BE49-F238E27FC236}">
                <a16:creationId xmlns:a16="http://schemas.microsoft.com/office/drawing/2014/main" id="{F5656A9E-0B12-4556-AEBA-1613137D919A}"/>
              </a:ext>
            </a:extLst>
          </p:cNvPr>
          <p:cNvGrpSpPr/>
          <p:nvPr/>
        </p:nvGrpSpPr>
        <p:grpSpPr>
          <a:xfrm>
            <a:off x="8657820" y="969418"/>
            <a:ext cx="2577515" cy="944423"/>
            <a:chOff x="1116280" y="1864148"/>
            <a:chExt cx="2577515" cy="944423"/>
          </a:xfrm>
        </p:grpSpPr>
        <p:sp>
          <p:nvSpPr>
            <p:cNvPr id="48" name="Text Placeholder 32">
              <a:extLst>
                <a:ext uri="{FF2B5EF4-FFF2-40B4-BE49-F238E27FC236}">
                  <a16:creationId xmlns:a16="http://schemas.microsoft.com/office/drawing/2014/main" id="{A0F53F4A-D676-46D2-B336-90F1A0361595}"/>
                </a:ext>
              </a:extLst>
            </p:cNvPr>
            <p:cNvSpPr txBox="1">
              <a:spLocks/>
            </p:cNvSpPr>
            <p:nvPr/>
          </p:nvSpPr>
          <p:spPr>
            <a:xfrm>
              <a:off x="1116281" y="2123706"/>
              <a:ext cx="2577514" cy="684865"/>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a:t>
              </a:r>
            </a:p>
          </p:txBody>
        </p:sp>
        <p:sp>
          <p:nvSpPr>
            <p:cNvPr id="49" name="Text Placeholder 33">
              <a:extLst>
                <a:ext uri="{FF2B5EF4-FFF2-40B4-BE49-F238E27FC236}">
                  <a16:creationId xmlns:a16="http://schemas.microsoft.com/office/drawing/2014/main" id="{AF8D0CCD-1E91-4770-AF5F-7E432652BD05}"/>
                </a:ext>
              </a:extLst>
            </p:cNvPr>
            <p:cNvSpPr txBox="1">
              <a:spLocks/>
            </p:cNvSpPr>
            <p:nvPr/>
          </p:nvSpPr>
          <p:spPr>
            <a:xfrm>
              <a:off x="1116280" y="1864148"/>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sp>
        <p:nvSpPr>
          <p:cNvPr id="51" name="Freeform 159">
            <a:extLst>
              <a:ext uri="{FF2B5EF4-FFF2-40B4-BE49-F238E27FC236}">
                <a16:creationId xmlns:a16="http://schemas.microsoft.com/office/drawing/2014/main" id="{55CBD97F-A11C-4E1D-8664-7793C2C9E0EF}"/>
              </a:ext>
            </a:extLst>
          </p:cNvPr>
          <p:cNvSpPr>
            <a:spLocks noChangeArrowheads="1"/>
          </p:cNvSpPr>
          <p:nvPr/>
        </p:nvSpPr>
        <p:spPr bwMode="auto">
          <a:xfrm>
            <a:off x="4886728" y="4897614"/>
            <a:ext cx="585277" cy="535396"/>
          </a:xfrm>
          <a:custGeom>
            <a:avLst/>
            <a:gdLst>
              <a:gd name="T0" fmla="*/ 184545 w 649"/>
              <a:gd name="T1" fmla="*/ 26677 h 590"/>
              <a:gd name="T2" fmla="*/ 184545 w 649"/>
              <a:gd name="T3" fmla="*/ 26677 h 590"/>
              <a:gd name="T4" fmla="*/ 158386 w 649"/>
              <a:gd name="T5" fmla="*/ 0 h 590"/>
              <a:gd name="T6" fmla="*/ 73818 w 649"/>
              <a:gd name="T7" fmla="*/ 0 h 590"/>
              <a:gd name="T8" fmla="*/ 47659 w 649"/>
              <a:gd name="T9" fmla="*/ 26677 h 590"/>
              <a:gd name="T10" fmla="*/ 5375 w 649"/>
              <a:gd name="T11" fmla="*/ 58402 h 590"/>
              <a:gd name="T12" fmla="*/ 47659 w 649"/>
              <a:gd name="T13" fmla="*/ 100941 h 590"/>
              <a:gd name="T14" fmla="*/ 52676 w 649"/>
              <a:gd name="T15" fmla="*/ 100941 h 590"/>
              <a:gd name="T16" fmla="*/ 110727 w 649"/>
              <a:gd name="T17" fmla="*/ 153935 h 590"/>
              <a:gd name="T18" fmla="*/ 110727 w 649"/>
              <a:gd name="T19" fmla="*/ 196474 h 590"/>
              <a:gd name="T20" fmla="*/ 89585 w 649"/>
              <a:gd name="T21" fmla="*/ 196474 h 590"/>
              <a:gd name="T22" fmla="*/ 79193 w 649"/>
              <a:gd name="T23" fmla="*/ 206929 h 590"/>
              <a:gd name="T24" fmla="*/ 89585 w 649"/>
              <a:gd name="T25" fmla="*/ 212336 h 590"/>
              <a:gd name="T26" fmla="*/ 142261 w 649"/>
              <a:gd name="T27" fmla="*/ 212336 h 590"/>
              <a:gd name="T28" fmla="*/ 153011 w 649"/>
              <a:gd name="T29" fmla="*/ 206929 h 590"/>
              <a:gd name="T30" fmla="*/ 142261 w 649"/>
              <a:gd name="T31" fmla="*/ 196474 h 590"/>
              <a:gd name="T32" fmla="*/ 121477 w 649"/>
              <a:gd name="T33" fmla="*/ 196474 h 590"/>
              <a:gd name="T34" fmla="*/ 121477 w 649"/>
              <a:gd name="T35" fmla="*/ 153935 h 590"/>
              <a:gd name="T36" fmla="*/ 179528 w 649"/>
              <a:gd name="T37" fmla="*/ 100941 h 590"/>
              <a:gd name="T38" fmla="*/ 184545 w 649"/>
              <a:gd name="T39" fmla="*/ 100941 h 590"/>
              <a:gd name="T40" fmla="*/ 226829 w 649"/>
              <a:gd name="T41" fmla="*/ 58402 h 590"/>
              <a:gd name="T42" fmla="*/ 184545 w 649"/>
              <a:gd name="T43" fmla="*/ 26677 h 590"/>
              <a:gd name="T44" fmla="*/ 47659 w 649"/>
              <a:gd name="T45" fmla="*/ 85079 h 590"/>
              <a:gd name="T46" fmla="*/ 47659 w 649"/>
              <a:gd name="T47" fmla="*/ 85079 h 590"/>
              <a:gd name="T48" fmla="*/ 15767 w 649"/>
              <a:gd name="T49" fmla="*/ 58402 h 590"/>
              <a:gd name="T50" fmla="*/ 47659 w 649"/>
              <a:gd name="T51" fmla="*/ 42539 h 590"/>
              <a:gd name="T52" fmla="*/ 47659 w 649"/>
              <a:gd name="T53" fmla="*/ 85079 h 590"/>
              <a:gd name="T54" fmla="*/ 174153 w 649"/>
              <a:gd name="T55" fmla="*/ 68856 h 590"/>
              <a:gd name="T56" fmla="*/ 174153 w 649"/>
              <a:gd name="T57" fmla="*/ 68856 h 590"/>
              <a:gd name="T58" fmla="*/ 116102 w 649"/>
              <a:gd name="T59" fmla="*/ 143480 h 590"/>
              <a:gd name="T60" fmla="*/ 58051 w 649"/>
              <a:gd name="T61" fmla="*/ 68856 h 590"/>
              <a:gd name="T62" fmla="*/ 58051 w 649"/>
              <a:gd name="T63" fmla="*/ 26677 h 590"/>
              <a:gd name="T64" fmla="*/ 73818 w 649"/>
              <a:gd name="T65" fmla="*/ 15862 h 590"/>
              <a:gd name="T66" fmla="*/ 158386 w 649"/>
              <a:gd name="T67" fmla="*/ 15862 h 590"/>
              <a:gd name="T68" fmla="*/ 174153 w 649"/>
              <a:gd name="T69" fmla="*/ 26677 h 590"/>
              <a:gd name="T70" fmla="*/ 174153 w 649"/>
              <a:gd name="T71" fmla="*/ 68856 h 590"/>
              <a:gd name="T72" fmla="*/ 184545 w 649"/>
              <a:gd name="T73" fmla="*/ 85079 h 590"/>
              <a:gd name="T74" fmla="*/ 184545 w 649"/>
              <a:gd name="T75" fmla="*/ 85079 h 590"/>
              <a:gd name="T76" fmla="*/ 184545 w 649"/>
              <a:gd name="T77" fmla="*/ 42539 h 590"/>
              <a:gd name="T78" fmla="*/ 216437 w 649"/>
              <a:gd name="T79" fmla="*/ 58402 h 590"/>
              <a:gd name="T80" fmla="*/ 184545 w 649"/>
              <a:gd name="T81" fmla="*/ 85079 h 5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49" h="590">
                <a:moveTo>
                  <a:pt x="515" y="74"/>
                </a:moveTo>
                <a:lnTo>
                  <a:pt x="515" y="74"/>
                </a:lnTo>
                <a:cubicBezTo>
                  <a:pt x="515" y="30"/>
                  <a:pt x="486" y="0"/>
                  <a:pt x="442" y="0"/>
                </a:cubicBezTo>
                <a:cubicBezTo>
                  <a:pt x="206" y="0"/>
                  <a:pt x="206" y="0"/>
                  <a:pt x="206" y="0"/>
                </a:cubicBezTo>
                <a:cubicBezTo>
                  <a:pt x="162" y="0"/>
                  <a:pt x="133" y="30"/>
                  <a:pt x="133" y="74"/>
                </a:cubicBezTo>
                <a:cubicBezTo>
                  <a:pt x="0" y="74"/>
                  <a:pt x="15" y="74"/>
                  <a:pt x="15" y="162"/>
                </a:cubicBezTo>
                <a:cubicBezTo>
                  <a:pt x="15" y="221"/>
                  <a:pt x="59" y="280"/>
                  <a:pt x="133" y="280"/>
                </a:cubicBezTo>
                <a:cubicBezTo>
                  <a:pt x="133" y="280"/>
                  <a:pt x="133" y="280"/>
                  <a:pt x="147" y="280"/>
                </a:cubicBezTo>
                <a:cubicBezTo>
                  <a:pt x="162" y="353"/>
                  <a:pt x="236" y="427"/>
                  <a:pt x="309" y="427"/>
                </a:cubicBezTo>
                <a:cubicBezTo>
                  <a:pt x="309" y="545"/>
                  <a:pt x="309" y="545"/>
                  <a:pt x="309" y="545"/>
                </a:cubicBezTo>
                <a:cubicBezTo>
                  <a:pt x="250" y="545"/>
                  <a:pt x="250" y="545"/>
                  <a:pt x="250" y="545"/>
                </a:cubicBezTo>
                <a:cubicBezTo>
                  <a:pt x="236" y="545"/>
                  <a:pt x="221" y="560"/>
                  <a:pt x="221" y="574"/>
                </a:cubicBezTo>
                <a:cubicBezTo>
                  <a:pt x="221" y="574"/>
                  <a:pt x="236" y="589"/>
                  <a:pt x="250" y="589"/>
                </a:cubicBezTo>
                <a:cubicBezTo>
                  <a:pt x="397" y="589"/>
                  <a:pt x="397" y="589"/>
                  <a:pt x="397" y="589"/>
                </a:cubicBezTo>
                <a:cubicBezTo>
                  <a:pt x="413" y="589"/>
                  <a:pt x="427" y="574"/>
                  <a:pt x="427" y="574"/>
                </a:cubicBezTo>
                <a:cubicBezTo>
                  <a:pt x="427" y="560"/>
                  <a:pt x="413" y="545"/>
                  <a:pt x="397" y="545"/>
                </a:cubicBezTo>
                <a:cubicBezTo>
                  <a:pt x="339" y="545"/>
                  <a:pt x="339" y="545"/>
                  <a:pt x="339" y="545"/>
                </a:cubicBezTo>
                <a:cubicBezTo>
                  <a:pt x="339" y="427"/>
                  <a:pt x="339" y="427"/>
                  <a:pt x="339" y="427"/>
                </a:cubicBezTo>
                <a:cubicBezTo>
                  <a:pt x="413" y="427"/>
                  <a:pt x="486" y="353"/>
                  <a:pt x="501" y="280"/>
                </a:cubicBezTo>
                <a:cubicBezTo>
                  <a:pt x="515" y="280"/>
                  <a:pt x="515" y="280"/>
                  <a:pt x="515" y="280"/>
                </a:cubicBezTo>
                <a:cubicBezTo>
                  <a:pt x="589" y="280"/>
                  <a:pt x="633" y="221"/>
                  <a:pt x="633" y="162"/>
                </a:cubicBezTo>
                <a:cubicBezTo>
                  <a:pt x="633" y="74"/>
                  <a:pt x="648" y="74"/>
                  <a:pt x="515" y="74"/>
                </a:cubicBezTo>
                <a:close/>
                <a:moveTo>
                  <a:pt x="133" y="236"/>
                </a:moveTo>
                <a:lnTo>
                  <a:pt x="133" y="236"/>
                </a:lnTo>
                <a:cubicBezTo>
                  <a:pt x="88" y="236"/>
                  <a:pt x="44" y="206"/>
                  <a:pt x="44" y="162"/>
                </a:cubicBezTo>
                <a:cubicBezTo>
                  <a:pt x="44" y="118"/>
                  <a:pt x="44" y="118"/>
                  <a:pt x="133" y="118"/>
                </a:cubicBezTo>
                <a:lnTo>
                  <a:pt x="133" y="236"/>
                </a:lnTo>
                <a:close/>
                <a:moveTo>
                  <a:pt x="486" y="191"/>
                </a:moveTo>
                <a:lnTo>
                  <a:pt x="486" y="191"/>
                </a:lnTo>
                <a:cubicBezTo>
                  <a:pt x="486" y="280"/>
                  <a:pt x="413" y="398"/>
                  <a:pt x="324" y="398"/>
                </a:cubicBezTo>
                <a:cubicBezTo>
                  <a:pt x="236" y="398"/>
                  <a:pt x="162" y="280"/>
                  <a:pt x="162" y="191"/>
                </a:cubicBezTo>
                <a:cubicBezTo>
                  <a:pt x="162" y="74"/>
                  <a:pt x="162" y="74"/>
                  <a:pt x="162" y="74"/>
                </a:cubicBezTo>
                <a:cubicBezTo>
                  <a:pt x="162" y="59"/>
                  <a:pt x="192" y="44"/>
                  <a:pt x="206" y="44"/>
                </a:cubicBezTo>
                <a:cubicBezTo>
                  <a:pt x="442" y="44"/>
                  <a:pt x="442" y="44"/>
                  <a:pt x="442" y="44"/>
                </a:cubicBezTo>
                <a:cubicBezTo>
                  <a:pt x="456" y="44"/>
                  <a:pt x="486" y="59"/>
                  <a:pt x="486" y="74"/>
                </a:cubicBezTo>
                <a:lnTo>
                  <a:pt x="486" y="191"/>
                </a:lnTo>
                <a:close/>
                <a:moveTo>
                  <a:pt x="515" y="236"/>
                </a:moveTo>
                <a:lnTo>
                  <a:pt x="515" y="236"/>
                </a:lnTo>
                <a:cubicBezTo>
                  <a:pt x="515" y="118"/>
                  <a:pt x="515" y="118"/>
                  <a:pt x="515" y="118"/>
                </a:cubicBezTo>
                <a:cubicBezTo>
                  <a:pt x="604" y="118"/>
                  <a:pt x="604" y="118"/>
                  <a:pt x="604" y="162"/>
                </a:cubicBezTo>
                <a:cubicBezTo>
                  <a:pt x="604" y="206"/>
                  <a:pt x="560" y="236"/>
                  <a:pt x="515" y="236"/>
                </a:cubicBezTo>
                <a:close/>
              </a:path>
            </a:pathLst>
          </a:custGeom>
          <a:solidFill>
            <a:schemeClr val="bg1"/>
          </a:solidFill>
          <a:ln>
            <a:noFill/>
          </a:ln>
          <a:effectLst/>
        </p:spPr>
        <p:txBody>
          <a:bodyPr wrap="none" anchor="ctr"/>
          <a:lstStyle/>
          <a:p>
            <a:endParaRPr lang="en-US" sz="2700"/>
          </a:p>
        </p:txBody>
      </p:sp>
      <p:sp>
        <p:nvSpPr>
          <p:cNvPr id="52" name="Freeform 160">
            <a:extLst>
              <a:ext uri="{FF2B5EF4-FFF2-40B4-BE49-F238E27FC236}">
                <a16:creationId xmlns:a16="http://schemas.microsoft.com/office/drawing/2014/main" id="{75C76446-FE34-432C-B4D0-9B887FA34E07}"/>
              </a:ext>
            </a:extLst>
          </p:cNvPr>
          <p:cNvSpPr>
            <a:spLocks noChangeArrowheads="1"/>
          </p:cNvSpPr>
          <p:nvPr/>
        </p:nvSpPr>
        <p:spPr bwMode="auto">
          <a:xfrm>
            <a:off x="7295898" y="3085921"/>
            <a:ext cx="575300" cy="558674"/>
          </a:xfrm>
          <a:custGeom>
            <a:avLst/>
            <a:gdLst>
              <a:gd name="T0" fmla="*/ 63820 w 634"/>
              <a:gd name="T1" fmla="*/ 68484 h 619"/>
              <a:gd name="T2" fmla="*/ 63820 w 634"/>
              <a:gd name="T3" fmla="*/ 68484 h 619"/>
              <a:gd name="T4" fmla="*/ 58411 w 634"/>
              <a:gd name="T5" fmla="*/ 73504 h 619"/>
              <a:gd name="T6" fmla="*/ 58411 w 634"/>
              <a:gd name="T7" fmla="*/ 147724 h 619"/>
              <a:gd name="T8" fmla="*/ 63820 w 634"/>
              <a:gd name="T9" fmla="*/ 152744 h 619"/>
              <a:gd name="T10" fmla="*/ 74637 w 634"/>
              <a:gd name="T11" fmla="*/ 147724 h 619"/>
              <a:gd name="T12" fmla="*/ 74637 w 634"/>
              <a:gd name="T13" fmla="*/ 73504 h 619"/>
              <a:gd name="T14" fmla="*/ 63820 w 634"/>
              <a:gd name="T15" fmla="*/ 68484 h 619"/>
              <a:gd name="T16" fmla="*/ 122231 w 634"/>
              <a:gd name="T17" fmla="*/ 89639 h 619"/>
              <a:gd name="T18" fmla="*/ 122231 w 634"/>
              <a:gd name="T19" fmla="*/ 89639 h 619"/>
              <a:gd name="T20" fmla="*/ 116822 w 634"/>
              <a:gd name="T21" fmla="*/ 94658 h 619"/>
              <a:gd name="T22" fmla="*/ 116822 w 634"/>
              <a:gd name="T23" fmla="*/ 136968 h 619"/>
              <a:gd name="T24" fmla="*/ 122231 w 634"/>
              <a:gd name="T25" fmla="*/ 147724 h 619"/>
              <a:gd name="T26" fmla="*/ 127639 w 634"/>
              <a:gd name="T27" fmla="*/ 136968 h 619"/>
              <a:gd name="T28" fmla="*/ 127639 w 634"/>
              <a:gd name="T29" fmla="*/ 94658 h 619"/>
              <a:gd name="T30" fmla="*/ 122231 w 634"/>
              <a:gd name="T31" fmla="*/ 89639 h 619"/>
              <a:gd name="T32" fmla="*/ 169825 w 634"/>
              <a:gd name="T33" fmla="*/ 0 h 619"/>
              <a:gd name="T34" fmla="*/ 169825 w 634"/>
              <a:gd name="T35" fmla="*/ 0 h 619"/>
              <a:gd name="T36" fmla="*/ 116822 w 634"/>
              <a:gd name="T37" fmla="*/ 41951 h 619"/>
              <a:gd name="T38" fmla="*/ 58411 w 634"/>
              <a:gd name="T39" fmla="*/ 20796 h 619"/>
              <a:gd name="T40" fmla="*/ 0 w 634"/>
              <a:gd name="T41" fmla="*/ 52707 h 619"/>
              <a:gd name="T42" fmla="*/ 0 w 634"/>
              <a:gd name="T43" fmla="*/ 221586 h 619"/>
              <a:gd name="T44" fmla="*/ 58411 w 634"/>
              <a:gd name="T45" fmla="*/ 190034 h 619"/>
              <a:gd name="T46" fmla="*/ 116822 w 634"/>
              <a:gd name="T47" fmla="*/ 210830 h 619"/>
              <a:gd name="T48" fmla="*/ 169825 w 634"/>
              <a:gd name="T49" fmla="*/ 168879 h 619"/>
              <a:gd name="T50" fmla="*/ 228236 w 634"/>
              <a:gd name="T51" fmla="*/ 210830 h 619"/>
              <a:gd name="T52" fmla="*/ 228236 w 634"/>
              <a:gd name="T53" fmla="*/ 41951 h 619"/>
              <a:gd name="T54" fmla="*/ 169825 w 634"/>
              <a:gd name="T55" fmla="*/ 0 h 619"/>
              <a:gd name="T56" fmla="*/ 212372 w 634"/>
              <a:gd name="T57" fmla="*/ 184655 h 619"/>
              <a:gd name="T58" fmla="*/ 212372 w 634"/>
              <a:gd name="T59" fmla="*/ 184655 h 619"/>
              <a:gd name="T60" fmla="*/ 169825 w 634"/>
              <a:gd name="T61" fmla="*/ 152744 h 619"/>
              <a:gd name="T62" fmla="*/ 116822 w 634"/>
              <a:gd name="T63" fmla="*/ 195053 h 619"/>
              <a:gd name="T64" fmla="*/ 58411 w 634"/>
              <a:gd name="T65" fmla="*/ 173899 h 619"/>
              <a:gd name="T66" fmla="*/ 15865 w 634"/>
              <a:gd name="T67" fmla="*/ 200432 h 619"/>
              <a:gd name="T68" fmla="*/ 15865 w 634"/>
              <a:gd name="T69" fmla="*/ 58086 h 619"/>
              <a:gd name="T70" fmla="*/ 58411 w 634"/>
              <a:gd name="T71" fmla="*/ 31553 h 619"/>
              <a:gd name="T72" fmla="*/ 116822 w 634"/>
              <a:gd name="T73" fmla="*/ 52707 h 619"/>
              <a:gd name="T74" fmla="*/ 169825 w 634"/>
              <a:gd name="T75" fmla="*/ 10398 h 619"/>
              <a:gd name="T76" fmla="*/ 212372 w 634"/>
              <a:gd name="T77" fmla="*/ 41951 h 619"/>
              <a:gd name="T78" fmla="*/ 212372 w 634"/>
              <a:gd name="T79" fmla="*/ 184655 h 619"/>
              <a:gd name="T80" fmla="*/ 169825 w 634"/>
              <a:gd name="T81" fmla="*/ 115813 h 619"/>
              <a:gd name="T82" fmla="*/ 169825 w 634"/>
              <a:gd name="T83" fmla="*/ 115813 h 619"/>
              <a:gd name="T84" fmla="*/ 180642 w 634"/>
              <a:gd name="T85" fmla="*/ 126570 h 619"/>
              <a:gd name="T86" fmla="*/ 186051 w 634"/>
              <a:gd name="T87" fmla="*/ 115813 h 619"/>
              <a:gd name="T88" fmla="*/ 186051 w 634"/>
              <a:gd name="T89" fmla="*/ 63106 h 619"/>
              <a:gd name="T90" fmla="*/ 180642 w 634"/>
              <a:gd name="T91" fmla="*/ 52707 h 619"/>
              <a:gd name="T92" fmla="*/ 169825 w 634"/>
              <a:gd name="T93" fmla="*/ 63106 h 619"/>
              <a:gd name="T94" fmla="*/ 169825 w 634"/>
              <a:gd name="T95" fmla="*/ 115813 h 6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34" h="619">
                <a:moveTo>
                  <a:pt x="177" y="191"/>
                </a:moveTo>
                <a:lnTo>
                  <a:pt x="177" y="191"/>
                </a:lnTo>
                <a:lnTo>
                  <a:pt x="162" y="205"/>
                </a:lnTo>
                <a:cubicBezTo>
                  <a:pt x="162" y="412"/>
                  <a:pt x="162" y="412"/>
                  <a:pt x="162" y="412"/>
                </a:cubicBezTo>
                <a:lnTo>
                  <a:pt x="177" y="426"/>
                </a:lnTo>
                <a:cubicBezTo>
                  <a:pt x="192" y="426"/>
                  <a:pt x="207" y="412"/>
                  <a:pt x="207" y="412"/>
                </a:cubicBezTo>
                <a:cubicBezTo>
                  <a:pt x="207" y="205"/>
                  <a:pt x="207" y="205"/>
                  <a:pt x="207" y="205"/>
                </a:cubicBezTo>
                <a:cubicBezTo>
                  <a:pt x="207" y="205"/>
                  <a:pt x="192" y="191"/>
                  <a:pt x="177" y="191"/>
                </a:cubicBezTo>
                <a:close/>
                <a:moveTo>
                  <a:pt x="339" y="250"/>
                </a:moveTo>
                <a:lnTo>
                  <a:pt x="339" y="250"/>
                </a:lnTo>
                <a:cubicBezTo>
                  <a:pt x="324" y="250"/>
                  <a:pt x="324" y="264"/>
                  <a:pt x="324" y="264"/>
                </a:cubicBezTo>
                <a:cubicBezTo>
                  <a:pt x="324" y="382"/>
                  <a:pt x="324" y="382"/>
                  <a:pt x="324" y="382"/>
                </a:cubicBezTo>
                <a:cubicBezTo>
                  <a:pt x="324" y="397"/>
                  <a:pt x="324" y="412"/>
                  <a:pt x="339" y="412"/>
                </a:cubicBezTo>
                <a:cubicBezTo>
                  <a:pt x="354" y="412"/>
                  <a:pt x="354" y="397"/>
                  <a:pt x="354" y="382"/>
                </a:cubicBezTo>
                <a:cubicBezTo>
                  <a:pt x="354" y="264"/>
                  <a:pt x="354" y="264"/>
                  <a:pt x="354" y="264"/>
                </a:cubicBezTo>
                <a:cubicBezTo>
                  <a:pt x="354" y="264"/>
                  <a:pt x="354" y="250"/>
                  <a:pt x="339" y="250"/>
                </a:cubicBezTo>
                <a:close/>
                <a:moveTo>
                  <a:pt x="471" y="0"/>
                </a:moveTo>
                <a:lnTo>
                  <a:pt x="471" y="0"/>
                </a:lnTo>
                <a:cubicBezTo>
                  <a:pt x="324" y="117"/>
                  <a:pt x="324" y="117"/>
                  <a:pt x="324" y="117"/>
                </a:cubicBezTo>
                <a:cubicBezTo>
                  <a:pt x="162" y="58"/>
                  <a:pt x="162" y="58"/>
                  <a:pt x="162" y="58"/>
                </a:cubicBezTo>
                <a:cubicBezTo>
                  <a:pt x="0" y="147"/>
                  <a:pt x="0" y="147"/>
                  <a:pt x="0" y="147"/>
                </a:cubicBezTo>
                <a:cubicBezTo>
                  <a:pt x="0" y="618"/>
                  <a:pt x="0" y="618"/>
                  <a:pt x="0" y="618"/>
                </a:cubicBezTo>
                <a:cubicBezTo>
                  <a:pt x="162" y="530"/>
                  <a:pt x="162" y="530"/>
                  <a:pt x="162" y="530"/>
                </a:cubicBezTo>
                <a:cubicBezTo>
                  <a:pt x="324" y="588"/>
                  <a:pt x="324" y="588"/>
                  <a:pt x="324" y="588"/>
                </a:cubicBezTo>
                <a:cubicBezTo>
                  <a:pt x="471" y="471"/>
                  <a:pt x="471" y="471"/>
                  <a:pt x="471" y="471"/>
                </a:cubicBezTo>
                <a:cubicBezTo>
                  <a:pt x="633" y="588"/>
                  <a:pt x="633" y="588"/>
                  <a:pt x="633" y="588"/>
                </a:cubicBezTo>
                <a:cubicBezTo>
                  <a:pt x="633" y="117"/>
                  <a:pt x="633" y="117"/>
                  <a:pt x="633" y="117"/>
                </a:cubicBezTo>
                <a:lnTo>
                  <a:pt x="471" y="0"/>
                </a:lnTo>
                <a:close/>
                <a:moveTo>
                  <a:pt x="589" y="515"/>
                </a:moveTo>
                <a:lnTo>
                  <a:pt x="589" y="515"/>
                </a:lnTo>
                <a:cubicBezTo>
                  <a:pt x="471" y="426"/>
                  <a:pt x="471" y="426"/>
                  <a:pt x="471" y="426"/>
                </a:cubicBezTo>
                <a:cubicBezTo>
                  <a:pt x="324" y="544"/>
                  <a:pt x="324" y="544"/>
                  <a:pt x="324" y="544"/>
                </a:cubicBezTo>
                <a:cubicBezTo>
                  <a:pt x="162" y="485"/>
                  <a:pt x="162" y="485"/>
                  <a:pt x="162" y="485"/>
                </a:cubicBezTo>
                <a:cubicBezTo>
                  <a:pt x="44" y="559"/>
                  <a:pt x="44" y="559"/>
                  <a:pt x="44" y="559"/>
                </a:cubicBezTo>
                <a:cubicBezTo>
                  <a:pt x="44" y="162"/>
                  <a:pt x="44" y="162"/>
                  <a:pt x="44" y="162"/>
                </a:cubicBezTo>
                <a:cubicBezTo>
                  <a:pt x="162" y="88"/>
                  <a:pt x="162" y="88"/>
                  <a:pt x="162" y="88"/>
                </a:cubicBezTo>
                <a:cubicBezTo>
                  <a:pt x="324" y="147"/>
                  <a:pt x="324" y="147"/>
                  <a:pt x="324" y="147"/>
                </a:cubicBezTo>
                <a:cubicBezTo>
                  <a:pt x="471" y="29"/>
                  <a:pt x="471" y="29"/>
                  <a:pt x="471" y="29"/>
                </a:cubicBezTo>
                <a:cubicBezTo>
                  <a:pt x="589" y="117"/>
                  <a:pt x="589" y="117"/>
                  <a:pt x="589" y="117"/>
                </a:cubicBezTo>
                <a:lnTo>
                  <a:pt x="589" y="515"/>
                </a:lnTo>
                <a:close/>
                <a:moveTo>
                  <a:pt x="471" y="323"/>
                </a:moveTo>
                <a:lnTo>
                  <a:pt x="471" y="323"/>
                </a:lnTo>
                <a:cubicBezTo>
                  <a:pt x="471" y="338"/>
                  <a:pt x="486" y="353"/>
                  <a:pt x="501" y="353"/>
                </a:cubicBezTo>
                <a:cubicBezTo>
                  <a:pt x="501" y="353"/>
                  <a:pt x="516" y="338"/>
                  <a:pt x="516" y="323"/>
                </a:cubicBezTo>
                <a:cubicBezTo>
                  <a:pt x="516" y="176"/>
                  <a:pt x="516" y="176"/>
                  <a:pt x="516" y="176"/>
                </a:cubicBezTo>
                <a:cubicBezTo>
                  <a:pt x="516" y="162"/>
                  <a:pt x="501" y="147"/>
                  <a:pt x="501" y="147"/>
                </a:cubicBezTo>
                <a:cubicBezTo>
                  <a:pt x="486" y="147"/>
                  <a:pt x="471" y="162"/>
                  <a:pt x="471" y="176"/>
                </a:cubicBezTo>
                <a:lnTo>
                  <a:pt x="471" y="323"/>
                </a:lnTo>
                <a:close/>
              </a:path>
            </a:pathLst>
          </a:custGeom>
          <a:solidFill>
            <a:schemeClr val="bg1"/>
          </a:solidFill>
          <a:ln>
            <a:noFill/>
          </a:ln>
          <a:effectLst/>
        </p:spPr>
        <p:txBody>
          <a:bodyPr wrap="none" anchor="ctr"/>
          <a:lstStyle/>
          <a:p>
            <a:endParaRPr lang="en-US" sz="2700"/>
          </a:p>
        </p:txBody>
      </p:sp>
      <p:sp>
        <p:nvSpPr>
          <p:cNvPr id="53" name="Freeform 161">
            <a:extLst>
              <a:ext uri="{FF2B5EF4-FFF2-40B4-BE49-F238E27FC236}">
                <a16:creationId xmlns:a16="http://schemas.microsoft.com/office/drawing/2014/main" id="{927A9C5F-FC61-4E19-8EA4-CF956DAA18E5}"/>
              </a:ext>
            </a:extLst>
          </p:cNvPr>
          <p:cNvSpPr>
            <a:spLocks noChangeArrowheads="1"/>
          </p:cNvSpPr>
          <p:nvPr/>
        </p:nvSpPr>
        <p:spPr bwMode="auto">
          <a:xfrm>
            <a:off x="4383718" y="3103467"/>
            <a:ext cx="465562" cy="558673"/>
          </a:xfrm>
          <a:custGeom>
            <a:avLst/>
            <a:gdLst>
              <a:gd name="T0" fmla="*/ 179267 w 517"/>
              <a:gd name="T1" fmla="*/ 84260 h 619"/>
              <a:gd name="T2" fmla="*/ 179267 w 517"/>
              <a:gd name="T3" fmla="*/ 84260 h 619"/>
              <a:gd name="T4" fmla="*/ 158156 w 517"/>
              <a:gd name="T5" fmla="*/ 41951 h 619"/>
              <a:gd name="T6" fmla="*/ 152788 w 517"/>
              <a:gd name="T7" fmla="*/ 41951 h 619"/>
              <a:gd name="T8" fmla="*/ 110566 w 517"/>
              <a:gd name="T9" fmla="*/ 41951 h 619"/>
              <a:gd name="T10" fmla="*/ 110566 w 517"/>
              <a:gd name="T11" fmla="*/ 26174 h 619"/>
              <a:gd name="T12" fmla="*/ 84445 w 517"/>
              <a:gd name="T13" fmla="*/ 0 h 619"/>
              <a:gd name="T14" fmla="*/ 68701 w 517"/>
              <a:gd name="T15" fmla="*/ 0 h 619"/>
              <a:gd name="T16" fmla="*/ 42223 w 517"/>
              <a:gd name="T17" fmla="*/ 26174 h 619"/>
              <a:gd name="T18" fmla="*/ 42223 w 517"/>
              <a:gd name="T19" fmla="*/ 41951 h 619"/>
              <a:gd name="T20" fmla="*/ 16102 w 517"/>
              <a:gd name="T21" fmla="*/ 41951 h 619"/>
              <a:gd name="T22" fmla="*/ 0 w 517"/>
              <a:gd name="T23" fmla="*/ 52707 h 619"/>
              <a:gd name="T24" fmla="*/ 0 w 517"/>
              <a:gd name="T25" fmla="*/ 126570 h 619"/>
              <a:gd name="T26" fmla="*/ 16102 w 517"/>
              <a:gd name="T27" fmla="*/ 136968 h 619"/>
              <a:gd name="T28" fmla="*/ 42223 w 517"/>
              <a:gd name="T29" fmla="*/ 136968 h 619"/>
              <a:gd name="T30" fmla="*/ 42223 w 517"/>
              <a:gd name="T31" fmla="*/ 195053 h 619"/>
              <a:gd name="T32" fmla="*/ 68701 w 517"/>
              <a:gd name="T33" fmla="*/ 221586 h 619"/>
              <a:gd name="T34" fmla="*/ 84445 w 517"/>
              <a:gd name="T35" fmla="*/ 221586 h 619"/>
              <a:gd name="T36" fmla="*/ 110566 w 517"/>
              <a:gd name="T37" fmla="*/ 195053 h 619"/>
              <a:gd name="T38" fmla="*/ 110566 w 517"/>
              <a:gd name="T39" fmla="*/ 136968 h 619"/>
              <a:gd name="T40" fmla="*/ 152788 w 517"/>
              <a:gd name="T41" fmla="*/ 136968 h 619"/>
              <a:gd name="T42" fmla="*/ 152788 w 517"/>
              <a:gd name="T43" fmla="*/ 136968 h 619"/>
              <a:gd name="T44" fmla="*/ 158156 w 517"/>
              <a:gd name="T45" fmla="*/ 136968 h 619"/>
              <a:gd name="T46" fmla="*/ 179267 w 517"/>
              <a:gd name="T47" fmla="*/ 94658 h 619"/>
              <a:gd name="T48" fmla="*/ 184634 w 517"/>
              <a:gd name="T49" fmla="*/ 89639 h 619"/>
              <a:gd name="T50" fmla="*/ 179267 w 517"/>
              <a:gd name="T51" fmla="*/ 84260 h 619"/>
              <a:gd name="T52" fmla="*/ 57967 w 517"/>
              <a:gd name="T53" fmla="*/ 26174 h 619"/>
              <a:gd name="T54" fmla="*/ 57967 w 517"/>
              <a:gd name="T55" fmla="*/ 26174 h 619"/>
              <a:gd name="T56" fmla="*/ 68701 w 517"/>
              <a:gd name="T57" fmla="*/ 10398 h 619"/>
              <a:gd name="T58" fmla="*/ 84445 w 517"/>
              <a:gd name="T59" fmla="*/ 10398 h 619"/>
              <a:gd name="T60" fmla="*/ 100189 w 517"/>
              <a:gd name="T61" fmla="*/ 26174 h 619"/>
              <a:gd name="T62" fmla="*/ 100189 w 517"/>
              <a:gd name="T63" fmla="*/ 41951 h 619"/>
              <a:gd name="T64" fmla="*/ 57967 w 517"/>
              <a:gd name="T65" fmla="*/ 41951 h 619"/>
              <a:gd name="T66" fmla="*/ 57967 w 517"/>
              <a:gd name="T67" fmla="*/ 26174 h 619"/>
              <a:gd name="T68" fmla="*/ 100189 w 517"/>
              <a:gd name="T69" fmla="*/ 195053 h 619"/>
              <a:gd name="T70" fmla="*/ 100189 w 517"/>
              <a:gd name="T71" fmla="*/ 195053 h 619"/>
              <a:gd name="T72" fmla="*/ 84445 w 517"/>
              <a:gd name="T73" fmla="*/ 210830 h 619"/>
              <a:gd name="T74" fmla="*/ 68701 w 517"/>
              <a:gd name="T75" fmla="*/ 210830 h 619"/>
              <a:gd name="T76" fmla="*/ 57967 w 517"/>
              <a:gd name="T77" fmla="*/ 195053 h 619"/>
              <a:gd name="T78" fmla="*/ 57967 w 517"/>
              <a:gd name="T79" fmla="*/ 136968 h 619"/>
              <a:gd name="T80" fmla="*/ 100189 w 517"/>
              <a:gd name="T81" fmla="*/ 136968 h 619"/>
              <a:gd name="T82" fmla="*/ 100189 w 517"/>
              <a:gd name="T83" fmla="*/ 195053 h 619"/>
              <a:gd name="T84" fmla="*/ 152788 w 517"/>
              <a:gd name="T85" fmla="*/ 121191 h 619"/>
              <a:gd name="T86" fmla="*/ 152788 w 517"/>
              <a:gd name="T87" fmla="*/ 121191 h 619"/>
              <a:gd name="T88" fmla="*/ 147779 w 517"/>
              <a:gd name="T89" fmla="*/ 126570 h 619"/>
              <a:gd name="T90" fmla="*/ 21111 w 517"/>
              <a:gd name="T91" fmla="*/ 126570 h 619"/>
              <a:gd name="T92" fmla="*/ 16102 w 517"/>
              <a:gd name="T93" fmla="*/ 115813 h 619"/>
              <a:gd name="T94" fmla="*/ 16102 w 517"/>
              <a:gd name="T95" fmla="*/ 63106 h 619"/>
              <a:gd name="T96" fmla="*/ 21111 w 517"/>
              <a:gd name="T97" fmla="*/ 52707 h 619"/>
              <a:gd name="T98" fmla="*/ 147779 w 517"/>
              <a:gd name="T99" fmla="*/ 52707 h 619"/>
              <a:gd name="T100" fmla="*/ 152788 w 517"/>
              <a:gd name="T101" fmla="*/ 58086 h 619"/>
              <a:gd name="T102" fmla="*/ 168890 w 517"/>
              <a:gd name="T103" fmla="*/ 89639 h 619"/>
              <a:gd name="T104" fmla="*/ 152788 w 517"/>
              <a:gd name="T105" fmla="*/ 121191 h 61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17" h="619">
                <a:moveTo>
                  <a:pt x="501" y="235"/>
                </a:moveTo>
                <a:lnTo>
                  <a:pt x="501" y="235"/>
                </a:lnTo>
                <a:cubicBezTo>
                  <a:pt x="442" y="117"/>
                  <a:pt x="442" y="117"/>
                  <a:pt x="442" y="117"/>
                </a:cubicBezTo>
                <a:cubicBezTo>
                  <a:pt x="442" y="117"/>
                  <a:pt x="442" y="117"/>
                  <a:pt x="427" y="117"/>
                </a:cubicBezTo>
                <a:cubicBezTo>
                  <a:pt x="309" y="117"/>
                  <a:pt x="309" y="117"/>
                  <a:pt x="309" y="117"/>
                </a:cubicBezTo>
                <a:cubicBezTo>
                  <a:pt x="309" y="73"/>
                  <a:pt x="309" y="73"/>
                  <a:pt x="309" y="73"/>
                </a:cubicBezTo>
                <a:cubicBezTo>
                  <a:pt x="309" y="29"/>
                  <a:pt x="280" y="0"/>
                  <a:pt x="236" y="0"/>
                </a:cubicBezTo>
                <a:cubicBezTo>
                  <a:pt x="192" y="0"/>
                  <a:pt x="192" y="0"/>
                  <a:pt x="192" y="0"/>
                </a:cubicBezTo>
                <a:cubicBezTo>
                  <a:pt x="148" y="0"/>
                  <a:pt x="118" y="29"/>
                  <a:pt x="118" y="73"/>
                </a:cubicBezTo>
                <a:cubicBezTo>
                  <a:pt x="118" y="117"/>
                  <a:pt x="118" y="117"/>
                  <a:pt x="118" y="117"/>
                </a:cubicBezTo>
                <a:cubicBezTo>
                  <a:pt x="45" y="117"/>
                  <a:pt x="45" y="117"/>
                  <a:pt x="45" y="117"/>
                </a:cubicBezTo>
                <a:cubicBezTo>
                  <a:pt x="15" y="117"/>
                  <a:pt x="0" y="132"/>
                  <a:pt x="0" y="147"/>
                </a:cubicBezTo>
                <a:cubicBezTo>
                  <a:pt x="0" y="353"/>
                  <a:pt x="0" y="353"/>
                  <a:pt x="0" y="353"/>
                </a:cubicBezTo>
                <a:cubicBezTo>
                  <a:pt x="0" y="367"/>
                  <a:pt x="15" y="382"/>
                  <a:pt x="45" y="382"/>
                </a:cubicBezTo>
                <a:cubicBezTo>
                  <a:pt x="118" y="382"/>
                  <a:pt x="118" y="382"/>
                  <a:pt x="118" y="382"/>
                </a:cubicBezTo>
                <a:cubicBezTo>
                  <a:pt x="118" y="544"/>
                  <a:pt x="118" y="544"/>
                  <a:pt x="118" y="544"/>
                </a:cubicBezTo>
                <a:cubicBezTo>
                  <a:pt x="118" y="588"/>
                  <a:pt x="148" y="618"/>
                  <a:pt x="192" y="618"/>
                </a:cubicBezTo>
                <a:cubicBezTo>
                  <a:pt x="236" y="618"/>
                  <a:pt x="236" y="618"/>
                  <a:pt x="236" y="618"/>
                </a:cubicBezTo>
                <a:cubicBezTo>
                  <a:pt x="280" y="618"/>
                  <a:pt x="309" y="588"/>
                  <a:pt x="309" y="544"/>
                </a:cubicBezTo>
                <a:cubicBezTo>
                  <a:pt x="309" y="382"/>
                  <a:pt x="309" y="382"/>
                  <a:pt x="309" y="382"/>
                </a:cubicBezTo>
                <a:cubicBezTo>
                  <a:pt x="427" y="382"/>
                  <a:pt x="427" y="382"/>
                  <a:pt x="427" y="382"/>
                </a:cubicBezTo>
                <a:cubicBezTo>
                  <a:pt x="442" y="382"/>
                  <a:pt x="442" y="382"/>
                  <a:pt x="442" y="382"/>
                </a:cubicBezTo>
                <a:cubicBezTo>
                  <a:pt x="501" y="264"/>
                  <a:pt x="501" y="264"/>
                  <a:pt x="501" y="264"/>
                </a:cubicBezTo>
                <a:cubicBezTo>
                  <a:pt x="516" y="250"/>
                  <a:pt x="516" y="250"/>
                  <a:pt x="516" y="250"/>
                </a:cubicBezTo>
                <a:cubicBezTo>
                  <a:pt x="516" y="250"/>
                  <a:pt x="516" y="235"/>
                  <a:pt x="501" y="235"/>
                </a:cubicBezTo>
                <a:close/>
                <a:moveTo>
                  <a:pt x="162" y="73"/>
                </a:moveTo>
                <a:lnTo>
                  <a:pt x="162" y="73"/>
                </a:lnTo>
                <a:cubicBezTo>
                  <a:pt x="162" y="58"/>
                  <a:pt x="177" y="29"/>
                  <a:pt x="192" y="29"/>
                </a:cubicBezTo>
                <a:cubicBezTo>
                  <a:pt x="236" y="29"/>
                  <a:pt x="236" y="29"/>
                  <a:pt x="236" y="29"/>
                </a:cubicBezTo>
                <a:cubicBezTo>
                  <a:pt x="251" y="29"/>
                  <a:pt x="280" y="58"/>
                  <a:pt x="280" y="73"/>
                </a:cubicBezTo>
                <a:cubicBezTo>
                  <a:pt x="280" y="117"/>
                  <a:pt x="280" y="117"/>
                  <a:pt x="280" y="117"/>
                </a:cubicBezTo>
                <a:cubicBezTo>
                  <a:pt x="162" y="117"/>
                  <a:pt x="162" y="117"/>
                  <a:pt x="162" y="117"/>
                </a:cubicBezTo>
                <a:lnTo>
                  <a:pt x="162" y="73"/>
                </a:lnTo>
                <a:close/>
                <a:moveTo>
                  <a:pt x="280" y="544"/>
                </a:moveTo>
                <a:lnTo>
                  <a:pt x="280" y="544"/>
                </a:lnTo>
                <a:cubicBezTo>
                  <a:pt x="280" y="559"/>
                  <a:pt x="251" y="588"/>
                  <a:pt x="236" y="588"/>
                </a:cubicBezTo>
                <a:cubicBezTo>
                  <a:pt x="192" y="588"/>
                  <a:pt x="192" y="588"/>
                  <a:pt x="192" y="588"/>
                </a:cubicBezTo>
                <a:cubicBezTo>
                  <a:pt x="177" y="588"/>
                  <a:pt x="162" y="559"/>
                  <a:pt x="162" y="544"/>
                </a:cubicBezTo>
                <a:cubicBezTo>
                  <a:pt x="162" y="382"/>
                  <a:pt x="162" y="382"/>
                  <a:pt x="162" y="382"/>
                </a:cubicBezTo>
                <a:cubicBezTo>
                  <a:pt x="280" y="382"/>
                  <a:pt x="280" y="382"/>
                  <a:pt x="280" y="382"/>
                </a:cubicBezTo>
                <a:lnTo>
                  <a:pt x="280" y="544"/>
                </a:lnTo>
                <a:close/>
                <a:moveTo>
                  <a:pt x="427" y="338"/>
                </a:moveTo>
                <a:lnTo>
                  <a:pt x="427" y="338"/>
                </a:lnTo>
                <a:cubicBezTo>
                  <a:pt x="427" y="353"/>
                  <a:pt x="413" y="353"/>
                  <a:pt x="413" y="353"/>
                </a:cubicBezTo>
                <a:cubicBezTo>
                  <a:pt x="59" y="353"/>
                  <a:pt x="59" y="353"/>
                  <a:pt x="59" y="353"/>
                </a:cubicBezTo>
                <a:cubicBezTo>
                  <a:pt x="45" y="353"/>
                  <a:pt x="45" y="338"/>
                  <a:pt x="45" y="323"/>
                </a:cubicBezTo>
                <a:cubicBezTo>
                  <a:pt x="45" y="176"/>
                  <a:pt x="45" y="176"/>
                  <a:pt x="45" y="176"/>
                </a:cubicBezTo>
                <a:cubicBezTo>
                  <a:pt x="45" y="162"/>
                  <a:pt x="45" y="147"/>
                  <a:pt x="59" y="147"/>
                </a:cubicBezTo>
                <a:cubicBezTo>
                  <a:pt x="413" y="147"/>
                  <a:pt x="413" y="147"/>
                  <a:pt x="413" y="147"/>
                </a:cubicBezTo>
                <a:cubicBezTo>
                  <a:pt x="413" y="147"/>
                  <a:pt x="427" y="147"/>
                  <a:pt x="427" y="162"/>
                </a:cubicBezTo>
                <a:cubicBezTo>
                  <a:pt x="472" y="250"/>
                  <a:pt x="472" y="250"/>
                  <a:pt x="472" y="250"/>
                </a:cubicBezTo>
                <a:lnTo>
                  <a:pt x="427" y="338"/>
                </a:lnTo>
                <a:close/>
              </a:path>
            </a:pathLst>
          </a:custGeom>
          <a:solidFill>
            <a:schemeClr val="bg1"/>
          </a:solidFill>
          <a:ln>
            <a:noFill/>
          </a:ln>
          <a:effectLst/>
        </p:spPr>
        <p:txBody>
          <a:bodyPr wrap="none" anchor="ctr"/>
          <a:lstStyle/>
          <a:p>
            <a:endParaRPr lang="en-US" sz="2700"/>
          </a:p>
        </p:txBody>
      </p:sp>
      <p:sp>
        <p:nvSpPr>
          <p:cNvPr id="54" name="Freeform 162">
            <a:extLst>
              <a:ext uri="{FF2B5EF4-FFF2-40B4-BE49-F238E27FC236}">
                <a16:creationId xmlns:a16="http://schemas.microsoft.com/office/drawing/2014/main" id="{9BE7269D-2E90-47A9-8A2D-1D23A16608CC}"/>
              </a:ext>
            </a:extLst>
          </p:cNvPr>
          <p:cNvSpPr>
            <a:spLocks noChangeArrowheads="1"/>
          </p:cNvSpPr>
          <p:nvPr/>
        </p:nvSpPr>
        <p:spPr bwMode="auto">
          <a:xfrm>
            <a:off x="5894696" y="2086680"/>
            <a:ext cx="394000" cy="513114"/>
          </a:xfrm>
          <a:custGeom>
            <a:avLst/>
            <a:gdLst>
              <a:gd name="T0" fmla="*/ 85229 w 472"/>
              <a:gd name="T1" fmla="*/ 0 h 619"/>
              <a:gd name="T2" fmla="*/ 85229 w 472"/>
              <a:gd name="T3" fmla="*/ 0 h 619"/>
              <a:gd name="T4" fmla="*/ 0 w 472"/>
              <a:gd name="T5" fmla="*/ 84260 h 619"/>
              <a:gd name="T6" fmla="*/ 85229 w 472"/>
              <a:gd name="T7" fmla="*/ 221586 h 619"/>
              <a:gd name="T8" fmla="*/ 170097 w 472"/>
              <a:gd name="T9" fmla="*/ 84260 h 619"/>
              <a:gd name="T10" fmla="*/ 85229 w 472"/>
              <a:gd name="T11" fmla="*/ 0 h 619"/>
              <a:gd name="T12" fmla="*/ 85229 w 472"/>
              <a:gd name="T13" fmla="*/ 200432 h 619"/>
              <a:gd name="T14" fmla="*/ 85229 w 472"/>
              <a:gd name="T15" fmla="*/ 200432 h 619"/>
              <a:gd name="T16" fmla="*/ 16251 w 472"/>
              <a:gd name="T17" fmla="*/ 84260 h 619"/>
              <a:gd name="T18" fmla="*/ 85229 w 472"/>
              <a:gd name="T19" fmla="*/ 10398 h 619"/>
              <a:gd name="T20" fmla="*/ 154207 w 472"/>
              <a:gd name="T21" fmla="*/ 84260 h 619"/>
              <a:gd name="T22" fmla="*/ 85229 w 472"/>
              <a:gd name="T23" fmla="*/ 200432 h 619"/>
              <a:gd name="T24" fmla="*/ 85229 w 472"/>
              <a:gd name="T25" fmla="*/ 47329 h 619"/>
              <a:gd name="T26" fmla="*/ 85229 w 472"/>
              <a:gd name="T27" fmla="*/ 47329 h 619"/>
              <a:gd name="T28" fmla="*/ 48032 w 472"/>
              <a:gd name="T29" fmla="*/ 84260 h 619"/>
              <a:gd name="T30" fmla="*/ 85229 w 472"/>
              <a:gd name="T31" fmla="*/ 115813 h 619"/>
              <a:gd name="T32" fmla="*/ 122426 w 472"/>
              <a:gd name="T33" fmla="*/ 84260 h 619"/>
              <a:gd name="T34" fmla="*/ 85229 w 472"/>
              <a:gd name="T35" fmla="*/ 47329 h 619"/>
              <a:gd name="T36" fmla="*/ 85229 w 472"/>
              <a:gd name="T37" fmla="*/ 105415 h 619"/>
              <a:gd name="T38" fmla="*/ 85229 w 472"/>
              <a:gd name="T39" fmla="*/ 105415 h 619"/>
              <a:gd name="T40" fmla="*/ 63922 w 472"/>
              <a:gd name="T41" fmla="*/ 84260 h 619"/>
              <a:gd name="T42" fmla="*/ 85229 w 472"/>
              <a:gd name="T43" fmla="*/ 63106 h 619"/>
              <a:gd name="T44" fmla="*/ 106536 w 472"/>
              <a:gd name="T45" fmla="*/ 84260 h 619"/>
              <a:gd name="T46" fmla="*/ 85229 w 472"/>
              <a:gd name="T47" fmla="*/ 105415 h 6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2" h="619">
                <a:moveTo>
                  <a:pt x="236" y="0"/>
                </a:moveTo>
                <a:lnTo>
                  <a:pt x="236" y="0"/>
                </a:lnTo>
                <a:cubicBezTo>
                  <a:pt x="104" y="0"/>
                  <a:pt x="0" y="103"/>
                  <a:pt x="0" y="235"/>
                </a:cubicBezTo>
                <a:cubicBezTo>
                  <a:pt x="0" y="323"/>
                  <a:pt x="192" y="618"/>
                  <a:pt x="236" y="618"/>
                </a:cubicBezTo>
                <a:cubicBezTo>
                  <a:pt x="280" y="618"/>
                  <a:pt x="471" y="323"/>
                  <a:pt x="471" y="235"/>
                </a:cubicBezTo>
                <a:cubicBezTo>
                  <a:pt x="471" y="103"/>
                  <a:pt x="368" y="0"/>
                  <a:pt x="236" y="0"/>
                </a:cubicBezTo>
                <a:close/>
                <a:moveTo>
                  <a:pt x="236" y="559"/>
                </a:moveTo>
                <a:lnTo>
                  <a:pt x="236" y="559"/>
                </a:lnTo>
                <a:cubicBezTo>
                  <a:pt x="207" y="559"/>
                  <a:pt x="45" y="309"/>
                  <a:pt x="45" y="235"/>
                </a:cubicBezTo>
                <a:cubicBezTo>
                  <a:pt x="45" y="117"/>
                  <a:pt x="133" y="29"/>
                  <a:pt x="236" y="29"/>
                </a:cubicBezTo>
                <a:cubicBezTo>
                  <a:pt x="339" y="29"/>
                  <a:pt x="427" y="117"/>
                  <a:pt x="427" y="235"/>
                </a:cubicBezTo>
                <a:cubicBezTo>
                  <a:pt x="427" y="309"/>
                  <a:pt x="266" y="559"/>
                  <a:pt x="236" y="559"/>
                </a:cubicBezTo>
                <a:close/>
                <a:moveTo>
                  <a:pt x="236" y="132"/>
                </a:moveTo>
                <a:lnTo>
                  <a:pt x="236" y="132"/>
                </a:lnTo>
                <a:cubicBezTo>
                  <a:pt x="177" y="132"/>
                  <a:pt x="133" y="176"/>
                  <a:pt x="133" y="235"/>
                </a:cubicBezTo>
                <a:cubicBezTo>
                  <a:pt x="133" y="279"/>
                  <a:pt x="177" y="323"/>
                  <a:pt x="236" y="323"/>
                </a:cubicBezTo>
                <a:cubicBezTo>
                  <a:pt x="295" y="323"/>
                  <a:pt x="339" y="279"/>
                  <a:pt x="339" y="235"/>
                </a:cubicBezTo>
                <a:cubicBezTo>
                  <a:pt x="339" y="176"/>
                  <a:pt x="295" y="132"/>
                  <a:pt x="236" y="132"/>
                </a:cubicBezTo>
                <a:close/>
                <a:moveTo>
                  <a:pt x="236" y="294"/>
                </a:moveTo>
                <a:lnTo>
                  <a:pt x="236" y="294"/>
                </a:lnTo>
                <a:cubicBezTo>
                  <a:pt x="207" y="294"/>
                  <a:pt x="177" y="264"/>
                  <a:pt x="177" y="235"/>
                </a:cubicBezTo>
                <a:cubicBezTo>
                  <a:pt x="177" y="191"/>
                  <a:pt x="207" y="176"/>
                  <a:pt x="236" y="176"/>
                </a:cubicBezTo>
                <a:cubicBezTo>
                  <a:pt x="266" y="176"/>
                  <a:pt x="295" y="191"/>
                  <a:pt x="295" y="235"/>
                </a:cubicBezTo>
                <a:cubicBezTo>
                  <a:pt x="295" y="264"/>
                  <a:pt x="266" y="294"/>
                  <a:pt x="236" y="294"/>
                </a:cubicBezTo>
                <a:close/>
              </a:path>
            </a:pathLst>
          </a:custGeom>
          <a:solidFill>
            <a:schemeClr val="bg1"/>
          </a:solidFill>
          <a:ln>
            <a:noFill/>
          </a:ln>
          <a:effectLst/>
        </p:spPr>
        <p:txBody>
          <a:bodyPr wrap="none" anchor="ctr"/>
          <a:lstStyle/>
          <a:p>
            <a:endParaRPr lang="en-US" sz="2700"/>
          </a:p>
        </p:txBody>
      </p:sp>
      <p:sp>
        <p:nvSpPr>
          <p:cNvPr id="55" name="Freeform 158">
            <a:extLst>
              <a:ext uri="{FF2B5EF4-FFF2-40B4-BE49-F238E27FC236}">
                <a16:creationId xmlns:a16="http://schemas.microsoft.com/office/drawing/2014/main" id="{8276ACB4-DC08-4CA7-A3D6-396618F767E8}"/>
              </a:ext>
            </a:extLst>
          </p:cNvPr>
          <p:cNvSpPr>
            <a:spLocks noChangeArrowheads="1"/>
          </p:cNvSpPr>
          <p:nvPr/>
        </p:nvSpPr>
        <p:spPr bwMode="auto">
          <a:xfrm>
            <a:off x="6711069" y="4816656"/>
            <a:ext cx="632086" cy="613819"/>
          </a:xfrm>
          <a:custGeom>
            <a:avLst/>
            <a:gdLst>
              <a:gd name="T0" fmla="*/ 111414 w 634"/>
              <a:gd name="T1" fmla="*/ 31553 h 619"/>
              <a:gd name="T2" fmla="*/ 111414 w 634"/>
              <a:gd name="T3" fmla="*/ 31553 h 619"/>
              <a:gd name="T4" fmla="*/ 63459 w 634"/>
              <a:gd name="T5" fmla="*/ 84260 h 619"/>
              <a:gd name="T6" fmla="*/ 111414 w 634"/>
              <a:gd name="T7" fmla="*/ 131589 h 619"/>
              <a:gd name="T8" fmla="*/ 164417 w 634"/>
              <a:gd name="T9" fmla="*/ 84260 h 619"/>
              <a:gd name="T10" fmla="*/ 111414 w 634"/>
              <a:gd name="T11" fmla="*/ 31553 h 619"/>
              <a:gd name="T12" fmla="*/ 111414 w 634"/>
              <a:gd name="T13" fmla="*/ 115813 h 619"/>
              <a:gd name="T14" fmla="*/ 111414 w 634"/>
              <a:gd name="T15" fmla="*/ 115813 h 619"/>
              <a:gd name="T16" fmla="*/ 79684 w 634"/>
              <a:gd name="T17" fmla="*/ 84260 h 619"/>
              <a:gd name="T18" fmla="*/ 111414 w 634"/>
              <a:gd name="T19" fmla="*/ 47329 h 619"/>
              <a:gd name="T20" fmla="*/ 148552 w 634"/>
              <a:gd name="T21" fmla="*/ 84260 h 619"/>
              <a:gd name="T22" fmla="*/ 111414 w 634"/>
              <a:gd name="T23" fmla="*/ 115813 h 619"/>
              <a:gd name="T24" fmla="*/ 191098 w 634"/>
              <a:gd name="T25" fmla="*/ 121191 h 619"/>
              <a:gd name="T26" fmla="*/ 191098 w 634"/>
              <a:gd name="T27" fmla="*/ 121191 h 619"/>
              <a:gd name="T28" fmla="*/ 201555 w 634"/>
              <a:gd name="T29" fmla="*/ 84260 h 619"/>
              <a:gd name="T30" fmla="*/ 111414 w 634"/>
              <a:gd name="T31" fmla="*/ 0 h 619"/>
              <a:gd name="T32" fmla="*/ 26321 w 634"/>
              <a:gd name="T33" fmla="*/ 84260 h 619"/>
              <a:gd name="T34" fmla="*/ 37138 w 634"/>
              <a:gd name="T35" fmla="*/ 121191 h 619"/>
              <a:gd name="T36" fmla="*/ 0 w 634"/>
              <a:gd name="T37" fmla="*/ 179277 h 619"/>
              <a:gd name="T38" fmla="*/ 42186 w 634"/>
              <a:gd name="T39" fmla="*/ 190034 h 619"/>
              <a:gd name="T40" fmla="*/ 74276 w 634"/>
              <a:gd name="T41" fmla="*/ 221586 h 619"/>
              <a:gd name="T42" fmla="*/ 106006 w 634"/>
              <a:gd name="T43" fmla="*/ 168879 h 619"/>
              <a:gd name="T44" fmla="*/ 111414 w 634"/>
              <a:gd name="T45" fmla="*/ 168879 h 619"/>
              <a:gd name="T46" fmla="*/ 116822 w 634"/>
              <a:gd name="T47" fmla="*/ 168879 h 619"/>
              <a:gd name="T48" fmla="*/ 148552 w 634"/>
              <a:gd name="T49" fmla="*/ 221586 h 619"/>
              <a:gd name="T50" fmla="*/ 180282 w 634"/>
              <a:gd name="T51" fmla="*/ 190034 h 619"/>
              <a:gd name="T52" fmla="*/ 228236 w 634"/>
              <a:gd name="T53" fmla="*/ 179277 h 619"/>
              <a:gd name="T54" fmla="*/ 191098 w 634"/>
              <a:gd name="T55" fmla="*/ 121191 h 619"/>
              <a:gd name="T56" fmla="*/ 74276 w 634"/>
              <a:gd name="T57" fmla="*/ 195053 h 619"/>
              <a:gd name="T58" fmla="*/ 74276 w 634"/>
              <a:gd name="T59" fmla="*/ 195053 h 619"/>
              <a:gd name="T60" fmla="*/ 53003 w 634"/>
              <a:gd name="T61" fmla="*/ 179277 h 619"/>
              <a:gd name="T62" fmla="*/ 20913 w 634"/>
              <a:gd name="T63" fmla="*/ 168879 h 619"/>
              <a:gd name="T64" fmla="*/ 42186 w 634"/>
              <a:gd name="T65" fmla="*/ 136968 h 619"/>
              <a:gd name="T66" fmla="*/ 90141 w 634"/>
              <a:gd name="T67" fmla="*/ 163501 h 619"/>
              <a:gd name="T68" fmla="*/ 74276 w 634"/>
              <a:gd name="T69" fmla="*/ 195053 h 619"/>
              <a:gd name="T70" fmla="*/ 111414 w 634"/>
              <a:gd name="T71" fmla="*/ 152744 h 619"/>
              <a:gd name="T72" fmla="*/ 111414 w 634"/>
              <a:gd name="T73" fmla="*/ 152744 h 619"/>
              <a:gd name="T74" fmla="*/ 42186 w 634"/>
              <a:gd name="T75" fmla="*/ 84260 h 619"/>
              <a:gd name="T76" fmla="*/ 111414 w 634"/>
              <a:gd name="T77" fmla="*/ 10398 h 619"/>
              <a:gd name="T78" fmla="*/ 185690 w 634"/>
              <a:gd name="T79" fmla="*/ 84260 h 619"/>
              <a:gd name="T80" fmla="*/ 111414 w 634"/>
              <a:gd name="T81" fmla="*/ 152744 h 619"/>
              <a:gd name="T82" fmla="*/ 174873 w 634"/>
              <a:gd name="T83" fmla="*/ 179277 h 619"/>
              <a:gd name="T84" fmla="*/ 174873 w 634"/>
              <a:gd name="T85" fmla="*/ 179277 h 619"/>
              <a:gd name="T86" fmla="*/ 153600 w 634"/>
              <a:gd name="T87" fmla="*/ 195053 h 619"/>
              <a:gd name="T88" fmla="*/ 132687 w 634"/>
              <a:gd name="T89" fmla="*/ 163501 h 619"/>
              <a:gd name="T90" fmla="*/ 180282 w 634"/>
              <a:gd name="T91" fmla="*/ 136968 h 619"/>
              <a:gd name="T92" fmla="*/ 201555 w 634"/>
              <a:gd name="T93" fmla="*/ 168879 h 619"/>
              <a:gd name="T94" fmla="*/ 174873 w 634"/>
              <a:gd name="T95" fmla="*/ 179277 h 6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34" h="619">
                <a:moveTo>
                  <a:pt x="309" y="88"/>
                </a:moveTo>
                <a:lnTo>
                  <a:pt x="309" y="88"/>
                </a:lnTo>
                <a:cubicBezTo>
                  <a:pt x="235" y="88"/>
                  <a:pt x="176" y="162"/>
                  <a:pt x="176" y="235"/>
                </a:cubicBezTo>
                <a:cubicBezTo>
                  <a:pt x="176" y="309"/>
                  <a:pt x="235" y="367"/>
                  <a:pt x="309" y="367"/>
                </a:cubicBezTo>
                <a:cubicBezTo>
                  <a:pt x="383" y="367"/>
                  <a:pt x="456" y="309"/>
                  <a:pt x="456" y="235"/>
                </a:cubicBezTo>
                <a:cubicBezTo>
                  <a:pt x="456" y="162"/>
                  <a:pt x="383" y="88"/>
                  <a:pt x="309" y="88"/>
                </a:cubicBezTo>
                <a:close/>
                <a:moveTo>
                  <a:pt x="309" y="323"/>
                </a:moveTo>
                <a:lnTo>
                  <a:pt x="309" y="323"/>
                </a:lnTo>
                <a:cubicBezTo>
                  <a:pt x="265" y="323"/>
                  <a:pt x="221" y="279"/>
                  <a:pt x="221" y="235"/>
                </a:cubicBezTo>
                <a:cubicBezTo>
                  <a:pt x="221" y="176"/>
                  <a:pt x="265" y="132"/>
                  <a:pt x="309" y="132"/>
                </a:cubicBezTo>
                <a:cubicBezTo>
                  <a:pt x="368" y="132"/>
                  <a:pt x="412" y="176"/>
                  <a:pt x="412" y="235"/>
                </a:cubicBezTo>
                <a:cubicBezTo>
                  <a:pt x="412" y="279"/>
                  <a:pt x="368" y="323"/>
                  <a:pt x="309" y="323"/>
                </a:cubicBezTo>
                <a:close/>
                <a:moveTo>
                  <a:pt x="530" y="338"/>
                </a:moveTo>
                <a:lnTo>
                  <a:pt x="530" y="338"/>
                </a:lnTo>
                <a:cubicBezTo>
                  <a:pt x="544" y="309"/>
                  <a:pt x="559" y="264"/>
                  <a:pt x="559" y="235"/>
                </a:cubicBezTo>
                <a:cubicBezTo>
                  <a:pt x="559" y="103"/>
                  <a:pt x="441" y="0"/>
                  <a:pt x="309" y="0"/>
                </a:cubicBezTo>
                <a:cubicBezTo>
                  <a:pt x="176" y="0"/>
                  <a:pt x="73" y="103"/>
                  <a:pt x="73" y="235"/>
                </a:cubicBezTo>
                <a:cubicBezTo>
                  <a:pt x="73" y="264"/>
                  <a:pt x="88" y="309"/>
                  <a:pt x="103" y="338"/>
                </a:cubicBezTo>
                <a:cubicBezTo>
                  <a:pt x="0" y="500"/>
                  <a:pt x="0" y="500"/>
                  <a:pt x="0" y="500"/>
                </a:cubicBezTo>
                <a:cubicBezTo>
                  <a:pt x="0" y="500"/>
                  <a:pt x="58" y="515"/>
                  <a:pt x="117" y="530"/>
                </a:cubicBezTo>
                <a:cubicBezTo>
                  <a:pt x="162" y="574"/>
                  <a:pt x="206" y="618"/>
                  <a:pt x="206" y="618"/>
                </a:cubicBezTo>
                <a:cubicBezTo>
                  <a:pt x="294" y="471"/>
                  <a:pt x="294" y="471"/>
                  <a:pt x="294" y="471"/>
                </a:cubicBezTo>
                <a:cubicBezTo>
                  <a:pt x="309" y="471"/>
                  <a:pt x="309" y="471"/>
                  <a:pt x="309" y="471"/>
                </a:cubicBezTo>
                <a:cubicBezTo>
                  <a:pt x="324" y="471"/>
                  <a:pt x="324" y="471"/>
                  <a:pt x="324" y="471"/>
                </a:cubicBezTo>
                <a:cubicBezTo>
                  <a:pt x="412" y="618"/>
                  <a:pt x="412" y="618"/>
                  <a:pt x="412" y="618"/>
                </a:cubicBezTo>
                <a:cubicBezTo>
                  <a:pt x="412" y="618"/>
                  <a:pt x="456" y="574"/>
                  <a:pt x="500" y="530"/>
                </a:cubicBezTo>
                <a:cubicBezTo>
                  <a:pt x="559" y="515"/>
                  <a:pt x="633" y="500"/>
                  <a:pt x="633" y="500"/>
                </a:cubicBezTo>
                <a:lnTo>
                  <a:pt x="530" y="338"/>
                </a:lnTo>
                <a:close/>
                <a:moveTo>
                  <a:pt x="206" y="544"/>
                </a:moveTo>
                <a:lnTo>
                  <a:pt x="206" y="544"/>
                </a:lnTo>
                <a:cubicBezTo>
                  <a:pt x="206" y="544"/>
                  <a:pt x="176" y="530"/>
                  <a:pt x="147" y="500"/>
                </a:cubicBezTo>
                <a:cubicBezTo>
                  <a:pt x="103" y="485"/>
                  <a:pt x="58" y="471"/>
                  <a:pt x="58" y="471"/>
                </a:cubicBezTo>
                <a:cubicBezTo>
                  <a:pt x="117" y="382"/>
                  <a:pt x="117" y="382"/>
                  <a:pt x="117" y="382"/>
                </a:cubicBezTo>
                <a:cubicBezTo>
                  <a:pt x="147" y="412"/>
                  <a:pt x="206" y="456"/>
                  <a:pt x="250" y="456"/>
                </a:cubicBezTo>
                <a:lnTo>
                  <a:pt x="206" y="544"/>
                </a:lnTo>
                <a:close/>
                <a:moveTo>
                  <a:pt x="309" y="426"/>
                </a:moveTo>
                <a:lnTo>
                  <a:pt x="309" y="426"/>
                </a:lnTo>
                <a:cubicBezTo>
                  <a:pt x="206" y="426"/>
                  <a:pt x="117" y="338"/>
                  <a:pt x="117" y="235"/>
                </a:cubicBezTo>
                <a:cubicBezTo>
                  <a:pt x="117" y="117"/>
                  <a:pt x="206" y="29"/>
                  <a:pt x="309" y="29"/>
                </a:cubicBezTo>
                <a:cubicBezTo>
                  <a:pt x="426" y="29"/>
                  <a:pt x="515" y="117"/>
                  <a:pt x="515" y="235"/>
                </a:cubicBezTo>
                <a:cubicBezTo>
                  <a:pt x="515" y="338"/>
                  <a:pt x="426" y="426"/>
                  <a:pt x="309" y="426"/>
                </a:cubicBezTo>
                <a:close/>
                <a:moveTo>
                  <a:pt x="485" y="500"/>
                </a:moveTo>
                <a:lnTo>
                  <a:pt x="485" y="500"/>
                </a:lnTo>
                <a:cubicBezTo>
                  <a:pt x="456" y="530"/>
                  <a:pt x="426" y="544"/>
                  <a:pt x="426" y="544"/>
                </a:cubicBezTo>
                <a:cubicBezTo>
                  <a:pt x="368" y="456"/>
                  <a:pt x="368" y="456"/>
                  <a:pt x="368" y="456"/>
                </a:cubicBezTo>
                <a:cubicBezTo>
                  <a:pt x="426" y="456"/>
                  <a:pt x="471" y="412"/>
                  <a:pt x="500" y="382"/>
                </a:cubicBezTo>
                <a:cubicBezTo>
                  <a:pt x="559" y="471"/>
                  <a:pt x="559" y="471"/>
                  <a:pt x="559" y="471"/>
                </a:cubicBezTo>
                <a:cubicBezTo>
                  <a:pt x="559" y="471"/>
                  <a:pt x="530" y="485"/>
                  <a:pt x="485" y="500"/>
                </a:cubicBezTo>
                <a:close/>
              </a:path>
            </a:pathLst>
          </a:custGeom>
          <a:solidFill>
            <a:schemeClr val="bg1"/>
          </a:solidFill>
          <a:ln>
            <a:noFill/>
          </a:ln>
          <a:effectLst/>
        </p:spPr>
        <p:txBody>
          <a:bodyPr wrap="none" anchor="ctr"/>
          <a:lstStyle/>
          <a:p>
            <a:endParaRPr lang="en-US" sz="2700"/>
          </a:p>
        </p:txBody>
      </p:sp>
      <p:sp>
        <p:nvSpPr>
          <p:cNvPr id="31" name="Rectangle 30">
            <a:extLst>
              <a:ext uri="{FF2B5EF4-FFF2-40B4-BE49-F238E27FC236}">
                <a16:creationId xmlns:a16="http://schemas.microsoft.com/office/drawing/2014/main" id="{984A560C-C192-4862-BD38-8091FEF96D3F}"/>
              </a:ext>
            </a:extLst>
          </p:cNvPr>
          <p:cNvSpPr/>
          <p:nvPr/>
        </p:nvSpPr>
        <p:spPr>
          <a:xfrm>
            <a:off x="689167" y="692842"/>
            <a:ext cx="4160113" cy="1200329"/>
          </a:xfrm>
          <a:prstGeom prst="rect">
            <a:avLst/>
          </a:prstGeom>
        </p:spPr>
        <p:txBody>
          <a:bodyPr wrap="none">
            <a:spAutoFit/>
          </a:bodyPr>
          <a:lstStyle/>
          <a:p>
            <a:r>
              <a:rPr lang="id-ID" sz="3600" dirty="0">
                <a:solidFill>
                  <a:schemeClr val="tx1">
                    <a:lumMod val="75000"/>
                    <a:lumOff val="25000"/>
                  </a:schemeClr>
                </a:solidFill>
                <a:latin typeface="Montserrat" panose="00000500000000000000" pitchFamily="50" charset="0"/>
                <a:cs typeface="Lato" panose="020F0502020204030203" pitchFamily="34" charset="0"/>
              </a:rPr>
              <a:t>DESIGN FOR</a:t>
            </a:r>
            <a:endParaRPr lang="en-US" sz="3600" dirty="0">
              <a:solidFill>
                <a:schemeClr val="tx1">
                  <a:lumMod val="75000"/>
                  <a:lumOff val="25000"/>
                </a:schemeClr>
              </a:solidFill>
              <a:latin typeface="Montserrat" panose="00000500000000000000" pitchFamily="50" charset="0"/>
              <a:cs typeface="Lato" panose="020F0502020204030203" pitchFamily="34" charset="0"/>
            </a:endParaRPr>
          </a:p>
          <a:p>
            <a:r>
              <a:rPr lang="id-ID" sz="3600" dirty="0">
                <a:solidFill>
                  <a:schemeClr val="tx1">
                    <a:lumMod val="75000"/>
                    <a:lumOff val="25000"/>
                  </a:schemeClr>
                </a:solidFill>
                <a:latin typeface="Montserrat" panose="00000500000000000000" pitchFamily="50" charset="0"/>
                <a:cs typeface="Lato" panose="020F0502020204030203" pitchFamily="34" charset="0"/>
              </a:rPr>
              <a:t>YOUR BUSINESS</a:t>
            </a:r>
          </a:p>
        </p:txBody>
      </p:sp>
      <p:sp>
        <p:nvSpPr>
          <p:cNvPr id="32" name="TextBox 31">
            <a:extLst>
              <a:ext uri="{FF2B5EF4-FFF2-40B4-BE49-F238E27FC236}">
                <a16:creationId xmlns:a16="http://schemas.microsoft.com/office/drawing/2014/main" id="{87BFDC9A-DFA7-44B5-B4B9-02233BA49708}"/>
              </a:ext>
            </a:extLst>
          </p:cNvPr>
          <p:cNvSpPr txBox="1"/>
          <p:nvPr/>
        </p:nvSpPr>
        <p:spPr>
          <a:xfrm>
            <a:off x="647368" y="1874626"/>
            <a:ext cx="3494867" cy="369332"/>
          </a:xfrm>
          <a:prstGeom prst="rect">
            <a:avLst/>
          </a:prstGeom>
          <a:noFill/>
        </p:spPr>
        <p:txBody>
          <a:bodyPr wrap="none" rtlCol="0">
            <a:spAutoFit/>
          </a:bodyPr>
          <a:lstStyle/>
          <a:p>
            <a:pPr algn="ctr"/>
            <a:r>
              <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Multipurpose Template Business</a:t>
            </a:r>
          </a:p>
        </p:txBody>
      </p:sp>
    </p:spTree>
    <p:extLst>
      <p:ext uri="{BB962C8B-B14F-4D97-AF65-F5344CB8AC3E}">
        <p14:creationId xmlns:p14="http://schemas.microsoft.com/office/powerpoint/2010/main" val="38881916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3237843" y="2037383"/>
          <a:ext cx="6080166" cy="4053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1" name="Group 20">
            <a:extLst>
              <a:ext uri="{FF2B5EF4-FFF2-40B4-BE49-F238E27FC236}">
                <a16:creationId xmlns:a16="http://schemas.microsoft.com/office/drawing/2014/main" id="{603244BE-D1D0-4B6C-8996-1D1A40D81D48}"/>
              </a:ext>
            </a:extLst>
          </p:cNvPr>
          <p:cNvGrpSpPr/>
          <p:nvPr/>
        </p:nvGrpSpPr>
        <p:grpSpPr>
          <a:xfrm>
            <a:off x="8924038" y="2037383"/>
            <a:ext cx="2577515" cy="944423"/>
            <a:chOff x="1116280" y="1864148"/>
            <a:chExt cx="2577515" cy="944423"/>
          </a:xfrm>
        </p:grpSpPr>
        <p:sp>
          <p:nvSpPr>
            <p:cNvPr id="22" name="Text Placeholder 32">
              <a:extLst>
                <a:ext uri="{FF2B5EF4-FFF2-40B4-BE49-F238E27FC236}">
                  <a16:creationId xmlns:a16="http://schemas.microsoft.com/office/drawing/2014/main" id="{735FDEAE-2B72-4C41-9DB6-609A2D5FB2F2}"/>
                </a:ext>
              </a:extLst>
            </p:cNvPr>
            <p:cNvSpPr txBox="1">
              <a:spLocks/>
            </p:cNvSpPr>
            <p:nvPr/>
          </p:nvSpPr>
          <p:spPr>
            <a:xfrm>
              <a:off x="1116281" y="2123706"/>
              <a:ext cx="2577514" cy="684865"/>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a:t>
              </a:r>
            </a:p>
          </p:txBody>
        </p:sp>
        <p:sp>
          <p:nvSpPr>
            <p:cNvPr id="23" name="Text Placeholder 33">
              <a:extLst>
                <a:ext uri="{FF2B5EF4-FFF2-40B4-BE49-F238E27FC236}">
                  <a16:creationId xmlns:a16="http://schemas.microsoft.com/office/drawing/2014/main" id="{DC6046AA-89FB-4757-85D8-35476F571301}"/>
                </a:ext>
              </a:extLst>
            </p:cNvPr>
            <p:cNvSpPr txBox="1">
              <a:spLocks/>
            </p:cNvSpPr>
            <p:nvPr/>
          </p:nvSpPr>
          <p:spPr>
            <a:xfrm>
              <a:off x="1116280" y="1864148"/>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grpSp>
        <p:nvGrpSpPr>
          <p:cNvPr id="24" name="Group 23">
            <a:extLst>
              <a:ext uri="{FF2B5EF4-FFF2-40B4-BE49-F238E27FC236}">
                <a16:creationId xmlns:a16="http://schemas.microsoft.com/office/drawing/2014/main" id="{E8A80459-B242-4785-9059-722A460AA2EC}"/>
              </a:ext>
            </a:extLst>
          </p:cNvPr>
          <p:cNvGrpSpPr/>
          <p:nvPr/>
        </p:nvGrpSpPr>
        <p:grpSpPr>
          <a:xfrm>
            <a:off x="8924038" y="3481660"/>
            <a:ext cx="2577515" cy="944423"/>
            <a:chOff x="1116280" y="1864148"/>
            <a:chExt cx="2577515" cy="944423"/>
          </a:xfrm>
        </p:grpSpPr>
        <p:sp>
          <p:nvSpPr>
            <p:cNvPr id="41" name="Text Placeholder 32">
              <a:extLst>
                <a:ext uri="{FF2B5EF4-FFF2-40B4-BE49-F238E27FC236}">
                  <a16:creationId xmlns:a16="http://schemas.microsoft.com/office/drawing/2014/main" id="{B4A7BCD4-08F8-4412-BE16-C1D19537CC1B}"/>
                </a:ext>
              </a:extLst>
            </p:cNvPr>
            <p:cNvSpPr txBox="1">
              <a:spLocks/>
            </p:cNvSpPr>
            <p:nvPr/>
          </p:nvSpPr>
          <p:spPr>
            <a:xfrm>
              <a:off x="1116281" y="2123706"/>
              <a:ext cx="2577514" cy="684865"/>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a:t>
              </a:r>
            </a:p>
          </p:txBody>
        </p:sp>
        <p:sp>
          <p:nvSpPr>
            <p:cNvPr id="42" name="Text Placeholder 33">
              <a:extLst>
                <a:ext uri="{FF2B5EF4-FFF2-40B4-BE49-F238E27FC236}">
                  <a16:creationId xmlns:a16="http://schemas.microsoft.com/office/drawing/2014/main" id="{485DDEF9-4DF2-4F8F-BE2C-5DFF33FD4CE0}"/>
                </a:ext>
              </a:extLst>
            </p:cNvPr>
            <p:cNvSpPr txBox="1">
              <a:spLocks/>
            </p:cNvSpPr>
            <p:nvPr/>
          </p:nvSpPr>
          <p:spPr>
            <a:xfrm>
              <a:off x="1116280" y="1864148"/>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grpSp>
        <p:nvGrpSpPr>
          <p:cNvPr id="43" name="Group 42">
            <a:extLst>
              <a:ext uri="{FF2B5EF4-FFF2-40B4-BE49-F238E27FC236}">
                <a16:creationId xmlns:a16="http://schemas.microsoft.com/office/drawing/2014/main" id="{B714B9FF-5C5A-43FB-AFB2-FD2B8B8BD7E9}"/>
              </a:ext>
            </a:extLst>
          </p:cNvPr>
          <p:cNvGrpSpPr/>
          <p:nvPr/>
        </p:nvGrpSpPr>
        <p:grpSpPr>
          <a:xfrm>
            <a:off x="8961570" y="5185494"/>
            <a:ext cx="2577515" cy="944423"/>
            <a:chOff x="1116280" y="1864148"/>
            <a:chExt cx="2577515" cy="944423"/>
          </a:xfrm>
        </p:grpSpPr>
        <p:sp>
          <p:nvSpPr>
            <p:cNvPr id="44" name="Text Placeholder 32">
              <a:extLst>
                <a:ext uri="{FF2B5EF4-FFF2-40B4-BE49-F238E27FC236}">
                  <a16:creationId xmlns:a16="http://schemas.microsoft.com/office/drawing/2014/main" id="{3AFEB5FE-4145-4B82-8480-1FA026FB800E}"/>
                </a:ext>
              </a:extLst>
            </p:cNvPr>
            <p:cNvSpPr txBox="1">
              <a:spLocks/>
            </p:cNvSpPr>
            <p:nvPr/>
          </p:nvSpPr>
          <p:spPr>
            <a:xfrm>
              <a:off x="1116281" y="2123706"/>
              <a:ext cx="2577514" cy="684865"/>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a:t>
              </a:r>
            </a:p>
          </p:txBody>
        </p:sp>
        <p:sp>
          <p:nvSpPr>
            <p:cNvPr id="45" name="Text Placeholder 33">
              <a:extLst>
                <a:ext uri="{FF2B5EF4-FFF2-40B4-BE49-F238E27FC236}">
                  <a16:creationId xmlns:a16="http://schemas.microsoft.com/office/drawing/2014/main" id="{96D83C11-3DCC-4F08-988A-CF8920D29F91}"/>
                </a:ext>
              </a:extLst>
            </p:cNvPr>
            <p:cNvSpPr txBox="1">
              <a:spLocks/>
            </p:cNvSpPr>
            <p:nvPr/>
          </p:nvSpPr>
          <p:spPr>
            <a:xfrm>
              <a:off x="1116280" y="1864148"/>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grpSp>
        <p:nvGrpSpPr>
          <p:cNvPr id="46" name="Group 45">
            <a:extLst>
              <a:ext uri="{FF2B5EF4-FFF2-40B4-BE49-F238E27FC236}">
                <a16:creationId xmlns:a16="http://schemas.microsoft.com/office/drawing/2014/main" id="{00B360A2-370E-45F7-B8F0-19CA3DF9B760}"/>
              </a:ext>
            </a:extLst>
          </p:cNvPr>
          <p:cNvGrpSpPr/>
          <p:nvPr/>
        </p:nvGrpSpPr>
        <p:grpSpPr>
          <a:xfrm>
            <a:off x="979237" y="2037383"/>
            <a:ext cx="2577514" cy="944423"/>
            <a:chOff x="1116281" y="1864148"/>
            <a:chExt cx="2577514" cy="944423"/>
          </a:xfrm>
        </p:grpSpPr>
        <p:sp>
          <p:nvSpPr>
            <p:cNvPr id="47" name="Text Placeholder 32">
              <a:extLst>
                <a:ext uri="{FF2B5EF4-FFF2-40B4-BE49-F238E27FC236}">
                  <a16:creationId xmlns:a16="http://schemas.microsoft.com/office/drawing/2014/main" id="{33819B5F-8D90-4146-B6DD-F1A2808A2FC6}"/>
                </a:ext>
              </a:extLst>
            </p:cNvPr>
            <p:cNvSpPr txBox="1">
              <a:spLocks/>
            </p:cNvSpPr>
            <p:nvPr/>
          </p:nvSpPr>
          <p:spPr>
            <a:xfrm>
              <a:off x="1116281" y="2123706"/>
              <a:ext cx="2577514" cy="684865"/>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a:t>
              </a:r>
            </a:p>
          </p:txBody>
        </p:sp>
        <p:sp>
          <p:nvSpPr>
            <p:cNvPr id="48" name="Text Placeholder 33">
              <a:extLst>
                <a:ext uri="{FF2B5EF4-FFF2-40B4-BE49-F238E27FC236}">
                  <a16:creationId xmlns:a16="http://schemas.microsoft.com/office/drawing/2014/main" id="{C475D2FB-A348-4B37-92EA-7A007252CC6D}"/>
                </a:ext>
              </a:extLst>
            </p:cNvPr>
            <p:cNvSpPr txBox="1">
              <a:spLocks/>
            </p:cNvSpPr>
            <p:nvPr/>
          </p:nvSpPr>
          <p:spPr>
            <a:xfrm>
              <a:off x="1441490" y="1864148"/>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grpSp>
        <p:nvGrpSpPr>
          <p:cNvPr id="49" name="Group 48">
            <a:extLst>
              <a:ext uri="{FF2B5EF4-FFF2-40B4-BE49-F238E27FC236}">
                <a16:creationId xmlns:a16="http://schemas.microsoft.com/office/drawing/2014/main" id="{4CAEA0C7-B6C0-4001-9C5A-D0678468523F}"/>
              </a:ext>
            </a:extLst>
          </p:cNvPr>
          <p:cNvGrpSpPr/>
          <p:nvPr/>
        </p:nvGrpSpPr>
        <p:grpSpPr>
          <a:xfrm>
            <a:off x="979237" y="3481660"/>
            <a:ext cx="2615046" cy="944423"/>
            <a:chOff x="1116281" y="1864148"/>
            <a:chExt cx="2615046" cy="944423"/>
          </a:xfrm>
        </p:grpSpPr>
        <p:sp>
          <p:nvSpPr>
            <p:cNvPr id="50" name="Text Placeholder 32">
              <a:extLst>
                <a:ext uri="{FF2B5EF4-FFF2-40B4-BE49-F238E27FC236}">
                  <a16:creationId xmlns:a16="http://schemas.microsoft.com/office/drawing/2014/main" id="{1449FB2A-635F-49ED-AFD7-9B6188248E5D}"/>
                </a:ext>
              </a:extLst>
            </p:cNvPr>
            <p:cNvSpPr txBox="1">
              <a:spLocks/>
            </p:cNvSpPr>
            <p:nvPr/>
          </p:nvSpPr>
          <p:spPr>
            <a:xfrm>
              <a:off x="1116281" y="2123706"/>
              <a:ext cx="2577514" cy="684865"/>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a:t>
              </a:r>
            </a:p>
          </p:txBody>
        </p:sp>
        <p:sp>
          <p:nvSpPr>
            <p:cNvPr id="51" name="Text Placeholder 33">
              <a:extLst>
                <a:ext uri="{FF2B5EF4-FFF2-40B4-BE49-F238E27FC236}">
                  <a16:creationId xmlns:a16="http://schemas.microsoft.com/office/drawing/2014/main" id="{9901CE7D-2805-471C-9ED5-24F7A0875C18}"/>
                </a:ext>
              </a:extLst>
            </p:cNvPr>
            <p:cNvSpPr txBox="1">
              <a:spLocks/>
            </p:cNvSpPr>
            <p:nvPr/>
          </p:nvSpPr>
          <p:spPr>
            <a:xfrm>
              <a:off x="1480134" y="1864148"/>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grpSp>
        <p:nvGrpSpPr>
          <p:cNvPr id="52" name="Group 51">
            <a:extLst>
              <a:ext uri="{FF2B5EF4-FFF2-40B4-BE49-F238E27FC236}">
                <a16:creationId xmlns:a16="http://schemas.microsoft.com/office/drawing/2014/main" id="{FEF76B4E-2C37-4069-B5E0-6C7D501DB9A5}"/>
              </a:ext>
            </a:extLst>
          </p:cNvPr>
          <p:cNvGrpSpPr/>
          <p:nvPr/>
        </p:nvGrpSpPr>
        <p:grpSpPr>
          <a:xfrm>
            <a:off x="1016769" y="5185494"/>
            <a:ext cx="2577514" cy="944423"/>
            <a:chOff x="1116281" y="1864148"/>
            <a:chExt cx="2577514" cy="944423"/>
          </a:xfrm>
        </p:grpSpPr>
        <p:sp>
          <p:nvSpPr>
            <p:cNvPr id="53" name="Text Placeholder 32">
              <a:extLst>
                <a:ext uri="{FF2B5EF4-FFF2-40B4-BE49-F238E27FC236}">
                  <a16:creationId xmlns:a16="http://schemas.microsoft.com/office/drawing/2014/main" id="{CFF4444F-4C8A-4AAF-B5F6-DA3291C3B700}"/>
                </a:ext>
              </a:extLst>
            </p:cNvPr>
            <p:cNvSpPr txBox="1">
              <a:spLocks/>
            </p:cNvSpPr>
            <p:nvPr/>
          </p:nvSpPr>
          <p:spPr>
            <a:xfrm>
              <a:off x="1116281" y="2123706"/>
              <a:ext cx="2577514" cy="684865"/>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a:t>
              </a:r>
            </a:p>
          </p:txBody>
        </p:sp>
        <p:sp>
          <p:nvSpPr>
            <p:cNvPr id="54" name="Text Placeholder 33">
              <a:extLst>
                <a:ext uri="{FF2B5EF4-FFF2-40B4-BE49-F238E27FC236}">
                  <a16:creationId xmlns:a16="http://schemas.microsoft.com/office/drawing/2014/main" id="{757F5945-B288-470A-8B19-0E29B5518005}"/>
                </a:ext>
              </a:extLst>
            </p:cNvPr>
            <p:cNvSpPr txBox="1">
              <a:spLocks/>
            </p:cNvSpPr>
            <p:nvPr/>
          </p:nvSpPr>
          <p:spPr>
            <a:xfrm>
              <a:off x="1403958" y="1864148"/>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sp>
        <p:nvSpPr>
          <p:cNvPr id="60" name="Freeform 157">
            <a:extLst>
              <a:ext uri="{FF2B5EF4-FFF2-40B4-BE49-F238E27FC236}">
                <a16:creationId xmlns:a16="http://schemas.microsoft.com/office/drawing/2014/main" id="{3D177245-1786-43B7-8D66-C2D131A36D5B}"/>
              </a:ext>
            </a:extLst>
          </p:cNvPr>
          <p:cNvSpPr>
            <a:spLocks noChangeArrowheads="1"/>
          </p:cNvSpPr>
          <p:nvPr/>
        </p:nvSpPr>
        <p:spPr bwMode="auto">
          <a:xfrm>
            <a:off x="7443357" y="3091037"/>
            <a:ext cx="340404" cy="405586"/>
          </a:xfrm>
          <a:custGeom>
            <a:avLst/>
            <a:gdLst>
              <a:gd name="T0" fmla="*/ 95499 w 517"/>
              <a:gd name="T1" fmla="*/ 0 h 619"/>
              <a:gd name="T2" fmla="*/ 95499 w 517"/>
              <a:gd name="T3" fmla="*/ 0 h 619"/>
              <a:gd name="T4" fmla="*/ 0 w 517"/>
              <a:gd name="T5" fmla="*/ 131589 h 619"/>
              <a:gd name="T6" fmla="*/ 95499 w 517"/>
              <a:gd name="T7" fmla="*/ 221586 h 619"/>
              <a:gd name="T8" fmla="*/ 185954 w 517"/>
              <a:gd name="T9" fmla="*/ 131589 h 619"/>
              <a:gd name="T10" fmla="*/ 95499 w 517"/>
              <a:gd name="T11" fmla="*/ 0 h 619"/>
              <a:gd name="T12" fmla="*/ 95499 w 517"/>
              <a:gd name="T13" fmla="*/ 210830 h 619"/>
              <a:gd name="T14" fmla="*/ 95499 w 517"/>
              <a:gd name="T15" fmla="*/ 210830 h 619"/>
              <a:gd name="T16" fmla="*/ 15857 w 517"/>
              <a:gd name="T17" fmla="*/ 131589 h 619"/>
              <a:gd name="T18" fmla="*/ 95499 w 517"/>
              <a:gd name="T19" fmla="*/ 20796 h 619"/>
              <a:gd name="T20" fmla="*/ 169737 w 517"/>
              <a:gd name="T21" fmla="*/ 131589 h 619"/>
              <a:gd name="T22" fmla="*/ 95499 w 517"/>
              <a:gd name="T23" fmla="*/ 210830 h 619"/>
              <a:gd name="T24" fmla="*/ 95499 w 517"/>
              <a:gd name="T25" fmla="*/ 68484 h 619"/>
              <a:gd name="T26" fmla="*/ 95499 w 517"/>
              <a:gd name="T27" fmla="*/ 68484 h 619"/>
              <a:gd name="T28" fmla="*/ 42524 w 517"/>
              <a:gd name="T29" fmla="*/ 136968 h 619"/>
              <a:gd name="T30" fmla="*/ 95499 w 517"/>
              <a:gd name="T31" fmla="*/ 190034 h 619"/>
              <a:gd name="T32" fmla="*/ 143429 w 517"/>
              <a:gd name="T33" fmla="*/ 136968 h 619"/>
              <a:gd name="T34" fmla="*/ 95499 w 517"/>
              <a:gd name="T35" fmla="*/ 68484 h 619"/>
              <a:gd name="T36" fmla="*/ 95499 w 517"/>
              <a:gd name="T37" fmla="*/ 173899 h 619"/>
              <a:gd name="T38" fmla="*/ 95499 w 517"/>
              <a:gd name="T39" fmla="*/ 173899 h 619"/>
              <a:gd name="T40" fmla="*/ 58381 w 517"/>
              <a:gd name="T41" fmla="*/ 136968 h 619"/>
              <a:gd name="T42" fmla="*/ 95499 w 517"/>
              <a:gd name="T43" fmla="*/ 84260 h 619"/>
              <a:gd name="T44" fmla="*/ 127212 w 517"/>
              <a:gd name="T45" fmla="*/ 136968 h 619"/>
              <a:gd name="T46" fmla="*/ 95499 w 517"/>
              <a:gd name="T47" fmla="*/ 173899 h 6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7" h="619">
                <a:moveTo>
                  <a:pt x="265" y="0"/>
                </a:moveTo>
                <a:lnTo>
                  <a:pt x="265" y="0"/>
                </a:lnTo>
                <a:cubicBezTo>
                  <a:pt x="162" y="88"/>
                  <a:pt x="0" y="220"/>
                  <a:pt x="0" y="367"/>
                </a:cubicBezTo>
                <a:cubicBezTo>
                  <a:pt x="0" y="515"/>
                  <a:pt x="118" y="618"/>
                  <a:pt x="265" y="618"/>
                </a:cubicBezTo>
                <a:cubicBezTo>
                  <a:pt x="398" y="618"/>
                  <a:pt x="516" y="515"/>
                  <a:pt x="516" y="367"/>
                </a:cubicBezTo>
                <a:cubicBezTo>
                  <a:pt x="516" y="220"/>
                  <a:pt x="353" y="88"/>
                  <a:pt x="265" y="0"/>
                </a:cubicBezTo>
                <a:close/>
                <a:moveTo>
                  <a:pt x="265" y="588"/>
                </a:moveTo>
                <a:lnTo>
                  <a:pt x="265" y="588"/>
                </a:lnTo>
                <a:cubicBezTo>
                  <a:pt x="148" y="588"/>
                  <a:pt x="44" y="485"/>
                  <a:pt x="44" y="367"/>
                </a:cubicBezTo>
                <a:cubicBezTo>
                  <a:pt x="44" y="250"/>
                  <a:pt x="177" y="132"/>
                  <a:pt x="265" y="58"/>
                </a:cubicBezTo>
                <a:cubicBezTo>
                  <a:pt x="339" y="132"/>
                  <a:pt x="471" y="250"/>
                  <a:pt x="471" y="367"/>
                </a:cubicBezTo>
                <a:cubicBezTo>
                  <a:pt x="471" y="485"/>
                  <a:pt x="383" y="588"/>
                  <a:pt x="265" y="588"/>
                </a:cubicBezTo>
                <a:close/>
                <a:moveTo>
                  <a:pt x="265" y="191"/>
                </a:moveTo>
                <a:lnTo>
                  <a:pt x="265" y="191"/>
                </a:lnTo>
                <a:cubicBezTo>
                  <a:pt x="206" y="250"/>
                  <a:pt x="118" y="309"/>
                  <a:pt x="118" y="382"/>
                </a:cubicBezTo>
                <a:cubicBezTo>
                  <a:pt x="118" y="471"/>
                  <a:pt x="192" y="530"/>
                  <a:pt x="265" y="530"/>
                </a:cubicBezTo>
                <a:cubicBezTo>
                  <a:pt x="339" y="530"/>
                  <a:pt x="398" y="471"/>
                  <a:pt x="398" y="382"/>
                </a:cubicBezTo>
                <a:cubicBezTo>
                  <a:pt x="398" y="309"/>
                  <a:pt x="310" y="250"/>
                  <a:pt x="265" y="191"/>
                </a:cubicBezTo>
                <a:close/>
                <a:moveTo>
                  <a:pt x="265" y="485"/>
                </a:moveTo>
                <a:lnTo>
                  <a:pt x="265" y="485"/>
                </a:lnTo>
                <a:cubicBezTo>
                  <a:pt x="206" y="485"/>
                  <a:pt x="162" y="441"/>
                  <a:pt x="162" y="382"/>
                </a:cubicBezTo>
                <a:cubicBezTo>
                  <a:pt x="162" y="323"/>
                  <a:pt x="221" y="279"/>
                  <a:pt x="265" y="235"/>
                </a:cubicBezTo>
                <a:cubicBezTo>
                  <a:pt x="295" y="279"/>
                  <a:pt x="353" y="323"/>
                  <a:pt x="353" y="382"/>
                </a:cubicBezTo>
                <a:cubicBezTo>
                  <a:pt x="353" y="441"/>
                  <a:pt x="310" y="485"/>
                  <a:pt x="265" y="485"/>
                </a:cubicBezTo>
                <a:close/>
              </a:path>
            </a:pathLst>
          </a:custGeom>
          <a:solidFill>
            <a:schemeClr val="bg1"/>
          </a:solidFill>
          <a:ln>
            <a:noFill/>
          </a:ln>
          <a:effectLst/>
        </p:spPr>
        <p:txBody>
          <a:bodyPr wrap="none" anchor="ctr"/>
          <a:lstStyle/>
          <a:p>
            <a:endParaRPr lang="en-US" sz="2700"/>
          </a:p>
        </p:txBody>
      </p:sp>
      <p:sp>
        <p:nvSpPr>
          <p:cNvPr id="61" name="Freeform 158">
            <a:extLst>
              <a:ext uri="{FF2B5EF4-FFF2-40B4-BE49-F238E27FC236}">
                <a16:creationId xmlns:a16="http://schemas.microsoft.com/office/drawing/2014/main" id="{EF9A8272-C7BE-4EBE-B043-F6A6BFFF86AC}"/>
              </a:ext>
            </a:extLst>
          </p:cNvPr>
          <p:cNvSpPr>
            <a:spLocks noChangeArrowheads="1"/>
          </p:cNvSpPr>
          <p:nvPr/>
        </p:nvSpPr>
        <p:spPr bwMode="auto">
          <a:xfrm>
            <a:off x="4714116" y="3091037"/>
            <a:ext cx="417656" cy="405586"/>
          </a:xfrm>
          <a:custGeom>
            <a:avLst/>
            <a:gdLst>
              <a:gd name="T0" fmla="*/ 111414 w 634"/>
              <a:gd name="T1" fmla="*/ 31553 h 619"/>
              <a:gd name="T2" fmla="*/ 111414 w 634"/>
              <a:gd name="T3" fmla="*/ 31553 h 619"/>
              <a:gd name="T4" fmla="*/ 63459 w 634"/>
              <a:gd name="T5" fmla="*/ 84260 h 619"/>
              <a:gd name="T6" fmla="*/ 111414 w 634"/>
              <a:gd name="T7" fmla="*/ 131589 h 619"/>
              <a:gd name="T8" fmla="*/ 164417 w 634"/>
              <a:gd name="T9" fmla="*/ 84260 h 619"/>
              <a:gd name="T10" fmla="*/ 111414 w 634"/>
              <a:gd name="T11" fmla="*/ 31553 h 619"/>
              <a:gd name="T12" fmla="*/ 111414 w 634"/>
              <a:gd name="T13" fmla="*/ 115813 h 619"/>
              <a:gd name="T14" fmla="*/ 111414 w 634"/>
              <a:gd name="T15" fmla="*/ 115813 h 619"/>
              <a:gd name="T16" fmla="*/ 79684 w 634"/>
              <a:gd name="T17" fmla="*/ 84260 h 619"/>
              <a:gd name="T18" fmla="*/ 111414 w 634"/>
              <a:gd name="T19" fmla="*/ 47329 h 619"/>
              <a:gd name="T20" fmla="*/ 148552 w 634"/>
              <a:gd name="T21" fmla="*/ 84260 h 619"/>
              <a:gd name="T22" fmla="*/ 111414 w 634"/>
              <a:gd name="T23" fmla="*/ 115813 h 619"/>
              <a:gd name="T24" fmla="*/ 191098 w 634"/>
              <a:gd name="T25" fmla="*/ 121191 h 619"/>
              <a:gd name="T26" fmla="*/ 191098 w 634"/>
              <a:gd name="T27" fmla="*/ 121191 h 619"/>
              <a:gd name="T28" fmla="*/ 201555 w 634"/>
              <a:gd name="T29" fmla="*/ 84260 h 619"/>
              <a:gd name="T30" fmla="*/ 111414 w 634"/>
              <a:gd name="T31" fmla="*/ 0 h 619"/>
              <a:gd name="T32" fmla="*/ 26321 w 634"/>
              <a:gd name="T33" fmla="*/ 84260 h 619"/>
              <a:gd name="T34" fmla="*/ 37138 w 634"/>
              <a:gd name="T35" fmla="*/ 121191 h 619"/>
              <a:gd name="T36" fmla="*/ 0 w 634"/>
              <a:gd name="T37" fmla="*/ 179277 h 619"/>
              <a:gd name="T38" fmla="*/ 42186 w 634"/>
              <a:gd name="T39" fmla="*/ 190034 h 619"/>
              <a:gd name="T40" fmla="*/ 74276 w 634"/>
              <a:gd name="T41" fmla="*/ 221586 h 619"/>
              <a:gd name="T42" fmla="*/ 106006 w 634"/>
              <a:gd name="T43" fmla="*/ 168879 h 619"/>
              <a:gd name="T44" fmla="*/ 111414 w 634"/>
              <a:gd name="T45" fmla="*/ 168879 h 619"/>
              <a:gd name="T46" fmla="*/ 116822 w 634"/>
              <a:gd name="T47" fmla="*/ 168879 h 619"/>
              <a:gd name="T48" fmla="*/ 148552 w 634"/>
              <a:gd name="T49" fmla="*/ 221586 h 619"/>
              <a:gd name="T50" fmla="*/ 180282 w 634"/>
              <a:gd name="T51" fmla="*/ 190034 h 619"/>
              <a:gd name="T52" fmla="*/ 228236 w 634"/>
              <a:gd name="T53" fmla="*/ 179277 h 619"/>
              <a:gd name="T54" fmla="*/ 191098 w 634"/>
              <a:gd name="T55" fmla="*/ 121191 h 619"/>
              <a:gd name="T56" fmla="*/ 74276 w 634"/>
              <a:gd name="T57" fmla="*/ 195053 h 619"/>
              <a:gd name="T58" fmla="*/ 74276 w 634"/>
              <a:gd name="T59" fmla="*/ 195053 h 619"/>
              <a:gd name="T60" fmla="*/ 53003 w 634"/>
              <a:gd name="T61" fmla="*/ 179277 h 619"/>
              <a:gd name="T62" fmla="*/ 20913 w 634"/>
              <a:gd name="T63" fmla="*/ 168879 h 619"/>
              <a:gd name="T64" fmla="*/ 42186 w 634"/>
              <a:gd name="T65" fmla="*/ 136968 h 619"/>
              <a:gd name="T66" fmla="*/ 90141 w 634"/>
              <a:gd name="T67" fmla="*/ 163501 h 619"/>
              <a:gd name="T68" fmla="*/ 74276 w 634"/>
              <a:gd name="T69" fmla="*/ 195053 h 619"/>
              <a:gd name="T70" fmla="*/ 111414 w 634"/>
              <a:gd name="T71" fmla="*/ 152744 h 619"/>
              <a:gd name="T72" fmla="*/ 111414 w 634"/>
              <a:gd name="T73" fmla="*/ 152744 h 619"/>
              <a:gd name="T74" fmla="*/ 42186 w 634"/>
              <a:gd name="T75" fmla="*/ 84260 h 619"/>
              <a:gd name="T76" fmla="*/ 111414 w 634"/>
              <a:gd name="T77" fmla="*/ 10398 h 619"/>
              <a:gd name="T78" fmla="*/ 185690 w 634"/>
              <a:gd name="T79" fmla="*/ 84260 h 619"/>
              <a:gd name="T80" fmla="*/ 111414 w 634"/>
              <a:gd name="T81" fmla="*/ 152744 h 619"/>
              <a:gd name="T82" fmla="*/ 174873 w 634"/>
              <a:gd name="T83" fmla="*/ 179277 h 619"/>
              <a:gd name="T84" fmla="*/ 174873 w 634"/>
              <a:gd name="T85" fmla="*/ 179277 h 619"/>
              <a:gd name="T86" fmla="*/ 153600 w 634"/>
              <a:gd name="T87" fmla="*/ 195053 h 619"/>
              <a:gd name="T88" fmla="*/ 132687 w 634"/>
              <a:gd name="T89" fmla="*/ 163501 h 619"/>
              <a:gd name="T90" fmla="*/ 180282 w 634"/>
              <a:gd name="T91" fmla="*/ 136968 h 619"/>
              <a:gd name="T92" fmla="*/ 201555 w 634"/>
              <a:gd name="T93" fmla="*/ 168879 h 619"/>
              <a:gd name="T94" fmla="*/ 174873 w 634"/>
              <a:gd name="T95" fmla="*/ 179277 h 6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34" h="619">
                <a:moveTo>
                  <a:pt x="309" y="88"/>
                </a:moveTo>
                <a:lnTo>
                  <a:pt x="309" y="88"/>
                </a:lnTo>
                <a:cubicBezTo>
                  <a:pt x="235" y="88"/>
                  <a:pt x="176" y="162"/>
                  <a:pt x="176" y="235"/>
                </a:cubicBezTo>
                <a:cubicBezTo>
                  <a:pt x="176" y="309"/>
                  <a:pt x="235" y="367"/>
                  <a:pt x="309" y="367"/>
                </a:cubicBezTo>
                <a:cubicBezTo>
                  <a:pt x="383" y="367"/>
                  <a:pt x="456" y="309"/>
                  <a:pt x="456" y="235"/>
                </a:cubicBezTo>
                <a:cubicBezTo>
                  <a:pt x="456" y="162"/>
                  <a:pt x="383" y="88"/>
                  <a:pt x="309" y="88"/>
                </a:cubicBezTo>
                <a:close/>
                <a:moveTo>
                  <a:pt x="309" y="323"/>
                </a:moveTo>
                <a:lnTo>
                  <a:pt x="309" y="323"/>
                </a:lnTo>
                <a:cubicBezTo>
                  <a:pt x="265" y="323"/>
                  <a:pt x="221" y="279"/>
                  <a:pt x="221" y="235"/>
                </a:cubicBezTo>
                <a:cubicBezTo>
                  <a:pt x="221" y="176"/>
                  <a:pt x="265" y="132"/>
                  <a:pt x="309" y="132"/>
                </a:cubicBezTo>
                <a:cubicBezTo>
                  <a:pt x="368" y="132"/>
                  <a:pt x="412" y="176"/>
                  <a:pt x="412" y="235"/>
                </a:cubicBezTo>
                <a:cubicBezTo>
                  <a:pt x="412" y="279"/>
                  <a:pt x="368" y="323"/>
                  <a:pt x="309" y="323"/>
                </a:cubicBezTo>
                <a:close/>
                <a:moveTo>
                  <a:pt x="530" y="338"/>
                </a:moveTo>
                <a:lnTo>
                  <a:pt x="530" y="338"/>
                </a:lnTo>
                <a:cubicBezTo>
                  <a:pt x="544" y="309"/>
                  <a:pt x="559" y="264"/>
                  <a:pt x="559" y="235"/>
                </a:cubicBezTo>
                <a:cubicBezTo>
                  <a:pt x="559" y="103"/>
                  <a:pt x="441" y="0"/>
                  <a:pt x="309" y="0"/>
                </a:cubicBezTo>
                <a:cubicBezTo>
                  <a:pt x="176" y="0"/>
                  <a:pt x="73" y="103"/>
                  <a:pt x="73" y="235"/>
                </a:cubicBezTo>
                <a:cubicBezTo>
                  <a:pt x="73" y="264"/>
                  <a:pt x="88" y="309"/>
                  <a:pt x="103" y="338"/>
                </a:cubicBezTo>
                <a:cubicBezTo>
                  <a:pt x="0" y="500"/>
                  <a:pt x="0" y="500"/>
                  <a:pt x="0" y="500"/>
                </a:cubicBezTo>
                <a:cubicBezTo>
                  <a:pt x="0" y="500"/>
                  <a:pt x="58" y="515"/>
                  <a:pt x="117" y="530"/>
                </a:cubicBezTo>
                <a:cubicBezTo>
                  <a:pt x="162" y="574"/>
                  <a:pt x="206" y="618"/>
                  <a:pt x="206" y="618"/>
                </a:cubicBezTo>
                <a:cubicBezTo>
                  <a:pt x="294" y="471"/>
                  <a:pt x="294" y="471"/>
                  <a:pt x="294" y="471"/>
                </a:cubicBezTo>
                <a:cubicBezTo>
                  <a:pt x="309" y="471"/>
                  <a:pt x="309" y="471"/>
                  <a:pt x="309" y="471"/>
                </a:cubicBezTo>
                <a:cubicBezTo>
                  <a:pt x="324" y="471"/>
                  <a:pt x="324" y="471"/>
                  <a:pt x="324" y="471"/>
                </a:cubicBezTo>
                <a:cubicBezTo>
                  <a:pt x="412" y="618"/>
                  <a:pt x="412" y="618"/>
                  <a:pt x="412" y="618"/>
                </a:cubicBezTo>
                <a:cubicBezTo>
                  <a:pt x="412" y="618"/>
                  <a:pt x="456" y="574"/>
                  <a:pt x="500" y="530"/>
                </a:cubicBezTo>
                <a:cubicBezTo>
                  <a:pt x="559" y="515"/>
                  <a:pt x="633" y="500"/>
                  <a:pt x="633" y="500"/>
                </a:cubicBezTo>
                <a:lnTo>
                  <a:pt x="530" y="338"/>
                </a:lnTo>
                <a:close/>
                <a:moveTo>
                  <a:pt x="206" y="544"/>
                </a:moveTo>
                <a:lnTo>
                  <a:pt x="206" y="544"/>
                </a:lnTo>
                <a:cubicBezTo>
                  <a:pt x="206" y="544"/>
                  <a:pt x="176" y="530"/>
                  <a:pt x="147" y="500"/>
                </a:cubicBezTo>
                <a:cubicBezTo>
                  <a:pt x="103" y="485"/>
                  <a:pt x="58" y="471"/>
                  <a:pt x="58" y="471"/>
                </a:cubicBezTo>
                <a:cubicBezTo>
                  <a:pt x="117" y="382"/>
                  <a:pt x="117" y="382"/>
                  <a:pt x="117" y="382"/>
                </a:cubicBezTo>
                <a:cubicBezTo>
                  <a:pt x="147" y="412"/>
                  <a:pt x="206" y="456"/>
                  <a:pt x="250" y="456"/>
                </a:cubicBezTo>
                <a:lnTo>
                  <a:pt x="206" y="544"/>
                </a:lnTo>
                <a:close/>
                <a:moveTo>
                  <a:pt x="309" y="426"/>
                </a:moveTo>
                <a:lnTo>
                  <a:pt x="309" y="426"/>
                </a:lnTo>
                <a:cubicBezTo>
                  <a:pt x="206" y="426"/>
                  <a:pt x="117" y="338"/>
                  <a:pt x="117" y="235"/>
                </a:cubicBezTo>
                <a:cubicBezTo>
                  <a:pt x="117" y="117"/>
                  <a:pt x="206" y="29"/>
                  <a:pt x="309" y="29"/>
                </a:cubicBezTo>
                <a:cubicBezTo>
                  <a:pt x="426" y="29"/>
                  <a:pt x="515" y="117"/>
                  <a:pt x="515" y="235"/>
                </a:cubicBezTo>
                <a:cubicBezTo>
                  <a:pt x="515" y="338"/>
                  <a:pt x="426" y="426"/>
                  <a:pt x="309" y="426"/>
                </a:cubicBezTo>
                <a:close/>
                <a:moveTo>
                  <a:pt x="485" y="500"/>
                </a:moveTo>
                <a:lnTo>
                  <a:pt x="485" y="500"/>
                </a:lnTo>
                <a:cubicBezTo>
                  <a:pt x="456" y="530"/>
                  <a:pt x="426" y="544"/>
                  <a:pt x="426" y="544"/>
                </a:cubicBezTo>
                <a:cubicBezTo>
                  <a:pt x="368" y="456"/>
                  <a:pt x="368" y="456"/>
                  <a:pt x="368" y="456"/>
                </a:cubicBezTo>
                <a:cubicBezTo>
                  <a:pt x="426" y="456"/>
                  <a:pt x="471" y="412"/>
                  <a:pt x="500" y="382"/>
                </a:cubicBezTo>
                <a:cubicBezTo>
                  <a:pt x="559" y="471"/>
                  <a:pt x="559" y="471"/>
                  <a:pt x="559" y="471"/>
                </a:cubicBezTo>
                <a:cubicBezTo>
                  <a:pt x="559" y="471"/>
                  <a:pt x="530" y="485"/>
                  <a:pt x="485" y="500"/>
                </a:cubicBezTo>
                <a:close/>
              </a:path>
            </a:pathLst>
          </a:custGeom>
          <a:solidFill>
            <a:schemeClr val="bg1"/>
          </a:solidFill>
          <a:ln>
            <a:noFill/>
          </a:ln>
          <a:effectLst/>
        </p:spPr>
        <p:txBody>
          <a:bodyPr wrap="none" anchor="ctr"/>
          <a:lstStyle/>
          <a:p>
            <a:endParaRPr lang="en-US" sz="2700"/>
          </a:p>
        </p:txBody>
      </p:sp>
      <p:sp>
        <p:nvSpPr>
          <p:cNvPr id="62" name="Freeform 159">
            <a:extLst>
              <a:ext uri="{FF2B5EF4-FFF2-40B4-BE49-F238E27FC236}">
                <a16:creationId xmlns:a16="http://schemas.microsoft.com/office/drawing/2014/main" id="{30F4408E-0385-45E9-8FE5-41E0101AB79C}"/>
              </a:ext>
            </a:extLst>
          </p:cNvPr>
          <p:cNvSpPr>
            <a:spLocks noChangeArrowheads="1"/>
          </p:cNvSpPr>
          <p:nvPr/>
        </p:nvSpPr>
        <p:spPr bwMode="auto">
          <a:xfrm>
            <a:off x="6084798" y="5398797"/>
            <a:ext cx="424900" cy="388687"/>
          </a:xfrm>
          <a:custGeom>
            <a:avLst/>
            <a:gdLst>
              <a:gd name="T0" fmla="*/ 184545 w 649"/>
              <a:gd name="T1" fmla="*/ 26677 h 590"/>
              <a:gd name="T2" fmla="*/ 184545 w 649"/>
              <a:gd name="T3" fmla="*/ 26677 h 590"/>
              <a:gd name="T4" fmla="*/ 158386 w 649"/>
              <a:gd name="T5" fmla="*/ 0 h 590"/>
              <a:gd name="T6" fmla="*/ 73818 w 649"/>
              <a:gd name="T7" fmla="*/ 0 h 590"/>
              <a:gd name="T8" fmla="*/ 47659 w 649"/>
              <a:gd name="T9" fmla="*/ 26677 h 590"/>
              <a:gd name="T10" fmla="*/ 5375 w 649"/>
              <a:gd name="T11" fmla="*/ 58402 h 590"/>
              <a:gd name="T12" fmla="*/ 47659 w 649"/>
              <a:gd name="T13" fmla="*/ 100941 h 590"/>
              <a:gd name="T14" fmla="*/ 52676 w 649"/>
              <a:gd name="T15" fmla="*/ 100941 h 590"/>
              <a:gd name="T16" fmla="*/ 110727 w 649"/>
              <a:gd name="T17" fmla="*/ 153935 h 590"/>
              <a:gd name="T18" fmla="*/ 110727 w 649"/>
              <a:gd name="T19" fmla="*/ 196474 h 590"/>
              <a:gd name="T20" fmla="*/ 89585 w 649"/>
              <a:gd name="T21" fmla="*/ 196474 h 590"/>
              <a:gd name="T22" fmla="*/ 79193 w 649"/>
              <a:gd name="T23" fmla="*/ 206929 h 590"/>
              <a:gd name="T24" fmla="*/ 89585 w 649"/>
              <a:gd name="T25" fmla="*/ 212336 h 590"/>
              <a:gd name="T26" fmla="*/ 142261 w 649"/>
              <a:gd name="T27" fmla="*/ 212336 h 590"/>
              <a:gd name="T28" fmla="*/ 153011 w 649"/>
              <a:gd name="T29" fmla="*/ 206929 h 590"/>
              <a:gd name="T30" fmla="*/ 142261 w 649"/>
              <a:gd name="T31" fmla="*/ 196474 h 590"/>
              <a:gd name="T32" fmla="*/ 121477 w 649"/>
              <a:gd name="T33" fmla="*/ 196474 h 590"/>
              <a:gd name="T34" fmla="*/ 121477 w 649"/>
              <a:gd name="T35" fmla="*/ 153935 h 590"/>
              <a:gd name="T36" fmla="*/ 179528 w 649"/>
              <a:gd name="T37" fmla="*/ 100941 h 590"/>
              <a:gd name="T38" fmla="*/ 184545 w 649"/>
              <a:gd name="T39" fmla="*/ 100941 h 590"/>
              <a:gd name="T40" fmla="*/ 226829 w 649"/>
              <a:gd name="T41" fmla="*/ 58402 h 590"/>
              <a:gd name="T42" fmla="*/ 184545 w 649"/>
              <a:gd name="T43" fmla="*/ 26677 h 590"/>
              <a:gd name="T44" fmla="*/ 47659 w 649"/>
              <a:gd name="T45" fmla="*/ 85079 h 590"/>
              <a:gd name="T46" fmla="*/ 47659 w 649"/>
              <a:gd name="T47" fmla="*/ 85079 h 590"/>
              <a:gd name="T48" fmla="*/ 15767 w 649"/>
              <a:gd name="T49" fmla="*/ 58402 h 590"/>
              <a:gd name="T50" fmla="*/ 47659 w 649"/>
              <a:gd name="T51" fmla="*/ 42539 h 590"/>
              <a:gd name="T52" fmla="*/ 47659 w 649"/>
              <a:gd name="T53" fmla="*/ 85079 h 590"/>
              <a:gd name="T54" fmla="*/ 174153 w 649"/>
              <a:gd name="T55" fmla="*/ 68856 h 590"/>
              <a:gd name="T56" fmla="*/ 174153 w 649"/>
              <a:gd name="T57" fmla="*/ 68856 h 590"/>
              <a:gd name="T58" fmla="*/ 116102 w 649"/>
              <a:gd name="T59" fmla="*/ 143480 h 590"/>
              <a:gd name="T60" fmla="*/ 58051 w 649"/>
              <a:gd name="T61" fmla="*/ 68856 h 590"/>
              <a:gd name="T62" fmla="*/ 58051 w 649"/>
              <a:gd name="T63" fmla="*/ 26677 h 590"/>
              <a:gd name="T64" fmla="*/ 73818 w 649"/>
              <a:gd name="T65" fmla="*/ 15862 h 590"/>
              <a:gd name="T66" fmla="*/ 158386 w 649"/>
              <a:gd name="T67" fmla="*/ 15862 h 590"/>
              <a:gd name="T68" fmla="*/ 174153 w 649"/>
              <a:gd name="T69" fmla="*/ 26677 h 590"/>
              <a:gd name="T70" fmla="*/ 174153 w 649"/>
              <a:gd name="T71" fmla="*/ 68856 h 590"/>
              <a:gd name="T72" fmla="*/ 184545 w 649"/>
              <a:gd name="T73" fmla="*/ 85079 h 590"/>
              <a:gd name="T74" fmla="*/ 184545 w 649"/>
              <a:gd name="T75" fmla="*/ 85079 h 590"/>
              <a:gd name="T76" fmla="*/ 184545 w 649"/>
              <a:gd name="T77" fmla="*/ 42539 h 590"/>
              <a:gd name="T78" fmla="*/ 216437 w 649"/>
              <a:gd name="T79" fmla="*/ 58402 h 590"/>
              <a:gd name="T80" fmla="*/ 184545 w 649"/>
              <a:gd name="T81" fmla="*/ 85079 h 5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49" h="590">
                <a:moveTo>
                  <a:pt x="515" y="74"/>
                </a:moveTo>
                <a:lnTo>
                  <a:pt x="515" y="74"/>
                </a:lnTo>
                <a:cubicBezTo>
                  <a:pt x="515" y="30"/>
                  <a:pt x="486" y="0"/>
                  <a:pt x="442" y="0"/>
                </a:cubicBezTo>
                <a:cubicBezTo>
                  <a:pt x="206" y="0"/>
                  <a:pt x="206" y="0"/>
                  <a:pt x="206" y="0"/>
                </a:cubicBezTo>
                <a:cubicBezTo>
                  <a:pt x="162" y="0"/>
                  <a:pt x="133" y="30"/>
                  <a:pt x="133" y="74"/>
                </a:cubicBezTo>
                <a:cubicBezTo>
                  <a:pt x="0" y="74"/>
                  <a:pt x="15" y="74"/>
                  <a:pt x="15" y="162"/>
                </a:cubicBezTo>
                <a:cubicBezTo>
                  <a:pt x="15" y="221"/>
                  <a:pt x="59" y="280"/>
                  <a:pt x="133" y="280"/>
                </a:cubicBezTo>
                <a:cubicBezTo>
                  <a:pt x="133" y="280"/>
                  <a:pt x="133" y="280"/>
                  <a:pt x="147" y="280"/>
                </a:cubicBezTo>
                <a:cubicBezTo>
                  <a:pt x="162" y="353"/>
                  <a:pt x="236" y="427"/>
                  <a:pt x="309" y="427"/>
                </a:cubicBezTo>
                <a:cubicBezTo>
                  <a:pt x="309" y="545"/>
                  <a:pt x="309" y="545"/>
                  <a:pt x="309" y="545"/>
                </a:cubicBezTo>
                <a:cubicBezTo>
                  <a:pt x="250" y="545"/>
                  <a:pt x="250" y="545"/>
                  <a:pt x="250" y="545"/>
                </a:cubicBezTo>
                <a:cubicBezTo>
                  <a:pt x="236" y="545"/>
                  <a:pt x="221" y="560"/>
                  <a:pt x="221" y="574"/>
                </a:cubicBezTo>
                <a:cubicBezTo>
                  <a:pt x="221" y="574"/>
                  <a:pt x="236" y="589"/>
                  <a:pt x="250" y="589"/>
                </a:cubicBezTo>
                <a:cubicBezTo>
                  <a:pt x="397" y="589"/>
                  <a:pt x="397" y="589"/>
                  <a:pt x="397" y="589"/>
                </a:cubicBezTo>
                <a:cubicBezTo>
                  <a:pt x="413" y="589"/>
                  <a:pt x="427" y="574"/>
                  <a:pt x="427" y="574"/>
                </a:cubicBezTo>
                <a:cubicBezTo>
                  <a:pt x="427" y="560"/>
                  <a:pt x="413" y="545"/>
                  <a:pt x="397" y="545"/>
                </a:cubicBezTo>
                <a:cubicBezTo>
                  <a:pt x="339" y="545"/>
                  <a:pt x="339" y="545"/>
                  <a:pt x="339" y="545"/>
                </a:cubicBezTo>
                <a:cubicBezTo>
                  <a:pt x="339" y="427"/>
                  <a:pt x="339" y="427"/>
                  <a:pt x="339" y="427"/>
                </a:cubicBezTo>
                <a:cubicBezTo>
                  <a:pt x="413" y="427"/>
                  <a:pt x="486" y="353"/>
                  <a:pt x="501" y="280"/>
                </a:cubicBezTo>
                <a:cubicBezTo>
                  <a:pt x="515" y="280"/>
                  <a:pt x="515" y="280"/>
                  <a:pt x="515" y="280"/>
                </a:cubicBezTo>
                <a:cubicBezTo>
                  <a:pt x="589" y="280"/>
                  <a:pt x="633" y="221"/>
                  <a:pt x="633" y="162"/>
                </a:cubicBezTo>
                <a:cubicBezTo>
                  <a:pt x="633" y="74"/>
                  <a:pt x="648" y="74"/>
                  <a:pt x="515" y="74"/>
                </a:cubicBezTo>
                <a:close/>
                <a:moveTo>
                  <a:pt x="133" y="236"/>
                </a:moveTo>
                <a:lnTo>
                  <a:pt x="133" y="236"/>
                </a:lnTo>
                <a:cubicBezTo>
                  <a:pt x="88" y="236"/>
                  <a:pt x="44" y="206"/>
                  <a:pt x="44" y="162"/>
                </a:cubicBezTo>
                <a:cubicBezTo>
                  <a:pt x="44" y="118"/>
                  <a:pt x="44" y="118"/>
                  <a:pt x="133" y="118"/>
                </a:cubicBezTo>
                <a:lnTo>
                  <a:pt x="133" y="236"/>
                </a:lnTo>
                <a:close/>
                <a:moveTo>
                  <a:pt x="486" y="191"/>
                </a:moveTo>
                <a:lnTo>
                  <a:pt x="486" y="191"/>
                </a:lnTo>
                <a:cubicBezTo>
                  <a:pt x="486" y="280"/>
                  <a:pt x="413" y="398"/>
                  <a:pt x="324" y="398"/>
                </a:cubicBezTo>
                <a:cubicBezTo>
                  <a:pt x="236" y="398"/>
                  <a:pt x="162" y="280"/>
                  <a:pt x="162" y="191"/>
                </a:cubicBezTo>
                <a:cubicBezTo>
                  <a:pt x="162" y="74"/>
                  <a:pt x="162" y="74"/>
                  <a:pt x="162" y="74"/>
                </a:cubicBezTo>
                <a:cubicBezTo>
                  <a:pt x="162" y="59"/>
                  <a:pt x="192" y="44"/>
                  <a:pt x="206" y="44"/>
                </a:cubicBezTo>
                <a:cubicBezTo>
                  <a:pt x="442" y="44"/>
                  <a:pt x="442" y="44"/>
                  <a:pt x="442" y="44"/>
                </a:cubicBezTo>
                <a:cubicBezTo>
                  <a:pt x="456" y="44"/>
                  <a:pt x="486" y="59"/>
                  <a:pt x="486" y="74"/>
                </a:cubicBezTo>
                <a:lnTo>
                  <a:pt x="486" y="191"/>
                </a:lnTo>
                <a:close/>
                <a:moveTo>
                  <a:pt x="515" y="236"/>
                </a:moveTo>
                <a:lnTo>
                  <a:pt x="515" y="236"/>
                </a:lnTo>
                <a:cubicBezTo>
                  <a:pt x="515" y="118"/>
                  <a:pt x="515" y="118"/>
                  <a:pt x="515" y="118"/>
                </a:cubicBezTo>
                <a:cubicBezTo>
                  <a:pt x="604" y="118"/>
                  <a:pt x="604" y="118"/>
                  <a:pt x="604" y="162"/>
                </a:cubicBezTo>
                <a:cubicBezTo>
                  <a:pt x="604" y="206"/>
                  <a:pt x="560" y="236"/>
                  <a:pt x="515" y="236"/>
                </a:cubicBezTo>
                <a:close/>
              </a:path>
            </a:pathLst>
          </a:custGeom>
          <a:solidFill>
            <a:schemeClr val="bg1"/>
          </a:solidFill>
          <a:ln>
            <a:noFill/>
          </a:ln>
          <a:effectLst/>
        </p:spPr>
        <p:txBody>
          <a:bodyPr wrap="none" anchor="ctr"/>
          <a:lstStyle/>
          <a:p>
            <a:endParaRPr lang="en-US" sz="2700"/>
          </a:p>
        </p:txBody>
      </p:sp>
      <p:sp>
        <p:nvSpPr>
          <p:cNvPr id="63" name="Freeform 160">
            <a:extLst>
              <a:ext uri="{FF2B5EF4-FFF2-40B4-BE49-F238E27FC236}">
                <a16:creationId xmlns:a16="http://schemas.microsoft.com/office/drawing/2014/main" id="{32884ABC-0393-47F7-A3E8-9794F60EB6AF}"/>
              </a:ext>
            </a:extLst>
          </p:cNvPr>
          <p:cNvSpPr>
            <a:spLocks noChangeArrowheads="1"/>
          </p:cNvSpPr>
          <p:nvPr/>
        </p:nvSpPr>
        <p:spPr bwMode="auto">
          <a:xfrm>
            <a:off x="4745906" y="4611043"/>
            <a:ext cx="417656" cy="405586"/>
          </a:xfrm>
          <a:custGeom>
            <a:avLst/>
            <a:gdLst>
              <a:gd name="T0" fmla="*/ 63820 w 634"/>
              <a:gd name="T1" fmla="*/ 68484 h 619"/>
              <a:gd name="T2" fmla="*/ 63820 w 634"/>
              <a:gd name="T3" fmla="*/ 68484 h 619"/>
              <a:gd name="T4" fmla="*/ 58411 w 634"/>
              <a:gd name="T5" fmla="*/ 73504 h 619"/>
              <a:gd name="T6" fmla="*/ 58411 w 634"/>
              <a:gd name="T7" fmla="*/ 147724 h 619"/>
              <a:gd name="T8" fmla="*/ 63820 w 634"/>
              <a:gd name="T9" fmla="*/ 152744 h 619"/>
              <a:gd name="T10" fmla="*/ 74637 w 634"/>
              <a:gd name="T11" fmla="*/ 147724 h 619"/>
              <a:gd name="T12" fmla="*/ 74637 w 634"/>
              <a:gd name="T13" fmla="*/ 73504 h 619"/>
              <a:gd name="T14" fmla="*/ 63820 w 634"/>
              <a:gd name="T15" fmla="*/ 68484 h 619"/>
              <a:gd name="T16" fmla="*/ 122231 w 634"/>
              <a:gd name="T17" fmla="*/ 89639 h 619"/>
              <a:gd name="T18" fmla="*/ 122231 w 634"/>
              <a:gd name="T19" fmla="*/ 89639 h 619"/>
              <a:gd name="T20" fmla="*/ 116822 w 634"/>
              <a:gd name="T21" fmla="*/ 94658 h 619"/>
              <a:gd name="T22" fmla="*/ 116822 w 634"/>
              <a:gd name="T23" fmla="*/ 136968 h 619"/>
              <a:gd name="T24" fmla="*/ 122231 w 634"/>
              <a:gd name="T25" fmla="*/ 147724 h 619"/>
              <a:gd name="T26" fmla="*/ 127639 w 634"/>
              <a:gd name="T27" fmla="*/ 136968 h 619"/>
              <a:gd name="T28" fmla="*/ 127639 w 634"/>
              <a:gd name="T29" fmla="*/ 94658 h 619"/>
              <a:gd name="T30" fmla="*/ 122231 w 634"/>
              <a:gd name="T31" fmla="*/ 89639 h 619"/>
              <a:gd name="T32" fmla="*/ 169825 w 634"/>
              <a:gd name="T33" fmla="*/ 0 h 619"/>
              <a:gd name="T34" fmla="*/ 169825 w 634"/>
              <a:gd name="T35" fmla="*/ 0 h 619"/>
              <a:gd name="T36" fmla="*/ 116822 w 634"/>
              <a:gd name="T37" fmla="*/ 41951 h 619"/>
              <a:gd name="T38" fmla="*/ 58411 w 634"/>
              <a:gd name="T39" fmla="*/ 20796 h 619"/>
              <a:gd name="T40" fmla="*/ 0 w 634"/>
              <a:gd name="T41" fmla="*/ 52707 h 619"/>
              <a:gd name="T42" fmla="*/ 0 w 634"/>
              <a:gd name="T43" fmla="*/ 221586 h 619"/>
              <a:gd name="T44" fmla="*/ 58411 w 634"/>
              <a:gd name="T45" fmla="*/ 190034 h 619"/>
              <a:gd name="T46" fmla="*/ 116822 w 634"/>
              <a:gd name="T47" fmla="*/ 210830 h 619"/>
              <a:gd name="T48" fmla="*/ 169825 w 634"/>
              <a:gd name="T49" fmla="*/ 168879 h 619"/>
              <a:gd name="T50" fmla="*/ 228236 w 634"/>
              <a:gd name="T51" fmla="*/ 210830 h 619"/>
              <a:gd name="T52" fmla="*/ 228236 w 634"/>
              <a:gd name="T53" fmla="*/ 41951 h 619"/>
              <a:gd name="T54" fmla="*/ 169825 w 634"/>
              <a:gd name="T55" fmla="*/ 0 h 619"/>
              <a:gd name="T56" fmla="*/ 212372 w 634"/>
              <a:gd name="T57" fmla="*/ 184655 h 619"/>
              <a:gd name="T58" fmla="*/ 212372 w 634"/>
              <a:gd name="T59" fmla="*/ 184655 h 619"/>
              <a:gd name="T60" fmla="*/ 169825 w 634"/>
              <a:gd name="T61" fmla="*/ 152744 h 619"/>
              <a:gd name="T62" fmla="*/ 116822 w 634"/>
              <a:gd name="T63" fmla="*/ 195053 h 619"/>
              <a:gd name="T64" fmla="*/ 58411 w 634"/>
              <a:gd name="T65" fmla="*/ 173899 h 619"/>
              <a:gd name="T66" fmla="*/ 15865 w 634"/>
              <a:gd name="T67" fmla="*/ 200432 h 619"/>
              <a:gd name="T68" fmla="*/ 15865 w 634"/>
              <a:gd name="T69" fmla="*/ 58086 h 619"/>
              <a:gd name="T70" fmla="*/ 58411 w 634"/>
              <a:gd name="T71" fmla="*/ 31553 h 619"/>
              <a:gd name="T72" fmla="*/ 116822 w 634"/>
              <a:gd name="T73" fmla="*/ 52707 h 619"/>
              <a:gd name="T74" fmla="*/ 169825 w 634"/>
              <a:gd name="T75" fmla="*/ 10398 h 619"/>
              <a:gd name="T76" fmla="*/ 212372 w 634"/>
              <a:gd name="T77" fmla="*/ 41951 h 619"/>
              <a:gd name="T78" fmla="*/ 212372 w 634"/>
              <a:gd name="T79" fmla="*/ 184655 h 619"/>
              <a:gd name="T80" fmla="*/ 169825 w 634"/>
              <a:gd name="T81" fmla="*/ 115813 h 619"/>
              <a:gd name="T82" fmla="*/ 169825 w 634"/>
              <a:gd name="T83" fmla="*/ 115813 h 619"/>
              <a:gd name="T84" fmla="*/ 180642 w 634"/>
              <a:gd name="T85" fmla="*/ 126570 h 619"/>
              <a:gd name="T86" fmla="*/ 186051 w 634"/>
              <a:gd name="T87" fmla="*/ 115813 h 619"/>
              <a:gd name="T88" fmla="*/ 186051 w 634"/>
              <a:gd name="T89" fmla="*/ 63106 h 619"/>
              <a:gd name="T90" fmla="*/ 180642 w 634"/>
              <a:gd name="T91" fmla="*/ 52707 h 619"/>
              <a:gd name="T92" fmla="*/ 169825 w 634"/>
              <a:gd name="T93" fmla="*/ 63106 h 619"/>
              <a:gd name="T94" fmla="*/ 169825 w 634"/>
              <a:gd name="T95" fmla="*/ 115813 h 6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34" h="619">
                <a:moveTo>
                  <a:pt x="177" y="191"/>
                </a:moveTo>
                <a:lnTo>
                  <a:pt x="177" y="191"/>
                </a:lnTo>
                <a:lnTo>
                  <a:pt x="162" y="205"/>
                </a:lnTo>
                <a:cubicBezTo>
                  <a:pt x="162" y="412"/>
                  <a:pt x="162" y="412"/>
                  <a:pt x="162" y="412"/>
                </a:cubicBezTo>
                <a:lnTo>
                  <a:pt x="177" y="426"/>
                </a:lnTo>
                <a:cubicBezTo>
                  <a:pt x="192" y="426"/>
                  <a:pt x="207" y="412"/>
                  <a:pt x="207" y="412"/>
                </a:cubicBezTo>
                <a:cubicBezTo>
                  <a:pt x="207" y="205"/>
                  <a:pt x="207" y="205"/>
                  <a:pt x="207" y="205"/>
                </a:cubicBezTo>
                <a:cubicBezTo>
                  <a:pt x="207" y="205"/>
                  <a:pt x="192" y="191"/>
                  <a:pt x="177" y="191"/>
                </a:cubicBezTo>
                <a:close/>
                <a:moveTo>
                  <a:pt x="339" y="250"/>
                </a:moveTo>
                <a:lnTo>
                  <a:pt x="339" y="250"/>
                </a:lnTo>
                <a:cubicBezTo>
                  <a:pt x="324" y="250"/>
                  <a:pt x="324" y="264"/>
                  <a:pt x="324" y="264"/>
                </a:cubicBezTo>
                <a:cubicBezTo>
                  <a:pt x="324" y="382"/>
                  <a:pt x="324" y="382"/>
                  <a:pt x="324" y="382"/>
                </a:cubicBezTo>
                <a:cubicBezTo>
                  <a:pt x="324" y="397"/>
                  <a:pt x="324" y="412"/>
                  <a:pt x="339" y="412"/>
                </a:cubicBezTo>
                <a:cubicBezTo>
                  <a:pt x="354" y="412"/>
                  <a:pt x="354" y="397"/>
                  <a:pt x="354" y="382"/>
                </a:cubicBezTo>
                <a:cubicBezTo>
                  <a:pt x="354" y="264"/>
                  <a:pt x="354" y="264"/>
                  <a:pt x="354" y="264"/>
                </a:cubicBezTo>
                <a:cubicBezTo>
                  <a:pt x="354" y="264"/>
                  <a:pt x="354" y="250"/>
                  <a:pt x="339" y="250"/>
                </a:cubicBezTo>
                <a:close/>
                <a:moveTo>
                  <a:pt x="471" y="0"/>
                </a:moveTo>
                <a:lnTo>
                  <a:pt x="471" y="0"/>
                </a:lnTo>
                <a:cubicBezTo>
                  <a:pt x="324" y="117"/>
                  <a:pt x="324" y="117"/>
                  <a:pt x="324" y="117"/>
                </a:cubicBezTo>
                <a:cubicBezTo>
                  <a:pt x="162" y="58"/>
                  <a:pt x="162" y="58"/>
                  <a:pt x="162" y="58"/>
                </a:cubicBezTo>
                <a:cubicBezTo>
                  <a:pt x="0" y="147"/>
                  <a:pt x="0" y="147"/>
                  <a:pt x="0" y="147"/>
                </a:cubicBezTo>
                <a:cubicBezTo>
                  <a:pt x="0" y="618"/>
                  <a:pt x="0" y="618"/>
                  <a:pt x="0" y="618"/>
                </a:cubicBezTo>
                <a:cubicBezTo>
                  <a:pt x="162" y="530"/>
                  <a:pt x="162" y="530"/>
                  <a:pt x="162" y="530"/>
                </a:cubicBezTo>
                <a:cubicBezTo>
                  <a:pt x="324" y="588"/>
                  <a:pt x="324" y="588"/>
                  <a:pt x="324" y="588"/>
                </a:cubicBezTo>
                <a:cubicBezTo>
                  <a:pt x="471" y="471"/>
                  <a:pt x="471" y="471"/>
                  <a:pt x="471" y="471"/>
                </a:cubicBezTo>
                <a:cubicBezTo>
                  <a:pt x="633" y="588"/>
                  <a:pt x="633" y="588"/>
                  <a:pt x="633" y="588"/>
                </a:cubicBezTo>
                <a:cubicBezTo>
                  <a:pt x="633" y="117"/>
                  <a:pt x="633" y="117"/>
                  <a:pt x="633" y="117"/>
                </a:cubicBezTo>
                <a:lnTo>
                  <a:pt x="471" y="0"/>
                </a:lnTo>
                <a:close/>
                <a:moveTo>
                  <a:pt x="589" y="515"/>
                </a:moveTo>
                <a:lnTo>
                  <a:pt x="589" y="515"/>
                </a:lnTo>
                <a:cubicBezTo>
                  <a:pt x="471" y="426"/>
                  <a:pt x="471" y="426"/>
                  <a:pt x="471" y="426"/>
                </a:cubicBezTo>
                <a:cubicBezTo>
                  <a:pt x="324" y="544"/>
                  <a:pt x="324" y="544"/>
                  <a:pt x="324" y="544"/>
                </a:cubicBezTo>
                <a:cubicBezTo>
                  <a:pt x="162" y="485"/>
                  <a:pt x="162" y="485"/>
                  <a:pt x="162" y="485"/>
                </a:cubicBezTo>
                <a:cubicBezTo>
                  <a:pt x="44" y="559"/>
                  <a:pt x="44" y="559"/>
                  <a:pt x="44" y="559"/>
                </a:cubicBezTo>
                <a:cubicBezTo>
                  <a:pt x="44" y="162"/>
                  <a:pt x="44" y="162"/>
                  <a:pt x="44" y="162"/>
                </a:cubicBezTo>
                <a:cubicBezTo>
                  <a:pt x="162" y="88"/>
                  <a:pt x="162" y="88"/>
                  <a:pt x="162" y="88"/>
                </a:cubicBezTo>
                <a:cubicBezTo>
                  <a:pt x="324" y="147"/>
                  <a:pt x="324" y="147"/>
                  <a:pt x="324" y="147"/>
                </a:cubicBezTo>
                <a:cubicBezTo>
                  <a:pt x="471" y="29"/>
                  <a:pt x="471" y="29"/>
                  <a:pt x="471" y="29"/>
                </a:cubicBezTo>
                <a:cubicBezTo>
                  <a:pt x="589" y="117"/>
                  <a:pt x="589" y="117"/>
                  <a:pt x="589" y="117"/>
                </a:cubicBezTo>
                <a:lnTo>
                  <a:pt x="589" y="515"/>
                </a:lnTo>
                <a:close/>
                <a:moveTo>
                  <a:pt x="471" y="323"/>
                </a:moveTo>
                <a:lnTo>
                  <a:pt x="471" y="323"/>
                </a:lnTo>
                <a:cubicBezTo>
                  <a:pt x="471" y="338"/>
                  <a:pt x="486" y="353"/>
                  <a:pt x="501" y="353"/>
                </a:cubicBezTo>
                <a:cubicBezTo>
                  <a:pt x="501" y="353"/>
                  <a:pt x="516" y="338"/>
                  <a:pt x="516" y="323"/>
                </a:cubicBezTo>
                <a:cubicBezTo>
                  <a:pt x="516" y="176"/>
                  <a:pt x="516" y="176"/>
                  <a:pt x="516" y="176"/>
                </a:cubicBezTo>
                <a:cubicBezTo>
                  <a:pt x="516" y="162"/>
                  <a:pt x="501" y="147"/>
                  <a:pt x="501" y="147"/>
                </a:cubicBezTo>
                <a:cubicBezTo>
                  <a:pt x="486" y="147"/>
                  <a:pt x="471" y="162"/>
                  <a:pt x="471" y="176"/>
                </a:cubicBezTo>
                <a:lnTo>
                  <a:pt x="471" y="323"/>
                </a:lnTo>
                <a:close/>
              </a:path>
            </a:pathLst>
          </a:custGeom>
          <a:solidFill>
            <a:schemeClr val="bg1"/>
          </a:solidFill>
          <a:ln>
            <a:noFill/>
          </a:ln>
          <a:effectLst/>
        </p:spPr>
        <p:txBody>
          <a:bodyPr wrap="none" anchor="ctr"/>
          <a:lstStyle/>
          <a:p>
            <a:endParaRPr lang="en-US" sz="2700"/>
          </a:p>
        </p:txBody>
      </p:sp>
      <p:sp>
        <p:nvSpPr>
          <p:cNvPr id="64" name="Freeform 161">
            <a:extLst>
              <a:ext uri="{FF2B5EF4-FFF2-40B4-BE49-F238E27FC236}">
                <a16:creationId xmlns:a16="http://schemas.microsoft.com/office/drawing/2014/main" id="{D54D6CE4-2930-4B81-99CE-F8F1D3F4EBB2}"/>
              </a:ext>
            </a:extLst>
          </p:cNvPr>
          <p:cNvSpPr>
            <a:spLocks noChangeArrowheads="1"/>
          </p:cNvSpPr>
          <p:nvPr/>
        </p:nvSpPr>
        <p:spPr bwMode="auto">
          <a:xfrm>
            <a:off x="7445772" y="4601058"/>
            <a:ext cx="337989" cy="405586"/>
          </a:xfrm>
          <a:custGeom>
            <a:avLst/>
            <a:gdLst>
              <a:gd name="T0" fmla="*/ 179267 w 517"/>
              <a:gd name="T1" fmla="*/ 84260 h 619"/>
              <a:gd name="T2" fmla="*/ 179267 w 517"/>
              <a:gd name="T3" fmla="*/ 84260 h 619"/>
              <a:gd name="T4" fmla="*/ 158156 w 517"/>
              <a:gd name="T5" fmla="*/ 41951 h 619"/>
              <a:gd name="T6" fmla="*/ 152788 w 517"/>
              <a:gd name="T7" fmla="*/ 41951 h 619"/>
              <a:gd name="T8" fmla="*/ 110566 w 517"/>
              <a:gd name="T9" fmla="*/ 41951 h 619"/>
              <a:gd name="T10" fmla="*/ 110566 w 517"/>
              <a:gd name="T11" fmla="*/ 26174 h 619"/>
              <a:gd name="T12" fmla="*/ 84445 w 517"/>
              <a:gd name="T13" fmla="*/ 0 h 619"/>
              <a:gd name="T14" fmla="*/ 68701 w 517"/>
              <a:gd name="T15" fmla="*/ 0 h 619"/>
              <a:gd name="T16" fmla="*/ 42223 w 517"/>
              <a:gd name="T17" fmla="*/ 26174 h 619"/>
              <a:gd name="T18" fmla="*/ 42223 w 517"/>
              <a:gd name="T19" fmla="*/ 41951 h 619"/>
              <a:gd name="T20" fmla="*/ 16102 w 517"/>
              <a:gd name="T21" fmla="*/ 41951 h 619"/>
              <a:gd name="T22" fmla="*/ 0 w 517"/>
              <a:gd name="T23" fmla="*/ 52707 h 619"/>
              <a:gd name="T24" fmla="*/ 0 w 517"/>
              <a:gd name="T25" fmla="*/ 126570 h 619"/>
              <a:gd name="T26" fmla="*/ 16102 w 517"/>
              <a:gd name="T27" fmla="*/ 136968 h 619"/>
              <a:gd name="T28" fmla="*/ 42223 w 517"/>
              <a:gd name="T29" fmla="*/ 136968 h 619"/>
              <a:gd name="T30" fmla="*/ 42223 w 517"/>
              <a:gd name="T31" fmla="*/ 195053 h 619"/>
              <a:gd name="T32" fmla="*/ 68701 w 517"/>
              <a:gd name="T33" fmla="*/ 221586 h 619"/>
              <a:gd name="T34" fmla="*/ 84445 w 517"/>
              <a:gd name="T35" fmla="*/ 221586 h 619"/>
              <a:gd name="T36" fmla="*/ 110566 w 517"/>
              <a:gd name="T37" fmla="*/ 195053 h 619"/>
              <a:gd name="T38" fmla="*/ 110566 w 517"/>
              <a:gd name="T39" fmla="*/ 136968 h 619"/>
              <a:gd name="T40" fmla="*/ 152788 w 517"/>
              <a:gd name="T41" fmla="*/ 136968 h 619"/>
              <a:gd name="T42" fmla="*/ 152788 w 517"/>
              <a:gd name="T43" fmla="*/ 136968 h 619"/>
              <a:gd name="T44" fmla="*/ 158156 w 517"/>
              <a:gd name="T45" fmla="*/ 136968 h 619"/>
              <a:gd name="T46" fmla="*/ 179267 w 517"/>
              <a:gd name="T47" fmla="*/ 94658 h 619"/>
              <a:gd name="T48" fmla="*/ 184634 w 517"/>
              <a:gd name="T49" fmla="*/ 89639 h 619"/>
              <a:gd name="T50" fmla="*/ 179267 w 517"/>
              <a:gd name="T51" fmla="*/ 84260 h 619"/>
              <a:gd name="T52" fmla="*/ 57967 w 517"/>
              <a:gd name="T53" fmla="*/ 26174 h 619"/>
              <a:gd name="T54" fmla="*/ 57967 w 517"/>
              <a:gd name="T55" fmla="*/ 26174 h 619"/>
              <a:gd name="T56" fmla="*/ 68701 w 517"/>
              <a:gd name="T57" fmla="*/ 10398 h 619"/>
              <a:gd name="T58" fmla="*/ 84445 w 517"/>
              <a:gd name="T59" fmla="*/ 10398 h 619"/>
              <a:gd name="T60" fmla="*/ 100189 w 517"/>
              <a:gd name="T61" fmla="*/ 26174 h 619"/>
              <a:gd name="T62" fmla="*/ 100189 w 517"/>
              <a:gd name="T63" fmla="*/ 41951 h 619"/>
              <a:gd name="T64" fmla="*/ 57967 w 517"/>
              <a:gd name="T65" fmla="*/ 41951 h 619"/>
              <a:gd name="T66" fmla="*/ 57967 w 517"/>
              <a:gd name="T67" fmla="*/ 26174 h 619"/>
              <a:gd name="T68" fmla="*/ 100189 w 517"/>
              <a:gd name="T69" fmla="*/ 195053 h 619"/>
              <a:gd name="T70" fmla="*/ 100189 w 517"/>
              <a:gd name="T71" fmla="*/ 195053 h 619"/>
              <a:gd name="T72" fmla="*/ 84445 w 517"/>
              <a:gd name="T73" fmla="*/ 210830 h 619"/>
              <a:gd name="T74" fmla="*/ 68701 w 517"/>
              <a:gd name="T75" fmla="*/ 210830 h 619"/>
              <a:gd name="T76" fmla="*/ 57967 w 517"/>
              <a:gd name="T77" fmla="*/ 195053 h 619"/>
              <a:gd name="T78" fmla="*/ 57967 w 517"/>
              <a:gd name="T79" fmla="*/ 136968 h 619"/>
              <a:gd name="T80" fmla="*/ 100189 w 517"/>
              <a:gd name="T81" fmla="*/ 136968 h 619"/>
              <a:gd name="T82" fmla="*/ 100189 w 517"/>
              <a:gd name="T83" fmla="*/ 195053 h 619"/>
              <a:gd name="T84" fmla="*/ 152788 w 517"/>
              <a:gd name="T85" fmla="*/ 121191 h 619"/>
              <a:gd name="T86" fmla="*/ 152788 w 517"/>
              <a:gd name="T87" fmla="*/ 121191 h 619"/>
              <a:gd name="T88" fmla="*/ 147779 w 517"/>
              <a:gd name="T89" fmla="*/ 126570 h 619"/>
              <a:gd name="T90" fmla="*/ 21111 w 517"/>
              <a:gd name="T91" fmla="*/ 126570 h 619"/>
              <a:gd name="T92" fmla="*/ 16102 w 517"/>
              <a:gd name="T93" fmla="*/ 115813 h 619"/>
              <a:gd name="T94" fmla="*/ 16102 w 517"/>
              <a:gd name="T95" fmla="*/ 63106 h 619"/>
              <a:gd name="T96" fmla="*/ 21111 w 517"/>
              <a:gd name="T97" fmla="*/ 52707 h 619"/>
              <a:gd name="T98" fmla="*/ 147779 w 517"/>
              <a:gd name="T99" fmla="*/ 52707 h 619"/>
              <a:gd name="T100" fmla="*/ 152788 w 517"/>
              <a:gd name="T101" fmla="*/ 58086 h 619"/>
              <a:gd name="T102" fmla="*/ 168890 w 517"/>
              <a:gd name="T103" fmla="*/ 89639 h 619"/>
              <a:gd name="T104" fmla="*/ 152788 w 517"/>
              <a:gd name="T105" fmla="*/ 121191 h 61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17" h="619">
                <a:moveTo>
                  <a:pt x="501" y="235"/>
                </a:moveTo>
                <a:lnTo>
                  <a:pt x="501" y="235"/>
                </a:lnTo>
                <a:cubicBezTo>
                  <a:pt x="442" y="117"/>
                  <a:pt x="442" y="117"/>
                  <a:pt x="442" y="117"/>
                </a:cubicBezTo>
                <a:cubicBezTo>
                  <a:pt x="442" y="117"/>
                  <a:pt x="442" y="117"/>
                  <a:pt x="427" y="117"/>
                </a:cubicBezTo>
                <a:cubicBezTo>
                  <a:pt x="309" y="117"/>
                  <a:pt x="309" y="117"/>
                  <a:pt x="309" y="117"/>
                </a:cubicBezTo>
                <a:cubicBezTo>
                  <a:pt x="309" y="73"/>
                  <a:pt x="309" y="73"/>
                  <a:pt x="309" y="73"/>
                </a:cubicBezTo>
                <a:cubicBezTo>
                  <a:pt x="309" y="29"/>
                  <a:pt x="280" y="0"/>
                  <a:pt x="236" y="0"/>
                </a:cubicBezTo>
                <a:cubicBezTo>
                  <a:pt x="192" y="0"/>
                  <a:pt x="192" y="0"/>
                  <a:pt x="192" y="0"/>
                </a:cubicBezTo>
                <a:cubicBezTo>
                  <a:pt x="148" y="0"/>
                  <a:pt x="118" y="29"/>
                  <a:pt x="118" y="73"/>
                </a:cubicBezTo>
                <a:cubicBezTo>
                  <a:pt x="118" y="117"/>
                  <a:pt x="118" y="117"/>
                  <a:pt x="118" y="117"/>
                </a:cubicBezTo>
                <a:cubicBezTo>
                  <a:pt x="45" y="117"/>
                  <a:pt x="45" y="117"/>
                  <a:pt x="45" y="117"/>
                </a:cubicBezTo>
                <a:cubicBezTo>
                  <a:pt x="15" y="117"/>
                  <a:pt x="0" y="132"/>
                  <a:pt x="0" y="147"/>
                </a:cubicBezTo>
                <a:cubicBezTo>
                  <a:pt x="0" y="353"/>
                  <a:pt x="0" y="353"/>
                  <a:pt x="0" y="353"/>
                </a:cubicBezTo>
                <a:cubicBezTo>
                  <a:pt x="0" y="367"/>
                  <a:pt x="15" y="382"/>
                  <a:pt x="45" y="382"/>
                </a:cubicBezTo>
                <a:cubicBezTo>
                  <a:pt x="118" y="382"/>
                  <a:pt x="118" y="382"/>
                  <a:pt x="118" y="382"/>
                </a:cubicBezTo>
                <a:cubicBezTo>
                  <a:pt x="118" y="544"/>
                  <a:pt x="118" y="544"/>
                  <a:pt x="118" y="544"/>
                </a:cubicBezTo>
                <a:cubicBezTo>
                  <a:pt x="118" y="588"/>
                  <a:pt x="148" y="618"/>
                  <a:pt x="192" y="618"/>
                </a:cubicBezTo>
                <a:cubicBezTo>
                  <a:pt x="236" y="618"/>
                  <a:pt x="236" y="618"/>
                  <a:pt x="236" y="618"/>
                </a:cubicBezTo>
                <a:cubicBezTo>
                  <a:pt x="280" y="618"/>
                  <a:pt x="309" y="588"/>
                  <a:pt x="309" y="544"/>
                </a:cubicBezTo>
                <a:cubicBezTo>
                  <a:pt x="309" y="382"/>
                  <a:pt x="309" y="382"/>
                  <a:pt x="309" y="382"/>
                </a:cubicBezTo>
                <a:cubicBezTo>
                  <a:pt x="427" y="382"/>
                  <a:pt x="427" y="382"/>
                  <a:pt x="427" y="382"/>
                </a:cubicBezTo>
                <a:cubicBezTo>
                  <a:pt x="442" y="382"/>
                  <a:pt x="442" y="382"/>
                  <a:pt x="442" y="382"/>
                </a:cubicBezTo>
                <a:cubicBezTo>
                  <a:pt x="501" y="264"/>
                  <a:pt x="501" y="264"/>
                  <a:pt x="501" y="264"/>
                </a:cubicBezTo>
                <a:cubicBezTo>
                  <a:pt x="516" y="250"/>
                  <a:pt x="516" y="250"/>
                  <a:pt x="516" y="250"/>
                </a:cubicBezTo>
                <a:cubicBezTo>
                  <a:pt x="516" y="250"/>
                  <a:pt x="516" y="235"/>
                  <a:pt x="501" y="235"/>
                </a:cubicBezTo>
                <a:close/>
                <a:moveTo>
                  <a:pt x="162" y="73"/>
                </a:moveTo>
                <a:lnTo>
                  <a:pt x="162" y="73"/>
                </a:lnTo>
                <a:cubicBezTo>
                  <a:pt x="162" y="58"/>
                  <a:pt x="177" y="29"/>
                  <a:pt x="192" y="29"/>
                </a:cubicBezTo>
                <a:cubicBezTo>
                  <a:pt x="236" y="29"/>
                  <a:pt x="236" y="29"/>
                  <a:pt x="236" y="29"/>
                </a:cubicBezTo>
                <a:cubicBezTo>
                  <a:pt x="251" y="29"/>
                  <a:pt x="280" y="58"/>
                  <a:pt x="280" y="73"/>
                </a:cubicBezTo>
                <a:cubicBezTo>
                  <a:pt x="280" y="117"/>
                  <a:pt x="280" y="117"/>
                  <a:pt x="280" y="117"/>
                </a:cubicBezTo>
                <a:cubicBezTo>
                  <a:pt x="162" y="117"/>
                  <a:pt x="162" y="117"/>
                  <a:pt x="162" y="117"/>
                </a:cubicBezTo>
                <a:lnTo>
                  <a:pt x="162" y="73"/>
                </a:lnTo>
                <a:close/>
                <a:moveTo>
                  <a:pt x="280" y="544"/>
                </a:moveTo>
                <a:lnTo>
                  <a:pt x="280" y="544"/>
                </a:lnTo>
                <a:cubicBezTo>
                  <a:pt x="280" y="559"/>
                  <a:pt x="251" y="588"/>
                  <a:pt x="236" y="588"/>
                </a:cubicBezTo>
                <a:cubicBezTo>
                  <a:pt x="192" y="588"/>
                  <a:pt x="192" y="588"/>
                  <a:pt x="192" y="588"/>
                </a:cubicBezTo>
                <a:cubicBezTo>
                  <a:pt x="177" y="588"/>
                  <a:pt x="162" y="559"/>
                  <a:pt x="162" y="544"/>
                </a:cubicBezTo>
                <a:cubicBezTo>
                  <a:pt x="162" y="382"/>
                  <a:pt x="162" y="382"/>
                  <a:pt x="162" y="382"/>
                </a:cubicBezTo>
                <a:cubicBezTo>
                  <a:pt x="280" y="382"/>
                  <a:pt x="280" y="382"/>
                  <a:pt x="280" y="382"/>
                </a:cubicBezTo>
                <a:lnTo>
                  <a:pt x="280" y="544"/>
                </a:lnTo>
                <a:close/>
                <a:moveTo>
                  <a:pt x="427" y="338"/>
                </a:moveTo>
                <a:lnTo>
                  <a:pt x="427" y="338"/>
                </a:lnTo>
                <a:cubicBezTo>
                  <a:pt x="427" y="353"/>
                  <a:pt x="413" y="353"/>
                  <a:pt x="413" y="353"/>
                </a:cubicBezTo>
                <a:cubicBezTo>
                  <a:pt x="59" y="353"/>
                  <a:pt x="59" y="353"/>
                  <a:pt x="59" y="353"/>
                </a:cubicBezTo>
                <a:cubicBezTo>
                  <a:pt x="45" y="353"/>
                  <a:pt x="45" y="338"/>
                  <a:pt x="45" y="323"/>
                </a:cubicBezTo>
                <a:cubicBezTo>
                  <a:pt x="45" y="176"/>
                  <a:pt x="45" y="176"/>
                  <a:pt x="45" y="176"/>
                </a:cubicBezTo>
                <a:cubicBezTo>
                  <a:pt x="45" y="162"/>
                  <a:pt x="45" y="147"/>
                  <a:pt x="59" y="147"/>
                </a:cubicBezTo>
                <a:cubicBezTo>
                  <a:pt x="413" y="147"/>
                  <a:pt x="413" y="147"/>
                  <a:pt x="413" y="147"/>
                </a:cubicBezTo>
                <a:cubicBezTo>
                  <a:pt x="413" y="147"/>
                  <a:pt x="427" y="147"/>
                  <a:pt x="427" y="162"/>
                </a:cubicBezTo>
                <a:cubicBezTo>
                  <a:pt x="472" y="250"/>
                  <a:pt x="472" y="250"/>
                  <a:pt x="472" y="250"/>
                </a:cubicBezTo>
                <a:lnTo>
                  <a:pt x="427" y="338"/>
                </a:lnTo>
                <a:close/>
              </a:path>
            </a:pathLst>
          </a:custGeom>
          <a:solidFill>
            <a:schemeClr val="bg1"/>
          </a:solidFill>
          <a:ln>
            <a:noFill/>
          </a:ln>
          <a:effectLst/>
        </p:spPr>
        <p:txBody>
          <a:bodyPr wrap="none" anchor="ctr"/>
          <a:lstStyle/>
          <a:p>
            <a:endParaRPr lang="en-US" sz="2700"/>
          </a:p>
        </p:txBody>
      </p:sp>
      <p:sp>
        <p:nvSpPr>
          <p:cNvPr id="65" name="Freeform 162">
            <a:extLst>
              <a:ext uri="{FF2B5EF4-FFF2-40B4-BE49-F238E27FC236}">
                <a16:creationId xmlns:a16="http://schemas.microsoft.com/office/drawing/2014/main" id="{1CA85F27-BBD7-4005-8A7E-2ED52792C3C2}"/>
              </a:ext>
            </a:extLst>
          </p:cNvPr>
          <p:cNvSpPr>
            <a:spLocks noChangeArrowheads="1"/>
          </p:cNvSpPr>
          <p:nvPr/>
        </p:nvSpPr>
        <p:spPr bwMode="auto">
          <a:xfrm>
            <a:off x="6122209" y="2336031"/>
            <a:ext cx="311433" cy="405585"/>
          </a:xfrm>
          <a:custGeom>
            <a:avLst/>
            <a:gdLst>
              <a:gd name="T0" fmla="*/ 85229 w 472"/>
              <a:gd name="T1" fmla="*/ 0 h 619"/>
              <a:gd name="T2" fmla="*/ 85229 w 472"/>
              <a:gd name="T3" fmla="*/ 0 h 619"/>
              <a:gd name="T4" fmla="*/ 0 w 472"/>
              <a:gd name="T5" fmla="*/ 84260 h 619"/>
              <a:gd name="T6" fmla="*/ 85229 w 472"/>
              <a:gd name="T7" fmla="*/ 221586 h 619"/>
              <a:gd name="T8" fmla="*/ 170097 w 472"/>
              <a:gd name="T9" fmla="*/ 84260 h 619"/>
              <a:gd name="T10" fmla="*/ 85229 w 472"/>
              <a:gd name="T11" fmla="*/ 0 h 619"/>
              <a:gd name="T12" fmla="*/ 85229 w 472"/>
              <a:gd name="T13" fmla="*/ 200432 h 619"/>
              <a:gd name="T14" fmla="*/ 85229 w 472"/>
              <a:gd name="T15" fmla="*/ 200432 h 619"/>
              <a:gd name="T16" fmla="*/ 16251 w 472"/>
              <a:gd name="T17" fmla="*/ 84260 h 619"/>
              <a:gd name="T18" fmla="*/ 85229 w 472"/>
              <a:gd name="T19" fmla="*/ 10398 h 619"/>
              <a:gd name="T20" fmla="*/ 154207 w 472"/>
              <a:gd name="T21" fmla="*/ 84260 h 619"/>
              <a:gd name="T22" fmla="*/ 85229 w 472"/>
              <a:gd name="T23" fmla="*/ 200432 h 619"/>
              <a:gd name="T24" fmla="*/ 85229 w 472"/>
              <a:gd name="T25" fmla="*/ 47329 h 619"/>
              <a:gd name="T26" fmla="*/ 85229 w 472"/>
              <a:gd name="T27" fmla="*/ 47329 h 619"/>
              <a:gd name="T28" fmla="*/ 48032 w 472"/>
              <a:gd name="T29" fmla="*/ 84260 h 619"/>
              <a:gd name="T30" fmla="*/ 85229 w 472"/>
              <a:gd name="T31" fmla="*/ 115813 h 619"/>
              <a:gd name="T32" fmla="*/ 122426 w 472"/>
              <a:gd name="T33" fmla="*/ 84260 h 619"/>
              <a:gd name="T34" fmla="*/ 85229 w 472"/>
              <a:gd name="T35" fmla="*/ 47329 h 619"/>
              <a:gd name="T36" fmla="*/ 85229 w 472"/>
              <a:gd name="T37" fmla="*/ 105415 h 619"/>
              <a:gd name="T38" fmla="*/ 85229 w 472"/>
              <a:gd name="T39" fmla="*/ 105415 h 619"/>
              <a:gd name="T40" fmla="*/ 63922 w 472"/>
              <a:gd name="T41" fmla="*/ 84260 h 619"/>
              <a:gd name="T42" fmla="*/ 85229 w 472"/>
              <a:gd name="T43" fmla="*/ 63106 h 619"/>
              <a:gd name="T44" fmla="*/ 106536 w 472"/>
              <a:gd name="T45" fmla="*/ 84260 h 619"/>
              <a:gd name="T46" fmla="*/ 85229 w 472"/>
              <a:gd name="T47" fmla="*/ 105415 h 6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2" h="619">
                <a:moveTo>
                  <a:pt x="236" y="0"/>
                </a:moveTo>
                <a:lnTo>
                  <a:pt x="236" y="0"/>
                </a:lnTo>
                <a:cubicBezTo>
                  <a:pt x="104" y="0"/>
                  <a:pt x="0" y="103"/>
                  <a:pt x="0" y="235"/>
                </a:cubicBezTo>
                <a:cubicBezTo>
                  <a:pt x="0" y="323"/>
                  <a:pt x="192" y="618"/>
                  <a:pt x="236" y="618"/>
                </a:cubicBezTo>
                <a:cubicBezTo>
                  <a:pt x="280" y="618"/>
                  <a:pt x="471" y="323"/>
                  <a:pt x="471" y="235"/>
                </a:cubicBezTo>
                <a:cubicBezTo>
                  <a:pt x="471" y="103"/>
                  <a:pt x="368" y="0"/>
                  <a:pt x="236" y="0"/>
                </a:cubicBezTo>
                <a:close/>
                <a:moveTo>
                  <a:pt x="236" y="559"/>
                </a:moveTo>
                <a:lnTo>
                  <a:pt x="236" y="559"/>
                </a:lnTo>
                <a:cubicBezTo>
                  <a:pt x="207" y="559"/>
                  <a:pt x="45" y="309"/>
                  <a:pt x="45" y="235"/>
                </a:cubicBezTo>
                <a:cubicBezTo>
                  <a:pt x="45" y="117"/>
                  <a:pt x="133" y="29"/>
                  <a:pt x="236" y="29"/>
                </a:cubicBezTo>
                <a:cubicBezTo>
                  <a:pt x="339" y="29"/>
                  <a:pt x="427" y="117"/>
                  <a:pt x="427" y="235"/>
                </a:cubicBezTo>
                <a:cubicBezTo>
                  <a:pt x="427" y="309"/>
                  <a:pt x="266" y="559"/>
                  <a:pt x="236" y="559"/>
                </a:cubicBezTo>
                <a:close/>
                <a:moveTo>
                  <a:pt x="236" y="132"/>
                </a:moveTo>
                <a:lnTo>
                  <a:pt x="236" y="132"/>
                </a:lnTo>
                <a:cubicBezTo>
                  <a:pt x="177" y="132"/>
                  <a:pt x="133" y="176"/>
                  <a:pt x="133" y="235"/>
                </a:cubicBezTo>
                <a:cubicBezTo>
                  <a:pt x="133" y="279"/>
                  <a:pt x="177" y="323"/>
                  <a:pt x="236" y="323"/>
                </a:cubicBezTo>
                <a:cubicBezTo>
                  <a:pt x="295" y="323"/>
                  <a:pt x="339" y="279"/>
                  <a:pt x="339" y="235"/>
                </a:cubicBezTo>
                <a:cubicBezTo>
                  <a:pt x="339" y="176"/>
                  <a:pt x="295" y="132"/>
                  <a:pt x="236" y="132"/>
                </a:cubicBezTo>
                <a:close/>
                <a:moveTo>
                  <a:pt x="236" y="294"/>
                </a:moveTo>
                <a:lnTo>
                  <a:pt x="236" y="294"/>
                </a:lnTo>
                <a:cubicBezTo>
                  <a:pt x="207" y="294"/>
                  <a:pt x="177" y="264"/>
                  <a:pt x="177" y="235"/>
                </a:cubicBezTo>
                <a:cubicBezTo>
                  <a:pt x="177" y="191"/>
                  <a:pt x="207" y="176"/>
                  <a:pt x="236" y="176"/>
                </a:cubicBezTo>
                <a:cubicBezTo>
                  <a:pt x="266" y="176"/>
                  <a:pt x="295" y="191"/>
                  <a:pt x="295" y="235"/>
                </a:cubicBezTo>
                <a:cubicBezTo>
                  <a:pt x="295" y="264"/>
                  <a:pt x="266" y="294"/>
                  <a:pt x="236" y="294"/>
                </a:cubicBezTo>
                <a:close/>
              </a:path>
            </a:pathLst>
          </a:custGeom>
          <a:solidFill>
            <a:schemeClr val="bg1"/>
          </a:solidFill>
          <a:ln>
            <a:noFill/>
          </a:ln>
          <a:effectLst/>
        </p:spPr>
        <p:txBody>
          <a:bodyPr wrap="none" anchor="ctr"/>
          <a:lstStyle/>
          <a:p>
            <a:endParaRPr lang="en-US" sz="2700"/>
          </a:p>
        </p:txBody>
      </p:sp>
      <p:sp>
        <p:nvSpPr>
          <p:cNvPr id="27" name="Rectangle 26">
            <a:extLst>
              <a:ext uri="{FF2B5EF4-FFF2-40B4-BE49-F238E27FC236}">
                <a16:creationId xmlns:a16="http://schemas.microsoft.com/office/drawing/2014/main" id="{BE96CF8F-FF0A-411C-8B88-A8DE4163706D}"/>
              </a:ext>
            </a:extLst>
          </p:cNvPr>
          <p:cNvSpPr/>
          <p:nvPr/>
        </p:nvSpPr>
        <p:spPr>
          <a:xfrm>
            <a:off x="2561218" y="566306"/>
            <a:ext cx="7069564" cy="646331"/>
          </a:xfrm>
          <a:prstGeom prst="rect">
            <a:avLst/>
          </a:prstGeom>
        </p:spPr>
        <p:txBody>
          <a:bodyPr wrap="none">
            <a:spAutoFit/>
          </a:bodyPr>
          <a:lstStyle/>
          <a:p>
            <a:r>
              <a:rPr lang="id-ID" sz="3600" dirty="0">
                <a:solidFill>
                  <a:schemeClr val="tx1">
                    <a:lumMod val="75000"/>
                    <a:lumOff val="25000"/>
                  </a:schemeClr>
                </a:solidFill>
                <a:latin typeface="Montserrat" panose="00000500000000000000" pitchFamily="50" charset="0"/>
                <a:cs typeface="Lato" panose="020F0502020204030203" pitchFamily="34" charset="0"/>
              </a:rPr>
              <a:t>DESIGN FOR YOUR BUSINESS</a:t>
            </a:r>
          </a:p>
        </p:txBody>
      </p:sp>
      <p:sp>
        <p:nvSpPr>
          <p:cNvPr id="28" name="TextBox 27">
            <a:extLst>
              <a:ext uri="{FF2B5EF4-FFF2-40B4-BE49-F238E27FC236}">
                <a16:creationId xmlns:a16="http://schemas.microsoft.com/office/drawing/2014/main" id="{2B88C030-7845-496C-ABC6-8937DEFAB12F}"/>
              </a:ext>
            </a:extLst>
          </p:cNvPr>
          <p:cNvSpPr txBox="1"/>
          <p:nvPr/>
        </p:nvSpPr>
        <p:spPr>
          <a:xfrm>
            <a:off x="4346330" y="1210870"/>
            <a:ext cx="3494867" cy="369332"/>
          </a:xfrm>
          <a:prstGeom prst="rect">
            <a:avLst/>
          </a:prstGeom>
          <a:noFill/>
        </p:spPr>
        <p:txBody>
          <a:bodyPr wrap="none" rtlCol="0">
            <a:spAutoFit/>
          </a:bodyPr>
          <a:lstStyle/>
          <a:p>
            <a:pPr algn="ctr"/>
            <a:r>
              <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Multipurpose Template Business</a:t>
            </a:r>
          </a:p>
        </p:txBody>
      </p:sp>
      <p:sp>
        <p:nvSpPr>
          <p:cNvPr id="29" name="Freeform: Shape 28">
            <a:extLst>
              <a:ext uri="{FF2B5EF4-FFF2-40B4-BE49-F238E27FC236}">
                <a16:creationId xmlns:a16="http://schemas.microsoft.com/office/drawing/2014/main" id="{91549409-BBAB-4092-8567-99F4FD0BC43A}"/>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Freeform: Shape 29">
            <a:extLst>
              <a:ext uri="{FF2B5EF4-FFF2-40B4-BE49-F238E27FC236}">
                <a16:creationId xmlns:a16="http://schemas.microsoft.com/office/drawing/2014/main" id="{CB9C8AF4-9921-4259-920C-B32B32D20A94}"/>
              </a:ext>
            </a:extLst>
          </p:cNvPr>
          <p:cNvSpPr/>
          <p:nvPr/>
        </p:nvSpPr>
        <p:spPr>
          <a:xfrm rot="16200000">
            <a:off x="-13447" y="-10589"/>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157624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D67C31CA-BD5E-41FC-AD8C-A0673A4861B6}"/>
              </a:ext>
            </a:extLst>
          </p:cNvPr>
          <p:cNvGrpSpPr/>
          <p:nvPr/>
        </p:nvGrpSpPr>
        <p:grpSpPr>
          <a:xfrm>
            <a:off x="578567" y="2491551"/>
            <a:ext cx="5394907" cy="3424300"/>
            <a:chOff x="1586184" y="2216282"/>
            <a:chExt cx="5394907" cy="3424300"/>
          </a:xfrm>
        </p:grpSpPr>
        <p:grpSp>
          <p:nvGrpSpPr>
            <p:cNvPr id="6" name="Group 5">
              <a:extLst>
                <a:ext uri="{FF2B5EF4-FFF2-40B4-BE49-F238E27FC236}">
                  <a16:creationId xmlns:a16="http://schemas.microsoft.com/office/drawing/2014/main" id="{94A47DAF-18D3-4BEB-B1B2-03298FB9DE6A}"/>
                </a:ext>
              </a:extLst>
            </p:cNvPr>
            <p:cNvGrpSpPr/>
            <p:nvPr/>
          </p:nvGrpSpPr>
          <p:grpSpPr>
            <a:xfrm>
              <a:off x="1732811" y="2310304"/>
              <a:ext cx="5184782" cy="2337011"/>
              <a:chOff x="1732811" y="2310304"/>
              <a:chExt cx="5184782" cy="2337011"/>
            </a:xfrm>
          </p:grpSpPr>
          <p:sp>
            <p:nvSpPr>
              <p:cNvPr id="33" name="Shape 806">
                <a:extLst>
                  <a:ext uri="{FF2B5EF4-FFF2-40B4-BE49-F238E27FC236}">
                    <a16:creationId xmlns:a16="http://schemas.microsoft.com/office/drawing/2014/main" id="{B81B5C39-5B77-439A-96AD-B591948C29DD}"/>
                  </a:ext>
                </a:extLst>
              </p:cNvPr>
              <p:cNvSpPr/>
              <p:nvPr/>
            </p:nvSpPr>
            <p:spPr>
              <a:xfrm flipH="1">
                <a:off x="1732811" y="4647314"/>
                <a:ext cx="5184782" cy="1"/>
              </a:xfrm>
              <a:prstGeom prst="line">
                <a:avLst/>
              </a:prstGeom>
              <a:noFill/>
              <a:ln w="3175" cap="flat">
                <a:solidFill>
                  <a:schemeClr val="bg1">
                    <a:lumMod val="75000"/>
                    <a:alpha val="50000"/>
                  </a:schemeClr>
                </a:solidFill>
                <a:prstDash val="dash"/>
                <a:round/>
              </a:ln>
              <a:effectLst/>
            </p:spPr>
            <p:txBody>
              <a:bodyPr wrap="square" lIns="0" tIns="0" rIns="0" bIns="0" numCol="1" anchor="t">
                <a:noAutofit/>
              </a:bodyPr>
              <a:lstStyle/>
              <a:p>
                <a:pPr defTabSz="228600">
                  <a:defRPr sz="1200">
                    <a:solidFill>
                      <a:srgbClr val="000000"/>
                    </a:solidFill>
                    <a:latin typeface="Helvetica"/>
                    <a:ea typeface="Helvetica"/>
                    <a:cs typeface="Helvetica"/>
                    <a:sym typeface="Helvetica"/>
                  </a:defRPr>
                </a:pPr>
                <a:endParaRPr sz="11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4" name="Shape 807">
                <a:extLst>
                  <a:ext uri="{FF2B5EF4-FFF2-40B4-BE49-F238E27FC236}">
                    <a16:creationId xmlns:a16="http://schemas.microsoft.com/office/drawing/2014/main" id="{7CF6FA49-3444-45C7-93ED-C52621BDB802}"/>
                  </a:ext>
                </a:extLst>
              </p:cNvPr>
              <p:cNvSpPr/>
              <p:nvPr/>
            </p:nvSpPr>
            <p:spPr>
              <a:xfrm flipH="1">
                <a:off x="1732811" y="4257812"/>
                <a:ext cx="5184782" cy="1"/>
              </a:xfrm>
              <a:prstGeom prst="line">
                <a:avLst/>
              </a:prstGeom>
              <a:noFill/>
              <a:ln w="3175" cap="flat">
                <a:solidFill>
                  <a:schemeClr val="bg1">
                    <a:lumMod val="75000"/>
                    <a:alpha val="50000"/>
                  </a:schemeClr>
                </a:solidFill>
                <a:prstDash val="dash"/>
                <a:round/>
              </a:ln>
              <a:effectLst/>
            </p:spPr>
            <p:txBody>
              <a:bodyPr wrap="square" lIns="0" tIns="0" rIns="0" bIns="0" numCol="1" anchor="t">
                <a:noAutofit/>
              </a:bodyPr>
              <a:lstStyle/>
              <a:p>
                <a:pPr defTabSz="228600">
                  <a:defRPr sz="1200">
                    <a:solidFill>
                      <a:srgbClr val="000000"/>
                    </a:solidFill>
                    <a:latin typeface="Helvetica"/>
                    <a:ea typeface="Helvetica"/>
                    <a:cs typeface="Helvetica"/>
                    <a:sym typeface="Helvetica"/>
                  </a:defRPr>
                </a:pPr>
                <a:endParaRPr sz="11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5" name="Shape 808">
                <a:extLst>
                  <a:ext uri="{FF2B5EF4-FFF2-40B4-BE49-F238E27FC236}">
                    <a16:creationId xmlns:a16="http://schemas.microsoft.com/office/drawing/2014/main" id="{F7F478A0-300A-4DB5-BFE8-CAE2EB4ABA67}"/>
                  </a:ext>
                </a:extLst>
              </p:cNvPr>
              <p:cNvSpPr/>
              <p:nvPr/>
            </p:nvSpPr>
            <p:spPr>
              <a:xfrm flipH="1">
                <a:off x="1732811" y="3868310"/>
                <a:ext cx="5184782" cy="1"/>
              </a:xfrm>
              <a:prstGeom prst="line">
                <a:avLst/>
              </a:prstGeom>
              <a:noFill/>
              <a:ln w="3175" cap="flat">
                <a:solidFill>
                  <a:schemeClr val="bg1">
                    <a:lumMod val="75000"/>
                    <a:alpha val="50000"/>
                  </a:schemeClr>
                </a:solidFill>
                <a:prstDash val="dash"/>
                <a:round/>
              </a:ln>
              <a:effectLst/>
            </p:spPr>
            <p:txBody>
              <a:bodyPr wrap="square" lIns="0" tIns="0" rIns="0" bIns="0" numCol="1" anchor="t">
                <a:noAutofit/>
              </a:bodyPr>
              <a:lstStyle/>
              <a:p>
                <a:pPr defTabSz="228600">
                  <a:defRPr sz="1200">
                    <a:solidFill>
                      <a:srgbClr val="000000"/>
                    </a:solidFill>
                    <a:latin typeface="Helvetica"/>
                    <a:ea typeface="Helvetica"/>
                    <a:cs typeface="Helvetica"/>
                    <a:sym typeface="Helvetica"/>
                  </a:defRPr>
                </a:pPr>
                <a:endParaRPr sz="11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6" name="Shape 809">
                <a:extLst>
                  <a:ext uri="{FF2B5EF4-FFF2-40B4-BE49-F238E27FC236}">
                    <a16:creationId xmlns:a16="http://schemas.microsoft.com/office/drawing/2014/main" id="{7E7EDFAC-9A1C-4A8E-B43E-5B2ACDAB930E}"/>
                  </a:ext>
                </a:extLst>
              </p:cNvPr>
              <p:cNvSpPr/>
              <p:nvPr/>
            </p:nvSpPr>
            <p:spPr>
              <a:xfrm flipH="1">
                <a:off x="1732811" y="3478809"/>
                <a:ext cx="5184782" cy="1"/>
              </a:xfrm>
              <a:prstGeom prst="line">
                <a:avLst/>
              </a:prstGeom>
              <a:noFill/>
              <a:ln w="3175" cap="flat">
                <a:solidFill>
                  <a:schemeClr val="bg1">
                    <a:lumMod val="75000"/>
                    <a:alpha val="50000"/>
                  </a:schemeClr>
                </a:solidFill>
                <a:prstDash val="dash"/>
                <a:round/>
              </a:ln>
              <a:effectLst/>
            </p:spPr>
            <p:txBody>
              <a:bodyPr wrap="square" lIns="0" tIns="0" rIns="0" bIns="0" numCol="1" anchor="t">
                <a:noAutofit/>
              </a:bodyPr>
              <a:lstStyle/>
              <a:p>
                <a:pPr defTabSz="228600">
                  <a:defRPr sz="1200">
                    <a:solidFill>
                      <a:srgbClr val="000000"/>
                    </a:solidFill>
                    <a:latin typeface="Helvetica"/>
                    <a:ea typeface="Helvetica"/>
                    <a:cs typeface="Helvetica"/>
                    <a:sym typeface="Helvetica"/>
                  </a:defRPr>
                </a:pPr>
                <a:endParaRPr sz="11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7" name="Shape 810">
                <a:extLst>
                  <a:ext uri="{FF2B5EF4-FFF2-40B4-BE49-F238E27FC236}">
                    <a16:creationId xmlns:a16="http://schemas.microsoft.com/office/drawing/2014/main" id="{FCEC0389-21C1-4C45-B0DA-D81CA2A0E806}"/>
                  </a:ext>
                </a:extLst>
              </p:cNvPr>
              <p:cNvSpPr/>
              <p:nvPr/>
            </p:nvSpPr>
            <p:spPr>
              <a:xfrm flipH="1">
                <a:off x="1732811" y="3089307"/>
                <a:ext cx="5184782" cy="1"/>
              </a:xfrm>
              <a:prstGeom prst="line">
                <a:avLst/>
              </a:prstGeom>
              <a:noFill/>
              <a:ln w="3175" cap="flat">
                <a:solidFill>
                  <a:schemeClr val="bg1">
                    <a:lumMod val="75000"/>
                    <a:alpha val="50000"/>
                  </a:schemeClr>
                </a:solidFill>
                <a:prstDash val="dash"/>
                <a:round/>
              </a:ln>
              <a:effectLst/>
            </p:spPr>
            <p:txBody>
              <a:bodyPr wrap="square" lIns="0" tIns="0" rIns="0" bIns="0" numCol="1" anchor="t">
                <a:noAutofit/>
              </a:bodyPr>
              <a:lstStyle/>
              <a:p>
                <a:pPr defTabSz="228600">
                  <a:defRPr sz="1200">
                    <a:solidFill>
                      <a:srgbClr val="000000"/>
                    </a:solidFill>
                    <a:latin typeface="Helvetica"/>
                    <a:ea typeface="Helvetica"/>
                    <a:cs typeface="Helvetica"/>
                    <a:sym typeface="Helvetica"/>
                  </a:defRPr>
                </a:pPr>
                <a:endParaRPr sz="11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8" name="Shape 811">
                <a:extLst>
                  <a:ext uri="{FF2B5EF4-FFF2-40B4-BE49-F238E27FC236}">
                    <a16:creationId xmlns:a16="http://schemas.microsoft.com/office/drawing/2014/main" id="{B42A5C39-9B38-4CAE-8821-AB6E197DB5FD}"/>
                  </a:ext>
                </a:extLst>
              </p:cNvPr>
              <p:cNvSpPr/>
              <p:nvPr/>
            </p:nvSpPr>
            <p:spPr>
              <a:xfrm flipH="1">
                <a:off x="1732811" y="2699805"/>
                <a:ext cx="5184782" cy="1"/>
              </a:xfrm>
              <a:prstGeom prst="line">
                <a:avLst/>
              </a:prstGeom>
              <a:noFill/>
              <a:ln w="3175" cap="flat">
                <a:solidFill>
                  <a:schemeClr val="bg1">
                    <a:lumMod val="75000"/>
                    <a:alpha val="50000"/>
                  </a:schemeClr>
                </a:solidFill>
                <a:prstDash val="dash"/>
                <a:round/>
              </a:ln>
              <a:effectLst/>
            </p:spPr>
            <p:txBody>
              <a:bodyPr wrap="square" lIns="0" tIns="0" rIns="0" bIns="0" numCol="1" anchor="t">
                <a:noAutofit/>
              </a:bodyPr>
              <a:lstStyle/>
              <a:p>
                <a:pPr defTabSz="228600">
                  <a:defRPr sz="1200">
                    <a:solidFill>
                      <a:srgbClr val="000000"/>
                    </a:solidFill>
                    <a:latin typeface="Helvetica"/>
                    <a:ea typeface="Helvetica"/>
                    <a:cs typeface="Helvetica"/>
                    <a:sym typeface="Helvetica"/>
                  </a:defRPr>
                </a:pPr>
                <a:endParaRPr sz="11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9" name="Shape 812">
                <a:extLst>
                  <a:ext uri="{FF2B5EF4-FFF2-40B4-BE49-F238E27FC236}">
                    <a16:creationId xmlns:a16="http://schemas.microsoft.com/office/drawing/2014/main" id="{13561079-E7C8-4770-B750-002631D7568D}"/>
                  </a:ext>
                </a:extLst>
              </p:cNvPr>
              <p:cNvSpPr/>
              <p:nvPr/>
            </p:nvSpPr>
            <p:spPr>
              <a:xfrm flipH="1">
                <a:off x="1732811" y="2310304"/>
                <a:ext cx="5184782" cy="0"/>
              </a:xfrm>
              <a:prstGeom prst="line">
                <a:avLst/>
              </a:prstGeom>
              <a:noFill/>
              <a:ln w="3175" cap="flat">
                <a:solidFill>
                  <a:schemeClr val="bg1">
                    <a:lumMod val="75000"/>
                    <a:alpha val="50000"/>
                  </a:schemeClr>
                </a:solidFill>
                <a:prstDash val="dash"/>
                <a:round/>
              </a:ln>
              <a:effectLst/>
            </p:spPr>
            <p:txBody>
              <a:bodyPr wrap="square" lIns="0" tIns="0" rIns="0" bIns="0" numCol="1" anchor="t">
                <a:noAutofit/>
              </a:bodyPr>
              <a:lstStyle/>
              <a:p>
                <a:pPr defTabSz="228600">
                  <a:defRPr sz="1200">
                    <a:solidFill>
                      <a:srgbClr val="000000"/>
                    </a:solidFill>
                    <a:latin typeface="Helvetica"/>
                    <a:ea typeface="Helvetica"/>
                    <a:cs typeface="Helvetica"/>
                    <a:sym typeface="Helvetica"/>
                  </a:defRPr>
                </a:pPr>
                <a:endParaRPr sz="11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grpSp>
        <p:sp>
          <p:nvSpPr>
            <p:cNvPr id="7" name="Shape 820">
              <a:extLst>
                <a:ext uri="{FF2B5EF4-FFF2-40B4-BE49-F238E27FC236}">
                  <a16:creationId xmlns:a16="http://schemas.microsoft.com/office/drawing/2014/main" id="{17475AE2-69C1-4186-8505-9334317137C5}"/>
                </a:ext>
              </a:extLst>
            </p:cNvPr>
            <p:cNvSpPr/>
            <p:nvPr/>
          </p:nvSpPr>
          <p:spPr>
            <a:xfrm>
              <a:off x="1634197" y="3908602"/>
              <a:ext cx="2169513" cy="11282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0" y="21600"/>
                    <a:pt x="0" y="21600"/>
                    <a:pt x="0" y="21600"/>
                  </a:cubicBezTo>
                  <a:cubicBezTo>
                    <a:pt x="133" y="21600"/>
                    <a:pt x="3267" y="21560"/>
                    <a:pt x="4667" y="18346"/>
                  </a:cubicBezTo>
                  <a:cubicBezTo>
                    <a:pt x="6067" y="15072"/>
                    <a:pt x="7433" y="0"/>
                    <a:pt x="10800" y="0"/>
                  </a:cubicBezTo>
                  <a:cubicBezTo>
                    <a:pt x="14167" y="0"/>
                    <a:pt x="15533" y="15072"/>
                    <a:pt x="16933" y="18346"/>
                  </a:cubicBezTo>
                  <a:cubicBezTo>
                    <a:pt x="18333" y="21560"/>
                    <a:pt x="21467" y="21600"/>
                    <a:pt x="21600" y="21600"/>
                  </a:cubicBezTo>
                  <a:close/>
                </a:path>
              </a:pathLst>
            </a:custGeom>
            <a:solidFill>
              <a:schemeClr val="accent6"/>
            </a:solidFill>
            <a:ln w="12700" cap="flat">
              <a:solidFill>
                <a:srgbClr val="FFFFFF"/>
              </a:solidFill>
              <a:prstDash val="solid"/>
              <a:round/>
            </a:ln>
            <a:effectLst/>
          </p:spPr>
          <p:txBody>
            <a:bodyPr wrap="square" lIns="0" tIns="0" rIns="0" bIns="0" numCol="1" anchor="t">
              <a:noAutofit/>
            </a:bodyPr>
            <a:lstStyle/>
            <a:p>
              <a:pPr>
                <a:lnSpc>
                  <a:spcPct val="100000"/>
                </a:lnSpc>
                <a:defRPr sz="3200">
                  <a:solidFill>
                    <a:srgbClr val="FFFFFF"/>
                  </a:solidFill>
                  <a:latin typeface="Helvetica Light"/>
                  <a:ea typeface="Helvetica Light"/>
                  <a:cs typeface="Helvetica Light"/>
                  <a:sym typeface="Helvetica Light"/>
                </a:defRPr>
              </a:pPr>
              <a:endParaRPr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8" name="Shape 821">
              <a:extLst>
                <a:ext uri="{FF2B5EF4-FFF2-40B4-BE49-F238E27FC236}">
                  <a16:creationId xmlns:a16="http://schemas.microsoft.com/office/drawing/2014/main" id="{FA884BE3-15BF-4A46-87BF-F50804467289}"/>
                </a:ext>
              </a:extLst>
            </p:cNvPr>
            <p:cNvSpPr/>
            <p:nvPr/>
          </p:nvSpPr>
          <p:spPr>
            <a:xfrm>
              <a:off x="2400365" y="3908602"/>
              <a:ext cx="2169513" cy="11282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0" y="21600"/>
                    <a:pt x="0" y="21600"/>
                    <a:pt x="0" y="21600"/>
                  </a:cubicBezTo>
                  <a:cubicBezTo>
                    <a:pt x="133" y="21600"/>
                    <a:pt x="3267" y="21560"/>
                    <a:pt x="4667" y="18346"/>
                  </a:cubicBezTo>
                  <a:cubicBezTo>
                    <a:pt x="6067" y="15072"/>
                    <a:pt x="7433" y="0"/>
                    <a:pt x="10800" y="0"/>
                  </a:cubicBezTo>
                  <a:cubicBezTo>
                    <a:pt x="14167" y="0"/>
                    <a:pt x="15533" y="15072"/>
                    <a:pt x="16933" y="18346"/>
                  </a:cubicBezTo>
                  <a:cubicBezTo>
                    <a:pt x="18333" y="21560"/>
                    <a:pt x="21467" y="21600"/>
                    <a:pt x="21600" y="21600"/>
                  </a:cubicBezTo>
                  <a:close/>
                </a:path>
              </a:pathLst>
            </a:custGeom>
            <a:solidFill>
              <a:schemeClr val="accent5"/>
            </a:solidFill>
            <a:ln w="12700" cap="flat">
              <a:solidFill>
                <a:srgbClr val="FFFFFF"/>
              </a:solidFill>
              <a:prstDash val="solid"/>
              <a:round/>
            </a:ln>
            <a:effectLst/>
          </p:spPr>
          <p:txBody>
            <a:bodyPr wrap="square" lIns="0" tIns="0" rIns="0" bIns="0" numCol="1" anchor="t">
              <a:noAutofit/>
            </a:bodyPr>
            <a:lstStyle/>
            <a:p>
              <a:pPr>
                <a:lnSpc>
                  <a:spcPct val="100000"/>
                </a:lnSpc>
                <a:defRPr sz="3200">
                  <a:solidFill>
                    <a:srgbClr val="FFFFFF"/>
                  </a:solidFill>
                  <a:latin typeface="Helvetica Light"/>
                  <a:ea typeface="Helvetica Light"/>
                  <a:cs typeface="Helvetica Light"/>
                  <a:sym typeface="Helvetica Light"/>
                </a:defRPr>
              </a:pPr>
              <a:endParaRPr sz="11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9" name="Shape 822">
              <a:extLst>
                <a:ext uri="{FF2B5EF4-FFF2-40B4-BE49-F238E27FC236}">
                  <a16:creationId xmlns:a16="http://schemas.microsoft.com/office/drawing/2014/main" id="{4C9EA60A-1466-48B7-AD44-B9F2BA4A8705}"/>
                </a:ext>
              </a:extLst>
            </p:cNvPr>
            <p:cNvSpPr/>
            <p:nvPr/>
          </p:nvSpPr>
          <p:spPr>
            <a:xfrm>
              <a:off x="3277811" y="3233194"/>
              <a:ext cx="2169513" cy="180362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0" y="21600"/>
                    <a:pt x="0" y="21600"/>
                    <a:pt x="0" y="21600"/>
                  </a:cubicBezTo>
                  <a:cubicBezTo>
                    <a:pt x="133" y="21600"/>
                    <a:pt x="3267" y="21560"/>
                    <a:pt x="4667" y="18346"/>
                  </a:cubicBezTo>
                  <a:cubicBezTo>
                    <a:pt x="6067" y="15072"/>
                    <a:pt x="7433" y="0"/>
                    <a:pt x="10800" y="0"/>
                  </a:cubicBezTo>
                  <a:cubicBezTo>
                    <a:pt x="14167" y="0"/>
                    <a:pt x="15533" y="15072"/>
                    <a:pt x="16933" y="18346"/>
                  </a:cubicBezTo>
                  <a:cubicBezTo>
                    <a:pt x="18333" y="21560"/>
                    <a:pt x="21467" y="21600"/>
                    <a:pt x="21600" y="21600"/>
                  </a:cubicBezTo>
                  <a:close/>
                </a:path>
              </a:pathLst>
            </a:custGeom>
            <a:solidFill>
              <a:schemeClr val="accent4"/>
            </a:solidFill>
            <a:ln w="12700" cap="flat">
              <a:solidFill>
                <a:srgbClr val="FFFFFF"/>
              </a:solidFill>
              <a:prstDash val="solid"/>
              <a:round/>
            </a:ln>
            <a:effectLst/>
          </p:spPr>
          <p:txBody>
            <a:bodyPr wrap="square" lIns="0" tIns="0" rIns="0" bIns="0" numCol="1" anchor="t">
              <a:noAutofit/>
            </a:bodyPr>
            <a:lstStyle/>
            <a:p>
              <a:pPr>
                <a:lnSpc>
                  <a:spcPct val="100000"/>
                </a:lnSpc>
                <a:defRPr sz="3200">
                  <a:solidFill>
                    <a:srgbClr val="FFFFFF"/>
                  </a:solidFill>
                  <a:latin typeface="Helvetica Light"/>
                  <a:ea typeface="Helvetica Light"/>
                  <a:cs typeface="Helvetica Light"/>
                  <a:sym typeface="Helvetica Light"/>
                </a:defRPr>
              </a:pPr>
              <a:endParaRPr sz="11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0" name="Shape 823">
              <a:extLst>
                <a:ext uri="{FF2B5EF4-FFF2-40B4-BE49-F238E27FC236}">
                  <a16:creationId xmlns:a16="http://schemas.microsoft.com/office/drawing/2014/main" id="{4784B7D8-3580-436B-AF8C-4AC874E537B9}"/>
                </a:ext>
              </a:extLst>
            </p:cNvPr>
            <p:cNvSpPr/>
            <p:nvPr/>
          </p:nvSpPr>
          <p:spPr>
            <a:xfrm>
              <a:off x="4078410" y="2379356"/>
              <a:ext cx="2169513" cy="265746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0" y="21600"/>
                    <a:pt x="0" y="21600"/>
                    <a:pt x="0" y="21600"/>
                  </a:cubicBezTo>
                  <a:cubicBezTo>
                    <a:pt x="133" y="21600"/>
                    <a:pt x="3267" y="21560"/>
                    <a:pt x="4667" y="18346"/>
                  </a:cubicBezTo>
                  <a:cubicBezTo>
                    <a:pt x="6067" y="15072"/>
                    <a:pt x="7433" y="0"/>
                    <a:pt x="10800" y="0"/>
                  </a:cubicBezTo>
                  <a:cubicBezTo>
                    <a:pt x="14167" y="0"/>
                    <a:pt x="15533" y="15072"/>
                    <a:pt x="16933" y="18346"/>
                  </a:cubicBezTo>
                  <a:cubicBezTo>
                    <a:pt x="18333" y="21560"/>
                    <a:pt x="21467" y="21600"/>
                    <a:pt x="21600" y="21600"/>
                  </a:cubicBezTo>
                  <a:close/>
                </a:path>
              </a:pathLst>
            </a:custGeom>
            <a:solidFill>
              <a:schemeClr val="accent2"/>
            </a:solidFill>
            <a:ln w="12700" cap="flat">
              <a:solidFill>
                <a:srgbClr val="FFFFFF"/>
              </a:solidFill>
              <a:prstDash val="solid"/>
              <a:round/>
            </a:ln>
            <a:effectLst/>
          </p:spPr>
          <p:txBody>
            <a:bodyPr wrap="square" lIns="0" tIns="0" rIns="0" bIns="0" numCol="1" anchor="t">
              <a:noAutofit/>
            </a:bodyPr>
            <a:lstStyle/>
            <a:p>
              <a:pPr>
                <a:lnSpc>
                  <a:spcPct val="100000"/>
                </a:lnSpc>
                <a:defRPr sz="3200">
                  <a:solidFill>
                    <a:srgbClr val="FFFFFF"/>
                  </a:solidFill>
                  <a:latin typeface="Helvetica Light"/>
                  <a:ea typeface="Helvetica Light"/>
                  <a:cs typeface="Helvetica Light"/>
                  <a:sym typeface="Helvetica Light"/>
                </a:defRPr>
              </a:pPr>
              <a:endParaRPr sz="11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1" name="Shape 824">
              <a:extLst>
                <a:ext uri="{FF2B5EF4-FFF2-40B4-BE49-F238E27FC236}">
                  <a16:creationId xmlns:a16="http://schemas.microsoft.com/office/drawing/2014/main" id="{E432606B-28E7-4C53-A6F6-6E37CDE637BC}"/>
                </a:ext>
              </a:extLst>
            </p:cNvPr>
            <p:cNvSpPr/>
            <p:nvPr/>
          </p:nvSpPr>
          <p:spPr>
            <a:xfrm>
              <a:off x="4811578" y="2216282"/>
              <a:ext cx="2169513" cy="282053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0" y="21600"/>
                    <a:pt x="0" y="21600"/>
                    <a:pt x="0" y="21600"/>
                  </a:cubicBezTo>
                  <a:cubicBezTo>
                    <a:pt x="133" y="21600"/>
                    <a:pt x="3267" y="21560"/>
                    <a:pt x="4667" y="18346"/>
                  </a:cubicBezTo>
                  <a:cubicBezTo>
                    <a:pt x="6067" y="15072"/>
                    <a:pt x="7433" y="0"/>
                    <a:pt x="10800" y="0"/>
                  </a:cubicBezTo>
                  <a:cubicBezTo>
                    <a:pt x="14167" y="0"/>
                    <a:pt x="15533" y="15072"/>
                    <a:pt x="16933" y="18346"/>
                  </a:cubicBezTo>
                  <a:cubicBezTo>
                    <a:pt x="18333" y="21560"/>
                    <a:pt x="21467" y="21600"/>
                    <a:pt x="21600" y="21600"/>
                  </a:cubicBezTo>
                  <a:close/>
                </a:path>
              </a:pathLst>
            </a:custGeom>
            <a:solidFill>
              <a:schemeClr val="accent1"/>
            </a:solidFill>
            <a:ln w="12700" cap="flat">
              <a:noFill/>
              <a:miter lim="400000"/>
            </a:ln>
            <a:effectLst/>
          </p:spPr>
          <p:txBody>
            <a:bodyPr wrap="square" lIns="0" tIns="0" rIns="0" bIns="0" numCol="1" anchor="t">
              <a:noAutofit/>
            </a:bodyPr>
            <a:lstStyle/>
            <a:p>
              <a:pPr>
                <a:lnSpc>
                  <a:spcPct val="100000"/>
                </a:lnSpc>
                <a:defRPr sz="3200">
                  <a:solidFill>
                    <a:srgbClr val="FFFFFF"/>
                  </a:solidFill>
                  <a:latin typeface="Helvetica Light"/>
                  <a:ea typeface="Helvetica Light"/>
                  <a:cs typeface="Helvetica Light"/>
                  <a:sym typeface="Helvetica Light"/>
                </a:defRPr>
              </a:pPr>
              <a:endParaRPr sz="11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2" name="Shape 831">
              <a:extLst>
                <a:ext uri="{FF2B5EF4-FFF2-40B4-BE49-F238E27FC236}">
                  <a16:creationId xmlns:a16="http://schemas.microsoft.com/office/drawing/2014/main" id="{559EB00B-C538-4ABC-B265-1BB89AF312CE}"/>
                </a:ext>
              </a:extLst>
            </p:cNvPr>
            <p:cNvSpPr/>
            <p:nvPr/>
          </p:nvSpPr>
          <p:spPr>
            <a:xfrm>
              <a:off x="2448414" y="4220392"/>
              <a:ext cx="487455" cy="487451"/>
            </a:xfrm>
            <a:prstGeom prst="ellipse">
              <a:avLst/>
            </a:prstGeom>
            <a:solidFill>
              <a:srgbClr val="FFFFFF"/>
            </a:solidFill>
            <a:ln w="25400" cap="flat">
              <a:noFill/>
              <a:round/>
            </a:ln>
            <a:effectLst/>
          </p:spPr>
          <p:txBody>
            <a:bodyPr wrap="square" lIns="19050" tIns="19050" rIns="19050" bIns="19050" numCol="1" anchor="t">
              <a:noAutofit/>
            </a:bodyPr>
            <a:lstStyle/>
            <a:p>
              <a:pPr defTabSz="515813">
                <a:buClr>
                  <a:srgbClr val="333333"/>
                </a:buClr>
                <a:buFont typeface="Aileron UltraLight"/>
                <a:defRPr sz="2000">
                  <a:solidFill>
                    <a:srgbClr val="323333"/>
                  </a:solidFill>
                  <a:uFill>
                    <a:solidFill>
                      <a:srgbClr val="323333"/>
                    </a:solidFill>
                  </a:uFill>
                  <a:latin typeface="Aileron UltraLight"/>
                  <a:ea typeface="Aileron UltraLight"/>
                  <a:cs typeface="Aileron UltraLight"/>
                  <a:sym typeface="Aileron UltraLight"/>
                </a:defRPr>
              </a:pPr>
              <a:endParaRPr sz="11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3" name="Shape 834">
              <a:extLst>
                <a:ext uri="{FF2B5EF4-FFF2-40B4-BE49-F238E27FC236}">
                  <a16:creationId xmlns:a16="http://schemas.microsoft.com/office/drawing/2014/main" id="{8A881A2A-6CCC-4DA4-870C-F272A7DF9E76}"/>
                </a:ext>
              </a:extLst>
            </p:cNvPr>
            <p:cNvSpPr/>
            <p:nvPr/>
          </p:nvSpPr>
          <p:spPr>
            <a:xfrm>
              <a:off x="3233082" y="4218225"/>
              <a:ext cx="491790" cy="491785"/>
            </a:xfrm>
            <a:prstGeom prst="ellipse">
              <a:avLst/>
            </a:prstGeom>
            <a:solidFill>
              <a:srgbClr val="FFFFFF"/>
            </a:solidFill>
            <a:ln w="25400" cap="flat">
              <a:noFill/>
              <a:round/>
            </a:ln>
            <a:effectLst/>
          </p:spPr>
          <p:txBody>
            <a:bodyPr wrap="square" lIns="19050" tIns="19050" rIns="19050" bIns="19050" numCol="1" anchor="t">
              <a:noAutofit/>
            </a:bodyPr>
            <a:lstStyle/>
            <a:p>
              <a:pPr defTabSz="515813">
                <a:buClr>
                  <a:srgbClr val="333333"/>
                </a:buClr>
                <a:buFont typeface="Aileron UltraLight"/>
                <a:defRPr sz="2000">
                  <a:solidFill>
                    <a:srgbClr val="323333"/>
                  </a:solidFill>
                  <a:uFill>
                    <a:solidFill>
                      <a:srgbClr val="323333"/>
                    </a:solidFill>
                  </a:uFill>
                  <a:latin typeface="Aileron UltraLight"/>
                  <a:ea typeface="Aileron UltraLight"/>
                  <a:cs typeface="Aileron UltraLight"/>
                  <a:sym typeface="Aileron UltraLight"/>
                </a:defRPr>
              </a:pPr>
              <a:endParaRPr sz="11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4" name="Shape 837">
              <a:extLst>
                <a:ext uri="{FF2B5EF4-FFF2-40B4-BE49-F238E27FC236}">
                  <a16:creationId xmlns:a16="http://schemas.microsoft.com/office/drawing/2014/main" id="{D4ABBDE1-4ACB-4BA8-B888-FB05FF24D10C}"/>
                </a:ext>
              </a:extLst>
            </p:cNvPr>
            <p:cNvSpPr/>
            <p:nvPr/>
          </p:nvSpPr>
          <p:spPr>
            <a:xfrm>
              <a:off x="4117814" y="3596730"/>
              <a:ext cx="490831" cy="490826"/>
            </a:xfrm>
            <a:prstGeom prst="ellipse">
              <a:avLst/>
            </a:prstGeom>
            <a:solidFill>
              <a:srgbClr val="FFFFFF"/>
            </a:solidFill>
            <a:ln w="25400" cap="flat">
              <a:noFill/>
              <a:round/>
            </a:ln>
            <a:effectLst/>
          </p:spPr>
          <p:txBody>
            <a:bodyPr wrap="square" lIns="19050" tIns="19050" rIns="19050" bIns="19050" numCol="1" anchor="t">
              <a:noAutofit/>
            </a:bodyPr>
            <a:lstStyle/>
            <a:p>
              <a:pPr defTabSz="515813">
                <a:buClr>
                  <a:srgbClr val="333333"/>
                </a:buClr>
                <a:buFont typeface="Aileron UltraLight"/>
                <a:defRPr sz="2000">
                  <a:solidFill>
                    <a:srgbClr val="323333"/>
                  </a:solidFill>
                  <a:uFill>
                    <a:solidFill>
                      <a:srgbClr val="323333"/>
                    </a:solidFill>
                  </a:uFill>
                  <a:latin typeface="Aileron UltraLight"/>
                  <a:ea typeface="Aileron UltraLight"/>
                  <a:cs typeface="Aileron UltraLight"/>
                  <a:sym typeface="Aileron UltraLight"/>
                </a:defRPr>
              </a:pPr>
              <a:endParaRPr sz="11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5" name="Shape 840">
              <a:extLst>
                <a:ext uri="{FF2B5EF4-FFF2-40B4-BE49-F238E27FC236}">
                  <a16:creationId xmlns:a16="http://schemas.microsoft.com/office/drawing/2014/main" id="{D9CA71F7-661A-431F-9115-304D05F92F97}"/>
                </a:ext>
              </a:extLst>
            </p:cNvPr>
            <p:cNvSpPr/>
            <p:nvPr/>
          </p:nvSpPr>
          <p:spPr>
            <a:xfrm>
              <a:off x="4921039" y="2939322"/>
              <a:ext cx="486761" cy="486756"/>
            </a:xfrm>
            <a:prstGeom prst="ellipse">
              <a:avLst/>
            </a:prstGeom>
            <a:solidFill>
              <a:srgbClr val="FFFFFF"/>
            </a:solidFill>
            <a:ln w="25400" cap="flat">
              <a:noFill/>
              <a:round/>
            </a:ln>
            <a:effectLst/>
          </p:spPr>
          <p:txBody>
            <a:bodyPr wrap="square" lIns="19050" tIns="19050" rIns="19050" bIns="19050" numCol="1" anchor="t">
              <a:noAutofit/>
            </a:bodyPr>
            <a:lstStyle/>
            <a:p>
              <a:pPr defTabSz="515813">
                <a:buClr>
                  <a:srgbClr val="333333"/>
                </a:buClr>
                <a:buFont typeface="Aileron UltraLight"/>
                <a:defRPr sz="2000">
                  <a:solidFill>
                    <a:srgbClr val="323333"/>
                  </a:solidFill>
                  <a:uFill>
                    <a:solidFill>
                      <a:srgbClr val="323333"/>
                    </a:solidFill>
                  </a:uFill>
                  <a:latin typeface="Aileron UltraLight"/>
                  <a:ea typeface="Aileron UltraLight"/>
                  <a:cs typeface="Aileron UltraLight"/>
                  <a:sym typeface="Aileron UltraLight"/>
                </a:defRPr>
              </a:pPr>
              <a:endParaRPr sz="11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6" name="Shape 843">
              <a:extLst>
                <a:ext uri="{FF2B5EF4-FFF2-40B4-BE49-F238E27FC236}">
                  <a16:creationId xmlns:a16="http://schemas.microsoft.com/office/drawing/2014/main" id="{95CFA827-F491-4346-8893-02AD5B263999}"/>
                </a:ext>
              </a:extLst>
            </p:cNvPr>
            <p:cNvSpPr/>
            <p:nvPr/>
          </p:nvSpPr>
          <p:spPr>
            <a:xfrm>
              <a:off x="5644874" y="2781823"/>
              <a:ext cx="487025" cy="487019"/>
            </a:xfrm>
            <a:prstGeom prst="ellipse">
              <a:avLst/>
            </a:prstGeom>
            <a:solidFill>
              <a:srgbClr val="FFFFFF"/>
            </a:solidFill>
            <a:ln w="25400" cap="flat">
              <a:noFill/>
              <a:round/>
            </a:ln>
            <a:effectLst/>
          </p:spPr>
          <p:txBody>
            <a:bodyPr wrap="square" lIns="19050" tIns="19050" rIns="19050" bIns="19050" numCol="1" anchor="t">
              <a:noAutofit/>
            </a:bodyPr>
            <a:lstStyle/>
            <a:p>
              <a:pPr defTabSz="515813">
                <a:buClr>
                  <a:srgbClr val="333333"/>
                </a:buClr>
                <a:buFont typeface="Aileron UltraLight"/>
                <a:defRPr sz="2000">
                  <a:solidFill>
                    <a:srgbClr val="323333"/>
                  </a:solidFill>
                  <a:uFill>
                    <a:solidFill>
                      <a:srgbClr val="323333"/>
                    </a:solidFill>
                  </a:uFill>
                  <a:latin typeface="Aileron UltraLight"/>
                  <a:ea typeface="Aileron UltraLight"/>
                  <a:cs typeface="Aileron UltraLight"/>
                  <a:sym typeface="Aileron UltraLight"/>
                </a:defRPr>
              </a:pPr>
              <a:endParaRPr sz="11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7" name="Shape 832">
              <a:extLst>
                <a:ext uri="{FF2B5EF4-FFF2-40B4-BE49-F238E27FC236}">
                  <a16:creationId xmlns:a16="http://schemas.microsoft.com/office/drawing/2014/main" id="{0E3280BE-A259-46DB-A935-CCB71DB72490}"/>
                </a:ext>
              </a:extLst>
            </p:cNvPr>
            <p:cNvSpPr/>
            <p:nvPr/>
          </p:nvSpPr>
          <p:spPr>
            <a:xfrm>
              <a:off x="2454383" y="4341876"/>
              <a:ext cx="475516" cy="30521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t">
              <a:spAutoFit/>
            </a:bodyPr>
            <a:lstStyle>
              <a:lvl1pPr>
                <a:lnSpc>
                  <a:spcPct val="150000"/>
                </a:lnSpc>
                <a:defRPr sz="1600" spc="48">
                  <a:solidFill>
                    <a:srgbClr val="5E5E5E"/>
                  </a:solidFill>
                  <a:latin typeface="Aileron"/>
                  <a:ea typeface="Aileron"/>
                  <a:cs typeface="Aileron"/>
                  <a:sym typeface="Aileron"/>
                </a:defRPr>
              </a:lvl1pPr>
            </a:lstStyle>
            <a:p>
              <a:pPr algn="ctr"/>
              <a:r>
                <a:rPr sz="11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30%</a:t>
              </a:r>
            </a:p>
          </p:txBody>
        </p:sp>
        <p:sp>
          <p:nvSpPr>
            <p:cNvPr id="18" name="Shape 835">
              <a:extLst>
                <a:ext uri="{FF2B5EF4-FFF2-40B4-BE49-F238E27FC236}">
                  <a16:creationId xmlns:a16="http://schemas.microsoft.com/office/drawing/2014/main" id="{51D97F81-5490-444C-A761-F5290F90CD0B}"/>
                </a:ext>
              </a:extLst>
            </p:cNvPr>
            <p:cNvSpPr/>
            <p:nvPr/>
          </p:nvSpPr>
          <p:spPr>
            <a:xfrm>
              <a:off x="3241218" y="4341876"/>
              <a:ext cx="475517" cy="30521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t">
              <a:spAutoFit/>
            </a:bodyPr>
            <a:lstStyle>
              <a:lvl1pPr>
                <a:lnSpc>
                  <a:spcPct val="150000"/>
                </a:lnSpc>
                <a:defRPr sz="1600" spc="48">
                  <a:solidFill>
                    <a:srgbClr val="5E5E5E"/>
                  </a:solidFill>
                  <a:latin typeface="Aileron"/>
                  <a:ea typeface="Aileron"/>
                  <a:cs typeface="Aileron"/>
                  <a:sym typeface="Aileron"/>
                </a:defRPr>
              </a:lvl1pPr>
            </a:lstStyle>
            <a:p>
              <a:pPr algn="ctr"/>
              <a:r>
                <a:rPr sz="11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30%</a:t>
              </a:r>
            </a:p>
          </p:txBody>
        </p:sp>
        <p:sp>
          <p:nvSpPr>
            <p:cNvPr id="19" name="Shape 838">
              <a:extLst>
                <a:ext uri="{FF2B5EF4-FFF2-40B4-BE49-F238E27FC236}">
                  <a16:creationId xmlns:a16="http://schemas.microsoft.com/office/drawing/2014/main" id="{35321216-1E36-4AC7-9F95-2913337AC497}"/>
                </a:ext>
              </a:extLst>
            </p:cNvPr>
            <p:cNvSpPr/>
            <p:nvPr/>
          </p:nvSpPr>
          <p:spPr>
            <a:xfrm>
              <a:off x="4125471" y="3719901"/>
              <a:ext cx="475517" cy="30521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t">
              <a:spAutoFit/>
            </a:bodyPr>
            <a:lstStyle>
              <a:lvl1pPr>
                <a:lnSpc>
                  <a:spcPct val="150000"/>
                </a:lnSpc>
                <a:defRPr sz="1600" spc="48">
                  <a:solidFill>
                    <a:srgbClr val="5E5E5E"/>
                  </a:solidFill>
                  <a:latin typeface="Aileron"/>
                  <a:ea typeface="Aileron"/>
                  <a:cs typeface="Aileron"/>
                  <a:sym typeface="Aileron"/>
                </a:defRPr>
              </a:lvl1pPr>
            </a:lstStyle>
            <a:p>
              <a:pPr algn="ctr"/>
              <a:r>
                <a:rPr sz="11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50%</a:t>
              </a:r>
            </a:p>
          </p:txBody>
        </p:sp>
        <p:sp>
          <p:nvSpPr>
            <p:cNvPr id="20" name="Shape 841">
              <a:extLst>
                <a:ext uri="{FF2B5EF4-FFF2-40B4-BE49-F238E27FC236}">
                  <a16:creationId xmlns:a16="http://schemas.microsoft.com/office/drawing/2014/main" id="{7F80942D-E2DD-4B82-A9F1-43D5361EEC69}"/>
                </a:ext>
              </a:extLst>
            </p:cNvPr>
            <p:cNvSpPr/>
            <p:nvPr/>
          </p:nvSpPr>
          <p:spPr>
            <a:xfrm>
              <a:off x="4926661" y="3060458"/>
              <a:ext cx="475517" cy="30521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t">
              <a:spAutoFit/>
            </a:bodyPr>
            <a:lstStyle>
              <a:lvl1pPr>
                <a:lnSpc>
                  <a:spcPct val="150000"/>
                </a:lnSpc>
                <a:defRPr sz="1600" spc="48">
                  <a:solidFill>
                    <a:srgbClr val="5E5E5E"/>
                  </a:solidFill>
                  <a:latin typeface="Aileron"/>
                  <a:ea typeface="Aileron"/>
                  <a:cs typeface="Aileron"/>
                  <a:sym typeface="Aileron"/>
                </a:defRPr>
              </a:lvl1pPr>
            </a:lstStyle>
            <a:p>
              <a:pPr algn="ctr"/>
              <a:r>
                <a:rPr sz="11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90%</a:t>
              </a:r>
            </a:p>
          </p:txBody>
        </p:sp>
        <p:sp>
          <p:nvSpPr>
            <p:cNvPr id="21" name="Shape 844">
              <a:extLst>
                <a:ext uri="{FF2B5EF4-FFF2-40B4-BE49-F238E27FC236}">
                  <a16:creationId xmlns:a16="http://schemas.microsoft.com/office/drawing/2014/main" id="{FB8BBD9C-801C-4D62-93FF-F0D661DB8628}"/>
                </a:ext>
              </a:extLst>
            </p:cNvPr>
            <p:cNvSpPr/>
            <p:nvPr/>
          </p:nvSpPr>
          <p:spPr>
            <a:xfrm>
              <a:off x="5650628" y="2903091"/>
              <a:ext cx="475517" cy="30521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25400" tIns="25400" rIns="25400" bIns="25400" numCol="1" anchor="t">
              <a:spAutoFit/>
            </a:bodyPr>
            <a:lstStyle>
              <a:lvl1pPr>
                <a:lnSpc>
                  <a:spcPct val="150000"/>
                </a:lnSpc>
                <a:defRPr sz="1600" spc="48">
                  <a:solidFill>
                    <a:srgbClr val="5E5E5E"/>
                  </a:solidFill>
                  <a:latin typeface="Aileron"/>
                  <a:ea typeface="Aileron"/>
                  <a:cs typeface="Aileron"/>
                  <a:sym typeface="Aileron"/>
                </a:defRPr>
              </a:lvl1pPr>
            </a:lstStyle>
            <a:p>
              <a:pPr algn="ctr"/>
              <a:r>
                <a:rPr sz="11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100%</a:t>
              </a:r>
            </a:p>
          </p:txBody>
        </p:sp>
        <p:sp>
          <p:nvSpPr>
            <p:cNvPr id="22" name="Shape 814">
              <a:extLst>
                <a:ext uri="{FF2B5EF4-FFF2-40B4-BE49-F238E27FC236}">
                  <a16:creationId xmlns:a16="http://schemas.microsoft.com/office/drawing/2014/main" id="{2BECD720-12A9-425B-AADE-09F9E951CE16}"/>
                </a:ext>
              </a:extLst>
            </p:cNvPr>
            <p:cNvSpPr/>
            <p:nvPr/>
          </p:nvSpPr>
          <p:spPr>
            <a:xfrm>
              <a:off x="1866578" y="5245186"/>
              <a:ext cx="4917247" cy="1"/>
            </a:xfrm>
            <a:prstGeom prst="line">
              <a:avLst/>
            </a:prstGeom>
            <a:noFill/>
            <a:ln w="9525" cap="rnd">
              <a:solidFill>
                <a:schemeClr val="bg2">
                  <a:lumMod val="90000"/>
                </a:schemeClr>
              </a:solidFill>
              <a:prstDash val="sysDot"/>
              <a:round/>
            </a:ln>
            <a:effectLst/>
          </p:spPr>
          <p:txBody>
            <a:bodyPr wrap="square" lIns="0" tIns="0" rIns="0" bIns="0" numCol="1" anchor="t">
              <a:noAutofit/>
            </a:bodyPr>
            <a:lstStyle/>
            <a:p>
              <a:pPr defTabSz="228600">
                <a:defRPr sz="1200">
                  <a:solidFill>
                    <a:srgbClr val="000000"/>
                  </a:solidFill>
                  <a:latin typeface="Helvetica"/>
                  <a:ea typeface="Helvetica"/>
                  <a:cs typeface="Helvetica"/>
                  <a:sym typeface="Helvetica"/>
                </a:defRPr>
              </a:pPr>
              <a:endParaRPr sz="11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3" name="Shape 815">
              <a:extLst>
                <a:ext uri="{FF2B5EF4-FFF2-40B4-BE49-F238E27FC236}">
                  <a16:creationId xmlns:a16="http://schemas.microsoft.com/office/drawing/2014/main" id="{C3219593-962A-43D1-AA50-2BDCCD7FB6B7}"/>
                </a:ext>
              </a:extLst>
            </p:cNvPr>
            <p:cNvSpPr/>
            <p:nvPr/>
          </p:nvSpPr>
          <p:spPr>
            <a:xfrm>
              <a:off x="1802522" y="5188928"/>
              <a:ext cx="107951" cy="107951"/>
            </a:xfrm>
            <a:prstGeom prst="ellipse">
              <a:avLst/>
            </a:prstGeom>
            <a:solidFill>
              <a:srgbClr val="000000"/>
            </a:solidFill>
            <a:ln w="12700" cap="flat">
              <a:noFill/>
              <a:miter lim="400000"/>
            </a:ln>
            <a:effectLst/>
          </p:spPr>
          <p:txBody>
            <a:bodyPr wrap="square" lIns="0" tIns="0" rIns="0" bIns="0" numCol="1" anchor="t">
              <a:noAutofit/>
            </a:bodyPr>
            <a:lstStyle/>
            <a:p>
              <a:pPr>
                <a:lnSpc>
                  <a:spcPct val="100000"/>
                </a:lnSpc>
                <a:defRPr sz="3200">
                  <a:solidFill>
                    <a:srgbClr val="FFFFFF"/>
                  </a:solidFill>
                  <a:latin typeface="Helvetica Light"/>
                  <a:ea typeface="Helvetica Light"/>
                  <a:cs typeface="Helvetica Light"/>
                  <a:sym typeface="Helvetica Light"/>
                </a:defRPr>
              </a:pPr>
              <a:endParaRPr sz="11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4" name="Shape 816">
              <a:extLst>
                <a:ext uri="{FF2B5EF4-FFF2-40B4-BE49-F238E27FC236}">
                  <a16:creationId xmlns:a16="http://schemas.microsoft.com/office/drawing/2014/main" id="{7E608343-84FA-4676-BC71-E73422DBFB89}"/>
                </a:ext>
              </a:extLst>
            </p:cNvPr>
            <p:cNvSpPr/>
            <p:nvPr/>
          </p:nvSpPr>
          <p:spPr>
            <a:xfrm>
              <a:off x="5099144" y="5188929"/>
              <a:ext cx="107951" cy="107951"/>
            </a:xfrm>
            <a:prstGeom prst="ellipse">
              <a:avLst/>
            </a:prstGeom>
            <a:solidFill>
              <a:srgbClr val="5C818A"/>
            </a:solidFill>
            <a:ln w="12700" cap="flat">
              <a:noFill/>
              <a:miter lim="400000"/>
            </a:ln>
            <a:effectLst/>
          </p:spPr>
          <p:txBody>
            <a:bodyPr wrap="square" lIns="0" tIns="0" rIns="0" bIns="0" numCol="1" anchor="t">
              <a:noAutofit/>
            </a:bodyPr>
            <a:lstStyle/>
            <a:p>
              <a:pPr>
                <a:lnSpc>
                  <a:spcPct val="100000"/>
                </a:lnSpc>
                <a:defRPr sz="3200">
                  <a:solidFill>
                    <a:srgbClr val="FFFFFF"/>
                  </a:solidFill>
                  <a:latin typeface="Helvetica Light"/>
                  <a:ea typeface="Helvetica Light"/>
                  <a:cs typeface="Helvetica Light"/>
                  <a:sym typeface="Helvetica Light"/>
                </a:defRPr>
              </a:pPr>
              <a:endParaRPr sz="11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5" name="Shape 817">
              <a:extLst>
                <a:ext uri="{FF2B5EF4-FFF2-40B4-BE49-F238E27FC236}">
                  <a16:creationId xmlns:a16="http://schemas.microsoft.com/office/drawing/2014/main" id="{F8389382-EC28-4948-BB9B-AC9B88BD21A0}"/>
                </a:ext>
              </a:extLst>
            </p:cNvPr>
            <p:cNvSpPr/>
            <p:nvPr/>
          </p:nvSpPr>
          <p:spPr>
            <a:xfrm>
              <a:off x="6198017" y="5188929"/>
              <a:ext cx="107951" cy="107951"/>
            </a:xfrm>
            <a:prstGeom prst="ellipse">
              <a:avLst/>
            </a:prstGeom>
            <a:solidFill>
              <a:schemeClr val="accent1"/>
            </a:solidFill>
            <a:ln w="12700" cap="flat">
              <a:noFill/>
              <a:miter lim="400000"/>
            </a:ln>
            <a:effectLst/>
          </p:spPr>
          <p:txBody>
            <a:bodyPr wrap="square" lIns="0" tIns="0" rIns="0" bIns="0" numCol="1" anchor="t">
              <a:noAutofit/>
            </a:bodyPr>
            <a:lstStyle/>
            <a:p>
              <a:pPr>
                <a:lnSpc>
                  <a:spcPct val="100000"/>
                </a:lnSpc>
                <a:defRPr sz="3200">
                  <a:solidFill>
                    <a:srgbClr val="FFFFFF"/>
                  </a:solidFill>
                  <a:latin typeface="Helvetica Light"/>
                  <a:ea typeface="Helvetica Light"/>
                  <a:cs typeface="Helvetica Light"/>
                  <a:sym typeface="Helvetica Light"/>
                </a:defRPr>
              </a:pPr>
              <a:endParaRPr sz="11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6" name="Shape 818">
              <a:extLst>
                <a:ext uri="{FF2B5EF4-FFF2-40B4-BE49-F238E27FC236}">
                  <a16:creationId xmlns:a16="http://schemas.microsoft.com/office/drawing/2014/main" id="{CEF33B54-F4D9-46DA-B2D2-EDEBBC51B998}"/>
                </a:ext>
              </a:extLst>
            </p:cNvPr>
            <p:cNvSpPr/>
            <p:nvPr/>
          </p:nvSpPr>
          <p:spPr>
            <a:xfrm>
              <a:off x="2910763" y="5188929"/>
              <a:ext cx="107951" cy="107951"/>
            </a:xfrm>
            <a:prstGeom prst="ellipse">
              <a:avLst/>
            </a:prstGeom>
            <a:solidFill>
              <a:srgbClr val="53585F"/>
            </a:solidFill>
            <a:ln w="12700" cap="flat">
              <a:noFill/>
              <a:miter lim="400000"/>
            </a:ln>
            <a:effectLst/>
          </p:spPr>
          <p:txBody>
            <a:bodyPr wrap="square" lIns="0" tIns="0" rIns="0" bIns="0" numCol="1" anchor="t">
              <a:noAutofit/>
            </a:bodyPr>
            <a:lstStyle/>
            <a:p>
              <a:pPr>
                <a:lnSpc>
                  <a:spcPct val="100000"/>
                </a:lnSpc>
                <a:defRPr sz="3200">
                  <a:solidFill>
                    <a:srgbClr val="FFFFFF"/>
                  </a:solidFill>
                  <a:latin typeface="Helvetica Light"/>
                  <a:ea typeface="Helvetica Light"/>
                  <a:cs typeface="Helvetica Light"/>
                  <a:sym typeface="Helvetica Light"/>
                </a:defRPr>
              </a:pPr>
              <a:endParaRPr sz="11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7" name="Shape 819">
              <a:extLst>
                <a:ext uri="{FF2B5EF4-FFF2-40B4-BE49-F238E27FC236}">
                  <a16:creationId xmlns:a16="http://schemas.microsoft.com/office/drawing/2014/main" id="{A9554FEA-E0E6-489B-87CB-FD0DB04FF3E1}"/>
                </a:ext>
              </a:extLst>
            </p:cNvPr>
            <p:cNvSpPr/>
            <p:nvPr/>
          </p:nvSpPr>
          <p:spPr>
            <a:xfrm>
              <a:off x="4000270" y="5188929"/>
              <a:ext cx="107951" cy="107951"/>
            </a:xfrm>
            <a:prstGeom prst="ellipse">
              <a:avLst/>
            </a:prstGeom>
            <a:solidFill>
              <a:srgbClr val="DCDEE0"/>
            </a:solidFill>
            <a:ln w="12700" cap="flat">
              <a:noFill/>
              <a:miter lim="400000"/>
            </a:ln>
            <a:effectLst/>
          </p:spPr>
          <p:txBody>
            <a:bodyPr wrap="square" lIns="0" tIns="0" rIns="0" bIns="0" numCol="1" anchor="t">
              <a:noAutofit/>
            </a:bodyPr>
            <a:lstStyle/>
            <a:p>
              <a:pPr>
                <a:lnSpc>
                  <a:spcPct val="100000"/>
                </a:lnSpc>
                <a:defRPr sz="3200">
                  <a:solidFill>
                    <a:srgbClr val="FFFFFF"/>
                  </a:solidFill>
                  <a:latin typeface="Helvetica Light"/>
                  <a:ea typeface="Helvetica Light"/>
                  <a:cs typeface="Helvetica Light"/>
                  <a:sym typeface="Helvetica Light"/>
                </a:defRPr>
              </a:pPr>
              <a:endParaRPr sz="11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8" name="Shape 826">
              <a:extLst>
                <a:ext uri="{FF2B5EF4-FFF2-40B4-BE49-F238E27FC236}">
                  <a16:creationId xmlns:a16="http://schemas.microsoft.com/office/drawing/2014/main" id="{F292F01D-98DB-44B0-A39E-BD7760656E00}"/>
                </a:ext>
              </a:extLst>
            </p:cNvPr>
            <p:cNvSpPr/>
            <p:nvPr/>
          </p:nvSpPr>
          <p:spPr>
            <a:xfrm>
              <a:off x="1586184" y="5369226"/>
              <a:ext cx="533541" cy="271356"/>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nSpc>
                  <a:spcPct val="130000"/>
                </a:lnSpc>
                <a:defRPr sz="1800">
                  <a:solidFill>
                    <a:srgbClr val="424242"/>
                  </a:solidFill>
                  <a:latin typeface="HK Grotesk"/>
                  <a:ea typeface="HK Grotesk"/>
                  <a:cs typeface="HK Grotesk"/>
                  <a:sym typeface="HK Grotesk"/>
                </a:defRPr>
              </a:lvl1pPr>
            </a:lstStyle>
            <a:p>
              <a:pPr algn="ctr"/>
              <a:r>
                <a:rPr sz="11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2009</a:t>
              </a:r>
            </a:p>
          </p:txBody>
        </p:sp>
        <p:sp>
          <p:nvSpPr>
            <p:cNvPr id="29" name="Shape 827">
              <a:extLst>
                <a:ext uri="{FF2B5EF4-FFF2-40B4-BE49-F238E27FC236}">
                  <a16:creationId xmlns:a16="http://schemas.microsoft.com/office/drawing/2014/main" id="{A1B430C3-A059-43F7-AF79-F78F7B042CB3}"/>
                </a:ext>
              </a:extLst>
            </p:cNvPr>
            <p:cNvSpPr/>
            <p:nvPr/>
          </p:nvSpPr>
          <p:spPr>
            <a:xfrm>
              <a:off x="2697042" y="5369226"/>
              <a:ext cx="533541" cy="271356"/>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nSpc>
                  <a:spcPct val="130000"/>
                </a:lnSpc>
                <a:defRPr sz="1800">
                  <a:solidFill>
                    <a:srgbClr val="424242"/>
                  </a:solidFill>
                  <a:latin typeface="HK Grotesk"/>
                  <a:ea typeface="HK Grotesk"/>
                  <a:cs typeface="HK Grotesk"/>
                  <a:sym typeface="HK Grotesk"/>
                </a:defRPr>
              </a:lvl1pPr>
            </a:lstStyle>
            <a:p>
              <a:pPr algn="ctr"/>
              <a:r>
                <a:rPr sz="11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2010</a:t>
              </a:r>
            </a:p>
          </p:txBody>
        </p:sp>
        <p:sp>
          <p:nvSpPr>
            <p:cNvPr id="30" name="Shape 828">
              <a:extLst>
                <a:ext uri="{FF2B5EF4-FFF2-40B4-BE49-F238E27FC236}">
                  <a16:creationId xmlns:a16="http://schemas.microsoft.com/office/drawing/2014/main" id="{AB8609E7-521E-4D1D-AEDE-F08F9D32D178}"/>
                </a:ext>
              </a:extLst>
            </p:cNvPr>
            <p:cNvSpPr/>
            <p:nvPr/>
          </p:nvSpPr>
          <p:spPr>
            <a:xfrm>
              <a:off x="3788851" y="5369226"/>
              <a:ext cx="533541" cy="271356"/>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nSpc>
                  <a:spcPct val="130000"/>
                </a:lnSpc>
                <a:defRPr sz="1800">
                  <a:solidFill>
                    <a:srgbClr val="424242"/>
                  </a:solidFill>
                  <a:latin typeface="HK Grotesk"/>
                  <a:ea typeface="HK Grotesk"/>
                  <a:cs typeface="HK Grotesk"/>
                  <a:sym typeface="HK Grotesk"/>
                </a:defRPr>
              </a:lvl1pPr>
            </a:lstStyle>
            <a:p>
              <a:pPr algn="ctr"/>
              <a:r>
                <a:rPr sz="11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2012</a:t>
              </a:r>
            </a:p>
          </p:txBody>
        </p:sp>
        <p:sp>
          <p:nvSpPr>
            <p:cNvPr id="31" name="Shape 829">
              <a:extLst>
                <a:ext uri="{FF2B5EF4-FFF2-40B4-BE49-F238E27FC236}">
                  <a16:creationId xmlns:a16="http://schemas.microsoft.com/office/drawing/2014/main" id="{C4110705-27F5-4198-AA85-9F17FCDC94EC}"/>
                </a:ext>
              </a:extLst>
            </p:cNvPr>
            <p:cNvSpPr/>
            <p:nvPr/>
          </p:nvSpPr>
          <p:spPr>
            <a:xfrm>
              <a:off x="4899710" y="5369226"/>
              <a:ext cx="533541" cy="271356"/>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nSpc>
                  <a:spcPct val="130000"/>
                </a:lnSpc>
                <a:defRPr sz="1800">
                  <a:solidFill>
                    <a:srgbClr val="424242"/>
                  </a:solidFill>
                  <a:latin typeface="HK Grotesk"/>
                  <a:ea typeface="HK Grotesk"/>
                  <a:cs typeface="HK Grotesk"/>
                  <a:sym typeface="HK Grotesk"/>
                </a:defRPr>
              </a:lvl1pPr>
            </a:lstStyle>
            <a:p>
              <a:pPr algn="ctr"/>
              <a:r>
                <a:rPr sz="11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2014</a:t>
              </a:r>
            </a:p>
          </p:txBody>
        </p:sp>
        <p:sp>
          <p:nvSpPr>
            <p:cNvPr id="32" name="Shape 830">
              <a:extLst>
                <a:ext uri="{FF2B5EF4-FFF2-40B4-BE49-F238E27FC236}">
                  <a16:creationId xmlns:a16="http://schemas.microsoft.com/office/drawing/2014/main" id="{AC73AD44-2620-465E-89A1-3760AB37D015}"/>
                </a:ext>
              </a:extLst>
            </p:cNvPr>
            <p:cNvSpPr/>
            <p:nvPr/>
          </p:nvSpPr>
          <p:spPr>
            <a:xfrm>
              <a:off x="6004219" y="5369226"/>
              <a:ext cx="533541" cy="271356"/>
            </a:xfrm>
            <a:prstGeom prst="rect">
              <a:avLst/>
            </a:prstGeom>
            <a:ln w="12700">
              <a:miter lim="400000"/>
            </a:ln>
            <a:extLst>
              <a:ext uri="{C572A759-6A51-4108-AA02-DFA0A04FC94B}">
                <ma14:wrappingTextBoxFlag xmlns:ma14="http://schemas.microsoft.com/office/mac/drawingml/2011/main" xmlns="" val="1"/>
              </a:ext>
            </a:extLst>
          </p:spPr>
          <p:txBody>
            <a:bodyPr lIns="25400" tIns="25400" rIns="25400" bIns="25400" anchor="ctr">
              <a:spAutoFit/>
            </a:bodyPr>
            <a:lstStyle>
              <a:lvl1pPr>
                <a:lnSpc>
                  <a:spcPct val="130000"/>
                </a:lnSpc>
                <a:defRPr sz="1800">
                  <a:solidFill>
                    <a:srgbClr val="424242"/>
                  </a:solidFill>
                  <a:latin typeface="HK Grotesk"/>
                  <a:ea typeface="HK Grotesk"/>
                  <a:cs typeface="HK Grotesk"/>
                  <a:sym typeface="HK Grotesk"/>
                </a:defRPr>
              </a:lvl1pPr>
            </a:lstStyle>
            <a:p>
              <a:pPr algn="ctr"/>
              <a:r>
                <a:rPr sz="110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2016</a:t>
              </a:r>
            </a:p>
          </p:txBody>
        </p:sp>
      </p:grpSp>
      <p:sp>
        <p:nvSpPr>
          <p:cNvPr id="64" name="Rectangle 63">
            <a:extLst>
              <a:ext uri="{FF2B5EF4-FFF2-40B4-BE49-F238E27FC236}">
                <a16:creationId xmlns:a16="http://schemas.microsoft.com/office/drawing/2014/main" id="{AE2977BA-6A04-4B84-89F1-4841673FC5D7}"/>
              </a:ext>
            </a:extLst>
          </p:cNvPr>
          <p:cNvSpPr/>
          <p:nvPr/>
        </p:nvSpPr>
        <p:spPr>
          <a:xfrm>
            <a:off x="6400800" y="2305081"/>
            <a:ext cx="5791200" cy="392510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5" name="Shape 621">
            <a:extLst>
              <a:ext uri="{FF2B5EF4-FFF2-40B4-BE49-F238E27FC236}">
                <a16:creationId xmlns:a16="http://schemas.microsoft.com/office/drawing/2014/main" id="{7094EC2B-4802-4FF5-BED6-52C58928C454}"/>
              </a:ext>
            </a:extLst>
          </p:cNvPr>
          <p:cNvSpPr/>
          <p:nvPr/>
        </p:nvSpPr>
        <p:spPr>
          <a:xfrm>
            <a:off x="7085399" y="2779674"/>
            <a:ext cx="662436" cy="662436"/>
          </a:xfrm>
          <a:prstGeom prst="ellipse">
            <a:avLst/>
          </a:prstGeom>
          <a:ln w="6350">
            <a:solidFill>
              <a:schemeClr val="accent1"/>
            </a:solidFill>
            <a:miter lim="400000"/>
          </a:ln>
        </p:spPr>
        <p:txBody>
          <a:bodyPr lIns="19050" tIns="19050" rIns="19050" bIns="19050" anchor="ctr"/>
          <a:lstStyle/>
          <a:p>
            <a:pPr>
              <a:lnSpc>
                <a:spcPct val="100000"/>
              </a:lnSpc>
              <a:defRPr sz="3200">
                <a:solidFill>
                  <a:srgbClr val="FFFFFF"/>
                </a:solidFill>
                <a:latin typeface="Helvetica Light"/>
                <a:ea typeface="Helvetica Light"/>
                <a:cs typeface="Helvetica Light"/>
                <a:sym typeface="Helvetica Light"/>
              </a:defRPr>
            </a:pPr>
            <a:endParaRPr sz="1600"/>
          </a:p>
        </p:txBody>
      </p:sp>
      <p:sp>
        <p:nvSpPr>
          <p:cNvPr id="66" name="Shape 623">
            <a:extLst>
              <a:ext uri="{FF2B5EF4-FFF2-40B4-BE49-F238E27FC236}">
                <a16:creationId xmlns:a16="http://schemas.microsoft.com/office/drawing/2014/main" id="{AB10024F-5C4D-4976-B7FE-5A0431CF8D33}"/>
              </a:ext>
            </a:extLst>
          </p:cNvPr>
          <p:cNvSpPr/>
          <p:nvPr/>
        </p:nvSpPr>
        <p:spPr>
          <a:xfrm>
            <a:off x="9594020" y="2779674"/>
            <a:ext cx="662436" cy="662436"/>
          </a:xfrm>
          <a:prstGeom prst="ellipse">
            <a:avLst/>
          </a:prstGeom>
          <a:ln w="6350">
            <a:solidFill>
              <a:schemeClr val="accent1"/>
            </a:solidFill>
            <a:miter lim="400000"/>
          </a:ln>
        </p:spPr>
        <p:txBody>
          <a:bodyPr lIns="19050" tIns="19050" rIns="19050" bIns="19050" anchor="ctr"/>
          <a:lstStyle/>
          <a:p>
            <a:pPr>
              <a:lnSpc>
                <a:spcPct val="100000"/>
              </a:lnSpc>
              <a:defRPr sz="3200">
                <a:solidFill>
                  <a:srgbClr val="FFFFFF"/>
                </a:solidFill>
                <a:latin typeface="Helvetica Light"/>
                <a:ea typeface="Helvetica Light"/>
                <a:cs typeface="Helvetica Light"/>
                <a:sym typeface="Helvetica Light"/>
              </a:defRPr>
            </a:pPr>
            <a:endParaRPr sz="1600"/>
          </a:p>
        </p:txBody>
      </p:sp>
      <p:grpSp>
        <p:nvGrpSpPr>
          <p:cNvPr id="67" name="Group 66">
            <a:extLst>
              <a:ext uri="{FF2B5EF4-FFF2-40B4-BE49-F238E27FC236}">
                <a16:creationId xmlns:a16="http://schemas.microsoft.com/office/drawing/2014/main" id="{4516C2FF-ED4E-48B8-A1C9-C4C2A3A049E7}"/>
              </a:ext>
            </a:extLst>
          </p:cNvPr>
          <p:cNvGrpSpPr/>
          <p:nvPr/>
        </p:nvGrpSpPr>
        <p:grpSpPr>
          <a:xfrm>
            <a:off x="9745540" y="2942166"/>
            <a:ext cx="359396" cy="337279"/>
            <a:chOff x="3081338" y="1703388"/>
            <a:chExt cx="309563" cy="290513"/>
          </a:xfrm>
          <a:solidFill>
            <a:schemeClr val="accent1"/>
          </a:solidFill>
        </p:grpSpPr>
        <p:sp>
          <p:nvSpPr>
            <p:cNvPr id="68" name="Freeform 289">
              <a:extLst>
                <a:ext uri="{FF2B5EF4-FFF2-40B4-BE49-F238E27FC236}">
                  <a16:creationId xmlns:a16="http://schemas.microsoft.com/office/drawing/2014/main" id="{E231FFC9-5DD4-4FAD-A6A4-E52A2C49121C}"/>
                </a:ext>
              </a:extLst>
            </p:cNvPr>
            <p:cNvSpPr>
              <a:spLocks/>
            </p:cNvSpPr>
            <p:nvPr/>
          </p:nvSpPr>
          <p:spPr bwMode="auto">
            <a:xfrm>
              <a:off x="3154363" y="1703388"/>
              <a:ext cx="163513" cy="9525"/>
            </a:xfrm>
            <a:custGeom>
              <a:avLst/>
              <a:gdLst/>
              <a:ahLst/>
              <a:cxnLst>
                <a:cxn ang="0">
                  <a:pos x="70" y="4"/>
                </a:cxn>
                <a:cxn ang="0">
                  <a:pos x="72" y="2"/>
                </a:cxn>
                <a:cxn ang="0">
                  <a:pos x="70" y="0"/>
                </a:cxn>
                <a:cxn ang="0">
                  <a:pos x="2" y="0"/>
                </a:cxn>
                <a:cxn ang="0">
                  <a:pos x="0" y="2"/>
                </a:cxn>
                <a:cxn ang="0">
                  <a:pos x="2" y="4"/>
                </a:cxn>
                <a:cxn ang="0">
                  <a:pos x="70" y="4"/>
                </a:cxn>
              </a:cxnLst>
              <a:rect l="0" t="0" r="r" b="b"/>
              <a:pathLst>
                <a:path w="72" h="4">
                  <a:moveTo>
                    <a:pt x="70" y="4"/>
                  </a:moveTo>
                  <a:cubicBezTo>
                    <a:pt x="71" y="4"/>
                    <a:pt x="72" y="3"/>
                    <a:pt x="72" y="2"/>
                  </a:cubicBezTo>
                  <a:cubicBezTo>
                    <a:pt x="72" y="1"/>
                    <a:pt x="71" y="0"/>
                    <a:pt x="70" y="0"/>
                  </a:cubicBezTo>
                  <a:cubicBezTo>
                    <a:pt x="2" y="0"/>
                    <a:pt x="2" y="0"/>
                    <a:pt x="2" y="0"/>
                  </a:cubicBezTo>
                  <a:cubicBezTo>
                    <a:pt x="1" y="0"/>
                    <a:pt x="0" y="1"/>
                    <a:pt x="0" y="2"/>
                  </a:cubicBezTo>
                  <a:cubicBezTo>
                    <a:pt x="0" y="3"/>
                    <a:pt x="1" y="4"/>
                    <a:pt x="2" y="4"/>
                  </a:cubicBezTo>
                  <a:lnTo>
                    <a:pt x="70" y="4"/>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69" name="Freeform 290">
              <a:extLst>
                <a:ext uri="{FF2B5EF4-FFF2-40B4-BE49-F238E27FC236}">
                  <a16:creationId xmlns:a16="http://schemas.microsoft.com/office/drawing/2014/main" id="{E0F7FC54-DEAB-419D-A09D-1D3146848794}"/>
                </a:ext>
              </a:extLst>
            </p:cNvPr>
            <p:cNvSpPr>
              <a:spLocks noEditPoints="1"/>
            </p:cNvSpPr>
            <p:nvPr/>
          </p:nvSpPr>
          <p:spPr bwMode="auto">
            <a:xfrm>
              <a:off x="3081338" y="1722438"/>
              <a:ext cx="309563" cy="227013"/>
            </a:xfrm>
            <a:custGeom>
              <a:avLst/>
              <a:gdLst/>
              <a:ahLst/>
              <a:cxnLst>
                <a:cxn ang="0">
                  <a:pos x="102" y="0"/>
                </a:cxn>
                <a:cxn ang="0">
                  <a:pos x="34" y="0"/>
                </a:cxn>
                <a:cxn ang="0">
                  <a:pos x="26" y="0"/>
                </a:cxn>
                <a:cxn ang="0">
                  <a:pos x="4" y="9"/>
                </a:cxn>
                <a:cxn ang="0">
                  <a:pos x="2" y="27"/>
                </a:cxn>
                <a:cxn ang="0">
                  <a:pos x="25" y="56"/>
                </a:cxn>
                <a:cxn ang="0">
                  <a:pos x="26" y="56"/>
                </a:cxn>
                <a:cxn ang="0">
                  <a:pos x="28" y="55"/>
                </a:cxn>
                <a:cxn ang="0">
                  <a:pos x="27" y="52"/>
                </a:cxn>
                <a:cxn ang="0">
                  <a:pos x="6" y="25"/>
                </a:cxn>
                <a:cxn ang="0">
                  <a:pos x="7" y="11"/>
                </a:cxn>
                <a:cxn ang="0">
                  <a:pos x="26" y="4"/>
                </a:cxn>
                <a:cxn ang="0">
                  <a:pos x="32" y="4"/>
                </a:cxn>
                <a:cxn ang="0">
                  <a:pos x="32" y="42"/>
                </a:cxn>
                <a:cxn ang="0">
                  <a:pos x="64" y="87"/>
                </a:cxn>
                <a:cxn ang="0">
                  <a:pos x="64" y="88"/>
                </a:cxn>
                <a:cxn ang="0">
                  <a:pos x="64" y="98"/>
                </a:cxn>
                <a:cxn ang="0">
                  <a:pos x="66" y="100"/>
                </a:cxn>
                <a:cxn ang="0">
                  <a:pos x="68" y="98"/>
                </a:cxn>
                <a:cxn ang="0">
                  <a:pos x="68" y="88"/>
                </a:cxn>
                <a:cxn ang="0">
                  <a:pos x="68" y="87"/>
                </a:cxn>
                <a:cxn ang="0">
                  <a:pos x="104" y="42"/>
                </a:cxn>
                <a:cxn ang="0">
                  <a:pos x="104" y="4"/>
                </a:cxn>
                <a:cxn ang="0">
                  <a:pos x="110" y="4"/>
                </a:cxn>
                <a:cxn ang="0">
                  <a:pos x="129" y="11"/>
                </a:cxn>
                <a:cxn ang="0">
                  <a:pos x="130" y="25"/>
                </a:cxn>
                <a:cxn ang="0">
                  <a:pos x="109" y="52"/>
                </a:cxn>
                <a:cxn ang="0">
                  <a:pos x="108" y="55"/>
                </a:cxn>
                <a:cxn ang="0">
                  <a:pos x="110" y="56"/>
                </a:cxn>
                <a:cxn ang="0">
                  <a:pos x="111" y="56"/>
                </a:cxn>
                <a:cxn ang="0">
                  <a:pos x="134" y="27"/>
                </a:cxn>
                <a:cxn ang="0">
                  <a:pos x="132" y="9"/>
                </a:cxn>
                <a:cxn ang="0">
                  <a:pos x="110" y="0"/>
                </a:cxn>
                <a:cxn ang="0">
                  <a:pos x="102" y="0"/>
                </a:cxn>
                <a:cxn ang="0">
                  <a:pos x="100" y="42"/>
                </a:cxn>
                <a:cxn ang="0">
                  <a:pos x="66" y="84"/>
                </a:cxn>
                <a:cxn ang="0">
                  <a:pos x="36" y="42"/>
                </a:cxn>
                <a:cxn ang="0">
                  <a:pos x="36" y="4"/>
                </a:cxn>
                <a:cxn ang="0">
                  <a:pos x="100" y="4"/>
                </a:cxn>
                <a:cxn ang="0">
                  <a:pos x="100" y="42"/>
                </a:cxn>
              </a:cxnLst>
              <a:rect l="0" t="0" r="r" b="b"/>
              <a:pathLst>
                <a:path w="136" h="100">
                  <a:moveTo>
                    <a:pt x="102" y="0"/>
                  </a:moveTo>
                  <a:cubicBezTo>
                    <a:pt x="34" y="0"/>
                    <a:pt x="34" y="0"/>
                    <a:pt x="34" y="0"/>
                  </a:cubicBezTo>
                  <a:cubicBezTo>
                    <a:pt x="26" y="0"/>
                    <a:pt x="26" y="0"/>
                    <a:pt x="26" y="0"/>
                  </a:cubicBezTo>
                  <a:cubicBezTo>
                    <a:pt x="13" y="0"/>
                    <a:pt x="7" y="5"/>
                    <a:pt x="4" y="9"/>
                  </a:cubicBezTo>
                  <a:cubicBezTo>
                    <a:pt x="0" y="13"/>
                    <a:pt x="0" y="20"/>
                    <a:pt x="2" y="27"/>
                  </a:cubicBezTo>
                  <a:cubicBezTo>
                    <a:pt x="6" y="37"/>
                    <a:pt x="17" y="50"/>
                    <a:pt x="25" y="56"/>
                  </a:cubicBezTo>
                  <a:cubicBezTo>
                    <a:pt x="25" y="56"/>
                    <a:pt x="26" y="56"/>
                    <a:pt x="26" y="56"/>
                  </a:cubicBezTo>
                  <a:cubicBezTo>
                    <a:pt x="27" y="56"/>
                    <a:pt x="27" y="56"/>
                    <a:pt x="28" y="55"/>
                  </a:cubicBezTo>
                  <a:cubicBezTo>
                    <a:pt x="28" y="54"/>
                    <a:pt x="28" y="53"/>
                    <a:pt x="27" y="52"/>
                  </a:cubicBezTo>
                  <a:cubicBezTo>
                    <a:pt x="21" y="47"/>
                    <a:pt x="9" y="35"/>
                    <a:pt x="6" y="25"/>
                  </a:cubicBezTo>
                  <a:cubicBezTo>
                    <a:pt x="4" y="20"/>
                    <a:pt x="4" y="15"/>
                    <a:pt x="7" y="11"/>
                  </a:cubicBezTo>
                  <a:cubicBezTo>
                    <a:pt x="10" y="6"/>
                    <a:pt x="17" y="4"/>
                    <a:pt x="26" y="4"/>
                  </a:cubicBezTo>
                  <a:cubicBezTo>
                    <a:pt x="32" y="4"/>
                    <a:pt x="32" y="4"/>
                    <a:pt x="32" y="4"/>
                  </a:cubicBezTo>
                  <a:cubicBezTo>
                    <a:pt x="32" y="42"/>
                    <a:pt x="32" y="42"/>
                    <a:pt x="32" y="42"/>
                  </a:cubicBezTo>
                  <a:cubicBezTo>
                    <a:pt x="32" y="69"/>
                    <a:pt x="59" y="84"/>
                    <a:pt x="64" y="87"/>
                  </a:cubicBezTo>
                  <a:cubicBezTo>
                    <a:pt x="64" y="88"/>
                    <a:pt x="64" y="88"/>
                    <a:pt x="64" y="88"/>
                  </a:cubicBezTo>
                  <a:cubicBezTo>
                    <a:pt x="64" y="98"/>
                    <a:pt x="64" y="98"/>
                    <a:pt x="64" y="98"/>
                  </a:cubicBezTo>
                  <a:cubicBezTo>
                    <a:pt x="64" y="99"/>
                    <a:pt x="65" y="100"/>
                    <a:pt x="66" y="100"/>
                  </a:cubicBezTo>
                  <a:cubicBezTo>
                    <a:pt x="67" y="100"/>
                    <a:pt x="68" y="99"/>
                    <a:pt x="68" y="98"/>
                  </a:cubicBezTo>
                  <a:cubicBezTo>
                    <a:pt x="68" y="88"/>
                    <a:pt x="68" y="88"/>
                    <a:pt x="68" y="88"/>
                  </a:cubicBezTo>
                  <a:cubicBezTo>
                    <a:pt x="68" y="88"/>
                    <a:pt x="68" y="88"/>
                    <a:pt x="68" y="87"/>
                  </a:cubicBezTo>
                  <a:cubicBezTo>
                    <a:pt x="74" y="84"/>
                    <a:pt x="104" y="69"/>
                    <a:pt x="104" y="42"/>
                  </a:cubicBezTo>
                  <a:cubicBezTo>
                    <a:pt x="104" y="4"/>
                    <a:pt x="104" y="4"/>
                    <a:pt x="104" y="4"/>
                  </a:cubicBezTo>
                  <a:cubicBezTo>
                    <a:pt x="110" y="4"/>
                    <a:pt x="110" y="4"/>
                    <a:pt x="110" y="4"/>
                  </a:cubicBezTo>
                  <a:cubicBezTo>
                    <a:pt x="119" y="4"/>
                    <a:pt x="126" y="6"/>
                    <a:pt x="129" y="11"/>
                  </a:cubicBezTo>
                  <a:cubicBezTo>
                    <a:pt x="132" y="15"/>
                    <a:pt x="132" y="20"/>
                    <a:pt x="130" y="25"/>
                  </a:cubicBezTo>
                  <a:cubicBezTo>
                    <a:pt x="128" y="33"/>
                    <a:pt x="115" y="48"/>
                    <a:pt x="109" y="52"/>
                  </a:cubicBezTo>
                  <a:cubicBezTo>
                    <a:pt x="108" y="53"/>
                    <a:pt x="108" y="54"/>
                    <a:pt x="108" y="55"/>
                  </a:cubicBezTo>
                  <a:cubicBezTo>
                    <a:pt x="109" y="56"/>
                    <a:pt x="109" y="56"/>
                    <a:pt x="110" y="56"/>
                  </a:cubicBezTo>
                  <a:cubicBezTo>
                    <a:pt x="110" y="56"/>
                    <a:pt x="111" y="56"/>
                    <a:pt x="111" y="56"/>
                  </a:cubicBezTo>
                  <a:cubicBezTo>
                    <a:pt x="118" y="50"/>
                    <a:pt x="131" y="35"/>
                    <a:pt x="134" y="27"/>
                  </a:cubicBezTo>
                  <a:cubicBezTo>
                    <a:pt x="136" y="20"/>
                    <a:pt x="136" y="13"/>
                    <a:pt x="132" y="9"/>
                  </a:cubicBezTo>
                  <a:cubicBezTo>
                    <a:pt x="129" y="5"/>
                    <a:pt x="123" y="0"/>
                    <a:pt x="110" y="0"/>
                  </a:cubicBezTo>
                  <a:lnTo>
                    <a:pt x="102" y="0"/>
                  </a:lnTo>
                  <a:close/>
                  <a:moveTo>
                    <a:pt x="100" y="42"/>
                  </a:moveTo>
                  <a:cubicBezTo>
                    <a:pt x="100" y="66"/>
                    <a:pt x="71" y="81"/>
                    <a:pt x="66" y="84"/>
                  </a:cubicBezTo>
                  <a:cubicBezTo>
                    <a:pt x="61" y="81"/>
                    <a:pt x="36" y="66"/>
                    <a:pt x="36" y="42"/>
                  </a:cubicBezTo>
                  <a:cubicBezTo>
                    <a:pt x="36" y="4"/>
                    <a:pt x="36" y="4"/>
                    <a:pt x="36" y="4"/>
                  </a:cubicBezTo>
                  <a:cubicBezTo>
                    <a:pt x="100" y="4"/>
                    <a:pt x="100" y="4"/>
                    <a:pt x="100" y="4"/>
                  </a:cubicBezTo>
                  <a:lnTo>
                    <a:pt x="100" y="42"/>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70" name="Freeform 291">
              <a:extLst>
                <a:ext uri="{FF2B5EF4-FFF2-40B4-BE49-F238E27FC236}">
                  <a16:creationId xmlns:a16="http://schemas.microsoft.com/office/drawing/2014/main" id="{F142D20B-1A6C-49EE-81CC-594A783FD165}"/>
                </a:ext>
              </a:extLst>
            </p:cNvPr>
            <p:cNvSpPr>
              <a:spLocks noEditPoints="1"/>
            </p:cNvSpPr>
            <p:nvPr/>
          </p:nvSpPr>
          <p:spPr bwMode="auto">
            <a:xfrm>
              <a:off x="3163888" y="1957388"/>
              <a:ext cx="134938" cy="36513"/>
            </a:xfrm>
            <a:custGeom>
              <a:avLst/>
              <a:gdLst/>
              <a:ahLst/>
              <a:cxnLst>
                <a:cxn ang="0">
                  <a:pos x="8" y="0"/>
                </a:cxn>
                <a:cxn ang="0">
                  <a:pos x="0" y="8"/>
                </a:cxn>
                <a:cxn ang="0">
                  <a:pos x="0" y="14"/>
                </a:cxn>
                <a:cxn ang="0">
                  <a:pos x="2" y="16"/>
                </a:cxn>
                <a:cxn ang="0">
                  <a:pos x="58" y="16"/>
                </a:cxn>
                <a:cxn ang="0">
                  <a:pos x="60" y="14"/>
                </a:cxn>
                <a:cxn ang="0">
                  <a:pos x="60" y="8"/>
                </a:cxn>
                <a:cxn ang="0">
                  <a:pos x="52" y="0"/>
                </a:cxn>
                <a:cxn ang="0">
                  <a:pos x="8" y="0"/>
                </a:cxn>
                <a:cxn ang="0">
                  <a:pos x="56" y="8"/>
                </a:cxn>
                <a:cxn ang="0">
                  <a:pos x="56" y="12"/>
                </a:cxn>
                <a:cxn ang="0">
                  <a:pos x="4" y="12"/>
                </a:cxn>
                <a:cxn ang="0">
                  <a:pos x="4" y="8"/>
                </a:cxn>
                <a:cxn ang="0">
                  <a:pos x="8" y="4"/>
                </a:cxn>
                <a:cxn ang="0">
                  <a:pos x="52" y="4"/>
                </a:cxn>
                <a:cxn ang="0">
                  <a:pos x="56" y="8"/>
                </a:cxn>
              </a:cxnLst>
              <a:rect l="0" t="0" r="r" b="b"/>
              <a:pathLst>
                <a:path w="60" h="16">
                  <a:moveTo>
                    <a:pt x="8" y="0"/>
                  </a:moveTo>
                  <a:cubicBezTo>
                    <a:pt x="3" y="0"/>
                    <a:pt x="0" y="3"/>
                    <a:pt x="0" y="8"/>
                  </a:cubicBezTo>
                  <a:cubicBezTo>
                    <a:pt x="0" y="14"/>
                    <a:pt x="0" y="14"/>
                    <a:pt x="0" y="14"/>
                  </a:cubicBezTo>
                  <a:cubicBezTo>
                    <a:pt x="0" y="15"/>
                    <a:pt x="1" y="16"/>
                    <a:pt x="2" y="16"/>
                  </a:cubicBezTo>
                  <a:cubicBezTo>
                    <a:pt x="58" y="16"/>
                    <a:pt x="58" y="16"/>
                    <a:pt x="58" y="16"/>
                  </a:cubicBezTo>
                  <a:cubicBezTo>
                    <a:pt x="59" y="16"/>
                    <a:pt x="60" y="15"/>
                    <a:pt x="60" y="14"/>
                  </a:cubicBezTo>
                  <a:cubicBezTo>
                    <a:pt x="60" y="8"/>
                    <a:pt x="60" y="8"/>
                    <a:pt x="60" y="8"/>
                  </a:cubicBezTo>
                  <a:cubicBezTo>
                    <a:pt x="60" y="4"/>
                    <a:pt x="56" y="0"/>
                    <a:pt x="52" y="0"/>
                  </a:cubicBezTo>
                  <a:lnTo>
                    <a:pt x="8" y="0"/>
                  </a:lnTo>
                  <a:close/>
                  <a:moveTo>
                    <a:pt x="56" y="8"/>
                  </a:moveTo>
                  <a:cubicBezTo>
                    <a:pt x="56" y="12"/>
                    <a:pt x="56" y="12"/>
                    <a:pt x="56" y="12"/>
                  </a:cubicBezTo>
                  <a:cubicBezTo>
                    <a:pt x="4" y="12"/>
                    <a:pt x="4" y="12"/>
                    <a:pt x="4" y="12"/>
                  </a:cubicBezTo>
                  <a:cubicBezTo>
                    <a:pt x="4" y="8"/>
                    <a:pt x="4" y="8"/>
                    <a:pt x="4" y="8"/>
                  </a:cubicBezTo>
                  <a:cubicBezTo>
                    <a:pt x="4" y="6"/>
                    <a:pt x="6" y="4"/>
                    <a:pt x="8" y="4"/>
                  </a:cubicBezTo>
                  <a:cubicBezTo>
                    <a:pt x="52" y="4"/>
                    <a:pt x="52" y="4"/>
                    <a:pt x="52" y="4"/>
                  </a:cubicBezTo>
                  <a:cubicBezTo>
                    <a:pt x="54" y="4"/>
                    <a:pt x="56" y="6"/>
                    <a:pt x="56" y="8"/>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71" name="Group 70">
            <a:extLst>
              <a:ext uri="{FF2B5EF4-FFF2-40B4-BE49-F238E27FC236}">
                <a16:creationId xmlns:a16="http://schemas.microsoft.com/office/drawing/2014/main" id="{2FA13F9B-3B25-4F52-B1BC-EA4360461B7B}"/>
              </a:ext>
            </a:extLst>
          </p:cNvPr>
          <p:cNvGrpSpPr/>
          <p:nvPr/>
        </p:nvGrpSpPr>
        <p:grpSpPr>
          <a:xfrm>
            <a:off x="7292105" y="2951959"/>
            <a:ext cx="289358" cy="337279"/>
            <a:chOff x="3689351" y="1703388"/>
            <a:chExt cx="249237" cy="290513"/>
          </a:xfrm>
          <a:solidFill>
            <a:schemeClr val="accent1"/>
          </a:solidFill>
        </p:grpSpPr>
        <p:sp>
          <p:nvSpPr>
            <p:cNvPr id="72" name="Freeform 292">
              <a:extLst>
                <a:ext uri="{FF2B5EF4-FFF2-40B4-BE49-F238E27FC236}">
                  <a16:creationId xmlns:a16="http://schemas.microsoft.com/office/drawing/2014/main" id="{5A41897B-636F-469B-A779-853FCC5690C4}"/>
                </a:ext>
              </a:extLst>
            </p:cNvPr>
            <p:cNvSpPr>
              <a:spLocks noEditPoints="1"/>
            </p:cNvSpPr>
            <p:nvPr/>
          </p:nvSpPr>
          <p:spPr bwMode="auto">
            <a:xfrm>
              <a:off x="3708401" y="1712913"/>
              <a:ext cx="127000" cy="163513"/>
            </a:xfrm>
            <a:custGeom>
              <a:avLst/>
              <a:gdLst/>
              <a:ahLst/>
              <a:cxnLst>
                <a:cxn ang="0">
                  <a:pos x="46" y="0"/>
                </a:cxn>
                <a:cxn ang="0">
                  <a:pos x="2" y="0"/>
                </a:cxn>
                <a:cxn ang="0">
                  <a:pos x="0" y="2"/>
                </a:cxn>
                <a:cxn ang="0">
                  <a:pos x="0" y="62"/>
                </a:cxn>
                <a:cxn ang="0">
                  <a:pos x="2" y="64"/>
                </a:cxn>
                <a:cxn ang="0">
                  <a:pos x="46" y="64"/>
                </a:cxn>
                <a:cxn ang="0">
                  <a:pos x="52" y="70"/>
                </a:cxn>
                <a:cxn ang="0">
                  <a:pos x="54" y="72"/>
                </a:cxn>
                <a:cxn ang="0">
                  <a:pos x="56" y="70"/>
                </a:cxn>
                <a:cxn ang="0">
                  <a:pos x="56" y="10"/>
                </a:cxn>
                <a:cxn ang="0">
                  <a:pos x="46" y="0"/>
                </a:cxn>
                <a:cxn ang="0">
                  <a:pos x="52" y="62"/>
                </a:cxn>
                <a:cxn ang="0">
                  <a:pos x="46" y="60"/>
                </a:cxn>
                <a:cxn ang="0">
                  <a:pos x="4" y="60"/>
                </a:cxn>
                <a:cxn ang="0">
                  <a:pos x="4" y="4"/>
                </a:cxn>
                <a:cxn ang="0">
                  <a:pos x="46" y="4"/>
                </a:cxn>
                <a:cxn ang="0">
                  <a:pos x="52" y="10"/>
                </a:cxn>
                <a:cxn ang="0">
                  <a:pos x="52" y="62"/>
                </a:cxn>
              </a:cxnLst>
              <a:rect l="0" t="0" r="r" b="b"/>
              <a:pathLst>
                <a:path w="56" h="72">
                  <a:moveTo>
                    <a:pt x="46" y="0"/>
                  </a:moveTo>
                  <a:cubicBezTo>
                    <a:pt x="2" y="0"/>
                    <a:pt x="2" y="0"/>
                    <a:pt x="2" y="0"/>
                  </a:cubicBezTo>
                  <a:cubicBezTo>
                    <a:pt x="1" y="0"/>
                    <a:pt x="0" y="1"/>
                    <a:pt x="0" y="2"/>
                  </a:cubicBezTo>
                  <a:cubicBezTo>
                    <a:pt x="0" y="62"/>
                    <a:pt x="0" y="62"/>
                    <a:pt x="0" y="62"/>
                  </a:cubicBezTo>
                  <a:cubicBezTo>
                    <a:pt x="0" y="63"/>
                    <a:pt x="1" y="64"/>
                    <a:pt x="2" y="64"/>
                  </a:cubicBezTo>
                  <a:cubicBezTo>
                    <a:pt x="46" y="64"/>
                    <a:pt x="46" y="64"/>
                    <a:pt x="46" y="64"/>
                  </a:cubicBezTo>
                  <a:cubicBezTo>
                    <a:pt x="47" y="64"/>
                    <a:pt x="52" y="64"/>
                    <a:pt x="52" y="70"/>
                  </a:cubicBezTo>
                  <a:cubicBezTo>
                    <a:pt x="52" y="71"/>
                    <a:pt x="53" y="72"/>
                    <a:pt x="54" y="72"/>
                  </a:cubicBezTo>
                  <a:cubicBezTo>
                    <a:pt x="55" y="72"/>
                    <a:pt x="56" y="71"/>
                    <a:pt x="56" y="70"/>
                  </a:cubicBezTo>
                  <a:cubicBezTo>
                    <a:pt x="56" y="10"/>
                    <a:pt x="56" y="10"/>
                    <a:pt x="56" y="10"/>
                  </a:cubicBezTo>
                  <a:cubicBezTo>
                    <a:pt x="56" y="7"/>
                    <a:pt x="54" y="0"/>
                    <a:pt x="46" y="0"/>
                  </a:cubicBezTo>
                  <a:close/>
                  <a:moveTo>
                    <a:pt x="52" y="62"/>
                  </a:moveTo>
                  <a:cubicBezTo>
                    <a:pt x="50" y="60"/>
                    <a:pt x="48" y="60"/>
                    <a:pt x="46" y="60"/>
                  </a:cubicBezTo>
                  <a:cubicBezTo>
                    <a:pt x="4" y="60"/>
                    <a:pt x="4" y="60"/>
                    <a:pt x="4" y="60"/>
                  </a:cubicBezTo>
                  <a:cubicBezTo>
                    <a:pt x="4" y="4"/>
                    <a:pt x="4" y="4"/>
                    <a:pt x="4" y="4"/>
                  </a:cubicBezTo>
                  <a:cubicBezTo>
                    <a:pt x="46" y="4"/>
                    <a:pt x="46" y="4"/>
                    <a:pt x="46" y="4"/>
                  </a:cubicBezTo>
                  <a:cubicBezTo>
                    <a:pt x="52" y="4"/>
                    <a:pt x="52" y="9"/>
                    <a:pt x="52" y="10"/>
                  </a:cubicBezTo>
                  <a:lnTo>
                    <a:pt x="52" y="62"/>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73" name="Freeform 293">
              <a:extLst>
                <a:ext uri="{FF2B5EF4-FFF2-40B4-BE49-F238E27FC236}">
                  <a16:creationId xmlns:a16="http://schemas.microsoft.com/office/drawing/2014/main" id="{96AEC13B-8557-4D07-86E3-45BB2A8DA888}"/>
                </a:ext>
              </a:extLst>
            </p:cNvPr>
            <p:cNvSpPr>
              <a:spLocks/>
            </p:cNvSpPr>
            <p:nvPr/>
          </p:nvSpPr>
          <p:spPr bwMode="auto">
            <a:xfrm>
              <a:off x="3779838" y="1739900"/>
              <a:ext cx="158750" cy="163513"/>
            </a:xfrm>
            <a:custGeom>
              <a:avLst/>
              <a:gdLst/>
              <a:ahLst/>
              <a:cxnLst>
                <a:cxn ang="0">
                  <a:pos x="65" y="68"/>
                </a:cxn>
                <a:cxn ang="0">
                  <a:pos x="10" y="68"/>
                </a:cxn>
                <a:cxn ang="0">
                  <a:pos x="5" y="66"/>
                </a:cxn>
                <a:cxn ang="0">
                  <a:pos x="4" y="62"/>
                </a:cxn>
                <a:cxn ang="0">
                  <a:pos x="2" y="60"/>
                </a:cxn>
                <a:cxn ang="0">
                  <a:pos x="0" y="62"/>
                </a:cxn>
                <a:cxn ang="0">
                  <a:pos x="3" y="69"/>
                </a:cxn>
                <a:cxn ang="0">
                  <a:pos x="10" y="72"/>
                </a:cxn>
                <a:cxn ang="0">
                  <a:pos x="10" y="72"/>
                </a:cxn>
                <a:cxn ang="0">
                  <a:pos x="65" y="72"/>
                </a:cxn>
                <a:cxn ang="0">
                  <a:pos x="69" y="70"/>
                </a:cxn>
                <a:cxn ang="0">
                  <a:pos x="70" y="66"/>
                </a:cxn>
                <a:cxn ang="0">
                  <a:pos x="52" y="38"/>
                </a:cxn>
                <a:cxn ang="0">
                  <a:pos x="70" y="6"/>
                </a:cxn>
                <a:cxn ang="0">
                  <a:pos x="69" y="2"/>
                </a:cxn>
                <a:cxn ang="0">
                  <a:pos x="65" y="0"/>
                </a:cxn>
                <a:cxn ang="0">
                  <a:pos x="30" y="0"/>
                </a:cxn>
                <a:cxn ang="0">
                  <a:pos x="28" y="2"/>
                </a:cxn>
                <a:cxn ang="0">
                  <a:pos x="30" y="4"/>
                </a:cxn>
                <a:cxn ang="0">
                  <a:pos x="65" y="4"/>
                </a:cxn>
                <a:cxn ang="0">
                  <a:pos x="66" y="4"/>
                </a:cxn>
                <a:cxn ang="0">
                  <a:pos x="66" y="5"/>
                </a:cxn>
                <a:cxn ang="0">
                  <a:pos x="48" y="37"/>
                </a:cxn>
                <a:cxn ang="0">
                  <a:pos x="48" y="39"/>
                </a:cxn>
                <a:cxn ang="0">
                  <a:pos x="66" y="67"/>
                </a:cxn>
                <a:cxn ang="0">
                  <a:pos x="66" y="68"/>
                </a:cxn>
                <a:cxn ang="0">
                  <a:pos x="65" y="68"/>
                </a:cxn>
              </a:cxnLst>
              <a:rect l="0" t="0" r="r" b="b"/>
              <a:pathLst>
                <a:path w="70" h="72">
                  <a:moveTo>
                    <a:pt x="65" y="68"/>
                  </a:moveTo>
                  <a:cubicBezTo>
                    <a:pt x="10" y="68"/>
                    <a:pt x="10" y="68"/>
                    <a:pt x="10" y="68"/>
                  </a:cubicBezTo>
                  <a:cubicBezTo>
                    <a:pt x="10" y="68"/>
                    <a:pt x="7" y="68"/>
                    <a:pt x="5" y="66"/>
                  </a:cubicBezTo>
                  <a:cubicBezTo>
                    <a:pt x="4" y="65"/>
                    <a:pt x="4" y="64"/>
                    <a:pt x="4" y="62"/>
                  </a:cubicBezTo>
                  <a:cubicBezTo>
                    <a:pt x="4" y="61"/>
                    <a:pt x="3" y="60"/>
                    <a:pt x="2" y="60"/>
                  </a:cubicBezTo>
                  <a:cubicBezTo>
                    <a:pt x="1" y="60"/>
                    <a:pt x="0" y="61"/>
                    <a:pt x="0" y="62"/>
                  </a:cubicBezTo>
                  <a:cubicBezTo>
                    <a:pt x="0" y="65"/>
                    <a:pt x="1" y="67"/>
                    <a:pt x="3" y="69"/>
                  </a:cubicBezTo>
                  <a:cubicBezTo>
                    <a:pt x="5" y="72"/>
                    <a:pt x="9" y="72"/>
                    <a:pt x="10" y="72"/>
                  </a:cubicBezTo>
                  <a:cubicBezTo>
                    <a:pt x="10" y="72"/>
                    <a:pt x="10" y="72"/>
                    <a:pt x="10" y="72"/>
                  </a:cubicBezTo>
                  <a:cubicBezTo>
                    <a:pt x="65" y="72"/>
                    <a:pt x="65" y="72"/>
                    <a:pt x="65" y="72"/>
                  </a:cubicBezTo>
                  <a:cubicBezTo>
                    <a:pt x="67" y="72"/>
                    <a:pt x="68" y="71"/>
                    <a:pt x="69" y="70"/>
                  </a:cubicBezTo>
                  <a:cubicBezTo>
                    <a:pt x="70" y="69"/>
                    <a:pt x="70" y="67"/>
                    <a:pt x="70" y="66"/>
                  </a:cubicBezTo>
                  <a:cubicBezTo>
                    <a:pt x="68" y="58"/>
                    <a:pt x="56" y="42"/>
                    <a:pt x="52" y="38"/>
                  </a:cubicBezTo>
                  <a:cubicBezTo>
                    <a:pt x="55" y="33"/>
                    <a:pt x="68" y="14"/>
                    <a:pt x="70" y="6"/>
                  </a:cubicBezTo>
                  <a:cubicBezTo>
                    <a:pt x="70" y="5"/>
                    <a:pt x="70" y="3"/>
                    <a:pt x="69" y="2"/>
                  </a:cubicBezTo>
                  <a:cubicBezTo>
                    <a:pt x="68" y="1"/>
                    <a:pt x="67" y="0"/>
                    <a:pt x="65" y="0"/>
                  </a:cubicBezTo>
                  <a:cubicBezTo>
                    <a:pt x="30" y="0"/>
                    <a:pt x="30" y="0"/>
                    <a:pt x="30" y="0"/>
                  </a:cubicBezTo>
                  <a:cubicBezTo>
                    <a:pt x="29" y="0"/>
                    <a:pt x="28" y="1"/>
                    <a:pt x="28" y="2"/>
                  </a:cubicBezTo>
                  <a:cubicBezTo>
                    <a:pt x="28" y="3"/>
                    <a:pt x="29" y="4"/>
                    <a:pt x="30" y="4"/>
                  </a:cubicBezTo>
                  <a:cubicBezTo>
                    <a:pt x="65" y="4"/>
                    <a:pt x="65" y="4"/>
                    <a:pt x="65" y="4"/>
                  </a:cubicBezTo>
                  <a:cubicBezTo>
                    <a:pt x="66" y="4"/>
                    <a:pt x="66" y="4"/>
                    <a:pt x="66" y="4"/>
                  </a:cubicBezTo>
                  <a:cubicBezTo>
                    <a:pt x="66" y="4"/>
                    <a:pt x="66" y="5"/>
                    <a:pt x="66" y="5"/>
                  </a:cubicBezTo>
                  <a:cubicBezTo>
                    <a:pt x="64" y="13"/>
                    <a:pt x="48" y="36"/>
                    <a:pt x="48" y="37"/>
                  </a:cubicBezTo>
                  <a:cubicBezTo>
                    <a:pt x="48" y="37"/>
                    <a:pt x="48" y="38"/>
                    <a:pt x="48" y="39"/>
                  </a:cubicBezTo>
                  <a:cubicBezTo>
                    <a:pt x="48" y="39"/>
                    <a:pt x="64" y="59"/>
                    <a:pt x="66" y="67"/>
                  </a:cubicBezTo>
                  <a:cubicBezTo>
                    <a:pt x="66" y="67"/>
                    <a:pt x="66" y="68"/>
                    <a:pt x="66" y="68"/>
                  </a:cubicBezTo>
                  <a:cubicBezTo>
                    <a:pt x="66" y="68"/>
                    <a:pt x="66" y="68"/>
                    <a:pt x="65" y="68"/>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74" name="Freeform 294">
              <a:extLst>
                <a:ext uri="{FF2B5EF4-FFF2-40B4-BE49-F238E27FC236}">
                  <a16:creationId xmlns:a16="http://schemas.microsoft.com/office/drawing/2014/main" id="{C9090596-F9B3-41AA-B5F3-DE6EABE1126E}"/>
                </a:ext>
              </a:extLst>
            </p:cNvPr>
            <p:cNvSpPr>
              <a:spLocks/>
            </p:cNvSpPr>
            <p:nvPr/>
          </p:nvSpPr>
          <p:spPr bwMode="auto">
            <a:xfrm>
              <a:off x="3689351" y="1703388"/>
              <a:ext cx="9525" cy="290513"/>
            </a:xfrm>
            <a:custGeom>
              <a:avLst/>
              <a:gdLst/>
              <a:ahLst/>
              <a:cxnLst>
                <a:cxn ang="0">
                  <a:pos x="4" y="126"/>
                </a:cxn>
                <a:cxn ang="0">
                  <a:pos x="4" y="2"/>
                </a:cxn>
                <a:cxn ang="0">
                  <a:pos x="2" y="0"/>
                </a:cxn>
                <a:cxn ang="0">
                  <a:pos x="0" y="2"/>
                </a:cxn>
                <a:cxn ang="0">
                  <a:pos x="0" y="126"/>
                </a:cxn>
                <a:cxn ang="0">
                  <a:pos x="2" y="128"/>
                </a:cxn>
                <a:cxn ang="0">
                  <a:pos x="4" y="126"/>
                </a:cxn>
              </a:cxnLst>
              <a:rect l="0" t="0" r="r" b="b"/>
              <a:pathLst>
                <a:path w="4" h="128">
                  <a:moveTo>
                    <a:pt x="4" y="126"/>
                  </a:moveTo>
                  <a:cubicBezTo>
                    <a:pt x="4" y="2"/>
                    <a:pt x="4" y="2"/>
                    <a:pt x="4" y="2"/>
                  </a:cubicBezTo>
                  <a:cubicBezTo>
                    <a:pt x="4" y="1"/>
                    <a:pt x="3" y="0"/>
                    <a:pt x="2" y="0"/>
                  </a:cubicBezTo>
                  <a:cubicBezTo>
                    <a:pt x="1" y="0"/>
                    <a:pt x="0" y="1"/>
                    <a:pt x="0" y="2"/>
                  </a:cubicBezTo>
                  <a:cubicBezTo>
                    <a:pt x="0" y="126"/>
                    <a:pt x="0" y="126"/>
                    <a:pt x="0" y="126"/>
                  </a:cubicBezTo>
                  <a:cubicBezTo>
                    <a:pt x="0" y="127"/>
                    <a:pt x="1" y="128"/>
                    <a:pt x="2" y="128"/>
                  </a:cubicBezTo>
                  <a:cubicBezTo>
                    <a:pt x="3" y="128"/>
                    <a:pt x="4" y="127"/>
                    <a:pt x="4" y="126"/>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75" name="Group 74">
            <a:extLst>
              <a:ext uri="{FF2B5EF4-FFF2-40B4-BE49-F238E27FC236}">
                <a16:creationId xmlns:a16="http://schemas.microsoft.com/office/drawing/2014/main" id="{70031778-23BF-48A7-95E4-72DC86EE4197}"/>
              </a:ext>
            </a:extLst>
          </p:cNvPr>
          <p:cNvGrpSpPr/>
          <p:nvPr/>
        </p:nvGrpSpPr>
        <p:grpSpPr>
          <a:xfrm>
            <a:off x="7085399" y="3770335"/>
            <a:ext cx="2092711" cy="1881166"/>
            <a:chOff x="1116281" y="1915257"/>
            <a:chExt cx="2251193" cy="944316"/>
          </a:xfrm>
        </p:grpSpPr>
        <p:sp>
          <p:nvSpPr>
            <p:cNvPr id="76" name="Text Placeholder 32">
              <a:extLst>
                <a:ext uri="{FF2B5EF4-FFF2-40B4-BE49-F238E27FC236}">
                  <a16:creationId xmlns:a16="http://schemas.microsoft.com/office/drawing/2014/main" id="{788286CE-284B-4D82-9DB6-2B34B5E5E00C}"/>
                </a:ext>
              </a:extLst>
            </p:cNvPr>
            <p:cNvSpPr txBox="1">
              <a:spLocks/>
            </p:cNvSpPr>
            <p:nvPr/>
          </p:nvSpPr>
          <p:spPr>
            <a:xfrm>
              <a:off x="1116281" y="2132800"/>
              <a:ext cx="2251193" cy="726773"/>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id-ID"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justoacus nulla ac netus nibh aliquet, porttitor ligula justoacus nulla ac netus nibh aliquet, porttitor ligula justo</a:t>
              </a:r>
            </a:p>
          </p:txBody>
        </p:sp>
        <p:sp>
          <p:nvSpPr>
            <p:cNvPr id="77" name="Text Placeholder 33">
              <a:extLst>
                <a:ext uri="{FF2B5EF4-FFF2-40B4-BE49-F238E27FC236}">
                  <a16:creationId xmlns:a16="http://schemas.microsoft.com/office/drawing/2014/main" id="{44317DBD-B259-4392-9A63-05F16121D5CA}"/>
                </a:ext>
              </a:extLst>
            </p:cNvPr>
            <p:cNvSpPr txBox="1">
              <a:spLocks/>
            </p:cNvSpPr>
            <p:nvPr/>
          </p:nvSpPr>
          <p:spPr>
            <a:xfrm>
              <a:off x="1116281" y="1915257"/>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bg1"/>
                  </a:solidFill>
                  <a:latin typeface="Lato" panose="020F0502020204030203" pitchFamily="34" charset="0"/>
                  <a:ea typeface="Lato" panose="020F0502020204030203" pitchFamily="34" charset="0"/>
                  <a:cs typeface="Lato" panose="020F0502020204030203" pitchFamily="34" charset="0"/>
                </a:rPr>
                <a:t>Creative Design</a:t>
              </a:r>
            </a:p>
          </p:txBody>
        </p:sp>
      </p:grpSp>
      <p:grpSp>
        <p:nvGrpSpPr>
          <p:cNvPr id="78" name="Group 77">
            <a:extLst>
              <a:ext uri="{FF2B5EF4-FFF2-40B4-BE49-F238E27FC236}">
                <a16:creationId xmlns:a16="http://schemas.microsoft.com/office/drawing/2014/main" id="{B703695B-FB20-49DC-BC2E-C2BE6AA7D799}"/>
              </a:ext>
            </a:extLst>
          </p:cNvPr>
          <p:cNvGrpSpPr/>
          <p:nvPr/>
        </p:nvGrpSpPr>
        <p:grpSpPr>
          <a:xfrm>
            <a:off x="9559472" y="3770335"/>
            <a:ext cx="2092711" cy="1881166"/>
            <a:chOff x="1116281" y="1915257"/>
            <a:chExt cx="2251193" cy="944316"/>
          </a:xfrm>
        </p:grpSpPr>
        <p:sp>
          <p:nvSpPr>
            <p:cNvPr id="79" name="Text Placeholder 32">
              <a:extLst>
                <a:ext uri="{FF2B5EF4-FFF2-40B4-BE49-F238E27FC236}">
                  <a16:creationId xmlns:a16="http://schemas.microsoft.com/office/drawing/2014/main" id="{8940645A-2DBB-4656-A838-9A439EF87368}"/>
                </a:ext>
              </a:extLst>
            </p:cNvPr>
            <p:cNvSpPr txBox="1">
              <a:spLocks/>
            </p:cNvSpPr>
            <p:nvPr/>
          </p:nvSpPr>
          <p:spPr>
            <a:xfrm>
              <a:off x="1116281" y="2132800"/>
              <a:ext cx="2251193" cy="726773"/>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id-ID"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justoacus nulla ac netus nibh aliquet, porttitor ligula justoacus nulla ac netus nibh aliquet, porttitor ligula justo</a:t>
              </a:r>
            </a:p>
          </p:txBody>
        </p:sp>
        <p:sp>
          <p:nvSpPr>
            <p:cNvPr id="80" name="Text Placeholder 33">
              <a:extLst>
                <a:ext uri="{FF2B5EF4-FFF2-40B4-BE49-F238E27FC236}">
                  <a16:creationId xmlns:a16="http://schemas.microsoft.com/office/drawing/2014/main" id="{DBFE7F8B-8ECA-4D81-9589-5EF561107D29}"/>
                </a:ext>
              </a:extLst>
            </p:cNvPr>
            <p:cNvSpPr txBox="1">
              <a:spLocks/>
            </p:cNvSpPr>
            <p:nvPr/>
          </p:nvSpPr>
          <p:spPr>
            <a:xfrm>
              <a:off x="1116281" y="1915257"/>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bg1"/>
                  </a:solidFill>
                  <a:latin typeface="Lato" panose="020F0502020204030203" pitchFamily="34" charset="0"/>
                  <a:ea typeface="Lato" panose="020F0502020204030203" pitchFamily="34" charset="0"/>
                  <a:cs typeface="Lato" panose="020F0502020204030203" pitchFamily="34" charset="0"/>
                </a:rPr>
                <a:t>Creative Design</a:t>
              </a:r>
            </a:p>
          </p:txBody>
        </p:sp>
      </p:grpSp>
      <p:sp>
        <p:nvSpPr>
          <p:cNvPr id="81" name="Rectangle 80">
            <a:extLst>
              <a:ext uri="{FF2B5EF4-FFF2-40B4-BE49-F238E27FC236}">
                <a16:creationId xmlns:a16="http://schemas.microsoft.com/office/drawing/2014/main" id="{C2DFAF67-4E50-4A0F-9483-300BEC640378}"/>
              </a:ext>
            </a:extLst>
          </p:cNvPr>
          <p:cNvSpPr/>
          <p:nvPr/>
        </p:nvSpPr>
        <p:spPr>
          <a:xfrm>
            <a:off x="2561218" y="1000379"/>
            <a:ext cx="7069564" cy="646331"/>
          </a:xfrm>
          <a:prstGeom prst="rect">
            <a:avLst/>
          </a:prstGeom>
        </p:spPr>
        <p:txBody>
          <a:bodyPr wrap="none">
            <a:spAutoFit/>
          </a:bodyPr>
          <a:lstStyle/>
          <a:p>
            <a:r>
              <a:rPr lang="id-ID" sz="3600" dirty="0">
                <a:solidFill>
                  <a:schemeClr val="tx1">
                    <a:lumMod val="75000"/>
                    <a:lumOff val="25000"/>
                  </a:schemeClr>
                </a:solidFill>
                <a:latin typeface="Montserrat" panose="00000500000000000000" pitchFamily="50" charset="0"/>
                <a:cs typeface="Lato" panose="020F0502020204030203" pitchFamily="34" charset="0"/>
              </a:rPr>
              <a:t>DESIGN FOR YOUR BUSINESS</a:t>
            </a:r>
          </a:p>
        </p:txBody>
      </p:sp>
      <p:sp>
        <p:nvSpPr>
          <p:cNvPr id="82" name="TextBox 81">
            <a:extLst>
              <a:ext uri="{FF2B5EF4-FFF2-40B4-BE49-F238E27FC236}">
                <a16:creationId xmlns:a16="http://schemas.microsoft.com/office/drawing/2014/main" id="{3EA1ABFA-07BB-4A68-888F-CD3BBA5EFA8A}"/>
              </a:ext>
            </a:extLst>
          </p:cNvPr>
          <p:cNvSpPr txBox="1"/>
          <p:nvPr/>
        </p:nvSpPr>
        <p:spPr>
          <a:xfrm>
            <a:off x="4346330" y="1644943"/>
            <a:ext cx="3494867" cy="369332"/>
          </a:xfrm>
          <a:prstGeom prst="rect">
            <a:avLst/>
          </a:prstGeom>
          <a:noFill/>
        </p:spPr>
        <p:txBody>
          <a:bodyPr wrap="none" rtlCol="0">
            <a:spAutoFit/>
          </a:bodyPr>
          <a:lstStyle/>
          <a:p>
            <a:pPr algn="ctr"/>
            <a:r>
              <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Multipurpose Template Business</a:t>
            </a:r>
          </a:p>
        </p:txBody>
      </p:sp>
      <p:sp>
        <p:nvSpPr>
          <p:cNvPr id="83" name="Freeform: Shape 82">
            <a:extLst>
              <a:ext uri="{FF2B5EF4-FFF2-40B4-BE49-F238E27FC236}">
                <a16:creationId xmlns:a16="http://schemas.microsoft.com/office/drawing/2014/main" id="{5B23C3F3-2292-4E69-BE7A-56DB8D0A47E4}"/>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Freeform: Shape 83">
            <a:extLst>
              <a:ext uri="{FF2B5EF4-FFF2-40B4-BE49-F238E27FC236}">
                <a16:creationId xmlns:a16="http://schemas.microsoft.com/office/drawing/2014/main" id="{A6786523-6B22-4CCE-B5C5-A4E16E8ED664}"/>
              </a:ext>
            </a:extLst>
          </p:cNvPr>
          <p:cNvSpPr/>
          <p:nvPr/>
        </p:nvSpPr>
        <p:spPr>
          <a:xfrm rot="16200000">
            <a:off x="-13447" y="-10589"/>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747715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nvGraphicFramePr>
        <p:xfrm>
          <a:off x="1790701" y="2049515"/>
          <a:ext cx="8610599" cy="3724971"/>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a:extLst>
              <a:ext uri="{FF2B5EF4-FFF2-40B4-BE49-F238E27FC236}">
                <a16:creationId xmlns:a16="http://schemas.microsoft.com/office/drawing/2014/main" id="{6FEBA7D9-550E-4A4E-9EA3-E0BB92300092}"/>
              </a:ext>
            </a:extLst>
          </p:cNvPr>
          <p:cNvSpPr/>
          <p:nvPr/>
        </p:nvSpPr>
        <p:spPr>
          <a:xfrm>
            <a:off x="2561218" y="1000379"/>
            <a:ext cx="7069564" cy="646331"/>
          </a:xfrm>
          <a:prstGeom prst="rect">
            <a:avLst/>
          </a:prstGeom>
        </p:spPr>
        <p:txBody>
          <a:bodyPr wrap="none">
            <a:spAutoFit/>
          </a:bodyPr>
          <a:lstStyle/>
          <a:p>
            <a:r>
              <a:rPr lang="id-ID" sz="3600" dirty="0">
                <a:solidFill>
                  <a:schemeClr val="tx1">
                    <a:lumMod val="75000"/>
                    <a:lumOff val="25000"/>
                  </a:schemeClr>
                </a:solidFill>
                <a:latin typeface="Montserrat" panose="00000500000000000000" pitchFamily="50" charset="0"/>
                <a:cs typeface="Lato" panose="020F0502020204030203" pitchFamily="34" charset="0"/>
              </a:rPr>
              <a:t>DESIGN FOR YOUR BUSINESS</a:t>
            </a:r>
          </a:p>
        </p:txBody>
      </p:sp>
      <p:sp>
        <p:nvSpPr>
          <p:cNvPr id="10" name="TextBox 9">
            <a:extLst>
              <a:ext uri="{FF2B5EF4-FFF2-40B4-BE49-F238E27FC236}">
                <a16:creationId xmlns:a16="http://schemas.microsoft.com/office/drawing/2014/main" id="{0C6BA4B6-A291-4EA5-A194-10A1008D5938}"/>
              </a:ext>
            </a:extLst>
          </p:cNvPr>
          <p:cNvSpPr txBox="1"/>
          <p:nvPr/>
        </p:nvSpPr>
        <p:spPr>
          <a:xfrm>
            <a:off x="4346330" y="1644943"/>
            <a:ext cx="3494867" cy="369332"/>
          </a:xfrm>
          <a:prstGeom prst="rect">
            <a:avLst/>
          </a:prstGeom>
          <a:noFill/>
        </p:spPr>
        <p:txBody>
          <a:bodyPr wrap="none" rtlCol="0">
            <a:spAutoFit/>
          </a:bodyPr>
          <a:lstStyle/>
          <a:p>
            <a:pPr algn="ctr"/>
            <a:r>
              <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Multipurpose Template Business</a:t>
            </a:r>
          </a:p>
        </p:txBody>
      </p:sp>
      <p:sp>
        <p:nvSpPr>
          <p:cNvPr id="11" name="Freeform: Shape 10">
            <a:extLst>
              <a:ext uri="{FF2B5EF4-FFF2-40B4-BE49-F238E27FC236}">
                <a16:creationId xmlns:a16="http://schemas.microsoft.com/office/drawing/2014/main" id="{BF3C87B1-652F-4E5C-A2AE-58E864C361D4}"/>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Shape 11">
            <a:extLst>
              <a:ext uri="{FF2B5EF4-FFF2-40B4-BE49-F238E27FC236}">
                <a16:creationId xmlns:a16="http://schemas.microsoft.com/office/drawing/2014/main" id="{9F907468-F028-4814-88FE-7B896AA84E0C}"/>
              </a:ext>
            </a:extLst>
          </p:cNvPr>
          <p:cNvSpPr/>
          <p:nvPr/>
        </p:nvSpPr>
        <p:spPr>
          <a:xfrm rot="16200000">
            <a:off x="-13447" y="-10589"/>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048033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985"/>
          <p:cNvSpPr/>
          <p:nvPr/>
        </p:nvSpPr>
        <p:spPr>
          <a:xfrm>
            <a:off x="5934538" y="3897826"/>
            <a:ext cx="1581091" cy="1581091"/>
          </a:xfrm>
          <a:prstGeom prst="ellipse">
            <a:avLst/>
          </a:prstGeom>
          <a:solidFill>
            <a:schemeClr val="accent4"/>
          </a:solidFill>
          <a:ln w="12700">
            <a:miter lim="400000"/>
          </a:ln>
        </p:spPr>
        <p:txBody>
          <a:bodyPr lIns="19050" tIns="19050" rIns="19050" bIns="19050" anchor="ctr"/>
          <a:lstStyle/>
          <a:p>
            <a:pPr>
              <a:lnSpc>
                <a:spcPct val="100000"/>
              </a:lnSpc>
              <a:defRPr sz="3200">
                <a:solidFill>
                  <a:srgbClr val="FFFFFF"/>
                </a:solidFill>
                <a:latin typeface="Helvetica Light"/>
                <a:ea typeface="Helvetica Light"/>
                <a:cs typeface="Helvetica Light"/>
                <a:sym typeface="Helvetica Light"/>
              </a:defRPr>
            </a:pPr>
            <a:endParaRPr sz="1600">
              <a:latin typeface="Lato Light" panose="020F0502020204030203" pitchFamily="34" charset="0"/>
              <a:ea typeface="Lato Light" panose="020F0502020204030203" pitchFamily="34" charset="0"/>
              <a:cs typeface="Lato Light" panose="020F0502020204030203" pitchFamily="34" charset="0"/>
            </a:endParaRPr>
          </a:p>
        </p:txBody>
      </p:sp>
      <p:sp>
        <p:nvSpPr>
          <p:cNvPr id="40" name="Shape 986"/>
          <p:cNvSpPr/>
          <p:nvPr/>
        </p:nvSpPr>
        <p:spPr>
          <a:xfrm>
            <a:off x="5813553" y="2830351"/>
            <a:ext cx="1065554" cy="1065554"/>
          </a:xfrm>
          <a:prstGeom prst="ellipse">
            <a:avLst/>
          </a:prstGeom>
          <a:solidFill>
            <a:schemeClr val="accent2"/>
          </a:solidFill>
          <a:ln w="12700">
            <a:miter lim="400000"/>
          </a:ln>
        </p:spPr>
        <p:txBody>
          <a:bodyPr lIns="19050" tIns="19050" rIns="19050" bIns="19050" anchor="ctr"/>
          <a:lstStyle/>
          <a:p>
            <a:pPr>
              <a:lnSpc>
                <a:spcPct val="100000"/>
              </a:lnSpc>
              <a:defRPr sz="1800" cap="all" spc="90" baseline="-22222">
                <a:solidFill>
                  <a:srgbClr val="FFFFFF"/>
                </a:solidFill>
                <a:latin typeface="HK Grotesk Medium"/>
                <a:ea typeface="HK Grotesk Medium"/>
                <a:cs typeface="HK Grotesk Medium"/>
                <a:sym typeface="HK Grotesk Medium"/>
              </a:defRPr>
            </a:pPr>
            <a:endParaRPr sz="9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41" name="Shape 987"/>
          <p:cNvSpPr/>
          <p:nvPr/>
        </p:nvSpPr>
        <p:spPr>
          <a:xfrm>
            <a:off x="5098892" y="3636955"/>
            <a:ext cx="895447" cy="895447"/>
          </a:xfrm>
          <a:prstGeom prst="ellipse">
            <a:avLst/>
          </a:prstGeom>
          <a:solidFill>
            <a:schemeClr val="accent3"/>
          </a:solidFill>
          <a:ln w="12700">
            <a:miter lim="400000"/>
          </a:ln>
        </p:spPr>
        <p:txBody>
          <a:bodyPr lIns="19050" tIns="19050" rIns="19050" bIns="19050" anchor="ctr"/>
          <a:lstStyle/>
          <a:p>
            <a:pPr>
              <a:lnSpc>
                <a:spcPct val="100000"/>
              </a:lnSpc>
              <a:defRPr sz="1800" cap="all" spc="90" baseline="-22222">
                <a:solidFill>
                  <a:srgbClr val="FFFFFF"/>
                </a:solidFill>
                <a:latin typeface="HK Grotesk Medium"/>
                <a:ea typeface="HK Grotesk Medium"/>
                <a:cs typeface="HK Grotesk Medium"/>
                <a:sym typeface="HK Grotesk Medium"/>
              </a:defRPr>
            </a:pPr>
            <a:endParaRPr sz="9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42" name="Shape 988"/>
          <p:cNvSpPr/>
          <p:nvPr/>
        </p:nvSpPr>
        <p:spPr>
          <a:xfrm>
            <a:off x="4890092" y="2718651"/>
            <a:ext cx="895447" cy="895447"/>
          </a:xfrm>
          <a:prstGeom prst="ellipse">
            <a:avLst/>
          </a:prstGeom>
          <a:solidFill>
            <a:schemeClr val="accent1"/>
          </a:solidFill>
          <a:ln w="12700">
            <a:miter lim="400000"/>
          </a:ln>
        </p:spPr>
        <p:txBody>
          <a:bodyPr lIns="19050" tIns="19050" rIns="19050" bIns="19050" anchor="ctr"/>
          <a:lstStyle/>
          <a:p>
            <a:pPr>
              <a:lnSpc>
                <a:spcPct val="100000"/>
              </a:lnSpc>
              <a:defRPr sz="1800" cap="all" spc="90" baseline="-22222">
                <a:solidFill>
                  <a:srgbClr val="FFFFFF"/>
                </a:solidFill>
                <a:latin typeface="HK Grotesk Medium"/>
                <a:ea typeface="HK Grotesk Medium"/>
                <a:cs typeface="HK Grotesk Medium"/>
                <a:sym typeface="HK Grotesk Medium"/>
              </a:defRPr>
            </a:pPr>
            <a:endParaRPr sz="900">
              <a:latin typeface="Lato Light" panose="020F0502020204030203" pitchFamily="34" charset="0"/>
              <a:ea typeface="Lato Light" panose="020F0502020204030203" pitchFamily="34" charset="0"/>
              <a:cs typeface="Lato Light" panose="020F0502020204030203" pitchFamily="34" charset="0"/>
            </a:endParaRPr>
          </a:p>
        </p:txBody>
      </p:sp>
      <p:sp>
        <p:nvSpPr>
          <p:cNvPr id="43" name="Shape 992"/>
          <p:cNvSpPr/>
          <p:nvPr/>
        </p:nvSpPr>
        <p:spPr>
          <a:xfrm>
            <a:off x="4809825" y="2786504"/>
            <a:ext cx="1055982" cy="697627"/>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defRPr sz="8400" cap="all"/>
            </a:lvl1pPr>
          </a:lstStyle>
          <a:p>
            <a:pPr algn="ctr"/>
            <a:r>
              <a:rPr lang="en-US" sz="4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s</a:t>
            </a:r>
            <a:endParaRPr sz="42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4" name="Shape 993"/>
          <p:cNvSpPr/>
          <p:nvPr/>
        </p:nvSpPr>
        <p:spPr>
          <a:xfrm>
            <a:off x="5818339" y="3014315"/>
            <a:ext cx="1055983" cy="697627"/>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defRPr sz="8400" cap="all"/>
            </a:lvl1pPr>
          </a:lstStyle>
          <a:p>
            <a:pPr algn="ctr"/>
            <a:r>
              <a:rPr lang="en-US" sz="4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w</a:t>
            </a:r>
            <a:endParaRPr sz="42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5" name="Shape 994"/>
          <p:cNvSpPr/>
          <p:nvPr/>
        </p:nvSpPr>
        <p:spPr>
          <a:xfrm>
            <a:off x="5018624" y="3748566"/>
            <a:ext cx="1055983" cy="697627"/>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defRPr sz="8400" cap="all"/>
            </a:lvl1pPr>
          </a:lstStyle>
          <a:p>
            <a:pPr algn="ctr"/>
            <a:r>
              <a:rPr lang="en-US" sz="4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o</a:t>
            </a:r>
            <a:endParaRPr sz="42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6" name="Shape 995"/>
          <p:cNvSpPr/>
          <p:nvPr/>
        </p:nvSpPr>
        <p:spPr>
          <a:xfrm>
            <a:off x="6197092" y="4288758"/>
            <a:ext cx="1055983" cy="697627"/>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defRPr sz="8400" cap="all">
                <a:solidFill>
                  <a:srgbClr val="FFFFFF"/>
                </a:solidFill>
              </a:defRPr>
            </a:lvl1pPr>
          </a:lstStyle>
          <a:p>
            <a:pPr algn="ctr"/>
            <a:r>
              <a:rPr lang="en-US" sz="4200" dirty="0">
                <a:latin typeface="Lato Light" panose="020F0502020204030203" pitchFamily="34" charset="0"/>
                <a:ea typeface="Lato Light" panose="020F0502020204030203" pitchFamily="34" charset="0"/>
                <a:cs typeface="Lato Light" panose="020F0502020204030203" pitchFamily="34" charset="0"/>
              </a:rPr>
              <a:t>t</a:t>
            </a:r>
            <a:endParaRPr sz="4200" dirty="0">
              <a:latin typeface="Lato Light" panose="020F0502020204030203" pitchFamily="34" charset="0"/>
              <a:ea typeface="Lato Light" panose="020F0502020204030203" pitchFamily="34" charset="0"/>
              <a:cs typeface="Lato Light" panose="020F0502020204030203" pitchFamily="34" charset="0"/>
            </a:endParaRPr>
          </a:p>
        </p:txBody>
      </p:sp>
      <p:grpSp>
        <p:nvGrpSpPr>
          <p:cNvPr id="24" name="Group 23">
            <a:extLst>
              <a:ext uri="{FF2B5EF4-FFF2-40B4-BE49-F238E27FC236}">
                <a16:creationId xmlns:a16="http://schemas.microsoft.com/office/drawing/2014/main" id="{6876EA9F-53A5-43F1-A45F-50324A093CFE}"/>
              </a:ext>
            </a:extLst>
          </p:cNvPr>
          <p:cNvGrpSpPr/>
          <p:nvPr/>
        </p:nvGrpSpPr>
        <p:grpSpPr>
          <a:xfrm>
            <a:off x="8085838" y="3014315"/>
            <a:ext cx="2577515" cy="944423"/>
            <a:chOff x="1116280" y="1864148"/>
            <a:chExt cx="2577515" cy="944423"/>
          </a:xfrm>
        </p:grpSpPr>
        <p:sp>
          <p:nvSpPr>
            <p:cNvPr id="25" name="Text Placeholder 32">
              <a:extLst>
                <a:ext uri="{FF2B5EF4-FFF2-40B4-BE49-F238E27FC236}">
                  <a16:creationId xmlns:a16="http://schemas.microsoft.com/office/drawing/2014/main" id="{A4AE842B-837F-4103-99D9-6A0579D3D27E}"/>
                </a:ext>
              </a:extLst>
            </p:cNvPr>
            <p:cNvSpPr txBox="1">
              <a:spLocks/>
            </p:cNvSpPr>
            <p:nvPr/>
          </p:nvSpPr>
          <p:spPr>
            <a:xfrm>
              <a:off x="1116281" y="2123706"/>
              <a:ext cx="2577514" cy="684865"/>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a:t>
              </a:r>
            </a:p>
          </p:txBody>
        </p:sp>
        <p:sp>
          <p:nvSpPr>
            <p:cNvPr id="26" name="Text Placeholder 33">
              <a:extLst>
                <a:ext uri="{FF2B5EF4-FFF2-40B4-BE49-F238E27FC236}">
                  <a16:creationId xmlns:a16="http://schemas.microsoft.com/office/drawing/2014/main" id="{71E8C39B-E628-4AEE-AC02-2E62973AF339}"/>
                </a:ext>
              </a:extLst>
            </p:cNvPr>
            <p:cNvSpPr txBox="1">
              <a:spLocks/>
            </p:cNvSpPr>
            <p:nvPr/>
          </p:nvSpPr>
          <p:spPr>
            <a:xfrm>
              <a:off x="1116280" y="1864148"/>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grpSp>
        <p:nvGrpSpPr>
          <p:cNvPr id="27" name="Group 26">
            <a:extLst>
              <a:ext uri="{FF2B5EF4-FFF2-40B4-BE49-F238E27FC236}">
                <a16:creationId xmlns:a16="http://schemas.microsoft.com/office/drawing/2014/main" id="{EFFB4C0C-FF84-4C48-9C42-831F9EB8C478}"/>
              </a:ext>
            </a:extLst>
          </p:cNvPr>
          <p:cNvGrpSpPr/>
          <p:nvPr/>
        </p:nvGrpSpPr>
        <p:grpSpPr>
          <a:xfrm>
            <a:off x="8123370" y="4718149"/>
            <a:ext cx="2577515" cy="944423"/>
            <a:chOff x="1116280" y="1864148"/>
            <a:chExt cx="2577515" cy="944423"/>
          </a:xfrm>
        </p:grpSpPr>
        <p:sp>
          <p:nvSpPr>
            <p:cNvPr id="28" name="Text Placeholder 32">
              <a:extLst>
                <a:ext uri="{FF2B5EF4-FFF2-40B4-BE49-F238E27FC236}">
                  <a16:creationId xmlns:a16="http://schemas.microsoft.com/office/drawing/2014/main" id="{2716CF08-1CBA-42C2-8BC6-CB09BF7E2A79}"/>
                </a:ext>
              </a:extLst>
            </p:cNvPr>
            <p:cNvSpPr txBox="1">
              <a:spLocks/>
            </p:cNvSpPr>
            <p:nvPr/>
          </p:nvSpPr>
          <p:spPr>
            <a:xfrm>
              <a:off x="1116281" y="2123706"/>
              <a:ext cx="2577514" cy="684865"/>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a:t>
              </a:r>
            </a:p>
          </p:txBody>
        </p:sp>
        <p:sp>
          <p:nvSpPr>
            <p:cNvPr id="29" name="Text Placeholder 33">
              <a:extLst>
                <a:ext uri="{FF2B5EF4-FFF2-40B4-BE49-F238E27FC236}">
                  <a16:creationId xmlns:a16="http://schemas.microsoft.com/office/drawing/2014/main" id="{FD2003E2-B98E-4766-81D2-495300EC474E}"/>
                </a:ext>
              </a:extLst>
            </p:cNvPr>
            <p:cNvSpPr txBox="1">
              <a:spLocks/>
            </p:cNvSpPr>
            <p:nvPr/>
          </p:nvSpPr>
          <p:spPr>
            <a:xfrm>
              <a:off x="1116280" y="1864148"/>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grpSp>
        <p:nvGrpSpPr>
          <p:cNvPr id="30" name="Group 29">
            <a:extLst>
              <a:ext uri="{FF2B5EF4-FFF2-40B4-BE49-F238E27FC236}">
                <a16:creationId xmlns:a16="http://schemas.microsoft.com/office/drawing/2014/main" id="{6DB9F575-D6F6-4909-9148-83FD94A87B34}"/>
              </a:ext>
            </a:extLst>
          </p:cNvPr>
          <p:cNvGrpSpPr/>
          <p:nvPr/>
        </p:nvGrpSpPr>
        <p:grpSpPr>
          <a:xfrm>
            <a:off x="1310011" y="3014315"/>
            <a:ext cx="2615046" cy="944423"/>
            <a:chOff x="1116281" y="1864148"/>
            <a:chExt cx="2615046" cy="944423"/>
          </a:xfrm>
        </p:grpSpPr>
        <p:sp>
          <p:nvSpPr>
            <p:cNvPr id="31" name="Text Placeholder 32">
              <a:extLst>
                <a:ext uri="{FF2B5EF4-FFF2-40B4-BE49-F238E27FC236}">
                  <a16:creationId xmlns:a16="http://schemas.microsoft.com/office/drawing/2014/main" id="{7E2FB712-092B-4E73-94A2-F776433A5693}"/>
                </a:ext>
              </a:extLst>
            </p:cNvPr>
            <p:cNvSpPr txBox="1">
              <a:spLocks/>
            </p:cNvSpPr>
            <p:nvPr/>
          </p:nvSpPr>
          <p:spPr>
            <a:xfrm>
              <a:off x="1116281" y="2123706"/>
              <a:ext cx="2577514" cy="684865"/>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a:t>
              </a:r>
            </a:p>
          </p:txBody>
        </p:sp>
        <p:sp>
          <p:nvSpPr>
            <p:cNvPr id="32" name="Text Placeholder 33">
              <a:extLst>
                <a:ext uri="{FF2B5EF4-FFF2-40B4-BE49-F238E27FC236}">
                  <a16:creationId xmlns:a16="http://schemas.microsoft.com/office/drawing/2014/main" id="{2EF5914D-89BA-4B21-9439-95EC4CC476D3}"/>
                </a:ext>
              </a:extLst>
            </p:cNvPr>
            <p:cNvSpPr txBox="1">
              <a:spLocks/>
            </p:cNvSpPr>
            <p:nvPr/>
          </p:nvSpPr>
          <p:spPr>
            <a:xfrm>
              <a:off x="1480134" y="1864148"/>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grpSp>
        <p:nvGrpSpPr>
          <p:cNvPr id="33" name="Group 32">
            <a:extLst>
              <a:ext uri="{FF2B5EF4-FFF2-40B4-BE49-F238E27FC236}">
                <a16:creationId xmlns:a16="http://schemas.microsoft.com/office/drawing/2014/main" id="{0BF6BB92-43E3-490B-A0DB-97B86C9FD9E0}"/>
              </a:ext>
            </a:extLst>
          </p:cNvPr>
          <p:cNvGrpSpPr/>
          <p:nvPr/>
        </p:nvGrpSpPr>
        <p:grpSpPr>
          <a:xfrm>
            <a:off x="1347543" y="4718149"/>
            <a:ext cx="2577514" cy="944423"/>
            <a:chOff x="1116281" y="1864148"/>
            <a:chExt cx="2577514" cy="944423"/>
          </a:xfrm>
        </p:grpSpPr>
        <p:sp>
          <p:nvSpPr>
            <p:cNvPr id="34" name="Text Placeholder 32">
              <a:extLst>
                <a:ext uri="{FF2B5EF4-FFF2-40B4-BE49-F238E27FC236}">
                  <a16:creationId xmlns:a16="http://schemas.microsoft.com/office/drawing/2014/main" id="{BF27437F-6DCC-450F-9500-0249EC3688F8}"/>
                </a:ext>
              </a:extLst>
            </p:cNvPr>
            <p:cNvSpPr txBox="1">
              <a:spLocks/>
            </p:cNvSpPr>
            <p:nvPr/>
          </p:nvSpPr>
          <p:spPr>
            <a:xfrm>
              <a:off x="1116281" y="2123706"/>
              <a:ext cx="2577514" cy="684865"/>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a:t>
              </a:r>
            </a:p>
          </p:txBody>
        </p:sp>
        <p:sp>
          <p:nvSpPr>
            <p:cNvPr id="35" name="Text Placeholder 33">
              <a:extLst>
                <a:ext uri="{FF2B5EF4-FFF2-40B4-BE49-F238E27FC236}">
                  <a16:creationId xmlns:a16="http://schemas.microsoft.com/office/drawing/2014/main" id="{3F4A42ED-49D0-4C40-A0BD-D1707050B5AC}"/>
                </a:ext>
              </a:extLst>
            </p:cNvPr>
            <p:cNvSpPr txBox="1">
              <a:spLocks/>
            </p:cNvSpPr>
            <p:nvPr/>
          </p:nvSpPr>
          <p:spPr>
            <a:xfrm>
              <a:off x="1403958" y="1864148"/>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sp>
        <p:nvSpPr>
          <p:cNvPr id="22" name="Rectangle 21">
            <a:extLst>
              <a:ext uri="{FF2B5EF4-FFF2-40B4-BE49-F238E27FC236}">
                <a16:creationId xmlns:a16="http://schemas.microsoft.com/office/drawing/2014/main" id="{C57E9BC4-44D6-4BCB-8487-266CD1D01C4E}"/>
              </a:ext>
            </a:extLst>
          </p:cNvPr>
          <p:cNvSpPr/>
          <p:nvPr/>
        </p:nvSpPr>
        <p:spPr>
          <a:xfrm>
            <a:off x="2561218" y="1000379"/>
            <a:ext cx="7069564" cy="646331"/>
          </a:xfrm>
          <a:prstGeom prst="rect">
            <a:avLst/>
          </a:prstGeom>
        </p:spPr>
        <p:txBody>
          <a:bodyPr wrap="none">
            <a:spAutoFit/>
          </a:bodyPr>
          <a:lstStyle/>
          <a:p>
            <a:r>
              <a:rPr lang="id-ID" sz="3600" dirty="0">
                <a:solidFill>
                  <a:schemeClr val="tx1">
                    <a:lumMod val="75000"/>
                    <a:lumOff val="25000"/>
                  </a:schemeClr>
                </a:solidFill>
                <a:latin typeface="Montserrat" panose="00000500000000000000" pitchFamily="50" charset="0"/>
                <a:cs typeface="Lato" panose="020F0502020204030203" pitchFamily="34" charset="0"/>
              </a:rPr>
              <a:t>DESIGN FOR YOUR BUSINESS</a:t>
            </a:r>
          </a:p>
        </p:txBody>
      </p:sp>
      <p:sp>
        <p:nvSpPr>
          <p:cNvPr id="23" name="TextBox 22">
            <a:extLst>
              <a:ext uri="{FF2B5EF4-FFF2-40B4-BE49-F238E27FC236}">
                <a16:creationId xmlns:a16="http://schemas.microsoft.com/office/drawing/2014/main" id="{45A708A7-AA43-4F91-9BE3-1ED8031D3EC4}"/>
              </a:ext>
            </a:extLst>
          </p:cNvPr>
          <p:cNvSpPr txBox="1"/>
          <p:nvPr/>
        </p:nvSpPr>
        <p:spPr>
          <a:xfrm>
            <a:off x="4346330" y="1644943"/>
            <a:ext cx="3494867" cy="369332"/>
          </a:xfrm>
          <a:prstGeom prst="rect">
            <a:avLst/>
          </a:prstGeom>
          <a:noFill/>
        </p:spPr>
        <p:txBody>
          <a:bodyPr wrap="none" rtlCol="0">
            <a:spAutoFit/>
          </a:bodyPr>
          <a:lstStyle/>
          <a:p>
            <a:pPr algn="ctr"/>
            <a:r>
              <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Multipurpose Template Business</a:t>
            </a:r>
          </a:p>
        </p:txBody>
      </p:sp>
      <p:sp>
        <p:nvSpPr>
          <p:cNvPr id="36" name="Freeform: Shape 35">
            <a:extLst>
              <a:ext uri="{FF2B5EF4-FFF2-40B4-BE49-F238E27FC236}">
                <a16:creationId xmlns:a16="http://schemas.microsoft.com/office/drawing/2014/main" id="{09357625-91E5-4652-A732-092A72E699B7}"/>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Freeform: Shape 36">
            <a:extLst>
              <a:ext uri="{FF2B5EF4-FFF2-40B4-BE49-F238E27FC236}">
                <a16:creationId xmlns:a16="http://schemas.microsoft.com/office/drawing/2014/main" id="{3090F5C1-1E04-4EC5-A9D4-CFD41A078BF1}"/>
              </a:ext>
            </a:extLst>
          </p:cNvPr>
          <p:cNvSpPr/>
          <p:nvPr/>
        </p:nvSpPr>
        <p:spPr>
          <a:xfrm rot="16200000">
            <a:off x="-13447" y="-10589"/>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259690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1014"/>
          <p:cNvSpPr/>
          <p:nvPr/>
        </p:nvSpPr>
        <p:spPr>
          <a:xfrm>
            <a:off x="2378224" y="3163202"/>
            <a:ext cx="1746759" cy="893823"/>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chemeClr val="accent1"/>
          </a:solidFill>
          <a:ln w="12700" cap="flat">
            <a:noFill/>
            <a:miter lim="400000"/>
          </a:ln>
          <a:effectLst/>
        </p:spPr>
        <p:txBody>
          <a:bodyPr wrap="square" lIns="25400" tIns="25400" rIns="25400" bIns="25400" numCol="1" anchor="ctr">
            <a:noAutofit/>
          </a:bodyPr>
          <a:lstStyle/>
          <a:p>
            <a:pPr>
              <a:lnSpc>
                <a:spcPct val="100000"/>
              </a:lnSpc>
              <a:defRPr sz="3200">
                <a:solidFill>
                  <a:srgbClr val="FFFFFF"/>
                </a:solidFill>
                <a:latin typeface="Helvetica Light"/>
                <a:ea typeface="Helvetica Light"/>
                <a:cs typeface="Helvetica Light"/>
                <a:sym typeface="Helvetica Light"/>
              </a:defRPr>
            </a:pPr>
            <a:endParaRPr sz="1600">
              <a:solidFill>
                <a:schemeClr val="tx1">
                  <a:lumMod val="75000"/>
                  <a:lumOff val="25000"/>
                </a:schemeClr>
              </a:solidFill>
            </a:endParaRPr>
          </a:p>
        </p:txBody>
      </p:sp>
      <p:sp>
        <p:nvSpPr>
          <p:cNvPr id="28" name="Shape 1015"/>
          <p:cNvSpPr/>
          <p:nvPr/>
        </p:nvSpPr>
        <p:spPr>
          <a:xfrm>
            <a:off x="4277594" y="3163202"/>
            <a:ext cx="1746759" cy="893823"/>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chemeClr val="accent2"/>
          </a:solidFill>
          <a:ln w="12700" cap="flat">
            <a:noFill/>
            <a:miter lim="400000"/>
          </a:ln>
          <a:effectLst/>
        </p:spPr>
        <p:txBody>
          <a:bodyPr wrap="square" lIns="25400" tIns="25400" rIns="25400" bIns="25400" numCol="1" anchor="ctr">
            <a:noAutofit/>
          </a:bodyPr>
          <a:lstStyle/>
          <a:p>
            <a:pPr>
              <a:lnSpc>
                <a:spcPct val="100000"/>
              </a:lnSpc>
              <a:defRPr sz="3200">
                <a:solidFill>
                  <a:srgbClr val="FFFFFF"/>
                </a:solidFill>
                <a:latin typeface="Helvetica Light"/>
                <a:ea typeface="Helvetica Light"/>
                <a:cs typeface="Helvetica Light"/>
                <a:sym typeface="Helvetica Light"/>
              </a:defRPr>
            </a:pPr>
            <a:endParaRPr sz="1600">
              <a:solidFill>
                <a:schemeClr val="tx1">
                  <a:lumMod val="75000"/>
                  <a:lumOff val="25000"/>
                </a:schemeClr>
              </a:solidFill>
            </a:endParaRPr>
          </a:p>
        </p:txBody>
      </p:sp>
      <p:sp>
        <p:nvSpPr>
          <p:cNvPr id="29" name="Shape 1016"/>
          <p:cNvSpPr/>
          <p:nvPr/>
        </p:nvSpPr>
        <p:spPr>
          <a:xfrm>
            <a:off x="6176965" y="3163202"/>
            <a:ext cx="1746754" cy="893823"/>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chemeClr val="accent3"/>
          </a:solidFill>
          <a:ln w="12700" cap="flat">
            <a:noFill/>
            <a:miter lim="400000"/>
          </a:ln>
          <a:effectLst/>
        </p:spPr>
        <p:txBody>
          <a:bodyPr wrap="square" lIns="25400" tIns="25400" rIns="25400" bIns="25400" numCol="1" anchor="ctr">
            <a:noAutofit/>
          </a:bodyPr>
          <a:lstStyle/>
          <a:p>
            <a:pPr>
              <a:lnSpc>
                <a:spcPct val="100000"/>
              </a:lnSpc>
              <a:defRPr sz="3200">
                <a:solidFill>
                  <a:srgbClr val="FFFFFF"/>
                </a:solidFill>
                <a:latin typeface="Helvetica Light"/>
                <a:ea typeface="Helvetica Light"/>
                <a:cs typeface="Helvetica Light"/>
                <a:sym typeface="Helvetica Light"/>
              </a:defRPr>
            </a:pPr>
            <a:endParaRPr sz="1600">
              <a:solidFill>
                <a:schemeClr val="tx1">
                  <a:lumMod val="75000"/>
                  <a:lumOff val="25000"/>
                </a:schemeClr>
              </a:solidFill>
            </a:endParaRPr>
          </a:p>
        </p:txBody>
      </p:sp>
      <p:sp>
        <p:nvSpPr>
          <p:cNvPr id="30" name="Shape 1017"/>
          <p:cNvSpPr/>
          <p:nvPr/>
        </p:nvSpPr>
        <p:spPr>
          <a:xfrm>
            <a:off x="8067024" y="3163202"/>
            <a:ext cx="1746754" cy="893823"/>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chemeClr val="accent4"/>
          </a:solidFill>
          <a:ln w="12700" cap="flat">
            <a:noFill/>
            <a:miter lim="400000"/>
          </a:ln>
          <a:effectLst/>
        </p:spPr>
        <p:txBody>
          <a:bodyPr wrap="square" lIns="25400" tIns="25400" rIns="25400" bIns="25400" numCol="1" anchor="ctr">
            <a:noAutofit/>
          </a:bodyPr>
          <a:lstStyle/>
          <a:p>
            <a:pPr>
              <a:lnSpc>
                <a:spcPct val="100000"/>
              </a:lnSpc>
              <a:defRPr sz="3200">
                <a:solidFill>
                  <a:srgbClr val="FFFFFF"/>
                </a:solidFill>
                <a:latin typeface="Helvetica Light"/>
                <a:ea typeface="Helvetica Light"/>
                <a:cs typeface="Helvetica Light"/>
                <a:sym typeface="Helvetica Light"/>
              </a:defRPr>
            </a:pPr>
            <a:endParaRPr sz="1600">
              <a:solidFill>
                <a:schemeClr val="tx1">
                  <a:lumMod val="75000"/>
                  <a:lumOff val="25000"/>
                </a:schemeClr>
              </a:solidFill>
            </a:endParaRPr>
          </a:p>
        </p:txBody>
      </p:sp>
      <p:sp>
        <p:nvSpPr>
          <p:cNvPr id="31" name="Shape 1018"/>
          <p:cNvSpPr/>
          <p:nvPr/>
        </p:nvSpPr>
        <p:spPr>
          <a:xfrm>
            <a:off x="3514122" y="3489075"/>
            <a:ext cx="1385363" cy="232766"/>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chemeClr val="tx1">
              <a:lumMod val="75000"/>
              <a:lumOff val="25000"/>
            </a:schemeClr>
          </a:solidFill>
          <a:ln w="12700" cap="flat">
            <a:noFill/>
            <a:miter lim="400000"/>
          </a:ln>
          <a:effectLst/>
        </p:spPr>
        <p:txBody>
          <a:bodyPr wrap="square" lIns="25400" tIns="25400" rIns="25400" bIns="25400" numCol="1" anchor="ctr">
            <a:noAutofit/>
          </a:bodyPr>
          <a:lstStyle/>
          <a:p>
            <a:pPr>
              <a:lnSpc>
                <a:spcPct val="100000"/>
              </a:lnSpc>
              <a:defRPr sz="1800" cap="all" spc="90" baseline="-22222">
                <a:solidFill>
                  <a:srgbClr val="FFFFFF"/>
                </a:solidFill>
                <a:latin typeface="HK Grotesk Medium"/>
                <a:ea typeface="HK Grotesk Medium"/>
                <a:cs typeface="HK Grotesk Medium"/>
                <a:sym typeface="HK Grotesk Medium"/>
              </a:defRPr>
            </a:pPr>
            <a:endParaRPr sz="900">
              <a:solidFill>
                <a:schemeClr val="tx1">
                  <a:lumMod val="75000"/>
                  <a:lumOff val="25000"/>
                </a:schemeClr>
              </a:solidFill>
            </a:endParaRPr>
          </a:p>
        </p:txBody>
      </p:sp>
      <p:sp>
        <p:nvSpPr>
          <p:cNvPr id="32" name="Shape 1019"/>
          <p:cNvSpPr/>
          <p:nvPr/>
        </p:nvSpPr>
        <p:spPr>
          <a:xfrm>
            <a:off x="5413492" y="3489075"/>
            <a:ext cx="1385358" cy="232766"/>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chemeClr val="tx1">
              <a:lumMod val="75000"/>
              <a:lumOff val="25000"/>
            </a:schemeClr>
          </a:solidFill>
          <a:ln w="12700" cap="flat">
            <a:noFill/>
            <a:miter lim="400000"/>
          </a:ln>
          <a:effectLst/>
        </p:spPr>
        <p:txBody>
          <a:bodyPr wrap="square" lIns="25400" tIns="25400" rIns="25400" bIns="25400" numCol="1" anchor="ctr">
            <a:noAutofit/>
          </a:bodyPr>
          <a:lstStyle/>
          <a:p>
            <a:pPr>
              <a:lnSpc>
                <a:spcPct val="100000"/>
              </a:lnSpc>
              <a:defRPr sz="1800" cap="all" spc="90" baseline="-22222">
                <a:solidFill>
                  <a:srgbClr val="FFFFFF"/>
                </a:solidFill>
                <a:latin typeface="HK Grotesk Medium"/>
                <a:ea typeface="HK Grotesk Medium"/>
                <a:cs typeface="HK Grotesk Medium"/>
                <a:sym typeface="HK Grotesk Medium"/>
              </a:defRPr>
            </a:pPr>
            <a:endParaRPr sz="900">
              <a:solidFill>
                <a:schemeClr val="tx1">
                  <a:lumMod val="75000"/>
                  <a:lumOff val="25000"/>
                </a:schemeClr>
              </a:solidFill>
            </a:endParaRPr>
          </a:p>
        </p:txBody>
      </p:sp>
      <p:sp>
        <p:nvSpPr>
          <p:cNvPr id="33" name="Shape 1020"/>
          <p:cNvSpPr/>
          <p:nvPr/>
        </p:nvSpPr>
        <p:spPr>
          <a:xfrm>
            <a:off x="7303552" y="3489075"/>
            <a:ext cx="1385358" cy="232766"/>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chemeClr val="tx1">
              <a:lumMod val="75000"/>
              <a:lumOff val="25000"/>
            </a:schemeClr>
          </a:solidFill>
          <a:ln w="12700" cap="flat">
            <a:noFill/>
            <a:miter lim="400000"/>
          </a:ln>
          <a:effectLst/>
        </p:spPr>
        <p:txBody>
          <a:bodyPr wrap="square" lIns="25400" tIns="25400" rIns="25400" bIns="25400" numCol="1" anchor="ctr">
            <a:noAutofit/>
          </a:bodyPr>
          <a:lstStyle/>
          <a:p>
            <a:pPr>
              <a:lnSpc>
                <a:spcPct val="100000"/>
              </a:lnSpc>
              <a:defRPr sz="1800" cap="all" spc="90" baseline="-22222">
                <a:solidFill>
                  <a:srgbClr val="FFFFFF"/>
                </a:solidFill>
                <a:latin typeface="HK Grotesk Medium"/>
                <a:ea typeface="HK Grotesk Medium"/>
                <a:cs typeface="HK Grotesk Medium"/>
                <a:sym typeface="HK Grotesk Medium"/>
              </a:defRPr>
            </a:pPr>
            <a:endParaRPr sz="900">
              <a:solidFill>
                <a:schemeClr val="tx1">
                  <a:lumMod val="75000"/>
                  <a:lumOff val="25000"/>
                </a:schemeClr>
              </a:solidFill>
            </a:endParaRPr>
          </a:p>
        </p:txBody>
      </p:sp>
      <p:sp>
        <p:nvSpPr>
          <p:cNvPr id="35" name="Shape 1022"/>
          <p:cNvSpPr/>
          <p:nvPr/>
        </p:nvSpPr>
        <p:spPr>
          <a:xfrm>
            <a:off x="2817803" y="2340148"/>
            <a:ext cx="860068" cy="666849"/>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defRPr sz="8400" cap="all"/>
            </a:lvl1pPr>
          </a:lstStyle>
          <a:p>
            <a:pPr algn="ctr"/>
            <a:r>
              <a:rPr lang="en-US" sz="4000" dirty="0">
                <a:solidFill>
                  <a:schemeClr val="tx1">
                    <a:lumMod val="75000"/>
                    <a:lumOff val="25000"/>
                  </a:schemeClr>
                </a:solidFill>
                <a:latin typeface="Montserrat" panose="00000500000000000000" pitchFamily="50" charset="0"/>
                <a:ea typeface="Arvo" panose="02000000000000000000" pitchFamily="2" charset="0"/>
                <a:cs typeface="Mongolian Baiti" panose="03000500000000000000" pitchFamily="66" charset="0"/>
              </a:rPr>
              <a:t>s</a:t>
            </a:r>
            <a:endParaRPr sz="4000" dirty="0">
              <a:solidFill>
                <a:schemeClr val="tx1">
                  <a:lumMod val="75000"/>
                  <a:lumOff val="25000"/>
                </a:schemeClr>
              </a:solidFill>
              <a:latin typeface="Montserrat" panose="00000500000000000000" pitchFamily="50" charset="0"/>
              <a:ea typeface="Arvo" panose="02000000000000000000" pitchFamily="2" charset="0"/>
              <a:cs typeface="Mongolian Baiti" panose="03000500000000000000" pitchFamily="66" charset="0"/>
            </a:endParaRPr>
          </a:p>
        </p:txBody>
      </p:sp>
      <p:sp>
        <p:nvSpPr>
          <p:cNvPr id="36" name="Shape 1023"/>
          <p:cNvSpPr/>
          <p:nvPr/>
        </p:nvSpPr>
        <p:spPr>
          <a:xfrm>
            <a:off x="4700156" y="2340148"/>
            <a:ext cx="860068" cy="666849"/>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defRPr sz="8400" cap="all"/>
            </a:lvl1pPr>
          </a:lstStyle>
          <a:p>
            <a:pPr algn="ctr"/>
            <a:r>
              <a:rPr lang="en-US" sz="4000" dirty="0">
                <a:solidFill>
                  <a:schemeClr val="tx1">
                    <a:lumMod val="75000"/>
                    <a:lumOff val="25000"/>
                  </a:schemeClr>
                </a:solidFill>
                <a:latin typeface="Montserrat" panose="00000500000000000000" pitchFamily="50" charset="0"/>
                <a:ea typeface="Arvo" panose="02000000000000000000" pitchFamily="2" charset="0"/>
                <a:cs typeface="Mongolian Baiti" panose="03000500000000000000" pitchFamily="66" charset="0"/>
              </a:rPr>
              <a:t>w</a:t>
            </a:r>
            <a:endParaRPr sz="4000" dirty="0">
              <a:solidFill>
                <a:schemeClr val="tx1">
                  <a:lumMod val="75000"/>
                  <a:lumOff val="25000"/>
                </a:schemeClr>
              </a:solidFill>
              <a:latin typeface="Montserrat" panose="00000500000000000000" pitchFamily="50" charset="0"/>
              <a:ea typeface="Arvo" panose="02000000000000000000" pitchFamily="2" charset="0"/>
              <a:cs typeface="Mongolian Baiti" panose="03000500000000000000" pitchFamily="66" charset="0"/>
            </a:endParaRPr>
          </a:p>
        </p:txBody>
      </p:sp>
      <p:sp>
        <p:nvSpPr>
          <p:cNvPr id="37" name="Shape 1024"/>
          <p:cNvSpPr/>
          <p:nvPr/>
        </p:nvSpPr>
        <p:spPr>
          <a:xfrm>
            <a:off x="6642226" y="2340148"/>
            <a:ext cx="860068" cy="666849"/>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defRPr sz="8400" cap="all"/>
            </a:lvl1pPr>
          </a:lstStyle>
          <a:p>
            <a:pPr algn="ctr"/>
            <a:r>
              <a:rPr lang="en-US" sz="4000" dirty="0">
                <a:solidFill>
                  <a:schemeClr val="tx1">
                    <a:lumMod val="75000"/>
                    <a:lumOff val="25000"/>
                  </a:schemeClr>
                </a:solidFill>
                <a:latin typeface="Montserrat" panose="00000500000000000000" pitchFamily="50" charset="0"/>
                <a:ea typeface="Arvo" panose="02000000000000000000" pitchFamily="2" charset="0"/>
                <a:cs typeface="Mongolian Baiti" panose="03000500000000000000" pitchFamily="66" charset="0"/>
              </a:rPr>
              <a:t>o</a:t>
            </a:r>
            <a:endParaRPr sz="4000" dirty="0">
              <a:solidFill>
                <a:schemeClr val="tx1">
                  <a:lumMod val="75000"/>
                  <a:lumOff val="25000"/>
                </a:schemeClr>
              </a:solidFill>
              <a:latin typeface="Montserrat" panose="00000500000000000000" pitchFamily="50" charset="0"/>
              <a:ea typeface="Arvo" panose="02000000000000000000" pitchFamily="2" charset="0"/>
              <a:cs typeface="Mongolian Baiti" panose="03000500000000000000" pitchFamily="66" charset="0"/>
            </a:endParaRPr>
          </a:p>
        </p:txBody>
      </p:sp>
      <p:sp>
        <p:nvSpPr>
          <p:cNvPr id="59" name="Shape 1025"/>
          <p:cNvSpPr/>
          <p:nvPr/>
        </p:nvSpPr>
        <p:spPr>
          <a:xfrm>
            <a:off x="8510412" y="2340148"/>
            <a:ext cx="860068" cy="666849"/>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lvl1pPr>
              <a:defRPr sz="8400" cap="all"/>
            </a:lvl1pPr>
          </a:lstStyle>
          <a:p>
            <a:pPr algn="ctr"/>
            <a:r>
              <a:rPr lang="en-US" sz="4000" dirty="0">
                <a:solidFill>
                  <a:schemeClr val="tx1">
                    <a:lumMod val="75000"/>
                    <a:lumOff val="25000"/>
                  </a:schemeClr>
                </a:solidFill>
                <a:latin typeface="Montserrat" panose="00000500000000000000" pitchFamily="50" charset="0"/>
                <a:ea typeface="Arvo" panose="02000000000000000000" pitchFamily="2" charset="0"/>
                <a:cs typeface="Mongolian Baiti" panose="03000500000000000000" pitchFamily="66" charset="0"/>
              </a:rPr>
              <a:t>t</a:t>
            </a:r>
            <a:endParaRPr sz="4000" dirty="0">
              <a:solidFill>
                <a:schemeClr val="tx1">
                  <a:lumMod val="75000"/>
                  <a:lumOff val="25000"/>
                </a:schemeClr>
              </a:solidFill>
              <a:latin typeface="Montserrat" panose="00000500000000000000" pitchFamily="50" charset="0"/>
              <a:ea typeface="Arvo" panose="02000000000000000000" pitchFamily="2" charset="0"/>
              <a:cs typeface="Mongolian Baiti" panose="03000500000000000000" pitchFamily="66" charset="0"/>
            </a:endParaRPr>
          </a:p>
        </p:txBody>
      </p:sp>
      <p:grpSp>
        <p:nvGrpSpPr>
          <p:cNvPr id="24" name="Group 23">
            <a:extLst>
              <a:ext uri="{FF2B5EF4-FFF2-40B4-BE49-F238E27FC236}">
                <a16:creationId xmlns:a16="http://schemas.microsoft.com/office/drawing/2014/main" id="{04891285-E501-4B20-AA45-5361325D2F28}"/>
              </a:ext>
            </a:extLst>
          </p:cNvPr>
          <p:cNvGrpSpPr/>
          <p:nvPr/>
        </p:nvGrpSpPr>
        <p:grpSpPr>
          <a:xfrm>
            <a:off x="2530890" y="4499116"/>
            <a:ext cx="1433893" cy="1667965"/>
            <a:chOff x="3619016" y="4089944"/>
            <a:chExt cx="2007718" cy="1667965"/>
          </a:xfrm>
        </p:grpSpPr>
        <p:sp>
          <p:nvSpPr>
            <p:cNvPr id="25" name="TextBox 24">
              <a:extLst>
                <a:ext uri="{FF2B5EF4-FFF2-40B4-BE49-F238E27FC236}">
                  <a16:creationId xmlns:a16="http://schemas.microsoft.com/office/drawing/2014/main" id="{F1E4660E-A948-4D6F-93D0-CE67FA834109}"/>
                </a:ext>
              </a:extLst>
            </p:cNvPr>
            <p:cNvSpPr txBox="1"/>
            <p:nvPr/>
          </p:nvSpPr>
          <p:spPr>
            <a:xfrm>
              <a:off x="4033872" y="4411146"/>
              <a:ext cx="1223703" cy="307777"/>
            </a:xfrm>
            <a:prstGeom prst="rect">
              <a:avLst/>
            </a:prstGeom>
            <a:noFill/>
          </p:spPr>
          <p:txBody>
            <a:bodyPr wrap="none" rtlCol="0">
              <a:spAutoFit/>
            </a:bodyPr>
            <a:lstStyle/>
            <a:p>
              <a:pPr algn="ctr"/>
              <a:r>
                <a:rPr lang="en-US" sz="1400" dirty="0">
                  <a:solidFill>
                    <a:schemeClr val="tx1">
                      <a:lumMod val="75000"/>
                      <a:lumOff val="25000"/>
                    </a:schemeClr>
                  </a:solidFill>
                  <a:latin typeface="Montserrat" panose="00000500000000000000" pitchFamily="50" charset="0"/>
                </a:rPr>
                <a:t>Project </a:t>
              </a:r>
              <a:endParaRPr lang="id-ID" sz="1400" dirty="0">
                <a:solidFill>
                  <a:schemeClr val="tx1">
                    <a:lumMod val="75000"/>
                    <a:lumOff val="25000"/>
                  </a:schemeClr>
                </a:solidFill>
                <a:latin typeface="Montserrat" panose="00000500000000000000" pitchFamily="50" charset="0"/>
              </a:endParaRPr>
            </a:p>
          </p:txBody>
        </p:sp>
        <p:sp>
          <p:nvSpPr>
            <p:cNvPr id="34" name="TextBox 33">
              <a:extLst>
                <a:ext uri="{FF2B5EF4-FFF2-40B4-BE49-F238E27FC236}">
                  <a16:creationId xmlns:a16="http://schemas.microsoft.com/office/drawing/2014/main" id="{77C18909-8392-40B2-AF7C-AF27CB0B5D60}"/>
                </a:ext>
              </a:extLst>
            </p:cNvPr>
            <p:cNvSpPr txBox="1"/>
            <p:nvPr/>
          </p:nvSpPr>
          <p:spPr>
            <a:xfrm>
              <a:off x="4206693" y="4089944"/>
              <a:ext cx="878052" cy="307777"/>
            </a:xfrm>
            <a:prstGeom prst="rect">
              <a:avLst/>
            </a:prstGeom>
            <a:noFill/>
          </p:spPr>
          <p:txBody>
            <a:bodyPr wrap="none" rtlCol="0">
              <a:spAutoFit/>
            </a:bodyPr>
            <a:lstStyle/>
            <a:p>
              <a:pPr algn="ctr"/>
              <a:r>
                <a:rPr lang="en-US" sz="1400" dirty="0">
                  <a:solidFill>
                    <a:schemeClr val="tx1">
                      <a:lumMod val="75000"/>
                      <a:lumOff val="25000"/>
                    </a:schemeClr>
                  </a:solidFill>
                  <a:latin typeface="Montserrat" panose="00000500000000000000" pitchFamily="50" charset="0"/>
                </a:rPr>
                <a:t>2015</a:t>
              </a:r>
              <a:endParaRPr lang="id-ID" sz="1400" dirty="0">
                <a:solidFill>
                  <a:schemeClr val="tx1">
                    <a:lumMod val="75000"/>
                    <a:lumOff val="25000"/>
                  </a:schemeClr>
                </a:solidFill>
                <a:latin typeface="Montserrat" panose="00000500000000000000" pitchFamily="50" charset="0"/>
              </a:endParaRPr>
            </a:p>
          </p:txBody>
        </p:sp>
        <p:grpSp>
          <p:nvGrpSpPr>
            <p:cNvPr id="38" name="Group 37">
              <a:extLst>
                <a:ext uri="{FF2B5EF4-FFF2-40B4-BE49-F238E27FC236}">
                  <a16:creationId xmlns:a16="http://schemas.microsoft.com/office/drawing/2014/main" id="{EDB74A68-B3BD-452A-B8A2-C00E1B84F65E}"/>
                </a:ext>
              </a:extLst>
            </p:cNvPr>
            <p:cNvGrpSpPr/>
            <p:nvPr/>
          </p:nvGrpSpPr>
          <p:grpSpPr>
            <a:xfrm>
              <a:off x="3619016" y="4818520"/>
              <a:ext cx="2007718" cy="939389"/>
              <a:chOff x="1116281" y="1869182"/>
              <a:chExt cx="2577514" cy="939389"/>
            </a:xfrm>
          </p:grpSpPr>
          <p:sp>
            <p:nvSpPr>
              <p:cNvPr id="39" name="Text Placeholder 32">
                <a:extLst>
                  <a:ext uri="{FF2B5EF4-FFF2-40B4-BE49-F238E27FC236}">
                    <a16:creationId xmlns:a16="http://schemas.microsoft.com/office/drawing/2014/main" id="{F4ADB2A6-BE74-4650-8ADB-B729492ECB81}"/>
                  </a:ext>
                </a:extLst>
              </p:cNvPr>
              <p:cNvSpPr txBox="1">
                <a:spLocks/>
              </p:cNvSpPr>
              <p:nvPr/>
            </p:nvSpPr>
            <p:spPr>
              <a:xfrm>
                <a:off x="1116281" y="2123706"/>
                <a:ext cx="2577514" cy="684865"/>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t>
                </a:r>
                <a:endPar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0" name="Text Placeholder 33">
                <a:extLst>
                  <a:ext uri="{FF2B5EF4-FFF2-40B4-BE49-F238E27FC236}">
                    <a16:creationId xmlns:a16="http://schemas.microsoft.com/office/drawing/2014/main" id="{D5BDB28D-3F3D-486D-BAE3-E85BF9AE6A82}"/>
                  </a:ext>
                </a:extLst>
              </p:cNvPr>
              <p:cNvSpPr txBox="1">
                <a:spLocks/>
              </p:cNvSpPr>
              <p:nvPr/>
            </p:nvSpPr>
            <p:spPr>
              <a:xfrm>
                <a:off x="1279441" y="1869182"/>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grpSp>
      <p:grpSp>
        <p:nvGrpSpPr>
          <p:cNvPr id="47" name="Group 46">
            <a:extLst>
              <a:ext uri="{FF2B5EF4-FFF2-40B4-BE49-F238E27FC236}">
                <a16:creationId xmlns:a16="http://schemas.microsoft.com/office/drawing/2014/main" id="{31C698F1-A5D2-469F-9107-B630163FD70D}"/>
              </a:ext>
            </a:extLst>
          </p:cNvPr>
          <p:cNvGrpSpPr/>
          <p:nvPr/>
        </p:nvGrpSpPr>
        <p:grpSpPr>
          <a:xfrm>
            <a:off x="4413243" y="4499116"/>
            <a:ext cx="1433893" cy="1667965"/>
            <a:chOff x="3619016" y="4089944"/>
            <a:chExt cx="2007718" cy="1667965"/>
          </a:xfrm>
        </p:grpSpPr>
        <p:sp>
          <p:nvSpPr>
            <p:cNvPr id="48" name="TextBox 47">
              <a:extLst>
                <a:ext uri="{FF2B5EF4-FFF2-40B4-BE49-F238E27FC236}">
                  <a16:creationId xmlns:a16="http://schemas.microsoft.com/office/drawing/2014/main" id="{4771ABD1-F30E-42F0-97EC-2AE1203460D5}"/>
                </a:ext>
              </a:extLst>
            </p:cNvPr>
            <p:cNvSpPr txBox="1"/>
            <p:nvPr/>
          </p:nvSpPr>
          <p:spPr>
            <a:xfrm>
              <a:off x="4033872" y="4411146"/>
              <a:ext cx="1223703" cy="307777"/>
            </a:xfrm>
            <a:prstGeom prst="rect">
              <a:avLst/>
            </a:prstGeom>
            <a:noFill/>
          </p:spPr>
          <p:txBody>
            <a:bodyPr wrap="none" rtlCol="0">
              <a:spAutoFit/>
            </a:bodyPr>
            <a:lstStyle/>
            <a:p>
              <a:pPr algn="ctr"/>
              <a:r>
                <a:rPr lang="en-US" sz="1400" dirty="0">
                  <a:solidFill>
                    <a:schemeClr val="tx1">
                      <a:lumMod val="75000"/>
                      <a:lumOff val="25000"/>
                    </a:schemeClr>
                  </a:solidFill>
                  <a:latin typeface="Montserrat" panose="00000500000000000000" pitchFamily="50" charset="0"/>
                </a:rPr>
                <a:t>Project </a:t>
              </a:r>
              <a:endParaRPr lang="id-ID" sz="1400" dirty="0">
                <a:solidFill>
                  <a:schemeClr val="tx1">
                    <a:lumMod val="75000"/>
                    <a:lumOff val="25000"/>
                  </a:schemeClr>
                </a:solidFill>
                <a:latin typeface="Montserrat" panose="00000500000000000000" pitchFamily="50" charset="0"/>
              </a:endParaRPr>
            </a:p>
          </p:txBody>
        </p:sp>
        <p:sp>
          <p:nvSpPr>
            <p:cNvPr id="49" name="TextBox 48">
              <a:extLst>
                <a:ext uri="{FF2B5EF4-FFF2-40B4-BE49-F238E27FC236}">
                  <a16:creationId xmlns:a16="http://schemas.microsoft.com/office/drawing/2014/main" id="{341B8423-2000-4890-9F02-C7D8774DF783}"/>
                </a:ext>
              </a:extLst>
            </p:cNvPr>
            <p:cNvSpPr txBox="1"/>
            <p:nvPr/>
          </p:nvSpPr>
          <p:spPr>
            <a:xfrm>
              <a:off x="4206693" y="4089944"/>
              <a:ext cx="878052" cy="307777"/>
            </a:xfrm>
            <a:prstGeom prst="rect">
              <a:avLst/>
            </a:prstGeom>
            <a:noFill/>
          </p:spPr>
          <p:txBody>
            <a:bodyPr wrap="none" rtlCol="0">
              <a:spAutoFit/>
            </a:bodyPr>
            <a:lstStyle/>
            <a:p>
              <a:pPr algn="ctr"/>
              <a:r>
                <a:rPr lang="en-US" sz="1400" dirty="0">
                  <a:solidFill>
                    <a:schemeClr val="tx1">
                      <a:lumMod val="75000"/>
                      <a:lumOff val="25000"/>
                    </a:schemeClr>
                  </a:solidFill>
                  <a:latin typeface="Montserrat" panose="00000500000000000000" pitchFamily="50" charset="0"/>
                </a:rPr>
                <a:t>2016</a:t>
              </a:r>
              <a:endParaRPr lang="id-ID" sz="1400" dirty="0">
                <a:solidFill>
                  <a:schemeClr val="tx1">
                    <a:lumMod val="75000"/>
                    <a:lumOff val="25000"/>
                  </a:schemeClr>
                </a:solidFill>
                <a:latin typeface="Montserrat" panose="00000500000000000000" pitchFamily="50" charset="0"/>
              </a:endParaRPr>
            </a:p>
          </p:txBody>
        </p:sp>
        <p:grpSp>
          <p:nvGrpSpPr>
            <p:cNvPr id="50" name="Group 49">
              <a:extLst>
                <a:ext uri="{FF2B5EF4-FFF2-40B4-BE49-F238E27FC236}">
                  <a16:creationId xmlns:a16="http://schemas.microsoft.com/office/drawing/2014/main" id="{FDD46E72-6B81-4386-8442-7004CA93B24C}"/>
                </a:ext>
              </a:extLst>
            </p:cNvPr>
            <p:cNvGrpSpPr/>
            <p:nvPr/>
          </p:nvGrpSpPr>
          <p:grpSpPr>
            <a:xfrm>
              <a:off x="3619016" y="4818520"/>
              <a:ext cx="2007718" cy="939389"/>
              <a:chOff x="1116281" y="1869182"/>
              <a:chExt cx="2577514" cy="939389"/>
            </a:xfrm>
          </p:grpSpPr>
          <p:sp>
            <p:nvSpPr>
              <p:cNvPr id="51" name="Text Placeholder 32">
                <a:extLst>
                  <a:ext uri="{FF2B5EF4-FFF2-40B4-BE49-F238E27FC236}">
                    <a16:creationId xmlns:a16="http://schemas.microsoft.com/office/drawing/2014/main" id="{78137229-C0CB-4BAE-B45D-A8BB2A1F4A2B}"/>
                  </a:ext>
                </a:extLst>
              </p:cNvPr>
              <p:cNvSpPr txBox="1">
                <a:spLocks/>
              </p:cNvSpPr>
              <p:nvPr/>
            </p:nvSpPr>
            <p:spPr>
              <a:xfrm>
                <a:off x="1116281" y="2123706"/>
                <a:ext cx="2577514" cy="684865"/>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t>
                </a:r>
                <a:endPar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52" name="Text Placeholder 33">
                <a:extLst>
                  <a:ext uri="{FF2B5EF4-FFF2-40B4-BE49-F238E27FC236}">
                    <a16:creationId xmlns:a16="http://schemas.microsoft.com/office/drawing/2014/main" id="{F2BE3B96-28DE-43FF-9A4C-22671B4131EA}"/>
                  </a:ext>
                </a:extLst>
              </p:cNvPr>
              <p:cNvSpPr txBox="1">
                <a:spLocks/>
              </p:cNvSpPr>
              <p:nvPr/>
            </p:nvSpPr>
            <p:spPr>
              <a:xfrm>
                <a:off x="1279441" y="1869182"/>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grpSp>
      <p:grpSp>
        <p:nvGrpSpPr>
          <p:cNvPr id="53" name="Group 52">
            <a:extLst>
              <a:ext uri="{FF2B5EF4-FFF2-40B4-BE49-F238E27FC236}">
                <a16:creationId xmlns:a16="http://schemas.microsoft.com/office/drawing/2014/main" id="{BE88022D-BAE5-49B3-B4DC-5C20CD92F8AE}"/>
              </a:ext>
            </a:extLst>
          </p:cNvPr>
          <p:cNvGrpSpPr/>
          <p:nvPr/>
        </p:nvGrpSpPr>
        <p:grpSpPr>
          <a:xfrm>
            <a:off x="6335929" y="4499116"/>
            <a:ext cx="1433893" cy="1667965"/>
            <a:chOff x="3619016" y="4089944"/>
            <a:chExt cx="2007718" cy="1667965"/>
          </a:xfrm>
        </p:grpSpPr>
        <p:sp>
          <p:nvSpPr>
            <p:cNvPr id="54" name="TextBox 53">
              <a:extLst>
                <a:ext uri="{FF2B5EF4-FFF2-40B4-BE49-F238E27FC236}">
                  <a16:creationId xmlns:a16="http://schemas.microsoft.com/office/drawing/2014/main" id="{9A29C8F1-4C4C-4B6B-8966-84BC1A914641}"/>
                </a:ext>
              </a:extLst>
            </p:cNvPr>
            <p:cNvSpPr txBox="1"/>
            <p:nvPr/>
          </p:nvSpPr>
          <p:spPr>
            <a:xfrm>
              <a:off x="4033872" y="4411146"/>
              <a:ext cx="1223703" cy="307777"/>
            </a:xfrm>
            <a:prstGeom prst="rect">
              <a:avLst/>
            </a:prstGeom>
            <a:noFill/>
          </p:spPr>
          <p:txBody>
            <a:bodyPr wrap="none" rtlCol="0">
              <a:spAutoFit/>
            </a:bodyPr>
            <a:lstStyle/>
            <a:p>
              <a:pPr algn="ctr"/>
              <a:r>
                <a:rPr lang="en-US" sz="1400" dirty="0">
                  <a:solidFill>
                    <a:schemeClr val="tx1">
                      <a:lumMod val="75000"/>
                      <a:lumOff val="25000"/>
                    </a:schemeClr>
                  </a:solidFill>
                  <a:latin typeface="Montserrat" panose="00000500000000000000" pitchFamily="50" charset="0"/>
                </a:rPr>
                <a:t>Project </a:t>
              </a:r>
              <a:endParaRPr lang="id-ID" sz="1400" dirty="0">
                <a:solidFill>
                  <a:schemeClr val="tx1">
                    <a:lumMod val="75000"/>
                    <a:lumOff val="25000"/>
                  </a:schemeClr>
                </a:solidFill>
                <a:latin typeface="Montserrat" panose="00000500000000000000" pitchFamily="50" charset="0"/>
              </a:endParaRPr>
            </a:p>
          </p:txBody>
        </p:sp>
        <p:sp>
          <p:nvSpPr>
            <p:cNvPr id="55" name="TextBox 54">
              <a:extLst>
                <a:ext uri="{FF2B5EF4-FFF2-40B4-BE49-F238E27FC236}">
                  <a16:creationId xmlns:a16="http://schemas.microsoft.com/office/drawing/2014/main" id="{3A61CBC9-A2A2-4805-A39E-E06624C6CB03}"/>
                </a:ext>
              </a:extLst>
            </p:cNvPr>
            <p:cNvSpPr txBox="1"/>
            <p:nvPr/>
          </p:nvSpPr>
          <p:spPr>
            <a:xfrm>
              <a:off x="4206693" y="4089944"/>
              <a:ext cx="878052" cy="307777"/>
            </a:xfrm>
            <a:prstGeom prst="rect">
              <a:avLst/>
            </a:prstGeom>
            <a:noFill/>
          </p:spPr>
          <p:txBody>
            <a:bodyPr wrap="none" rtlCol="0">
              <a:spAutoFit/>
            </a:bodyPr>
            <a:lstStyle/>
            <a:p>
              <a:pPr algn="ctr"/>
              <a:r>
                <a:rPr lang="en-US" sz="1400" dirty="0">
                  <a:solidFill>
                    <a:schemeClr val="tx1">
                      <a:lumMod val="75000"/>
                      <a:lumOff val="25000"/>
                    </a:schemeClr>
                  </a:solidFill>
                  <a:latin typeface="Montserrat" panose="00000500000000000000" pitchFamily="50" charset="0"/>
                </a:rPr>
                <a:t>2017</a:t>
              </a:r>
              <a:endParaRPr lang="id-ID" sz="1400" dirty="0">
                <a:solidFill>
                  <a:schemeClr val="tx1">
                    <a:lumMod val="75000"/>
                    <a:lumOff val="25000"/>
                  </a:schemeClr>
                </a:solidFill>
                <a:latin typeface="Montserrat" panose="00000500000000000000" pitchFamily="50" charset="0"/>
              </a:endParaRPr>
            </a:p>
          </p:txBody>
        </p:sp>
        <p:grpSp>
          <p:nvGrpSpPr>
            <p:cNvPr id="56" name="Group 55">
              <a:extLst>
                <a:ext uri="{FF2B5EF4-FFF2-40B4-BE49-F238E27FC236}">
                  <a16:creationId xmlns:a16="http://schemas.microsoft.com/office/drawing/2014/main" id="{6701DE5E-900D-4D07-8214-705704C9E4C0}"/>
                </a:ext>
              </a:extLst>
            </p:cNvPr>
            <p:cNvGrpSpPr/>
            <p:nvPr/>
          </p:nvGrpSpPr>
          <p:grpSpPr>
            <a:xfrm>
              <a:off x="3619016" y="4818520"/>
              <a:ext cx="2007718" cy="939389"/>
              <a:chOff x="1116281" y="1869182"/>
              <a:chExt cx="2577514" cy="939389"/>
            </a:xfrm>
          </p:grpSpPr>
          <p:sp>
            <p:nvSpPr>
              <p:cNvPr id="57" name="Text Placeholder 32">
                <a:extLst>
                  <a:ext uri="{FF2B5EF4-FFF2-40B4-BE49-F238E27FC236}">
                    <a16:creationId xmlns:a16="http://schemas.microsoft.com/office/drawing/2014/main" id="{67A65DBD-7886-4841-88C2-58EA8F954B1A}"/>
                  </a:ext>
                </a:extLst>
              </p:cNvPr>
              <p:cNvSpPr txBox="1">
                <a:spLocks/>
              </p:cNvSpPr>
              <p:nvPr/>
            </p:nvSpPr>
            <p:spPr>
              <a:xfrm>
                <a:off x="1116281" y="2123706"/>
                <a:ext cx="2577514" cy="684865"/>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t>
                </a:r>
                <a:endPar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58" name="Text Placeholder 33">
                <a:extLst>
                  <a:ext uri="{FF2B5EF4-FFF2-40B4-BE49-F238E27FC236}">
                    <a16:creationId xmlns:a16="http://schemas.microsoft.com/office/drawing/2014/main" id="{67FEA635-3671-4264-80C7-4303C5B47A20}"/>
                  </a:ext>
                </a:extLst>
              </p:cNvPr>
              <p:cNvSpPr txBox="1">
                <a:spLocks/>
              </p:cNvSpPr>
              <p:nvPr/>
            </p:nvSpPr>
            <p:spPr>
              <a:xfrm>
                <a:off x="1279441" y="1869182"/>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grpSp>
      <p:grpSp>
        <p:nvGrpSpPr>
          <p:cNvPr id="68" name="Group 67">
            <a:extLst>
              <a:ext uri="{FF2B5EF4-FFF2-40B4-BE49-F238E27FC236}">
                <a16:creationId xmlns:a16="http://schemas.microsoft.com/office/drawing/2014/main" id="{E5CF85BC-8FC8-4E5A-B542-B2AA2FA3CB70}"/>
              </a:ext>
            </a:extLst>
          </p:cNvPr>
          <p:cNvGrpSpPr/>
          <p:nvPr/>
        </p:nvGrpSpPr>
        <p:grpSpPr>
          <a:xfrm>
            <a:off x="8223454" y="4493997"/>
            <a:ext cx="1433893" cy="1667965"/>
            <a:chOff x="3619016" y="4089944"/>
            <a:chExt cx="2007718" cy="1667965"/>
          </a:xfrm>
        </p:grpSpPr>
        <p:sp>
          <p:nvSpPr>
            <p:cNvPr id="69" name="TextBox 68">
              <a:extLst>
                <a:ext uri="{FF2B5EF4-FFF2-40B4-BE49-F238E27FC236}">
                  <a16:creationId xmlns:a16="http://schemas.microsoft.com/office/drawing/2014/main" id="{5339129A-14A8-4553-93E7-6BD4AAD3FCCC}"/>
                </a:ext>
              </a:extLst>
            </p:cNvPr>
            <p:cNvSpPr txBox="1"/>
            <p:nvPr/>
          </p:nvSpPr>
          <p:spPr>
            <a:xfrm>
              <a:off x="4033872" y="4411146"/>
              <a:ext cx="1223703" cy="307777"/>
            </a:xfrm>
            <a:prstGeom prst="rect">
              <a:avLst/>
            </a:prstGeom>
            <a:noFill/>
          </p:spPr>
          <p:txBody>
            <a:bodyPr wrap="none" rtlCol="0">
              <a:spAutoFit/>
            </a:bodyPr>
            <a:lstStyle/>
            <a:p>
              <a:pPr algn="ctr"/>
              <a:r>
                <a:rPr lang="en-US" sz="1400" dirty="0">
                  <a:solidFill>
                    <a:schemeClr val="tx1">
                      <a:lumMod val="75000"/>
                      <a:lumOff val="25000"/>
                    </a:schemeClr>
                  </a:solidFill>
                  <a:latin typeface="Montserrat" panose="00000500000000000000" pitchFamily="50" charset="0"/>
                </a:rPr>
                <a:t>Project </a:t>
              </a:r>
              <a:endParaRPr lang="id-ID" sz="1400" dirty="0">
                <a:solidFill>
                  <a:schemeClr val="tx1">
                    <a:lumMod val="75000"/>
                    <a:lumOff val="25000"/>
                  </a:schemeClr>
                </a:solidFill>
                <a:latin typeface="Montserrat" panose="00000500000000000000" pitchFamily="50" charset="0"/>
              </a:endParaRPr>
            </a:p>
          </p:txBody>
        </p:sp>
        <p:sp>
          <p:nvSpPr>
            <p:cNvPr id="70" name="TextBox 69">
              <a:extLst>
                <a:ext uri="{FF2B5EF4-FFF2-40B4-BE49-F238E27FC236}">
                  <a16:creationId xmlns:a16="http://schemas.microsoft.com/office/drawing/2014/main" id="{8EA220F1-3D29-46C8-9CD6-F708ED639853}"/>
                </a:ext>
              </a:extLst>
            </p:cNvPr>
            <p:cNvSpPr txBox="1"/>
            <p:nvPr/>
          </p:nvSpPr>
          <p:spPr>
            <a:xfrm>
              <a:off x="4206693" y="4089944"/>
              <a:ext cx="878052" cy="307777"/>
            </a:xfrm>
            <a:prstGeom prst="rect">
              <a:avLst/>
            </a:prstGeom>
            <a:noFill/>
          </p:spPr>
          <p:txBody>
            <a:bodyPr wrap="none" rtlCol="0">
              <a:spAutoFit/>
            </a:bodyPr>
            <a:lstStyle/>
            <a:p>
              <a:pPr algn="ctr"/>
              <a:r>
                <a:rPr lang="en-US" sz="1400" dirty="0">
                  <a:solidFill>
                    <a:schemeClr val="tx1">
                      <a:lumMod val="75000"/>
                      <a:lumOff val="25000"/>
                    </a:schemeClr>
                  </a:solidFill>
                  <a:latin typeface="Montserrat" panose="00000500000000000000" pitchFamily="50" charset="0"/>
                </a:rPr>
                <a:t>2018</a:t>
              </a:r>
              <a:endParaRPr lang="id-ID" sz="1400" dirty="0">
                <a:solidFill>
                  <a:schemeClr val="tx1">
                    <a:lumMod val="75000"/>
                    <a:lumOff val="25000"/>
                  </a:schemeClr>
                </a:solidFill>
                <a:latin typeface="Montserrat" panose="00000500000000000000" pitchFamily="50" charset="0"/>
              </a:endParaRPr>
            </a:p>
          </p:txBody>
        </p:sp>
        <p:grpSp>
          <p:nvGrpSpPr>
            <p:cNvPr id="71" name="Group 70">
              <a:extLst>
                <a:ext uri="{FF2B5EF4-FFF2-40B4-BE49-F238E27FC236}">
                  <a16:creationId xmlns:a16="http://schemas.microsoft.com/office/drawing/2014/main" id="{81063BC6-6378-4CD6-8E83-E7E95253C5F2}"/>
                </a:ext>
              </a:extLst>
            </p:cNvPr>
            <p:cNvGrpSpPr/>
            <p:nvPr/>
          </p:nvGrpSpPr>
          <p:grpSpPr>
            <a:xfrm>
              <a:off x="3619016" y="4818520"/>
              <a:ext cx="2007718" cy="939389"/>
              <a:chOff x="1116281" y="1869182"/>
              <a:chExt cx="2577514" cy="939389"/>
            </a:xfrm>
          </p:grpSpPr>
          <p:sp>
            <p:nvSpPr>
              <p:cNvPr id="72" name="Text Placeholder 32">
                <a:extLst>
                  <a:ext uri="{FF2B5EF4-FFF2-40B4-BE49-F238E27FC236}">
                    <a16:creationId xmlns:a16="http://schemas.microsoft.com/office/drawing/2014/main" id="{193C5F09-E4AE-4F83-972B-ABF027D5069E}"/>
                  </a:ext>
                </a:extLst>
              </p:cNvPr>
              <p:cNvSpPr txBox="1">
                <a:spLocks/>
              </p:cNvSpPr>
              <p:nvPr/>
            </p:nvSpPr>
            <p:spPr>
              <a:xfrm>
                <a:off x="1116281" y="2123706"/>
                <a:ext cx="2577514" cy="684865"/>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a:t>
                </a:r>
                <a:r>
                  <a:rPr lang="en-US"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a:t>
                </a:r>
                <a:endPar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73" name="Text Placeholder 33">
                <a:extLst>
                  <a:ext uri="{FF2B5EF4-FFF2-40B4-BE49-F238E27FC236}">
                    <a16:creationId xmlns:a16="http://schemas.microsoft.com/office/drawing/2014/main" id="{5AA942E2-4960-4145-AB2D-C0726EF0D4E1}"/>
                  </a:ext>
                </a:extLst>
              </p:cNvPr>
              <p:cNvSpPr txBox="1">
                <a:spLocks/>
              </p:cNvSpPr>
              <p:nvPr/>
            </p:nvSpPr>
            <p:spPr>
              <a:xfrm>
                <a:off x="1279441" y="1869182"/>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grpSp>
      <p:sp>
        <p:nvSpPr>
          <p:cNvPr id="41" name="Rectangle 40">
            <a:extLst>
              <a:ext uri="{FF2B5EF4-FFF2-40B4-BE49-F238E27FC236}">
                <a16:creationId xmlns:a16="http://schemas.microsoft.com/office/drawing/2014/main" id="{C24BFC00-9F9F-4B10-AB35-2B88D9A35489}"/>
              </a:ext>
            </a:extLst>
          </p:cNvPr>
          <p:cNvSpPr/>
          <p:nvPr/>
        </p:nvSpPr>
        <p:spPr>
          <a:xfrm>
            <a:off x="2561218" y="1000379"/>
            <a:ext cx="7069564" cy="646331"/>
          </a:xfrm>
          <a:prstGeom prst="rect">
            <a:avLst/>
          </a:prstGeom>
        </p:spPr>
        <p:txBody>
          <a:bodyPr wrap="none">
            <a:spAutoFit/>
          </a:bodyPr>
          <a:lstStyle/>
          <a:p>
            <a:r>
              <a:rPr lang="id-ID" sz="3600" dirty="0">
                <a:solidFill>
                  <a:schemeClr val="tx1">
                    <a:lumMod val="75000"/>
                    <a:lumOff val="25000"/>
                  </a:schemeClr>
                </a:solidFill>
                <a:latin typeface="Montserrat" panose="00000500000000000000" pitchFamily="50" charset="0"/>
                <a:cs typeface="Lato" panose="020F0502020204030203" pitchFamily="34" charset="0"/>
              </a:rPr>
              <a:t>DESIGN FOR YOUR BUSINESS</a:t>
            </a:r>
          </a:p>
        </p:txBody>
      </p:sp>
      <p:sp>
        <p:nvSpPr>
          <p:cNvPr id="42" name="TextBox 41">
            <a:extLst>
              <a:ext uri="{FF2B5EF4-FFF2-40B4-BE49-F238E27FC236}">
                <a16:creationId xmlns:a16="http://schemas.microsoft.com/office/drawing/2014/main" id="{4C655BB5-BEB7-43E7-ADD6-E200E8496A17}"/>
              </a:ext>
            </a:extLst>
          </p:cNvPr>
          <p:cNvSpPr txBox="1"/>
          <p:nvPr/>
        </p:nvSpPr>
        <p:spPr>
          <a:xfrm>
            <a:off x="4346330" y="1644943"/>
            <a:ext cx="3494867" cy="369332"/>
          </a:xfrm>
          <a:prstGeom prst="rect">
            <a:avLst/>
          </a:prstGeom>
          <a:noFill/>
        </p:spPr>
        <p:txBody>
          <a:bodyPr wrap="none" rtlCol="0">
            <a:spAutoFit/>
          </a:bodyPr>
          <a:lstStyle/>
          <a:p>
            <a:pPr algn="ctr"/>
            <a:r>
              <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Multipurpose Template Business</a:t>
            </a:r>
          </a:p>
        </p:txBody>
      </p:sp>
      <p:sp>
        <p:nvSpPr>
          <p:cNvPr id="43" name="Freeform: Shape 42">
            <a:extLst>
              <a:ext uri="{FF2B5EF4-FFF2-40B4-BE49-F238E27FC236}">
                <a16:creationId xmlns:a16="http://schemas.microsoft.com/office/drawing/2014/main" id="{16B29C66-F4F4-420D-9BCD-11E64DC79A49}"/>
              </a:ext>
            </a:extLst>
          </p:cNvPr>
          <p:cNvSpPr/>
          <p:nvPr/>
        </p:nvSpPr>
        <p:spPr>
          <a:xfrm>
            <a:off x="11404600" y="0"/>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Freeform: Shape 43">
            <a:extLst>
              <a:ext uri="{FF2B5EF4-FFF2-40B4-BE49-F238E27FC236}">
                <a16:creationId xmlns:a16="http://schemas.microsoft.com/office/drawing/2014/main" id="{D510FB0C-6898-4C00-A540-4D471D8E8BDB}"/>
              </a:ext>
            </a:extLst>
          </p:cNvPr>
          <p:cNvSpPr/>
          <p:nvPr/>
        </p:nvSpPr>
        <p:spPr>
          <a:xfrm rot="16200000">
            <a:off x="-13447" y="-10589"/>
            <a:ext cx="787400" cy="796290"/>
          </a:xfrm>
          <a:custGeom>
            <a:avLst/>
            <a:gdLst>
              <a:gd name="connsiteX0" fmla="*/ 16524 w 787400"/>
              <a:gd name="connsiteY0" fmla="*/ 0 h 796290"/>
              <a:gd name="connsiteX1" fmla="*/ 158654 w 787400"/>
              <a:gd name="connsiteY1" fmla="*/ 0 h 796290"/>
              <a:gd name="connsiteX2" fmla="*/ 146886 w 787400"/>
              <a:gd name="connsiteY2" fmla="*/ 37909 h 796290"/>
              <a:gd name="connsiteX3" fmla="*/ 136369 w 787400"/>
              <a:gd name="connsiteY3" fmla="*/ 142240 h 796290"/>
              <a:gd name="connsiteX4" fmla="*/ 654050 w 787400"/>
              <a:gd name="connsiteY4" fmla="*/ 659921 h 796290"/>
              <a:gd name="connsiteX5" fmla="*/ 758381 w 787400"/>
              <a:gd name="connsiteY5" fmla="*/ 649404 h 796290"/>
              <a:gd name="connsiteX6" fmla="*/ 787400 w 787400"/>
              <a:gd name="connsiteY6" fmla="*/ 640395 h 796290"/>
              <a:gd name="connsiteX7" fmla="*/ 787400 w 787400"/>
              <a:gd name="connsiteY7" fmla="*/ 782525 h 796290"/>
              <a:gd name="connsiteX8" fmla="*/ 785864 w 787400"/>
              <a:gd name="connsiteY8" fmla="*/ 783002 h 796290"/>
              <a:gd name="connsiteX9" fmla="*/ 654050 w 787400"/>
              <a:gd name="connsiteY9" fmla="*/ 796290 h 796290"/>
              <a:gd name="connsiteX10" fmla="*/ 0 w 787400"/>
              <a:gd name="connsiteY10" fmla="*/ 142240 h 796290"/>
              <a:gd name="connsiteX11" fmla="*/ 13288 w 787400"/>
              <a:gd name="connsiteY11" fmla="*/ 10426 h 796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00" h="796290">
                <a:moveTo>
                  <a:pt x="16524" y="0"/>
                </a:moveTo>
                <a:lnTo>
                  <a:pt x="158654" y="0"/>
                </a:lnTo>
                <a:lnTo>
                  <a:pt x="146886" y="37909"/>
                </a:lnTo>
                <a:cubicBezTo>
                  <a:pt x="139990" y="71609"/>
                  <a:pt x="136369" y="106502"/>
                  <a:pt x="136369" y="142240"/>
                </a:cubicBezTo>
                <a:cubicBezTo>
                  <a:pt x="136369" y="428147"/>
                  <a:pt x="368143" y="659921"/>
                  <a:pt x="654050" y="659921"/>
                </a:cubicBezTo>
                <a:cubicBezTo>
                  <a:pt x="689788" y="659921"/>
                  <a:pt x="724681" y="656300"/>
                  <a:pt x="758381" y="649404"/>
                </a:cubicBezTo>
                <a:lnTo>
                  <a:pt x="787400" y="640395"/>
                </a:lnTo>
                <a:lnTo>
                  <a:pt x="787400" y="782525"/>
                </a:lnTo>
                <a:lnTo>
                  <a:pt x="785864" y="783002"/>
                </a:lnTo>
                <a:cubicBezTo>
                  <a:pt x="743287" y="791715"/>
                  <a:pt x="699203" y="796290"/>
                  <a:pt x="654050" y="796290"/>
                </a:cubicBezTo>
                <a:cubicBezTo>
                  <a:pt x="292828" y="796290"/>
                  <a:pt x="0" y="503462"/>
                  <a:pt x="0" y="142240"/>
                </a:cubicBezTo>
                <a:cubicBezTo>
                  <a:pt x="0" y="97087"/>
                  <a:pt x="4575" y="53003"/>
                  <a:pt x="13288" y="1042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494032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 name="Group 194"/>
          <p:cNvGrpSpPr/>
          <p:nvPr/>
        </p:nvGrpSpPr>
        <p:grpSpPr>
          <a:xfrm>
            <a:off x="188686" y="297881"/>
            <a:ext cx="6036027" cy="6193960"/>
            <a:chOff x="5825054" y="1665759"/>
            <a:chExt cx="4200120" cy="4310016"/>
          </a:xfrm>
          <a:solidFill>
            <a:schemeClr val="tx1">
              <a:lumMod val="75000"/>
              <a:lumOff val="25000"/>
            </a:schemeClr>
          </a:solidFill>
        </p:grpSpPr>
        <p:sp>
          <p:nvSpPr>
            <p:cNvPr id="389" name="Freeform 656"/>
            <p:cNvSpPr>
              <a:spLocks/>
            </p:cNvSpPr>
            <p:nvPr/>
          </p:nvSpPr>
          <p:spPr bwMode="auto">
            <a:xfrm>
              <a:off x="6084402" y="4030662"/>
              <a:ext cx="756066" cy="762659"/>
            </a:xfrm>
            <a:custGeom>
              <a:avLst/>
              <a:gdLst>
                <a:gd name="T0" fmla="*/ 67 w 81"/>
                <a:gd name="T1" fmla="*/ 66 h 82"/>
                <a:gd name="T2" fmla="*/ 46 w 81"/>
                <a:gd name="T3" fmla="*/ 79 h 82"/>
                <a:gd name="T4" fmla="*/ 39 w 81"/>
                <a:gd name="T5" fmla="*/ 76 h 82"/>
                <a:gd name="T6" fmla="*/ 35 w 81"/>
                <a:gd name="T7" fmla="*/ 75 h 82"/>
                <a:gd name="T8" fmla="*/ 34 w 81"/>
                <a:gd name="T9" fmla="*/ 74 h 82"/>
                <a:gd name="T10" fmla="*/ 32 w 81"/>
                <a:gd name="T11" fmla="*/ 77 h 82"/>
                <a:gd name="T12" fmla="*/ 33 w 81"/>
                <a:gd name="T13" fmla="*/ 79 h 82"/>
                <a:gd name="T14" fmla="*/ 31 w 81"/>
                <a:gd name="T15" fmla="*/ 80 h 82"/>
                <a:gd name="T16" fmla="*/ 30 w 81"/>
                <a:gd name="T17" fmla="*/ 79 h 82"/>
                <a:gd name="T18" fmla="*/ 29 w 81"/>
                <a:gd name="T19" fmla="*/ 75 h 82"/>
                <a:gd name="T20" fmla="*/ 26 w 81"/>
                <a:gd name="T21" fmla="*/ 71 h 82"/>
                <a:gd name="T22" fmla="*/ 25 w 81"/>
                <a:gd name="T23" fmla="*/ 67 h 82"/>
                <a:gd name="T24" fmla="*/ 22 w 81"/>
                <a:gd name="T25" fmla="*/ 62 h 82"/>
                <a:gd name="T26" fmla="*/ 20 w 81"/>
                <a:gd name="T27" fmla="*/ 60 h 82"/>
                <a:gd name="T28" fmla="*/ 18 w 81"/>
                <a:gd name="T29" fmla="*/ 57 h 82"/>
                <a:gd name="T30" fmla="*/ 17 w 81"/>
                <a:gd name="T31" fmla="*/ 53 h 82"/>
                <a:gd name="T32" fmla="*/ 16 w 81"/>
                <a:gd name="T33" fmla="*/ 48 h 82"/>
                <a:gd name="T34" fmla="*/ 14 w 81"/>
                <a:gd name="T35" fmla="*/ 45 h 82"/>
                <a:gd name="T36" fmla="*/ 12 w 81"/>
                <a:gd name="T37" fmla="*/ 42 h 82"/>
                <a:gd name="T38" fmla="*/ 10 w 81"/>
                <a:gd name="T39" fmla="*/ 40 h 82"/>
                <a:gd name="T40" fmla="*/ 9 w 81"/>
                <a:gd name="T41" fmla="*/ 36 h 82"/>
                <a:gd name="T42" fmla="*/ 6 w 81"/>
                <a:gd name="T43" fmla="*/ 30 h 82"/>
                <a:gd name="T44" fmla="*/ 4 w 81"/>
                <a:gd name="T45" fmla="*/ 26 h 82"/>
                <a:gd name="T46" fmla="*/ 3 w 81"/>
                <a:gd name="T47" fmla="*/ 23 h 82"/>
                <a:gd name="T48" fmla="*/ 1 w 81"/>
                <a:gd name="T49" fmla="*/ 23 h 82"/>
                <a:gd name="T50" fmla="*/ 1 w 81"/>
                <a:gd name="T51" fmla="*/ 21 h 82"/>
                <a:gd name="T52" fmla="*/ 1 w 81"/>
                <a:gd name="T53" fmla="*/ 17 h 82"/>
                <a:gd name="T54" fmla="*/ 5 w 81"/>
                <a:gd name="T55" fmla="*/ 16 h 82"/>
                <a:gd name="T56" fmla="*/ 7 w 81"/>
                <a:gd name="T57" fmla="*/ 13 h 82"/>
                <a:gd name="T58" fmla="*/ 10 w 81"/>
                <a:gd name="T59" fmla="*/ 13 h 82"/>
                <a:gd name="T60" fmla="*/ 12 w 81"/>
                <a:gd name="T61" fmla="*/ 11 h 82"/>
                <a:gd name="T62" fmla="*/ 16 w 81"/>
                <a:gd name="T63" fmla="*/ 2 h 82"/>
                <a:gd name="T64" fmla="*/ 19 w 81"/>
                <a:gd name="T65" fmla="*/ 2 h 82"/>
                <a:gd name="T66" fmla="*/ 23 w 81"/>
                <a:gd name="T67" fmla="*/ 4 h 82"/>
                <a:gd name="T68" fmla="*/ 27 w 81"/>
                <a:gd name="T69" fmla="*/ 7 h 82"/>
                <a:gd name="T70" fmla="*/ 33 w 81"/>
                <a:gd name="T71" fmla="*/ 13 h 82"/>
                <a:gd name="T72" fmla="*/ 41 w 81"/>
                <a:gd name="T73" fmla="*/ 17 h 82"/>
                <a:gd name="T74" fmla="*/ 47 w 81"/>
                <a:gd name="T75" fmla="*/ 17 h 82"/>
                <a:gd name="T76" fmla="*/ 49 w 81"/>
                <a:gd name="T77" fmla="*/ 19 h 82"/>
                <a:gd name="T78" fmla="*/ 51 w 81"/>
                <a:gd name="T79" fmla="*/ 20 h 82"/>
                <a:gd name="T80" fmla="*/ 53 w 81"/>
                <a:gd name="T81" fmla="*/ 21 h 82"/>
                <a:gd name="T82" fmla="*/ 53 w 81"/>
                <a:gd name="T83" fmla="*/ 24 h 82"/>
                <a:gd name="T84" fmla="*/ 55 w 81"/>
                <a:gd name="T85" fmla="*/ 26 h 82"/>
                <a:gd name="T86" fmla="*/ 57 w 81"/>
                <a:gd name="T87" fmla="*/ 27 h 82"/>
                <a:gd name="T88" fmla="*/ 58 w 81"/>
                <a:gd name="T89" fmla="*/ 30 h 82"/>
                <a:gd name="T90" fmla="*/ 59 w 81"/>
                <a:gd name="T91" fmla="*/ 33 h 82"/>
                <a:gd name="T92" fmla="*/ 59 w 81"/>
                <a:gd name="T93" fmla="*/ 35 h 82"/>
                <a:gd name="T94" fmla="*/ 60 w 81"/>
                <a:gd name="T95" fmla="*/ 37 h 82"/>
                <a:gd name="T96" fmla="*/ 62 w 81"/>
                <a:gd name="T97" fmla="*/ 39 h 82"/>
                <a:gd name="T98" fmla="*/ 64 w 81"/>
                <a:gd name="T99" fmla="*/ 4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 h="82">
                  <a:moveTo>
                    <a:pt x="79" y="49"/>
                  </a:moveTo>
                  <a:cubicBezTo>
                    <a:pt x="81" y="52"/>
                    <a:pt x="81" y="52"/>
                    <a:pt x="81" y="52"/>
                  </a:cubicBezTo>
                  <a:cubicBezTo>
                    <a:pt x="75" y="62"/>
                    <a:pt x="75" y="62"/>
                    <a:pt x="75" y="62"/>
                  </a:cubicBezTo>
                  <a:cubicBezTo>
                    <a:pt x="67" y="66"/>
                    <a:pt x="67" y="66"/>
                    <a:pt x="67" y="66"/>
                  </a:cubicBezTo>
                  <a:cubicBezTo>
                    <a:pt x="55" y="67"/>
                    <a:pt x="55" y="67"/>
                    <a:pt x="55" y="67"/>
                  </a:cubicBezTo>
                  <a:cubicBezTo>
                    <a:pt x="48" y="82"/>
                    <a:pt x="48" y="82"/>
                    <a:pt x="48" y="82"/>
                  </a:cubicBezTo>
                  <a:cubicBezTo>
                    <a:pt x="48" y="82"/>
                    <a:pt x="47" y="81"/>
                    <a:pt x="47" y="81"/>
                  </a:cubicBezTo>
                  <a:cubicBezTo>
                    <a:pt x="47" y="81"/>
                    <a:pt x="47" y="80"/>
                    <a:pt x="46" y="79"/>
                  </a:cubicBezTo>
                  <a:cubicBezTo>
                    <a:pt x="46" y="79"/>
                    <a:pt x="45" y="78"/>
                    <a:pt x="45" y="78"/>
                  </a:cubicBezTo>
                  <a:cubicBezTo>
                    <a:pt x="44" y="78"/>
                    <a:pt x="42" y="77"/>
                    <a:pt x="41" y="77"/>
                  </a:cubicBezTo>
                  <a:cubicBezTo>
                    <a:pt x="41" y="77"/>
                    <a:pt x="40" y="77"/>
                    <a:pt x="39" y="76"/>
                  </a:cubicBezTo>
                  <a:cubicBezTo>
                    <a:pt x="39" y="76"/>
                    <a:pt x="39" y="76"/>
                    <a:pt x="39" y="76"/>
                  </a:cubicBezTo>
                  <a:cubicBezTo>
                    <a:pt x="38" y="76"/>
                    <a:pt x="38" y="76"/>
                    <a:pt x="38" y="76"/>
                  </a:cubicBezTo>
                  <a:cubicBezTo>
                    <a:pt x="37" y="76"/>
                    <a:pt x="37" y="76"/>
                    <a:pt x="36" y="76"/>
                  </a:cubicBezTo>
                  <a:cubicBezTo>
                    <a:pt x="36" y="76"/>
                    <a:pt x="36" y="76"/>
                    <a:pt x="35" y="76"/>
                  </a:cubicBezTo>
                  <a:cubicBezTo>
                    <a:pt x="35" y="76"/>
                    <a:pt x="35" y="75"/>
                    <a:pt x="35" y="75"/>
                  </a:cubicBezTo>
                  <a:cubicBezTo>
                    <a:pt x="35" y="75"/>
                    <a:pt x="35" y="75"/>
                    <a:pt x="35" y="75"/>
                  </a:cubicBezTo>
                  <a:cubicBezTo>
                    <a:pt x="35" y="75"/>
                    <a:pt x="35" y="75"/>
                    <a:pt x="34" y="75"/>
                  </a:cubicBezTo>
                  <a:cubicBezTo>
                    <a:pt x="34" y="74"/>
                    <a:pt x="34" y="74"/>
                    <a:pt x="34" y="74"/>
                  </a:cubicBezTo>
                  <a:cubicBezTo>
                    <a:pt x="34" y="74"/>
                    <a:pt x="34" y="74"/>
                    <a:pt x="34" y="74"/>
                  </a:cubicBezTo>
                  <a:cubicBezTo>
                    <a:pt x="33" y="75"/>
                    <a:pt x="33" y="75"/>
                    <a:pt x="33" y="75"/>
                  </a:cubicBezTo>
                  <a:cubicBezTo>
                    <a:pt x="33" y="75"/>
                    <a:pt x="33" y="75"/>
                    <a:pt x="33" y="76"/>
                  </a:cubicBezTo>
                  <a:cubicBezTo>
                    <a:pt x="33" y="76"/>
                    <a:pt x="32" y="76"/>
                    <a:pt x="32" y="76"/>
                  </a:cubicBezTo>
                  <a:cubicBezTo>
                    <a:pt x="32" y="76"/>
                    <a:pt x="32" y="76"/>
                    <a:pt x="32" y="77"/>
                  </a:cubicBezTo>
                  <a:cubicBezTo>
                    <a:pt x="32" y="77"/>
                    <a:pt x="32" y="77"/>
                    <a:pt x="32" y="77"/>
                  </a:cubicBezTo>
                  <a:cubicBezTo>
                    <a:pt x="32" y="78"/>
                    <a:pt x="32" y="78"/>
                    <a:pt x="32" y="78"/>
                  </a:cubicBezTo>
                  <a:cubicBezTo>
                    <a:pt x="32" y="78"/>
                    <a:pt x="33" y="78"/>
                    <a:pt x="33" y="78"/>
                  </a:cubicBezTo>
                  <a:cubicBezTo>
                    <a:pt x="33" y="78"/>
                    <a:pt x="33" y="79"/>
                    <a:pt x="33" y="79"/>
                  </a:cubicBezTo>
                  <a:cubicBezTo>
                    <a:pt x="33" y="79"/>
                    <a:pt x="33" y="79"/>
                    <a:pt x="33" y="80"/>
                  </a:cubicBezTo>
                  <a:cubicBezTo>
                    <a:pt x="33" y="80"/>
                    <a:pt x="33" y="80"/>
                    <a:pt x="32" y="80"/>
                  </a:cubicBezTo>
                  <a:cubicBezTo>
                    <a:pt x="32" y="80"/>
                    <a:pt x="32" y="79"/>
                    <a:pt x="32" y="80"/>
                  </a:cubicBezTo>
                  <a:cubicBezTo>
                    <a:pt x="32" y="80"/>
                    <a:pt x="31" y="80"/>
                    <a:pt x="31" y="80"/>
                  </a:cubicBezTo>
                  <a:cubicBezTo>
                    <a:pt x="31" y="80"/>
                    <a:pt x="31" y="80"/>
                    <a:pt x="31" y="81"/>
                  </a:cubicBezTo>
                  <a:cubicBezTo>
                    <a:pt x="31" y="81"/>
                    <a:pt x="31" y="81"/>
                    <a:pt x="31" y="81"/>
                  </a:cubicBezTo>
                  <a:cubicBezTo>
                    <a:pt x="31" y="81"/>
                    <a:pt x="31" y="80"/>
                    <a:pt x="31" y="80"/>
                  </a:cubicBezTo>
                  <a:cubicBezTo>
                    <a:pt x="30" y="80"/>
                    <a:pt x="30" y="79"/>
                    <a:pt x="30" y="79"/>
                  </a:cubicBezTo>
                  <a:cubicBezTo>
                    <a:pt x="30" y="78"/>
                    <a:pt x="30" y="78"/>
                    <a:pt x="30" y="77"/>
                  </a:cubicBezTo>
                  <a:cubicBezTo>
                    <a:pt x="30" y="77"/>
                    <a:pt x="29" y="77"/>
                    <a:pt x="29" y="77"/>
                  </a:cubicBezTo>
                  <a:cubicBezTo>
                    <a:pt x="29" y="77"/>
                    <a:pt x="29" y="76"/>
                    <a:pt x="29" y="76"/>
                  </a:cubicBezTo>
                  <a:cubicBezTo>
                    <a:pt x="29" y="76"/>
                    <a:pt x="29" y="75"/>
                    <a:pt x="29" y="75"/>
                  </a:cubicBezTo>
                  <a:cubicBezTo>
                    <a:pt x="29" y="75"/>
                    <a:pt x="28" y="74"/>
                    <a:pt x="28" y="74"/>
                  </a:cubicBezTo>
                  <a:cubicBezTo>
                    <a:pt x="28" y="74"/>
                    <a:pt x="27" y="73"/>
                    <a:pt x="27" y="73"/>
                  </a:cubicBezTo>
                  <a:cubicBezTo>
                    <a:pt x="27" y="73"/>
                    <a:pt x="27" y="72"/>
                    <a:pt x="27" y="72"/>
                  </a:cubicBezTo>
                  <a:cubicBezTo>
                    <a:pt x="27" y="72"/>
                    <a:pt x="27" y="71"/>
                    <a:pt x="26" y="71"/>
                  </a:cubicBezTo>
                  <a:cubicBezTo>
                    <a:pt x="26" y="71"/>
                    <a:pt x="26" y="71"/>
                    <a:pt x="26" y="71"/>
                  </a:cubicBezTo>
                  <a:cubicBezTo>
                    <a:pt x="26" y="70"/>
                    <a:pt x="26" y="70"/>
                    <a:pt x="26" y="69"/>
                  </a:cubicBezTo>
                  <a:cubicBezTo>
                    <a:pt x="25" y="69"/>
                    <a:pt x="25" y="68"/>
                    <a:pt x="25" y="68"/>
                  </a:cubicBezTo>
                  <a:cubicBezTo>
                    <a:pt x="25" y="68"/>
                    <a:pt x="25" y="67"/>
                    <a:pt x="25" y="67"/>
                  </a:cubicBezTo>
                  <a:cubicBezTo>
                    <a:pt x="25" y="66"/>
                    <a:pt x="24" y="65"/>
                    <a:pt x="24" y="65"/>
                  </a:cubicBezTo>
                  <a:cubicBezTo>
                    <a:pt x="24" y="64"/>
                    <a:pt x="24" y="64"/>
                    <a:pt x="24" y="63"/>
                  </a:cubicBezTo>
                  <a:cubicBezTo>
                    <a:pt x="23" y="63"/>
                    <a:pt x="23" y="62"/>
                    <a:pt x="23" y="62"/>
                  </a:cubicBezTo>
                  <a:cubicBezTo>
                    <a:pt x="23" y="62"/>
                    <a:pt x="22" y="62"/>
                    <a:pt x="22" y="62"/>
                  </a:cubicBezTo>
                  <a:cubicBezTo>
                    <a:pt x="22" y="62"/>
                    <a:pt x="21" y="61"/>
                    <a:pt x="21" y="61"/>
                  </a:cubicBezTo>
                  <a:cubicBezTo>
                    <a:pt x="21" y="61"/>
                    <a:pt x="21" y="60"/>
                    <a:pt x="21" y="60"/>
                  </a:cubicBezTo>
                  <a:cubicBezTo>
                    <a:pt x="21" y="60"/>
                    <a:pt x="20" y="60"/>
                    <a:pt x="20" y="60"/>
                  </a:cubicBezTo>
                  <a:cubicBezTo>
                    <a:pt x="20" y="60"/>
                    <a:pt x="20" y="60"/>
                    <a:pt x="20" y="60"/>
                  </a:cubicBezTo>
                  <a:cubicBezTo>
                    <a:pt x="19" y="60"/>
                    <a:pt x="19" y="59"/>
                    <a:pt x="19" y="59"/>
                  </a:cubicBezTo>
                  <a:cubicBezTo>
                    <a:pt x="19" y="59"/>
                    <a:pt x="19" y="59"/>
                    <a:pt x="19" y="59"/>
                  </a:cubicBezTo>
                  <a:cubicBezTo>
                    <a:pt x="19" y="58"/>
                    <a:pt x="19" y="58"/>
                    <a:pt x="18" y="57"/>
                  </a:cubicBezTo>
                  <a:cubicBezTo>
                    <a:pt x="18" y="57"/>
                    <a:pt x="18" y="57"/>
                    <a:pt x="18" y="57"/>
                  </a:cubicBezTo>
                  <a:cubicBezTo>
                    <a:pt x="18" y="56"/>
                    <a:pt x="17" y="56"/>
                    <a:pt x="17" y="56"/>
                  </a:cubicBezTo>
                  <a:cubicBezTo>
                    <a:pt x="17" y="55"/>
                    <a:pt x="17" y="55"/>
                    <a:pt x="17" y="54"/>
                  </a:cubicBezTo>
                  <a:cubicBezTo>
                    <a:pt x="17" y="54"/>
                    <a:pt x="17" y="54"/>
                    <a:pt x="17" y="54"/>
                  </a:cubicBezTo>
                  <a:cubicBezTo>
                    <a:pt x="17" y="53"/>
                    <a:pt x="17" y="53"/>
                    <a:pt x="17" y="53"/>
                  </a:cubicBezTo>
                  <a:cubicBezTo>
                    <a:pt x="17" y="52"/>
                    <a:pt x="17" y="52"/>
                    <a:pt x="17" y="52"/>
                  </a:cubicBezTo>
                  <a:cubicBezTo>
                    <a:pt x="17" y="51"/>
                    <a:pt x="16" y="51"/>
                    <a:pt x="16" y="51"/>
                  </a:cubicBezTo>
                  <a:cubicBezTo>
                    <a:pt x="16" y="50"/>
                    <a:pt x="16" y="50"/>
                    <a:pt x="16" y="50"/>
                  </a:cubicBezTo>
                  <a:cubicBezTo>
                    <a:pt x="16" y="49"/>
                    <a:pt x="16" y="49"/>
                    <a:pt x="16" y="48"/>
                  </a:cubicBezTo>
                  <a:cubicBezTo>
                    <a:pt x="16" y="48"/>
                    <a:pt x="16" y="48"/>
                    <a:pt x="16" y="47"/>
                  </a:cubicBezTo>
                  <a:cubicBezTo>
                    <a:pt x="16" y="47"/>
                    <a:pt x="16" y="47"/>
                    <a:pt x="16" y="47"/>
                  </a:cubicBezTo>
                  <a:cubicBezTo>
                    <a:pt x="15" y="46"/>
                    <a:pt x="15" y="46"/>
                    <a:pt x="15" y="46"/>
                  </a:cubicBezTo>
                  <a:cubicBezTo>
                    <a:pt x="15" y="46"/>
                    <a:pt x="15" y="45"/>
                    <a:pt x="14" y="45"/>
                  </a:cubicBezTo>
                  <a:cubicBezTo>
                    <a:pt x="14" y="45"/>
                    <a:pt x="14" y="45"/>
                    <a:pt x="14" y="44"/>
                  </a:cubicBezTo>
                  <a:cubicBezTo>
                    <a:pt x="14" y="44"/>
                    <a:pt x="14" y="43"/>
                    <a:pt x="14" y="43"/>
                  </a:cubicBezTo>
                  <a:cubicBezTo>
                    <a:pt x="14" y="43"/>
                    <a:pt x="13" y="43"/>
                    <a:pt x="13" y="42"/>
                  </a:cubicBezTo>
                  <a:cubicBezTo>
                    <a:pt x="13" y="42"/>
                    <a:pt x="12" y="42"/>
                    <a:pt x="12" y="42"/>
                  </a:cubicBezTo>
                  <a:cubicBezTo>
                    <a:pt x="12" y="42"/>
                    <a:pt x="12" y="42"/>
                    <a:pt x="12" y="42"/>
                  </a:cubicBezTo>
                  <a:cubicBezTo>
                    <a:pt x="12" y="42"/>
                    <a:pt x="12" y="42"/>
                    <a:pt x="12" y="42"/>
                  </a:cubicBezTo>
                  <a:cubicBezTo>
                    <a:pt x="12" y="41"/>
                    <a:pt x="11" y="41"/>
                    <a:pt x="11" y="41"/>
                  </a:cubicBezTo>
                  <a:cubicBezTo>
                    <a:pt x="11" y="41"/>
                    <a:pt x="11" y="40"/>
                    <a:pt x="10" y="40"/>
                  </a:cubicBezTo>
                  <a:cubicBezTo>
                    <a:pt x="10" y="40"/>
                    <a:pt x="10" y="39"/>
                    <a:pt x="10" y="39"/>
                  </a:cubicBezTo>
                  <a:cubicBezTo>
                    <a:pt x="10" y="39"/>
                    <a:pt x="10" y="39"/>
                    <a:pt x="10" y="38"/>
                  </a:cubicBezTo>
                  <a:cubicBezTo>
                    <a:pt x="10" y="38"/>
                    <a:pt x="10" y="37"/>
                    <a:pt x="10" y="37"/>
                  </a:cubicBezTo>
                  <a:cubicBezTo>
                    <a:pt x="10" y="37"/>
                    <a:pt x="10" y="37"/>
                    <a:pt x="9" y="36"/>
                  </a:cubicBezTo>
                  <a:cubicBezTo>
                    <a:pt x="9" y="36"/>
                    <a:pt x="9" y="35"/>
                    <a:pt x="8" y="35"/>
                  </a:cubicBezTo>
                  <a:cubicBezTo>
                    <a:pt x="8" y="35"/>
                    <a:pt x="8" y="34"/>
                    <a:pt x="8" y="33"/>
                  </a:cubicBezTo>
                  <a:cubicBezTo>
                    <a:pt x="7" y="33"/>
                    <a:pt x="7" y="32"/>
                    <a:pt x="7" y="32"/>
                  </a:cubicBezTo>
                  <a:cubicBezTo>
                    <a:pt x="7" y="31"/>
                    <a:pt x="6" y="31"/>
                    <a:pt x="6" y="30"/>
                  </a:cubicBezTo>
                  <a:cubicBezTo>
                    <a:pt x="6" y="30"/>
                    <a:pt x="6" y="29"/>
                    <a:pt x="6" y="29"/>
                  </a:cubicBezTo>
                  <a:cubicBezTo>
                    <a:pt x="6" y="29"/>
                    <a:pt x="5" y="28"/>
                    <a:pt x="5" y="28"/>
                  </a:cubicBezTo>
                  <a:cubicBezTo>
                    <a:pt x="5" y="28"/>
                    <a:pt x="5" y="28"/>
                    <a:pt x="5" y="28"/>
                  </a:cubicBezTo>
                  <a:cubicBezTo>
                    <a:pt x="5" y="27"/>
                    <a:pt x="4" y="27"/>
                    <a:pt x="4" y="26"/>
                  </a:cubicBezTo>
                  <a:cubicBezTo>
                    <a:pt x="4" y="26"/>
                    <a:pt x="4" y="26"/>
                    <a:pt x="4" y="25"/>
                  </a:cubicBezTo>
                  <a:cubicBezTo>
                    <a:pt x="3" y="25"/>
                    <a:pt x="3" y="25"/>
                    <a:pt x="3" y="24"/>
                  </a:cubicBezTo>
                  <a:cubicBezTo>
                    <a:pt x="3" y="24"/>
                    <a:pt x="3" y="23"/>
                    <a:pt x="3" y="23"/>
                  </a:cubicBezTo>
                  <a:cubicBezTo>
                    <a:pt x="3" y="23"/>
                    <a:pt x="3" y="23"/>
                    <a:pt x="3" y="23"/>
                  </a:cubicBezTo>
                  <a:cubicBezTo>
                    <a:pt x="3" y="22"/>
                    <a:pt x="2" y="23"/>
                    <a:pt x="2" y="23"/>
                  </a:cubicBezTo>
                  <a:cubicBezTo>
                    <a:pt x="2" y="23"/>
                    <a:pt x="2" y="22"/>
                    <a:pt x="2" y="22"/>
                  </a:cubicBezTo>
                  <a:cubicBezTo>
                    <a:pt x="1" y="22"/>
                    <a:pt x="1" y="22"/>
                    <a:pt x="1" y="23"/>
                  </a:cubicBezTo>
                  <a:cubicBezTo>
                    <a:pt x="1" y="23"/>
                    <a:pt x="1" y="23"/>
                    <a:pt x="1" y="23"/>
                  </a:cubicBezTo>
                  <a:cubicBezTo>
                    <a:pt x="1" y="23"/>
                    <a:pt x="1" y="23"/>
                    <a:pt x="1" y="23"/>
                  </a:cubicBezTo>
                  <a:cubicBezTo>
                    <a:pt x="0" y="23"/>
                    <a:pt x="0" y="22"/>
                    <a:pt x="0" y="22"/>
                  </a:cubicBezTo>
                  <a:cubicBezTo>
                    <a:pt x="0" y="22"/>
                    <a:pt x="1" y="22"/>
                    <a:pt x="1" y="22"/>
                  </a:cubicBezTo>
                  <a:cubicBezTo>
                    <a:pt x="1" y="21"/>
                    <a:pt x="1" y="21"/>
                    <a:pt x="1" y="21"/>
                  </a:cubicBezTo>
                  <a:cubicBezTo>
                    <a:pt x="1" y="21"/>
                    <a:pt x="1" y="20"/>
                    <a:pt x="1" y="20"/>
                  </a:cubicBezTo>
                  <a:cubicBezTo>
                    <a:pt x="1" y="20"/>
                    <a:pt x="1" y="19"/>
                    <a:pt x="1" y="19"/>
                  </a:cubicBezTo>
                  <a:cubicBezTo>
                    <a:pt x="1" y="19"/>
                    <a:pt x="1" y="18"/>
                    <a:pt x="1" y="18"/>
                  </a:cubicBezTo>
                  <a:cubicBezTo>
                    <a:pt x="1" y="18"/>
                    <a:pt x="1" y="17"/>
                    <a:pt x="1" y="17"/>
                  </a:cubicBezTo>
                  <a:cubicBezTo>
                    <a:pt x="2" y="17"/>
                    <a:pt x="2" y="17"/>
                    <a:pt x="2" y="17"/>
                  </a:cubicBezTo>
                  <a:cubicBezTo>
                    <a:pt x="2" y="17"/>
                    <a:pt x="2" y="17"/>
                    <a:pt x="2" y="17"/>
                  </a:cubicBezTo>
                  <a:cubicBezTo>
                    <a:pt x="4" y="17"/>
                    <a:pt x="4" y="17"/>
                    <a:pt x="4" y="17"/>
                  </a:cubicBezTo>
                  <a:cubicBezTo>
                    <a:pt x="5" y="16"/>
                    <a:pt x="5" y="16"/>
                    <a:pt x="5" y="16"/>
                  </a:cubicBezTo>
                  <a:cubicBezTo>
                    <a:pt x="5" y="15"/>
                    <a:pt x="5" y="15"/>
                    <a:pt x="5" y="15"/>
                  </a:cubicBezTo>
                  <a:cubicBezTo>
                    <a:pt x="6" y="15"/>
                    <a:pt x="6" y="15"/>
                    <a:pt x="6" y="15"/>
                  </a:cubicBezTo>
                  <a:cubicBezTo>
                    <a:pt x="6" y="14"/>
                    <a:pt x="6" y="14"/>
                    <a:pt x="6" y="14"/>
                  </a:cubicBezTo>
                  <a:cubicBezTo>
                    <a:pt x="7" y="13"/>
                    <a:pt x="7" y="13"/>
                    <a:pt x="7" y="13"/>
                  </a:cubicBezTo>
                  <a:cubicBezTo>
                    <a:pt x="8" y="13"/>
                    <a:pt x="8" y="13"/>
                    <a:pt x="8" y="13"/>
                  </a:cubicBezTo>
                  <a:cubicBezTo>
                    <a:pt x="9" y="13"/>
                    <a:pt x="9" y="13"/>
                    <a:pt x="9" y="13"/>
                  </a:cubicBezTo>
                  <a:cubicBezTo>
                    <a:pt x="10" y="13"/>
                    <a:pt x="10" y="13"/>
                    <a:pt x="10" y="13"/>
                  </a:cubicBezTo>
                  <a:cubicBezTo>
                    <a:pt x="10" y="13"/>
                    <a:pt x="10" y="13"/>
                    <a:pt x="10" y="13"/>
                  </a:cubicBezTo>
                  <a:cubicBezTo>
                    <a:pt x="11" y="12"/>
                    <a:pt x="11" y="12"/>
                    <a:pt x="11" y="12"/>
                  </a:cubicBezTo>
                  <a:cubicBezTo>
                    <a:pt x="12" y="12"/>
                    <a:pt x="12" y="12"/>
                    <a:pt x="12" y="12"/>
                  </a:cubicBezTo>
                  <a:cubicBezTo>
                    <a:pt x="12" y="12"/>
                    <a:pt x="12" y="12"/>
                    <a:pt x="12" y="12"/>
                  </a:cubicBezTo>
                  <a:cubicBezTo>
                    <a:pt x="12" y="11"/>
                    <a:pt x="12" y="11"/>
                    <a:pt x="12" y="11"/>
                  </a:cubicBezTo>
                  <a:cubicBezTo>
                    <a:pt x="9" y="5"/>
                    <a:pt x="9" y="5"/>
                    <a:pt x="9" y="5"/>
                  </a:cubicBezTo>
                  <a:cubicBezTo>
                    <a:pt x="9" y="5"/>
                    <a:pt x="10" y="4"/>
                    <a:pt x="11" y="4"/>
                  </a:cubicBezTo>
                  <a:cubicBezTo>
                    <a:pt x="12" y="4"/>
                    <a:pt x="14" y="3"/>
                    <a:pt x="15" y="3"/>
                  </a:cubicBezTo>
                  <a:cubicBezTo>
                    <a:pt x="15" y="3"/>
                    <a:pt x="16" y="3"/>
                    <a:pt x="16" y="2"/>
                  </a:cubicBezTo>
                  <a:cubicBezTo>
                    <a:pt x="17" y="2"/>
                    <a:pt x="17" y="2"/>
                    <a:pt x="18" y="2"/>
                  </a:cubicBezTo>
                  <a:cubicBezTo>
                    <a:pt x="18" y="2"/>
                    <a:pt x="18" y="1"/>
                    <a:pt x="18" y="1"/>
                  </a:cubicBezTo>
                  <a:cubicBezTo>
                    <a:pt x="18" y="1"/>
                    <a:pt x="18" y="0"/>
                    <a:pt x="18" y="0"/>
                  </a:cubicBezTo>
                  <a:cubicBezTo>
                    <a:pt x="18" y="1"/>
                    <a:pt x="19" y="1"/>
                    <a:pt x="19" y="2"/>
                  </a:cubicBezTo>
                  <a:cubicBezTo>
                    <a:pt x="19" y="2"/>
                    <a:pt x="19" y="2"/>
                    <a:pt x="20" y="2"/>
                  </a:cubicBezTo>
                  <a:cubicBezTo>
                    <a:pt x="20" y="3"/>
                    <a:pt x="20" y="3"/>
                    <a:pt x="21" y="3"/>
                  </a:cubicBezTo>
                  <a:cubicBezTo>
                    <a:pt x="21" y="3"/>
                    <a:pt x="21" y="3"/>
                    <a:pt x="22" y="3"/>
                  </a:cubicBezTo>
                  <a:cubicBezTo>
                    <a:pt x="22" y="3"/>
                    <a:pt x="22" y="3"/>
                    <a:pt x="23" y="4"/>
                  </a:cubicBezTo>
                  <a:cubicBezTo>
                    <a:pt x="23" y="4"/>
                    <a:pt x="23" y="5"/>
                    <a:pt x="24" y="5"/>
                  </a:cubicBezTo>
                  <a:cubicBezTo>
                    <a:pt x="24" y="5"/>
                    <a:pt x="24" y="5"/>
                    <a:pt x="25" y="6"/>
                  </a:cubicBezTo>
                  <a:cubicBezTo>
                    <a:pt x="25" y="6"/>
                    <a:pt x="25" y="6"/>
                    <a:pt x="25" y="6"/>
                  </a:cubicBezTo>
                  <a:cubicBezTo>
                    <a:pt x="26" y="7"/>
                    <a:pt x="27" y="7"/>
                    <a:pt x="27" y="7"/>
                  </a:cubicBezTo>
                  <a:cubicBezTo>
                    <a:pt x="27" y="7"/>
                    <a:pt x="28" y="8"/>
                    <a:pt x="28" y="8"/>
                  </a:cubicBezTo>
                  <a:cubicBezTo>
                    <a:pt x="28" y="8"/>
                    <a:pt x="29" y="8"/>
                    <a:pt x="29" y="9"/>
                  </a:cubicBezTo>
                  <a:cubicBezTo>
                    <a:pt x="30" y="9"/>
                    <a:pt x="30" y="10"/>
                    <a:pt x="31" y="11"/>
                  </a:cubicBezTo>
                  <a:cubicBezTo>
                    <a:pt x="32" y="11"/>
                    <a:pt x="33" y="12"/>
                    <a:pt x="33" y="13"/>
                  </a:cubicBezTo>
                  <a:cubicBezTo>
                    <a:pt x="34" y="13"/>
                    <a:pt x="35" y="15"/>
                    <a:pt x="36" y="15"/>
                  </a:cubicBezTo>
                  <a:cubicBezTo>
                    <a:pt x="36" y="15"/>
                    <a:pt x="37" y="16"/>
                    <a:pt x="37" y="16"/>
                  </a:cubicBezTo>
                  <a:cubicBezTo>
                    <a:pt x="38" y="16"/>
                    <a:pt x="38" y="16"/>
                    <a:pt x="39" y="17"/>
                  </a:cubicBezTo>
                  <a:cubicBezTo>
                    <a:pt x="40" y="17"/>
                    <a:pt x="41" y="17"/>
                    <a:pt x="41" y="17"/>
                  </a:cubicBezTo>
                  <a:cubicBezTo>
                    <a:pt x="42" y="17"/>
                    <a:pt x="43" y="17"/>
                    <a:pt x="44" y="17"/>
                  </a:cubicBezTo>
                  <a:cubicBezTo>
                    <a:pt x="44" y="17"/>
                    <a:pt x="45" y="17"/>
                    <a:pt x="46" y="17"/>
                  </a:cubicBezTo>
                  <a:cubicBezTo>
                    <a:pt x="46" y="17"/>
                    <a:pt x="46" y="17"/>
                    <a:pt x="46" y="16"/>
                  </a:cubicBezTo>
                  <a:cubicBezTo>
                    <a:pt x="46" y="17"/>
                    <a:pt x="47" y="17"/>
                    <a:pt x="47" y="17"/>
                  </a:cubicBezTo>
                  <a:cubicBezTo>
                    <a:pt x="47" y="17"/>
                    <a:pt x="47" y="17"/>
                    <a:pt x="47" y="18"/>
                  </a:cubicBezTo>
                  <a:cubicBezTo>
                    <a:pt x="48" y="18"/>
                    <a:pt x="48" y="18"/>
                    <a:pt x="48" y="18"/>
                  </a:cubicBezTo>
                  <a:cubicBezTo>
                    <a:pt x="48" y="18"/>
                    <a:pt x="49" y="18"/>
                    <a:pt x="49" y="18"/>
                  </a:cubicBezTo>
                  <a:cubicBezTo>
                    <a:pt x="49" y="18"/>
                    <a:pt x="49" y="19"/>
                    <a:pt x="49" y="19"/>
                  </a:cubicBezTo>
                  <a:cubicBezTo>
                    <a:pt x="49" y="19"/>
                    <a:pt x="49" y="20"/>
                    <a:pt x="49" y="20"/>
                  </a:cubicBezTo>
                  <a:cubicBezTo>
                    <a:pt x="49" y="20"/>
                    <a:pt x="49" y="20"/>
                    <a:pt x="49" y="20"/>
                  </a:cubicBezTo>
                  <a:cubicBezTo>
                    <a:pt x="50" y="20"/>
                    <a:pt x="50" y="20"/>
                    <a:pt x="50" y="20"/>
                  </a:cubicBezTo>
                  <a:cubicBezTo>
                    <a:pt x="50" y="20"/>
                    <a:pt x="51" y="20"/>
                    <a:pt x="51" y="20"/>
                  </a:cubicBezTo>
                  <a:cubicBezTo>
                    <a:pt x="51" y="20"/>
                    <a:pt x="52" y="20"/>
                    <a:pt x="52" y="20"/>
                  </a:cubicBezTo>
                  <a:cubicBezTo>
                    <a:pt x="52" y="20"/>
                    <a:pt x="52" y="20"/>
                    <a:pt x="53" y="20"/>
                  </a:cubicBezTo>
                  <a:cubicBezTo>
                    <a:pt x="53" y="20"/>
                    <a:pt x="53" y="20"/>
                    <a:pt x="53" y="20"/>
                  </a:cubicBezTo>
                  <a:cubicBezTo>
                    <a:pt x="53" y="20"/>
                    <a:pt x="53" y="21"/>
                    <a:pt x="53" y="21"/>
                  </a:cubicBezTo>
                  <a:cubicBezTo>
                    <a:pt x="53" y="21"/>
                    <a:pt x="53" y="21"/>
                    <a:pt x="53" y="22"/>
                  </a:cubicBezTo>
                  <a:cubicBezTo>
                    <a:pt x="53" y="22"/>
                    <a:pt x="53" y="22"/>
                    <a:pt x="53" y="22"/>
                  </a:cubicBezTo>
                  <a:cubicBezTo>
                    <a:pt x="53" y="23"/>
                    <a:pt x="53" y="23"/>
                    <a:pt x="53" y="23"/>
                  </a:cubicBezTo>
                  <a:cubicBezTo>
                    <a:pt x="53" y="23"/>
                    <a:pt x="53" y="24"/>
                    <a:pt x="53" y="24"/>
                  </a:cubicBezTo>
                  <a:cubicBezTo>
                    <a:pt x="53" y="24"/>
                    <a:pt x="53" y="24"/>
                    <a:pt x="54" y="24"/>
                  </a:cubicBezTo>
                  <a:cubicBezTo>
                    <a:pt x="54" y="25"/>
                    <a:pt x="54" y="25"/>
                    <a:pt x="54" y="25"/>
                  </a:cubicBezTo>
                  <a:cubicBezTo>
                    <a:pt x="54" y="25"/>
                    <a:pt x="55" y="25"/>
                    <a:pt x="55" y="25"/>
                  </a:cubicBezTo>
                  <a:cubicBezTo>
                    <a:pt x="55" y="26"/>
                    <a:pt x="55" y="26"/>
                    <a:pt x="55" y="26"/>
                  </a:cubicBezTo>
                  <a:cubicBezTo>
                    <a:pt x="55" y="26"/>
                    <a:pt x="55" y="27"/>
                    <a:pt x="56" y="27"/>
                  </a:cubicBezTo>
                  <a:cubicBezTo>
                    <a:pt x="56" y="27"/>
                    <a:pt x="56" y="27"/>
                    <a:pt x="56" y="27"/>
                  </a:cubicBezTo>
                  <a:cubicBezTo>
                    <a:pt x="56" y="27"/>
                    <a:pt x="56" y="27"/>
                    <a:pt x="57" y="27"/>
                  </a:cubicBezTo>
                  <a:cubicBezTo>
                    <a:pt x="57" y="27"/>
                    <a:pt x="57" y="27"/>
                    <a:pt x="57" y="27"/>
                  </a:cubicBezTo>
                  <a:cubicBezTo>
                    <a:pt x="57" y="27"/>
                    <a:pt x="57" y="27"/>
                    <a:pt x="58" y="28"/>
                  </a:cubicBezTo>
                  <a:cubicBezTo>
                    <a:pt x="58" y="28"/>
                    <a:pt x="58" y="28"/>
                    <a:pt x="58" y="28"/>
                  </a:cubicBezTo>
                  <a:cubicBezTo>
                    <a:pt x="58" y="28"/>
                    <a:pt x="58" y="29"/>
                    <a:pt x="58" y="29"/>
                  </a:cubicBezTo>
                  <a:cubicBezTo>
                    <a:pt x="58" y="29"/>
                    <a:pt x="58" y="30"/>
                    <a:pt x="58" y="30"/>
                  </a:cubicBezTo>
                  <a:cubicBezTo>
                    <a:pt x="58" y="30"/>
                    <a:pt x="58" y="30"/>
                    <a:pt x="58" y="31"/>
                  </a:cubicBezTo>
                  <a:cubicBezTo>
                    <a:pt x="58" y="31"/>
                    <a:pt x="58" y="31"/>
                    <a:pt x="59" y="31"/>
                  </a:cubicBezTo>
                  <a:cubicBezTo>
                    <a:pt x="59" y="32"/>
                    <a:pt x="59" y="32"/>
                    <a:pt x="59" y="32"/>
                  </a:cubicBezTo>
                  <a:cubicBezTo>
                    <a:pt x="59" y="32"/>
                    <a:pt x="59" y="33"/>
                    <a:pt x="59" y="33"/>
                  </a:cubicBezTo>
                  <a:cubicBezTo>
                    <a:pt x="59" y="33"/>
                    <a:pt x="59" y="33"/>
                    <a:pt x="59" y="33"/>
                  </a:cubicBezTo>
                  <a:cubicBezTo>
                    <a:pt x="59" y="34"/>
                    <a:pt x="59" y="34"/>
                    <a:pt x="59" y="34"/>
                  </a:cubicBezTo>
                  <a:cubicBezTo>
                    <a:pt x="59" y="34"/>
                    <a:pt x="59" y="35"/>
                    <a:pt x="59" y="35"/>
                  </a:cubicBezTo>
                  <a:cubicBezTo>
                    <a:pt x="59" y="35"/>
                    <a:pt x="59" y="35"/>
                    <a:pt x="59" y="35"/>
                  </a:cubicBezTo>
                  <a:cubicBezTo>
                    <a:pt x="59" y="35"/>
                    <a:pt x="60" y="36"/>
                    <a:pt x="60" y="36"/>
                  </a:cubicBezTo>
                  <a:cubicBezTo>
                    <a:pt x="60" y="36"/>
                    <a:pt x="60" y="35"/>
                    <a:pt x="60" y="35"/>
                  </a:cubicBezTo>
                  <a:cubicBezTo>
                    <a:pt x="60" y="35"/>
                    <a:pt x="60" y="36"/>
                    <a:pt x="60" y="36"/>
                  </a:cubicBezTo>
                  <a:cubicBezTo>
                    <a:pt x="60" y="36"/>
                    <a:pt x="60" y="36"/>
                    <a:pt x="60" y="37"/>
                  </a:cubicBezTo>
                  <a:cubicBezTo>
                    <a:pt x="60" y="37"/>
                    <a:pt x="61" y="37"/>
                    <a:pt x="61" y="37"/>
                  </a:cubicBezTo>
                  <a:cubicBezTo>
                    <a:pt x="61" y="37"/>
                    <a:pt x="61" y="38"/>
                    <a:pt x="61" y="38"/>
                  </a:cubicBezTo>
                  <a:cubicBezTo>
                    <a:pt x="61" y="38"/>
                    <a:pt x="61" y="39"/>
                    <a:pt x="61" y="39"/>
                  </a:cubicBezTo>
                  <a:cubicBezTo>
                    <a:pt x="61" y="39"/>
                    <a:pt x="62" y="39"/>
                    <a:pt x="62" y="39"/>
                  </a:cubicBezTo>
                  <a:cubicBezTo>
                    <a:pt x="64" y="40"/>
                    <a:pt x="64" y="40"/>
                    <a:pt x="64" y="40"/>
                  </a:cubicBezTo>
                  <a:cubicBezTo>
                    <a:pt x="64" y="40"/>
                    <a:pt x="64" y="40"/>
                    <a:pt x="64" y="40"/>
                  </a:cubicBezTo>
                  <a:cubicBezTo>
                    <a:pt x="64" y="40"/>
                    <a:pt x="64" y="41"/>
                    <a:pt x="64" y="41"/>
                  </a:cubicBezTo>
                  <a:cubicBezTo>
                    <a:pt x="64" y="41"/>
                    <a:pt x="64" y="41"/>
                    <a:pt x="64" y="41"/>
                  </a:cubicBezTo>
                  <a:cubicBezTo>
                    <a:pt x="67" y="47"/>
                    <a:pt x="67" y="47"/>
                    <a:pt x="67" y="47"/>
                  </a:cubicBezTo>
                  <a:lnTo>
                    <a:pt x="79" y="49"/>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390" name="Freeform 661"/>
            <p:cNvSpPr>
              <a:spLocks/>
            </p:cNvSpPr>
            <p:nvPr/>
          </p:nvSpPr>
          <p:spPr bwMode="auto">
            <a:xfrm>
              <a:off x="6811895" y="4281219"/>
              <a:ext cx="37364" cy="19781"/>
            </a:xfrm>
            <a:custGeom>
              <a:avLst/>
              <a:gdLst>
                <a:gd name="T0" fmla="*/ 3 w 4"/>
                <a:gd name="T1" fmla="*/ 1 h 2"/>
                <a:gd name="T2" fmla="*/ 3 w 4"/>
                <a:gd name="T3" fmla="*/ 1 h 2"/>
                <a:gd name="T4" fmla="*/ 4 w 4"/>
                <a:gd name="T5" fmla="*/ 1 h 2"/>
                <a:gd name="T6" fmla="*/ 4 w 4"/>
                <a:gd name="T7" fmla="*/ 0 h 2"/>
                <a:gd name="T8" fmla="*/ 4 w 4"/>
                <a:gd name="T9" fmla="*/ 0 h 2"/>
                <a:gd name="T10" fmla="*/ 4 w 4"/>
                <a:gd name="T11" fmla="*/ 0 h 2"/>
                <a:gd name="T12" fmla="*/ 3 w 4"/>
                <a:gd name="T13" fmla="*/ 0 h 2"/>
                <a:gd name="T14" fmla="*/ 3 w 4"/>
                <a:gd name="T15" fmla="*/ 1 h 2"/>
                <a:gd name="T16" fmla="*/ 2 w 4"/>
                <a:gd name="T17" fmla="*/ 1 h 2"/>
                <a:gd name="T18" fmla="*/ 2 w 4"/>
                <a:gd name="T19" fmla="*/ 1 h 2"/>
                <a:gd name="T20" fmla="*/ 2 w 4"/>
                <a:gd name="T21" fmla="*/ 1 h 2"/>
                <a:gd name="T22" fmla="*/ 1 w 4"/>
                <a:gd name="T23" fmla="*/ 1 h 2"/>
                <a:gd name="T24" fmla="*/ 1 w 4"/>
                <a:gd name="T25" fmla="*/ 2 h 2"/>
                <a:gd name="T26" fmla="*/ 1 w 4"/>
                <a:gd name="T27" fmla="*/ 2 h 2"/>
                <a:gd name="T28" fmla="*/ 0 w 4"/>
                <a:gd name="T29" fmla="*/ 2 h 2"/>
                <a:gd name="T30" fmla="*/ 0 w 4"/>
                <a:gd name="T31" fmla="*/ 2 h 2"/>
                <a:gd name="T32" fmla="*/ 0 w 4"/>
                <a:gd name="T33" fmla="*/ 2 h 2"/>
                <a:gd name="T34" fmla="*/ 0 w 4"/>
                <a:gd name="T35" fmla="*/ 2 h 2"/>
                <a:gd name="T36" fmla="*/ 1 w 4"/>
                <a:gd name="T37" fmla="*/ 2 h 2"/>
                <a:gd name="T38" fmla="*/ 1 w 4"/>
                <a:gd name="T39" fmla="*/ 2 h 2"/>
                <a:gd name="T40" fmla="*/ 2 w 4"/>
                <a:gd name="T41" fmla="*/ 2 h 2"/>
                <a:gd name="T42" fmla="*/ 2 w 4"/>
                <a:gd name="T43" fmla="*/ 2 h 2"/>
                <a:gd name="T44" fmla="*/ 3 w 4"/>
                <a:gd name="T45" fmla="*/ 1 h 2"/>
                <a:gd name="T46" fmla="*/ 3 w 4"/>
                <a:gd name="T47" fmla="*/ 2 h 2"/>
                <a:gd name="T48" fmla="*/ 3 w 4"/>
                <a:gd name="T4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 h="2">
                  <a:moveTo>
                    <a:pt x="3" y="1"/>
                  </a:moveTo>
                  <a:cubicBezTo>
                    <a:pt x="3" y="1"/>
                    <a:pt x="3" y="1"/>
                    <a:pt x="3" y="1"/>
                  </a:cubicBezTo>
                  <a:cubicBezTo>
                    <a:pt x="3" y="1"/>
                    <a:pt x="4" y="1"/>
                    <a:pt x="4" y="1"/>
                  </a:cubicBezTo>
                  <a:cubicBezTo>
                    <a:pt x="4" y="1"/>
                    <a:pt x="4" y="1"/>
                    <a:pt x="4" y="0"/>
                  </a:cubicBezTo>
                  <a:cubicBezTo>
                    <a:pt x="4" y="0"/>
                    <a:pt x="4" y="0"/>
                    <a:pt x="4" y="0"/>
                  </a:cubicBezTo>
                  <a:cubicBezTo>
                    <a:pt x="4" y="0"/>
                    <a:pt x="4" y="0"/>
                    <a:pt x="4" y="0"/>
                  </a:cubicBezTo>
                  <a:cubicBezTo>
                    <a:pt x="3" y="0"/>
                    <a:pt x="3" y="0"/>
                    <a:pt x="3" y="0"/>
                  </a:cubicBezTo>
                  <a:cubicBezTo>
                    <a:pt x="3" y="1"/>
                    <a:pt x="3" y="1"/>
                    <a:pt x="3" y="1"/>
                  </a:cubicBezTo>
                  <a:cubicBezTo>
                    <a:pt x="3" y="1"/>
                    <a:pt x="2" y="1"/>
                    <a:pt x="2" y="1"/>
                  </a:cubicBezTo>
                  <a:cubicBezTo>
                    <a:pt x="2" y="1"/>
                    <a:pt x="2" y="1"/>
                    <a:pt x="2" y="1"/>
                  </a:cubicBezTo>
                  <a:cubicBezTo>
                    <a:pt x="2" y="1"/>
                    <a:pt x="2" y="1"/>
                    <a:pt x="2" y="1"/>
                  </a:cubicBezTo>
                  <a:cubicBezTo>
                    <a:pt x="2" y="1"/>
                    <a:pt x="2" y="1"/>
                    <a:pt x="1" y="1"/>
                  </a:cubicBezTo>
                  <a:cubicBezTo>
                    <a:pt x="1" y="1"/>
                    <a:pt x="1" y="1"/>
                    <a:pt x="1" y="2"/>
                  </a:cubicBezTo>
                  <a:cubicBezTo>
                    <a:pt x="1" y="2"/>
                    <a:pt x="1" y="2"/>
                    <a:pt x="1" y="2"/>
                  </a:cubicBezTo>
                  <a:cubicBezTo>
                    <a:pt x="1" y="2"/>
                    <a:pt x="1" y="2"/>
                    <a:pt x="0" y="2"/>
                  </a:cubicBezTo>
                  <a:cubicBezTo>
                    <a:pt x="0" y="2"/>
                    <a:pt x="0" y="2"/>
                    <a:pt x="0" y="2"/>
                  </a:cubicBezTo>
                  <a:cubicBezTo>
                    <a:pt x="0" y="2"/>
                    <a:pt x="0" y="2"/>
                    <a:pt x="0" y="2"/>
                  </a:cubicBezTo>
                  <a:cubicBezTo>
                    <a:pt x="0" y="2"/>
                    <a:pt x="0" y="2"/>
                    <a:pt x="0" y="2"/>
                  </a:cubicBezTo>
                  <a:cubicBezTo>
                    <a:pt x="1" y="2"/>
                    <a:pt x="1" y="2"/>
                    <a:pt x="1" y="2"/>
                  </a:cubicBezTo>
                  <a:cubicBezTo>
                    <a:pt x="1" y="2"/>
                    <a:pt x="1" y="2"/>
                    <a:pt x="1" y="2"/>
                  </a:cubicBezTo>
                  <a:cubicBezTo>
                    <a:pt x="1" y="2"/>
                    <a:pt x="1" y="2"/>
                    <a:pt x="2" y="2"/>
                  </a:cubicBezTo>
                  <a:cubicBezTo>
                    <a:pt x="2" y="2"/>
                    <a:pt x="2" y="2"/>
                    <a:pt x="2" y="2"/>
                  </a:cubicBezTo>
                  <a:cubicBezTo>
                    <a:pt x="2" y="2"/>
                    <a:pt x="2" y="1"/>
                    <a:pt x="3" y="1"/>
                  </a:cubicBezTo>
                  <a:cubicBezTo>
                    <a:pt x="3" y="1"/>
                    <a:pt x="3" y="2"/>
                    <a:pt x="3" y="2"/>
                  </a:cubicBezTo>
                  <a:cubicBezTo>
                    <a:pt x="3" y="2"/>
                    <a:pt x="3" y="1"/>
                    <a:pt x="3"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391" name="Freeform 665"/>
            <p:cNvSpPr>
              <a:spLocks/>
            </p:cNvSpPr>
            <p:nvPr/>
          </p:nvSpPr>
          <p:spPr bwMode="auto">
            <a:xfrm>
              <a:off x="8759204" y="4560348"/>
              <a:ext cx="92310" cy="94508"/>
            </a:xfrm>
            <a:custGeom>
              <a:avLst/>
              <a:gdLst>
                <a:gd name="T0" fmla="*/ 7 w 10"/>
                <a:gd name="T1" fmla="*/ 9 h 10"/>
                <a:gd name="T2" fmla="*/ 7 w 10"/>
                <a:gd name="T3" fmla="*/ 8 h 10"/>
                <a:gd name="T4" fmla="*/ 7 w 10"/>
                <a:gd name="T5" fmla="*/ 8 h 10"/>
                <a:gd name="T6" fmla="*/ 8 w 10"/>
                <a:gd name="T7" fmla="*/ 8 h 10"/>
                <a:gd name="T8" fmla="*/ 8 w 10"/>
                <a:gd name="T9" fmla="*/ 7 h 10"/>
                <a:gd name="T10" fmla="*/ 8 w 10"/>
                <a:gd name="T11" fmla="*/ 7 h 10"/>
                <a:gd name="T12" fmla="*/ 8 w 10"/>
                <a:gd name="T13" fmla="*/ 6 h 10"/>
                <a:gd name="T14" fmla="*/ 8 w 10"/>
                <a:gd name="T15" fmla="*/ 6 h 10"/>
                <a:gd name="T16" fmla="*/ 8 w 10"/>
                <a:gd name="T17" fmla="*/ 5 h 10"/>
                <a:gd name="T18" fmla="*/ 8 w 10"/>
                <a:gd name="T19" fmla="*/ 5 h 10"/>
                <a:gd name="T20" fmla="*/ 9 w 10"/>
                <a:gd name="T21" fmla="*/ 4 h 10"/>
                <a:gd name="T22" fmla="*/ 9 w 10"/>
                <a:gd name="T23" fmla="*/ 3 h 10"/>
                <a:gd name="T24" fmla="*/ 9 w 10"/>
                <a:gd name="T25" fmla="*/ 2 h 10"/>
                <a:gd name="T26" fmla="*/ 10 w 10"/>
                <a:gd name="T27" fmla="*/ 3 h 10"/>
                <a:gd name="T28" fmla="*/ 10 w 10"/>
                <a:gd name="T29" fmla="*/ 2 h 10"/>
                <a:gd name="T30" fmla="*/ 10 w 10"/>
                <a:gd name="T31" fmla="*/ 1 h 10"/>
                <a:gd name="T32" fmla="*/ 9 w 10"/>
                <a:gd name="T33" fmla="*/ 1 h 10"/>
                <a:gd name="T34" fmla="*/ 9 w 10"/>
                <a:gd name="T35" fmla="*/ 0 h 10"/>
                <a:gd name="T36" fmla="*/ 8 w 10"/>
                <a:gd name="T37" fmla="*/ 0 h 10"/>
                <a:gd name="T38" fmla="*/ 8 w 10"/>
                <a:gd name="T39" fmla="*/ 0 h 10"/>
                <a:gd name="T40" fmla="*/ 8 w 10"/>
                <a:gd name="T41" fmla="*/ 0 h 10"/>
                <a:gd name="T42" fmla="*/ 7 w 10"/>
                <a:gd name="T43" fmla="*/ 1 h 10"/>
                <a:gd name="T44" fmla="*/ 6 w 10"/>
                <a:gd name="T45" fmla="*/ 1 h 10"/>
                <a:gd name="T46" fmla="*/ 5 w 10"/>
                <a:gd name="T47" fmla="*/ 0 h 10"/>
                <a:gd name="T48" fmla="*/ 4 w 10"/>
                <a:gd name="T49" fmla="*/ 0 h 10"/>
                <a:gd name="T50" fmla="*/ 3 w 10"/>
                <a:gd name="T51" fmla="*/ 1 h 10"/>
                <a:gd name="T52" fmla="*/ 3 w 10"/>
                <a:gd name="T53" fmla="*/ 1 h 10"/>
                <a:gd name="T54" fmla="*/ 2 w 10"/>
                <a:gd name="T55" fmla="*/ 1 h 10"/>
                <a:gd name="T56" fmla="*/ 2 w 10"/>
                <a:gd name="T57" fmla="*/ 2 h 10"/>
                <a:gd name="T58" fmla="*/ 2 w 10"/>
                <a:gd name="T59" fmla="*/ 2 h 10"/>
                <a:gd name="T60" fmla="*/ 2 w 10"/>
                <a:gd name="T61" fmla="*/ 2 h 10"/>
                <a:gd name="T62" fmla="*/ 2 w 10"/>
                <a:gd name="T63" fmla="*/ 3 h 10"/>
                <a:gd name="T64" fmla="*/ 1 w 10"/>
                <a:gd name="T65" fmla="*/ 3 h 10"/>
                <a:gd name="T66" fmla="*/ 1 w 10"/>
                <a:gd name="T67" fmla="*/ 4 h 10"/>
                <a:gd name="T68" fmla="*/ 0 w 10"/>
                <a:gd name="T69" fmla="*/ 4 h 10"/>
                <a:gd name="T70" fmla="*/ 0 w 10"/>
                <a:gd name="T71" fmla="*/ 5 h 10"/>
                <a:gd name="T72" fmla="*/ 0 w 10"/>
                <a:gd name="T73" fmla="*/ 6 h 10"/>
                <a:gd name="T74" fmla="*/ 0 w 10"/>
                <a:gd name="T75" fmla="*/ 7 h 10"/>
                <a:gd name="T76" fmla="*/ 1 w 10"/>
                <a:gd name="T77" fmla="*/ 8 h 10"/>
                <a:gd name="T78" fmla="*/ 1 w 10"/>
                <a:gd name="T79" fmla="*/ 8 h 10"/>
                <a:gd name="T80" fmla="*/ 2 w 10"/>
                <a:gd name="T81" fmla="*/ 8 h 10"/>
                <a:gd name="T82" fmla="*/ 2 w 10"/>
                <a:gd name="T83" fmla="*/ 9 h 10"/>
                <a:gd name="T84" fmla="*/ 3 w 10"/>
                <a:gd name="T85" fmla="*/ 9 h 10"/>
                <a:gd name="T86" fmla="*/ 3 w 10"/>
                <a:gd name="T87" fmla="*/ 9 h 10"/>
                <a:gd name="T88" fmla="*/ 4 w 10"/>
                <a:gd name="T89" fmla="*/ 9 h 10"/>
                <a:gd name="T90" fmla="*/ 4 w 10"/>
                <a:gd name="T91" fmla="*/ 10 h 10"/>
                <a:gd name="T92" fmla="*/ 4 w 10"/>
                <a:gd name="T93" fmla="*/ 10 h 10"/>
                <a:gd name="T94" fmla="*/ 5 w 10"/>
                <a:gd name="T95" fmla="*/ 10 h 10"/>
                <a:gd name="T96" fmla="*/ 6 w 10"/>
                <a:gd name="T97" fmla="*/ 10 h 10"/>
                <a:gd name="T98" fmla="*/ 6 w 10"/>
                <a:gd name="T99" fmla="*/ 9 h 10"/>
                <a:gd name="T100" fmla="*/ 6 w 10"/>
                <a:gd name="T101" fmla="*/ 9 h 10"/>
                <a:gd name="T102" fmla="*/ 6 w 10"/>
                <a:gd name="T103" fmla="*/ 9 h 10"/>
                <a:gd name="T104" fmla="*/ 6 w 10"/>
                <a:gd name="T105" fmla="*/ 9 h 10"/>
                <a:gd name="T106" fmla="*/ 7 w 10"/>
                <a:gd name="T107" fmla="*/ 9 h 10"/>
                <a:gd name="T108" fmla="*/ 7 w 10"/>
                <a:gd name="T10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 h="10">
                  <a:moveTo>
                    <a:pt x="7" y="9"/>
                  </a:moveTo>
                  <a:cubicBezTo>
                    <a:pt x="7" y="8"/>
                    <a:pt x="7" y="8"/>
                    <a:pt x="7" y="8"/>
                  </a:cubicBezTo>
                  <a:cubicBezTo>
                    <a:pt x="7" y="8"/>
                    <a:pt x="7" y="8"/>
                    <a:pt x="7" y="8"/>
                  </a:cubicBezTo>
                  <a:cubicBezTo>
                    <a:pt x="7" y="8"/>
                    <a:pt x="7" y="8"/>
                    <a:pt x="8" y="8"/>
                  </a:cubicBezTo>
                  <a:cubicBezTo>
                    <a:pt x="8" y="7"/>
                    <a:pt x="8" y="7"/>
                    <a:pt x="8" y="7"/>
                  </a:cubicBezTo>
                  <a:cubicBezTo>
                    <a:pt x="8" y="7"/>
                    <a:pt x="8" y="7"/>
                    <a:pt x="8" y="7"/>
                  </a:cubicBezTo>
                  <a:cubicBezTo>
                    <a:pt x="8" y="7"/>
                    <a:pt x="8" y="6"/>
                    <a:pt x="8" y="6"/>
                  </a:cubicBezTo>
                  <a:cubicBezTo>
                    <a:pt x="8" y="6"/>
                    <a:pt x="8" y="6"/>
                    <a:pt x="8" y="6"/>
                  </a:cubicBezTo>
                  <a:cubicBezTo>
                    <a:pt x="8" y="6"/>
                    <a:pt x="8" y="6"/>
                    <a:pt x="8" y="5"/>
                  </a:cubicBezTo>
                  <a:cubicBezTo>
                    <a:pt x="8" y="5"/>
                    <a:pt x="8" y="5"/>
                    <a:pt x="8" y="5"/>
                  </a:cubicBezTo>
                  <a:cubicBezTo>
                    <a:pt x="8" y="5"/>
                    <a:pt x="9" y="4"/>
                    <a:pt x="9" y="4"/>
                  </a:cubicBezTo>
                  <a:cubicBezTo>
                    <a:pt x="9" y="4"/>
                    <a:pt x="9" y="3"/>
                    <a:pt x="9" y="3"/>
                  </a:cubicBezTo>
                  <a:cubicBezTo>
                    <a:pt x="9" y="3"/>
                    <a:pt x="9" y="2"/>
                    <a:pt x="9" y="2"/>
                  </a:cubicBezTo>
                  <a:cubicBezTo>
                    <a:pt x="9" y="2"/>
                    <a:pt x="9" y="3"/>
                    <a:pt x="10" y="3"/>
                  </a:cubicBezTo>
                  <a:cubicBezTo>
                    <a:pt x="10" y="3"/>
                    <a:pt x="10" y="3"/>
                    <a:pt x="10" y="2"/>
                  </a:cubicBezTo>
                  <a:cubicBezTo>
                    <a:pt x="10" y="2"/>
                    <a:pt x="10" y="2"/>
                    <a:pt x="10" y="1"/>
                  </a:cubicBezTo>
                  <a:cubicBezTo>
                    <a:pt x="10" y="1"/>
                    <a:pt x="9" y="1"/>
                    <a:pt x="9" y="1"/>
                  </a:cubicBezTo>
                  <a:cubicBezTo>
                    <a:pt x="9" y="1"/>
                    <a:pt x="9" y="0"/>
                    <a:pt x="9" y="0"/>
                  </a:cubicBezTo>
                  <a:cubicBezTo>
                    <a:pt x="9" y="0"/>
                    <a:pt x="8" y="0"/>
                    <a:pt x="8" y="0"/>
                  </a:cubicBezTo>
                  <a:cubicBezTo>
                    <a:pt x="8" y="0"/>
                    <a:pt x="8" y="0"/>
                    <a:pt x="8" y="0"/>
                  </a:cubicBezTo>
                  <a:cubicBezTo>
                    <a:pt x="8" y="0"/>
                    <a:pt x="8" y="0"/>
                    <a:pt x="8" y="0"/>
                  </a:cubicBezTo>
                  <a:cubicBezTo>
                    <a:pt x="7" y="0"/>
                    <a:pt x="7" y="0"/>
                    <a:pt x="7" y="1"/>
                  </a:cubicBezTo>
                  <a:cubicBezTo>
                    <a:pt x="7" y="1"/>
                    <a:pt x="7" y="1"/>
                    <a:pt x="6" y="1"/>
                  </a:cubicBezTo>
                  <a:cubicBezTo>
                    <a:pt x="6" y="1"/>
                    <a:pt x="6" y="0"/>
                    <a:pt x="5" y="0"/>
                  </a:cubicBezTo>
                  <a:cubicBezTo>
                    <a:pt x="5" y="0"/>
                    <a:pt x="4" y="0"/>
                    <a:pt x="4" y="0"/>
                  </a:cubicBezTo>
                  <a:cubicBezTo>
                    <a:pt x="4" y="0"/>
                    <a:pt x="3" y="0"/>
                    <a:pt x="3" y="1"/>
                  </a:cubicBezTo>
                  <a:cubicBezTo>
                    <a:pt x="3" y="1"/>
                    <a:pt x="3" y="1"/>
                    <a:pt x="3" y="1"/>
                  </a:cubicBezTo>
                  <a:cubicBezTo>
                    <a:pt x="3" y="1"/>
                    <a:pt x="2" y="1"/>
                    <a:pt x="2" y="1"/>
                  </a:cubicBezTo>
                  <a:cubicBezTo>
                    <a:pt x="2" y="1"/>
                    <a:pt x="2" y="2"/>
                    <a:pt x="2" y="2"/>
                  </a:cubicBezTo>
                  <a:cubicBezTo>
                    <a:pt x="2" y="2"/>
                    <a:pt x="2" y="2"/>
                    <a:pt x="2" y="2"/>
                  </a:cubicBezTo>
                  <a:cubicBezTo>
                    <a:pt x="2" y="2"/>
                    <a:pt x="2" y="2"/>
                    <a:pt x="2" y="2"/>
                  </a:cubicBezTo>
                  <a:cubicBezTo>
                    <a:pt x="2" y="3"/>
                    <a:pt x="2" y="3"/>
                    <a:pt x="2" y="3"/>
                  </a:cubicBezTo>
                  <a:cubicBezTo>
                    <a:pt x="1" y="3"/>
                    <a:pt x="1" y="3"/>
                    <a:pt x="1" y="3"/>
                  </a:cubicBezTo>
                  <a:cubicBezTo>
                    <a:pt x="1" y="3"/>
                    <a:pt x="1" y="3"/>
                    <a:pt x="1" y="4"/>
                  </a:cubicBezTo>
                  <a:cubicBezTo>
                    <a:pt x="1" y="4"/>
                    <a:pt x="0" y="4"/>
                    <a:pt x="0" y="4"/>
                  </a:cubicBezTo>
                  <a:cubicBezTo>
                    <a:pt x="0" y="5"/>
                    <a:pt x="0" y="5"/>
                    <a:pt x="0" y="5"/>
                  </a:cubicBezTo>
                  <a:cubicBezTo>
                    <a:pt x="0" y="6"/>
                    <a:pt x="0" y="6"/>
                    <a:pt x="0" y="6"/>
                  </a:cubicBezTo>
                  <a:cubicBezTo>
                    <a:pt x="0" y="7"/>
                    <a:pt x="0" y="7"/>
                    <a:pt x="0" y="7"/>
                  </a:cubicBezTo>
                  <a:cubicBezTo>
                    <a:pt x="1" y="8"/>
                    <a:pt x="0" y="8"/>
                    <a:pt x="1" y="8"/>
                  </a:cubicBezTo>
                  <a:cubicBezTo>
                    <a:pt x="1" y="8"/>
                    <a:pt x="1" y="8"/>
                    <a:pt x="1" y="8"/>
                  </a:cubicBezTo>
                  <a:cubicBezTo>
                    <a:pt x="1" y="8"/>
                    <a:pt x="2" y="8"/>
                    <a:pt x="2" y="8"/>
                  </a:cubicBezTo>
                  <a:cubicBezTo>
                    <a:pt x="2" y="8"/>
                    <a:pt x="2" y="9"/>
                    <a:pt x="2" y="9"/>
                  </a:cubicBezTo>
                  <a:cubicBezTo>
                    <a:pt x="2" y="9"/>
                    <a:pt x="3" y="9"/>
                    <a:pt x="3" y="9"/>
                  </a:cubicBezTo>
                  <a:cubicBezTo>
                    <a:pt x="3" y="9"/>
                    <a:pt x="3" y="9"/>
                    <a:pt x="3" y="9"/>
                  </a:cubicBezTo>
                  <a:cubicBezTo>
                    <a:pt x="3" y="9"/>
                    <a:pt x="4" y="9"/>
                    <a:pt x="4" y="9"/>
                  </a:cubicBezTo>
                  <a:cubicBezTo>
                    <a:pt x="4" y="10"/>
                    <a:pt x="4" y="10"/>
                    <a:pt x="4" y="10"/>
                  </a:cubicBezTo>
                  <a:cubicBezTo>
                    <a:pt x="4" y="10"/>
                    <a:pt x="4" y="10"/>
                    <a:pt x="4" y="10"/>
                  </a:cubicBezTo>
                  <a:cubicBezTo>
                    <a:pt x="5" y="10"/>
                    <a:pt x="5" y="10"/>
                    <a:pt x="5" y="10"/>
                  </a:cubicBezTo>
                  <a:cubicBezTo>
                    <a:pt x="5" y="10"/>
                    <a:pt x="6" y="10"/>
                    <a:pt x="6" y="10"/>
                  </a:cubicBezTo>
                  <a:cubicBezTo>
                    <a:pt x="6" y="10"/>
                    <a:pt x="6" y="10"/>
                    <a:pt x="6" y="9"/>
                  </a:cubicBezTo>
                  <a:cubicBezTo>
                    <a:pt x="6" y="9"/>
                    <a:pt x="6" y="9"/>
                    <a:pt x="6" y="9"/>
                  </a:cubicBezTo>
                  <a:cubicBezTo>
                    <a:pt x="6" y="9"/>
                    <a:pt x="6" y="9"/>
                    <a:pt x="6" y="9"/>
                  </a:cubicBezTo>
                  <a:cubicBezTo>
                    <a:pt x="6" y="9"/>
                    <a:pt x="6" y="9"/>
                    <a:pt x="6" y="9"/>
                  </a:cubicBezTo>
                  <a:cubicBezTo>
                    <a:pt x="6" y="9"/>
                    <a:pt x="7" y="9"/>
                    <a:pt x="7" y="9"/>
                  </a:cubicBezTo>
                  <a:cubicBezTo>
                    <a:pt x="7" y="9"/>
                    <a:pt x="7" y="9"/>
                    <a:pt x="7" y="9"/>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392" name="Freeform 666"/>
            <p:cNvSpPr>
              <a:spLocks/>
            </p:cNvSpPr>
            <p:nvPr/>
          </p:nvSpPr>
          <p:spPr bwMode="auto">
            <a:xfrm>
              <a:off x="9141632" y="4290010"/>
              <a:ext cx="46155" cy="169236"/>
            </a:xfrm>
            <a:custGeom>
              <a:avLst/>
              <a:gdLst>
                <a:gd name="T0" fmla="*/ 4 w 5"/>
                <a:gd name="T1" fmla="*/ 18 h 18"/>
                <a:gd name="T2" fmla="*/ 4 w 5"/>
                <a:gd name="T3" fmla="*/ 17 h 18"/>
                <a:gd name="T4" fmla="*/ 4 w 5"/>
                <a:gd name="T5" fmla="*/ 15 h 18"/>
                <a:gd name="T6" fmla="*/ 5 w 5"/>
                <a:gd name="T7" fmla="*/ 14 h 18"/>
                <a:gd name="T8" fmla="*/ 5 w 5"/>
                <a:gd name="T9" fmla="*/ 13 h 18"/>
                <a:gd name="T10" fmla="*/ 5 w 5"/>
                <a:gd name="T11" fmla="*/ 12 h 18"/>
                <a:gd name="T12" fmla="*/ 5 w 5"/>
                <a:gd name="T13" fmla="*/ 10 h 18"/>
                <a:gd name="T14" fmla="*/ 5 w 5"/>
                <a:gd name="T15" fmla="*/ 9 h 18"/>
                <a:gd name="T16" fmla="*/ 5 w 5"/>
                <a:gd name="T17" fmla="*/ 7 h 18"/>
                <a:gd name="T18" fmla="*/ 5 w 5"/>
                <a:gd name="T19" fmla="*/ 6 h 18"/>
                <a:gd name="T20" fmla="*/ 5 w 5"/>
                <a:gd name="T21" fmla="*/ 4 h 18"/>
                <a:gd name="T22" fmla="*/ 5 w 5"/>
                <a:gd name="T23" fmla="*/ 3 h 18"/>
                <a:gd name="T24" fmla="*/ 5 w 5"/>
                <a:gd name="T25" fmla="*/ 2 h 18"/>
                <a:gd name="T26" fmla="*/ 5 w 5"/>
                <a:gd name="T27" fmla="*/ 2 h 18"/>
                <a:gd name="T28" fmla="*/ 4 w 5"/>
                <a:gd name="T29" fmla="*/ 1 h 18"/>
                <a:gd name="T30" fmla="*/ 4 w 5"/>
                <a:gd name="T31" fmla="*/ 0 h 18"/>
                <a:gd name="T32" fmla="*/ 3 w 5"/>
                <a:gd name="T33" fmla="*/ 0 h 18"/>
                <a:gd name="T34" fmla="*/ 3 w 5"/>
                <a:gd name="T35" fmla="*/ 0 h 18"/>
                <a:gd name="T36" fmla="*/ 2 w 5"/>
                <a:gd name="T37" fmla="*/ 1 h 18"/>
                <a:gd name="T38" fmla="*/ 2 w 5"/>
                <a:gd name="T39" fmla="*/ 1 h 18"/>
                <a:gd name="T40" fmla="*/ 1 w 5"/>
                <a:gd name="T41" fmla="*/ 2 h 18"/>
                <a:gd name="T42" fmla="*/ 1 w 5"/>
                <a:gd name="T43" fmla="*/ 3 h 18"/>
                <a:gd name="T44" fmla="*/ 0 w 5"/>
                <a:gd name="T45" fmla="*/ 5 h 18"/>
                <a:gd name="T46" fmla="*/ 0 w 5"/>
                <a:gd name="T47" fmla="*/ 6 h 18"/>
                <a:gd name="T48" fmla="*/ 0 w 5"/>
                <a:gd name="T49" fmla="*/ 7 h 18"/>
                <a:gd name="T50" fmla="*/ 0 w 5"/>
                <a:gd name="T51" fmla="*/ 9 h 18"/>
                <a:gd name="T52" fmla="*/ 0 w 5"/>
                <a:gd name="T53" fmla="*/ 11 h 18"/>
                <a:gd name="T54" fmla="*/ 0 w 5"/>
                <a:gd name="T55" fmla="*/ 12 h 18"/>
                <a:gd name="T56" fmla="*/ 0 w 5"/>
                <a:gd name="T57" fmla="*/ 14 h 18"/>
                <a:gd name="T58" fmla="*/ 1 w 5"/>
                <a:gd name="T59" fmla="*/ 15 h 18"/>
                <a:gd name="T60" fmla="*/ 3 w 5"/>
                <a:gd name="T61" fmla="*/ 15 h 18"/>
                <a:gd name="T62" fmla="*/ 3 w 5"/>
                <a:gd name="T63" fmla="*/ 16 h 18"/>
                <a:gd name="T64" fmla="*/ 3 w 5"/>
                <a:gd name="T65" fmla="*/ 17 h 18"/>
                <a:gd name="T66" fmla="*/ 3 w 5"/>
                <a:gd name="T67" fmla="*/ 18 h 18"/>
                <a:gd name="T68" fmla="*/ 4 w 5"/>
                <a:gd name="T69" fmla="*/ 18 h 18"/>
                <a:gd name="T70" fmla="*/ 4 w 5"/>
                <a:gd name="T7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 h="18">
                  <a:moveTo>
                    <a:pt x="4" y="18"/>
                  </a:moveTo>
                  <a:cubicBezTo>
                    <a:pt x="4" y="18"/>
                    <a:pt x="4" y="17"/>
                    <a:pt x="4" y="17"/>
                  </a:cubicBezTo>
                  <a:cubicBezTo>
                    <a:pt x="4" y="16"/>
                    <a:pt x="4" y="16"/>
                    <a:pt x="4" y="15"/>
                  </a:cubicBezTo>
                  <a:cubicBezTo>
                    <a:pt x="4" y="15"/>
                    <a:pt x="4" y="14"/>
                    <a:pt x="5" y="14"/>
                  </a:cubicBezTo>
                  <a:cubicBezTo>
                    <a:pt x="5" y="14"/>
                    <a:pt x="5" y="13"/>
                    <a:pt x="5" y="13"/>
                  </a:cubicBezTo>
                  <a:cubicBezTo>
                    <a:pt x="5" y="13"/>
                    <a:pt x="5" y="12"/>
                    <a:pt x="5" y="12"/>
                  </a:cubicBezTo>
                  <a:cubicBezTo>
                    <a:pt x="5" y="11"/>
                    <a:pt x="5" y="11"/>
                    <a:pt x="5" y="10"/>
                  </a:cubicBezTo>
                  <a:cubicBezTo>
                    <a:pt x="5" y="10"/>
                    <a:pt x="5" y="10"/>
                    <a:pt x="5" y="9"/>
                  </a:cubicBezTo>
                  <a:cubicBezTo>
                    <a:pt x="5" y="9"/>
                    <a:pt x="5" y="8"/>
                    <a:pt x="5" y="7"/>
                  </a:cubicBezTo>
                  <a:cubicBezTo>
                    <a:pt x="5" y="7"/>
                    <a:pt x="5" y="6"/>
                    <a:pt x="5" y="6"/>
                  </a:cubicBezTo>
                  <a:cubicBezTo>
                    <a:pt x="5" y="5"/>
                    <a:pt x="5" y="4"/>
                    <a:pt x="5" y="4"/>
                  </a:cubicBezTo>
                  <a:cubicBezTo>
                    <a:pt x="5" y="4"/>
                    <a:pt x="5" y="3"/>
                    <a:pt x="5" y="3"/>
                  </a:cubicBezTo>
                  <a:cubicBezTo>
                    <a:pt x="5" y="3"/>
                    <a:pt x="5" y="2"/>
                    <a:pt x="5" y="2"/>
                  </a:cubicBezTo>
                  <a:cubicBezTo>
                    <a:pt x="5" y="2"/>
                    <a:pt x="5" y="2"/>
                    <a:pt x="5" y="2"/>
                  </a:cubicBezTo>
                  <a:cubicBezTo>
                    <a:pt x="5" y="1"/>
                    <a:pt x="5" y="1"/>
                    <a:pt x="4" y="1"/>
                  </a:cubicBezTo>
                  <a:cubicBezTo>
                    <a:pt x="4" y="1"/>
                    <a:pt x="4" y="1"/>
                    <a:pt x="4" y="0"/>
                  </a:cubicBezTo>
                  <a:cubicBezTo>
                    <a:pt x="4" y="0"/>
                    <a:pt x="3" y="0"/>
                    <a:pt x="3" y="0"/>
                  </a:cubicBezTo>
                  <a:cubicBezTo>
                    <a:pt x="3" y="0"/>
                    <a:pt x="3" y="0"/>
                    <a:pt x="3" y="0"/>
                  </a:cubicBezTo>
                  <a:cubicBezTo>
                    <a:pt x="3" y="0"/>
                    <a:pt x="2" y="0"/>
                    <a:pt x="2" y="1"/>
                  </a:cubicBezTo>
                  <a:cubicBezTo>
                    <a:pt x="2" y="1"/>
                    <a:pt x="2" y="1"/>
                    <a:pt x="2" y="1"/>
                  </a:cubicBezTo>
                  <a:cubicBezTo>
                    <a:pt x="2" y="2"/>
                    <a:pt x="1" y="2"/>
                    <a:pt x="1" y="2"/>
                  </a:cubicBezTo>
                  <a:cubicBezTo>
                    <a:pt x="1" y="2"/>
                    <a:pt x="1" y="3"/>
                    <a:pt x="1" y="3"/>
                  </a:cubicBezTo>
                  <a:cubicBezTo>
                    <a:pt x="0" y="4"/>
                    <a:pt x="0" y="4"/>
                    <a:pt x="0" y="5"/>
                  </a:cubicBezTo>
                  <a:cubicBezTo>
                    <a:pt x="0" y="5"/>
                    <a:pt x="0" y="6"/>
                    <a:pt x="0" y="6"/>
                  </a:cubicBezTo>
                  <a:cubicBezTo>
                    <a:pt x="0" y="6"/>
                    <a:pt x="0" y="7"/>
                    <a:pt x="0" y="7"/>
                  </a:cubicBezTo>
                  <a:cubicBezTo>
                    <a:pt x="0" y="8"/>
                    <a:pt x="0" y="9"/>
                    <a:pt x="0" y="9"/>
                  </a:cubicBezTo>
                  <a:cubicBezTo>
                    <a:pt x="0" y="10"/>
                    <a:pt x="0" y="10"/>
                    <a:pt x="0" y="11"/>
                  </a:cubicBezTo>
                  <a:cubicBezTo>
                    <a:pt x="0" y="11"/>
                    <a:pt x="0" y="12"/>
                    <a:pt x="0" y="12"/>
                  </a:cubicBezTo>
                  <a:cubicBezTo>
                    <a:pt x="0" y="13"/>
                    <a:pt x="0" y="14"/>
                    <a:pt x="0" y="14"/>
                  </a:cubicBezTo>
                  <a:cubicBezTo>
                    <a:pt x="1" y="14"/>
                    <a:pt x="1" y="15"/>
                    <a:pt x="1" y="15"/>
                  </a:cubicBezTo>
                  <a:cubicBezTo>
                    <a:pt x="2" y="15"/>
                    <a:pt x="2" y="15"/>
                    <a:pt x="3" y="15"/>
                  </a:cubicBezTo>
                  <a:cubicBezTo>
                    <a:pt x="3" y="16"/>
                    <a:pt x="3" y="16"/>
                    <a:pt x="3" y="16"/>
                  </a:cubicBezTo>
                  <a:cubicBezTo>
                    <a:pt x="3" y="16"/>
                    <a:pt x="3" y="17"/>
                    <a:pt x="3" y="17"/>
                  </a:cubicBezTo>
                  <a:cubicBezTo>
                    <a:pt x="3" y="17"/>
                    <a:pt x="3" y="18"/>
                    <a:pt x="3" y="18"/>
                  </a:cubicBezTo>
                  <a:cubicBezTo>
                    <a:pt x="3" y="18"/>
                    <a:pt x="4" y="18"/>
                    <a:pt x="4" y="18"/>
                  </a:cubicBezTo>
                  <a:cubicBezTo>
                    <a:pt x="4" y="18"/>
                    <a:pt x="4" y="18"/>
                    <a:pt x="4" y="18"/>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393" name="Freeform 699"/>
            <p:cNvSpPr>
              <a:spLocks/>
            </p:cNvSpPr>
            <p:nvPr/>
          </p:nvSpPr>
          <p:spPr bwMode="auto">
            <a:xfrm>
              <a:off x="9484499" y="3228441"/>
              <a:ext cx="186819" cy="215391"/>
            </a:xfrm>
            <a:custGeom>
              <a:avLst/>
              <a:gdLst>
                <a:gd name="T0" fmla="*/ 7 w 20"/>
                <a:gd name="T1" fmla="*/ 21 h 23"/>
                <a:gd name="T2" fmla="*/ 6 w 20"/>
                <a:gd name="T3" fmla="*/ 23 h 23"/>
                <a:gd name="T4" fmla="*/ 5 w 20"/>
                <a:gd name="T5" fmla="*/ 22 h 23"/>
                <a:gd name="T6" fmla="*/ 4 w 20"/>
                <a:gd name="T7" fmla="*/ 21 h 23"/>
                <a:gd name="T8" fmla="*/ 5 w 20"/>
                <a:gd name="T9" fmla="*/ 21 h 23"/>
                <a:gd name="T10" fmla="*/ 5 w 20"/>
                <a:gd name="T11" fmla="*/ 20 h 23"/>
                <a:gd name="T12" fmla="*/ 3 w 20"/>
                <a:gd name="T13" fmla="*/ 19 h 23"/>
                <a:gd name="T14" fmla="*/ 1 w 20"/>
                <a:gd name="T15" fmla="*/ 17 h 23"/>
                <a:gd name="T16" fmla="*/ 2 w 20"/>
                <a:gd name="T17" fmla="*/ 17 h 23"/>
                <a:gd name="T18" fmla="*/ 3 w 20"/>
                <a:gd name="T19" fmla="*/ 15 h 23"/>
                <a:gd name="T20" fmla="*/ 2 w 20"/>
                <a:gd name="T21" fmla="*/ 13 h 23"/>
                <a:gd name="T22" fmla="*/ 3 w 20"/>
                <a:gd name="T23" fmla="*/ 13 h 23"/>
                <a:gd name="T24" fmla="*/ 4 w 20"/>
                <a:gd name="T25" fmla="*/ 13 h 23"/>
                <a:gd name="T26" fmla="*/ 5 w 20"/>
                <a:gd name="T27" fmla="*/ 12 h 23"/>
                <a:gd name="T28" fmla="*/ 4 w 20"/>
                <a:gd name="T29" fmla="*/ 9 h 23"/>
                <a:gd name="T30" fmla="*/ 3 w 20"/>
                <a:gd name="T31" fmla="*/ 6 h 23"/>
                <a:gd name="T32" fmla="*/ 1 w 20"/>
                <a:gd name="T33" fmla="*/ 3 h 23"/>
                <a:gd name="T34" fmla="*/ 0 w 20"/>
                <a:gd name="T35" fmla="*/ 2 h 23"/>
                <a:gd name="T36" fmla="*/ 0 w 20"/>
                <a:gd name="T37" fmla="*/ 0 h 23"/>
                <a:gd name="T38" fmla="*/ 2 w 20"/>
                <a:gd name="T39" fmla="*/ 1 h 23"/>
                <a:gd name="T40" fmla="*/ 4 w 20"/>
                <a:gd name="T41" fmla="*/ 2 h 23"/>
                <a:gd name="T42" fmla="*/ 6 w 20"/>
                <a:gd name="T43" fmla="*/ 4 h 23"/>
                <a:gd name="T44" fmla="*/ 8 w 20"/>
                <a:gd name="T45" fmla="*/ 5 h 23"/>
                <a:gd name="T46" fmla="*/ 10 w 20"/>
                <a:gd name="T47" fmla="*/ 6 h 23"/>
                <a:gd name="T48" fmla="*/ 11 w 20"/>
                <a:gd name="T49" fmla="*/ 7 h 23"/>
                <a:gd name="T50" fmla="*/ 12 w 20"/>
                <a:gd name="T51" fmla="*/ 7 h 23"/>
                <a:gd name="T52" fmla="*/ 13 w 20"/>
                <a:gd name="T53" fmla="*/ 7 h 23"/>
                <a:gd name="T54" fmla="*/ 14 w 20"/>
                <a:gd name="T55" fmla="*/ 8 h 23"/>
                <a:gd name="T56" fmla="*/ 15 w 20"/>
                <a:gd name="T57" fmla="*/ 7 h 23"/>
                <a:gd name="T58" fmla="*/ 16 w 20"/>
                <a:gd name="T59" fmla="*/ 6 h 23"/>
                <a:gd name="T60" fmla="*/ 16 w 20"/>
                <a:gd name="T61" fmla="*/ 7 h 23"/>
                <a:gd name="T62" fmla="*/ 17 w 20"/>
                <a:gd name="T63" fmla="*/ 9 h 23"/>
                <a:gd name="T64" fmla="*/ 18 w 20"/>
                <a:gd name="T65" fmla="*/ 11 h 23"/>
                <a:gd name="T66" fmla="*/ 19 w 20"/>
                <a:gd name="T67" fmla="*/ 11 h 23"/>
                <a:gd name="T68" fmla="*/ 20 w 20"/>
                <a:gd name="T69" fmla="*/ 11 h 23"/>
                <a:gd name="T70" fmla="*/ 19 w 20"/>
                <a:gd name="T71" fmla="*/ 12 h 23"/>
                <a:gd name="T72" fmla="*/ 18 w 20"/>
                <a:gd name="T73" fmla="*/ 13 h 23"/>
                <a:gd name="T74" fmla="*/ 17 w 20"/>
                <a:gd name="T75" fmla="*/ 14 h 23"/>
                <a:gd name="T76" fmla="*/ 16 w 20"/>
                <a:gd name="T77" fmla="*/ 14 h 23"/>
                <a:gd name="T78" fmla="*/ 14 w 20"/>
                <a:gd name="T79" fmla="*/ 14 h 23"/>
                <a:gd name="T80" fmla="*/ 15 w 20"/>
                <a:gd name="T81" fmla="*/ 16 h 23"/>
                <a:gd name="T82" fmla="*/ 15 w 20"/>
                <a:gd name="T83" fmla="*/ 18 h 23"/>
                <a:gd name="T84" fmla="*/ 16 w 20"/>
                <a:gd name="T85" fmla="*/ 20 h 23"/>
                <a:gd name="T86" fmla="*/ 14 w 20"/>
                <a:gd name="T87" fmla="*/ 19 h 23"/>
                <a:gd name="T88" fmla="*/ 12 w 20"/>
                <a:gd name="T89" fmla="*/ 18 h 23"/>
                <a:gd name="T90" fmla="*/ 10 w 20"/>
                <a:gd name="T91" fmla="*/ 17 h 23"/>
                <a:gd name="T92" fmla="*/ 8 w 20"/>
                <a:gd name="T93" fmla="*/ 17 h 23"/>
                <a:gd name="T94" fmla="*/ 6 w 20"/>
                <a:gd name="T95" fmla="*/ 18 h 23"/>
                <a:gd name="T96" fmla="*/ 4 w 20"/>
                <a:gd name="T97" fmla="*/ 17 h 23"/>
                <a:gd name="T98" fmla="*/ 5 w 20"/>
                <a:gd name="T99" fmla="*/ 19 h 23"/>
                <a:gd name="T100" fmla="*/ 7 w 20"/>
                <a:gd name="T101" fmla="*/ 20 h 23"/>
                <a:gd name="T102" fmla="*/ 8 w 20"/>
                <a:gd name="T103" fmla="*/ 2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 h="23">
                  <a:moveTo>
                    <a:pt x="8" y="21"/>
                  </a:moveTo>
                  <a:cubicBezTo>
                    <a:pt x="8" y="21"/>
                    <a:pt x="8" y="21"/>
                    <a:pt x="7" y="21"/>
                  </a:cubicBezTo>
                  <a:cubicBezTo>
                    <a:pt x="7" y="21"/>
                    <a:pt x="7" y="21"/>
                    <a:pt x="7" y="21"/>
                  </a:cubicBezTo>
                  <a:cubicBezTo>
                    <a:pt x="7" y="21"/>
                    <a:pt x="6" y="22"/>
                    <a:pt x="6" y="22"/>
                  </a:cubicBezTo>
                  <a:cubicBezTo>
                    <a:pt x="6" y="22"/>
                    <a:pt x="6" y="22"/>
                    <a:pt x="6" y="22"/>
                  </a:cubicBezTo>
                  <a:cubicBezTo>
                    <a:pt x="6" y="23"/>
                    <a:pt x="6" y="23"/>
                    <a:pt x="6" y="23"/>
                  </a:cubicBezTo>
                  <a:cubicBezTo>
                    <a:pt x="6" y="23"/>
                    <a:pt x="6" y="23"/>
                    <a:pt x="6" y="23"/>
                  </a:cubicBezTo>
                  <a:cubicBezTo>
                    <a:pt x="6" y="23"/>
                    <a:pt x="5" y="23"/>
                    <a:pt x="5" y="23"/>
                  </a:cubicBezTo>
                  <a:cubicBezTo>
                    <a:pt x="5" y="23"/>
                    <a:pt x="5" y="23"/>
                    <a:pt x="5" y="22"/>
                  </a:cubicBezTo>
                  <a:cubicBezTo>
                    <a:pt x="5" y="22"/>
                    <a:pt x="5" y="22"/>
                    <a:pt x="5" y="22"/>
                  </a:cubicBezTo>
                  <a:cubicBezTo>
                    <a:pt x="4" y="22"/>
                    <a:pt x="4" y="22"/>
                    <a:pt x="4" y="22"/>
                  </a:cubicBezTo>
                  <a:cubicBezTo>
                    <a:pt x="4" y="22"/>
                    <a:pt x="4" y="21"/>
                    <a:pt x="4" y="21"/>
                  </a:cubicBezTo>
                  <a:cubicBezTo>
                    <a:pt x="4" y="21"/>
                    <a:pt x="4" y="21"/>
                    <a:pt x="4" y="21"/>
                  </a:cubicBezTo>
                  <a:cubicBezTo>
                    <a:pt x="4" y="21"/>
                    <a:pt x="4" y="21"/>
                    <a:pt x="4" y="21"/>
                  </a:cubicBezTo>
                  <a:cubicBezTo>
                    <a:pt x="5" y="21"/>
                    <a:pt x="5" y="21"/>
                    <a:pt x="5" y="21"/>
                  </a:cubicBezTo>
                  <a:cubicBezTo>
                    <a:pt x="5" y="21"/>
                    <a:pt x="5" y="21"/>
                    <a:pt x="5" y="21"/>
                  </a:cubicBezTo>
                  <a:cubicBezTo>
                    <a:pt x="5" y="21"/>
                    <a:pt x="5" y="20"/>
                    <a:pt x="5" y="20"/>
                  </a:cubicBezTo>
                  <a:cubicBezTo>
                    <a:pt x="5" y="20"/>
                    <a:pt x="5" y="20"/>
                    <a:pt x="5" y="20"/>
                  </a:cubicBezTo>
                  <a:cubicBezTo>
                    <a:pt x="4" y="20"/>
                    <a:pt x="4" y="19"/>
                    <a:pt x="4" y="19"/>
                  </a:cubicBezTo>
                  <a:cubicBezTo>
                    <a:pt x="4" y="19"/>
                    <a:pt x="3" y="19"/>
                    <a:pt x="3" y="19"/>
                  </a:cubicBezTo>
                  <a:cubicBezTo>
                    <a:pt x="3" y="19"/>
                    <a:pt x="3" y="19"/>
                    <a:pt x="3" y="19"/>
                  </a:cubicBezTo>
                  <a:cubicBezTo>
                    <a:pt x="3" y="19"/>
                    <a:pt x="2" y="18"/>
                    <a:pt x="2" y="18"/>
                  </a:cubicBezTo>
                  <a:cubicBezTo>
                    <a:pt x="2" y="18"/>
                    <a:pt x="2" y="18"/>
                    <a:pt x="2" y="17"/>
                  </a:cubicBezTo>
                  <a:cubicBezTo>
                    <a:pt x="2" y="17"/>
                    <a:pt x="2" y="17"/>
                    <a:pt x="1" y="17"/>
                  </a:cubicBezTo>
                  <a:cubicBezTo>
                    <a:pt x="1" y="17"/>
                    <a:pt x="1" y="17"/>
                    <a:pt x="1" y="17"/>
                  </a:cubicBezTo>
                  <a:cubicBezTo>
                    <a:pt x="1" y="17"/>
                    <a:pt x="2" y="17"/>
                    <a:pt x="2" y="17"/>
                  </a:cubicBezTo>
                  <a:cubicBezTo>
                    <a:pt x="2" y="17"/>
                    <a:pt x="2" y="17"/>
                    <a:pt x="2" y="17"/>
                  </a:cubicBezTo>
                  <a:cubicBezTo>
                    <a:pt x="2" y="16"/>
                    <a:pt x="3" y="16"/>
                    <a:pt x="3" y="16"/>
                  </a:cubicBezTo>
                  <a:cubicBezTo>
                    <a:pt x="3" y="16"/>
                    <a:pt x="3" y="15"/>
                    <a:pt x="3" y="15"/>
                  </a:cubicBezTo>
                  <a:cubicBezTo>
                    <a:pt x="3" y="15"/>
                    <a:pt x="3" y="15"/>
                    <a:pt x="3" y="15"/>
                  </a:cubicBezTo>
                  <a:cubicBezTo>
                    <a:pt x="3" y="14"/>
                    <a:pt x="3" y="14"/>
                    <a:pt x="2" y="14"/>
                  </a:cubicBezTo>
                  <a:cubicBezTo>
                    <a:pt x="2" y="14"/>
                    <a:pt x="2" y="14"/>
                    <a:pt x="2" y="14"/>
                  </a:cubicBezTo>
                  <a:cubicBezTo>
                    <a:pt x="2" y="13"/>
                    <a:pt x="2" y="13"/>
                    <a:pt x="2" y="13"/>
                  </a:cubicBezTo>
                  <a:cubicBezTo>
                    <a:pt x="2" y="13"/>
                    <a:pt x="2" y="13"/>
                    <a:pt x="2" y="12"/>
                  </a:cubicBezTo>
                  <a:cubicBezTo>
                    <a:pt x="2" y="12"/>
                    <a:pt x="2" y="12"/>
                    <a:pt x="3" y="12"/>
                  </a:cubicBezTo>
                  <a:cubicBezTo>
                    <a:pt x="3" y="12"/>
                    <a:pt x="3" y="13"/>
                    <a:pt x="3" y="13"/>
                  </a:cubicBezTo>
                  <a:cubicBezTo>
                    <a:pt x="3" y="13"/>
                    <a:pt x="3" y="13"/>
                    <a:pt x="3" y="13"/>
                  </a:cubicBezTo>
                  <a:cubicBezTo>
                    <a:pt x="3" y="13"/>
                    <a:pt x="4" y="13"/>
                    <a:pt x="4" y="13"/>
                  </a:cubicBezTo>
                  <a:cubicBezTo>
                    <a:pt x="4" y="13"/>
                    <a:pt x="4" y="13"/>
                    <a:pt x="4" y="13"/>
                  </a:cubicBezTo>
                  <a:cubicBezTo>
                    <a:pt x="4" y="13"/>
                    <a:pt x="5" y="13"/>
                    <a:pt x="5" y="13"/>
                  </a:cubicBezTo>
                  <a:cubicBezTo>
                    <a:pt x="5" y="13"/>
                    <a:pt x="5" y="13"/>
                    <a:pt x="5" y="13"/>
                  </a:cubicBezTo>
                  <a:cubicBezTo>
                    <a:pt x="5" y="12"/>
                    <a:pt x="5" y="12"/>
                    <a:pt x="5" y="12"/>
                  </a:cubicBezTo>
                  <a:cubicBezTo>
                    <a:pt x="5" y="12"/>
                    <a:pt x="5" y="12"/>
                    <a:pt x="4" y="12"/>
                  </a:cubicBezTo>
                  <a:cubicBezTo>
                    <a:pt x="4" y="11"/>
                    <a:pt x="4" y="11"/>
                    <a:pt x="4" y="11"/>
                  </a:cubicBezTo>
                  <a:cubicBezTo>
                    <a:pt x="4" y="10"/>
                    <a:pt x="4" y="10"/>
                    <a:pt x="4" y="9"/>
                  </a:cubicBezTo>
                  <a:cubicBezTo>
                    <a:pt x="4" y="9"/>
                    <a:pt x="4" y="9"/>
                    <a:pt x="4" y="8"/>
                  </a:cubicBezTo>
                  <a:cubicBezTo>
                    <a:pt x="4" y="8"/>
                    <a:pt x="3" y="8"/>
                    <a:pt x="3" y="7"/>
                  </a:cubicBezTo>
                  <a:cubicBezTo>
                    <a:pt x="3" y="7"/>
                    <a:pt x="3" y="6"/>
                    <a:pt x="3" y="6"/>
                  </a:cubicBezTo>
                  <a:cubicBezTo>
                    <a:pt x="3" y="6"/>
                    <a:pt x="3" y="5"/>
                    <a:pt x="3" y="5"/>
                  </a:cubicBezTo>
                  <a:cubicBezTo>
                    <a:pt x="3" y="5"/>
                    <a:pt x="2" y="4"/>
                    <a:pt x="2" y="4"/>
                  </a:cubicBezTo>
                  <a:cubicBezTo>
                    <a:pt x="2" y="4"/>
                    <a:pt x="2" y="3"/>
                    <a:pt x="1" y="3"/>
                  </a:cubicBezTo>
                  <a:cubicBezTo>
                    <a:pt x="1" y="3"/>
                    <a:pt x="1" y="2"/>
                    <a:pt x="1" y="2"/>
                  </a:cubicBezTo>
                  <a:cubicBezTo>
                    <a:pt x="0" y="2"/>
                    <a:pt x="0" y="2"/>
                    <a:pt x="0" y="2"/>
                  </a:cubicBezTo>
                  <a:cubicBezTo>
                    <a:pt x="0" y="2"/>
                    <a:pt x="0" y="2"/>
                    <a:pt x="0" y="2"/>
                  </a:cubicBezTo>
                  <a:cubicBezTo>
                    <a:pt x="0" y="2"/>
                    <a:pt x="0" y="1"/>
                    <a:pt x="0" y="1"/>
                  </a:cubicBezTo>
                  <a:cubicBezTo>
                    <a:pt x="0" y="1"/>
                    <a:pt x="0" y="1"/>
                    <a:pt x="0" y="0"/>
                  </a:cubicBezTo>
                  <a:cubicBezTo>
                    <a:pt x="0" y="0"/>
                    <a:pt x="0" y="0"/>
                    <a:pt x="0" y="0"/>
                  </a:cubicBezTo>
                  <a:cubicBezTo>
                    <a:pt x="1" y="0"/>
                    <a:pt x="1" y="0"/>
                    <a:pt x="1" y="0"/>
                  </a:cubicBezTo>
                  <a:cubicBezTo>
                    <a:pt x="1" y="0"/>
                    <a:pt x="2" y="0"/>
                    <a:pt x="2" y="1"/>
                  </a:cubicBezTo>
                  <a:cubicBezTo>
                    <a:pt x="2" y="1"/>
                    <a:pt x="2" y="1"/>
                    <a:pt x="2" y="1"/>
                  </a:cubicBezTo>
                  <a:cubicBezTo>
                    <a:pt x="2" y="1"/>
                    <a:pt x="2" y="2"/>
                    <a:pt x="2" y="2"/>
                  </a:cubicBezTo>
                  <a:cubicBezTo>
                    <a:pt x="2" y="2"/>
                    <a:pt x="3" y="2"/>
                    <a:pt x="3" y="2"/>
                  </a:cubicBezTo>
                  <a:cubicBezTo>
                    <a:pt x="3" y="2"/>
                    <a:pt x="4" y="2"/>
                    <a:pt x="4" y="2"/>
                  </a:cubicBezTo>
                  <a:cubicBezTo>
                    <a:pt x="4" y="2"/>
                    <a:pt x="4" y="2"/>
                    <a:pt x="4" y="2"/>
                  </a:cubicBezTo>
                  <a:cubicBezTo>
                    <a:pt x="5" y="2"/>
                    <a:pt x="5" y="3"/>
                    <a:pt x="5" y="3"/>
                  </a:cubicBezTo>
                  <a:cubicBezTo>
                    <a:pt x="5" y="3"/>
                    <a:pt x="6" y="3"/>
                    <a:pt x="6" y="4"/>
                  </a:cubicBezTo>
                  <a:cubicBezTo>
                    <a:pt x="6" y="4"/>
                    <a:pt x="7" y="4"/>
                    <a:pt x="7" y="4"/>
                  </a:cubicBezTo>
                  <a:cubicBezTo>
                    <a:pt x="7" y="5"/>
                    <a:pt x="7" y="5"/>
                    <a:pt x="7" y="5"/>
                  </a:cubicBezTo>
                  <a:cubicBezTo>
                    <a:pt x="7" y="5"/>
                    <a:pt x="8" y="5"/>
                    <a:pt x="8" y="5"/>
                  </a:cubicBezTo>
                  <a:cubicBezTo>
                    <a:pt x="8" y="5"/>
                    <a:pt x="8" y="5"/>
                    <a:pt x="8" y="5"/>
                  </a:cubicBezTo>
                  <a:cubicBezTo>
                    <a:pt x="9" y="6"/>
                    <a:pt x="9" y="6"/>
                    <a:pt x="9" y="6"/>
                  </a:cubicBezTo>
                  <a:cubicBezTo>
                    <a:pt x="9" y="6"/>
                    <a:pt x="10" y="6"/>
                    <a:pt x="10" y="6"/>
                  </a:cubicBezTo>
                  <a:cubicBezTo>
                    <a:pt x="10" y="6"/>
                    <a:pt x="10" y="6"/>
                    <a:pt x="10" y="6"/>
                  </a:cubicBezTo>
                  <a:cubicBezTo>
                    <a:pt x="11" y="6"/>
                    <a:pt x="11" y="6"/>
                    <a:pt x="11" y="6"/>
                  </a:cubicBezTo>
                  <a:cubicBezTo>
                    <a:pt x="11" y="7"/>
                    <a:pt x="11" y="7"/>
                    <a:pt x="11" y="7"/>
                  </a:cubicBezTo>
                  <a:cubicBezTo>
                    <a:pt x="11" y="7"/>
                    <a:pt x="11" y="7"/>
                    <a:pt x="11" y="7"/>
                  </a:cubicBezTo>
                  <a:cubicBezTo>
                    <a:pt x="12" y="7"/>
                    <a:pt x="12" y="7"/>
                    <a:pt x="12" y="7"/>
                  </a:cubicBezTo>
                  <a:cubicBezTo>
                    <a:pt x="12" y="7"/>
                    <a:pt x="12" y="7"/>
                    <a:pt x="12" y="7"/>
                  </a:cubicBezTo>
                  <a:cubicBezTo>
                    <a:pt x="12" y="7"/>
                    <a:pt x="12" y="6"/>
                    <a:pt x="12" y="6"/>
                  </a:cubicBezTo>
                  <a:cubicBezTo>
                    <a:pt x="12" y="6"/>
                    <a:pt x="13" y="6"/>
                    <a:pt x="13" y="6"/>
                  </a:cubicBezTo>
                  <a:cubicBezTo>
                    <a:pt x="13" y="6"/>
                    <a:pt x="13" y="7"/>
                    <a:pt x="13" y="7"/>
                  </a:cubicBezTo>
                  <a:cubicBezTo>
                    <a:pt x="13" y="7"/>
                    <a:pt x="13" y="7"/>
                    <a:pt x="13" y="7"/>
                  </a:cubicBezTo>
                  <a:cubicBezTo>
                    <a:pt x="13" y="7"/>
                    <a:pt x="13" y="7"/>
                    <a:pt x="14" y="8"/>
                  </a:cubicBezTo>
                  <a:cubicBezTo>
                    <a:pt x="14" y="8"/>
                    <a:pt x="14" y="8"/>
                    <a:pt x="14" y="8"/>
                  </a:cubicBezTo>
                  <a:cubicBezTo>
                    <a:pt x="14" y="8"/>
                    <a:pt x="14" y="8"/>
                    <a:pt x="14" y="8"/>
                  </a:cubicBezTo>
                  <a:cubicBezTo>
                    <a:pt x="14" y="8"/>
                    <a:pt x="15" y="8"/>
                    <a:pt x="15" y="7"/>
                  </a:cubicBezTo>
                  <a:cubicBezTo>
                    <a:pt x="15" y="7"/>
                    <a:pt x="15" y="7"/>
                    <a:pt x="15" y="7"/>
                  </a:cubicBezTo>
                  <a:cubicBezTo>
                    <a:pt x="16" y="7"/>
                    <a:pt x="16" y="7"/>
                    <a:pt x="16" y="7"/>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7"/>
                  </a:cubicBezTo>
                  <a:cubicBezTo>
                    <a:pt x="16" y="7"/>
                    <a:pt x="16" y="7"/>
                    <a:pt x="16" y="7"/>
                  </a:cubicBezTo>
                  <a:cubicBezTo>
                    <a:pt x="17" y="8"/>
                    <a:pt x="17" y="8"/>
                    <a:pt x="17" y="8"/>
                  </a:cubicBezTo>
                  <a:cubicBezTo>
                    <a:pt x="17" y="8"/>
                    <a:pt x="17" y="9"/>
                    <a:pt x="17" y="9"/>
                  </a:cubicBezTo>
                  <a:cubicBezTo>
                    <a:pt x="17" y="9"/>
                    <a:pt x="17" y="9"/>
                    <a:pt x="17" y="9"/>
                  </a:cubicBezTo>
                  <a:cubicBezTo>
                    <a:pt x="17" y="9"/>
                    <a:pt x="18" y="10"/>
                    <a:pt x="18" y="10"/>
                  </a:cubicBezTo>
                  <a:cubicBezTo>
                    <a:pt x="18" y="10"/>
                    <a:pt x="18" y="10"/>
                    <a:pt x="18" y="11"/>
                  </a:cubicBezTo>
                  <a:cubicBezTo>
                    <a:pt x="18" y="11"/>
                    <a:pt x="18" y="11"/>
                    <a:pt x="18" y="11"/>
                  </a:cubicBezTo>
                  <a:cubicBezTo>
                    <a:pt x="18" y="11"/>
                    <a:pt x="19" y="11"/>
                    <a:pt x="19" y="11"/>
                  </a:cubicBezTo>
                  <a:cubicBezTo>
                    <a:pt x="19" y="11"/>
                    <a:pt x="19" y="11"/>
                    <a:pt x="19" y="11"/>
                  </a:cubicBezTo>
                  <a:cubicBezTo>
                    <a:pt x="19" y="11"/>
                    <a:pt x="19" y="11"/>
                    <a:pt x="19" y="11"/>
                  </a:cubicBezTo>
                  <a:cubicBezTo>
                    <a:pt x="19" y="11"/>
                    <a:pt x="19" y="11"/>
                    <a:pt x="20" y="11"/>
                  </a:cubicBezTo>
                  <a:cubicBezTo>
                    <a:pt x="20" y="11"/>
                    <a:pt x="20" y="11"/>
                    <a:pt x="20" y="11"/>
                  </a:cubicBezTo>
                  <a:cubicBezTo>
                    <a:pt x="20" y="11"/>
                    <a:pt x="20" y="12"/>
                    <a:pt x="20" y="12"/>
                  </a:cubicBezTo>
                  <a:cubicBezTo>
                    <a:pt x="20" y="12"/>
                    <a:pt x="19" y="12"/>
                    <a:pt x="19" y="12"/>
                  </a:cubicBezTo>
                  <a:cubicBezTo>
                    <a:pt x="19" y="12"/>
                    <a:pt x="19" y="12"/>
                    <a:pt x="19" y="12"/>
                  </a:cubicBezTo>
                  <a:cubicBezTo>
                    <a:pt x="19" y="12"/>
                    <a:pt x="19" y="12"/>
                    <a:pt x="19" y="12"/>
                  </a:cubicBezTo>
                  <a:cubicBezTo>
                    <a:pt x="19" y="12"/>
                    <a:pt x="19" y="13"/>
                    <a:pt x="19" y="13"/>
                  </a:cubicBezTo>
                  <a:cubicBezTo>
                    <a:pt x="18" y="13"/>
                    <a:pt x="18" y="13"/>
                    <a:pt x="18" y="13"/>
                  </a:cubicBezTo>
                  <a:cubicBezTo>
                    <a:pt x="18" y="13"/>
                    <a:pt x="18" y="13"/>
                    <a:pt x="18" y="13"/>
                  </a:cubicBezTo>
                  <a:cubicBezTo>
                    <a:pt x="18" y="13"/>
                    <a:pt x="18" y="13"/>
                    <a:pt x="18" y="13"/>
                  </a:cubicBezTo>
                  <a:cubicBezTo>
                    <a:pt x="18" y="13"/>
                    <a:pt x="18" y="13"/>
                    <a:pt x="17" y="14"/>
                  </a:cubicBezTo>
                  <a:cubicBezTo>
                    <a:pt x="17" y="14"/>
                    <a:pt x="17" y="14"/>
                    <a:pt x="17" y="14"/>
                  </a:cubicBezTo>
                  <a:cubicBezTo>
                    <a:pt x="17" y="14"/>
                    <a:pt x="16" y="14"/>
                    <a:pt x="16" y="13"/>
                  </a:cubicBezTo>
                  <a:cubicBezTo>
                    <a:pt x="16" y="13"/>
                    <a:pt x="16" y="14"/>
                    <a:pt x="16" y="14"/>
                  </a:cubicBezTo>
                  <a:cubicBezTo>
                    <a:pt x="16" y="14"/>
                    <a:pt x="15" y="14"/>
                    <a:pt x="15" y="14"/>
                  </a:cubicBezTo>
                  <a:cubicBezTo>
                    <a:pt x="15" y="14"/>
                    <a:pt x="15" y="14"/>
                    <a:pt x="15" y="14"/>
                  </a:cubicBezTo>
                  <a:cubicBezTo>
                    <a:pt x="15" y="14"/>
                    <a:pt x="14" y="14"/>
                    <a:pt x="14" y="14"/>
                  </a:cubicBezTo>
                  <a:cubicBezTo>
                    <a:pt x="14" y="14"/>
                    <a:pt x="14" y="14"/>
                    <a:pt x="14" y="14"/>
                  </a:cubicBezTo>
                  <a:cubicBezTo>
                    <a:pt x="14" y="15"/>
                    <a:pt x="14" y="15"/>
                    <a:pt x="15" y="15"/>
                  </a:cubicBezTo>
                  <a:cubicBezTo>
                    <a:pt x="15" y="15"/>
                    <a:pt x="15" y="16"/>
                    <a:pt x="15" y="16"/>
                  </a:cubicBezTo>
                  <a:cubicBezTo>
                    <a:pt x="15" y="16"/>
                    <a:pt x="15" y="17"/>
                    <a:pt x="15" y="17"/>
                  </a:cubicBezTo>
                  <a:cubicBezTo>
                    <a:pt x="15" y="17"/>
                    <a:pt x="15" y="17"/>
                    <a:pt x="15" y="17"/>
                  </a:cubicBezTo>
                  <a:cubicBezTo>
                    <a:pt x="15" y="18"/>
                    <a:pt x="15" y="18"/>
                    <a:pt x="15" y="18"/>
                  </a:cubicBezTo>
                  <a:cubicBezTo>
                    <a:pt x="15" y="18"/>
                    <a:pt x="15" y="18"/>
                    <a:pt x="15" y="19"/>
                  </a:cubicBezTo>
                  <a:cubicBezTo>
                    <a:pt x="16" y="19"/>
                    <a:pt x="16" y="19"/>
                    <a:pt x="16" y="19"/>
                  </a:cubicBezTo>
                  <a:cubicBezTo>
                    <a:pt x="16" y="19"/>
                    <a:pt x="16" y="20"/>
                    <a:pt x="16" y="20"/>
                  </a:cubicBezTo>
                  <a:cubicBezTo>
                    <a:pt x="16" y="20"/>
                    <a:pt x="15" y="20"/>
                    <a:pt x="15" y="20"/>
                  </a:cubicBezTo>
                  <a:cubicBezTo>
                    <a:pt x="15" y="20"/>
                    <a:pt x="15" y="20"/>
                    <a:pt x="14" y="20"/>
                  </a:cubicBezTo>
                  <a:cubicBezTo>
                    <a:pt x="14" y="19"/>
                    <a:pt x="14" y="19"/>
                    <a:pt x="14" y="19"/>
                  </a:cubicBezTo>
                  <a:cubicBezTo>
                    <a:pt x="14" y="19"/>
                    <a:pt x="13" y="19"/>
                    <a:pt x="13" y="19"/>
                  </a:cubicBezTo>
                  <a:cubicBezTo>
                    <a:pt x="13" y="19"/>
                    <a:pt x="13" y="19"/>
                    <a:pt x="12" y="18"/>
                  </a:cubicBezTo>
                  <a:cubicBezTo>
                    <a:pt x="12" y="18"/>
                    <a:pt x="12" y="18"/>
                    <a:pt x="12" y="18"/>
                  </a:cubicBezTo>
                  <a:cubicBezTo>
                    <a:pt x="12" y="18"/>
                    <a:pt x="11" y="18"/>
                    <a:pt x="11" y="18"/>
                  </a:cubicBezTo>
                  <a:cubicBezTo>
                    <a:pt x="11" y="17"/>
                    <a:pt x="11" y="17"/>
                    <a:pt x="10" y="17"/>
                  </a:cubicBezTo>
                  <a:cubicBezTo>
                    <a:pt x="10" y="17"/>
                    <a:pt x="10" y="17"/>
                    <a:pt x="10" y="17"/>
                  </a:cubicBezTo>
                  <a:cubicBezTo>
                    <a:pt x="9" y="17"/>
                    <a:pt x="9" y="17"/>
                    <a:pt x="9" y="17"/>
                  </a:cubicBezTo>
                  <a:cubicBezTo>
                    <a:pt x="9" y="17"/>
                    <a:pt x="9" y="17"/>
                    <a:pt x="8" y="17"/>
                  </a:cubicBezTo>
                  <a:cubicBezTo>
                    <a:pt x="8" y="17"/>
                    <a:pt x="8" y="17"/>
                    <a:pt x="8" y="17"/>
                  </a:cubicBezTo>
                  <a:cubicBezTo>
                    <a:pt x="8" y="17"/>
                    <a:pt x="7" y="17"/>
                    <a:pt x="7" y="17"/>
                  </a:cubicBezTo>
                  <a:cubicBezTo>
                    <a:pt x="7" y="17"/>
                    <a:pt x="7" y="18"/>
                    <a:pt x="7" y="18"/>
                  </a:cubicBezTo>
                  <a:cubicBezTo>
                    <a:pt x="6" y="18"/>
                    <a:pt x="6" y="18"/>
                    <a:pt x="6" y="18"/>
                  </a:cubicBezTo>
                  <a:cubicBezTo>
                    <a:pt x="6" y="18"/>
                    <a:pt x="5" y="17"/>
                    <a:pt x="5" y="17"/>
                  </a:cubicBezTo>
                  <a:cubicBezTo>
                    <a:pt x="5" y="17"/>
                    <a:pt x="5" y="17"/>
                    <a:pt x="5" y="17"/>
                  </a:cubicBezTo>
                  <a:cubicBezTo>
                    <a:pt x="5" y="17"/>
                    <a:pt x="4" y="17"/>
                    <a:pt x="4" y="17"/>
                  </a:cubicBezTo>
                  <a:cubicBezTo>
                    <a:pt x="4" y="18"/>
                    <a:pt x="4" y="18"/>
                    <a:pt x="4" y="18"/>
                  </a:cubicBezTo>
                  <a:cubicBezTo>
                    <a:pt x="4" y="18"/>
                    <a:pt x="4" y="18"/>
                    <a:pt x="4" y="18"/>
                  </a:cubicBezTo>
                  <a:cubicBezTo>
                    <a:pt x="5" y="19"/>
                    <a:pt x="5" y="19"/>
                    <a:pt x="5" y="19"/>
                  </a:cubicBezTo>
                  <a:cubicBezTo>
                    <a:pt x="5" y="19"/>
                    <a:pt x="6" y="19"/>
                    <a:pt x="6" y="19"/>
                  </a:cubicBezTo>
                  <a:cubicBezTo>
                    <a:pt x="6" y="19"/>
                    <a:pt x="7" y="19"/>
                    <a:pt x="7" y="19"/>
                  </a:cubicBezTo>
                  <a:cubicBezTo>
                    <a:pt x="7" y="19"/>
                    <a:pt x="7" y="19"/>
                    <a:pt x="7" y="20"/>
                  </a:cubicBezTo>
                  <a:cubicBezTo>
                    <a:pt x="8" y="20"/>
                    <a:pt x="8" y="20"/>
                    <a:pt x="8" y="20"/>
                  </a:cubicBezTo>
                  <a:cubicBezTo>
                    <a:pt x="8" y="20"/>
                    <a:pt x="8" y="20"/>
                    <a:pt x="8" y="20"/>
                  </a:cubicBezTo>
                  <a:cubicBezTo>
                    <a:pt x="8" y="21"/>
                    <a:pt x="8" y="21"/>
                    <a:pt x="8" y="2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394" name="Freeform 702"/>
            <p:cNvSpPr>
              <a:spLocks/>
            </p:cNvSpPr>
            <p:nvPr/>
          </p:nvSpPr>
          <p:spPr bwMode="auto">
            <a:xfrm>
              <a:off x="9346034" y="3435041"/>
              <a:ext cx="334076" cy="558258"/>
            </a:xfrm>
            <a:custGeom>
              <a:avLst/>
              <a:gdLst>
                <a:gd name="T0" fmla="*/ 10 w 36"/>
                <a:gd name="T1" fmla="*/ 58 h 60"/>
                <a:gd name="T2" fmla="*/ 9 w 36"/>
                <a:gd name="T3" fmla="*/ 60 h 60"/>
                <a:gd name="T4" fmla="*/ 7 w 36"/>
                <a:gd name="T5" fmla="*/ 58 h 60"/>
                <a:gd name="T6" fmla="*/ 7 w 36"/>
                <a:gd name="T7" fmla="*/ 56 h 60"/>
                <a:gd name="T8" fmla="*/ 7 w 36"/>
                <a:gd name="T9" fmla="*/ 60 h 60"/>
                <a:gd name="T10" fmla="*/ 5 w 36"/>
                <a:gd name="T11" fmla="*/ 58 h 60"/>
                <a:gd name="T12" fmla="*/ 4 w 36"/>
                <a:gd name="T13" fmla="*/ 55 h 60"/>
                <a:gd name="T14" fmla="*/ 8 w 36"/>
                <a:gd name="T15" fmla="*/ 54 h 60"/>
                <a:gd name="T16" fmla="*/ 6 w 36"/>
                <a:gd name="T17" fmla="*/ 52 h 60"/>
                <a:gd name="T18" fmla="*/ 3 w 36"/>
                <a:gd name="T19" fmla="*/ 50 h 60"/>
                <a:gd name="T20" fmla="*/ 4 w 36"/>
                <a:gd name="T21" fmla="*/ 51 h 60"/>
                <a:gd name="T22" fmla="*/ 3 w 36"/>
                <a:gd name="T23" fmla="*/ 52 h 60"/>
                <a:gd name="T24" fmla="*/ 1 w 36"/>
                <a:gd name="T25" fmla="*/ 50 h 60"/>
                <a:gd name="T26" fmla="*/ 0 w 36"/>
                <a:gd name="T27" fmla="*/ 48 h 60"/>
                <a:gd name="T28" fmla="*/ 2 w 36"/>
                <a:gd name="T29" fmla="*/ 45 h 60"/>
                <a:gd name="T30" fmla="*/ 2 w 36"/>
                <a:gd name="T31" fmla="*/ 42 h 60"/>
                <a:gd name="T32" fmla="*/ 5 w 36"/>
                <a:gd name="T33" fmla="*/ 40 h 60"/>
                <a:gd name="T34" fmla="*/ 8 w 36"/>
                <a:gd name="T35" fmla="*/ 36 h 60"/>
                <a:gd name="T36" fmla="*/ 11 w 36"/>
                <a:gd name="T37" fmla="*/ 35 h 60"/>
                <a:gd name="T38" fmla="*/ 15 w 36"/>
                <a:gd name="T39" fmla="*/ 34 h 60"/>
                <a:gd name="T40" fmla="*/ 19 w 36"/>
                <a:gd name="T41" fmla="*/ 33 h 60"/>
                <a:gd name="T42" fmla="*/ 19 w 36"/>
                <a:gd name="T43" fmla="*/ 28 h 60"/>
                <a:gd name="T44" fmla="*/ 19 w 36"/>
                <a:gd name="T45" fmla="*/ 24 h 60"/>
                <a:gd name="T46" fmla="*/ 19 w 36"/>
                <a:gd name="T47" fmla="*/ 25 h 60"/>
                <a:gd name="T48" fmla="*/ 21 w 36"/>
                <a:gd name="T49" fmla="*/ 27 h 60"/>
                <a:gd name="T50" fmla="*/ 25 w 36"/>
                <a:gd name="T51" fmla="*/ 23 h 60"/>
                <a:gd name="T52" fmla="*/ 26 w 36"/>
                <a:gd name="T53" fmla="*/ 18 h 60"/>
                <a:gd name="T54" fmla="*/ 25 w 36"/>
                <a:gd name="T55" fmla="*/ 12 h 60"/>
                <a:gd name="T56" fmla="*/ 24 w 36"/>
                <a:gd name="T57" fmla="*/ 9 h 60"/>
                <a:gd name="T58" fmla="*/ 22 w 36"/>
                <a:gd name="T59" fmla="*/ 8 h 60"/>
                <a:gd name="T60" fmla="*/ 22 w 36"/>
                <a:gd name="T61" fmla="*/ 3 h 60"/>
                <a:gd name="T62" fmla="*/ 24 w 36"/>
                <a:gd name="T63" fmla="*/ 4 h 60"/>
                <a:gd name="T64" fmla="*/ 25 w 36"/>
                <a:gd name="T65" fmla="*/ 2 h 60"/>
                <a:gd name="T66" fmla="*/ 23 w 36"/>
                <a:gd name="T67" fmla="*/ 0 h 60"/>
                <a:gd name="T68" fmla="*/ 25 w 36"/>
                <a:gd name="T69" fmla="*/ 0 h 60"/>
                <a:gd name="T70" fmla="*/ 31 w 36"/>
                <a:gd name="T71" fmla="*/ 9 h 60"/>
                <a:gd name="T72" fmla="*/ 33 w 36"/>
                <a:gd name="T73" fmla="*/ 13 h 60"/>
                <a:gd name="T74" fmla="*/ 32 w 36"/>
                <a:gd name="T75" fmla="*/ 17 h 60"/>
                <a:gd name="T76" fmla="*/ 34 w 36"/>
                <a:gd name="T77" fmla="*/ 24 h 60"/>
                <a:gd name="T78" fmla="*/ 36 w 36"/>
                <a:gd name="T79" fmla="*/ 32 h 60"/>
                <a:gd name="T80" fmla="*/ 35 w 36"/>
                <a:gd name="T81" fmla="*/ 36 h 60"/>
                <a:gd name="T82" fmla="*/ 33 w 36"/>
                <a:gd name="T83" fmla="*/ 35 h 60"/>
                <a:gd name="T84" fmla="*/ 31 w 36"/>
                <a:gd name="T85" fmla="*/ 38 h 60"/>
                <a:gd name="T86" fmla="*/ 30 w 36"/>
                <a:gd name="T87" fmla="*/ 36 h 60"/>
                <a:gd name="T88" fmla="*/ 28 w 36"/>
                <a:gd name="T89" fmla="*/ 39 h 60"/>
                <a:gd name="T90" fmla="*/ 24 w 36"/>
                <a:gd name="T91" fmla="*/ 39 h 60"/>
                <a:gd name="T92" fmla="*/ 23 w 36"/>
                <a:gd name="T93" fmla="*/ 37 h 60"/>
                <a:gd name="T94" fmla="*/ 24 w 36"/>
                <a:gd name="T95" fmla="*/ 41 h 60"/>
                <a:gd name="T96" fmla="*/ 22 w 36"/>
                <a:gd name="T97" fmla="*/ 45 h 60"/>
                <a:gd name="T98" fmla="*/ 19 w 36"/>
                <a:gd name="T99" fmla="*/ 42 h 60"/>
                <a:gd name="T100" fmla="*/ 19 w 36"/>
                <a:gd name="T101" fmla="*/ 39 h 60"/>
                <a:gd name="T102" fmla="*/ 10 w 36"/>
                <a:gd name="T103" fmla="*/ 42 h 60"/>
                <a:gd name="T104" fmla="*/ 5 w 36"/>
                <a:gd name="T105" fmla="*/ 44 h 60"/>
                <a:gd name="T106" fmla="*/ 8 w 36"/>
                <a:gd name="T107" fmla="*/ 46 h 60"/>
                <a:gd name="T108" fmla="*/ 10 w 36"/>
                <a:gd name="T109" fmla="*/ 5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 h="60">
                  <a:moveTo>
                    <a:pt x="9" y="54"/>
                  </a:moveTo>
                  <a:cubicBezTo>
                    <a:pt x="9" y="55"/>
                    <a:pt x="9" y="55"/>
                    <a:pt x="9" y="56"/>
                  </a:cubicBezTo>
                  <a:cubicBezTo>
                    <a:pt x="9" y="56"/>
                    <a:pt x="10" y="56"/>
                    <a:pt x="10" y="57"/>
                  </a:cubicBezTo>
                  <a:cubicBezTo>
                    <a:pt x="10" y="57"/>
                    <a:pt x="10" y="57"/>
                    <a:pt x="10" y="57"/>
                  </a:cubicBezTo>
                  <a:cubicBezTo>
                    <a:pt x="10" y="58"/>
                    <a:pt x="10" y="58"/>
                    <a:pt x="10" y="58"/>
                  </a:cubicBezTo>
                  <a:cubicBezTo>
                    <a:pt x="10" y="58"/>
                    <a:pt x="10" y="59"/>
                    <a:pt x="10" y="58"/>
                  </a:cubicBezTo>
                  <a:cubicBezTo>
                    <a:pt x="9" y="58"/>
                    <a:pt x="9" y="58"/>
                    <a:pt x="9" y="58"/>
                  </a:cubicBezTo>
                  <a:cubicBezTo>
                    <a:pt x="9" y="58"/>
                    <a:pt x="9" y="58"/>
                    <a:pt x="9" y="58"/>
                  </a:cubicBezTo>
                  <a:cubicBezTo>
                    <a:pt x="9" y="58"/>
                    <a:pt x="9" y="58"/>
                    <a:pt x="9" y="59"/>
                  </a:cubicBezTo>
                  <a:cubicBezTo>
                    <a:pt x="9" y="59"/>
                    <a:pt x="9" y="59"/>
                    <a:pt x="9" y="59"/>
                  </a:cubicBezTo>
                  <a:cubicBezTo>
                    <a:pt x="9" y="59"/>
                    <a:pt x="9" y="59"/>
                    <a:pt x="9" y="60"/>
                  </a:cubicBezTo>
                  <a:cubicBezTo>
                    <a:pt x="9" y="60"/>
                    <a:pt x="9" y="60"/>
                    <a:pt x="9" y="60"/>
                  </a:cubicBezTo>
                  <a:cubicBezTo>
                    <a:pt x="8" y="60"/>
                    <a:pt x="8" y="60"/>
                    <a:pt x="8" y="60"/>
                  </a:cubicBezTo>
                  <a:cubicBezTo>
                    <a:pt x="8" y="60"/>
                    <a:pt x="8" y="60"/>
                    <a:pt x="8" y="60"/>
                  </a:cubicBezTo>
                  <a:cubicBezTo>
                    <a:pt x="8" y="60"/>
                    <a:pt x="8" y="60"/>
                    <a:pt x="8" y="60"/>
                  </a:cubicBezTo>
                  <a:cubicBezTo>
                    <a:pt x="8" y="59"/>
                    <a:pt x="8" y="59"/>
                    <a:pt x="8" y="59"/>
                  </a:cubicBezTo>
                  <a:cubicBezTo>
                    <a:pt x="8" y="59"/>
                    <a:pt x="8" y="59"/>
                    <a:pt x="8" y="58"/>
                  </a:cubicBezTo>
                  <a:cubicBezTo>
                    <a:pt x="7" y="58"/>
                    <a:pt x="7" y="58"/>
                    <a:pt x="7" y="58"/>
                  </a:cubicBezTo>
                  <a:cubicBezTo>
                    <a:pt x="7" y="58"/>
                    <a:pt x="7" y="58"/>
                    <a:pt x="7" y="57"/>
                  </a:cubicBezTo>
                  <a:cubicBezTo>
                    <a:pt x="7" y="57"/>
                    <a:pt x="7" y="57"/>
                    <a:pt x="7" y="57"/>
                  </a:cubicBezTo>
                  <a:cubicBezTo>
                    <a:pt x="7" y="57"/>
                    <a:pt x="7" y="57"/>
                    <a:pt x="7" y="56"/>
                  </a:cubicBezTo>
                  <a:cubicBezTo>
                    <a:pt x="7" y="56"/>
                    <a:pt x="8" y="56"/>
                    <a:pt x="7" y="56"/>
                  </a:cubicBezTo>
                  <a:cubicBezTo>
                    <a:pt x="7" y="56"/>
                    <a:pt x="7" y="56"/>
                    <a:pt x="7" y="56"/>
                  </a:cubicBezTo>
                  <a:cubicBezTo>
                    <a:pt x="7" y="56"/>
                    <a:pt x="7" y="56"/>
                    <a:pt x="7" y="56"/>
                  </a:cubicBezTo>
                  <a:cubicBezTo>
                    <a:pt x="6" y="56"/>
                    <a:pt x="6" y="57"/>
                    <a:pt x="6" y="57"/>
                  </a:cubicBezTo>
                  <a:cubicBezTo>
                    <a:pt x="6" y="57"/>
                    <a:pt x="6" y="58"/>
                    <a:pt x="7" y="58"/>
                  </a:cubicBezTo>
                  <a:cubicBezTo>
                    <a:pt x="7" y="58"/>
                    <a:pt x="7" y="58"/>
                    <a:pt x="7" y="58"/>
                  </a:cubicBezTo>
                  <a:cubicBezTo>
                    <a:pt x="7" y="59"/>
                    <a:pt x="7" y="59"/>
                    <a:pt x="7" y="59"/>
                  </a:cubicBezTo>
                  <a:cubicBezTo>
                    <a:pt x="7" y="59"/>
                    <a:pt x="7" y="59"/>
                    <a:pt x="7" y="60"/>
                  </a:cubicBezTo>
                  <a:cubicBezTo>
                    <a:pt x="7" y="60"/>
                    <a:pt x="7" y="60"/>
                    <a:pt x="7" y="60"/>
                  </a:cubicBezTo>
                  <a:cubicBezTo>
                    <a:pt x="7" y="60"/>
                    <a:pt x="7" y="60"/>
                    <a:pt x="6" y="60"/>
                  </a:cubicBezTo>
                  <a:cubicBezTo>
                    <a:pt x="6" y="60"/>
                    <a:pt x="6" y="59"/>
                    <a:pt x="6" y="59"/>
                  </a:cubicBezTo>
                  <a:cubicBezTo>
                    <a:pt x="6" y="59"/>
                    <a:pt x="6" y="59"/>
                    <a:pt x="6" y="59"/>
                  </a:cubicBezTo>
                  <a:cubicBezTo>
                    <a:pt x="6" y="59"/>
                    <a:pt x="6" y="59"/>
                    <a:pt x="5" y="59"/>
                  </a:cubicBezTo>
                  <a:cubicBezTo>
                    <a:pt x="5" y="59"/>
                    <a:pt x="5" y="59"/>
                    <a:pt x="5" y="59"/>
                  </a:cubicBezTo>
                  <a:cubicBezTo>
                    <a:pt x="5" y="59"/>
                    <a:pt x="5" y="59"/>
                    <a:pt x="5" y="58"/>
                  </a:cubicBezTo>
                  <a:cubicBezTo>
                    <a:pt x="5" y="58"/>
                    <a:pt x="5" y="58"/>
                    <a:pt x="5" y="58"/>
                  </a:cubicBezTo>
                  <a:cubicBezTo>
                    <a:pt x="5" y="58"/>
                    <a:pt x="5" y="58"/>
                    <a:pt x="5" y="57"/>
                  </a:cubicBezTo>
                  <a:cubicBezTo>
                    <a:pt x="5" y="57"/>
                    <a:pt x="5" y="57"/>
                    <a:pt x="5" y="57"/>
                  </a:cubicBezTo>
                  <a:cubicBezTo>
                    <a:pt x="5" y="57"/>
                    <a:pt x="5" y="56"/>
                    <a:pt x="5" y="56"/>
                  </a:cubicBezTo>
                  <a:cubicBezTo>
                    <a:pt x="5" y="56"/>
                    <a:pt x="5" y="55"/>
                    <a:pt x="5" y="55"/>
                  </a:cubicBezTo>
                  <a:cubicBezTo>
                    <a:pt x="5" y="55"/>
                    <a:pt x="4" y="55"/>
                    <a:pt x="4" y="55"/>
                  </a:cubicBezTo>
                  <a:cubicBezTo>
                    <a:pt x="4" y="55"/>
                    <a:pt x="4" y="55"/>
                    <a:pt x="5" y="54"/>
                  </a:cubicBezTo>
                  <a:cubicBezTo>
                    <a:pt x="5" y="54"/>
                    <a:pt x="5" y="54"/>
                    <a:pt x="5" y="54"/>
                  </a:cubicBezTo>
                  <a:cubicBezTo>
                    <a:pt x="5" y="54"/>
                    <a:pt x="6" y="54"/>
                    <a:pt x="6" y="54"/>
                  </a:cubicBezTo>
                  <a:cubicBezTo>
                    <a:pt x="6" y="54"/>
                    <a:pt x="6" y="53"/>
                    <a:pt x="6" y="53"/>
                  </a:cubicBezTo>
                  <a:cubicBezTo>
                    <a:pt x="7" y="53"/>
                    <a:pt x="7" y="53"/>
                    <a:pt x="7" y="53"/>
                  </a:cubicBezTo>
                  <a:cubicBezTo>
                    <a:pt x="7" y="53"/>
                    <a:pt x="8" y="54"/>
                    <a:pt x="8" y="54"/>
                  </a:cubicBezTo>
                  <a:cubicBezTo>
                    <a:pt x="8" y="54"/>
                    <a:pt x="8" y="53"/>
                    <a:pt x="8" y="53"/>
                  </a:cubicBezTo>
                  <a:cubicBezTo>
                    <a:pt x="8" y="53"/>
                    <a:pt x="8" y="53"/>
                    <a:pt x="7" y="53"/>
                  </a:cubicBezTo>
                  <a:cubicBezTo>
                    <a:pt x="7" y="53"/>
                    <a:pt x="7" y="52"/>
                    <a:pt x="7" y="52"/>
                  </a:cubicBezTo>
                  <a:cubicBezTo>
                    <a:pt x="7" y="52"/>
                    <a:pt x="7" y="52"/>
                    <a:pt x="7" y="52"/>
                  </a:cubicBezTo>
                  <a:cubicBezTo>
                    <a:pt x="6" y="52"/>
                    <a:pt x="6" y="52"/>
                    <a:pt x="6" y="52"/>
                  </a:cubicBezTo>
                  <a:cubicBezTo>
                    <a:pt x="6" y="52"/>
                    <a:pt x="6" y="52"/>
                    <a:pt x="6" y="52"/>
                  </a:cubicBezTo>
                  <a:cubicBezTo>
                    <a:pt x="6" y="53"/>
                    <a:pt x="5" y="52"/>
                    <a:pt x="5" y="52"/>
                  </a:cubicBezTo>
                  <a:cubicBezTo>
                    <a:pt x="5" y="52"/>
                    <a:pt x="5" y="52"/>
                    <a:pt x="5" y="52"/>
                  </a:cubicBezTo>
                  <a:cubicBezTo>
                    <a:pt x="5" y="52"/>
                    <a:pt x="4" y="52"/>
                    <a:pt x="4" y="52"/>
                  </a:cubicBezTo>
                  <a:cubicBezTo>
                    <a:pt x="4" y="51"/>
                    <a:pt x="4" y="51"/>
                    <a:pt x="4" y="51"/>
                  </a:cubicBezTo>
                  <a:cubicBezTo>
                    <a:pt x="4" y="51"/>
                    <a:pt x="4" y="50"/>
                    <a:pt x="4" y="50"/>
                  </a:cubicBezTo>
                  <a:cubicBezTo>
                    <a:pt x="4" y="50"/>
                    <a:pt x="4" y="50"/>
                    <a:pt x="3" y="50"/>
                  </a:cubicBezTo>
                  <a:cubicBezTo>
                    <a:pt x="3" y="49"/>
                    <a:pt x="3" y="49"/>
                    <a:pt x="3" y="49"/>
                  </a:cubicBezTo>
                  <a:cubicBezTo>
                    <a:pt x="3" y="49"/>
                    <a:pt x="3" y="49"/>
                    <a:pt x="3" y="49"/>
                  </a:cubicBezTo>
                  <a:cubicBezTo>
                    <a:pt x="3" y="49"/>
                    <a:pt x="3" y="50"/>
                    <a:pt x="3" y="50"/>
                  </a:cubicBezTo>
                  <a:cubicBezTo>
                    <a:pt x="3" y="50"/>
                    <a:pt x="3" y="50"/>
                    <a:pt x="3" y="50"/>
                  </a:cubicBezTo>
                  <a:cubicBezTo>
                    <a:pt x="3" y="50"/>
                    <a:pt x="3" y="50"/>
                    <a:pt x="3" y="50"/>
                  </a:cubicBezTo>
                  <a:cubicBezTo>
                    <a:pt x="3" y="51"/>
                    <a:pt x="3" y="51"/>
                    <a:pt x="4" y="51"/>
                  </a:cubicBezTo>
                  <a:cubicBezTo>
                    <a:pt x="4" y="51"/>
                    <a:pt x="4" y="51"/>
                    <a:pt x="4" y="51"/>
                  </a:cubicBezTo>
                  <a:cubicBezTo>
                    <a:pt x="4" y="51"/>
                    <a:pt x="4" y="51"/>
                    <a:pt x="4" y="52"/>
                  </a:cubicBezTo>
                  <a:cubicBezTo>
                    <a:pt x="4" y="52"/>
                    <a:pt x="4" y="52"/>
                    <a:pt x="3" y="52"/>
                  </a:cubicBezTo>
                  <a:cubicBezTo>
                    <a:pt x="3" y="52"/>
                    <a:pt x="3" y="52"/>
                    <a:pt x="3" y="52"/>
                  </a:cubicBezTo>
                  <a:cubicBezTo>
                    <a:pt x="3" y="52"/>
                    <a:pt x="3" y="51"/>
                    <a:pt x="3" y="51"/>
                  </a:cubicBezTo>
                  <a:cubicBezTo>
                    <a:pt x="3" y="51"/>
                    <a:pt x="3" y="52"/>
                    <a:pt x="3" y="52"/>
                  </a:cubicBezTo>
                  <a:cubicBezTo>
                    <a:pt x="3" y="52"/>
                    <a:pt x="3" y="52"/>
                    <a:pt x="3" y="52"/>
                  </a:cubicBezTo>
                  <a:cubicBezTo>
                    <a:pt x="2" y="52"/>
                    <a:pt x="2" y="52"/>
                    <a:pt x="2" y="52"/>
                  </a:cubicBezTo>
                  <a:cubicBezTo>
                    <a:pt x="2" y="52"/>
                    <a:pt x="2" y="52"/>
                    <a:pt x="2" y="52"/>
                  </a:cubicBezTo>
                  <a:cubicBezTo>
                    <a:pt x="1" y="52"/>
                    <a:pt x="1" y="51"/>
                    <a:pt x="1" y="51"/>
                  </a:cubicBezTo>
                  <a:cubicBezTo>
                    <a:pt x="1" y="51"/>
                    <a:pt x="1" y="51"/>
                    <a:pt x="1" y="51"/>
                  </a:cubicBezTo>
                  <a:cubicBezTo>
                    <a:pt x="1" y="51"/>
                    <a:pt x="1" y="50"/>
                    <a:pt x="1" y="50"/>
                  </a:cubicBezTo>
                  <a:cubicBezTo>
                    <a:pt x="1" y="50"/>
                    <a:pt x="1" y="50"/>
                    <a:pt x="1" y="50"/>
                  </a:cubicBezTo>
                  <a:cubicBezTo>
                    <a:pt x="1" y="50"/>
                    <a:pt x="1" y="50"/>
                    <a:pt x="1" y="50"/>
                  </a:cubicBezTo>
                  <a:cubicBezTo>
                    <a:pt x="1" y="50"/>
                    <a:pt x="2" y="50"/>
                    <a:pt x="2" y="50"/>
                  </a:cubicBezTo>
                  <a:cubicBezTo>
                    <a:pt x="1" y="49"/>
                    <a:pt x="1" y="49"/>
                    <a:pt x="1" y="49"/>
                  </a:cubicBezTo>
                  <a:cubicBezTo>
                    <a:pt x="1" y="49"/>
                    <a:pt x="1" y="49"/>
                    <a:pt x="1" y="49"/>
                  </a:cubicBezTo>
                  <a:cubicBezTo>
                    <a:pt x="1" y="49"/>
                    <a:pt x="0" y="48"/>
                    <a:pt x="0" y="48"/>
                  </a:cubicBezTo>
                  <a:cubicBezTo>
                    <a:pt x="0" y="48"/>
                    <a:pt x="0" y="48"/>
                    <a:pt x="0" y="48"/>
                  </a:cubicBezTo>
                  <a:cubicBezTo>
                    <a:pt x="0" y="48"/>
                    <a:pt x="0" y="47"/>
                    <a:pt x="0" y="47"/>
                  </a:cubicBezTo>
                  <a:cubicBezTo>
                    <a:pt x="0" y="47"/>
                    <a:pt x="0" y="47"/>
                    <a:pt x="0" y="47"/>
                  </a:cubicBezTo>
                  <a:cubicBezTo>
                    <a:pt x="0" y="46"/>
                    <a:pt x="1" y="47"/>
                    <a:pt x="1" y="47"/>
                  </a:cubicBezTo>
                  <a:cubicBezTo>
                    <a:pt x="1" y="47"/>
                    <a:pt x="1" y="46"/>
                    <a:pt x="1" y="46"/>
                  </a:cubicBezTo>
                  <a:cubicBezTo>
                    <a:pt x="2" y="46"/>
                    <a:pt x="2" y="45"/>
                    <a:pt x="2" y="45"/>
                  </a:cubicBezTo>
                  <a:cubicBezTo>
                    <a:pt x="2" y="45"/>
                    <a:pt x="2" y="45"/>
                    <a:pt x="2" y="45"/>
                  </a:cubicBezTo>
                  <a:cubicBezTo>
                    <a:pt x="2" y="45"/>
                    <a:pt x="3" y="44"/>
                    <a:pt x="3" y="44"/>
                  </a:cubicBezTo>
                  <a:cubicBezTo>
                    <a:pt x="3" y="44"/>
                    <a:pt x="3" y="44"/>
                    <a:pt x="3" y="44"/>
                  </a:cubicBezTo>
                  <a:cubicBezTo>
                    <a:pt x="3" y="44"/>
                    <a:pt x="2" y="43"/>
                    <a:pt x="2" y="43"/>
                  </a:cubicBezTo>
                  <a:cubicBezTo>
                    <a:pt x="2" y="43"/>
                    <a:pt x="2" y="43"/>
                    <a:pt x="2" y="43"/>
                  </a:cubicBezTo>
                  <a:cubicBezTo>
                    <a:pt x="2" y="43"/>
                    <a:pt x="2" y="42"/>
                    <a:pt x="2" y="42"/>
                  </a:cubicBezTo>
                  <a:cubicBezTo>
                    <a:pt x="2" y="42"/>
                    <a:pt x="2" y="42"/>
                    <a:pt x="2" y="42"/>
                  </a:cubicBezTo>
                  <a:cubicBezTo>
                    <a:pt x="3" y="42"/>
                    <a:pt x="3" y="42"/>
                    <a:pt x="3" y="42"/>
                  </a:cubicBezTo>
                  <a:cubicBezTo>
                    <a:pt x="3" y="42"/>
                    <a:pt x="4" y="42"/>
                    <a:pt x="4" y="42"/>
                  </a:cubicBezTo>
                  <a:cubicBezTo>
                    <a:pt x="4" y="42"/>
                    <a:pt x="4" y="42"/>
                    <a:pt x="4" y="42"/>
                  </a:cubicBezTo>
                  <a:cubicBezTo>
                    <a:pt x="4" y="41"/>
                    <a:pt x="5" y="41"/>
                    <a:pt x="5" y="41"/>
                  </a:cubicBezTo>
                  <a:cubicBezTo>
                    <a:pt x="5" y="41"/>
                    <a:pt x="5" y="40"/>
                    <a:pt x="5" y="40"/>
                  </a:cubicBezTo>
                  <a:cubicBezTo>
                    <a:pt x="5" y="40"/>
                    <a:pt x="6" y="40"/>
                    <a:pt x="6" y="39"/>
                  </a:cubicBezTo>
                  <a:cubicBezTo>
                    <a:pt x="6" y="39"/>
                    <a:pt x="6" y="38"/>
                    <a:pt x="6" y="38"/>
                  </a:cubicBezTo>
                  <a:cubicBezTo>
                    <a:pt x="6" y="38"/>
                    <a:pt x="7" y="37"/>
                    <a:pt x="7" y="37"/>
                  </a:cubicBezTo>
                  <a:cubicBezTo>
                    <a:pt x="7" y="37"/>
                    <a:pt x="7" y="37"/>
                    <a:pt x="7" y="37"/>
                  </a:cubicBezTo>
                  <a:cubicBezTo>
                    <a:pt x="7" y="37"/>
                    <a:pt x="7" y="36"/>
                    <a:pt x="7" y="36"/>
                  </a:cubicBezTo>
                  <a:cubicBezTo>
                    <a:pt x="7" y="36"/>
                    <a:pt x="7" y="36"/>
                    <a:pt x="8" y="36"/>
                  </a:cubicBezTo>
                  <a:cubicBezTo>
                    <a:pt x="8" y="36"/>
                    <a:pt x="8" y="36"/>
                    <a:pt x="8" y="36"/>
                  </a:cubicBezTo>
                  <a:cubicBezTo>
                    <a:pt x="8" y="35"/>
                    <a:pt x="8" y="35"/>
                    <a:pt x="9" y="35"/>
                  </a:cubicBezTo>
                  <a:cubicBezTo>
                    <a:pt x="9" y="35"/>
                    <a:pt x="9" y="35"/>
                    <a:pt x="9" y="35"/>
                  </a:cubicBezTo>
                  <a:cubicBezTo>
                    <a:pt x="9" y="35"/>
                    <a:pt x="10" y="35"/>
                    <a:pt x="10" y="35"/>
                  </a:cubicBezTo>
                  <a:cubicBezTo>
                    <a:pt x="10" y="35"/>
                    <a:pt x="11" y="35"/>
                    <a:pt x="11" y="35"/>
                  </a:cubicBezTo>
                  <a:cubicBezTo>
                    <a:pt x="11" y="35"/>
                    <a:pt x="11" y="35"/>
                    <a:pt x="11" y="35"/>
                  </a:cubicBezTo>
                  <a:cubicBezTo>
                    <a:pt x="12" y="35"/>
                    <a:pt x="12" y="35"/>
                    <a:pt x="12" y="35"/>
                  </a:cubicBezTo>
                  <a:cubicBezTo>
                    <a:pt x="12" y="35"/>
                    <a:pt x="13" y="35"/>
                    <a:pt x="13" y="35"/>
                  </a:cubicBezTo>
                  <a:cubicBezTo>
                    <a:pt x="13" y="35"/>
                    <a:pt x="13" y="34"/>
                    <a:pt x="13" y="34"/>
                  </a:cubicBezTo>
                  <a:cubicBezTo>
                    <a:pt x="13" y="34"/>
                    <a:pt x="14" y="34"/>
                    <a:pt x="14" y="34"/>
                  </a:cubicBezTo>
                  <a:cubicBezTo>
                    <a:pt x="14" y="34"/>
                    <a:pt x="15" y="34"/>
                    <a:pt x="15" y="34"/>
                  </a:cubicBezTo>
                  <a:cubicBezTo>
                    <a:pt x="15" y="34"/>
                    <a:pt x="15" y="34"/>
                    <a:pt x="15" y="34"/>
                  </a:cubicBezTo>
                  <a:cubicBezTo>
                    <a:pt x="16" y="34"/>
                    <a:pt x="16" y="34"/>
                    <a:pt x="16" y="34"/>
                  </a:cubicBezTo>
                  <a:cubicBezTo>
                    <a:pt x="16" y="34"/>
                    <a:pt x="17" y="35"/>
                    <a:pt x="17" y="35"/>
                  </a:cubicBezTo>
                  <a:cubicBezTo>
                    <a:pt x="17" y="35"/>
                    <a:pt x="17" y="35"/>
                    <a:pt x="18" y="35"/>
                  </a:cubicBezTo>
                  <a:cubicBezTo>
                    <a:pt x="18" y="34"/>
                    <a:pt x="18" y="34"/>
                    <a:pt x="18" y="34"/>
                  </a:cubicBezTo>
                  <a:cubicBezTo>
                    <a:pt x="18" y="34"/>
                    <a:pt x="18" y="34"/>
                    <a:pt x="18" y="34"/>
                  </a:cubicBezTo>
                  <a:cubicBezTo>
                    <a:pt x="19" y="34"/>
                    <a:pt x="19" y="33"/>
                    <a:pt x="19" y="33"/>
                  </a:cubicBezTo>
                  <a:cubicBezTo>
                    <a:pt x="19" y="33"/>
                    <a:pt x="18" y="32"/>
                    <a:pt x="18" y="32"/>
                  </a:cubicBezTo>
                  <a:cubicBezTo>
                    <a:pt x="18" y="32"/>
                    <a:pt x="18" y="31"/>
                    <a:pt x="18" y="31"/>
                  </a:cubicBezTo>
                  <a:cubicBezTo>
                    <a:pt x="18" y="31"/>
                    <a:pt x="18" y="31"/>
                    <a:pt x="18" y="31"/>
                  </a:cubicBezTo>
                  <a:cubicBezTo>
                    <a:pt x="19" y="30"/>
                    <a:pt x="19" y="30"/>
                    <a:pt x="19" y="30"/>
                  </a:cubicBezTo>
                  <a:cubicBezTo>
                    <a:pt x="19" y="30"/>
                    <a:pt x="19" y="29"/>
                    <a:pt x="19" y="29"/>
                  </a:cubicBezTo>
                  <a:cubicBezTo>
                    <a:pt x="19" y="29"/>
                    <a:pt x="19" y="28"/>
                    <a:pt x="19" y="28"/>
                  </a:cubicBezTo>
                  <a:cubicBezTo>
                    <a:pt x="19" y="28"/>
                    <a:pt x="19" y="28"/>
                    <a:pt x="19" y="27"/>
                  </a:cubicBezTo>
                  <a:cubicBezTo>
                    <a:pt x="19" y="27"/>
                    <a:pt x="19" y="27"/>
                    <a:pt x="19" y="27"/>
                  </a:cubicBezTo>
                  <a:cubicBezTo>
                    <a:pt x="19" y="27"/>
                    <a:pt x="19" y="26"/>
                    <a:pt x="19" y="26"/>
                  </a:cubicBezTo>
                  <a:cubicBezTo>
                    <a:pt x="19" y="26"/>
                    <a:pt x="18" y="26"/>
                    <a:pt x="18" y="25"/>
                  </a:cubicBezTo>
                  <a:cubicBezTo>
                    <a:pt x="18" y="25"/>
                    <a:pt x="18" y="25"/>
                    <a:pt x="18" y="24"/>
                  </a:cubicBezTo>
                  <a:cubicBezTo>
                    <a:pt x="18" y="24"/>
                    <a:pt x="18" y="24"/>
                    <a:pt x="19" y="24"/>
                  </a:cubicBezTo>
                  <a:cubicBezTo>
                    <a:pt x="19" y="24"/>
                    <a:pt x="19" y="24"/>
                    <a:pt x="19" y="24"/>
                  </a:cubicBezTo>
                  <a:cubicBezTo>
                    <a:pt x="19" y="24"/>
                    <a:pt x="20" y="24"/>
                    <a:pt x="20" y="24"/>
                  </a:cubicBezTo>
                  <a:cubicBezTo>
                    <a:pt x="20" y="24"/>
                    <a:pt x="20" y="24"/>
                    <a:pt x="20" y="24"/>
                  </a:cubicBezTo>
                  <a:cubicBezTo>
                    <a:pt x="20" y="24"/>
                    <a:pt x="20" y="25"/>
                    <a:pt x="20" y="25"/>
                  </a:cubicBezTo>
                  <a:cubicBezTo>
                    <a:pt x="20" y="25"/>
                    <a:pt x="20" y="25"/>
                    <a:pt x="20" y="25"/>
                  </a:cubicBezTo>
                  <a:cubicBezTo>
                    <a:pt x="20" y="25"/>
                    <a:pt x="19" y="25"/>
                    <a:pt x="19" y="25"/>
                  </a:cubicBezTo>
                  <a:cubicBezTo>
                    <a:pt x="19" y="25"/>
                    <a:pt x="20" y="26"/>
                    <a:pt x="20" y="26"/>
                  </a:cubicBezTo>
                  <a:cubicBezTo>
                    <a:pt x="20" y="26"/>
                    <a:pt x="20" y="26"/>
                    <a:pt x="20" y="26"/>
                  </a:cubicBezTo>
                  <a:cubicBezTo>
                    <a:pt x="20" y="26"/>
                    <a:pt x="20" y="26"/>
                    <a:pt x="20" y="26"/>
                  </a:cubicBezTo>
                  <a:cubicBezTo>
                    <a:pt x="20" y="26"/>
                    <a:pt x="20" y="27"/>
                    <a:pt x="20" y="27"/>
                  </a:cubicBezTo>
                  <a:cubicBezTo>
                    <a:pt x="20" y="27"/>
                    <a:pt x="20" y="27"/>
                    <a:pt x="20" y="27"/>
                  </a:cubicBezTo>
                  <a:cubicBezTo>
                    <a:pt x="21" y="27"/>
                    <a:pt x="21" y="27"/>
                    <a:pt x="21" y="27"/>
                  </a:cubicBezTo>
                  <a:cubicBezTo>
                    <a:pt x="21" y="27"/>
                    <a:pt x="22" y="27"/>
                    <a:pt x="22" y="26"/>
                  </a:cubicBezTo>
                  <a:cubicBezTo>
                    <a:pt x="22" y="26"/>
                    <a:pt x="23" y="26"/>
                    <a:pt x="23" y="26"/>
                  </a:cubicBezTo>
                  <a:cubicBezTo>
                    <a:pt x="23" y="25"/>
                    <a:pt x="23" y="25"/>
                    <a:pt x="23" y="25"/>
                  </a:cubicBezTo>
                  <a:cubicBezTo>
                    <a:pt x="24" y="25"/>
                    <a:pt x="24" y="25"/>
                    <a:pt x="24" y="24"/>
                  </a:cubicBezTo>
                  <a:cubicBezTo>
                    <a:pt x="24" y="24"/>
                    <a:pt x="25" y="24"/>
                    <a:pt x="25" y="24"/>
                  </a:cubicBezTo>
                  <a:cubicBezTo>
                    <a:pt x="25" y="23"/>
                    <a:pt x="25" y="23"/>
                    <a:pt x="25" y="23"/>
                  </a:cubicBezTo>
                  <a:cubicBezTo>
                    <a:pt x="25" y="23"/>
                    <a:pt x="25" y="22"/>
                    <a:pt x="25" y="22"/>
                  </a:cubicBezTo>
                  <a:cubicBezTo>
                    <a:pt x="25" y="22"/>
                    <a:pt x="25" y="22"/>
                    <a:pt x="25" y="22"/>
                  </a:cubicBezTo>
                  <a:cubicBezTo>
                    <a:pt x="25" y="22"/>
                    <a:pt x="26" y="21"/>
                    <a:pt x="26" y="21"/>
                  </a:cubicBezTo>
                  <a:cubicBezTo>
                    <a:pt x="26" y="21"/>
                    <a:pt x="25" y="20"/>
                    <a:pt x="25" y="20"/>
                  </a:cubicBezTo>
                  <a:cubicBezTo>
                    <a:pt x="25" y="20"/>
                    <a:pt x="26" y="20"/>
                    <a:pt x="26" y="20"/>
                  </a:cubicBezTo>
                  <a:cubicBezTo>
                    <a:pt x="26" y="19"/>
                    <a:pt x="26" y="19"/>
                    <a:pt x="26" y="18"/>
                  </a:cubicBezTo>
                  <a:cubicBezTo>
                    <a:pt x="26" y="18"/>
                    <a:pt x="25" y="18"/>
                    <a:pt x="25" y="17"/>
                  </a:cubicBezTo>
                  <a:cubicBezTo>
                    <a:pt x="25" y="17"/>
                    <a:pt x="25" y="17"/>
                    <a:pt x="25" y="17"/>
                  </a:cubicBezTo>
                  <a:cubicBezTo>
                    <a:pt x="25" y="16"/>
                    <a:pt x="25" y="16"/>
                    <a:pt x="25" y="15"/>
                  </a:cubicBezTo>
                  <a:cubicBezTo>
                    <a:pt x="25" y="15"/>
                    <a:pt x="25" y="14"/>
                    <a:pt x="25" y="14"/>
                  </a:cubicBezTo>
                  <a:cubicBezTo>
                    <a:pt x="25" y="14"/>
                    <a:pt x="25" y="13"/>
                    <a:pt x="25" y="13"/>
                  </a:cubicBezTo>
                  <a:cubicBezTo>
                    <a:pt x="25" y="13"/>
                    <a:pt x="25" y="12"/>
                    <a:pt x="25" y="12"/>
                  </a:cubicBezTo>
                  <a:cubicBezTo>
                    <a:pt x="25" y="12"/>
                    <a:pt x="25" y="12"/>
                    <a:pt x="25" y="11"/>
                  </a:cubicBezTo>
                  <a:cubicBezTo>
                    <a:pt x="25" y="11"/>
                    <a:pt x="24" y="11"/>
                    <a:pt x="24" y="11"/>
                  </a:cubicBezTo>
                  <a:cubicBezTo>
                    <a:pt x="24" y="11"/>
                    <a:pt x="24" y="10"/>
                    <a:pt x="24" y="10"/>
                  </a:cubicBezTo>
                  <a:cubicBezTo>
                    <a:pt x="24" y="10"/>
                    <a:pt x="25" y="9"/>
                    <a:pt x="24" y="9"/>
                  </a:cubicBezTo>
                  <a:cubicBezTo>
                    <a:pt x="24" y="9"/>
                    <a:pt x="24" y="9"/>
                    <a:pt x="24" y="9"/>
                  </a:cubicBezTo>
                  <a:cubicBezTo>
                    <a:pt x="24" y="9"/>
                    <a:pt x="24" y="9"/>
                    <a:pt x="24" y="9"/>
                  </a:cubicBezTo>
                  <a:cubicBezTo>
                    <a:pt x="24" y="9"/>
                    <a:pt x="24" y="9"/>
                    <a:pt x="24" y="10"/>
                  </a:cubicBezTo>
                  <a:cubicBezTo>
                    <a:pt x="24" y="10"/>
                    <a:pt x="24" y="10"/>
                    <a:pt x="24" y="10"/>
                  </a:cubicBezTo>
                  <a:cubicBezTo>
                    <a:pt x="23" y="10"/>
                    <a:pt x="23" y="10"/>
                    <a:pt x="23" y="9"/>
                  </a:cubicBezTo>
                  <a:cubicBezTo>
                    <a:pt x="23" y="9"/>
                    <a:pt x="23" y="9"/>
                    <a:pt x="23" y="9"/>
                  </a:cubicBezTo>
                  <a:cubicBezTo>
                    <a:pt x="23" y="9"/>
                    <a:pt x="23" y="8"/>
                    <a:pt x="23" y="8"/>
                  </a:cubicBezTo>
                  <a:cubicBezTo>
                    <a:pt x="23" y="8"/>
                    <a:pt x="22" y="8"/>
                    <a:pt x="22" y="8"/>
                  </a:cubicBezTo>
                  <a:cubicBezTo>
                    <a:pt x="22" y="7"/>
                    <a:pt x="22" y="7"/>
                    <a:pt x="22" y="6"/>
                  </a:cubicBezTo>
                  <a:cubicBezTo>
                    <a:pt x="22" y="6"/>
                    <a:pt x="22" y="6"/>
                    <a:pt x="22" y="6"/>
                  </a:cubicBezTo>
                  <a:cubicBezTo>
                    <a:pt x="22" y="6"/>
                    <a:pt x="22" y="5"/>
                    <a:pt x="22" y="5"/>
                  </a:cubicBezTo>
                  <a:cubicBezTo>
                    <a:pt x="22" y="5"/>
                    <a:pt x="22" y="5"/>
                    <a:pt x="22" y="4"/>
                  </a:cubicBezTo>
                  <a:cubicBezTo>
                    <a:pt x="22" y="4"/>
                    <a:pt x="22" y="4"/>
                    <a:pt x="22" y="4"/>
                  </a:cubicBezTo>
                  <a:cubicBezTo>
                    <a:pt x="22" y="3"/>
                    <a:pt x="22" y="3"/>
                    <a:pt x="22" y="3"/>
                  </a:cubicBezTo>
                  <a:cubicBezTo>
                    <a:pt x="22" y="3"/>
                    <a:pt x="22" y="2"/>
                    <a:pt x="22" y="2"/>
                  </a:cubicBezTo>
                  <a:cubicBezTo>
                    <a:pt x="22" y="2"/>
                    <a:pt x="22" y="2"/>
                    <a:pt x="22" y="2"/>
                  </a:cubicBezTo>
                  <a:cubicBezTo>
                    <a:pt x="22" y="2"/>
                    <a:pt x="23" y="2"/>
                    <a:pt x="23" y="2"/>
                  </a:cubicBezTo>
                  <a:cubicBezTo>
                    <a:pt x="23" y="2"/>
                    <a:pt x="23" y="2"/>
                    <a:pt x="23" y="2"/>
                  </a:cubicBezTo>
                  <a:cubicBezTo>
                    <a:pt x="24" y="3"/>
                    <a:pt x="23" y="3"/>
                    <a:pt x="23" y="3"/>
                  </a:cubicBezTo>
                  <a:cubicBezTo>
                    <a:pt x="24" y="3"/>
                    <a:pt x="24" y="3"/>
                    <a:pt x="24" y="4"/>
                  </a:cubicBezTo>
                  <a:cubicBezTo>
                    <a:pt x="24" y="4"/>
                    <a:pt x="24" y="4"/>
                    <a:pt x="24" y="4"/>
                  </a:cubicBezTo>
                  <a:cubicBezTo>
                    <a:pt x="24" y="4"/>
                    <a:pt x="24" y="4"/>
                    <a:pt x="24" y="4"/>
                  </a:cubicBezTo>
                  <a:cubicBezTo>
                    <a:pt x="25" y="4"/>
                    <a:pt x="24" y="4"/>
                    <a:pt x="25" y="3"/>
                  </a:cubicBezTo>
                  <a:cubicBezTo>
                    <a:pt x="25" y="3"/>
                    <a:pt x="25" y="4"/>
                    <a:pt x="25" y="3"/>
                  </a:cubicBezTo>
                  <a:cubicBezTo>
                    <a:pt x="25" y="3"/>
                    <a:pt x="25" y="3"/>
                    <a:pt x="25" y="3"/>
                  </a:cubicBezTo>
                  <a:cubicBezTo>
                    <a:pt x="25" y="3"/>
                    <a:pt x="25" y="2"/>
                    <a:pt x="25" y="2"/>
                  </a:cubicBezTo>
                  <a:cubicBezTo>
                    <a:pt x="25" y="2"/>
                    <a:pt x="25" y="2"/>
                    <a:pt x="25" y="1"/>
                  </a:cubicBezTo>
                  <a:cubicBezTo>
                    <a:pt x="24" y="1"/>
                    <a:pt x="24" y="1"/>
                    <a:pt x="24" y="1"/>
                  </a:cubicBezTo>
                  <a:cubicBezTo>
                    <a:pt x="24" y="1"/>
                    <a:pt x="24" y="2"/>
                    <a:pt x="24" y="2"/>
                  </a:cubicBezTo>
                  <a:cubicBezTo>
                    <a:pt x="24" y="2"/>
                    <a:pt x="23" y="2"/>
                    <a:pt x="23" y="1"/>
                  </a:cubicBezTo>
                  <a:cubicBezTo>
                    <a:pt x="23" y="1"/>
                    <a:pt x="23" y="1"/>
                    <a:pt x="23" y="1"/>
                  </a:cubicBezTo>
                  <a:cubicBezTo>
                    <a:pt x="23" y="1"/>
                    <a:pt x="23" y="0"/>
                    <a:pt x="23" y="0"/>
                  </a:cubicBezTo>
                  <a:cubicBezTo>
                    <a:pt x="23" y="0"/>
                    <a:pt x="23" y="0"/>
                    <a:pt x="23" y="0"/>
                  </a:cubicBezTo>
                  <a:cubicBezTo>
                    <a:pt x="23" y="0"/>
                    <a:pt x="23" y="0"/>
                    <a:pt x="24" y="0"/>
                  </a:cubicBezTo>
                  <a:cubicBezTo>
                    <a:pt x="24" y="0"/>
                    <a:pt x="24" y="0"/>
                    <a:pt x="24" y="0"/>
                  </a:cubicBezTo>
                  <a:cubicBezTo>
                    <a:pt x="24" y="0"/>
                    <a:pt x="24" y="0"/>
                    <a:pt x="24" y="0"/>
                  </a:cubicBezTo>
                  <a:cubicBezTo>
                    <a:pt x="24" y="0"/>
                    <a:pt x="25" y="0"/>
                    <a:pt x="25" y="0"/>
                  </a:cubicBezTo>
                  <a:cubicBezTo>
                    <a:pt x="25" y="0"/>
                    <a:pt x="25" y="0"/>
                    <a:pt x="25" y="0"/>
                  </a:cubicBezTo>
                  <a:cubicBezTo>
                    <a:pt x="26" y="1"/>
                    <a:pt x="25" y="1"/>
                    <a:pt x="26" y="2"/>
                  </a:cubicBezTo>
                  <a:cubicBezTo>
                    <a:pt x="26" y="2"/>
                    <a:pt x="26" y="3"/>
                    <a:pt x="27" y="3"/>
                  </a:cubicBezTo>
                  <a:cubicBezTo>
                    <a:pt x="27" y="4"/>
                    <a:pt x="27" y="5"/>
                    <a:pt x="28" y="5"/>
                  </a:cubicBezTo>
                  <a:cubicBezTo>
                    <a:pt x="28" y="6"/>
                    <a:pt x="29" y="6"/>
                    <a:pt x="29" y="7"/>
                  </a:cubicBezTo>
                  <a:cubicBezTo>
                    <a:pt x="30" y="7"/>
                    <a:pt x="30" y="8"/>
                    <a:pt x="31" y="8"/>
                  </a:cubicBezTo>
                  <a:cubicBezTo>
                    <a:pt x="31" y="8"/>
                    <a:pt x="31" y="9"/>
                    <a:pt x="31" y="9"/>
                  </a:cubicBezTo>
                  <a:cubicBezTo>
                    <a:pt x="31" y="10"/>
                    <a:pt x="31" y="10"/>
                    <a:pt x="31" y="10"/>
                  </a:cubicBezTo>
                  <a:cubicBezTo>
                    <a:pt x="31" y="10"/>
                    <a:pt x="32" y="10"/>
                    <a:pt x="32" y="10"/>
                  </a:cubicBezTo>
                  <a:cubicBezTo>
                    <a:pt x="32" y="10"/>
                    <a:pt x="32" y="11"/>
                    <a:pt x="32" y="11"/>
                  </a:cubicBezTo>
                  <a:cubicBezTo>
                    <a:pt x="32" y="11"/>
                    <a:pt x="32" y="11"/>
                    <a:pt x="32" y="11"/>
                  </a:cubicBezTo>
                  <a:cubicBezTo>
                    <a:pt x="33" y="11"/>
                    <a:pt x="32" y="12"/>
                    <a:pt x="32" y="12"/>
                  </a:cubicBezTo>
                  <a:cubicBezTo>
                    <a:pt x="32" y="12"/>
                    <a:pt x="33" y="12"/>
                    <a:pt x="33" y="13"/>
                  </a:cubicBezTo>
                  <a:cubicBezTo>
                    <a:pt x="33" y="13"/>
                    <a:pt x="32" y="13"/>
                    <a:pt x="32" y="13"/>
                  </a:cubicBezTo>
                  <a:cubicBezTo>
                    <a:pt x="32" y="13"/>
                    <a:pt x="32" y="14"/>
                    <a:pt x="32" y="14"/>
                  </a:cubicBezTo>
                  <a:cubicBezTo>
                    <a:pt x="32" y="14"/>
                    <a:pt x="32" y="14"/>
                    <a:pt x="32" y="14"/>
                  </a:cubicBezTo>
                  <a:cubicBezTo>
                    <a:pt x="33" y="14"/>
                    <a:pt x="32" y="15"/>
                    <a:pt x="32" y="15"/>
                  </a:cubicBezTo>
                  <a:cubicBezTo>
                    <a:pt x="32" y="15"/>
                    <a:pt x="33" y="16"/>
                    <a:pt x="33" y="16"/>
                  </a:cubicBezTo>
                  <a:cubicBezTo>
                    <a:pt x="33" y="16"/>
                    <a:pt x="33" y="17"/>
                    <a:pt x="32" y="17"/>
                  </a:cubicBezTo>
                  <a:cubicBezTo>
                    <a:pt x="32" y="17"/>
                    <a:pt x="32" y="17"/>
                    <a:pt x="32" y="17"/>
                  </a:cubicBezTo>
                  <a:cubicBezTo>
                    <a:pt x="32" y="18"/>
                    <a:pt x="32" y="18"/>
                    <a:pt x="32" y="19"/>
                  </a:cubicBezTo>
                  <a:cubicBezTo>
                    <a:pt x="32" y="19"/>
                    <a:pt x="32" y="20"/>
                    <a:pt x="32" y="20"/>
                  </a:cubicBezTo>
                  <a:cubicBezTo>
                    <a:pt x="32" y="20"/>
                    <a:pt x="33" y="21"/>
                    <a:pt x="33" y="21"/>
                  </a:cubicBezTo>
                  <a:cubicBezTo>
                    <a:pt x="33" y="22"/>
                    <a:pt x="33" y="23"/>
                    <a:pt x="33" y="23"/>
                  </a:cubicBezTo>
                  <a:cubicBezTo>
                    <a:pt x="34" y="23"/>
                    <a:pt x="34" y="24"/>
                    <a:pt x="34" y="24"/>
                  </a:cubicBezTo>
                  <a:cubicBezTo>
                    <a:pt x="34" y="24"/>
                    <a:pt x="34" y="25"/>
                    <a:pt x="34" y="25"/>
                  </a:cubicBezTo>
                  <a:cubicBezTo>
                    <a:pt x="34" y="25"/>
                    <a:pt x="34" y="26"/>
                    <a:pt x="34" y="26"/>
                  </a:cubicBezTo>
                  <a:cubicBezTo>
                    <a:pt x="34" y="27"/>
                    <a:pt x="34" y="27"/>
                    <a:pt x="34" y="28"/>
                  </a:cubicBezTo>
                  <a:cubicBezTo>
                    <a:pt x="34" y="28"/>
                    <a:pt x="35" y="29"/>
                    <a:pt x="35" y="30"/>
                  </a:cubicBezTo>
                  <a:cubicBezTo>
                    <a:pt x="35" y="30"/>
                    <a:pt x="36" y="31"/>
                    <a:pt x="36" y="31"/>
                  </a:cubicBezTo>
                  <a:cubicBezTo>
                    <a:pt x="36" y="32"/>
                    <a:pt x="36" y="32"/>
                    <a:pt x="36" y="32"/>
                  </a:cubicBezTo>
                  <a:cubicBezTo>
                    <a:pt x="36" y="33"/>
                    <a:pt x="35" y="33"/>
                    <a:pt x="35" y="33"/>
                  </a:cubicBezTo>
                  <a:cubicBezTo>
                    <a:pt x="35" y="33"/>
                    <a:pt x="35" y="34"/>
                    <a:pt x="35" y="34"/>
                  </a:cubicBezTo>
                  <a:cubicBezTo>
                    <a:pt x="35" y="34"/>
                    <a:pt x="36" y="34"/>
                    <a:pt x="36" y="34"/>
                  </a:cubicBezTo>
                  <a:cubicBezTo>
                    <a:pt x="36" y="34"/>
                    <a:pt x="36" y="35"/>
                    <a:pt x="36" y="35"/>
                  </a:cubicBezTo>
                  <a:cubicBezTo>
                    <a:pt x="36" y="35"/>
                    <a:pt x="35" y="35"/>
                    <a:pt x="35" y="35"/>
                  </a:cubicBezTo>
                  <a:cubicBezTo>
                    <a:pt x="35" y="35"/>
                    <a:pt x="35" y="36"/>
                    <a:pt x="35" y="36"/>
                  </a:cubicBezTo>
                  <a:cubicBezTo>
                    <a:pt x="35" y="36"/>
                    <a:pt x="35" y="36"/>
                    <a:pt x="34" y="36"/>
                  </a:cubicBezTo>
                  <a:cubicBezTo>
                    <a:pt x="34" y="36"/>
                    <a:pt x="34" y="36"/>
                    <a:pt x="34" y="35"/>
                  </a:cubicBezTo>
                  <a:cubicBezTo>
                    <a:pt x="34" y="35"/>
                    <a:pt x="34" y="35"/>
                    <a:pt x="34" y="35"/>
                  </a:cubicBezTo>
                  <a:cubicBezTo>
                    <a:pt x="34" y="34"/>
                    <a:pt x="34" y="34"/>
                    <a:pt x="34" y="34"/>
                  </a:cubicBezTo>
                  <a:cubicBezTo>
                    <a:pt x="33" y="34"/>
                    <a:pt x="33" y="34"/>
                    <a:pt x="33" y="34"/>
                  </a:cubicBezTo>
                  <a:cubicBezTo>
                    <a:pt x="33" y="34"/>
                    <a:pt x="33" y="34"/>
                    <a:pt x="33" y="35"/>
                  </a:cubicBezTo>
                  <a:cubicBezTo>
                    <a:pt x="32" y="35"/>
                    <a:pt x="32" y="35"/>
                    <a:pt x="32" y="35"/>
                  </a:cubicBezTo>
                  <a:cubicBezTo>
                    <a:pt x="32" y="35"/>
                    <a:pt x="32" y="35"/>
                    <a:pt x="32" y="35"/>
                  </a:cubicBezTo>
                  <a:cubicBezTo>
                    <a:pt x="31" y="35"/>
                    <a:pt x="32" y="36"/>
                    <a:pt x="32" y="36"/>
                  </a:cubicBezTo>
                  <a:cubicBezTo>
                    <a:pt x="32" y="36"/>
                    <a:pt x="32" y="37"/>
                    <a:pt x="32" y="37"/>
                  </a:cubicBezTo>
                  <a:cubicBezTo>
                    <a:pt x="32" y="38"/>
                    <a:pt x="32" y="38"/>
                    <a:pt x="32" y="38"/>
                  </a:cubicBezTo>
                  <a:cubicBezTo>
                    <a:pt x="31" y="38"/>
                    <a:pt x="31" y="39"/>
                    <a:pt x="31" y="38"/>
                  </a:cubicBezTo>
                  <a:cubicBezTo>
                    <a:pt x="31" y="38"/>
                    <a:pt x="31" y="38"/>
                    <a:pt x="31" y="38"/>
                  </a:cubicBezTo>
                  <a:cubicBezTo>
                    <a:pt x="31" y="37"/>
                    <a:pt x="31" y="37"/>
                    <a:pt x="31" y="37"/>
                  </a:cubicBezTo>
                  <a:cubicBezTo>
                    <a:pt x="31" y="37"/>
                    <a:pt x="31" y="36"/>
                    <a:pt x="31" y="36"/>
                  </a:cubicBezTo>
                  <a:cubicBezTo>
                    <a:pt x="31" y="36"/>
                    <a:pt x="31" y="36"/>
                    <a:pt x="30" y="36"/>
                  </a:cubicBezTo>
                  <a:cubicBezTo>
                    <a:pt x="30" y="35"/>
                    <a:pt x="30" y="35"/>
                    <a:pt x="30" y="36"/>
                  </a:cubicBezTo>
                  <a:cubicBezTo>
                    <a:pt x="30" y="36"/>
                    <a:pt x="30" y="36"/>
                    <a:pt x="30" y="36"/>
                  </a:cubicBezTo>
                  <a:cubicBezTo>
                    <a:pt x="29" y="36"/>
                    <a:pt x="30" y="37"/>
                    <a:pt x="30" y="37"/>
                  </a:cubicBezTo>
                  <a:cubicBezTo>
                    <a:pt x="30" y="37"/>
                    <a:pt x="29" y="37"/>
                    <a:pt x="29" y="37"/>
                  </a:cubicBezTo>
                  <a:cubicBezTo>
                    <a:pt x="29" y="38"/>
                    <a:pt x="29" y="38"/>
                    <a:pt x="29" y="38"/>
                  </a:cubicBezTo>
                  <a:cubicBezTo>
                    <a:pt x="29" y="38"/>
                    <a:pt x="29" y="39"/>
                    <a:pt x="29" y="39"/>
                  </a:cubicBezTo>
                  <a:cubicBezTo>
                    <a:pt x="29" y="39"/>
                    <a:pt x="29" y="39"/>
                    <a:pt x="28" y="39"/>
                  </a:cubicBezTo>
                  <a:cubicBezTo>
                    <a:pt x="28" y="39"/>
                    <a:pt x="28" y="39"/>
                    <a:pt x="28" y="39"/>
                  </a:cubicBezTo>
                  <a:cubicBezTo>
                    <a:pt x="27" y="39"/>
                    <a:pt x="26" y="39"/>
                    <a:pt x="26" y="39"/>
                  </a:cubicBezTo>
                  <a:cubicBezTo>
                    <a:pt x="26" y="39"/>
                    <a:pt x="26" y="39"/>
                    <a:pt x="25" y="38"/>
                  </a:cubicBezTo>
                  <a:cubicBezTo>
                    <a:pt x="25" y="38"/>
                    <a:pt x="25" y="38"/>
                    <a:pt x="25" y="38"/>
                  </a:cubicBezTo>
                  <a:cubicBezTo>
                    <a:pt x="25" y="38"/>
                    <a:pt x="24" y="38"/>
                    <a:pt x="24" y="38"/>
                  </a:cubicBezTo>
                  <a:cubicBezTo>
                    <a:pt x="24" y="38"/>
                    <a:pt x="24" y="38"/>
                    <a:pt x="24" y="38"/>
                  </a:cubicBezTo>
                  <a:cubicBezTo>
                    <a:pt x="24" y="38"/>
                    <a:pt x="24" y="39"/>
                    <a:pt x="24" y="39"/>
                  </a:cubicBezTo>
                  <a:cubicBezTo>
                    <a:pt x="24" y="39"/>
                    <a:pt x="24" y="39"/>
                    <a:pt x="24" y="39"/>
                  </a:cubicBezTo>
                  <a:cubicBezTo>
                    <a:pt x="24" y="39"/>
                    <a:pt x="23" y="39"/>
                    <a:pt x="23" y="39"/>
                  </a:cubicBezTo>
                  <a:cubicBezTo>
                    <a:pt x="23" y="39"/>
                    <a:pt x="23" y="38"/>
                    <a:pt x="23" y="38"/>
                  </a:cubicBezTo>
                  <a:cubicBezTo>
                    <a:pt x="23" y="38"/>
                    <a:pt x="24" y="37"/>
                    <a:pt x="24" y="37"/>
                  </a:cubicBezTo>
                  <a:cubicBezTo>
                    <a:pt x="24" y="37"/>
                    <a:pt x="24" y="36"/>
                    <a:pt x="24" y="36"/>
                  </a:cubicBezTo>
                  <a:cubicBezTo>
                    <a:pt x="23" y="36"/>
                    <a:pt x="23" y="37"/>
                    <a:pt x="23" y="37"/>
                  </a:cubicBezTo>
                  <a:cubicBezTo>
                    <a:pt x="23" y="37"/>
                    <a:pt x="23" y="38"/>
                    <a:pt x="23" y="38"/>
                  </a:cubicBezTo>
                  <a:cubicBezTo>
                    <a:pt x="23" y="38"/>
                    <a:pt x="23" y="38"/>
                    <a:pt x="23" y="39"/>
                  </a:cubicBezTo>
                  <a:cubicBezTo>
                    <a:pt x="23" y="39"/>
                    <a:pt x="23" y="39"/>
                    <a:pt x="23" y="40"/>
                  </a:cubicBezTo>
                  <a:cubicBezTo>
                    <a:pt x="23" y="40"/>
                    <a:pt x="24" y="40"/>
                    <a:pt x="24" y="40"/>
                  </a:cubicBezTo>
                  <a:cubicBezTo>
                    <a:pt x="24" y="40"/>
                    <a:pt x="24" y="40"/>
                    <a:pt x="24" y="41"/>
                  </a:cubicBezTo>
                  <a:cubicBezTo>
                    <a:pt x="24" y="41"/>
                    <a:pt x="24" y="41"/>
                    <a:pt x="24" y="41"/>
                  </a:cubicBezTo>
                  <a:cubicBezTo>
                    <a:pt x="23" y="41"/>
                    <a:pt x="23" y="41"/>
                    <a:pt x="23" y="42"/>
                  </a:cubicBezTo>
                  <a:cubicBezTo>
                    <a:pt x="23" y="42"/>
                    <a:pt x="23" y="42"/>
                    <a:pt x="23" y="43"/>
                  </a:cubicBezTo>
                  <a:cubicBezTo>
                    <a:pt x="23" y="43"/>
                    <a:pt x="23" y="44"/>
                    <a:pt x="23" y="44"/>
                  </a:cubicBezTo>
                  <a:cubicBezTo>
                    <a:pt x="23" y="44"/>
                    <a:pt x="23" y="45"/>
                    <a:pt x="23" y="46"/>
                  </a:cubicBezTo>
                  <a:cubicBezTo>
                    <a:pt x="23" y="46"/>
                    <a:pt x="22" y="46"/>
                    <a:pt x="22" y="46"/>
                  </a:cubicBezTo>
                  <a:cubicBezTo>
                    <a:pt x="22" y="46"/>
                    <a:pt x="22" y="45"/>
                    <a:pt x="22" y="45"/>
                  </a:cubicBezTo>
                  <a:cubicBezTo>
                    <a:pt x="21" y="45"/>
                    <a:pt x="21" y="45"/>
                    <a:pt x="21" y="45"/>
                  </a:cubicBezTo>
                  <a:cubicBezTo>
                    <a:pt x="21" y="45"/>
                    <a:pt x="21" y="45"/>
                    <a:pt x="21" y="45"/>
                  </a:cubicBezTo>
                  <a:cubicBezTo>
                    <a:pt x="20" y="45"/>
                    <a:pt x="20" y="44"/>
                    <a:pt x="20" y="44"/>
                  </a:cubicBezTo>
                  <a:cubicBezTo>
                    <a:pt x="20" y="44"/>
                    <a:pt x="20" y="44"/>
                    <a:pt x="19" y="44"/>
                  </a:cubicBezTo>
                  <a:cubicBezTo>
                    <a:pt x="19" y="44"/>
                    <a:pt x="19" y="43"/>
                    <a:pt x="19" y="43"/>
                  </a:cubicBezTo>
                  <a:cubicBezTo>
                    <a:pt x="19" y="43"/>
                    <a:pt x="19" y="43"/>
                    <a:pt x="19" y="42"/>
                  </a:cubicBezTo>
                  <a:cubicBezTo>
                    <a:pt x="18" y="42"/>
                    <a:pt x="19" y="42"/>
                    <a:pt x="18" y="42"/>
                  </a:cubicBezTo>
                  <a:cubicBezTo>
                    <a:pt x="18" y="42"/>
                    <a:pt x="18" y="42"/>
                    <a:pt x="18" y="41"/>
                  </a:cubicBezTo>
                  <a:cubicBezTo>
                    <a:pt x="18" y="41"/>
                    <a:pt x="18" y="41"/>
                    <a:pt x="18" y="41"/>
                  </a:cubicBezTo>
                  <a:cubicBezTo>
                    <a:pt x="18" y="40"/>
                    <a:pt x="18" y="40"/>
                    <a:pt x="19" y="40"/>
                  </a:cubicBezTo>
                  <a:cubicBezTo>
                    <a:pt x="19" y="40"/>
                    <a:pt x="19" y="39"/>
                    <a:pt x="19" y="39"/>
                  </a:cubicBezTo>
                  <a:cubicBezTo>
                    <a:pt x="19" y="39"/>
                    <a:pt x="19" y="39"/>
                    <a:pt x="19" y="39"/>
                  </a:cubicBezTo>
                  <a:cubicBezTo>
                    <a:pt x="18" y="38"/>
                    <a:pt x="17" y="39"/>
                    <a:pt x="17" y="39"/>
                  </a:cubicBezTo>
                  <a:cubicBezTo>
                    <a:pt x="17" y="39"/>
                    <a:pt x="16" y="39"/>
                    <a:pt x="15" y="39"/>
                  </a:cubicBezTo>
                  <a:cubicBezTo>
                    <a:pt x="15" y="39"/>
                    <a:pt x="14" y="39"/>
                    <a:pt x="14" y="39"/>
                  </a:cubicBezTo>
                  <a:cubicBezTo>
                    <a:pt x="14" y="40"/>
                    <a:pt x="13" y="40"/>
                    <a:pt x="13" y="40"/>
                  </a:cubicBezTo>
                  <a:cubicBezTo>
                    <a:pt x="13" y="41"/>
                    <a:pt x="12" y="41"/>
                    <a:pt x="12" y="41"/>
                  </a:cubicBezTo>
                  <a:cubicBezTo>
                    <a:pt x="11" y="41"/>
                    <a:pt x="11" y="42"/>
                    <a:pt x="10" y="42"/>
                  </a:cubicBezTo>
                  <a:cubicBezTo>
                    <a:pt x="10" y="42"/>
                    <a:pt x="9" y="42"/>
                    <a:pt x="9" y="42"/>
                  </a:cubicBezTo>
                  <a:cubicBezTo>
                    <a:pt x="9" y="42"/>
                    <a:pt x="8" y="42"/>
                    <a:pt x="8" y="42"/>
                  </a:cubicBezTo>
                  <a:cubicBezTo>
                    <a:pt x="8" y="43"/>
                    <a:pt x="8" y="43"/>
                    <a:pt x="8" y="44"/>
                  </a:cubicBezTo>
                  <a:cubicBezTo>
                    <a:pt x="8" y="44"/>
                    <a:pt x="8" y="44"/>
                    <a:pt x="8" y="44"/>
                  </a:cubicBezTo>
                  <a:cubicBezTo>
                    <a:pt x="7" y="44"/>
                    <a:pt x="7" y="44"/>
                    <a:pt x="6" y="44"/>
                  </a:cubicBezTo>
                  <a:cubicBezTo>
                    <a:pt x="6" y="44"/>
                    <a:pt x="6" y="44"/>
                    <a:pt x="5" y="44"/>
                  </a:cubicBezTo>
                  <a:cubicBezTo>
                    <a:pt x="5" y="44"/>
                    <a:pt x="5" y="44"/>
                    <a:pt x="5" y="45"/>
                  </a:cubicBezTo>
                  <a:cubicBezTo>
                    <a:pt x="5" y="45"/>
                    <a:pt x="5" y="45"/>
                    <a:pt x="5" y="46"/>
                  </a:cubicBezTo>
                  <a:cubicBezTo>
                    <a:pt x="5" y="46"/>
                    <a:pt x="6" y="46"/>
                    <a:pt x="6" y="46"/>
                  </a:cubicBezTo>
                  <a:cubicBezTo>
                    <a:pt x="6" y="46"/>
                    <a:pt x="7" y="46"/>
                    <a:pt x="7" y="46"/>
                  </a:cubicBezTo>
                  <a:cubicBezTo>
                    <a:pt x="7" y="46"/>
                    <a:pt x="7" y="46"/>
                    <a:pt x="7" y="46"/>
                  </a:cubicBezTo>
                  <a:cubicBezTo>
                    <a:pt x="7" y="46"/>
                    <a:pt x="8" y="46"/>
                    <a:pt x="8" y="46"/>
                  </a:cubicBezTo>
                  <a:cubicBezTo>
                    <a:pt x="8" y="47"/>
                    <a:pt x="7" y="47"/>
                    <a:pt x="7" y="47"/>
                  </a:cubicBezTo>
                  <a:cubicBezTo>
                    <a:pt x="7" y="47"/>
                    <a:pt x="8" y="48"/>
                    <a:pt x="8" y="48"/>
                  </a:cubicBezTo>
                  <a:cubicBezTo>
                    <a:pt x="8" y="48"/>
                    <a:pt x="8" y="48"/>
                    <a:pt x="8" y="48"/>
                  </a:cubicBezTo>
                  <a:cubicBezTo>
                    <a:pt x="8" y="48"/>
                    <a:pt x="8" y="48"/>
                    <a:pt x="8" y="49"/>
                  </a:cubicBezTo>
                  <a:cubicBezTo>
                    <a:pt x="9" y="49"/>
                    <a:pt x="9" y="49"/>
                    <a:pt x="9" y="49"/>
                  </a:cubicBezTo>
                  <a:cubicBezTo>
                    <a:pt x="10" y="49"/>
                    <a:pt x="10" y="50"/>
                    <a:pt x="10" y="50"/>
                  </a:cubicBezTo>
                  <a:cubicBezTo>
                    <a:pt x="10" y="50"/>
                    <a:pt x="9" y="51"/>
                    <a:pt x="9" y="51"/>
                  </a:cubicBezTo>
                  <a:cubicBezTo>
                    <a:pt x="9" y="51"/>
                    <a:pt x="10" y="52"/>
                    <a:pt x="10" y="52"/>
                  </a:cubicBezTo>
                  <a:cubicBezTo>
                    <a:pt x="10" y="52"/>
                    <a:pt x="9" y="53"/>
                    <a:pt x="9" y="53"/>
                  </a:cubicBezTo>
                  <a:cubicBezTo>
                    <a:pt x="9" y="53"/>
                    <a:pt x="9" y="54"/>
                    <a:pt x="9" y="54"/>
                  </a:cubicBezTo>
                  <a:close/>
                </a:path>
              </a:pathLst>
            </a:custGeom>
            <a:solidFill>
              <a:schemeClr val="accent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395" name="Freeform 703"/>
            <p:cNvSpPr>
              <a:spLocks/>
            </p:cNvSpPr>
            <p:nvPr/>
          </p:nvSpPr>
          <p:spPr bwMode="auto">
            <a:xfrm>
              <a:off x="9429553" y="3815271"/>
              <a:ext cx="83519" cy="83519"/>
            </a:xfrm>
            <a:custGeom>
              <a:avLst/>
              <a:gdLst>
                <a:gd name="T0" fmla="*/ 4 w 9"/>
                <a:gd name="T1" fmla="*/ 9 h 9"/>
                <a:gd name="T2" fmla="*/ 4 w 9"/>
                <a:gd name="T3" fmla="*/ 8 h 9"/>
                <a:gd name="T4" fmla="*/ 5 w 9"/>
                <a:gd name="T5" fmla="*/ 7 h 9"/>
                <a:gd name="T6" fmla="*/ 5 w 9"/>
                <a:gd name="T7" fmla="*/ 6 h 9"/>
                <a:gd name="T8" fmla="*/ 5 w 9"/>
                <a:gd name="T9" fmla="*/ 5 h 9"/>
                <a:gd name="T10" fmla="*/ 6 w 9"/>
                <a:gd name="T11" fmla="*/ 5 h 9"/>
                <a:gd name="T12" fmla="*/ 7 w 9"/>
                <a:gd name="T13" fmla="*/ 5 h 9"/>
                <a:gd name="T14" fmla="*/ 7 w 9"/>
                <a:gd name="T15" fmla="*/ 6 h 9"/>
                <a:gd name="T16" fmla="*/ 8 w 9"/>
                <a:gd name="T17" fmla="*/ 6 h 9"/>
                <a:gd name="T18" fmla="*/ 8 w 9"/>
                <a:gd name="T19" fmla="*/ 6 h 9"/>
                <a:gd name="T20" fmla="*/ 8 w 9"/>
                <a:gd name="T21" fmla="*/ 5 h 9"/>
                <a:gd name="T22" fmla="*/ 8 w 9"/>
                <a:gd name="T23" fmla="*/ 4 h 9"/>
                <a:gd name="T24" fmla="*/ 9 w 9"/>
                <a:gd name="T25" fmla="*/ 4 h 9"/>
                <a:gd name="T26" fmla="*/ 9 w 9"/>
                <a:gd name="T27" fmla="*/ 3 h 9"/>
                <a:gd name="T28" fmla="*/ 8 w 9"/>
                <a:gd name="T29" fmla="*/ 2 h 9"/>
                <a:gd name="T30" fmla="*/ 8 w 9"/>
                <a:gd name="T31" fmla="*/ 1 h 9"/>
                <a:gd name="T32" fmla="*/ 7 w 9"/>
                <a:gd name="T33" fmla="*/ 1 h 9"/>
                <a:gd name="T34" fmla="*/ 6 w 9"/>
                <a:gd name="T35" fmla="*/ 0 h 9"/>
                <a:gd name="T36" fmla="*/ 5 w 9"/>
                <a:gd name="T37" fmla="*/ 0 h 9"/>
                <a:gd name="T38" fmla="*/ 4 w 9"/>
                <a:gd name="T39" fmla="*/ 1 h 9"/>
                <a:gd name="T40" fmla="*/ 3 w 9"/>
                <a:gd name="T41" fmla="*/ 2 h 9"/>
                <a:gd name="T42" fmla="*/ 3 w 9"/>
                <a:gd name="T43" fmla="*/ 2 h 9"/>
                <a:gd name="T44" fmla="*/ 2 w 9"/>
                <a:gd name="T45" fmla="*/ 2 h 9"/>
                <a:gd name="T46" fmla="*/ 2 w 9"/>
                <a:gd name="T47" fmla="*/ 3 h 9"/>
                <a:gd name="T48" fmla="*/ 1 w 9"/>
                <a:gd name="T49" fmla="*/ 4 h 9"/>
                <a:gd name="T50" fmla="*/ 1 w 9"/>
                <a:gd name="T51" fmla="*/ 5 h 9"/>
                <a:gd name="T52" fmla="*/ 0 w 9"/>
                <a:gd name="T53" fmla="*/ 5 h 9"/>
                <a:gd name="T54" fmla="*/ 1 w 9"/>
                <a:gd name="T55" fmla="*/ 6 h 9"/>
                <a:gd name="T56" fmla="*/ 1 w 9"/>
                <a:gd name="T57" fmla="*/ 6 h 9"/>
                <a:gd name="T58" fmla="*/ 2 w 9"/>
                <a:gd name="T59" fmla="*/ 6 h 9"/>
                <a:gd name="T60" fmla="*/ 2 w 9"/>
                <a:gd name="T61" fmla="*/ 6 h 9"/>
                <a:gd name="T62" fmla="*/ 2 w 9"/>
                <a:gd name="T63" fmla="*/ 7 h 9"/>
                <a:gd name="T64" fmla="*/ 1 w 9"/>
                <a:gd name="T65" fmla="*/ 7 h 9"/>
                <a:gd name="T66" fmla="*/ 1 w 9"/>
                <a:gd name="T67" fmla="*/ 7 h 9"/>
                <a:gd name="T68" fmla="*/ 1 w 9"/>
                <a:gd name="T69" fmla="*/ 8 h 9"/>
                <a:gd name="T70" fmla="*/ 2 w 9"/>
                <a:gd name="T71" fmla="*/ 8 h 9"/>
                <a:gd name="T72" fmla="*/ 2 w 9"/>
                <a:gd name="T73" fmla="*/ 8 h 9"/>
                <a:gd name="T74" fmla="*/ 3 w 9"/>
                <a:gd name="T75" fmla="*/ 8 h 9"/>
                <a:gd name="T76" fmla="*/ 3 w 9"/>
                <a:gd name="T77" fmla="*/ 9 h 9"/>
                <a:gd name="T78" fmla="*/ 3 w 9"/>
                <a:gd name="T79" fmla="*/ 9 h 9"/>
                <a:gd name="T80" fmla="*/ 4 w 9"/>
                <a:gd name="T81" fmla="*/ 9 h 9"/>
                <a:gd name="T82" fmla="*/ 4 w 9"/>
                <a:gd name="T8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 h="9">
                  <a:moveTo>
                    <a:pt x="4" y="9"/>
                  </a:moveTo>
                  <a:cubicBezTo>
                    <a:pt x="4" y="9"/>
                    <a:pt x="4" y="8"/>
                    <a:pt x="4" y="8"/>
                  </a:cubicBezTo>
                  <a:cubicBezTo>
                    <a:pt x="4" y="8"/>
                    <a:pt x="5" y="7"/>
                    <a:pt x="5" y="7"/>
                  </a:cubicBezTo>
                  <a:cubicBezTo>
                    <a:pt x="5" y="7"/>
                    <a:pt x="5" y="6"/>
                    <a:pt x="5" y="6"/>
                  </a:cubicBezTo>
                  <a:cubicBezTo>
                    <a:pt x="5" y="6"/>
                    <a:pt x="5" y="5"/>
                    <a:pt x="5" y="5"/>
                  </a:cubicBezTo>
                  <a:cubicBezTo>
                    <a:pt x="5" y="5"/>
                    <a:pt x="6" y="5"/>
                    <a:pt x="6" y="5"/>
                  </a:cubicBezTo>
                  <a:cubicBezTo>
                    <a:pt x="6" y="5"/>
                    <a:pt x="7" y="5"/>
                    <a:pt x="7" y="5"/>
                  </a:cubicBezTo>
                  <a:cubicBezTo>
                    <a:pt x="7" y="5"/>
                    <a:pt x="7" y="6"/>
                    <a:pt x="7" y="6"/>
                  </a:cubicBezTo>
                  <a:cubicBezTo>
                    <a:pt x="7" y="6"/>
                    <a:pt x="8" y="6"/>
                    <a:pt x="8" y="6"/>
                  </a:cubicBezTo>
                  <a:cubicBezTo>
                    <a:pt x="8" y="6"/>
                    <a:pt x="8" y="6"/>
                    <a:pt x="8" y="6"/>
                  </a:cubicBezTo>
                  <a:cubicBezTo>
                    <a:pt x="8" y="6"/>
                    <a:pt x="8" y="5"/>
                    <a:pt x="8" y="5"/>
                  </a:cubicBezTo>
                  <a:cubicBezTo>
                    <a:pt x="8" y="5"/>
                    <a:pt x="8" y="4"/>
                    <a:pt x="8" y="4"/>
                  </a:cubicBezTo>
                  <a:cubicBezTo>
                    <a:pt x="9" y="4"/>
                    <a:pt x="9" y="4"/>
                    <a:pt x="9" y="4"/>
                  </a:cubicBezTo>
                  <a:cubicBezTo>
                    <a:pt x="9" y="3"/>
                    <a:pt x="9" y="3"/>
                    <a:pt x="9" y="3"/>
                  </a:cubicBezTo>
                  <a:cubicBezTo>
                    <a:pt x="9" y="3"/>
                    <a:pt x="8" y="2"/>
                    <a:pt x="8" y="2"/>
                  </a:cubicBezTo>
                  <a:cubicBezTo>
                    <a:pt x="8" y="2"/>
                    <a:pt x="8" y="1"/>
                    <a:pt x="8" y="1"/>
                  </a:cubicBezTo>
                  <a:cubicBezTo>
                    <a:pt x="8" y="1"/>
                    <a:pt x="7" y="1"/>
                    <a:pt x="7" y="1"/>
                  </a:cubicBezTo>
                  <a:cubicBezTo>
                    <a:pt x="7" y="1"/>
                    <a:pt x="7" y="0"/>
                    <a:pt x="6" y="0"/>
                  </a:cubicBezTo>
                  <a:cubicBezTo>
                    <a:pt x="6" y="0"/>
                    <a:pt x="5" y="0"/>
                    <a:pt x="5" y="0"/>
                  </a:cubicBezTo>
                  <a:cubicBezTo>
                    <a:pt x="5" y="0"/>
                    <a:pt x="5" y="1"/>
                    <a:pt x="4" y="1"/>
                  </a:cubicBezTo>
                  <a:cubicBezTo>
                    <a:pt x="4" y="1"/>
                    <a:pt x="4" y="1"/>
                    <a:pt x="3" y="2"/>
                  </a:cubicBezTo>
                  <a:cubicBezTo>
                    <a:pt x="3" y="2"/>
                    <a:pt x="3" y="2"/>
                    <a:pt x="3" y="2"/>
                  </a:cubicBezTo>
                  <a:cubicBezTo>
                    <a:pt x="2" y="2"/>
                    <a:pt x="2" y="2"/>
                    <a:pt x="2" y="2"/>
                  </a:cubicBezTo>
                  <a:cubicBezTo>
                    <a:pt x="2" y="2"/>
                    <a:pt x="2" y="3"/>
                    <a:pt x="2" y="3"/>
                  </a:cubicBezTo>
                  <a:cubicBezTo>
                    <a:pt x="1" y="3"/>
                    <a:pt x="2" y="4"/>
                    <a:pt x="1" y="4"/>
                  </a:cubicBezTo>
                  <a:cubicBezTo>
                    <a:pt x="1" y="4"/>
                    <a:pt x="1" y="4"/>
                    <a:pt x="1" y="5"/>
                  </a:cubicBezTo>
                  <a:cubicBezTo>
                    <a:pt x="1" y="5"/>
                    <a:pt x="1" y="5"/>
                    <a:pt x="0" y="5"/>
                  </a:cubicBezTo>
                  <a:cubicBezTo>
                    <a:pt x="0" y="5"/>
                    <a:pt x="0" y="6"/>
                    <a:pt x="1" y="6"/>
                  </a:cubicBezTo>
                  <a:cubicBezTo>
                    <a:pt x="1" y="6"/>
                    <a:pt x="1" y="6"/>
                    <a:pt x="1" y="6"/>
                  </a:cubicBezTo>
                  <a:cubicBezTo>
                    <a:pt x="1" y="6"/>
                    <a:pt x="1" y="6"/>
                    <a:pt x="2" y="6"/>
                  </a:cubicBezTo>
                  <a:cubicBezTo>
                    <a:pt x="2" y="6"/>
                    <a:pt x="2" y="6"/>
                    <a:pt x="2" y="6"/>
                  </a:cubicBezTo>
                  <a:cubicBezTo>
                    <a:pt x="2" y="7"/>
                    <a:pt x="2" y="7"/>
                    <a:pt x="2" y="7"/>
                  </a:cubicBezTo>
                  <a:cubicBezTo>
                    <a:pt x="1" y="7"/>
                    <a:pt x="1" y="7"/>
                    <a:pt x="1" y="7"/>
                  </a:cubicBezTo>
                  <a:cubicBezTo>
                    <a:pt x="1" y="7"/>
                    <a:pt x="1" y="7"/>
                    <a:pt x="1" y="7"/>
                  </a:cubicBezTo>
                  <a:cubicBezTo>
                    <a:pt x="1" y="7"/>
                    <a:pt x="1" y="8"/>
                    <a:pt x="1" y="8"/>
                  </a:cubicBezTo>
                  <a:cubicBezTo>
                    <a:pt x="1" y="8"/>
                    <a:pt x="2" y="8"/>
                    <a:pt x="2" y="8"/>
                  </a:cubicBezTo>
                  <a:cubicBezTo>
                    <a:pt x="2" y="8"/>
                    <a:pt x="2" y="8"/>
                    <a:pt x="2" y="8"/>
                  </a:cubicBezTo>
                  <a:cubicBezTo>
                    <a:pt x="2" y="8"/>
                    <a:pt x="3" y="8"/>
                    <a:pt x="3" y="8"/>
                  </a:cubicBezTo>
                  <a:cubicBezTo>
                    <a:pt x="3" y="9"/>
                    <a:pt x="2" y="9"/>
                    <a:pt x="3" y="9"/>
                  </a:cubicBezTo>
                  <a:cubicBezTo>
                    <a:pt x="3" y="9"/>
                    <a:pt x="3" y="9"/>
                    <a:pt x="3" y="9"/>
                  </a:cubicBezTo>
                  <a:cubicBezTo>
                    <a:pt x="3" y="9"/>
                    <a:pt x="4" y="9"/>
                    <a:pt x="4" y="9"/>
                  </a:cubicBezTo>
                  <a:cubicBezTo>
                    <a:pt x="4" y="9"/>
                    <a:pt x="4" y="9"/>
                    <a:pt x="4" y="9"/>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396" name="Freeform 704"/>
            <p:cNvSpPr>
              <a:spLocks/>
            </p:cNvSpPr>
            <p:nvPr/>
          </p:nvSpPr>
          <p:spPr bwMode="auto">
            <a:xfrm>
              <a:off x="9225151" y="3872416"/>
              <a:ext cx="26374" cy="26374"/>
            </a:xfrm>
            <a:custGeom>
              <a:avLst/>
              <a:gdLst>
                <a:gd name="T0" fmla="*/ 3 w 3"/>
                <a:gd name="T1" fmla="*/ 2 h 3"/>
                <a:gd name="T2" fmla="*/ 3 w 3"/>
                <a:gd name="T3" fmla="*/ 2 h 3"/>
                <a:gd name="T4" fmla="*/ 3 w 3"/>
                <a:gd name="T5" fmla="*/ 1 h 3"/>
                <a:gd name="T6" fmla="*/ 2 w 3"/>
                <a:gd name="T7" fmla="*/ 1 h 3"/>
                <a:gd name="T8" fmla="*/ 2 w 3"/>
                <a:gd name="T9" fmla="*/ 1 h 3"/>
                <a:gd name="T10" fmla="*/ 1 w 3"/>
                <a:gd name="T11" fmla="*/ 0 h 3"/>
                <a:gd name="T12" fmla="*/ 1 w 3"/>
                <a:gd name="T13" fmla="*/ 1 h 3"/>
                <a:gd name="T14" fmla="*/ 1 w 3"/>
                <a:gd name="T15" fmla="*/ 1 h 3"/>
                <a:gd name="T16" fmla="*/ 0 w 3"/>
                <a:gd name="T17" fmla="*/ 1 h 3"/>
                <a:gd name="T18" fmla="*/ 0 w 3"/>
                <a:gd name="T19" fmla="*/ 2 h 3"/>
                <a:gd name="T20" fmla="*/ 0 w 3"/>
                <a:gd name="T21" fmla="*/ 2 h 3"/>
                <a:gd name="T22" fmla="*/ 1 w 3"/>
                <a:gd name="T23" fmla="*/ 3 h 3"/>
                <a:gd name="T24" fmla="*/ 1 w 3"/>
                <a:gd name="T25" fmla="*/ 2 h 3"/>
                <a:gd name="T26" fmla="*/ 2 w 3"/>
                <a:gd name="T27" fmla="*/ 2 h 3"/>
                <a:gd name="T28" fmla="*/ 2 w 3"/>
                <a:gd name="T29" fmla="*/ 2 h 3"/>
                <a:gd name="T30" fmla="*/ 3 w 3"/>
                <a:gd name="T3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3">
                  <a:moveTo>
                    <a:pt x="3" y="2"/>
                  </a:moveTo>
                  <a:cubicBezTo>
                    <a:pt x="3" y="2"/>
                    <a:pt x="3" y="2"/>
                    <a:pt x="3" y="2"/>
                  </a:cubicBezTo>
                  <a:cubicBezTo>
                    <a:pt x="3" y="1"/>
                    <a:pt x="3" y="1"/>
                    <a:pt x="3" y="1"/>
                  </a:cubicBezTo>
                  <a:cubicBezTo>
                    <a:pt x="3" y="1"/>
                    <a:pt x="2" y="1"/>
                    <a:pt x="2" y="1"/>
                  </a:cubicBezTo>
                  <a:cubicBezTo>
                    <a:pt x="2" y="1"/>
                    <a:pt x="2" y="1"/>
                    <a:pt x="2" y="1"/>
                  </a:cubicBezTo>
                  <a:cubicBezTo>
                    <a:pt x="2" y="1"/>
                    <a:pt x="2" y="1"/>
                    <a:pt x="1" y="0"/>
                  </a:cubicBezTo>
                  <a:cubicBezTo>
                    <a:pt x="1" y="0"/>
                    <a:pt x="1" y="1"/>
                    <a:pt x="1" y="1"/>
                  </a:cubicBezTo>
                  <a:cubicBezTo>
                    <a:pt x="1" y="1"/>
                    <a:pt x="1" y="1"/>
                    <a:pt x="1" y="1"/>
                  </a:cubicBezTo>
                  <a:cubicBezTo>
                    <a:pt x="1" y="1"/>
                    <a:pt x="0" y="1"/>
                    <a:pt x="0" y="1"/>
                  </a:cubicBezTo>
                  <a:cubicBezTo>
                    <a:pt x="0" y="2"/>
                    <a:pt x="0" y="2"/>
                    <a:pt x="0" y="2"/>
                  </a:cubicBezTo>
                  <a:cubicBezTo>
                    <a:pt x="0" y="2"/>
                    <a:pt x="0" y="2"/>
                    <a:pt x="0" y="2"/>
                  </a:cubicBezTo>
                  <a:cubicBezTo>
                    <a:pt x="0" y="3"/>
                    <a:pt x="1" y="3"/>
                    <a:pt x="1" y="3"/>
                  </a:cubicBezTo>
                  <a:cubicBezTo>
                    <a:pt x="1" y="3"/>
                    <a:pt x="1" y="2"/>
                    <a:pt x="1" y="2"/>
                  </a:cubicBezTo>
                  <a:cubicBezTo>
                    <a:pt x="1" y="2"/>
                    <a:pt x="2" y="2"/>
                    <a:pt x="2" y="2"/>
                  </a:cubicBezTo>
                  <a:cubicBezTo>
                    <a:pt x="2" y="2"/>
                    <a:pt x="2" y="2"/>
                    <a:pt x="2" y="2"/>
                  </a:cubicBezTo>
                  <a:cubicBezTo>
                    <a:pt x="2" y="2"/>
                    <a:pt x="2" y="2"/>
                    <a:pt x="3" y="2"/>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397" name="Freeform 709"/>
            <p:cNvSpPr>
              <a:spLocks/>
            </p:cNvSpPr>
            <p:nvPr/>
          </p:nvSpPr>
          <p:spPr bwMode="auto">
            <a:xfrm>
              <a:off x="9178996" y="3852635"/>
              <a:ext cx="8791" cy="8791"/>
            </a:xfrm>
            <a:custGeom>
              <a:avLst/>
              <a:gdLst>
                <a:gd name="T0" fmla="*/ 0 w 1"/>
                <a:gd name="T1" fmla="*/ 1 h 1"/>
                <a:gd name="T2" fmla="*/ 0 w 1"/>
                <a:gd name="T3" fmla="*/ 0 h 1"/>
                <a:gd name="T4" fmla="*/ 0 w 1"/>
                <a:gd name="T5" fmla="*/ 0 h 1"/>
                <a:gd name="T6" fmla="*/ 0 w 1"/>
                <a:gd name="T7" fmla="*/ 0 h 1"/>
                <a:gd name="T8" fmla="*/ 1 w 1"/>
                <a:gd name="T9" fmla="*/ 0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0" y="1"/>
                    <a:pt x="0" y="1"/>
                    <a:pt x="0" y="0"/>
                  </a:cubicBezTo>
                  <a:cubicBezTo>
                    <a:pt x="0" y="0"/>
                    <a:pt x="0" y="0"/>
                    <a:pt x="0" y="0"/>
                  </a:cubicBezTo>
                  <a:cubicBezTo>
                    <a:pt x="0" y="0"/>
                    <a:pt x="0" y="0"/>
                    <a:pt x="0" y="0"/>
                  </a:cubicBezTo>
                  <a:cubicBezTo>
                    <a:pt x="0" y="0"/>
                    <a:pt x="1" y="0"/>
                    <a:pt x="1" y="0"/>
                  </a:cubicBezTo>
                  <a:cubicBezTo>
                    <a:pt x="1" y="0"/>
                    <a:pt x="0" y="0"/>
                    <a:pt x="0" y="1"/>
                  </a:cubicBezTo>
                  <a:cubicBezTo>
                    <a:pt x="0" y="1"/>
                    <a:pt x="0" y="1"/>
                    <a:pt x="0"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398" name="Freeform 710"/>
            <p:cNvSpPr>
              <a:spLocks/>
            </p:cNvSpPr>
            <p:nvPr/>
          </p:nvSpPr>
          <p:spPr bwMode="auto">
            <a:xfrm>
              <a:off x="9205370" y="3835052"/>
              <a:ext cx="10989" cy="8791"/>
            </a:xfrm>
            <a:custGeom>
              <a:avLst/>
              <a:gdLst>
                <a:gd name="T0" fmla="*/ 0 w 1"/>
                <a:gd name="T1" fmla="*/ 1 h 1"/>
                <a:gd name="T2" fmla="*/ 0 w 1"/>
                <a:gd name="T3" fmla="*/ 0 h 1"/>
                <a:gd name="T4" fmla="*/ 0 w 1"/>
                <a:gd name="T5" fmla="*/ 0 h 1"/>
                <a:gd name="T6" fmla="*/ 1 w 1"/>
                <a:gd name="T7" fmla="*/ 0 h 1"/>
                <a:gd name="T8" fmla="*/ 1 w 1"/>
                <a:gd name="T9" fmla="*/ 0 h 1"/>
                <a:gd name="T10" fmla="*/ 1 w 1"/>
                <a:gd name="T11" fmla="*/ 0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0" y="0"/>
                    <a:pt x="0" y="0"/>
                    <a:pt x="0" y="0"/>
                  </a:cubicBezTo>
                  <a:cubicBezTo>
                    <a:pt x="0" y="0"/>
                    <a:pt x="0" y="0"/>
                    <a:pt x="0" y="0"/>
                  </a:cubicBezTo>
                  <a:cubicBezTo>
                    <a:pt x="0" y="0"/>
                    <a:pt x="1" y="0"/>
                    <a:pt x="1" y="0"/>
                  </a:cubicBezTo>
                  <a:cubicBezTo>
                    <a:pt x="1" y="0"/>
                    <a:pt x="1" y="0"/>
                    <a:pt x="1" y="0"/>
                  </a:cubicBezTo>
                  <a:cubicBezTo>
                    <a:pt x="1" y="0"/>
                    <a:pt x="1" y="0"/>
                    <a:pt x="1" y="0"/>
                  </a:cubicBezTo>
                  <a:cubicBezTo>
                    <a:pt x="1" y="0"/>
                    <a:pt x="1" y="1"/>
                    <a:pt x="0"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399" name="Freeform 711"/>
            <p:cNvSpPr>
              <a:spLocks/>
            </p:cNvSpPr>
            <p:nvPr/>
          </p:nvSpPr>
          <p:spPr bwMode="auto">
            <a:xfrm>
              <a:off x="9205370" y="3843844"/>
              <a:ext cx="10989" cy="0"/>
            </a:xfrm>
            <a:custGeom>
              <a:avLst/>
              <a:gdLst>
                <a:gd name="T0" fmla="*/ 0 w 1"/>
                <a:gd name="T1" fmla="*/ 0 w 1"/>
                <a:gd name="T2" fmla="*/ 0 w 1"/>
                <a:gd name="T3" fmla="*/ 1 w 1"/>
                <a:gd name="T4" fmla="*/ 1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0" y="0"/>
                    <a:pt x="0" y="0"/>
                    <a:pt x="0" y="0"/>
                  </a:cubicBezTo>
                  <a:cubicBezTo>
                    <a:pt x="0" y="0"/>
                    <a:pt x="0" y="0"/>
                    <a:pt x="0" y="0"/>
                  </a:cubicBezTo>
                  <a:cubicBezTo>
                    <a:pt x="0" y="0"/>
                    <a:pt x="1" y="0"/>
                    <a:pt x="1" y="0"/>
                  </a:cubicBezTo>
                  <a:cubicBezTo>
                    <a:pt x="1" y="0"/>
                    <a:pt x="1" y="0"/>
                    <a:pt x="1" y="0"/>
                  </a:cubicBezTo>
                  <a:cubicBezTo>
                    <a:pt x="1" y="0"/>
                    <a:pt x="1" y="0"/>
                    <a:pt x="0"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00" name="Freeform 712"/>
            <p:cNvSpPr>
              <a:spLocks/>
            </p:cNvSpPr>
            <p:nvPr/>
          </p:nvSpPr>
          <p:spPr bwMode="auto">
            <a:xfrm>
              <a:off x="9196579" y="3826261"/>
              <a:ext cx="0" cy="8791"/>
            </a:xfrm>
            <a:custGeom>
              <a:avLst/>
              <a:gdLst>
                <a:gd name="T0" fmla="*/ 1 h 1"/>
                <a:gd name="T1" fmla="*/ 1 h 1"/>
                <a:gd name="T2" fmla="*/ 1 h 1"/>
                <a:gd name="T3" fmla="*/ 0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cubicBezTo>
                    <a:pt x="0" y="1"/>
                    <a:pt x="0" y="1"/>
                    <a:pt x="0" y="1"/>
                  </a:cubicBezTo>
                  <a:cubicBezTo>
                    <a:pt x="0" y="1"/>
                    <a:pt x="0" y="1"/>
                    <a:pt x="0" y="1"/>
                  </a:cubicBezTo>
                  <a:cubicBezTo>
                    <a:pt x="0" y="0"/>
                    <a:pt x="0" y="0"/>
                    <a:pt x="0" y="0"/>
                  </a:cubicBezTo>
                  <a:cubicBezTo>
                    <a:pt x="0" y="0"/>
                    <a:pt x="0" y="1"/>
                    <a:pt x="0" y="1"/>
                  </a:cubicBezTo>
                  <a:cubicBezTo>
                    <a:pt x="0" y="1"/>
                    <a:pt x="0" y="1"/>
                    <a:pt x="0"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01" name="Freeform 713"/>
            <p:cNvSpPr>
              <a:spLocks/>
            </p:cNvSpPr>
            <p:nvPr/>
          </p:nvSpPr>
          <p:spPr bwMode="auto">
            <a:xfrm>
              <a:off x="9178996" y="3731753"/>
              <a:ext cx="0"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02" name="Freeform 717"/>
            <p:cNvSpPr>
              <a:spLocks/>
            </p:cNvSpPr>
            <p:nvPr/>
          </p:nvSpPr>
          <p:spPr bwMode="auto">
            <a:xfrm>
              <a:off x="9251525" y="2773483"/>
              <a:ext cx="281327" cy="437375"/>
            </a:xfrm>
            <a:custGeom>
              <a:avLst/>
              <a:gdLst>
                <a:gd name="T0" fmla="*/ 29 w 30"/>
                <a:gd name="T1" fmla="*/ 45 h 47"/>
                <a:gd name="T2" fmla="*/ 28 w 30"/>
                <a:gd name="T3" fmla="*/ 42 h 47"/>
                <a:gd name="T4" fmla="*/ 27 w 30"/>
                <a:gd name="T5" fmla="*/ 41 h 47"/>
                <a:gd name="T6" fmla="*/ 24 w 30"/>
                <a:gd name="T7" fmla="*/ 39 h 47"/>
                <a:gd name="T8" fmla="*/ 21 w 30"/>
                <a:gd name="T9" fmla="*/ 35 h 47"/>
                <a:gd name="T10" fmla="*/ 19 w 30"/>
                <a:gd name="T11" fmla="*/ 29 h 47"/>
                <a:gd name="T12" fmla="*/ 21 w 30"/>
                <a:gd name="T13" fmla="*/ 27 h 47"/>
                <a:gd name="T14" fmla="*/ 23 w 30"/>
                <a:gd name="T15" fmla="*/ 28 h 47"/>
                <a:gd name="T16" fmla="*/ 24 w 30"/>
                <a:gd name="T17" fmla="*/ 29 h 47"/>
                <a:gd name="T18" fmla="*/ 25 w 30"/>
                <a:gd name="T19" fmla="*/ 30 h 47"/>
                <a:gd name="T20" fmla="*/ 25 w 30"/>
                <a:gd name="T21" fmla="*/ 28 h 47"/>
                <a:gd name="T22" fmla="*/ 23 w 30"/>
                <a:gd name="T23" fmla="*/ 27 h 47"/>
                <a:gd name="T24" fmla="*/ 20 w 30"/>
                <a:gd name="T25" fmla="*/ 24 h 47"/>
                <a:gd name="T26" fmla="*/ 16 w 30"/>
                <a:gd name="T27" fmla="*/ 19 h 47"/>
                <a:gd name="T28" fmla="*/ 14 w 30"/>
                <a:gd name="T29" fmla="*/ 16 h 47"/>
                <a:gd name="T30" fmla="*/ 11 w 30"/>
                <a:gd name="T31" fmla="*/ 14 h 47"/>
                <a:gd name="T32" fmla="*/ 10 w 30"/>
                <a:gd name="T33" fmla="*/ 12 h 47"/>
                <a:gd name="T34" fmla="*/ 9 w 30"/>
                <a:gd name="T35" fmla="*/ 11 h 47"/>
                <a:gd name="T36" fmla="*/ 9 w 30"/>
                <a:gd name="T37" fmla="*/ 10 h 47"/>
                <a:gd name="T38" fmla="*/ 9 w 30"/>
                <a:gd name="T39" fmla="*/ 9 h 47"/>
                <a:gd name="T40" fmla="*/ 7 w 30"/>
                <a:gd name="T41" fmla="*/ 8 h 47"/>
                <a:gd name="T42" fmla="*/ 6 w 30"/>
                <a:gd name="T43" fmla="*/ 6 h 47"/>
                <a:gd name="T44" fmla="*/ 5 w 30"/>
                <a:gd name="T45" fmla="*/ 3 h 47"/>
                <a:gd name="T46" fmla="*/ 2 w 30"/>
                <a:gd name="T47" fmla="*/ 1 h 47"/>
                <a:gd name="T48" fmla="*/ 1 w 30"/>
                <a:gd name="T49" fmla="*/ 0 h 47"/>
                <a:gd name="T50" fmla="*/ 1 w 30"/>
                <a:gd name="T51" fmla="*/ 2 h 47"/>
                <a:gd name="T52" fmla="*/ 3 w 30"/>
                <a:gd name="T53" fmla="*/ 3 h 47"/>
                <a:gd name="T54" fmla="*/ 4 w 30"/>
                <a:gd name="T55" fmla="*/ 5 h 47"/>
                <a:gd name="T56" fmla="*/ 2 w 30"/>
                <a:gd name="T57" fmla="*/ 6 h 47"/>
                <a:gd name="T58" fmla="*/ 2 w 30"/>
                <a:gd name="T59" fmla="*/ 6 h 47"/>
                <a:gd name="T60" fmla="*/ 3 w 30"/>
                <a:gd name="T61" fmla="*/ 8 h 47"/>
                <a:gd name="T62" fmla="*/ 4 w 30"/>
                <a:gd name="T63" fmla="*/ 10 h 47"/>
                <a:gd name="T64" fmla="*/ 5 w 30"/>
                <a:gd name="T65" fmla="*/ 13 h 47"/>
                <a:gd name="T66" fmla="*/ 7 w 30"/>
                <a:gd name="T67" fmla="*/ 14 h 47"/>
                <a:gd name="T68" fmla="*/ 8 w 30"/>
                <a:gd name="T69" fmla="*/ 16 h 47"/>
                <a:gd name="T70" fmla="*/ 10 w 30"/>
                <a:gd name="T71" fmla="*/ 19 h 47"/>
                <a:gd name="T72" fmla="*/ 13 w 30"/>
                <a:gd name="T73" fmla="*/ 23 h 47"/>
                <a:gd name="T74" fmla="*/ 15 w 30"/>
                <a:gd name="T75" fmla="*/ 26 h 47"/>
                <a:gd name="T76" fmla="*/ 15 w 30"/>
                <a:gd name="T77" fmla="*/ 29 h 47"/>
                <a:gd name="T78" fmla="*/ 17 w 30"/>
                <a:gd name="T79" fmla="*/ 32 h 47"/>
                <a:gd name="T80" fmla="*/ 20 w 30"/>
                <a:gd name="T81" fmla="*/ 36 h 47"/>
                <a:gd name="T82" fmla="*/ 21 w 30"/>
                <a:gd name="T83" fmla="*/ 39 h 47"/>
                <a:gd name="T84" fmla="*/ 22 w 30"/>
                <a:gd name="T85" fmla="*/ 42 h 47"/>
                <a:gd name="T86" fmla="*/ 24 w 30"/>
                <a:gd name="T87" fmla="*/ 46 h 47"/>
                <a:gd name="T88" fmla="*/ 25 w 30"/>
                <a:gd name="T89" fmla="*/ 47 h 47"/>
                <a:gd name="T90" fmla="*/ 25 w 30"/>
                <a:gd name="T91" fmla="*/ 44 h 47"/>
                <a:gd name="T92" fmla="*/ 25 w 30"/>
                <a:gd name="T93" fmla="*/ 43 h 47"/>
                <a:gd name="T94" fmla="*/ 27 w 30"/>
                <a:gd name="T95" fmla="*/ 43 h 47"/>
                <a:gd name="T96" fmla="*/ 29 w 30"/>
                <a:gd name="T97" fmla="*/ 45 h 47"/>
                <a:gd name="T98" fmla="*/ 30 w 30"/>
                <a:gd name="T99"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 h="47">
                  <a:moveTo>
                    <a:pt x="30" y="46"/>
                  </a:moveTo>
                  <a:cubicBezTo>
                    <a:pt x="30" y="46"/>
                    <a:pt x="30" y="46"/>
                    <a:pt x="30" y="45"/>
                  </a:cubicBezTo>
                  <a:cubicBezTo>
                    <a:pt x="30" y="45"/>
                    <a:pt x="30" y="45"/>
                    <a:pt x="29" y="45"/>
                  </a:cubicBezTo>
                  <a:cubicBezTo>
                    <a:pt x="29" y="45"/>
                    <a:pt x="29" y="44"/>
                    <a:pt x="29" y="44"/>
                  </a:cubicBezTo>
                  <a:cubicBezTo>
                    <a:pt x="29" y="44"/>
                    <a:pt x="29" y="43"/>
                    <a:pt x="29" y="43"/>
                  </a:cubicBezTo>
                  <a:cubicBezTo>
                    <a:pt x="29" y="43"/>
                    <a:pt x="29" y="43"/>
                    <a:pt x="28" y="42"/>
                  </a:cubicBezTo>
                  <a:cubicBezTo>
                    <a:pt x="28" y="42"/>
                    <a:pt x="28" y="42"/>
                    <a:pt x="28" y="42"/>
                  </a:cubicBezTo>
                  <a:cubicBezTo>
                    <a:pt x="28" y="42"/>
                    <a:pt x="28" y="42"/>
                    <a:pt x="28" y="41"/>
                  </a:cubicBezTo>
                  <a:cubicBezTo>
                    <a:pt x="27" y="41"/>
                    <a:pt x="27" y="41"/>
                    <a:pt x="27" y="41"/>
                  </a:cubicBezTo>
                  <a:cubicBezTo>
                    <a:pt x="26" y="41"/>
                    <a:pt x="26" y="40"/>
                    <a:pt x="26" y="40"/>
                  </a:cubicBezTo>
                  <a:cubicBezTo>
                    <a:pt x="25" y="40"/>
                    <a:pt x="25" y="40"/>
                    <a:pt x="25" y="39"/>
                  </a:cubicBezTo>
                  <a:cubicBezTo>
                    <a:pt x="25" y="39"/>
                    <a:pt x="24" y="39"/>
                    <a:pt x="24" y="39"/>
                  </a:cubicBezTo>
                  <a:cubicBezTo>
                    <a:pt x="24" y="39"/>
                    <a:pt x="23" y="38"/>
                    <a:pt x="23" y="38"/>
                  </a:cubicBezTo>
                  <a:cubicBezTo>
                    <a:pt x="23" y="38"/>
                    <a:pt x="22" y="37"/>
                    <a:pt x="22" y="36"/>
                  </a:cubicBezTo>
                  <a:cubicBezTo>
                    <a:pt x="22" y="36"/>
                    <a:pt x="21" y="35"/>
                    <a:pt x="21" y="35"/>
                  </a:cubicBezTo>
                  <a:cubicBezTo>
                    <a:pt x="21" y="34"/>
                    <a:pt x="21" y="32"/>
                    <a:pt x="20" y="31"/>
                  </a:cubicBezTo>
                  <a:cubicBezTo>
                    <a:pt x="20" y="31"/>
                    <a:pt x="20" y="30"/>
                    <a:pt x="20" y="30"/>
                  </a:cubicBezTo>
                  <a:cubicBezTo>
                    <a:pt x="20" y="29"/>
                    <a:pt x="19" y="29"/>
                    <a:pt x="19" y="29"/>
                  </a:cubicBezTo>
                  <a:cubicBezTo>
                    <a:pt x="19" y="28"/>
                    <a:pt x="19" y="28"/>
                    <a:pt x="20" y="28"/>
                  </a:cubicBezTo>
                  <a:cubicBezTo>
                    <a:pt x="20" y="27"/>
                    <a:pt x="20" y="27"/>
                    <a:pt x="20" y="27"/>
                  </a:cubicBezTo>
                  <a:cubicBezTo>
                    <a:pt x="21" y="27"/>
                    <a:pt x="21" y="27"/>
                    <a:pt x="21" y="27"/>
                  </a:cubicBezTo>
                  <a:cubicBezTo>
                    <a:pt x="21" y="27"/>
                    <a:pt x="22" y="27"/>
                    <a:pt x="22" y="27"/>
                  </a:cubicBezTo>
                  <a:cubicBezTo>
                    <a:pt x="22" y="27"/>
                    <a:pt x="22" y="27"/>
                    <a:pt x="22" y="27"/>
                  </a:cubicBezTo>
                  <a:cubicBezTo>
                    <a:pt x="22" y="27"/>
                    <a:pt x="23" y="28"/>
                    <a:pt x="23" y="28"/>
                  </a:cubicBezTo>
                  <a:cubicBezTo>
                    <a:pt x="23" y="28"/>
                    <a:pt x="23" y="28"/>
                    <a:pt x="23" y="28"/>
                  </a:cubicBezTo>
                  <a:cubicBezTo>
                    <a:pt x="23" y="28"/>
                    <a:pt x="23" y="29"/>
                    <a:pt x="24" y="29"/>
                  </a:cubicBezTo>
                  <a:cubicBezTo>
                    <a:pt x="24" y="29"/>
                    <a:pt x="24" y="29"/>
                    <a:pt x="24" y="29"/>
                  </a:cubicBezTo>
                  <a:cubicBezTo>
                    <a:pt x="24" y="29"/>
                    <a:pt x="25" y="29"/>
                    <a:pt x="25" y="30"/>
                  </a:cubicBezTo>
                  <a:cubicBezTo>
                    <a:pt x="25" y="30"/>
                    <a:pt x="25" y="30"/>
                    <a:pt x="25" y="30"/>
                  </a:cubicBezTo>
                  <a:cubicBezTo>
                    <a:pt x="25" y="30"/>
                    <a:pt x="25" y="30"/>
                    <a:pt x="25" y="30"/>
                  </a:cubicBezTo>
                  <a:cubicBezTo>
                    <a:pt x="26" y="30"/>
                    <a:pt x="26" y="30"/>
                    <a:pt x="26" y="30"/>
                  </a:cubicBezTo>
                  <a:cubicBezTo>
                    <a:pt x="26" y="30"/>
                    <a:pt x="26" y="29"/>
                    <a:pt x="25" y="29"/>
                  </a:cubicBezTo>
                  <a:cubicBezTo>
                    <a:pt x="25" y="29"/>
                    <a:pt x="25" y="29"/>
                    <a:pt x="25" y="28"/>
                  </a:cubicBezTo>
                  <a:cubicBezTo>
                    <a:pt x="24" y="28"/>
                    <a:pt x="24" y="28"/>
                    <a:pt x="24" y="28"/>
                  </a:cubicBezTo>
                  <a:cubicBezTo>
                    <a:pt x="24" y="28"/>
                    <a:pt x="24" y="28"/>
                    <a:pt x="23" y="28"/>
                  </a:cubicBezTo>
                  <a:cubicBezTo>
                    <a:pt x="23" y="27"/>
                    <a:pt x="23" y="27"/>
                    <a:pt x="23" y="27"/>
                  </a:cubicBezTo>
                  <a:cubicBezTo>
                    <a:pt x="23" y="27"/>
                    <a:pt x="23" y="27"/>
                    <a:pt x="23" y="27"/>
                  </a:cubicBezTo>
                  <a:cubicBezTo>
                    <a:pt x="22" y="26"/>
                    <a:pt x="22" y="26"/>
                    <a:pt x="21" y="25"/>
                  </a:cubicBezTo>
                  <a:cubicBezTo>
                    <a:pt x="21" y="25"/>
                    <a:pt x="20" y="24"/>
                    <a:pt x="20" y="24"/>
                  </a:cubicBezTo>
                  <a:cubicBezTo>
                    <a:pt x="20" y="23"/>
                    <a:pt x="19" y="22"/>
                    <a:pt x="19" y="22"/>
                  </a:cubicBezTo>
                  <a:cubicBezTo>
                    <a:pt x="18" y="21"/>
                    <a:pt x="17" y="21"/>
                    <a:pt x="17" y="20"/>
                  </a:cubicBezTo>
                  <a:cubicBezTo>
                    <a:pt x="17" y="20"/>
                    <a:pt x="16" y="19"/>
                    <a:pt x="16" y="19"/>
                  </a:cubicBezTo>
                  <a:cubicBezTo>
                    <a:pt x="16" y="19"/>
                    <a:pt x="16" y="18"/>
                    <a:pt x="15" y="18"/>
                  </a:cubicBezTo>
                  <a:cubicBezTo>
                    <a:pt x="15" y="18"/>
                    <a:pt x="15" y="17"/>
                    <a:pt x="14" y="17"/>
                  </a:cubicBezTo>
                  <a:cubicBezTo>
                    <a:pt x="14" y="17"/>
                    <a:pt x="14" y="17"/>
                    <a:pt x="14" y="16"/>
                  </a:cubicBezTo>
                  <a:cubicBezTo>
                    <a:pt x="13" y="16"/>
                    <a:pt x="13" y="16"/>
                    <a:pt x="13" y="16"/>
                  </a:cubicBezTo>
                  <a:cubicBezTo>
                    <a:pt x="13" y="15"/>
                    <a:pt x="12" y="15"/>
                    <a:pt x="12" y="15"/>
                  </a:cubicBezTo>
                  <a:cubicBezTo>
                    <a:pt x="12" y="14"/>
                    <a:pt x="11" y="14"/>
                    <a:pt x="11" y="14"/>
                  </a:cubicBezTo>
                  <a:cubicBezTo>
                    <a:pt x="11" y="14"/>
                    <a:pt x="11" y="13"/>
                    <a:pt x="10" y="13"/>
                  </a:cubicBezTo>
                  <a:cubicBezTo>
                    <a:pt x="10" y="13"/>
                    <a:pt x="10" y="13"/>
                    <a:pt x="10" y="13"/>
                  </a:cubicBezTo>
                  <a:cubicBezTo>
                    <a:pt x="10" y="13"/>
                    <a:pt x="9" y="13"/>
                    <a:pt x="10" y="12"/>
                  </a:cubicBezTo>
                  <a:cubicBezTo>
                    <a:pt x="10" y="12"/>
                    <a:pt x="10" y="12"/>
                    <a:pt x="10" y="12"/>
                  </a:cubicBezTo>
                  <a:cubicBezTo>
                    <a:pt x="10" y="12"/>
                    <a:pt x="10" y="12"/>
                    <a:pt x="10" y="12"/>
                  </a:cubicBezTo>
                  <a:cubicBezTo>
                    <a:pt x="10" y="12"/>
                    <a:pt x="10" y="11"/>
                    <a:pt x="9" y="11"/>
                  </a:cubicBezTo>
                  <a:cubicBezTo>
                    <a:pt x="9" y="11"/>
                    <a:pt x="9" y="11"/>
                    <a:pt x="9" y="11"/>
                  </a:cubicBezTo>
                  <a:cubicBezTo>
                    <a:pt x="9" y="11"/>
                    <a:pt x="9" y="11"/>
                    <a:pt x="9" y="10"/>
                  </a:cubicBezTo>
                  <a:cubicBezTo>
                    <a:pt x="9" y="10"/>
                    <a:pt x="9" y="10"/>
                    <a:pt x="9" y="10"/>
                  </a:cubicBezTo>
                  <a:cubicBezTo>
                    <a:pt x="9" y="10"/>
                    <a:pt x="9" y="10"/>
                    <a:pt x="9" y="10"/>
                  </a:cubicBezTo>
                  <a:cubicBezTo>
                    <a:pt x="10" y="10"/>
                    <a:pt x="10" y="10"/>
                    <a:pt x="10" y="10"/>
                  </a:cubicBezTo>
                  <a:cubicBezTo>
                    <a:pt x="10" y="10"/>
                    <a:pt x="9" y="9"/>
                    <a:pt x="9" y="9"/>
                  </a:cubicBezTo>
                  <a:cubicBezTo>
                    <a:pt x="9" y="9"/>
                    <a:pt x="8" y="9"/>
                    <a:pt x="8" y="9"/>
                  </a:cubicBezTo>
                  <a:cubicBezTo>
                    <a:pt x="8" y="8"/>
                    <a:pt x="8" y="8"/>
                    <a:pt x="8" y="8"/>
                  </a:cubicBezTo>
                  <a:cubicBezTo>
                    <a:pt x="7" y="8"/>
                    <a:pt x="7" y="8"/>
                    <a:pt x="7" y="8"/>
                  </a:cubicBezTo>
                  <a:cubicBezTo>
                    <a:pt x="7" y="7"/>
                    <a:pt x="7" y="7"/>
                    <a:pt x="6" y="7"/>
                  </a:cubicBezTo>
                  <a:cubicBezTo>
                    <a:pt x="6" y="7"/>
                    <a:pt x="6" y="7"/>
                    <a:pt x="6" y="6"/>
                  </a:cubicBezTo>
                  <a:cubicBezTo>
                    <a:pt x="6" y="6"/>
                    <a:pt x="6" y="6"/>
                    <a:pt x="6" y="6"/>
                  </a:cubicBezTo>
                  <a:cubicBezTo>
                    <a:pt x="6" y="6"/>
                    <a:pt x="6" y="5"/>
                    <a:pt x="6" y="5"/>
                  </a:cubicBezTo>
                  <a:cubicBezTo>
                    <a:pt x="6" y="5"/>
                    <a:pt x="5" y="4"/>
                    <a:pt x="5" y="4"/>
                  </a:cubicBezTo>
                  <a:cubicBezTo>
                    <a:pt x="5" y="4"/>
                    <a:pt x="5" y="3"/>
                    <a:pt x="5" y="3"/>
                  </a:cubicBezTo>
                  <a:cubicBezTo>
                    <a:pt x="4" y="3"/>
                    <a:pt x="4" y="3"/>
                    <a:pt x="4" y="3"/>
                  </a:cubicBezTo>
                  <a:cubicBezTo>
                    <a:pt x="4" y="2"/>
                    <a:pt x="3" y="2"/>
                    <a:pt x="3" y="2"/>
                  </a:cubicBezTo>
                  <a:cubicBezTo>
                    <a:pt x="3" y="1"/>
                    <a:pt x="2" y="1"/>
                    <a:pt x="2" y="1"/>
                  </a:cubicBezTo>
                  <a:cubicBezTo>
                    <a:pt x="2" y="0"/>
                    <a:pt x="2" y="0"/>
                    <a:pt x="2" y="0"/>
                  </a:cubicBezTo>
                  <a:cubicBezTo>
                    <a:pt x="1" y="0"/>
                    <a:pt x="1" y="0"/>
                    <a:pt x="1" y="0"/>
                  </a:cubicBezTo>
                  <a:cubicBezTo>
                    <a:pt x="1" y="0"/>
                    <a:pt x="1" y="0"/>
                    <a:pt x="1" y="0"/>
                  </a:cubicBezTo>
                  <a:cubicBezTo>
                    <a:pt x="1" y="0"/>
                    <a:pt x="0" y="0"/>
                    <a:pt x="0" y="0"/>
                  </a:cubicBezTo>
                  <a:cubicBezTo>
                    <a:pt x="0" y="0"/>
                    <a:pt x="0" y="1"/>
                    <a:pt x="0" y="1"/>
                  </a:cubicBezTo>
                  <a:cubicBezTo>
                    <a:pt x="0" y="1"/>
                    <a:pt x="1" y="1"/>
                    <a:pt x="1" y="2"/>
                  </a:cubicBezTo>
                  <a:cubicBezTo>
                    <a:pt x="1" y="2"/>
                    <a:pt x="1" y="2"/>
                    <a:pt x="2" y="2"/>
                  </a:cubicBezTo>
                  <a:cubicBezTo>
                    <a:pt x="2" y="2"/>
                    <a:pt x="2" y="2"/>
                    <a:pt x="2" y="3"/>
                  </a:cubicBezTo>
                  <a:cubicBezTo>
                    <a:pt x="2" y="3"/>
                    <a:pt x="3" y="3"/>
                    <a:pt x="3" y="3"/>
                  </a:cubicBezTo>
                  <a:cubicBezTo>
                    <a:pt x="3" y="3"/>
                    <a:pt x="3" y="4"/>
                    <a:pt x="3" y="4"/>
                  </a:cubicBezTo>
                  <a:cubicBezTo>
                    <a:pt x="3" y="4"/>
                    <a:pt x="3" y="4"/>
                    <a:pt x="3" y="5"/>
                  </a:cubicBezTo>
                  <a:cubicBezTo>
                    <a:pt x="4" y="5"/>
                    <a:pt x="4" y="5"/>
                    <a:pt x="4" y="5"/>
                  </a:cubicBezTo>
                  <a:cubicBezTo>
                    <a:pt x="3" y="5"/>
                    <a:pt x="3" y="5"/>
                    <a:pt x="3" y="5"/>
                  </a:cubicBezTo>
                  <a:cubicBezTo>
                    <a:pt x="3" y="5"/>
                    <a:pt x="3" y="5"/>
                    <a:pt x="3" y="6"/>
                  </a:cubicBezTo>
                  <a:cubicBezTo>
                    <a:pt x="3" y="6"/>
                    <a:pt x="3" y="6"/>
                    <a:pt x="2" y="6"/>
                  </a:cubicBezTo>
                  <a:cubicBezTo>
                    <a:pt x="2" y="6"/>
                    <a:pt x="2" y="5"/>
                    <a:pt x="2" y="5"/>
                  </a:cubicBezTo>
                  <a:cubicBezTo>
                    <a:pt x="2" y="5"/>
                    <a:pt x="2" y="5"/>
                    <a:pt x="2" y="5"/>
                  </a:cubicBezTo>
                  <a:cubicBezTo>
                    <a:pt x="2" y="5"/>
                    <a:pt x="2" y="6"/>
                    <a:pt x="2" y="6"/>
                  </a:cubicBezTo>
                  <a:cubicBezTo>
                    <a:pt x="2" y="6"/>
                    <a:pt x="2" y="6"/>
                    <a:pt x="2" y="7"/>
                  </a:cubicBezTo>
                  <a:cubicBezTo>
                    <a:pt x="2" y="7"/>
                    <a:pt x="3" y="7"/>
                    <a:pt x="3" y="8"/>
                  </a:cubicBezTo>
                  <a:cubicBezTo>
                    <a:pt x="3" y="8"/>
                    <a:pt x="3" y="8"/>
                    <a:pt x="3" y="8"/>
                  </a:cubicBezTo>
                  <a:cubicBezTo>
                    <a:pt x="3" y="9"/>
                    <a:pt x="3" y="9"/>
                    <a:pt x="3" y="9"/>
                  </a:cubicBezTo>
                  <a:cubicBezTo>
                    <a:pt x="3" y="9"/>
                    <a:pt x="4" y="9"/>
                    <a:pt x="4" y="9"/>
                  </a:cubicBezTo>
                  <a:cubicBezTo>
                    <a:pt x="4" y="10"/>
                    <a:pt x="4" y="10"/>
                    <a:pt x="4" y="10"/>
                  </a:cubicBezTo>
                  <a:cubicBezTo>
                    <a:pt x="4" y="11"/>
                    <a:pt x="4" y="11"/>
                    <a:pt x="4" y="11"/>
                  </a:cubicBezTo>
                  <a:cubicBezTo>
                    <a:pt x="4" y="11"/>
                    <a:pt x="4" y="12"/>
                    <a:pt x="5" y="12"/>
                  </a:cubicBezTo>
                  <a:cubicBezTo>
                    <a:pt x="5" y="12"/>
                    <a:pt x="5" y="12"/>
                    <a:pt x="5" y="13"/>
                  </a:cubicBezTo>
                  <a:cubicBezTo>
                    <a:pt x="5" y="13"/>
                    <a:pt x="5" y="13"/>
                    <a:pt x="6" y="14"/>
                  </a:cubicBezTo>
                  <a:cubicBezTo>
                    <a:pt x="6" y="14"/>
                    <a:pt x="6" y="14"/>
                    <a:pt x="6" y="14"/>
                  </a:cubicBezTo>
                  <a:cubicBezTo>
                    <a:pt x="6" y="14"/>
                    <a:pt x="7" y="14"/>
                    <a:pt x="7" y="14"/>
                  </a:cubicBezTo>
                  <a:cubicBezTo>
                    <a:pt x="7" y="15"/>
                    <a:pt x="7" y="15"/>
                    <a:pt x="7" y="15"/>
                  </a:cubicBezTo>
                  <a:cubicBezTo>
                    <a:pt x="7" y="15"/>
                    <a:pt x="7" y="15"/>
                    <a:pt x="7" y="16"/>
                  </a:cubicBezTo>
                  <a:cubicBezTo>
                    <a:pt x="8" y="16"/>
                    <a:pt x="8" y="16"/>
                    <a:pt x="8" y="16"/>
                  </a:cubicBezTo>
                  <a:cubicBezTo>
                    <a:pt x="9" y="16"/>
                    <a:pt x="9" y="17"/>
                    <a:pt x="10" y="18"/>
                  </a:cubicBezTo>
                  <a:cubicBezTo>
                    <a:pt x="10" y="18"/>
                    <a:pt x="10" y="18"/>
                    <a:pt x="10" y="18"/>
                  </a:cubicBezTo>
                  <a:cubicBezTo>
                    <a:pt x="10" y="19"/>
                    <a:pt x="10" y="19"/>
                    <a:pt x="10" y="19"/>
                  </a:cubicBezTo>
                  <a:cubicBezTo>
                    <a:pt x="10" y="20"/>
                    <a:pt x="11" y="21"/>
                    <a:pt x="11" y="21"/>
                  </a:cubicBezTo>
                  <a:cubicBezTo>
                    <a:pt x="11" y="21"/>
                    <a:pt x="12" y="22"/>
                    <a:pt x="12" y="22"/>
                  </a:cubicBezTo>
                  <a:cubicBezTo>
                    <a:pt x="12" y="22"/>
                    <a:pt x="13" y="23"/>
                    <a:pt x="13" y="23"/>
                  </a:cubicBezTo>
                  <a:cubicBezTo>
                    <a:pt x="13" y="23"/>
                    <a:pt x="13" y="24"/>
                    <a:pt x="13" y="24"/>
                  </a:cubicBezTo>
                  <a:cubicBezTo>
                    <a:pt x="13" y="24"/>
                    <a:pt x="14" y="25"/>
                    <a:pt x="14" y="25"/>
                  </a:cubicBezTo>
                  <a:cubicBezTo>
                    <a:pt x="14" y="25"/>
                    <a:pt x="15" y="26"/>
                    <a:pt x="15" y="26"/>
                  </a:cubicBezTo>
                  <a:cubicBezTo>
                    <a:pt x="15" y="26"/>
                    <a:pt x="15" y="27"/>
                    <a:pt x="15" y="27"/>
                  </a:cubicBezTo>
                  <a:cubicBezTo>
                    <a:pt x="15" y="27"/>
                    <a:pt x="15" y="28"/>
                    <a:pt x="15" y="28"/>
                  </a:cubicBezTo>
                  <a:cubicBezTo>
                    <a:pt x="15" y="28"/>
                    <a:pt x="15" y="29"/>
                    <a:pt x="15" y="29"/>
                  </a:cubicBezTo>
                  <a:cubicBezTo>
                    <a:pt x="15" y="29"/>
                    <a:pt x="15" y="30"/>
                    <a:pt x="16" y="30"/>
                  </a:cubicBezTo>
                  <a:cubicBezTo>
                    <a:pt x="16" y="30"/>
                    <a:pt x="16" y="31"/>
                    <a:pt x="16" y="31"/>
                  </a:cubicBezTo>
                  <a:cubicBezTo>
                    <a:pt x="16" y="31"/>
                    <a:pt x="17" y="32"/>
                    <a:pt x="17" y="32"/>
                  </a:cubicBezTo>
                  <a:cubicBezTo>
                    <a:pt x="17" y="32"/>
                    <a:pt x="17" y="33"/>
                    <a:pt x="17" y="33"/>
                  </a:cubicBezTo>
                  <a:cubicBezTo>
                    <a:pt x="18" y="34"/>
                    <a:pt x="19" y="34"/>
                    <a:pt x="19" y="35"/>
                  </a:cubicBezTo>
                  <a:cubicBezTo>
                    <a:pt x="19" y="35"/>
                    <a:pt x="20" y="36"/>
                    <a:pt x="20" y="36"/>
                  </a:cubicBezTo>
                  <a:cubicBezTo>
                    <a:pt x="20" y="36"/>
                    <a:pt x="20" y="37"/>
                    <a:pt x="20" y="37"/>
                  </a:cubicBezTo>
                  <a:cubicBezTo>
                    <a:pt x="20" y="38"/>
                    <a:pt x="20" y="38"/>
                    <a:pt x="20" y="38"/>
                  </a:cubicBezTo>
                  <a:cubicBezTo>
                    <a:pt x="20" y="39"/>
                    <a:pt x="21" y="39"/>
                    <a:pt x="21" y="39"/>
                  </a:cubicBezTo>
                  <a:cubicBezTo>
                    <a:pt x="21" y="39"/>
                    <a:pt x="21" y="40"/>
                    <a:pt x="21" y="40"/>
                  </a:cubicBezTo>
                  <a:cubicBezTo>
                    <a:pt x="21" y="40"/>
                    <a:pt x="22" y="41"/>
                    <a:pt x="22" y="41"/>
                  </a:cubicBezTo>
                  <a:cubicBezTo>
                    <a:pt x="22" y="41"/>
                    <a:pt x="22" y="42"/>
                    <a:pt x="22" y="42"/>
                  </a:cubicBezTo>
                  <a:cubicBezTo>
                    <a:pt x="22" y="42"/>
                    <a:pt x="22" y="43"/>
                    <a:pt x="22" y="43"/>
                  </a:cubicBezTo>
                  <a:cubicBezTo>
                    <a:pt x="22" y="43"/>
                    <a:pt x="23" y="44"/>
                    <a:pt x="23" y="44"/>
                  </a:cubicBezTo>
                  <a:cubicBezTo>
                    <a:pt x="23" y="45"/>
                    <a:pt x="23" y="45"/>
                    <a:pt x="24" y="46"/>
                  </a:cubicBezTo>
                  <a:cubicBezTo>
                    <a:pt x="24" y="46"/>
                    <a:pt x="24" y="46"/>
                    <a:pt x="24" y="47"/>
                  </a:cubicBezTo>
                  <a:cubicBezTo>
                    <a:pt x="25" y="47"/>
                    <a:pt x="25" y="47"/>
                    <a:pt x="25" y="47"/>
                  </a:cubicBezTo>
                  <a:cubicBezTo>
                    <a:pt x="25" y="47"/>
                    <a:pt x="25" y="47"/>
                    <a:pt x="25" y="47"/>
                  </a:cubicBezTo>
                  <a:cubicBezTo>
                    <a:pt x="25" y="47"/>
                    <a:pt x="25" y="46"/>
                    <a:pt x="25" y="46"/>
                  </a:cubicBezTo>
                  <a:cubicBezTo>
                    <a:pt x="25" y="46"/>
                    <a:pt x="25" y="45"/>
                    <a:pt x="25" y="45"/>
                  </a:cubicBezTo>
                  <a:cubicBezTo>
                    <a:pt x="25" y="45"/>
                    <a:pt x="25" y="44"/>
                    <a:pt x="25" y="44"/>
                  </a:cubicBezTo>
                  <a:cubicBezTo>
                    <a:pt x="24" y="44"/>
                    <a:pt x="24" y="44"/>
                    <a:pt x="24" y="44"/>
                  </a:cubicBezTo>
                  <a:cubicBezTo>
                    <a:pt x="24" y="43"/>
                    <a:pt x="24" y="43"/>
                    <a:pt x="25" y="43"/>
                  </a:cubicBezTo>
                  <a:cubicBezTo>
                    <a:pt x="25" y="43"/>
                    <a:pt x="25" y="43"/>
                    <a:pt x="25" y="43"/>
                  </a:cubicBezTo>
                  <a:cubicBezTo>
                    <a:pt x="25" y="43"/>
                    <a:pt x="26" y="43"/>
                    <a:pt x="26" y="43"/>
                  </a:cubicBezTo>
                  <a:cubicBezTo>
                    <a:pt x="26" y="43"/>
                    <a:pt x="27" y="43"/>
                    <a:pt x="27" y="43"/>
                  </a:cubicBezTo>
                  <a:cubicBezTo>
                    <a:pt x="27" y="43"/>
                    <a:pt x="27" y="43"/>
                    <a:pt x="27" y="43"/>
                  </a:cubicBezTo>
                  <a:cubicBezTo>
                    <a:pt x="28" y="43"/>
                    <a:pt x="28" y="44"/>
                    <a:pt x="28" y="44"/>
                  </a:cubicBezTo>
                  <a:cubicBezTo>
                    <a:pt x="28" y="44"/>
                    <a:pt x="29" y="44"/>
                    <a:pt x="29" y="45"/>
                  </a:cubicBezTo>
                  <a:cubicBezTo>
                    <a:pt x="29" y="45"/>
                    <a:pt x="29" y="45"/>
                    <a:pt x="29" y="45"/>
                  </a:cubicBezTo>
                  <a:cubicBezTo>
                    <a:pt x="29" y="45"/>
                    <a:pt x="29" y="46"/>
                    <a:pt x="29" y="46"/>
                  </a:cubicBezTo>
                  <a:cubicBezTo>
                    <a:pt x="29" y="46"/>
                    <a:pt x="29" y="46"/>
                    <a:pt x="29" y="46"/>
                  </a:cubicBezTo>
                  <a:cubicBezTo>
                    <a:pt x="29" y="46"/>
                    <a:pt x="30" y="46"/>
                    <a:pt x="30" y="4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03" name="Freeform 765"/>
            <p:cNvSpPr>
              <a:spLocks noEditPoints="1"/>
            </p:cNvSpPr>
            <p:nvPr/>
          </p:nvSpPr>
          <p:spPr bwMode="auto">
            <a:xfrm>
              <a:off x="5945936" y="1665759"/>
              <a:ext cx="4052864" cy="1953902"/>
            </a:xfrm>
            <a:custGeom>
              <a:avLst/>
              <a:gdLst>
                <a:gd name="T0" fmla="*/ 31 w 435"/>
                <a:gd name="T1" fmla="*/ 184 h 210"/>
                <a:gd name="T2" fmla="*/ 27 w 435"/>
                <a:gd name="T3" fmla="*/ 162 h 210"/>
                <a:gd name="T4" fmla="*/ 5 w 435"/>
                <a:gd name="T5" fmla="*/ 134 h 210"/>
                <a:gd name="T6" fmla="*/ 7 w 435"/>
                <a:gd name="T7" fmla="*/ 110 h 210"/>
                <a:gd name="T8" fmla="*/ 9 w 435"/>
                <a:gd name="T9" fmla="*/ 73 h 210"/>
                <a:gd name="T10" fmla="*/ 21 w 435"/>
                <a:gd name="T11" fmla="*/ 58 h 210"/>
                <a:gd name="T12" fmla="*/ 20 w 435"/>
                <a:gd name="T13" fmla="*/ 72 h 210"/>
                <a:gd name="T14" fmla="*/ 28 w 435"/>
                <a:gd name="T15" fmla="*/ 83 h 210"/>
                <a:gd name="T16" fmla="*/ 49 w 435"/>
                <a:gd name="T17" fmla="*/ 73 h 210"/>
                <a:gd name="T18" fmla="*/ 57 w 435"/>
                <a:gd name="T19" fmla="*/ 71 h 210"/>
                <a:gd name="T20" fmla="*/ 75 w 435"/>
                <a:gd name="T21" fmla="*/ 65 h 210"/>
                <a:gd name="T22" fmla="*/ 101 w 435"/>
                <a:gd name="T23" fmla="*/ 57 h 210"/>
                <a:gd name="T24" fmla="*/ 103 w 435"/>
                <a:gd name="T25" fmla="*/ 45 h 210"/>
                <a:gd name="T26" fmla="*/ 121 w 435"/>
                <a:gd name="T27" fmla="*/ 66 h 210"/>
                <a:gd name="T28" fmla="*/ 122 w 435"/>
                <a:gd name="T29" fmla="*/ 71 h 210"/>
                <a:gd name="T30" fmla="*/ 135 w 435"/>
                <a:gd name="T31" fmla="*/ 60 h 210"/>
                <a:gd name="T32" fmla="*/ 122 w 435"/>
                <a:gd name="T33" fmla="*/ 40 h 210"/>
                <a:gd name="T34" fmla="*/ 131 w 435"/>
                <a:gd name="T35" fmla="*/ 37 h 210"/>
                <a:gd name="T36" fmla="*/ 145 w 435"/>
                <a:gd name="T37" fmla="*/ 47 h 210"/>
                <a:gd name="T38" fmla="*/ 143 w 435"/>
                <a:gd name="T39" fmla="*/ 24 h 210"/>
                <a:gd name="T40" fmla="*/ 157 w 435"/>
                <a:gd name="T41" fmla="*/ 11 h 210"/>
                <a:gd name="T42" fmla="*/ 170 w 435"/>
                <a:gd name="T43" fmla="*/ 2 h 210"/>
                <a:gd name="T44" fmla="*/ 191 w 435"/>
                <a:gd name="T45" fmla="*/ 4 h 210"/>
                <a:gd name="T46" fmla="*/ 195 w 435"/>
                <a:gd name="T47" fmla="*/ 22 h 210"/>
                <a:gd name="T48" fmla="*/ 204 w 435"/>
                <a:gd name="T49" fmla="*/ 21 h 210"/>
                <a:gd name="T50" fmla="*/ 225 w 435"/>
                <a:gd name="T51" fmla="*/ 23 h 210"/>
                <a:gd name="T52" fmla="*/ 247 w 435"/>
                <a:gd name="T53" fmla="*/ 21 h 210"/>
                <a:gd name="T54" fmla="*/ 262 w 435"/>
                <a:gd name="T55" fmla="*/ 26 h 210"/>
                <a:gd name="T56" fmla="*/ 274 w 435"/>
                <a:gd name="T57" fmla="*/ 17 h 210"/>
                <a:gd name="T58" fmla="*/ 290 w 435"/>
                <a:gd name="T59" fmla="*/ 19 h 210"/>
                <a:gd name="T60" fmla="*/ 335 w 435"/>
                <a:gd name="T61" fmla="*/ 24 h 210"/>
                <a:gd name="T62" fmla="*/ 362 w 435"/>
                <a:gd name="T63" fmla="*/ 20 h 210"/>
                <a:gd name="T64" fmla="*/ 400 w 435"/>
                <a:gd name="T65" fmla="*/ 21 h 210"/>
                <a:gd name="T66" fmla="*/ 418 w 435"/>
                <a:gd name="T67" fmla="*/ 27 h 210"/>
                <a:gd name="T68" fmla="*/ 433 w 435"/>
                <a:gd name="T69" fmla="*/ 33 h 210"/>
                <a:gd name="T70" fmla="*/ 416 w 435"/>
                <a:gd name="T71" fmla="*/ 36 h 210"/>
                <a:gd name="T72" fmla="*/ 406 w 435"/>
                <a:gd name="T73" fmla="*/ 42 h 210"/>
                <a:gd name="T74" fmla="*/ 421 w 435"/>
                <a:gd name="T75" fmla="*/ 50 h 210"/>
                <a:gd name="T76" fmla="*/ 414 w 435"/>
                <a:gd name="T77" fmla="*/ 74 h 210"/>
                <a:gd name="T78" fmla="*/ 395 w 435"/>
                <a:gd name="T79" fmla="*/ 77 h 210"/>
                <a:gd name="T80" fmla="*/ 410 w 435"/>
                <a:gd name="T81" fmla="*/ 97 h 210"/>
                <a:gd name="T82" fmla="*/ 413 w 435"/>
                <a:gd name="T83" fmla="*/ 117 h 210"/>
                <a:gd name="T84" fmla="*/ 387 w 435"/>
                <a:gd name="T85" fmla="*/ 98 h 210"/>
                <a:gd name="T86" fmla="*/ 385 w 435"/>
                <a:gd name="T87" fmla="*/ 62 h 210"/>
                <a:gd name="T88" fmla="*/ 377 w 435"/>
                <a:gd name="T89" fmla="*/ 69 h 210"/>
                <a:gd name="T90" fmla="*/ 372 w 435"/>
                <a:gd name="T91" fmla="*/ 86 h 210"/>
                <a:gd name="T92" fmla="*/ 349 w 435"/>
                <a:gd name="T93" fmla="*/ 89 h 210"/>
                <a:gd name="T94" fmla="*/ 335 w 435"/>
                <a:gd name="T95" fmla="*/ 120 h 210"/>
                <a:gd name="T96" fmla="*/ 349 w 435"/>
                <a:gd name="T97" fmla="*/ 122 h 210"/>
                <a:gd name="T98" fmla="*/ 365 w 435"/>
                <a:gd name="T99" fmla="*/ 175 h 210"/>
                <a:gd name="T100" fmla="*/ 351 w 435"/>
                <a:gd name="T101" fmla="*/ 185 h 210"/>
                <a:gd name="T102" fmla="*/ 335 w 435"/>
                <a:gd name="T103" fmla="*/ 155 h 210"/>
                <a:gd name="T104" fmla="*/ 293 w 435"/>
                <a:gd name="T105" fmla="*/ 133 h 210"/>
                <a:gd name="T106" fmla="*/ 268 w 435"/>
                <a:gd name="T107" fmla="*/ 159 h 210"/>
                <a:gd name="T108" fmla="*/ 226 w 435"/>
                <a:gd name="T109" fmla="*/ 156 h 210"/>
                <a:gd name="T110" fmla="*/ 185 w 435"/>
                <a:gd name="T111" fmla="*/ 162 h 210"/>
                <a:gd name="T112" fmla="*/ 140 w 435"/>
                <a:gd name="T113" fmla="*/ 140 h 210"/>
                <a:gd name="T114" fmla="*/ 103 w 435"/>
                <a:gd name="T115" fmla="*/ 145 h 210"/>
                <a:gd name="T116" fmla="*/ 89 w 435"/>
                <a:gd name="T117" fmla="*/ 161 h 210"/>
                <a:gd name="T118" fmla="*/ 59 w 435"/>
                <a:gd name="T119" fmla="*/ 170 h 210"/>
                <a:gd name="T120" fmla="*/ 62 w 435"/>
                <a:gd name="T121" fmla="*/ 209 h 210"/>
                <a:gd name="T122" fmla="*/ 243 w 435"/>
                <a:gd name="T123" fmla="*/ 14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5" h="210">
                  <a:moveTo>
                    <a:pt x="60" y="207"/>
                  </a:moveTo>
                  <a:cubicBezTo>
                    <a:pt x="60" y="207"/>
                    <a:pt x="60" y="207"/>
                    <a:pt x="60" y="207"/>
                  </a:cubicBezTo>
                  <a:cubicBezTo>
                    <a:pt x="59" y="207"/>
                    <a:pt x="59" y="207"/>
                    <a:pt x="58" y="206"/>
                  </a:cubicBezTo>
                  <a:cubicBezTo>
                    <a:pt x="58" y="206"/>
                    <a:pt x="58" y="206"/>
                    <a:pt x="57" y="206"/>
                  </a:cubicBezTo>
                  <a:cubicBezTo>
                    <a:pt x="57" y="205"/>
                    <a:pt x="57" y="205"/>
                    <a:pt x="57" y="205"/>
                  </a:cubicBezTo>
                  <a:cubicBezTo>
                    <a:pt x="56" y="204"/>
                    <a:pt x="56" y="204"/>
                    <a:pt x="56" y="203"/>
                  </a:cubicBezTo>
                  <a:cubicBezTo>
                    <a:pt x="56" y="203"/>
                    <a:pt x="55" y="203"/>
                    <a:pt x="55" y="203"/>
                  </a:cubicBezTo>
                  <a:cubicBezTo>
                    <a:pt x="55" y="203"/>
                    <a:pt x="55" y="202"/>
                    <a:pt x="54" y="202"/>
                  </a:cubicBezTo>
                  <a:cubicBezTo>
                    <a:pt x="54" y="202"/>
                    <a:pt x="54" y="202"/>
                    <a:pt x="53" y="202"/>
                  </a:cubicBezTo>
                  <a:cubicBezTo>
                    <a:pt x="53" y="202"/>
                    <a:pt x="53" y="202"/>
                    <a:pt x="53" y="202"/>
                  </a:cubicBezTo>
                  <a:cubicBezTo>
                    <a:pt x="52" y="202"/>
                    <a:pt x="52" y="202"/>
                    <a:pt x="52" y="202"/>
                  </a:cubicBezTo>
                  <a:cubicBezTo>
                    <a:pt x="52" y="202"/>
                    <a:pt x="52" y="202"/>
                    <a:pt x="52" y="202"/>
                  </a:cubicBezTo>
                  <a:cubicBezTo>
                    <a:pt x="51" y="203"/>
                    <a:pt x="51" y="203"/>
                    <a:pt x="51" y="203"/>
                  </a:cubicBezTo>
                  <a:cubicBezTo>
                    <a:pt x="51" y="203"/>
                    <a:pt x="50" y="203"/>
                    <a:pt x="50" y="203"/>
                  </a:cubicBezTo>
                  <a:cubicBezTo>
                    <a:pt x="50" y="203"/>
                    <a:pt x="49" y="202"/>
                    <a:pt x="49" y="202"/>
                  </a:cubicBezTo>
                  <a:cubicBezTo>
                    <a:pt x="49" y="202"/>
                    <a:pt x="49" y="202"/>
                    <a:pt x="49" y="201"/>
                  </a:cubicBezTo>
                  <a:cubicBezTo>
                    <a:pt x="48" y="201"/>
                    <a:pt x="48" y="201"/>
                    <a:pt x="48" y="201"/>
                  </a:cubicBezTo>
                  <a:cubicBezTo>
                    <a:pt x="47" y="200"/>
                    <a:pt x="47" y="200"/>
                    <a:pt x="47" y="200"/>
                  </a:cubicBezTo>
                  <a:cubicBezTo>
                    <a:pt x="46" y="200"/>
                    <a:pt x="46" y="200"/>
                    <a:pt x="46" y="200"/>
                  </a:cubicBezTo>
                  <a:cubicBezTo>
                    <a:pt x="45" y="200"/>
                    <a:pt x="45" y="200"/>
                    <a:pt x="45" y="200"/>
                  </a:cubicBezTo>
                  <a:cubicBezTo>
                    <a:pt x="44" y="200"/>
                    <a:pt x="43" y="200"/>
                    <a:pt x="43" y="200"/>
                  </a:cubicBezTo>
                  <a:cubicBezTo>
                    <a:pt x="43" y="200"/>
                    <a:pt x="42" y="199"/>
                    <a:pt x="42" y="199"/>
                  </a:cubicBezTo>
                  <a:cubicBezTo>
                    <a:pt x="41" y="199"/>
                    <a:pt x="41" y="199"/>
                    <a:pt x="41" y="199"/>
                  </a:cubicBezTo>
                  <a:cubicBezTo>
                    <a:pt x="41" y="199"/>
                    <a:pt x="40" y="199"/>
                    <a:pt x="39" y="198"/>
                  </a:cubicBezTo>
                  <a:cubicBezTo>
                    <a:pt x="39" y="198"/>
                    <a:pt x="39" y="198"/>
                    <a:pt x="39" y="198"/>
                  </a:cubicBezTo>
                  <a:cubicBezTo>
                    <a:pt x="39" y="198"/>
                    <a:pt x="38" y="198"/>
                    <a:pt x="38" y="198"/>
                  </a:cubicBezTo>
                  <a:cubicBezTo>
                    <a:pt x="38" y="198"/>
                    <a:pt x="38" y="198"/>
                    <a:pt x="37" y="198"/>
                  </a:cubicBezTo>
                  <a:cubicBezTo>
                    <a:pt x="37" y="198"/>
                    <a:pt x="37" y="198"/>
                    <a:pt x="37" y="198"/>
                  </a:cubicBezTo>
                  <a:cubicBezTo>
                    <a:pt x="37" y="198"/>
                    <a:pt x="37" y="199"/>
                    <a:pt x="37" y="199"/>
                  </a:cubicBezTo>
                  <a:cubicBezTo>
                    <a:pt x="37" y="199"/>
                    <a:pt x="36" y="199"/>
                    <a:pt x="36" y="199"/>
                  </a:cubicBezTo>
                  <a:cubicBezTo>
                    <a:pt x="35" y="199"/>
                    <a:pt x="34" y="197"/>
                    <a:pt x="34" y="196"/>
                  </a:cubicBezTo>
                  <a:cubicBezTo>
                    <a:pt x="33" y="196"/>
                    <a:pt x="33" y="195"/>
                    <a:pt x="32" y="195"/>
                  </a:cubicBezTo>
                  <a:cubicBezTo>
                    <a:pt x="32" y="194"/>
                    <a:pt x="32" y="194"/>
                    <a:pt x="31" y="194"/>
                  </a:cubicBezTo>
                  <a:cubicBezTo>
                    <a:pt x="31" y="194"/>
                    <a:pt x="31" y="194"/>
                    <a:pt x="31" y="193"/>
                  </a:cubicBezTo>
                  <a:cubicBezTo>
                    <a:pt x="31" y="193"/>
                    <a:pt x="30" y="193"/>
                    <a:pt x="30" y="193"/>
                  </a:cubicBezTo>
                  <a:cubicBezTo>
                    <a:pt x="29" y="193"/>
                    <a:pt x="29" y="192"/>
                    <a:pt x="29" y="192"/>
                  </a:cubicBezTo>
                  <a:cubicBezTo>
                    <a:pt x="29" y="192"/>
                    <a:pt x="28" y="192"/>
                    <a:pt x="28" y="192"/>
                  </a:cubicBezTo>
                  <a:cubicBezTo>
                    <a:pt x="28" y="191"/>
                    <a:pt x="27" y="192"/>
                    <a:pt x="27" y="192"/>
                  </a:cubicBezTo>
                  <a:cubicBezTo>
                    <a:pt x="27" y="191"/>
                    <a:pt x="27" y="191"/>
                    <a:pt x="27" y="191"/>
                  </a:cubicBezTo>
                  <a:cubicBezTo>
                    <a:pt x="27" y="191"/>
                    <a:pt x="27" y="191"/>
                    <a:pt x="27" y="190"/>
                  </a:cubicBezTo>
                  <a:cubicBezTo>
                    <a:pt x="26" y="190"/>
                    <a:pt x="26" y="190"/>
                    <a:pt x="26" y="190"/>
                  </a:cubicBezTo>
                  <a:cubicBezTo>
                    <a:pt x="26" y="190"/>
                    <a:pt x="26" y="189"/>
                    <a:pt x="25" y="189"/>
                  </a:cubicBezTo>
                  <a:cubicBezTo>
                    <a:pt x="25" y="189"/>
                    <a:pt x="25" y="188"/>
                    <a:pt x="25" y="188"/>
                  </a:cubicBezTo>
                  <a:cubicBezTo>
                    <a:pt x="25" y="188"/>
                    <a:pt x="25" y="188"/>
                    <a:pt x="26" y="188"/>
                  </a:cubicBezTo>
                  <a:cubicBezTo>
                    <a:pt x="26" y="187"/>
                    <a:pt x="26" y="188"/>
                    <a:pt x="26" y="188"/>
                  </a:cubicBezTo>
                  <a:cubicBezTo>
                    <a:pt x="26" y="188"/>
                    <a:pt x="26" y="188"/>
                    <a:pt x="26" y="188"/>
                  </a:cubicBezTo>
                  <a:cubicBezTo>
                    <a:pt x="26" y="188"/>
                    <a:pt x="26" y="188"/>
                    <a:pt x="26" y="189"/>
                  </a:cubicBezTo>
                  <a:cubicBezTo>
                    <a:pt x="26" y="189"/>
                    <a:pt x="27" y="189"/>
                    <a:pt x="27" y="188"/>
                  </a:cubicBezTo>
                  <a:cubicBezTo>
                    <a:pt x="27" y="188"/>
                    <a:pt x="27" y="188"/>
                    <a:pt x="27" y="188"/>
                  </a:cubicBezTo>
                  <a:cubicBezTo>
                    <a:pt x="27" y="188"/>
                    <a:pt x="28" y="188"/>
                    <a:pt x="28" y="188"/>
                  </a:cubicBezTo>
                  <a:cubicBezTo>
                    <a:pt x="28" y="188"/>
                    <a:pt x="28" y="187"/>
                    <a:pt x="28" y="187"/>
                  </a:cubicBezTo>
                  <a:cubicBezTo>
                    <a:pt x="28" y="187"/>
                    <a:pt x="28" y="187"/>
                    <a:pt x="28" y="186"/>
                  </a:cubicBezTo>
                  <a:cubicBezTo>
                    <a:pt x="28" y="186"/>
                    <a:pt x="28" y="186"/>
                    <a:pt x="28" y="186"/>
                  </a:cubicBezTo>
                  <a:cubicBezTo>
                    <a:pt x="29" y="186"/>
                    <a:pt x="29" y="186"/>
                    <a:pt x="29" y="185"/>
                  </a:cubicBezTo>
                  <a:cubicBezTo>
                    <a:pt x="30" y="185"/>
                    <a:pt x="30" y="185"/>
                    <a:pt x="30" y="185"/>
                  </a:cubicBezTo>
                  <a:cubicBezTo>
                    <a:pt x="30" y="185"/>
                    <a:pt x="30" y="185"/>
                    <a:pt x="31" y="184"/>
                  </a:cubicBezTo>
                  <a:cubicBezTo>
                    <a:pt x="31" y="184"/>
                    <a:pt x="31" y="184"/>
                    <a:pt x="31" y="184"/>
                  </a:cubicBezTo>
                  <a:cubicBezTo>
                    <a:pt x="31" y="184"/>
                    <a:pt x="32" y="184"/>
                    <a:pt x="32" y="184"/>
                  </a:cubicBezTo>
                  <a:cubicBezTo>
                    <a:pt x="32" y="184"/>
                    <a:pt x="32" y="183"/>
                    <a:pt x="32" y="183"/>
                  </a:cubicBezTo>
                  <a:cubicBezTo>
                    <a:pt x="31" y="183"/>
                    <a:pt x="31" y="183"/>
                    <a:pt x="31" y="183"/>
                  </a:cubicBezTo>
                  <a:cubicBezTo>
                    <a:pt x="31" y="183"/>
                    <a:pt x="31" y="183"/>
                    <a:pt x="31" y="183"/>
                  </a:cubicBezTo>
                  <a:cubicBezTo>
                    <a:pt x="30" y="182"/>
                    <a:pt x="30" y="182"/>
                    <a:pt x="30" y="182"/>
                  </a:cubicBezTo>
                  <a:cubicBezTo>
                    <a:pt x="30" y="182"/>
                    <a:pt x="30" y="181"/>
                    <a:pt x="30" y="181"/>
                  </a:cubicBezTo>
                  <a:cubicBezTo>
                    <a:pt x="30" y="181"/>
                    <a:pt x="30" y="181"/>
                    <a:pt x="30" y="181"/>
                  </a:cubicBezTo>
                  <a:cubicBezTo>
                    <a:pt x="30" y="181"/>
                    <a:pt x="31" y="181"/>
                    <a:pt x="31" y="181"/>
                  </a:cubicBezTo>
                  <a:cubicBezTo>
                    <a:pt x="31" y="181"/>
                    <a:pt x="32" y="181"/>
                    <a:pt x="32" y="181"/>
                  </a:cubicBezTo>
                  <a:cubicBezTo>
                    <a:pt x="32" y="181"/>
                    <a:pt x="32" y="181"/>
                    <a:pt x="32" y="180"/>
                  </a:cubicBezTo>
                  <a:cubicBezTo>
                    <a:pt x="32" y="180"/>
                    <a:pt x="32" y="180"/>
                    <a:pt x="32" y="180"/>
                  </a:cubicBezTo>
                  <a:cubicBezTo>
                    <a:pt x="32" y="180"/>
                    <a:pt x="33" y="180"/>
                    <a:pt x="33" y="180"/>
                  </a:cubicBezTo>
                  <a:cubicBezTo>
                    <a:pt x="33" y="180"/>
                    <a:pt x="33" y="180"/>
                    <a:pt x="34" y="180"/>
                  </a:cubicBezTo>
                  <a:cubicBezTo>
                    <a:pt x="34" y="180"/>
                    <a:pt x="34" y="179"/>
                    <a:pt x="34" y="179"/>
                  </a:cubicBezTo>
                  <a:cubicBezTo>
                    <a:pt x="34" y="179"/>
                    <a:pt x="35" y="179"/>
                    <a:pt x="35" y="179"/>
                  </a:cubicBezTo>
                  <a:cubicBezTo>
                    <a:pt x="35" y="179"/>
                    <a:pt x="34" y="179"/>
                    <a:pt x="34" y="178"/>
                  </a:cubicBezTo>
                  <a:cubicBezTo>
                    <a:pt x="34" y="178"/>
                    <a:pt x="34" y="178"/>
                    <a:pt x="34" y="178"/>
                  </a:cubicBezTo>
                  <a:cubicBezTo>
                    <a:pt x="34" y="178"/>
                    <a:pt x="33" y="179"/>
                    <a:pt x="33" y="179"/>
                  </a:cubicBezTo>
                  <a:cubicBezTo>
                    <a:pt x="33" y="179"/>
                    <a:pt x="33" y="179"/>
                    <a:pt x="32" y="179"/>
                  </a:cubicBezTo>
                  <a:cubicBezTo>
                    <a:pt x="32" y="179"/>
                    <a:pt x="32" y="179"/>
                    <a:pt x="31" y="179"/>
                  </a:cubicBezTo>
                  <a:cubicBezTo>
                    <a:pt x="31" y="179"/>
                    <a:pt x="31" y="179"/>
                    <a:pt x="31" y="179"/>
                  </a:cubicBezTo>
                  <a:cubicBezTo>
                    <a:pt x="31" y="179"/>
                    <a:pt x="31" y="179"/>
                    <a:pt x="31" y="178"/>
                  </a:cubicBezTo>
                  <a:cubicBezTo>
                    <a:pt x="31" y="178"/>
                    <a:pt x="31" y="178"/>
                    <a:pt x="31" y="177"/>
                  </a:cubicBezTo>
                  <a:cubicBezTo>
                    <a:pt x="31" y="177"/>
                    <a:pt x="31" y="177"/>
                    <a:pt x="31" y="177"/>
                  </a:cubicBezTo>
                  <a:cubicBezTo>
                    <a:pt x="31" y="177"/>
                    <a:pt x="32" y="176"/>
                    <a:pt x="32" y="176"/>
                  </a:cubicBezTo>
                  <a:cubicBezTo>
                    <a:pt x="32" y="176"/>
                    <a:pt x="32" y="175"/>
                    <a:pt x="33" y="175"/>
                  </a:cubicBezTo>
                  <a:cubicBezTo>
                    <a:pt x="33" y="175"/>
                    <a:pt x="33" y="175"/>
                    <a:pt x="34" y="175"/>
                  </a:cubicBezTo>
                  <a:cubicBezTo>
                    <a:pt x="34" y="175"/>
                    <a:pt x="34" y="175"/>
                    <a:pt x="34" y="175"/>
                  </a:cubicBezTo>
                  <a:cubicBezTo>
                    <a:pt x="34" y="175"/>
                    <a:pt x="35" y="175"/>
                    <a:pt x="35" y="175"/>
                  </a:cubicBezTo>
                  <a:cubicBezTo>
                    <a:pt x="35" y="175"/>
                    <a:pt x="36" y="175"/>
                    <a:pt x="36" y="175"/>
                  </a:cubicBezTo>
                  <a:cubicBezTo>
                    <a:pt x="36" y="175"/>
                    <a:pt x="37" y="174"/>
                    <a:pt x="37" y="174"/>
                  </a:cubicBezTo>
                  <a:cubicBezTo>
                    <a:pt x="37" y="174"/>
                    <a:pt x="37" y="174"/>
                    <a:pt x="37" y="173"/>
                  </a:cubicBezTo>
                  <a:cubicBezTo>
                    <a:pt x="37" y="173"/>
                    <a:pt x="37" y="173"/>
                    <a:pt x="37" y="173"/>
                  </a:cubicBezTo>
                  <a:cubicBezTo>
                    <a:pt x="37" y="172"/>
                    <a:pt x="36" y="172"/>
                    <a:pt x="36" y="172"/>
                  </a:cubicBezTo>
                  <a:cubicBezTo>
                    <a:pt x="36" y="171"/>
                    <a:pt x="36" y="171"/>
                    <a:pt x="36" y="171"/>
                  </a:cubicBezTo>
                  <a:cubicBezTo>
                    <a:pt x="36" y="171"/>
                    <a:pt x="36" y="170"/>
                    <a:pt x="36" y="170"/>
                  </a:cubicBezTo>
                  <a:cubicBezTo>
                    <a:pt x="36" y="170"/>
                    <a:pt x="36" y="170"/>
                    <a:pt x="36" y="169"/>
                  </a:cubicBezTo>
                  <a:cubicBezTo>
                    <a:pt x="36" y="169"/>
                    <a:pt x="36" y="169"/>
                    <a:pt x="36" y="169"/>
                  </a:cubicBezTo>
                  <a:cubicBezTo>
                    <a:pt x="37" y="169"/>
                    <a:pt x="37" y="169"/>
                    <a:pt x="37" y="168"/>
                  </a:cubicBezTo>
                  <a:cubicBezTo>
                    <a:pt x="37" y="168"/>
                    <a:pt x="37" y="168"/>
                    <a:pt x="37" y="168"/>
                  </a:cubicBezTo>
                  <a:cubicBezTo>
                    <a:pt x="37" y="168"/>
                    <a:pt x="37" y="167"/>
                    <a:pt x="37" y="167"/>
                  </a:cubicBezTo>
                  <a:cubicBezTo>
                    <a:pt x="37" y="167"/>
                    <a:pt x="37" y="167"/>
                    <a:pt x="37" y="167"/>
                  </a:cubicBezTo>
                  <a:cubicBezTo>
                    <a:pt x="37" y="167"/>
                    <a:pt x="36" y="167"/>
                    <a:pt x="36" y="167"/>
                  </a:cubicBezTo>
                  <a:cubicBezTo>
                    <a:pt x="36" y="167"/>
                    <a:pt x="36" y="166"/>
                    <a:pt x="35" y="166"/>
                  </a:cubicBezTo>
                  <a:cubicBezTo>
                    <a:pt x="35" y="166"/>
                    <a:pt x="35" y="166"/>
                    <a:pt x="35" y="166"/>
                  </a:cubicBezTo>
                  <a:cubicBezTo>
                    <a:pt x="34" y="166"/>
                    <a:pt x="34" y="166"/>
                    <a:pt x="34" y="165"/>
                  </a:cubicBezTo>
                  <a:cubicBezTo>
                    <a:pt x="33" y="165"/>
                    <a:pt x="33" y="165"/>
                    <a:pt x="33" y="164"/>
                  </a:cubicBezTo>
                  <a:cubicBezTo>
                    <a:pt x="33" y="164"/>
                    <a:pt x="33" y="164"/>
                    <a:pt x="32" y="164"/>
                  </a:cubicBezTo>
                  <a:cubicBezTo>
                    <a:pt x="32" y="164"/>
                    <a:pt x="32" y="164"/>
                    <a:pt x="32" y="164"/>
                  </a:cubicBezTo>
                  <a:cubicBezTo>
                    <a:pt x="31" y="164"/>
                    <a:pt x="31" y="165"/>
                    <a:pt x="31" y="165"/>
                  </a:cubicBezTo>
                  <a:cubicBezTo>
                    <a:pt x="31" y="165"/>
                    <a:pt x="31" y="164"/>
                    <a:pt x="30" y="164"/>
                  </a:cubicBezTo>
                  <a:cubicBezTo>
                    <a:pt x="30" y="164"/>
                    <a:pt x="30" y="164"/>
                    <a:pt x="30" y="164"/>
                  </a:cubicBezTo>
                  <a:cubicBezTo>
                    <a:pt x="30" y="164"/>
                    <a:pt x="30" y="164"/>
                    <a:pt x="30" y="163"/>
                  </a:cubicBezTo>
                  <a:cubicBezTo>
                    <a:pt x="29" y="163"/>
                    <a:pt x="30" y="163"/>
                    <a:pt x="29" y="163"/>
                  </a:cubicBezTo>
                  <a:cubicBezTo>
                    <a:pt x="29" y="162"/>
                    <a:pt x="29" y="162"/>
                    <a:pt x="29" y="162"/>
                  </a:cubicBezTo>
                  <a:cubicBezTo>
                    <a:pt x="29" y="162"/>
                    <a:pt x="28" y="162"/>
                    <a:pt x="28" y="162"/>
                  </a:cubicBezTo>
                  <a:cubicBezTo>
                    <a:pt x="28" y="162"/>
                    <a:pt x="27" y="162"/>
                    <a:pt x="27" y="162"/>
                  </a:cubicBezTo>
                  <a:cubicBezTo>
                    <a:pt x="27" y="162"/>
                    <a:pt x="26" y="162"/>
                    <a:pt x="26" y="162"/>
                  </a:cubicBezTo>
                  <a:cubicBezTo>
                    <a:pt x="26" y="162"/>
                    <a:pt x="25" y="162"/>
                    <a:pt x="25" y="162"/>
                  </a:cubicBezTo>
                  <a:cubicBezTo>
                    <a:pt x="25" y="162"/>
                    <a:pt x="24" y="162"/>
                    <a:pt x="24" y="162"/>
                  </a:cubicBezTo>
                  <a:cubicBezTo>
                    <a:pt x="24" y="162"/>
                    <a:pt x="23" y="162"/>
                    <a:pt x="23" y="162"/>
                  </a:cubicBezTo>
                  <a:cubicBezTo>
                    <a:pt x="23" y="161"/>
                    <a:pt x="23" y="161"/>
                    <a:pt x="22" y="161"/>
                  </a:cubicBezTo>
                  <a:cubicBezTo>
                    <a:pt x="22" y="161"/>
                    <a:pt x="22" y="160"/>
                    <a:pt x="22" y="160"/>
                  </a:cubicBezTo>
                  <a:cubicBezTo>
                    <a:pt x="22" y="159"/>
                    <a:pt x="22" y="159"/>
                    <a:pt x="22" y="159"/>
                  </a:cubicBezTo>
                  <a:cubicBezTo>
                    <a:pt x="22" y="159"/>
                    <a:pt x="22" y="158"/>
                    <a:pt x="22" y="158"/>
                  </a:cubicBezTo>
                  <a:cubicBezTo>
                    <a:pt x="21" y="158"/>
                    <a:pt x="20" y="158"/>
                    <a:pt x="20" y="158"/>
                  </a:cubicBezTo>
                  <a:cubicBezTo>
                    <a:pt x="20" y="158"/>
                    <a:pt x="19" y="157"/>
                    <a:pt x="19" y="157"/>
                  </a:cubicBezTo>
                  <a:cubicBezTo>
                    <a:pt x="19" y="157"/>
                    <a:pt x="19" y="157"/>
                    <a:pt x="19" y="157"/>
                  </a:cubicBezTo>
                  <a:cubicBezTo>
                    <a:pt x="19" y="157"/>
                    <a:pt x="19" y="156"/>
                    <a:pt x="19" y="156"/>
                  </a:cubicBezTo>
                  <a:cubicBezTo>
                    <a:pt x="19" y="156"/>
                    <a:pt x="19" y="155"/>
                    <a:pt x="19" y="155"/>
                  </a:cubicBezTo>
                  <a:cubicBezTo>
                    <a:pt x="19" y="155"/>
                    <a:pt x="19" y="154"/>
                    <a:pt x="19" y="154"/>
                  </a:cubicBezTo>
                  <a:cubicBezTo>
                    <a:pt x="19" y="154"/>
                    <a:pt x="18" y="154"/>
                    <a:pt x="18" y="154"/>
                  </a:cubicBezTo>
                  <a:cubicBezTo>
                    <a:pt x="18" y="154"/>
                    <a:pt x="18" y="153"/>
                    <a:pt x="18" y="153"/>
                  </a:cubicBezTo>
                  <a:cubicBezTo>
                    <a:pt x="18" y="153"/>
                    <a:pt x="18" y="152"/>
                    <a:pt x="18" y="152"/>
                  </a:cubicBezTo>
                  <a:cubicBezTo>
                    <a:pt x="18" y="152"/>
                    <a:pt x="17" y="152"/>
                    <a:pt x="17" y="152"/>
                  </a:cubicBezTo>
                  <a:cubicBezTo>
                    <a:pt x="17" y="152"/>
                    <a:pt x="16" y="152"/>
                    <a:pt x="16" y="152"/>
                  </a:cubicBezTo>
                  <a:cubicBezTo>
                    <a:pt x="16" y="152"/>
                    <a:pt x="15" y="153"/>
                    <a:pt x="15" y="153"/>
                  </a:cubicBezTo>
                  <a:cubicBezTo>
                    <a:pt x="15" y="153"/>
                    <a:pt x="15" y="152"/>
                    <a:pt x="14" y="152"/>
                  </a:cubicBezTo>
                  <a:cubicBezTo>
                    <a:pt x="14" y="152"/>
                    <a:pt x="14" y="152"/>
                    <a:pt x="13" y="152"/>
                  </a:cubicBezTo>
                  <a:cubicBezTo>
                    <a:pt x="13" y="152"/>
                    <a:pt x="13" y="152"/>
                    <a:pt x="12" y="152"/>
                  </a:cubicBezTo>
                  <a:cubicBezTo>
                    <a:pt x="12" y="152"/>
                    <a:pt x="12" y="152"/>
                    <a:pt x="12" y="153"/>
                  </a:cubicBezTo>
                  <a:cubicBezTo>
                    <a:pt x="11" y="153"/>
                    <a:pt x="11" y="153"/>
                    <a:pt x="11" y="153"/>
                  </a:cubicBezTo>
                  <a:cubicBezTo>
                    <a:pt x="11" y="153"/>
                    <a:pt x="10" y="153"/>
                    <a:pt x="10" y="153"/>
                  </a:cubicBezTo>
                  <a:cubicBezTo>
                    <a:pt x="10" y="152"/>
                    <a:pt x="10" y="151"/>
                    <a:pt x="10" y="151"/>
                  </a:cubicBezTo>
                  <a:cubicBezTo>
                    <a:pt x="10" y="151"/>
                    <a:pt x="10" y="150"/>
                    <a:pt x="10" y="150"/>
                  </a:cubicBezTo>
                  <a:cubicBezTo>
                    <a:pt x="10" y="150"/>
                    <a:pt x="10" y="149"/>
                    <a:pt x="10" y="149"/>
                  </a:cubicBezTo>
                  <a:cubicBezTo>
                    <a:pt x="10" y="149"/>
                    <a:pt x="10" y="149"/>
                    <a:pt x="10" y="149"/>
                  </a:cubicBezTo>
                  <a:cubicBezTo>
                    <a:pt x="10" y="148"/>
                    <a:pt x="10" y="148"/>
                    <a:pt x="10" y="148"/>
                  </a:cubicBezTo>
                  <a:cubicBezTo>
                    <a:pt x="10" y="147"/>
                    <a:pt x="11" y="147"/>
                    <a:pt x="11" y="147"/>
                  </a:cubicBezTo>
                  <a:cubicBezTo>
                    <a:pt x="11" y="147"/>
                    <a:pt x="12" y="147"/>
                    <a:pt x="12" y="147"/>
                  </a:cubicBezTo>
                  <a:cubicBezTo>
                    <a:pt x="12" y="147"/>
                    <a:pt x="13" y="147"/>
                    <a:pt x="13" y="147"/>
                  </a:cubicBezTo>
                  <a:cubicBezTo>
                    <a:pt x="13" y="147"/>
                    <a:pt x="14" y="147"/>
                    <a:pt x="14" y="146"/>
                  </a:cubicBezTo>
                  <a:cubicBezTo>
                    <a:pt x="14" y="146"/>
                    <a:pt x="14" y="146"/>
                    <a:pt x="14" y="145"/>
                  </a:cubicBezTo>
                  <a:cubicBezTo>
                    <a:pt x="14" y="145"/>
                    <a:pt x="14" y="145"/>
                    <a:pt x="14" y="144"/>
                  </a:cubicBezTo>
                  <a:cubicBezTo>
                    <a:pt x="14" y="144"/>
                    <a:pt x="14" y="144"/>
                    <a:pt x="14" y="144"/>
                  </a:cubicBezTo>
                  <a:cubicBezTo>
                    <a:pt x="13" y="144"/>
                    <a:pt x="13" y="144"/>
                    <a:pt x="13" y="144"/>
                  </a:cubicBezTo>
                  <a:cubicBezTo>
                    <a:pt x="12" y="144"/>
                    <a:pt x="12" y="143"/>
                    <a:pt x="12" y="143"/>
                  </a:cubicBezTo>
                  <a:cubicBezTo>
                    <a:pt x="12" y="143"/>
                    <a:pt x="12" y="142"/>
                    <a:pt x="11" y="142"/>
                  </a:cubicBezTo>
                  <a:cubicBezTo>
                    <a:pt x="11" y="142"/>
                    <a:pt x="11" y="141"/>
                    <a:pt x="11" y="141"/>
                  </a:cubicBezTo>
                  <a:cubicBezTo>
                    <a:pt x="11" y="141"/>
                    <a:pt x="11" y="140"/>
                    <a:pt x="11" y="140"/>
                  </a:cubicBezTo>
                  <a:cubicBezTo>
                    <a:pt x="11" y="140"/>
                    <a:pt x="11" y="140"/>
                    <a:pt x="11" y="139"/>
                  </a:cubicBezTo>
                  <a:cubicBezTo>
                    <a:pt x="11" y="139"/>
                    <a:pt x="11" y="139"/>
                    <a:pt x="11" y="139"/>
                  </a:cubicBezTo>
                  <a:cubicBezTo>
                    <a:pt x="11" y="139"/>
                    <a:pt x="10" y="139"/>
                    <a:pt x="10" y="139"/>
                  </a:cubicBezTo>
                  <a:cubicBezTo>
                    <a:pt x="10" y="139"/>
                    <a:pt x="10" y="139"/>
                    <a:pt x="10" y="139"/>
                  </a:cubicBezTo>
                  <a:cubicBezTo>
                    <a:pt x="9" y="139"/>
                    <a:pt x="9" y="138"/>
                    <a:pt x="9" y="138"/>
                  </a:cubicBezTo>
                  <a:cubicBezTo>
                    <a:pt x="9" y="138"/>
                    <a:pt x="9" y="137"/>
                    <a:pt x="9" y="137"/>
                  </a:cubicBezTo>
                  <a:cubicBezTo>
                    <a:pt x="9" y="137"/>
                    <a:pt x="10" y="136"/>
                    <a:pt x="10" y="136"/>
                  </a:cubicBezTo>
                  <a:cubicBezTo>
                    <a:pt x="10" y="136"/>
                    <a:pt x="10" y="135"/>
                    <a:pt x="10" y="135"/>
                  </a:cubicBezTo>
                  <a:cubicBezTo>
                    <a:pt x="10" y="135"/>
                    <a:pt x="10" y="135"/>
                    <a:pt x="9" y="134"/>
                  </a:cubicBezTo>
                  <a:cubicBezTo>
                    <a:pt x="9" y="134"/>
                    <a:pt x="9" y="134"/>
                    <a:pt x="8" y="134"/>
                  </a:cubicBezTo>
                  <a:cubicBezTo>
                    <a:pt x="8" y="134"/>
                    <a:pt x="7" y="134"/>
                    <a:pt x="7" y="134"/>
                  </a:cubicBezTo>
                  <a:cubicBezTo>
                    <a:pt x="7" y="134"/>
                    <a:pt x="7" y="134"/>
                    <a:pt x="6" y="134"/>
                  </a:cubicBezTo>
                  <a:cubicBezTo>
                    <a:pt x="6" y="134"/>
                    <a:pt x="6" y="134"/>
                    <a:pt x="6" y="134"/>
                  </a:cubicBezTo>
                  <a:cubicBezTo>
                    <a:pt x="6" y="134"/>
                    <a:pt x="5" y="134"/>
                    <a:pt x="5" y="134"/>
                  </a:cubicBezTo>
                  <a:cubicBezTo>
                    <a:pt x="5" y="134"/>
                    <a:pt x="5" y="134"/>
                    <a:pt x="5" y="133"/>
                  </a:cubicBezTo>
                  <a:cubicBezTo>
                    <a:pt x="5" y="133"/>
                    <a:pt x="5" y="133"/>
                    <a:pt x="5" y="133"/>
                  </a:cubicBezTo>
                  <a:cubicBezTo>
                    <a:pt x="4" y="133"/>
                    <a:pt x="4" y="132"/>
                    <a:pt x="4" y="132"/>
                  </a:cubicBezTo>
                  <a:cubicBezTo>
                    <a:pt x="4" y="132"/>
                    <a:pt x="4" y="132"/>
                    <a:pt x="4" y="132"/>
                  </a:cubicBezTo>
                  <a:cubicBezTo>
                    <a:pt x="4" y="132"/>
                    <a:pt x="4" y="132"/>
                    <a:pt x="4" y="132"/>
                  </a:cubicBezTo>
                  <a:cubicBezTo>
                    <a:pt x="3" y="133"/>
                    <a:pt x="3" y="133"/>
                    <a:pt x="3" y="132"/>
                  </a:cubicBezTo>
                  <a:cubicBezTo>
                    <a:pt x="3" y="132"/>
                    <a:pt x="2" y="132"/>
                    <a:pt x="2" y="132"/>
                  </a:cubicBezTo>
                  <a:cubicBezTo>
                    <a:pt x="2" y="132"/>
                    <a:pt x="2" y="131"/>
                    <a:pt x="2" y="131"/>
                  </a:cubicBezTo>
                  <a:cubicBezTo>
                    <a:pt x="2" y="131"/>
                    <a:pt x="1" y="131"/>
                    <a:pt x="1" y="131"/>
                  </a:cubicBezTo>
                  <a:cubicBezTo>
                    <a:pt x="1" y="131"/>
                    <a:pt x="1" y="130"/>
                    <a:pt x="1" y="130"/>
                  </a:cubicBezTo>
                  <a:cubicBezTo>
                    <a:pt x="1" y="130"/>
                    <a:pt x="1" y="130"/>
                    <a:pt x="1" y="129"/>
                  </a:cubicBezTo>
                  <a:cubicBezTo>
                    <a:pt x="1" y="129"/>
                    <a:pt x="1" y="129"/>
                    <a:pt x="1" y="128"/>
                  </a:cubicBezTo>
                  <a:cubicBezTo>
                    <a:pt x="1" y="128"/>
                    <a:pt x="1" y="128"/>
                    <a:pt x="1" y="128"/>
                  </a:cubicBezTo>
                  <a:cubicBezTo>
                    <a:pt x="0" y="128"/>
                    <a:pt x="0" y="127"/>
                    <a:pt x="0" y="127"/>
                  </a:cubicBezTo>
                  <a:cubicBezTo>
                    <a:pt x="0" y="127"/>
                    <a:pt x="0" y="126"/>
                    <a:pt x="0" y="126"/>
                  </a:cubicBezTo>
                  <a:cubicBezTo>
                    <a:pt x="0" y="126"/>
                    <a:pt x="1" y="126"/>
                    <a:pt x="1" y="125"/>
                  </a:cubicBezTo>
                  <a:cubicBezTo>
                    <a:pt x="1" y="125"/>
                    <a:pt x="1" y="125"/>
                    <a:pt x="0" y="124"/>
                  </a:cubicBezTo>
                  <a:cubicBezTo>
                    <a:pt x="0" y="124"/>
                    <a:pt x="0" y="124"/>
                    <a:pt x="0" y="124"/>
                  </a:cubicBezTo>
                  <a:cubicBezTo>
                    <a:pt x="0" y="123"/>
                    <a:pt x="0" y="123"/>
                    <a:pt x="0" y="123"/>
                  </a:cubicBezTo>
                  <a:cubicBezTo>
                    <a:pt x="0" y="123"/>
                    <a:pt x="0" y="123"/>
                    <a:pt x="0" y="123"/>
                  </a:cubicBezTo>
                  <a:cubicBezTo>
                    <a:pt x="1" y="122"/>
                    <a:pt x="1" y="122"/>
                    <a:pt x="1" y="122"/>
                  </a:cubicBezTo>
                  <a:cubicBezTo>
                    <a:pt x="1" y="122"/>
                    <a:pt x="1" y="122"/>
                    <a:pt x="1" y="122"/>
                  </a:cubicBezTo>
                  <a:cubicBezTo>
                    <a:pt x="2" y="122"/>
                    <a:pt x="2" y="123"/>
                    <a:pt x="2" y="122"/>
                  </a:cubicBezTo>
                  <a:cubicBezTo>
                    <a:pt x="2" y="122"/>
                    <a:pt x="2" y="122"/>
                    <a:pt x="2" y="122"/>
                  </a:cubicBezTo>
                  <a:cubicBezTo>
                    <a:pt x="2" y="122"/>
                    <a:pt x="2" y="121"/>
                    <a:pt x="2" y="121"/>
                  </a:cubicBezTo>
                  <a:cubicBezTo>
                    <a:pt x="2" y="121"/>
                    <a:pt x="1" y="121"/>
                    <a:pt x="1" y="121"/>
                  </a:cubicBezTo>
                  <a:cubicBezTo>
                    <a:pt x="1" y="121"/>
                    <a:pt x="1" y="121"/>
                    <a:pt x="1" y="121"/>
                  </a:cubicBezTo>
                  <a:cubicBezTo>
                    <a:pt x="1" y="121"/>
                    <a:pt x="1" y="121"/>
                    <a:pt x="1" y="121"/>
                  </a:cubicBezTo>
                  <a:cubicBezTo>
                    <a:pt x="1" y="121"/>
                    <a:pt x="0" y="120"/>
                    <a:pt x="1" y="120"/>
                  </a:cubicBezTo>
                  <a:cubicBezTo>
                    <a:pt x="1" y="120"/>
                    <a:pt x="1" y="120"/>
                    <a:pt x="1" y="120"/>
                  </a:cubicBezTo>
                  <a:cubicBezTo>
                    <a:pt x="1" y="119"/>
                    <a:pt x="1" y="119"/>
                    <a:pt x="1" y="119"/>
                  </a:cubicBezTo>
                  <a:cubicBezTo>
                    <a:pt x="1" y="119"/>
                    <a:pt x="1" y="119"/>
                    <a:pt x="1" y="119"/>
                  </a:cubicBezTo>
                  <a:cubicBezTo>
                    <a:pt x="1" y="118"/>
                    <a:pt x="1" y="118"/>
                    <a:pt x="1" y="118"/>
                  </a:cubicBezTo>
                  <a:cubicBezTo>
                    <a:pt x="1" y="118"/>
                    <a:pt x="1" y="117"/>
                    <a:pt x="1" y="117"/>
                  </a:cubicBezTo>
                  <a:cubicBezTo>
                    <a:pt x="1" y="117"/>
                    <a:pt x="1" y="117"/>
                    <a:pt x="1" y="117"/>
                  </a:cubicBezTo>
                  <a:cubicBezTo>
                    <a:pt x="1" y="116"/>
                    <a:pt x="2" y="116"/>
                    <a:pt x="2" y="116"/>
                  </a:cubicBezTo>
                  <a:cubicBezTo>
                    <a:pt x="2" y="116"/>
                    <a:pt x="2" y="115"/>
                    <a:pt x="2" y="115"/>
                  </a:cubicBezTo>
                  <a:cubicBezTo>
                    <a:pt x="2" y="115"/>
                    <a:pt x="2" y="114"/>
                    <a:pt x="2" y="114"/>
                  </a:cubicBezTo>
                  <a:cubicBezTo>
                    <a:pt x="2" y="114"/>
                    <a:pt x="2" y="114"/>
                    <a:pt x="2" y="114"/>
                  </a:cubicBezTo>
                  <a:cubicBezTo>
                    <a:pt x="2" y="113"/>
                    <a:pt x="2" y="113"/>
                    <a:pt x="2" y="113"/>
                  </a:cubicBezTo>
                  <a:cubicBezTo>
                    <a:pt x="2" y="113"/>
                    <a:pt x="2" y="112"/>
                    <a:pt x="2" y="112"/>
                  </a:cubicBezTo>
                  <a:cubicBezTo>
                    <a:pt x="2" y="112"/>
                    <a:pt x="3" y="113"/>
                    <a:pt x="3" y="113"/>
                  </a:cubicBezTo>
                  <a:cubicBezTo>
                    <a:pt x="3" y="113"/>
                    <a:pt x="3" y="113"/>
                    <a:pt x="3" y="113"/>
                  </a:cubicBezTo>
                  <a:cubicBezTo>
                    <a:pt x="3" y="113"/>
                    <a:pt x="3" y="113"/>
                    <a:pt x="3" y="113"/>
                  </a:cubicBezTo>
                  <a:cubicBezTo>
                    <a:pt x="3" y="113"/>
                    <a:pt x="3" y="112"/>
                    <a:pt x="3" y="112"/>
                  </a:cubicBezTo>
                  <a:cubicBezTo>
                    <a:pt x="3" y="112"/>
                    <a:pt x="4" y="112"/>
                    <a:pt x="4" y="112"/>
                  </a:cubicBezTo>
                  <a:cubicBezTo>
                    <a:pt x="4" y="112"/>
                    <a:pt x="4" y="112"/>
                    <a:pt x="4" y="112"/>
                  </a:cubicBezTo>
                  <a:cubicBezTo>
                    <a:pt x="5" y="112"/>
                    <a:pt x="5" y="112"/>
                    <a:pt x="5" y="112"/>
                  </a:cubicBezTo>
                  <a:cubicBezTo>
                    <a:pt x="5" y="112"/>
                    <a:pt x="5" y="112"/>
                    <a:pt x="6" y="112"/>
                  </a:cubicBezTo>
                  <a:cubicBezTo>
                    <a:pt x="6" y="111"/>
                    <a:pt x="6" y="111"/>
                    <a:pt x="6" y="112"/>
                  </a:cubicBezTo>
                  <a:cubicBezTo>
                    <a:pt x="7" y="112"/>
                    <a:pt x="7" y="112"/>
                    <a:pt x="7" y="112"/>
                  </a:cubicBezTo>
                  <a:cubicBezTo>
                    <a:pt x="7" y="112"/>
                    <a:pt x="8" y="112"/>
                    <a:pt x="8" y="112"/>
                  </a:cubicBezTo>
                  <a:cubicBezTo>
                    <a:pt x="9" y="112"/>
                    <a:pt x="9" y="112"/>
                    <a:pt x="9" y="112"/>
                  </a:cubicBezTo>
                  <a:cubicBezTo>
                    <a:pt x="9" y="112"/>
                    <a:pt x="9" y="111"/>
                    <a:pt x="9" y="111"/>
                  </a:cubicBezTo>
                  <a:cubicBezTo>
                    <a:pt x="9" y="111"/>
                    <a:pt x="8" y="111"/>
                    <a:pt x="8" y="111"/>
                  </a:cubicBezTo>
                  <a:cubicBezTo>
                    <a:pt x="8" y="111"/>
                    <a:pt x="8" y="110"/>
                    <a:pt x="8" y="110"/>
                  </a:cubicBezTo>
                  <a:cubicBezTo>
                    <a:pt x="8" y="110"/>
                    <a:pt x="7" y="110"/>
                    <a:pt x="7" y="110"/>
                  </a:cubicBezTo>
                  <a:cubicBezTo>
                    <a:pt x="7" y="110"/>
                    <a:pt x="7" y="110"/>
                    <a:pt x="6" y="110"/>
                  </a:cubicBezTo>
                  <a:cubicBezTo>
                    <a:pt x="6" y="110"/>
                    <a:pt x="6" y="110"/>
                    <a:pt x="6" y="110"/>
                  </a:cubicBezTo>
                  <a:cubicBezTo>
                    <a:pt x="6" y="110"/>
                    <a:pt x="5" y="110"/>
                    <a:pt x="5" y="110"/>
                  </a:cubicBezTo>
                  <a:cubicBezTo>
                    <a:pt x="5" y="110"/>
                    <a:pt x="5" y="110"/>
                    <a:pt x="4" y="110"/>
                  </a:cubicBezTo>
                  <a:cubicBezTo>
                    <a:pt x="4" y="110"/>
                    <a:pt x="4" y="109"/>
                    <a:pt x="4" y="109"/>
                  </a:cubicBezTo>
                  <a:cubicBezTo>
                    <a:pt x="4" y="109"/>
                    <a:pt x="3" y="109"/>
                    <a:pt x="4" y="109"/>
                  </a:cubicBezTo>
                  <a:cubicBezTo>
                    <a:pt x="4" y="108"/>
                    <a:pt x="4" y="109"/>
                    <a:pt x="4" y="108"/>
                  </a:cubicBezTo>
                  <a:cubicBezTo>
                    <a:pt x="4" y="108"/>
                    <a:pt x="4" y="108"/>
                    <a:pt x="4" y="108"/>
                  </a:cubicBezTo>
                  <a:cubicBezTo>
                    <a:pt x="4" y="108"/>
                    <a:pt x="4" y="108"/>
                    <a:pt x="4" y="108"/>
                  </a:cubicBezTo>
                  <a:cubicBezTo>
                    <a:pt x="4" y="108"/>
                    <a:pt x="4" y="108"/>
                    <a:pt x="4" y="108"/>
                  </a:cubicBezTo>
                  <a:cubicBezTo>
                    <a:pt x="4" y="108"/>
                    <a:pt x="4" y="108"/>
                    <a:pt x="4" y="108"/>
                  </a:cubicBezTo>
                  <a:cubicBezTo>
                    <a:pt x="4" y="108"/>
                    <a:pt x="4" y="107"/>
                    <a:pt x="4" y="107"/>
                  </a:cubicBezTo>
                  <a:cubicBezTo>
                    <a:pt x="4" y="107"/>
                    <a:pt x="4" y="107"/>
                    <a:pt x="4" y="107"/>
                  </a:cubicBezTo>
                  <a:cubicBezTo>
                    <a:pt x="4" y="107"/>
                    <a:pt x="3" y="107"/>
                    <a:pt x="3" y="107"/>
                  </a:cubicBezTo>
                  <a:cubicBezTo>
                    <a:pt x="3" y="107"/>
                    <a:pt x="3" y="108"/>
                    <a:pt x="3" y="108"/>
                  </a:cubicBezTo>
                  <a:cubicBezTo>
                    <a:pt x="3" y="108"/>
                    <a:pt x="2" y="108"/>
                    <a:pt x="2" y="108"/>
                  </a:cubicBezTo>
                  <a:cubicBezTo>
                    <a:pt x="2" y="108"/>
                    <a:pt x="2" y="108"/>
                    <a:pt x="1" y="108"/>
                  </a:cubicBezTo>
                  <a:cubicBezTo>
                    <a:pt x="1" y="108"/>
                    <a:pt x="2" y="108"/>
                    <a:pt x="2" y="107"/>
                  </a:cubicBezTo>
                  <a:cubicBezTo>
                    <a:pt x="2" y="107"/>
                    <a:pt x="2" y="107"/>
                    <a:pt x="2" y="107"/>
                  </a:cubicBezTo>
                  <a:cubicBezTo>
                    <a:pt x="2" y="107"/>
                    <a:pt x="3" y="106"/>
                    <a:pt x="3" y="106"/>
                  </a:cubicBezTo>
                  <a:cubicBezTo>
                    <a:pt x="3" y="106"/>
                    <a:pt x="3" y="106"/>
                    <a:pt x="4" y="106"/>
                  </a:cubicBezTo>
                  <a:cubicBezTo>
                    <a:pt x="4" y="106"/>
                    <a:pt x="4" y="105"/>
                    <a:pt x="4" y="105"/>
                  </a:cubicBezTo>
                  <a:cubicBezTo>
                    <a:pt x="4" y="105"/>
                    <a:pt x="5" y="104"/>
                    <a:pt x="5" y="104"/>
                  </a:cubicBezTo>
                  <a:cubicBezTo>
                    <a:pt x="5" y="104"/>
                    <a:pt x="6" y="104"/>
                    <a:pt x="6" y="104"/>
                  </a:cubicBezTo>
                  <a:cubicBezTo>
                    <a:pt x="6" y="103"/>
                    <a:pt x="7" y="103"/>
                    <a:pt x="7" y="103"/>
                  </a:cubicBezTo>
                  <a:cubicBezTo>
                    <a:pt x="7" y="102"/>
                    <a:pt x="8" y="102"/>
                    <a:pt x="8" y="101"/>
                  </a:cubicBezTo>
                  <a:cubicBezTo>
                    <a:pt x="8" y="101"/>
                    <a:pt x="9" y="101"/>
                    <a:pt x="9" y="100"/>
                  </a:cubicBezTo>
                  <a:cubicBezTo>
                    <a:pt x="10" y="100"/>
                    <a:pt x="10" y="99"/>
                    <a:pt x="10" y="99"/>
                  </a:cubicBezTo>
                  <a:cubicBezTo>
                    <a:pt x="11" y="98"/>
                    <a:pt x="11" y="98"/>
                    <a:pt x="12" y="97"/>
                  </a:cubicBezTo>
                  <a:cubicBezTo>
                    <a:pt x="12" y="97"/>
                    <a:pt x="12" y="97"/>
                    <a:pt x="12" y="96"/>
                  </a:cubicBezTo>
                  <a:cubicBezTo>
                    <a:pt x="12" y="96"/>
                    <a:pt x="13" y="95"/>
                    <a:pt x="13" y="95"/>
                  </a:cubicBezTo>
                  <a:cubicBezTo>
                    <a:pt x="13" y="95"/>
                    <a:pt x="13" y="95"/>
                    <a:pt x="13" y="94"/>
                  </a:cubicBezTo>
                  <a:cubicBezTo>
                    <a:pt x="13" y="94"/>
                    <a:pt x="13" y="94"/>
                    <a:pt x="13" y="94"/>
                  </a:cubicBezTo>
                  <a:cubicBezTo>
                    <a:pt x="13" y="93"/>
                    <a:pt x="12" y="93"/>
                    <a:pt x="12" y="92"/>
                  </a:cubicBezTo>
                  <a:cubicBezTo>
                    <a:pt x="11" y="92"/>
                    <a:pt x="11" y="92"/>
                    <a:pt x="11" y="91"/>
                  </a:cubicBezTo>
                  <a:cubicBezTo>
                    <a:pt x="11" y="91"/>
                    <a:pt x="10" y="91"/>
                    <a:pt x="10" y="90"/>
                  </a:cubicBezTo>
                  <a:cubicBezTo>
                    <a:pt x="10" y="90"/>
                    <a:pt x="10" y="90"/>
                    <a:pt x="10" y="90"/>
                  </a:cubicBezTo>
                  <a:cubicBezTo>
                    <a:pt x="10" y="89"/>
                    <a:pt x="10" y="89"/>
                    <a:pt x="10" y="89"/>
                  </a:cubicBezTo>
                  <a:cubicBezTo>
                    <a:pt x="10" y="88"/>
                    <a:pt x="10" y="88"/>
                    <a:pt x="11" y="88"/>
                  </a:cubicBezTo>
                  <a:cubicBezTo>
                    <a:pt x="11" y="88"/>
                    <a:pt x="11" y="87"/>
                    <a:pt x="11" y="87"/>
                  </a:cubicBezTo>
                  <a:cubicBezTo>
                    <a:pt x="11" y="87"/>
                    <a:pt x="10" y="86"/>
                    <a:pt x="10" y="86"/>
                  </a:cubicBezTo>
                  <a:cubicBezTo>
                    <a:pt x="10" y="86"/>
                    <a:pt x="10" y="86"/>
                    <a:pt x="10" y="86"/>
                  </a:cubicBezTo>
                  <a:cubicBezTo>
                    <a:pt x="10" y="86"/>
                    <a:pt x="10" y="85"/>
                    <a:pt x="10" y="85"/>
                  </a:cubicBezTo>
                  <a:cubicBezTo>
                    <a:pt x="10" y="85"/>
                    <a:pt x="10" y="85"/>
                    <a:pt x="10" y="85"/>
                  </a:cubicBezTo>
                  <a:cubicBezTo>
                    <a:pt x="10" y="84"/>
                    <a:pt x="10" y="84"/>
                    <a:pt x="10" y="84"/>
                  </a:cubicBezTo>
                  <a:cubicBezTo>
                    <a:pt x="10" y="84"/>
                    <a:pt x="9" y="84"/>
                    <a:pt x="9" y="84"/>
                  </a:cubicBezTo>
                  <a:cubicBezTo>
                    <a:pt x="9" y="84"/>
                    <a:pt x="9" y="83"/>
                    <a:pt x="9" y="83"/>
                  </a:cubicBezTo>
                  <a:cubicBezTo>
                    <a:pt x="9" y="83"/>
                    <a:pt x="9" y="82"/>
                    <a:pt x="9" y="82"/>
                  </a:cubicBezTo>
                  <a:cubicBezTo>
                    <a:pt x="10" y="82"/>
                    <a:pt x="10" y="82"/>
                    <a:pt x="10" y="82"/>
                  </a:cubicBezTo>
                  <a:cubicBezTo>
                    <a:pt x="10" y="81"/>
                    <a:pt x="10" y="81"/>
                    <a:pt x="9" y="81"/>
                  </a:cubicBezTo>
                  <a:cubicBezTo>
                    <a:pt x="9" y="80"/>
                    <a:pt x="10" y="80"/>
                    <a:pt x="10" y="79"/>
                  </a:cubicBezTo>
                  <a:cubicBezTo>
                    <a:pt x="10" y="79"/>
                    <a:pt x="10" y="79"/>
                    <a:pt x="10" y="78"/>
                  </a:cubicBezTo>
                  <a:cubicBezTo>
                    <a:pt x="10" y="78"/>
                    <a:pt x="11" y="78"/>
                    <a:pt x="11" y="78"/>
                  </a:cubicBezTo>
                  <a:cubicBezTo>
                    <a:pt x="11" y="78"/>
                    <a:pt x="11" y="77"/>
                    <a:pt x="11" y="77"/>
                  </a:cubicBezTo>
                  <a:cubicBezTo>
                    <a:pt x="11" y="77"/>
                    <a:pt x="10" y="76"/>
                    <a:pt x="10" y="76"/>
                  </a:cubicBezTo>
                  <a:cubicBezTo>
                    <a:pt x="10" y="75"/>
                    <a:pt x="10" y="75"/>
                    <a:pt x="10" y="74"/>
                  </a:cubicBezTo>
                  <a:cubicBezTo>
                    <a:pt x="9" y="74"/>
                    <a:pt x="9" y="73"/>
                    <a:pt x="9" y="73"/>
                  </a:cubicBezTo>
                  <a:cubicBezTo>
                    <a:pt x="9" y="72"/>
                    <a:pt x="9" y="72"/>
                    <a:pt x="9" y="72"/>
                  </a:cubicBezTo>
                  <a:cubicBezTo>
                    <a:pt x="9" y="71"/>
                    <a:pt x="9" y="71"/>
                    <a:pt x="9" y="71"/>
                  </a:cubicBezTo>
                  <a:cubicBezTo>
                    <a:pt x="9" y="70"/>
                    <a:pt x="9" y="70"/>
                    <a:pt x="10" y="70"/>
                  </a:cubicBezTo>
                  <a:cubicBezTo>
                    <a:pt x="10" y="69"/>
                    <a:pt x="10" y="69"/>
                    <a:pt x="10" y="69"/>
                  </a:cubicBezTo>
                  <a:cubicBezTo>
                    <a:pt x="11" y="68"/>
                    <a:pt x="11" y="68"/>
                    <a:pt x="11" y="67"/>
                  </a:cubicBezTo>
                  <a:cubicBezTo>
                    <a:pt x="11" y="67"/>
                    <a:pt x="10" y="67"/>
                    <a:pt x="10" y="66"/>
                  </a:cubicBezTo>
                  <a:cubicBezTo>
                    <a:pt x="10" y="66"/>
                    <a:pt x="10" y="66"/>
                    <a:pt x="10" y="66"/>
                  </a:cubicBezTo>
                  <a:cubicBezTo>
                    <a:pt x="10" y="66"/>
                    <a:pt x="9" y="65"/>
                    <a:pt x="9" y="65"/>
                  </a:cubicBezTo>
                  <a:cubicBezTo>
                    <a:pt x="9" y="65"/>
                    <a:pt x="9" y="65"/>
                    <a:pt x="9" y="65"/>
                  </a:cubicBezTo>
                  <a:cubicBezTo>
                    <a:pt x="8" y="65"/>
                    <a:pt x="8" y="65"/>
                    <a:pt x="8" y="65"/>
                  </a:cubicBezTo>
                  <a:cubicBezTo>
                    <a:pt x="8" y="65"/>
                    <a:pt x="8" y="64"/>
                    <a:pt x="8" y="64"/>
                  </a:cubicBezTo>
                  <a:cubicBezTo>
                    <a:pt x="8" y="64"/>
                    <a:pt x="8" y="63"/>
                    <a:pt x="8" y="63"/>
                  </a:cubicBezTo>
                  <a:cubicBezTo>
                    <a:pt x="8" y="63"/>
                    <a:pt x="8" y="63"/>
                    <a:pt x="8" y="62"/>
                  </a:cubicBezTo>
                  <a:cubicBezTo>
                    <a:pt x="8" y="62"/>
                    <a:pt x="9" y="62"/>
                    <a:pt x="9" y="62"/>
                  </a:cubicBezTo>
                  <a:cubicBezTo>
                    <a:pt x="9" y="62"/>
                    <a:pt x="9" y="61"/>
                    <a:pt x="9" y="61"/>
                  </a:cubicBezTo>
                  <a:cubicBezTo>
                    <a:pt x="8" y="61"/>
                    <a:pt x="8" y="61"/>
                    <a:pt x="8" y="60"/>
                  </a:cubicBezTo>
                  <a:cubicBezTo>
                    <a:pt x="8" y="60"/>
                    <a:pt x="9" y="60"/>
                    <a:pt x="9" y="60"/>
                  </a:cubicBezTo>
                  <a:cubicBezTo>
                    <a:pt x="9" y="60"/>
                    <a:pt x="9" y="60"/>
                    <a:pt x="9" y="60"/>
                  </a:cubicBezTo>
                  <a:cubicBezTo>
                    <a:pt x="9" y="60"/>
                    <a:pt x="10" y="60"/>
                    <a:pt x="10" y="60"/>
                  </a:cubicBezTo>
                  <a:cubicBezTo>
                    <a:pt x="10" y="60"/>
                    <a:pt x="10" y="60"/>
                    <a:pt x="11" y="59"/>
                  </a:cubicBezTo>
                  <a:cubicBezTo>
                    <a:pt x="11" y="59"/>
                    <a:pt x="11" y="59"/>
                    <a:pt x="11" y="59"/>
                  </a:cubicBezTo>
                  <a:cubicBezTo>
                    <a:pt x="11" y="58"/>
                    <a:pt x="11" y="58"/>
                    <a:pt x="12" y="58"/>
                  </a:cubicBezTo>
                  <a:cubicBezTo>
                    <a:pt x="12" y="58"/>
                    <a:pt x="12" y="57"/>
                    <a:pt x="12" y="57"/>
                  </a:cubicBezTo>
                  <a:cubicBezTo>
                    <a:pt x="12" y="57"/>
                    <a:pt x="13" y="57"/>
                    <a:pt x="13" y="57"/>
                  </a:cubicBezTo>
                  <a:cubicBezTo>
                    <a:pt x="13" y="57"/>
                    <a:pt x="13" y="57"/>
                    <a:pt x="14" y="57"/>
                  </a:cubicBezTo>
                  <a:cubicBezTo>
                    <a:pt x="14" y="57"/>
                    <a:pt x="14" y="57"/>
                    <a:pt x="14" y="57"/>
                  </a:cubicBezTo>
                  <a:cubicBezTo>
                    <a:pt x="14" y="56"/>
                    <a:pt x="14" y="56"/>
                    <a:pt x="14" y="56"/>
                  </a:cubicBezTo>
                  <a:cubicBezTo>
                    <a:pt x="14" y="55"/>
                    <a:pt x="14" y="55"/>
                    <a:pt x="14" y="55"/>
                  </a:cubicBezTo>
                  <a:cubicBezTo>
                    <a:pt x="14" y="55"/>
                    <a:pt x="15" y="55"/>
                    <a:pt x="15" y="55"/>
                  </a:cubicBezTo>
                  <a:cubicBezTo>
                    <a:pt x="15" y="55"/>
                    <a:pt x="15" y="55"/>
                    <a:pt x="16" y="55"/>
                  </a:cubicBezTo>
                  <a:cubicBezTo>
                    <a:pt x="16" y="55"/>
                    <a:pt x="16" y="55"/>
                    <a:pt x="16" y="55"/>
                  </a:cubicBezTo>
                  <a:cubicBezTo>
                    <a:pt x="16" y="55"/>
                    <a:pt x="16" y="56"/>
                    <a:pt x="16" y="56"/>
                  </a:cubicBezTo>
                  <a:cubicBezTo>
                    <a:pt x="16" y="56"/>
                    <a:pt x="16" y="56"/>
                    <a:pt x="16" y="56"/>
                  </a:cubicBezTo>
                  <a:cubicBezTo>
                    <a:pt x="17" y="56"/>
                    <a:pt x="17" y="56"/>
                    <a:pt x="17" y="56"/>
                  </a:cubicBezTo>
                  <a:cubicBezTo>
                    <a:pt x="17" y="55"/>
                    <a:pt x="17" y="55"/>
                    <a:pt x="17" y="55"/>
                  </a:cubicBezTo>
                  <a:cubicBezTo>
                    <a:pt x="17" y="55"/>
                    <a:pt x="17" y="55"/>
                    <a:pt x="17" y="55"/>
                  </a:cubicBezTo>
                  <a:cubicBezTo>
                    <a:pt x="17" y="55"/>
                    <a:pt x="17" y="54"/>
                    <a:pt x="17" y="54"/>
                  </a:cubicBezTo>
                  <a:cubicBezTo>
                    <a:pt x="17" y="54"/>
                    <a:pt x="18" y="54"/>
                    <a:pt x="18" y="54"/>
                  </a:cubicBezTo>
                  <a:cubicBezTo>
                    <a:pt x="18" y="54"/>
                    <a:pt x="18" y="54"/>
                    <a:pt x="18" y="54"/>
                  </a:cubicBezTo>
                  <a:cubicBezTo>
                    <a:pt x="18" y="54"/>
                    <a:pt x="19" y="54"/>
                    <a:pt x="19" y="54"/>
                  </a:cubicBezTo>
                  <a:cubicBezTo>
                    <a:pt x="19" y="55"/>
                    <a:pt x="19" y="55"/>
                    <a:pt x="19" y="55"/>
                  </a:cubicBezTo>
                  <a:cubicBezTo>
                    <a:pt x="19" y="55"/>
                    <a:pt x="20" y="55"/>
                    <a:pt x="20" y="55"/>
                  </a:cubicBezTo>
                  <a:cubicBezTo>
                    <a:pt x="20" y="55"/>
                    <a:pt x="20" y="55"/>
                    <a:pt x="20" y="55"/>
                  </a:cubicBezTo>
                  <a:cubicBezTo>
                    <a:pt x="20" y="56"/>
                    <a:pt x="20" y="56"/>
                    <a:pt x="20" y="56"/>
                  </a:cubicBezTo>
                  <a:cubicBezTo>
                    <a:pt x="20" y="56"/>
                    <a:pt x="20" y="56"/>
                    <a:pt x="20" y="56"/>
                  </a:cubicBezTo>
                  <a:cubicBezTo>
                    <a:pt x="20" y="56"/>
                    <a:pt x="19" y="56"/>
                    <a:pt x="19" y="56"/>
                  </a:cubicBezTo>
                  <a:cubicBezTo>
                    <a:pt x="19" y="56"/>
                    <a:pt x="19" y="56"/>
                    <a:pt x="19" y="56"/>
                  </a:cubicBezTo>
                  <a:cubicBezTo>
                    <a:pt x="18" y="56"/>
                    <a:pt x="18" y="56"/>
                    <a:pt x="18" y="56"/>
                  </a:cubicBezTo>
                  <a:cubicBezTo>
                    <a:pt x="18" y="56"/>
                    <a:pt x="18" y="56"/>
                    <a:pt x="18" y="56"/>
                  </a:cubicBezTo>
                  <a:cubicBezTo>
                    <a:pt x="18" y="57"/>
                    <a:pt x="18" y="57"/>
                    <a:pt x="18" y="57"/>
                  </a:cubicBezTo>
                  <a:cubicBezTo>
                    <a:pt x="18" y="57"/>
                    <a:pt x="18" y="57"/>
                    <a:pt x="18" y="57"/>
                  </a:cubicBezTo>
                  <a:cubicBezTo>
                    <a:pt x="19" y="58"/>
                    <a:pt x="19" y="58"/>
                    <a:pt x="19" y="57"/>
                  </a:cubicBezTo>
                  <a:cubicBezTo>
                    <a:pt x="19" y="57"/>
                    <a:pt x="19" y="57"/>
                    <a:pt x="19" y="57"/>
                  </a:cubicBezTo>
                  <a:cubicBezTo>
                    <a:pt x="20" y="57"/>
                    <a:pt x="20" y="57"/>
                    <a:pt x="20" y="57"/>
                  </a:cubicBezTo>
                  <a:cubicBezTo>
                    <a:pt x="20" y="57"/>
                    <a:pt x="20" y="58"/>
                    <a:pt x="20" y="58"/>
                  </a:cubicBezTo>
                  <a:cubicBezTo>
                    <a:pt x="20" y="58"/>
                    <a:pt x="20" y="58"/>
                    <a:pt x="20" y="58"/>
                  </a:cubicBezTo>
                  <a:cubicBezTo>
                    <a:pt x="21" y="58"/>
                    <a:pt x="21" y="58"/>
                    <a:pt x="21" y="58"/>
                  </a:cubicBezTo>
                  <a:cubicBezTo>
                    <a:pt x="21" y="58"/>
                    <a:pt x="21" y="58"/>
                    <a:pt x="21" y="59"/>
                  </a:cubicBezTo>
                  <a:cubicBezTo>
                    <a:pt x="21" y="59"/>
                    <a:pt x="20" y="59"/>
                    <a:pt x="20" y="59"/>
                  </a:cubicBezTo>
                  <a:cubicBezTo>
                    <a:pt x="20" y="59"/>
                    <a:pt x="20" y="60"/>
                    <a:pt x="21" y="60"/>
                  </a:cubicBezTo>
                  <a:cubicBezTo>
                    <a:pt x="21" y="60"/>
                    <a:pt x="21" y="59"/>
                    <a:pt x="21" y="59"/>
                  </a:cubicBezTo>
                  <a:cubicBezTo>
                    <a:pt x="21" y="59"/>
                    <a:pt x="21" y="59"/>
                    <a:pt x="21" y="59"/>
                  </a:cubicBezTo>
                  <a:cubicBezTo>
                    <a:pt x="22" y="59"/>
                    <a:pt x="22" y="59"/>
                    <a:pt x="22" y="58"/>
                  </a:cubicBezTo>
                  <a:cubicBezTo>
                    <a:pt x="22" y="58"/>
                    <a:pt x="23" y="58"/>
                    <a:pt x="23" y="58"/>
                  </a:cubicBezTo>
                  <a:cubicBezTo>
                    <a:pt x="23" y="58"/>
                    <a:pt x="24" y="59"/>
                    <a:pt x="24" y="59"/>
                  </a:cubicBezTo>
                  <a:cubicBezTo>
                    <a:pt x="24" y="59"/>
                    <a:pt x="25" y="58"/>
                    <a:pt x="25" y="58"/>
                  </a:cubicBezTo>
                  <a:cubicBezTo>
                    <a:pt x="25" y="58"/>
                    <a:pt x="26" y="59"/>
                    <a:pt x="26" y="59"/>
                  </a:cubicBezTo>
                  <a:cubicBezTo>
                    <a:pt x="26" y="59"/>
                    <a:pt x="27" y="59"/>
                    <a:pt x="27" y="59"/>
                  </a:cubicBezTo>
                  <a:cubicBezTo>
                    <a:pt x="27" y="59"/>
                    <a:pt x="28" y="59"/>
                    <a:pt x="28" y="60"/>
                  </a:cubicBezTo>
                  <a:cubicBezTo>
                    <a:pt x="28" y="60"/>
                    <a:pt x="29" y="60"/>
                    <a:pt x="29" y="60"/>
                  </a:cubicBezTo>
                  <a:cubicBezTo>
                    <a:pt x="29" y="60"/>
                    <a:pt x="30" y="61"/>
                    <a:pt x="30" y="61"/>
                  </a:cubicBezTo>
                  <a:cubicBezTo>
                    <a:pt x="30" y="61"/>
                    <a:pt x="30" y="61"/>
                    <a:pt x="30" y="61"/>
                  </a:cubicBezTo>
                  <a:cubicBezTo>
                    <a:pt x="31" y="62"/>
                    <a:pt x="31" y="62"/>
                    <a:pt x="31" y="62"/>
                  </a:cubicBezTo>
                  <a:cubicBezTo>
                    <a:pt x="32" y="62"/>
                    <a:pt x="32" y="63"/>
                    <a:pt x="32" y="63"/>
                  </a:cubicBezTo>
                  <a:cubicBezTo>
                    <a:pt x="33" y="63"/>
                    <a:pt x="33" y="64"/>
                    <a:pt x="33" y="64"/>
                  </a:cubicBezTo>
                  <a:cubicBezTo>
                    <a:pt x="33" y="64"/>
                    <a:pt x="34" y="64"/>
                    <a:pt x="34" y="64"/>
                  </a:cubicBezTo>
                  <a:cubicBezTo>
                    <a:pt x="34" y="64"/>
                    <a:pt x="35" y="64"/>
                    <a:pt x="35" y="64"/>
                  </a:cubicBezTo>
                  <a:cubicBezTo>
                    <a:pt x="35" y="64"/>
                    <a:pt x="35" y="64"/>
                    <a:pt x="35" y="65"/>
                  </a:cubicBezTo>
                  <a:cubicBezTo>
                    <a:pt x="35" y="65"/>
                    <a:pt x="36" y="65"/>
                    <a:pt x="36" y="65"/>
                  </a:cubicBezTo>
                  <a:cubicBezTo>
                    <a:pt x="36" y="65"/>
                    <a:pt x="37" y="65"/>
                    <a:pt x="37" y="65"/>
                  </a:cubicBezTo>
                  <a:cubicBezTo>
                    <a:pt x="37" y="65"/>
                    <a:pt x="37" y="65"/>
                    <a:pt x="37" y="65"/>
                  </a:cubicBezTo>
                  <a:cubicBezTo>
                    <a:pt x="38" y="66"/>
                    <a:pt x="38" y="66"/>
                    <a:pt x="38" y="66"/>
                  </a:cubicBezTo>
                  <a:cubicBezTo>
                    <a:pt x="38" y="66"/>
                    <a:pt x="39" y="66"/>
                    <a:pt x="39" y="66"/>
                  </a:cubicBezTo>
                  <a:cubicBezTo>
                    <a:pt x="39" y="66"/>
                    <a:pt x="39" y="66"/>
                    <a:pt x="39" y="66"/>
                  </a:cubicBezTo>
                  <a:cubicBezTo>
                    <a:pt x="39" y="66"/>
                    <a:pt x="40" y="67"/>
                    <a:pt x="40" y="67"/>
                  </a:cubicBezTo>
                  <a:cubicBezTo>
                    <a:pt x="40" y="67"/>
                    <a:pt x="40" y="68"/>
                    <a:pt x="40" y="68"/>
                  </a:cubicBezTo>
                  <a:cubicBezTo>
                    <a:pt x="40" y="68"/>
                    <a:pt x="41" y="68"/>
                    <a:pt x="41" y="68"/>
                  </a:cubicBezTo>
                  <a:cubicBezTo>
                    <a:pt x="41" y="69"/>
                    <a:pt x="41" y="69"/>
                    <a:pt x="41" y="69"/>
                  </a:cubicBezTo>
                  <a:cubicBezTo>
                    <a:pt x="41" y="69"/>
                    <a:pt x="41" y="70"/>
                    <a:pt x="41" y="70"/>
                  </a:cubicBezTo>
                  <a:cubicBezTo>
                    <a:pt x="41" y="70"/>
                    <a:pt x="41" y="71"/>
                    <a:pt x="41" y="71"/>
                  </a:cubicBezTo>
                  <a:cubicBezTo>
                    <a:pt x="42" y="71"/>
                    <a:pt x="42" y="72"/>
                    <a:pt x="42" y="72"/>
                  </a:cubicBezTo>
                  <a:cubicBezTo>
                    <a:pt x="42" y="72"/>
                    <a:pt x="41" y="72"/>
                    <a:pt x="41" y="72"/>
                  </a:cubicBezTo>
                  <a:cubicBezTo>
                    <a:pt x="41" y="72"/>
                    <a:pt x="40" y="73"/>
                    <a:pt x="40" y="73"/>
                  </a:cubicBezTo>
                  <a:cubicBezTo>
                    <a:pt x="40" y="73"/>
                    <a:pt x="40" y="74"/>
                    <a:pt x="40" y="74"/>
                  </a:cubicBezTo>
                  <a:cubicBezTo>
                    <a:pt x="40" y="74"/>
                    <a:pt x="39" y="74"/>
                    <a:pt x="39" y="75"/>
                  </a:cubicBezTo>
                  <a:cubicBezTo>
                    <a:pt x="38" y="75"/>
                    <a:pt x="37" y="75"/>
                    <a:pt x="37" y="76"/>
                  </a:cubicBezTo>
                  <a:cubicBezTo>
                    <a:pt x="37" y="76"/>
                    <a:pt x="36" y="76"/>
                    <a:pt x="36" y="76"/>
                  </a:cubicBezTo>
                  <a:cubicBezTo>
                    <a:pt x="36" y="76"/>
                    <a:pt x="35" y="76"/>
                    <a:pt x="35" y="76"/>
                  </a:cubicBezTo>
                  <a:cubicBezTo>
                    <a:pt x="34" y="77"/>
                    <a:pt x="34" y="77"/>
                    <a:pt x="33" y="77"/>
                  </a:cubicBezTo>
                  <a:cubicBezTo>
                    <a:pt x="33" y="76"/>
                    <a:pt x="32" y="76"/>
                    <a:pt x="32" y="76"/>
                  </a:cubicBezTo>
                  <a:cubicBezTo>
                    <a:pt x="32" y="76"/>
                    <a:pt x="31" y="76"/>
                    <a:pt x="30" y="76"/>
                  </a:cubicBezTo>
                  <a:cubicBezTo>
                    <a:pt x="30" y="76"/>
                    <a:pt x="28" y="75"/>
                    <a:pt x="28" y="75"/>
                  </a:cubicBezTo>
                  <a:cubicBezTo>
                    <a:pt x="27" y="75"/>
                    <a:pt x="26" y="75"/>
                    <a:pt x="26" y="75"/>
                  </a:cubicBezTo>
                  <a:cubicBezTo>
                    <a:pt x="26" y="75"/>
                    <a:pt x="25" y="74"/>
                    <a:pt x="25" y="74"/>
                  </a:cubicBezTo>
                  <a:cubicBezTo>
                    <a:pt x="25" y="74"/>
                    <a:pt x="25" y="74"/>
                    <a:pt x="24" y="74"/>
                  </a:cubicBezTo>
                  <a:cubicBezTo>
                    <a:pt x="24" y="74"/>
                    <a:pt x="24" y="74"/>
                    <a:pt x="24" y="74"/>
                  </a:cubicBezTo>
                  <a:cubicBezTo>
                    <a:pt x="23" y="74"/>
                    <a:pt x="23" y="74"/>
                    <a:pt x="23" y="74"/>
                  </a:cubicBezTo>
                  <a:cubicBezTo>
                    <a:pt x="23" y="74"/>
                    <a:pt x="23" y="73"/>
                    <a:pt x="22" y="73"/>
                  </a:cubicBezTo>
                  <a:cubicBezTo>
                    <a:pt x="22" y="73"/>
                    <a:pt x="22" y="73"/>
                    <a:pt x="22" y="73"/>
                  </a:cubicBezTo>
                  <a:cubicBezTo>
                    <a:pt x="22" y="73"/>
                    <a:pt x="22" y="72"/>
                    <a:pt x="22" y="72"/>
                  </a:cubicBezTo>
                  <a:cubicBezTo>
                    <a:pt x="22" y="72"/>
                    <a:pt x="21" y="72"/>
                    <a:pt x="21" y="72"/>
                  </a:cubicBezTo>
                  <a:cubicBezTo>
                    <a:pt x="21" y="72"/>
                    <a:pt x="21" y="72"/>
                    <a:pt x="20" y="72"/>
                  </a:cubicBezTo>
                  <a:cubicBezTo>
                    <a:pt x="20" y="72"/>
                    <a:pt x="20" y="72"/>
                    <a:pt x="20" y="72"/>
                  </a:cubicBezTo>
                  <a:cubicBezTo>
                    <a:pt x="20" y="72"/>
                    <a:pt x="20" y="72"/>
                    <a:pt x="20" y="72"/>
                  </a:cubicBezTo>
                  <a:cubicBezTo>
                    <a:pt x="19" y="72"/>
                    <a:pt x="19" y="71"/>
                    <a:pt x="19" y="71"/>
                  </a:cubicBezTo>
                  <a:cubicBezTo>
                    <a:pt x="19" y="71"/>
                    <a:pt x="19" y="71"/>
                    <a:pt x="19" y="71"/>
                  </a:cubicBezTo>
                  <a:cubicBezTo>
                    <a:pt x="18" y="71"/>
                    <a:pt x="18" y="71"/>
                    <a:pt x="18" y="71"/>
                  </a:cubicBezTo>
                  <a:cubicBezTo>
                    <a:pt x="18" y="71"/>
                    <a:pt x="18" y="70"/>
                    <a:pt x="18" y="71"/>
                  </a:cubicBezTo>
                  <a:cubicBezTo>
                    <a:pt x="18" y="71"/>
                    <a:pt x="18" y="71"/>
                    <a:pt x="18" y="71"/>
                  </a:cubicBezTo>
                  <a:cubicBezTo>
                    <a:pt x="18" y="71"/>
                    <a:pt x="18" y="71"/>
                    <a:pt x="18" y="72"/>
                  </a:cubicBezTo>
                  <a:cubicBezTo>
                    <a:pt x="18" y="72"/>
                    <a:pt x="18" y="72"/>
                    <a:pt x="18" y="72"/>
                  </a:cubicBezTo>
                  <a:cubicBezTo>
                    <a:pt x="18" y="72"/>
                    <a:pt x="18" y="72"/>
                    <a:pt x="18" y="73"/>
                  </a:cubicBezTo>
                  <a:cubicBezTo>
                    <a:pt x="18" y="73"/>
                    <a:pt x="18" y="73"/>
                    <a:pt x="18" y="73"/>
                  </a:cubicBezTo>
                  <a:cubicBezTo>
                    <a:pt x="18" y="73"/>
                    <a:pt x="18" y="73"/>
                    <a:pt x="17" y="73"/>
                  </a:cubicBezTo>
                  <a:cubicBezTo>
                    <a:pt x="17" y="73"/>
                    <a:pt x="17" y="73"/>
                    <a:pt x="17" y="73"/>
                  </a:cubicBezTo>
                  <a:cubicBezTo>
                    <a:pt x="17" y="73"/>
                    <a:pt x="17" y="73"/>
                    <a:pt x="17" y="73"/>
                  </a:cubicBezTo>
                  <a:cubicBezTo>
                    <a:pt x="17" y="73"/>
                    <a:pt x="17" y="74"/>
                    <a:pt x="17" y="74"/>
                  </a:cubicBezTo>
                  <a:cubicBezTo>
                    <a:pt x="18" y="74"/>
                    <a:pt x="18" y="74"/>
                    <a:pt x="18" y="74"/>
                  </a:cubicBezTo>
                  <a:cubicBezTo>
                    <a:pt x="18" y="74"/>
                    <a:pt x="18" y="73"/>
                    <a:pt x="18" y="73"/>
                  </a:cubicBezTo>
                  <a:cubicBezTo>
                    <a:pt x="19" y="73"/>
                    <a:pt x="19" y="73"/>
                    <a:pt x="19" y="74"/>
                  </a:cubicBezTo>
                  <a:cubicBezTo>
                    <a:pt x="19" y="74"/>
                    <a:pt x="20" y="74"/>
                    <a:pt x="20" y="74"/>
                  </a:cubicBezTo>
                  <a:cubicBezTo>
                    <a:pt x="20" y="74"/>
                    <a:pt x="20" y="74"/>
                    <a:pt x="20" y="75"/>
                  </a:cubicBezTo>
                  <a:cubicBezTo>
                    <a:pt x="20" y="75"/>
                    <a:pt x="19" y="75"/>
                    <a:pt x="19" y="75"/>
                  </a:cubicBezTo>
                  <a:cubicBezTo>
                    <a:pt x="19" y="75"/>
                    <a:pt x="19" y="75"/>
                    <a:pt x="19" y="76"/>
                  </a:cubicBezTo>
                  <a:cubicBezTo>
                    <a:pt x="19" y="76"/>
                    <a:pt x="19" y="75"/>
                    <a:pt x="19" y="75"/>
                  </a:cubicBezTo>
                  <a:cubicBezTo>
                    <a:pt x="20" y="75"/>
                    <a:pt x="20" y="75"/>
                    <a:pt x="20" y="75"/>
                  </a:cubicBezTo>
                  <a:cubicBezTo>
                    <a:pt x="20" y="75"/>
                    <a:pt x="21" y="76"/>
                    <a:pt x="21" y="76"/>
                  </a:cubicBezTo>
                  <a:cubicBezTo>
                    <a:pt x="21" y="76"/>
                    <a:pt x="22" y="76"/>
                    <a:pt x="22" y="76"/>
                  </a:cubicBezTo>
                  <a:cubicBezTo>
                    <a:pt x="22" y="77"/>
                    <a:pt x="22" y="77"/>
                    <a:pt x="22" y="77"/>
                  </a:cubicBezTo>
                  <a:cubicBezTo>
                    <a:pt x="23" y="77"/>
                    <a:pt x="23" y="77"/>
                    <a:pt x="23" y="77"/>
                  </a:cubicBezTo>
                  <a:cubicBezTo>
                    <a:pt x="23" y="78"/>
                    <a:pt x="24" y="78"/>
                    <a:pt x="24" y="78"/>
                  </a:cubicBezTo>
                  <a:cubicBezTo>
                    <a:pt x="24" y="78"/>
                    <a:pt x="23" y="79"/>
                    <a:pt x="23" y="79"/>
                  </a:cubicBezTo>
                  <a:cubicBezTo>
                    <a:pt x="23" y="79"/>
                    <a:pt x="23" y="80"/>
                    <a:pt x="23" y="80"/>
                  </a:cubicBezTo>
                  <a:cubicBezTo>
                    <a:pt x="23" y="80"/>
                    <a:pt x="23" y="80"/>
                    <a:pt x="22" y="80"/>
                  </a:cubicBezTo>
                  <a:cubicBezTo>
                    <a:pt x="22" y="81"/>
                    <a:pt x="22" y="81"/>
                    <a:pt x="22" y="81"/>
                  </a:cubicBezTo>
                  <a:cubicBezTo>
                    <a:pt x="22" y="81"/>
                    <a:pt x="23" y="81"/>
                    <a:pt x="23" y="82"/>
                  </a:cubicBezTo>
                  <a:cubicBezTo>
                    <a:pt x="23" y="82"/>
                    <a:pt x="23" y="83"/>
                    <a:pt x="23" y="83"/>
                  </a:cubicBezTo>
                  <a:cubicBezTo>
                    <a:pt x="23" y="83"/>
                    <a:pt x="23" y="84"/>
                    <a:pt x="23" y="84"/>
                  </a:cubicBezTo>
                  <a:cubicBezTo>
                    <a:pt x="24" y="85"/>
                    <a:pt x="24" y="85"/>
                    <a:pt x="24" y="85"/>
                  </a:cubicBezTo>
                  <a:cubicBezTo>
                    <a:pt x="24" y="85"/>
                    <a:pt x="24" y="86"/>
                    <a:pt x="24" y="86"/>
                  </a:cubicBezTo>
                  <a:cubicBezTo>
                    <a:pt x="25" y="86"/>
                    <a:pt x="25" y="86"/>
                    <a:pt x="25" y="87"/>
                  </a:cubicBezTo>
                  <a:cubicBezTo>
                    <a:pt x="25" y="87"/>
                    <a:pt x="26" y="87"/>
                    <a:pt x="26" y="87"/>
                  </a:cubicBezTo>
                  <a:cubicBezTo>
                    <a:pt x="26" y="87"/>
                    <a:pt x="26" y="87"/>
                    <a:pt x="26" y="87"/>
                  </a:cubicBezTo>
                  <a:cubicBezTo>
                    <a:pt x="27" y="87"/>
                    <a:pt x="27" y="87"/>
                    <a:pt x="27" y="87"/>
                  </a:cubicBezTo>
                  <a:cubicBezTo>
                    <a:pt x="27" y="88"/>
                    <a:pt x="27" y="88"/>
                    <a:pt x="28" y="88"/>
                  </a:cubicBezTo>
                  <a:cubicBezTo>
                    <a:pt x="28" y="88"/>
                    <a:pt x="28" y="88"/>
                    <a:pt x="28" y="88"/>
                  </a:cubicBezTo>
                  <a:cubicBezTo>
                    <a:pt x="29" y="88"/>
                    <a:pt x="29" y="89"/>
                    <a:pt x="30" y="89"/>
                  </a:cubicBezTo>
                  <a:cubicBezTo>
                    <a:pt x="30" y="89"/>
                    <a:pt x="30" y="89"/>
                    <a:pt x="31" y="89"/>
                  </a:cubicBezTo>
                  <a:cubicBezTo>
                    <a:pt x="31" y="89"/>
                    <a:pt x="32" y="89"/>
                    <a:pt x="32" y="89"/>
                  </a:cubicBezTo>
                  <a:cubicBezTo>
                    <a:pt x="32" y="89"/>
                    <a:pt x="32" y="88"/>
                    <a:pt x="32" y="88"/>
                  </a:cubicBezTo>
                  <a:cubicBezTo>
                    <a:pt x="32" y="88"/>
                    <a:pt x="32" y="87"/>
                    <a:pt x="32" y="87"/>
                  </a:cubicBezTo>
                  <a:cubicBezTo>
                    <a:pt x="32" y="87"/>
                    <a:pt x="32" y="87"/>
                    <a:pt x="32" y="87"/>
                  </a:cubicBezTo>
                  <a:cubicBezTo>
                    <a:pt x="32" y="87"/>
                    <a:pt x="32" y="87"/>
                    <a:pt x="32" y="86"/>
                  </a:cubicBezTo>
                  <a:cubicBezTo>
                    <a:pt x="32" y="86"/>
                    <a:pt x="31" y="86"/>
                    <a:pt x="31" y="86"/>
                  </a:cubicBezTo>
                  <a:cubicBezTo>
                    <a:pt x="31" y="86"/>
                    <a:pt x="31" y="86"/>
                    <a:pt x="31" y="85"/>
                  </a:cubicBezTo>
                  <a:cubicBezTo>
                    <a:pt x="31" y="85"/>
                    <a:pt x="31" y="85"/>
                    <a:pt x="31" y="85"/>
                  </a:cubicBezTo>
                  <a:cubicBezTo>
                    <a:pt x="31" y="85"/>
                    <a:pt x="30" y="85"/>
                    <a:pt x="30" y="85"/>
                  </a:cubicBezTo>
                  <a:cubicBezTo>
                    <a:pt x="30" y="85"/>
                    <a:pt x="30" y="85"/>
                    <a:pt x="29" y="85"/>
                  </a:cubicBezTo>
                  <a:cubicBezTo>
                    <a:pt x="29" y="85"/>
                    <a:pt x="29" y="84"/>
                    <a:pt x="29" y="84"/>
                  </a:cubicBezTo>
                  <a:cubicBezTo>
                    <a:pt x="29" y="84"/>
                    <a:pt x="28" y="84"/>
                    <a:pt x="28" y="84"/>
                  </a:cubicBezTo>
                  <a:cubicBezTo>
                    <a:pt x="28" y="83"/>
                    <a:pt x="28" y="83"/>
                    <a:pt x="28" y="83"/>
                  </a:cubicBezTo>
                  <a:cubicBezTo>
                    <a:pt x="28" y="83"/>
                    <a:pt x="28" y="82"/>
                    <a:pt x="29" y="82"/>
                  </a:cubicBezTo>
                  <a:cubicBezTo>
                    <a:pt x="29" y="82"/>
                    <a:pt x="29" y="82"/>
                    <a:pt x="29" y="82"/>
                  </a:cubicBezTo>
                  <a:cubicBezTo>
                    <a:pt x="29" y="82"/>
                    <a:pt x="29" y="82"/>
                    <a:pt x="29" y="82"/>
                  </a:cubicBezTo>
                  <a:cubicBezTo>
                    <a:pt x="29" y="82"/>
                    <a:pt x="29" y="81"/>
                    <a:pt x="29" y="81"/>
                  </a:cubicBezTo>
                  <a:cubicBezTo>
                    <a:pt x="29" y="81"/>
                    <a:pt x="30" y="82"/>
                    <a:pt x="30" y="82"/>
                  </a:cubicBezTo>
                  <a:cubicBezTo>
                    <a:pt x="30" y="82"/>
                    <a:pt x="30" y="82"/>
                    <a:pt x="31" y="82"/>
                  </a:cubicBezTo>
                  <a:cubicBezTo>
                    <a:pt x="31" y="82"/>
                    <a:pt x="31" y="82"/>
                    <a:pt x="31" y="82"/>
                  </a:cubicBezTo>
                  <a:cubicBezTo>
                    <a:pt x="32" y="83"/>
                    <a:pt x="32" y="83"/>
                    <a:pt x="32" y="83"/>
                  </a:cubicBezTo>
                  <a:cubicBezTo>
                    <a:pt x="32" y="83"/>
                    <a:pt x="33" y="83"/>
                    <a:pt x="33" y="83"/>
                  </a:cubicBezTo>
                  <a:cubicBezTo>
                    <a:pt x="33" y="83"/>
                    <a:pt x="32" y="84"/>
                    <a:pt x="32" y="84"/>
                  </a:cubicBezTo>
                  <a:cubicBezTo>
                    <a:pt x="32" y="84"/>
                    <a:pt x="33" y="84"/>
                    <a:pt x="33" y="84"/>
                  </a:cubicBezTo>
                  <a:cubicBezTo>
                    <a:pt x="33" y="84"/>
                    <a:pt x="33" y="84"/>
                    <a:pt x="33" y="84"/>
                  </a:cubicBezTo>
                  <a:cubicBezTo>
                    <a:pt x="33" y="84"/>
                    <a:pt x="33" y="84"/>
                    <a:pt x="34" y="84"/>
                  </a:cubicBezTo>
                  <a:cubicBezTo>
                    <a:pt x="34" y="84"/>
                    <a:pt x="34" y="84"/>
                    <a:pt x="34" y="84"/>
                  </a:cubicBezTo>
                  <a:cubicBezTo>
                    <a:pt x="34" y="84"/>
                    <a:pt x="35" y="84"/>
                    <a:pt x="35" y="84"/>
                  </a:cubicBezTo>
                  <a:cubicBezTo>
                    <a:pt x="35" y="84"/>
                    <a:pt x="35" y="84"/>
                    <a:pt x="36" y="84"/>
                  </a:cubicBezTo>
                  <a:cubicBezTo>
                    <a:pt x="36" y="85"/>
                    <a:pt x="36" y="85"/>
                    <a:pt x="36" y="85"/>
                  </a:cubicBezTo>
                  <a:cubicBezTo>
                    <a:pt x="37" y="85"/>
                    <a:pt x="37" y="85"/>
                    <a:pt x="37" y="85"/>
                  </a:cubicBezTo>
                  <a:cubicBezTo>
                    <a:pt x="37" y="85"/>
                    <a:pt x="37" y="84"/>
                    <a:pt x="37" y="84"/>
                  </a:cubicBezTo>
                  <a:cubicBezTo>
                    <a:pt x="37" y="84"/>
                    <a:pt x="38" y="84"/>
                    <a:pt x="38" y="84"/>
                  </a:cubicBezTo>
                  <a:cubicBezTo>
                    <a:pt x="38" y="84"/>
                    <a:pt x="38" y="84"/>
                    <a:pt x="38" y="84"/>
                  </a:cubicBezTo>
                  <a:cubicBezTo>
                    <a:pt x="38" y="84"/>
                    <a:pt x="39" y="84"/>
                    <a:pt x="39" y="84"/>
                  </a:cubicBezTo>
                  <a:cubicBezTo>
                    <a:pt x="39" y="83"/>
                    <a:pt x="39" y="83"/>
                    <a:pt x="39" y="83"/>
                  </a:cubicBezTo>
                  <a:cubicBezTo>
                    <a:pt x="39" y="83"/>
                    <a:pt x="39" y="82"/>
                    <a:pt x="39" y="82"/>
                  </a:cubicBezTo>
                  <a:cubicBezTo>
                    <a:pt x="39" y="82"/>
                    <a:pt x="38" y="82"/>
                    <a:pt x="38" y="82"/>
                  </a:cubicBezTo>
                  <a:cubicBezTo>
                    <a:pt x="38" y="81"/>
                    <a:pt x="38" y="81"/>
                    <a:pt x="37" y="81"/>
                  </a:cubicBezTo>
                  <a:cubicBezTo>
                    <a:pt x="37" y="81"/>
                    <a:pt x="37" y="81"/>
                    <a:pt x="37" y="80"/>
                  </a:cubicBezTo>
                  <a:cubicBezTo>
                    <a:pt x="37" y="80"/>
                    <a:pt x="37" y="80"/>
                    <a:pt x="37" y="79"/>
                  </a:cubicBezTo>
                  <a:cubicBezTo>
                    <a:pt x="37" y="79"/>
                    <a:pt x="37" y="79"/>
                    <a:pt x="37" y="79"/>
                  </a:cubicBezTo>
                  <a:cubicBezTo>
                    <a:pt x="38" y="79"/>
                    <a:pt x="38" y="79"/>
                    <a:pt x="38" y="78"/>
                  </a:cubicBezTo>
                  <a:cubicBezTo>
                    <a:pt x="38" y="78"/>
                    <a:pt x="39" y="78"/>
                    <a:pt x="39" y="78"/>
                  </a:cubicBezTo>
                  <a:cubicBezTo>
                    <a:pt x="39" y="78"/>
                    <a:pt x="39" y="78"/>
                    <a:pt x="39" y="78"/>
                  </a:cubicBezTo>
                  <a:cubicBezTo>
                    <a:pt x="39" y="78"/>
                    <a:pt x="40" y="77"/>
                    <a:pt x="40" y="77"/>
                  </a:cubicBezTo>
                  <a:cubicBezTo>
                    <a:pt x="40" y="77"/>
                    <a:pt x="40" y="77"/>
                    <a:pt x="41" y="77"/>
                  </a:cubicBezTo>
                  <a:cubicBezTo>
                    <a:pt x="41" y="77"/>
                    <a:pt x="41" y="76"/>
                    <a:pt x="42" y="76"/>
                  </a:cubicBezTo>
                  <a:cubicBezTo>
                    <a:pt x="42" y="76"/>
                    <a:pt x="42" y="75"/>
                    <a:pt x="43" y="75"/>
                  </a:cubicBezTo>
                  <a:cubicBezTo>
                    <a:pt x="43" y="75"/>
                    <a:pt x="43" y="74"/>
                    <a:pt x="43" y="74"/>
                  </a:cubicBezTo>
                  <a:cubicBezTo>
                    <a:pt x="43" y="74"/>
                    <a:pt x="44" y="74"/>
                    <a:pt x="44" y="74"/>
                  </a:cubicBezTo>
                  <a:cubicBezTo>
                    <a:pt x="44" y="74"/>
                    <a:pt x="44" y="74"/>
                    <a:pt x="44" y="74"/>
                  </a:cubicBezTo>
                  <a:cubicBezTo>
                    <a:pt x="45" y="74"/>
                    <a:pt x="45" y="74"/>
                    <a:pt x="45" y="74"/>
                  </a:cubicBezTo>
                  <a:cubicBezTo>
                    <a:pt x="45" y="74"/>
                    <a:pt x="46" y="74"/>
                    <a:pt x="46" y="74"/>
                  </a:cubicBezTo>
                  <a:cubicBezTo>
                    <a:pt x="46" y="74"/>
                    <a:pt x="47" y="74"/>
                    <a:pt x="47" y="75"/>
                  </a:cubicBezTo>
                  <a:cubicBezTo>
                    <a:pt x="47" y="75"/>
                    <a:pt x="47" y="75"/>
                    <a:pt x="47" y="75"/>
                  </a:cubicBezTo>
                  <a:cubicBezTo>
                    <a:pt x="47" y="75"/>
                    <a:pt x="47" y="75"/>
                    <a:pt x="47" y="76"/>
                  </a:cubicBezTo>
                  <a:cubicBezTo>
                    <a:pt x="46" y="76"/>
                    <a:pt x="46" y="76"/>
                    <a:pt x="46" y="76"/>
                  </a:cubicBezTo>
                  <a:cubicBezTo>
                    <a:pt x="47" y="76"/>
                    <a:pt x="47" y="76"/>
                    <a:pt x="47" y="76"/>
                  </a:cubicBezTo>
                  <a:cubicBezTo>
                    <a:pt x="47" y="76"/>
                    <a:pt x="47" y="76"/>
                    <a:pt x="47" y="76"/>
                  </a:cubicBezTo>
                  <a:cubicBezTo>
                    <a:pt x="47" y="76"/>
                    <a:pt x="47" y="76"/>
                    <a:pt x="47" y="76"/>
                  </a:cubicBezTo>
                  <a:cubicBezTo>
                    <a:pt x="48" y="76"/>
                    <a:pt x="48" y="76"/>
                    <a:pt x="48" y="76"/>
                  </a:cubicBezTo>
                  <a:cubicBezTo>
                    <a:pt x="48" y="76"/>
                    <a:pt x="48" y="76"/>
                    <a:pt x="48" y="76"/>
                  </a:cubicBezTo>
                  <a:cubicBezTo>
                    <a:pt x="48" y="77"/>
                    <a:pt x="48" y="77"/>
                    <a:pt x="48" y="77"/>
                  </a:cubicBezTo>
                  <a:cubicBezTo>
                    <a:pt x="48" y="77"/>
                    <a:pt x="48" y="77"/>
                    <a:pt x="48" y="77"/>
                  </a:cubicBezTo>
                  <a:cubicBezTo>
                    <a:pt x="49" y="77"/>
                    <a:pt x="49" y="77"/>
                    <a:pt x="49" y="76"/>
                  </a:cubicBezTo>
                  <a:cubicBezTo>
                    <a:pt x="49" y="76"/>
                    <a:pt x="49" y="76"/>
                    <a:pt x="49" y="76"/>
                  </a:cubicBezTo>
                  <a:cubicBezTo>
                    <a:pt x="48" y="75"/>
                    <a:pt x="48" y="75"/>
                    <a:pt x="48" y="75"/>
                  </a:cubicBezTo>
                  <a:cubicBezTo>
                    <a:pt x="48" y="75"/>
                    <a:pt x="48" y="74"/>
                    <a:pt x="48" y="74"/>
                  </a:cubicBezTo>
                  <a:cubicBezTo>
                    <a:pt x="48" y="74"/>
                    <a:pt x="48" y="74"/>
                    <a:pt x="49" y="73"/>
                  </a:cubicBezTo>
                  <a:cubicBezTo>
                    <a:pt x="49" y="73"/>
                    <a:pt x="49" y="73"/>
                    <a:pt x="49" y="73"/>
                  </a:cubicBezTo>
                  <a:cubicBezTo>
                    <a:pt x="49" y="73"/>
                    <a:pt x="49" y="72"/>
                    <a:pt x="49" y="72"/>
                  </a:cubicBezTo>
                  <a:cubicBezTo>
                    <a:pt x="49" y="72"/>
                    <a:pt x="49" y="71"/>
                    <a:pt x="48" y="71"/>
                  </a:cubicBezTo>
                  <a:cubicBezTo>
                    <a:pt x="48" y="71"/>
                    <a:pt x="48" y="70"/>
                    <a:pt x="48" y="70"/>
                  </a:cubicBezTo>
                  <a:cubicBezTo>
                    <a:pt x="48" y="70"/>
                    <a:pt x="47" y="70"/>
                    <a:pt x="47" y="70"/>
                  </a:cubicBezTo>
                  <a:cubicBezTo>
                    <a:pt x="47" y="70"/>
                    <a:pt x="47" y="70"/>
                    <a:pt x="47" y="70"/>
                  </a:cubicBezTo>
                  <a:cubicBezTo>
                    <a:pt x="47" y="69"/>
                    <a:pt x="47" y="69"/>
                    <a:pt x="47" y="69"/>
                  </a:cubicBezTo>
                  <a:cubicBezTo>
                    <a:pt x="47" y="68"/>
                    <a:pt x="47" y="68"/>
                    <a:pt x="47" y="68"/>
                  </a:cubicBezTo>
                  <a:cubicBezTo>
                    <a:pt x="47" y="68"/>
                    <a:pt x="47" y="67"/>
                    <a:pt x="47" y="67"/>
                  </a:cubicBezTo>
                  <a:cubicBezTo>
                    <a:pt x="48" y="67"/>
                    <a:pt x="48" y="67"/>
                    <a:pt x="48" y="67"/>
                  </a:cubicBezTo>
                  <a:cubicBezTo>
                    <a:pt x="48" y="66"/>
                    <a:pt x="48" y="66"/>
                    <a:pt x="48" y="66"/>
                  </a:cubicBezTo>
                  <a:cubicBezTo>
                    <a:pt x="48" y="66"/>
                    <a:pt x="48" y="65"/>
                    <a:pt x="48" y="65"/>
                  </a:cubicBezTo>
                  <a:cubicBezTo>
                    <a:pt x="48" y="65"/>
                    <a:pt x="48" y="64"/>
                    <a:pt x="48" y="64"/>
                  </a:cubicBezTo>
                  <a:cubicBezTo>
                    <a:pt x="48" y="64"/>
                    <a:pt x="48" y="63"/>
                    <a:pt x="48" y="63"/>
                  </a:cubicBezTo>
                  <a:cubicBezTo>
                    <a:pt x="48" y="63"/>
                    <a:pt x="47" y="63"/>
                    <a:pt x="47" y="63"/>
                  </a:cubicBezTo>
                  <a:cubicBezTo>
                    <a:pt x="47" y="63"/>
                    <a:pt x="46" y="63"/>
                    <a:pt x="46" y="62"/>
                  </a:cubicBezTo>
                  <a:cubicBezTo>
                    <a:pt x="46" y="62"/>
                    <a:pt x="46" y="62"/>
                    <a:pt x="46" y="62"/>
                  </a:cubicBezTo>
                  <a:cubicBezTo>
                    <a:pt x="45" y="62"/>
                    <a:pt x="45" y="62"/>
                    <a:pt x="45" y="62"/>
                  </a:cubicBezTo>
                  <a:cubicBezTo>
                    <a:pt x="45" y="62"/>
                    <a:pt x="45" y="61"/>
                    <a:pt x="45" y="61"/>
                  </a:cubicBezTo>
                  <a:cubicBezTo>
                    <a:pt x="46" y="61"/>
                    <a:pt x="46" y="61"/>
                    <a:pt x="46" y="61"/>
                  </a:cubicBezTo>
                  <a:cubicBezTo>
                    <a:pt x="46" y="61"/>
                    <a:pt x="46" y="61"/>
                    <a:pt x="47" y="61"/>
                  </a:cubicBezTo>
                  <a:cubicBezTo>
                    <a:pt x="47" y="61"/>
                    <a:pt x="47" y="62"/>
                    <a:pt x="47" y="62"/>
                  </a:cubicBezTo>
                  <a:cubicBezTo>
                    <a:pt x="47" y="62"/>
                    <a:pt x="48" y="62"/>
                    <a:pt x="48" y="62"/>
                  </a:cubicBezTo>
                  <a:cubicBezTo>
                    <a:pt x="48" y="62"/>
                    <a:pt x="49" y="62"/>
                    <a:pt x="49" y="62"/>
                  </a:cubicBezTo>
                  <a:cubicBezTo>
                    <a:pt x="49" y="62"/>
                    <a:pt x="50" y="62"/>
                    <a:pt x="50" y="62"/>
                  </a:cubicBezTo>
                  <a:cubicBezTo>
                    <a:pt x="50" y="62"/>
                    <a:pt x="50" y="61"/>
                    <a:pt x="50" y="61"/>
                  </a:cubicBezTo>
                  <a:cubicBezTo>
                    <a:pt x="51" y="61"/>
                    <a:pt x="51" y="62"/>
                    <a:pt x="51" y="62"/>
                  </a:cubicBezTo>
                  <a:cubicBezTo>
                    <a:pt x="51" y="62"/>
                    <a:pt x="52" y="62"/>
                    <a:pt x="52" y="62"/>
                  </a:cubicBezTo>
                  <a:cubicBezTo>
                    <a:pt x="52" y="63"/>
                    <a:pt x="52" y="63"/>
                    <a:pt x="53" y="63"/>
                  </a:cubicBezTo>
                  <a:cubicBezTo>
                    <a:pt x="53" y="63"/>
                    <a:pt x="53" y="64"/>
                    <a:pt x="53" y="64"/>
                  </a:cubicBezTo>
                  <a:cubicBezTo>
                    <a:pt x="53" y="64"/>
                    <a:pt x="53" y="64"/>
                    <a:pt x="54" y="64"/>
                  </a:cubicBezTo>
                  <a:cubicBezTo>
                    <a:pt x="54" y="64"/>
                    <a:pt x="54" y="64"/>
                    <a:pt x="54" y="65"/>
                  </a:cubicBezTo>
                  <a:cubicBezTo>
                    <a:pt x="54" y="65"/>
                    <a:pt x="54" y="65"/>
                    <a:pt x="54" y="65"/>
                  </a:cubicBezTo>
                  <a:cubicBezTo>
                    <a:pt x="54" y="65"/>
                    <a:pt x="54" y="65"/>
                    <a:pt x="54" y="66"/>
                  </a:cubicBezTo>
                  <a:cubicBezTo>
                    <a:pt x="54" y="66"/>
                    <a:pt x="54" y="66"/>
                    <a:pt x="54" y="66"/>
                  </a:cubicBezTo>
                  <a:cubicBezTo>
                    <a:pt x="54" y="66"/>
                    <a:pt x="54" y="66"/>
                    <a:pt x="54" y="66"/>
                  </a:cubicBezTo>
                  <a:cubicBezTo>
                    <a:pt x="54" y="66"/>
                    <a:pt x="53" y="66"/>
                    <a:pt x="53" y="66"/>
                  </a:cubicBezTo>
                  <a:cubicBezTo>
                    <a:pt x="53" y="66"/>
                    <a:pt x="53" y="66"/>
                    <a:pt x="53" y="66"/>
                  </a:cubicBezTo>
                  <a:cubicBezTo>
                    <a:pt x="53" y="66"/>
                    <a:pt x="52" y="67"/>
                    <a:pt x="52" y="67"/>
                  </a:cubicBezTo>
                  <a:cubicBezTo>
                    <a:pt x="52" y="67"/>
                    <a:pt x="52" y="67"/>
                    <a:pt x="51" y="67"/>
                  </a:cubicBezTo>
                  <a:cubicBezTo>
                    <a:pt x="51" y="67"/>
                    <a:pt x="51" y="67"/>
                    <a:pt x="51" y="68"/>
                  </a:cubicBezTo>
                  <a:cubicBezTo>
                    <a:pt x="51" y="68"/>
                    <a:pt x="51" y="68"/>
                    <a:pt x="51" y="68"/>
                  </a:cubicBezTo>
                  <a:cubicBezTo>
                    <a:pt x="50" y="68"/>
                    <a:pt x="50" y="68"/>
                    <a:pt x="50" y="69"/>
                  </a:cubicBezTo>
                  <a:cubicBezTo>
                    <a:pt x="50" y="69"/>
                    <a:pt x="50" y="69"/>
                    <a:pt x="50" y="69"/>
                  </a:cubicBezTo>
                  <a:cubicBezTo>
                    <a:pt x="50" y="69"/>
                    <a:pt x="51" y="69"/>
                    <a:pt x="51" y="69"/>
                  </a:cubicBezTo>
                  <a:cubicBezTo>
                    <a:pt x="51" y="70"/>
                    <a:pt x="51" y="70"/>
                    <a:pt x="52" y="70"/>
                  </a:cubicBezTo>
                  <a:cubicBezTo>
                    <a:pt x="52" y="70"/>
                    <a:pt x="52" y="71"/>
                    <a:pt x="52" y="71"/>
                  </a:cubicBezTo>
                  <a:cubicBezTo>
                    <a:pt x="52" y="71"/>
                    <a:pt x="52" y="72"/>
                    <a:pt x="52" y="72"/>
                  </a:cubicBezTo>
                  <a:cubicBezTo>
                    <a:pt x="53" y="72"/>
                    <a:pt x="53" y="72"/>
                    <a:pt x="53" y="72"/>
                  </a:cubicBezTo>
                  <a:cubicBezTo>
                    <a:pt x="53" y="72"/>
                    <a:pt x="54" y="72"/>
                    <a:pt x="54" y="72"/>
                  </a:cubicBezTo>
                  <a:cubicBezTo>
                    <a:pt x="54" y="72"/>
                    <a:pt x="54" y="72"/>
                    <a:pt x="54" y="72"/>
                  </a:cubicBezTo>
                  <a:cubicBezTo>
                    <a:pt x="55" y="72"/>
                    <a:pt x="55" y="72"/>
                    <a:pt x="55" y="72"/>
                  </a:cubicBezTo>
                  <a:cubicBezTo>
                    <a:pt x="55" y="72"/>
                    <a:pt x="55" y="72"/>
                    <a:pt x="56" y="72"/>
                  </a:cubicBezTo>
                  <a:cubicBezTo>
                    <a:pt x="56" y="72"/>
                    <a:pt x="56" y="72"/>
                    <a:pt x="56" y="72"/>
                  </a:cubicBezTo>
                  <a:cubicBezTo>
                    <a:pt x="56" y="72"/>
                    <a:pt x="57" y="72"/>
                    <a:pt x="57" y="72"/>
                  </a:cubicBezTo>
                  <a:cubicBezTo>
                    <a:pt x="57" y="72"/>
                    <a:pt x="57" y="71"/>
                    <a:pt x="57" y="71"/>
                  </a:cubicBezTo>
                  <a:cubicBezTo>
                    <a:pt x="57" y="71"/>
                    <a:pt x="57" y="71"/>
                    <a:pt x="57" y="71"/>
                  </a:cubicBezTo>
                  <a:cubicBezTo>
                    <a:pt x="57" y="71"/>
                    <a:pt x="57" y="70"/>
                    <a:pt x="57" y="70"/>
                  </a:cubicBezTo>
                  <a:cubicBezTo>
                    <a:pt x="57" y="70"/>
                    <a:pt x="57" y="70"/>
                    <a:pt x="57" y="70"/>
                  </a:cubicBezTo>
                  <a:cubicBezTo>
                    <a:pt x="57" y="70"/>
                    <a:pt x="57" y="69"/>
                    <a:pt x="57" y="69"/>
                  </a:cubicBezTo>
                  <a:cubicBezTo>
                    <a:pt x="57" y="69"/>
                    <a:pt x="57" y="69"/>
                    <a:pt x="57" y="68"/>
                  </a:cubicBezTo>
                  <a:cubicBezTo>
                    <a:pt x="58" y="68"/>
                    <a:pt x="58" y="68"/>
                    <a:pt x="58" y="68"/>
                  </a:cubicBezTo>
                  <a:cubicBezTo>
                    <a:pt x="58" y="68"/>
                    <a:pt x="58" y="67"/>
                    <a:pt x="58" y="67"/>
                  </a:cubicBezTo>
                  <a:cubicBezTo>
                    <a:pt x="58" y="67"/>
                    <a:pt x="58" y="67"/>
                    <a:pt x="59" y="67"/>
                  </a:cubicBezTo>
                  <a:cubicBezTo>
                    <a:pt x="59" y="67"/>
                    <a:pt x="59" y="67"/>
                    <a:pt x="59" y="67"/>
                  </a:cubicBezTo>
                  <a:cubicBezTo>
                    <a:pt x="59" y="67"/>
                    <a:pt x="60" y="67"/>
                    <a:pt x="60" y="67"/>
                  </a:cubicBezTo>
                  <a:cubicBezTo>
                    <a:pt x="60" y="67"/>
                    <a:pt x="60" y="67"/>
                    <a:pt x="60" y="67"/>
                  </a:cubicBezTo>
                  <a:cubicBezTo>
                    <a:pt x="60" y="67"/>
                    <a:pt x="60" y="67"/>
                    <a:pt x="60" y="67"/>
                  </a:cubicBezTo>
                  <a:cubicBezTo>
                    <a:pt x="60" y="66"/>
                    <a:pt x="60" y="66"/>
                    <a:pt x="60" y="66"/>
                  </a:cubicBezTo>
                  <a:cubicBezTo>
                    <a:pt x="60" y="66"/>
                    <a:pt x="59" y="66"/>
                    <a:pt x="60" y="65"/>
                  </a:cubicBezTo>
                  <a:cubicBezTo>
                    <a:pt x="60" y="65"/>
                    <a:pt x="60" y="65"/>
                    <a:pt x="60" y="65"/>
                  </a:cubicBezTo>
                  <a:cubicBezTo>
                    <a:pt x="60" y="65"/>
                    <a:pt x="61" y="66"/>
                    <a:pt x="61" y="66"/>
                  </a:cubicBezTo>
                  <a:cubicBezTo>
                    <a:pt x="61" y="66"/>
                    <a:pt x="61" y="66"/>
                    <a:pt x="61" y="66"/>
                  </a:cubicBezTo>
                  <a:cubicBezTo>
                    <a:pt x="62" y="66"/>
                    <a:pt x="62" y="66"/>
                    <a:pt x="62" y="66"/>
                  </a:cubicBezTo>
                  <a:cubicBezTo>
                    <a:pt x="62" y="66"/>
                    <a:pt x="63" y="65"/>
                    <a:pt x="63" y="65"/>
                  </a:cubicBezTo>
                  <a:cubicBezTo>
                    <a:pt x="63" y="65"/>
                    <a:pt x="63" y="65"/>
                    <a:pt x="64" y="64"/>
                  </a:cubicBezTo>
                  <a:cubicBezTo>
                    <a:pt x="64" y="64"/>
                    <a:pt x="64" y="64"/>
                    <a:pt x="65" y="64"/>
                  </a:cubicBezTo>
                  <a:cubicBezTo>
                    <a:pt x="65" y="63"/>
                    <a:pt x="65" y="63"/>
                    <a:pt x="65" y="63"/>
                  </a:cubicBezTo>
                  <a:cubicBezTo>
                    <a:pt x="66" y="63"/>
                    <a:pt x="66" y="63"/>
                    <a:pt x="66" y="63"/>
                  </a:cubicBezTo>
                  <a:cubicBezTo>
                    <a:pt x="66" y="63"/>
                    <a:pt x="67" y="63"/>
                    <a:pt x="67" y="63"/>
                  </a:cubicBezTo>
                  <a:cubicBezTo>
                    <a:pt x="67" y="63"/>
                    <a:pt x="67" y="63"/>
                    <a:pt x="67" y="63"/>
                  </a:cubicBezTo>
                  <a:cubicBezTo>
                    <a:pt x="67" y="62"/>
                    <a:pt x="68" y="62"/>
                    <a:pt x="68" y="62"/>
                  </a:cubicBezTo>
                  <a:cubicBezTo>
                    <a:pt x="68" y="62"/>
                    <a:pt x="69" y="62"/>
                    <a:pt x="69" y="63"/>
                  </a:cubicBezTo>
                  <a:cubicBezTo>
                    <a:pt x="69" y="63"/>
                    <a:pt x="69" y="63"/>
                    <a:pt x="69" y="63"/>
                  </a:cubicBezTo>
                  <a:cubicBezTo>
                    <a:pt x="69" y="63"/>
                    <a:pt x="69" y="63"/>
                    <a:pt x="69" y="63"/>
                  </a:cubicBezTo>
                  <a:cubicBezTo>
                    <a:pt x="69" y="63"/>
                    <a:pt x="70" y="63"/>
                    <a:pt x="70" y="63"/>
                  </a:cubicBezTo>
                  <a:cubicBezTo>
                    <a:pt x="70" y="63"/>
                    <a:pt x="70" y="63"/>
                    <a:pt x="70" y="63"/>
                  </a:cubicBezTo>
                  <a:cubicBezTo>
                    <a:pt x="70" y="63"/>
                    <a:pt x="70" y="62"/>
                    <a:pt x="69" y="62"/>
                  </a:cubicBezTo>
                  <a:cubicBezTo>
                    <a:pt x="69" y="62"/>
                    <a:pt x="69" y="62"/>
                    <a:pt x="69" y="62"/>
                  </a:cubicBezTo>
                  <a:cubicBezTo>
                    <a:pt x="69" y="62"/>
                    <a:pt x="69" y="62"/>
                    <a:pt x="69" y="62"/>
                  </a:cubicBezTo>
                  <a:cubicBezTo>
                    <a:pt x="69" y="62"/>
                    <a:pt x="69" y="61"/>
                    <a:pt x="69" y="61"/>
                  </a:cubicBezTo>
                  <a:cubicBezTo>
                    <a:pt x="69" y="61"/>
                    <a:pt x="70" y="61"/>
                    <a:pt x="70" y="61"/>
                  </a:cubicBezTo>
                  <a:cubicBezTo>
                    <a:pt x="70" y="61"/>
                    <a:pt x="70" y="61"/>
                    <a:pt x="70" y="61"/>
                  </a:cubicBezTo>
                  <a:cubicBezTo>
                    <a:pt x="71" y="61"/>
                    <a:pt x="71" y="61"/>
                    <a:pt x="71" y="61"/>
                  </a:cubicBezTo>
                  <a:cubicBezTo>
                    <a:pt x="71" y="60"/>
                    <a:pt x="72" y="60"/>
                    <a:pt x="72" y="60"/>
                  </a:cubicBezTo>
                  <a:cubicBezTo>
                    <a:pt x="72" y="60"/>
                    <a:pt x="72" y="59"/>
                    <a:pt x="73" y="59"/>
                  </a:cubicBezTo>
                  <a:cubicBezTo>
                    <a:pt x="73" y="59"/>
                    <a:pt x="73" y="59"/>
                    <a:pt x="73" y="59"/>
                  </a:cubicBezTo>
                  <a:cubicBezTo>
                    <a:pt x="73" y="59"/>
                    <a:pt x="74" y="59"/>
                    <a:pt x="74" y="60"/>
                  </a:cubicBezTo>
                  <a:cubicBezTo>
                    <a:pt x="74" y="60"/>
                    <a:pt x="73" y="60"/>
                    <a:pt x="73" y="60"/>
                  </a:cubicBezTo>
                  <a:cubicBezTo>
                    <a:pt x="73" y="60"/>
                    <a:pt x="73" y="60"/>
                    <a:pt x="73" y="60"/>
                  </a:cubicBezTo>
                  <a:cubicBezTo>
                    <a:pt x="72" y="60"/>
                    <a:pt x="72" y="61"/>
                    <a:pt x="72" y="61"/>
                  </a:cubicBezTo>
                  <a:cubicBezTo>
                    <a:pt x="73" y="61"/>
                    <a:pt x="73" y="61"/>
                    <a:pt x="73" y="61"/>
                  </a:cubicBezTo>
                  <a:cubicBezTo>
                    <a:pt x="73" y="61"/>
                    <a:pt x="73" y="62"/>
                    <a:pt x="73" y="62"/>
                  </a:cubicBezTo>
                  <a:cubicBezTo>
                    <a:pt x="73" y="62"/>
                    <a:pt x="73" y="62"/>
                    <a:pt x="73" y="63"/>
                  </a:cubicBezTo>
                  <a:cubicBezTo>
                    <a:pt x="73" y="63"/>
                    <a:pt x="73" y="63"/>
                    <a:pt x="73" y="63"/>
                  </a:cubicBezTo>
                  <a:cubicBezTo>
                    <a:pt x="73" y="63"/>
                    <a:pt x="72" y="63"/>
                    <a:pt x="72" y="63"/>
                  </a:cubicBezTo>
                  <a:cubicBezTo>
                    <a:pt x="72" y="64"/>
                    <a:pt x="72" y="64"/>
                    <a:pt x="72" y="64"/>
                  </a:cubicBezTo>
                  <a:cubicBezTo>
                    <a:pt x="72" y="64"/>
                    <a:pt x="73" y="64"/>
                    <a:pt x="73" y="64"/>
                  </a:cubicBezTo>
                  <a:cubicBezTo>
                    <a:pt x="73" y="64"/>
                    <a:pt x="73" y="64"/>
                    <a:pt x="73" y="64"/>
                  </a:cubicBezTo>
                  <a:cubicBezTo>
                    <a:pt x="73" y="64"/>
                    <a:pt x="74" y="64"/>
                    <a:pt x="74" y="64"/>
                  </a:cubicBezTo>
                  <a:cubicBezTo>
                    <a:pt x="74" y="64"/>
                    <a:pt x="74" y="64"/>
                    <a:pt x="74" y="64"/>
                  </a:cubicBezTo>
                  <a:cubicBezTo>
                    <a:pt x="74" y="64"/>
                    <a:pt x="75" y="64"/>
                    <a:pt x="75" y="64"/>
                  </a:cubicBezTo>
                  <a:cubicBezTo>
                    <a:pt x="75" y="64"/>
                    <a:pt x="75" y="64"/>
                    <a:pt x="75" y="64"/>
                  </a:cubicBezTo>
                  <a:cubicBezTo>
                    <a:pt x="75" y="65"/>
                    <a:pt x="75" y="65"/>
                    <a:pt x="75" y="65"/>
                  </a:cubicBezTo>
                  <a:cubicBezTo>
                    <a:pt x="75" y="65"/>
                    <a:pt x="76" y="64"/>
                    <a:pt x="76" y="64"/>
                  </a:cubicBezTo>
                  <a:cubicBezTo>
                    <a:pt x="76" y="64"/>
                    <a:pt x="76" y="64"/>
                    <a:pt x="75" y="64"/>
                  </a:cubicBezTo>
                  <a:cubicBezTo>
                    <a:pt x="75" y="63"/>
                    <a:pt x="75" y="63"/>
                    <a:pt x="75" y="63"/>
                  </a:cubicBezTo>
                  <a:cubicBezTo>
                    <a:pt x="75" y="63"/>
                    <a:pt x="75" y="63"/>
                    <a:pt x="75" y="63"/>
                  </a:cubicBezTo>
                  <a:cubicBezTo>
                    <a:pt x="75" y="62"/>
                    <a:pt x="76" y="62"/>
                    <a:pt x="76" y="62"/>
                  </a:cubicBezTo>
                  <a:cubicBezTo>
                    <a:pt x="76" y="62"/>
                    <a:pt x="76" y="62"/>
                    <a:pt x="76" y="62"/>
                  </a:cubicBezTo>
                  <a:cubicBezTo>
                    <a:pt x="76" y="62"/>
                    <a:pt x="77" y="62"/>
                    <a:pt x="77" y="62"/>
                  </a:cubicBezTo>
                  <a:cubicBezTo>
                    <a:pt x="77" y="62"/>
                    <a:pt x="77" y="62"/>
                    <a:pt x="78" y="62"/>
                  </a:cubicBezTo>
                  <a:cubicBezTo>
                    <a:pt x="78" y="62"/>
                    <a:pt x="78" y="61"/>
                    <a:pt x="78" y="61"/>
                  </a:cubicBezTo>
                  <a:cubicBezTo>
                    <a:pt x="78" y="61"/>
                    <a:pt x="78" y="61"/>
                    <a:pt x="79" y="61"/>
                  </a:cubicBezTo>
                  <a:cubicBezTo>
                    <a:pt x="79" y="61"/>
                    <a:pt x="79" y="61"/>
                    <a:pt x="79" y="61"/>
                  </a:cubicBezTo>
                  <a:cubicBezTo>
                    <a:pt x="79" y="61"/>
                    <a:pt x="80" y="62"/>
                    <a:pt x="80" y="62"/>
                  </a:cubicBezTo>
                  <a:cubicBezTo>
                    <a:pt x="80" y="62"/>
                    <a:pt x="81" y="62"/>
                    <a:pt x="81" y="62"/>
                  </a:cubicBezTo>
                  <a:cubicBezTo>
                    <a:pt x="81" y="62"/>
                    <a:pt x="82" y="61"/>
                    <a:pt x="82" y="61"/>
                  </a:cubicBezTo>
                  <a:cubicBezTo>
                    <a:pt x="82" y="61"/>
                    <a:pt x="82" y="61"/>
                    <a:pt x="82" y="61"/>
                  </a:cubicBezTo>
                  <a:cubicBezTo>
                    <a:pt x="83" y="61"/>
                    <a:pt x="83" y="60"/>
                    <a:pt x="83" y="60"/>
                  </a:cubicBezTo>
                  <a:cubicBezTo>
                    <a:pt x="83" y="60"/>
                    <a:pt x="83" y="60"/>
                    <a:pt x="84" y="60"/>
                  </a:cubicBezTo>
                  <a:cubicBezTo>
                    <a:pt x="84" y="60"/>
                    <a:pt x="84" y="59"/>
                    <a:pt x="84" y="59"/>
                  </a:cubicBezTo>
                  <a:cubicBezTo>
                    <a:pt x="84" y="59"/>
                    <a:pt x="85" y="59"/>
                    <a:pt x="85" y="59"/>
                  </a:cubicBezTo>
                  <a:cubicBezTo>
                    <a:pt x="85" y="59"/>
                    <a:pt x="85" y="59"/>
                    <a:pt x="85" y="59"/>
                  </a:cubicBezTo>
                  <a:cubicBezTo>
                    <a:pt x="86" y="59"/>
                    <a:pt x="86" y="59"/>
                    <a:pt x="86" y="59"/>
                  </a:cubicBezTo>
                  <a:cubicBezTo>
                    <a:pt x="86" y="60"/>
                    <a:pt x="86" y="60"/>
                    <a:pt x="86" y="60"/>
                  </a:cubicBezTo>
                  <a:cubicBezTo>
                    <a:pt x="86" y="60"/>
                    <a:pt x="86" y="60"/>
                    <a:pt x="86" y="60"/>
                  </a:cubicBezTo>
                  <a:cubicBezTo>
                    <a:pt x="86" y="60"/>
                    <a:pt x="86" y="61"/>
                    <a:pt x="86" y="61"/>
                  </a:cubicBezTo>
                  <a:cubicBezTo>
                    <a:pt x="86" y="61"/>
                    <a:pt x="86" y="61"/>
                    <a:pt x="86" y="61"/>
                  </a:cubicBezTo>
                  <a:cubicBezTo>
                    <a:pt x="86" y="61"/>
                    <a:pt x="86" y="61"/>
                    <a:pt x="86" y="61"/>
                  </a:cubicBezTo>
                  <a:cubicBezTo>
                    <a:pt x="86" y="61"/>
                    <a:pt x="86" y="61"/>
                    <a:pt x="86" y="61"/>
                  </a:cubicBezTo>
                  <a:cubicBezTo>
                    <a:pt x="86" y="62"/>
                    <a:pt x="86" y="62"/>
                    <a:pt x="86" y="62"/>
                  </a:cubicBezTo>
                  <a:cubicBezTo>
                    <a:pt x="86" y="62"/>
                    <a:pt x="86" y="63"/>
                    <a:pt x="86" y="63"/>
                  </a:cubicBezTo>
                  <a:cubicBezTo>
                    <a:pt x="86" y="63"/>
                    <a:pt x="87" y="63"/>
                    <a:pt x="87" y="62"/>
                  </a:cubicBezTo>
                  <a:cubicBezTo>
                    <a:pt x="87" y="62"/>
                    <a:pt x="87" y="62"/>
                    <a:pt x="87" y="62"/>
                  </a:cubicBezTo>
                  <a:cubicBezTo>
                    <a:pt x="88" y="62"/>
                    <a:pt x="88" y="61"/>
                    <a:pt x="88" y="61"/>
                  </a:cubicBezTo>
                  <a:cubicBezTo>
                    <a:pt x="88" y="61"/>
                    <a:pt x="87" y="61"/>
                    <a:pt x="88" y="61"/>
                  </a:cubicBezTo>
                  <a:cubicBezTo>
                    <a:pt x="88" y="60"/>
                    <a:pt x="88" y="60"/>
                    <a:pt x="88" y="60"/>
                  </a:cubicBezTo>
                  <a:cubicBezTo>
                    <a:pt x="88" y="60"/>
                    <a:pt x="89" y="61"/>
                    <a:pt x="89" y="61"/>
                  </a:cubicBezTo>
                  <a:cubicBezTo>
                    <a:pt x="89" y="61"/>
                    <a:pt x="89" y="60"/>
                    <a:pt x="90" y="60"/>
                  </a:cubicBezTo>
                  <a:cubicBezTo>
                    <a:pt x="90" y="60"/>
                    <a:pt x="90" y="60"/>
                    <a:pt x="90" y="59"/>
                  </a:cubicBezTo>
                  <a:cubicBezTo>
                    <a:pt x="90" y="59"/>
                    <a:pt x="90" y="58"/>
                    <a:pt x="90" y="58"/>
                  </a:cubicBezTo>
                  <a:cubicBezTo>
                    <a:pt x="90" y="58"/>
                    <a:pt x="90" y="58"/>
                    <a:pt x="89" y="58"/>
                  </a:cubicBezTo>
                  <a:cubicBezTo>
                    <a:pt x="89" y="58"/>
                    <a:pt x="89" y="58"/>
                    <a:pt x="89" y="58"/>
                  </a:cubicBezTo>
                  <a:cubicBezTo>
                    <a:pt x="89" y="58"/>
                    <a:pt x="89" y="57"/>
                    <a:pt x="89" y="57"/>
                  </a:cubicBezTo>
                  <a:cubicBezTo>
                    <a:pt x="89" y="57"/>
                    <a:pt x="89" y="57"/>
                    <a:pt x="89" y="56"/>
                  </a:cubicBezTo>
                  <a:cubicBezTo>
                    <a:pt x="89" y="56"/>
                    <a:pt x="88" y="56"/>
                    <a:pt x="88" y="56"/>
                  </a:cubicBezTo>
                  <a:cubicBezTo>
                    <a:pt x="88" y="55"/>
                    <a:pt x="89" y="55"/>
                    <a:pt x="89" y="55"/>
                  </a:cubicBezTo>
                  <a:cubicBezTo>
                    <a:pt x="89" y="55"/>
                    <a:pt x="89" y="55"/>
                    <a:pt x="89" y="54"/>
                  </a:cubicBezTo>
                  <a:cubicBezTo>
                    <a:pt x="89" y="54"/>
                    <a:pt x="89" y="54"/>
                    <a:pt x="90" y="54"/>
                  </a:cubicBezTo>
                  <a:cubicBezTo>
                    <a:pt x="90" y="54"/>
                    <a:pt x="90" y="54"/>
                    <a:pt x="91" y="54"/>
                  </a:cubicBezTo>
                  <a:cubicBezTo>
                    <a:pt x="91" y="54"/>
                    <a:pt x="91" y="54"/>
                    <a:pt x="91" y="54"/>
                  </a:cubicBezTo>
                  <a:cubicBezTo>
                    <a:pt x="91" y="54"/>
                    <a:pt x="92" y="54"/>
                    <a:pt x="92" y="54"/>
                  </a:cubicBezTo>
                  <a:cubicBezTo>
                    <a:pt x="92" y="54"/>
                    <a:pt x="93" y="54"/>
                    <a:pt x="93" y="54"/>
                  </a:cubicBezTo>
                  <a:cubicBezTo>
                    <a:pt x="93" y="54"/>
                    <a:pt x="94" y="54"/>
                    <a:pt x="94" y="54"/>
                  </a:cubicBezTo>
                  <a:cubicBezTo>
                    <a:pt x="95" y="54"/>
                    <a:pt x="95" y="55"/>
                    <a:pt x="96" y="55"/>
                  </a:cubicBezTo>
                  <a:cubicBezTo>
                    <a:pt x="96" y="55"/>
                    <a:pt x="97" y="55"/>
                    <a:pt x="97" y="55"/>
                  </a:cubicBezTo>
                  <a:cubicBezTo>
                    <a:pt x="97" y="55"/>
                    <a:pt x="98" y="56"/>
                    <a:pt x="98" y="56"/>
                  </a:cubicBezTo>
                  <a:cubicBezTo>
                    <a:pt x="98" y="56"/>
                    <a:pt x="99" y="56"/>
                    <a:pt x="99" y="56"/>
                  </a:cubicBezTo>
                  <a:cubicBezTo>
                    <a:pt x="99" y="57"/>
                    <a:pt x="100" y="57"/>
                    <a:pt x="100" y="57"/>
                  </a:cubicBezTo>
                  <a:cubicBezTo>
                    <a:pt x="100" y="57"/>
                    <a:pt x="101" y="57"/>
                    <a:pt x="101" y="57"/>
                  </a:cubicBezTo>
                  <a:cubicBezTo>
                    <a:pt x="101" y="57"/>
                    <a:pt x="102" y="57"/>
                    <a:pt x="102" y="57"/>
                  </a:cubicBezTo>
                  <a:cubicBezTo>
                    <a:pt x="102" y="58"/>
                    <a:pt x="103" y="58"/>
                    <a:pt x="103" y="58"/>
                  </a:cubicBezTo>
                  <a:cubicBezTo>
                    <a:pt x="103" y="58"/>
                    <a:pt x="104" y="58"/>
                    <a:pt x="104" y="58"/>
                  </a:cubicBezTo>
                  <a:cubicBezTo>
                    <a:pt x="104" y="58"/>
                    <a:pt x="105" y="58"/>
                    <a:pt x="105" y="58"/>
                  </a:cubicBezTo>
                  <a:cubicBezTo>
                    <a:pt x="105" y="59"/>
                    <a:pt x="105" y="59"/>
                    <a:pt x="105" y="59"/>
                  </a:cubicBezTo>
                  <a:cubicBezTo>
                    <a:pt x="105" y="59"/>
                    <a:pt x="105" y="59"/>
                    <a:pt x="105" y="59"/>
                  </a:cubicBezTo>
                  <a:cubicBezTo>
                    <a:pt x="106" y="59"/>
                    <a:pt x="106" y="59"/>
                    <a:pt x="106" y="59"/>
                  </a:cubicBezTo>
                  <a:cubicBezTo>
                    <a:pt x="106" y="59"/>
                    <a:pt x="107" y="60"/>
                    <a:pt x="107" y="60"/>
                  </a:cubicBezTo>
                  <a:cubicBezTo>
                    <a:pt x="107" y="60"/>
                    <a:pt x="107" y="60"/>
                    <a:pt x="107" y="60"/>
                  </a:cubicBezTo>
                  <a:cubicBezTo>
                    <a:pt x="107" y="60"/>
                    <a:pt x="108" y="61"/>
                    <a:pt x="108" y="61"/>
                  </a:cubicBezTo>
                  <a:cubicBezTo>
                    <a:pt x="108" y="61"/>
                    <a:pt x="108" y="61"/>
                    <a:pt x="108" y="61"/>
                  </a:cubicBezTo>
                  <a:cubicBezTo>
                    <a:pt x="109" y="62"/>
                    <a:pt x="109" y="62"/>
                    <a:pt x="109" y="62"/>
                  </a:cubicBezTo>
                  <a:cubicBezTo>
                    <a:pt x="109" y="62"/>
                    <a:pt x="109" y="63"/>
                    <a:pt x="109" y="62"/>
                  </a:cubicBezTo>
                  <a:cubicBezTo>
                    <a:pt x="109" y="62"/>
                    <a:pt x="109" y="62"/>
                    <a:pt x="109" y="62"/>
                  </a:cubicBezTo>
                  <a:cubicBezTo>
                    <a:pt x="109" y="62"/>
                    <a:pt x="109" y="61"/>
                    <a:pt x="109" y="61"/>
                  </a:cubicBezTo>
                  <a:cubicBezTo>
                    <a:pt x="109" y="61"/>
                    <a:pt x="110" y="61"/>
                    <a:pt x="110" y="60"/>
                  </a:cubicBezTo>
                  <a:cubicBezTo>
                    <a:pt x="110" y="60"/>
                    <a:pt x="110" y="60"/>
                    <a:pt x="110" y="60"/>
                  </a:cubicBezTo>
                  <a:cubicBezTo>
                    <a:pt x="110" y="60"/>
                    <a:pt x="110" y="59"/>
                    <a:pt x="110" y="59"/>
                  </a:cubicBezTo>
                  <a:cubicBezTo>
                    <a:pt x="110" y="59"/>
                    <a:pt x="110" y="59"/>
                    <a:pt x="110" y="58"/>
                  </a:cubicBezTo>
                  <a:cubicBezTo>
                    <a:pt x="110" y="58"/>
                    <a:pt x="110" y="58"/>
                    <a:pt x="110" y="58"/>
                  </a:cubicBezTo>
                  <a:cubicBezTo>
                    <a:pt x="110" y="58"/>
                    <a:pt x="109" y="58"/>
                    <a:pt x="109" y="58"/>
                  </a:cubicBezTo>
                  <a:cubicBezTo>
                    <a:pt x="109" y="58"/>
                    <a:pt x="109" y="58"/>
                    <a:pt x="109" y="58"/>
                  </a:cubicBezTo>
                  <a:cubicBezTo>
                    <a:pt x="108" y="58"/>
                    <a:pt x="108" y="57"/>
                    <a:pt x="108" y="57"/>
                  </a:cubicBezTo>
                  <a:cubicBezTo>
                    <a:pt x="108" y="57"/>
                    <a:pt x="108" y="57"/>
                    <a:pt x="107" y="57"/>
                  </a:cubicBezTo>
                  <a:cubicBezTo>
                    <a:pt x="107" y="57"/>
                    <a:pt x="107" y="56"/>
                    <a:pt x="107" y="56"/>
                  </a:cubicBezTo>
                  <a:cubicBezTo>
                    <a:pt x="107" y="56"/>
                    <a:pt x="107" y="55"/>
                    <a:pt x="107" y="55"/>
                  </a:cubicBezTo>
                  <a:cubicBezTo>
                    <a:pt x="107" y="55"/>
                    <a:pt x="106" y="55"/>
                    <a:pt x="106" y="55"/>
                  </a:cubicBezTo>
                  <a:cubicBezTo>
                    <a:pt x="106" y="55"/>
                    <a:pt x="106" y="55"/>
                    <a:pt x="106" y="55"/>
                  </a:cubicBezTo>
                  <a:cubicBezTo>
                    <a:pt x="105" y="55"/>
                    <a:pt x="105" y="55"/>
                    <a:pt x="105" y="55"/>
                  </a:cubicBezTo>
                  <a:cubicBezTo>
                    <a:pt x="105" y="54"/>
                    <a:pt x="105" y="54"/>
                    <a:pt x="105" y="54"/>
                  </a:cubicBezTo>
                  <a:cubicBezTo>
                    <a:pt x="105" y="54"/>
                    <a:pt x="104" y="54"/>
                    <a:pt x="104" y="55"/>
                  </a:cubicBezTo>
                  <a:cubicBezTo>
                    <a:pt x="104" y="55"/>
                    <a:pt x="104" y="55"/>
                    <a:pt x="104" y="55"/>
                  </a:cubicBezTo>
                  <a:cubicBezTo>
                    <a:pt x="104" y="55"/>
                    <a:pt x="104" y="55"/>
                    <a:pt x="104" y="55"/>
                  </a:cubicBezTo>
                  <a:cubicBezTo>
                    <a:pt x="103" y="55"/>
                    <a:pt x="103" y="55"/>
                    <a:pt x="103" y="55"/>
                  </a:cubicBezTo>
                  <a:cubicBezTo>
                    <a:pt x="103" y="55"/>
                    <a:pt x="103" y="54"/>
                    <a:pt x="103" y="54"/>
                  </a:cubicBezTo>
                  <a:cubicBezTo>
                    <a:pt x="103" y="54"/>
                    <a:pt x="103" y="53"/>
                    <a:pt x="103" y="53"/>
                  </a:cubicBezTo>
                  <a:cubicBezTo>
                    <a:pt x="103" y="53"/>
                    <a:pt x="104" y="53"/>
                    <a:pt x="104" y="53"/>
                  </a:cubicBezTo>
                  <a:cubicBezTo>
                    <a:pt x="104" y="52"/>
                    <a:pt x="104" y="52"/>
                    <a:pt x="104" y="52"/>
                  </a:cubicBezTo>
                  <a:cubicBezTo>
                    <a:pt x="104" y="52"/>
                    <a:pt x="105" y="52"/>
                    <a:pt x="105" y="52"/>
                  </a:cubicBezTo>
                  <a:cubicBezTo>
                    <a:pt x="105" y="52"/>
                    <a:pt x="105" y="51"/>
                    <a:pt x="105" y="51"/>
                  </a:cubicBezTo>
                  <a:cubicBezTo>
                    <a:pt x="105" y="50"/>
                    <a:pt x="104" y="50"/>
                    <a:pt x="104" y="50"/>
                  </a:cubicBezTo>
                  <a:cubicBezTo>
                    <a:pt x="104" y="49"/>
                    <a:pt x="105" y="49"/>
                    <a:pt x="104" y="49"/>
                  </a:cubicBezTo>
                  <a:cubicBezTo>
                    <a:pt x="104" y="48"/>
                    <a:pt x="104" y="48"/>
                    <a:pt x="104" y="48"/>
                  </a:cubicBezTo>
                  <a:cubicBezTo>
                    <a:pt x="104" y="48"/>
                    <a:pt x="104" y="48"/>
                    <a:pt x="104" y="48"/>
                  </a:cubicBezTo>
                  <a:cubicBezTo>
                    <a:pt x="104" y="48"/>
                    <a:pt x="103" y="48"/>
                    <a:pt x="103" y="48"/>
                  </a:cubicBezTo>
                  <a:cubicBezTo>
                    <a:pt x="103" y="48"/>
                    <a:pt x="103" y="49"/>
                    <a:pt x="103" y="49"/>
                  </a:cubicBezTo>
                  <a:cubicBezTo>
                    <a:pt x="103" y="49"/>
                    <a:pt x="102" y="48"/>
                    <a:pt x="102" y="48"/>
                  </a:cubicBezTo>
                  <a:cubicBezTo>
                    <a:pt x="102" y="48"/>
                    <a:pt x="102" y="48"/>
                    <a:pt x="103" y="48"/>
                  </a:cubicBezTo>
                  <a:cubicBezTo>
                    <a:pt x="103" y="48"/>
                    <a:pt x="103" y="48"/>
                    <a:pt x="103" y="48"/>
                  </a:cubicBezTo>
                  <a:cubicBezTo>
                    <a:pt x="103" y="48"/>
                    <a:pt x="103" y="47"/>
                    <a:pt x="103" y="47"/>
                  </a:cubicBezTo>
                  <a:cubicBezTo>
                    <a:pt x="103" y="47"/>
                    <a:pt x="103" y="47"/>
                    <a:pt x="103" y="47"/>
                  </a:cubicBezTo>
                  <a:cubicBezTo>
                    <a:pt x="103" y="47"/>
                    <a:pt x="103" y="47"/>
                    <a:pt x="103" y="47"/>
                  </a:cubicBezTo>
                  <a:cubicBezTo>
                    <a:pt x="103" y="47"/>
                    <a:pt x="103" y="47"/>
                    <a:pt x="102" y="47"/>
                  </a:cubicBezTo>
                  <a:cubicBezTo>
                    <a:pt x="102" y="47"/>
                    <a:pt x="102" y="47"/>
                    <a:pt x="102" y="47"/>
                  </a:cubicBezTo>
                  <a:cubicBezTo>
                    <a:pt x="102" y="47"/>
                    <a:pt x="102" y="47"/>
                    <a:pt x="102" y="47"/>
                  </a:cubicBezTo>
                  <a:cubicBezTo>
                    <a:pt x="102" y="46"/>
                    <a:pt x="102" y="46"/>
                    <a:pt x="102" y="46"/>
                  </a:cubicBezTo>
                  <a:cubicBezTo>
                    <a:pt x="102" y="46"/>
                    <a:pt x="103" y="45"/>
                    <a:pt x="103" y="45"/>
                  </a:cubicBezTo>
                  <a:cubicBezTo>
                    <a:pt x="103" y="45"/>
                    <a:pt x="104" y="44"/>
                    <a:pt x="104" y="44"/>
                  </a:cubicBezTo>
                  <a:cubicBezTo>
                    <a:pt x="104" y="44"/>
                    <a:pt x="105" y="43"/>
                    <a:pt x="105" y="43"/>
                  </a:cubicBezTo>
                  <a:cubicBezTo>
                    <a:pt x="105" y="42"/>
                    <a:pt x="105" y="42"/>
                    <a:pt x="105" y="41"/>
                  </a:cubicBezTo>
                  <a:cubicBezTo>
                    <a:pt x="105" y="41"/>
                    <a:pt x="105" y="40"/>
                    <a:pt x="105" y="39"/>
                  </a:cubicBezTo>
                  <a:cubicBezTo>
                    <a:pt x="105" y="39"/>
                    <a:pt x="105" y="38"/>
                    <a:pt x="105" y="37"/>
                  </a:cubicBezTo>
                  <a:cubicBezTo>
                    <a:pt x="105" y="37"/>
                    <a:pt x="106" y="36"/>
                    <a:pt x="106" y="36"/>
                  </a:cubicBezTo>
                  <a:cubicBezTo>
                    <a:pt x="106" y="36"/>
                    <a:pt x="106" y="35"/>
                    <a:pt x="106" y="35"/>
                  </a:cubicBezTo>
                  <a:cubicBezTo>
                    <a:pt x="106" y="35"/>
                    <a:pt x="106" y="35"/>
                    <a:pt x="106" y="35"/>
                  </a:cubicBezTo>
                  <a:cubicBezTo>
                    <a:pt x="107" y="35"/>
                    <a:pt x="107" y="35"/>
                    <a:pt x="107" y="35"/>
                  </a:cubicBezTo>
                  <a:cubicBezTo>
                    <a:pt x="107" y="35"/>
                    <a:pt x="107" y="35"/>
                    <a:pt x="107" y="35"/>
                  </a:cubicBezTo>
                  <a:cubicBezTo>
                    <a:pt x="107" y="36"/>
                    <a:pt x="108" y="35"/>
                    <a:pt x="108" y="35"/>
                  </a:cubicBezTo>
                  <a:cubicBezTo>
                    <a:pt x="108" y="35"/>
                    <a:pt x="109" y="35"/>
                    <a:pt x="109" y="35"/>
                  </a:cubicBezTo>
                  <a:cubicBezTo>
                    <a:pt x="109" y="35"/>
                    <a:pt x="110" y="35"/>
                    <a:pt x="110" y="35"/>
                  </a:cubicBezTo>
                  <a:cubicBezTo>
                    <a:pt x="111" y="35"/>
                    <a:pt x="112" y="35"/>
                    <a:pt x="112" y="35"/>
                  </a:cubicBezTo>
                  <a:cubicBezTo>
                    <a:pt x="112" y="35"/>
                    <a:pt x="112" y="35"/>
                    <a:pt x="113" y="35"/>
                  </a:cubicBezTo>
                  <a:cubicBezTo>
                    <a:pt x="113" y="35"/>
                    <a:pt x="113" y="35"/>
                    <a:pt x="113" y="35"/>
                  </a:cubicBezTo>
                  <a:cubicBezTo>
                    <a:pt x="113" y="35"/>
                    <a:pt x="113" y="35"/>
                    <a:pt x="114" y="35"/>
                  </a:cubicBezTo>
                  <a:cubicBezTo>
                    <a:pt x="114" y="35"/>
                    <a:pt x="114" y="36"/>
                    <a:pt x="114" y="36"/>
                  </a:cubicBezTo>
                  <a:cubicBezTo>
                    <a:pt x="114" y="36"/>
                    <a:pt x="114" y="36"/>
                    <a:pt x="114" y="37"/>
                  </a:cubicBezTo>
                  <a:cubicBezTo>
                    <a:pt x="115" y="37"/>
                    <a:pt x="115" y="37"/>
                    <a:pt x="115" y="37"/>
                  </a:cubicBezTo>
                  <a:cubicBezTo>
                    <a:pt x="115" y="37"/>
                    <a:pt x="115" y="38"/>
                    <a:pt x="115" y="38"/>
                  </a:cubicBezTo>
                  <a:cubicBezTo>
                    <a:pt x="115" y="38"/>
                    <a:pt x="115" y="39"/>
                    <a:pt x="115" y="39"/>
                  </a:cubicBezTo>
                  <a:cubicBezTo>
                    <a:pt x="115" y="39"/>
                    <a:pt x="115" y="40"/>
                    <a:pt x="116" y="40"/>
                  </a:cubicBezTo>
                  <a:cubicBezTo>
                    <a:pt x="116" y="40"/>
                    <a:pt x="116" y="40"/>
                    <a:pt x="116" y="40"/>
                  </a:cubicBezTo>
                  <a:cubicBezTo>
                    <a:pt x="116" y="41"/>
                    <a:pt x="115" y="41"/>
                    <a:pt x="115" y="41"/>
                  </a:cubicBezTo>
                  <a:cubicBezTo>
                    <a:pt x="115" y="42"/>
                    <a:pt x="115" y="43"/>
                    <a:pt x="115" y="43"/>
                  </a:cubicBezTo>
                  <a:cubicBezTo>
                    <a:pt x="115" y="43"/>
                    <a:pt x="115" y="44"/>
                    <a:pt x="115" y="44"/>
                  </a:cubicBezTo>
                  <a:cubicBezTo>
                    <a:pt x="115" y="44"/>
                    <a:pt x="115" y="44"/>
                    <a:pt x="116" y="44"/>
                  </a:cubicBezTo>
                  <a:cubicBezTo>
                    <a:pt x="116" y="44"/>
                    <a:pt x="116" y="45"/>
                    <a:pt x="116" y="45"/>
                  </a:cubicBezTo>
                  <a:cubicBezTo>
                    <a:pt x="116" y="45"/>
                    <a:pt x="116" y="46"/>
                    <a:pt x="117" y="46"/>
                  </a:cubicBezTo>
                  <a:cubicBezTo>
                    <a:pt x="117" y="46"/>
                    <a:pt x="117" y="46"/>
                    <a:pt x="117" y="46"/>
                  </a:cubicBezTo>
                  <a:cubicBezTo>
                    <a:pt x="117" y="46"/>
                    <a:pt x="117" y="47"/>
                    <a:pt x="117" y="47"/>
                  </a:cubicBezTo>
                  <a:cubicBezTo>
                    <a:pt x="118" y="48"/>
                    <a:pt x="118" y="48"/>
                    <a:pt x="118" y="49"/>
                  </a:cubicBezTo>
                  <a:cubicBezTo>
                    <a:pt x="118" y="49"/>
                    <a:pt x="117" y="50"/>
                    <a:pt x="117" y="50"/>
                  </a:cubicBezTo>
                  <a:cubicBezTo>
                    <a:pt x="118" y="51"/>
                    <a:pt x="118" y="51"/>
                    <a:pt x="118" y="51"/>
                  </a:cubicBezTo>
                  <a:cubicBezTo>
                    <a:pt x="118" y="51"/>
                    <a:pt x="118" y="52"/>
                    <a:pt x="118" y="52"/>
                  </a:cubicBezTo>
                  <a:cubicBezTo>
                    <a:pt x="118" y="52"/>
                    <a:pt x="118" y="53"/>
                    <a:pt x="119" y="53"/>
                  </a:cubicBezTo>
                  <a:cubicBezTo>
                    <a:pt x="119" y="54"/>
                    <a:pt x="119" y="54"/>
                    <a:pt x="119" y="54"/>
                  </a:cubicBezTo>
                  <a:cubicBezTo>
                    <a:pt x="119" y="54"/>
                    <a:pt x="119" y="55"/>
                    <a:pt x="119" y="55"/>
                  </a:cubicBezTo>
                  <a:cubicBezTo>
                    <a:pt x="119" y="55"/>
                    <a:pt x="119" y="56"/>
                    <a:pt x="119" y="56"/>
                  </a:cubicBezTo>
                  <a:cubicBezTo>
                    <a:pt x="119" y="56"/>
                    <a:pt x="119" y="57"/>
                    <a:pt x="120" y="57"/>
                  </a:cubicBezTo>
                  <a:cubicBezTo>
                    <a:pt x="120" y="57"/>
                    <a:pt x="120" y="57"/>
                    <a:pt x="120" y="58"/>
                  </a:cubicBezTo>
                  <a:cubicBezTo>
                    <a:pt x="121" y="58"/>
                    <a:pt x="121" y="58"/>
                    <a:pt x="121" y="58"/>
                  </a:cubicBezTo>
                  <a:cubicBezTo>
                    <a:pt x="122" y="59"/>
                    <a:pt x="122" y="58"/>
                    <a:pt x="122" y="58"/>
                  </a:cubicBezTo>
                  <a:cubicBezTo>
                    <a:pt x="123" y="59"/>
                    <a:pt x="123" y="59"/>
                    <a:pt x="123" y="59"/>
                  </a:cubicBezTo>
                  <a:cubicBezTo>
                    <a:pt x="123" y="59"/>
                    <a:pt x="123" y="60"/>
                    <a:pt x="123" y="60"/>
                  </a:cubicBezTo>
                  <a:cubicBezTo>
                    <a:pt x="123" y="60"/>
                    <a:pt x="123" y="61"/>
                    <a:pt x="123" y="61"/>
                  </a:cubicBezTo>
                  <a:cubicBezTo>
                    <a:pt x="122" y="61"/>
                    <a:pt x="122" y="62"/>
                    <a:pt x="122" y="62"/>
                  </a:cubicBezTo>
                  <a:cubicBezTo>
                    <a:pt x="122" y="62"/>
                    <a:pt x="123" y="62"/>
                    <a:pt x="123" y="62"/>
                  </a:cubicBezTo>
                  <a:cubicBezTo>
                    <a:pt x="123" y="62"/>
                    <a:pt x="123" y="63"/>
                    <a:pt x="123" y="63"/>
                  </a:cubicBezTo>
                  <a:cubicBezTo>
                    <a:pt x="123" y="63"/>
                    <a:pt x="123" y="63"/>
                    <a:pt x="123" y="63"/>
                  </a:cubicBezTo>
                  <a:cubicBezTo>
                    <a:pt x="123" y="64"/>
                    <a:pt x="123" y="64"/>
                    <a:pt x="123" y="64"/>
                  </a:cubicBezTo>
                  <a:cubicBezTo>
                    <a:pt x="123" y="64"/>
                    <a:pt x="123" y="64"/>
                    <a:pt x="122" y="64"/>
                  </a:cubicBezTo>
                  <a:cubicBezTo>
                    <a:pt x="122" y="64"/>
                    <a:pt x="122" y="65"/>
                    <a:pt x="122" y="65"/>
                  </a:cubicBezTo>
                  <a:cubicBezTo>
                    <a:pt x="122" y="65"/>
                    <a:pt x="122" y="66"/>
                    <a:pt x="122" y="66"/>
                  </a:cubicBezTo>
                  <a:cubicBezTo>
                    <a:pt x="122" y="66"/>
                    <a:pt x="122" y="66"/>
                    <a:pt x="122" y="66"/>
                  </a:cubicBezTo>
                  <a:cubicBezTo>
                    <a:pt x="122" y="66"/>
                    <a:pt x="121" y="66"/>
                    <a:pt x="121" y="66"/>
                  </a:cubicBezTo>
                  <a:cubicBezTo>
                    <a:pt x="121" y="66"/>
                    <a:pt x="121" y="66"/>
                    <a:pt x="121" y="67"/>
                  </a:cubicBezTo>
                  <a:cubicBezTo>
                    <a:pt x="121" y="67"/>
                    <a:pt x="121" y="67"/>
                    <a:pt x="121" y="67"/>
                  </a:cubicBezTo>
                  <a:cubicBezTo>
                    <a:pt x="121" y="67"/>
                    <a:pt x="121" y="67"/>
                    <a:pt x="121" y="67"/>
                  </a:cubicBezTo>
                  <a:cubicBezTo>
                    <a:pt x="121" y="67"/>
                    <a:pt x="121" y="68"/>
                    <a:pt x="121" y="68"/>
                  </a:cubicBezTo>
                  <a:cubicBezTo>
                    <a:pt x="121" y="68"/>
                    <a:pt x="121" y="68"/>
                    <a:pt x="121" y="68"/>
                  </a:cubicBezTo>
                  <a:cubicBezTo>
                    <a:pt x="121" y="69"/>
                    <a:pt x="121" y="69"/>
                    <a:pt x="120" y="69"/>
                  </a:cubicBezTo>
                  <a:cubicBezTo>
                    <a:pt x="120" y="69"/>
                    <a:pt x="120" y="69"/>
                    <a:pt x="120" y="69"/>
                  </a:cubicBezTo>
                  <a:cubicBezTo>
                    <a:pt x="120" y="69"/>
                    <a:pt x="120" y="69"/>
                    <a:pt x="119" y="69"/>
                  </a:cubicBezTo>
                  <a:cubicBezTo>
                    <a:pt x="119" y="68"/>
                    <a:pt x="119" y="68"/>
                    <a:pt x="119" y="68"/>
                  </a:cubicBezTo>
                  <a:cubicBezTo>
                    <a:pt x="119" y="69"/>
                    <a:pt x="119" y="69"/>
                    <a:pt x="119" y="69"/>
                  </a:cubicBezTo>
                  <a:cubicBezTo>
                    <a:pt x="119" y="69"/>
                    <a:pt x="119" y="69"/>
                    <a:pt x="119" y="69"/>
                  </a:cubicBezTo>
                  <a:cubicBezTo>
                    <a:pt x="120" y="69"/>
                    <a:pt x="120" y="70"/>
                    <a:pt x="120" y="70"/>
                  </a:cubicBezTo>
                  <a:cubicBezTo>
                    <a:pt x="120" y="70"/>
                    <a:pt x="120" y="70"/>
                    <a:pt x="120" y="70"/>
                  </a:cubicBezTo>
                  <a:cubicBezTo>
                    <a:pt x="120" y="70"/>
                    <a:pt x="120" y="70"/>
                    <a:pt x="120" y="71"/>
                  </a:cubicBezTo>
                  <a:cubicBezTo>
                    <a:pt x="120" y="71"/>
                    <a:pt x="120" y="70"/>
                    <a:pt x="120" y="71"/>
                  </a:cubicBezTo>
                  <a:cubicBezTo>
                    <a:pt x="119" y="71"/>
                    <a:pt x="119" y="71"/>
                    <a:pt x="119" y="71"/>
                  </a:cubicBezTo>
                  <a:cubicBezTo>
                    <a:pt x="119" y="71"/>
                    <a:pt x="119" y="71"/>
                    <a:pt x="119" y="71"/>
                  </a:cubicBezTo>
                  <a:cubicBezTo>
                    <a:pt x="119" y="71"/>
                    <a:pt x="119" y="71"/>
                    <a:pt x="118" y="71"/>
                  </a:cubicBezTo>
                  <a:cubicBezTo>
                    <a:pt x="118" y="71"/>
                    <a:pt x="118" y="71"/>
                    <a:pt x="118" y="71"/>
                  </a:cubicBezTo>
                  <a:cubicBezTo>
                    <a:pt x="118" y="71"/>
                    <a:pt x="118" y="71"/>
                    <a:pt x="118" y="71"/>
                  </a:cubicBezTo>
                  <a:cubicBezTo>
                    <a:pt x="118" y="72"/>
                    <a:pt x="118" y="72"/>
                    <a:pt x="117" y="72"/>
                  </a:cubicBezTo>
                  <a:cubicBezTo>
                    <a:pt x="117" y="72"/>
                    <a:pt x="117" y="72"/>
                    <a:pt x="117" y="72"/>
                  </a:cubicBezTo>
                  <a:cubicBezTo>
                    <a:pt x="117" y="71"/>
                    <a:pt x="117" y="71"/>
                    <a:pt x="117" y="71"/>
                  </a:cubicBezTo>
                  <a:cubicBezTo>
                    <a:pt x="117" y="71"/>
                    <a:pt x="117" y="71"/>
                    <a:pt x="117" y="71"/>
                  </a:cubicBezTo>
                  <a:cubicBezTo>
                    <a:pt x="117" y="71"/>
                    <a:pt x="117" y="70"/>
                    <a:pt x="117" y="70"/>
                  </a:cubicBezTo>
                  <a:cubicBezTo>
                    <a:pt x="117" y="70"/>
                    <a:pt x="117" y="70"/>
                    <a:pt x="117" y="70"/>
                  </a:cubicBezTo>
                  <a:cubicBezTo>
                    <a:pt x="117" y="70"/>
                    <a:pt x="117" y="70"/>
                    <a:pt x="117" y="70"/>
                  </a:cubicBezTo>
                  <a:cubicBezTo>
                    <a:pt x="117" y="70"/>
                    <a:pt x="117" y="70"/>
                    <a:pt x="117" y="70"/>
                  </a:cubicBezTo>
                  <a:cubicBezTo>
                    <a:pt x="117" y="70"/>
                    <a:pt x="117" y="70"/>
                    <a:pt x="116" y="70"/>
                  </a:cubicBezTo>
                  <a:cubicBezTo>
                    <a:pt x="116" y="70"/>
                    <a:pt x="116" y="70"/>
                    <a:pt x="116" y="70"/>
                  </a:cubicBezTo>
                  <a:cubicBezTo>
                    <a:pt x="116" y="70"/>
                    <a:pt x="116" y="70"/>
                    <a:pt x="115" y="70"/>
                  </a:cubicBezTo>
                  <a:cubicBezTo>
                    <a:pt x="115" y="70"/>
                    <a:pt x="115" y="70"/>
                    <a:pt x="115" y="70"/>
                  </a:cubicBezTo>
                  <a:cubicBezTo>
                    <a:pt x="115" y="70"/>
                    <a:pt x="115" y="70"/>
                    <a:pt x="114" y="70"/>
                  </a:cubicBezTo>
                  <a:cubicBezTo>
                    <a:pt x="114" y="70"/>
                    <a:pt x="114" y="70"/>
                    <a:pt x="114" y="70"/>
                  </a:cubicBezTo>
                  <a:cubicBezTo>
                    <a:pt x="114" y="70"/>
                    <a:pt x="113" y="70"/>
                    <a:pt x="113" y="70"/>
                  </a:cubicBezTo>
                  <a:cubicBezTo>
                    <a:pt x="113" y="70"/>
                    <a:pt x="113" y="70"/>
                    <a:pt x="113" y="70"/>
                  </a:cubicBezTo>
                  <a:cubicBezTo>
                    <a:pt x="112" y="70"/>
                    <a:pt x="112" y="70"/>
                    <a:pt x="112" y="70"/>
                  </a:cubicBezTo>
                  <a:cubicBezTo>
                    <a:pt x="112" y="70"/>
                    <a:pt x="112" y="70"/>
                    <a:pt x="111" y="70"/>
                  </a:cubicBezTo>
                  <a:cubicBezTo>
                    <a:pt x="111" y="70"/>
                    <a:pt x="111" y="71"/>
                    <a:pt x="111" y="71"/>
                  </a:cubicBezTo>
                  <a:cubicBezTo>
                    <a:pt x="111" y="71"/>
                    <a:pt x="112" y="71"/>
                    <a:pt x="112" y="71"/>
                  </a:cubicBezTo>
                  <a:cubicBezTo>
                    <a:pt x="112" y="71"/>
                    <a:pt x="112" y="71"/>
                    <a:pt x="112" y="71"/>
                  </a:cubicBezTo>
                  <a:cubicBezTo>
                    <a:pt x="113" y="71"/>
                    <a:pt x="113" y="71"/>
                    <a:pt x="113" y="71"/>
                  </a:cubicBezTo>
                  <a:cubicBezTo>
                    <a:pt x="113" y="71"/>
                    <a:pt x="113" y="71"/>
                    <a:pt x="113" y="71"/>
                  </a:cubicBezTo>
                  <a:cubicBezTo>
                    <a:pt x="113" y="71"/>
                    <a:pt x="113" y="72"/>
                    <a:pt x="114" y="72"/>
                  </a:cubicBezTo>
                  <a:cubicBezTo>
                    <a:pt x="114" y="72"/>
                    <a:pt x="114" y="72"/>
                    <a:pt x="114" y="72"/>
                  </a:cubicBezTo>
                  <a:cubicBezTo>
                    <a:pt x="114" y="72"/>
                    <a:pt x="115" y="72"/>
                    <a:pt x="115" y="72"/>
                  </a:cubicBezTo>
                  <a:cubicBezTo>
                    <a:pt x="115" y="72"/>
                    <a:pt x="115" y="72"/>
                    <a:pt x="115" y="72"/>
                  </a:cubicBezTo>
                  <a:cubicBezTo>
                    <a:pt x="116" y="72"/>
                    <a:pt x="116" y="73"/>
                    <a:pt x="116" y="73"/>
                  </a:cubicBezTo>
                  <a:cubicBezTo>
                    <a:pt x="117" y="73"/>
                    <a:pt x="117" y="73"/>
                    <a:pt x="117" y="73"/>
                  </a:cubicBezTo>
                  <a:cubicBezTo>
                    <a:pt x="118" y="73"/>
                    <a:pt x="118" y="72"/>
                    <a:pt x="119" y="72"/>
                  </a:cubicBezTo>
                  <a:cubicBezTo>
                    <a:pt x="119" y="72"/>
                    <a:pt x="119" y="72"/>
                    <a:pt x="120" y="72"/>
                  </a:cubicBezTo>
                  <a:cubicBezTo>
                    <a:pt x="120" y="72"/>
                    <a:pt x="120" y="72"/>
                    <a:pt x="121" y="72"/>
                  </a:cubicBezTo>
                  <a:cubicBezTo>
                    <a:pt x="121" y="72"/>
                    <a:pt x="121" y="73"/>
                    <a:pt x="121" y="73"/>
                  </a:cubicBezTo>
                  <a:cubicBezTo>
                    <a:pt x="122" y="73"/>
                    <a:pt x="122" y="73"/>
                    <a:pt x="122" y="72"/>
                  </a:cubicBezTo>
                  <a:cubicBezTo>
                    <a:pt x="122" y="72"/>
                    <a:pt x="122" y="72"/>
                    <a:pt x="122" y="72"/>
                  </a:cubicBezTo>
                  <a:cubicBezTo>
                    <a:pt x="123" y="72"/>
                    <a:pt x="123" y="71"/>
                    <a:pt x="123" y="71"/>
                  </a:cubicBezTo>
                  <a:cubicBezTo>
                    <a:pt x="123" y="71"/>
                    <a:pt x="122" y="71"/>
                    <a:pt x="122" y="71"/>
                  </a:cubicBezTo>
                  <a:cubicBezTo>
                    <a:pt x="122" y="71"/>
                    <a:pt x="122" y="70"/>
                    <a:pt x="123" y="70"/>
                  </a:cubicBezTo>
                  <a:cubicBezTo>
                    <a:pt x="123" y="70"/>
                    <a:pt x="123" y="70"/>
                    <a:pt x="123" y="70"/>
                  </a:cubicBezTo>
                  <a:cubicBezTo>
                    <a:pt x="123" y="70"/>
                    <a:pt x="124" y="70"/>
                    <a:pt x="124" y="70"/>
                  </a:cubicBezTo>
                  <a:cubicBezTo>
                    <a:pt x="124" y="70"/>
                    <a:pt x="124" y="70"/>
                    <a:pt x="124" y="69"/>
                  </a:cubicBezTo>
                  <a:cubicBezTo>
                    <a:pt x="124" y="69"/>
                    <a:pt x="124" y="69"/>
                    <a:pt x="124" y="69"/>
                  </a:cubicBezTo>
                  <a:cubicBezTo>
                    <a:pt x="124" y="69"/>
                    <a:pt x="125" y="68"/>
                    <a:pt x="125" y="68"/>
                  </a:cubicBezTo>
                  <a:cubicBezTo>
                    <a:pt x="125" y="68"/>
                    <a:pt x="125" y="68"/>
                    <a:pt x="126" y="68"/>
                  </a:cubicBezTo>
                  <a:cubicBezTo>
                    <a:pt x="126" y="68"/>
                    <a:pt x="126" y="67"/>
                    <a:pt x="126" y="67"/>
                  </a:cubicBezTo>
                  <a:cubicBezTo>
                    <a:pt x="126" y="67"/>
                    <a:pt x="126" y="66"/>
                    <a:pt x="126" y="66"/>
                  </a:cubicBezTo>
                  <a:cubicBezTo>
                    <a:pt x="126" y="66"/>
                    <a:pt x="126" y="66"/>
                    <a:pt x="126" y="65"/>
                  </a:cubicBezTo>
                  <a:cubicBezTo>
                    <a:pt x="126" y="65"/>
                    <a:pt x="126" y="65"/>
                    <a:pt x="126" y="65"/>
                  </a:cubicBezTo>
                  <a:cubicBezTo>
                    <a:pt x="127" y="65"/>
                    <a:pt x="127" y="65"/>
                    <a:pt x="127" y="64"/>
                  </a:cubicBezTo>
                  <a:cubicBezTo>
                    <a:pt x="127" y="64"/>
                    <a:pt x="127" y="64"/>
                    <a:pt x="127" y="64"/>
                  </a:cubicBezTo>
                  <a:cubicBezTo>
                    <a:pt x="127" y="63"/>
                    <a:pt x="127" y="63"/>
                    <a:pt x="127" y="63"/>
                  </a:cubicBezTo>
                  <a:cubicBezTo>
                    <a:pt x="127" y="63"/>
                    <a:pt x="127" y="62"/>
                    <a:pt x="127" y="62"/>
                  </a:cubicBezTo>
                  <a:cubicBezTo>
                    <a:pt x="127" y="62"/>
                    <a:pt x="126" y="62"/>
                    <a:pt x="126" y="61"/>
                  </a:cubicBezTo>
                  <a:cubicBezTo>
                    <a:pt x="126" y="61"/>
                    <a:pt x="126" y="61"/>
                    <a:pt x="126" y="61"/>
                  </a:cubicBezTo>
                  <a:cubicBezTo>
                    <a:pt x="125" y="60"/>
                    <a:pt x="125" y="60"/>
                    <a:pt x="125" y="60"/>
                  </a:cubicBezTo>
                  <a:cubicBezTo>
                    <a:pt x="125" y="60"/>
                    <a:pt x="125" y="59"/>
                    <a:pt x="125" y="59"/>
                  </a:cubicBezTo>
                  <a:cubicBezTo>
                    <a:pt x="125" y="59"/>
                    <a:pt x="125" y="59"/>
                    <a:pt x="125" y="58"/>
                  </a:cubicBezTo>
                  <a:cubicBezTo>
                    <a:pt x="125" y="58"/>
                    <a:pt x="125" y="58"/>
                    <a:pt x="126" y="58"/>
                  </a:cubicBezTo>
                  <a:cubicBezTo>
                    <a:pt x="126" y="58"/>
                    <a:pt x="126" y="58"/>
                    <a:pt x="126" y="58"/>
                  </a:cubicBezTo>
                  <a:cubicBezTo>
                    <a:pt x="126" y="58"/>
                    <a:pt x="127" y="58"/>
                    <a:pt x="127" y="58"/>
                  </a:cubicBezTo>
                  <a:cubicBezTo>
                    <a:pt x="127" y="57"/>
                    <a:pt x="128" y="57"/>
                    <a:pt x="128" y="57"/>
                  </a:cubicBezTo>
                  <a:cubicBezTo>
                    <a:pt x="128" y="57"/>
                    <a:pt x="129" y="57"/>
                    <a:pt x="129" y="57"/>
                  </a:cubicBezTo>
                  <a:cubicBezTo>
                    <a:pt x="129" y="57"/>
                    <a:pt x="130" y="57"/>
                    <a:pt x="130" y="57"/>
                  </a:cubicBezTo>
                  <a:cubicBezTo>
                    <a:pt x="130" y="57"/>
                    <a:pt x="130" y="57"/>
                    <a:pt x="130" y="57"/>
                  </a:cubicBezTo>
                  <a:cubicBezTo>
                    <a:pt x="131" y="58"/>
                    <a:pt x="131" y="58"/>
                    <a:pt x="131" y="58"/>
                  </a:cubicBezTo>
                  <a:cubicBezTo>
                    <a:pt x="131" y="58"/>
                    <a:pt x="132" y="59"/>
                    <a:pt x="132" y="59"/>
                  </a:cubicBezTo>
                  <a:cubicBezTo>
                    <a:pt x="132" y="59"/>
                    <a:pt x="132" y="59"/>
                    <a:pt x="132" y="59"/>
                  </a:cubicBezTo>
                  <a:cubicBezTo>
                    <a:pt x="132" y="59"/>
                    <a:pt x="133" y="59"/>
                    <a:pt x="133" y="60"/>
                  </a:cubicBezTo>
                  <a:cubicBezTo>
                    <a:pt x="133" y="60"/>
                    <a:pt x="133" y="60"/>
                    <a:pt x="133" y="60"/>
                  </a:cubicBezTo>
                  <a:cubicBezTo>
                    <a:pt x="133" y="60"/>
                    <a:pt x="133" y="61"/>
                    <a:pt x="133" y="61"/>
                  </a:cubicBezTo>
                  <a:cubicBezTo>
                    <a:pt x="133" y="61"/>
                    <a:pt x="133" y="62"/>
                    <a:pt x="133" y="62"/>
                  </a:cubicBezTo>
                  <a:cubicBezTo>
                    <a:pt x="133" y="62"/>
                    <a:pt x="133" y="62"/>
                    <a:pt x="133" y="63"/>
                  </a:cubicBezTo>
                  <a:cubicBezTo>
                    <a:pt x="133" y="63"/>
                    <a:pt x="133" y="63"/>
                    <a:pt x="133" y="63"/>
                  </a:cubicBezTo>
                  <a:cubicBezTo>
                    <a:pt x="133" y="63"/>
                    <a:pt x="133" y="63"/>
                    <a:pt x="133" y="63"/>
                  </a:cubicBezTo>
                  <a:cubicBezTo>
                    <a:pt x="133" y="64"/>
                    <a:pt x="134" y="64"/>
                    <a:pt x="134" y="64"/>
                  </a:cubicBezTo>
                  <a:cubicBezTo>
                    <a:pt x="134" y="64"/>
                    <a:pt x="134" y="64"/>
                    <a:pt x="134" y="64"/>
                  </a:cubicBezTo>
                  <a:cubicBezTo>
                    <a:pt x="134" y="64"/>
                    <a:pt x="134" y="65"/>
                    <a:pt x="135" y="65"/>
                  </a:cubicBezTo>
                  <a:cubicBezTo>
                    <a:pt x="135" y="65"/>
                    <a:pt x="135" y="65"/>
                    <a:pt x="135" y="65"/>
                  </a:cubicBezTo>
                  <a:cubicBezTo>
                    <a:pt x="136" y="65"/>
                    <a:pt x="136" y="65"/>
                    <a:pt x="137" y="65"/>
                  </a:cubicBezTo>
                  <a:cubicBezTo>
                    <a:pt x="137" y="65"/>
                    <a:pt x="137" y="65"/>
                    <a:pt x="138" y="65"/>
                  </a:cubicBezTo>
                  <a:cubicBezTo>
                    <a:pt x="138" y="65"/>
                    <a:pt x="138" y="65"/>
                    <a:pt x="138" y="65"/>
                  </a:cubicBezTo>
                  <a:cubicBezTo>
                    <a:pt x="138" y="64"/>
                    <a:pt x="138" y="64"/>
                    <a:pt x="138" y="64"/>
                  </a:cubicBezTo>
                  <a:cubicBezTo>
                    <a:pt x="137" y="64"/>
                    <a:pt x="137" y="64"/>
                    <a:pt x="137" y="64"/>
                  </a:cubicBezTo>
                  <a:cubicBezTo>
                    <a:pt x="137" y="64"/>
                    <a:pt x="136" y="64"/>
                    <a:pt x="136" y="64"/>
                  </a:cubicBezTo>
                  <a:cubicBezTo>
                    <a:pt x="136" y="64"/>
                    <a:pt x="136" y="64"/>
                    <a:pt x="135" y="64"/>
                  </a:cubicBezTo>
                  <a:cubicBezTo>
                    <a:pt x="135" y="64"/>
                    <a:pt x="135" y="64"/>
                    <a:pt x="135" y="63"/>
                  </a:cubicBezTo>
                  <a:cubicBezTo>
                    <a:pt x="135" y="63"/>
                    <a:pt x="134" y="63"/>
                    <a:pt x="134" y="63"/>
                  </a:cubicBezTo>
                  <a:cubicBezTo>
                    <a:pt x="134" y="63"/>
                    <a:pt x="134" y="63"/>
                    <a:pt x="134" y="63"/>
                  </a:cubicBezTo>
                  <a:cubicBezTo>
                    <a:pt x="134" y="62"/>
                    <a:pt x="134" y="62"/>
                    <a:pt x="134" y="62"/>
                  </a:cubicBezTo>
                  <a:cubicBezTo>
                    <a:pt x="134" y="61"/>
                    <a:pt x="134" y="61"/>
                    <a:pt x="134" y="61"/>
                  </a:cubicBezTo>
                  <a:cubicBezTo>
                    <a:pt x="134" y="61"/>
                    <a:pt x="134" y="61"/>
                    <a:pt x="134" y="61"/>
                  </a:cubicBezTo>
                  <a:cubicBezTo>
                    <a:pt x="134" y="60"/>
                    <a:pt x="134" y="60"/>
                    <a:pt x="134" y="60"/>
                  </a:cubicBezTo>
                  <a:cubicBezTo>
                    <a:pt x="135" y="60"/>
                    <a:pt x="135" y="60"/>
                    <a:pt x="135" y="60"/>
                  </a:cubicBezTo>
                  <a:cubicBezTo>
                    <a:pt x="135" y="60"/>
                    <a:pt x="135" y="60"/>
                    <a:pt x="135" y="60"/>
                  </a:cubicBezTo>
                  <a:cubicBezTo>
                    <a:pt x="135" y="59"/>
                    <a:pt x="134" y="59"/>
                    <a:pt x="134" y="59"/>
                  </a:cubicBezTo>
                  <a:cubicBezTo>
                    <a:pt x="134" y="59"/>
                    <a:pt x="134" y="59"/>
                    <a:pt x="133" y="58"/>
                  </a:cubicBezTo>
                  <a:cubicBezTo>
                    <a:pt x="133" y="58"/>
                    <a:pt x="133" y="58"/>
                    <a:pt x="133" y="57"/>
                  </a:cubicBezTo>
                  <a:cubicBezTo>
                    <a:pt x="133" y="57"/>
                    <a:pt x="133" y="57"/>
                    <a:pt x="133" y="57"/>
                  </a:cubicBezTo>
                  <a:cubicBezTo>
                    <a:pt x="133" y="57"/>
                    <a:pt x="133" y="57"/>
                    <a:pt x="133" y="57"/>
                  </a:cubicBezTo>
                  <a:cubicBezTo>
                    <a:pt x="132" y="57"/>
                    <a:pt x="132" y="57"/>
                    <a:pt x="132" y="57"/>
                  </a:cubicBezTo>
                  <a:cubicBezTo>
                    <a:pt x="132" y="57"/>
                    <a:pt x="131" y="57"/>
                    <a:pt x="131" y="57"/>
                  </a:cubicBezTo>
                  <a:cubicBezTo>
                    <a:pt x="131" y="57"/>
                    <a:pt x="130" y="56"/>
                    <a:pt x="130" y="56"/>
                  </a:cubicBezTo>
                  <a:cubicBezTo>
                    <a:pt x="130" y="56"/>
                    <a:pt x="129" y="56"/>
                    <a:pt x="129" y="56"/>
                  </a:cubicBezTo>
                  <a:cubicBezTo>
                    <a:pt x="129" y="55"/>
                    <a:pt x="128" y="55"/>
                    <a:pt x="128" y="55"/>
                  </a:cubicBezTo>
                  <a:cubicBezTo>
                    <a:pt x="128" y="55"/>
                    <a:pt x="127" y="56"/>
                    <a:pt x="127" y="56"/>
                  </a:cubicBezTo>
                  <a:cubicBezTo>
                    <a:pt x="126" y="56"/>
                    <a:pt x="126" y="56"/>
                    <a:pt x="126" y="56"/>
                  </a:cubicBezTo>
                  <a:cubicBezTo>
                    <a:pt x="125" y="56"/>
                    <a:pt x="125" y="57"/>
                    <a:pt x="125" y="57"/>
                  </a:cubicBezTo>
                  <a:cubicBezTo>
                    <a:pt x="125" y="57"/>
                    <a:pt x="124" y="56"/>
                    <a:pt x="124" y="56"/>
                  </a:cubicBezTo>
                  <a:cubicBezTo>
                    <a:pt x="124" y="56"/>
                    <a:pt x="123" y="56"/>
                    <a:pt x="123" y="56"/>
                  </a:cubicBezTo>
                  <a:cubicBezTo>
                    <a:pt x="123" y="56"/>
                    <a:pt x="123" y="56"/>
                    <a:pt x="123" y="56"/>
                  </a:cubicBezTo>
                  <a:cubicBezTo>
                    <a:pt x="123" y="56"/>
                    <a:pt x="122" y="55"/>
                    <a:pt x="122" y="55"/>
                  </a:cubicBezTo>
                  <a:cubicBezTo>
                    <a:pt x="122" y="55"/>
                    <a:pt x="123" y="55"/>
                    <a:pt x="123" y="55"/>
                  </a:cubicBezTo>
                  <a:cubicBezTo>
                    <a:pt x="123" y="54"/>
                    <a:pt x="123" y="54"/>
                    <a:pt x="123" y="54"/>
                  </a:cubicBezTo>
                  <a:cubicBezTo>
                    <a:pt x="123" y="54"/>
                    <a:pt x="122" y="53"/>
                    <a:pt x="122" y="53"/>
                  </a:cubicBezTo>
                  <a:cubicBezTo>
                    <a:pt x="122" y="53"/>
                    <a:pt x="122" y="53"/>
                    <a:pt x="122" y="53"/>
                  </a:cubicBezTo>
                  <a:cubicBezTo>
                    <a:pt x="122" y="53"/>
                    <a:pt x="122" y="52"/>
                    <a:pt x="122" y="52"/>
                  </a:cubicBezTo>
                  <a:cubicBezTo>
                    <a:pt x="122" y="52"/>
                    <a:pt x="122" y="52"/>
                    <a:pt x="122" y="52"/>
                  </a:cubicBezTo>
                  <a:cubicBezTo>
                    <a:pt x="122" y="52"/>
                    <a:pt x="122" y="51"/>
                    <a:pt x="122" y="51"/>
                  </a:cubicBezTo>
                  <a:cubicBezTo>
                    <a:pt x="122" y="51"/>
                    <a:pt x="122" y="51"/>
                    <a:pt x="122" y="50"/>
                  </a:cubicBezTo>
                  <a:cubicBezTo>
                    <a:pt x="122" y="50"/>
                    <a:pt x="122" y="50"/>
                    <a:pt x="122" y="50"/>
                  </a:cubicBezTo>
                  <a:cubicBezTo>
                    <a:pt x="122" y="50"/>
                    <a:pt x="122" y="49"/>
                    <a:pt x="122" y="49"/>
                  </a:cubicBezTo>
                  <a:cubicBezTo>
                    <a:pt x="122" y="49"/>
                    <a:pt x="122" y="48"/>
                    <a:pt x="121" y="48"/>
                  </a:cubicBezTo>
                  <a:cubicBezTo>
                    <a:pt x="121" y="48"/>
                    <a:pt x="121" y="48"/>
                    <a:pt x="121" y="47"/>
                  </a:cubicBezTo>
                  <a:cubicBezTo>
                    <a:pt x="121" y="47"/>
                    <a:pt x="120" y="47"/>
                    <a:pt x="120" y="47"/>
                  </a:cubicBezTo>
                  <a:cubicBezTo>
                    <a:pt x="120" y="46"/>
                    <a:pt x="120" y="46"/>
                    <a:pt x="120" y="46"/>
                  </a:cubicBezTo>
                  <a:cubicBezTo>
                    <a:pt x="120" y="45"/>
                    <a:pt x="120" y="45"/>
                    <a:pt x="120" y="45"/>
                  </a:cubicBezTo>
                  <a:cubicBezTo>
                    <a:pt x="119" y="45"/>
                    <a:pt x="119" y="44"/>
                    <a:pt x="119" y="44"/>
                  </a:cubicBezTo>
                  <a:cubicBezTo>
                    <a:pt x="119" y="44"/>
                    <a:pt x="118" y="44"/>
                    <a:pt x="118" y="43"/>
                  </a:cubicBezTo>
                  <a:cubicBezTo>
                    <a:pt x="118" y="43"/>
                    <a:pt x="118" y="42"/>
                    <a:pt x="118" y="42"/>
                  </a:cubicBezTo>
                  <a:cubicBezTo>
                    <a:pt x="118" y="41"/>
                    <a:pt x="118" y="41"/>
                    <a:pt x="118" y="41"/>
                  </a:cubicBezTo>
                  <a:cubicBezTo>
                    <a:pt x="118" y="40"/>
                    <a:pt x="119" y="40"/>
                    <a:pt x="119" y="40"/>
                  </a:cubicBezTo>
                  <a:cubicBezTo>
                    <a:pt x="119" y="40"/>
                    <a:pt x="120" y="40"/>
                    <a:pt x="120" y="40"/>
                  </a:cubicBezTo>
                  <a:cubicBezTo>
                    <a:pt x="120" y="40"/>
                    <a:pt x="120" y="40"/>
                    <a:pt x="120" y="40"/>
                  </a:cubicBezTo>
                  <a:cubicBezTo>
                    <a:pt x="120" y="40"/>
                    <a:pt x="121" y="39"/>
                    <a:pt x="121" y="39"/>
                  </a:cubicBezTo>
                  <a:cubicBezTo>
                    <a:pt x="121" y="39"/>
                    <a:pt x="121" y="39"/>
                    <a:pt x="121" y="38"/>
                  </a:cubicBezTo>
                  <a:cubicBezTo>
                    <a:pt x="121" y="38"/>
                    <a:pt x="120" y="38"/>
                    <a:pt x="120" y="38"/>
                  </a:cubicBezTo>
                  <a:cubicBezTo>
                    <a:pt x="120" y="38"/>
                    <a:pt x="120" y="37"/>
                    <a:pt x="120" y="37"/>
                  </a:cubicBezTo>
                  <a:cubicBezTo>
                    <a:pt x="120" y="37"/>
                    <a:pt x="120" y="37"/>
                    <a:pt x="120" y="36"/>
                  </a:cubicBezTo>
                  <a:cubicBezTo>
                    <a:pt x="120" y="36"/>
                    <a:pt x="120" y="36"/>
                    <a:pt x="120" y="36"/>
                  </a:cubicBezTo>
                  <a:cubicBezTo>
                    <a:pt x="120" y="36"/>
                    <a:pt x="120" y="36"/>
                    <a:pt x="120" y="35"/>
                  </a:cubicBezTo>
                  <a:cubicBezTo>
                    <a:pt x="120" y="35"/>
                    <a:pt x="120" y="35"/>
                    <a:pt x="120" y="35"/>
                  </a:cubicBezTo>
                  <a:cubicBezTo>
                    <a:pt x="120" y="35"/>
                    <a:pt x="120" y="35"/>
                    <a:pt x="120" y="35"/>
                  </a:cubicBezTo>
                  <a:cubicBezTo>
                    <a:pt x="120" y="35"/>
                    <a:pt x="121" y="35"/>
                    <a:pt x="121" y="35"/>
                  </a:cubicBezTo>
                  <a:cubicBezTo>
                    <a:pt x="121" y="35"/>
                    <a:pt x="121" y="35"/>
                    <a:pt x="121" y="36"/>
                  </a:cubicBezTo>
                  <a:cubicBezTo>
                    <a:pt x="121" y="36"/>
                    <a:pt x="121" y="36"/>
                    <a:pt x="121" y="36"/>
                  </a:cubicBezTo>
                  <a:cubicBezTo>
                    <a:pt x="122" y="36"/>
                    <a:pt x="122" y="36"/>
                    <a:pt x="122" y="36"/>
                  </a:cubicBezTo>
                  <a:cubicBezTo>
                    <a:pt x="122" y="36"/>
                    <a:pt x="122" y="37"/>
                    <a:pt x="122" y="37"/>
                  </a:cubicBezTo>
                  <a:cubicBezTo>
                    <a:pt x="122" y="37"/>
                    <a:pt x="122" y="37"/>
                    <a:pt x="122" y="38"/>
                  </a:cubicBezTo>
                  <a:cubicBezTo>
                    <a:pt x="123" y="38"/>
                    <a:pt x="123" y="38"/>
                    <a:pt x="123" y="38"/>
                  </a:cubicBezTo>
                  <a:cubicBezTo>
                    <a:pt x="123" y="38"/>
                    <a:pt x="123" y="39"/>
                    <a:pt x="123" y="39"/>
                  </a:cubicBezTo>
                  <a:cubicBezTo>
                    <a:pt x="123" y="39"/>
                    <a:pt x="122" y="39"/>
                    <a:pt x="122" y="40"/>
                  </a:cubicBezTo>
                  <a:cubicBezTo>
                    <a:pt x="122" y="40"/>
                    <a:pt x="122" y="40"/>
                    <a:pt x="122" y="40"/>
                  </a:cubicBezTo>
                  <a:cubicBezTo>
                    <a:pt x="122" y="40"/>
                    <a:pt x="122" y="41"/>
                    <a:pt x="122" y="41"/>
                  </a:cubicBezTo>
                  <a:cubicBezTo>
                    <a:pt x="122" y="41"/>
                    <a:pt x="122" y="41"/>
                    <a:pt x="123" y="41"/>
                  </a:cubicBezTo>
                  <a:cubicBezTo>
                    <a:pt x="123" y="41"/>
                    <a:pt x="123" y="42"/>
                    <a:pt x="123" y="42"/>
                  </a:cubicBezTo>
                  <a:cubicBezTo>
                    <a:pt x="123" y="42"/>
                    <a:pt x="123" y="42"/>
                    <a:pt x="123" y="42"/>
                  </a:cubicBezTo>
                  <a:cubicBezTo>
                    <a:pt x="123" y="43"/>
                    <a:pt x="123" y="43"/>
                    <a:pt x="123" y="43"/>
                  </a:cubicBezTo>
                  <a:cubicBezTo>
                    <a:pt x="123" y="43"/>
                    <a:pt x="123" y="43"/>
                    <a:pt x="123" y="44"/>
                  </a:cubicBezTo>
                  <a:cubicBezTo>
                    <a:pt x="123" y="44"/>
                    <a:pt x="123" y="44"/>
                    <a:pt x="123" y="44"/>
                  </a:cubicBezTo>
                  <a:cubicBezTo>
                    <a:pt x="123" y="44"/>
                    <a:pt x="124" y="44"/>
                    <a:pt x="124" y="44"/>
                  </a:cubicBezTo>
                  <a:cubicBezTo>
                    <a:pt x="124" y="43"/>
                    <a:pt x="124" y="43"/>
                    <a:pt x="125" y="43"/>
                  </a:cubicBezTo>
                  <a:cubicBezTo>
                    <a:pt x="125" y="43"/>
                    <a:pt x="126" y="44"/>
                    <a:pt x="126" y="44"/>
                  </a:cubicBezTo>
                  <a:cubicBezTo>
                    <a:pt x="126" y="44"/>
                    <a:pt x="127" y="44"/>
                    <a:pt x="127" y="44"/>
                  </a:cubicBezTo>
                  <a:cubicBezTo>
                    <a:pt x="127" y="44"/>
                    <a:pt x="127" y="44"/>
                    <a:pt x="127" y="44"/>
                  </a:cubicBezTo>
                  <a:cubicBezTo>
                    <a:pt x="128" y="44"/>
                    <a:pt x="128" y="44"/>
                    <a:pt x="128" y="44"/>
                  </a:cubicBezTo>
                  <a:cubicBezTo>
                    <a:pt x="128" y="44"/>
                    <a:pt x="128" y="44"/>
                    <a:pt x="128" y="44"/>
                  </a:cubicBezTo>
                  <a:cubicBezTo>
                    <a:pt x="129" y="44"/>
                    <a:pt x="129" y="44"/>
                    <a:pt x="129" y="44"/>
                  </a:cubicBezTo>
                  <a:cubicBezTo>
                    <a:pt x="129" y="44"/>
                    <a:pt x="129" y="44"/>
                    <a:pt x="130" y="44"/>
                  </a:cubicBezTo>
                  <a:cubicBezTo>
                    <a:pt x="130" y="44"/>
                    <a:pt x="130" y="45"/>
                    <a:pt x="130" y="45"/>
                  </a:cubicBezTo>
                  <a:cubicBezTo>
                    <a:pt x="131" y="45"/>
                    <a:pt x="131" y="45"/>
                    <a:pt x="131" y="45"/>
                  </a:cubicBezTo>
                  <a:cubicBezTo>
                    <a:pt x="131" y="45"/>
                    <a:pt x="132" y="45"/>
                    <a:pt x="132" y="45"/>
                  </a:cubicBezTo>
                  <a:cubicBezTo>
                    <a:pt x="132" y="45"/>
                    <a:pt x="132" y="45"/>
                    <a:pt x="132" y="45"/>
                  </a:cubicBezTo>
                  <a:cubicBezTo>
                    <a:pt x="132" y="45"/>
                    <a:pt x="132" y="44"/>
                    <a:pt x="132" y="44"/>
                  </a:cubicBezTo>
                  <a:cubicBezTo>
                    <a:pt x="132" y="44"/>
                    <a:pt x="132" y="44"/>
                    <a:pt x="132" y="44"/>
                  </a:cubicBezTo>
                  <a:cubicBezTo>
                    <a:pt x="132" y="44"/>
                    <a:pt x="131" y="44"/>
                    <a:pt x="131" y="44"/>
                  </a:cubicBezTo>
                  <a:cubicBezTo>
                    <a:pt x="131" y="44"/>
                    <a:pt x="130" y="44"/>
                    <a:pt x="130" y="44"/>
                  </a:cubicBezTo>
                  <a:cubicBezTo>
                    <a:pt x="130" y="44"/>
                    <a:pt x="130" y="44"/>
                    <a:pt x="130" y="43"/>
                  </a:cubicBezTo>
                  <a:cubicBezTo>
                    <a:pt x="130" y="43"/>
                    <a:pt x="130" y="43"/>
                    <a:pt x="129" y="43"/>
                  </a:cubicBezTo>
                  <a:cubicBezTo>
                    <a:pt x="129" y="43"/>
                    <a:pt x="129" y="42"/>
                    <a:pt x="129" y="42"/>
                  </a:cubicBezTo>
                  <a:cubicBezTo>
                    <a:pt x="129" y="42"/>
                    <a:pt x="129" y="42"/>
                    <a:pt x="129" y="43"/>
                  </a:cubicBezTo>
                  <a:cubicBezTo>
                    <a:pt x="128" y="43"/>
                    <a:pt x="128" y="43"/>
                    <a:pt x="128" y="43"/>
                  </a:cubicBezTo>
                  <a:cubicBezTo>
                    <a:pt x="128" y="43"/>
                    <a:pt x="128" y="43"/>
                    <a:pt x="127" y="43"/>
                  </a:cubicBezTo>
                  <a:cubicBezTo>
                    <a:pt x="127" y="43"/>
                    <a:pt x="127" y="43"/>
                    <a:pt x="127" y="42"/>
                  </a:cubicBezTo>
                  <a:cubicBezTo>
                    <a:pt x="126" y="42"/>
                    <a:pt x="126" y="42"/>
                    <a:pt x="126" y="42"/>
                  </a:cubicBezTo>
                  <a:cubicBezTo>
                    <a:pt x="125" y="42"/>
                    <a:pt x="125" y="41"/>
                    <a:pt x="125" y="41"/>
                  </a:cubicBezTo>
                  <a:cubicBezTo>
                    <a:pt x="125" y="41"/>
                    <a:pt x="125" y="41"/>
                    <a:pt x="125" y="40"/>
                  </a:cubicBezTo>
                  <a:cubicBezTo>
                    <a:pt x="124" y="40"/>
                    <a:pt x="124" y="40"/>
                    <a:pt x="124" y="40"/>
                  </a:cubicBezTo>
                  <a:cubicBezTo>
                    <a:pt x="124" y="39"/>
                    <a:pt x="124" y="39"/>
                    <a:pt x="125" y="39"/>
                  </a:cubicBezTo>
                  <a:cubicBezTo>
                    <a:pt x="125" y="39"/>
                    <a:pt x="125" y="38"/>
                    <a:pt x="125" y="38"/>
                  </a:cubicBezTo>
                  <a:cubicBezTo>
                    <a:pt x="125" y="38"/>
                    <a:pt x="126" y="39"/>
                    <a:pt x="126" y="39"/>
                  </a:cubicBezTo>
                  <a:cubicBezTo>
                    <a:pt x="126" y="39"/>
                    <a:pt x="126" y="39"/>
                    <a:pt x="127" y="39"/>
                  </a:cubicBezTo>
                  <a:cubicBezTo>
                    <a:pt x="127" y="40"/>
                    <a:pt x="127" y="40"/>
                    <a:pt x="127" y="40"/>
                  </a:cubicBezTo>
                  <a:cubicBezTo>
                    <a:pt x="127" y="40"/>
                    <a:pt x="128" y="40"/>
                    <a:pt x="128" y="41"/>
                  </a:cubicBezTo>
                  <a:cubicBezTo>
                    <a:pt x="128" y="41"/>
                    <a:pt x="128" y="41"/>
                    <a:pt x="129" y="40"/>
                  </a:cubicBezTo>
                  <a:cubicBezTo>
                    <a:pt x="129" y="40"/>
                    <a:pt x="129" y="40"/>
                    <a:pt x="129" y="40"/>
                  </a:cubicBezTo>
                  <a:cubicBezTo>
                    <a:pt x="129" y="40"/>
                    <a:pt x="129" y="39"/>
                    <a:pt x="128" y="39"/>
                  </a:cubicBezTo>
                  <a:cubicBezTo>
                    <a:pt x="128" y="39"/>
                    <a:pt x="129" y="39"/>
                    <a:pt x="128" y="39"/>
                  </a:cubicBezTo>
                  <a:cubicBezTo>
                    <a:pt x="128" y="39"/>
                    <a:pt x="128" y="39"/>
                    <a:pt x="128" y="39"/>
                  </a:cubicBezTo>
                  <a:cubicBezTo>
                    <a:pt x="128" y="38"/>
                    <a:pt x="128" y="39"/>
                    <a:pt x="128" y="39"/>
                  </a:cubicBezTo>
                  <a:cubicBezTo>
                    <a:pt x="127" y="39"/>
                    <a:pt x="127" y="38"/>
                    <a:pt x="127" y="38"/>
                  </a:cubicBezTo>
                  <a:cubicBezTo>
                    <a:pt x="127" y="38"/>
                    <a:pt x="127" y="38"/>
                    <a:pt x="127" y="38"/>
                  </a:cubicBezTo>
                  <a:cubicBezTo>
                    <a:pt x="127" y="38"/>
                    <a:pt x="128" y="38"/>
                    <a:pt x="128" y="38"/>
                  </a:cubicBezTo>
                  <a:cubicBezTo>
                    <a:pt x="128" y="38"/>
                    <a:pt x="128" y="37"/>
                    <a:pt x="128" y="37"/>
                  </a:cubicBezTo>
                  <a:cubicBezTo>
                    <a:pt x="128" y="37"/>
                    <a:pt x="129" y="37"/>
                    <a:pt x="129" y="37"/>
                  </a:cubicBezTo>
                  <a:cubicBezTo>
                    <a:pt x="129" y="37"/>
                    <a:pt x="129" y="37"/>
                    <a:pt x="129" y="37"/>
                  </a:cubicBezTo>
                  <a:cubicBezTo>
                    <a:pt x="129" y="37"/>
                    <a:pt x="130" y="37"/>
                    <a:pt x="130" y="37"/>
                  </a:cubicBezTo>
                  <a:cubicBezTo>
                    <a:pt x="130" y="37"/>
                    <a:pt x="130" y="37"/>
                    <a:pt x="130" y="37"/>
                  </a:cubicBezTo>
                  <a:cubicBezTo>
                    <a:pt x="131" y="37"/>
                    <a:pt x="131" y="37"/>
                    <a:pt x="131" y="37"/>
                  </a:cubicBezTo>
                  <a:cubicBezTo>
                    <a:pt x="131" y="37"/>
                    <a:pt x="132" y="37"/>
                    <a:pt x="132" y="37"/>
                  </a:cubicBezTo>
                  <a:cubicBezTo>
                    <a:pt x="132" y="37"/>
                    <a:pt x="133" y="37"/>
                    <a:pt x="133" y="38"/>
                  </a:cubicBezTo>
                  <a:cubicBezTo>
                    <a:pt x="133" y="38"/>
                    <a:pt x="133" y="38"/>
                    <a:pt x="134" y="38"/>
                  </a:cubicBezTo>
                  <a:cubicBezTo>
                    <a:pt x="134" y="38"/>
                    <a:pt x="134" y="38"/>
                    <a:pt x="134" y="39"/>
                  </a:cubicBezTo>
                  <a:cubicBezTo>
                    <a:pt x="135" y="39"/>
                    <a:pt x="135" y="39"/>
                    <a:pt x="135" y="39"/>
                  </a:cubicBezTo>
                  <a:cubicBezTo>
                    <a:pt x="135" y="39"/>
                    <a:pt x="136" y="39"/>
                    <a:pt x="136" y="39"/>
                  </a:cubicBezTo>
                  <a:cubicBezTo>
                    <a:pt x="136" y="39"/>
                    <a:pt x="136" y="40"/>
                    <a:pt x="137" y="40"/>
                  </a:cubicBezTo>
                  <a:cubicBezTo>
                    <a:pt x="137" y="40"/>
                    <a:pt x="138" y="40"/>
                    <a:pt x="138" y="40"/>
                  </a:cubicBezTo>
                  <a:cubicBezTo>
                    <a:pt x="138" y="40"/>
                    <a:pt x="138" y="40"/>
                    <a:pt x="139" y="39"/>
                  </a:cubicBezTo>
                  <a:cubicBezTo>
                    <a:pt x="139" y="39"/>
                    <a:pt x="139" y="39"/>
                    <a:pt x="139" y="39"/>
                  </a:cubicBezTo>
                  <a:cubicBezTo>
                    <a:pt x="140" y="39"/>
                    <a:pt x="140" y="39"/>
                    <a:pt x="140" y="40"/>
                  </a:cubicBezTo>
                  <a:cubicBezTo>
                    <a:pt x="140" y="40"/>
                    <a:pt x="140" y="40"/>
                    <a:pt x="140" y="40"/>
                  </a:cubicBezTo>
                  <a:cubicBezTo>
                    <a:pt x="141" y="40"/>
                    <a:pt x="140" y="41"/>
                    <a:pt x="140" y="41"/>
                  </a:cubicBezTo>
                  <a:cubicBezTo>
                    <a:pt x="141" y="41"/>
                    <a:pt x="141" y="41"/>
                    <a:pt x="141" y="41"/>
                  </a:cubicBezTo>
                  <a:cubicBezTo>
                    <a:pt x="141" y="42"/>
                    <a:pt x="141" y="42"/>
                    <a:pt x="140" y="42"/>
                  </a:cubicBezTo>
                  <a:cubicBezTo>
                    <a:pt x="140" y="42"/>
                    <a:pt x="140" y="42"/>
                    <a:pt x="140" y="42"/>
                  </a:cubicBezTo>
                  <a:cubicBezTo>
                    <a:pt x="140" y="42"/>
                    <a:pt x="139" y="42"/>
                    <a:pt x="139" y="42"/>
                  </a:cubicBezTo>
                  <a:cubicBezTo>
                    <a:pt x="139" y="43"/>
                    <a:pt x="139" y="43"/>
                    <a:pt x="139" y="43"/>
                  </a:cubicBezTo>
                  <a:cubicBezTo>
                    <a:pt x="140" y="43"/>
                    <a:pt x="140" y="43"/>
                    <a:pt x="140" y="44"/>
                  </a:cubicBezTo>
                  <a:cubicBezTo>
                    <a:pt x="140" y="44"/>
                    <a:pt x="140" y="44"/>
                    <a:pt x="140" y="45"/>
                  </a:cubicBezTo>
                  <a:cubicBezTo>
                    <a:pt x="140" y="45"/>
                    <a:pt x="141" y="45"/>
                    <a:pt x="141" y="45"/>
                  </a:cubicBezTo>
                  <a:cubicBezTo>
                    <a:pt x="141" y="45"/>
                    <a:pt x="141" y="46"/>
                    <a:pt x="141" y="45"/>
                  </a:cubicBezTo>
                  <a:cubicBezTo>
                    <a:pt x="141" y="45"/>
                    <a:pt x="141" y="45"/>
                    <a:pt x="141" y="45"/>
                  </a:cubicBezTo>
                  <a:cubicBezTo>
                    <a:pt x="141" y="45"/>
                    <a:pt x="141" y="45"/>
                    <a:pt x="141" y="44"/>
                  </a:cubicBezTo>
                  <a:cubicBezTo>
                    <a:pt x="141" y="44"/>
                    <a:pt x="141" y="44"/>
                    <a:pt x="141" y="44"/>
                  </a:cubicBezTo>
                  <a:cubicBezTo>
                    <a:pt x="142" y="44"/>
                    <a:pt x="142" y="45"/>
                    <a:pt x="142" y="45"/>
                  </a:cubicBezTo>
                  <a:cubicBezTo>
                    <a:pt x="142" y="45"/>
                    <a:pt x="142" y="45"/>
                    <a:pt x="143" y="45"/>
                  </a:cubicBezTo>
                  <a:cubicBezTo>
                    <a:pt x="143" y="45"/>
                    <a:pt x="143" y="46"/>
                    <a:pt x="143" y="46"/>
                  </a:cubicBezTo>
                  <a:cubicBezTo>
                    <a:pt x="144" y="46"/>
                    <a:pt x="144" y="46"/>
                    <a:pt x="144" y="46"/>
                  </a:cubicBezTo>
                  <a:cubicBezTo>
                    <a:pt x="144" y="47"/>
                    <a:pt x="144" y="47"/>
                    <a:pt x="144" y="47"/>
                  </a:cubicBezTo>
                  <a:cubicBezTo>
                    <a:pt x="144" y="47"/>
                    <a:pt x="144" y="47"/>
                    <a:pt x="144" y="47"/>
                  </a:cubicBezTo>
                  <a:cubicBezTo>
                    <a:pt x="144" y="48"/>
                    <a:pt x="144" y="47"/>
                    <a:pt x="144" y="47"/>
                  </a:cubicBezTo>
                  <a:cubicBezTo>
                    <a:pt x="144" y="47"/>
                    <a:pt x="143" y="47"/>
                    <a:pt x="143" y="47"/>
                  </a:cubicBezTo>
                  <a:cubicBezTo>
                    <a:pt x="143" y="47"/>
                    <a:pt x="143" y="48"/>
                    <a:pt x="143" y="48"/>
                  </a:cubicBezTo>
                  <a:cubicBezTo>
                    <a:pt x="143" y="48"/>
                    <a:pt x="143" y="49"/>
                    <a:pt x="143" y="49"/>
                  </a:cubicBezTo>
                  <a:cubicBezTo>
                    <a:pt x="143" y="49"/>
                    <a:pt x="144" y="49"/>
                    <a:pt x="144" y="49"/>
                  </a:cubicBezTo>
                  <a:cubicBezTo>
                    <a:pt x="144" y="49"/>
                    <a:pt x="144" y="49"/>
                    <a:pt x="144" y="49"/>
                  </a:cubicBezTo>
                  <a:cubicBezTo>
                    <a:pt x="144" y="49"/>
                    <a:pt x="145" y="49"/>
                    <a:pt x="145" y="50"/>
                  </a:cubicBezTo>
                  <a:cubicBezTo>
                    <a:pt x="145" y="50"/>
                    <a:pt x="145" y="50"/>
                    <a:pt x="145" y="50"/>
                  </a:cubicBezTo>
                  <a:cubicBezTo>
                    <a:pt x="145" y="50"/>
                    <a:pt x="146" y="51"/>
                    <a:pt x="146" y="51"/>
                  </a:cubicBezTo>
                  <a:cubicBezTo>
                    <a:pt x="146" y="51"/>
                    <a:pt x="146" y="51"/>
                    <a:pt x="147" y="51"/>
                  </a:cubicBezTo>
                  <a:cubicBezTo>
                    <a:pt x="147" y="51"/>
                    <a:pt x="147" y="51"/>
                    <a:pt x="147" y="51"/>
                  </a:cubicBezTo>
                  <a:cubicBezTo>
                    <a:pt x="147" y="51"/>
                    <a:pt x="147" y="51"/>
                    <a:pt x="148" y="51"/>
                  </a:cubicBezTo>
                  <a:cubicBezTo>
                    <a:pt x="148" y="52"/>
                    <a:pt x="148" y="52"/>
                    <a:pt x="148" y="52"/>
                  </a:cubicBezTo>
                  <a:cubicBezTo>
                    <a:pt x="148" y="52"/>
                    <a:pt x="148" y="52"/>
                    <a:pt x="148" y="52"/>
                  </a:cubicBezTo>
                  <a:cubicBezTo>
                    <a:pt x="149" y="52"/>
                    <a:pt x="149" y="51"/>
                    <a:pt x="149" y="51"/>
                  </a:cubicBezTo>
                  <a:cubicBezTo>
                    <a:pt x="149" y="51"/>
                    <a:pt x="148" y="51"/>
                    <a:pt x="148" y="51"/>
                  </a:cubicBezTo>
                  <a:cubicBezTo>
                    <a:pt x="148" y="51"/>
                    <a:pt x="148" y="51"/>
                    <a:pt x="147" y="50"/>
                  </a:cubicBezTo>
                  <a:cubicBezTo>
                    <a:pt x="147" y="50"/>
                    <a:pt x="147" y="50"/>
                    <a:pt x="147" y="50"/>
                  </a:cubicBezTo>
                  <a:cubicBezTo>
                    <a:pt x="147" y="50"/>
                    <a:pt x="146" y="50"/>
                    <a:pt x="146" y="50"/>
                  </a:cubicBezTo>
                  <a:cubicBezTo>
                    <a:pt x="146" y="50"/>
                    <a:pt x="146" y="50"/>
                    <a:pt x="146" y="50"/>
                  </a:cubicBezTo>
                  <a:cubicBezTo>
                    <a:pt x="146" y="49"/>
                    <a:pt x="146" y="49"/>
                    <a:pt x="146" y="49"/>
                  </a:cubicBezTo>
                  <a:cubicBezTo>
                    <a:pt x="145" y="49"/>
                    <a:pt x="145" y="49"/>
                    <a:pt x="145" y="49"/>
                  </a:cubicBezTo>
                  <a:cubicBezTo>
                    <a:pt x="145" y="49"/>
                    <a:pt x="145" y="49"/>
                    <a:pt x="144" y="49"/>
                  </a:cubicBezTo>
                  <a:cubicBezTo>
                    <a:pt x="144" y="48"/>
                    <a:pt x="144" y="48"/>
                    <a:pt x="144" y="48"/>
                  </a:cubicBezTo>
                  <a:cubicBezTo>
                    <a:pt x="144" y="48"/>
                    <a:pt x="145" y="48"/>
                    <a:pt x="145" y="48"/>
                  </a:cubicBezTo>
                  <a:cubicBezTo>
                    <a:pt x="145" y="48"/>
                    <a:pt x="145" y="47"/>
                    <a:pt x="145" y="47"/>
                  </a:cubicBezTo>
                  <a:cubicBezTo>
                    <a:pt x="145" y="47"/>
                    <a:pt x="145" y="47"/>
                    <a:pt x="145" y="47"/>
                  </a:cubicBezTo>
                  <a:cubicBezTo>
                    <a:pt x="145" y="46"/>
                    <a:pt x="145" y="46"/>
                    <a:pt x="144" y="46"/>
                  </a:cubicBezTo>
                  <a:cubicBezTo>
                    <a:pt x="144" y="46"/>
                    <a:pt x="144" y="46"/>
                    <a:pt x="144" y="45"/>
                  </a:cubicBezTo>
                  <a:cubicBezTo>
                    <a:pt x="144" y="45"/>
                    <a:pt x="144" y="45"/>
                    <a:pt x="144" y="45"/>
                  </a:cubicBezTo>
                  <a:cubicBezTo>
                    <a:pt x="144" y="44"/>
                    <a:pt x="143" y="44"/>
                    <a:pt x="143" y="43"/>
                  </a:cubicBezTo>
                  <a:cubicBezTo>
                    <a:pt x="142" y="43"/>
                    <a:pt x="142" y="43"/>
                    <a:pt x="142" y="43"/>
                  </a:cubicBezTo>
                  <a:cubicBezTo>
                    <a:pt x="142" y="43"/>
                    <a:pt x="142" y="43"/>
                    <a:pt x="142" y="42"/>
                  </a:cubicBezTo>
                  <a:cubicBezTo>
                    <a:pt x="142" y="42"/>
                    <a:pt x="142" y="42"/>
                    <a:pt x="142" y="42"/>
                  </a:cubicBezTo>
                  <a:cubicBezTo>
                    <a:pt x="142" y="42"/>
                    <a:pt x="142" y="41"/>
                    <a:pt x="142" y="41"/>
                  </a:cubicBezTo>
                  <a:cubicBezTo>
                    <a:pt x="142" y="41"/>
                    <a:pt x="142" y="41"/>
                    <a:pt x="142" y="40"/>
                  </a:cubicBezTo>
                  <a:cubicBezTo>
                    <a:pt x="142" y="40"/>
                    <a:pt x="142" y="40"/>
                    <a:pt x="142" y="40"/>
                  </a:cubicBezTo>
                  <a:cubicBezTo>
                    <a:pt x="142" y="40"/>
                    <a:pt x="142" y="39"/>
                    <a:pt x="142" y="39"/>
                  </a:cubicBezTo>
                  <a:cubicBezTo>
                    <a:pt x="141" y="39"/>
                    <a:pt x="141" y="39"/>
                    <a:pt x="141" y="39"/>
                  </a:cubicBezTo>
                  <a:cubicBezTo>
                    <a:pt x="141" y="39"/>
                    <a:pt x="140" y="38"/>
                    <a:pt x="140" y="38"/>
                  </a:cubicBezTo>
                  <a:cubicBezTo>
                    <a:pt x="140" y="38"/>
                    <a:pt x="140" y="38"/>
                    <a:pt x="139" y="38"/>
                  </a:cubicBezTo>
                  <a:cubicBezTo>
                    <a:pt x="139" y="38"/>
                    <a:pt x="139" y="38"/>
                    <a:pt x="138" y="38"/>
                  </a:cubicBezTo>
                  <a:cubicBezTo>
                    <a:pt x="138" y="38"/>
                    <a:pt x="138" y="38"/>
                    <a:pt x="138" y="38"/>
                  </a:cubicBezTo>
                  <a:cubicBezTo>
                    <a:pt x="137" y="38"/>
                    <a:pt x="137" y="37"/>
                    <a:pt x="137" y="37"/>
                  </a:cubicBezTo>
                  <a:cubicBezTo>
                    <a:pt x="137" y="37"/>
                    <a:pt x="137" y="37"/>
                    <a:pt x="136" y="36"/>
                  </a:cubicBezTo>
                  <a:cubicBezTo>
                    <a:pt x="136" y="36"/>
                    <a:pt x="136" y="36"/>
                    <a:pt x="136" y="36"/>
                  </a:cubicBezTo>
                  <a:cubicBezTo>
                    <a:pt x="136" y="36"/>
                    <a:pt x="135" y="36"/>
                    <a:pt x="135" y="36"/>
                  </a:cubicBezTo>
                  <a:cubicBezTo>
                    <a:pt x="135" y="36"/>
                    <a:pt x="134" y="36"/>
                    <a:pt x="134" y="36"/>
                  </a:cubicBezTo>
                  <a:cubicBezTo>
                    <a:pt x="134" y="36"/>
                    <a:pt x="134" y="36"/>
                    <a:pt x="134" y="36"/>
                  </a:cubicBezTo>
                  <a:cubicBezTo>
                    <a:pt x="133" y="35"/>
                    <a:pt x="133" y="35"/>
                    <a:pt x="133" y="35"/>
                  </a:cubicBezTo>
                  <a:cubicBezTo>
                    <a:pt x="133" y="34"/>
                    <a:pt x="133" y="34"/>
                    <a:pt x="133" y="34"/>
                  </a:cubicBezTo>
                  <a:cubicBezTo>
                    <a:pt x="133" y="34"/>
                    <a:pt x="133" y="33"/>
                    <a:pt x="132" y="33"/>
                  </a:cubicBezTo>
                  <a:cubicBezTo>
                    <a:pt x="132" y="33"/>
                    <a:pt x="132" y="32"/>
                    <a:pt x="132" y="32"/>
                  </a:cubicBezTo>
                  <a:cubicBezTo>
                    <a:pt x="132" y="32"/>
                    <a:pt x="132" y="31"/>
                    <a:pt x="132" y="31"/>
                  </a:cubicBezTo>
                  <a:cubicBezTo>
                    <a:pt x="132" y="31"/>
                    <a:pt x="132" y="30"/>
                    <a:pt x="132" y="30"/>
                  </a:cubicBezTo>
                  <a:cubicBezTo>
                    <a:pt x="132" y="30"/>
                    <a:pt x="132" y="29"/>
                    <a:pt x="132" y="29"/>
                  </a:cubicBezTo>
                  <a:cubicBezTo>
                    <a:pt x="132" y="29"/>
                    <a:pt x="132" y="29"/>
                    <a:pt x="132" y="29"/>
                  </a:cubicBezTo>
                  <a:cubicBezTo>
                    <a:pt x="133" y="29"/>
                    <a:pt x="133" y="29"/>
                    <a:pt x="133" y="29"/>
                  </a:cubicBezTo>
                  <a:cubicBezTo>
                    <a:pt x="133" y="29"/>
                    <a:pt x="134" y="29"/>
                    <a:pt x="134" y="29"/>
                  </a:cubicBezTo>
                  <a:cubicBezTo>
                    <a:pt x="135" y="29"/>
                    <a:pt x="135" y="29"/>
                    <a:pt x="135" y="29"/>
                  </a:cubicBezTo>
                  <a:cubicBezTo>
                    <a:pt x="136" y="29"/>
                    <a:pt x="137" y="29"/>
                    <a:pt x="137" y="29"/>
                  </a:cubicBezTo>
                  <a:cubicBezTo>
                    <a:pt x="137" y="29"/>
                    <a:pt x="138" y="28"/>
                    <a:pt x="139" y="28"/>
                  </a:cubicBezTo>
                  <a:cubicBezTo>
                    <a:pt x="139" y="28"/>
                    <a:pt x="139" y="28"/>
                    <a:pt x="139" y="28"/>
                  </a:cubicBezTo>
                  <a:cubicBezTo>
                    <a:pt x="140" y="28"/>
                    <a:pt x="140" y="28"/>
                    <a:pt x="140" y="28"/>
                  </a:cubicBezTo>
                  <a:cubicBezTo>
                    <a:pt x="141" y="28"/>
                    <a:pt x="141" y="28"/>
                    <a:pt x="141" y="28"/>
                  </a:cubicBezTo>
                  <a:cubicBezTo>
                    <a:pt x="141" y="28"/>
                    <a:pt x="142" y="28"/>
                    <a:pt x="142" y="28"/>
                  </a:cubicBezTo>
                  <a:cubicBezTo>
                    <a:pt x="142" y="28"/>
                    <a:pt x="143" y="27"/>
                    <a:pt x="143" y="27"/>
                  </a:cubicBezTo>
                  <a:cubicBezTo>
                    <a:pt x="143" y="27"/>
                    <a:pt x="144" y="27"/>
                    <a:pt x="144" y="27"/>
                  </a:cubicBezTo>
                  <a:cubicBezTo>
                    <a:pt x="144" y="27"/>
                    <a:pt x="145" y="27"/>
                    <a:pt x="145" y="27"/>
                  </a:cubicBezTo>
                  <a:cubicBezTo>
                    <a:pt x="145" y="27"/>
                    <a:pt x="146" y="27"/>
                    <a:pt x="146" y="27"/>
                  </a:cubicBezTo>
                  <a:cubicBezTo>
                    <a:pt x="146" y="27"/>
                    <a:pt x="146" y="27"/>
                    <a:pt x="146" y="26"/>
                  </a:cubicBezTo>
                  <a:cubicBezTo>
                    <a:pt x="146" y="26"/>
                    <a:pt x="146" y="26"/>
                    <a:pt x="145" y="26"/>
                  </a:cubicBezTo>
                  <a:cubicBezTo>
                    <a:pt x="145" y="26"/>
                    <a:pt x="145" y="26"/>
                    <a:pt x="145" y="26"/>
                  </a:cubicBezTo>
                  <a:cubicBezTo>
                    <a:pt x="145" y="26"/>
                    <a:pt x="145" y="26"/>
                    <a:pt x="145" y="26"/>
                  </a:cubicBezTo>
                  <a:cubicBezTo>
                    <a:pt x="144" y="26"/>
                    <a:pt x="144" y="25"/>
                    <a:pt x="144" y="25"/>
                  </a:cubicBezTo>
                  <a:cubicBezTo>
                    <a:pt x="144" y="25"/>
                    <a:pt x="144" y="25"/>
                    <a:pt x="144" y="25"/>
                  </a:cubicBezTo>
                  <a:cubicBezTo>
                    <a:pt x="144" y="25"/>
                    <a:pt x="143" y="25"/>
                    <a:pt x="143" y="25"/>
                  </a:cubicBezTo>
                  <a:cubicBezTo>
                    <a:pt x="143" y="24"/>
                    <a:pt x="143" y="25"/>
                    <a:pt x="143" y="25"/>
                  </a:cubicBezTo>
                  <a:cubicBezTo>
                    <a:pt x="143" y="24"/>
                    <a:pt x="142" y="24"/>
                    <a:pt x="142" y="24"/>
                  </a:cubicBezTo>
                  <a:cubicBezTo>
                    <a:pt x="142" y="24"/>
                    <a:pt x="142" y="24"/>
                    <a:pt x="142" y="24"/>
                  </a:cubicBezTo>
                  <a:cubicBezTo>
                    <a:pt x="142" y="23"/>
                    <a:pt x="142" y="23"/>
                    <a:pt x="142" y="23"/>
                  </a:cubicBezTo>
                  <a:cubicBezTo>
                    <a:pt x="142" y="23"/>
                    <a:pt x="143" y="24"/>
                    <a:pt x="143" y="24"/>
                  </a:cubicBezTo>
                  <a:cubicBezTo>
                    <a:pt x="143" y="24"/>
                    <a:pt x="143" y="24"/>
                    <a:pt x="143" y="24"/>
                  </a:cubicBezTo>
                  <a:cubicBezTo>
                    <a:pt x="143" y="24"/>
                    <a:pt x="144" y="24"/>
                    <a:pt x="144" y="24"/>
                  </a:cubicBezTo>
                  <a:cubicBezTo>
                    <a:pt x="144" y="24"/>
                    <a:pt x="144" y="23"/>
                    <a:pt x="144" y="23"/>
                  </a:cubicBezTo>
                  <a:cubicBezTo>
                    <a:pt x="144" y="23"/>
                    <a:pt x="143" y="23"/>
                    <a:pt x="143" y="23"/>
                  </a:cubicBezTo>
                  <a:cubicBezTo>
                    <a:pt x="143" y="23"/>
                    <a:pt x="143" y="23"/>
                    <a:pt x="142" y="23"/>
                  </a:cubicBezTo>
                  <a:cubicBezTo>
                    <a:pt x="142" y="23"/>
                    <a:pt x="142" y="23"/>
                    <a:pt x="142" y="22"/>
                  </a:cubicBezTo>
                  <a:cubicBezTo>
                    <a:pt x="142" y="22"/>
                    <a:pt x="142" y="22"/>
                    <a:pt x="141" y="22"/>
                  </a:cubicBezTo>
                  <a:cubicBezTo>
                    <a:pt x="141" y="22"/>
                    <a:pt x="141" y="22"/>
                    <a:pt x="141" y="22"/>
                  </a:cubicBezTo>
                  <a:cubicBezTo>
                    <a:pt x="141" y="22"/>
                    <a:pt x="141" y="22"/>
                    <a:pt x="141" y="22"/>
                  </a:cubicBezTo>
                  <a:cubicBezTo>
                    <a:pt x="141" y="21"/>
                    <a:pt x="141" y="21"/>
                    <a:pt x="141" y="21"/>
                  </a:cubicBezTo>
                  <a:cubicBezTo>
                    <a:pt x="141" y="21"/>
                    <a:pt x="141" y="21"/>
                    <a:pt x="141" y="21"/>
                  </a:cubicBezTo>
                  <a:cubicBezTo>
                    <a:pt x="141" y="21"/>
                    <a:pt x="142" y="21"/>
                    <a:pt x="142" y="22"/>
                  </a:cubicBezTo>
                  <a:cubicBezTo>
                    <a:pt x="142" y="22"/>
                    <a:pt x="142" y="22"/>
                    <a:pt x="142" y="22"/>
                  </a:cubicBezTo>
                  <a:cubicBezTo>
                    <a:pt x="142" y="22"/>
                    <a:pt x="143" y="22"/>
                    <a:pt x="143" y="22"/>
                  </a:cubicBezTo>
                  <a:cubicBezTo>
                    <a:pt x="143" y="22"/>
                    <a:pt x="143" y="22"/>
                    <a:pt x="143" y="22"/>
                  </a:cubicBezTo>
                  <a:cubicBezTo>
                    <a:pt x="143" y="22"/>
                    <a:pt x="143" y="21"/>
                    <a:pt x="143" y="21"/>
                  </a:cubicBezTo>
                  <a:cubicBezTo>
                    <a:pt x="143" y="21"/>
                    <a:pt x="143" y="21"/>
                    <a:pt x="143" y="21"/>
                  </a:cubicBezTo>
                  <a:cubicBezTo>
                    <a:pt x="143" y="21"/>
                    <a:pt x="143" y="20"/>
                    <a:pt x="144" y="20"/>
                  </a:cubicBezTo>
                  <a:cubicBezTo>
                    <a:pt x="144" y="20"/>
                    <a:pt x="144" y="20"/>
                    <a:pt x="144" y="20"/>
                  </a:cubicBezTo>
                  <a:cubicBezTo>
                    <a:pt x="144" y="20"/>
                    <a:pt x="144" y="20"/>
                    <a:pt x="144" y="20"/>
                  </a:cubicBezTo>
                  <a:cubicBezTo>
                    <a:pt x="144" y="20"/>
                    <a:pt x="143" y="20"/>
                    <a:pt x="143" y="20"/>
                  </a:cubicBezTo>
                  <a:cubicBezTo>
                    <a:pt x="143" y="20"/>
                    <a:pt x="143" y="20"/>
                    <a:pt x="143" y="20"/>
                  </a:cubicBezTo>
                  <a:cubicBezTo>
                    <a:pt x="143" y="20"/>
                    <a:pt x="143" y="19"/>
                    <a:pt x="143" y="19"/>
                  </a:cubicBezTo>
                  <a:cubicBezTo>
                    <a:pt x="143" y="19"/>
                    <a:pt x="143" y="19"/>
                    <a:pt x="143" y="19"/>
                  </a:cubicBezTo>
                  <a:cubicBezTo>
                    <a:pt x="143" y="19"/>
                    <a:pt x="143" y="19"/>
                    <a:pt x="143" y="19"/>
                  </a:cubicBezTo>
                  <a:cubicBezTo>
                    <a:pt x="143" y="19"/>
                    <a:pt x="144" y="19"/>
                    <a:pt x="144" y="19"/>
                  </a:cubicBezTo>
                  <a:cubicBezTo>
                    <a:pt x="144" y="19"/>
                    <a:pt x="144" y="19"/>
                    <a:pt x="144" y="19"/>
                  </a:cubicBezTo>
                  <a:cubicBezTo>
                    <a:pt x="144" y="19"/>
                    <a:pt x="145" y="19"/>
                    <a:pt x="145" y="19"/>
                  </a:cubicBezTo>
                  <a:cubicBezTo>
                    <a:pt x="145" y="19"/>
                    <a:pt x="145" y="18"/>
                    <a:pt x="145" y="18"/>
                  </a:cubicBezTo>
                  <a:cubicBezTo>
                    <a:pt x="145" y="18"/>
                    <a:pt x="145" y="17"/>
                    <a:pt x="145" y="17"/>
                  </a:cubicBezTo>
                  <a:cubicBezTo>
                    <a:pt x="146" y="17"/>
                    <a:pt x="146" y="17"/>
                    <a:pt x="146" y="17"/>
                  </a:cubicBezTo>
                  <a:cubicBezTo>
                    <a:pt x="146" y="17"/>
                    <a:pt x="147" y="16"/>
                    <a:pt x="147" y="16"/>
                  </a:cubicBezTo>
                  <a:cubicBezTo>
                    <a:pt x="147" y="16"/>
                    <a:pt x="147" y="16"/>
                    <a:pt x="148" y="16"/>
                  </a:cubicBezTo>
                  <a:cubicBezTo>
                    <a:pt x="148" y="16"/>
                    <a:pt x="148" y="16"/>
                    <a:pt x="148" y="15"/>
                  </a:cubicBezTo>
                  <a:cubicBezTo>
                    <a:pt x="148" y="15"/>
                    <a:pt x="149" y="15"/>
                    <a:pt x="149" y="15"/>
                  </a:cubicBezTo>
                  <a:cubicBezTo>
                    <a:pt x="149" y="15"/>
                    <a:pt x="150" y="15"/>
                    <a:pt x="150" y="15"/>
                  </a:cubicBezTo>
                  <a:cubicBezTo>
                    <a:pt x="150" y="15"/>
                    <a:pt x="150" y="15"/>
                    <a:pt x="151" y="14"/>
                  </a:cubicBezTo>
                  <a:cubicBezTo>
                    <a:pt x="151" y="14"/>
                    <a:pt x="151" y="14"/>
                    <a:pt x="152" y="14"/>
                  </a:cubicBezTo>
                  <a:cubicBezTo>
                    <a:pt x="152" y="14"/>
                    <a:pt x="152" y="15"/>
                    <a:pt x="152" y="15"/>
                  </a:cubicBezTo>
                  <a:cubicBezTo>
                    <a:pt x="153" y="15"/>
                    <a:pt x="153" y="14"/>
                    <a:pt x="153" y="14"/>
                  </a:cubicBezTo>
                  <a:cubicBezTo>
                    <a:pt x="154" y="14"/>
                    <a:pt x="155" y="14"/>
                    <a:pt x="155" y="14"/>
                  </a:cubicBezTo>
                  <a:cubicBezTo>
                    <a:pt x="155" y="14"/>
                    <a:pt x="155" y="14"/>
                    <a:pt x="155" y="14"/>
                  </a:cubicBezTo>
                  <a:cubicBezTo>
                    <a:pt x="155" y="14"/>
                    <a:pt x="155" y="13"/>
                    <a:pt x="155" y="13"/>
                  </a:cubicBezTo>
                  <a:cubicBezTo>
                    <a:pt x="155" y="13"/>
                    <a:pt x="155" y="13"/>
                    <a:pt x="155" y="13"/>
                  </a:cubicBezTo>
                  <a:cubicBezTo>
                    <a:pt x="155" y="13"/>
                    <a:pt x="154" y="14"/>
                    <a:pt x="154" y="14"/>
                  </a:cubicBezTo>
                  <a:cubicBezTo>
                    <a:pt x="154" y="14"/>
                    <a:pt x="153" y="14"/>
                    <a:pt x="153" y="13"/>
                  </a:cubicBezTo>
                  <a:cubicBezTo>
                    <a:pt x="153" y="13"/>
                    <a:pt x="153" y="13"/>
                    <a:pt x="153" y="13"/>
                  </a:cubicBezTo>
                  <a:cubicBezTo>
                    <a:pt x="153" y="13"/>
                    <a:pt x="153" y="13"/>
                    <a:pt x="153" y="13"/>
                  </a:cubicBezTo>
                  <a:cubicBezTo>
                    <a:pt x="153" y="12"/>
                    <a:pt x="153" y="12"/>
                    <a:pt x="153" y="12"/>
                  </a:cubicBezTo>
                  <a:cubicBezTo>
                    <a:pt x="153" y="12"/>
                    <a:pt x="153" y="12"/>
                    <a:pt x="153" y="12"/>
                  </a:cubicBezTo>
                  <a:cubicBezTo>
                    <a:pt x="153" y="12"/>
                    <a:pt x="153" y="12"/>
                    <a:pt x="153" y="11"/>
                  </a:cubicBezTo>
                  <a:cubicBezTo>
                    <a:pt x="153" y="11"/>
                    <a:pt x="154" y="12"/>
                    <a:pt x="154" y="12"/>
                  </a:cubicBezTo>
                  <a:cubicBezTo>
                    <a:pt x="154" y="12"/>
                    <a:pt x="154" y="12"/>
                    <a:pt x="154" y="12"/>
                  </a:cubicBezTo>
                  <a:cubicBezTo>
                    <a:pt x="154" y="12"/>
                    <a:pt x="155" y="12"/>
                    <a:pt x="155" y="12"/>
                  </a:cubicBezTo>
                  <a:cubicBezTo>
                    <a:pt x="155" y="12"/>
                    <a:pt x="155" y="12"/>
                    <a:pt x="155" y="12"/>
                  </a:cubicBezTo>
                  <a:cubicBezTo>
                    <a:pt x="155" y="12"/>
                    <a:pt x="156" y="12"/>
                    <a:pt x="156" y="12"/>
                  </a:cubicBezTo>
                  <a:cubicBezTo>
                    <a:pt x="156" y="12"/>
                    <a:pt x="156" y="11"/>
                    <a:pt x="157" y="11"/>
                  </a:cubicBezTo>
                  <a:cubicBezTo>
                    <a:pt x="157" y="11"/>
                    <a:pt x="157" y="11"/>
                    <a:pt x="157" y="11"/>
                  </a:cubicBezTo>
                  <a:cubicBezTo>
                    <a:pt x="158" y="11"/>
                    <a:pt x="158" y="12"/>
                    <a:pt x="158" y="12"/>
                  </a:cubicBezTo>
                  <a:cubicBezTo>
                    <a:pt x="158" y="12"/>
                    <a:pt x="159" y="12"/>
                    <a:pt x="159" y="12"/>
                  </a:cubicBezTo>
                  <a:cubicBezTo>
                    <a:pt x="159" y="12"/>
                    <a:pt x="159" y="12"/>
                    <a:pt x="160" y="12"/>
                  </a:cubicBezTo>
                  <a:cubicBezTo>
                    <a:pt x="160" y="12"/>
                    <a:pt x="160" y="12"/>
                    <a:pt x="160" y="13"/>
                  </a:cubicBezTo>
                  <a:cubicBezTo>
                    <a:pt x="160" y="13"/>
                    <a:pt x="160" y="13"/>
                    <a:pt x="160" y="13"/>
                  </a:cubicBezTo>
                  <a:cubicBezTo>
                    <a:pt x="161" y="13"/>
                    <a:pt x="161" y="13"/>
                    <a:pt x="161" y="13"/>
                  </a:cubicBezTo>
                  <a:cubicBezTo>
                    <a:pt x="162" y="13"/>
                    <a:pt x="162" y="13"/>
                    <a:pt x="162" y="13"/>
                  </a:cubicBezTo>
                  <a:cubicBezTo>
                    <a:pt x="162" y="13"/>
                    <a:pt x="162" y="13"/>
                    <a:pt x="162" y="13"/>
                  </a:cubicBezTo>
                  <a:cubicBezTo>
                    <a:pt x="162" y="13"/>
                    <a:pt x="162" y="13"/>
                    <a:pt x="163" y="13"/>
                  </a:cubicBezTo>
                  <a:cubicBezTo>
                    <a:pt x="163" y="12"/>
                    <a:pt x="163" y="12"/>
                    <a:pt x="163" y="12"/>
                  </a:cubicBezTo>
                  <a:cubicBezTo>
                    <a:pt x="163" y="12"/>
                    <a:pt x="163" y="13"/>
                    <a:pt x="163" y="13"/>
                  </a:cubicBezTo>
                  <a:cubicBezTo>
                    <a:pt x="163" y="13"/>
                    <a:pt x="164" y="13"/>
                    <a:pt x="164" y="13"/>
                  </a:cubicBezTo>
                  <a:cubicBezTo>
                    <a:pt x="164" y="13"/>
                    <a:pt x="164" y="12"/>
                    <a:pt x="164" y="12"/>
                  </a:cubicBezTo>
                  <a:cubicBezTo>
                    <a:pt x="164" y="12"/>
                    <a:pt x="164" y="12"/>
                    <a:pt x="164" y="12"/>
                  </a:cubicBezTo>
                  <a:cubicBezTo>
                    <a:pt x="164" y="12"/>
                    <a:pt x="164" y="12"/>
                    <a:pt x="164" y="12"/>
                  </a:cubicBezTo>
                  <a:cubicBezTo>
                    <a:pt x="164" y="11"/>
                    <a:pt x="165" y="12"/>
                    <a:pt x="165" y="11"/>
                  </a:cubicBezTo>
                  <a:cubicBezTo>
                    <a:pt x="165" y="11"/>
                    <a:pt x="166" y="11"/>
                    <a:pt x="166" y="11"/>
                  </a:cubicBezTo>
                  <a:cubicBezTo>
                    <a:pt x="166" y="11"/>
                    <a:pt x="166" y="11"/>
                    <a:pt x="166" y="11"/>
                  </a:cubicBezTo>
                  <a:cubicBezTo>
                    <a:pt x="166" y="11"/>
                    <a:pt x="167" y="11"/>
                    <a:pt x="167" y="11"/>
                  </a:cubicBezTo>
                  <a:cubicBezTo>
                    <a:pt x="167" y="11"/>
                    <a:pt x="167" y="11"/>
                    <a:pt x="167" y="11"/>
                  </a:cubicBezTo>
                  <a:cubicBezTo>
                    <a:pt x="167" y="11"/>
                    <a:pt x="167" y="12"/>
                    <a:pt x="167" y="12"/>
                  </a:cubicBezTo>
                  <a:cubicBezTo>
                    <a:pt x="168" y="12"/>
                    <a:pt x="168" y="12"/>
                    <a:pt x="168" y="12"/>
                  </a:cubicBezTo>
                  <a:cubicBezTo>
                    <a:pt x="168" y="12"/>
                    <a:pt x="168" y="11"/>
                    <a:pt x="168" y="11"/>
                  </a:cubicBezTo>
                  <a:cubicBezTo>
                    <a:pt x="168" y="11"/>
                    <a:pt x="168" y="11"/>
                    <a:pt x="168" y="11"/>
                  </a:cubicBezTo>
                  <a:cubicBezTo>
                    <a:pt x="167" y="10"/>
                    <a:pt x="167" y="10"/>
                    <a:pt x="167" y="10"/>
                  </a:cubicBezTo>
                  <a:cubicBezTo>
                    <a:pt x="167" y="10"/>
                    <a:pt x="167" y="10"/>
                    <a:pt x="166" y="10"/>
                  </a:cubicBezTo>
                  <a:cubicBezTo>
                    <a:pt x="166" y="10"/>
                    <a:pt x="166" y="10"/>
                    <a:pt x="166" y="10"/>
                  </a:cubicBezTo>
                  <a:cubicBezTo>
                    <a:pt x="165" y="10"/>
                    <a:pt x="165" y="10"/>
                    <a:pt x="165" y="10"/>
                  </a:cubicBezTo>
                  <a:cubicBezTo>
                    <a:pt x="165" y="9"/>
                    <a:pt x="165" y="9"/>
                    <a:pt x="165" y="9"/>
                  </a:cubicBezTo>
                  <a:cubicBezTo>
                    <a:pt x="165" y="9"/>
                    <a:pt x="166" y="9"/>
                    <a:pt x="166" y="9"/>
                  </a:cubicBezTo>
                  <a:cubicBezTo>
                    <a:pt x="166" y="9"/>
                    <a:pt x="166" y="9"/>
                    <a:pt x="166" y="9"/>
                  </a:cubicBezTo>
                  <a:cubicBezTo>
                    <a:pt x="166" y="9"/>
                    <a:pt x="167" y="9"/>
                    <a:pt x="167" y="9"/>
                  </a:cubicBezTo>
                  <a:cubicBezTo>
                    <a:pt x="167" y="9"/>
                    <a:pt x="168" y="9"/>
                    <a:pt x="168" y="9"/>
                  </a:cubicBezTo>
                  <a:cubicBezTo>
                    <a:pt x="168" y="9"/>
                    <a:pt x="168" y="9"/>
                    <a:pt x="168" y="9"/>
                  </a:cubicBezTo>
                  <a:cubicBezTo>
                    <a:pt x="168" y="9"/>
                    <a:pt x="169" y="9"/>
                    <a:pt x="169" y="9"/>
                  </a:cubicBezTo>
                  <a:cubicBezTo>
                    <a:pt x="169" y="9"/>
                    <a:pt x="170" y="9"/>
                    <a:pt x="170" y="9"/>
                  </a:cubicBezTo>
                  <a:cubicBezTo>
                    <a:pt x="170" y="9"/>
                    <a:pt x="171" y="9"/>
                    <a:pt x="171" y="9"/>
                  </a:cubicBezTo>
                  <a:cubicBezTo>
                    <a:pt x="172" y="9"/>
                    <a:pt x="172" y="9"/>
                    <a:pt x="172" y="9"/>
                  </a:cubicBezTo>
                  <a:cubicBezTo>
                    <a:pt x="172" y="9"/>
                    <a:pt x="173" y="9"/>
                    <a:pt x="173" y="9"/>
                  </a:cubicBezTo>
                  <a:cubicBezTo>
                    <a:pt x="172" y="9"/>
                    <a:pt x="172" y="9"/>
                    <a:pt x="172" y="9"/>
                  </a:cubicBezTo>
                  <a:cubicBezTo>
                    <a:pt x="172" y="9"/>
                    <a:pt x="172" y="9"/>
                    <a:pt x="172" y="9"/>
                  </a:cubicBezTo>
                  <a:cubicBezTo>
                    <a:pt x="171" y="9"/>
                    <a:pt x="171" y="9"/>
                    <a:pt x="171" y="9"/>
                  </a:cubicBezTo>
                  <a:cubicBezTo>
                    <a:pt x="171" y="9"/>
                    <a:pt x="171" y="8"/>
                    <a:pt x="171" y="8"/>
                  </a:cubicBezTo>
                  <a:cubicBezTo>
                    <a:pt x="170" y="8"/>
                    <a:pt x="170" y="8"/>
                    <a:pt x="170" y="8"/>
                  </a:cubicBezTo>
                  <a:cubicBezTo>
                    <a:pt x="170" y="8"/>
                    <a:pt x="170" y="8"/>
                    <a:pt x="169" y="8"/>
                  </a:cubicBezTo>
                  <a:cubicBezTo>
                    <a:pt x="169" y="8"/>
                    <a:pt x="169" y="8"/>
                    <a:pt x="169" y="8"/>
                  </a:cubicBezTo>
                  <a:cubicBezTo>
                    <a:pt x="169" y="8"/>
                    <a:pt x="169" y="8"/>
                    <a:pt x="169" y="8"/>
                  </a:cubicBezTo>
                  <a:cubicBezTo>
                    <a:pt x="169" y="8"/>
                    <a:pt x="169" y="8"/>
                    <a:pt x="169" y="8"/>
                  </a:cubicBezTo>
                  <a:cubicBezTo>
                    <a:pt x="169" y="8"/>
                    <a:pt x="168" y="7"/>
                    <a:pt x="168" y="7"/>
                  </a:cubicBezTo>
                  <a:cubicBezTo>
                    <a:pt x="168" y="7"/>
                    <a:pt x="168" y="7"/>
                    <a:pt x="168" y="7"/>
                  </a:cubicBezTo>
                  <a:cubicBezTo>
                    <a:pt x="168" y="7"/>
                    <a:pt x="168" y="7"/>
                    <a:pt x="168" y="7"/>
                  </a:cubicBezTo>
                  <a:cubicBezTo>
                    <a:pt x="167" y="7"/>
                    <a:pt x="167" y="6"/>
                    <a:pt x="167" y="6"/>
                  </a:cubicBezTo>
                  <a:cubicBezTo>
                    <a:pt x="167" y="5"/>
                    <a:pt x="167" y="5"/>
                    <a:pt x="167" y="5"/>
                  </a:cubicBezTo>
                  <a:cubicBezTo>
                    <a:pt x="168" y="5"/>
                    <a:pt x="168" y="4"/>
                    <a:pt x="168" y="4"/>
                  </a:cubicBezTo>
                  <a:cubicBezTo>
                    <a:pt x="168" y="4"/>
                    <a:pt x="168" y="3"/>
                    <a:pt x="168" y="3"/>
                  </a:cubicBezTo>
                  <a:cubicBezTo>
                    <a:pt x="168" y="3"/>
                    <a:pt x="169" y="3"/>
                    <a:pt x="169" y="3"/>
                  </a:cubicBezTo>
                  <a:cubicBezTo>
                    <a:pt x="169" y="3"/>
                    <a:pt x="170" y="2"/>
                    <a:pt x="170" y="2"/>
                  </a:cubicBezTo>
                  <a:cubicBezTo>
                    <a:pt x="170" y="2"/>
                    <a:pt x="170" y="1"/>
                    <a:pt x="171" y="1"/>
                  </a:cubicBezTo>
                  <a:cubicBezTo>
                    <a:pt x="171" y="1"/>
                    <a:pt x="171" y="0"/>
                    <a:pt x="171" y="0"/>
                  </a:cubicBezTo>
                  <a:cubicBezTo>
                    <a:pt x="172" y="0"/>
                    <a:pt x="172" y="0"/>
                    <a:pt x="172" y="0"/>
                  </a:cubicBezTo>
                  <a:cubicBezTo>
                    <a:pt x="173" y="0"/>
                    <a:pt x="173" y="0"/>
                    <a:pt x="173" y="1"/>
                  </a:cubicBezTo>
                  <a:cubicBezTo>
                    <a:pt x="173" y="1"/>
                    <a:pt x="174" y="1"/>
                    <a:pt x="174" y="1"/>
                  </a:cubicBezTo>
                  <a:cubicBezTo>
                    <a:pt x="174" y="1"/>
                    <a:pt x="174" y="1"/>
                    <a:pt x="175" y="1"/>
                  </a:cubicBezTo>
                  <a:cubicBezTo>
                    <a:pt x="175" y="1"/>
                    <a:pt x="175" y="1"/>
                    <a:pt x="175" y="1"/>
                  </a:cubicBezTo>
                  <a:cubicBezTo>
                    <a:pt x="175" y="1"/>
                    <a:pt x="175" y="1"/>
                    <a:pt x="176" y="1"/>
                  </a:cubicBezTo>
                  <a:cubicBezTo>
                    <a:pt x="176" y="1"/>
                    <a:pt x="176" y="1"/>
                    <a:pt x="176" y="1"/>
                  </a:cubicBezTo>
                  <a:cubicBezTo>
                    <a:pt x="176" y="1"/>
                    <a:pt x="176" y="1"/>
                    <a:pt x="176" y="1"/>
                  </a:cubicBezTo>
                  <a:cubicBezTo>
                    <a:pt x="176" y="1"/>
                    <a:pt x="177" y="2"/>
                    <a:pt x="177" y="2"/>
                  </a:cubicBezTo>
                  <a:cubicBezTo>
                    <a:pt x="177" y="2"/>
                    <a:pt x="177" y="2"/>
                    <a:pt x="177" y="2"/>
                  </a:cubicBezTo>
                  <a:cubicBezTo>
                    <a:pt x="177" y="3"/>
                    <a:pt x="177" y="3"/>
                    <a:pt x="177" y="3"/>
                  </a:cubicBezTo>
                  <a:cubicBezTo>
                    <a:pt x="176" y="3"/>
                    <a:pt x="176" y="3"/>
                    <a:pt x="176" y="3"/>
                  </a:cubicBezTo>
                  <a:cubicBezTo>
                    <a:pt x="176" y="3"/>
                    <a:pt x="175" y="4"/>
                    <a:pt x="175" y="4"/>
                  </a:cubicBezTo>
                  <a:cubicBezTo>
                    <a:pt x="175" y="4"/>
                    <a:pt x="175" y="4"/>
                    <a:pt x="175" y="4"/>
                  </a:cubicBezTo>
                  <a:cubicBezTo>
                    <a:pt x="175" y="4"/>
                    <a:pt x="174" y="4"/>
                    <a:pt x="174" y="4"/>
                  </a:cubicBezTo>
                  <a:cubicBezTo>
                    <a:pt x="174" y="4"/>
                    <a:pt x="175" y="4"/>
                    <a:pt x="175" y="4"/>
                  </a:cubicBezTo>
                  <a:cubicBezTo>
                    <a:pt x="175" y="4"/>
                    <a:pt x="175" y="4"/>
                    <a:pt x="175" y="4"/>
                  </a:cubicBezTo>
                  <a:cubicBezTo>
                    <a:pt x="175" y="4"/>
                    <a:pt x="176" y="4"/>
                    <a:pt x="176" y="4"/>
                  </a:cubicBezTo>
                  <a:cubicBezTo>
                    <a:pt x="176" y="4"/>
                    <a:pt x="176" y="4"/>
                    <a:pt x="176" y="4"/>
                  </a:cubicBezTo>
                  <a:cubicBezTo>
                    <a:pt x="176" y="4"/>
                    <a:pt x="177" y="4"/>
                    <a:pt x="177" y="4"/>
                  </a:cubicBezTo>
                  <a:cubicBezTo>
                    <a:pt x="177" y="4"/>
                    <a:pt x="177" y="4"/>
                    <a:pt x="178" y="4"/>
                  </a:cubicBezTo>
                  <a:cubicBezTo>
                    <a:pt x="178" y="4"/>
                    <a:pt x="178" y="4"/>
                    <a:pt x="178" y="4"/>
                  </a:cubicBezTo>
                  <a:cubicBezTo>
                    <a:pt x="178" y="4"/>
                    <a:pt x="178" y="5"/>
                    <a:pt x="178" y="5"/>
                  </a:cubicBezTo>
                  <a:cubicBezTo>
                    <a:pt x="178" y="5"/>
                    <a:pt x="178" y="4"/>
                    <a:pt x="178" y="4"/>
                  </a:cubicBezTo>
                  <a:cubicBezTo>
                    <a:pt x="178" y="4"/>
                    <a:pt x="179" y="4"/>
                    <a:pt x="179" y="4"/>
                  </a:cubicBezTo>
                  <a:cubicBezTo>
                    <a:pt x="179" y="4"/>
                    <a:pt x="179" y="4"/>
                    <a:pt x="180" y="4"/>
                  </a:cubicBezTo>
                  <a:cubicBezTo>
                    <a:pt x="180" y="4"/>
                    <a:pt x="180" y="4"/>
                    <a:pt x="180" y="4"/>
                  </a:cubicBezTo>
                  <a:cubicBezTo>
                    <a:pt x="180" y="4"/>
                    <a:pt x="180" y="4"/>
                    <a:pt x="180" y="4"/>
                  </a:cubicBezTo>
                  <a:cubicBezTo>
                    <a:pt x="180" y="4"/>
                    <a:pt x="180" y="4"/>
                    <a:pt x="180" y="4"/>
                  </a:cubicBezTo>
                  <a:cubicBezTo>
                    <a:pt x="180" y="4"/>
                    <a:pt x="181" y="4"/>
                    <a:pt x="181" y="5"/>
                  </a:cubicBezTo>
                  <a:cubicBezTo>
                    <a:pt x="181" y="5"/>
                    <a:pt x="181" y="5"/>
                    <a:pt x="181" y="5"/>
                  </a:cubicBezTo>
                  <a:cubicBezTo>
                    <a:pt x="181" y="5"/>
                    <a:pt x="181" y="6"/>
                    <a:pt x="181" y="6"/>
                  </a:cubicBezTo>
                  <a:cubicBezTo>
                    <a:pt x="181" y="6"/>
                    <a:pt x="181" y="6"/>
                    <a:pt x="181" y="7"/>
                  </a:cubicBezTo>
                  <a:cubicBezTo>
                    <a:pt x="181" y="7"/>
                    <a:pt x="181" y="7"/>
                    <a:pt x="181" y="6"/>
                  </a:cubicBezTo>
                  <a:cubicBezTo>
                    <a:pt x="180" y="6"/>
                    <a:pt x="180" y="6"/>
                    <a:pt x="180" y="6"/>
                  </a:cubicBezTo>
                  <a:cubicBezTo>
                    <a:pt x="180" y="6"/>
                    <a:pt x="180" y="7"/>
                    <a:pt x="180" y="7"/>
                  </a:cubicBezTo>
                  <a:cubicBezTo>
                    <a:pt x="180" y="7"/>
                    <a:pt x="180" y="7"/>
                    <a:pt x="180" y="7"/>
                  </a:cubicBezTo>
                  <a:cubicBezTo>
                    <a:pt x="181" y="7"/>
                    <a:pt x="181" y="7"/>
                    <a:pt x="181" y="7"/>
                  </a:cubicBezTo>
                  <a:cubicBezTo>
                    <a:pt x="181" y="7"/>
                    <a:pt x="182" y="7"/>
                    <a:pt x="182" y="7"/>
                  </a:cubicBezTo>
                  <a:cubicBezTo>
                    <a:pt x="182" y="7"/>
                    <a:pt x="182" y="7"/>
                    <a:pt x="182" y="7"/>
                  </a:cubicBezTo>
                  <a:cubicBezTo>
                    <a:pt x="182" y="7"/>
                    <a:pt x="183" y="7"/>
                    <a:pt x="183" y="7"/>
                  </a:cubicBezTo>
                  <a:cubicBezTo>
                    <a:pt x="183" y="7"/>
                    <a:pt x="183" y="7"/>
                    <a:pt x="183" y="7"/>
                  </a:cubicBezTo>
                  <a:cubicBezTo>
                    <a:pt x="184" y="6"/>
                    <a:pt x="184" y="6"/>
                    <a:pt x="184" y="6"/>
                  </a:cubicBezTo>
                  <a:cubicBezTo>
                    <a:pt x="184" y="6"/>
                    <a:pt x="184" y="6"/>
                    <a:pt x="184" y="6"/>
                  </a:cubicBezTo>
                  <a:cubicBezTo>
                    <a:pt x="184" y="5"/>
                    <a:pt x="184" y="5"/>
                    <a:pt x="183" y="5"/>
                  </a:cubicBezTo>
                  <a:cubicBezTo>
                    <a:pt x="183" y="5"/>
                    <a:pt x="184" y="5"/>
                    <a:pt x="184" y="5"/>
                  </a:cubicBezTo>
                  <a:cubicBezTo>
                    <a:pt x="184" y="5"/>
                    <a:pt x="184" y="4"/>
                    <a:pt x="184" y="4"/>
                  </a:cubicBezTo>
                  <a:cubicBezTo>
                    <a:pt x="184" y="4"/>
                    <a:pt x="185" y="4"/>
                    <a:pt x="185" y="4"/>
                  </a:cubicBezTo>
                  <a:cubicBezTo>
                    <a:pt x="185" y="4"/>
                    <a:pt x="186" y="4"/>
                    <a:pt x="186" y="4"/>
                  </a:cubicBezTo>
                  <a:cubicBezTo>
                    <a:pt x="186" y="4"/>
                    <a:pt x="186" y="4"/>
                    <a:pt x="187" y="4"/>
                  </a:cubicBezTo>
                  <a:cubicBezTo>
                    <a:pt x="187" y="4"/>
                    <a:pt x="188" y="4"/>
                    <a:pt x="188" y="4"/>
                  </a:cubicBezTo>
                  <a:cubicBezTo>
                    <a:pt x="188" y="4"/>
                    <a:pt x="189" y="4"/>
                    <a:pt x="189" y="4"/>
                  </a:cubicBezTo>
                  <a:cubicBezTo>
                    <a:pt x="189" y="4"/>
                    <a:pt x="190" y="4"/>
                    <a:pt x="190" y="4"/>
                  </a:cubicBezTo>
                  <a:cubicBezTo>
                    <a:pt x="190" y="4"/>
                    <a:pt x="191" y="4"/>
                    <a:pt x="191" y="4"/>
                  </a:cubicBezTo>
                  <a:cubicBezTo>
                    <a:pt x="191" y="4"/>
                    <a:pt x="191" y="4"/>
                    <a:pt x="191" y="4"/>
                  </a:cubicBezTo>
                  <a:cubicBezTo>
                    <a:pt x="191" y="5"/>
                    <a:pt x="192" y="4"/>
                    <a:pt x="192" y="5"/>
                  </a:cubicBezTo>
                  <a:cubicBezTo>
                    <a:pt x="193" y="5"/>
                    <a:pt x="193" y="5"/>
                    <a:pt x="193" y="5"/>
                  </a:cubicBezTo>
                  <a:cubicBezTo>
                    <a:pt x="194" y="5"/>
                    <a:pt x="194" y="6"/>
                    <a:pt x="194" y="6"/>
                  </a:cubicBezTo>
                  <a:cubicBezTo>
                    <a:pt x="194" y="6"/>
                    <a:pt x="195" y="6"/>
                    <a:pt x="195" y="6"/>
                  </a:cubicBezTo>
                  <a:cubicBezTo>
                    <a:pt x="195" y="6"/>
                    <a:pt x="195" y="6"/>
                    <a:pt x="195" y="6"/>
                  </a:cubicBezTo>
                  <a:cubicBezTo>
                    <a:pt x="195" y="6"/>
                    <a:pt x="195" y="7"/>
                    <a:pt x="195" y="7"/>
                  </a:cubicBezTo>
                  <a:cubicBezTo>
                    <a:pt x="196" y="7"/>
                    <a:pt x="196" y="7"/>
                    <a:pt x="196" y="7"/>
                  </a:cubicBezTo>
                  <a:cubicBezTo>
                    <a:pt x="196" y="7"/>
                    <a:pt x="196" y="8"/>
                    <a:pt x="196" y="8"/>
                  </a:cubicBezTo>
                  <a:cubicBezTo>
                    <a:pt x="196" y="8"/>
                    <a:pt x="196" y="7"/>
                    <a:pt x="196" y="7"/>
                  </a:cubicBezTo>
                  <a:cubicBezTo>
                    <a:pt x="196" y="7"/>
                    <a:pt x="196" y="7"/>
                    <a:pt x="196" y="7"/>
                  </a:cubicBezTo>
                  <a:cubicBezTo>
                    <a:pt x="196" y="7"/>
                    <a:pt x="196" y="6"/>
                    <a:pt x="196" y="6"/>
                  </a:cubicBezTo>
                  <a:cubicBezTo>
                    <a:pt x="196" y="6"/>
                    <a:pt x="196" y="6"/>
                    <a:pt x="196" y="6"/>
                  </a:cubicBezTo>
                  <a:cubicBezTo>
                    <a:pt x="196" y="6"/>
                    <a:pt x="197" y="6"/>
                    <a:pt x="197" y="6"/>
                  </a:cubicBezTo>
                  <a:cubicBezTo>
                    <a:pt x="197" y="6"/>
                    <a:pt x="197" y="6"/>
                    <a:pt x="197" y="6"/>
                  </a:cubicBezTo>
                  <a:cubicBezTo>
                    <a:pt x="197" y="7"/>
                    <a:pt x="197" y="7"/>
                    <a:pt x="198" y="7"/>
                  </a:cubicBezTo>
                  <a:cubicBezTo>
                    <a:pt x="198" y="7"/>
                    <a:pt x="198" y="8"/>
                    <a:pt x="198" y="8"/>
                  </a:cubicBezTo>
                  <a:cubicBezTo>
                    <a:pt x="198" y="8"/>
                    <a:pt x="199" y="8"/>
                    <a:pt x="199" y="8"/>
                  </a:cubicBezTo>
                  <a:cubicBezTo>
                    <a:pt x="199" y="8"/>
                    <a:pt x="199" y="9"/>
                    <a:pt x="199" y="9"/>
                  </a:cubicBezTo>
                  <a:cubicBezTo>
                    <a:pt x="200" y="9"/>
                    <a:pt x="200" y="9"/>
                    <a:pt x="200" y="9"/>
                  </a:cubicBezTo>
                  <a:cubicBezTo>
                    <a:pt x="200" y="9"/>
                    <a:pt x="200" y="10"/>
                    <a:pt x="200" y="10"/>
                  </a:cubicBezTo>
                  <a:cubicBezTo>
                    <a:pt x="200" y="10"/>
                    <a:pt x="200" y="10"/>
                    <a:pt x="199" y="10"/>
                  </a:cubicBezTo>
                  <a:cubicBezTo>
                    <a:pt x="199" y="10"/>
                    <a:pt x="199" y="9"/>
                    <a:pt x="199" y="9"/>
                  </a:cubicBezTo>
                  <a:cubicBezTo>
                    <a:pt x="199" y="9"/>
                    <a:pt x="198" y="9"/>
                    <a:pt x="198" y="9"/>
                  </a:cubicBezTo>
                  <a:cubicBezTo>
                    <a:pt x="198" y="9"/>
                    <a:pt x="198" y="9"/>
                    <a:pt x="198" y="9"/>
                  </a:cubicBezTo>
                  <a:cubicBezTo>
                    <a:pt x="197" y="9"/>
                    <a:pt x="197" y="9"/>
                    <a:pt x="197" y="9"/>
                  </a:cubicBezTo>
                  <a:cubicBezTo>
                    <a:pt x="197" y="9"/>
                    <a:pt x="197" y="9"/>
                    <a:pt x="197" y="9"/>
                  </a:cubicBezTo>
                  <a:cubicBezTo>
                    <a:pt x="197" y="9"/>
                    <a:pt x="197" y="9"/>
                    <a:pt x="197" y="9"/>
                  </a:cubicBezTo>
                  <a:cubicBezTo>
                    <a:pt x="197" y="9"/>
                    <a:pt x="197" y="9"/>
                    <a:pt x="197" y="9"/>
                  </a:cubicBezTo>
                  <a:cubicBezTo>
                    <a:pt x="197" y="10"/>
                    <a:pt x="197" y="10"/>
                    <a:pt x="197" y="10"/>
                  </a:cubicBezTo>
                  <a:cubicBezTo>
                    <a:pt x="197" y="10"/>
                    <a:pt x="197" y="10"/>
                    <a:pt x="198" y="11"/>
                  </a:cubicBezTo>
                  <a:cubicBezTo>
                    <a:pt x="198" y="11"/>
                    <a:pt x="198" y="11"/>
                    <a:pt x="198" y="11"/>
                  </a:cubicBezTo>
                  <a:cubicBezTo>
                    <a:pt x="198" y="10"/>
                    <a:pt x="198" y="10"/>
                    <a:pt x="198" y="10"/>
                  </a:cubicBezTo>
                  <a:cubicBezTo>
                    <a:pt x="198" y="10"/>
                    <a:pt x="198" y="10"/>
                    <a:pt x="198" y="10"/>
                  </a:cubicBezTo>
                  <a:cubicBezTo>
                    <a:pt x="198" y="10"/>
                    <a:pt x="199" y="10"/>
                    <a:pt x="199" y="10"/>
                  </a:cubicBezTo>
                  <a:cubicBezTo>
                    <a:pt x="199" y="10"/>
                    <a:pt x="199" y="10"/>
                    <a:pt x="199" y="10"/>
                  </a:cubicBezTo>
                  <a:cubicBezTo>
                    <a:pt x="199" y="11"/>
                    <a:pt x="200" y="11"/>
                    <a:pt x="200" y="11"/>
                  </a:cubicBezTo>
                  <a:cubicBezTo>
                    <a:pt x="200" y="11"/>
                    <a:pt x="200" y="11"/>
                    <a:pt x="200" y="11"/>
                  </a:cubicBezTo>
                  <a:cubicBezTo>
                    <a:pt x="200" y="11"/>
                    <a:pt x="200" y="11"/>
                    <a:pt x="200" y="12"/>
                  </a:cubicBezTo>
                  <a:cubicBezTo>
                    <a:pt x="200" y="12"/>
                    <a:pt x="200" y="12"/>
                    <a:pt x="200" y="12"/>
                  </a:cubicBezTo>
                  <a:cubicBezTo>
                    <a:pt x="200" y="13"/>
                    <a:pt x="200" y="13"/>
                    <a:pt x="200" y="13"/>
                  </a:cubicBezTo>
                  <a:cubicBezTo>
                    <a:pt x="200" y="13"/>
                    <a:pt x="200" y="13"/>
                    <a:pt x="200" y="14"/>
                  </a:cubicBezTo>
                  <a:cubicBezTo>
                    <a:pt x="199" y="14"/>
                    <a:pt x="199" y="14"/>
                    <a:pt x="199" y="15"/>
                  </a:cubicBezTo>
                  <a:cubicBezTo>
                    <a:pt x="199" y="15"/>
                    <a:pt x="198" y="15"/>
                    <a:pt x="198" y="16"/>
                  </a:cubicBezTo>
                  <a:cubicBezTo>
                    <a:pt x="198" y="16"/>
                    <a:pt x="198" y="16"/>
                    <a:pt x="198" y="17"/>
                  </a:cubicBezTo>
                  <a:cubicBezTo>
                    <a:pt x="198" y="17"/>
                    <a:pt x="197" y="17"/>
                    <a:pt x="197" y="17"/>
                  </a:cubicBezTo>
                  <a:cubicBezTo>
                    <a:pt x="197" y="18"/>
                    <a:pt x="196" y="18"/>
                    <a:pt x="196" y="18"/>
                  </a:cubicBezTo>
                  <a:cubicBezTo>
                    <a:pt x="196" y="18"/>
                    <a:pt x="196" y="18"/>
                    <a:pt x="196" y="18"/>
                  </a:cubicBezTo>
                  <a:cubicBezTo>
                    <a:pt x="195" y="18"/>
                    <a:pt x="195" y="18"/>
                    <a:pt x="195" y="18"/>
                  </a:cubicBezTo>
                  <a:cubicBezTo>
                    <a:pt x="195" y="18"/>
                    <a:pt x="195" y="19"/>
                    <a:pt x="195" y="19"/>
                  </a:cubicBezTo>
                  <a:cubicBezTo>
                    <a:pt x="195" y="19"/>
                    <a:pt x="195" y="19"/>
                    <a:pt x="195" y="18"/>
                  </a:cubicBezTo>
                  <a:cubicBezTo>
                    <a:pt x="196" y="18"/>
                    <a:pt x="196" y="18"/>
                    <a:pt x="196" y="18"/>
                  </a:cubicBezTo>
                  <a:cubicBezTo>
                    <a:pt x="196" y="18"/>
                    <a:pt x="196" y="18"/>
                    <a:pt x="196" y="18"/>
                  </a:cubicBezTo>
                  <a:cubicBezTo>
                    <a:pt x="196" y="19"/>
                    <a:pt x="196" y="19"/>
                    <a:pt x="196" y="19"/>
                  </a:cubicBezTo>
                  <a:cubicBezTo>
                    <a:pt x="196" y="19"/>
                    <a:pt x="196" y="19"/>
                    <a:pt x="196" y="20"/>
                  </a:cubicBezTo>
                  <a:cubicBezTo>
                    <a:pt x="196" y="20"/>
                    <a:pt x="195" y="20"/>
                    <a:pt x="195" y="20"/>
                  </a:cubicBezTo>
                  <a:cubicBezTo>
                    <a:pt x="195" y="20"/>
                    <a:pt x="195" y="21"/>
                    <a:pt x="195" y="21"/>
                  </a:cubicBezTo>
                  <a:cubicBezTo>
                    <a:pt x="195" y="21"/>
                    <a:pt x="195" y="21"/>
                    <a:pt x="195" y="22"/>
                  </a:cubicBezTo>
                  <a:cubicBezTo>
                    <a:pt x="195" y="22"/>
                    <a:pt x="194" y="22"/>
                    <a:pt x="194" y="22"/>
                  </a:cubicBezTo>
                  <a:cubicBezTo>
                    <a:pt x="194" y="22"/>
                    <a:pt x="193" y="23"/>
                    <a:pt x="193" y="23"/>
                  </a:cubicBezTo>
                  <a:cubicBezTo>
                    <a:pt x="193" y="23"/>
                    <a:pt x="192" y="23"/>
                    <a:pt x="192" y="24"/>
                  </a:cubicBezTo>
                  <a:cubicBezTo>
                    <a:pt x="192" y="24"/>
                    <a:pt x="192" y="24"/>
                    <a:pt x="192" y="25"/>
                  </a:cubicBezTo>
                  <a:cubicBezTo>
                    <a:pt x="192" y="25"/>
                    <a:pt x="192" y="25"/>
                    <a:pt x="191" y="25"/>
                  </a:cubicBezTo>
                  <a:cubicBezTo>
                    <a:pt x="191" y="25"/>
                    <a:pt x="191" y="26"/>
                    <a:pt x="191" y="26"/>
                  </a:cubicBezTo>
                  <a:cubicBezTo>
                    <a:pt x="191" y="26"/>
                    <a:pt x="191" y="26"/>
                    <a:pt x="191" y="27"/>
                  </a:cubicBezTo>
                  <a:cubicBezTo>
                    <a:pt x="191" y="27"/>
                    <a:pt x="191" y="27"/>
                    <a:pt x="191" y="27"/>
                  </a:cubicBezTo>
                  <a:cubicBezTo>
                    <a:pt x="191" y="28"/>
                    <a:pt x="190" y="28"/>
                    <a:pt x="190" y="28"/>
                  </a:cubicBezTo>
                  <a:cubicBezTo>
                    <a:pt x="190" y="28"/>
                    <a:pt x="190" y="28"/>
                    <a:pt x="190" y="28"/>
                  </a:cubicBezTo>
                  <a:cubicBezTo>
                    <a:pt x="190" y="29"/>
                    <a:pt x="189" y="29"/>
                    <a:pt x="189" y="29"/>
                  </a:cubicBezTo>
                  <a:cubicBezTo>
                    <a:pt x="189" y="29"/>
                    <a:pt x="189" y="29"/>
                    <a:pt x="189" y="29"/>
                  </a:cubicBezTo>
                  <a:cubicBezTo>
                    <a:pt x="189" y="30"/>
                    <a:pt x="190" y="29"/>
                    <a:pt x="190" y="29"/>
                  </a:cubicBezTo>
                  <a:cubicBezTo>
                    <a:pt x="190" y="29"/>
                    <a:pt x="190" y="29"/>
                    <a:pt x="190" y="29"/>
                  </a:cubicBezTo>
                  <a:cubicBezTo>
                    <a:pt x="191" y="29"/>
                    <a:pt x="191" y="28"/>
                    <a:pt x="191" y="28"/>
                  </a:cubicBezTo>
                  <a:cubicBezTo>
                    <a:pt x="191" y="28"/>
                    <a:pt x="192" y="28"/>
                    <a:pt x="192" y="28"/>
                  </a:cubicBezTo>
                  <a:cubicBezTo>
                    <a:pt x="192" y="28"/>
                    <a:pt x="192" y="27"/>
                    <a:pt x="192" y="27"/>
                  </a:cubicBezTo>
                  <a:cubicBezTo>
                    <a:pt x="192" y="27"/>
                    <a:pt x="192" y="26"/>
                    <a:pt x="192" y="26"/>
                  </a:cubicBezTo>
                  <a:cubicBezTo>
                    <a:pt x="193" y="26"/>
                    <a:pt x="193" y="26"/>
                    <a:pt x="193" y="26"/>
                  </a:cubicBezTo>
                  <a:cubicBezTo>
                    <a:pt x="193" y="26"/>
                    <a:pt x="194" y="26"/>
                    <a:pt x="194" y="26"/>
                  </a:cubicBezTo>
                  <a:cubicBezTo>
                    <a:pt x="194" y="26"/>
                    <a:pt x="194" y="26"/>
                    <a:pt x="194" y="26"/>
                  </a:cubicBezTo>
                  <a:cubicBezTo>
                    <a:pt x="194" y="26"/>
                    <a:pt x="195" y="25"/>
                    <a:pt x="195" y="25"/>
                  </a:cubicBezTo>
                  <a:cubicBezTo>
                    <a:pt x="195" y="25"/>
                    <a:pt x="196" y="25"/>
                    <a:pt x="196" y="25"/>
                  </a:cubicBezTo>
                  <a:cubicBezTo>
                    <a:pt x="196" y="25"/>
                    <a:pt x="196" y="25"/>
                    <a:pt x="196" y="25"/>
                  </a:cubicBezTo>
                  <a:cubicBezTo>
                    <a:pt x="197" y="25"/>
                    <a:pt x="197" y="25"/>
                    <a:pt x="197" y="25"/>
                  </a:cubicBezTo>
                  <a:cubicBezTo>
                    <a:pt x="197" y="25"/>
                    <a:pt x="197" y="24"/>
                    <a:pt x="197" y="24"/>
                  </a:cubicBezTo>
                  <a:cubicBezTo>
                    <a:pt x="197" y="24"/>
                    <a:pt x="197" y="24"/>
                    <a:pt x="197" y="24"/>
                  </a:cubicBezTo>
                  <a:cubicBezTo>
                    <a:pt x="197" y="24"/>
                    <a:pt x="197" y="24"/>
                    <a:pt x="198" y="24"/>
                  </a:cubicBezTo>
                  <a:cubicBezTo>
                    <a:pt x="198" y="23"/>
                    <a:pt x="198" y="23"/>
                    <a:pt x="198" y="23"/>
                  </a:cubicBezTo>
                  <a:cubicBezTo>
                    <a:pt x="198" y="23"/>
                    <a:pt x="198" y="22"/>
                    <a:pt x="198" y="22"/>
                  </a:cubicBezTo>
                  <a:cubicBezTo>
                    <a:pt x="198" y="22"/>
                    <a:pt x="198" y="23"/>
                    <a:pt x="198" y="23"/>
                  </a:cubicBezTo>
                  <a:cubicBezTo>
                    <a:pt x="198" y="23"/>
                    <a:pt x="198" y="23"/>
                    <a:pt x="199" y="23"/>
                  </a:cubicBezTo>
                  <a:cubicBezTo>
                    <a:pt x="199" y="23"/>
                    <a:pt x="199" y="23"/>
                    <a:pt x="199" y="23"/>
                  </a:cubicBezTo>
                  <a:cubicBezTo>
                    <a:pt x="199" y="23"/>
                    <a:pt x="199" y="22"/>
                    <a:pt x="199" y="22"/>
                  </a:cubicBezTo>
                  <a:cubicBezTo>
                    <a:pt x="199" y="22"/>
                    <a:pt x="199" y="22"/>
                    <a:pt x="199" y="22"/>
                  </a:cubicBezTo>
                  <a:cubicBezTo>
                    <a:pt x="199" y="22"/>
                    <a:pt x="199" y="22"/>
                    <a:pt x="199" y="22"/>
                  </a:cubicBezTo>
                  <a:cubicBezTo>
                    <a:pt x="199" y="22"/>
                    <a:pt x="200" y="21"/>
                    <a:pt x="200" y="21"/>
                  </a:cubicBezTo>
                  <a:cubicBezTo>
                    <a:pt x="200" y="21"/>
                    <a:pt x="199" y="21"/>
                    <a:pt x="199" y="21"/>
                  </a:cubicBezTo>
                  <a:cubicBezTo>
                    <a:pt x="199" y="21"/>
                    <a:pt x="199" y="21"/>
                    <a:pt x="199" y="21"/>
                  </a:cubicBezTo>
                  <a:cubicBezTo>
                    <a:pt x="199" y="21"/>
                    <a:pt x="198" y="21"/>
                    <a:pt x="198" y="21"/>
                  </a:cubicBezTo>
                  <a:cubicBezTo>
                    <a:pt x="198" y="21"/>
                    <a:pt x="198" y="22"/>
                    <a:pt x="198" y="22"/>
                  </a:cubicBezTo>
                  <a:cubicBezTo>
                    <a:pt x="198" y="22"/>
                    <a:pt x="197" y="22"/>
                    <a:pt x="197" y="22"/>
                  </a:cubicBezTo>
                  <a:cubicBezTo>
                    <a:pt x="197" y="22"/>
                    <a:pt x="197" y="21"/>
                    <a:pt x="197" y="21"/>
                  </a:cubicBezTo>
                  <a:cubicBezTo>
                    <a:pt x="197" y="21"/>
                    <a:pt x="197" y="21"/>
                    <a:pt x="197" y="21"/>
                  </a:cubicBezTo>
                  <a:cubicBezTo>
                    <a:pt x="197" y="21"/>
                    <a:pt x="197" y="20"/>
                    <a:pt x="197" y="20"/>
                  </a:cubicBezTo>
                  <a:cubicBezTo>
                    <a:pt x="197" y="20"/>
                    <a:pt x="197" y="20"/>
                    <a:pt x="197" y="20"/>
                  </a:cubicBezTo>
                  <a:cubicBezTo>
                    <a:pt x="197" y="20"/>
                    <a:pt x="197" y="19"/>
                    <a:pt x="197" y="19"/>
                  </a:cubicBezTo>
                  <a:cubicBezTo>
                    <a:pt x="198" y="19"/>
                    <a:pt x="198" y="20"/>
                    <a:pt x="198" y="20"/>
                  </a:cubicBezTo>
                  <a:cubicBezTo>
                    <a:pt x="198" y="20"/>
                    <a:pt x="199" y="20"/>
                    <a:pt x="199" y="20"/>
                  </a:cubicBezTo>
                  <a:cubicBezTo>
                    <a:pt x="199" y="20"/>
                    <a:pt x="199" y="20"/>
                    <a:pt x="199" y="20"/>
                  </a:cubicBezTo>
                  <a:cubicBezTo>
                    <a:pt x="199" y="20"/>
                    <a:pt x="200" y="20"/>
                    <a:pt x="200" y="20"/>
                  </a:cubicBezTo>
                  <a:cubicBezTo>
                    <a:pt x="200" y="20"/>
                    <a:pt x="200" y="20"/>
                    <a:pt x="200" y="20"/>
                  </a:cubicBezTo>
                  <a:cubicBezTo>
                    <a:pt x="200" y="20"/>
                    <a:pt x="200" y="21"/>
                    <a:pt x="201" y="21"/>
                  </a:cubicBezTo>
                  <a:cubicBezTo>
                    <a:pt x="201" y="21"/>
                    <a:pt x="201" y="21"/>
                    <a:pt x="201" y="21"/>
                  </a:cubicBezTo>
                  <a:cubicBezTo>
                    <a:pt x="202" y="21"/>
                    <a:pt x="202" y="21"/>
                    <a:pt x="202" y="21"/>
                  </a:cubicBezTo>
                  <a:cubicBezTo>
                    <a:pt x="202" y="21"/>
                    <a:pt x="203" y="21"/>
                    <a:pt x="203" y="21"/>
                  </a:cubicBezTo>
                  <a:cubicBezTo>
                    <a:pt x="203" y="21"/>
                    <a:pt x="204" y="21"/>
                    <a:pt x="204" y="21"/>
                  </a:cubicBezTo>
                  <a:cubicBezTo>
                    <a:pt x="204" y="21"/>
                    <a:pt x="204" y="21"/>
                    <a:pt x="204" y="21"/>
                  </a:cubicBezTo>
                  <a:cubicBezTo>
                    <a:pt x="204" y="21"/>
                    <a:pt x="204" y="21"/>
                    <a:pt x="204" y="20"/>
                  </a:cubicBezTo>
                  <a:cubicBezTo>
                    <a:pt x="204" y="20"/>
                    <a:pt x="204" y="20"/>
                    <a:pt x="204" y="20"/>
                  </a:cubicBezTo>
                  <a:cubicBezTo>
                    <a:pt x="204" y="20"/>
                    <a:pt x="204" y="19"/>
                    <a:pt x="204" y="19"/>
                  </a:cubicBezTo>
                  <a:cubicBezTo>
                    <a:pt x="204" y="19"/>
                    <a:pt x="204" y="19"/>
                    <a:pt x="204" y="19"/>
                  </a:cubicBezTo>
                  <a:cubicBezTo>
                    <a:pt x="204" y="19"/>
                    <a:pt x="204" y="19"/>
                    <a:pt x="204" y="19"/>
                  </a:cubicBezTo>
                  <a:cubicBezTo>
                    <a:pt x="204" y="19"/>
                    <a:pt x="204" y="20"/>
                    <a:pt x="205" y="20"/>
                  </a:cubicBezTo>
                  <a:cubicBezTo>
                    <a:pt x="205" y="20"/>
                    <a:pt x="205" y="20"/>
                    <a:pt x="205" y="20"/>
                  </a:cubicBezTo>
                  <a:cubicBezTo>
                    <a:pt x="205" y="21"/>
                    <a:pt x="206" y="21"/>
                    <a:pt x="206" y="21"/>
                  </a:cubicBezTo>
                  <a:cubicBezTo>
                    <a:pt x="206" y="21"/>
                    <a:pt x="206" y="21"/>
                    <a:pt x="206" y="22"/>
                  </a:cubicBezTo>
                  <a:cubicBezTo>
                    <a:pt x="206" y="22"/>
                    <a:pt x="206" y="22"/>
                    <a:pt x="207" y="22"/>
                  </a:cubicBezTo>
                  <a:cubicBezTo>
                    <a:pt x="207" y="22"/>
                    <a:pt x="207" y="22"/>
                    <a:pt x="207" y="23"/>
                  </a:cubicBezTo>
                  <a:cubicBezTo>
                    <a:pt x="207" y="23"/>
                    <a:pt x="206" y="23"/>
                    <a:pt x="206" y="23"/>
                  </a:cubicBezTo>
                  <a:cubicBezTo>
                    <a:pt x="206" y="23"/>
                    <a:pt x="206" y="23"/>
                    <a:pt x="206" y="23"/>
                  </a:cubicBezTo>
                  <a:cubicBezTo>
                    <a:pt x="206" y="23"/>
                    <a:pt x="207" y="23"/>
                    <a:pt x="207" y="23"/>
                  </a:cubicBezTo>
                  <a:cubicBezTo>
                    <a:pt x="207" y="23"/>
                    <a:pt x="207" y="23"/>
                    <a:pt x="207" y="23"/>
                  </a:cubicBezTo>
                  <a:cubicBezTo>
                    <a:pt x="207" y="24"/>
                    <a:pt x="207" y="24"/>
                    <a:pt x="207" y="24"/>
                  </a:cubicBezTo>
                  <a:cubicBezTo>
                    <a:pt x="208" y="24"/>
                    <a:pt x="208" y="24"/>
                    <a:pt x="208" y="24"/>
                  </a:cubicBezTo>
                  <a:cubicBezTo>
                    <a:pt x="208" y="24"/>
                    <a:pt x="208" y="24"/>
                    <a:pt x="208" y="24"/>
                  </a:cubicBezTo>
                  <a:cubicBezTo>
                    <a:pt x="209" y="24"/>
                    <a:pt x="208" y="24"/>
                    <a:pt x="208" y="24"/>
                  </a:cubicBezTo>
                  <a:cubicBezTo>
                    <a:pt x="208" y="24"/>
                    <a:pt x="208" y="24"/>
                    <a:pt x="208" y="23"/>
                  </a:cubicBezTo>
                  <a:cubicBezTo>
                    <a:pt x="208" y="23"/>
                    <a:pt x="208" y="23"/>
                    <a:pt x="208" y="23"/>
                  </a:cubicBezTo>
                  <a:cubicBezTo>
                    <a:pt x="208" y="23"/>
                    <a:pt x="208" y="23"/>
                    <a:pt x="208" y="22"/>
                  </a:cubicBezTo>
                  <a:cubicBezTo>
                    <a:pt x="208" y="22"/>
                    <a:pt x="208" y="22"/>
                    <a:pt x="208" y="22"/>
                  </a:cubicBezTo>
                  <a:cubicBezTo>
                    <a:pt x="208" y="22"/>
                    <a:pt x="208" y="22"/>
                    <a:pt x="208" y="22"/>
                  </a:cubicBezTo>
                  <a:cubicBezTo>
                    <a:pt x="208" y="22"/>
                    <a:pt x="208" y="22"/>
                    <a:pt x="208" y="22"/>
                  </a:cubicBezTo>
                  <a:cubicBezTo>
                    <a:pt x="208" y="22"/>
                    <a:pt x="208" y="22"/>
                    <a:pt x="208" y="22"/>
                  </a:cubicBezTo>
                  <a:cubicBezTo>
                    <a:pt x="208" y="22"/>
                    <a:pt x="207" y="22"/>
                    <a:pt x="207" y="22"/>
                  </a:cubicBezTo>
                  <a:cubicBezTo>
                    <a:pt x="207" y="22"/>
                    <a:pt x="207" y="22"/>
                    <a:pt x="207" y="21"/>
                  </a:cubicBezTo>
                  <a:cubicBezTo>
                    <a:pt x="207" y="21"/>
                    <a:pt x="207" y="21"/>
                    <a:pt x="207" y="21"/>
                  </a:cubicBezTo>
                  <a:cubicBezTo>
                    <a:pt x="207" y="21"/>
                    <a:pt x="208" y="21"/>
                    <a:pt x="208" y="21"/>
                  </a:cubicBezTo>
                  <a:cubicBezTo>
                    <a:pt x="208" y="21"/>
                    <a:pt x="208" y="21"/>
                    <a:pt x="209" y="21"/>
                  </a:cubicBezTo>
                  <a:cubicBezTo>
                    <a:pt x="209" y="21"/>
                    <a:pt x="209" y="20"/>
                    <a:pt x="210" y="20"/>
                  </a:cubicBezTo>
                  <a:cubicBezTo>
                    <a:pt x="210" y="20"/>
                    <a:pt x="210" y="20"/>
                    <a:pt x="211" y="20"/>
                  </a:cubicBezTo>
                  <a:cubicBezTo>
                    <a:pt x="211" y="20"/>
                    <a:pt x="212" y="20"/>
                    <a:pt x="212" y="20"/>
                  </a:cubicBezTo>
                  <a:cubicBezTo>
                    <a:pt x="212" y="20"/>
                    <a:pt x="213" y="20"/>
                    <a:pt x="213" y="20"/>
                  </a:cubicBezTo>
                  <a:cubicBezTo>
                    <a:pt x="214" y="20"/>
                    <a:pt x="215" y="20"/>
                    <a:pt x="215" y="20"/>
                  </a:cubicBezTo>
                  <a:cubicBezTo>
                    <a:pt x="215" y="20"/>
                    <a:pt x="216" y="19"/>
                    <a:pt x="216" y="19"/>
                  </a:cubicBezTo>
                  <a:cubicBezTo>
                    <a:pt x="216" y="19"/>
                    <a:pt x="217" y="19"/>
                    <a:pt x="218" y="19"/>
                  </a:cubicBezTo>
                  <a:cubicBezTo>
                    <a:pt x="218" y="19"/>
                    <a:pt x="218" y="19"/>
                    <a:pt x="218" y="19"/>
                  </a:cubicBezTo>
                  <a:cubicBezTo>
                    <a:pt x="219" y="19"/>
                    <a:pt x="219" y="20"/>
                    <a:pt x="219" y="20"/>
                  </a:cubicBezTo>
                  <a:cubicBezTo>
                    <a:pt x="219" y="20"/>
                    <a:pt x="219" y="20"/>
                    <a:pt x="219" y="20"/>
                  </a:cubicBezTo>
                  <a:cubicBezTo>
                    <a:pt x="219" y="20"/>
                    <a:pt x="219" y="20"/>
                    <a:pt x="219" y="20"/>
                  </a:cubicBezTo>
                  <a:cubicBezTo>
                    <a:pt x="219" y="20"/>
                    <a:pt x="218" y="20"/>
                    <a:pt x="218" y="20"/>
                  </a:cubicBezTo>
                  <a:cubicBezTo>
                    <a:pt x="218" y="20"/>
                    <a:pt x="218" y="21"/>
                    <a:pt x="218" y="21"/>
                  </a:cubicBezTo>
                  <a:cubicBezTo>
                    <a:pt x="218" y="21"/>
                    <a:pt x="218" y="21"/>
                    <a:pt x="218" y="21"/>
                  </a:cubicBezTo>
                  <a:cubicBezTo>
                    <a:pt x="218" y="22"/>
                    <a:pt x="219" y="22"/>
                    <a:pt x="219" y="22"/>
                  </a:cubicBezTo>
                  <a:cubicBezTo>
                    <a:pt x="219" y="22"/>
                    <a:pt x="220" y="22"/>
                    <a:pt x="220" y="22"/>
                  </a:cubicBezTo>
                  <a:cubicBezTo>
                    <a:pt x="220" y="22"/>
                    <a:pt x="221" y="22"/>
                    <a:pt x="221" y="22"/>
                  </a:cubicBezTo>
                  <a:cubicBezTo>
                    <a:pt x="222" y="22"/>
                    <a:pt x="222" y="23"/>
                    <a:pt x="223" y="23"/>
                  </a:cubicBezTo>
                  <a:cubicBezTo>
                    <a:pt x="223" y="23"/>
                    <a:pt x="223" y="22"/>
                    <a:pt x="223" y="22"/>
                  </a:cubicBezTo>
                  <a:cubicBezTo>
                    <a:pt x="223" y="22"/>
                    <a:pt x="223" y="22"/>
                    <a:pt x="223" y="22"/>
                  </a:cubicBezTo>
                  <a:cubicBezTo>
                    <a:pt x="223" y="22"/>
                    <a:pt x="223" y="21"/>
                    <a:pt x="223" y="21"/>
                  </a:cubicBezTo>
                  <a:cubicBezTo>
                    <a:pt x="223" y="21"/>
                    <a:pt x="224" y="21"/>
                    <a:pt x="224" y="21"/>
                  </a:cubicBezTo>
                  <a:cubicBezTo>
                    <a:pt x="224" y="21"/>
                    <a:pt x="224" y="22"/>
                    <a:pt x="224" y="22"/>
                  </a:cubicBezTo>
                  <a:cubicBezTo>
                    <a:pt x="224" y="22"/>
                    <a:pt x="224" y="23"/>
                    <a:pt x="224" y="23"/>
                  </a:cubicBezTo>
                  <a:cubicBezTo>
                    <a:pt x="224" y="23"/>
                    <a:pt x="225" y="23"/>
                    <a:pt x="225" y="23"/>
                  </a:cubicBezTo>
                  <a:cubicBezTo>
                    <a:pt x="225" y="23"/>
                    <a:pt x="226" y="23"/>
                    <a:pt x="226" y="23"/>
                  </a:cubicBezTo>
                  <a:cubicBezTo>
                    <a:pt x="226" y="23"/>
                    <a:pt x="227" y="23"/>
                    <a:pt x="227" y="23"/>
                  </a:cubicBezTo>
                  <a:cubicBezTo>
                    <a:pt x="227" y="22"/>
                    <a:pt x="227" y="22"/>
                    <a:pt x="228" y="22"/>
                  </a:cubicBezTo>
                  <a:cubicBezTo>
                    <a:pt x="228" y="22"/>
                    <a:pt x="229" y="22"/>
                    <a:pt x="229" y="22"/>
                  </a:cubicBezTo>
                  <a:cubicBezTo>
                    <a:pt x="229" y="22"/>
                    <a:pt x="230" y="22"/>
                    <a:pt x="230" y="22"/>
                  </a:cubicBezTo>
                  <a:cubicBezTo>
                    <a:pt x="230" y="22"/>
                    <a:pt x="230" y="22"/>
                    <a:pt x="230" y="22"/>
                  </a:cubicBezTo>
                  <a:cubicBezTo>
                    <a:pt x="231" y="22"/>
                    <a:pt x="231" y="21"/>
                    <a:pt x="231" y="21"/>
                  </a:cubicBezTo>
                  <a:cubicBezTo>
                    <a:pt x="231" y="21"/>
                    <a:pt x="231" y="22"/>
                    <a:pt x="231" y="22"/>
                  </a:cubicBezTo>
                  <a:cubicBezTo>
                    <a:pt x="232" y="22"/>
                    <a:pt x="232" y="22"/>
                    <a:pt x="232" y="22"/>
                  </a:cubicBezTo>
                  <a:cubicBezTo>
                    <a:pt x="232" y="22"/>
                    <a:pt x="232" y="21"/>
                    <a:pt x="232" y="21"/>
                  </a:cubicBezTo>
                  <a:cubicBezTo>
                    <a:pt x="232" y="21"/>
                    <a:pt x="231" y="21"/>
                    <a:pt x="231" y="21"/>
                  </a:cubicBezTo>
                  <a:cubicBezTo>
                    <a:pt x="231" y="21"/>
                    <a:pt x="231" y="20"/>
                    <a:pt x="231" y="20"/>
                  </a:cubicBezTo>
                  <a:cubicBezTo>
                    <a:pt x="231" y="20"/>
                    <a:pt x="231" y="20"/>
                    <a:pt x="231" y="20"/>
                  </a:cubicBezTo>
                  <a:cubicBezTo>
                    <a:pt x="231" y="20"/>
                    <a:pt x="231" y="19"/>
                    <a:pt x="231" y="19"/>
                  </a:cubicBezTo>
                  <a:cubicBezTo>
                    <a:pt x="231" y="19"/>
                    <a:pt x="230" y="19"/>
                    <a:pt x="230" y="19"/>
                  </a:cubicBezTo>
                  <a:cubicBezTo>
                    <a:pt x="230" y="19"/>
                    <a:pt x="230" y="19"/>
                    <a:pt x="230" y="19"/>
                  </a:cubicBezTo>
                  <a:cubicBezTo>
                    <a:pt x="230" y="19"/>
                    <a:pt x="229" y="18"/>
                    <a:pt x="229" y="18"/>
                  </a:cubicBezTo>
                  <a:cubicBezTo>
                    <a:pt x="229" y="18"/>
                    <a:pt x="230" y="18"/>
                    <a:pt x="230" y="18"/>
                  </a:cubicBezTo>
                  <a:cubicBezTo>
                    <a:pt x="230" y="18"/>
                    <a:pt x="230" y="18"/>
                    <a:pt x="230" y="18"/>
                  </a:cubicBezTo>
                  <a:cubicBezTo>
                    <a:pt x="231" y="18"/>
                    <a:pt x="231" y="18"/>
                    <a:pt x="231" y="17"/>
                  </a:cubicBezTo>
                  <a:cubicBezTo>
                    <a:pt x="231" y="17"/>
                    <a:pt x="230" y="17"/>
                    <a:pt x="231" y="17"/>
                  </a:cubicBezTo>
                  <a:cubicBezTo>
                    <a:pt x="231" y="16"/>
                    <a:pt x="231" y="16"/>
                    <a:pt x="231" y="16"/>
                  </a:cubicBezTo>
                  <a:cubicBezTo>
                    <a:pt x="231" y="16"/>
                    <a:pt x="231" y="16"/>
                    <a:pt x="231" y="16"/>
                  </a:cubicBezTo>
                  <a:cubicBezTo>
                    <a:pt x="232" y="16"/>
                    <a:pt x="232" y="16"/>
                    <a:pt x="232" y="16"/>
                  </a:cubicBezTo>
                  <a:cubicBezTo>
                    <a:pt x="232" y="16"/>
                    <a:pt x="233" y="17"/>
                    <a:pt x="233" y="17"/>
                  </a:cubicBezTo>
                  <a:cubicBezTo>
                    <a:pt x="233" y="17"/>
                    <a:pt x="233" y="17"/>
                    <a:pt x="233" y="17"/>
                  </a:cubicBezTo>
                  <a:cubicBezTo>
                    <a:pt x="233" y="17"/>
                    <a:pt x="234" y="17"/>
                    <a:pt x="234" y="17"/>
                  </a:cubicBezTo>
                  <a:cubicBezTo>
                    <a:pt x="234" y="17"/>
                    <a:pt x="234" y="17"/>
                    <a:pt x="234" y="17"/>
                  </a:cubicBezTo>
                  <a:cubicBezTo>
                    <a:pt x="234" y="17"/>
                    <a:pt x="235" y="18"/>
                    <a:pt x="235" y="18"/>
                  </a:cubicBezTo>
                  <a:cubicBezTo>
                    <a:pt x="235" y="18"/>
                    <a:pt x="235" y="18"/>
                    <a:pt x="235" y="18"/>
                  </a:cubicBezTo>
                  <a:cubicBezTo>
                    <a:pt x="235" y="18"/>
                    <a:pt x="235" y="19"/>
                    <a:pt x="236" y="18"/>
                  </a:cubicBezTo>
                  <a:cubicBezTo>
                    <a:pt x="236" y="18"/>
                    <a:pt x="236" y="18"/>
                    <a:pt x="236" y="18"/>
                  </a:cubicBezTo>
                  <a:cubicBezTo>
                    <a:pt x="236" y="18"/>
                    <a:pt x="236" y="18"/>
                    <a:pt x="236" y="17"/>
                  </a:cubicBezTo>
                  <a:cubicBezTo>
                    <a:pt x="236" y="17"/>
                    <a:pt x="236" y="17"/>
                    <a:pt x="236" y="17"/>
                  </a:cubicBezTo>
                  <a:cubicBezTo>
                    <a:pt x="236" y="17"/>
                    <a:pt x="237" y="17"/>
                    <a:pt x="237" y="17"/>
                  </a:cubicBezTo>
                  <a:cubicBezTo>
                    <a:pt x="237" y="17"/>
                    <a:pt x="237" y="18"/>
                    <a:pt x="237" y="18"/>
                  </a:cubicBezTo>
                  <a:cubicBezTo>
                    <a:pt x="237" y="18"/>
                    <a:pt x="238" y="18"/>
                    <a:pt x="238" y="18"/>
                  </a:cubicBezTo>
                  <a:cubicBezTo>
                    <a:pt x="238" y="18"/>
                    <a:pt x="238" y="17"/>
                    <a:pt x="238" y="17"/>
                  </a:cubicBezTo>
                  <a:cubicBezTo>
                    <a:pt x="238" y="17"/>
                    <a:pt x="238" y="17"/>
                    <a:pt x="238" y="17"/>
                  </a:cubicBezTo>
                  <a:cubicBezTo>
                    <a:pt x="238" y="17"/>
                    <a:pt x="239" y="17"/>
                    <a:pt x="239" y="17"/>
                  </a:cubicBezTo>
                  <a:cubicBezTo>
                    <a:pt x="239" y="17"/>
                    <a:pt x="240" y="17"/>
                    <a:pt x="240" y="17"/>
                  </a:cubicBezTo>
                  <a:cubicBezTo>
                    <a:pt x="240" y="17"/>
                    <a:pt x="240" y="17"/>
                    <a:pt x="240" y="17"/>
                  </a:cubicBezTo>
                  <a:cubicBezTo>
                    <a:pt x="241" y="17"/>
                    <a:pt x="241" y="17"/>
                    <a:pt x="241" y="17"/>
                  </a:cubicBezTo>
                  <a:cubicBezTo>
                    <a:pt x="241" y="17"/>
                    <a:pt x="241" y="17"/>
                    <a:pt x="241" y="17"/>
                  </a:cubicBezTo>
                  <a:cubicBezTo>
                    <a:pt x="241" y="17"/>
                    <a:pt x="242" y="17"/>
                    <a:pt x="242" y="17"/>
                  </a:cubicBezTo>
                  <a:cubicBezTo>
                    <a:pt x="242" y="17"/>
                    <a:pt x="242" y="18"/>
                    <a:pt x="242" y="18"/>
                  </a:cubicBezTo>
                  <a:cubicBezTo>
                    <a:pt x="242" y="18"/>
                    <a:pt x="243" y="18"/>
                    <a:pt x="243" y="18"/>
                  </a:cubicBezTo>
                  <a:cubicBezTo>
                    <a:pt x="243" y="18"/>
                    <a:pt x="243" y="19"/>
                    <a:pt x="244" y="19"/>
                  </a:cubicBezTo>
                  <a:cubicBezTo>
                    <a:pt x="244" y="19"/>
                    <a:pt x="244" y="19"/>
                    <a:pt x="244" y="19"/>
                  </a:cubicBezTo>
                  <a:cubicBezTo>
                    <a:pt x="244" y="19"/>
                    <a:pt x="244" y="19"/>
                    <a:pt x="244" y="19"/>
                  </a:cubicBezTo>
                  <a:cubicBezTo>
                    <a:pt x="245" y="19"/>
                    <a:pt x="245" y="19"/>
                    <a:pt x="245" y="19"/>
                  </a:cubicBezTo>
                  <a:cubicBezTo>
                    <a:pt x="245" y="19"/>
                    <a:pt x="245" y="19"/>
                    <a:pt x="245" y="19"/>
                  </a:cubicBezTo>
                  <a:cubicBezTo>
                    <a:pt x="245" y="20"/>
                    <a:pt x="245" y="20"/>
                    <a:pt x="245" y="20"/>
                  </a:cubicBezTo>
                  <a:cubicBezTo>
                    <a:pt x="245" y="20"/>
                    <a:pt x="245" y="21"/>
                    <a:pt x="245" y="21"/>
                  </a:cubicBezTo>
                  <a:cubicBezTo>
                    <a:pt x="245" y="21"/>
                    <a:pt x="246" y="21"/>
                    <a:pt x="246" y="21"/>
                  </a:cubicBezTo>
                  <a:cubicBezTo>
                    <a:pt x="246" y="21"/>
                    <a:pt x="246" y="21"/>
                    <a:pt x="246" y="21"/>
                  </a:cubicBezTo>
                  <a:cubicBezTo>
                    <a:pt x="246" y="21"/>
                    <a:pt x="247" y="21"/>
                    <a:pt x="247" y="21"/>
                  </a:cubicBezTo>
                  <a:cubicBezTo>
                    <a:pt x="247" y="21"/>
                    <a:pt x="247" y="22"/>
                    <a:pt x="247" y="22"/>
                  </a:cubicBezTo>
                  <a:cubicBezTo>
                    <a:pt x="247" y="22"/>
                    <a:pt x="247" y="22"/>
                    <a:pt x="246" y="22"/>
                  </a:cubicBezTo>
                  <a:cubicBezTo>
                    <a:pt x="246" y="22"/>
                    <a:pt x="246" y="22"/>
                    <a:pt x="246" y="22"/>
                  </a:cubicBezTo>
                  <a:cubicBezTo>
                    <a:pt x="246" y="22"/>
                    <a:pt x="246" y="22"/>
                    <a:pt x="246" y="22"/>
                  </a:cubicBezTo>
                  <a:cubicBezTo>
                    <a:pt x="246" y="22"/>
                    <a:pt x="246" y="22"/>
                    <a:pt x="246" y="22"/>
                  </a:cubicBezTo>
                  <a:cubicBezTo>
                    <a:pt x="247" y="22"/>
                    <a:pt x="247" y="22"/>
                    <a:pt x="247" y="22"/>
                  </a:cubicBezTo>
                  <a:cubicBezTo>
                    <a:pt x="247" y="22"/>
                    <a:pt x="247" y="23"/>
                    <a:pt x="247" y="23"/>
                  </a:cubicBezTo>
                  <a:cubicBezTo>
                    <a:pt x="247" y="23"/>
                    <a:pt x="247" y="23"/>
                    <a:pt x="247" y="23"/>
                  </a:cubicBezTo>
                  <a:cubicBezTo>
                    <a:pt x="247" y="23"/>
                    <a:pt x="247" y="23"/>
                    <a:pt x="247" y="23"/>
                  </a:cubicBezTo>
                  <a:cubicBezTo>
                    <a:pt x="247" y="23"/>
                    <a:pt x="248" y="23"/>
                    <a:pt x="248" y="23"/>
                  </a:cubicBezTo>
                  <a:cubicBezTo>
                    <a:pt x="248" y="23"/>
                    <a:pt x="248" y="23"/>
                    <a:pt x="249" y="23"/>
                  </a:cubicBezTo>
                  <a:cubicBezTo>
                    <a:pt x="249" y="23"/>
                    <a:pt x="249" y="23"/>
                    <a:pt x="249" y="23"/>
                  </a:cubicBezTo>
                  <a:cubicBezTo>
                    <a:pt x="249" y="23"/>
                    <a:pt x="249" y="23"/>
                    <a:pt x="249" y="24"/>
                  </a:cubicBezTo>
                  <a:cubicBezTo>
                    <a:pt x="249" y="24"/>
                    <a:pt x="248" y="24"/>
                    <a:pt x="248" y="24"/>
                  </a:cubicBezTo>
                  <a:cubicBezTo>
                    <a:pt x="248" y="24"/>
                    <a:pt x="248" y="24"/>
                    <a:pt x="248" y="24"/>
                  </a:cubicBezTo>
                  <a:cubicBezTo>
                    <a:pt x="248" y="24"/>
                    <a:pt x="249" y="25"/>
                    <a:pt x="249" y="25"/>
                  </a:cubicBezTo>
                  <a:cubicBezTo>
                    <a:pt x="249" y="25"/>
                    <a:pt x="249" y="25"/>
                    <a:pt x="249" y="25"/>
                  </a:cubicBezTo>
                  <a:cubicBezTo>
                    <a:pt x="249" y="25"/>
                    <a:pt x="249" y="24"/>
                    <a:pt x="249" y="24"/>
                  </a:cubicBezTo>
                  <a:cubicBezTo>
                    <a:pt x="249" y="24"/>
                    <a:pt x="250" y="24"/>
                    <a:pt x="250" y="24"/>
                  </a:cubicBezTo>
                  <a:cubicBezTo>
                    <a:pt x="250" y="24"/>
                    <a:pt x="250" y="24"/>
                    <a:pt x="250" y="24"/>
                  </a:cubicBezTo>
                  <a:cubicBezTo>
                    <a:pt x="250" y="25"/>
                    <a:pt x="251" y="25"/>
                    <a:pt x="251" y="25"/>
                  </a:cubicBezTo>
                  <a:cubicBezTo>
                    <a:pt x="251" y="25"/>
                    <a:pt x="251" y="25"/>
                    <a:pt x="251" y="26"/>
                  </a:cubicBezTo>
                  <a:cubicBezTo>
                    <a:pt x="251" y="26"/>
                    <a:pt x="251" y="26"/>
                    <a:pt x="251" y="26"/>
                  </a:cubicBezTo>
                  <a:cubicBezTo>
                    <a:pt x="251" y="26"/>
                    <a:pt x="251" y="27"/>
                    <a:pt x="251" y="27"/>
                  </a:cubicBezTo>
                  <a:cubicBezTo>
                    <a:pt x="251" y="27"/>
                    <a:pt x="251" y="27"/>
                    <a:pt x="250" y="27"/>
                  </a:cubicBezTo>
                  <a:cubicBezTo>
                    <a:pt x="250" y="27"/>
                    <a:pt x="251" y="28"/>
                    <a:pt x="251" y="28"/>
                  </a:cubicBezTo>
                  <a:cubicBezTo>
                    <a:pt x="251" y="28"/>
                    <a:pt x="251" y="28"/>
                    <a:pt x="251" y="28"/>
                  </a:cubicBezTo>
                  <a:cubicBezTo>
                    <a:pt x="251" y="28"/>
                    <a:pt x="252" y="28"/>
                    <a:pt x="252" y="28"/>
                  </a:cubicBezTo>
                  <a:cubicBezTo>
                    <a:pt x="252" y="28"/>
                    <a:pt x="252" y="29"/>
                    <a:pt x="252" y="29"/>
                  </a:cubicBezTo>
                  <a:cubicBezTo>
                    <a:pt x="253" y="29"/>
                    <a:pt x="253" y="29"/>
                    <a:pt x="253" y="29"/>
                  </a:cubicBezTo>
                  <a:cubicBezTo>
                    <a:pt x="253" y="29"/>
                    <a:pt x="254" y="29"/>
                    <a:pt x="254" y="29"/>
                  </a:cubicBezTo>
                  <a:cubicBezTo>
                    <a:pt x="254" y="29"/>
                    <a:pt x="254" y="30"/>
                    <a:pt x="254" y="30"/>
                  </a:cubicBezTo>
                  <a:cubicBezTo>
                    <a:pt x="254" y="30"/>
                    <a:pt x="255" y="30"/>
                    <a:pt x="255" y="30"/>
                  </a:cubicBezTo>
                  <a:cubicBezTo>
                    <a:pt x="255" y="30"/>
                    <a:pt x="255" y="30"/>
                    <a:pt x="256" y="30"/>
                  </a:cubicBezTo>
                  <a:cubicBezTo>
                    <a:pt x="256" y="30"/>
                    <a:pt x="256" y="30"/>
                    <a:pt x="256" y="31"/>
                  </a:cubicBezTo>
                  <a:cubicBezTo>
                    <a:pt x="257" y="31"/>
                    <a:pt x="257" y="31"/>
                    <a:pt x="257" y="31"/>
                  </a:cubicBezTo>
                  <a:cubicBezTo>
                    <a:pt x="257" y="31"/>
                    <a:pt x="257" y="31"/>
                    <a:pt x="258" y="31"/>
                  </a:cubicBezTo>
                  <a:cubicBezTo>
                    <a:pt x="258" y="31"/>
                    <a:pt x="258" y="30"/>
                    <a:pt x="258" y="30"/>
                  </a:cubicBezTo>
                  <a:cubicBezTo>
                    <a:pt x="258" y="30"/>
                    <a:pt x="258" y="31"/>
                    <a:pt x="258" y="31"/>
                  </a:cubicBezTo>
                  <a:cubicBezTo>
                    <a:pt x="258" y="31"/>
                    <a:pt x="259" y="31"/>
                    <a:pt x="259" y="31"/>
                  </a:cubicBezTo>
                  <a:cubicBezTo>
                    <a:pt x="259" y="31"/>
                    <a:pt x="259" y="32"/>
                    <a:pt x="259" y="32"/>
                  </a:cubicBezTo>
                  <a:cubicBezTo>
                    <a:pt x="259" y="31"/>
                    <a:pt x="260" y="31"/>
                    <a:pt x="260" y="31"/>
                  </a:cubicBezTo>
                  <a:cubicBezTo>
                    <a:pt x="260" y="31"/>
                    <a:pt x="260" y="30"/>
                    <a:pt x="260" y="30"/>
                  </a:cubicBezTo>
                  <a:cubicBezTo>
                    <a:pt x="260" y="30"/>
                    <a:pt x="260" y="29"/>
                    <a:pt x="260" y="29"/>
                  </a:cubicBezTo>
                  <a:cubicBezTo>
                    <a:pt x="260" y="29"/>
                    <a:pt x="260" y="29"/>
                    <a:pt x="259" y="28"/>
                  </a:cubicBezTo>
                  <a:cubicBezTo>
                    <a:pt x="259" y="28"/>
                    <a:pt x="259" y="28"/>
                    <a:pt x="259" y="28"/>
                  </a:cubicBezTo>
                  <a:cubicBezTo>
                    <a:pt x="259" y="27"/>
                    <a:pt x="259" y="27"/>
                    <a:pt x="259" y="27"/>
                  </a:cubicBezTo>
                  <a:cubicBezTo>
                    <a:pt x="259" y="26"/>
                    <a:pt x="259" y="26"/>
                    <a:pt x="258" y="26"/>
                  </a:cubicBezTo>
                  <a:cubicBezTo>
                    <a:pt x="258" y="26"/>
                    <a:pt x="258" y="25"/>
                    <a:pt x="258" y="25"/>
                  </a:cubicBezTo>
                  <a:cubicBezTo>
                    <a:pt x="258" y="25"/>
                    <a:pt x="258" y="25"/>
                    <a:pt x="258" y="24"/>
                  </a:cubicBezTo>
                  <a:cubicBezTo>
                    <a:pt x="257" y="24"/>
                    <a:pt x="257" y="24"/>
                    <a:pt x="258" y="24"/>
                  </a:cubicBezTo>
                  <a:cubicBezTo>
                    <a:pt x="258" y="24"/>
                    <a:pt x="258" y="24"/>
                    <a:pt x="258" y="24"/>
                  </a:cubicBezTo>
                  <a:cubicBezTo>
                    <a:pt x="258" y="24"/>
                    <a:pt x="259" y="24"/>
                    <a:pt x="259" y="25"/>
                  </a:cubicBezTo>
                  <a:cubicBezTo>
                    <a:pt x="259" y="25"/>
                    <a:pt x="259" y="25"/>
                    <a:pt x="259" y="25"/>
                  </a:cubicBezTo>
                  <a:cubicBezTo>
                    <a:pt x="259" y="25"/>
                    <a:pt x="260" y="26"/>
                    <a:pt x="260" y="26"/>
                  </a:cubicBezTo>
                  <a:cubicBezTo>
                    <a:pt x="260" y="26"/>
                    <a:pt x="260" y="26"/>
                    <a:pt x="261" y="26"/>
                  </a:cubicBezTo>
                  <a:cubicBezTo>
                    <a:pt x="261" y="26"/>
                    <a:pt x="262" y="26"/>
                    <a:pt x="262" y="26"/>
                  </a:cubicBezTo>
                  <a:cubicBezTo>
                    <a:pt x="263" y="26"/>
                    <a:pt x="264" y="26"/>
                    <a:pt x="264" y="26"/>
                  </a:cubicBezTo>
                  <a:cubicBezTo>
                    <a:pt x="264" y="26"/>
                    <a:pt x="265" y="26"/>
                    <a:pt x="265" y="26"/>
                  </a:cubicBezTo>
                  <a:cubicBezTo>
                    <a:pt x="265" y="26"/>
                    <a:pt x="265" y="26"/>
                    <a:pt x="265" y="26"/>
                  </a:cubicBezTo>
                  <a:cubicBezTo>
                    <a:pt x="265" y="25"/>
                    <a:pt x="265" y="25"/>
                    <a:pt x="266" y="25"/>
                  </a:cubicBezTo>
                  <a:cubicBezTo>
                    <a:pt x="266" y="25"/>
                    <a:pt x="266" y="25"/>
                    <a:pt x="266" y="25"/>
                  </a:cubicBezTo>
                  <a:cubicBezTo>
                    <a:pt x="267" y="25"/>
                    <a:pt x="267" y="25"/>
                    <a:pt x="267" y="25"/>
                  </a:cubicBezTo>
                  <a:cubicBezTo>
                    <a:pt x="267" y="25"/>
                    <a:pt x="268" y="24"/>
                    <a:pt x="268" y="24"/>
                  </a:cubicBezTo>
                  <a:cubicBezTo>
                    <a:pt x="269" y="25"/>
                    <a:pt x="269" y="25"/>
                    <a:pt x="270" y="25"/>
                  </a:cubicBezTo>
                  <a:cubicBezTo>
                    <a:pt x="270" y="25"/>
                    <a:pt x="271" y="26"/>
                    <a:pt x="272" y="26"/>
                  </a:cubicBezTo>
                  <a:cubicBezTo>
                    <a:pt x="272" y="26"/>
                    <a:pt x="273" y="26"/>
                    <a:pt x="273" y="27"/>
                  </a:cubicBezTo>
                  <a:cubicBezTo>
                    <a:pt x="274" y="27"/>
                    <a:pt x="274" y="27"/>
                    <a:pt x="274" y="27"/>
                  </a:cubicBezTo>
                  <a:cubicBezTo>
                    <a:pt x="274" y="27"/>
                    <a:pt x="274" y="27"/>
                    <a:pt x="274" y="27"/>
                  </a:cubicBezTo>
                  <a:cubicBezTo>
                    <a:pt x="275" y="27"/>
                    <a:pt x="275" y="27"/>
                    <a:pt x="275" y="27"/>
                  </a:cubicBezTo>
                  <a:cubicBezTo>
                    <a:pt x="275" y="27"/>
                    <a:pt x="274" y="26"/>
                    <a:pt x="274" y="26"/>
                  </a:cubicBezTo>
                  <a:cubicBezTo>
                    <a:pt x="274" y="26"/>
                    <a:pt x="274" y="26"/>
                    <a:pt x="274" y="26"/>
                  </a:cubicBezTo>
                  <a:cubicBezTo>
                    <a:pt x="274" y="26"/>
                    <a:pt x="275" y="26"/>
                    <a:pt x="275" y="26"/>
                  </a:cubicBezTo>
                  <a:cubicBezTo>
                    <a:pt x="275" y="26"/>
                    <a:pt x="275" y="25"/>
                    <a:pt x="275" y="25"/>
                  </a:cubicBezTo>
                  <a:cubicBezTo>
                    <a:pt x="275" y="25"/>
                    <a:pt x="274" y="25"/>
                    <a:pt x="274" y="25"/>
                  </a:cubicBezTo>
                  <a:cubicBezTo>
                    <a:pt x="274" y="25"/>
                    <a:pt x="274" y="25"/>
                    <a:pt x="274" y="25"/>
                  </a:cubicBezTo>
                  <a:cubicBezTo>
                    <a:pt x="274" y="25"/>
                    <a:pt x="273" y="25"/>
                    <a:pt x="273" y="25"/>
                  </a:cubicBezTo>
                  <a:cubicBezTo>
                    <a:pt x="273" y="25"/>
                    <a:pt x="273" y="24"/>
                    <a:pt x="273" y="24"/>
                  </a:cubicBezTo>
                  <a:cubicBezTo>
                    <a:pt x="274" y="24"/>
                    <a:pt x="274" y="24"/>
                    <a:pt x="274" y="24"/>
                  </a:cubicBezTo>
                  <a:cubicBezTo>
                    <a:pt x="274" y="24"/>
                    <a:pt x="275" y="23"/>
                    <a:pt x="275" y="23"/>
                  </a:cubicBezTo>
                  <a:cubicBezTo>
                    <a:pt x="275" y="23"/>
                    <a:pt x="275" y="24"/>
                    <a:pt x="275" y="24"/>
                  </a:cubicBezTo>
                  <a:cubicBezTo>
                    <a:pt x="275" y="24"/>
                    <a:pt x="276" y="24"/>
                    <a:pt x="276" y="24"/>
                  </a:cubicBezTo>
                  <a:cubicBezTo>
                    <a:pt x="276" y="24"/>
                    <a:pt x="276" y="24"/>
                    <a:pt x="276" y="24"/>
                  </a:cubicBezTo>
                  <a:cubicBezTo>
                    <a:pt x="277" y="24"/>
                    <a:pt x="277" y="24"/>
                    <a:pt x="277" y="24"/>
                  </a:cubicBezTo>
                  <a:cubicBezTo>
                    <a:pt x="277" y="24"/>
                    <a:pt x="277" y="24"/>
                    <a:pt x="277" y="24"/>
                  </a:cubicBezTo>
                  <a:cubicBezTo>
                    <a:pt x="277" y="24"/>
                    <a:pt x="278" y="24"/>
                    <a:pt x="278" y="24"/>
                  </a:cubicBezTo>
                  <a:cubicBezTo>
                    <a:pt x="278" y="24"/>
                    <a:pt x="278" y="24"/>
                    <a:pt x="278" y="24"/>
                  </a:cubicBezTo>
                  <a:cubicBezTo>
                    <a:pt x="278" y="24"/>
                    <a:pt x="278" y="23"/>
                    <a:pt x="278" y="23"/>
                  </a:cubicBezTo>
                  <a:cubicBezTo>
                    <a:pt x="278" y="23"/>
                    <a:pt x="278" y="23"/>
                    <a:pt x="277" y="23"/>
                  </a:cubicBezTo>
                  <a:cubicBezTo>
                    <a:pt x="277" y="23"/>
                    <a:pt x="277" y="23"/>
                    <a:pt x="277" y="23"/>
                  </a:cubicBezTo>
                  <a:cubicBezTo>
                    <a:pt x="277" y="23"/>
                    <a:pt x="276" y="23"/>
                    <a:pt x="276" y="23"/>
                  </a:cubicBezTo>
                  <a:cubicBezTo>
                    <a:pt x="276" y="23"/>
                    <a:pt x="276" y="23"/>
                    <a:pt x="276" y="22"/>
                  </a:cubicBezTo>
                  <a:cubicBezTo>
                    <a:pt x="276" y="22"/>
                    <a:pt x="276" y="22"/>
                    <a:pt x="275" y="22"/>
                  </a:cubicBezTo>
                  <a:cubicBezTo>
                    <a:pt x="275" y="22"/>
                    <a:pt x="275" y="21"/>
                    <a:pt x="275" y="21"/>
                  </a:cubicBezTo>
                  <a:cubicBezTo>
                    <a:pt x="275" y="21"/>
                    <a:pt x="275" y="21"/>
                    <a:pt x="275" y="21"/>
                  </a:cubicBezTo>
                  <a:cubicBezTo>
                    <a:pt x="274" y="21"/>
                    <a:pt x="274" y="21"/>
                    <a:pt x="274" y="21"/>
                  </a:cubicBezTo>
                  <a:cubicBezTo>
                    <a:pt x="274" y="21"/>
                    <a:pt x="274" y="20"/>
                    <a:pt x="274" y="20"/>
                  </a:cubicBezTo>
                  <a:cubicBezTo>
                    <a:pt x="274" y="20"/>
                    <a:pt x="274" y="20"/>
                    <a:pt x="274" y="19"/>
                  </a:cubicBezTo>
                  <a:cubicBezTo>
                    <a:pt x="275" y="19"/>
                    <a:pt x="275" y="19"/>
                    <a:pt x="275" y="19"/>
                  </a:cubicBezTo>
                  <a:cubicBezTo>
                    <a:pt x="275" y="19"/>
                    <a:pt x="275" y="19"/>
                    <a:pt x="275" y="19"/>
                  </a:cubicBezTo>
                  <a:cubicBezTo>
                    <a:pt x="275" y="19"/>
                    <a:pt x="275" y="19"/>
                    <a:pt x="275" y="19"/>
                  </a:cubicBezTo>
                  <a:cubicBezTo>
                    <a:pt x="274" y="19"/>
                    <a:pt x="274" y="19"/>
                    <a:pt x="274" y="19"/>
                  </a:cubicBezTo>
                  <a:cubicBezTo>
                    <a:pt x="274" y="19"/>
                    <a:pt x="274" y="19"/>
                    <a:pt x="274" y="19"/>
                  </a:cubicBezTo>
                  <a:cubicBezTo>
                    <a:pt x="273" y="19"/>
                    <a:pt x="273" y="20"/>
                    <a:pt x="273" y="20"/>
                  </a:cubicBezTo>
                  <a:cubicBezTo>
                    <a:pt x="273" y="20"/>
                    <a:pt x="272" y="20"/>
                    <a:pt x="272" y="20"/>
                  </a:cubicBezTo>
                  <a:cubicBezTo>
                    <a:pt x="272" y="20"/>
                    <a:pt x="272" y="20"/>
                    <a:pt x="272" y="20"/>
                  </a:cubicBezTo>
                  <a:cubicBezTo>
                    <a:pt x="272" y="19"/>
                    <a:pt x="272" y="19"/>
                    <a:pt x="272" y="19"/>
                  </a:cubicBezTo>
                  <a:cubicBezTo>
                    <a:pt x="272" y="19"/>
                    <a:pt x="272" y="18"/>
                    <a:pt x="272" y="18"/>
                  </a:cubicBezTo>
                  <a:cubicBezTo>
                    <a:pt x="272" y="18"/>
                    <a:pt x="273" y="18"/>
                    <a:pt x="273" y="18"/>
                  </a:cubicBezTo>
                  <a:cubicBezTo>
                    <a:pt x="273" y="18"/>
                    <a:pt x="274" y="18"/>
                    <a:pt x="274" y="18"/>
                  </a:cubicBezTo>
                  <a:cubicBezTo>
                    <a:pt x="274" y="18"/>
                    <a:pt x="274" y="18"/>
                    <a:pt x="275" y="18"/>
                  </a:cubicBezTo>
                  <a:cubicBezTo>
                    <a:pt x="275" y="18"/>
                    <a:pt x="275" y="17"/>
                    <a:pt x="275" y="17"/>
                  </a:cubicBezTo>
                  <a:cubicBezTo>
                    <a:pt x="275" y="17"/>
                    <a:pt x="275" y="17"/>
                    <a:pt x="275" y="17"/>
                  </a:cubicBezTo>
                  <a:cubicBezTo>
                    <a:pt x="275" y="17"/>
                    <a:pt x="274" y="17"/>
                    <a:pt x="274" y="17"/>
                  </a:cubicBezTo>
                  <a:cubicBezTo>
                    <a:pt x="274" y="17"/>
                    <a:pt x="274" y="17"/>
                    <a:pt x="274" y="17"/>
                  </a:cubicBezTo>
                  <a:cubicBezTo>
                    <a:pt x="274" y="16"/>
                    <a:pt x="273" y="16"/>
                    <a:pt x="273" y="16"/>
                  </a:cubicBezTo>
                  <a:cubicBezTo>
                    <a:pt x="273" y="16"/>
                    <a:pt x="273" y="16"/>
                    <a:pt x="273" y="16"/>
                  </a:cubicBezTo>
                  <a:cubicBezTo>
                    <a:pt x="273" y="15"/>
                    <a:pt x="273" y="15"/>
                    <a:pt x="273" y="15"/>
                  </a:cubicBezTo>
                  <a:cubicBezTo>
                    <a:pt x="273" y="15"/>
                    <a:pt x="274" y="15"/>
                    <a:pt x="274" y="15"/>
                  </a:cubicBezTo>
                  <a:cubicBezTo>
                    <a:pt x="274" y="15"/>
                    <a:pt x="274" y="15"/>
                    <a:pt x="274" y="15"/>
                  </a:cubicBezTo>
                  <a:cubicBezTo>
                    <a:pt x="274" y="15"/>
                    <a:pt x="275" y="15"/>
                    <a:pt x="275" y="16"/>
                  </a:cubicBezTo>
                  <a:cubicBezTo>
                    <a:pt x="275" y="16"/>
                    <a:pt x="276" y="16"/>
                    <a:pt x="276" y="16"/>
                  </a:cubicBezTo>
                  <a:cubicBezTo>
                    <a:pt x="277" y="16"/>
                    <a:pt x="278" y="16"/>
                    <a:pt x="278" y="16"/>
                  </a:cubicBezTo>
                  <a:cubicBezTo>
                    <a:pt x="279" y="16"/>
                    <a:pt x="280" y="16"/>
                    <a:pt x="280" y="16"/>
                  </a:cubicBezTo>
                  <a:cubicBezTo>
                    <a:pt x="280" y="16"/>
                    <a:pt x="281" y="16"/>
                    <a:pt x="281" y="16"/>
                  </a:cubicBezTo>
                  <a:cubicBezTo>
                    <a:pt x="281" y="16"/>
                    <a:pt x="282" y="16"/>
                    <a:pt x="282" y="16"/>
                  </a:cubicBezTo>
                  <a:cubicBezTo>
                    <a:pt x="283" y="16"/>
                    <a:pt x="283" y="16"/>
                    <a:pt x="284" y="16"/>
                  </a:cubicBezTo>
                  <a:cubicBezTo>
                    <a:pt x="284" y="16"/>
                    <a:pt x="285" y="16"/>
                    <a:pt x="285" y="16"/>
                  </a:cubicBezTo>
                  <a:cubicBezTo>
                    <a:pt x="285" y="16"/>
                    <a:pt x="286" y="16"/>
                    <a:pt x="286" y="16"/>
                  </a:cubicBezTo>
                  <a:cubicBezTo>
                    <a:pt x="286" y="16"/>
                    <a:pt x="287" y="16"/>
                    <a:pt x="288" y="16"/>
                  </a:cubicBezTo>
                  <a:cubicBezTo>
                    <a:pt x="288" y="16"/>
                    <a:pt x="288" y="16"/>
                    <a:pt x="288" y="16"/>
                  </a:cubicBezTo>
                  <a:cubicBezTo>
                    <a:pt x="288" y="16"/>
                    <a:pt x="288" y="16"/>
                    <a:pt x="288" y="16"/>
                  </a:cubicBezTo>
                  <a:cubicBezTo>
                    <a:pt x="288" y="17"/>
                    <a:pt x="287" y="16"/>
                    <a:pt x="287" y="16"/>
                  </a:cubicBezTo>
                  <a:cubicBezTo>
                    <a:pt x="287" y="16"/>
                    <a:pt x="287" y="17"/>
                    <a:pt x="287" y="16"/>
                  </a:cubicBezTo>
                  <a:cubicBezTo>
                    <a:pt x="286" y="16"/>
                    <a:pt x="286" y="16"/>
                    <a:pt x="286" y="16"/>
                  </a:cubicBezTo>
                  <a:cubicBezTo>
                    <a:pt x="286" y="16"/>
                    <a:pt x="285" y="16"/>
                    <a:pt x="285" y="16"/>
                  </a:cubicBezTo>
                  <a:cubicBezTo>
                    <a:pt x="285" y="17"/>
                    <a:pt x="285" y="17"/>
                    <a:pt x="285" y="17"/>
                  </a:cubicBezTo>
                  <a:cubicBezTo>
                    <a:pt x="285" y="17"/>
                    <a:pt x="285" y="17"/>
                    <a:pt x="285" y="17"/>
                  </a:cubicBezTo>
                  <a:cubicBezTo>
                    <a:pt x="285" y="17"/>
                    <a:pt x="284" y="18"/>
                    <a:pt x="285" y="18"/>
                  </a:cubicBezTo>
                  <a:cubicBezTo>
                    <a:pt x="285" y="18"/>
                    <a:pt x="285" y="18"/>
                    <a:pt x="285" y="18"/>
                  </a:cubicBezTo>
                  <a:cubicBezTo>
                    <a:pt x="285" y="18"/>
                    <a:pt x="286" y="18"/>
                    <a:pt x="286" y="18"/>
                  </a:cubicBezTo>
                  <a:cubicBezTo>
                    <a:pt x="286" y="18"/>
                    <a:pt x="286" y="17"/>
                    <a:pt x="286" y="17"/>
                  </a:cubicBezTo>
                  <a:cubicBezTo>
                    <a:pt x="287" y="17"/>
                    <a:pt x="287" y="17"/>
                    <a:pt x="288" y="17"/>
                  </a:cubicBezTo>
                  <a:cubicBezTo>
                    <a:pt x="288" y="17"/>
                    <a:pt x="288" y="17"/>
                    <a:pt x="289" y="17"/>
                  </a:cubicBezTo>
                  <a:cubicBezTo>
                    <a:pt x="289" y="17"/>
                    <a:pt x="289" y="17"/>
                    <a:pt x="289" y="17"/>
                  </a:cubicBezTo>
                  <a:cubicBezTo>
                    <a:pt x="289" y="17"/>
                    <a:pt x="290" y="17"/>
                    <a:pt x="290" y="17"/>
                  </a:cubicBezTo>
                  <a:cubicBezTo>
                    <a:pt x="290" y="17"/>
                    <a:pt x="290" y="18"/>
                    <a:pt x="290" y="18"/>
                  </a:cubicBezTo>
                  <a:cubicBezTo>
                    <a:pt x="290" y="18"/>
                    <a:pt x="290" y="18"/>
                    <a:pt x="289" y="19"/>
                  </a:cubicBezTo>
                  <a:cubicBezTo>
                    <a:pt x="289" y="19"/>
                    <a:pt x="289" y="19"/>
                    <a:pt x="289" y="19"/>
                  </a:cubicBezTo>
                  <a:cubicBezTo>
                    <a:pt x="289" y="19"/>
                    <a:pt x="289" y="19"/>
                    <a:pt x="289" y="18"/>
                  </a:cubicBezTo>
                  <a:cubicBezTo>
                    <a:pt x="289" y="18"/>
                    <a:pt x="289" y="18"/>
                    <a:pt x="289" y="18"/>
                  </a:cubicBezTo>
                  <a:cubicBezTo>
                    <a:pt x="289" y="18"/>
                    <a:pt x="289" y="18"/>
                    <a:pt x="289" y="18"/>
                  </a:cubicBezTo>
                  <a:cubicBezTo>
                    <a:pt x="289" y="18"/>
                    <a:pt x="289" y="17"/>
                    <a:pt x="289" y="18"/>
                  </a:cubicBezTo>
                  <a:cubicBezTo>
                    <a:pt x="288" y="18"/>
                    <a:pt x="288" y="18"/>
                    <a:pt x="288" y="18"/>
                  </a:cubicBezTo>
                  <a:cubicBezTo>
                    <a:pt x="288" y="18"/>
                    <a:pt x="288" y="18"/>
                    <a:pt x="288" y="18"/>
                  </a:cubicBezTo>
                  <a:cubicBezTo>
                    <a:pt x="288" y="18"/>
                    <a:pt x="288" y="19"/>
                    <a:pt x="288" y="19"/>
                  </a:cubicBezTo>
                  <a:cubicBezTo>
                    <a:pt x="288" y="19"/>
                    <a:pt x="289" y="19"/>
                    <a:pt x="289" y="19"/>
                  </a:cubicBezTo>
                  <a:cubicBezTo>
                    <a:pt x="289" y="19"/>
                    <a:pt x="288" y="19"/>
                    <a:pt x="288" y="19"/>
                  </a:cubicBezTo>
                  <a:cubicBezTo>
                    <a:pt x="288" y="19"/>
                    <a:pt x="288" y="19"/>
                    <a:pt x="288" y="19"/>
                  </a:cubicBezTo>
                  <a:cubicBezTo>
                    <a:pt x="288" y="19"/>
                    <a:pt x="288" y="19"/>
                    <a:pt x="288" y="19"/>
                  </a:cubicBezTo>
                  <a:cubicBezTo>
                    <a:pt x="288" y="19"/>
                    <a:pt x="287" y="20"/>
                    <a:pt x="287" y="20"/>
                  </a:cubicBezTo>
                  <a:cubicBezTo>
                    <a:pt x="288" y="20"/>
                    <a:pt x="288" y="20"/>
                    <a:pt x="288" y="20"/>
                  </a:cubicBezTo>
                  <a:cubicBezTo>
                    <a:pt x="288" y="20"/>
                    <a:pt x="288" y="20"/>
                    <a:pt x="288" y="20"/>
                  </a:cubicBezTo>
                  <a:cubicBezTo>
                    <a:pt x="288" y="21"/>
                    <a:pt x="288" y="21"/>
                    <a:pt x="288" y="21"/>
                  </a:cubicBezTo>
                  <a:cubicBezTo>
                    <a:pt x="288" y="21"/>
                    <a:pt x="288" y="21"/>
                    <a:pt x="288" y="21"/>
                  </a:cubicBezTo>
                  <a:cubicBezTo>
                    <a:pt x="288" y="21"/>
                    <a:pt x="288" y="21"/>
                    <a:pt x="289" y="21"/>
                  </a:cubicBezTo>
                  <a:cubicBezTo>
                    <a:pt x="289" y="21"/>
                    <a:pt x="289" y="21"/>
                    <a:pt x="289" y="21"/>
                  </a:cubicBezTo>
                  <a:cubicBezTo>
                    <a:pt x="289" y="21"/>
                    <a:pt x="289" y="21"/>
                    <a:pt x="289" y="21"/>
                  </a:cubicBezTo>
                  <a:cubicBezTo>
                    <a:pt x="289" y="21"/>
                    <a:pt x="290" y="21"/>
                    <a:pt x="290" y="21"/>
                  </a:cubicBezTo>
                  <a:cubicBezTo>
                    <a:pt x="290" y="20"/>
                    <a:pt x="290" y="20"/>
                    <a:pt x="290" y="19"/>
                  </a:cubicBezTo>
                  <a:cubicBezTo>
                    <a:pt x="290" y="19"/>
                    <a:pt x="290" y="19"/>
                    <a:pt x="290" y="19"/>
                  </a:cubicBezTo>
                  <a:cubicBezTo>
                    <a:pt x="290" y="19"/>
                    <a:pt x="290" y="19"/>
                    <a:pt x="290" y="19"/>
                  </a:cubicBezTo>
                  <a:cubicBezTo>
                    <a:pt x="290" y="19"/>
                    <a:pt x="291" y="18"/>
                    <a:pt x="291" y="18"/>
                  </a:cubicBezTo>
                  <a:cubicBezTo>
                    <a:pt x="291" y="18"/>
                    <a:pt x="291" y="17"/>
                    <a:pt x="291" y="17"/>
                  </a:cubicBezTo>
                  <a:cubicBezTo>
                    <a:pt x="291" y="17"/>
                    <a:pt x="290" y="17"/>
                    <a:pt x="290" y="17"/>
                  </a:cubicBezTo>
                  <a:cubicBezTo>
                    <a:pt x="290" y="17"/>
                    <a:pt x="290" y="16"/>
                    <a:pt x="290" y="16"/>
                  </a:cubicBezTo>
                  <a:cubicBezTo>
                    <a:pt x="290" y="16"/>
                    <a:pt x="290" y="15"/>
                    <a:pt x="290" y="15"/>
                  </a:cubicBezTo>
                  <a:cubicBezTo>
                    <a:pt x="290" y="15"/>
                    <a:pt x="291" y="15"/>
                    <a:pt x="291" y="15"/>
                  </a:cubicBezTo>
                  <a:cubicBezTo>
                    <a:pt x="291" y="15"/>
                    <a:pt x="291" y="15"/>
                    <a:pt x="291" y="15"/>
                  </a:cubicBezTo>
                  <a:cubicBezTo>
                    <a:pt x="292" y="15"/>
                    <a:pt x="292" y="15"/>
                    <a:pt x="292" y="15"/>
                  </a:cubicBezTo>
                  <a:cubicBezTo>
                    <a:pt x="293" y="15"/>
                    <a:pt x="293" y="15"/>
                    <a:pt x="293" y="15"/>
                  </a:cubicBezTo>
                  <a:cubicBezTo>
                    <a:pt x="294" y="15"/>
                    <a:pt x="295" y="15"/>
                    <a:pt x="295" y="15"/>
                  </a:cubicBezTo>
                  <a:cubicBezTo>
                    <a:pt x="296" y="15"/>
                    <a:pt x="296" y="15"/>
                    <a:pt x="297" y="15"/>
                  </a:cubicBezTo>
                  <a:cubicBezTo>
                    <a:pt x="297" y="15"/>
                    <a:pt x="298" y="16"/>
                    <a:pt x="298" y="16"/>
                  </a:cubicBezTo>
                  <a:cubicBezTo>
                    <a:pt x="298" y="16"/>
                    <a:pt x="299" y="16"/>
                    <a:pt x="299" y="16"/>
                  </a:cubicBezTo>
                  <a:cubicBezTo>
                    <a:pt x="299" y="17"/>
                    <a:pt x="299" y="17"/>
                    <a:pt x="299" y="17"/>
                  </a:cubicBezTo>
                  <a:cubicBezTo>
                    <a:pt x="299" y="17"/>
                    <a:pt x="299" y="17"/>
                    <a:pt x="299" y="17"/>
                  </a:cubicBezTo>
                  <a:cubicBezTo>
                    <a:pt x="299" y="17"/>
                    <a:pt x="299" y="17"/>
                    <a:pt x="299" y="17"/>
                  </a:cubicBezTo>
                  <a:cubicBezTo>
                    <a:pt x="299" y="17"/>
                    <a:pt x="298" y="17"/>
                    <a:pt x="298" y="17"/>
                  </a:cubicBezTo>
                  <a:cubicBezTo>
                    <a:pt x="298" y="17"/>
                    <a:pt x="298" y="17"/>
                    <a:pt x="298" y="17"/>
                  </a:cubicBezTo>
                  <a:cubicBezTo>
                    <a:pt x="298" y="17"/>
                    <a:pt x="298" y="18"/>
                    <a:pt x="298" y="18"/>
                  </a:cubicBezTo>
                  <a:cubicBezTo>
                    <a:pt x="298" y="18"/>
                    <a:pt x="298" y="19"/>
                    <a:pt x="298" y="19"/>
                  </a:cubicBezTo>
                  <a:cubicBezTo>
                    <a:pt x="298" y="19"/>
                    <a:pt x="299" y="19"/>
                    <a:pt x="299" y="19"/>
                  </a:cubicBezTo>
                  <a:cubicBezTo>
                    <a:pt x="299" y="19"/>
                    <a:pt x="300" y="18"/>
                    <a:pt x="300" y="18"/>
                  </a:cubicBezTo>
                  <a:cubicBezTo>
                    <a:pt x="300" y="18"/>
                    <a:pt x="301" y="18"/>
                    <a:pt x="301" y="18"/>
                  </a:cubicBezTo>
                  <a:cubicBezTo>
                    <a:pt x="301" y="18"/>
                    <a:pt x="301" y="19"/>
                    <a:pt x="301" y="19"/>
                  </a:cubicBezTo>
                  <a:cubicBezTo>
                    <a:pt x="302" y="19"/>
                    <a:pt x="302" y="19"/>
                    <a:pt x="303" y="19"/>
                  </a:cubicBezTo>
                  <a:cubicBezTo>
                    <a:pt x="303" y="19"/>
                    <a:pt x="303" y="19"/>
                    <a:pt x="303" y="19"/>
                  </a:cubicBezTo>
                  <a:cubicBezTo>
                    <a:pt x="303" y="19"/>
                    <a:pt x="304" y="19"/>
                    <a:pt x="304" y="19"/>
                  </a:cubicBezTo>
                  <a:cubicBezTo>
                    <a:pt x="304" y="19"/>
                    <a:pt x="304" y="19"/>
                    <a:pt x="304" y="19"/>
                  </a:cubicBezTo>
                  <a:cubicBezTo>
                    <a:pt x="305" y="19"/>
                    <a:pt x="305" y="19"/>
                    <a:pt x="305" y="19"/>
                  </a:cubicBezTo>
                  <a:cubicBezTo>
                    <a:pt x="306" y="19"/>
                    <a:pt x="306" y="19"/>
                    <a:pt x="306" y="19"/>
                  </a:cubicBezTo>
                  <a:cubicBezTo>
                    <a:pt x="307" y="19"/>
                    <a:pt x="307" y="19"/>
                    <a:pt x="307" y="20"/>
                  </a:cubicBezTo>
                  <a:cubicBezTo>
                    <a:pt x="308" y="20"/>
                    <a:pt x="309" y="20"/>
                    <a:pt x="309" y="20"/>
                  </a:cubicBezTo>
                  <a:cubicBezTo>
                    <a:pt x="309" y="21"/>
                    <a:pt x="309" y="21"/>
                    <a:pt x="308" y="21"/>
                  </a:cubicBezTo>
                  <a:cubicBezTo>
                    <a:pt x="308" y="21"/>
                    <a:pt x="308" y="21"/>
                    <a:pt x="308" y="21"/>
                  </a:cubicBezTo>
                  <a:cubicBezTo>
                    <a:pt x="308" y="21"/>
                    <a:pt x="308" y="21"/>
                    <a:pt x="308" y="21"/>
                  </a:cubicBezTo>
                  <a:cubicBezTo>
                    <a:pt x="308" y="22"/>
                    <a:pt x="309" y="21"/>
                    <a:pt x="309" y="21"/>
                  </a:cubicBezTo>
                  <a:cubicBezTo>
                    <a:pt x="309" y="21"/>
                    <a:pt x="310" y="21"/>
                    <a:pt x="310" y="21"/>
                  </a:cubicBezTo>
                  <a:cubicBezTo>
                    <a:pt x="310" y="21"/>
                    <a:pt x="310" y="21"/>
                    <a:pt x="311" y="21"/>
                  </a:cubicBezTo>
                  <a:cubicBezTo>
                    <a:pt x="311" y="21"/>
                    <a:pt x="311" y="20"/>
                    <a:pt x="312" y="20"/>
                  </a:cubicBezTo>
                  <a:cubicBezTo>
                    <a:pt x="312" y="20"/>
                    <a:pt x="313" y="20"/>
                    <a:pt x="314" y="20"/>
                  </a:cubicBezTo>
                  <a:cubicBezTo>
                    <a:pt x="314" y="20"/>
                    <a:pt x="316" y="19"/>
                    <a:pt x="317" y="19"/>
                  </a:cubicBezTo>
                  <a:cubicBezTo>
                    <a:pt x="317" y="19"/>
                    <a:pt x="318" y="18"/>
                    <a:pt x="318" y="18"/>
                  </a:cubicBezTo>
                  <a:cubicBezTo>
                    <a:pt x="319" y="18"/>
                    <a:pt x="319" y="18"/>
                    <a:pt x="320" y="18"/>
                  </a:cubicBezTo>
                  <a:cubicBezTo>
                    <a:pt x="320" y="18"/>
                    <a:pt x="321" y="18"/>
                    <a:pt x="322" y="18"/>
                  </a:cubicBezTo>
                  <a:cubicBezTo>
                    <a:pt x="322" y="18"/>
                    <a:pt x="324" y="18"/>
                    <a:pt x="324" y="18"/>
                  </a:cubicBezTo>
                  <a:cubicBezTo>
                    <a:pt x="325" y="18"/>
                    <a:pt x="326" y="18"/>
                    <a:pt x="326" y="18"/>
                  </a:cubicBezTo>
                  <a:cubicBezTo>
                    <a:pt x="326" y="18"/>
                    <a:pt x="327" y="18"/>
                    <a:pt x="327" y="18"/>
                  </a:cubicBezTo>
                  <a:cubicBezTo>
                    <a:pt x="328" y="18"/>
                    <a:pt x="329" y="19"/>
                    <a:pt x="329" y="19"/>
                  </a:cubicBezTo>
                  <a:cubicBezTo>
                    <a:pt x="329" y="19"/>
                    <a:pt x="330" y="20"/>
                    <a:pt x="330" y="20"/>
                  </a:cubicBezTo>
                  <a:cubicBezTo>
                    <a:pt x="330" y="20"/>
                    <a:pt x="331" y="20"/>
                    <a:pt x="331" y="20"/>
                  </a:cubicBezTo>
                  <a:cubicBezTo>
                    <a:pt x="331" y="21"/>
                    <a:pt x="332" y="21"/>
                    <a:pt x="332" y="21"/>
                  </a:cubicBezTo>
                  <a:cubicBezTo>
                    <a:pt x="332" y="21"/>
                    <a:pt x="332" y="22"/>
                    <a:pt x="332" y="22"/>
                  </a:cubicBezTo>
                  <a:cubicBezTo>
                    <a:pt x="333" y="22"/>
                    <a:pt x="333" y="23"/>
                    <a:pt x="333" y="23"/>
                  </a:cubicBezTo>
                  <a:cubicBezTo>
                    <a:pt x="333" y="23"/>
                    <a:pt x="334" y="24"/>
                    <a:pt x="334" y="24"/>
                  </a:cubicBezTo>
                  <a:cubicBezTo>
                    <a:pt x="334" y="24"/>
                    <a:pt x="334" y="24"/>
                    <a:pt x="334" y="24"/>
                  </a:cubicBezTo>
                  <a:cubicBezTo>
                    <a:pt x="335" y="24"/>
                    <a:pt x="335" y="24"/>
                    <a:pt x="335" y="24"/>
                  </a:cubicBezTo>
                  <a:cubicBezTo>
                    <a:pt x="335" y="24"/>
                    <a:pt x="336" y="25"/>
                    <a:pt x="336" y="25"/>
                  </a:cubicBezTo>
                  <a:cubicBezTo>
                    <a:pt x="336" y="25"/>
                    <a:pt x="336" y="25"/>
                    <a:pt x="336" y="25"/>
                  </a:cubicBezTo>
                  <a:cubicBezTo>
                    <a:pt x="337" y="25"/>
                    <a:pt x="337" y="25"/>
                    <a:pt x="337" y="25"/>
                  </a:cubicBezTo>
                  <a:cubicBezTo>
                    <a:pt x="337" y="25"/>
                    <a:pt x="338" y="25"/>
                    <a:pt x="338" y="25"/>
                  </a:cubicBezTo>
                  <a:cubicBezTo>
                    <a:pt x="338" y="25"/>
                    <a:pt x="338" y="25"/>
                    <a:pt x="338" y="25"/>
                  </a:cubicBezTo>
                  <a:cubicBezTo>
                    <a:pt x="338" y="25"/>
                    <a:pt x="339" y="25"/>
                    <a:pt x="339" y="25"/>
                  </a:cubicBezTo>
                  <a:cubicBezTo>
                    <a:pt x="339" y="25"/>
                    <a:pt x="339" y="25"/>
                    <a:pt x="339" y="25"/>
                  </a:cubicBezTo>
                  <a:cubicBezTo>
                    <a:pt x="339" y="25"/>
                    <a:pt x="339" y="24"/>
                    <a:pt x="339" y="24"/>
                  </a:cubicBezTo>
                  <a:cubicBezTo>
                    <a:pt x="339" y="24"/>
                    <a:pt x="340" y="24"/>
                    <a:pt x="340" y="24"/>
                  </a:cubicBezTo>
                  <a:cubicBezTo>
                    <a:pt x="340" y="24"/>
                    <a:pt x="340" y="24"/>
                    <a:pt x="341" y="24"/>
                  </a:cubicBezTo>
                  <a:cubicBezTo>
                    <a:pt x="341" y="24"/>
                    <a:pt x="341" y="24"/>
                    <a:pt x="341" y="24"/>
                  </a:cubicBezTo>
                  <a:cubicBezTo>
                    <a:pt x="341" y="24"/>
                    <a:pt x="341" y="23"/>
                    <a:pt x="341" y="23"/>
                  </a:cubicBezTo>
                  <a:cubicBezTo>
                    <a:pt x="341" y="23"/>
                    <a:pt x="342" y="23"/>
                    <a:pt x="342" y="23"/>
                  </a:cubicBezTo>
                  <a:cubicBezTo>
                    <a:pt x="342" y="23"/>
                    <a:pt x="343" y="23"/>
                    <a:pt x="343" y="23"/>
                  </a:cubicBezTo>
                  <a:cubicBezTo>
                    <a:pt x="343" y="23"/>
                    <a:pt x="343" y="23"/>
                    <a:pt x="343" y="23"/>
                  </a:cubicBezTo>
                  <a:cubicBezTo>
                    <a:pt x="344" y="23"/>
                    <a:pt x="344" y="23"/>
                    <a:pt x="344" y="23"/>
                  </a:cubicBezTo>
                  <a:cubicBezTo>
                    <a:pt x="344" y="23"/>
                    <a:pt x="345" y="22"/>
                    <a:pt x="345" y="22"/>
                  </a:cubicBezTo>
                  <a:cubicBezTo>
                    <a:pt x="345" y="22"/>
                    <a:pt x="345" y="22"/>
                    <a:pt x="345" y="22"/>
                  </a:cubicBezTo>
                  <a:cubicBezTo>
                    <a:pt x="346" y="22"/>
                    <a:pt x="346" y="22"/>
                    <a:pt x="346" y="22"/>
                  </a:cubicBezTo>
                  <a:cubicBezTo>
                    <a:pt x="346" y="22"/>
                    <a:pt x="346" y="23"/>
                    <a:pt x="346" y="22"/>
                  </a:cubicBezTo>
                  <a:cubicBezTo>
                    <a:pt x="347" y="22"/>
                    <a:pt x="347" y="22"/>
                    <a:pt x="348" y="22"/>
                  </a:cubicBezTo>
                  <a:cubicBezTo>
                    <a:pt x="348" y="22"/>
                    <a:pt x="349" y="22"/>
                    <a:pt x="349" y="22"/>
                  </a:cubicBezTo>
                  <a:cubicBezTo>
                    <a:pt x="350" y="22"/>
                    <a:pt x="350" y="22"/>
                    <a:pt x="351" y="22"/>
                  </a:cubicBezTo>
                  <a:cubicBezTo>
                    <a:pt x="351" y="22"/>
                    <a:pt x="352" y="22"/>
                    <a:pt x="353" y="22"/>
                  </a:cubicBezTo>
                  <a:cubicBezTo>
                    <a:pt x="353" y="22"/>
                    <a:pt x="353" y="22"/>
                    <a:pt x="353" y="22"/>
                  </a:cubicBezTo>
                  <a:cubicBezTo>
                    <a:pt x="353" y="22"/>
                    <a:pt x="353" y="22"/>
                    <a:pt x="353" y="21"/>
                  </a:cubicBezTo>
                  <a:cubicBezTo>
                    <a:pt x="353" y="21"/>
                    <a:pt x="354" y="21"/>
                    <a:pt x="354" y="21"/>
                  </a:cubicBezTo>
                  <a:cubicBezTo>
                    <a:pt x="354" y="21"/>
                    <a:pt x="354" y="21"/>
                    <a:pt x="354" y="21"/>
                  </a:cubicBezTo>
                  <a:cubicBezTo>
                    <a:pt x="354" y="21"/>
                    <a:pt x="355" y="21"/>
                    <a:pt x="355" y="21"/>
                  </a:cubicBezTo>
                  <a:cubicBezTo>
                    <a:pt x="355" y="21"/>
                    <a:pt x="355" y="21"/>
                    <a:pt x="355" y="21"/>
                  </a:cubicBezTo>
                  <a:cubicBezTo>
                    <a:pt x="356" y="21"/>
                    <a:pt x="356" y="21"/>
                    <a:pt x="356" y="21"/>
                  </a:cubicBezTo>
                  <a:cubicBezTo>
                    <a:pt x="356" y="22"/>
                    <a:pt x="357" y="22"/>
                    <a:pt x="357" y="22"/>
                  </a:cubicBezTo>
                  <a:cubicBezTo>
                    <a:pt x="357" y="22"/>
                    <a:pt x="357" y="22"/>
                    <a:pt x="357" y="22"/>
                  </a:cubicBezTo>
                  <a:cubicBezTo>
                    <a:pt x="357" y="23"/>
                    <a:pt x="358" y="23"/>
                    <a:pt x="358" y="23"/>
                  </a:cubicBezTo>
                  <a:cubicBezTo>
                    <a:pt x="358" y="23"/>
                    <a:pt x="358" y="22"/>
                    <a:pt x="358" y="22"/>
                  </a:cubicBezTo>
                  <a:cubicBezTo>
                    <a:pt x="359" y="22"/>
                    <a:pt x="359" y="23"/>
                    <a:pt x="359" y="23"/>
                  </a:cubicBezTo>
                  <a:cubicBezTo>
                    <a:pt x="359" y="23"/>
                    <a:pt x="360" y="23"/>
                    <a:pt x="360" y="23"/>
                  </a:cubicBezTo>
                  <a:cubicBezTo>
                    <a:pt x="360" y="23"/>
                    <a:pt x="360" y="23"/>
                    <a:pt x="360" y="23"/>
                  </a:cubicBezTo>
                  <a:cubicBezTo>
                    <a:pt x="360" y="23"/>
                    <a:pt x="361" y="23"/>
                    <a:pt x="361" y="23"/>
                  </a:cubicBezTo>
                  <a:cubicBezTo>
                    <a:pt x="361" y="23"/>
                    <a:pt x="361" y="23"/>
                    <a:pt x="362" y="23"/>
                  </a:cubicBezTo>
                  <a:cubicBezTo>
                    <a:pt x="362" y="23"/>
                    <a:pt x="362" y="23"/>
                    <a:pt x="362" y="23"/>
                  </a:cubicBezTo>
                  <a:cubicBezTo>
                    <a:pt x="362" y="23"/>
                    <a:pt x="362" y="24"/>
                    <a:pt x="363" y="24"/>
                  </a:cubicBezTo>
                  <a:cubicBezTo>
                    <a:pt x="363" y="24"/>
                    <a:pt x="363" y="24"/>
                    <a:pt x="363" y="24"/>
                  </a:cubicBezTo>
                  <a:cubicBezTo>
                    <a:pt x="363" y="24"/>
                    <a:pt x="363" y="24"/>
                    <a:pt x="364" y="24"/>
                  </a:cubicBezTo>
                  <a:cubicBezTo>
                    <a:pt x="364" y="24"/>
                    <a:pt x="364" y="24"/>
                    <a:pt x="364" y="24"/>
                  </a:cubicBezTo>
                  <a:cubicBezTo>
                    <a:pt x="364" y="24"/>
                    <a:pt x="365" y="24"/>
                    <a:pt x="365" y="24"/>
                  </a:cubicBezTo>
                  <a:cubicBezTo>
                    <a:pt x="365" y="24"/>
                    <a:pt x="365" y="24"/>
                    <a:pt x="365" y="24"/>
                  </a:cubicBezTo>
                  <a:cubicBezTo>
                    <a:pt x="365" y="24"/>
                    <a:pt x="366" y="24"/>
                    <a:pt x="366" y="24"/>
                  </a:cubicBezTo>
                  <a:cubicBezTo>
                    <a:pt x="366" y="24"/>
                    <a:pt x="366" y="24"/>
                    <a:pt x="366" y="24"/>
                  </a:cubicBezTo>
                  <a:cubicBezTo>
                    <a:pt x="366" y="24"/>
                    <a:pt x="366" y="23"/>
                    <a:pt x="366" y="23"/>
                  </a:cubicBezTo>
                  <a:cubicBezTo>
                    <a:pt x="366" y="23"/>
                    <a:pt x="365" y="23"/>
                    <a:pt x="365" y="23"/>
                  </a:cubicBezTo>
                  <a:cubicBezTo>
                    <a:pt x="365" y="23"/>
                    <a:pt x="365" y="23"/>
                    <a:pt x="365" y="22"/>
                  </a:cubicBezTo>
                  <a:cubicBezTo>
                    <a:pt x="365" y="22"/>
                    <a:pt x="365" y="22"/>
                    <a:pt x="365" y="22"/>
                  </a:cubicBezTo>
                  <a:cubicBezTo>
                    <a:pt x="365" y="22"/>
                    <a:pt x="364" y="22"/>
                    <a:pt x="364" y="22"/>
                  </a:cubicBezTo>
                  <a:cubicBezTo>
                    <a:pt x="364" y="21"/>
                    <a:pt x="363" y="21"/>
                    <a:pt x="363" y="21"/>
                  </a:cubicBezTo>
                  <a:cubicBezTo>
                    <a:pt x="363" y="21"/>
                    <a:pt x="362" y="20"/>
                    <a:pt x="362" y="20"/>
                  </a:cubicBezTo>
                  <a:cubicBezTo>
                    <a:pt x="362" y="20"/>
                    <a:pt x="362" y="20"/>
                    <a:pt x="362" y="20"/>
                  </a:cubicBezTo>
                  <a:cubicBezTo>
                    <a:pt x="362" y="20"/>
                    <a:pt x="361" y="19"/>
                    <a:pt x="361" y="20"/>
                  </a:cubicBezTo>
                  <a:cubicBezTo>
                    <a:pt x="361" y="20"/>
                    <a:pt x="361" y="20"/>
                    <a:pt x="361" y="20"/>
                  </a:cubicBezTo>
                  <a:cubicBezTo>
                    <a:pt x="361" y="20"/>
                    <a:pt x="361" y="20"/>
                    <a:pt x="361" y="20"/>
                  </a:cubicBezTo>
                  <a:cubicBezTo>
                    <a:pt x="360" y="20"/>
                    <a:pt x="360" y="20"/>
                    <a:pt x="360" y="20"/>
                  </a:cubicBezTo>
                  <a:cubicBezTo>
                    <a:pt x="360" y="20"/>
                    <a:pt x="360" y="19"/>
                    <a:pt x="360" y="19"/>
                  </a:cubicBezTo>
                  <a:cubicBezTo>
                    <a:pt x="360" y="19"/>
                    <a:pt x="361" y="19"/>
                    <a:pt x="361" y="19"/>
                  </a:cubicBezTo>
                  <a:cubicBezTo>
                    <a:pt x="361" y="19"/>
                    <a:pt x="361" y="18"/>
                    <a:pt x="360" y="18"/>
                  </a:cubicBezTo>
                  <a:cubicBezTo>
                    <a:pt x="360" y="18"/>
                    <a:pt x="360" y="18"/>
                    <a:pt x="360" y="18"/>
                  </a:cubicBezTo>
                  <a:cubicBezTo>
                    <a:pt x="360" y="18"/>
                    <a:pt x="359" y="17"/>
                    <a:pt x="359" y="17"/>
                  </a:cubicBezTo>
                  <a:cubicBezTo>
                    <a:pt x="359" y="17"/>
                    <a:pt x="359" y="17"/>
                    <a:pt x="359" y="16"/>
                  </a:cubicBezTo>
                  <a:cubicBezTo>
                    <a:pt x="359" y="16"/>
                    <a:pt x="359" y="16"/>
                    <a:pt x="359" y="16"/>
                  </a:cubicBezTo>
                  <a:cubicBezTo>
                    <a:pt x="359" y="16"/>
                    <a:pt x="359" y="16"/>
                    <a:pt x="359" y="16"/>
                  </a:cubicBezTo>
                  <a:cubicBezTo>
                    <a:pt x="359" y="16"/>
                    <a:pt x="360" y="16"/>
                    <a:pt x="360" y="16"/>
                  </a:cubicBezTo>
                  <a:cubicBezTo>
                    <a:pt x="360" y="16"/>
                    <a:pt x="360" y="16"/>
                    <a:pt x="361" y="16"/>
                  </a:cubicBezTo>
                  <a:cubicBezTo>
                    <a:pt x="361" y="16"/>
                    <a:pt x="362" y="16"/>
                    <a:pt x="362" y="16"/>
                  </a:cubicBezTo>
                  <a:cubicBezTo>
                    <a:pt x="362" y="16"/>
                    <a:pt x="363" y="16"/>
                    <a:pt x="363" y="17"/>
                  </a:cubicBezTo>
                  <a:cubicBezTo>
                    <a:pt x="363" y="17"/>
                    <a:pt x="364" y="17"/>
                    <a:pt x="364" y="17"/>
                  </a:cubicBezTo>
                  <a:cubicBezTo>
                    <a:pt x="364" y="17"/>
                    <a:pt x="364" y="17"/>
                    <a:pt x="364" y="17"/>
                  </a:cubicBezTo>
                  <a:cubicBezTo>
                    <a:pt x="365" y="17"/>
                    <a:pt x="365" y="16"/>
                    <a:pt x="365" y="16"/>
                  </a:cubicBezTo>
                  <a:cubicBezTo>
                    <a:pt x="365" y="16"/>
                    <a:pt x="365" y="16"/>
                    <a:pt x="365" y="16"/>
                  </a:cubicBezTo>
                  <a:cubicBezTo>
                    <a:pt x="365" y="16"/>
                    <a:pt x="365" y="16"/>
                    <a:pt x="365" y="16"/>
                  </a:cubicBezTo>
                  <a:cubicBezTo>
                    <a:pt x="365" y="16"/>
                    <a:pt x="366" y="16"/>
                    <a:pt x="366" y="17"/>
                  </a:cubicBezTo>
                  <a:cubicBezTo>
                    <a:pt x="366" y="17"/>
                    <a:pt x="366" y="17"/>
                    <a:pt x="366" y="17"/>
                  </a:cubicBezTo>
                  <a:cubicBezTo>
                    <a:pt x="366" y="17"/>
                    <a:pt x="367" y="17"/>
                    <a:pt x="367" y="17"/>
                  </a:cubicBezTo>
                  <a:cubicBezTo>
                    <a:pt x="367" y="17"/>
                    <a:pt x="367" y="17"/>
                    <a:pt x="367" y="17"/>
                  </a:cubicBezTo>
                  <a:cubicBezTo>
                    <a:pt x="367" y="17"/>
                    <a:pt x="367" y="16"/>
                    <a:pt x="367" y="16"/>
                  </a:cubicBezTo>
                  <a:cubicBezTo>
                    <a:pt x="367" y="16"/>
                    <a:pt x="367" y="16"/>
                    <a:pt x="367" y="16"/>
                  </a:cubicBezTo>
                  <a:cubicBezTo>
                    <a:pt x="367" y="16"/>
                    <a:pt x="367" y="16"/>
                    <a:pt x="367" y="16"/>
                  </a:cubicBezTo>
                  <a:cubicBezTo>
                    <a:pt x="367" y="16"/>
                    <a:pt x="368" y="16"/>
                    <a:pt x="368" y="16"/>
                  </a:cubicBezTo>
                  <a:cubicBezTo>
                    <a:pt x="368" y="16"/>
                    <a:pt x="369" y="16"/>
                    <a:pt x="369" y="16"/>
                  </a:cubicBezTo>
                  <a:cubicBezTo>
                    <a:pt x="369" y="16"/>
                    <a:pt x="370" y="16"/>
                    <a:pt x="370" y="16"/>
                  </a:cubicBezTo>
                  <a:cubicBezTo>
                    <a:pt x="370" y="16"/>
                    <a:pt x="371" y="15"/>
                    <a:pt x="371" y="15"/>
                  </a:cubicBezTo>
                  <a:cubicBezTo>
                    <a:pt x="372" y="15"/>
                    <a:pt x="373" y="15"/>
                    <a:pt x="373" y="15"/>
                  </a:cubicBezTo>
                  <a:cubicBezTo>
                    <a:pt x="373" y="15"/>
                    <a:pt x="374" y="15"/>
                    <a:pt x="374" y="15"/>
                  </a:cubicBezTo>
                  <a:cubicBezTo>
                    <a:pt x="375" y="15"/>
                    <a:pt x="375" y="15"/>
                    <a:pt x="375" y="15"/>
                  </a:cubicBezTo>
                  <a:cubicBezTo>
                    <a:pt x="375" y="15"/>
                    <a:pt x="376" y="15"/>
                    <a:pt x="376" y="15"/>
                  </a:cubicBezTo>
                  <a:cubicBezTo>
                    <a:pt x="376" y="15"/>
                    <a:pt x="377" y="15"/>
                    <a:pt x="377" y="15"/>
                  </a:cubicBezTo>
                  <a:cubicBezTo>
                    <a:pt x="377" y="16"/>
                    <a:pt x="378" y="16"/>
                    <a:pt x="378" y="16"/>
                  </a:cubicBezTo>
                  <a:cubicBezTo>
                    <a:pt x="378" y="16"/>
                    <a:pt x="379" y="16"/>
                    <a:pt x="379" y="16"/>
                  </a:cubicBezTo>
                  <a:cubicBezTo>
                    <a:pt x="379" y="16"/>
                    <a:pt x="380" y="16"/>
                    <a:pt x="381" y="16"/>
                  </a:cubicBezTo>
                  <a:cubicBezTo>
                    <a:pt x="381" y="16"/>
                    <a:pt x="382" y="16"/>
                    <a:pt x="382" y="16"/>
                  </a:cubicBezTo>
                  <a:cubicBezTo>
                    <a:pt x="382" y="16"/>
                    <a:pt x="383" y="16"/>
                    <a:pt x="383" y="16"/>
                  </a:cubicBezTo>
                  <a:cubicBezTo>
                    <a:pt x="383" y="16"/>
                    <a:pt x="384" y="16"/>
                    <a:pt x="384" y="16"/>
                  </a:cubicBezTo>
                  <a:cubicBezTo>
                    <a:pt x="384" y="17"/>
                    <a:pt x="384" y="17"/>
                    <a:pt x="384" y="17"/>
                  </a:cubicBezTo>
                  <a:cubicBezTo>
                    <a:pt x="384" y="17"/>
                    <a:pt x="384" y="17"/>
                    <a:pt x="384" y="17"/>
                  </a:cubicBezTo>
                  <a:cubicBezTo>
                    <a:pt x="385" y="17"/>
                    <a:pt x="385" y="17"/>
                    <a:pt x="386" y="17"/>
                  </a:cubicBezTo>
                  <a:cubicBezTo>
                    <a:pt x="386" y="17"/>
                    <a:pt x="386" y="17"/>
                    <a:pt x="387" y="17"/>
                  </a:cubicBezTo>
                  <a:cubicBezTo>
                    <a:pt x="387" y="18"/>
                    <a:pt x="388" y="18"/>
                    <a:pt x="388" y="18"/>
                  </a:cubicBezTo>
                  <a:cubicBezTo>
                    <a:pt x="388" y="18"/>
                    <a:pt x="389" y="18"/>
                    <a:pt x="389" y="18"/>
                  </a:cubicBezTo>
                  <a:cubicBezTo>
                    <a:pt x="389" y="18"/>
                    <a:pt x="389" y="18"/>
                    <a:pt x="390" y="18"/>
                  </a:cubicBezTo>
                  <a:cubicBezTo>
                    <a:pt x="390" y="18"/>
                    <a:pt x="390" y="18"/>
                    <a:pt x="391" y="18"/>
                  </a:cubicBezTo>
                  <a:cubicBezTo>
                    <a:pt x="391" y="18"/>
                    <a:pt x="391" y="18"/>
                    <a:pt x="392" y="18"/>
                  </a:cubicBezTo>
                  <a:cubicBezTo>
                    <a:pt x="392" y="18"/>
                    <a:pt x="393" y="18"/>
                    <a:pt x="394" y="19"/>
                  </a:cubicBezTo>
                  <a:cubicBezTo>
                    <a:pt x="394" y="19"/>
                    <a:pt x="395" y="19"/>
                    <a:pt x="395" y="19"/>
                  </a:cubicBezTo>
                  <a:cubicBezTo>
                    <a:pt x="396" y="19"/>
                    <a:pt x="397" y="20"/>
                    <a:pt x="397" y="20"/>
                  </a:cubicBezTo>
                  <a:cubicBezTo>
                    <a:pt x="397" y="20"/>
                    <a:pt x="398" y="20"/>
                    <a:pt x="399" y="20"/>
                  </a:cubicBezTo>
                  <a:cubicBezTo>
                    <a:pt x="399" y="20"/>
                    <a:pt x="400" y="21"/>
                    <a:pt x="400" y="21"/>
                  </a:cubicBezTo>
                  <a:cubicBezTo>
                    <a:pt x="400" y="21"/>
                    <a:pt x="401" y="20"/>
                    <a:pt x="401" y="20"/>
                  </a:cubicBezTo>
                  <a:cubicBezTo>
                    <a:pt x="401" y="20"/>
                    <a:pt x="401" y="20"/>
                    <a:pt x="401" y="20"/>
                  </a:cubicBezTo>
                  <a:cubicBezTo>
                    <a:pt x="402" y="20"/>
                    <a:pt x="402" y="21"/>
                    <a:pt x="402" y="21"/>
                  </a:cubicBezTo>
                  <a:cubicBezTo>
                    <a:pt x="402" y="21"/>
                    <a:pt x="402" y="21"/>
                    <a:pt x="403" y="21"/>
                  </a:cubicBezTo>
                  <a:cubicBezTo>
                    <a:pt x="403" y="21"/>
                    <a:pt x="403" y="21"/>
                    <a:pt x="403" y="21"/>
                  </a:cubicBezTo>
                  <a:cubicBezTo>
                    <a:pt x="403" y="21"/>
                    <a:pt x="403" y="21"/>
                    <a:pt x="404" y="21"/>
                  </a:cubicBezTo>
                  <a:cubicBezTo>
                    <a:pt x="404" y="22"/>
                    <a:pt x="404" y="22"/>
                    <a:pt x="404" y="21"/>
                  </a:cubicBezTo>
                  <a:cubicBezTo>
                    <a:pt x="404" y="21"/>
                    <a:pt x="404" y="21"/>
                    <a:pt x="404" y="21"/>
                  </a:cubicBezTo>
                  <a:cubicBezTo>
                    <a:pt x="404" y="21"/>
                    <a:pt x="405" y="21"/>
                    <a:pt x="405" y="21"/>
                  </a:cubicBezTo>
                  <a:cubicBezTo>
                    <a:pt x="405" y="21"/>
                    <a:pt x="405" y="21"/>
                    <a:pt x="405" y="21"/>
                  </a:cubicBezTo>
                  <a:cubicBezTo>
                    <a:pt x="405" y="21"/>
                    <a:pt x="406" y="21"/>
                    <a:pt x="406" y="21"/>
                  </a:cubicBezTo>
                  <a:cubicBezTo>
                    <a:pt x="406" y="22"/>
                    <a:pt x="406" y="22"/>
                    <a:pt x="406" y="22"/>
                  </a:cubicBezTo>
                  <a:cubicBezTo>
                    <a:pt x="406" y="23"/>
                    <a:pt x="406" y="23"/>
                    <a:pt x="406" y="23"/>
                  </a:cubicBezTo>
                  <a:cubicBezTo>
                    <a:pt x="407" y="23"/>
                    <a:pt x="407" y="23"/>
                    <a:pt x="407" y="23"/>
                  </a:cubicBezTo>
                  <a:cubicBezTo>
                    <a:pt x="407" y="23"/>
                    <a:pt x="408" y="23"/>
                    <a:pt x="408" y="23"/>
                  </a:cubicBezTo>
                  <a:cubicBezTo>
                    <a:pt x="408" y="23"/>
                    <a:pt x="408" y="23"/>
                    <a:pt x="408" y="22"/>
                  </a:cubicBezTo>
                  <a:cubicBezTo>
                    <a:pt x="408" y="22"/>
                    <a:pt x="407" y="22"/>
                    <a:pt x="407" y="22"/>
                  </a:cubicBezTo>
                  <a:cubicBezTo>
                    <a:pt x="407" y="22"/>
                    <a:pt x="408" y="22"/>
                    <a:pt x="408" y="22"/>
                  </a:cubicBezTo>
                  <a:cubicBezTo>
                    <a:pt x="408" y="22"/>
                    <a:pt x="408" y="22"/>
                    <a:pt x="408" y="22"/>
                  </a:cubicBezTo>
                  <a:cubicBezTo>
                    <a:pt x="408" y="22"/>
                    <a:pt x="408" y="22"/>
                    <a:pt x="409" y="22"/>
                  </a:cubicBezTo>
                  <a:cubicBezTo>
                    <a:pt x="409" y="22"/>
                    <a:pt x="409" y="22"/>
                    <a:pt x="409" y="22"/>
                  </a:cubicBezTo>
                  <a:cubicBezTo>
                    <a:pt x="409" y="22"/>
                    <a:pt x="410" y="22"/>
                    <a:pt x="410" y="22"/>
                  </a:cubicBezTo>
                  <a:cubicBezTo>
                    <a:pt x="410" y="23"/>
                    <a:pt x="410" y="23"/>
                    <a:pt x="410" y="23"/>
                  </a:cubicBezTo>
                  <a:cubicBezTo>
                    <a:pt x="410" y="23"/>
                    <a:pt x="411" y="24"/>
                    <a:pt x="411" y="24"/>
                  </a:cubicBezTo>
                  <a:cubicBezTo>
                    <a:pt x="411" y="24"/>
                    <a:pt x="411" y="24"/>
                    <a:pt x="411" y="24"/>
                  </a:cubicBezTo>
                  <a:cubicBezTo>
                    <a:pt x="412" y="24"/>
                    <a:pt x="412" y="24"/>
                    <a:pt x="412" y="24"/>
                  </a:cubicBezTo>
                  <a:cubicBezTo>
                    <a:pt x="412" y="24"/>
                    <a:pt x="412" y="24"/>
                    <a:pt x="412" y="24"/>
                  </a:cubicBezTo>
                  <a:cubicBezTo>
                    <a:pt x="412" y="23"/>
                    <a:pt x="412" y="23"/>
                    <a:pt x="413" y="24"/>
                  </a:cubicBezTo>
                  <a:cubicBezTo>
                    <a:pt x="413" y="24"/>
                    <a:pt x="413" y="24"/>
                    <a:pt x="413" y="24"/>
                  </a:cubicBezTo>
                  <a:cubicBezTo>
                    <a:pt x="413" y="24"/>
                    <a:pt x="413" y="25"/>
                    <a:pt x="414" y="25"/>
                  </a:cubicBezTo>
                  <a:cubicBezTo>
                    <a:pt x="414" y="25"/>
                    <a:pt x="414" y="25"/>
                    <a:pt x="414" y="26"/>
                  </a:cubicBezTo>
                  <a:cubicBezTo>
                    <a:pt x="414" y="26"/>
                    <a:pt x="415" y="26"/>
                    <a:pt x="415" y="26"/>
                  </a:cubicBezTo>
                  <a:cubicBezTo>
                    <a:pt x="415" y="26"/>
                    <a:pt x="415" y="26"/>
                    <a:pt x="416" y="26"/>
                  </a:cubicBezTo>
                  <a:cubicBezTo>
                    <a:pt x="416" y="27"/>
                    <a:pt x="416" y="27"/>
                    <a:pt x="416" y="27"/>
                  </a:cubicBezTo>
                  <a:cubicBezTo>
                    <a:pt x="416" y="27"/>
                    <a:pt x="416" y="28"/>
                    <a:pt x="416" y="28"/>
                  </a:cubicBezTo>
                  <a:cubicBezTo>
                    <a:pt x="416" y="28"/>
                    <a:pt x="416" y="28"/>
                    <a:pt x="417" y="28"/>
                  </a:cubicBezTo>
                  <a:cubicBezTo>
                    <a:pt x="417" y="28"/>
                    <a:pt x="417" y="28"/>
                    <a:pt x="417" y="28"/>
                  </a:cubicBezTo>
                  <a:cubicBezTo>
                    <a:pt x="417" y="28"/>
                    <a:pt x="418" y="28"/>
                    <a:pt x="418" y="28"/>
                  </a:cubicBezTo>
                  <a:cubicBezTo>
                    <a:pt x="418" y="28"/>
                    <a:pt x="418" y="28"/>
                    <a:pt x="418" y="28"/>
                  </a:cubicBezTo>
                  <a:cubicBezTo>
                    <a:pt x="418" y="29"/>
                    <a:pt x="419" y="29"/>
                    <a:pt x="419" y="29"/>
                  </a:cubicBezTo>
                  <a:cubicBezTo>
                    <a:pt x="419" y="29"/>
                    <a:pt x="419" y="29"/>
                    <a:pt x="419" y="29"/>
                  </a:cubicBezTo>
                  <a:cubicBezTo>
                    <a:pt x="419" y="29"/>
                    <a:pt x="420" y="30"/>
                    <a:pt x="420" y="30"/>
                  </a:cubicBezTo>
                  <a:cubicBezTo>
                    <a:pt x="420" y="30"/>
                    <a:pt x="420" y="30"/>
                    <a:pt x="420" y="29"/>
                  </a:cubicBezTo>
                  <a:cubicBezTo>
                    <a:pt x="420" y="29"/>
                    <a:pt x="420" y="29"/>
                    <a:pt x="420" y="29"/>
                  </a:cubicBezTo>
                  <a:cubicBezTo>
                    <a:pt x="420" y="29"/>
                    <a:pt x="420" y="29"/>
                    <a:pt x="420" y="29"/>
                  </a:cubicBezTo>
                  <a:cubicBezTo>
                    <a:pt x="420" y="29"/>
                    <a:pt x="420" y="28"/>
                    <a:pt x="420" y="28"/>
                  </a:cubicBezTo>
                  <a:cubicBezTo>
                    <a:pt x="420" y="28"/>
                    <a:pt x="420" y="28"/>
                    <a:pt x="420" y="28"/>
                  </a:cubicBezTo>
                  <a:cubicBezTo>
                    <a:pt x="420" y="28"/>
                    <a:pt x="421" y="29"/>
                    <a:pt x="421" y="29"/>
                  </a:cubicBezTo>
                  <a:cubicBezTo>
                    <a:pt x="421" y="29"/>
                    <a:pt x="421" y="29"/>
                    <a:pt x="421" y="29"/>
                  </a:cubicBezTo>
                  <a:cubicBezTo>
                    <a:pt x="421" y="29"/>
                    <a:pt x="421" y="29"/>
                    <a:pt x="421" y="29"/>
                  </a:cubicBezTo>
                  <a:cubicBezTo>
                    <a:pt x="421" y="29"/>
                    <a:pt x="421" y="28"/>
                    <a:pt x="421" y="28"/>
                  </a:cubicBezTo>
                  <a:cubicBezTo>
                    <a:pt x="421" y="28"/>
                    <a:pt x="421" y="28"/>
                    <a:pt x="421" y="28"/>
                  </a:cubicBezTo>
                  <a:cubicBezTo>
                    <a:pt x="421" y="28"/>
                    <a:pt x="421" y="28"/>
                    <a:pt x="420" y="27"/>
                  </a:cubicBezTo>
                  <a:cubicBezTo>
                    <a:pt x="420" y="27"/>
                    <a:pt x="420" y="27"/>
                    <a:pt x="420" y="27"/>
                  </a:cubicBezTo>
                  <a:cubicBezTo>
                    <a:pt x="420" y="27"/>
                    <a:pt x="420" y="27"/>
                    <a:pt x="420" y="27"/>
                  </a:cubicBezTo>
                  <a:cubicBezTo>
                    <a:pt x="419" y="27"/>
                    <a:pt x="419" y="27"/>
                    <a:pt x="419" y="27"/>
                  </a:cubicBezTo>
                  <a:cubicBezTo>
                    <a:pt x="419" y="27"/>
                    <a:pt x="418" y="27"/>
                    <a:pt x="418" y="27"/>
                  </a:cubicBezTo>
                  <a:cubicBezTo>
                    <a:pt x="418" y="26"/>
                    <a:pt x="418" y="26"/>
                    <a:pt x="418" y="26"/>
                  </a:cubicBezTo>
                  <a:cubicBezTo>
                    <a:pt x="418" y="26"/>
                    <a:pt x="417" y="26"/>
                    <a:pt x="417" y="26"/>
                  </a:cubicBezTo>
                  <a:cubicBezTo>
                    <a:pt x="417" y="26"/>
                    <a:pt x="416" y="26"/>
                    <a:pt x="416" y="26"/>
                  </a:cubicBezTo>
                  <a:cubicBezTo>
                    <a:pt x="416" y="26"/>
                    <a:pt x="416" y="25"/>
                    <a:pt x="416" y="25"/>
                  </a:cubicBezTo>
                  <a:cubicBezTo>
                    <a:pt x="416" y="25"/>
                    <a:pt x="416" y="25"/>
                    <a:pt x="416" y="25"/>
                  </a:cubicBezTo>
                  <a:cubicBezTo>
                    <a:pt x="416" y="25"/>
                    <a:pt x="416" y="25"/>
                    <a:pt x="416" y="25"/>
                  </a:cubicBezTo>
                  <a:cubicBezTo>
                    <a:pt x="417" y="25"/>
                    <a:pt x="417" y="25"/>
                    <a:pt x="417" y="25"/>
                  </a:cubicBezTo>
                  <a:cubicBezTo>
                    <a:pt x="417" y="25"/>
                    <a:pt x="418" y="25"/>
                    <a:pt x="418" y="25"/>
                  </a:cubicBezTo>
                  <a:cubicBezTo>
                    <a:pt x="418" y="25"/>
                    <a:pt x="418" y="25"/>
                    <a:pt x="418" y="25"/>
                  </a:cubicBezTo>
                  <a:cubicBezTo>
                    <a:pt x="419" y="25"/>
                    <a:pt x="419" y="25"/>
                    <a:pt x="419" y="25"/>
                  </a:cubicBezTo>
                  <a:cubicBezTo>
                    <a:pt x="419" y="25"/>
                    <a:pt x="419" y="25"/>
                    <a:pt x="419" y="25"/>
                  </a:cubicBezTo>
                  <a:cubicBezTo>
                    <a:pt x="419" y="25"/>
                    <a:pt x="419" y="25"/>
                    <a:pt x="420" y="25"/>
                  </a:cubicBezTo>
                  <a:cubicBezTo>
                    <a:pt x="420" y="25"/>
                    <a:pt x="420" y="25"/>
                    <a:pt x="420" y="25"/>
                  </a:cubicBezTo>
                  <a:cubicBezTo>
                    <a:pt x="420" y="25"/>
                    <a:pt x="420" y="25"/>
                    <a:pt x="420" y="25"/>
                  </a:cubicBezTo>
                  <a:cubicBezTo>
                    <a:pt x="420" y="25"/>
                    <a:pt x="420" y="25"/>
                    <a:pt x="420" y="25"/>
                  </a:cubicBezTo>
                  <a:cubicBezTo>
                    <a:pt x="420" y="25"/>
                    <a:pt x="420" y="25"/>
                    <a:pt x="420" y="25"/>
                  </a:cubicBezTo>
                  <a:cubicBezTo>
                    <a:pt x="420" y="25"/>
                    <a:pt x="420" y="24"/>
                    <a:pt x="420" y="24"/>
                  </a:cubicBezTo>
                  <a:cubicBezTo>
                    <a:pt x="420" y="24"/>
                    <a:pt x="420" y="24"/>
                    <a:pt x="420" y="24"/>
                  </a:cubicBezTo>
                  <a:cubicBezTo>
                    <a:pt x="420" y="24"/>
                    <a:pt x="420" y="24"/>
                    <a:pt x="421" y="24"/>
                  </a:cubicBezTo>
                  <a:cubicBezTo>
                    <a:pt x="421" y="24"/>
                    <a:pt x="421" y="24"/>
                    <a:pt x="421" y="24"/>
                  </a:cubicBezTo>
                  <a:cubicBezTo>
                    <a:pt x="421" y="24"/>
                    <a:pt x="422" y="24"/>
                    <a:pt x="422" y="24"/>
                  </a:cubicBezTo>
                  <a:cubicBezTo>
                    <a:pt x="422" y="24"/>
                    <a:pt x="422" y="24"/>
                    <a:pt x="423" y="24"/>
                  </a:cubicBezTo>
                  <a:cubicBezTo>
                    <a:pt x="423" y="24"/>
                    <a:pt x="424" y="24"/>
                    <a:pt x="424" y="24"/>
                  </a:cubicBezTo>
                  <a:cubicBezTo>
                    <a:pt x="424" y="24"/>
                    <a:pt x="424" y="25"/>
                    <a:pt x="425" y="25"/>
                  </a:cubicBezTo>
                  <a:cubicBezTo>
                    <a:pt x="425" y="25"/>
                    <a:pt x="425" y="25"/>
                    <a:pt x="425" y="26"/>
                  </a:cubicBezTo>
                  <a:cubicBezTo>
                    <a:pt x="426" y="26"/>
                    <a:pt x="426" y="26"/>
                    <a:pt x="426" y="26"/>
                  </a:cubicBezTo>
                  <a:cubicBezTo>
                    <a:pt x="427" y="26"/>
                    <a:pt x="428" y="26"/>
                    <a:pt x="428" y="26"/>
                  </a:cubicBezTo>
                  <a:cubicBezTo>
                    <a:pt x="428" y="27"/>
                    <a:pt x="429" y="26"/>
                    <a:pt x="429" y="27"/>
                  </a:cubicBezTo>
                  <a:cubicBezTo>
                    <a:pt x="429" y="27"/>
                    <a:pt x="430" y="27"/>
                    <a:pt x="430" y="27"/>
                  </a:cubicBezTo>
                  <a:cubicBezTo>
                    <a:pt x="430" y="27"/>
                    <a:pt x="431" y="27"/>
                    <a:pt x="431" y="27"/>
                  </a:cubicBezTo>
                  <a:cubicBezTo>
                    <a:pt x="431" y="27"/>
                    <a:pt x="431" y="28"/>
                    <a:pt x="432" y="28"/>
                  </a:cubicBezTo>
                  <a:cubicBezTo>
                    <a:pt x="432" y="28"/>
                    <a:pt x="432" y="28"/>
                    <a:pt x="432" y="27"/>
                  </a:cubicBezTo>
                  <a:cubicBezTo>
                    <a:pt x="432" y="27"/>
                    <a:pt x="433" y="27"/>
                    <a:pt x="433" y="27"/>
                  </a:cubicBezTo>
                  <a:cubicBezTo>
                    <a:pt x="433" y="27"/>
                    <a:pt x="433" y="27"/>
                    <a:pt x="433" y="27"/>
                  </a:cubicBezTo>
                  <a:cubicBezTo>
                    <a:pt x="434" y="27"/>
                    <a:pt x="434" y="27"/>
                    <a:pt x="434" y="27"/>
                  </a:cubicBezTo>
                  <a:cubicBezTo>
                    <a:pt x="434" y="28"/>
                    <a:pt x="435" y="28"/>
                    <a:pt x="435" y="28"/>
                  </a:cubicBezTo>
                  <a:cubicBezTo>
                    <a:pt x="435" y="28"/>
                    <a:pt x="434" y="28"/>
                    <a:pt x="434" y="28"/>
                  </a:cubicBezTo>
                  <a:cubicBezTo>
                    <a:pt x="434" y="28"/>
                    <a:pt x="434" y="28"/>
                    <a:pt x="434" y="28"/>
                  </a:cubicBezTo>
                  <a:cubicBezTo>
                    <a:pt x="434" y="28"/>
                    <a:pt x="434" y="28"/>
                    <a:pt x="433" y="28"/>
                  </a:cubicBezTo>
                  <a:cubicBezTo>
                    <a:pt x="433" y="28"/>
                    <a:pt x="433" y="28"/>
                    <a:pt x="433" y="29"/>
                  </a:cubicBezTo>
                  <a:cubicBezTo>
                    <a:pt x="433" y="29"/>
                    <a:pt x="433" y="29"/>
                    <a:pt x="433" y="29"/>
                  </a:cubicBezTo>
                  <a:cubicBezTo>
                    <a:pt x="433" y="29"/>
                    <a:pt x="433" y="29"/>
                    <a:pt x="433" y="29"/>
                  </a:cubicBezTo>
                  <a:cubicBezTo>
                    <a:pt x="433" y="29"/>
                    <a:pt x="434" y="30"/>
                    <a:pt x="434" y="30"/>
                  </a:cubicBezTo>
                  <a:cubicBezTo>
                    <a:pt x="434" y="30"/>
                    <a:pt x="434" y="30"/>
                    <a:pt x="434" y="31"/>
                  </a:cubicBezTo>
                  <a:cubicBezTo>
                    <a:pt x="434" y="31"/>
                    <a:pt x="434" y="31"/>
                    <a:pt x="434" y="31"/>
                  </a:cubicBezTo>
                  <a:cubicBezTo>
                    <a:pt x="434" y="31"/>
                    <a:pt x="433" y="31"/>
                    <a:pt x="433" y="31"/>
                  </a:cubicBezTo>
                  <a:cubicBezTo>
                    <a:pt x="433" y="31"/>
                    <a:pt x="433" y="31"/>
                    <a:pt x="433" y="31"/>
                  </a:cubicBezTo>
                  <a:cubicBezTo>
                    <a:pt x="432" y="31"/>
                    <a:pt x="432" y="30"/>
                    <a:pt x="432" y="30"/>
                  </a:cubicBezTo>
                  <a:cubicBezTo>
                    <a:pt x="432" y="30"/>
                    <a:pt x="432" y="30"/>
                    <a:pt x="431" y="30"/>
                  </a:cubicBezTo>
                  <a:cubicBezTo>
                    <a:pt x="431" y="30"/>
                    <a:pt x="431" y="30"/>
                    <a:pt x="431" y="30"/>
                  </a:cubicBezTo>
                  <a:cubicBezTo>
                    <a:pt x="431" y="31"/>
                    <a:pt x="431" y="31"/>
                    <a:pt x="431" y="31"/>
                  </a:cubicBezTo>
                  <a:cubicBezTo>
                    <a:pt x="431" y="31"/>
                    <a:pt x="431" y="31"/>
                    <a:pt x="432" y="31"/>
                  </a:cubicBezTo>
                  <a:cubicBezTo>
                    <a:pt x="432" y="31"/>
                    <a:pt x="432" y="31"/>
                    <a:pt x="432" y="31"/>
                  </a:cubicBezTo>
                  <a:cubicBezTo>
                    <a:pt x="432" y="31"/>
                    <a:pt x="432" y="31"/>
                    <a:pt x="432" y="31"/>
                  </a:cubicBezTo>
                  <a:cubicBezTo>
                    <a:pt x="433" y="31"/>
                    <a:pt x="433" y="32"/>
                    <a:pt x="433" y="32"/>
                  </a:cubicBezTo>
                  <a:cubicBezTo>
                    <a:pt x="433" y="32"/>
                    <a:pt x="433" y="32"/>
                    <a:pt x="433" y="32"/>
                  </a:cubicBezTo>
                  <a:cubicBezTo>
                    <a:pt x="433" y="32"/>
                    <a:pt x="433" y="33"/>
                    <a:pt x="433" y="33"/>
                  </a:cubicBezTo>
                  <a:cubicBezTo>
                    <a:pt x="432" y="33"/>
                    <a:pt x="432" y="33"/>
                    <a:pt x="432" y="33"/>
                  </a:cubicBezTo>
                  <a:cubicBezTo>
                    <a:pt x="432" y="33"/>
                    <a:pt x="432" y="32"/>
                    <a:pt x="431" y="32"/>
                  </a:cubicBezTo>
                  <a:cubicBezTo>
                    <a:pt x="431" y="32"/>
                    <a:pt x="431" y="32"/>
                    <a:pt x="431" y="32"/>
                  </a:cubicBezTo>
                  <a:cubicBezTo>
                    <a:pt x="431" y="32"/>
                    <a:pt x="430" y="32"/>
                    <a:pt x="430" y="32"/>
                  </a:cubicBezTo>
                  <a:cubicBezTo>
                    <a:pt x="430" y="32"/>
                    <a:pt x="430" y="32"/>
                    <a:pt x="430" y="32"/>
                  </a:cubicBezTo>
                  <a:cubicBezTo>
                    <a:pt x="430" y="32"/>
                    <a:pt x="429" y="32"/>
                    <a:pt x="429" y="32"/>
                  </a:cubicBezTo>
                  <a:cubicBezTo>
                    <a:pt x="429" y="32"/>
                    <a:pt x="430" y="32"/>
                    <a:pt x="430" y="32"/>
                  </a:cubicBezTo>
                  <a:cubicBezTo>
                    <a:pt x="430" y="32"/>
                    <a:pt x="430" y="33"/>
                    <a:pt x="430" y="33"/>
                  </a:cubicBezTo>
                  <a:cubicBezTo>
                    <a:pt x="430" y="33"/>
                    <a:pt x="430" y="33"/>
                    <a:pt x="431" y="33"/>
                  </a:cubicBezTo>
                  <a:cubicBezTo>
                    <a:pt x="431" y="33"/>
                    <a:pt x="431" y="33"/>
                    <a:pt x="431" y="33"/>
                  </a:cubicBezTo>
                  <a:cubicBezTo>
                    <a:pt x="431" y="33"/>
                    <a:pt x="432" y="33"/>
                    <a:pt x="432" y="33"/>
                  </a:cubicBezTo>
                  <a:cubicBezTo>
                    <a:pt x="432" y="34"/>
                    <a:pt x="432" y="34"/>
                    <a:pt x="432" y="34"/>
                  </a:cubicBezTo>
                  <a:cubicBezTo>
                    <a:pt x="432" y="34"/>
                    <a:pt x="432" y="34"/>
                    <a:pt x="432" y="34"/>
                  </a:cubicBezTo>
                  <a:cubicBezTo>
                    <a:pt x="432" y="34"/>
                    <a:pt x="432" y="35"/>
                    <a:pt x="432" y="35"/>
                  </a:cubicBezTo>
                  <a:cubicBezTo>
                    <a:pt x="432" y="35"/>
                    <a:pt x="433" y="35"/>
                    <a:pt x="433" y="35"/>
                  </a:cubicBezTo>
                  <a:cubicBezTo>
                    <a:pt x="433" y="35"/>
                    <a:pt x="433" y="35"/>
                    <a:pt x="433" y="35"/>
                  </a:cubicBezTo>
                  <a:cubicBezTo>
                    <a:pt x="433" y="35"/>
                    <a:pt x="433" y="35"/>
                    <a:pt x="433" y="35"/>
                  </a:cubicBezTo>
                  <a:cubicBezTo>
                    <a:pt x="433" y="36"/>
                    <a:pt x="433" y="36"/>
                    <a:pt x="433" y="36"/>
                  </a:cubicBezTo>
                  <a:cubicBezTo>
                    <a:pt x="433" y="36"/>
                    <a:pt x="433" y="36"/>
                    <a:pt x="433" y="36"/>
                  </a:cubicBezTo>
                  <a:cubicBezTo>
                    <a:pt x="433" y="36"/>
                    <a:pt x="432" y="36"/>
                    <a:pt x="432" y="37"/>
                  </a:cubicBezTo>
                  <a:cubicBezTo>
                    <a:pt x="432" y="37"/>
                    <a:pt x="432" y="37"/>
                    <a:pt x="432" y="37"/>
                  </a:cubicBezTo>
                  <a:cubicBezTo>
                    <a:pt x="433" y="37"/>
                    <a:pt x="433" y="37"/>
                    <a:pt x="433" y="37"/>
                  </a:cubicBezTo>
                  <a:cubicBezTo>
                    <a:pt x="433" y="37"/>
                    <a:pt x="433" y="37"/>
                    <a:pt x="433" y="37"/>
                  </a:cubicBezTo>
                  <a:cubicBezTo>
                    <a:pt x="433" y="37"/>
                    <a:pt x="434" y="37"/>
                    <a:pt x="434" y="37"/>
                  </a:cubicBezTo>
                  <a:cubicBezTo>
                    <a:pt x="434" y="37"/>
                    <a:pt x="434" y="37"/>
                    <a:pt x="434" y="37"/>
                  </a:cubicBezTo>
                  <a:cubicBezTo>
                    <a:pt x="434" y="38"/>
                    <a:pt x="434" y="38"/>
                    <a:pt x="434" y="38"/>
                  </a:cubicBezTo>
                  <a:cubicBezTo>
                    <a:pt x="434" y="38"/>
                    <a:pt x="434" y="38"/>
                    <a:pt x="434" y="39"/>
                  </a:cubicBezTo>
                  <a:cubicBezTo>
                    <a:pt x="434" y="39"/>
                    <a:pt x="434" y="39"/>
                    <a:pt x="434" y="39"/>
                  </a:cubicBezTo>
                  <a:cubicBezTo>
                    <a:pt x="434" y="39"/>
                    <a:pt x="434" y="39"/>
                    <a:pt x="434" y="39"/>
                  </a:cubicBezTo>
                  <a:cubicBezTo>
                    <a:pt x="434" y="40"/>
                    <a:pt x="434" y="40"/>
                    <a:pt x="434" y="40"/>
                  </a:cubicBezTo>
                  <a:cubicBezTo>
                    <a:pt x="434" y="40"/>
                    <a:pt x="434" y="40"/>
                    <a:pt x="434" y="40"/>
                  </a:cubicBezTo>
                  <a:cubicBezTo>
                    <a:pt x="434" y="41"/>
                    <a:pt x="434" y="41"/>
                    <a:pt x="433" y="40"/>
                  </a:cubicBezTo>
                  <a:cubicBezTo>
                    <a:pt x="433" y="40"/>
                    <a:pt x="433" y="40"/>
                    <a:pt x="433" y="40"/>
                  </a:cubicBezTo>
                  <a:cubicBezTo>
                    <a:pt x="432" y="40"/>
                    <a:pt x="432" y="40"/>
                    <a:pt x="432" y="40"/>
                  </a:cubicBezTo>
                  <a:cubicBezTo>
                    <a:pt x="432" y="39"/>
                    <a:pt x="431" y="39"/>
                    <a:pt x="431" y="39"/>
                  </a:cubicBezTo>
                  <a:cubicBezTo>
                    <a:pt x="431" y="39"/>
                    <a:pt x="431" y="39"/>
                    <a:pt x="431" y="39"/>
                  </a:cubicBezTo>
                  <a:cubicBezTo>
                    <a:pt x="430" y="39"/>
                    <a:pt x="430" y="39"/>
                    <a:pt x="430" y="39"/>
                  </a:cubicBezTo>
                  <a:cubicBezTo>
                    <a:pt x="430" y="39"/>
                    <a:pt x="429" y="39"/>
                    <a:pt x="429" y="39"/>
                  </a:cubicBezTo>
                  <a:cubicBezTo>
                    <a:pt x="429" y="39"/>
                    <a:pt x="429" y="39"/>
                    <a:pt x="429" y="39"/>
                  </a:cubicBezTo>
                  <a:cubicBezTo>
                    <a:pt x="429" y="39"/>
                    <a:pt x="428" y="39"/>
                    <a:pt x="428" y="39"/>
                  </a:cubicBezTo>
                  <a:cubicBezTo>
                    <a:pt x="428" y="39"/>
                    <a:pt x="428" y="39"/>
                    <a:pt x="428" y="39"/>
                  </a:cubicBezTo>
                  <a:cubicBezTo>
                    <a:pt x="427" y="39"/>
                    <a:pt x="427" y="39"/>
                    <a:pt x="427" y="39"/>
                  </a:cubicBezTo>
                  <a:cubicBezTo>
                    <a:pt x="427" y="39"/>
                    <a:pt x="427" y="38"/>
                    <a:pt x="426" y="38"/>
                  </a:cubicBezTo>
                  <a:cubicBezTo>
                    <a:pt x="426" y="38"/>
                    <a:pt x="426" y="38"/>
                    <a:pt x="425" y="38"/>
                  </a:cubicBezTo>
                  <a:cubicBezTo>
                    <a:pt x="425" y="38"/>
                    <a:pt x="425" y="38"/>
                    <a:pt x="424" y="38"/>
                  </a:cubicBezTo>
                  <a:cubicBezTo>
                    <a:pt x="424" y="38"/>
                    <a:pt x="424" y="38"/>
                    <a:pt x="423" y="38"/>
                  </a:cubicBezTo>
                  <a:cubicBezTo>
                    <a:pt x="423" y="37"/>
                    <a:pt x="423" y="37"/>
                    <a:pt x="422" y="37"/>
                  </a:cubicBezTo>
                  <a:cubicBezTo>
                    <a:pt x="422" y="36"/>
                    <a:pt x="422" y="36"/>
                    <a:pt x="422" y="36"/>
                  </a:cubicBezTo>
                  <a:cubicBezTo>
                    <a:pt x="422" y="36"/>
                    <a:pt x="421" y="36"/>
                    <a:pt x="421" y="36"/>
                  </a:cubicBezTo>
                  <a:cubicBezTo>
                    <a:pt x="421" y="36"/>
                    <a:pt x="421" y="36"/>
                    <a:pt x="421" y="36"/>
                  </a:cubicBezTo>
                  <a:cubicBezTo>
                    <a:pt x="420" y="36"/>
                    <a:pt x="420" y="36"/>
                    <a:pt x="420" y="36"/>
                  </a:cubicBezTo>
                  <a:cubicBezTo>
                    <a:pt x="420" y="36"/>
                    <a:pt x="420" y="35"/>
                    <a:pt x="420" y="35"/>
                  </a:cubicBezTo>
                  <a:cubicBezTo>
                    <a:pt x="419" y="35"/>
                    <a:pt x="419" y="35"/>
                    <a:pt x="418" y="35"/>
                  </a:cubicBezTo>
                  <a:cubicBezTo>
                    <a:pt x="418" y="35"/>
                    <a:pt x="418" y="35"/>
                    <a:pt x="418" y="35"/>
                  </a:cubicBezTo>
                  <a:cubicBezTo>
                    <a:pt x="418" y="35"/>
                    <a:pt x="418" y="36"/>
                    <a:pt x="418" y="36"/>
                  </a:cubicBezTo>
                  <a:cubicBezTo>
                    <a:pt x="418" y="36"/>
                    <a:pt x="417" y="36"/>
                    <a:pt x="417" y="36"/>
                  </a:cubicBezTo>
                  <a:cubicBezTo>
                    <a:pt x="417" y="36"/>
                    <a:pt x="416" y="36"/>
                    <a:pt x="416" y="36"/>
                  </a:cubicBezTo>
                  <a:cubicBezTo>
                    <a:pt x="416" y="36"/>
                    <a:pt x="416" y="37"/>
                    <a:pt x="416" y="37"/>
                  </a:cubicBezTo>
                  <a:cubicBezTo>
                    <a:pt x="416" y="37"/>
                    <a:pt x="415" y="37"/>
                    <a:pt x="415" y="37"/>
                  </a:cubicBezTo>
                  <a:cubicBezTo>
                    <a:pt x="415" y="37"/>
                    <a:pt x="415" y="37"/>
                    <a:pt x="415" y="37"/>
                  </a:cubicBezTo>
                  <a:cubicBezTo>
                    <a:pt x="414" y="36"/>
                    <a:pt x="414" y="36"/>
                    <a:pt x="414" y="36"/>
                  </a:cubicBezTo>
                  <a:cubicBezTo>
                    <a:pt x="414" y="36"/>
                    <a:pt x="414" y="35"/>
                    <a:pt x="414" y="35"/>
                  </a:cubicBezTo>
                  <a:cubicBezTo>
                    <a:pt x="414" y="35"/>
                    <a:pt x="414" y="35"/>
                    <a:pt x="413" y="35"/>
                  </a:cubicBezTo>
                  <a:cubicBezTo>
                    <a:pt x="413" y="35"/>
                    <a:pt x="413" y="36"/>
                    <a:pt x="413" y="36"/>
                  </a:cubicBezTo>
                  <a:cubicBezTo>
                    <a:pt x="413" y="36"/>
                    <a:pt x="413" y="36"/>
                    <a:pt x="413" y="36"/>
                  </a:cubicBezTo>
                  <a:cubicBezTo>
                    <a:pt x="413" y="36"/>
                    <a:pt x="413" y="35"/>
                    <a:pt x="413" y="35"/>
                  </a:cubicBezTo>
                  <a:cubicBezTo>
                    <a:pt x="413" y="35"/>
                    <a:pt x="412" y="35"/>
                    <a:pt x="412" y="35"/>
                  </a:cubicBezTo>
                  <a:cubicBezTo>
                    <a:pt x="412" y="35"/>
                    <a:pt x="412" y="35"/>
                    <a:pt x="411" y="35"/>
                  </a:cubicBezTo>
                  <a:cubicBezTo>
                    <a:pt x="411" y="35"/>
                    <a:pt x="411" y="35"/>
                    <a:pt x="411" y="34"/>
                  </a:cubicBezTo>
                  <a:cubicBezTo>
                    <a:pt x="411" y="34"/>
                    <a:pt x="410" y="34"/>
                    <a:pt x="410" y="34"/>
                  </a:cubicBezTo>
                  <a:cubicBezTo>
                    <a:pt x="410" y="34"/>
                    <a:pt x="411" y="34"/>
                    <a:pt x="411" y="34"/>
                  </a:cubicBezTo>
                  <a:cubicBezTo>
                    <a:pt x="411" y="34"/>
                    <a:pt x="411" y="34"/>
                    <a:pt x="411" y="34"/>
                  </a:cubicBezTo>
                  <a:cubicBezTo>
                    <a:pt x="411" y="34"/>
                    <a:pt x="411" y="33"/>
                    <a:pt x="411" y="33"/>
                  </a:cubicBezTo>
                  <a:cubicBezTo>
                    <a:pt x="411" y="33"/>
                    <a:pt x="411" y="33"/>
                    <a:pt x="411" y="33"/>
                  </a:cubicBezTo>
                  <a:cubicBezTo>
                    <a:pt x="411" y="33"/>
                    <a:pt x="410" y="33"/>
                    <a:pt x="410" y="33"/>
                  </a:cubicBezTo>
                  <a:cubicBezTo>
                    <a:pt x="410" y="33"/>
                    <a:pt x="410" y="32"/>
                    <a:pt x="410" y="32"/>
                  </a:cubicBezTo>
                  <a:cubicBezTo>
                    <a:pt x="410" y="32"/>
                    <a:pt x="410" y="32"/>
                    <a:pt x="410" y="32"/>
                  </a:cubicBezTo>
                  <a:cubicBezTo>
                    <a:pt x="410" y="31"/>
                    <a:pt x="409" y="31"/>
                    <a:pt x="409" y="31"/>
                  </a:cubicBezTo>
                  <a:cubicBezTo>
                    <a:pt x="409" y="32"/>
                    <a:pt x="409" y="32"/>
                    <a:pt x="409" y="32"/>
                  </a:cubicBezTo>
                  <a:cubicBezTo>
                    <a:pt x="409" y="32"/>
                    <a:pt x="409" y="32"/>
                    <a:pt x="409" y="32"/>
                  </a:cubicBezTo>
                  <a:cubicBezTo>
                    <a:pt x="409" y="33"/>
                    <a:pt x="409" y="33"/>
                    <a:pt x="409" y="33"/>
                  </a:cubicBezTo>
                  <a:cubicBezTo>
                    <a:pt x="409" y="33"/>
                    <a:pt x="409" y="33"/>
                    <a:pt x="409" y="34"/>
                  </a:cubicBezTo>
                  <a:cubicBezTo>
                    <a:pt x="409" y="34"/>
                    <a:pt x="409" y="34"/>
                    <a:pt x="408" y="34"/>
                  </a:cubicBezTo>
                  <a:cubicBezTo>
                    <a:pt x="408" y="33"/>
                    <a:pt x="408" y="33"/>
                    <a:pt x="408" y="33"/>
                  </a:cubicBezTo>
                  <a:cubicBezTo>
                    <a:pt x="408" y="33"/>
                    <a:pt x="408" y="33"/>
                    <a:pt x="408" y="33"/>
                  </a:cubicBezTo>
                  <a:cubicBezTo>
                    <a:pt x="408" y="33"/>
                    <a:pt x="408" y="33"/>
                    <a:pt x="408" y="33"/>
                  </a:cubicBezTo>
                  <a:cubicBezTo>
                    <a:pt x="408" y="33"/>
                    <a:pt x="408" y="33"/>
                    <a:pt x="408" y="33"/>
                  </a:cubicBezTo>
                  <a:cubicBezTo>
                    <a:pt x="408" y="33"/>
                    <a:pt x="408" y="33"/>
                    <a:pt x="408" y="33"/>
                  </a:cubicBezTo>
                  <a:cubicBezTo>
                    <a:pt x="408" y="34"/>
                    <a:pt x="408" y="34"/>
                    <a:pt x="408" y="34"/>
                  </a:cubicBezTo>
                  <a:cubicBezTo>
                    <a:pt x="408" y="34"/>
                    <a:pt x="407" y="34"/>
                    <a:pt x="407" y="34"/>
                  </a:cubicBezTo>
                  <a:cubicBezTo>
                    <a:pt x="407" y="34"/>
                    <a:pt x="407" y="34"/>
                    <a:pt x="407" y="34"/>
                  </a:cubicBezTo>
                  <a:cubicBezTo>
                    <a:pt x="407" y="34"/>
                    <a:pt x="407" y="34"/>
                    <a:pt x="407" y="34"/>
                  </a:cubicBezTo>
                  <a:cubicBezTo>
                    <a:pt x="407" y="34"/>
                    <a:pt x="407" y="34"/>
                    <a:pt x="408" y="34"/>
                  </a:cubicBezTo>
                  <a:cubicBezTo>
                    <a:pt x="408" y="34"/>
                    <a:pt x="408" y="35"/>
                    <a:pt x="408" y="35"/>
                  </a:cubicBezTo>
                  <a:cubicBezTo>
                    <a:pt x="408" y="35"/>
                    <a:pt x="409" y="35"/>
                    <a:pt x="409" y="35"/>
                  </a:cubicBezTo>
                  <a:cubicBezTo>
                    <a:pt x="409" y="35"/>
                    <a:pt x="409" y="35"/>
                    <a:pt x="410" y="36"/>
                  </a:cubicBezTo>
                  <a:cubicBezTo>
                    <a:pt x="410" y="36"/>
                    <a:pt x="410" y="36"/>
                    <a:pt x="410" y="36"/>
                  </a:cubicBezTo>
                  <a:cubicBezTo>
                    <a:pt x="410" y="36"/>
                    <a:pt x="411" y="36"/>
                    <a:pt x="411" y="36"/>
                  </a:cubicBezTo>
                  <a:cubicBezTo>
                    <a:pt x="411" y="36"/>
                    <a:pt x="411" y="36"/>
                    <a:pt x="412" y="36"/>
                  </a:cubicBezTo>
                  <a:cubicBezTo>
                    <a:pt x="412" y="36"/>
                    <a:pt x="412" y="36"/>
                    <a:pt x="412" y="37"/>
                  </a:cubicBezTo>
                  <a:cubicBezTo>
                    <a:pt x="413" y="37"/>
                    <a:pt x="413" y="37"/>
                    <a:pt x="413" y="37"/>
                  </a:cubicBezTo>
                  <a:cubicBezTo>
                    <a:pt x="413" y="38"/>
                    <a:pt x="413" y="38"/>
                    <a:pt x="413" y="39"/>
                  </a:cubicBezTo>
                  <a:cubicBezTo>
                    <a:pt x="413" y="39"/>
                    <a:pt x="414" y="40"/>
                    <a:pt x="413" y="40"/>
                  </a:cubicBezTo>
                  <a:cubicBezTo>
                    <a:pt x="413" y="41"/>
                    <a:pt x="413" y="41"/>
                    <a:pt x="413" y="41"/>
                  </a:cubicBezTo>
                  <a:cubicBezTo>
                    <a:pt x="413" y="41"/>
                    <a:pt x="413" y="41"/>
                    <a:pt x="412" y="41"/>
                  </a:cubicBezTo>
                  <a:cubicBezTo>
                    <a:pt x="412" y="42"/>
                    <a:pt x="412" y="42"/>
                    <a:pt x="412" y="42"/>
                  </a:cubicBezTo>
                  <a:cubicBezTo>
                    <a:pt x="412" y="42"/>
                    <a:pt x="412" y="43"/>
                    <a:pt x="412" y="43"/>
                  </a:cubicBezTo>
                  <a:cubicBezTo>
                    <a:pt x="412" y="43"/>
                    <a:pt x="411" y="43"/>
                    <a:pt x="411" y="43"/>
                  </a:cubicBezTo>
                  <a:cubicBezTo>
                    <a:pt x="411" y="43"/>
                    <a:pt x="410" y="43"/>
                    <a:pt x="410" y="43"/>
                  </a:cubicBezTo>
                  <a:cubicBezTo>
                    <a:pt x="410" y="43"/>
                    <a:pt x="409" y="43"/>
                    <a:pt x="409" y="43"/>
                  </a:cubicBezTo>
                  <a:cubicBezTo>
                    <a:pt x="409" y="43"/>
                    <a:pt x="408" y="43"/>
                    <a:pt x="408" y="43"/>
                  </a:cubicBezTo>
                  <a:cubicBezTo>
                    <a:pt x="408" y="43"/>
                    <a:pt x="407" y="42"/>
                    <a:pt x="407" y="42"/>
                  </a:cubicBezTo>
                  <a:cubicBezTo>
                    <a:pt x="407" y="42"/>
                    <a:pt x="407" y="42"/>
                    <a:pt x="407" y="42"/>
                  </a:cubicBezTo>
                  <a:cubicBezTo>
                    <a:pt x="407" y="42"/>
                    <a:pt x="406" y="42"/>
                    <a:pt x="406" y="42"/>
                  </a:cubicBezTo>
                  <a:cubicBezTo>
                    <a:pt x="406" y="42"/>
                    <a:pt x="405" y="42"/>
                    <a:pt x="405" y="42"/>
                  </a:cubicBezTo>
                  <a:cubicBezTo>
                    <a:pt x="405" y="42"/>
                    <a:pt x="405" y="42"/>
                    <a:pt x="405" y="42"/>
                  </a:cubicBezTo>
                  <a:cubicBezTo>
                    <a:pt x="404" y="42"/>
                    <a:pt x="404" y="42"/>
                    <a:pt x="404" y="42"/>
                  </a:cubicBezTo>
                  <a:cubicBezTo>
                    <a:pt x="404" y="42"/>
                    <a:pt x="404" y="42"/>
                    <a:pt x="404" y="42"/>
                  </a:cubicBezTo>
                  <a:cubicBezTo>
                    <a:pt x="404" y="43"/>
                    <a:pt x="404" y="43"/>
                    <a:pt x="405" y="43"/>
                  </a:cubicBezTo>
                  <a:cubicBezTo>
                    <a:pt x="405" y="43"/>
                    <a:pt x="405" y="42"/>
                    <a:pt x="406" y="42"/>
                  </a:cubicBezTo>
                  <a:cubicBezTo>
                    <a:pt x="406" y="42"/>
                    <a:pt x="406" y="42"/>
                    <a:pt x="406" y="42"/>
                  </a:cubicBezTo>
                  <a:cubicBezTo>
                    <a:pt x="406" y="42"/>
                    <a:pt x="407" y="42"/>
                    <a:pt x="407" y="43"/>
                  </a:cubicBezTo>
                  <a:cubicBezTo>
                    <a:pt x="407" y="43"/>
                    <a:pt x="407" y="43"/>
                    <a:pt x="407" y="43"/>
                  </a:cubicBezTo>
                  <a:cubicBezTo>
                    <a:pt x="407" y="43"/>
                    <a:pt x="407" y="43"/>
                    <a:pt x="407" y="44"/>
                  </a:cubicBezTo>
                  <a:cubicBezTo>
                    <a:pt x="407" y="44"/>
                    <a:pt x="407" y="43"/>
                    <a:pt x="407" y="43"/>
                  </a:cubicBezTo>
                  <a:cubicBezTo>
                    <a:pt x="406" y="43"/>
                    <a:pt x="406" y="43"/>
                    <a:pt x="406" y="43"/>
                  </a:cubicBezTo>
                  <a:cubicBezTo>
                    <a:pt x="406" y="43"/>
                    <a:pt x="405" y="43"/>
                    <a:pt x="405" y="43"/>
                  </a:cubicBezTo>
                  <a:cubicBezTo>
                    <a:pt x="405" y="43"/>
                    <a:pt x="405" y="43"/>
                    <a:pt x="405" y="43"/>
                  </a:cubicBezTo>
                  <a:cubicBezTo>
                    <a:pt x="405" y="43"/>
                    <a:pt x="405" y="44"/>
                    <a:pt x="405" y="44"/>
                  </a:cubicBezTo>
                  <a:cubicBezTo>
                    <a:pt x="405" y="44"/>
                    <a:pt x="406" y="44"/>
                    <a:pt x="406" y="44"/>
                  </a:cubicBezTo>
                  <a:cubicBezTo>
                    <a:pt x="406" y="44"/>
                    <a:pt x="406" y="44"/>
                    <a:pt x="406" y="44"/>
                  </a:cubicBezTo>
                  <a:cubicBezTo>
                    <a:pt x="406" y="44"/>
                    <a:pt x="406" y="45"/>
                    <a:pt x="406" y="45"/>
                  </a:cubicBezTo>
                  <a:cubicBezTo>
                    <a:pt x="406" y="45"/>
                    <a:pt x="406" y="45"/>
                    <a:pt x="406" y="45"/>
                  </a:cubicBezTo>
                  <a:cubicBezTo>
                    <a:pt x="406" y="46"/>
                    <a:pt x="407" y="46"/>
                    <a:pt x="407" y="46"/>
                  </a:cubicBezTo>
                  <a:cubicBezTo>
                    <a:pt x="407" y="46"/>
                    <a:pt x="407" y="45"/>
                    <a:pt x="407" y="45"/>
                  </a:cubicBezTo>
                  <a:cubicBezTo>
                    <a:pt x="407" y="45"/>
                    <a:pt x="407" y="45"/>
                    <a:pt x="407" y="45"/>
                  </a:cubicBezTo>
                  <a:cubicBezTo>
                    <a:pt x="407" y="45"/>
                    <a:pt x="407" y="45"/>
                    <a:pt x="407" y="45"/>
                  </a:cubicBezTo>
                  <a:cubicBezTo>
                    <a:pt x="407" y="44"/>
                    <a:pt x="407" y="44"/>
                    <a:pt x="407" y="44"/>
                  </a:cubicBezTo>
                  <a:cubicBezTo>
                    <a:pt x="407" y="44"/>
                    <a:pt x="407" y="44"/>
                    <a:pt x="407" y="44"/>
                  </a:cubicBezTo>
                  <a:cubicBezTo>
                    <a:pt x="407" y="44"/>
                    <a:pt x="408" y="44"/>
                    <a:pt x="408" y="44"/>
                  </a:cubicBezTo>
                  <a:cubicBezTo>
                    <a:pt x="408" y="44"/>
                    <a:pt x="408" y="44"/>
                    <a:pt x="408" y="44"/>
                  </a:cubicBezTo>
                  <a:cubicBezTo>
                    <a:pt x="408" y="44"/>
                    <a:pt x="408" y="44"/>
                    <a:pt x="408" y="44"/>
                  </a:cubicBezTo>
                  <a:cubicBezTo>
                    <a:pt x="408" y="44"/>
                    <a:pt x="408" y="44"/>
                    <a:pt x="409" y="44"/>
                  </a:cubicBezTo>
                  <a:cubicBezTo>
                    <a:pt x="409" y="44"/>
                    <a:pt x="409" y="44"/>
                    <a:pt x="409" y="44"/>
                  </a:cubicBezTo>
                  <a:cubicBezTo>
                    <a:pt x="409" y="44"/>
                    <a:pt x="409" y="44"/>
                    <a:pt x="410" y="44"/>
                  </a:cubicBezTo>
                  <a:cubicBezTo>
                    <a:pt x="410" y="44"/>
                    <a:pt x="410" y="44"/>
                    <a:pt x="410" y="44"/>
                  </a:cubicBezTo>
                  <a:cubicBezTo>
                    <a:pt x="410" y="45"/>
                    <a:pt x="411" y="45"/>
                    <a:pt x="411" y="45"/>
                  </a:cubicBezTo>
                  <a:cubicBezTo>
                    <a:pt x="411" y="45"/>
                    <a:pt x="411" y="45"/>
                    <a:pt x="412" y="46"/>
                  </a:cubicBezTo>
                  <a:cubicBezTo>
                    <a:pt x="412" y="46"/>
                    <a:pt x="412" y="46"/>
                    <a:pt x="412" y="46"/>
                  </a:cubicBezTo>
                  <a:cubicBezTo>
                    <a:pt x="413" y="46"/>
                    <a:pt x="413" y="46"/>
                    <a:pt x="413" y="46"/>
                  </a:cubicBezTo>
                  <a:cubicBezTo>
                    <a:pt x="413" y="46"/>
                    <a:pt x="413" y="46"/>
                    <a:pt x="413" y="45"/>
                  </a:cubicBezTo>
                  <a:cubicBezTo>
                    <a:pt x="413" y="45"/>
                    <a:pt x="413" y="45"/>
                    <a:pt x="413" y="45"/>
                  </a:cubicBezTo>
                  <a:cubicBezTo>
                    <a:pt x="413" y="45"/>
                    <a:pt x="412" y="45"/>
                    <a:pt x="412" y="45"/>
                  </a:cubicBezTo>
                  <a:cubicBezTo>
                    <a:pt x="412" y="45"/>
                    <a:pt x="412" y="44"/>
                    <a:pt x="412" y="44"/>
                  </a:cubicBezTo>
                  <a:cubicBezTo>
                    <a:pt x="412" y="44"/>
                    <a:pt x="412" y="44"/>
                    <a:pt x="413" y="44"/>
                  </a:cubicBezTo>
                  <a:cubicBezTo>
                    <a:pt x="413" y="44"/>
                    <a:pt x="413" y="45"/>
                    <a:pt x="413" y="45"/>
                  </a:cubicBezTo>
                  <a:cubicBezTo>
                    <a:pt x="413" y="45"/>
                    <a:pt x="414" y="45"/>
                    <a:pt x="414" y="45"/>
                  </a:cubicBezTo>
                  <a:cubicBezTo>
                    <a:pt x="414" y="45"/>
                    <a:pt x="414" y="45"/>
                    <a:pt x="414" y="45"/>
                  </a:cubicBezTo>
                  <a:cubicBezTo>
                    <a:pt x="414" y="46"/>
                    <a:pt x="414" y="46"/>
                    <a:pt x="415" y="46"/>
                  </a:cubicBezTo>
                  <a:cubicBezTo>
                    <a:pt x="415" y="46"/>
                    <a:pt x="415" y="46"/>
                    <a:pt x="415" y="46"/>
                  </a:cubicBezTo>
                  <a:cubicBezTo>
                    <a:pt x="415" y="46"/>
                    <a:pt x="415" y="46"/>
                    <a:pt x="415" y="46"/>
                  </a:cubicBezTo>
                  <a:cubicBezTo>
                    <a:pt x="415" y="46"/>
                    <a:pt x="416" y="46"/>
                    <a:pt x="416" y="46"/>
                  </a:cubicBezTo>
                  <a:cubicBezTo>
                    <a:pt x="416" y="46"/>
                    <a:pt x="416" y="47"/>
                    <a:pt x="416" y="47"/>
                  </a:cubicBezTo>
                  <a:cubicBezTo>
                    <a:pt x="417" y="47"/>
                    <a:pt x="417" y="47"/>
                    <a:pt x="417" y="48"/>
                  </a:cubicBezTo>
                  <a:cubicBezTo>
                    <a:pt x="417" y="48"/>
                    <a:pt x="418" y="48"/>
                    <a:pt x="418" y="48"/>
                  </a:cubicBezTo>
                  <a:cubicBezTo>
                    <a:pt x="418" y="48"/>
                    <a:pt x="418" y="49"/>
                    <a:pt x="418" y="49"/>
                  </a:cubicBezTo>
                  <a:cubicBezTo>
                    <a:pt x="418" y="49"/>
                    <a:pt x="418" y="49"/>
                    <a:pt x="418" y="49"/>
                  </a:cubicBezTo>
                  <a:cubicBezTo>
                    <a:pt x="418" y="49"/>
                    <a:pt x="419" y="49"/>
                    <a:pt x="419" y="49"/>
                  </a:cubicBezTo>
                  <a:cubicBezTo>
                    <a:pt x="419" y="49"/>
                    <a:pt x="419" y="49"/>
                    <a:pt x="419" y="49"/>
                  </a:cubicBezTo>
                  <a:cubicBezTo>
                    <a:pt x="420" y="49"/>
                    <a:pt x="420" y="49"/>
                    <a:pt x="420" y="49"/>
                  </a:cubicBezTo>
                  <a:cubicBezTo>
                    <a:pt x="420" y="49"/>
                    <a:pt x="420" y="50"/>
                    <a:pt x="421" y="50"/>
                  </a:cubicBezTo>
                  <a:cubicBezTo>
                    <a:pt x="421" y="50"/>
                    <a:pt x="421" y="50"/>
                    <a:pt x="422" y="50"/>
                  </a:cubicBezTo>
                  <a:cubicBezTo>
                    <a:pt x="422" y="50"/>
                    <a:pt x="422" y="50"/>
                    <a:pt x="422" y="50"/>
                  </a:cubicBezTo>
                  <a:cubicBezTo>
                    <a:pt x="423" y="51"/>
                    <a:pt x="423" y="51"/>
                    <a:pt x="423" y="51"/>
                  </a:cubicBezTo>
                  <a:cubicBezTo>
                    <a:pt x="423" y="52"/>
                    <a:pt x="424" y="52"/>
                    <a:pt x="424" y="52"/>
                  </a:cubicBezTo>
                  <a:cubicBezTo>
                    <a:pt x="424" y="52"/>
                    <a:pt x="424" y="52"/>
                    <a:pt x="424" y="52"/>
                  </a:cubicBezTo>
                  <a:cubicBezTo>
                    <a:pt x="425" y="52"/>
                    <a:pt x="425" y="52"/>
                    <a:pt x="425" y="52"/>
                  </a:cubicBezTo>
                  <a:cubicBezTo>
                    <a:pt x="425" y="53"/>
                    <a:pt x="425" y="53"/>
                    <a:pt x="425" y="53"/>
                  </a:cubicBezTo>
                  <a:cubicBezTo>
                    <a:pt x="426" y="53"/>
                    <a:pt x="426" y="53"/>
                    <a:pt x="426" y="54"/>
                  </a:cubicBezTo>
                  <a:cubicBezTo>
                    <a:pt x="426" y="54"/>
                    <a:pt x="426" y="54"/>
                    <a:pt x="426" y="54"/>
                  </a:cubicBezTo>
                  <a:cubicBezTo>
                    <a:pt x="426" y="54"/>
                    <a:pt x="426" y="54"/>
                    <a:pt x="426" y="55"/>
                  </a:cubicBezTo>
                  <a:cubicBezTo>
                    <a:pt x="426" y="55"/>
                    <a:pt x="426" y="55"/>
                    <a:pt x="426" y="55"/>
                  </a:cubicBezTo>
                  <a:cubicBezTo>
                    <a:pt x="426" y="55"/>
                    <a:pt x="426" y="55"/>
                    <a:pt x="426" y="55"/>
                  </a:cubicBezTo>
                  <a:cubicBezTo>
                    <a:pt x="427" y="56"/>
                    <a:pt x="427" y="56"/>
                    <a:pt x="426" y="56"/>
                  </a:cubicBezTo>
                  <a:cubicBezTo>
                    <a:pt x="426" y="56"/>
                    <a:pt x="426" y="56"/>
                    <a:pt x="426" y="56"/>
                  </a:cubicBezTo>
                  <a:cubicBezTo>
                    <a:pt x="426" y="56"/>
                    <a:pt x="425" y="56"/>
                    <a:pt x="425" y="56"/>
                  </a:cubicBezTo>
                  <a:cubicBezTo>
                    <a:pt x="425" y="56"/>
                    <a:pt x="425" y="56"/>
                    <a:pt x="424" y="55"/>
                  </a:cubicBezTo>
                  <a:cubicBezTo>
                    <a:pt x="424" y="55"/>
                    <a:pt x="424" y="55"/>
                    <a:pt x="423" y="55"/>
                  </a:cubicBezTo>
                  <a:cubicBezTo>
                    <a:pt x="423" y="55"/>
                    <a:pt x="422" y="55"/>
                    <a:pt x="422" y="55"/>
                  </a:cubicBezTo>
                  <a:cubicBezTo>
                    <a:pt x="422" y="55"/>
                    <a:pt x="421" y="55"/>
                    <a:pt x="421" y="55"/>
                  </a:cubicBezTo>
                  <a:cubicBezTo>
                    <a:pt x="421" y="55"/>
                    <a:pt x="420" y="55"/>
                    <a:pt x="420" y="55"/>
                  </a:cubicBezTo>
                  <a:cubicBezTo>
                    <a:pt x="420" y="55"/>
                    <a:pt x="420" y="55"/>
                    <a:pt x="420" y="55"/>
                  </a:cubicBezTo>
                  <a:cubicBezTo>
                    <a:pt x="419" y="55"/>
                    <a:pt x="419" y="55"/>
                    <a:pt x="419" y="55"/>
                  </a:cubicBezTo>
                  <a:cubicBezTo>
                    <a:pt x="419" y="55"/>
                    <a:pt x="419" y="55"/>
                    <a:pt x="419" y="55"/>
                  </a:cubicBezTo>
                  <a:cubicBezTo>
                    <a:pt x="419" y="55"/>
                    <a:pt x="420" y="56"/>
                    <a:pt x="420" y="56"/>
                  </a:cubicBezTo>
                  <a:cubicBezTo>
                    <a:pt x="420" y="56"/>
                    <a:pt x="420" y="56"/>
                    <a:pt x="420" y="56"/>
                  </a:cubicBezTo>
                  <a:cubicBezTo>
                    <a:pt x="420" y="56"/>
                    <a:pt x="419" y="57"/>
                    <a:pt x="419" y="57"/>
                  </a:cubicBezTo>
                  <a:cubicBezTo>
                    <a:pt x="419" y="57"/>
                    <a:pt x="419" y="57"/>
                    <a:pt x="419" y="57"/>
                  </a:cubicBezTo>
                  <a:cubicBezTo>
                    <a:pt x="419" y="57"/>
                    <a:pt x="419" y="58"/>
                    <a:pt x="419" y="58"/>
                  </a:cubicBezTo>
                  <a:cubicBezTo>
                    <a:pt x="418" y="58"/>
                    <a:pt x="418" y="59"/>
                    <a:pt x="418" y="59"/>
                  </a:cubicBezTo>
                  <a:cubicBezTo>
                    <a:pt x="418" y="59"/>
                    <a:pt x="418" y="59"/>
                    <a:pt x="418" y="60"/>
                  </a:cubicBezTo>
                  <a:cubicBezTo>
                    <a:pt x="418" y="60"/>
                    <a:pt x="418" y="60"/>
                    <a:pt x="417" y="60"/>
                  </a:cubicBezTo>
                  <a:cubicBezTo>
                    <a:pt x="417" y="60"/>
                    <a:pt x="417" y="60"/>
                    <a:pt x="417" y="60"/>
                  </a:cubicBezTo>
                  <a:cubicBezTo>
                    <a:pt x="417" y="60"/>
                    <a:pt x="417" y="61"/>
                    <a:pt x="417" y="61"/>
                  </a:cubicBezTo>
                  <a:cubicBezTo>
                    <a:pt x="417" y="61"/>
                    <a:pt x="416" y="62"/>
                    <a:pt x="416" y="62"/>
                  </a:cubicBezTo>
                  <a:cubicBezTo>
                    <a:pt x="416" y="62"/>
                    <a:pt x="416" y="62"/>
                    <a:pt x="416" y="62"/>
                  </a:cubicBezTo>
                  <a:cubicBezTo>
                    <a:pt x="416" y="63"/>
                    <a:pt x="415" y="63"/>
                    <a:pt x="415" y="63"/>
                  </a:cubicBezTo>
                  <a:cubicBezTo>
                    <a:pt x="415" y="63"/>
                    <a:pt x="415" y="63"/>
                    <a:pt x="415" y="63"/>
                  </a:cubicBezTo>
                  <a:cubicBezTo>
                    <a:pt x="415" y="63"/>
                    <a:pt x="415" y="63"/>
                    <a:pt x="415" y="64"/>
                  </a:cubicBezTo>
                  <a:cubicBezTo>
                    <a:pt x="415" y="64"/>
                    <a:pt x="415" y="64"/>
                    <a:pt x="415" y="64"/>
                  </a:cubicBezTo>
                  <a:cubicBezTo>
                    <a:pt x="415" y="65"/>
                    <a:pt x="415" y="65"/>
                    <a:pt x="415" y="65"/>
                  </a:cubicBezTo>
                  <a:cubicBezTo>
                    <a:pt x="415" y="65"/>
                    <a:pt x="415" y="66"/>
                    <a:pt x="415" y="66"/>
                  </a:cubicBezTo>
                  <a:cubicBezTo>
                    <a:pt x="415" y="66"/>
                    <a:pt x="415" y="66"/>
                    <a:pt x="415" y="66"/>
                  </a:cubicBezTo>
                  <a:cubicBezTo>
                    <a:pt x="415" y="66"/>
                    <a:pt x="415" y="66"/>
                    <a:pt x="415" y="67"/>
                  </a:cubicBezTo>
                  <a:cubicBezTo>
                    <a:pt x="415" y="67"/>
                    <a:pt x="415" y="67"/>
                    <a:pt x="415" y="67"/>
                  </a:cubicBezTo>
                  <a:cubicBezTo>
                    <a:pt x="415" y="67"/>
                    <a:pt x="415" y="67"/>
                    <a:pt x="415" y="68"/>
                  </a:cubicBezTo>
                  <a:cubicBezTo>
                    <a:pt x="415" y="68"/>
                    <a:pt x="415" y="68"/>
                    <a:pt x="415" y="68"/>
                  </a:cubicBezTo>
                  <a:cubicBezTo>
                    <a:pt x="414" y="68"/>
                    <a:pt x="414" y="68"/>
                    <a:pt x="414" y="68"/>
                  </a:cubicBezTo>
                  <a:cubicBezTo>
                    <a:pt x="414" y="68"/>
                    <a:pt x="414" y="69"/>
                    <a:pt x="414" y="69"/>
                  </a:cubicBezTo>
                  <a:cubicBezTo>
                    <a:pt x="414" y="69"/>
                    <a:pt x="414" y="69"/>
                    <a:pt x="414" y="69"/>
                  </a:cubicBezTo>
                  <a:cubicBezTo>
                    <a:pt x="414" y="70"/>
                    <a:pt x="414" y="70"/>
                    <a:pt x="414" y="70"/>
                  </a:cubicBezTo>
                  <a:cubicBezTo>
                    <a:pt x="414" y="70"/>
                    <a:pt x="414" y="71"/>
                    <a:pt x="414" y="71"/>
                  </a:cubicBezTo>
                  <a:cubicBezTo>
                    <a:pt x="414" y="71"/>
                    <a:pt x="414" y="71"/>
                    <a:pt x="414" y="71"/>
                  </a:cubicBezTo>
                  <a:cubicBezTo>
                    <a:pt x="414" y="72"/>
                    <a:pt x="414" y="72"/>
                    <a:pt x="414" y="72"/>
                  </a:cubicBezTo>
                  <a:cubicBezTo>
                    <a:pt x="414" y="72"/>
                    <a:pt x="414" y="73"/>
                    <a:pt x="414" y="73"/>
                  </a:cubicBezTo>
                  <a:cubicBezTo>
                    <a:pt x="414" y="73"/>
                    <a:pt x="415" y="74"/>
                    <a:pt x="415" y="74"/>
                  </a:cubicBezTo>
                  <a:cubicBezTo>
                    <a:pt x="415" y="74"/>
                    <a:pt x="414" y="74"/>
                    <a:pt x="414" y="74"/>
                  </a:cubicBezTo>
                  <a:cubicBezTo>
                    <a:pt x="414" y="74"/>
                    <a:pt x="414" y="74"/>
                    <a:pt x="414" y="74"/>
                  </a:cubicBezTo>
                  <a:cubicBezTo>
                    <a:pt x="414" y="74"/>
                    <a:pt x="413" y="74"/>
                    <a:pt x="413" y="74"/>
                  </a:cubicBezTo>
                  <a:cubicBezTo>
                    <a:pt x="413" y="74"/>
                    <a:pt x="413" y="74"/>
                    <a:pt x="413" y="74"/>
                  </a:cubicBezTo>
                  <a:cubicBezTo>
                    <a:pt x="413" y="74"/>
                    <a:pt x="412" y="74"/>
                    <a:pt x="412" y="73"/>
                  </a:cubicBezTo>
                  <a:cubicBezTo>
                    <a:pt x="412" y="73"/>
                    <a:pt x="412" y="73"/>
                    <a:pt x="412" y="73"/>
                  </a:cubicBezTo>
                  <a:cubicBezTo>
                    <a:pt x="412" y="73"/>
                    <a:pt x="412" y="73"/>
                    <a:pt x="412" y="73"/>
                  </a:cubicBezTo>
                  <a:cubicBezTo>
                    <a:pt x="412" y="73"/>
                    <a:pt x="411" y="73"/>
                    <a:pt x="411" y="73"/>
                  </a:cubicBezTo>
                  <a:cubicBezTo>
                    <a:pt x="411" y="73"/>
                    <a:pt x="411" y="73"/>
                    <a:pt x="411" y="73"/>
                  </a:cubicBezTo>
                  <a:cubicBezTo>
                    <a:pt x="411" y="72"/>
                    <a:pt x="410" y="72"/>
                    <a:pt x="410" y="72"/>
                  </a:cubicBezTo>
                  <a:cubicBezTo>
                    <a:pt x="410" y="72"/>
                    <a:pt x="410" y="72"/>
                    <a:pt x="410" y="72"/>
                  </a:cubicBezTo>
                  <a:cubicBezTo>
                    <a:pt x="410" y="71"/>
                    <a:pt x="409" y="71"/>
                    <a:pt x="409" y="71"/>
                  </a:cubicBezTo>
                  <a:cubicBezTo>
                    <a:pt x="409" y="71"/>
                    <a:pt x="409" y="71"/>
                    <a:pt x="409" y="71"/>
                  </a:cubicBezTo>
                  <a:cubicBezTo>
                    <a:pt x="409" y="71"/>
                    <a:pt x="408" y="71"/>
                    <a:pt x="408" y="71"/>
                  </a:cubicBezTo>
                  <a:cubicBezTo>
                    <a:pt x="408" y="71"/>
                    <a:pt x="408" y="71"/>
                    <a:pt x="408" y="71"/>
                  </a:cubicBezTo>
                  <a:cubicBezTo>
                    <a:pt x="408" y="71"/>
                    <a:pt x="408" y="71"/>
                    <a:pt x="408" y="71"/>
                  </a:cubicBezTo>
                  <a:cubicBezTo>
                    <a:pt x="408" y="71"/>
                    <a:pt x="407" y="71"/>
                    <a:pt x="407" y="71"/>
                  </a:cubicBezTo>
                  <a:cubicBezTo>
                    <a:pt x="407" y="71"/>
                    <a:pt x="407" y="71"/>
                    <a:pt x="406" y="71"/>
                  </a:cubicBezTo>
                  <a:cubicBezTo>
                    <a:pt x="406" y="71"/>
                    <a:pt x="406" y="71"/>
                    <a:pt x="406" y="71"/>
                  </a:cubicBezTo>
                  <a:cubicBezTo>
                    <a:pt x="406" y="71"/>
                    <a:pt x="406" y="72"/>
                    <a:pt x="406" y="72"/>
                  </a:cubicBezTo>
                  <a:cubicBezTo>
                    <a:pt x="405" y="72"/>
                    <a:pt x="405" y="72"/>
                    <a:pt x="405" y="72"/>
                  </a:cubicBezTo>
                  <a:cubicBezTo>
                    <a:pt x="405" y="72"/>
                    <a:pt x="405" y="73"/>
                    <a:pt x="405" y="73"/>
                  </a:cubicBezTo>
                  <a:cubicBezTo>
                    <a:pt x="404" y="73"/>
                    <a:pt x="404" y="73"/>
                    <a:pt x="404" y="73"/>
                  </a:cubicBezTo>
                  <a:cubicBezTo>
                    <a:pt x="404" y="73"/>
                    <a:pt x="404" y="73"/>
                    <a:pt x="403" y="74"/>
                  </a:cubicBezTo>
                  <a:cubicBezTo>
                    <a:pt x="403" y="74"/>
                    <a:pt x="403" y="74"/>
                    <a:pt x="403" y="74"/>
                  </a:cubicBezTo>
                  <a:cubicBezTo>
                    <a:pt x="403" y="74"/>
                    <a:pt x="404" y="74"/>
                    <a:pt x="404" y="74"/>
                  </a:cubicBezTo>
                  <a:cubicBezTo>
                    <a:pt x="404" y="75"/>
                    <a:pt x="404" y="75"/>
                    <a:pt x="404" y="75"/>
                  </a:cubicBezTo>
                  <a:cubicBezTo>
                    <a:pt x="404" y="75"/>
                    <a:pt x="404" y="76"/>
                    <a:pt x="404" y="76"/>
                  </a:cubicBezTo>
                  <a:cubicBezTo>
                    <a:pt x="404" y="76"/>
                    <a:pt x="404" y="77"/>
                    <a:pt x="404" y="78"/>
                  </a:cubicBezTo>
                  <a:cubicBezTo>
                    <a:pt x="404" y="78"/>
                    <a:pt x="404" y="78"/>
                    <a:pt x="404" y="78"/>
                  </a:cubicBezTo>
                  <a:cubicBezTo>
                    <a:pt x="403" y="78"/>
                    <a:pt x="403" y="78"/>
                    <a:pt x="403" y="77"/>
                  </a:cubicBezTo>
                  <a:cubicBezTo>
                    <a:pt x="403" y="77"/>
                    <a:pt x="403" y="77"/>
                    <a:pt x="403" y="77"/>
                  </a:cubicBezTo>
                  <a:cubicBezTo>
                    <a:pt x="403" y="77"/>
                    <a:pt x="403" y="77"/>
                    <a:pt x="403" y="76"/>
                  </a:cubicBezTo>
                  <a:cubicBezTo>
                    <a:pt x="403" y="76"/>
                    <a:pt x="403" y="76"/>
                    <a:pt x="403" y="76"/>
                  </a:cubicBezTo>
                  <a:cubicBezTo>
                    <a:pt x="403" y="76"/>
                    <a:pt x="403" y="75"/>
                    <a:pt x="402" y="75"/>
                  </a:cubicBezTo>
                  <a:cubicBezTo>
                    <a:pt x="402" y="75"/>
                    <a:pt x="402" y="74"/>
                    <a:pt x="402" y="74"/>
                  </a:cubicBezTo>
                  <a:cubicBezTo>
                    <a:pt x="402" y="74"/>
                    <a:pt x="402" y="74"/>
                    <a:pt x="401" y="74"/>
                  </a:cubicBezTo>
                  <a:cubicBezTo>
                    <a:pt x="401" y="74"/>
                    <a:pt x="401" y="74"/>
                    <a:pt x="401" y="74"/>
                  </a:cubicBezTo>
                  <a:cubicBezTo>
                    <a:pt x="401" y="74"/>
                    <a:pt x="401" y="74"/>
                    <a:pt x="401" y="74"/>
                  </a:cubicBezTo>
                  <a:cubicBezTo>
                    <a:pt x="401" y="75"/>
                    <a:pt x="401" y="75"/>
                    <a:pt x="401" y="75"/>
                  </a:cubicBezTo>
                  <a:cubicBezTo>
                    <a:pt x="401" y="75"/>
                    <a:pt x="400" y="75"/>
                    <a:pt x="400" y="75"/>
                  </a:cubicBezTo>
                  <a:cubicBezTo>
                    <a:pt x="400" y="75"/>
                    <a:pt x="400" y="75"/>
                    <a:pt x="400" y="75"/>
                  </a:cubicBezTo>
                  <a:cubicBezTo>
                    <a:pt x="399" y="76"/>
                    <a:pt x="399" y="76"/>
                    <a:pt x="399" y="76"/>
                  </a:cubicBezTo>
                  <a:cubicBezTo>
                    <a:pt x="399" y="76"/>
                    <a:pt x="399" y="76"/>
                    <a:pt x="399" y="76"/>
                  </a:cubicBezTo>
                  <a:cubicBezTo>
                    <a:pt x="399" y="76"/>
                    <a:pt x="399" y="76"/>
                    <a:pt x="400" y="76"/>
                  </a:cubicBezTo>
                  <a:cubicBezTo>
                    <a:pt x="400" y="76"/>
                    <a:pt x="400" y="76"/>
                    <a:pt x="400" y="76"/>
                  </a:cubicBezTo>
                  <a:cubicBezTo>
                    <a:pt x="400" y="77"/>
                    <a:pt x="400" y="77"/>
                    <a:pt x="400" y="77"/>
                  </a:cubicBezTo>
                  <a:cubicBezTo>
                    <a:pt x="400" y="77"/>
                    <a:pt x="400" y="77"/>
                    <a:pt x="400" y="77"/>
                  </a:cubicBezTo>
                  <a:cubicBezTo>
                    <a:pt x="400" y="77"/>
                    <a:pt x="400" y="77"/>
                    <a:pt x="400" y="78"/>
                  </a:cubicBezTo>
                  <a:cubicBezTo>
                    <a:pt x="400" y="78"/>
                    <a:pt x="400" y="78"/>
                    <a:pt x="400" y="78"/>
                  </a:cubicBezTo>
                  <a:cubicBezTo>
                    <a:pt x="400" y="78"/>
                    <a:pt x="399" y="78"/>
                    <a:pt x="399" y="78"/>
                  </a:cubicBezTo>
                  <a:cubicBezTo>
                    <a:pt x="399" y="78"/>
                    <a:pt x="399" y="78"/>
                    <a:pt x="399" y="78"/>
                  </a:cubicBezTo>
                  <a:cubicBezTo>
                    <a:pt x="399" y="78"/>
                    <a:pt x="398" y="78"/>
                    <a:pt x="398" y="77"/>
                  </a:cubicBezTo>
                  <a:cubicBezTo>
                    <a:pt x="398" y="77"/>
                    <a:pt x="398" y="77"/>
                    <a:pt x="398" y="77"/>
                  </a:cubicBezTo>
                  <a:cubicBezTo>
                    <a:pt x="398" y="77"/>
                    <a:pt x="397" y="77"/>
                    <a:pt x="397" y="77"/>
                  </a:cubicBezTo>
                  <a:cubicBezTo>
                    <a:pt x="397" y="77"/>
                    <a:pt x="397" y="77"/>
                    <a:pt x="397" y="77"/>
                  </a:cubicBezTo>
                  <a:cubicBezTo>
                    <a:pt x="397" y="77"/>
                    <a:pt x="396" y="77"/>
                    <a:pt x="396" y="77"/>
                  </a:cubicBezTo>
                  <a:cubicBezTo>
                    <a:pt x="396" y="77"/>
                    <a:pt x="396" y="77"/>
                    <a:pt x="396" y="77"/>
                  </a:cubicBezTo>
                  <a:cubicBezTo>
                    <a:pt x="396" y="77"/>
                    <a:pt x="395" y="77"/>
                    <a:pt x="395" y="77"/>
                  </a:cubicBezTo>
                  <a:cubicBezTo>
                    <a:pt x="395" y="77"/>
                    <a:pt x="395" y="78"/>
                    <a:pt x="395" y="78"/>
                  </a:cubicBezTo>
                  <a:cubicBezTo>
                    <a:pt x="395" y="78"/>
                    <a:pt x="396" y="78"/>
                    <a:pt x="396" y="78"/>
                  </a:cubicBezTo>
                  <a:cubicBezTo>
                    <a:pt x="396" y="78"/>
                    <a:pt x="396" y="79"/>
                    <a:pt x="396" y="79"/>
                  </a:cubicBezTo>
                  <a:cubicBezTo>
                    <a:pt x="396" y="79"/>
                    <a:pt x="396" y="79"/>
                    <a:pt x="396" y="79"/>
                  </a:cubicBezTo>
                  <a:cubicBezTo>
                    <a:pt x="396" y="79"/>
                    <a:pt x="396" y="79"/>
                    <a:pt x="396" y="79"/>
                  </a:cubicBezTo>
                  <a:cubicBezTo>
                    <a:pt x="396" y="80"/>
                    <a:pt x="397" y="80"/>
                    <a:pt x="397" y="80"/>
                  </a:cubicBezTo>
                  <a:cubicBezTo>
                    <a:pt x="397" y="80"/>
                    <a:pt x="397" y="80"/>
                    <a:pt x="397" y="81"/>
                  </a:cubicBezTo>
                  <a:cubicBezTo>
                    <a:pt x="397" y="81"/>
                    <a:pt x="398" y="81"/>
                    <a:pt x="398" y="81"/>
                  </a:cubicBezTo>
                  <a:cubicBezTo>
                    <a:pt x="398" y="81"/>
                    <a:pt x="398" y="81"/>
                    <a:pt x="398" y="82"/>
                  </a:cubicBezTo>
                  <a:cubicBezTo>
                    <a:pt x="398" y="82"/>
                    <a:pt x="398" y="82"/>
                    <a:pt x="398" y="82"/>
                  </a:cubicBezTo>
                  <a:cubicBezTo>
                    <a:pt x="398" y="82"/>
                    <a:pt x="398" y="82"/>
                    <a:pt x="398" y="82"/>
                  </a:cubicBezTo>
                  <a:cubicBezTo>
                    <a:pt x="398" y="82"/>
                    <a:pt x="399" y="83"/>
                    <a:pt x="399" y="83"/>
                  </a:cubicBezTo>
                  <a:cubicBezTo>
                    <a:pt x="399" y="83"/>
                    <a:pt x="399" y="83"/>
                    <a:pt x="399" y="83"/>
                  </a:cubicBezTo>
                  <a:cubicBezTo>
                    <a:pt x="399" y="83"/>
                    <a:pt x="398" y="83"/>
                    <a:pt x="398" y="83"/>
                  </a:cubicBezTo>
                  <a:cubicBezTo>
                    <a:pt x="398" y="83"/>
                    <a:pt x="398" y="84"/>
                    <a:pt x="398" y="84"/>
                  </a:cubicBezTo>
                  <a:cubicBezTo>
                    <a:pt x="398" y="84"/>
                    <a:pt x="398" y="84"/>
                    <a:pt x="398" y="84"/>
                  </a:cubicBezTo>
                  <a:cubicBezTo>
                    <a:pt x="399" y="84"/>
                    <a:pt x="398" y="84"/>
                    <a:pt x="398" y="85"/>
                  </a:cubicBezTo>
                  <a:cubicBezTo>
                    <a:pt x="398" y="85"/>
                    <a:pt x="398" y="85"/>
                    <a:pt x="398" y="85"/>
                  </a:cubicBezTo>
                  <a:cubicBezTo>
                    <a:pt x="398" y="85"/>
                    <a:pt x="398" y="86"/>
                    <a:pt x="398" y="86"/>
                  </a:cubicBezTo>
                  <a:cubicBezTo>
                    <a:pt x="398" y="86"/>
                    <a:pt x="398" y="87"/>
                    <a:pt x="398" y="87"/>
                  </a:cubicBezTo>
                  <a:cubicBezTo>
                    <a:pt x="398" y="87"/>
                    <a:pt x="399" y="87"/>
                    <a:pt x="399" y="88"/>
                  </a:cubicBezTo>
                  <a:cubicBezTo>
                    <a:pt x="399" y="88"/>
                    <a:pt x="399" y="88"/>
                    <a:pt x="399" y="88"/>
                  </a:cubicBezTo>
                  <a:cubicBezTo>
                    <a:pt x="399" y="88"/>
                    <a:pt x="400" y="89"/>
                    <a:pt x="400" y="89"/>
                  </a:cubicBezTo>
                  <a:cubicBezTo>
                    <a:pt x="400" y="89"/>
                    <a:pt x="400" y="89"/>
                    <a:pt x="400" y="90"/>
                  </a:cubicBezTo>
                  <a:cubicBezTo>
                    <a:pt x="400" y="90"/>
                    <a:pt x="400" y="90"/>
                    <a:pt x="400" y="90"/>
                  </a:cubicBezTo>
                  <a:cubicBezTo>
                    <a:pt x="401" y="90"/>
                    <a:pt x="401" y="90"/>
                    <a:pt x="401" y="90"/>
                  </a:cubicBezTo>
                  <a:cubicBezTo>
                    <a:pt x="401" y="90"/>
                    <a:pt x="401" y="90"/>
                    <a:pt x="402" y="90"/>
                  </a:cubicBezTo>
                  <a:cubicBezTo>
                    <a:pt x="402" y="90"/>
                    <a:pt x="402" y="91"/>
                    <a:pt x="402" y="91"/>
                  </a:cubicBezTo>
                  <a:cubicBezTo>
                    <a:pt x="402" y="91"/>
                    <a:pt x="402" y="91"/>
                    <a:pt x="402" y="91"/>
                  </a:cubicBezTo>
                  <a:cubicBezTo>
                    <a:pt x="403" y="91"/>
                    <a:pt x="403" y="91"/>
                    <a:pt x="403" y="91"/>
                  </a:cubicBezTo>
                  <a:cubicBezTo>
                    <a:pt x="403" y="91"/>
                    <a:pt x="403" y="90"/>
                    <a:pt x="403" y="90"/>
                  </a:cubicBezTo>
                  <a:cubicBezTo>
                    <a:pt x="403" y="90"/>
                    <a:pt x="403" y="90"/>
                    <a:pt x="403" y="90"/>
                  </a:cubicBezTo>
                  <a:cubicBezTo>
                    <a:pt x="403" y="90"/>
                    <a:pt x="403" y="90"/>
                    <a:pt x="403" y="90"/>
                  </a:cubicBezTo>
                  <a:cubicBezTo>
                    <a:pt x="404" y="90"/>
                    <a:pt x="404" y="90"/>
                    <a:pt x="404" y="90"/>
                  </a:cubicBezTo>
                  <a:cubicBezTo>
                    <a:pt x="404" y="90"/>
                    <a:pt x="404" y="90"/>
                    <a:pt x="404" y="90"/>
                  </a:cubicBezTo>
                  <a:cubicBezTo>
                    <a:pt x="404" y="90"/>
                    <a:pt x="405" y="90"/>
                    <a:pt x="405" y="90"/>
                  </a:cubicBezTo>
                  <a:cubicBezTo>
                    <a:pt x="405" y="90"/>
                    <a:pt x="405" y="90"/>
                    <a:pt x="405" y="90"/>
                  </a:cubicBezTo>
                  <a:cubicBezTo>
                    <a:pt x="405" y="91"/>
                    <a:pt x="405" y="91"/>
                    <a:pt x="405" y="91"/>
                  </a:cubicBezTo>
                  <a:cubicBezTo>
                    <a:pt x="405" y="91"/>
                    <a:pt x="405" y="91"/>
                    <a:pt x="405" y="91"/>
                  </a:cubicBezTo>
                  <a:cubicBezTo>
                    <a:pt x="405" y="92"/>
                    <a:pt x="405" y="92"/>
                    <a:pt x="405" y="92"/>
                  </a:cubicBezTo>
                  <a:cubicBezTo>
                    <a:pt x="405" y="92"/>
                    <a:pt x="405" y="92"/>
                    <a:pt x="405" y="92"/>
                  </a:cubicBezTo>
                  <a:cubicBezTo>
                    <a:pt x="405" y="92"/>
                    <a:pt x="405" y="93"/>
                    <a:pt x="405" y="93"/>
                  </a:cubicBezTo>
                  <a:cubicBezTo>
                    <a:pt x="405" y="93"/>
                    <a:pt x="406" y="93"/>
                    <a:pt x="406" y="93"/>
                  </a:cubicBezTo>
                  <a:cubicBezTo>
                    <a:pt x="406" y="93"/>
                    <a:pt x="406" y="94"/>
                    <a:pt x="406" y="94"/>
                  </a:cubicBezTo>
                  <a:cubicBezTo>
                    <a:pt x="406" y="94"/>
                    <a:pt x="407" y="94"/>
                    <a:pt x="407" y="94"/>
                  </a:cubicBezTo>
                  <a:cubicBezTo>
                    <a:pt x="407" y="95"/>
                    <a:pt x="407" y="95"/>
                    <a:pt x="407" y="95"/>
                  </a:cubicBezTo>
                  <a:cubicBezTo>
                    <a:pt x="407" y="95"/>
                    <a:pt x="408" y="96"/>
                    <a:pt x="408" y="96"/>
                  </a:cubicBezTo>
                  <a:cubicBezTo>
                    <a:pt x="408" y="96"/>
                    <a:pt x="408" y="96"/>
                    <a:pt x="408" y="96"/>
                  </a:cubicBezTo>
                  <a:cubicBezTo>
                    <a:pt x="408" y="97"/>
                    <a:pt x="408" y="97"/>
                    <a:pt x="408" y="97"/>
                  </a:cubicBezTo>
                  <a:cubicBezTo>
                    <a:pt x="408" y="97"/>
                    <a:pt x="409" y="96"/>
                    <a:pt x="409" y="96"/>
                  </a:cubicBezTo>
                  <a:cubicBezTo>
                    <a:pt x="409" y="96"/>
                    <a:pt x="408" y="96"/>
                    <a:pt x="408" y="96"/>
                  </a:cubicBezTo>
                  <a:cubicBezTo>
                    <a:pt x="408" y="96"/>
                    <a:pt x="408" y="95"/>
                    <a:pt x="409" y="95"/>
                  </a:cubicBezTo>
                  <a:cubicBezTo>
                    <a:pt x="409" y="95"/>
                    <a:pt x="409" y="95"/>
                    <a:pt x="409" y="95"/>
                  </a:cubicBezTo>
                  <a:cubicBezTo>
                    <a:pt x="409" y="95"/>
                    <a:pt x="409" y="96"/>
                    <a:pt x="409" y="96"/>
                  </a:cubicBezTo>
                  <a:cubicBezTo>
                    <a:pt x="410" y="96"/>
                    <a:pt x="410" y="96"/>
                    <a:pt x="410" y="96"/>
                  </a:cubicBezTo>
                  <a:cubicBezTo>
                    <a:pt x="410" y="96"/>
                    <a:pt x="410" y="96"/>
                    <a:pt x="410" y="97"/>
                  </a:cubicBezTo>
                  <a:cubicBezTo>
                    <a:pt x="410" y="97"/>
                    <a:pt x="410" y="97"/>
                    <a:pt x="410" y="97"/>
                  </a:cubicBezTo>
                  <a:cubicBezTo>
                    <a:pt x="410" y="97"/>
                    <a:pt x="410" y="97"/>
                    <a:pt x="410" y="98"/>
                  </a:cubicBezTo>
                  <a:cubicBezTo>
                    <a:pt x="411" y="98"/>
                    <a:pt x="411" y="98"/>
                    <a:pt x="411" y="98"/>
                  </a:cubicBezTo>
                  <a:cubicBezTo>
                    <a:pt x="411" y="98"/>
                    <a:pt x="411" y="98"/>
                    <a:pt x="411" y="98"/>
                  </a:cubicBezTo>
                  <a:cubicBezTo>
                    <a:pt x="411" y="99"/>
                    <a:pt x="411" y="99"/>
                    <a:pt x="411" y="99"/>
                  </a:cubicBezTo>
                  <a:cubicBezTo>
                    <a:pt x="411" y="99"/>
                    <a:pt x="411" y="99"/>
                    <a:pt x="411" y="100"/>
                  </a:cubicBezTo>
                  <a:cubicBezTo>
                    <a:pt x="411" y="100"/>
                    <a:pt x="411" y="100"/>
                    <a:pt x="411" y="100"/>
                  </a:cubicBezTo>
                  <a:cubicBezTo>
                    <a:pt x="411" y="100"/>
                    <a:pt x="410" y="100"/>
                    <a:pt x="410" y="100"/>
                  </a:cubicBezTo>
                  <a:cubicBezTo>
                    <a:pt x="410" y="100"/>
                    <a:pt x="410" y="99"/>
                    <a:pt x="410" y="99"/>
                  </a:cubicBezTo>
                  <a:cubicBezTo>
                    <a:pt x="410" y="99"/>
                    <a:pt x="410" y="99"/>
                    <a:pt x="410" y="99"/>
                  </a:cubicBezTo>
                  <a:cubicBezTo>
                    <a:pt x="410" y="99"/>
                    <a:pt x="410" y="98"/>
                    <a:pt x="410" y="98"/>
                  </a:cubicBezTo>
                  <a:cubicBezTo>
                    <a:pt x="410" y="98"/>
                    <a:pt x="410" y="98"/>
                    <a:pt x="410" y="98"/>
                  </a:cubicBezTo>
                  <a:cubicBezTo>
                    <a:pt x="410" y="98"/>
                    <a:pt x="410" y="98"/>
                    <a:pt x="410" y="97"/>
                  </a:cubicBezTo>
                  <a:cubicBezTo>
                    <a:pt x="410" y="97"/>
                    <a:pt x="409" y="97"/>
                    <a:pt x="409" y="97"/>
                  </a:cubicBezTo>
                  <a:cubicBezTo>
                    <a:pt x="409" y="98"/>
                    <a:pt x="409" y="98"/>
                    <a:pt x="409" y="98"/>
                  </a:cubicBezTo>
                  <a:cubicBezTo>
                    <a:pt x="409" y="98"/>
                    <a:pt x="408" y="98"/>
                    <a:pt x="408" y="98"/>
                  </a:cubicBezTo>
                  <a:cubicBezTo>
                    <a:pt x="408" y="98"/>
                    <a:pt x="408" y="98"/>
                    <a:pt x="408" y="98"/>
                  </a:cubicBezTo>
                  <a:cubicBezTo>
                    <a:pt x="408" y="98"/>
                    <a:pt x="408" y="98"/>
                    <a:pt x="408" y="98"/>
                  </a:cubicBezTo>
                  <a:cubicBezTo>
                    <a:pt x="407" y="98"/>
                    <a:pt x="407" y="99"/>
                    <a:pt x="407" y="99"/>
                  </a:cubicBezTo>
                  <a:cubicBezTo>
                    <a:pt x="408" y="99"/>
                    <a:pt x="408" y="99"/>
                    <a:pt x="408" y="99"/>
                  </a:cubicBezTo>
                  <a:cubicBezTo>
                    <a:pt x="408" y="99"/>
                    <a:pt x="408" y="99"/>
                    <a:pt x="408" y="99"/>
                  </a:cubicBezTo>
                  <a:cubicBezTo>
                    <a:pt x="408" y="98"/>
                    <a:pt x="408" y="98"/>
                    <a:pt x="408" y="98"/>
                  </a:cubicBezTo>
                  <a:cubicBezTo>
                    <a:pt x="408" y="98"/>
                    <a:pt x="409" y="98"/>
                    <a:pt x="409" y="99"/>
                  </a:cubicBezTo>
                  <a:cubicBezTo>
                    <a:pt x="409" y="99"/>
                    <a:pt x="409" y="99"/>
                    <a:pt x="409" y="99"/>
                  </a:cubicBezTo>
                  <a:cubicBezTo>
                    <a:pt x="409" y="99"/>
                    <a:pt x="409" y="100"/>
                    <a:pt x="409" y="100"/>
                  </a:cubicBezTo>
                  <a:cubicBezTo>
                    <a:pt x="409" y="100"/>
                    <a:pt x="409" y="100"/>
                    <a:pt x="409" y="101"/>
                  </a:cubicBezTo>
                  <a:cubicBezTo>
                    <a:pt x="409" y="101"/>
                    <a:pt x="409" y="101"/>
                    <a:pt x="409" y="102"/>
                  </a:cubicBezTo>
                  <a:cubicBezTo>
                    <a:pt x="409" y="102"/>
                    <a:pt x="409" y="102"/>
                    <a:pt x="409" y="102"/>
                  </a:cubicBezTo>
                  <a:cubicBezTo>
                    <a:pt x="409" y="102"/>
                    <a:pt x="410" y="103"/>
                    <a:pt x="410" y="103"/>
                  </a:cubicBezTo>
                  <a:cubicBezTo>
                    <a:pt x="410" y="103"/>
                    <a:pt x="410" y="103"/>
                    <a:pt x="411" y="104"/>
                  </a:cubicBezTo>
                  <a:cubicBezTo>
                    <a:pt x="411" y="104"/>
                    <a:pt x="411" y="104"/>
                    <a:pt x="411" y="104"/>
                  </a:cubicBezTo>
                  <a:cubicBezTo>
                    <a:pt x="411" y="105"/>
                    <a:pt x="411" y="105"/>
                    <a:pt x="412" y="105"/>
                  </a:cubicBezTo>
                  <a:cubicBezTo>
                    <a:pt x="412" y="106"/>
                    <a:pt x="412" y="106"/>
                    <a:pt x="412" y="106"/>
                  </a:cubicBezTo>
                  <a:cubicBezTo>
                    <a:pt x="412" y="106"/>
                    <a:pt x="413" y="107"/>
                    <a:pt x="413" y="107"/>
                  </a:cubicBezTo>
                  <a:cubicBezTo>
                    <a:pt x="413" y="107"/>
                    <a:pt x="413" y="107"/>
                    <a:pt x="413" y="107"/>
                  </a:cubicBezTo>
                  <a:cubicBezTo>
                    <a:pt x="414" y="107"/>
                    <a:pt x="414" y="107"/>
                    <a:pt x="414" y="107"/>
                  </a:cubicBezTo>
                  <a:cubicBezTo>
                    <a:pt x="414" y="108"/>
                    <a:pt x="414" y="108"/>
                    <a:pt x="414" y="108"/>
                  </a:cubicBezTo>
                  <a:cubicBezTo>
                    <a:pt x="414" y="109"/>
                    <a:pt x="414" y="109"/>
                    <a:pt x="414" y="109"/>
                  </a:cubicBezTo>
                  <a:cubicBezTo>
                    <a:pt x="414" y="109"/>
                    <a:pt x="413" y="109"/>
                    <a:pt x="413" y="109"/>
                  </a:cubicBezTo>
                  <a:cubicBezTo>
                    <a:pt x="413" y="109"/>
                    <a:pt x="413" y="110"/>
                    <a:pt x="413" y="110"/>
                  </a:cubicBezTo>
                  <a:cubicBezTo>
                    <a:pt x="413" y="110"/>
                    <a:pt x="412" y="109"/>
                    <a:pt x="412" y="109"/>
                  </a:cubicBezTo>
                  <a:cubicBezTo>
                    <a:pt x="412" y="109"/>
                    <a:pt x="412" y="109"/>
                    <a:pt x="412" y="109"/>
                  </a:cubicBezTo>
                  <a:cubicBezTo>
                    <a:pt x="412" y="109"/>
                    <a:pt x="412" y="109"/>
                    <a:pt x="412" y="109"/>
                  </a:cubicBezTo>
                  <a:cubicBezTo>
                    <a:pt x="412" y="109"/>
                    <a:pt x="412" y="109"/>
                    <a:pt x="412" y="109"/>
                  </a:cubicBezTo>
                  <a:cubicBezTo>
                    <a:pt x="411" y="110"/>
                    <a:pt x="411" y="110"/>
                    <a:pt x="411" y="110"/>
                  </a:cubicBezTo>
                  <a:cubicBezTo>
                    <a:pt x="411" y="110"/>
                    <a:pt x="410" y="110"/>
                    <a:pt x="410" y="110"/>
                  </a:cubicBezTo>
                  <a:cubicBezTo>
                    <a:pt x="410" y="110"/>
                    <a:pt x="410" y="111"/>
                    <a:pt x="410" y="111"/>
                  </a:cubicBezTo>
                  <a:cubicBezTo>
                    <a:pt x="410" y="111"/>
                    <a:pt x="410" y="112"/>
                    <a:pt x="410" y="112"/>
                  </a:cubicBezTo>
                  <a:cubicBezTo>
                    <a:pt x="410" y="112"/>
                    <a:pt x="410" y="113"/>
                    <a:pt x="410" y="113"/>
                  </a:cubicBezTo>
                  <a:cubicBezTo>
                    <a:pt x="410" y="113"/>
                    <a:pt x="411" y="114"/>
                    <a:pt x="411" y="114"/>
                  </a:cubicBezTo>
                  <a:cubicBezTo>
                    <a:pt x="411" y="114"/>
                    <a:pt x="412" y="115"/>
                    <a:pt x="412" y="115"/>
                  </a:cubicBezTo>
                  <a:cubicBezTo>
                    <a:pt x="412" y="115"/>
                    <a:pt x="412" y="115"/>
                    <a:pt x="412" y="115"/>
                  </a:cubicBezTo>
                  <a:cubicBezTo>
                    <a:pt x="412" y="116"/>
                    <a:pt x="413" y="116"/>
                    <a:pt x="413" y="116"/>
                  </a:cubicBezTo>
                  <a:cubicBezTo>
                    <a:pt x="413" y="116"/>
                    <a:pt x="413" y="117"/>
                    <a:pt x="413" y="117"/>
                  </a:cubicBezTo>
                  <a:cubicBezTo>
                    <a:pt x="413" y="117"/>
                    <a:pt x="413" y="117"/>
                    <a:pt x="414" y="117"/>
                  </a:cubicBezTo>
                  <a:cubicBezTo>
                    <a:pt x="414" y="117"/>
                    <a:pt x="414" y="117"/>
                    <a:pt x="414" y="118"/>
                  </a:cubicBezTo>
                  <a:cubicBezTo>
                    <a:pt x="414" y="118"/>
                    <a:pt x="413" y="118"/>
                    <a:pt x="413" y="118"/>
                  </a:cubicBezTo>
                  <a:cubicBezTo>
                    <a:pt x="413" y="118"/>
                    <a:pt x="413" y="117"/>
                    <a:pt x="413" y="117"/>
                  </a:cubicBezTo>
                  <a:cubicBezTo>
                    <a:pt x="413" y="117"/>
                    <a:pt x="413" y="117"/>
                    <a:pt x="413" y="117"/>
                  </a:cubicBezTo>
                  <a:cubicBezTo>
                    <a:pt x="412" y="117"/>
                    <a:pt x="412" y="117"/>
                    <a:pt x="412" y="117"/>
                  </a:cubicBezTo>
                  <a:cubicBezTo>
                    <a:pt x="412" y="117"/>
                    <a:pt x="412" y="117"/>
                    <a:pt x="412" y="117"/>
                  </a:cubicBezTo>
                  <a:cubicBezTo>
                    <a:pt x="411" y="117"/>
                    <a:pt x="411" y="118"/>
                    <a:pt x="411" y="118"/>
                  </a:cubicBezTo>
                  <a:cubicBezTo>
                    <a:pt x="411" y="118"/>
                    <a:pt x="412" y="118"/>
                    <a:pt x="412" y="118"/>
                  </a:cubicBezTo>
                  <a:cubicBezTo>
                    <a:pt x="412" y="118"/>
                    <a:pt x="412" y="119"/>
                    <a:pt x="412" y="119"/>
                  </a:cubicBezTo>
                  <a:cubicBezTo>
                    <a:pt x="412" y="119"/>
                    <a:pt x="411" y="119"/>
                    <a:pt x="411" y="119"/>
                  </a:cubicBezTo>
                  <a:cubicBezTo>
                    <a:pt x="411" y="119"/>
                    <a:pt x="411" y="119"/>
                    <a:pt x="411" y="119"/>
                  </a:cubicBezTo>
                  <a:cubicBezTo>
                    <a:pt x="411" y="119"/>
                    <a:pt x="411" y="119"/>
                    <a:pt x="411" y="119"/>
                  </a:cubicBezTo>
                  <a:cubicBezTo>
                    <a:pt x="411" y="120"/>
                    <a:pt x="410" y="120"/>
                    <a:pt x="410" y="120"/>
                  </a:cubicBezTo>
                  <a:cubicBezTo>
                    <a:pt x="410" y="120"/>
                    <a:pt x="410" y="120"/>
                    <a:pt x="410" y="120"/>
                  </a:cubicBezTo>
                  <a:cubicBezTo>
                    <a:pt x="410" y="120"/>
                    <a:pt x="411" y="120"/>
                    <a:pt x="411" y="120"/>
                  </a:cubicBezTo>
                  <a:cubicBezTo>
                    <a:pt x="411" y="120"/>
                    <a:pt x="411" y="120"/>
                    <a:pt x="411" y="120"/>
                  </a:cubicBezTo>
                  <a:cubicBezTo>
                    <a:pt x="411" y="121"/>
                    <a:pt x="411" y="121"/>
                    <a:pt x="411" y="121"/>
                  </a:cubicBezTo>
                  <a:cubicBezTo>
                    <a:pt x="412" y="121"/>
                    <a:pt x="412" y="121"/>
                    <a:pt x="412" y="121"/>
                  </a:cubicBezTo>
                  <a:cubicBezTo>
                    <a:pt x="412" y="121"/>
                    <a:pt x="412" y="121"/>
                    <a:pt x="412" y="122"/>
                  </a:cubicBezTo>
                  <a:cubicBezTo>
                    <a:pt x="412" y="122"/>
                    <a:pt x="412" y="122"/>
                    <a:pt x="412" y="122"/>
                  </a:cubicBezTo>
                  <a:cubicBezTo>
                    <a:pt x="412" y="122"/>
                    <a:pt x="412" y="122"/>
                    <a:pt x="412" y="122"/>
                  </a:cubicBezTo>
                  <a:cubicBezTo>
                    <a:pt x="412" y="122"/>
                    <a:pt x="412" y="123"/>
                    <a:pt x="412" y="123"/>
                  </a:cubicBezTo>
                  <a:cubicBezTo>
                    <a:pt x="412" y="123"/>
                    <a:pt x="413" y="123"/>
                    <a:pt x="413" y="123"/>
                  </a:cubicBezTo>
                  <a:cubicBezTo>
                    <a:pt x="413" y="123"/>
                    <a:pt x="413" y="123"/>
                    <a:pt x="413" y="123"/>
                  </a:cubicBezTo>
                  <a:cubicBezTo>
                    <a:pt x="413" y="124"/>
                    <a:pt x="413" y="124"/>
                    <a:pt x="413" y="125"/>
                  </a:cubicBezTo>
                  <a:cubicBezTo>
                    <a:pt x="413" y="125"/>
                    <a:pt x="413" y="125"/>
                    <a:pt x="413" y="125"/>
                  </a:cubicBezTo>
                  <a:cubicBezTo>
                    <a:pt x="413" y="126"/>
                    <a:pt x="414" y="126"/>
                    <a:pt x="414" y="126"/>
                  </a:cubicBezTo>
                  <a:cubicBezTo>
                    <a:pt x="414" y="127"/>
                    <a:pt x="413" y="127"/>
                    <a:pt x="413" y="128"/>
                  </a:cubicBezTo>
                  <a:cubicBezTo>
                    <a:pt x="413" y="128"/>
                    <a:pt x="413" y="128"/>
                    <a:pt x="413" y="129"/>
                  </a:cubicBezTo>
                  <a:cubicBezTo>
                    <a:pt x="413" y="129"/>
                    <a:pt x="413" y="130"/>
                    <a:pt x="413" y="130"/>
                  </a:cubicBezTo>
                  <a:cubicBezTo>
                    <a:pt x="413" y="130"/>
                    <a:pt x="413" y="131"/>
                    <a:pt x="413" y="131"/>
                  </a:cubicBezTo>
                  <a:cubicBezTo>
                    <a:pt x="413" y="131"/>
                    <a:pt x="413" y="132"/>
                    <a:pt x="413" y="132"/>
                  </a:cubicBezTo>
                  <a:cubicBezTo>
                    <a:pt x="413" y="132"/>
                    <a:pt x="412" y="132"/>
                    <a:pt x="412" y="132"/>
                  </a:cubicBezTo>
                  <a:cubicBezTo>
                    <a:pt x="412" y="132"/>
                    <a:pt x="412" y="131"/>
                    <a:pt x="412" y="131"/>
                  </a:cubicBezTo>
                  <a:cubicBezTo>
                    <a:pt x="412" y="131"/>
                    <a:pt x="412" y="131"/>
                    <a:pt x="411" y="131"/>
                  </a:cubicBezTo>
                  <a:cubicBezTo>
                    <a:pt x="411" y="131"/>
                    <a:pt x="411" y="130"/>
                    <a:pt x="411" y="130"/>
                  </a:cubicBezTo>
                  <a:cubicBezTo>
                    <a:pt x="411" y="130"/>
                    <a:pt x="410" y="129"/>
                    <a:pt x="410" y="129"/>
                  </a:cubicBezTo>
                  <a:cubicBezTo>
                    <a:pt x="410" y="129"/>
                    <a:pt x="409" y="129"/>
                    <a:pt x="409" y="128"/>
                  </a:cubicBezTo>
                  <a:cubicBezTo>
                    <a:pt x="409" y="128"/>
                    <a:pt x="408" y="128"/>
                    <a:pt x="408" y="128"/>
                  </a:cubicBezTo>
                  <a:cubicBezTo>
                    <a:pt x="408" y="128"/>
                    <a:pt x="408" y="127"/>
                    <a:pt x="408" y="127"/>
                  </a:cubicBezTo>
                  <a:cubicBezTo>
                    <a:pt x="408" y="127"/>
                    <a:pt x="408" y="126"/>
                    <a:pt x="408" y="126"/>
                  </a:cubicBezTo>
                  <a:cubicBezTo>
                    <a:pt x="408" y="126"/>
                    <a:pt x="407" y="125"/>
                    <a:pt x="407" y="125"/>
                  </a:cubicBezTo>
                  <a:cubicBezTo>
                    <a:pt x="406" y="125"/>
                    <a:pt x="406" y="124"/>
                    <a:pt x="405" y="123"/>
                  </a:cubicBezTo>
                  <a:cubicBezTo>
                    <a:pt x="405" y="123"/>
                    <a:pt x="403" y="122"/>
                    <a:pt x="403" y="121"/>
                  </a:cubicBezTo>
                  <a:cubicBezTo>
                    <a:pt x="403" y="121"/>
                    <a:pt x="402" y="120"/>
                    <a:pt x="402" y="120"/>
                  </a:cubicBezTo>
                  <a:cubicBezTo>
                    <a:pt x="401" y="119"/>
                    <a:pt x="401" y="118"/>
                    <a:pt x="400" y="118"/>
                  </a:cubicBezTo>
                  <a:cubicBezTo>
                    <a:pt x="400" y="117"/>
                    <a:pt x="399" y="116"/>
                    <a:pt x="399" y="116"/>
                  </a:cubicBezTo>
                  <a:cubicBezTo>
                    <a:pt x="398" y="116"/>
                    <a:pt x="398" y="115"/>
                    <a:pt x="398" y="115"/>
                  </a:cubicBezTo>
                  <a:cubicBezTo>
                    <a:pt x="397" y="115"/>
                    <a:pt x="397" y="114"/>
                    <a:pt x="397" y="114"/>
                  </a:cubicBezTo>
                  <a:cubicBezTo>
                    <a:pt x="397" y="113"/>
                    <a:pt x="395" y="112"/>
                    <a:pt x="395" y="112"/>
                  </a:cubicBezTo>
                  <a:cubicBezTo>
                    <a:pt x="395" y="111"/>
                    <a:pt x="394" y="111"/>
                    <a:pt x="394" y="110"/>
                  </a:cubicBezTo>
                  <a:cubicBezTo>
                    <a:pt x="393" y="110"/>
                    <a:pt x="392" y="109"/>
                    <a:pt x="392" y="108"/>
                  </a:cubicBezTo>
                  <a:cubicBezTo>
                    <a:pt x="391" y="108"/>
                    <a:pt x="391" y="106"/>
                    <a:pt x="390" y="106"/>
                  </a:cubicBezTo>
                  <a:cubicBezTo>
                    <a:pt x="390" y="105"/>
                    <a:pt x="389" y="104"/>
                    <a:pt x="389" y="104"/>
                  </a:cubicBezTo>
                  <a:cubicBezTo>
                    <a:pt x="389" y="104"/>
                    <a:pt x="389" y="103"/>
                    <a:pt x="389" y="103"/>
                  </a:cubicBezTo>
                  <a:cubicBezTo>
                    <a:pt x="389" y="103"/>
                    <a:pt x="389" y="102"/>
                    <a:pt x="388" y="102"/>
                  </a:cubicBezTo>
                  <a:cubicBezTo>
                    <a:pt x="388" y="102"/>
                    <a:pt x="388" y="101"/>
                    <a:pt x="388" y="101"/>
                  </a:cubicBezTo>
                  <a:cubicBezTo>
                    <a:pt x="388" y="100"/>
                    <a:pt x="387" y="100"/>
                    <a:pt x="387" y="100"/>
                  </a:cubicBezTo>
                  <a:cubicBezTo>
                    <a:pt x="387" y="100"/>
                    <a:pt x="387" y="99"/>
                    <a:pt x="387" y="99"/>
                  </a:cubicBezTo>
                  <a:cubicBezTo>
                    <a:pt x="387" y="98"/>
                    <a:pt x="387" y="98"/>
                    <a:pt x="387" y="98"/>
                  </a:cubicBezTo>
                  <a:cubicBezTo>
                    <a:pt x="387" y="98"/>
                    <a:pt x="387" y="98"/>
                    <a:pt x="387" y="98"/>
                  </a:cubicBezTo>
                  <a:cubicBezTo>
                    <a:pt x="387" y="97"/>
                    <a:pt x="387" y="97"/>
                    <a:pt x="387" y="97"/>
                  </a:cubicBezTo>
                  <a:cubicBezTo>
                    <a:pt x="387" y="97"/>
                    <a:pt x="387" y="96"/>
                    <a:pt x="387" y="96"/>
                  </a:cubicBezTo>
                  <a:cubicBezTo>
                    <a:pt x="387" y="96"/>
                    <a:pt x="387" y="95"/>
                    <a:pt x="387" y="95"/>
                  </a:cubicBezTo>
                  <a:cubicBezTo>
                    <a:pt x="387" y="95"/>
                    <a:pt x="386" y="94"/>
                    <a:pt x="386" y="94"/>
                  </a:cubicBezTo>
                  <a:cubicBezTo>
                    <a:pt x="386" y="94"/>
                    <a:pt x="386" y="94"/>
                    <a:pt x="386" y="94"/>
                  </a:cubicBezTo>
                  <a:cubicBezTo>
                    <a:pt x="386" y="94"/>
                    <a:pt x="386" y="94"/>
                    <a:pt x="385" y="94"/>
                  </a:cubicBezTo>
                  <a:cubicBezTo>
                    <a:pt x="385" y="94"/>
                    <a:pt x="385" y="94"/>
                    <a:pt x="385" y="93"/>
                  </a:cubicBezTo>
                  <a:cubicBezTo>
                    <a:pt x="386" y="93"/>
                    <a:pt x="386" y="93"/>
                    <a:pt x="386" y="93"/>
                  </a:cubicBezTo>
                  <a:cubicBezTo>
                    <a:pt x="386" y="93"/>
                    <a:pt x="386" y="93"/>
                    <a:pt x="387" y="93"/>
                  </a:cubicBezTo>
                  <a:cubicBezTo>
                    <a:pt x="387" y="93"/>
                    <a:pt x="387" y="93"/>
                    <a:pt x="387" y="93"/>
                  </a:cubicBezTo>
                  <a:cubicBezTo>
                    <a:pt x="387" y="93"/>
                    <a:pt x="387" y="92"/>
                    <a:pt x="387" y="92"/>
                  </a:cubicBezTo>
                  <a:cubicBezTo>
                    <a:pt x="387" y="92"/>
                    <a:pt x="387" y="92"/>
                    <a:pt x="388" y="92"/>
                  </a:cubicBezTo>
                  <a:cubicBezTo>
                    <a:pt x="388" y="92"/>
                    <a:pt x="388" y="92"/>
                    <a:pt x="388" y="92"/>
                  </a:cubicBezTo>
                  <a:cubicBezTo>
                    <a:pt x="388" y="92"/>
                    <a:pt x="389" y="91"/>
                    <a:pt x="389" y="91"/>
                  </a:cubicBezTo>
                  <a:cubicBezTo>
                    <a:pt x="389" y="91"/>
                    <a:pt x="389" y="91"/>
                    <a:pt x="389" y="90"/>
                  </a:cubicBezTo>
                  <a:cubicBezTo>
                    <a:pt x="388" y="90"/>
                    <a:pt x="389" y="89"/>
                    <a:pt x="389" y="89"/>
                  </a:cubicBezTo>
                  <a:cubicBezTo>
                    <a:pt x="389" y="89"/>
                    <a:pt x="389" y="89"/>
                    <a:pt x="389" y="88"/>
                  </a:cubicBezTo>
                  <a:cubicBezTo>
                    <a:pt x="389" y="88"/>
                    <a:pt x="389" y="88"/>
                    <a:pt x="389" y="88"/>
                  </a:cubicBezTo>
                  <a:cubicBezTo>
                    <a:pt x="389" y="87"/>
                    <a:pt x="389" y="87"/>
                    <a:pt x="389" y="87"/>
                  </a:cubicBezTo>
                  <a:cubicBezTo>
                    <a:pt x="389" y="86"/>
                    <a:pt x="389" y="86"/>
                    <a:pt x="389" y="85"/>
                  </a:cubicBezTo>
                  <a:cubicBezTo>
                    <a:pt x="389" y="85"/>
                    <a:pt x="389" y="83"/>
                    <a:pt x="389" y="82"/>
                  </a:cubicBezTo>
                  <a:cubicBezTo>
                    <a:pt x="389" y="82"/>
                    <a:pt x="389" y="81"/>
                    <a:pt x="389" y="80"/>
                  </a:cubicBezTo>
                  <a:cubicBezTo>
                    <a:pt x="389" y="80"/>
                    <a:pt x="389" y="79"/>
                    <a:pt x="389" y="78"/>
                  </a:cubicBezTo>
                  <a:cubicBezTo>
                    <a:pt x="389" y="78"/>
                    <a:pt x="389" y="77"/>
                    <a:pt x="389" y="77"/>
                  </a:cubicBezTo>
                  <a:cubicBezTo>
                    <a:pt x="388" y="77"/>
                    <a:pt x="388" y="77"/>
                    <a:pt x="388" y="77"/>
                  </a:cubicBezTo>
                  <a:cubicBezTo>
                    <a:pt x="388" y="76"/>
                    <a:pt x="388" y="76"/>
                    <a:pt x="388" y="76"/>
                  </a:cubicBezTo>
                  <a:cubicBezTo>
                    <a:pt x="388" y="75"/>
                    <a:pt x="388" y="75"/>
                    <a:pt x="388" y="75"/>
                  </a:cubicBezTo>
                  <a:cubicBezTo>
                    <a:pt x="388" y="75"/>
                    <a:pt x="388" y="74"/>
                    <a:pt x="388" y="74"/>
                  </a:cubicBezTo>
                  <a:cubicBezTo>
                    <a:pt x="388" y="74"/>
                    <a:pt x="389" y="74"/>
                    <a:pt x="389" y="74"/>
                  </a:cubicBezTo>
                  <a:cubicBezTo>
                    <a:pt x="389" y="74"/>
                    <a:pt x="389" y="73"/>
                    <a:pt x="389" y="73"/>
                  </a:cubicBezTo>
                  <a:cubicBezTo>
                    <a:pt x="389" y="73"/>
                    <a:pt x="390" y="73"/>
                    <a:pt x="390" y="73"/>
                  </a:cubicBezTo>
                  <a:cubicBezTo>
                    <a:pt x="390" y="73"/>
                    <a:pt x="390" y="73"/>
                    <a:pt x="390" y="73"/>
                  </a:cubicBezTo>
                  <a:cubicBezTo>
                    <a:pt x="390" y="73"/>
                    <a:pt x="390" y="72"/>
                    <a:pt x="390" y="72"/>
                  </a:cubicBezTo>
                  <a:cubicBezTo>
                    <a:pt x="391" y="72"/>
                    <a:pt x="391" y="72"/>
                    <a:pt x="391" y="72"/>
                  </a:cubicBezTo>
                  <a:cubicBezTo>
                    <a:pt x="391" y="72"/>
                    <a:pt x="391" y="72"/>
                    <a:pt x="391" y="71"/>
                  </a:cubicBezTo>
                  <a:cubicBezTo>
                    <a:pt x="391" y="71"/>
                    <a:pt x="390" y="72"/>
                    <a:pt x="390" y="72"/>
                  </a:cubicBezTo>
                  <a:cubicBezTo>
                    <a:pt x="390" y="71"/>
                    <a:pt x="390" y="71"/>
                    <a:pt x="390" y="71"/>
                  </a:cubicBezTo>
                  <a:cubicBezTo>
                    <a:pt x="390" y="71"/>
                    <a:pt x="390" y="71"/>
                    <a:pt x="389" y="71"/>
                  </a:cubicBezTo>
                  <a:cubicBezTo>
                    <a:pt x="389" y="71"/>
                    <a:pt x="390" y="70"/>
                    <a:pt x="389" y="70"/>
                  </a:cubicBezTo>
                  <a:cubicBezTo>
                    <a:pt x="389" y="70"/>
                    <a:pt x="389" y="70"/>
                    <a:pt x="389" y="69"/>
                  </a:cubicBezTo>
                  <a:cubicBezTo>
                    <a:pt x="389" y="69"/>
                    <a:pt x="389" y="69"/>
                    <a:pt x="389" y="69"/>
                  </a:cubicBezTo>
                  <a:cubicBezTo>
                    <a:pt x="388" y="69"/>
                    <a:pt x="388" y="69"/>
                    <a:pt x="388" y="69"/>
                  </a:cubicBezTo>
                  <a:cubicBezTo>
                    <a:pt x="388" y="69"/>
                    <a:pt x="388" y="68"/>
                    <a:pt x="388" y="68"/>
                  </a:cubicBezTo>
                  <a:cubicBezTo>
                    <a:pt x="388" y="68"/>
                    <a:pt x="388" y="67"/>
                    <a:pt x="387" y="67"/>
                  </a:cubicBezTo>
                  <a:cubicBezTo>
                    <a:pt x="387" y="67"/>
                    <a:pt x="387" y="67"/>
                    <a:pt x="387" y="67"/>
                  </a:cubicBezTo>
                  <a:cubicBezTo>
                    <a:pt x="387" y="66"/>
                    <a:pt x="387" y="66"/>
                    <a:pt x="387" y="66"/>
                  </a:cubicBezTo>
                  <a:cubicBezTo>
                    <a:pt x="386" y="66"/>
                    <a:pt x="386" y="66"/>
                    <a:pt x="386" y="66"/>
                  </a:cubicBezTo>
                  <a:cubicBezTo>
                    <a:pt x="386" y="66"/>
                    <a:pt x="386" y="65"/>
                    <a:pt x="386" y="65"/>
                  </a:cubicBezTo>
                  <a:cubicBezTo>
                    <a:pt x="386" y="65"/>
                    <a:pt x="386" y="65"/>
                    <a:pt x="386" y="65"/>
                  </a:cubicBezTo>
                  <a:cubicBezTo>
                    <a:pt x="386" y="65"/>
                    <a:pt x="385" y="64"/>
                    <a:pt x="385" y="64"/>
                  </a:cubicBezTo>
                  <a:cubicBezTo>
                    <a:pt x="385" y="64"/>
                    <a:pt x="385" y="64"/>
                    <a:pt x="385" y="64"/>
                  </a:cubicBezTo>
                  <a:cubicBezTo>
                    <a:pt x="386" y="63"/>
                    <a:pt x="386" y="63"/>
                    <a:pt x="386" y="63"/>
                  </a:cubicBezTo>
                  <a:cubicBezTo>
                    <a:pt x="386" y="63"/>
                    <a:pt x="386" y="63"/>
                    <a:pt x="386" y="63"/>
                  </a:cubicBezTo>
                  <a:cubicBezTo>
                    <a:pt x="386" y="63"/>
                    <a:pt x="387" y="63"/>
                    <a:pt x="387" y="63"/>
                  </a:cubicBezTo>
                  <a:cubicBezTo>
                    <a:pt x="386" y="63"/>
                    <a:pt x="386" y="63"/>
                    <a:pt x="386" y="63"/>
                  </a:cubicBezTo>
                  <a:cubicBezTo>
                    <a:pt x="385" y="63"/>
                    <a:pt x="385" y="63"/>
                    <a:pt x="385" y="62"/>
                  </a:cubicBezTo>
                  <a:cubicBezTo>
                    <a:pt x="384" y="62"/>
                    <a:pt x="384" y="62"/>
                    <a:pt x="384" y="62"/>
                  </a:cubicBezTo>
                  <a:cubicBezTo>
                    <a:pt x="384" y="62"/>
                    <a:pt x="384" y="62"/>
                    <a:pt x="384" y="62"/>
                  </a:cubicBezTo>
                  <a:cubicBezTo>
                    <a:pt x="384" y="62"/>
                    <a:pt x="383" y="62"/>
                    <a:pt x="383" y="62"/>
                  </a:cubicBezTo>
                  <a:cubicBezTo>
                    <a:pt x="383" y="63"/>
                    <a:pt x="383" y="63"/>
                    <a:pt x="383" y="63"/>
                  </a:cubicBezTo>
                  <a:cubicBezTo>
                    <a:pt x="383" y="63"/>
                    <a:pt x="383" y="63"/>
                    <a:pt x="382" y="63"/>
                  </a:cubicBezTo>
                  <a:cubicBezTo>
                    <a:pt x="382" y="63"/>
                    <a:pt x="382" y="63"/>
                    <a:pt x="382" y="63"/>
                  </a:cubicBezTo>
                  <a:cubicBezTo>
                    <a:pt x="382" y="63"/>
                    <a:pt x="382" y="64"/>
                    <a:pt x="382" y="64"/>
                  </a:cubicBezTo>
                  <a:cubicBezTo>
                    <a:pt x="382" y="64"/>
                    <a:pt x="382" y="64"/>
                    <a:pt x="382" y="64"/>
                  </a:cubicBezTo>
                  <a:cubicBezTo>
                    <a:pt x="382" y="64"/>
                    <a:pt x="383" y="64"/>
                    <a:pt x="383" y="64"/>
                  </a:cubicBezTo>
                  <a:cubicBezTo>
                    <a:pt x="383" y="64"/>
                    <a:pt x="383" y="64"/>
                    <a:pt x="383" y="64"/>
                  </a:cubicBezTo>
                  <a:cubicBezTo>
                    <a:pt x="383" y="64"/>
                    <a:pt x="384" y="64"/>
                    <a:pt x="384" y="64"/>
                  </a:cubicBezTo>
                  <a:cubicBezTo>
                    <a:pt x="384" y="65"/>
                    <a:pt x="384" y="65"/>
                    <a:pt x="384" y="65"/>
                  </a:cubicBezTo>
                  <a:cubicBezTo>
                    <a:pt x="384" y="65"/>
                    <a:pt x="383" y="65"/>
                    <a:pt x="383" y="65"/>
                  </a:cubicBezTo>
                  <a:cubicBezTo>
                    <a:pt x="383" y="65"/>
                    <a:pt x="383" y="65"/>
                    <a:pt x="383" y="66"/>
                  </a:cubicBezTo>
                  <a:cubicBezTo>
                    <a:pt x="383" y="66"/>
                    <a:pt x="383" y="66"/>
                    <a:pt x="383" y="66"/>
                  </a:cubicBezTo>
                  <a:cubicBezTo>
                    <a:pt x="383" y="66"/>
                    <a:pt x="384" y="66"/>
                    <a:pt x="384" y="66"/>
                  </a:cubicBezTo>
                  <a:cubicBezTo>
                    <a:pt x="384" y="67"/>
                    <a:pt x="384" y="67"/>
                    <a:pt x="384" y="67"/>
                  </a:cubicBezTo>
                  <a:cubicBezTo>
                    <a:pt x="384" y="67"/>
                    <a:pt x="384" y="67"/>
                    <a:pt x="384" y="68"/>
                  </a:cubicBezTo>
                  <a:cubicBezTo>
                    <a:pt x="385" y="68"/>
                    <a:pt x="385" y="68"/>
                    <a:pt x="385" y="68"/>
                  </a:cubicBezTo>
                  <a:cubicBezTo>
                    <a:pt x="385" y="68"/>
                    <a:pt x="386" y="68"/>
                    <a:pt x="386" y="68"/>
                  </a:cubicBezTo>
                  <a:cubicBezTo>
                    <a:pt x="386" y="68"/>
                    <a:pt x="386" y="68"/>
                    <a:pt x="386" y="68"/>
                  </a:cubicBezTo>
                  <a:cubicBezTo>
                    <a:pt x="386" y="69"/>
                    <a:pt x="386" y="69"/>
                    <a:pt x="386" y="69"/>
                  </a:cubicBezTo>
                  <a:cubicBezTo>
                    <a:pt x="385" y="69"/>
                    <a:pt x="385" y="69"/>
                    <a:pt x="385" y="69"/>
                  </a:cubicBezTo>
                  <a:cubicBezTo>
                    <a:pt x="385" y="69"/>
                    <a:pt x="385" y="68"/>
                    <a:pt x="385" y="68"/>
                  </a:cubicBezTo>
                  <a:cubicBezTo>
                    <a:pt x="384" y="68"/>
                    <a:pt x="384" y="68"/>
                    <a:pt x="384" y="68"/>
                  </a:cubicBezTo>
                  <a:cubicBezTo>
                    <a:pt x="384" y="68"/>
                    <a:pt x="384" y="69"/>
                    <a:pt x="383" y="69"/>
                  </a:cubicBezTo>
                  <a:cubicBezTo>
                    <a:pt x="383" y="69"/>
                    <a:pt x="383" y="69"/>
                    <a:pt x="383" y="70"/>
                  </a:cubicBezTo>
                  <a:cubicBezTo>
                    <a:pt x="383" y="70"/>
                    <a:pt x="384" y="70"/>
                    <a:pt x="384" y="70"/>
                  </a:cubicBezTo>
                  <a:cubicBezTo>
                    <a:pt x="384" y="71"/>
                    <a:pt x="384" y="72"/>
                    <a:pt x="384" y="72"/>
                  </a:cubicBezTo>
                  <a:cubicBezTo>
                    <a:pt x="384" y="72"/>
                    <a:pt x="384" y="72"/>
                    <a:pt x="384" y="73"/>
                  </a:cubicBezTo>
                  <a:cubicBezTo>
                    <a:pt x="383" y="73"/>
                    <a:pt x="384" y="73"/>
                    <a:pt x="383" y="73"/>
                  </a:cubicBezTo>
                  <a:cubicBezTo>
                    <a:pt x="383" y="73"/>
                    <a:pt x="383" y="74"/>
                    <a:pt x="383" y="74"/>
                  </a:cubicBezTo>
                  <a:cubicBezTo>
                    <a:pt x="383" y="74"/>
                    <a:pt x="383" y="74"/>
                    <a:pt x="383" y="74"/>
                  </a:cubicBezTo>
                  <a:cubicBezTo>
                    <a:pt x="383" y="74"/>
                    <a:pt x="383" y="75"/>
                    <a:pt x="383" y="75"/>
                  </a:cubicBezTo>
                  <a:cubicBezTo>
                    <a:pt x="383" y="75"/>
                    <a:pt x="383" y="75"/>
                    <a:pt x="383" y="75"/>
                  </a:cubicBezTo>
                  <a:cubicBezTo>
                    <a:pt x="382" y="75"/>
                    <a:pt x="382" y="75"/>
                    <a:pt x="382" y="75"/>
                  </a:cubicBezTo>
                  <a:cubicBezTo>
                    <a:pt x="382" y="75"/>
                    <a:pt x="382" y="75"/>
                    <a:pt x="382" y="75"/>
                  </a:cubicBezTo>
                  <a:cubicBezTo>
                    <a:pt x="382" y="75"/>
                    <a:pt x="381" y="74"/>
                    <a:pt x="381" y="74"/>
                  </a:cubicBezTo>
                  <a:cubicBezTo>
                    <a:pt x="381" y="74"/>
                    <a:pt x="381" y="74"/>
                    <a:pt x="381" y="74"/>
                  </a:cubicBezTo>
                  <a:cubicBezTo>
                    <a:pt x="381" y="74"/>
                    <a:pt x="381" y="73"/>
                    <a:pt x="381" y="73"/>
                  </a:cubicBezTo>
                  <a:cubicBezTo>
                    <a:pt x="381" y="73"/>
                    <a:pt x="381" y="73"/>
                    <a:pt x="380" y="73"/>
                  </a:cubicBezTo>
                  <a:cubicBezTo>
                    <a:pt x="380" y="73"/>
                    <a:pt x="380" y="73"/>
                    <a:pt x="380" y="73"/>
                  </a:cubicBezTo>
                  <a:cubicBezTo>
                    <a:pt x="380" y="74"/>
                    <a:pt x="380" y="74"/>
                    <a:pt x="380" y="74"/>
                  </a:cubicBezTo>
                  <a:cubicBezTo>
                    <a:pt x="380" y="74"/>
                    <a:pt x="380" y="74"/>
                    <a:pt x="379" y="74"/>
                  </a:cubicBezTo>
                  <a:cubicBezTo>
                    <a:pt x="379" y="74"/>
                    <a:pt x="379" y="74"/>
                    <a:pt x="379" y="74"/>
                  </a:cubicBezTo>
                  <a:cubicBezTo>
                    <a:pt x="379" y="74"/>
                    <a:pt x="379" y="74"/>
                    <a:pt x="379" y="74"/>
                  </a:cubicBezTo>
                  <a:cubicBezTo>
                    <a:pt x="379" y="74"/>
                    <a:pt x="379" y="73"/>
                    <a:pt x="379" y="73"/>
                  </a:cubicBezTo>
                  <a:cubicBezTo>
                    <a:pt x="379" y="73"/>
                    <a:pt x="379" y="73"/>
                    <a:pt x="379" y="73"/>
                  </a:cubicBezTo>
                  <a:cubicBezTo>
                    <a:pt x="379" y="73"/>
                    <a:pt x="379" y="73"/>
                    <a:pt x="379" y="73"/>
                  </a:cubicBezTo>
                  <a:cubicBezTo>
                    <a:pt x="379" y="72"/>
                    <a:pt x="378" y="72"/>
                    <a:pt x="378" y="72"/>
                  </a:cubicBezTo>
                  <a:cubicBezTo>
                    <a:pt x="378" y="72"/>
                    <a:pt x="378" y="72"/>
                    <a:pt x="378" y="72"/>
                  </a:cubicBezTo>
                  <a:cubicBezTo>
                    <a:pt x="378" y="72"/>
                    <a:pt x="378" y="72"/>
                    <a:pt x="378" y="71"/>
                  </a:cubicBezTo>
                  <a:cubicBezTo>
                    <a:pt x="378" y="71"/>
                    <a:pt x="378" y="71"/>
                    <a:pt x="378" y="70"/>
                  </a:cubicBezTo>
                  <a:cubicBezTo>
                    <a:pt x="378" y="70"/>
                    <a:pt x="378" y="70"/>
                    <a:pt x="378" y="70"/>
                  </a:cubicBezTo>
                  <a:cubicBezTo>
                    <a:pt x="378" y="70"/>
                    <a:pt x="377" y="70"/>
                    <a:pt x="377" y="70"/>
                  </a:cubicBezTo>
                  <a:cubicBezTo>
                    <a:pt x="377" y="70"/>
                    <a:pt x="377" y="69"/>
                    <a:pt x="377" y="69"/>
                  </a:cubicBezTo>
                  <a:cubicBezTo>
                    <a:pt x="377" y="69"/>
                    <a:pt x="377" y="69"/>
                    <a:pt x="377" y="69"/>
                  </a:cubicBezTo>
                  <a:cubicBezTo>
                    <a:pt x="377" y="69"/>
                    <a:pt x="377" y="69"/>
                    <a:pt x="377" y="68"/>
                  </a:cubicBezTo>
                  <a:cubicBezTo>
                    <a:pt x="377" y="68"/>
                    <a:pt x="377" y="68"/>
                    <a:pt x="376" y="68"/>
                  </a:cubicBezTo>
                  <a:cubicBezTo>
                    <a:pt x="376" y="68"/>
                    <a:pt x="376" y="68"/>
                    <a:pt x="376" y="68"/>
                  </a:cubicBezTo>
                  <a:cubicBezTo>
                    <a:pt x="376" y="68"/>
                    <a:pt x="376" y="68"/>
                    <a:pt x="376" y="68"/>
                  </a:cubicBezTo>
                  <a:cubicBezTo>
                    <a:pt x="376" y="69"/>
                    <a:pt x="376" y="69"/>
                    <a:pt x="376" y="69"/>
                  </a:cubicBezTo>
                  <a:cubicBezTo>
                    <a:pt x="376" y="69"/>
                    <a:pt x="376" y="69"/>
                    <a:pt x="376" y="70"/>
                  </a:cubicBezTo>
                  <a:cubicBezTo>
                    <a:pt x="376" y="70"/>
                    <a:pt x="376" y="70"/>
                    <a:pt x="376" y="70"/>
                  </a:cubicBezTo>
                  <a:cubicBezTo>
                    <a:pt x="375" y="70"/>
                    <a:pt x="375" y="70"/>
                    <a:pt x="375" y="70"/>
                  </a:cubicBezTo>
                  <a:cubicBezTo>
                    <a:pt x="375" y="70"/>
                    <a:pt x="375" y="69"/>
                    <a:pt x="375" y="69"/>
                  </a:cubicBezTo>
                  <a:cubicBezTo>
                    <a:pt x="375" y="69"/>
                    <a:pt x="375" y="69"/>
                    <a:pt x="375" y="69"/>
                  </a:cubicBezTo>
                  <a:cubicBezTo>
                    <a:pt x="375" y="69"/>
                    <a:pt x="374" y="68"/>
                    <a:pt x="374" y="68"/>
                  </a:cubicBezTo>
                  <a:cubicBezTo>
                    <a:pt x="374" y="68"/>
                    <a:pt x="374" y="69"/>
                    <a:pt x="374" y="69"/>
                  </a:cubicBezTo>
                  <a:cubicBezTo>
                    <a:pt x="374" y="69"/>
                    <a:pt x="373" y="69"/>
                    <a:pt x="373" y="69"/>
                  </a:cubicBezTo>
                  <a:cubicBezTo>
                    <a:pt x="373" y="69"/>
                    <a:pt x="372" y="69"/>
                    <a:pt x="372" y="69"/>
                  </a:cubicBezTo>
                  <a:cubicBezTo>
                    <a:pt x="372" y="69"/>
                    <a:pt x="372" y="70"/>
                    <a:pt x="372" y="70"/>
                  </a:cubicBezTo>
                  <a:cubicBezTo>
                    <a:pt x="371" y="70"/>
                    <a:pt x="371" y="70"/>
                    <a:pt x="371" y="70"/>
                  </a:cubicBezTo>
                  <a:cubicBezTo>
                    <a:pt x="371" y="70"/>
                    <a:pt x="370" y="70"/>
                    <a:pt x="370" y="70"/>
                  </a:cubicBezTo>
                  <a:cubicBezTo>
                    <a:pt x="370" y="71"/>
                    <a:pt x="370" y="71"/>
                    <a:pt x="369" y="71"/>
                  </a:cubicBezTo>
                  <a:cubicBezTo>
                    <a:pt x="369" y="71"/>
                    <a:pt x="369" y="71"/>
                    <a:pt x="369" y="71"/>
                  </a:cubicBezTo>
                  <a:cubicBezTo>
                    <a:pt x="369" y="71"/>
                    <a:pt x="369" y="71"/>
                    <a:pt x="369" y="71"/>
                  </a:cubicBezTo>
                  <a:cubicBezTo>
                    <a:pt x="369" y="72"/>
                    <a:pt x="368" y="72"/>
                    <a:pt x="368" y="72"/>
                  </a:cubicBezTo>
                  <a:cubicBezTo>
                    <a:pt x="368" y="73"/>
                    <a:pt x="369" y="73"/>
                    <a:pt x="369" y="73"/>
                  </a:cubicBezTo>
                  <a:cubicBezTo>
                    <a:pt x="369" y="73"/>
                    <a:pt x="369" y="73"/>
                    <a:pt x="369" y="74"/>
                  </a:cubicBezTo>
                  <a:cubicBezTo>
                    <a:pt x="369" y="74"/>
                    <a:pt x="369" y="74"/>
                    <a:pt x="369" y="74"/>
                  </a:cubicBezTo>
                  <a:cubicBezTo>
                    <a:pt x="369" y="74"/>
                    <a:pt x="369" y="74"/>
                    <a:pt x="369" y="74"/>
                  </a:cubicBezTo>
                  <a:cubicBezTo>
                    <a:pt x="369" y="74"/>
                    <a:pt x="369" y="74"/>
                    <a:pt x="369" y="74"/>
                  </a:cubicBezTo>
                  <a:cubicBezTo>
                    <a:pt x="368" y="75"/>
                    <a:pt x="369" y="75"/>
                    <a:pt x="369" y="75"/>
                  </a:cubicBezTo>
                  <a:cubicBezTo>
                    <a:pt x="369" y="76"/>
                    <a:pt x="369" y="77"/>
                    <a:pt x="369" y="77"/>
                  </a:cubicBezTo>
                  <a:cubicBezTo>
                    <a:pt x="369" y="77"/>
                    <a:pt x="369" y="78"/>
                    <a:pt x="369" y="79"/>
                  </a:cubicBezTo>
                  <a:cubicBezTo>
                    <a:pt x="369" y="79"/>
                    <a:pt x="369" y="80"/>
                    <a:pt x="369" y="80"/>
                  </a:cubicBezTo>
                  <a:cubicBezTo>
                    <a:pt x="369" y="80"/>
                    <a:pt x="368" y="81"/>
                    <a:pt x="368" y="81"/>
                  </a:cubicBezTo>
                  <a:cubicBezTo>
                    <a:pt x="368" y="81"/>
                    <a:pt x="368" y="82"/>
                    <a:pt x="368" y="82"/>
                  </a:cubicBezTo>
                  <a:cubicBezTo>
                    <a:pt x="368" y="82"/>
                    <a:pt x="369" y="82"/>
                    <a:pt x="369" y="82"/>
                  </a:cubicBezTo>
                  <a:cubicBezTo>
                    <a:pt x="369" y="82"/>
                    <a:pt x="369" y="83"/>
                    <a:pt x="369" y="83"/>
                  </a:cubicBezTo>
                  <a:cubicBezTo>
                    <a:pt x="369" y="83"/>
                    <a:pt x="369" y="83"/>
                    <a:pt x="369" y="83"/>
                  </a:cubicBezTo>
                  <a:cubicBezTo>
                    <a:pt x="369" y="83"/>
                    <a:pt x="370" y="83"/>
                    <a:pt x="370" y="83"/>
                  </a:cubicBezTo>
                  <a:cubicBezTo>
                    <a:pt x="370" y="84"/>
                    <a:pt x="370" y="84"/>
                    <a:pt x="370" y="84"/>
                  </a:cubicBezTo>
                  <a:cubicBezTo>
                    <a:pt x="370" y="84"/>
                    <a:pt x="370" y="84"/>
                    <a:pt x="370" y="84"/>
                  </a:cubicBezTo>
                  <a:cubicBezTo>
                    <a:pt x="370" y="84"/>
                    <a:pt x="370" y="84"/>
                    <a:pt x="370" y="84"/>
                  </a:cubicBezTo>
                  <a:cubicBezTo>
                    <a:pt x="370" y="84"/>
                    <a:pt x="370" y="84"/>
                    <a:pt x="370" y="85"/>
                  </a:cubicBezTo>
                  <a:cubicBezTo>
                    <a:pt x="370" y="85"/>
                    <a:pt x="370" y="85"/>
                    <a:pt x="370" y="85"/>
                  </a:cubicBezTo>
                  <a:cubicBezTo>
                    <a:pt x="370" y="85"/>
                    <a:pt x="370" y="85"/>
                    <a:pt x="370" y="85"/>
                  </a:cubicBezTo>
                  <a:cubicBezTo>
                    <a:pt x="370" y="85"/>
                    <a:pt x="371" y="85"/>
                    <a:pt x="371" y="85"/>
                  </a:cubicBezTo>
                  <a:cubicBezTo>
                    <a:pt x="371" y="86"/>
                    <a:pt x="371" y="86"/>
                    <a:pt x="371" y="85"/>
                  </a:cubicBezTo>
                  <a:cubicBezTo>
                    <a:pt x="371" y="85"/>
                    <a:pt x="371" y="85"/>
                    <a:pt x="371" y="85"/>
                  </a:cubicBezTo>
                  <a:cubicBezTo>
                    <a:pt x="371" y="85"/>
                    <a:pt x="371" y="85"/>
                    <a:pt x="372" y="84"/>
                  </a:cubicBezTo>
                  <a:cubicBezTo>
                    <a:pt x="372" y="84"/>
                    <a:pt x="372" y="84"/>
                    <a:pt x="372" y="84"/>
                  </a:cubicBezTo>
                  <a:cubicBezTo>
                    <a:pt x="372" y="85"/>
                    <a:pt x="372" y="85"/>
                    <a:pt x="372" y="85"/>
                  </a:cubicBezTo>
                  <a:cubicBezTo>
                    <a:pt x="372" y="85"/>
                    <a:pt x="373" y="85"/>
                    <a:pt x="373" y="86"/>
                  </a:cubicBezTo>
                  <a:cubicBezTo>
                    <a:pt x="373" y="86"/>
                    <a:pt x="374" y="86"/>
                    <a:pt x="374" y="86"/>
                  </a:cubicBezTo>
                  <a:cubicBezTo>
                    <a:pt x="374" y="86"/>
                    <a:pt x="374" y="86"/>
                    <a:pt x="374" y="86"/>
                  </a:cubicBezTo>
                  <a:cubicBezTo>
                    <a:pt x="374" y="86"/>
                    <a:pt x="374" y="86"/>
                    <a:pt x="374" y="86"/>
                  </a:cubicBezTo>
                  <a:cubicBezTo>
                    <a:pt x="374" y="86"/>
                    <a:pt x="374" y="86"/>
                    <a:pt x="374" y="86"/>
                  </a:cubicBezTo>
                  <a:cubicBezTo>
                    <a:pt x="373" y="87"/>
                    <a:pt x="374" y="87"/>
                    <a:pt x="373" y="87"/>
                  </a:cubicBezTo>
                  <a:cubicBezTo>
                    <a:pt x="373" y="87"/>
                    <a:pt x="373" y="87"/>
                    <a:pt x="373" y="87"/>
                  </a:cubicBezTo>
                  <a:cubicBezTo>
                    <a:pt x="373" y="87"/>
                    <a:pt x="373" y="87"/>
                    <a:pt x="373" y="86"/>
                  </a:cubicBezTo>
                  <a:cubicBezTo>
                    <a:pt x="373" y="86"/>
                    <a:pt x="372" y="86"/>
                    <a:pt x="372" y="86"/>
                  </a:cubicBezTo>
                  <a:cubicBezTo>
                    <a:pt x="372" y="86"/>
                    <a:pt x="372" y="86"/>
                    <a:pt x="372" y="87"/>
                  </a:cubicBezTo>
                  <a:cubicBezTo>
                    <a:pt x="372" y="87"/>
                    <a:pt x="372" y="87"/>
                    <a:pt x="372" y="87"/>
                  </a:cubicBezTo>
                  <a:cubicBezTo>
                    <a:pt x="372" y="87"/>
                    <a:pt x="372" y="87"/>
                    <a:pt x="372" y="88"/>
                  </a:cubicBezTo>
                  <a:cubicBezTo>
                    <a:pt x="371" y="88"/>
                    <a:pt x="371" y="88"/>
                    <a:pt x="371" y="88"/>
                  </a:cubicBezTo>
                  <a:cubicBezTo>
                    <a:pt x="370" y="88"/>
                    <a:pt x="370" y="88"/>
                    <a:pt x="370" y="87"/>
                  </a:cubicBezTo>
                  <a:cubicBezTo>
                    <a:pt x="370" y="87"/>
                    <a:pt x="370" y="87"/>
                    <a:pt x="370" y="87"/>
                  </a:cubicBezTo>
                  <a:cubicBezTo>
                    <a:pt x="370" y="87"/>
                    <a:pt x="369" y="87"/>
                    <a:pt x="369" y="87"/>
                  </a:cubicBezTo>
                  <a:cubicBezTo>
                    <a:pt x="369" y="87"/>
                    <a:pt x="369" y="88"/>
                    <a:pt x="369" y="88"/>
                  </a:cubicBezTo>
                  <a:cubicBezTo>
                    <a:pt x="369" y="88"/>
                    <a:pt x="369" y="89"/>
                    <a:pt x="369" y="89"/>
                  </a:cubicBezTo>
                  <a:cubicBezTo>
                    <a:pt x="368" y="89"/>
                    <a:pt x="368" y="89"/>
                    <a:pt x="368" y="89"/>
                  </a:cubicBezTo>
                  <a:cubicBezTo>
                    <a:pt x="368" y="89"/>
                    <a:pt x="368" y="89"/>
                    <a:pt x="368" y="89"/>
                  </a:cubicBezTo>
                  <a:cubicBezTo>
                    <a:pt x="367" y="89"/>
                    <a:pt x="367" y="89"/>
                    <a:pt x="367" y="89"/>
                  </a:cubicBezTo>
                  <a:cubicBezTo>
                    <a:pt x="367" y="89"/>
                    <a:pt x="367" y="89"/>
                    <a:pt x="366" y="89"/>
                  </a:cubicBezTo>
                  <a:cubicBezTo>
                    <a:pt x="366" y="89"/>
                    <a:pt x="366" y="90"/>
                    <a:pt x="366" y="90"/>
                  </a:cubicBezTo>
                  <a:cubicBezTo>
                    <a:pt x="365" y="90"/>
                    <a:pt x="365" y="90"/>
                    <a:pt x="365" y="90"/>
                  </a:cubicBezTo>
                  <a:cubicBezTo>
                    <a:pt x="365" y="90"/>
                    <a:pt x="365" y="90"/>
                    <a:pt x="365" y="90"/>
                  </a:cubicBezTo>
                  <a:cubicBezTo>
                    <a:pt x="365" y="90"/>
                    <a:pt x="364" y="90"/>
                    <a:pt x="364" y="90"/>
                  </a:cubicBezTo>
                  <a:cubicBezTo>
                    <a:pt x="364" y="90"/>
                    <a:pt x="364" y="90"/>
                    <a:pt x="364" y="90"/>
                  </a:cubicBezTo>
                  <a:cubicBezTo>
                    <a:pt x="364" y="90"/>
                    <a:pt x="364" y="89"/>
                    <a:pt x="364" y="89"/>
                  </a:cubicBezTo>
                  <a:cubicBezTo>
                    <a:pt x="364" y="89"/>
                    <a:pt x="363" y="89"/>
                    <a:pt x="363" y="89"/>
                  </a:cubicBezTo>
                  <a:cubicBezTo>
                    <a:pt x="363" y="89"/>
                    <a:pt x="363" y="88"/>
                    <a:pt x="363" y="88"/>
                  </a:cubicBezTo>
                  <a:cubicBezTo>
                    <a:pt x="363" y="88"/>
                    <a:pt x="364" y="88"/>
                    <a:pt x="364" y="88"/>
                  </a:cubicBezTo>
                  <a:cubicBezTo>
                    <a:pt x="364" y="88"/>
                    <a:pt x="365" y="88"/>
                    <a:pt x="365" y="88"/>
                  </a:cubicBezTo>
                  <a:cubicBezTo>
                    <a:pt x="365" y="88"/>
                    <a:pt x="366" y="88"/>
                    <a:pt x="366" y="88"/>
                  </a:cubicBezTo>
                  <a:cubicBezTo>
                    <a:pt x="366" y="87"/>
                    <a:pt x="366" y="87"/>
                    <a:pt x="366" y="87"/>
                  </a:cubicBezTo>
                  <a:cubicBezTo>
                    <a:pt x="365" y="87"/>
                    <a:pt x="365" y="87"/>
                    <a:pt x="364" y="87"/>
                  </a:cubicBezTo>
                  <a:cubicBezTo>
                    <a:pt x="364" y="87"/>
                    <a:pt x="364" y="87"/>
                    <a:pt x="364" y="87"/>
                  </a:cubicBezTo>
                  <a:cubicBezTo>
                    <a:pt x="363" y="87"/>
                    <a:pt x="363" y="86"/>
                    <a:pt x="363" y="86"/>
                  </a:cubicBezTo>
                  <a:cubicBezTo>
                    <a:pt x="363" y="86"/>
                    <a:pt x="362" y="86"/>
                    <a:pt x="362" y="86"/>
                  </a:cubicBezTo>
                  <a:cubicBezTo>
                    <a:pt x="361" y="86"/>
                    <a:pt x="361" y="86"/>
                    <a:pt x="360" y="86"/>
                  </a:cubicBezTo>
                  <a:cubicBezTo>
                    <a:pt x="360" y="86"/>
                    <a:pt x="359" y="86"/>
                    <a:pt x="359" y="87"/>
                  </a:cubicBezTo>
                  <a:cubicBezTo>
                    <a:pt x="359" y="87"/>
                    <a:pt x="358" y="87"/>
                    <a:pt x="358" y="86"/>
                  </a:cubicBezTo>
                  <a:cubicBezTo>
                    <a:pt x="358" y="86"/>
                    <a:pt x="357" y="86"/>
                    <a:pt x="357" y="86"/>
                  </a:cubicBezTo>
                  <a:cubicBezTo>
                    <a:pt x="357" y="86"/>
                    <a:pt x="357" y="86"/>
                    <a:pt x="356" y="86"/>
                  </a:cubicBezTo>
                  <a:cubicBezTo>
                    <a:pt x="356" y="86"/>
                    <a:pt x="356" y="86"/>
                    <a:pt x="356" y="87"/>
                  </a:cubicBezTo>
                  <a:cubicBezTo>
                    <a:pt x="356" y="87"/>
                    <a:pt x="356" y="87"/>
                    <a:pt x="356" y="87"/>
                  </a:cubicBezTo>
                  <a:cubicBezTo>
                    <a:pt x="356" y="87"/>
                    <a:pt x="356" y="87"/>
                    <a:pt x="356" y="87"/>
                  </a:cubicBezTo>
                  <a:cubicBezTo>
                    <a:pt x="356" y="87"/>
                    <a:pt x="356" y="87"/>
                    <a:pt x="356" y="88"/>
                  </a:cubicBezTo>
                  <a:cubicBezTo>
                    <a:pt x="356" y="88"/>
                    <a:pt x="356" y="88"/>
                    <a:pt x="356" y="88"/>
                  </a:cubicBezTo>
                  <a:cubicBezTo>
                    <a:pt x="356" y="88"/>
                    <a:pt x="356" y="88"/>
                    <a:pt x="356" y="88"/>
                  </a:cubicBezTo>
                  <a:cubicBezTo>
                    <a:pt x="356" y="88"/>
                    <a:pt x="355" y="88"/>
                    <a:pt x="355" y="88"/>
                  </a:cubicBezTo>
                  <a:cubicBezTo>
                    <a:pt x="355" y="88"/>
                    <a:pt x="355" y="88"/>
                    <a:pt x="355" y="88"/>
                  </a:cubicBezTo>
                  <a:cubicBezTo>
                    <a:pt x="355" y="88"/>
                    <a:pt x="355" y="88"/>
                    <a:pt x="355" y="88"/>
                  </a:cubicBezTo>
                  <a:cubicBezTo>
                    <a:pt x="355" y="88"/>
                    <a:pt x="355" y="88"/>
                    <a:pt x="355" y="88"/>
                  </a:cubicBezTo>
                  <a:cubicBezTo>
                    <a:pt x="355" y="88"/>
                    <a:pt x="355" y="89"/>
                    <a:pt x="355" y="89"/>
                  </a:cubicBezTo>
                  <a:cubicBezTo>
                    <a:pt x="355" y="89"/>
                    <a:pt x="355" y="89"/>
                    <a:pt x="355" y="89"/>
                  </a:cubicBezTo>
                  <a:cubicBezTo>
                    <a:pt x="355" y="89"/>
                    <a:pt x="355" y="89"/>
                    <a:pt x="355" y="89"/>
                  </a:cubicBezTo>
                  <a:cubicBezTo>
                    <a:pt x="354" y="89"/>
                    <a:pt x="354" y="89"/>
                    <a:pt x="354" y="89"/>
                  </a:cubicBezTo>
                  <a:cubicBezTo>
                    <a:pt x="354" y="89"/>
                    <a:pt x="354" y="89"/>
                    <a:pt x="354" y="89"/>
                  </a:cubicBezTo>
                  <a:cubicBezTo>
                    <a:pt x="354" y="89"/>
                    <a:pt x="353" y="89"/>
                    <a:pt x="353" y="89"/>
                  </a:cubicBezTo>
                  <a:cubicBezTo>
                    <a:pt x="353" y="89"/>
                    <a:pt x="353" y="90"/>
                    <a:pt x="353" y="90"/>
                  </a:cubicBezTo>
                  <a:cubicBezTo>
                    <a:pt x="353" y="90"/>
                    <a:pt x="353" y="90"/>
                    <a:pt x="352" y="90"/>
                  </a:cubicBezTo>
                  <a:cubicBezTo>
                    <a:pt x="352" y="90"/>
                    <a:pt x="352" y="90"/>
                    <a:pt x="352" y="90"/>
                  </a:cubicBezTo>
                  <a:cubicBezTo>
                    <a:pt x="352" y="90"/>
                    <a:pt x="352" y="90"/>
                    <a:pt x="351" y="90"/>
                  </a:cubicBezTo>
                  <a:cubicBezTo>
                    <a:pt x="351" y="90"/>
                    <a:pt x="351" y="90"/>
                    <a:pt x="351" y="90"/>
                  </a:cubicBezTo>
                  <a:cubicBezTo>
                    <a:pt x="351" y="90"/>
                    <a:pt x="350" y="90"/>
                    <a:pt x="350" y="90"/>
                  </a:cubicBezTo>
                  <a:cubicBezTo>
                    <a:pt x="350" y="90"/>
                    <a:pt x="349" y="89"/>
                    <a:pt x="349" y="89"/>
                  </a:cubicBezTo>
                  <a:cubicBezTo>
                    <a:pt x="349" y="89"/>
                    <a:pt x="349" y="89"/>
                    <a:pt x="348" y="89"/>
                  </a:cubicBezTo>
                  <a:cubicBezTo>
                    <a:pt x="348" y="89"/>
                    <a:pt x="348" y="89"/>
                    <a:pt x="348" y="89"/>
                  </a:cubicBezTo>
                  <a:cubicBezTo>
                    <a:pt x="348" y="90"/>
                    <a:pt x="348" y="90"/>
                    <a:pt x="348" y="90"/>
                  </a:cubicBezTo>
                  <a:cubicBezTo>
                    <a:pt x="348" y="90"/>
                    <a:pt x="348" y="90"/>
                    <a:pt x="348" y="91"/>
                  </a:cubicBezTo>
                  <a:cubicBezTo>
                    <a:pt x="348" y="91"/>
                    <a:pt x="348" y="91"/>
                    <a:pt x="348" y="91"/>
                  </a:cubicBezTo>
                  <a:cubicBezTo>
                    <a:pt x="348" y="91"/>
                    <a:pt x="347" y="91"/>
                    <a:pt x="347" y="91"/>
                  </a:cubicBezTo>
                  <a:cubicBezTo>
                    <a:pt x="347" y="91"/>
                    <a:pt x="347" y="90"/>
                    <a:pt x="347" y="90"/>
                  </a:cubicBezTo>
                  <a:cubicBezTo>
                    <a:pt x="346" y="90"/>
                    <a:pt x="347" y="90"/>
                    <a:pt x="346" y="89"/>
                  </a:cubicBezTo>
                  <a:cubicBezTo>
                    <a:pt x="346" y="89"/>
                    <a:pt x="346" y="89"/>
                    <a:pt x="346" y="89"/>
                  </a:cubicBezTo>
                  <a:cubicBezTo>
                    <a:pt x="346" y="90"/>
                    <a:pt x="345" y="90"/>
                    <a:pt x="345" y="90"/>
                  </a:cubicBezTo>
                  <a:cubicBezTo>
                    <a:pt x="345" y="90"/>
                    <a:pt x="345" y="90"/>
                    <a:pt x="345" y="90"/>
                  </a:cubicBezTo>
                  <a:cubicBezTo>
                    <a:pt x="345" y="90"/>
                    <a:pt x="344" y="90"/>
                    <a:pt x="344" y="90"/>
                  </a:cubicBezTo>
                  <a:cubicBezTo>
                    <a:pt x="344" y="90"/>
                    <a:pt x="344" y="90"/>
                    <a:pt x="344" y="90"/>
                  </a:cubicBezTo>
                  <a:cubicBezTo>
                    <a:pt x="344" y="90"/>
                    <a:pt x="343" y="90"/>
                    <a:pt x="343" y="90"/>
                  </a:cubicBezTo>
                  <a:cubicBezTo>
                    <a:pt x="343" y="90"/>
                    <a:pt x="342" y="90"/>
                    <a:pt x="342" y="90"/>
                  </a:cubicBezTo>
                  <a:cubicBezTo>
                    <a:pt x="342" y="90"/>
                    <a:pt x="341" y="91"/>
                    <a:pt x="340" y="91"/>
                  </a:cubicBezTo>
                  <a:cubicBezTo>
                    <a:pt x="340" y="91"/>
                    <a:pt x="340" y="91"/>
                    <a:pt x="339" y="91"/>
                  </a:cubicBezTo>
                  <a:cubicBezTo>
                    <a:pt x="339" y="91"/>
                    <a:pt x="339" y="91"/>
                    <a:pt x="339" y="91"/>
                  </a:cubicBezTo>
                  <a:cubicBezTo>
                    <a:pt x="338" y="92"/>
                    <a:pt x="338" y="92"/>
                    <a:pt x="338" y="92"/>
                  </a:cubicBezTo>
                  <a:cubicBezTo>
                    <a:pt x="338" y="93"/>
                    <a:pt x="338" y="93"/>
                    <a:pt x="338" y="94"/>
                  </a:cubicBezTo>
                  <a:cubicBezTo>
                    <a:pt x="337" y="94"/>
                    <a:pt x="337" y="95"/>
                    <a:pt x="337" y="95"/>
                  </a:cubicBezTo>
                  <a:cubicBezTo>
                    <a:pt x="337" y="95"/>
                    <a:pt x="337" y="96"/>
                    <a:pt x="337" y="96"/>
                  </a:cubicBezTo>
                  <a:cubicBezTo>
                    <a:pt x="337" y="96"/>
                    <a:pt x="337" y="96"/>
                    <a:pt x="337" y="97"/>
                  </a:cubicBezTo>
                  <a:cubicBezTo>
                    <a:pt x="336" y="97"/>
                    <a:pt x="336" y="97"/>
                    <a:pt x="336" y="98"/>
                  </a:cubicBezTo>
                  <a:cubicBezTo>
                    <a:pt x="336" y="98"/>
                    <a:pt x="337" y="98"/>
                    <a:pt x="337" y="99"/>
                  </a:cubicBezTo>
                  <a:cubicBezTo>
                    <a:pt x="337" y="99"/>
                    <a:pt x="337" y="100"/>
                    <a:pt x="336" y="100"/>
                  </a:cubicBezTo>
                  <a:cubicBezTo>
                    <a:pt x="336" y="100"/>
                    <a:pt x="336" y="101"/>
                    <a:pt x="336" y="101"/>
                  </a:cubicBezTo>
                  <a:cubicBezTo>
                    <a:pt x="336" y="101"/>
                    <a:pt x="336" y="101"/>
                    <a:pt x="336" y="101"/>
                  </a:cubicBezTo>
                  <a:cubicBezTo>
                    <a:pt x="336" y="102"/>
                    <a:pt x="336" y="102"/>
                    <a:pt x="336" y="102"/>
                  </a:cubicBezTo>
                  <a:cubicBezTo>
                    <a:pt x="336" y="102"/>
                    <a:pt x="336" y="103"/>
                    <a:pt x="336" y="103"/>
                  </a:cubicBezTo>
                  <a:cubicBezTo>
                    <a:pt x="336" y="103"/>
                    <a:pt x="335" y="103"/>
                    <a:pt x="335" y="104"/>
                  </a:cubicBezTo>
                  <a:cubicBezTo>
                    <a:pt x="335" y="104"/>
                    <a:pt x="335" y="104"/>
                    <a:pt x="335" y="104"/>
                  </a:cubicBezTo>
                  <a:cubicBezTo>
                    <a:pt x="335" y="104"/>
                    <a:pt x="335" y="104"/>
                    <a:pt x="335" y="105"/>
                  </a:cubicBezTo>
                  <a:cubicBezTo>
                    <a:pt x="335" y="105"/>
                    <a:pt x="335" y="105"/>
                    <a:pt x="334" y="105"/>
                  </a:cubicBezTo>
                  <a:cubicBezTo>
                    <a:pt x="334" y="105"/>
                    <a:pt x="334" y="106"/>
                    <a:pt x="334" y="106"/>
                  </a:cubicBezTo>
                  <a:cubicBezTo>
                    <a:pt x="334" y="106"/>
                    <a:pt x="334" y="107"/>
                    <a:pt x="334" y="108"/>
                  </a:cubicBezTo>
                  <a:cubicBezTo>
                    <a:pt x="334" y="108"/>
                    <a:pt x="335" y="109"/>
                    <a:pt x="335" y="110"/>
                  </a:cubicBezTo>
                  <a:cubicBezTo>
                    <a:pt x="335" y="110"/>
                    <a:pt x="334" y="111"/>
                    <a:pt x="334" y="111"/>
                  </a:cubicBezTo>
                  <a:cubicBezTo>
                    <a:pt x="334" y="111"/>
                    <a:pt x="334" y="111"/>
                    <a:pt x="334" y="111"/>
                  </a:cubicBezTo>
                  <a:cubicBezTo>
                    <a:pt x="334" y="111"/>
                    <a:pt x="334" y="112"/>
                    <a:pt x="334" y="112"/>
                  </a:cubicBezTo>
                  <a:cubicBezTo>
                    <a:pt x="334" y="112"/>
                    <a:pt x="334" y="113"/>
                    <a:pt x="334" y="113"/>
                  </a:cubicBezTo>
                  <a:cubicBezTo>
                    <a:pt x="334" y="113"/>
                    <a:pt x="333" y="113"/>
                    <a:pt x="333" y="113"/>
                  </a:cubicBezTo>
                  <a:cubicBezTo>
                    <a:pt x="333" y="114"/>
                    <a:pt x="333" y="114"/>
                    <a:pt x="333" y="114"/>
                  </a:cubicBezTo>
                  <a:cubicBezTo>
                    <a:pt x="333" y="114"/>
                    <a:pt x="333" y="115"/>
                    <a:pt x="333" y="115"/>
                  </a:cubicBezTo>
                  <a:cubicBezTo>
                    <a:pt x="333" y="115"/>
                    <a:pt x="333" y="115"/>
                    <a:pt x="332" y="115"/>
                  </a:cubicBezTo>
                  <a:cubicBezTo>
                    <a:pt x="332" y="115"/>
                    <a:pt x="332" y="115"/>
                    <a:pt x="332" y="115"/>
                  </a:cubicBezTo>
                  <a:cubicBezTo>
                    <a:pt x="332" y="116"/>
                    <a:pt x="332" y="116"/>
                    <a:pt x="332" y="117"/>
                  </a:cubicBezTo>
                  <a:cubicBezTo>
                    <a:pt x="332" y="117"/>
                    <a:pt x="332" y="117"/>
                    <a:pt x="332" y="117"/>
                  </a:cubicBezTo>
                  <a:cubicBezTo>
                    <a:pt x="332" y="117"/>
                    <a:pt x="332" y="118"/>
                    <a:pt x="332" y="118"/>
                  </a:cubicBezTo>
                  <a:cubicBezTo>
                    <a:pt x="332" y="118"/>
                    <a:pt x="331" y="118"/>
                    <a:pt x="331" y="118"/>
                  </a:cubicBezTo>
                  <a:cubicBezTo>
                    <a:pt x="331" y="119"/>
                    <a:pt x="331" y="119"/>
                    <a:pt x="331" y="119"/>
                  </a:cubicBezTo>
                  <a:cubicBezTo>
                    <a:pt x="331" y="119"/>
                    <a:pt x="331" y="119"/>
                    <a:pt x="332" y="120"/>
                  </a:cubicBezTo>
                  <a:cubicBezTo>
                    <a:pt x="332" y="120"/>
                    <a:pt x="332" y="120"/>
                    <a:pt x="332" y="120"/>
                  </a:cubicBezTo>
                  <a:cubicBezTo>
                    <a:pt x="332" y="120"/>
                    <a:pt x="333" y="120"/>
                    <a:pt x="333" y="120"/>
                  </a:cubicBezTo>
                  <a:cubicBezTo>
                    <a:pt x="333" y="120"/>
                    <a:pt x="333" y="120"/>
                    <a:pt x="334" y="120"/>
                  </a:cubicBezTo>
                  <a:cubicBezTo>
                    <a:pt x="334" y="120"/>
                    <a:pt x="334" y="120"/>
                    <a:pt x="334" y="120"/>
                  </a:cubicBezTo>
                  <a:cubicBezTo>
                    <a:pt x="335" y="120"/>
                    <a:pt x="335" y="120"/>
                    <a:pt x="335" y="120"/>
                  </a:cubicBezTo>
                  <a:cubicBezTo>
                    <a:pt x="336" y="120"/>
                    <a:pt x="336" y="120"/>
                    <a:pt x="336" y="120"/>
                  </a:cubicBezTo>
                  <a:cubicBezTo>
                    <a:pt x="337" y="120"/>
                    <a:pt x="337" y="120"/>
                    <a:pt x="337" y="120"/>
                  </a:cubicBezTo>
                  <a:cubicBezTo>
                    <a:pt x="337" y="120"/>
                    <a:pt x="337" y="120"/>
                    <a:pt x="337" y="120"/>
                  </a:cubicBezTo>
                  <a:cubicBezTo>
                    <a:pt x="337" y="121"/>
                    <a:pt x="337" y="121"/>
                    <a:pt x="338" y="121"/>
                  </a:cubicBezTo>
                  <a:cubicBezTo>
                    <a:pt x="338" y="121"/>
                    <a:pt x="338" y="121"/>
                    <a:pt x="338" y="122"/>
                  </a:cubicBezTo>
                  <a:cubicBezTo>
                    <a:pt x="338" y="122"/>
                    <a:pt x="338" y="122"/>
                    <a:pt x="338" y="123"/>
                  </a:cubicBezTo>
                  <a:cubicBezTo>
                    <a:pt x="339" y="123"/>
                    <a:pt x="339" y="124"/>
                    <a:pt x="339" y="124"/>
                  </a:cubicBezTo>
                  <a:cubicBezTo>
                    <a:pt x="339" y="124"/>
                    <a:pt x="339" y="124"/>
                    <a:pt x="339" y="125"/>
                  </a:cubicBezTo>
                  <a:cubicBezTo>
                    <a:pt x="339" y="125"/>
                    <a:pt x="339" y="125"/>
                    <a:pt x="339" y="125"/>
                  </a:cubicBezTo>
                  <a:cubicBezTo>
                    <a:pt x="339" y="125"/>
                    <a:pt x="339" y="124"/>
                    <a:pt x="340" y="124"/>
                  </a:cubicBezTo>
                  <a:cubicBezTo>
                    <a:pt x="340" y="124"/>
                    <a:pt x="340" y="124"/>
                    <a:pt x="340" y="124"/>
                  </a:cubicBezTo>
                  <a:cubicBezTo>
                    <a:pt x="340" y="124"/>
                    <a:pt x="340" y="124"/>
                    <a:pt x="340" y="124"/>
                  </a:cubicBezTo>
                  <a:cubicBezTo>
                    <a:pt x="340" y="124"/>
                    <a:pt x="340" y="123"/>
                    <a:pt x="340" y="123"/>
                  </a:cubicBezTo>
                  <a:cubicBezTo>
                    <a:pt x="340" y="123"/>
                    <a:pt x="340" y="123"/>
                    <a:pt x="340" y="123"/>
                  </a:cubicBezTo>
                  <a:cubicBezTo>
                    <a:pt x="339" y="123"/>
                    <a:pt x="339" y="123"/>
                    <a:pt x="339" y="123"/>
                  </a:cubicBezTo>
                  <a:cubicBezTo>
                    <a:pt x="339" y="123"/>
                    <a:pt x="339" y="122"/>
                    <a:pt x="339" y="122"/>
                  </a:cubicBezTo>
                  <a:cubicBezTo>
                    <a:pt x="339" y="122"/>
                    <a:pt x="339" y="122"/>
                    <a:pt x="339" y="122"/>
                  </a:cubicBezTo>
                  <a:cubicBezTo>
                    <a:pt x="339" y="122"/>
                    <a:pt x="340" y="121"/>
                    <a:pt x="340" y="121"/>
                  </a:cubicBezTo>
                  <a:cubicBezTo>
                    <a:pt x="340" y="121"/>
                    <a:pt x="340" y="121"/>
                    <a:pt x="340" y="121"/>
                  </a:cubicBezTo>
                  <a:cubicBezTo>
                    <a:pt x="340" y="122"/>
                    <a:pt x="341" y="122"/>
                    <a:pt x="341" y="122"/>
                  </a:cubicBezTo>
                  <a:cubicBezTo>
                    <a:pt x="341" y="122"/>
                    <a:pt x="340" y="122"/>
                    <a:pt x="340" y="122"/>
                  </a:cubicBezTo>
                  <a:cubicBezTo>
                    <a:pt x="340" y="123"/>
                    <a:pt x="341" y="123"/>
                    <a:pt x="341" y="123"/>
                  </a:cubicBezTo>
                  <a:cubicBezTo>
                    <a:pt x="341" y="123"/>
                    <a:pt x="341" y="123"/>
                    <a:pt x="341" y="123"/>
                  </a:cubicBezTo>
                  <a:cubicBezTo>
                    <a:pt x="341" y="123"/>
                    <a:pt x="341" y="123"/>
                    <a:pt x="342" y="123"/>
                  </a:cubicBezTo>
                  <a:cubicBezTo>
                    <a:pt x="342" y="123"/>
                    <a:pt x="342" y="123"/>
                    <a:pt x="342" y="123"/>
                  </a:cubicBezTo>
                  <a:cubicBezTo>
                    <a:pt x="342" y="123"/>
                    <a:pt x="342" y="123"/>
                    <a:pt x="342" y="123"/>
                  </a:cubicBezTo>
                  <a:cubicBezTo>
                    <a:pt x="342" y="123"/>
                    <a:pt x="343" y="123"/>
                    <a:pt x="343" y="123"/>
                  </a:cubicBezTo>
                  <a:cubicBezTo>
                    <a:pt x="343" y="124"/>
                    <a:pt x="342" y="124"/>
                    <a:pt x="342" y="124"/>
                  </a:cubicBezTo>
                  <a:cubicBezTo>
                    <a:pt x="342" y="124"/>
                    <a:pt x="342" y="124"/>
                    <a:pt x="342" y="124"/>
                  </a:cubicBezTo>
                  <a:cubicBezTo>
                    <a:pt x="342" y="124"/>
                    <a:pt x="342" y="125"/>
                    <a:pt x="342" y="125"/>
                  </a:cubicBezTo>
                  <a:cubicBezTo>
                    <a:pt x="342" y="125"/>
                    <a:pt x="341" y="125"/>
                    <a:pt x="341" y="125"/>
                  </a:cubicBezTo>
                  <a:cubicBezTo>
                    <a:pt x="341" y="125"/>
                    <a:pt x="341" y="126"/>
                    <a:pt x="341" y="126"/>
                  </a:cubicBezTo>
                  <a:cubicBezTo>
                    <a:pt x="342" y="126"/>
                    <a:pt x="342" y="126"/>
                    <a:pt x="342" y="126"/>
                  </a:cubicBezTo>
                  <a:cubicBezTo>
                    <a:pt x="342" y="126"/>
                    <a:pt x="342" y="126"/>
                    <a:pt x="342" y="126"/>
                  </a:cubicBezTo>
                  <a:cubicBezTo>
                    <a:pt x="342" y="125"/>
                    <a:pt x="343" y="125"/>
                    <a:pt x="343" y="125"/>
                  </a:cubicBezTo>
                  <a:cubicBezTo>
                    <a:pt x="343" y="125"/>
                    <a:pt x="343" y="125"/>
                    <a:pt x="343" y="125"/>
                  </a:cubicBezTo>
                  <a:cubicBezTo>
                    <a:pt x="343" y="125"/>
                    <a:pt x="344" y="125"/>
                    <a:pt x="344" y="125"/>
                  </a:cubicBezTo>
                  <a:cubicBezTo>
                    <a:pt x="344" y="125"/>
                    <a:pt x="344" y="125"/>
                    <a:pt x="344" y="125"/>
                  </a:cubicBezTo>
                  <a:cubicBezTo>
                    <a:pt x="344" y="124"/>
                    <a:pt x="344" y="124"/>
                    <a:pt x="344" y="124"/>
                  </a:cubicBezTo>
                  <a:cubicBezTo>
                    <a:pt x="344" y="124"/>
                    <a:pt x="344" y="124"/>
                    <a:pt x="344" y="124"/>
                  </a:cubicBezTo>
                  <a:cubicBezTo>
                    <a:pt x="344" y="124"/>
                    <a:pt x="345" y="124"/>
                    <a:pt x="345" y="124"/>
                  </a:cubicBezTo>
                  <a:cubicBezTo>
                    <a:pt x="345" y="124"/>
                    <a:pt x="344" y="125"/>
                    <a:pt x="344" y="125"/>
                  </a:cubicBezTo>
                  <a:cubicBezTo>
                    <a:pt x="344" y="125"/>
                    <a:pt x="345" y="125"/>
                    <a:pt x="345" y="125"/>
                  </a:cubicBezTo>
                  <a:cubicBezTo>
                    <a:pt x="345" y="125"/>
                    <a:pt x="345" y="125"/>
                    <a:pt x="345" y="125"/>
                  </a:cubicBezTo>
                  <a:cubicBezTo>
                    <a:pt x="345" y="125"/>
                    <a:pt x="345" y="125"/>
                    <a:pt x="345" y="125"/>
                  </a:cubicBezTo>
                  <a:cubicBezTo>
                    <a:pt x="345" y="124"/>
                    <a:pt x="345" y="124"/>
                    <a:pt x="345" y="123"/>
                  </a:cubicBezTo>
                  <a:cubicBezTo>
                    <a:pt x="345" y="123"/>
                    <a:pt x="345" y="123"/>
                    <a:pt x="345" y="123"/>
                  </a:cubicBezTo>
                  <a:cubicBezTo>
                    <a:pt x="345" y="123"/>
                    <a:pt x="345" y="122"/>
                    <a:pt x="345" y="122"/>
                  </a:cubicBezTo>
                  <a:cubicBezTo>
                    <a:pt x="345" y="122"/>
                    <a:pt x="344" y="122"/>
                    <a:pt x="344" y="122"/>
                  </a:cubicBezTo>
                  <a:cubicBezTo>
                    <a:pt x="344" y="122"/>
                    <a:pt x="344" y="121"/>
                    <a:pt x="344" y="121"/>
                  </a:cubicBezTo>
                  <a:cubicBezTo>
                    <a:pt x="344" y="121"/>
                    <a:pt x="344" y="121"/>
                    <a:pt x="344" y="121"/>
                  </a:cubicBezTo>
                  <a:cubicBezTo>
                    <a:pt x="345" y="121"/>
                    <a:pt x="345" y="121"/>
                    <a:pt x="345" y="121"/>
                  </a:cubicBezTo>
                  <a:cubicBezTo>
                    <a:pt x="345" y="121"/>
                    <a:pt x="346" y="121"/>
                    <a:pt x="346" y="121"/>
                  </a:cubicBezTo>
                  <a:cubicBezTo>
                    <a:pt x="347" y="121"/>
                    <a:pt x="347" y="121"/>
                    <a:pt x="347" y="121"/>
                  </a:cubicBezTo>
                  <a:cubicBezTo>
                    <a:pt x="347" y="121"/>
                    <a:pt x="348" y="121"/>
                    <a:pt x="348" y="121"/>
                  </a:cubicBezTo>
                  <a:cubicBezTo>
                    <a:pt x="348" y="122"/>
                    <a:pt x="348" y="122"/>
                    <a:pt x="348" y="122"/>
                  </a:cubicBezTo>
                  <a:cubicBezTo>
                    <a:pt x="349" y="122"/>
                    <a:pt x="349" y="122"/>
                    <a:pt x="349" y="122"/>
                  </a:cubicBezTo>
                  <a:cubicBezTo>
                    <a:pt x="350" y="122"/>
                    <a:pt x="350" y="123"/>
                    <a:pt x="351" y="123"/>
                  </a:cubicBezTo>
                  <a:cubicBezTo>
                    <a:pt x="351" y="123"/>
                    <a:pt x="351" y="124"/>
                    <a:pt x="352" y="124"/>
                  </a:cubicBezTo>
                  <a:cubicBezTo>
                    <a:pt x="352" y="124"/>
                    <a:pt x="353" y="124"/>
                    <a:pt x="353" y="124"/>
                  </a:cubicBezTo>
                  <a:cubicBezTo>
                    <a:pt x="353" y="124"/>
                    <a:pt x="354" y="124"/>
                    <a:pt x="354" y="125"/>
                  </a:cubicBezTo>
                  <a:cubicBezTo>
                    <a:pt x="354" y="125"/>
                    <a:pt x="354" y="125"/>
                    <a:pt x="354" y="125"/>
                  </a:cubicBezTo>
                  <a:cubicBezTo>
                    <a:pt x="354" y="125"/>
                    <a:pt x="354" y="125"/>
                    <a:pt x="355" y="126"/>
                  </a:cubicBezTo>
                  <a:cubicBezTo>
                    <a:pt x="355" y="126"/>
                    <a:pt x="355" y="126"/>
                    <a:pt x="355" y="126"/>
                  </a:cubicBezTo>
                  <a:cubicBezTo>
                    <a:pt x="355" y="126"/>
                    <a:pt x="356" y="126"/>
                    <a:pt x="356" y="126"/>
                  </a:cubicBezTo>
                  <a:cubicBezTo>
                    <a:pt x="356" y="127"/>
                    <a:pt x="355" y="127"/>
                    <a:pt x="355" y="127"/>
                  </a:cubicBezTo>
                  <a:cubicBezTo>
                    <a:pt x="355" y="127"/>
                    <a:pt x="355" y="127"/>
                    <a:pt x="355" y="127"/>
                  </a:cubicBezTo>
                  <a:cubicBezTo>
                    <a:pt x="355" y="127"/>
                    <a:pt x="355" y="127"/>
                    <a:pt x="355" y="127"/>
                  </a:cubicBezTo>
                  <a:cubicBezTo>
                    <a:pt x="355" y="128"/>
                    <a:pt x="355" y="128"/>
                    <a:pt x="356" y="128"/>
                  </a:cubicBezTo>
                  <a:cubicBezTo>
                    <a:pt x="356" y="128"/>
                    <a:pt x="356" y="128"/>
                    <a:pt x="356" y="128"/>
                  </a:cubicBezTo>
                  <a:cubicBezTo>
                    <a:pt x="357" y="128"/>
                    <a:pt x="357" y="129"/>
                    <a:pt x="357" y="129"/>
                  </a:cubicBezTo>
                  <a:cubicBezTo>
                    <a:pt x="357" y="129"/>
                    <a:pt x="357" y="130"/>
                    <a:pt x="357" y="130"/>
                  </a:cubicBezTo>
                  <a:cubicBezTo>
                    <a:pt x="357" y="130"/>
                    <a:pt x="358" y="131"/>
                    <a:pt x="358" y="131"/>
                  </a:cubicBezTo>
                  <a:cubicBezTo>
                    <a:pt x="358" y="131"/>
                    <a:pt x="358" y="131"/>
                    <a:pt x="358" y="131"/>
                  </a:cubicBezTo>
                  <a:cubicBezTo>
                    <a:pt x="358" y="131"/>
                    <a:pt x="359" y="131"/>
                    <a:pt x="359" y="132"/>
                  </a:cubicBezTo>
                  <a:cubicBezTo>
                    <a:pt x="359" y="132"/>
                    <a:pt x="359" y="132"/>
                    <a:pt x="359" y="132"/>
                  </a:cubicBezTo>
                  <a:cubicBezTo>
                    <a:pt x="359" y="132"/>
                    <a:pt x="359" y="133"/>
                    <a:pt x="359" y="133"/>
                  </a:cubicBezTo>
                  <a:cubicBezTo>
                    <a:pt x="360" y="133"/>
                    <a:pt x="360" y="133"/>
                    <a:pt x="360" y="134"/>
                  </a:cubicBezTo>
                  <a:cubicBezTo>
                    <a:pt x="360" y="134"/>
                    <a:pt x="360" y="134"/>
                    <a:pt x="360" y="134"/>
                  </a:cubicBezTo>
                  <a:cubicBezTo>
                    <a:pt x="360" y="134"/>
                    <a:pt x="360" y="135"/>
                    <a:pt x="360" y="135"/>
                  </a:cubicBezTo>
                  <a:cubicBezTo>
                    <a:pt x="360" y="135"/>
                    <a:pt x="360" y="136"/>
                    <a:pt x="360" y="136"/>
                  </a:cubicBezTo>
                  <a:cubicBezTo>
                    <a:pt x="360" y="136"/>
                    <a:pt x="359" y="136"/>
                    <a:pt x="359" y="136"/>
                  </a:cubicBezTo>
                  <a:cubicBezTo>
                    <a:pt x="359" y="136"/>
                    <a:pt x="359" y="136"/>
                    <a:pt x="359" y="136"/>
                  </a:cubicBezTo>
                  <a:cubicBezTo>
                    <a:pt x="359" y="136"/>
                    <a:pt x="360" y="137"/>
                    <a:pt x="360" y="137"/>
                  </a:cubicBezTo>
                  <a:cubicBezTo>
                    <a:pt x="360" y="137"/>
                    <a:pt x="360" y="137"/>
                    <a:pt x="360" y="137"/>
                  </a:cubicBezTo>
                  <a:cubicBezTo>
                    <a:pt x="360" y="138"/>
                    <a:pt x="360" y="138"/>
                    <a:pt x="360" y="139"/>
                  </a:cubicBezTo>
                  <a:cubicBezTo>
                    <a:pt x="360" y="139"/>
                    <a:pt x="361" y="140"/>
                    <a:pt x="361" y="140"/>
                  </a:cubicBezTo>
                  <a:cubicBezTo>
                    <a:pt x="361" y="140"/>
                    <a:pt x="362" y="141"/>
                    <a:pt x="362" y="141"/>
                  </a:cubicBezTo>
                  <a:cubicBezTo>
                    <a:pt x="362" y="142"/>
                    <a:pt x="362" y="142"/>
                    <a:pt x="362" y="142"/>
                  </a:cubicBezTo>
                  <a:cubicBezTo>
                    <a:pt x="362" y="142"/>
                    <a:pt x="362" y="143"/>
                    <a:pt x="362" y="143"/>
                  </a:cubicBezTo>
                  <a:cubicBezTo>
                    <a:pt x="363" y="143"/>
                    <a:pt x="363" y="143"/>
                    <a:pt x="363" y="143"/>
                  </a:cubicBezTo>
                  <a:cubicBezTo>
                    <a:pt x="363" y="144"/>
                    <a:pt x="363" y="144"/>
                    <a:pt x="363" y="144"/>
                  </a:cubicBezTo>
                  <a:cubicBezTo>
                    <a:pt x="363" y="144"/>
                    <a:pt x="363" y="145"/>
                    <a:pt x="363" y="145"/>
                  </a:cubicBezTo>
                  <a:cubicBezTo>
                    <a:pt x="363" y="145"/>
                    <a:pt x="364" y="145"/>
                    <a:pt x="364" y="146"/>
                  </a:cubicBezTo>
                  <a:cubicBezTo>
                    <a:pt x="364" y="146"/>
                    <a:pt x="364" y="146"/>
                    <a:pt x="364" y="146"/>
                  </a:cubicBezTo>
                  <a:cubicBezTo>
                    <a:pt x="365" y="147"/>
                    <a:pt x="365" y="147"/>
                    <a:pt x="365" y="147"/>
                  </a:cubicBezTo>
                  <a:cubicBezTo>
                    <a:pt x="365" y="147"/>
                    <a:pt x="365" y="148"/>
                    <a:pt x="365" y="148"/>
                  </a:cubicBezTo>
                  <a:cubicBezTo>
                    <a:pt x="365" y="149"/>
                    <a:pt x="365" y="149"/>
                    <a:pt x="366" y="149"/>
                  </a:cubicBezTo>
                  <a:cubicBezTo>
                    <a:pt x="366" y="149"/>
                    <a:pt x="366" y="150"/>
                    <a:pt x="366" y="150"/>
                  </a:cubicBezTo>
                  <a:cubicBezTo>
                    <a:pt x="367" y="151"/>
                    <a:pt x="366" y="152"/>
                    <a:pt x="366" y="153"/>
                  </a:cubicBezTo>
                  <a:cubicBezTo>
                    <a:pt x="366" y="153"/>
                    <a:pt x="366" y="154"/>
                    <a:pt x="366" y="155"/>
                  </a:cubicBezTo>
                  <a:cubicBezTo>
                    <a:pt x="366" y="155"/>
                    <a:pt x="366" y="156"/>
                    <a:pt x="366" y="157"/>
                  </a:cubicBezTo>
                  <a:cubicBezTo>
                    <a:pt x="366" y="157"/>
                    <a:pt x="366" y="158"/>
                    <a:pt x="366" y="158"/>
                  </a:cubicBezTo>
                  <a:cubicBezTo>
                    <a:pt x="366" y="159"/>
                    <a:pt x="366" y="160"/>
                    <a:pt x="366" y="160"/>
                  </a:cubicBezTo>
                  <a:cubicBezTo>
                    <a:pt x="366" y="160"/>
                    <a:pt x="366" y="161"/>
                    <a:pt x="366" y="162"/>
                  </a:cubicBezTo>
                  <a:cubicBezTo>
                    <a:pt x="366" y="162"/>
                    <a:pt x="366" y="163"/>
                    <a:pt x="366" y="163"/>
                  </a:cubicBezTo>
                  <a:cubicBezTo>
                    <a:pt x="366" y="164"/>
                    <a:pt x="366" y="165"/>
                    <a:pt x="366" y="166"/>
                  </a:cubicBezTo>
                  <a:cubicBezTo>
                    <a:pt x="366" y="166"/>
                    <a:pt x="366" y="168"/>
                    <a:pt x="366" y="168"/>
                  </a:cubicBezTo>
                  <a:cubicBezTo>
                    <a:pt x="366" y="169"/>
                    <a:pt x="366" y="170"/>
                    <a:pt x="366" y="170"/>
                  </a:cubicBezTo>
                  <a:cubicBezTo>
                    <a:pt x="366" y="171"/>
                    <a:pt x="366" y="171"/>
                    <a:pt x="365" y="172"/>
                  </a:cubicBezTo>
                  <a:cubicBezTo>
                    <a:pt x="365" y="172"/>
                    <a:pt x="365" y="172"/>
                    <a:pt x="365" y="173"/>
                  </a:cubicBezTo>
                  <a:cubicBezTo>
                    <a:pt x="365" y="173"/>
                    <a:pt x="365" y="174"/>
                    <a:pt x="365" y="174"/>
                  </a:cubicBezTo>
                  <a:cubicBezTo>
                    <a:pt x="365" y="174"/>
                    <a:pt x="365" y="175"/>
                    <a:pt x="365" y="175"/>
                  </a:cubicBezTo>
                  <a:cubicBezTo>
                    <a:pt x="365" y="175"/>
                    <a:pt x="365" y="175"/>
                    <a:pt x="365" y="175"/>
                  </a:cubicBezTo>
                  <a:cubicBezTo>
                    <a:pt x="365" y="176"/>
                    <a:pt x="364" y="176"/>
                    <a:pt x="364" y="176"/>
                  </a:cubicBezTo>
                  <a:cubicBezTo>
                    <a:pt x="364" y="176"/>
                    <a:pt x="364" y="176"/>
                    <a:pt x="364" y="176"/>
                  </a:cubicBezTo>
                  <a:cubicBezTo>
                    <a:pt x="364" y="177"/>
                    <a:pt x="364" y="177"/>
                    <a:pt x="364" y="177"/>
                  </a:cubicBezTo>
                  <a:cubicBezTo>
                    <a:pt x="364" y="177"/>
                    <a:pt x="364" y="178"/>
                    <a:pt x="364" y="178"/>
                  </a:cubicBezTo>
                  <a:cubicBezTo>
                    <a:pt x="364" y="178"/>
                    <a:pt x="364" y="178"/>
                    <a:pt x="364" y="179"/>
                  </a:cubicBezTo>
                  <a:cubicBezTo>
                    <a:pt x="364" y="179"/>
                    <a:pt x="364" y="179"/>
                    <a:pt x="364" y="179"/>
                  </a:cubicBezTo>
                  <a:cubicBezTo>
                    <a:pt x="365" y="179"/>
                    <a:pt x="365" y="180"/>
                    <a:pt x="365" y="180"/>
                  </a:cubicBezTo>
                  <a:cubicBezTo>
                    <a:pt x="364" y="180"/>
                    <a:pt x="364" y="180"/>
                    <a:pt x="364" y="180"/>
                  </a:cubicBezTo>
                  <a:cubicBezTo>
                    <a:pt x="364" y="180"/>
                    <a:pt x="364" y="181"/>
                    <a:pt x="364" y="181"/>
                  </a:cubicBezTo>
                  <a:cubicBezTo>
                    <a:pt x="364" y="181"/>
                    <a:pt x="363" y="181"/>
                    <a:pt x="363" y="182"/>
                  </a:cubicBezTo>
                  <a:cubicBezTo>
                    <a:pt x="363" y="182"/>
                    <a:pt x="363" y="182"/>
                    <a:pt x="363" y="182"/>
                  </a:cubicBezTo>
                  <a:cubicBezTo>
                    <a:pt x="363" y="183"/>
                    <a:pt x="363" y="183"/>
                    <a:pt x="363" y="183"/>
                  </a:cubicBezTo>
                  <a:cubicBezTo>
                    <a:pt x="363" y="183"/>
                    <a:pt x="362" y="184"/>
                    <a:pt x="362" y="184"/>
                  </a:cubicBezTo>
                  <a:cubicBezTo>
                    <a:pt x="362" y="184"/>
                    <a:pt x="362" y="184"/>
                    <a:pt x="362" y="184"/>
                  </a:cubicBezTo>
                  <a:cubicBezTo>
                    <a:pt x="362" y="184"/>
                    <a:pt x="361" y="184"/>
                    <a:pt x="361" y="185"/>
                  </a:cubicBezTo>
                  <a:cubicBezTo>
                    <a:pt x="361" y="185"/>
                    <a:pt x="361" y="185"/>
                    <a:pt x="361" y="185"/>
                  </a:cubicBezTo>
                  <a:cubicBezTo>
                    <a:pt x="361" y="185"/>
                    <a:pt x="361" y="185"/>
                    <a:pt x="361" y="185"/>
                  </a:cubicBezTo>
                  <a:cubicBezTo>
                    <a:pt x="361" y="185"/>
                    <a:pt x="360" y="186"/>
                    <a:pt x="360" y="186"/>
                  </a:cubicBezTo>
                  <a:cubicBezTo>
                    <a:pt x="360" y="186"/>
                    <a:pt x="360" y="186"/>
                    <a:pt x="360" y="186"/>
                  </a:cubicBezTo>
                  <a:cubicBezTo>
                    <a:pt x="360" y="186"/>
                    <a:pt x="360" y="187"/>
                    <a:pt x="360" y="187"/>
                  </a:cubicBezTo>
                  <a:cubicBezTo>
                    <a:pt x="360" y="187"/>
                    <a:pt x="360" y="186"/>
                    <a:pt x="360" y="186"/>
                  </a:cubicBezTo>
                  <a:cubicBezTo>
                    <a:pt x="360" y="186"/>
                    <a:pt x="359" y="186"/>
                    <a:pt x="359" y="186"/>
                  </a:cubicBezTo>
                  <a:cubicBezTo>
                    <a:pt x="359" y="186"/>
                    <a:pt x="359" y="187"/>
                    <a:pt x="359" y="187"/>
                  </a:cubicBezTo>
                  <a:cubicBezTo>
                    <a:pt x="359" y="187"/>
                    <a:pt x="358" y="187"/>
                    <a:pt x="358" y="187"/>
                  </a:cubicBezTo>
                  <a:cubicBezTo>
                    <a:pt x="358" y="187"/>
                    <a:pt x="358" y="187"/>
                    <a:pt x="358" y="187"/>
                  </a:cubicBezTo>
                  <a:cubicBezTo>
                    <a:pt x="358" y="187"/>
                    <a:pt x="358" y="187"/>
                    <a:pt x="358" y="187"/>
                  </a:cubicBezTo>
                  <a:cubicBezTo>
                    <a:pt x="357" y="187"/>
                    <a:pt x="357" y="187"/>
                    <a:pt x="357" y="187"/>
                  </a:cubicBezTo>
                  <a:cubicBezTo>
                    <a:pt x="357" y="186"/>
                    <a:pt x="357" y="187"/>
                    <a:pt x="357" y="187"/>
                  </a:cubicBezTo>
                  <a:cubicBezTo>
                    <a:pt x="357" y="187"/>
                    <a:pt x="357" y="187"/>
                    <a:pt x="356" y="186"/>
                  </a:cubicBezTo>
                  <a:cubicBezTo>
                    <a:pt x="356" y="186"/>
                    <a:pt x="356" y="186"/>
                    <a:pt x="356" y="186"/>
                  </a:cubicBezTo>
                  <a:cubicBezTo>
                    <a:pt x="356" y="186"/>
                    <a:pt x="356" y="186"/>
                    <a:pt x="355" y="186"/>
                  </a:cubicBezTo>
                  <a:cubicBezTo>
                    <a:pt x="355" y="186"/>
                    <a:pt x="355" y="186"/>
                    <a:pt x="355" y="186"/>
                  </a:cubicBezTo>
                  <a:cubicBezTo>
                    <a:pt x="355" y="186"/>
                    <a:pt x="355" y="186"/>
                    <a:pt x="355" y="186"/>
                  </a:cubicBezTo>
                  <a:cubicBezTo>
                    <a:pt x="355" y="185"/>
                    <a:pt x="355" y="185"/>
                    <a:pt x="355" y="185"/>
                  </a:cubicBezTo>
                  <a:cubicBezTo>
                    <a:pt x="355" y="185"/>
                    <a:pt x="354" y="185"/>
                    <a:pt x="354" y="185"/>
                  </a:cubicBezTo>
                  <a:cubicBezTo>
                    <a:pt x="354" y="184"/>
                    <a:pt x="354" y="184"/>
                    <a:pt x="354" y="184"/>
                  </a:cubicBezTo>
                  <a:cubicBezTo>
                    <a:pt x="354" y="185"/>
                    <a:pt x="354" y="185"/>
                    <a:pt x="354" y="185"/>
                  </a:cubicBezTo>
                  <a:cubicBezTo>
                    <a:pt x="354" y="185"/>
                    <a:pt x="353" y="185"/>
                    <a:pt x="353" y="185"/>
                  </a:cubicBezTo>
                  <a:cubicBezTo>
                    <a:pt x="353" y="185"/>
                    <a:pt x="353" y="185"/>
                    <a:pt x="353" y="185"/>
                  </a:cubicBezTo>
                  <a:cubicBezTo>
                    <a:pt x="353" y="185"/>
                    <a:pt x="352" y="185"/>
                    <a:pt x="352" y="185"/>
                  </a:cubicBezTo>
                  <a:cubicBezTo>
                    <a:pt x="352" y="185"/>
                    <a:pt x="352" y="186"/>
                    <a:pt x="352" y="186"/>
                  </a:cubicBezTo>
                  <a:cubicBezTo>
                    <a:pt x="352" y="186"/>
                    <a:pt x="352" y="186"/>
                    <a:pt x="352" y="186"/>
                  </a:cubicBezTo>
                  <a:cubicBezTo>
                    <a:pt x="352" y="186"/>
                    <a:pt x="352" y="187"/>
                    <a:pt x="352" y="187"/>
                  </a:cubicBezTo>
                  <a:cubicBezTo>
                    <a:pt x="352" y="187"/>
                    <a:pt x="352" y="187"/>
                    <a:pt x="352" y="187"/>
                  </a:cubicBezTo>
                  <a:cubicBezTo>
                    <a:pt x="352" y="188"/>
                    <a:pt x="352" y="188"/>
                    <a:pt x="352" y="188"/>
                  </a:cubicBezTo>
                  <a:cubicBezTo>
                    <a:pt x="352" y="188"/>
                    <a:pt x="352" y="188"/>
                    <a:pt x="352" y="188"/>
                  </a:cubicBezTo>
                  <a:cubicBezTo>
                    <a:pt x="352" y="188"/>
                    <a:pt x="351" y="188"/>
                    <a:pt x="351" y="188"/>
                  </a:cubicBezTo>
                  <a:cubicBezTo>
                    <a:pt x="351" y="188"/>
                    <a:pt x="351" y="188"/>
                    <a:pt x="351" y="188"/>
                  </a:cubicBezTo>
                  <a:cubicBezTo>
                    <a:pt x="351" y="188"/>
                    <a:pt x="351" y="188"/>
                    <a:pt x="350" y="188"/>
                  </a:cubicBezTo>
                  <a:cubicBezTo>
                    <a:pt x="350" y="188"/>
                    <a:pt x="350" y="188"/>
                    <a:pt x="350" y="188"/>
                  </a:cubicBezTo>
                  <a:cubicBezTo>
                    <a:pt x="350" y="188"/>
                    <a:pt x="350" y="188"/>
                    <a:pt x="350" y="188"/>
                  </a:cubicBezTo>
                  <a:cubicBezTo>
                    <a:pt x="350" y="188"/>
                    <a:pt x="350" y="188"/>
                    <a:pt x="350" y="188"/>
                  </a:cubicBezTo>
                  <a:cubicBezTo>
                    <a:pt x="350" y="188"/>
                    <a:pt x="350" y="188"/>
                    <a:pt x="350" y="188"/>
                  </a:cubicBezTo>
                  <a:cubicBezTo>
                    <a:pt x="350" y="187"/>
                    <a:pt x="350" y="187"/>
                    <a:pt x="350" y="187"/>
                  </a:cubicBezTo>
                  <a:cubicBezTo>
                    <a:pt x="350" y="187"/>
                    <a:pt x="350" y="187"/>
                    <a:pt x="350" y="187"/>
                  </a:cubicBezTo>
                  <a:cubicBezTo>
                    <a:pt x="350" y="186"/>
                    <a:pt x="350" y="186"/>
                    <a:pt x="350" y="186"/>
                  </a:cubicBezTo>
                  <a:cubicBezTo>
                    <a:pt x="351" y="185"/>
                    <a:pt x="351" y="185"/>
                    <a:pt x="351" y="185"/>
                  </a:cubicBezTo>
                  <a:cubicBezTo>
                    <a:pt x="351" y="184"/>
                    <a:pt x="351" y="184"/>
                    <a:pt x="351" y="183"/>
                  </a:cubicBezTo>
                  <a:cubicBezTo>
                    <a:pt x="351" y="183"/>
                    <a:pt x="350" y="183"/>
                    <a:pt x="350" y="182"/>
                  </a:cubicBezTo>
                  <a:cubicBezTo>
                    <a:pt x="350" y="182"/>
                    <a:pt x="350" y="182"/>
                    <a:pt x="350" y="182"/>
                  </a:cubicBezTo>
                  <a:cubicBezTo>
                    <a:pt x="349" y="181"/>
                    <a:pt x="349" y="181"/>
                    <a:pt x="349" y="181"/>
                  </a:cubicBezTo>
                  <a:cubicBezTo>
                    <a:pt x="349" y="180"/>
                    <a:pt x="349" y="180"/>
                    <a:pt x="349" y="179"/>
                  </a:cubicBezTo>
                  <a:cubicBezTo>
                    <a:pt x="349" y="179"/>
                    <a:pt x="349" y="178"/>
                    <a:pt x="348" y="178"/>
                  </a:cubicBezTo>
                  <a:cubicBezTo>
                    <a:pt x="348" y="178"/>
                    <a:pt x="348" y="178"/>
                    <a:pt x="348" y="177"/>
                  </a:cubicBezTo>
                  <a:cubicBezTo>
                    <a:pt x="348" y="177"/>
                    <a:pt x="348" y="177"/>
                    <a:pt x="348" y="177"/>
                  </a:cubicBezTo>
                  <a:cubicBezTo>
                    <a:pt x="348" y="177"/>
                    <a:pt x="347" y="177"/>
                    <a:pt x="347" y="176"/>
                  </a:cubicBezTo>
                  <a:cubicBezTo>
                    <a:pt x="347" y="176"/>
                    <a:pt x="347" y="176"/>
                    <a:pt x="347" y="176"/>
                  </a:cubicBezTo>
                  <a:cubicBezTo>
                    <a:pt x="347" y="176"/>
                    <a:pt x="347" y="175"/>
                    <a:pt x="347" y="175"/>
                  </a:cubicBezTo>
                  <a:cubicBezTo>
                    <a:pt x="347" y="175"/>
                    <a:pt x="347" y="174"/>
                    <a:pt x="347" y="174"/>
                  </a:cubicBezTo>
                  <a:cubicBezTo>
                    <a:pt x="347" y="174"/>
                    <a:pt x="347" y="173"/>
                    <a:pt x="347" y="173"/>
                  </a:cubicBezTo>
                  <a:cubicBezTo>
                    <a:pt x="347" y="173"/>
                    <a:pt x="348" y="173"/>
                    <a:pt x="348" y="173"/>
                  </a:cubicBezTo>
                  <a:cubicBezTo>
                    <a:pt x="348" y="173"/>
                    <a:pt x="348" y="173"/>
                    <a:pt x="349" y="173"/>
                  </a:cubicBezTo>
                  <a:cubicBezTo>
                    <a:pt x="349" y="173"/>
                    <a:pt x="349" y="173"/>
                    <a:pt x="349" y="173"/>
                  </a:cubicBezTo>
                  <a:cubicBezTo>
                    <a:pt x="350" y="173"/>
                    <a:pt x="350" y="173"/>
                    <a:pt x="350" y="174"/>
                  </a:cubicBezTo>
                  <a:cubicBezTo>
                    <a:pt x="351" y="174"/>
                    <a:pt x="351" y="174"/>
                    <a:pt x="352" y="174"/>
                  </a:cubicBezTo>
                  <a:cubicBezTo>
                    <a:pt x="352" y="174"/>
                    <a:pt x="352" y="174"/>
                    <a:pt x="352" y="174"/>
                  </a:cubicBezTo>
                  <a:cubicBezTo>
                    <a:pt x="352" y="174"/>
                    <a:pt x="352" y="174"/>
                    <a:pt x="353" y="174"/>
                  </a:cubicBezTo>
                  <a:cubicBezTo>
                    <a:pt x="353" y="174"/>
                    <a:pt x="353" y="173"/>
                    <a:pt x="353" y="173"/>
                  </a:cubicBezTo>
                  <a:cubicBezTo>
                    <a:pt x="353" y="173"/>
                    <a:pt x="352" y="173"/>
                    <a:pt x="352" y="173"/>
                  </a:cubicBezTo>
                  <a:cubicBezTo>
                    <a:pt x="352" y="172"/>
                    <a:pt x="352" y="171"/>
                    <a:pt x="352" y="171"/>
                  </a:cubicBezTo>
                  <a:cubicBezTo>
                    <a:pt x="352" y="171"/>
                    <a:pt x="352" y="170"/>
                    <a:pt x="352" y="169"/>
                  </a:cubicBezTo>
                  <a:cubicBezTo>
                    <a:pt x="352" y="169"/>
                    <a:pt x="352" y="168"/>
                    <a:pt x="352" y="167"/>
                  </a:cubicBezTo>
                  <a:cubicBezTo>
                    <a:pt x="352" y="167"/>
                    <a:pt x="352" y="166"/>
                    <a:pt x="352" y="166"/>
                  </a:cubicBezTo>
                  <a:cubicBezTo>
                    <a:pt x="352" y="166"/>
                    <a:pt x="352" y="165"/>
                    <a:pt x="352" y="165"/>
                  </a:cubicBezTo>
                  <a:cubicBezTo>
                    <a:pt x="352" y="165"/>
                    <a:pt x="352" y="164"/>
                    <a:pt x="352" y="164"/>
                  </a:cubicBezTo>
                  <a:cubicBezTo>
                    <a:pt x="352" y="164"/>
                    <a:pt x="351" y="163"/>
                    <a:pt x="351" y="163"/>
                  </a:cubicBezTo>
                  <a:cubicBezTo>
                    <a:pt x="351" y="163"/>
                    <a:pt x="351" y="163"/>
                    <a:pt x="350" y="163"/>
                  </a:cubicBezTo>
                  <a:cubicBezTo>
                    <a:pt x="350" y="162"/>
                    <a:pt x="350" y="162"/>
                    <a:pt x="350" y="162"/>
                  </a:cubicBezTo>
                  <a:cubicBezTo>
                    <a:pt x="350" y="162"/>
                    <a:pt x="351" y="161"/>
                    <a:pt x="351" y="161"/>
                  </a:cubicBezTo>
                  <a:cubicBezTo>
                    <a:pt x="351" y="161"/>
                    <a:pt x="351" y="161"/>
                    <a:pt x="351" y="160"/>
                  </a:cubicBezTo>
                  <a:cubicBezTo>
                    <a:pt x="351" y="160"/>
                    <a:pt x="351" y="159"/>
                    <a:pt x="351" y="159"/>
                  </a:cubicBezTo>
                  <a:cubicBezTo>
                    <a:pt x="351" y="159"/>
                    <a:pt x="351" y="158"/>
                    <a:pt x="351" y="158"/>
                  </a:cubicBezTo>
                  <a:cubicBezTo>
                    <a:pt x="350" y="158"/>
                    <a:pt x="350" y="158"/>
                    <a:pt x="350" y="158"/>
                  </a:cubicBezTo>
                  <a:cubicBezTo>
                    <a:pt x="350" y="158"/>
                    <a:pt x="350" y="158"/>
                    <a:pt x="350" y="157"/>
                  </a:cubicBezTo>
                  <a:cubicBezTo>
                    <a:pt x="350" y="157"/>
                    <a:pt x="350" y="157"/>
                    <a:pt x="350" y="156"/>
                  </a:cubicBezTo>
                  <a:cubicBezTo>
                    <a:pt x="350" y="156"/>
                    <a:pt x="350" y="156"/>
                    <a:pt x="349" y="155"/>
                  </a:cubicBezTo>
                  <a:cubicBezTo>
                    <a:pt x="349" y="155"/>
                    <a:pt x="349" y="156"/>
                    <a:pt x="349" y="156"/>
                  </a:cubicBezTo>
                  <a:cubicBezTo>
                    <a:pt x="348" y="156"/>
                    <a:pt x="348" y="156"/>
                    <a:pt x="347" y="156"/>
                  </a:cubicBezTo>
                  <a:cubicBezTo>
                    <a:pt x="347" y="156"/>
                    <a:pt x="347" y="157"/>
                    <a:pt x="346" y="157"/>
                  </a:cubicBezTo>
                  <a:cubicBezTo>
                    <a:pt x="346" y="157"/>
                    <a:pt x="346" y="157"/>
                    <a:pt x="346" y="158"/>
                  </a:cubicBezTo>
                  <a:cubicBezTo>
                    <a:pt x="346" y="158"/>
                    <a:pt x="345" y="158"/>
                    <a:pt x="345" y="158"/>
                  </a:cubicBezTo>
                  <a:cubicBezTo>
                    <a:pt x="345" y="158"/>
                    <a:pt x="345" y="158"/>
                    <a:pt x="344" y="158"/>
                  </a:cubicBezTo>
                  <a:cubicBezTo>
                    <a:pt x="344" y="159"/>
                    <a:pt x="344" y="159"/>
                    <a:pt x="344" y="159"/>
                  </a:cubicBezTo>
                  <a:cubicBezTo>
                    <a:pt x="344" y="159"/>
                    <a:pt x="343" y="159"/>
                    <a:pt x="342" y="159"/>
                  </a:cubicBezTo>
                  <a:cubicBezTo>
                    <a:pt x="342" y="159"/>
                    <a:pt x="341" y="159"/>
                    <a:pt x="341" y="159"/>
                  </a:cubicBezTo>
                  <a:cubicBezTo>
                    <a:pt x="341" y="159"/>
                    <a:pt x="340" y="159"/>
                    <a:pt x="340" y="159"/>
                  </a:cubicBezTo>
                  <a:cubicBezTo>
                    <a:pt x="340" y="159"/>
                    <a:pt x="339" y="160"/>
                    <a:pt x="339" y="160"/>
                  </a:cubicBezTo>
                  <a:cubicBezTo>
                    <a:pt x="338" y="160"/>
                    <a:pt x="338" y="159"/>
                    <a:pt x="338" y="159"/>
                  </a:cubicBezTo>
                  <a:cubicBezTo>
                    <a:pt x="337" y="159"/>
                    <a:pt x="337" y="159"/>
                    <a:pt x="337" y="158"/>
                  </a:cubicBezTo>
                  <a:cubicBezTo>
                    <a:pt x="337" y="158"/>
                    <a:pt x="337" y="158"/>
                    <a:pt x="337" y="158"/>
                  </a:cubicBezTo>
                  <a:cubicBezTo>
                    <a:pt x="337" y="157"/>
                    <a:pt x="337" y="157"/>
                    <a:pt x="337" y="157"/>
                  </a:cubicBezTo>
                  <a:cubicBezTo>
                    <a:pt x="337" y="156"/>
                    <a:pt x="336" y="156"/>
                    <a:pt x="336" y="156"/>
                  </a:cubicBezTo>
                  <a:cubicBezTo>
                    <a:pt x="336" y="156"/>
                    <a:pt x="336" y="156"/>
                    <a:pt x="335" y="156"/>
                  </a:cubicBezTo>
                  <a:cubicBezTo>
                    <a:pt x="335" y="156"/>
                    <a:pt x="335" y="155"/>
                    <a:pt x="335" y="155"/>
                  </a:cubicBezTo>
                  <a:cubicBezTo>
                    <a:pt x="335" y="155"/>
                    <a:pt x="335" y="155"/>
                    <a:pt x="335" y="154"/>
                  </a:cubicBezTo>
                  <a:cubicBezTo>
                    <a:pt x="335" y="154"/>
                    <a:pt x="334" y="154"/>
                    <a:pt x="334" y="154"/>
                  </a:cubicBezTo>
                  <a:cubicBezTo>
                    <a:pt x="334" y="154"/>
                    <a:pt x="333" y="154"/>
                    <a:pt x="332" y="154"/>
                  </a:cubicBezTo>
                  <a:cubicBezTo>
                    <a:pt x="332" y="154"/>
                    <a:pt x="331" y="154"/>
                    <a:pt x="331" y="153"/>
                  </a:cubicBezTo>
                  <a:cubicBezTo>
                    <a:pt x="331" y="153"/>
                    <a:pt x="331" y="153"/>
                    <a:pt x="331" y="153"/>
                  </a:cubicBezTo>
                  <a:cubicBezTo>
                    <a:pt x="330" y="153"/>
                    <a:pt x="330" y="153"/>
                    <a:pt x="330" y="153"/>
                  </a:cubicBezTo>
                  <a:cubicBezTo>
                    <a:pt x="330" y="152"/>
                    <a:pt x="329" y="152"/>
                    <a:pt x="329" y="152"/>
                  </a:cubicBezTo>
                  <a:cubicBezTo>
                    <a:pt x="329" y="152"/>
                    <a:pt x="329" y="152"/>
                    <a:pt x="328" y="152"/>
                  </a:cubicBezTo>
                  <a:cubicBezTo>
                    <a:pt x="328" y="152"/>
                    <a:pt x="327" y="152"/>
                    <a:pt x="327" y="152"/>
                  </a:cubicBezTo>
                  <a:cubicBezTo>
                    <a:pt x="327" y="152"/>
                    <a:pt x="326" y="151"/>
                    <a:pt x="326" y="151"/>
                  </a:cubicBezTo>
                  <a:cubicBezTo>
                    <a:pt x="326" y="151"/>
                    <a:pt x="325" y="151"/>
                    <a:pt x="325" y="151"/>
                  </a:cubicBezTo>
                  <a:cubicBezTo>
                    <a:pt x="325" y="151"/>
                    <a:pt x="324" y="151"/>
                    <a:pt x="324" y="151"/>
                  </a:cubicBezTo>
                  <a:cubicBezTo>
                    <a:pt x="324" y="151"/>
                    <a:pt x="323" y="151"/>
                    <a:pt x="323" y="151"/>
                  </a:cubicBezTo>
                  <a:cubicBezTo>
                    <a:pt x="323" y="151"/>
                    <a:pt x="322" y="150"/>
                    <a:pt x="322" y="150"/>
                  </a:cubicBezTo>
                  <a:cubicBezTo>
                    <a:pt x="322" y="150"/>
                    <a:pt x="321" y="149"/>
                    <a:pt x="321" y="149"/>
                  </a:cubicBezTo>
                  <a:cubicBezTo>
                    <a:pt x="321" y="149"/>
                    <a:pt x="321" y="148"/>
                    <a:pt x="321" y="148"/>
                  </a:cubicBezTo>
                  <a:cubicBezTo>
                    <a:pt x="321" y="148"/>
                    <a:pt x="321" y="147"/>
                    <a:pt x="320" y="147"/>
                  </a:cubicBezTo>
                  <a:cubicBezTo>
                    <a:pt x="320" y="147"/>
                    <a:pt x="320" y="146"/>
                    <a:pt x="319" y="146"/>
                  </a:cubicBezTo>
                  <a:cubicBezTo>
                    <a:pt x="319" y="146"/>
                    <a:pt x="319" y="145"/>
                    <a:pt x="319" y="145"/>
                  </a:cubicBezTo>
                  <a:cubicBezTo>
                    <a:pt x="319" y="145"/>
                    <a:pt x="318" y="145"/>
                    <a:pt x="318" y="145"/>
                  </a:cubicBezTo>
                  <a:cubicBezTo>
                    <a:pt x="318" y="145"/>
                    <a:pt x="318" y="144"/>
                    <a:pt x="318" y="144"/>
                  </a:cubicBezTo>
                  <a:cubicBezTo>
                    <a:pt x="318" y="144"/>
                    <a:pt x="317" y="144"/>
                    <a:pt x="317" y="144"/>
                  </a:cubicBezTo>
                  <a:cubicBezTo>
                    <a:pt x="317" y="144"/>
                    <a:pt x="317" y="144"/>
                    <a:pt x="317" y="144"/>
                  </a:cubicBezTo>
                  <a:cubicBezTo>
                    <a:pt x="316" y="144"/>
                    <a:pt x="316" y="144"/>
                    <a:pt x="316" y="143"/>
                  </a:cubicBezTo>
                  <a:cubicBezTo>
                    <a:pt x="316" y="143"/>
                    <a:pt x="316" y="143"/>
                    <a:pt x="316" y="143"/>
                  </a:cubicBezTo>
                  <a:cubicBezTo>
                    <a:pt x="315" y="143"/>
                    <a:pt x="315" y="142"/>
                    <a:pt x="315" y="142"/>
                  </a:cubicBezTo>
                  <a:cubicBezTo>
                    <a:pt x="315" y="142"/>
                    <a:pt x="315" y="141"/>
                    <a:pt x="314" y="141"/>
                  </a:cubicBezTo>
                  <a:cubicBezTo>
                    <a:pt x="314" y="141"/>
                    <a:pt x="314" y="141"/>
                    <a:pt x="314" y="141"/>
                  </a:cubicBezTo>
                  <a:cubicBezTo>
                    <a:pt x="314" y="140"/>
                    <a:pt x="314" y="140"/>
                    <a:pt x="314" y="140"/>
                  </a:cubicBezTo>
                  <a:cubicBezTo>
                    <a:pt x="313" y="139"/>
                    <a:pt x="314" y="139"/>
                    <a:pt x="313" y="139"/>
                  </a:cubicBezTo>
                  <a:cubicBezTo>
                    <a:pt x="313" y="138"/>
                    <a:pt x="313" y="138"/>
                    <a:pt x="313" y="138"/>
                  </a:cubicBezTo>
                  <a:cubicBezTo>
                    <a:pt x="312" y="138"/>
                    <a:pt x="312" y="138"/>
                    <a:pt x="312" y="137"/>
                  </a:cubicBezTo>
                  <a:cubicBezTo>
                    <a:pt x="312" y="137"/>
                    <a:pt x="311" y="137"/>
                    <a:pt x="311" y="137"/>
                  </a:cubicBezTo>
                  <a:cubicBezTo>
                    <a:pt x="311" y="137"/>
                    <a:pt x="311" y="136"/>
                    <a:pt x="311" y="136"/>
                  </a:cubicBezTo>
                  <a:cubicBezTo>
                    <a:pt x="311" y="136"/>
                    <a:pt x="311" y="136"/>
                    <a:pt x="310" y="136"/>
                  </a:cubicBezTo>
                  <a:cubicBezTo>
                    <a:pt x="310" y="135"/>
                    <a:pt x="310" y="135"/>
                    <a:pt x="310" y="135"/>
                  </a:cubicBezTo>
                  <a:cubicBezTo>
                    <a:pt x="309" y="135"/>
                    <a:pt x="309" y="135"/>
                    <a:pt x="309" y="135"/>
                  </a:cubicBezTo>
                  <a:cubicBezTo>
                    <a:pt x="309" y="134"/>
                    <a:pt x="309" y="134"/>
                    <a:pt x="309" y="134"/>
                  </a:cubicBezTo>
                  <a:cubicBezTo>
                    <a:pt x="309" y="134"/>
                    <a:pt x="309" y="133"/>
                    <a:pt x="309" y="133"/>
                  </a:cubicBezTo>
                  <a:cubicBezTo>
                    <a:pt x="309" y="133"/>
                    <a:pt x="308" y="134"/>
                    <a:pt x="308" y="134"/>
                  </a:cubicBezTo>
                  <a:cubicBezTo>
                    <a:pt x="308" y="134"/>
                    <a:pt x="308" y="134"/>
                    <a:pt x="308" y="134"/>
                  </a:cubicBezTo>
                  <a:cubicBezTo>
                    <a:pt x="308" y="134"/>
                    <a:pt x="307" y="134"/>
                    <a:pt x="307" y="134"/>
                  </a:cubicBezTo>
                  <a:cubicBezTo>
                    <a:pt x="307" y="134"/>
                    <a:pt x="307" y="134"/>
                    <a:pt x="307" y="134"/>
                  </a:cubicBezTo>
                  <a:cubicBezTo>
                    <a:pt x="307" y="133"/>
                    <a:pt x="306" y="133"/>
                    <a:pt x="306" y="133"/>
                  </a:cubicBezTo>
                  <a:cubicBezTo>
                    <a:pt x="306" y="133"/>
                    <a:pt x="306" y="133"/>
                    <a:pt x="305" y="133"/>
                  </a:cubicBezTo>
                  <a:cubicBezTo>
                    <a:pt x="305" y="133"/>
                    <a:pt x="305" y="133"/>
                    <a:pt x="305" y="133"/>
                  </a:cubicBezTo>
                  <a:cubicBezTo>
                    <a:pt x="305" y="133"/>
                    <a:pt x="304" y="133"/>
                    <a:pt x="304" y="133"/>
                  </a:cubicBezTo>
                  <a:cubicBezTo>
                    <a:pt x="304" y="133"/>
                    <a:pt x="303" y="133"/>
                    <a:pt x="303" y="133"/>
                  </a:cubicBezTo>
                  <a:cubicBezTo>
                    <a:pt x="303" y="133"/>
                    <a:pt x="302" y="133"/>
                    <a:pt x="302" y="133"/>
                  </a:cubicBezTo>
                  <a:cubicBezTo>
                    <a:pt x="302" y="133"/>
                    <a:pt x="302" y="132"/>
                    <a:pt x="301" y="132"/>
                  </a:cubicBezTo>
                  <a:cubicBezTo>
                    <a:pt x="301" y="132"/>
                    <a:pt x="300" y="132"/>
                    <a:pt x="300" y="132"/>
                  </a:cubicBezTo>
                  <a:cubicBezTo>
                    <a:pt x="299" y="132"/>
                    <a:pt x="298" y="131"/>
                    <a:pt x="298" y="131"/>
                  </a:cubicBezTo>
                  <a:cubicBezTo>
                    <a:pt x="297" y="131"/>
                    <a:pt x="297" y="132"/>
                    <a:pt x="296" y="132"/>
                  </a:cubicBezTo>
                  <a:cubicBezTo>
                    <a:pt x="296" y="132"/>
                    <a:pt x="296" y="132"/>
                    <a:pt x="296" y="132"/>
                  </a:cubicBezTo>
                  <a:cubicBezTo>
                    <a:pt x="295" y="132"/>
                    <a:pt x="295" y="132"/>
                    <a:pt x="294" y="132"/>
                  </a:cubicBezTo>
                  <a:cubicBezTo>
                    <a:pt x="294" y="132"/>
                    <a:pt x="294" y="132"/>
                    <a:pt x="294" y="132"/>
                  </a:cubicBezTo>
                  <a:cubicBezTo>
                    <a:pt x="294" y="133"/>
                    <a:pt x="293" y="133"/>
                    <a:pt x="293" y="133"/>
                  </a:cubicBezTo>
                  <a:cubicBezTo>
                    <a:pt x="293" y="133"/>
                    <a:pt x="292" y="133"/>
                    <a:pt x="292" y="133"/>
                  </a:cubicBezTo>
                  <a:cubicBezTo>
                    <a:pt x="292" y="133"/>
                    <a:pt x="291" y="133"/>
                    <a:pt x="291" y="133"/>
                  </a:cubicBezTo>
                  <a:cubicBezTo>
                    <a:pt x="291" y="134"/>
                    <a:pt x="291" y="134"/>
                    <a:pt x="291" y="135"/>
                  </a:cubicBezTo>
                  <a:cubicBezTo>
                    <a:pt x="291" y="135"/>
                    <a:pt x="291" y="135"/>
                    <a:pt x="290" y="135"/>
                  </a:cubicBezTo>
                  <a:cubicBezTo>
                    <a:pt x="290" y="136"/>
                    <a:pt x="290" y="136"/>
                    <a:pt x="290" y="136"/>
                  </a:cubicBezTo>
                  <a:cubicBezTo>
                    <a:pt x="290" y="136"/>
                    <a:pt x="290" y="137"/>
                    <a:pt x="290" y="137"/>
                  </a:cubicBezTo>
                  <a:cubicBezTo>
                    <a:pt x="290" y="137"/>
                    <a:pt x="291" y="137"/>
                    <a:pt x="291" y="137"/>
                  </a:cubicBezTo>
                  <a:cubicBezTo>
                    <a:pt x="291" y="137"/>
                    <a:pt x="291" y="137"/>
                    <a:pt x="291" y="137"/>
                  </a:cubicBezTo>
                  <a:cubicBezTo>
                    <a:pt x="292" y="137"/>
                    <a:pt x="292" y="137"/>
                    <a:pt x="293" y="137"/>
                  </a:cubicBezTo>
                  <a:cubicBezTo>
                    <a:pt x="293" y="137"/>
                    <a:pt x="293" y="138"/>
                    <a:pt x="293" y="138"/>
                  </a:cubicBezTo>
                  <a:cubicBezTo>
                    <a:pt x="293" y="138"/>
                    <a:pt x="292" y="139"/>
                    <a:pt x="293" y="139"/>
                  </a:cubicBezTo>
                  <a:cubicBezTo>
                    <a:pt x="293" y="139"/>
                    <a:pt x="293" y="139"/>
                    <a:pt x="293" y="139"/>
                  </a:cubicBezTo>
                  <a:cubicBezTo>
                    <a:pt x="293" y="140"/>
                    <a:pt x="293" y="141"/>
                    <a:pt x="293" y="141"/>
                  </a:cubicBezTo>
                  <a:cubicBezTo>
                    <a:pt x="293" y="141"/>
                    <a:pt x="293" y="142"/>
                    <a:pt x="293" y="143"/>
                  </a:cubicBezTo>
                  <a:cubicBezTo>
                    <a:pt x="293" y="143"/>
                    <a:pt x="293" y="144"/>
                    <a:pt x="293" y="145"/>
                  </a:cubicBezTo>
                  <a:cubicBezTo>
                    <a:pt x="292" y="146"/>
                    <a:pt x="292" y="147"/>
                    <a:pt x="292" y="148"/>
                  </a:cubicBezTo>
                  <a:cubicBezTo>
                    <a:pt x="292" y="148"/>
                    <a:pt x="292" y="149"/>
                    <a:pt x="292" y="149"/>
                  </a:cubicBezTo>
                  <a:cubicBezTo>
                    <a:pt x="293" y="149"/>
                    <a:pt x="293" y="150"/>
                    <a:pt x="293" y="150"/>
                  </a:cubicBezTo>
                  <a:cubicBezTo>
                    <a:pt x="293" y="150"/>
                    <a:pt x="294" y="150"/>
                    <a:pt x="294" y="151"/>
                  </a:cubicBezTo>
                  <a:cubicBezTo>
                    <a:pt x="294" y="151"/>
                    <a:pt x="294" y="151"/>
                    <a:pt x="293" y="152"/>
                  </a:cubicBezTo>
                  <a:cubicBezTo>
                    <a:pt x="293" y="152"/>
                    <a:pt x="293" y="152"/>
                    <a:pt x="292" y="152"/>
                  </a:cubicBezTo>
                  <a:cubicBezTo>
                    <a:pt x="292" y="152"/>
                    <a:pt x="292" y="152"/>
                    <a:pt x="292" y="152"/>
                  </a:cubicBezTo>
                  <a:cubicBezTo>
                    <a:pt x="292" y="153"/>
                    <a:pt x="292" y="153"/>
                    <a:pt x="291" y="153"/>
                  </a:cubicBezTo>
                  <a:cubicBezTo>
                    <a:pt x="291" y="154"/>
                    <a:pt x="292" y="154"/>
                    <a:pt x="291" y="154"/>
                  </a:cubicBezTo>
                  <a:cubicBezTo>
                    <a:pt x="291" y="155"/>
                    <a:pt x="291" y="155"/>
                    <a:pt x="291" y="155"/>
                  </a:cubicBezTo>
                  <a:cubicBezTo>
                    <a:pt x="291" y="155"/>
                    <a:pt x="291" y="155"/>
                    <a:pt x="291" y="155"/>
                  </a:cubicBezTo>
                  <a:cubicBezTo>
                    <a:pt x="290" y="155"/>
                    <a:pt x="290" y="155"/>
                    <a:pt x="290" y="155"/>
                  </a:cubicBezTo>
                  <a:cubicBezTo>
                    <a:pt x="290" y="155"/>
                    <a:pt x="290" y="155"/>
                    <a:pt x="289" y="155"/>
                  </a:cubicBezTo>
                  <a:cubicBezTo>
                    <a:pt x="289" y="155"/>
                    <a:pt x="289" y="155"/>
                    <a:pt x="289" y="155"/>
                  </a:cubicBezTo>
                  <a:cubicBezTo>
                    <a:pt x="288" y="155"/>
                    <a:pt x="288" y="155"/>
                    <a:pt x="288" y="155"/>
                  </a:cubicBezTo>
                  <a:cubicBezTo>
                    <a:pt x="287" y="154"/>
                    <a:pt x="287" y="154"/>
                    <a:pt x="287" y="154"/>
                  </a:cubicBezTo>
                  <a:cubicBezTo>
                    <a:pt x="287" y="154"/>
                    <a:pt x="287" y="154"/>
                    <a:pt x="287" y="154"/>
                  </a:cubicBezTo>
                  <a:cubicBezTo>
                    <a:pt x="286" y="154"/>
                    <a:pt x="286" y="153"/>
                    <a:pt x="286" y="153"/>
                  </a:cubicBezTo>
                  <a:cubicBezTo>
                    <a:pt x="286" y="153"/>
                    <a:pt x="285" y="153"/>
                    <a:pt x="285" y="153"/>
                  </a:cubicBezTo>
                  <a:cubicBezTo>
                    <a:pt x="285" y="152"/>
                    <a:pt x="285" y="153"/>
                    <a:pt x="284" y="153"/>
                  </a:cubicBezTo>
                  <a:cubicBezTo>
                    <a:pt x="284" y="153"/>
                    <a:pt x="284" y="153"/>
                    <a:pt x="284" y="153"/>
                  </a:cubicBezTo>
                  <a:cubicBezTo>
                    <a:pt x="284" y="153"/>
                    <a:pt x="283" y="154"/>
                    <a:pt x="283" y="154"/>
                  </a:cubicBezTo>
                  <a:cubicBezTo>
                    <a:pt x="283" y="154"/>
                    <a:pt x="282" y="154"/>
                    <a:pt x="282" y="154"/>
                  </a:cubicBezTo>
                  <a:cubicBezTo>
                    <a:pt x="282" y="154"/>
                    <a:pt x="282" y="153"/>
                    <a:pt x="281" y="153"/>
                  </a:cubicBezTo>
                  <a:cubicBezTo>
                    <a:pt x="281" y="153"/>
                    <a:pt x="281" y="153"/>
                    <a:pt x="280" y="152"/>
                  </a:cubicBezTo>
                  <a:cubicBezTo>
                    <a:pt x="280" y="152"/>
                    <a:pt x="280" y="152"/>
                    <a:pt x="280" y="152"/>
                  </a:cubicBezTo>
                  <a:cubicBezTo>
                    <a:pt x="280" y="152"/>
                    <a:pt x="280" y="152"/>
                    <a:pt x="279" y="152"/>
                  </a:cubicBezTo>
                  <a:cubicBezTo>
                    <a:pt x="279" y="152"/>
                    <a:pt x="279" y="152"/>
                    <a:pt x="279" y="152"/>
                  </a:cubicBezTo>
                  <a:cubicBezTo>
                    <a:pt x="278" y="152"/>
                    <a:pt x="278" y="152"/>
                    <a:pt x="277" y="152"/>
                  </a:cubicBezTo>
                  <a:cubicBezTo>
                    <a:pt x="277" y="153"/>
                    <a:pt x="276" y="153"/>
                    <a:pt x="276" y="153"/>
                  </a:cubicBezTo>
                  <a:cubicBezTo>
                    <a:pt x="276" y="153"/>
                    <a:pt x="276" y="154"/>
                    <a:pt x="276" y="154"/>
                  </a:cubicBezTo>
                  <a:cubicBezTo>
                    <a:pt x="276" y="154"/>
                    <a:pt x="276" y="155"/>
                    <a:pt x="276" y="155"/>
                  </a:cubicBezTo>
                  <a:cubicBezTo>
                    <a:pt x="276" y="155"/>
                    <a:pt x="276" y="155"/>
                    <a:pt x="276" y="156"/>
                  </a:cubicBezTo>
                  <a:cubicBezTo>
                    <a:pt x="276" y="156"/>
                    <a:pt x="275" y="156"/>
                    <a:pt x="275" y="156"/>
                  </a:cubicBezTo>
                  <a:cubicBezTo>
                    <a:pt x="275" y="156"/>
                    <a:pt x="274" y="155"/>
                    <a:pt x="274" y="156"/>
                  </a:cubicBezTo>
                  <a:cubicBezTo>
                    <a:pt x="274" y="156"/>
                    <a:pt x="274" y="156"/>
                    <a:pt x="273" y="156"/>
                  </a:cubicBezTo>
                  <a:cubicBezTo>
                    <a:pt x="273" y="156"/>
                    <a:pt x="273" y="157"/>
                    <a:pt x="273" y="157"/>
                  </a:cubicBezTo>
                  <a:cubicBezTo>
                    <a:pt x="272" y="157"/>
                    <a:pt x="272" y="157"/>
                    <a:pt x="272" y="157"/>
                  </a:cubicBezTo>
                  <a:cubicBezTo>
                    <a:pt x="271" y="157"/>
                    <a:pt x="271" y="157"/>
                    <a:pt x="271" y="157"/>
                  </a:cubicBezTo>
                  <a:cubicBezTo>
                    <a:pt x="270" y="157"/>
                    <a:pt x="270" y="157"/>
                    <a:pt x="270" y="158"/>
                  </a:cubicBezTo>
                  <a:cubicBezTo>
                    <a:pt x="270" y="158"/>
                    <a:pt x="270" y="158"/>
                    <a:pt x="269" y="158"/>
                  </a:cubicBezTo>
                  <a:cubicBezTo>
                    <a:pt x="269" y="158"/>
                    <a:pt x="268" y="159"/>
                    <a:pt x="268" y="159"/>
                  </a:cubicBezTo>
                  <a:cubicBezTo>
                    <a:pt x="268" y="159"/>
                    <a:pt x="267" y="159"/>
                    <a:pt x="266" y="159"/>
                  </a:cubicBezTo>
                  <a:cubicBezTo>
                    <a:pt x="266" y="159"/>
                    <a:pt x="265" y="159"/>
                    <a:pt x="265" y="158"/>
                  </a:cubicBezTo>
                  <a:cubicBezTo>
                    <a:pt x="265" y="158"/>
                    <a:pt x="264" y="158"/>
                    <a:pt x="264" y="158"/>
                  </a:cubicBezTo>
                  <a:cubicBezTo>
                    <a:pt x="263" y="158"/>
                    <a:pt x="263" y="158"/>
                    <a:pt x="263" y="158"/>
                  </a:cubicBezTo>
                  <a:cubicBezTo>
                    <a:pt x="263" y="158"/>
                    <a:pt x="262" y="158"/>
                    <a:pt x="262" y="158"/>
                  </a:cubicBezTo>
                  <a:cubicBezTo>
                    <a:pt x="262" y="158"/>
                    <a:pt x="261" y="158"/>
                    <a:pt x="261" y="158"/>
                  </a:cubicBezTo>
                  <a:cubicBezTo>
                    <a:pt x="260" y="158"/>
                    <a:pt x="260" y="157"/>
                    <a:pt x="260" y="157"/>
                  </a:cubicBezTo>
                  <a:cubicBezTo>
                    <a:pt x="260" y="157"/>
                    <a:pt x="259" y="157"/>
                    <a:pt x="259" y="157"/>
                  </a:cubicBezTo>
                  <a:cubicBezTo>
                    <a:pt x="259" y="157"/>
                    <a:pt x="258" y="156"/>
                    <a:pt x="258" y="156"/>
                  </a:cubicBezTo>
                  <a:cubicBezTo>
                    <a:pt x="258" y="156"/>
                    <a:pt x="258" y="156"/>
                    <a:pt x="258" y="156"/>
                  </a:cubicBezTo>
                  <a:cubicBezTo>
                    <a:pt x="257" y="156"/>
                    <a:pt x="257" y="156"/>
                    <a:pt x="257" y="155"/>
                  </a:cubicBezTo>
                  <a:cubicBezTo>
                    <a:pt x="257" y="155"/>
                    <a:pt x="256" y="155"/>
                    <a:pt x="256" y="155"/>
                  </a:cubicBezTo>
                  <a:cubicBezTo>
                    <a:pt x="256" y="155"/>
                    <a:pt x="256" y="155"/>
                    <a:pt x="256" y="154"/>
                  </a:cubicBezTo>
                  <a:cubicBezTo>
                    <a:pt x="255" y="154"/>
                    <a:pt x="255" y="154"/>
                    <a:pt x="255" y="154"/>
                  </a:cubicBezTo>
                  <a:cubicBezTo>
                    <a:pt x="254" y="154"/>
                    <a:pt x="253" y="154"/>
                    <a:pt x="253" y="154"/>
                  </a:cubicBezTo>
                  <a:cubicBezTo>
                    <a:pt x="253" y="154"/>
                    <a:pt x="252" y="154"/>
                    <a:pt x="252" y="154"/>
                  </a:cubicBezTo>
                  <a:cubicBezTo>
                    <a:pt x="252" y="154"/>
                    <a:pt x="251" y="153"/>
                    <a:pt x="251" y="153"/>
                  </a:cubicBezTo>
                  <a:cubicBezTo>
                    <a:pt x="251" y="153"/>
                    <a:pt x="250" y="154"/>
                    <a:pt x="249" y="154"/>
                  </a:cubicBezTo>
                  <a:cubicBezTo>
                    <a:pt x="249" y="154"/>
                    <a:pt x="249" y="154"/>
                    <a:pt x="249" y="154"/>
                  </a:cubicBezTo>
                  <a:cubicBezTo>
                    <a:pt x="248" y="154"/>
                    <a:pt x="247" y="154"/>
                    <a:pt x="247" y="154"/>
                  </a:cubicBezTo>
                  <a:cubicBezTo>
                    <a:pt x="247" y="154"/>
                    <a:pt x="247" y="154"/>
                    <a:pt x="246" y="154"/>
                  </a:cubicBezTo>
                  <a:cubicBezTo>
                    <a:pt x="246" y="155"/>
                    <a:pt x="246" y="155"/>
                    <a:pt x="246" y="155"/>
                  </a:cubicBezTo>
                  <a:cubicBezTo>
                    <a:pt x="246" y="155"/>
                    <a:pt x="245" y="155"/>
                    <a:pt x="245" y="155"/>
                  </a:cubicBezTo>
                  <a:cubicBezTo>
                    <a:pt x="244" y="155"/>
                    <a:pt x="244" y="155"/>
                    <a:pt x="244" y="155"/>
                  </a:cubicBezTo>
                  <a:cubicBezTo>
                    <a:pt x="243" y="155"/>
                    <a:pt x="242" y="155"/>
                    <a:pt x="242" y="155"/>
                  </a:cubicBezTo>
                  <a:cubicBezTo>
                    <a:pt x="242" y="154"/>
                    <a:pt x="241" y="155"/>
                    <a:pt x="241" y="155"/>
                  </a:cubicBezTo>
                  <a:cubicBezTo>
                    <a:pt x="240" y="154"/>
                    <a:pt x="240" y="154"/>
                    <a:pt x="240" y="154"/>
                  </a:cubicBezTo>
                  <a:cubicBezTo>
                    <a:pt x="239" y="154"/>
                    <a:pt x="239" y="153"/>
                    <a:pt x="238" y="153"/>
                  </a:cubicBezTo>
                  <a:cubicBezTo>
                    <a:pt x="238" y="153"/>
                    <a:pt x="238" y="152"/>
                    <a:pt x="238" y="152"/>
                  </a:cubicBezTo>
                  <a:cubicBezTo>
                    <a:pt x="237" y="152"/>
                    <a:pt x="237" y="151"/>
                    <a:pt x="237" y="151"/>
                  </a:cubicBezTo>
                  <a:cubicBezTo>
                    <a:pt x="237" y="151"/>
                    <a:pt x="237" y="150"/>
                    <a:pt x="237" y="150"/>
                  </a:cubicBezTo>
                  <a:cubicBezTo>
                    <a:pt x="237" y="150"/>
                    <a:pt x="236" y="149"/>
                    <a:pt x="236" y="149"/>
                  </a:cubicBezTo>
                  <a:cubicBezTo>
                    <a:pt x="236" y="149"/>
                    <a:pt x="236" y="149"/>
                    <a:pt x="235" y="149"/>
                  </a:cubicBezTo>
                  <a:cubicBezTo>
                    <a:pt x="235" y="149"/>
                    <a:pt x="234" y="149"/>
                    <a:pt x="234" y="149"/>
                  </a:cubicBezTo>
                  <a:cubicBezTo>
                    <a:pt x="233" y="149"/>
                    <a:pt x="232" y="148"/>
                    <a:pt x="232" y="148"/>
                  </a:cubicBezTo>
                  <a:cubicBezTo>
                    <a:pt x="232" y="148"/>
                    <a:pt x="232" y="148"/>
                    <a:pt x="231" y="148"/>
                  </a:cubicBezTo>
                  <a:cubicBezTo>
                    <a:pt x="231" y="148"/>
                    <a:pt x="230" y="148"/>
                    <a:pt x="230" y="148"/>
                  </a:cubicBezTo>
                  <a:cubicBezTo>
                    <a:pt x="229" y="148"/>
                    <a:pt x="229" y="148"/>
                    <a:pt x="229" y="148"/>
                  </a:cubicBezTo>
                  <a:cubicBezTo>
                    <a:pt x="228" y="148"/>
                    <a:pt x="228" y="148"/>
                    <a:pt x="227" y="147"/>
                  </a:cubicBezTo>
                  <a:cubicBezTo>
                    <a:pt x="227" y="147"/>
                    <a:pt x="227" y="147"/>
                    <a:pt x="226" y="147"/>
                  </a:cubicBezTo>
                  <a:cubicBezTo>
                    <a:pt x="226" y="147"/>
                    <a:pt x="226" y="146"/>
                    <a:pt x="225" y="146"/>
                  </a:cubicBezTo>
                  <a:cubicBezTo>
                    <a:pt x="225" y="147"/>
                    <a:pt x="225" y="147"/>
                    <a:pt x="225" y="147"/>
                  </a:cubicBezTo>
                  <a:cubicBezTo>
                    <a:pt x="225" y="147"/>
                    <a:pt x="225" y="148"/>
                    <a:pt x="225" y="148"/>
                  </a:cubicBezTo>
                  <a:cubicBezTo>
                    <a:pt x="225" y="148"/>
                    <a:pt x="224" y="148"/>
                    <a:pt x="224" y="148"/>
                  </a:cubicBezTo>
                  <a:cubicBezTo>
                    <a:pt x="224" y="149"/>
                    <a:pt x="224" y="149"/>
                    <a:pt x="224" y="149"/>
                  </a:cubicBezTo>
                  <a:cubicBezTo>
                    <a:pt x="224" y="149"/>
                    <a:pt x="224" y="150"/>
                    <a:pt x="224" y="150"/>
                  </a:cubicBezTo>
                  <a:cubicBezTo>
                    <a:pt x="224" y="150"/>
                    <a:pt x="224" y="150"/>
                    <a:pt x="224" y="150"/>
                  </a:cubicBezTo>
                  <a:cubicBezTo>
                    <a:pt x="223" y="150"/>
                    <a:pt x="223" y="151"/>
                    <a:pt x="223" y="151"/>
                  </a:cubicBezTo>
                  <a:cubicBezTo>
                    <a:pt x="223" y="151"/>
                    <a:pt x="223" y="151"/>
                    <a:pt x="223" y="151"/>
                  </a:cubicBezTo>
                  <a:cubicBezTo>
                    <a:pt x="223" y="151"/>
                    <a:pt x="224" y="151"/>
                    <a:pt x="224" y="151"/>
                  </a:cubicBezTo>
                  <a:cubicBezTo>
                    <a:pt x="224" y="152"/>
                    <a:pt x="224" y="152"/>
                    <a:pt x="224" y="152"/>
                  </a:cubicBezTo>
                  <a:cubicBezTo>
                    <a:pt x="224" y="153"/>
                    <a:pt x="224" y="153"/>
                    <a:pt x="224" y="153"/>
                  </a:cubicBezTo>
                  <a:cubicBezTo>
                    <a:pt x="225" y="153"/>
                    <a:pt x="225" y="154"/>
                    <a:pt x="225" y="154"/>
                  </a:cubicBezTo>
                  <a:cubicBezTo>
                    <a:pt x="225" y="154"/>
                    <a:pt x="226" y="154"/>
                    <a:pt x="226" y="154"/>
                  </a:cubicBezTo>
                  <a:cubicBezTo>
                    <a:pt x="226" y="155"/>
                    <a:pt x="226" y="155"/>
                    <a:pt x="226" y="155"/>
                  </a:cubicBezTo>
                  <a:cubicBezTo>
                    <a:pt x="226" y="155"/>
                    <a:pt x="226" y="155"/>
                    <a:pt x="226" y="156"/>
                  </a:cubicBezTo>
                  <a:cubicBezTo>
                    <a:pt x="226" y="156"/>
                    <a:pt x="226" y="156"/>
                    <a:pt x="226" y="156"/>
                  </a:cubicBezTo>
                  <a:cubicBezTo>
                    <a:pt x="226" y="156"/>
                    <a:pt x="226" y="157"/>
                    <a:pt x="226" y="157"/>
                  </a:cubicBezTo>
                  <a:cubicBezTo>
                    <a:pt x="226" y="157"/>
                    <a:pt x="226" y="158"/>
                    <a:pt x="226" y="158"/>
                  </a:cubicBezTo>
                  <a:cubicBezTo>
                    <a:pt x="225" y="158"/>
                    <a:pt x="225" y="158"/>
                    <a:pt x="225" y="158"/>
                  </a:cubicBezTo>
                  <a:cubicBezTo>
                    <a:pt x="225" y="158"/>
                    <a:pt x="224" y="158"/>
                    <a:pt x="224" y="159"/>
                  </a:cubicBezTo>
                  <a:cubicBezTo>
                    <a:pt x="224" y="159"/>
                    <a:pt x="223" y="159"/>
                    <a:pt x="223" y="159"/>
                  </a:cubicBezTo>
                  <a:cubicBezTo>
                    <a:pt x="223" y="159"/>
                    <a:pt x="222" y="158"/>
                    <a:pt x="222" y="158"/>
                  </a:cubicBezTo>
                  <a:cubicBezTo>
                    <a:pt x="222" y="158"/>
                    <a:pt x="221" y="158"/>
                    <a:pt x="221" y="158"/>
                  </a:cubicBezTo>
                  <a:cubicBezTo>
                    <a:pt x="221" y="158"/>
                    <a:pt x="220" y="158"/>
                    <a:pt x="220" y="158"/>
                  </a:cubicBezTo>
                  <a:cubicBezTo>
                    <a:pt x="220" y="158"/>
                    <a:pt x="219" y="159"/>
                    <a:pt x="219" y="159"/>
                  </a:cubicBezTo>
                  <a:cubicBezTo>
                    <a:pt x="219" y="159"/>
                    <a:pt x="219" y="159"/>
                    <a:pt x="218" y="159"/>
                  </a:cubicBezTo>
                  <a:cubicBezTo>
                    <a:pt x="218" y="159"/>
                    <a:pt x="217" y="159"/>
                    <a:pt x="217" y="159"/>
                  </a:cubicBezTo>
                  <a:cubicBezTo>
                    <a:pt x="216" y="159"/>
                    <a:pt x="216" y="158"/>
                    <a:pt x="216" y="158"/>
                  </a:cubicBezTo>
                  <a:cubicBezTo>
                    <a:pt x="215" y="158"/>
                    <a:pt x="214" y="157"/>
                    <a:pt x="214" y="157"/>
                  </a:cubicBezTo>
                  <a:cubicBezTo>
                    <a:pt x="214" y="157"/>
                    <a:pt x="214" y="157"/>
                    <a:pt x="214" y="156"/>
                  </a:cubicBezTo>
                  <a:cubicBezTo>
                    <a:pt x="213" y="156"/>
                    <a:pt x="213" y="155"/>
                    <a:pt x="213" y="155"/>
                  </a:cubicBezTo>
                  <a:cubicBezTo>
                    <a:pt x="213" y="155"/>
                    <a:pt x="212" y="155"/>
                    <a:pt x="212" y="155"/>
                  </a:cubicBezTo>
                  <a:cubicBezTo>
                    <a:pt x="211" y="155"/>
                    <a:pt x="211" y="155"/>
                    <a:pt x="211" y="155"/>
                  </a:cubicBezTo>
                  <a:cubicBezTo>
                    <a:pt x="211" y="155"/>
                    <a:pt x="210" y="155"/>
                    <a:pt x="210" y="155"/>
                  </a:cubicBezTo>
                  <a:cubicBezTo>
                    <a:pt x="209" y="155"/>
                    <a:pt x="209" y="155"/>
                    <a:pt x="209" y="155"/>
                  </a:cubicBezTo>
                  <a:cubicBezTo>
                    <a:pt x="209" y="155"/>
                    <a:pt x="209" y="155"/>
                    <a:pt x="208" y="155"/>
                  </a:cubicBezTo>
                  <a:cubicBezTo>
                    <a:pt x="208" y="154"/>
                    <a:pt x="208" y="154"/>
                    <a:pt x="208" y="154"/>
                  </a:cubicBezTo>
                  <a:cubicBezTo>
                    <a:pt x="208" y="154"/>
                    <a:pt x="207" y="154"/>
                    <a:pt x="207" y="154"/>
                  </a:cubicBezTo>
                  <a:cubicBezTo>
                    <a:pt x="207" y="154"/>
                    <a:pt x="207" y="155"/>
                    <a:pt x="207" y="155"/>
                  </a:cubicBezTo>
                  <a:cubicBezTo>
                    <a:pt x="207" y="155"/>
                    <a:pt x="206" y="155"/>
                    <a:pt x="206" y="155"/>
                  </a:cubicBezTo>
                  <a:cubicBezTo>
                    <a:pt x="206" y="155"/>
                    <a:pt x="205" y="155"/>
                    <a:pt x="205" y="155"/>
                  </a:cubicBezTo>
                  <a:cubicBezTo>
                    <a:pt x="205" y="155"/>
                    <a:pt x="204" y="155"/>
                    <a:pt x="204" y="155"/>
                  </a:cubicBezTo>
                  <a:cubicBezTo>
                    <a:pt x="204" y="155"/>
                    <a:pt x="204" y="156"/>
                    <a:pt x="204" y="156"/>
                  </a:cubicBezTo>
                  <a:cubicBezTo>
                    <a:pt x="203" y="156"/>
                    <a:pt x="203" y="156"/>
                    <a:pt x="202" y="156"/>
                  </a:cubicBezTo>
                  <a:cubicBezTo>
                    <a:pt x="202" y="156"/>
                    <a:pt x="202" y="157"/>
                    <a:pt x="202" y="157"/>
                  </a:cubicBezTo>
                  <a:cubicBezTo>
                    <a:pt x="202" y="157"/>
                    <a:pt x="201" y="157"/>
                    <a:pt x="201" y="157"/>
                  </a:cubicBezTo>
                  <a:cubicBezTo>
                    <a:pt x="201" y="158"/>
                    <a:pt x="202" y="159"/>
                    <a:pt x="201" y="159"/>
                  </a:cubicBezTo>
                  <a:cubicBezTo>
                    <a:pt x="201" y="159"/>
                    <a:pt x="201" y="159"/>
                    <a:pt x="201" y="159"/>
                  </a:cubicBezTo>
                  <a:cubicBezTo>
                    <a:pt x="200" y="159"/>
                    <a:pt x="200" y="158"/>
                    <a:pt x="200" y="158"/>
                  </a:cubicBezTo>
                  <a:cubicBezTo>
                    <a:pt x="200" y="158"/>
                    <a:pt x="200" y="158"/>
                    <a:pt x="199" y="158"/>
                  </a:cubicBezTo>
                  <a:cubicBezTo>
                    <a:pt x="199" y="158"/>
                    <a:pt x="199" y="159"/>
                    <a:pt x="199" y="159"/>
                  </a:cubicBezTo>
                  <a:cubicBezTo>
                    <a:pt x="199" y="159"/>
                    <a:pt x="199" y="160"/>
                    <a:pt x="200" y="160"/>
                  </a:cubicBezTo>
                  <a:cubicBezTo>
                    <a:pt x="200" y="160"/>
                    <a:pt x="200" y="161"/>
                    <a:pt x="199" y="161"/>
                  </a:cubicBezTo>
                  <a:cubicBezTo>
                    <a:pt x="199" y="161"/>
                    <a:pt x="199" y="161"/>
                    <a:pt x="199" y="161"/>
                  </a:cubicBezTo>
                  <a:cubicBezTo>
                    <a:pt x="198" y="161"/>
                    <a:pt x="198" y="161"/>
                    <a:pt x="198" y="161"/>
                  </a:cubicBezTo>
                  <a:cubicBezTo>
                    <a:pt x="198" y="161"/>
                    <a:pt x="197" y="162"/>
                    <a:pt x="197" y="162"/>
                  </a:cubicBezTo>
                  <a:cubicBezTo>
                    <a:pt x="197" y="162"/>
                    <a:pt x="197" y="162"/>
                    <a:pt x="197" y="162"/>
                  </a:cubicBezTo>
                  <a:cubicBezTo>
                    <a:pt x="196" y="162"/>
                    <a:pt x="196" y="162"/>
                    <a:pt x="195" y="162"/>
                  </a:cubicBezTo>
                  <a:cubicBezTo>
                    <a:pt x="195" y="162"/>
                    <a:pt x="195" y="162"/>
                    <a:pt x="195" y="162"/>
                  </a:cubicBezTo>
                  <a:cubicBezTo>
                    <a:pt x="195" y="163"/>
                    <a:pt x="195" y="163"/>
                    <a:pt x="195" y="163"/>
                  </a:cubicBezTo>
                  <a:cubicBezTo>
                    <a:pt x="194" y="163"/>
                    <a:pt x="194" y="164"/>
                    <a:pt x="194" y="164"/>
                  </a:cubicBezTo>
                  <a:cubicBezTo>
                    <a:pt x="194" y="164"/>
                    <a:pt x="194" y="164"/>
                    <a:pt x="194" y="164"/>
                  </a:cubicBezTo>
                  <a:cubicBezTo>
                    <a:pt x="194" y="164"/>
                    <a:pt x="193" y="164"/>
                    <a:pt x="193" y="164"/>
                  </a:cubicBezTo>
                  <a:cubicBezTo>
                    <a:pt x="193" y="164"/>
                    <a:pt x="192" y="164"/>
                    <a:pt x="192" y="164"/>
                  </a:cubicBezTo>
                  <a:cubicBezTo>
                    <a:pt x="192" y="164"/>
                    <a:pt x="191" y="164"/>
                    <a:pt x="191" y="164"/>
                  </a:cubicBezTo>
                  <a:cubicBezTo>
                    <a:pt x="191" y="164"/>
                    <a:pt x="191" y="164"/>
                    <a:pt x="190" y="164"/>
                  </a:cubicBezTo>
                  <a:cubicBezTo>
                    <a:pt x="190" y="163"/>
                    <a:pt x="190" y="163"/>
                    <a:pt x="190" y="163"/>
                  </a:cubicBezTo>
                  <a:cubicBezTo>
                    <a:pt x="190" y="163"/>
                    <a:pt x="190" y="162"/>
                    <a:pt x="190" y="162"/>
                  </a:cubicBezTo>
                  <a:cubicBezTo>
                    <a:pt x="189" y="162"/>
                    <a:pt x="189" y="162"/>
                    <a:pt x="189" y="162"/>
                  </a:cubicBezTo>
                  <a:cubicBezTo>
                    <a:pt x="189" y="162"/>
                    <a:pt x="188" y="162"/>
                    <a:pt x="188" y="162"/>
                  </a:cubicBezTo>
                  <a:cubicBezTo>
                    <a:pt x="188" y="162"/>
                    <a:pt x="188" y="163"/>
                    <a:pt x="187" y="163"/>
                  </a:cubicBezTo>
                  <a:cubicBezTo>
                    <a:pt x="187" y="163"/>
                    <a:pt x="186" y="163"/>
                    <a:pt x="186" y="163"/>
                  </a:cubicBezTo>
                  <a:cubicBezTo>
                    <a:pt x="186" y="163"/>
                    <a:pt x="185" y="162"/>
                    <a:pt x="185" y="162"/>
                  </a:cubicBezTo>
                  <a:cubicBezTo>
                    <a:pt x="184" y="162"/>
                    <a:pt x="184" y="161"/>
                    <a:pt x="183" y="160"/>
                  </a:cubicBezTo>
                  <a:cubicBezTo>
                    <a:pt x="183" y="160"/>
                    <a:pt x="183" y="160"/>
                    <a:pt x="182" y="159"/>
                  </a:cubicBezTo>
                  <a:cubicBezTo>
                    <a:pt x="182" y="159"/>
                    <a:pt x="181" y="159"/>
                    <a:pt x="181" y="159"/>
                  </a:cubicBezTo>
                  <a:cubicBezTo>
                    <a:pt x="180" y="158"/>
                    <a:pt x="180" y="157"/>
                    <a:pt x="180" y="157"/>
                  </a:cubicBezTo>
                  <a:cubicBezTo>
                    <a:pt x="179" y="156"/>
                    <a:pt x="179" y="156"/>
                    <a:pt x="178" y="156"/>
                  </a:cubicBezTo>
                  <a:cubicBezTo>
                    <a:pt x="178" y="156"/>
                    <a:pt x="178" y="155"/>
                    <a:pt x="177" y="155"/>
                  </a:cubicBezTo>
                  <a:cubicBezTo>
                    <a:pt x="177" y="155"/>
                    <a:pt x="176" y="155"/>
                    <a:pt x="176" y="155"/>
                  </a:cubicBezTo>
                  <a:cubicBezTo>
                    <a:pt x="176" y="155"/>
                    <a:pt x="176" y="156"/>
                    <a:pt x="175" y="156"/>
                  </a:cubicBezTo>
                  <a:cubicBezTo>
                    <a:pt x="175" y="156"/>
                    <a:pt x="174" y="156"/>
                    <a:pt x="174" y="156"/>
                  </a:cubicBezTo>
                  <a:cubicBezTo>
                    <a:pt x="174" y="157"/>
                    <a:pt x="173" y="157"/>
                    <a:pt x="172" y="157"/>
                  </a:cubicBezTo>
                  <a:cubicBezTo>
                    <a:pt x="172" y="157"/>
                    <a:pt x="171" y="157"/>
                    <a:pt x="171" y="156"/>
                  </a:cubicBezTo>
                  <a:cubicBezTo>
                    <a:pt x="170" y="156"/>
                    <a:pt x="170" y="156"/>
                    <a:pt x="170" y="155"/>
                  </a:cubicBezTo>
                  <a:cubicBezTo>
                    <a:pt x="170" y="155"/>
                    <a:pt x="169" y="155"/>
                    <a:pt x="169" y="154"/>
                  </a:cubicBezTo>
                  <a:cubicBezTo>
                    <a:pt x="169" y="154"/>
                    <a:pt x="168" y="154"/>
                    <a:pt x="168" y="154"/>
                  </a:cubicBezTo>
                  <a:cubicBezTo>
                    <a:pt x="168" y="154"/>
                    <a:pt x="168" y="154"/>
                    <a:pt x="167" y="154"/>
                  </a:cubicBezTo>
                  <a:cubicBezTo>
                    <a:pt x="167" y="154"/>
                    <a:pt x="168" y="155"/>
                    <a:pt x="167" y="156"/>
                  </a:cubicBezTo>
                  <a:cubicBezTo>
                    <a:pt x="167" y="156"/>
                    <a:pt x="167" y="156"/>
                    <a:pt x="167" y="156"/>
                  </a:cubicBezTo>
                  <a:cubicBezTo>
                    <a:pt x="167" y="156"/>
                    <a:pt x="167" y="157"/>
                    <a:pt x="166" y="156"/>
                  </a:cubicBezTo>
                  <a:cubicBezTo>
                    <a:pt x="166" y="156"/>
                    <a:pt x="166" y="156"/>
                    <a:pt x="166" y="156"/>
                  </a:cubicBezTo>
                  <a:cubicBezTo>
                    <a:pt x="166" y="156"/>
                    <a:pt x="165" y="155"/>
                    <a:pt x="165" y="155"/>
                  </a:cubicBezTo>
                  <a:cubicBezTo>
                    <a:pt x="165" y="155"/>
                    <a:pt x="164" y="154"/>
                    <a:pt x="164" y="154"/>
                  </a:cubicBezTo>
                  <a:cubicBezTo>
                    <a:pt x="164" y="153"/>
                    <a:pt x="163" y="152"/>
                    <a:pt x="162" y="151"/>
                  </a:cubicBezTo>
                  <a:cubicBezTo>
                    <a:pt x="162" y="150"/>
                    <a:pt x="160" y="149"/>
                    <a:pt x="160" y="148"/>
                  </a:cubicBezTo>
                  <a:cubicBezTo>
                    <a:pt x="159" y="147"/>
                    <a:pt x="158" y="146"/>
                    <a:pt x="158" y="146"/>
                  </a:cubicBezTo>
                  <a:cubicBezTo>
                    <a:pt x="157" y="145"/>
                    <a:pt x="157" y="144"/>
                    <a:pt x="156" y="144"/>
                  </a:cubicBezTo>
                  <a:cubicBezTo>
                    <a:pt x="156" y="143"/>
                    <a:pt x="155" y="143"/>
                    <a:pt x="155" y="143"/>
                  </a:cubicBezTo>
                  <a:cubicBezTo>
                    <a:pt x="154" y="143"/>
                    <a:pt x="154" y="142"/>
                    <a:pt x="154" y="142"/>
                  </a:cubicBezTo>
                  <a:cubicBezTo>
                    <a:pt x="153" y="142"/>
                    <a:pt x="153" y="142"/>
                    <a:pt x="152" y="142"/>
                  </a:cubicBezTo>
                  <a:cubicBezTo>
                    <a:pt x="152" y="142"/>
                    <a:pt x="152" y="141"/>
                    <a:pt x="152" y="141"/>
                  </a:cubicBezTo>
                  <a:cubicBezTo>
                    <a:pt x="152" y="141"/>
                    <a:pt x="152" y="140"/>
                    <a:pt x="152" y="140"/>
                  </a:cubicBezTo>
                  <a:cubicBezTo>
                    <a:pt x="152" y="140"/>
                    <a:pt x="152" y="139"/>
                    <a:pt x="152" y="139"/>
                  </a:cubicBezTo>
                  <a:cubicBezTo>
                    <a:pt x="152" y="139"/>
                    <a:pt x="152" y="139"/>
                    <a:pt x="152" y="138"/>
                  </a:cubicBezTo>
                  <a:cubicBezTo>
                    <a:pt x="152" y="138"/>
                    <a:pt x="152" y="138"/>
                    <a:pt x="151" y="138"/>
                  </a:cubicBezTo>
                  <a:cubicBezTo>
                    <a:pt x="151" y="138"/>
                    <a:pt x="151" y="138"/>
                    <a:pt x="151" y="138"/>
                  </a:cubicBezTo>
                  <a:cubicBezTo>
                    <a:pt x="150" y="138"/>
                    <a:pt x="150" y="139"/>
                    <a:pt x="150" y="139"/>
                  </a:cubicBezTo>
                  <a:cubicBezTo>
                    <a:pt x="150" y="139"/>
                    <a:pt x="149" y="139"/>
                    <a:pt x="149" y="139"/>
                  </a:cubicBezTo>
                  <a:cubicBezTo>
                    <a:pt x="149" y="140"/>
                    <a:pt x="148" y="140"/>
                    <a:pt x="148" y="140"/>
                  </a:cubicBezTo>
                  <a:cubicBezTo>
                    <a:pt x="148" y="140"/>
                    <a:pt x="148" y="140"/>
                    <a:pt x="148" y="140"/>
                  </a:cubicBezTo>
                  <a:cubicBezTo>
                    <a:pt x="148" y="140"/>
                    <a:pt x="148" y="141"/>
                    <a:pt x="147" y="141"/>
                  </a:cubicBezTo>
                  <a:cubicBezTo>
                    <a:pt x="147" y="141"/>
                    <a:pt x="147" y="141"/>
                    <a:pt x="147" y="141"/>
                  </a:cubicBezTo>
                  <a:cubicBezTo>
                    <a:pt x="146" y="141"/>
                    <a:pt x="146" y="141"/>
                    <a:pt x="146" y="141"/>
                  </a:cubicBezTo>
                  <a:cubicBezTo>
                    <a:pt x="146" y="142"/>
                    <a:pt x="146" y="142"/>
                    <a:pt x="146" y="142"/>
                  </a:cubicBezTo>
                  <a:cubicBezTo>
                    <a:pt x="146" y="142"/>
                    <a:pt x="146" y="143"/>
                    <a:pt x="146" y="143"/>
                  </a:cubicBezTo>
                  <a:cubicBezTo>
                    <a:pt x="146" y="143"/>
                    <a:pt x="146" y="143"/>
                    <a:pt x="145" y="144"/>
                  </a:cubicBezTo>
                  <a:cubicBezTo>
                    <a:pt x="145" y="144"/>
                    <a:pt x="145" y="143"/>
                    <a:pt x="145" y="143"/>
                  </a:cubicBezTo>
                  <a:cubicBezTo>
                    <a:pt x="144" y="143"/>
                    <a:pt x="144" y="143"/>
                    <a:pt x="144" y="143"/>
                  </a:cubicBezTo>
                  <a:cubicBezTo>
                    <a:pt x="144" y="143"/>
                    <a:pt x="143" y="143"/>
                    <a:pt x="143" y="143"/>
                  </a:cubicBezTo>
                  <a:cubicBezTo>
                    <a:pt x="143" y="143"/>
                    <a:pt x="142" y="143"/>
                    <a:pt x="142" y="143"/>
                  </a:cubicBezTo>
                  <a:cubicBezTo>
                    <a:pt x="142" y="143"/>
                    <a:pt x="142" y="143"/>
                    <a:pt x="142" y="143"/>
                  </a:cubicBezTo>
                  <a:cubicBezTo>
                    <a:pt x="142" y="143"/>
                    <a:pt x="141" y="142"/>
                    <a:pt x="141" y="142"/>
                  </a:cubicBezTo>
                  <a:cubicBezTo>
                    <a:pt x="142" y="142"/>
                    <a:pt x="142" y="142"/>
                    <a:pt x="142" y="142"/>
                  </a:cubicBezTo>
                  <a:cubicBezTo>
                    <a:pt x="142" y="142"/>
                    <a:pt x="142" y="141"/>
                    <a:pt x="142" y="141"/>
                  </a:cubicBezTo>
                  <a:cubicBezTo>
                    <a:pt x="143" y="141"/>
                    <a:pt x="143" y="141"/>
                    <a:pt x="142" y="140"/>
                  </a:cubicBezTo>
                  <a:cubicBezTo>
                    <a:pt x="142" y="140"/>
                    <a:pt x="142" y="140"/>
                    <a:pt x="142" y="140"/>
                  </a:cubicBezTo>
                  <a:cubicBezTo>
                    <a:pt x="142" y="140"/>
                    <a:pt x="141" y="141"/>
                    <a:pt x="141" y="141"/>
                  </a:cubicBezTo>
                  <a:cubicBezTo>
                    <a:pt x="141" y="141"/>
                    <a:pt x="141" y="141"/>
                    <a:pt x="140" y="141"/>
                  </a:cubicBezTo>
                  <a:cubicBezTo>
                    <a:pt x="140" y="141"/>
                    <a:pt x="140" y="140"/>
                    <a:pt x="140" y="140"/>
                  </a:cubicBezTo>
                  <a:cubicBezTo>
                    <a:pt x="139" y="140"/>
                    <a:pt x="139" y="141"/>
                    <a:pt x="139" y="141"/>
                  </a:cubicBezTo>
                  <a:cubicBezTo>
                    <a:pt x="139" y="141"/>
                    <a:pt x="139" y="141"/>
                    <a:pt x="139" y="141"/>
                  </a:cubicBezTo>
                  <a:cubicBezTo>
                    <a:pt x="139" y="141"/>
                    <a:pt x="138" y="140"/>
                    <a:pt x="138" y="140"/>
                  </a:cubicBezTo>
                  <a:cubicBezTo>
                    <a:pt x="138" y="140"/>
                    <a:pt x="138" y="140"/>
                    <a:pt x="137" y="140"/>
                  </a:cubicBezTo>
                  <a:cubicBezTo>
                    <a:pt x="137" y="140"/>
                    <a:pt x="136" y="140"/>
                    <a:pt x="136" y="140"/>
                  </a:cubicBezTo>
                  <a:cubicBezTo>
                    <a:pt x="136" y="140"/>
                    <a:pt x="135" y="140"/>
                    <a:pt x="135" y="140"/>
                  </a:cubicBezTo>
                  <a:cubicBezTo>
                    <a:pt x="135" y="140"/>
                    <a:pt x="135" y="140"/>
                    <a:pt x="134" y="140"/>
                  </a:cubicBezTo>
                  <a:cubicBezTo>
                    <a:pt x="134" y="140"/>
                    <a:pt x="134" y="140"/>
                    <a:pt x="134" y="139"/>
                  </a:cubicBezTo>
                  <a:cubicBezTo>
                    <a:pt x="134" y="139"/>
                    <a:pt x="134" y="139"/>
                    <a:pt x="134" y="138"/>
                  </a:cubicBezTo>
                  <a:cubicBezTo>
                    <a:pt x="134" y="138"/>
                    <a:pt x="134" y="138"/>
                    <a:pt x="134" y="138"/>
                  </a:cubicBezTo>
                  <a:cubicBezTo>
                    <a:pt x="134" y="138"/>
                    <a:pt x="134" y="138"/>
                    <a:pt x="134" y="137"/>
                  </a:cubicBezTo>
                  <a:cubicBezTo>
                    <a:pt x="134" y="137"/>
                    <a:pt x="134" y="137"/>
                    <a:pt x="133" y="137"/>
                  </a:cubicBezTo>
                  <a:cubicBezTo>
                    <a:pt x="133" y="137"/>
                    <a:pt x="133" y="137"/>
                    <a:pt x="133" y="137"/>
                  </a:cubicBezTo>
                  <a:cubicBezTo>
                    <a:pt x="133" y="136"/>
                    <a:pt x="133" y="136"/>
                    <a:pt x="133" y="136"/>
                  </a:cubicBezTo>
                  <a:cubicBezTo>
                    <a:pt x="133" y="136"/>
                    <a:pt x="133" y="135"/>
                    <a:pt x="133" y="135"/>
                  </a:cubicBezTo>
                  <a:cubicBezTo>
                    <a:pt x="132" y="135"/>
                    <a:pt x="132" y="134"/>
                    <a:pt x="132" y="134"/>
                  </a:cubicBezTo>
                  <a:cubicBezTo>
                    <a:pt x="132" y="134"/>
                    <a:pt x="131" y="134"/>
                    <a:pt x="131" y="134"/>
                  </a:cubicBezTo>
                  <a:cubicBezTo>
                    <a:pt x="131" y="134"/>
                    <a:pt x="131" y="134"/>
                    <a:pt x="131" y="135"/>
                  </a:cubicBezTo>
                  <a:cubicBezTo>
                    <a:pt x="131" y="135"/>
                    <a:pt x="130" y="135"/>
                    <a:pt x="130" y="135"/>
                  </a:cubicBezTo>
                  <a:cubicBezTo>
                    <a:pt x="130" y="135"/>
                    <a:pt x="130" y="135"/>
                    <a:pt x="130" y="134"/>
                  </a:cubicBezTo>
                  <a:cubicBezTo>
                    <a:pt x="129" y="134"/>
                    <a:pt x="129" y="134"/>
                    <a:pt x="129" y="134"/>
                  </a:cubicBezTo>
                  <a:cubicBezTo>
                    <a:pt x="128" y="134"/>
                    <a:pt x="128" y="134"/>
                    <a:pt x="128" y="134"/>
                  </a:cubicBezTo>
                  <a:cubicBezTo>
                    <a:pt x="128" y="134"/>
                    <a:pt x="128" y="134"/>
                    <a:pt x="127" y="134"/>
                  </a:cubicBezTo>
                  <a:cubicBezTo>
                    <a:pt x="127" y="134"/>
                    <a:pt x="127" y="134"/>
                    <a:pt x="127" y="134"/>
                  </a:cubicBezTo>
                  <a:cubicBezTo>
                    <a:pt x="127" y="133"/>
                    <a:pt x="126" y="133"/>
                    <a:pt x="126" y="134"/>
                  </a:cubicBezTo>
                  <a:cubicBezTo>
                    <a:pt x="126" y="134"/>
                    <a:pt x="126" y="134"/>
                    <a:pt x="126" y="134"/>
                  </a:cubicBezTo>
                  <a:cubicBezTo>
                    <a:pt x="126" y="134"/>
                    <a:pt x="126" y="134"/>
                    <a:pt x="126" y="134"/>
                  </a:cubicBezTo>
                  <a:cubicBezTo>
                    <a:pt x="126" y="135"/>
                    <a:pt x="126" y="135"/>
                    <a:pt x="126" y="135"/>
                  </a:cubicBezTo>
                  <a:cubicBezTo>
                    <a:pt x="126" y="135"/>
                    <a:pt x="125" y="135"/>
                    <a:pt x="125" y="135"/>
                  </a:cubicBezTo>
                  <a:cubicBezTo>
                    <a:pt x="125" y="135"/>
                    <a:pt x="125" y="136"/>
                    <a:pt x="124" y="136"/>
                  </a:cubicBezTo>
                  <a:cubicBezTo>
                    <a:pt x="124" y="136"/>
                    <a:pt x="124" y="137"/>
                    <a:pt x="124" y="137"/>
                  </a:cubicBezTo>
                  <a:cubicBezTo>
                    <a:pt x="124" y="137"/>
                    <a:pt x="124" y="137"/>
                    <a:pt x="123" y="137"/>
                  </a:cubicBezTo>
                  <a:cubicBezTo>
                    <a:pt x="123" y="137"/>
                    <a:pt x="122" y="138"/>
                    <a:pt x="122" y="138"/>
                  </a:cubicBezTo>
                  <a:cubicBezTo>
                    <a:pt x="121" y="138"/>
                    <a:pt x="120" y="138"/>
                    <a:pt x="119" y="138"/>
                  </a:cubicBezTo>
                  <a:cubicBezTo>
                    <a:pt x="119" y="139"/>
                    <a:pt x="119" y="139"/>
                    <a:pt x="118" y="139"/>
                  </a:cubicBezTo>
                  <a:cubicBezTo>
                    <a:pt x="118" y="139"/>
                    <a:pt x="117" y="138"/>
                    <a:pt x="117" y="139"/>
                  </a:cubicBezTo>
                  <a:cubicBezTo>
                    <a:pt x="117" y="139"/>
                    <a:pt x="116" y="139"/>
                    <a:pt x="116" y="139"/>
                  </a:cubicBezTo>
                  <a:cubicBezTo>
                    <a:pt x="116" y="139"/>
                    <a:pt x="116" y="139"/>
                    <a:pt x="116" y="140"/>
                  </a:cubicBezTo>
                  <a:cubicBezTo>
                    <a:pt x="115" y="140"/>
                    <a:pt x="115" y="140"/>
                    <a:pt x="115" y="140"/>
                  </a:cubicBezTo>
                  <a:cubicBezTo>
                    <a:pt x="115" y="141"/>
                    <a:pt x="115" y="140"/>
                    <a:pt x="114" y="140"/>
                  </a:cubicBezTo>
                  <a:cubicBezTo>
                    <a:pt x="114" y="140"/>
                    <a:pt x="114" y="141"/>
                    <a:pt x="113" y="141"/>
                  </a:cubicBezTo>
                  <a:cubicBezTo>
                    <a:pt x="113" y="141"/>
                    <a:pt x="113" y="141"/>
                    <a:pt x="112" y="141"/>
                  </a:cubicBezTo>
                  <a:cubicBezTo>
                    <a:pt x="112" y="141"/>
                    <a:pt x="111" y="141"/>
                    <a:pt x="111" y="141"/>
                  </a:cubicBezTo>
                  <a:cubicBezTo>
                    <a:pt x="111" y="141"/>
                    <a:pt x="110" y="141"/>
                    <a:pt x="110" y="141"/>
                  </a:cubicBezTo>
                  <a:cubicBezTo>
                    <a:pt x="110" y="142"/>
                    <a:pt x="109" y="142"/>
                    <a:pt x="109" y="142"/>
                  </a:cubicBezTo>
                  <a:cubicBezTo>
                    <a:pt x="109" y="142"/>
                    <a:pt x="108" y="142"/>
                    <a:pt x="108" y="143"/>
                  </a:cubicBezTo>
                  <a:cubicBezTo>
                    <a:pt x="108" y="143"/>
                    <a:pt x="108" y="143"/>
                    <a:pt x="108" y="143"/>
                  </a:cubicBezTo>
                  <a:cubicBezTo>
                    <a:pt x="108" y="143"/>
                    <a:pt x="107" y="143"/>
                    <a:pt x="107" y="143"/>
                  </a:cubicBezTo>
                  <a:cubicBezTo>
                    <a:pt x="107" y="143"/>
                    <a:pt x="107" y="143"/>
                    <a:pt x="107" y="143"/>
                  </a:cubicBezTo>
                  <a:cubicBezTo>
                    <a:pt x="106" y="142"/>
                    <a:pt x="106" y="142"/>
                    <a:pt x="106" y="142"/>
                  </a:cubicBezTo>
                  <a:cubicBezTo>
                    <a:pt x="105" y="142"/>
                    <a:pt x="105" y="142"/>
                    <a:pt x="105" y="142"/>
                  </a:cubicBezTo>
                  <a:cubicBezTo>
                    <a:pt x="104" y="142"/>
                    <a:pt x="104" y="142"/>
                    <a:pt x="103" y="142"/>
                  </a:cubicBezTo>
                  <a:cubicBezTo>
                    <a:pt x="103" y="142"/>
                    <a:pt x="103" y="143"/>
                    <a:pt x="103" y="143"/>
                  </a:cubicBezTo>
                  <a:cubicBezTo>
                    <a:pt x="103" y="143"/>
                    <a:pt x="103" y="144"/>
                    <a:pt x="103" y="144"/>
                  </a:cubicBezTo>
                  <a:cubicBezTo>
                    <a:pt x="103" y="144"/>
                    <a:pt x="102" y="144"/>
                    <a:pt x="102" y="144"/>
                  </a:cubicBezTo>
                  <a:cubicBezTo>
                    <a:pt x="102" y="144"/>
                    <a:pt x="102" y="145"/>
                    <a:pt x="102" y="145"/>
                  </a:cubicBezTo>
                  <a:cubicBezTo>
                    <a:pt x="102" y="145"/>
                    <a:pt x="103" y="145"/>
                    <a:pt x="103" y="145"/>
                  </a:cubicBezTo>
                  <a:cubicBezTo>
                    <a:pt x="103" y="145"/>
                    <a:pt x="103" y="145"/>
                    <a:pt x="104" y="145"/>
                  </a:cubicBezTo>
                  <a:cubicBezTo>
                    <a:pt x="104" y="145"/>
                    <a:pt x="104" y="145"/>
                    <a:pt x="104" y="145"/>
                  </a:cubicBezTo>
                  <a:cubicBezTo>
                    <a:pt x="105" y="145"/>
                    <a:pt x="105" y="145"/>
                    <a:pt x="105" y="145"/>
                  </a:cubicBezTo>
                  <a:cubicBezTo>
                    <a:pt x="104" y="146"/>
                    <a:pt x="104" y="146"/>
                    <a:pt x="104" y="146"/>
                  </a:cubicBezTo>
                  <a:cubicBezTo>
                    <a:pt x="104" y="146"/>
                    <a:pt x="104" y="146"/>
                    <a:pt x="104" y="146"/>
                  </a:cubicBezTo>
                  <a:cubicBezTo>
                    <a:pt x="103" y="146"/>
                    <a:pt x="104" y="147"/>
                    <a:pt x="104" y="147"/>
                  </a:cubicBezTo>
                  <a:cubicBezTo>
                    <a:pt x="104" y="147"/>
                    <a:pt x="104" y="147"/>
                    <a:pt x="105" y="147"/>
                  </a:cubicBezTo>
                  <a:cubicBezTo>
                    <a:pt x="105" y="147"/>
                    <a:pt x="105" y="147"/>
                    <a:pt x="105" y="147"/>
                  </a:cubicBezTo>
                  <a:cubicBezTo>
                    <a:pt x="106" y="147"/>
                    <a:pt x="106" y="147"/>
                    <a:pt x="106" y="147"/>
                  </a:cubicBezTo>
                  <a:cubicBezTo>
                    <a:pt x="106" y="147"/>
                    <a:pt x="106" y="147"/>
                    <a:pt x="106" y="148"/>
                  </a:cubicBezTo>
                  <a:cubicBezTo>
                    <a:pt x="106" y="148"/>
                    <a:pt x="106" y="148"/>
                    <a:pt x="106" y="148"/>
                  </a:cubicBezTo>
                  <a:cubicBezTo>
                    <a:pt x="106" y="148"/>
                    <a:pt x="105" y="148"/>
                    <a:pt x="105" y="148"/>
                  </a:cubicBezTo>
                  <a:cubicBezTo>
                    <a:pt x="105" y="148"/>
                    <a:pt x="104" y="148"/>
                    <a:pt x="104" y="148"/>
                  </a:cubicBezTo>
                  <a:cubicBezTo>
                    <a:pt x="104" y="149"/>
                    <a:pt x="103" y="149"/>
                    <a:pt x="103" y="149"/>
                  </a:cubicBezTo>
                  <a:cubicBezTo>
                    <a:pt x="103" y="149"/>
                    <a:pt x="103" y="150"/>
                    <a:pt x="103" y="150"/>
                  </a:cubicBezTo>
                  <a:cubicBezTo>
                    <a:pt x="103" y="150"/>
                    <a:pt x="103" y="151"/>
                    <a:pt x="103" y="151"/>
                  </a:cubicBezTo>
                  <a:cubicBezTo>
                    <a:pt x="103" y="151"/>
                    <a:pt x="103" y="152"/>
                    <a:pt x="103" y="152"/>
                  </a:cubicBezTo>
                  <a:cubicBezTo>
                    <a:pt x="103" y="152"/>
                    <a:pt x="103" y="152"/>
                    <a:pt x="103" y="153"/>
                  </a:cubicBezTo>
                  <a:cubicBezTo>
                    <a:pt x="103" y="153"/>
                    <a:pt x="102" y="153"/>
                    <a:pt x="102" y="153"/>
                  </a:cubicBezTo>
                  <a:cubicBezTo>
                    <a:pt x="102" y="153"/>
                    <a:pt x="101" y="153"/>
                    <a:pt x="101" y="153"/>
                  </a:cubicBezTo>
                  <a:cubicBezTo>
                    <a:pt x="101" y="153"/>
                    <a:pt x="101" y="154"/>
                    <a:pt x="101" y="154"/>
                  </a:cubicBezTo>
                  <a:cubicBezTo>
                    <a:pt x="101" y="154"/>
                    <a:pt x="101" y="154"/>
                    <a:pt x="102" y="154"/>
                  </a:cubicBezTo>
                  <a:cubicBezTo>
                    <a:pt x="102" y="154"/>
                    <a:pt x="102" y="154"/>
                    <a:pt x="102" y="154"/>
                  </a:cubicBezTo>
                  <a:cubicBezTo>
                    <a:pt x="103" y="154"/>
                    <a:pt x="103" y="155"/>
                    <a:pt x="104" y="155"/>
                  </a:cubicBezTo>
                  <a:cubicBezTo>
                    <a:pt x="104" y="155"/>
                    <a:pt x="104" y="156"/>
                    <a:pt x="104" y="156"/>
                  </a:cubicBezTo>
                  <a:cubicBezTo>
                    <a:pt x="104" y="156"/>
                    <a:pt x="104" y="156"/>
                    <a:pt x="104" y="156"/>
                  </a:cubicBezTo>
                  <a:cubicBezTo>
                    <a:pt x="105" y="156"/>
                    <a:pt x="105" y="156"/>
                    <a:pt x="106" y="156"/>
                  </a:cubicBezTo>
                  <a:cubicBezTo>
                    <a:pt x="106" y="156"/>
                    <a:pt x="106" y="157"/>
                    <a:pt x="106" y="157"/>
                  </a:cubicBezTo>
                  <a:cubicBezTo>
                    <a:pt x="106" y="157"/>
                    <a:pt x="106" y="158"/>
                    <a:pt x="106" y="158"/>
                  </a:cubicBezTo>
                  <a:cubicBezTo>
                    <a:pt x="106" y="159"/>
                    <a:pt x="105" y="159"/>
                    <a:pt x="105" y="159"/>
                  </a:cubicBezTo>
                  <a:cubicBezTo>
                    <a:pt x="105" y="160"/>
                    <a:pt x="104" y="160"/>
                    <a:pt x="104" y="160"/>
                  </a:cubicBezTo>
                  <a:cubicBezTo>
                    <a:pt x="104" y="160"/>
                    <a:pt x="103" y="160"/>
                    <a:pt x="103" y="160"/>
                  </a:cubicBezTo>
                  <a:cubicBezTo>
                    <a:pt x="103" y="160"/>
                    <a:pt x="102" y="160"/>
                    <a:pt x="102" y="159"/>
                  </a:cubicBezTo>
                  <a:cubicBezTo>
                    <a:pt x="102" y="159"/>
                    <a:pt x="102" y="159"/>
                    <a:pt x="102" y="159"/>
                  </a:cubicBezTo>
                  <a:cubicBezTo>
                    <a:pt x="102" y="159"/>
                    <a:pt x="101" y="159"/>
                    <a:pt x="101" y="159"/>
                  </a:cubicBezTo>
                  <a:cubicBezTo>
                    <a:pt x="101" y="159"/>
                    <a:pt x="101" y="160"/>
                    <a:pt x="101" y="160"/>
                  </a:cubicBezTo>
                  <a:cubicBezTo>
                    <a:pt x="101" y="160"/>
                    <a:pt x="101" y="160"/>
                    <a:pt x="101" y="160"/>
                  </a:cubicBezTo>
                  <a:cubicBezTo>
                    <a:pt x="101" y="161"/>
                    <a:pt x="101" y="161"/>
                    <a:pt x="101" y="161"/>
                  </a:cubicBezTo>
                  <a:cubicBezTo>
                    <a:pt x="101" y="161"/>
                    <a:pt x="100" y="161"/>
                    <a:pt x="100" y="161"/>
                  </a:cubicBezTo>
                  <a:cubicBezTo>
                    <a:pt x="100" y="161"/>
                    <a:pt x="100" y="160"/>
                    <a:pt x="100" y="160"/>
                  </a:cubicBezTo>
                  <a:cubicBezTo>
                    <a:pt x="100" y="160"/>
                    <a:pt x="100" y="160"/>
                    <a:pt x="99" y="160"/>
                  </a:cubicBezTo>
                  <a:cubicBezTo>
                    <a:pt x="99" y="160"/>
                    <a:pt x="99" y="160"/>
                    <a:pt x="98" y="160"/>
                  </a:cubicBezTo>
                  <a:cubicBezTo>
                    <a:pt x="98" y="160"/>
                    <a:pt x="98" y="160"/>
                    <a:pt x="98" y="160"/>
                  </a:cubicBezTo>
                  <a:cubicBezTo>
                    <a:pt x="97" y="160"/>
                    <a:pt x="97" y="159"/>
                    <a:pt x="97" y="159"/>
                  </a:cubicBezTo>
                  <a:cubicBezTo>
                    <a:pt x="97" y="159"/>
                    <a:pt x="96" y="158"/>
                    <a:pt x="96" y="158"/>
                  </a:cubicBezTo>
                  <a:cubicBezTo>
                    <a:pt x="96" y="158"/>
                    <a:pt x="95" y="158"/>
                    <a:pt x="95" y="158"/>
                  </a:cubicBezTo>
                  <a:cubicBezTo>
                    <a:pt x="95" y="158"/>
                    <a:pt x="95" y="158"/>
                    <a:pt x="94" y="158"/>
                  </a:cubicBezTo>
                  <a:cubicBezTo>
                    <a:pt x="94" y="158"/>
                    <a:pt x="94" y="159"/>
                    <a:pt x="94" y="159"/>
                  </a:cubicBezTo>
                  <a:cubicBezTo>
                    <a:pt x="94" y="159"/>
                    <a:pt x="94" y="159"/>
                    <a:pt x="94" y="159"/>
                  </a:cubicBezTo>
                  <a:cubicBezTo>
                    <a:pt x="94" y="160"/>
                    <a:pt x="93" y="160"/>
                    <a:pt x="93" y="159"/>
                  </a:cubicBezTo>
                  <a:cubicBezTo>
                    <a:pt x="93" y="159"/>
                    <a:pt x="93" y="159"/>
                    <a:pt x="93" y="159"/>
                  </a:cubicBezTo>
                  <a:cubicBezTo>
                    <a:pt x="93" y="159"/>
                    <a:pt x="92" y="158"/>
                    <a:pt x="92" y="158"/>
                  </a:cubicBezTo>
                  <a:cubicBezTo>
                    <a:pt x="92" y="158"/>
                    <a:pt x="91" y="158"/>
                    <a:pt x="91" y="158"/>
                  </a:cubicBezTo>
                  <a:cubicBezTo>
                    <a:pt x="91" y="158"/>
                    <a:pt x="90" y="159"/>
                    <a:pt x="90" y="159"/>
                  </a:cubicBezTo>
                  <a:cubicBezTo>
                    <a:pt x="90" y="159"/>
                    <a:pt x="90" y="159"/>
                    <a:pt x="90" y="159"/>
                  </a:cubicBezTo>
                  <a:cubicBezTo>
                    <a:pt x="89" y="159"/>
                    <a:pt x="89" y="160"/>
                    <a:pt x="89" y="160"/>
                  </a:cubicBezTo>
                  <a:cubicBezTo>
                    <a:pt x="89" y="160"/>
                    <a:pt x="89" y="160"/>
                    <a:pt x="89" y="161"/>
                  </a:cubicBezTo>
                  <a:cubicBezTo>
                    <a:pt x="89" y="161"/>
                    <a:pt x="88" y="161"/>
                    <a:pt x="88" y="161"/>
                  </a:cubicBezTo>
                  <a:cubicBezTo>
                    <a:pt x="88" y="161"/>
                    <a:pt x="88" y="161"/>
                    <a:pt x="87" y="161"/>
                  </a:cubicBezTo>
                  <a:cubicBezTo>
                    <a:pt x="87" y="161"/>
                    <a:pt x="87" y="161"/>
                    <a:pt x="86" y="161"/>
                  </a:cubicBezTo>
                  <a:cubicBezTo>
                    <a:pt x="86" y="161"/>
                    <a:pt x="86" y="160"/>
                    <a:pt x="86" y="160"/>
                  </a:cubicBezTo>
                  <a:cubicBezTo>
                    <a:pt x="86" y="160"/>
                    <a:pt x="86" y="159"/>
                    <a:pt x="86" y="159"/>
                  </a:cubicBezTo>
                  <a:cubicBezTo>
                    <a:pt x="85" y="159"/>
                    <a:pt x="85" y="159"/>
                    <a:pt x="85" y="159"/>
                  </a:cubicBezTo>
                  <a:cubicBezTo>
                    <a:pt x="85" y="159"/>
                    <a:pt x="85" y="159"/>
                    <a:pt x="85" y="159"/>
                  </a:cubicBezTo>
                  <a:cubicBezTo>
                    <a:pt x="85" y="159"/>
                    <a:pt x="85" y="159"/>
                    <a:pt x="84" y="160"/>
                  </a:cubicBezTo>
                  <a:cubicBezTo>
                    <a:pt x="84" y="160"/>
                    <a:pt x="84" y="160"/>
                    <a:pt x="84" y="161"/>
                  </a:cubicBezTo>
                  <a:cubicBezTo>
                    <a:pt x="84" y="161"/>
                    <a:pt x="85" y="161"/>
                    <a:pt x="84" y="161"/>
                  </a:cubicBezTo>
                  <a:cubicBezTo>
                    <a:pt x="84" y="161"/>
                    <a:pt x="84" y="161"/>
                    <a:pt x="84" y="161"/>
                  </a:cubicBezTo>
                  <a:cubicBezTo>
                    <a:pt x="84" y="161"/>
                    <a:pt x="84" y="161"/>
                    <a:pt x="83" y="161"/>
                  </a:cubicBezTo>
                  <a:cubicBezTo>
                    <a:pt x="83" y="161"/>
                    <a:pt x="84" y="161"/>
                    <a:pt x="83" y="160"/>
                  </a:cubicBezTo>
                  <a:cubicBezTo>
                    <a:pt x="83" y="160"/>
                    <a:pt x="83" y="160"/>
                    <a:pt x="83" y="160"/>
                  </a:cubicBezTo>
                  <a:cubicBezTo>
                    <a:pt x="83" y="159"/>
                    <a:pt x="82" y="159"/>
                    <a:pt x="82" y="159"/>
                  </a:cubicBezTo>
                  <a:cubicBezTo>
                    <a:pt x="82" y="159"/>
                    <a:pt x="82" y="158"/>
                    <a:pt x="82" y="158"/>
                  </a:cubicBezTo>
                  <a:cubicBezTo>
                    <a:pt x="81" y="158"/>
                    <a:pt x="81" y="158"/>
                    <a:pt x="81" y="158"/>
                  </a:cubicBezTo>
                  <a:cubicBezTo>
                    <a:pt x="80" y="158"/>
                    <a:pt x="80" y="157"/>
                    <a:pt x="80" y="157"/>
                  </a:cubicBezTo>
                  <a:cubicBezTo>
                    <a:pt x="80" y="157"/>
                    <a:pt x="79" y="156"/>
                    <a:pt x="79" y="156"/>
                  </a:cubicBezTo>
                  <a:cubicBezTo>
                    <a:pt x="79" y="156"/>
                    <a:pt x="78" y="156"/>
                    <a:pt x="78" y="156"/>
                  </a:cubicBezTo>
                  <a:cubicBezTo>
                    <a:pt x="78" y="156"/>
                    <a:pt x="78" y="156"/>
                    <a:pt x="77" y="156"/>
                  </a:cubicBezTo>
                  <a:cubicBezTo>
                    <a:pt x="77" y="156"/>
                    <a:pt x="77" y="156"/>
                    <a:pt x="77" y="156"/>
                  </a:cubicBezTo>
                  <a:cubicBezTo>
                    <a:pt x="77" y="155"/>
                    <a:pt x="77" y="155"/>
                    <a:pt x="76" y="155"/>
                  </a:cubicBezTo>
                  <a:cubicBezTo>
                    <a:pt x="76" y="155"/>
                    <a:pt x="76" y="156"/>
                    <a:pt x="76" y="156"/>
                  </a:cubicBezTo>
                  <a:cubicBezTo>
                    <a:pt x="75" y="156"/>
                    <a:pt x="75" y="156"/>
                    <a:pt x="75" y="156"/>
                  </a:cubicBezTo>
                  <a:cubicBezTo>
                    <a:pt x="75" y="156"/>
                    <a:pt x="74" y="156"/>
                    <a:pt x="74" y="156"/>
                  </a:cubicBezTo>
                  <a:cubicBezTo>
                    <a:pt x="74" y="156"/>
                    <a:pt x="74" y="156"/>
                    <a:pt x="74" y="156"/>
                  </a:cubicBezTo>
                  <a:cubicBezTo>
                    <a:pt x="73" y="156"/>
                    <a:pt x="73" y="156"/>
                    <a:pt x="73" y="156"/>
                  </a:cubicBezTo>
                  <a:cubicBezTo>
                    <a:pt x="73" y="155"/>
                    <a:pt x="72" y="155"/>
                    <a:pt x="72" y="156"/>
                  </a:cubicBezTo>
                  <a:cubicBezTo>
                    <a:pt x="72" y="156"/>
                    <a:pt x="71" y="156"/>
                    <a:pt x="71" y="156"/>
                  </a:cubicBezTo>
                  <a:cubicBezTo>
                    <a:pt x="71" y="157"/>
                    <a:pt x="71" y="157"/>
                    <a:pt x="71" y="157"/>
                  </a:cubicBezTo>
                  <a:cubicBezTo>
                    <a:pt x="70" y="157"/>
                    <a:pt x="70" y="158"/>
                    <a:pt x="70" y="158"/>
                  </a:cubicBezTo>
                  <a:cubicBezTo>
                    <a:pt x="69" y="158"/>
                    <a:pt x="69" y="158"/>
                    <a:pt x="68" y="158"/>
                  </a:cubicBezTo>
                  <a:cubicBezTo>
                    <a:pt x="68" y="158"/>
                    <a:pt x="68" y="159"/>
                    <a:pt x="68" y="159"/>
                  </a:cubicBezTo>
                  <a:cubicBezTo>
                    <a:pt x="68" y="159"/>
                    <a:pt x="68" y="159"/>
                    <a:pt x="68" y="160"/>
                  </a:cubicBezTo>
                  <a:cubicBezTo>
                    <a:pt x="68" y="160"/>
                    <a:pt x="67" y="160"/>
                    <a:pt x="67" y="160"/>
                  </a:cubicBezTo>
                  <a:cubicBezTo>
                    <a:pt x="67" y="161"/>
                    <a:pt x="66" y="161"/>
                    <a:pt x="66" y="161"/>
                  </a:cubicBezTo>
                  <a:cubicBezTo>
                    <a:pt x="66" y="161"/>
                    <a:pt x="65" y="161"/>
                    <a:pt x="65" y="161"/>
                  </a:cubicBezTo>
                  <a:cubicBezTo>
                    <a:pt x="65" y="161"/>
                    <a:pt x="65" y="162"/>
                    <a:pt x="65" y="162"/>
                  </a:cubicBezTo>
                  <a:cubicBezTo>
                    <a:pt x="65" y="162"/>
                    <a:pt x="65" y="163"/>
                    <a:pt x="65" y="163"/>
                  </a:cubicBezTo>
                  <a:cubicBezTo>
                    <a:pt x="66" y="164"/>
                    <a:pt x="66" y="164"/>
                    <a:pt x="66" y="164"/>
                  </a:cubicBezTo>
                  <a:cubicBezTo>
                    <a:pt x="66" y="164"/>
                    <a:pt x="65" y="165"/>
                    <a:pt x="65" y="165"/>
                  </a:cubicBezTo>
                  <a:cubicBezTo>
                    <a:pt x="65" y="165"/>
                    <a:pt x="64" y="165"/>
                    <a:pt x="64" y="165"/>
                  </a:cubicBezTo>
                  <a:cubicBezTo>
                    <a:pt x="64" y="165"/>
                    <a:pt x="64" y="164"/>
                    <a:pt x="63" y="164"/>
                  </a:cubicBezTo>
                  <a:cubicBezTo>
                    <a:pt x="63" y="164"/>
                    <a:pt x="63" y="164"/>
                    <a:pt x="63" y="164"/>
                  </a:cubicBezTo>
                  <a:cubicBezTo>
                    <a:pt x="63" y="164"/>
                    <a:pt x="63" y="163"/>
                    <a:pt x="62" y="163"/>
                  </a:cubicBezTo>
                  <a:cubicBezTo>
                    <a:pt x="62" y="163"/>
                    <a:pt x="62" y="162"/>
                    <a:pt x="62" y="162"/>
                  </a:cubicBezTo>
                  <a:cubicBezTo>
                    <a:pt x="62" y="162"/>
                    <a:pt x="62" y="162"/>
                    <a:pt x="61" y="162"/>
                  </a:cubicBezTo>
                  <a:cubicBezTo>
                    <a:pt x="61" y="162"/>
                    <a:pt x="61" y="162"/>
                    <a:pt x="61" y="162"/>
                  </a:cubicBezTo>
                  <a:cubicBezTo>
                    <a:pt x="61" y="163"/>
                    <a:pt x="61" y="163"/>
                    <a:pt x="61" y="163"/>
                  </a:cubicBezTo>
                  <a:cubicBezTo>
                    <a:pt x="61" y="164"/>
                    <a:pt x="61" y="164"/>
                    <a:pt x="61" y="165"/>
                  </a:cubicBezTo>
                  <a:cubicBezTo>
                    <a:pt x="60" y="165"/>
                    <a:pt x="60" y="165"/>
                    <a:pt x="60" y="165"/>
                  </a:cubicBezTo>
                  <a:cubicBezTo>
                    <a:pt x="60" y="165"/>
                    <a:pt x="59" y="166"/>
                    <a:pt x="59" y="166"/>
                  </a:cubicBezTo>
                  <a:cubicBezTo>
                    <a:pt x="59" y="166"/>
                    <a:pt x="59" y="167"/>
                    <a:pt x="59" y="167"/>
                  </a:cubicBezTo>
                  <a:cubicBezTo>
                    <a:pt x="59" y="167"/>
                    <a:pt x="59" y="167"/>
                    <a:pt x="59" y="168"/>
                  </a:cubicBezTo>
                  <a:cubicBezTo>
                    <a:pt x="59" y="168"/>
                    <a:pt x="59" y="169"/>
                    <a:pt x="59" y="169"/>
                  </a:cubicBezTo>
                  <a:cubicBezTo>
                    <a:pt x="59" y="170"/>
                    <a:pt x="59" y="170"/>
                    <a:pt x="59" y="170"/>
                  </a:cubicBezTo>
                  <a:cubicBezTo>
                    <a:pt x="58" y="171"/>
                    <a:pt x="58" y="171"/>
                    <a:pt x="59" y="172"/>
                  </a:cubicBezTo>
                  <a:cubicBezTo>
                    <a:pt x="59" y="172"/>
                    <a:pt x="59" y="172"/>
                    <a:pt x="59" y="172"/>
                  </a:cubicBezTo>
                  <a:cubicBezTo>
                    <a:pt x="59" y="173"/>
                    <a:pt x="59" y="173"/>
                    <a:pt x="60" y="173"/>
                  </a:cubicBezTo>
                  <a:cubicBezTo>
                    <a:pt x="60" y="173"/>
                    <a:pt x="60" y="173"/>
                    <a:pt x="60" y="173"/>
                  </a:cubicBezTo>
                  <a:cubicBezTo>
                    <a:pt x="60" y="173"/>
                    <a:pt x="60" y="174"/>
                    <a:pt x="60" y="174"/>
                  </a:cubicBezTo>
                  <a:cubicBezTo>
                    <a:pt x="60" y="174"/>
                    <a:pt x="60" y="175"/>
                    <a:pt x="60" y="175"/>
                  </a:cubicBezTo>
                  <a:cubicBezTo>
                    <a:pt x="60" y="175"/>
                    <a:pt x="61" y="175"/>
                    <a:pt x="61" y="175"/>
                  </a:cubicBezTo>
                  <a:cubicBezTo>
                    <a:pt x="61" y="175"/>
                    <a:pt x="62" y="175"/>
                    <a:pt x="62" y="175"/>
                  </a:cubicBezTo>
                  <a:cubicBezTo>
                    <a:pt x="62" y="175"/>
                    <a:pt x="63" y="176"/>
                    <a:pt x="63" y="176"/>
                  </a:cubicBezTo>
                  <a:cubicBezTo>
                    <a:pt x="63" y="176"/>
                    <a:pt x="64" y="176"/>
                    <a:pt x="64" y="176"/>
                  </a:cubicBezTo>
                  <a:cubicBezTo>
                    <a:pt x="64" y="176"/>
                    <a:pt x="64" y="176"/>
                    <a:pt x="64" y="176"/>
                  </a:cubicBezTo>
                  <a:cubicBezTo>
                    <a:pt x="64" y="177"/>
                    <a:pt x="65" y="177"/>
                    <a:pt x="65" y="178"/>
                  </a:cubicBezTo>
                  <a:cubicBezTo>
                    <a:pt x="65" y="178"/>
                    <a:pt x="66" y="179"/>
                    <a:pt x="66" y="179"/>
                  </a:cubicBezTo>
                  <a:cubicBezTo>
                    <a:pt x="66" y="179"/>
                    <a:pt x="67" y="180"/>
                    <a:pt x="67" y="180"/>
                  </a:cubicBezTo>
                  <a:cubicBezTo>
                    <a:pt x="67" y="180"/>
                    <a:pt x="67" y="181"/>
                    <a:pt x="67" y="182"/>
                  </a:cubicBezTo>
                  <a:cubicBezTo>
                    <a:pt x="67" y="182"/>
                    <a:pt x="67" y="182"/>
                    <a:pt x="67" y="183"/>
                  </a:cubicBezTo>
                  <a:cubicBezTo>
                    <a:pt x="67" y="183"/>
                    <a:pt x="67" y="183"/>
                    <a:pt x="67" y="183"/>
                  </a:cubicBezTo>
                  <a:cubicBezTo>
                    <a:pt x="67" y="183"/>
                    <a:pt x="67" y="183"/>
                    <a:pt x="67" y="183"/>
                  </a:cubicBezTo>
                  <a:cubicBezTo>
                    <a:pt x="67" y="183"/>
                    <a:pt x="67" y="183"/>
                    <a:pt x="67" y="184"/>
                  </a:cubicBezTo>
                  <a:cubicBezTo>
                    <a:pt x="67" y="184"/>
                    <a:pt x="67" y="184"/>
                    <a:pt x="67" y="184"/>
                  </a:cubicBezTo>
                  <a:cubicBezTo>
                    <a:pt x="67" y="184"/>
                    <a:pt x="66" y="185"/>
                    <a:pt x="66" y="185"/>
                  </a:cubicBezTo>
                  <a:cubicBezTo>
                    <a:pt x="66" y="185"/>
                    <a:pt x="66" y="185"/>
                    <a:pt x="66" y="185"/>
                  </a:cubicBezTo>
                  <a:cubicBezTo>
                    <a:pt x="66" y="186"/>
                    <a:pt x="66" y="186"/>
                    <a:pt x="65" y="186"/>
                  </a:cubicBezTo>
                  <a:cubicBezTo>
                    <a:pt x="65" y="186"/>
                    <a:pt x="65" y="186"/>
                    <a:pt x="64" y="186"/>
                  </a:cubicBezTo>
                  <a:cubicBezTo>
                    <a:pt x="64" y="187"/>
                    <a:pt x="64" y="187"/>
                    <a:pt x="64" y="187"/>
                  </a:cubicBezTo>
                  <a:cubicBezTo>
                    <a:pt x="64" y="188"/>
                    <a:pt x="64" y="188"/>
                    <a:pt x="64" y="188"/>
                  </a:cubicBezTo>
                  <a:cubicBezTo>
                    <a:pt x="63" y="188"/>
                    <a:pt x="63" y="188"/>
                    <a:pt x="62" y="188"/>
                  </a:cubicBezTo>
                  <a:cubicBezTo>
                    <a:pt x="62" y="188"/>
                    <a:pt x="62" y="188"/>
                    <a:pt x="62" y="188"/>
                  </a:cubicBezTo>
                  <a:cubicBezTo>
                    <a:pt x="62" y="188"/>
                    <a:pt x="61" y="189"/>
                    <a:pt x="61" y="189"/>
                  </a:cubicBezTo>
                  <a:cubicBezTo>
                    <a:pt x="61" y="189"/>
                    <a:pt x="61" y="190"/>
                    <a:pt x="61" y="190"/>
                  </a:cubicBezTo>
                  <a:cubicBezTo>
                    <a:pt x="61" y="190"/>
                    <a:pt x="61" y="191"/>
                    <a:pt x="61" y="191"/>
                  </a:cubicBezTo>
                  <a:cubicBezTo>
                    <a:pt x="61" y="191"/>
                    <a:pt x="60" y="192"/>
                    <a:pt x="60" y="192"/>
                  </a:cubicBezTo>
                  <a:cubicBezTo>
                    <a:pt x="60" y="192"/>
                    <a:pt x="60" y="192"/>
                    <a:pt x="60" y="192"/>
                  </a:cubicBezTo>
                  <a:cubicBezTo>
                    <a:pt x="60" y="193"/>
                    <a:pt x="60" y="193"/>
                    <a:pt x="60" y="193"/>
                  </a:cubicBezTo>
                  <a:cubicBezTo>
                    <a:pt x="60" y="193"/>
                    <a:pt x="60" y="194"/>
                    <a:pt x="60" y="194"/>
                  </a:cubicBezTo>
                  <a:cubicBezTo>
                    <a:pt x="60" y="194"/>
                    <a:pt x="60" y="195"/>
                    <a:pt x="60" y="195"/>
                  </a:cubicBezTo>
                  <a:cubicBezTo>
                    <a:pt x="61" y="195"/>
                    <a:pt x="61" y="196"/>
                    <a:pt x="61" y="196"/>
                  </a:cubicBezTo>
                  <a:cubicBezTo>
                    <a:pt x="61" y="196"/>
                    <a:pt x="61" y="197"/>
                    <a:pt x="61" y="197"/>
                  </a:cubicBezTo>
                  <a:cubicBezTo>
                    <a:pt x="62" y="197"/>
                    <a:pt x="62" y="198"/>
                    <a:pt x="62" y="198"/>
                  </a:cubicBezTo>
                  <a:cubicBezTo>
                    <a:pt x="62" y="198"/>
                    <a:pt x="62" y="198"/>
                    <a:pt x="63" y="199"/>
                  </a:cubicBezTo>
                  <a:cubicBezTo>
                    <a:pt x="63" y="199"/>
                    <a:pt x="63" y="199"/>
                    <a:pt x="63" y="199"/>
                  </a:cubicBezTo>
                  <a:cubicBezTo>
                    <a:pt x="63" y="200"/>
                    <a:pt x="63" y="200"/>
                    <a:pt x="63" y="200"/>
                  </a:cubicBezTo>
                  <a:cubicBezTo>
                    <a:pt x="63" y="201"/>
                    <a:pt x="63" y="201"/>
                    <a:pt x="63" y="202"/>
                  </a:cubicBezTo>
                  <a:cubicBezTo>
                    <a:pt x="63" y="202"/>
                    <a:pt x="63" y="202"/>
                    <a:pt x="63" y="202"/>
                  </a:cubicBezTo>
                  <a:cubicBezTo>
                    <a:pt x="63" y="202"/>
                    <a:pt x="64" y="203"/>
                    <a:pt x="64" y="203"/>
                  </a:cubicBezTo>
                  <a:cubicBezTo>
                    <a:pt x="64" y="204"/>
                    <a:pt x="64" y="204"/>
                    <a:pt x="65" y="204"/>
                  </a:cubicBezTo>
                  <a:cubicBezTo>
                    <a:pt x="65" y="205"/>
                    <a:pt x="66" y="205"/>
                    <a:pt x="66" y="206"/>
                  </a:cubicBezTo>
                  <a:cubicBezTo>
                    <a:pt x="66" y="206"/>
                    <a:pt x="66" y="207"/>
                    <a:pt x="67" y="207"/>
                  </a:cubicBezTo>
                  <a:cubicBezTo>
                    <a:pt x="67" y="207"/>
                    <a:pt x="67" y="207"/>
                    <a:pt x="67" y="208"/>
                  </a:cubicBezTo>
                  <a:cubicBezTo>
                    <a:pt x="67" y="208"/>
                    <a:pt x="67" y="208"/>
                    <a:pt x="67" y="208"/>
                  </a:cubicBezTo>
                  <a:cubicBezTo>
                    <a:pt x="67" y="208"/>
                    <a:pt x="66" y="208"/>
                    <a:pt x="66" y="208"/>
                  </a:cubicBezTo>
                  <a:cubicBezTo>
                    <a:pt x="66" y="208"/>
                    <a:pt x="65" y="208"/>
                    <a:pt x="65" y="208"/>
                  </a:cubicBezTo>
                  <a:cubicBezTo>
                    <a:pt x="65" y="209"/>
                    <a:pt x="65" y="209"/>
                    <a:pt x="65" y="209"/>
                  </a:cubicBezTo>
                  <a:cubicBezTo>
                    <a:pt x="65" y="209"/>
                    <a:pt x="64" y="209"/>
                    <a:pt x="64" y="209"/>
                  </a:cubicBezTo>
                  <a:cubicBezTo>
                    <a:pt x="64" y="209"/>
                    <a:pt x="64" y="210"/>
                    <a:pt x="64" y="210"/>
                  </a:cubicBezTo>
                  <a:cubicBezTo>
                    <a:pt x="63" y="210"/>
                    <a:pt x="63" y="210"/>
                    <a:pt x="63" y="210"/>
                  </a:cubicBezTo>
                  <a:cubicBezTo>
                    <a:pt x="63" y="210"/>
                    <a:pt x="62" y="210"/>
                    <a:pt x="62" y="209"/>
                  </a:cubicBezTo>
                  <a:cubicBezTo>
                    <a:pt x="62" y="209"/>
                    <a:pt x="62" y="209"/>
                    <a:pt x="62" y="208"/>
                  </a:cubicBezTo>
                  <a:cubicBezTo>
                    <a:pt x="62" y="208"/>
                    <a:pt x="61" y="208"/>
                    <a:pt x="61" y="208"/>
                  </a:cubicBezTo>
                  <a:cubicBezTo>
                    <a:pt x="61" y="208"/>
                    <a:pt x="61" y="208"/>
                    <a:pt x="60" y="207"/>
                  </a:cubicBezTo>
                  <a:cubicBezTo>
                    <a:pt x="60" y="207"/>
                    <a:pt x="60" y="207"/>
                    <a:pt x="60" y="207"/>
                  </a:cubicBezTo>
                  <a:close/>
                  <a:moveTo>
                    <a:pt x="254" y="135"/>
                  </a:moveTo>
                  <a:cubicBezTo>
                    <a:pt x="254" y="135"/>
                    <a:pt x="254" y="135"/>
                    <a:pt x="254" y="135"/>
                  </a:cubicBezTo>
                  <a:cubicBezTo>
                    <a:pt x="254" y="134"/>
                    <a:pt x="254" y="134"/>
                    <a:pt x="254" y="134"/>
                  </a:cubicBezTo>
                  <a:cubicBezTo>
                    <a:pt x="254" y="134"/>
                    <a:pt x="254" y="133"/>
                    <a:pt x="254" y="133"/>
                  </a:cubicBezTo>
                  <a:cubicBezTo>
                    <a:pt x="254" y="133"/>
                    <a:pt x="254" y="133"/>
                    <a:pt x="254" y="133"/>
                  </a:cubicBezTo>
                  <a:cubicBezTo>
                    <a:pt x="254" y="132"/>
                    <a:pt x="254" y="132"/>
                    <a:pt x="253" y="132"/>
                  </a:cubicBezTo>
                  <a:cubicBezTo>
                    <a:pt x="253" y="131"/>
                    <a:pt x="253" y="131"/>
                    <a:pt x="253" y="131"/>
                  </a:cubicBezTo>
                  <a:cubicBezTo>
                    <a:pt x="253" y="130"/>
                    <a:pt x="253" y="130"/>
                    <a:pt x="253" y="129"/>
                  </a:cubicBezTo>
                  <a:cubicBezTo>
                    <a:pt x="253" y="129"/>
                    <a:pt x="253" y="129"/>
                    <a:pt x="253" y="128"/>
                  </a:cubicBezTo>
                  <a:cubicBezTo>
                    <a:pt x="252" y="128"/>
                    <a:pt x="252" y="127"/>
                    <a:pt x="252" y="127"/>
                  </a:cubicBezTo>
                  <a:cubicBezTo>
                    <a:pt x="252" y="126"/>
                    <a:pt x="252" y="126"/>
                    <a:pt x="252" y="126"/>
                  </a:cubicBezTo>
                  <a:cubicBezTo>
                    <a:pt x="252" y="126"/>
                    <a:pt x="252" y="125"/>
                    <a:pt x="252" y="125"/>
                  </a:cubicBezTo>
                  <a:cubicBezTo>
                    <a:pt x="252" y="125"/>
                    <a:pt x="252" y="124"/>
                    <a:pt x="251" y="124"/>
                  </a:cubicBezTo>
                  <a:cubicBezTo>
                    <a:pt x="251" y="124"/>
                    <a:pt x="251" y="124"/>
                    <a:pt x="251" y="124"/>
                  </a:cubicBezTo>
                  <a:cubicBezTo>
                    <a:pt x="251" y="123"/>
                    <a:pt x="250" y="123"/>
                    <a:pt x="250" y="124"/>
                  </a:cubicBezTo>
                  <a:cubicBezTo>
                    <a:pt x="250" y="124"/>
                    <a:pt x="250" y="124"/>
                    <a:pt x="250" y="124"/>
                  </a:cubicBezTo>
                  <a:cubicBezTo>
                    <a:pt x="250" y="124"/>
                    <a:pt x="250" y="124"/>
                    <a:pt x="250" y="124"/>
                  </a:cubicBezTo>
                  <a:cubicBezTo>
                    <a:pt x="250" y="124"/>
                    <a:pt x="250" y="125"/>
                    <a:pt x="250" y="125"/>
                  </a:cubicBezTo>
                  <a:cubicBezTo>
                    <a:pt x="250" y="125"/>
                    <a:pt x="250" y="125"/>
                    <a:pt x="250" y="126"/>
                  </a:cubicBezTo>
                  <a:cubicBezTo>
                    <a:pt x="250" y="126"/>
                    <a:pt x="250" y="126"/>
                    <a:pt x="250" y="126"/>
                  </a:cubicBezTo>
                  <a:cubicBezTo>
                    <a:pt x="250" y="126"/>
                    <a:pt x="250" y="127"/>
                    <a:pt x="250" y="127"/>
                  </a:cubicBezTo>
                  <a:cubicBezTo>
                    <a:pt x="250" y="127"/>
                    <a:pt x="250" y="127"/>
                    <a:pt x="250" y="127"/>
                  </a:cubicBezTo>
                  <a:cubicBezTo>
                    <a:pt x="250" y="128"/>
                    <a:pt x="250" y="128"/>
                    <a:pt x="250" y="128"/>
                  </a:cubicBezTo>
                  <a:cubicBezTo>
                    <a:pt x="250" y="128"/>
                    <a:pt x="250" y="128"/>
                    <a:pt x="250" y="129"/>
                  </a:cubicBezTo>
                  <a:cubicBezTo>
                    <a:pt x="251" y="129"/>
                    <a:pt x="251" y="129"/>
                    <a:pt x="251" y="130"/>
                  </a:cubicBezTo>
                  <a:cubicBezTo>
                    <a:pt x="251" y="130"/>
                    <a:pt x="251" y="131"/>
                    <a:pt x="251" y="131"/>
                  </a:cubicBezTo>
                  <a:cubicBezTo>
                    <a:pt x="251" y="131"/>
                    <a:pt x="250" y="132"/>
                    <a:pt x="250" y="132"/>
                  </a:cubicBezTo>
                  <a:cubicBezTo>
                    <a:pt x="250" y="132"/>
                    <a:pt x="250" y="133"/>
                    <a:pt x="250" y="133"/>
                  </a:cubicBezTo>
                  <a:cubicBezTo>
                    <a:pt x="250" y="133"/>
                    <a:pt x="250" y="133"/>
                    <a:pt x="250" y="134"/>
                  </a:cubicBezTo>
                  <a:cubicBezTo>
                    <a:pt x="250" y="134"/>
                    <a:pt x="250" y="134"/>
                    <a:pt x="250" y="134"/>
                  </a:cubicBezTo>
                  <a:cubicBezTo>
                    <a:pt x="250" y="134"/>
                    <a:pt x="249" y="135"/>
                    <a:pt x="249" y="135"/>
                  </a:cubicBezTo>
                  <a:cubicBezTo>
                    <a:pt x="249" y="135"/>
                    <a:pt x="249" y="135"/>
                    <a:pt x="249" y="135"/>
                  </a:cubicBezTo>
                  <a:cubicBezTo>
                    <a:pt x="249" y="136"/>
                    <a:pt x="249" y="136"/>
                    <a:pt x="249" y="136"/>
                  </a:cubicBezTo>
                  <a:cubicBezTo>
                    <a:pt x="249" y="137"/>
                    <a:pt x="249" y="137"/>
                    <a:pt x="249" y="137"/>
                  </a:cubicBezTo>
                  <a:cubicBezTo>
                    <a:pt x="249" y="137"/>
                    <a:pt x="249" y="137"/>
                    <a:pt x="249" y="137"/>
                  </a:cubicBezTo>
                  <a:cubicBezTo>
                    <a:pt x="249" y="138"/>
                    <a:pt x="248" y="138"/>
                    <a:pt x="248" y="138"/>
                  </a:cubicBezTo>
                  <a:cubicBezTo>
                    <a:pt x="248" y="138"/>
                    <a:pt x="248" y="138"/>
                    <a:pt x="248" y="138"/>
                  </a:cubicBezTo>
                  <a:cubicBezTo>
                    <a:pt x="248" y="139"/>
                    <a:pt x="248" y="139"/>
                    <a:pt x="248" y="139"/>
                  </a:cubicBezTo>
                  <a:cubicBezTo>
                    <a:pt x="248" y="139"/>
                    <a:pt x="247" y="139"/>
                    <a:pt x="247" y="139"/>
                  </a:cubicBezTo>
                  <a:cubicBezTo>
                    <a:pt x="247" y="139"/>
                    <a:pt x="247" y="140"/>
                    <a:pt x="247" y="140"/>
                  </a:cubicBezTo>
                  <a:cubicBezTo>
                    <a:pt x="247" y="140"/>
                    <a:pt x="247" y="140"/>
                    <a:pt x="247" y="140"/>
                  </a:cubicBezTo>
                  <a:cubicBezTo>
                    <a:pt x="247" y="140"/>
                    <a:pt x="248" y="140"/>
                    <a:pt x="248" y="140"/>
                  </a:cubicBezTo>
                  <a:cubicBezTo>
                    <a:pt x="248" y="140"/>
                    <a:pt x="248" y="140"/>
                    <a:pt x="248" y="140"/>
                  </a:cubicBezTo>
                  <a:cubicBezTo>
                    <a:pt x="248" y="140"/>
                    <a:pt x="248" y="140"/>
                    <a:pt x="248" y="140"/>
                  </a:cubicBezTo>
                  <a:cubicBezTo>
                    <a:pt x="248" y="141"/>
                    <a:pt x="248" y="141"/>
                    <a:pt x="248" y="141"/>
                  </a:cubicBezTo>
                  <a:cubicBezTo>
                    <a:pt x="247" y="141"/>
                    <a:pt x="247" y="142"/>
                    <a:pt x="247" y="142"/>
                  </a:cubicBezTo>
                  <a:cubicBezTo>
                    <a:pt x="247" y="143"/>
                    <a:pt x="247" y="143"/>
                    <a:pt x="246" y="143"/>
                  </a:cubicBezTo>
                  <a:cubicBezTo>
                    <a:pt x="246" y="143"/>
                    <a:pt x="246" y="144"/>
                    <a:pt x="246" y="144"/>
                  </a:cubicBezTo>
                  <a:cubicBezTo>
                    <a:pt x="246" y="144"/>
                    <a:pt x="246" y="145"/>
                    <a:pt x="246" y="145"/>
                  </a:cubicBezTo>
                  <a:cubicBezTo>
                    <a:pt x="246" y="145"/>
                    <a:pt x="245" y="145"/>
                    <a:pt x="245" y="146"/>
                  </a:cubicBezTo>
                  <a:cubicBezTo>
                    <a:pt x="245" y="146"/>
                    <a:pt x="245" y="146"/>
                    <a:pt x="245" y="146"/>
                  </a:cubicBezTo>
                  <a:cubicBezTo>
                    <a:pt x="244" y="146"/>
                    <a:pt x="244" y="146"/>
                    <a:pt x="244" y="146"/>
                  </a:cubicBezTo>
                  <a:cubicBezTo>
                    <a:pt x="244" y="146"/>
                    <a:pt x="244" y="145"/>
                    <a:pt x="243" y="145"/>
                  </a:cubicBezTo>
                  <a:cubicBezTo>
                    <a:pt x="243" y="145"/>
                    <a:pt x="243" y="145"/>
                    <a:pt x="243" y="144"/>
                  </a:cubicBezTo>
                  <a:cubicBezTo>
                    <a:pt x="243" y="144"/>
                    <a:pt x="243" y="144"/>
                    <a:pt x="243" y="144"/>
                  </a:cubicBezTo>
                  <a:cubicBezTo>
                    <a:pt x="243" y="143"/>
                    <a:pt x="243" y="143"/>
                    <a:pt x="243" y="143"/>
                  </a:cubicBezTo>
                  <a:cubicBezTo>
                    <a:pt x="243" y="143"/>
                    <a:pt x="243" y="142"/>
                    <a:pt x="243" y="142"/>
                  </a:cubicBezTo>
                  <a:cubicBezTo>
                    <a:pt x="243" y="143"/>
                    <a:pt x="243" y="143"/>
                    <a:pt x="243" y="143"/>
                  </a:cubicBezTo>
                  <a:cubicBezTo>
                    <a:pt x="243" y="143"/>
                    <a:pt x="242" y="144"/>
                    <a:pt x="242" y="144"/>
                  </a:cubicBezTo>
                  <a:cubicBezTo>
                    <a:pt x="242" y="144"/>
                    <a:pt x="242" y="145"/>
                    <a:pt x="242" y="145"/>
                  </a:cubicBezTo>
                  <a:cubicBezTo>
                    <a:pt x="242" y="145"/>
                    <a:pt x="243" y="145"/>
                    <a:pt x="243" y="145"/>
                  </a:cubicBezTo>
                  <a:cubicBezTo>
                    <a:pt x="243" y="145"/>
                    <a:pt x="243" y="145"/>
                    <a:pt x="243" y="146"/>
                  </a:cubicBezTo>
                  <a:cubicBezTo>
                    <a:pt x="243" y="146"/>
                    <a:pt x="243" y="146"/>
                    <a:pt x="243" y="146"/>
                  </a:cubicBezTo>
                  <a:cubicBezTo>
                    <a:pt x="243" y="146"/>
                    <a:pt x="242" y="146"/>
                    <a:pt x="242" y="146"/>
                  </a:cubicBezTo>
                  <a:cubicBezTo>
                    <a:pt x="242" y="146"/>
                    <a:pt x="242" y="146"/>
                    <a:pt x="242" y="146"/>
                  </a:cubicBezTo>
                  <a:cubicBezTo>
                    <a:pt x="241" y="147"/>
                    <a:pt x="242" y="147"/>
                    <a:pt x="242" y="147"/>
                  </a:cubicBezTo>
                  <a:cubicBezTo>
                    <a:pt x="242" y="147"/>
                    <a:pt x="242" y="147"/>
                    <a:pt x="242" y="147"/>
                  </a:cubicBezTo>
                  <a:cubicBezTo>
                    <a:pt x="242" y="148"/>
                    <a:pt x="242" y="147"/>
                    <a:pt x="242" y="148"/>
                  </a:cubicBezTo>
                  <a:cubicBezTo>
                    <a:pt x="243" y="148"/>
                    <a:pt x="243" y="148"/>
                    <a:pt x="243" y="148"/>
                  </a:cubicBezTo>
                  <a:cubicBezTo>
                    <a:pt x="243" y="148"/>
                    <a:pt x="243" y="148"/>
                    <a:pt x="243" y="148"/>
                  </a:cubicBezTo>
                  <a:cubicBezTo>
                    <a:pt x="243" y="148"/>
                    <a:pt x="243" y="148"/>
                    <a:pt x="244" y="148"/>
                  </a:cubicBezTo>
                  <a:cubicBezTo>
                    <a:pt x="244" y="148"/>
                    <a:pt x="244" y="148"/>
                    <a:pt x="244" y="148"/>
                  </a:cubicBezTo>
                  <a:cubicBezTo>
                    <a:pt x="244" y="148"/>
                    <a:pt x="244" y="147"/>
                    <a:pt x="244" y="147"/>
                  </a:cubicBezTo>
                  <a:cubicBezTo>
                    <a:pt x="245" y="147"/>
                    <a:pt x="245" y="147"/>
                    <a:pt x="245" y="147"/>
                  </a:cubicBezTo>
                  <a:cubicBezTo>
                    <a:pt x="246" y="147"/>
                    <a:pt x="246" y="147"/>
                    <a:pt x="247" y="147"/>
                  </a:cubicBezTo>
                  <a:cubicBezTo>
                    <a:pt x="247" y="147"/>
                    <a:pt x="247" y="147"/>
                    <a:pt x="247" y="147"/>
                  </a:cubicBezTo>
                  <a:cubicBezTo>
                    <a:pt x="248" y="146"/>
                    <a:pt x="248" y="146"/>
                    <a:pt x="248" y="146"/>
                  </a:cubicBezTo>
                  <a:cubicBezTo>
                    <a:pt x="248" y="145"/>
                    <a:pt x="248" y="145"/>
                    <a:pt x="248" y="145"/>
                  </a:cubicBezTo>
                  <a:cubicBezTo>
                    <a:pt x="248" y="144"/>
                    <a:pt x="248" y="144"/>
                    <a:pt x="248" y="144"/>
                  </a:cubicBezTo>
                  <a:cubicBezTo>
                    <a:pt x="248" y="144"/>
                    <a:pt x="248" y="143"/>
                    <a:pt x="248" y="143"/>
                  </a:cubicBezTo>
                  <a:cubicBezTo>
                    <a:pt x="248" y="143"/>
                    <a:pt x="249" y="143"/>
                    <a:pt x="249" y="143"/>
                  </a:cubicBezTo>
                  <a:cubicBezTo>
                    <a:pt x="249" y="143"/>
                    <a:pt x="249" y="143"/>
                    <a:pt x="249" y="143"/>
                  </a:cubicBezTo>
                  <a:cubicBezTo>
                    <a:pt x="249" y="143"/>
                    <a:pt x="249" y="143"/>
                    <a:pt x="249" y="143"/>
                  </a:cubicBezTo>
                  <a:cubicBezTo>
                    <a:pt x="249" y="143"/>
                    <a:pt x="249" y="144"/>
                    <a:pt x="249" y="144"/>
                  </a:cubicBezTo>
                  <a:cubicBezTo>
                    <a:pt x="250" y="144"/>
                    <a:pt x="250" y="144"/>
                    <a:pt x="250" y="143"/>
                  </a:cubicBezTo>
                  <a:cubicBezTo>
                    <a:pt x="250" y="143"/>
                    <a:pt x="250" y="143"/>
                    <a:pt x="250" y="143"/>
                  </a:cubicBezTo>
                  <a:cubicBezTo>
                    <a:pt x="250" y="142"/>
                    <a:pt x="250" y="142"/>
                    <a:pt x="250" y="142"/>
                  </a:cubicBezTo>
                  <a:cubicBezTo>
                    <a:pt x="250" y="142"/>
                    <a:pt x="251" y="141"/>
                    <a:pt x="251" y="141"/>
                  </a:cubicBezTo>
                  <a:cubicBezTo>
                    <a:pt x="251" y="141"/>
                    <a:pt x="252" y="141"/>
                    <a:pt x="252" y="141"/>
                  </a:cubicBezTo>
                  <a:cubicBezTo>
                    <a:pt x="252" y="140"/>
                    <a:pt x="252" y="140"/>
                    <a:pt x="252" y="140"/>
                  </a:cubicBezTo>
                  <a:cubicBezTo>
                    <a:pt x="252" y="140"/>
                    <a:pt x="252" y="139"/>
                    <a:pt x="252" y="139"/>
                  </a:cubicBezTo>
                  <a:cubicBezTo>
                    <a:pt x="252" y="139"/>
                    <a:pt x="252" y="139"/>
                    <a:pt x="252" y="139"/>
                  </a:cubicBezTo>
                  <a:cubicBezTo>
                    <a:pt x="252" y="138"/>
                    <a:pt x="252" y="138"/>
                    <a:pt x="252" y="138"/>
                  </a:cubicBezTo>
                  <a:cubicBezTo>
                    <a:pt x="252" y="138"/>
                    <a:pt x="252" y="137"/>
                    <a:pt x="252" y="137"/>
                  </a:cubicBezTo>
                  <a:cubicBezTo>
                    <a:pt x="252" y="137"/>
                    <a:pt x="252" y="137"/>
                    <a:pt x="253" y="137"/>
                  </a:cubicBezTo>
                  <a:cubicBezTo>
                    <a:pt x="253" y="137"/>
                    <a:pt x="253" y="137"/>
                    <a:pt x="253" y="137"/>
                  </a:cubicBezTo>
                  <a:cubicBezTo>
                    <a:pt x="253" y="137"/>
                    <a:pt x="253" y="136"/>
                    <a:pt x="253" y="136"/>
                  </a:cubicBezTo>
                  <a:cubicBezTo>
                    <a:pt x="253" y="136"/>
                    <a:pt x="253" y="136"/>
                    <a:pt x="253" y="136"/>
                  </a:cubicBezTo>
                  <a:cubicBezTo>
                    <a:pt x="253" y="136"/>
                    <a:pt x="253" y="136"/>
                    <a:pt x="253" y="136"/>
                  </a:cubicBezTo>
                  <a:cubicBezTo>
                    <a:pt x="253" y="136"/>
                    <a:pt x="252" y="136"/>
                    <a:pt x="252" y="136"/>
                  </a:cubicBezTo>
                  <a:cubicBezTo>
                    <a:pt x="252" y="136"/>
                    <a:pt x="252" y="136"/>
                    <a:pt x="252" y="136"/>
                  </a:cubicBezTo>
                  <a:cubicBezTo>
                    <a:pt x="252" y="136"/>
                    <a:pt x="252" y="135"/>
                    <a:pt x="252" y="135"/>
                  </a:cubicBezTo>
                  <a:cubicBezTo>
                    <a:pt x="252" y="135"/>
                    <a:pt x="252" y="135"/>
                    <a:pt x="252" y="134"/>
                  </a:cubicBezTo>
                  <a:cubicBezTo>
                    <a:pt x="252" y="134"/>
                    <a:pt x="253" y="134"/>
                    <a:pt x="253" y="134"/>
                  </a:cubicBezTo>
                  <a:cubicBezTo>
                    <a:pt x="253" y="134"/>
                    <a:pt x="253" y="134"/>
                    <a:pt x="253" y="134"/>
                  </a:cubicBezTo>
                  <a:cubicBezTo>
                    <a:pt x="253" y="135"/>
                    <a:pt x="253" y="135"/>
                    <a:pt x="253" y="135"/>
                  </a:cubicBezTo>
                  <a:cubicBezTo>
                    <a:pt x="253" y="135"/>
                    <a:pt x="254" y="135"/>
                    <a:pt x="254" y="135"/>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04" name="Freeform 766"/>
            <p:cNvSpPr>
              <a:spLocks/>
            </p:cNvSpPr>
            <p:nvPr/>
          </p:nvSpPr>
          <p:spPr bwMode="auto">
            <a:xfrm>
              <a:off x="9251525" y="3406468"/>
              <a:ext cx="10989" cy="8791"/>
            </a:xfrm>
            <a:custGeom>
              <a:avLst/>
              <a:gdLst>
                <a:gd name="T0" fmla="*/ 0 w 1"/>
                <a:gd name="T1" fmla="*/ 1 h 1"/>
                <a:gd name="T2" fmla="*/ 0 w 1"/>
                <a:gd name="T3" fmla="*/ 0 h 1"/>
                <a:gd name="T4" fmla="*/ 0 w 1"/>
                <a:gd name="T5" fmla="*/ 0 h 1"/>
                <a:gd name="T6" fmla="*/ 0 w 1"/>
                <a:gd name="T7" fmla="*/ 0 h 1"/>
                <a:gd name="T8" fmla="*/ 1 w 1"/>
                <a:gd name="T9" fmla="*/ 0 h 1"/>
                <a:gd name="T10" fmla="*/ 1 w 1"/>
                <a:gd name="T11" fmla="*/ 0 h 1"/>
                <a:gd name="T12" fmla="*/ 1 w 1"/>
                <a:gd name="T13" fmla="*/ 0 h 1"/>
                <a:gd name="T14" fmla="*/ 1 w 1"/>
                <a:gd name="T15" fmla="*/ 0 h 1"/>
                <a:gd name="T16" fmla="*/ 0 w 1"/>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0" y="1"/>
                  </a:moveTo>
                  <a:cubicBezTo>
                    <a:pt x="0" y="1"/>
                    <a:pt x="0" y="0"/>
                    <a:pt x="0" y="0"/>
                  </a:cubicBezTo>
                  <a:cubicBezTo>
                    <a:pt x="0" y="0"/>
                    <a:pt x="0" y="0"/>
                    <a:pt x="0" y="0"/>
                  </a:cubicBezTo>
                  <a:cubicBezTo>
                    <a:pt x="0" y="0"/>
                    <a:pt x="0" y="0"/>
                    <a:pt x="0" y="0"/>
                  </a:cubicBezTo>
                  <a:cubicBezTo>
                    <a:pt x="0" y="0"/>
                    <a:pt x="1" y="0"/>
                    <a:pt x="1" y="0"/>
                  </a:cubicBezTo>
                  <a:cubicBezTo>
                    <a:pt x="1" y="0"/>
                    <a:pt x="1" y="0"/>
                    <a:pt x="1" y="0"/>
                  </a:cubicBezTo>
                  <a:cubicBezTo>
                    <a:pt x="1" y="0"/>
                    <a:pt x="1" y="0"/>
                    <a:pt x="1" y="0"/>
                  </a:cubicBezTo>
                  <a:cubicBezTo>
                    <a:pt x="1" y="0"/>
                    <a:pt x="1" y="0"/>
                    <a:pt x="1" y="0"/>
                  </a:cubicBezTo>
                  <a:cubicBezTo>
                    <a:pt x="1" y="1"/>
                    <a:pt x="0" y="1"/>
                    <a:pt x="0"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05" name="Freeform 767"/>
            <p:cNvSpPr>
              <a:spLocks/>
            </p:cNvSpPr>
            <p:nvPr/>
          </p:nvSpPr>
          <p:spPr bwMode="auto">
            <a:xfrm>
              <a:off x="9020750" y="5268060"/>
              <a:ext cx="35166" cy="46155"/>
            </a:xfrm>
            <a:custGeom>
              <a:avLst/>
              <a:gdLst>
                <a:gd name="T0" fmla="*/ 4 w 4"/>
                <a:gd name="T1" fmla="*/ 2 h 5"/>
                <a:gd name="T2" fmla="*/ 4 w 4"/>
                <a:gd name="T3" fmla="*/ 2 h 5"/>
                <a:gd name="T4" fmla="*/ 3 w 4"/>
                <a:gd name="T5" fmla="*/ 3 h 5"/>
                <a:gd name="T6" fmla="*/ 3 w 4"/>
                <a:gd name="T7" fmla="*/ 3 h 5"/>
                <a:gd name="T8" fmla="*/ 3 w 4"/>
                <a:gd name="T9" fmla="*/ 4 h 5"/>
                <a:gd name="T10" fmla="*/ 3 w 4"/>
                <a:gd name="T11" fmla="*/ 4 h 5"/>
                <a:gd name="T12" fmla="*/ 3 w 4"/>
                <a:gd name="T13" fmla="*/ 5 h 5"/>
                <a:gd name="T14" fmla="*/ 2 w 4"/>
                <a:gd name="T15" fmla="*/ 5 h 5"/>
                <a:gd name="T16" fmla="*/ 2 w 4"/>
                <a:gd name="T17" fmla="*/ 5 h 5"/>
                <a:gd name="T18" fmla="*/ 1 w 4"/>
                <a:gd name="T19" fmla="*/ 4 h 5"/>
                <a:gd name="T20" fmla="*/ 1 w 4"/>
                <a:gd name="T21" fmla="*/ 3 h 5"/>
                <a:gd name="T22" fmla="*/ 1 w 4"/>
                <a:gd name="T23" fmla="*/ 3 h 5"/>
                <a:gd name="T24" fmla="*/ 1 w 4"/>
                <a:gd name="T25" fmla="*/ 3 h 5"/>
                <a:gd name="T26" fmla="*/ 0 w 4"/>
                <a:gd name="T27" fmla="*/ 2 h 5"/>
                <a:gd name="T28" fmla="*/ 0 w 4"/>
                <a:gd name="T29" fmla="*/ 2 h 5"/>
                <a:gd name="T30" fmla="*/ 0 w 4"/>
                <a:gd name="T31" fmla="*/ 2 h 5"/>
                <a:gd name="T32" fmla="*/ 1 w 4"/>
                <a:gd name="T33" fmla="*/ 1 h 5"/>
                <a:gd name="T34" fmla="*/ 1 w 4"/>
                <a:gd name="T35" fmla="*/ 1 h 5"/>
                <a:gd name="T36" fmla="*/ 2 w 4"/>
                <a:gd name="T37" fmla="*/ 1 h 5"/>
                <a:gd name="T38" fmla="*/ 2 w 4"/>
                <a:gd name="T39" fmla="*/ 1 h 5"/>
                <a:gd name="T40" fmla="*/ 3 w 4"/>
                <a:gd name="T41" fmla="*/ 1 h 5"/>
                <a:gd name="T42" fmla="*/ 3 w 4"/>
                <a:gd name="T43" fmla="*/ 0 h 5"/>
                <a:gd name="T44" fmla="*/ 3 w 4"/>
                <a:gd name="T45" fmla="*/ 1 h 5"/>
                <a:gd name="T46" fmla="*/ 3 w 4"/>
                <a:gd name="T47" fmla="*/ 1 h 5"/>
                <a:gd name="T48" fmla="*/ 4 w 4"/>
                <a:gd name="T49" fmla="*/ 2 h 5"/>
                <a:gd name="T50" fmla="*/ 4 w 4"/>
                <a:gd name="T5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 h="5">
                  <a:moveTo>
                    <a:pt x="4" y="2"/>
                  </a:moveTo>
                  <a:cubicBezTo>
                    <a:pt x="4" y="2"/>
                    <a:pt x="4" y="2"/>
                    <a:pt x="4" y="2"/>
                  </a:cubicBezTo>
                  <a:cubicBezTo>
                    <a:pt x="4" y="2"/>
                    <a:pt x="3" y="2"/>
                    <a:pt x="3" y="3"/>
                  </a:cubicBezTo>
                  <a:cubicBezTo>
                    <a:pt x="3" y="3"/>
                    <a:pt x="3" y="3"/>
                    <a:pt x="3" y="3"/>
                  </a:cubicBezTo>
                  <a:cubicBezTo>
                    <a:pt x="3" y="4"/>
                    <a:pt x="3" y="4"/>
                    <a:pt x="3" y="4"/>
                  </a:cubicBezTo>
                  <a:cubicBezTo>
                    <a:pt x="3" y="4"/>
                    <a:pt x="3" y="4"/>
                    <a:pt x="3" y="4"/>
                  </a:cubicBezTo>
                  <a:cubicBezTo>
                    <a:pt x="3" y="4"/>
                    <a:pt x="3" y="5"/>
                    <a:pt x="3" y="5"/>
                  </a:cubicBezTo>
                  <a:cubicBezTo>
                    <a:pt x="3" y="5"/>
                    <a:pt x="2" y="5"/>
                    <a:pt x="2" y="5"/>
                  </a:cubicBezTo>
                  <a:cubicBezTo>
                    <a:pt x="2" y="5"/>
                    <a:pt x="2" y="5"/>
                    <a:pt x="2" y="5"/>
                  </a:cubicBezTo>
                  <a:cubicBezTo>
                    <a:pt x="2" y="4"/>
                    <a:pt x="2" y="4"/>
                    <a:pt x="1" y="4"/>
                  </a:cubicBezTo>
                  <a:cubicBezTo>
                    <a:pt x="1" y="4"/>
                    <a:pt x="1" y="4"/>
                    <a:pt x="1" y="3"/>
                  </a:cubicBezTo>
                  <a:cubicBezTo>
                    <a:pt x="1" y="3"/>
                    <a:pt x="1" y="3"/>
                    <a:pt x="1" y="3"/>
                  </a:cubicBezTo>
                  <a:cubicBezTo>
                    <a:pt x="1" y="3"/>
                    <a:pt x="1" y="3"/>
                    <a:pt x="1" y="3"/>
                  </a:cubicBezTo>
                  <a:cubicBezTo>
                    <a:pt x="1" y="2"/>
                    <a:pt x="1" y="2"/>
                    <a:pt x="0" y="2"/>
                  </a:cubicBezTo>
                  <a:cubicBezTo>
                    <a:pt x="0" y="2"/>
                    <a:pt x="0" y="2"/>
                    <a:pt x="0" y="2"/>
                  </a:cubicBezTo>
                  <a:cubicBezTo>
                    <a:pt x="0" y="2"/>
                    <a:pt x="0" y="2"/>
                    <a:pt x="0" y="2"/>
                  </a:cubicBezTo>
                  <a:cubicBezTo>
                    <a:pt x="0" y="2"/>
                    <a:pt x="0" y="1"/>
                    <a:pt x="1" y="1"/>
                  </a:cubicBezTo>
                  <a:cubicBezTo>
                    <a:pt x="1" y="1"/>
                    <a:pt x="1" y="1"/>
                    <a:pt x="1" y="1"/>
                  </a:cubicBezTo>
                  <a:cubicBezTo>
                    <a:pt x="1" y="1"/>
                    <a:pt x="2" y="1"/>
                    <a:pt x="2" y="1"/>
                  </a:cubicBezTo>
                  <a:cubicBezTo>
                    <a:pt x="2" y="1"/>
                    <a:pt x="2" y="1"/>
                    <a:pt x="2" y="1"/>
                  </a:cubicBezTo>
                  <a:cubicBezTo>
                    <a:pt x="2" y="1"/>
                    <a:pt x="2" y="1"/>
                    <a:pt x="3" y="1"/>
                  </a:cubicBezTo>
                  <a:cubicBezTo>
                    <a:pt x="3" y="0"/>
                    <a:pt x="3" y="0"/>
                    <a:pt x="3" y="0"/>
                  </a:cubicBezTo>
                  <a:cubicBezTo>
                    <a:pt x="3" y="0"/>
                    <a:pt x="3" y="1"/>
                    <a:pt x="3" y="1"/>
                  </a:cubicBezTo>
                  <a:cubicBezTo>
                    <a:pt x="3" y="1"/>
                    <a:pt x="3" y="1"/>
                    <a:pt x="3" y="1"/>
                  </a:cubicBezTo>
                  <a:cubicBezTo>
                    <a:pt x="3" y="1"/>
                    <a:pt x="3" y="2"/>
                    <a:pt x="4" y="2"/>
                  </a:cubicBezTo>
                  <a:cubicBezTo>
                    <a:pt x="4" y="2"/>
                    <a:pt x="4" y="2"/>
                    <a:pt x="4" y="2"/>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06" name="Freeform 768"/>
            <p:cNvSpPr>
              <a:spLocks/>
            </p:cNvSpPr>
            <p:nvPr/>
          </p:nvSpPr>
          <p:spPr bwMode="auto">
            <a:xfrm>
              <a:off x="8422930" y="5035087"/>
              <a:ext cx="0" cy="19781"/>
            </a:xfrm>
            <a:custGeom>
              <a:avLst/>
              <a:gdLst>
                <a:gd name="T0" fmla="*/ 1 h 2"/>
                <a:gd name="T1" fmla="*/ 2 h 2"/>
                <a:gd name="T2" fmla="*/ 1 h 2"/>
                <a:gd name="T3" fmla="*/ 1 h 2"/>
                <a:gd name="T4" fmla="*/ 0 h 2"/>
                <a:gd name="T5" fmla="*/ 0 h 2"/>
                <a:gd name="T6" fmla="*/ 0 h 2"/>
                <a:gd name="T7" fmla="*/ 1 h 2"/>
                <a:gd name="T8" fmla="*/ 1 h 2"/>
                <a:gd name="T9" fmla="*/ 1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1"/>
                  </a:moveTo>
                  <a:cubicBezTo>
                    <a:pt x="0" y="1"/>
                    <a:pt x="0" y="2"/>
                    <a:pt x="0" y="2"/>
                  </a:cubicBezTo>
                  <a:cubicBezTo>
                    <a:pt x="0" y="2"/>
                    <a:pt x="0" y="1"/>
                    <a:pt x="0" y="1"/>
                  </a:cubicBezTo>
                  <a:cubicBezTo>
                    <a:pt x="0" y="1"/>
                    <a:pt x="0" y="1"/>
                    <a:pt x="0" y="1"/>
                  </a:cubicBezTo>
                  <a:cubicBezTo>
                    <a:pt x="0" y="1"/>
                    <a:pt x="0" y="0"/>
                    <a:pt x="0" y="0"/>
                  </a:cubicBezTo>
                  <a:cubicBezTo>
                    <a:pt x="0" y="0"/>
                    <a:pt x="0" y="0"/>
                    <a:pt x="0" y="0"/>
                  </a:cubicBezTo>
                  <a:cubicBezTo>
                    <a:pt x="0" y="0"/>
                    <a:pt x="0" y="0"/>
                    <a:pt x="0" y="0"/>
                  </a:cubicBezTo>
                  <a:cubicBezTo>
                    <a:pt x="0" y="0"/>
                    <a:pt x="0" y="1"/>
                    <a:pt x="0" y="1"/>
                  </a:cubicBezTo>
                  <a:cubicBezTo>
                    <a:pt x="0" y="1"/>
                    <a:pt x="0" y="1"/>
                    <a:pt x="0" y="1"/>
                  </a:cubicBezTo>
                  <a:cubicBezTo>
                    <a:pt x="0" y="1"/>
                    <a:pt x="0" y="1"/>
                    <a:pt x="0"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07" name="Freeform 769"/>
            <p:cNvSpPr>
              <a:spLocks/>
            </p:cNvSpPr>
            <p:nvPr/>
          </p:nvSpPr>
          <p:spPr bwMode="auto">
            <a:xfrm>
              <a:off x="8414139" y="5026295"/>
              <a:ext cx="0" cy="8791"/>
            </a:xfrm>
            <a:custGeom>
              <a:avLst/>
              <a:gdLst>
                <a:gd name="T0" fmla="*/ 1 h 1"/>
                <a:gd name="T1" fmla="*/ 1 h 1"/>
                <a:gd name="T2" fmla="*/ 1 h 1"/>
                <a:gd name="T3" fmla="*/ 1 h 1"/>
                <a:gd name="T4" fmla="*/ 1 h 1"/>
                <a:gd name="T5" fmla="*/ 1 h 1"/>
                <a:gd name="T6" fmla="*/ 1 h 1"/>
                <a:gd name="T7" fmla="*/ 1 h 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
                  <a:moveTo>
                    <a:pt x="0" y="1"/>
                  </a:moveTo>
                  <a:cubicBezTo>
                    <a:pt x="0" y="1"/>
                    <a:pt x="0" y="1"/>
                    <a:pt x="0" y="1"/>
                  </a:cubicBezTo>
                  <a:cubicBezTo>
                    <a:pt x="0" y="1"/>
                    <a:pt x="0" y="1"/>
                    <a:pt x="0" y="1"/>
                  </a:cubicBezTo>
                  <a:cubicBezTo>
                    <a:pt x="0" y="1"/>
                    <a:pt x="0" y="1"/>
                    <a:pt x="0" y="1"/>
                  </a:cubicBezTo>
                  <a:cubicBezTo>
                    <a:pt x="0" y="1"/>
                    <a:pt x="0" y="1"/>
                    <a:pt x="0" y="1"/>
                  </a:cubicBezTo>
                  <a:cubicBezTo>
                    <a:pt x="0" y="1"/>
                    <a:pt x="0" y="0"/>
                    <a:pt x="0" y="1"/>
                  </a:cubicBezTo>
                  <a:cubicBezTo>
                    <a:pt x="0" y="1"/>
                    <a:pt x="0" y="1"/>
                    <a:pt x="0" y="1"/>
                  </a:cubicBezTo>
                  <a:cubicBezTo>
                    <a:pt x="0" y="1"/>
                    <a:pt x="0" y="1"/>
                    <a:pt x="0"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08" name="Freeform 770"/>
            <p:cNvSpPr>
              <a:spLocks/>
            </p:cNvSpPr>
            <p:nvPr/>
          </p:nvSpPr>
          <p:spPr bwMode="auto">
            <a:xfrm>
              <a:off x="8414139" y="4997723"/>
              <a:ext cx="8791" cy="19781"/>
            </a:xfrm>
            <a:custGeom>
              <a:avLst/>
              <a:gdLst>
                <a:gd name="T0" fmla="*/ 1 w 1"/>
                <a:gd name="T1" fmla="*/ 2 h 2"/>
                <a:gd name="T2" fmla="*/ 1 w 1"/>
                <a:gd name="T3" fmla="*/ 1 h 2"/>
                <a:gd name="T4" fmla="*/ 1 w 1"/>
                <a:gd name="T5" fmla="*/ 1 h 2"/>
                <a:gd name="T6" fmla="*/ 1 w 1"/>
                <a:gd name="T7" fmla="*/ 0 h 2"/>
                <a:gd name="T8" fmla="*/ 1 w 1"/>
                <a:gd name="T9" fmla="*/ 0 h 2"/>
                <a:gd name="T10" fmla="*/ 0 w 1"/>
                <a:gd name="T11" fmla="*/ 0 h 2"/>
                <a:gd name="T12" fmla="*/ 1 w 1"/>
                <a:gd name="T13" fmla="*/ 1 h 2"/>
                <a:gd name="T14" fmla="*/ 1 w 1"/>
                <a:gd name="T15" fmla="*/ 1 h 2"/>
                <a:gd name="T16" fmla="*/ 1 w 1"/>
                <a:gd name="T17" fmla="*/ 2 h 2"/>
                <a:gd name="T18" fmla="*/ 1 w 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1" y="2"/>
                  </a:moveTo>
                  <a:cubicBezTo>
                    <a:pt x="1" y="2"/>
                    <a:pt x="1" y="1"/>
                    <a:pt x="1" y="1"/>
                  </a:cubicBezTo>
                  <a:cubicBezTo>
                    <a:pt x="1" y="1"/>
                    <a:pt x="1" y="1"/>
                    <a:pt x="1" y="1"/>
                  </a:cubicBezTo>
                  <a:cubicBezTo>
                    <a:pt x="1" y="1"/>
                    <a:pt x="1" y="0"/>
                    <a:pt x="1" y="0"/>
                  </a:cubicBezTo>
                  <a:cubicBezTo>
                    <a:pt x="1" y="0"/>
                    <a:pt x="1" y="0"/>
                    <a:pt x="1" y="0"/>
                  </a:cubicBezTo>
                  <a:cubicBezTo>
                    <a:pt x="1" y="0"/>
                    <a:pt x="0" y="0"/>
                    <a:pt x="0" y="0"/>
                  </a:cubicBezTo>
                  <a:cubicBezTo>
                    <a:pt x="0" y="0"/>
                    <a:pt x="1" y="1"/>
                    <a:pt x="1" y="1"/>
                  </a:cubicBezTo>
                  <a:cubicBezTo>
                    <a:pt x="1" y="1"/>
                    <a:pt x="1" y="1"/>
                    <a:pt x="1" y="1"/>
                  </a:cubicBezTo>
                  <a:cubicBezTo>
                    <a:pt x="1" y="1"/>
                    <a:pt x="1" y="1"/>
                    <a:pt x="1" y="2"/>
                  </a:cubicBezTo>
                  <a:cubicBezTo>
                    <a:pt x="1" y="2"/>
                    <a:pt x="1" y="2"/>
                    <a:pt x="1" y="2"/>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09" name="Freeform 771"/>
            <p:cNvSpPr>
              <a:spLocks/>
            </p:cNvSpPr>
            <p:nvPr/>
          </p:nvSpPr>
          <p:spPr bwMode="auto">
            <a:xfrm>
              <a:off x="8414139" y="5017504"/>
              <a:ext cx="8791" cy="8791"/>
            </a:xfrm>
            <a:custGeom>
              <a:avLst/>
              <a:gdLst>
                <a:gd name="T0" fmla="*/ 1 w 1"/>
                <a:gd name="T1" fmla="*/ 0 h 1"/>
                <a:gd name="T2" fmla="*/ 0 w 1"/>
                <a:gd name="T3" fmla="*/ 0 h 1"/>
                <a:gd name="T4" fmla="*/ 0 w 1"/>
                <a:gd name="T5" fmla="*/ 1 h 1"/>
                <a:gd name="T6" fmla="*/ 1 w 1"/>
                <a:gd name="T7" fmla="*/ 1 h 1"/>
                <a:gd name="T8" fmla="*/ 1 w 1"/>
                <a:gd name="T9" fmla="*/ 0 h 1"/>
                <a:gd name="T10" fmla="*/ 1 w 1"/>
                <a:gd name="T11" fmla="*/ 0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0" y="0"/>
                    <a:pt x="0" y="0"/>
                  </a:cubicBezTo>
                  <a:cubicBezTo>
                    <a:pt x="0" y="0"/>
                    <a:pt x="0" y="1"/>
                    <a:pt x="0" y="1"/>
                  </a:cubicBezTo>
                  <a:cubicBezTo>
                    <a:pt x="0" y="1"/>
                    <a:pt x="1" y="1"/>
                    <a:pt x="1" y="1"/>
                  </a:cubicBezTo>
                  <a:cubicBezTo>
                    <a:pt x="1" y="1"/>
                    <a:pt x="1" y="1"/>
                    <a:pt x="1" y="0"/>
                  </a:cubicBezTo>
                  <a:cubicBezTo>
                    <a:pt x="1" y="0"/>
                    <a:pt x="1" y="0"/>
                    <a:pt x="1" y="0"/>
                  </a:cubicBezTo>
                  <a:cubicBezTo>
                    <a:pt x="1" y="0"/>
                    <a:pt x="1" y="0"/>
                    <a:pt x="1"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10" name="Freeform 772"/>
            <p:cNvSpPr>
              <a:spLocks/>
            </p:cNvSpPr>
            <p:nvPr/>
          </p:nvSpPr>
          <p:spPr bwMode="auto">
            <a:xfrm>
              <a:off x="8422930" y="4997723"/>
              <a:ext cx="10989" cy="0"/>
            </a:xfrm>
            <a:custGeom>
              <a:avLst/>
              <a:gdLst>
                <a:gd name="T0" fmla="*/ 1 w 1"/>
                <a:gd name="T1" fmla="*/ 1 w 1"/>
                <a:gd name="T2" fmla="*/ 0 w 1"/>
                <a:gd name="T3" fmla="*/ 1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0" y="0"/>
                    <a:pt x="0" y="0"/>
                    <a:pt x="0" y="0"/>
                  </a:cubicBezTo>
                  <a:cubicBezTo>
                    <a:pt x="0" y="0"/>
                    <a:pt x="1" y="0"/>
                    <a:pt x="1" y="0"/>
                  </a:cubicBezTo>
                  <a:cubicBezTo>
                    <a:pt x="1" y="0"/>
                    <a:pt x="1" y="0"/>
                    <a:pt x="1" y="0"/>
                  </a:cubicBezTo>
                  <a:cubicBezTo>
                    <a:pt x="1" y="0"/>
                    <a:pt x="1" y="0"/>
                    <a:pt x="1"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11" name="Freeform 773"/>
            <p:cNvSpPr>
              <a:spLocks/>
            </p:cNvSpPr>
            <p:nvPr/>
          </p:nvSpPr>
          <p:spPr bwMode="auto">
            <a:xfrm>
              <a:off x="8405347" y="4942776"/>
              <a:ext cx="8791" cy="8791"/>
            </a:xfrm>
            <a:custGeom>
              <a:avLst/>
              <a:gdLst>
                <a:gd name="T0" fmla="*/ 0 w 1"/>
                <a:gd name="T1" fmla="*/ 0 h 1"/>
                <a:gd name="T2" fmla="*/ 0 w 1"/>
                <a:gd name="T3" fmla="*/ 0 h 1"/>
                <a:gd name="T4" fmla="*/ 0 w 1"/>
                <a:gd name="T5" fmla="*/ 1 h 1"/>
                <a:gd name="T6" fmla="*/ 0 w 1"/>
                <a:gd name="T7" fmla="*/ 1 h 1"/>
                <a:gd name="T8" fmla="*/ 1 w 1"/>
                <a:gd name="T9" fmla="*/ 1 h 1"/>
                <a:gd name="T10" fmla="*/ 1 w 1"/>
                <a:gd name="T11" fmla="*/ 0 h 1"/>
                <a:gd name="T12" fmla="*/ 0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0"/>
                  </a:moveTo>
                  <a:cubicBezTo>
                    <a:pt x="0" y="0"/>
                    <a:pt x="0" y="0"/>
                    <a:pt x="0" y="0"/>
                  </a:cubicBezTo>
                  <a:cubicBezTo>
                    <a:pt x="0" y="1"/>
                    <a:pt x="0" y="1"/>
                    <a:pt x="0" y="1"/>
                  </a:cubicBezTo>
                  <a:cubicBezTo>
                    <a:pt x="0" y="1"/>
                    <a:pt x="0" y="1"/>
                    <a:pt x="0" y="1"/>
                  </a:cubicBezTo>
                  <a:cubicBezTo>
                    <a:pt x="1" y="1"/>
                    <a:pt x="1" y="1"/>
                    <a:pt x="1" y="1"/>
                  </a:cubicBezTo>
                  <a:cubicBezTo>
                    <a:pt x="1" y="0"/>
                    <a:pt x="1" y="0"/>
                    <a:pt x="1" y="0"/>
                  </a:cubicBezTo>
                  <a:cubicBezTo>
                    <a:pt x="1" y="0"/>
                    <a:pt x="0" y="0"/>
                    <a:pt x="0"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12" name="Freeform 774"/>
            <p:cNvSpPr>
              <a:spLocks/>
            </p:cNvSpPr>
            <p:nvPr/>
          </p:nvSpPr>
          <p:spPr bwMode="auto">
            <a:xfrm>
              <a:off x="8422930" y="4951568"/>
              <a:ext cx="0" cy="8791"/>
            </a:xfrm>
            <a:custGeom>
              <a:avLst/>
              <a:gdLst>
                <a:gd name="T0" fmla="*/ 0 h 1"/>
                <a:gd name="T1" fmla="*/ 0 h 1"/>
                <a:gd name="T2" fmla="*/ 0 h 1"/>
                <a:gd name="T3" fmla="*/ 0 h 1"/>
                <a:gd name="T4" fmla="*/ 1 h 1"/>
                <a:gd name="T5" fmla="*/ 1 h 1"/>
                <a:gd name="T6" fmla="*/ 1 h 1"/>
                <a:gd name="T7" fmla="*/ 0 h 1"/>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
                  <a:moveTo>
                    <a:pt x="0" y="0"/>
                  </a:moveTo>
                  <a:cubicBezTo>
                    <a:pt x="0" y="0"/>
                    <a:pt x="0" y="0"/>
                    <a:pt x="0" y="0"/>
                  </a:cubicBezTo>
                  <a:cubicBezTo>
                    <a:pt x="0" y="0"/>
                    <a:pt x="0" y="0"/>
                    <a:pt x="0" y="0"/>
                  </a:cubicBezTo>
                  <a:cubicBezTo>
                    <a:pt x="0" y="0"/>
                    <a:pt x="0" y="0"/>
                    <a:pt x="0" y="0"/>
                  </a:cubicBezTo>
                  <a:cubicBezTo>
                    <a:pt x="0" y="0"/>
                    <a:pt x="0" y="0"/>
                    <a:pt x="0" y="1"/>
                  </a:cubicBezTo>
                  <a:cubicBezTo>
                    <a:pt x="0" y="1"/>
                    <a:pt x="0" y="1"/>
                    <a:pt x="0" y="1"/>
                  </a:cubicBezTo>
                  <a:cubicBezTo>
                    <a:pt x="0" y="1"/>
                    <a:pt x="0" y="1"/>
                    <a:pt x="0" y="1"/>
                  </a:cubicBezTo>
                  <a:cubicBezTo>
                    <a:pt x="0" y="1"/>
                    <a:pt x="0" y="0"/>
                    <a:pt x="0"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13" name="Freeform 775"/>
            <p:cNvSpPr>
              <a:spLocks/>
            </p:cNvSpPr>
            <p:nvPr/>
          </p:nvSpPr>
          <p:spPr bwMode="auto">
            <a:xfrm>
              <a:off x="8422930" y="4960359"/>
              <a:ext cx="10989" cy="10989"/>
            </a:xfrm>
            <a:custGeom>
              <a:avLst/>
              <a:gdLst>
                <a:gd name="T0" fmla="*/ 0 w 1"/>
                <a:gd name="T1" fmla="*/ 0 h 1"/>
                <a:gd name="T2" fmla="*/ 0 w 1"/>
                <a:gd name="T3" fmla="*/ 1 h 1"/>
                <a:gd name="T4" fmla="*/ 0 w 1"/>
                <a:gd name="T5" fmla="*/ 1 h 1"/>
                <a:gd name="T6" fmla="*/ 0 w 1"/>
                <a:gd name="T7" fmla="*/ 1 h 1"/>
                <a:gd name="T8" fmla="*/ 1 w 1"/>
                <a:gd name="T9" fmla="*/ 1 h 1"/>
                <a:gd name="T10" fmla="*/ 1 w 1"/>
                <a:gd name="T11" fmla="*/ 1 h 1"/>
                <a:gd name="T12" fmla="*/ 1 w 1"/>
                <a:gd name="T13" fmla="*/ 1 h 1"/>
                <a:gd name="T14" fmla="*/ 0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0" y="0"/>
                  </a:moveTo>
                  <a:cubicBezTo>
                    <a:pt x="0" y="0"/>
                    <a:pt x="0" y="1"/>
                    <a:pt x="0" y="1"/>
                  </a:cubicBezTo>
                  <a:cubicBezTo>
                    <a:pt x="0" y="1"/>
                    <a:pt x="0" y="1"/>
                    <a:pt x="0" y="1"/>
                  </a:cubicBezTo>
                  <a:cubicBezTo>
                    <a:pt x="0" y="1"/>
                    <a:pt x="0" y="1"/>
                    <a:pt x="0" y="1"/>
                  </a:cubicBezTo>
                  <a:cubicBezTo>
                    <a:pt x="0" y="1"/>
                    <a:pt x="1" y="1"/>
                    <a:pt x="1" y="1"/>
                  </a:cubicBezTo>
                  <a:cubicBezTo>
                    <a:pt x="1" y="1"/>
                    <a:pt x="1" y="1"/>
                    <a:pt x="1" y="1"/>
                  </a:cubicBezTo>
                  <a:cubicBezTo>
                    <a:pt x="1" y="1"/>
                    <a:pt x="1" y="1"/>
                    <a:pt x="1" y="1"/>
                  </a:cubicBezTo>
                  <a:cubicBezTo>
                    <a:pt x="0" y="1"/>
                    <a:pt x="0" y="0"/>
                    <a:pt x="0"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14" name="Freeform 776"/>
            <p:cNvSpPr>
              <a:spLocks/>
            </p:cNvSpPr>
            <p:nvPr/>
          </p:nvSpPr>
          <p:spPr bwMode="auto">
            <a:xfrm>
              <a:off x="8422930" y="4980140"/>
              <a:ext cx="10989" cy="8791"/>
            </a:xfrm>
            <a:custGeom>
              <a:avLst/>
              <a:gdLst>
                <a:gd name="T0" fmla="*/ 0 w 1"/>
                <a:gd name="T1" fmla="*/ 1 h 1"/>
                <a:gd name="T2" fmla="*/ 1 w 1"/>
                <a:gd name="T3" fmla="*/ 0 h 1"/>
                <a:gd name="T4" fmla="*/ 0 w 1"/>
                <a:gd name="T5" fmla="*/ 0 h 1"/>
                <a:gd name="T6" fmla="*/ 0 w 1"/>
                <a:gd name="T7" fmla="*/ 0 h 1"/>
                <a:gd name="T8" fmla="*/ 0 w 1"/>
                <a:gd name="T9" fmla="*/ 0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1" y="0"/>
                    <a:pt x="1" y="0"/>
                  </a:cubicBezTo>
                  <a:cubicBezTo>
                    <a:pt x="1" y="0"/>
                    <a:pt x="1" y="0"/>
                    <a:pt x="0" y="0"/>
                  </a:cubicBezTo>
                  <a:cubicBezTo>
                    <a:pt x="0" y="0"/>
                    <a:pt x="0" y="0"/>
                    <a:pt x="0" y="0"/>
                  </a:cubicBezTo>
                  <a:cubicBezTo>
                    <a:pt x="0" y="0"/>
                    <a:pt x="0" y="0"/>
                    <a:pt x="0" y="0"/>
                  </a:cubicBezTo>
                  <a:cubicBezTo>
                    <a:pt x="0" y="0"/>
                    <a:pt x="0" y="1"/>
                    <a:pt x="0"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15" name="Freeform 777"/>
            <p:cNvSpPr>
              <a:spLocks/>
            </p:cNvSpPr>
            <p:nvPr/>
          </p:nvSpPr>
          <p:spPr bwMode="auto">
            <a:xfrm>
              <a:off x="8422930" y="4988931"/>
              <a:ext cx="10989" cy="0"/>
            </a:xfrm>
            <a:custGeom>
              <a:avLst/>
              <a:gdLst>
                <a:gd name="T0" fmla="*/ 1 w 1"/>
                <a:gd name="T1" fmla="*/ 1 w 1"/>
                <a:gd name="T2" fmla="*/ 1 w 1"/>
                <a:gd name="T3" fmla="*/ 1 w 1"/>
                <a:gd name="T4" fmla="*/ 1 w 1"/>
                <a:gd name="T5" fmla="*/ 1 w 1"/>
                <a:gd name="T6" fmla="*/ 1 w 1"/>
              </a:gdLst>
              <a:ahLst/>
              <a:cxnLst>
                <a:cxn ang="0">
                  <a:pos x="T0" y="0"/>
                </a:cxn>
                <a:cxn ang="0">
                  <a:pos x="T1" y="0"/>
                </a:cxn>
                <a:cxn ang="0">
                  <a:pos x="T2" y="0"/>
                </a:cxn>
                <a:cxn ang="0">
                  <a:pos x="T3" y="0"/>
                </a:cxn>
                <a:cxn ang="0">
                  <a:pos x="T4" y="0"/>
                </a:cxn>
                <a:cxn ang="0">
                  <a:pos x="T5" y="0"/>
                </a:cxn>
                <a:cxn ang="0">
                  <a:pos x="T6" y="0"/>
                </a:cxn>
              </a:cxnLst>
              <a:rect l="0" t="0" r="r" b="b"/>
              <a:pathLst>
                <a:path w="1">
                  <a:moveTo>
                    <a:pt x="1" y="0"/>
                  </a:moveTo>
                  <a:cubicBezTo>
                    <a:pt x="1" y="0"/>
                    <a:pt x="1" y="0"/>
                    <a:pt x="1" y="0"/>
                  </a:cubicBezTo>
                  <a:cubicBezTo>
                    <a:pt x="0" y="0"/>
                    <a:pt x="1" y="0"/>
                    <a:pt x="1" y="0"/>
                  </a:cubicBezTo>
                  <a:cubicBezTo>
                    <a:pt x="1" y="0"/>
                    <a:pt x="1" y="0"/>
                    <a:pt x="1" y="0"/>
                  </a:cubicBezTo>
                  <a:cubicBezTo>
                    <a:pt x="1" y="0"/>
                    <a:pt x="1" y="0"/>
                    <a:pt x="1" y="0"/>
                  </a:cubicBezTo>
                  <a:cubicBezTo>
                    <a:pt x="1" y="0"/>
                    <a:pt x="1" y="0"/>
                    <a:pt x="1" y="0"/>
                  </a:cubicBezTo>
                  <a:cubicBezTo>
                    <a:pt x="1" y="0"/>
                    <a:pt x="1" y="0"/>
                    <a:pt x="1"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16" name="Freeform 778"/>
            <p:cNvSpPr>
              <a:spLocks/>
            </p:cNvSpPr>
            <p:nvPr/>
          </p:nvSpPr>
          <p:spPr bwMode="auto">
            <a:xfrm>
              <a:off x="8414139" y="4942776"/>
              <a:ext cx="8791" cy="8791"/>
            </a:xfrm>
            <a:custGeom>
              <a:avLst/>
              <a:gdLst>
                <a:gd name="T0" fmla="*/ 1 w 1"/>
                <a:gd name="T1" fmla="*/ 0 h 1"/>
                <a:gd name="T2" fmla="*/ 1 w 1"/>
                <a:gd name="T3" fmla="*/ 0 h 1"/>
                <a:gd name="T4" fmla="*/ 1 w 1"/>
                <a:gd name="T5" fmla="*/ 0 h 1"/>
                <a:gd name="T6" fmla="*/ 0 w 1"/>
                <a:gd name="T7" fmla="*/ 0 h 1"/>
                <a:gd name="T8" fmla="*/ 1 w 1"/>
                <a:gd name="T9" fmla="*/ 0 h 1"/>
                <a:gd name="T10" fmla="*/ 1 w 1"/>
                <a:gd name="T11" fmla="*/ 1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1" y="0"/>
                    <a:pt x="1" y="0"/>
                  </a:cubicBezTo>
                  <a:cubicBezTo>
                    <a:pt x="1" y="0"/>
                    <a:pt x="1" y="0"/>
                    <a:pt x="1" y="0"/>
                  </a:cubicBezTo>
                  <a:cubicBezTo>
                    <a:pt x="0" y="0"/>
                    <a:pt x="0" y="0"/>
                    <a:pt x="0" y="0"/>
                  </a:cubicBezTo>
                  <a:cubicBezTo>
                    <a:pt x="0" y="0"/>
                    <a:pt x="1" y="0"/>
                    <a:pt x="1" y="0"/>
                  </a:cubicBezTo>
                  <a:cubicBezTo>
                    <a:pt x="1" y="0"/>
                    <a:pt x="1" y="1"/>
                    <a:pt x="1" y="1"/>
                  </a:cubicBezTo>
                  <a:cubicBezTo>
                    <a:pt x="1" y="1"/>
                    <a:pt x="1" y="1"/>
                    <a:pt x="1"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17" name="Freeform 779"/>
            <p:cNvSpPr>
              <a:spLocks/>
            </p:cNvSpPr>
            <p:nvPr/>
          </p:nvSpPr>
          <p:spPr bwMode="auto">
            <a:xfrm>
              <a:off x="8405347" y="4896621"/>
              <a:ext cx="8791" cy="8791"/>
            </a:xfrm>
            <a:custGeom>
              <a:avLst/>
              <a:gdLst>
                <a:gd name="T0" fmla="*/ 1 w 1"/>
                <a:gd name="T1" fmla="*/ 1 h 1"/>
                <a:gd name="T2" fmla="*/ 1 w 1"/>
                <a:gd name="T3" fmla="*/ 1 h 1"/>
                <a:gd name="T4" fmla="*/ 1 w 1"/>
                <a:gd name="T5" fmla="*/ 1 h 1"/>
                <a:gd name="T6" fmla="*/ 1 w 1"/>
                <a:gd name="T7" fmla="*/ 1 h 1"/>
                <a:gd name="T8" fmla="*/ 1 w 1"/>
                <a:gd name="T9" fmla="*/ 1 h 1"/>
                <a:gd name="T10" fmla="*/ 1 w 1"/>
                <a:gd name="T11" fmla="*/ 0 h 1"/>
                <a:gd name="T12" fmla="*/ 1 w 1"/>
                <a:gd name="T13" fmla="*/ 0 h 1"/>
                <a:gd name="T14" fmla="*/ 1 w 1"/>
                <a:gd name="T15" fmla="*/ 0 h 1"/>
                <a:gd name="T16" fmla="*/ 1 w 1"/>
                <a:gd name="T17" fmla="*/ 0 h 1"/>
                <a:gd name="T18" fmla="*/ 1 w 1"/>
                <a:gd name="T19" fmla="*/ 0 h 1"/>
                <a:gd name="T20" fmla="*/ 1 w 1"/>
                <a:gd name="T21" fmla="*/ 1 h 1"/>
                <a:gd name="T22" fmla="*/ 1 w 1"/>
                <a:gd name="T23" fmla="*/ 1 h 1"/>
                <a:gd name="T24" fmla="*/ 1 w 1"/>
                <a:gd name="T25"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 h="1">
                  <a:moveTo>
                    <a:pt x="1" y="1"/>
                  </a:moveTo>
                  <a:cubicBezTo>
                    <a:pt x="1" y="1"/>
                    <a:pt x="1" y="1"/>
                    <a:pt x="1" y="1"/>
                  </a:cubicBezTo>
                  <a:cubicBezTo>
                    <a:pt x="1" y="1"/>
                    <a:pt x="1" y="1"/>
                    <a:pt x="1" y="1"/>
                  </a:cubicBezTo>
                  <a:cubicBezTo>
                    <a:pt x="1" y="1"/>
                    <a:pt x="1" y="1"/>
                    <a:pt x="1" y="1"/>
                  </a:cubicBezTo>
                  <a:cubicBezTo>
                    <a:pt x="0" y="1"/>
                    <a:pt x="1" y="1"/>
                    <a:pt x="1" y="1"/>
                  </a:cubicBezTo>
                  <a:cubicBezTo>
                    <a:pt x="1" y="1"/>
                    <a:pt x="1" y="1"/>
                    <a:pt x="1" y="0"/>
                  </a:cubicBezTo>
                  <a:cubicBezTo>
                    <a:pt x="1" y="0"/>
                    <a:pt x="1" y="0"/>
                    <a:pt x="1" y="0"/>
                  </a:cubicBezTo>
                  <a:cubicBezTo>
                    <a:pt x="1" y="0"/>
                    <a:pt x="1" y="0"/>
                    <a:pt x="1" y="0"/>
                  </a:cubicBezTo>
                  <a:cubicBezTo>
                    <a:pt x="1" y="0"/>
                    <a:pt x="1" y="0"/>
                    <a:pt x="1" y="0"/>
                  </a:cubicBezTo>
                  <a:cubicBezTo>
                    <a:pt x="1" y="0"/>
                    <a:pt x="1" y="0"/>
                    <a:pt x="1" y="0"/>
                  </a:cubicBezTo>
                  <a:cubicBezTo>
                    <a:pt x="1" y="0"/>
                    <a:pt x="1" y="1"/>
                    <a:pt x="1" y="1"/>
                  </a:cubicBezTo>
                  <a:cubicBezTo>
                    <a:pt x="1" y="1"/>
                    <a:pt x="1" y="1"/>
                    <a:pt x="1" y="1"/>
                  </a:cubicBezTo>
                  <a:cubicBezTo>
                    <a:pt x="1" y="1"/>
                    <a:pt x="1" y="1"/>
                    <a:pt x="1"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18" name="Freeform 780"/>
            <p:cNvSpPr>
              <a:spLocks/>
            </p:cNvSpPr>
            <p:nvPr/>
          </p:nvSpPr>
          <p:spPr bwMode="auto">
            <a:xfrm>
              <a:off x="8414139" y="4914204"/>
              <a:ext cx="8791" cy="0"/>
            </a:xfrm>
            <a:custGeom>
              <a:avLst/>
              <a:gdLst>
                <a:gd name="T0" fmla="*/ 1 w 1"/>
                <a:gd name="T1" fmla="*/ 1 w 1"/>
                <a:gd name="T2" fmla="*/ 0 w 1"/>
                <a:gd name="T3" fmla="*/ 0 w 1"/>
                <a:gd name="T4" fmla="*/ 0 w 1"/>
                <a:gd name="T5" fmla="*/ 0 w 1"/>
                <a:gd name="T6" fmla="*/ 0 w 1"/>
                <a:gd name="T7" fmla="*/ 0 w 1"/>
                <a:gd name="T8"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1" y="0"/>
                  </a:moveTo>
                  <a:cubicBezTo>
                    <a:pt x="1" y="0"/>
                    <a:pt x="1" y="0"/>
                    <a:pt x="1" y="0"/>
                  </a:cubicBezTo>
                  <a:cubicBezTo>
                    <a:pt x="1"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1" y="0"/>
                    <a:pt x="1"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19" name="Freeform 781"/>
            <p:cNvSpPr>
              <a:spLocks/>
            </p:cNvSpPr>
            <p:nvPr/>
          </p:nvSpPr>
          <p:spPr bwMode="auto">
            <a:xfrm>
              <a:off x="8385566" y="4859257"/>
              <a:ext cx="10989" cy="8791"/>
            </a:xfrm>
            <a:custGeom>
              <a:avLst/>
              <a:gdLst>
                <a:gd name="T0" fmla="*/ 1 w 1"/>
                <a:gd name="T1" fmla="*/ 0 h 1"/>
                <a:gd name="T2" fmla="*/ 1 w 1"/>
                <a:gd name="T3" fmla="*/ 0 h 1"/>
                <a:gd name="T4" fmla="*/ 1 w 1"/>
                <a:gd name="T5" fmla="*/ 0 h 1"/>
                <a:gd name="T6" fmla="*/ 0 w 1"/>
                <a:gd name="T7" fmla="*/ 0 h 1"/>
                <a:gd name="T8" fmla="*/ 1 w 1"/>
                <a:gd name="T9" fmla="*/ 1 h 1"/>
                <a:gd name="T10" fmla="*/ 1 w 1"/>
                <a:gd name="T11" fmla="*/ 1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1" y="0"/>
                    <a:pt x="1" y="0"/>
                  </a:cubicBezTo>
                  <a:cubicBezTo>
                    <a:pt x="1" y="0"/>
                    <a:pt x="1" y="0"/>
                    <a:pt x="1" y="0"/>
                  </a:cubicBezTo>
                  <a:cubicBezTo>
                    <a:pt x="0" y="0"/>
                    <a:pt x="0" y="0"/>
                    <a:pt x="0" y="0"/>
                  </a:cubicBezTo>
                  <a:cubicBezTo>
                    <a:pt x="0" y="0"/>
                    <a:pt x="0" y="1"/>
                    <a:pt x="1" y="1"/>
                  </a:cubicBezTo>
                  <a:cubicBezTo>
                    <a:pt x="1" y="1"/>
                    <a:pt x="1" y="1"/>
                    <a:pt x="1" y="1"/>
                  </a:cubicBezTo>
                  <a:cubicBezTo>
                    <a:pt x="1" y="1"/>
                    <a:pt x="1" y="1"/>
                    <a:pt x="1"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20" name="Freeform 782"/>
            <p:cNvSpPr>
              <a:spLocks/>
            </p:cNvSpPr>
            <p:nvPr/>
          </p:nvSpPr>
          <p:spPr bwMode="auto">
            <a:xfrm>
              <a:off x="8385566" y="4868049"/>
              <a:ext cx="10989" cy="8791"/>
            </a:xfrm>
            <a:custGeom>
              <a:avLst/>
              <a:gdLst>
                <a:gd name="T0" fmla="*/ 1 w 1"/>
                <a:gd name="T1" fmla="*/ 0 h 1"/>
                <a:gd name="T2" fmla="*/ 0 w 1"/>
                <a:gd name="T3" fmla="*/ 0 h 1"/>
                <a:gd name="T4" fmla="*/ 0 w 1"/>
                <a:gd name="T5" fmla="*/ 0 h 1"/>
                <a:gd name="T6" fmla="*/ 1 w 1"/>
                <a:gd name="T7" fmla="*/ 1 h 1"/>
                <a:gd name="T8" fmla="*/ 1 w 1"/>
                <a:gd name="T9" fmla="*/ 1 h 1"/>
                <a:gd name="T10" fmla="*/ 1 w 1"/>
                <a:gd name="T11" fmla="*/ 0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0" y="0"/>
                    <a:pt x="0" y="0"/>
                  </a:cubicBezTo>
                  <a:cubicBezTo>
                    <a:pt x="0" y="0"/>
                    <a:pt x="0" y="0"/>
                    <a:pt x="0" y="0"/>
                  </a:cubicBezTo>
                  <a:cubicBezTo>
                    <a:pt x="0" y="1"/>
                    <a:pt x="1" y="1"/>
                    <a:pt x="1" y="1"/>
                  </a:cubicBezTo>
                  <a:cubicBezTo>
                    <a:pt x="1" y="1"/>
                    <a:pt x="1" y="1"/>
                    <a:pt x="1" y="1"/>
                  </a:cubicBezTo>
                  <a:cubicBezTo>
                    <a:pt x="1" y="0"/>
                    <a:pt x="1" y="0"/>
                    <a:pt x="1" y="0"/>
                  </a:cubicBezTo>
                  <a:cubicBezTo>
                    <a:pt x="1" y="0"/>
                    <a:pt x="1" y="0"/>
                    <a:pt x="1"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21" name="Freeform 783"/>
            <p:cNvSpPr>
              <a:spLocks/>
            </p:cNvSpPr>
            <p:nvPr/>
          </p:nvSpPr>
          <p:spPr bwMode="auto">
            <a:xfrm>
              <a:off x="8385566" y="4830685"/>
              <a:ext cx="0" cy="8791"/>
            </a:xfrm>
            <a:custGeom>
              <a:avLst/>
              <a:gdLst>
                <a:gd name="T0" fmla="*/ 0 h 1"/>
                <a:gd name="T1" fmla="*/ 0 h 1"/>
                <a:gd name="T2" fmla="*/ 0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0"/>
                    <a:pt x="0" y="0"/>
                  </a:cubicBezTo>
                  <a:cubicBezTo>
                    <a:pt x="0" y="1"/>
                    <a:pt x="0" y="1"/>
                    <a:pt x="0" y="1"/>
                  </a:cubicBezTo>
                  <a:cubicBezTo>
                    <a:pt x="0" y="1"/>
                    <a:pt x="0" y="1"/>
                    <a:pt x="0" y="1"/>
                  </a:cubicBezTo>
                  <a:cubicBezTo>
                    <a:pt x="0" y="0"/>
                    <a:pt x="0" y="0"/>
                    <a:pt x="0"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22" name="Freeform 784"/>
            <p:cNvSpPr>
              <a:spLocks/>
            </p:cNvSpPr>
            <p:nvPr/>
          </p:nvSpPr>
          <p:spPr bwMode="auto">
            <a:xfrm>
              <a:off x="8629530" y="5026295"/>
              <a:ext cx="8791" cy="8791"/>
            </a:xfrm>
            <a:custGeom>
              <a:avLst/>
              <a:gdLst>
                <a:gd name="T0" fmla="*/ 1 w 1"/>
                <a:gd name="T1" fmla="*/ 1 h 1"/>
                <a:gd name="T2" fmla="*/ 1 w 1"/>
                <a:gd name="T3" fmla="*/ 0 h 1"/>
                <a:gd name="T4" fmla="*/ 1 w 1"/>
                <a:gd name="T5" fmla="*/ 0 h 1"/>
                <a:gd name="T6" fmla="*/ 0 w 1"/>
                <a:gd name="T7" fmla="*/ 0 h 1"/>
                <a:gd name="T8" fmla="*/ 0 w 1"/>
                <a:gd name="T9" fmla="*/ 0 h 1"/>
                <a:gd name="T10" fmla="*/ 0 w 1"/>
                <a:gd name="T11" fmla="*/ 0 h 1"/>
                <a:gd name="T12" fmla="*/ 0 w 1"/>
                <a:gd name="T13" fmla="*/ 0 h 1"/>
                <a:gd name="T14" fmla="*/ 0 w 1"/>
                <a:gd name="T15" fmla="*/ 1 h 1"/>
                <a:gd name="T16" fmla="*/ 1 w 1"/>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1" y="1"/>
                  </a:moveTo>
                  <a:cubicBezTo>
                    <a:pt x="1" y="1"/>
                    <a:pt x="1" y="1"/>
                    <a:pt x="1" y="0"/>
                  </a:cubicBezTo>
                  <a:cubicBezTo>
                    <a:pt x="1" y="0"/>
                    <a:pt x="1" y="0"/>
                    <a:pt x="1" y="0"/>
                  </a:cubicBezTo>
                  <a:cubicBezTo>
                    <a:pt x="1" y="0"/>
                    <a:pt x="1" y="0"/>
                    <a:pt x="0" y="0"/>
                  </a:cubicBezTo>
                  <a:cubicBezTo>
                    <a:pt x="0" y="0"/>
                    <a:pt x="0" y="0"/>
                    <a:pt x="0" y="0"/>
                  </a:cubicBezTo>
                  <a:cubicBezTo>
                    <a:pt x="0" y="0"/>
                    <a:pt x="0" y="0"/>
                    <a:pt x="0" y="0"/>
                  </a:cubicBezTo>
                  <a:cubicBezTo>
                    <a:pt x="0" y="0"/>
                    <a:pt x="0" y="0"/>
                    <a:pt x="0" y="0"/>
                  </a:cubicBezTo>
                  <a:cubicBezTo>
                    <a:pt x="0" y="1"/>
                    <a:pt x="0" y="1"/>
                    <a:pt x="0" y="1"/>
                  </a:cubicBezTo>
                  <a:cubicBezTo>
                    <a:pt x="1" y="1"/>
                    <a:pt x="1" y="1"/>
                    <a:pt x="1"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23" name="Freeform 787"/>
            <p:cNvSpPr>
              <a:spLocks/>
            </p:cNvSpPr>
            <p:nvPr/>
          </p:nvSpPr>
          <p:spPr bwMode="auto">
            <a:xfrm>
              <a:off x="8825140" y="5584553"/>
              <a:ext cx="8791" cy="10989"/>
            </a:xfrm>
            <a:custGeom>
              <a:avLst/>
              <a:gdLst>
                <a:gd name="T0" fmla="*/ 1 w 1"/>
                <a:gd name="T1" fmla="*/ 1 h 1"/>
                <a:gd name="T2" fmla="*/ 1 w 1"/>
                <a:gd name="T3" fmla="*/ 0 h 1"/>
                <a:gd name="T4" fmla="*/ 1 w 1"/>
                <a:gd name="T5" fmla="*/ 0 h 1"/>
                <a:gd name="T6" fmla="*/ 0 w 1"/>
                <a:gd name="T7" fmla="*/ 0 h 1"/>
                <a:gd name="T8" fmla="*/ 0 w 1"/>
                <a:gd name="T9" fmla="*/ 0 h 1"/>
                <a:gd name="T10" fmla="*/ 1 w 1"/>
                <a:gd name="T11" fmla="*/ 1 h 1"/>
                <a:gd name="T12" fmla="*/ 1 w 1"/>
                <a:gd name="T13" fmla="*/ 1 h 1"/>
                <a:gd name="T14" fmla="*/ 1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1" y="1"/>
                  </a:moveTo>
                  <a:cubicBezTo>
                    <a:pt x="1" y="0"/>
                    <a:pt x="1" y="0"/>
                    <a:pt x="1" y="0"/>
                  </a:cubicBezTo>
                  <a:cubicBezTo>
                    <a:pt x="1" y="0"/>
                    <a:pt x="1" y="0"/>
                    <a:pt x="1" y="0"/>
                  </a:cubicBezTo>
                  <a:cubicBezTo>
                    <a:pt x="1" y="0"/>
                    <a:pt x="1" y="0"/>
                    <a:pt x="0" y="0"/>
                  </a:cubicBezTo>
                  <a:cubicBezTo>
                    <a:pt x="0" y="0"/>
                    <a:pt x="0" y="0"/>
                    <a:pt x="0" y="0"/>
                  </a:cubicBezTo>
                  <a:cubicBezTo>
                    <a:pt x="0" y="0"/>
                    <a:pt x="0" y="0"/>
                    <a:pt x="1" y="1"/>
                  </a:cubicBezTo>
                  <a:cubicBezTo>
                    <a:pt x="1" y="1"/>
                    <a:pt x="1" y="1"/>
                    <a:pt x="1" y="1"/>
                  </a:cubicBezTo>
                  <a:cubicBezTo>
                    <a:pt x="1" y="1"/>
                    <a:pt x="1" y="1"/>
                    <a:pt x="1"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24" name="Freeform 788"/>
            <p:cNvSpPr>
              <a:spLocks/>
            </p:cNvSpPr>
            <p:nvPr/>
          </p:nvSpPr>
          <p:spPr bwMode="auto">
            <a:xfrm>
              <a:off x="8851514" y="5575762"/>
              <a:ext cx="0" cy="8791"/>
            </a:xfrm>
            <a:custGeom>
              <a:avLst/>
              <a:gdLst>
                <a:gd name="T0" fmla="*/ 1 h 1"/>
                <a:gd name="T1" fmla="*/ 1 h 1"/>
                <a:gd name="T2" fmla="*/ 0 h 1"/>
                <a:gd name="T3" fmla="*/ 0 h 1"/>
                <a:gd name="T4" fmla="*/ 1 h 1"/>
                <a:gd name="T5" fmla="*/ 1 h 1"/>
                <a:gd name="T6" fmla="*/ 1 h 1"/>
              </a:gdLst>
              <a:ahLst/>
              <a:cxnLst>
                <a:cxn ang="0">
                  <a:pos x="0" y="T0"/>
                </a:cxn>
                <a:cxn ang="0">
                  <a:pos x="0" y="T1"/>
                </a:cxn>
                <a:cxn ang="0">
                  <a:pos x="0" y="T2"/>
                </a:cxn>
                <a:cxn ang="0">
                  <a:pos x="0" y="T3"/>
                </a:cxn>
                <a:cxn ang="0">
                  <a:pos x="0" y="T4"/>
                </a:cxn>
                <a:cxn ang="0">
                  <a:pos x="0" y="T5"/>
                </a:cxn>
                <a:cxn ang="0">
                  <a:pos x="0" y="T6"/>
                </a:cxn>
              </a:cxnLst>
              <a:rect l="0" t="0" r="r" b="b"/>
              <a:pathLst>
                <a:path h="1">
                  <a:moveTo>
                    <a:pt x="0" y="1"/>
                  </a:moveTo>
                  <a:cubicBezTo>
                    <a:pt x="0" y="1"/>
                    <a:pt x="0" y="1"/>
                    <a:pt x="0" y="1"/>
                  </a:cubicBezTo>
                  <a:cubicBezTo>
                    <a:pt x="0" y="1"/>
                    <a:pt x="0" y="0"/>
                    <a:pt x="0" y="0"/>
                  </a:cubicBezTo>
                  <a:cubicBezTo>
                    <a:pt x="0" y="0"/>
                    <a:pt x="0" y="0"/>
                    <a:pt x="0" y="0"/>
                  </a:cubicBezTo>
                  <a:cubicBezTo>
                    <a:pt x="0" y="0"/>
                    <a:pt x="0" y="0"/>
                    <a:pt x="0" y="1"/>
                  </a:cubicBezTo>
                  <a:cubicBezTo>
                    <a:pt x="0" y="1"/>
                    <a:pt x="0" y="1"/>
                    <a:pt x="0" y="1"/>
                  </a:cubicBezTo>
                  <a:cubicBezTo>
                    <a:pt x="0" y="1"/>
                    <a:pt x="0" y="1"/>
                    <a:pt x="0"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25" name="Freeform 789"/>
            <p:cNvSpPr>
              <a:spLocks/>
            </p:cNvSpPr>
            <p:nvPr/>
          </p:nvSpPr>
          <p:spPr bwMode="auto">
            <a:xfrm>
              <a:off x="8842722" y="5584553"/>
              <a:ext cx="8791" cy="10989"/>
            </a:xfrm>
            <a:custGeom>
              <a:avLst/>
              <a:gdLst>
                <a:gd name="T0" fmla="*/ 0 w 1"/>
                <a:gd name="T1" fmla="*/ 0 h 1"/>
                <a:gd name="T2" fmla="*/ 0 w 1"/>
                <a:gd name="T3" fmla="*/ 1 h 1"/>
                <a:gd name="T4" fmla="*/ 0 w 1"/>
                <a:gd name="T5" fmla="*/ 1 h 1"/>
                <a:gd name="T6" fmla="*/ 1 w 1"/>
                <a:gd name="T7" fmla="*/ 1 h 1"/>
                <a:gd name="T8" fmla="*/ 1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0" y="0"/>
                    <a:pt x="0" y="1"/>
                  </a:cubicBezTo>
                  <a:cubicBezTo>
                    <a:pt x="0" y="1"/>
                    <a:pt x="0" y="1"/>
                    <a:pt x="0" y="1"/>
                  </a:cubicBezTo>
                  <a:cubicBezTo>
                    <a:pt x="0" y="1"/>
                    <a:pt x="1" y="1"/>
                    <a:pt x="1" y="1"/>
                  </a:cubicBezTo>
                  <a:cubicBezTo>
                    <a:pt x="1" y="1"/>
                    <a:pt x="1" y="0"/>
                    <a:pt x="1" y="0"/>
                  </a:cubicBezTo>
                  <a:cubicBezTo>
                    <a:pt x="1" y="0"/>
                    <a:pt x="0" y="0"/>
                    <a:pt x="0"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26" name="Freeform 790"/>
            <p:cNvSpPr>
              <a:spLocks/>
            </p:cNvSpPr>
            <p:nvPr/>
          </p:nvSpPr>
          <p:spPr bwMode="auto">
            <a:xfrm>
              <a:off x="8833931" y="5566970"/>
              <a:ext cx="8791" cy="8791"/>
            </a:xfrm>
            <a:custGeom>
              <a:avLst/>
              <a:gdLst>
                <a:gd name="T0" fmla="*/ 1 w 1"/>
                <a:gd name="T1" fmla="*/ 1 h 1"/>
                <a:gd name="T2" fmla="*/ 0 w 1"/>
                <a:gd name="T3" fmla="*/ 1 h 1"/>
                <a:gd name="T4" fmla="*/ 1 w 1"/>
                <a:gd name="T5" fmla="*/ 0 h 1"/>
                <a:gd name="T6" fmla="*/ 1 w 1"/>
                <a:gd name="T7" fmla="*/ 0 h 1"/>
                <a:gd name="T8" fmla="*/ 1 w 1"/>
                <a:gd name="T9" fmla="*/ 0 h 1"/>
                <a:gd name="T10" fmla="*/ 1 w 1"/>
                <a:gd name="T11" fmla="*/ 0 h 1"/>
                <a:gd name="T12" fmla="*/ 1 w 1"/>
                <a:gd name="T13" fmla="*/ 1 h 1"/>
                <a:gd name="T14" fmla="*/ 1 w 1"/>
                <a:gd name="T15" fmla="*/ 1 h 1"/>
                <a:gd name="T16" fmla="*/ 1 w 1"/>
                <a:gd name="T17" fmla="*/ 1 h 1"/>
                <a:gd name="T18" fmla="*/ 1 w 1"/>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1">
                  <a:moveTo>
                    <a:pt x="1" y="1"/>
                  </a:moveTo>
                  <a:cubicBezTo>
                    <a:pt x="1" y="1"/>
                    <a:pt x="1" y="1"/>
                    <a:pt x="0" y="1"/>
                  </a:cubicBezTo>
                  <a:cubicBezTo>
                    <a:pt x="0" y="1"/>
                    <a:pt x="1" y="1"/>
                    <a:pt x="1" y="0"/>
                  </a:cubicBezTo>
                  <a:cubicBezTo>
                    <a:pt x="1" y="0"/>
                    <a:pt x="1" y="0"/>
                    <a:pt x="1" y="0"/>
                  </a:cubicBezTo>
                  <a:cubicBezTo>
                    <a:pt x="1" y="0"/>
                    <a:pt x="1" y="0"/>
                    <a:pt x="1" y="0"/>
                  </a:cubicBezTo>
                  <a:cubicBezTo>
                    <a:pt x="1" y="0"/>
                    <a:pt x="1" y="0"/>
                    <a:pt x="1" y="0"/>
                  </a:cubicBezTo>
                  <a:cubicBezTo>
                    <a:pt x="1" y="0"/>
                    <a:pt x="1" y="1"/>
                    <a:pt x="1" y="1"/>
                  </a:cubicBezTo>
                  <a:cubicBezTo>
                    <a:pt x="1" y="1"/>
                    <a:pt x="1" y="1"/>
                    <a:pt x="1" y="1"/>
                  </a:cubicBezTo>
                  <a:cubicBezTo>
                    <a:pt x="1" y="1"/>
                    <a:pt x="1" y="1"/>
                    <a:pt x="1" y="1"/>
                  </a:cubicBezTo>
                  <a:cubicBezTo>
                    <a:pt x="1" y="1"/>
                    <a:pt x="1" y="1"/>
                    <a:pt x="1"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27" name="Freeform 791"/>
            <p:cNvSpPr>
              <a:spLocks/>
            </p:cNvSpPr>
            <p:nvPr/>
          </p:nvSpPr>
          <p:spPr bwMode="auto">
            <a:xfrm>
              <a:off x="8860305" y="5566970"/>
              <a:ext cx="10989" cy="8791"/>
            </a:xfrm>
            <a:custGeom>
              <a:avLst/>
              <a:gdLst>
                <a:gd name="T0" fmla="*/ 1 w 1"/>
                <a:gd name="T1" fmla="*/ 1 h 1"/>
                <a:gd name="T2" fmla="*/ 0 w 1"/>
                <a:gd name="T3" fmla="*/ 1 h 1"/>
                <a:gd name="T4" fmla="*/ 0 w 1"/>
                <a:gd name="T5" fmla="*/ 1 h 1"/>
                <a:gd name="T6" fmla="*/ 0 w 1"/>
                <a:gd name="T7" fmla="*/ 1 h 1"/>
                <a:gd name="T8" fmla="*/ 1 w 1"/>
                <a:gd name="T9" fmla="*/ 1 h 1"/>
                <a:gd name="T10" fmla="*/ 1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0" y="1"/>
                  </a:cubicBezTo>
                  <a:cubicBezTo>
                    <a:pt x="0" y="1"/>
                    <a:pt x="0" y="1"/>
                    <a:pt x="0" y="1"/>
                  </a:cubicBezTo>
                  <a:cubicBezTo>
                    <a:pt x="0" y="1"/>
                    <a:pt x="0" y="1"/>
                    <a:pt x="0" y="1"/>
                  </a:cubicBezTo>
                  <a:cubicBezTo>
                    <a:pt x="0" y="1"/>
                    <a:pt x="1" y="0"/>
                    <a:pt x="1" y="1"/>
                  </a:cubicBezTo>
                  <a:cubicBezTo>
                    <a:pt x="1" y="1"/>
                    <a:pt x="1" y="1"/>
                    <a:pt x="1" y="1"/>
                  </a:cubicBezTo>
                  <a:cubicBezTo>
                    <a:pt x="1" y="1"/>
                    <a:pt x="1" y="1"/>
                    <a:pt x="1"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28" name="Freeform 792"/>
            <p:cNvSpPr>
              <a:spLocks/>
            </p:cNvSpPr>
            <p:nvPr/>
          </p:nvSpPr>
          <p:spPr bwMode="auto">
            <a:xfrm>
              <a:off x="8638321" y="5463670"/>
              <a:ext cx="8791" cy="0"/>
            </a:xfrm>
            <a:custGeom>
              <a:avLst/>
              <a:gdLst>
                <a:gd name="T0" fmla="*/ 1 w 1"/>
                <a:gd name="T1" fmla="*/ 0 w 1"/>
                <a:gd name="T2" fmla="*/ 0 w 1"/>
                <a:gd name="T3" fmla="*/ 1 w 1"/>
                <a:gd name="T4" fmla="*/ 1 w 1"/>
                <a:gd name="T5" fmla="*/ 1 w 1"/>
                <a:gd name="T6" fmla="*/ 1 w 1"/>
              </a:gdLst>
              <a:ahLst/>
              <a:cxnLst>
                <a:cxn ang="0">
                  <a:pos x="T0" y="0"/>
                </a:cxn>
                <a:cxn ang="0">
                  <a:pos x="T1" y="0"/>
                </a:cxn>
                <a:cxn ang="0">
                  <a:pos x="T2" y="0"/>
                </a:cxn>
                <a:cxn ang="0">
                  <a:pos x="T3" y="0"/>
                </a:cxn>
                <a:cxn ang="0">
                  <a:pos x="T4" y="0"/>
                </a:cxn>
                <a:cxn ang="0">
                  <a:pos x="T5" y="0"/>
                </a:cxn>
                <a:cxn ang="0">
                  <a:pos x="T6" y="0"/>
                </a:cxn>
              </a:cxnLst>
              <a:rect l="0" t="0" r="r" b="b"/>
              <a:pathLst>
                <a:path w="1">
                  <a:moveTo>
                    <a:pt x="1" y="0"/>
                  </a:moveTo>
                  <a:cubicBezTo>
                    <a:pt x="1" y="0"/>
                    <a:pt x="0" y="0"/>
                    <a:pt x="0" y="0"/>
                  </a:cubicBezTo>
                  <a:cubicBezTo>
                    <a:pt x="0" y="0"/>
                    <a:pt x="0" y="0"/>
                    <a:pt x="0" y="0"/>
                  </a:cubicBezTo>
                  <a:cubicBezTo>
                    <a:pt x="0" y="0"/>
                    <a:pt x="1" y="0"/>
                    <a:pt x="1" y="0"/>
                  </a:cubicBezTo>
                  <a:cubicBezTo>
                    <a:pt x="1" y="0"/>
                    <a:pt x="1" y="0"/>
                    <a:pt x="1" y="0"/>
                  </a:cubicBezTo>
                  <a:cubicBezTo>
                    <a:pt x="1" y="0"/>
                    <a:pt x="1" y="0"/>
                    <a:pt x="1" y="0"/>
                  </a:cubicBezTo>
                  <a:cubicBezTo>
                    <a:pt x="1" y="0"/>
                    <a:pt x="1" y="0"/>
                    <a:pt x="1"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29" name="Freeform 793"/>
            <p:cNvSpPr>
              <a:spLocks/>
            </p:cNvSpPr>
            <p:nvPr/>
          </p:nvSpPr>
          <p:spPr bwMode="auto">
            <a:xfrm>
              <a:off x="8618540" y="5454879"/>
              <a:ext cx="10989" cy="8791"/>
            </a:xfrm>
            <a:custGeom>
              <a:avLst/>
              <a:gdLst>
                <a:gd name="T0" fmla="*/ 1 w 1"/>
                <a:gd name="T1" fmla="*/ 1 h 1"/>
                <a:gd name="T2" fmla="*/ 1 w 1"/>
                <a:gd name="T3" fmla="*/ 1 h 1"/>
                <a:gd name="T4" fmla="*/ 1 w 1"/>
                <a:gd name="T5" fmla="*/ 0 h 1"/>
                <a:gd name="T6" fmla="*/ 1 w 1"/>
                <a:gd name="T7" fmla="*/ 0 h 1"/>
                <a:gd name="T8" fmla="*/ 0 w 1"/>
                <a:gd name="T9" fmla="*/ 1 h 1"/>
                <a:gd name="T10" fmla="*/ 1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1"/>
                  </a:cubicBezTo>
                  <a:cubicBezTo>
                    <a:pt x="1" y="0"/>
                    <a:pt x="1" y="0"/>
                    <a:pt x="1" y="0"/>
                  </a:cubicBezTo>
                  <a:cubicBezTo>
                    <a:pt x="1" y="0"/>
                    <a:pt x="1" y="0"/>
                    <a:pt x="1" y="0"/>
                  </a:cubicBezTo>
                  <a:cubicBezTo>
                    <a:pt x="0" y="0"/>
                    <a:pt x="0" y="1"/>
                    <a:pt x="0" y="1"/>
                  </a:cubicBezTo>
                  <a:cubicBezTo>
                    <a:pt x="1" y="1"/>
                    <a:pt x="1" y="1"/>
                    <a:pt x="1" y="1"/>
                  </a:cubicBezTo>
                  <a:cubicBezTo>
                    <a:pt x="1" y="1"/>
                    <a:pt x="1" y="1"/>
                    <a:pt x="1"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30" name="Freeform 794"/>
            <p:cNvSpPr>
              <a:spLocks/>
            </p:cNvSpPr>
            <p:nvPr/>
          </p:nvSpPr>
          <p:spPr bwMode="auto">
            <a:xfrm>
              <a:off x="8638321" y="5463670"/>
              <a:ext cx="0" cy="8791"/>
            </a:xfrm>
            <a:custGeom>
              <a:avLst/>
              <a:gdLst>
                <a:gd name="T0" fmla="*/ 0 h 1"/>
                <a:gd name="T1" fmla="*/ 1 h 1"/>
                <a:gd name="T2" fmla="*/ 1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1"/>
                    <a:pt x="0" y="1"/>
                    <a:pt x="0" y="1"/>
                  </a:cubicBezTo>
                  <a:cubicBezTo>
                    <a:pt x="0" y="1"/>
                    <a:pt x="0" y="1"/>
                    <a:pt x="0" y="1"/>
                  </a:cubicBezTo>
                  <a:cubicBezTo>
                    <a:pt x="0" y="1"/>
                    <a:pt x="0" y="1"/>
                    <a:pt x="0" y="1"/>
                  </a:cubicBezTo>
                  <a:cubicBezTo>
                    <a:pt x="0" y="1"/>
                    <a:pt x="0" y="1"/>
                    <a:pt x="0" y="1"/>
                  </a:cubicBezTo>
                  <a:cubicBezTo>
                    <a:pt x="0" y="1"/>
                    <a:pt x="0" y="0"/>
                    <a:pt x="0"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31" name="Freeform 795"/>
            <p:cNvSpPr>
              <a:spLocks/>
            </p:cNvSpPr>
            <p:nvPr/>
          </p:nvSpPr>
          <p:spPr bwMode="auto">
            <a:xfrm>
              <a:off x="8629530" y="5483451"/>
              <a:ext cx="8791" cy="0"/>
            </a:xfrm>
            <a:custGeom>
              <a:avLst/>
              <a:gdLst>
                <a:gd name="T0" fmla="*/ 0 w 1"/>
                <a:gd name="T1" fmla="*/ 0 w 1"/>
                <a:gd name="T2" fmla="*/ 0 w 1"/>
                <a:gd name="T3" fmla="*/ 1 w 1"/>
                <a:gd name="T4" fmla="*/ 1 w 1"/>
                <a:gd name="T5" fmla="*/ 1 w 1"/>
                <a:gd name="T6" fmla="*/ 1 w 1"/>
                <a:gd name="T7" fmla="*/ 1 w 1"/>
                <a:gd name="T8" fmla="*/ 0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0" y="0"/>
                  </a:moveTo>
                  <a:cubicBezTo>
                    <a:pt x="0" y="0"/>
                    <a:pt x="0" y="0"/>
                    <a:pt x="0" y="0"/>
                  </a:cubicBezTo>
                  <a:cubicBezTo>
                    <a:pt x="0" y="0"/>
                    <a:pt x="0" y="0"/>
                    <a:pt x="0" y="0"/>
                  </a:cubicBezTo>
                  <a:cubicBezTo>
                    <a:pt x="0"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0"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32" name="Freeform 796"/>
            <p:cNvSpPr>
              <a:spLocks/>
            </p:cNvSpPr>
            <p:nvPr/>
          </p:nvSpPr>
          <p:spPr bwMode="auto">
            <a:xfrm>
              <a:off x="8618540" y="5472462"/>
              <a:ext cx="10989" cy="10989"/>
            </a:xfrm>
            <a:custGeom>
              <a:avLst/>
              <a:gdLst>
                <a:gd name="T0" fmla="*/ 1 w 1"/>
                <a:gd name="T1" fmla="*/ 1 h 1"/>
                <a:gd name="T2" fmla="*/ 0 w 1"/>
                <a:gd name="T3" fmla="*/ 1 h 1"/>
                <a:gd name="T4" fmla="*/ 0 w 1"/>
                <a:gd name="T5" fmla="*/ 1 h 1"/>
                <a:gd name="T6" fmla="*/ 0 w 1"/>
                <a:gd name="T7" fmla="*/ 0 h 1"/>
                <a:gd name="T8" fmla="*/ 0 w 1"/>
                <a:gd name="T9" fmla="*/ 0 h 1"/>
                <a:gd name="T10" fmla="*/ 1 w 1"/>
                <a:gd name="T11" fmla="*/ 0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0" y="1"/>
                  </a:cubicBezTo>
                  <a:cubicBezTo>
                    <a:pt x="0" y="1"/>
                    <a:pt x="0" y="1"/>
                    <a:pt x="0" y="1"/>
                  </a:cubicBezTo>
                  <a:cubicBezTo>
                    <a:pt x="0" y="1"/>
                    <a:pt x="0" y="0"/>
                    <a:pt x="0" y="0"/>
                  </a:cubicBezTo>
                  <a:cubicBezTo>
                    <a:pt x="0" y="0"/>
                    <a:pt x="0" y="0"/>
                    <a:pt x="0" y="0"/>
                  </a:cubicBezTo>
                  <a:cubicBezTo>
                    <a:pt x="0" y="0"/>
                    <a:pt x="1" y="0"/>
                    <a:pt x="1" y="0"/>
                  </a:cubicBezTo>
                  <a:cubicBezTo>
                    <a:pt x="1" y="0"/>
                    <a:pt x="1" y="1"/>
                    <a:pt x="1"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33" name="Freeform 797"/>
            <p:cNvSpPr>
              <a:spLocks/>
            </p:cNvSpPr>
            <p:nvPr/>
          </p:nvSpPr>
          <p:spPr bwMode="auto">
            <a:xfrm>
              <a:off x="8629530" y="5472462"/>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34" name="Freeform 798"/>
            <p:cNvSpPr>
              <a:spLocks/>
            </p:cNvSpPr>
            <p:nvPr/>
          </p:nvSpPr>
          <p:spPr bwMode="auto">
            <a:xfrm>
              <a:off x="8554802" y="5408724"/>
              <a:ext cx="17583" cy="17583"/>
            </a:xfrm>
            <a:custGeom>
              <a:avLst/>
              <a:gdLst>
                <a:gd name="T0" fmla="*/ 1 w 2"/>
                <a:gd name="T1" fmla="*/ 2 h 2"/>
                <a:gd name="T2" fmla="*/ 1 w 2"/>
                <a:gd name="T3" fmla="*/ 2 h 2"/>
                <a:gd name="T4" fmla="*/ 1 w 2"/>
                <a:gd name="T5" fmla="*/ 1 h 2"/>
                <a:gd name="T6" fmla="*/ 0 w 2"/>
                <a:gd name="T7" fmla="*/ 1 h 2"/>
                <a:gd name="T8" fmla="*/ 0 w 2"/>
                <a:gd name="T9" fmla="*/ 1 h 2"/>
                <a:gd name="T10" fmla="*/ 0 w 2"/>
                <a:gd name="T11" fmla="*/ 0 h 2"/>
                <a:gd name="T12" fmla="*/ 0 w 2"/>
                <a:gd name="T13" fmla="*/ 0 h 2"/>
                <a:gd name="T14" fmla="*/ 1 w 2"/>
                <a:gd name="T15" fmla="*/ 0 h 2"/>
                <a:gd name="T16" fmla="*/ 1 w 2"/>
                <a:gd name="T17" fmla="*/ 0 h 2"/>
                <a:gd name="T18" fmla="*/ 1 w 2"/>
                <a:gd name="T19" fmla="*/ 0 h 2"/>
                <a:gd name="T20" fmla="*/ 2 w 2"/>
                <a:gd name="T21" fmla="*/ 1 h 2"/>
                <a:gd name="T22" fmla="*/ 2 w 2"/>
                <a:gd name="T23" fmla="*/ 1 h 2"/>
                <a:gd name="T24" fmla="*/ 2 w 2"/>
                <a:gd name="T25" fmla="*/ 1 h 2"/>
                <a:gd name="T26" fmla="*/ 1 w 2"/>
                <a:gd name="T2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2">
                  <a:moveTo>
                    <a:pt x="1" y="2"/>
                  </a:moveTo>
                  <a:cubicBezTo>
                    <a:pt x="1" y="2"/>
                    <a:pt x="1" y="2"/>
                    <a:pt x="1" y="2"/>
                  </a:cubicBezTo>
                  <a:cubicBezTo>
                    <a:pt x="1" y="1"/>
                    <a:pt x="1" y="1"/>
                    <a:pt x="1" y="1"/>
                  </a:cubicBezTo>
                  <a:cubicBezTo>
                    <a:pt x="0" y="1"/>
                    <a:pt x="0" y="1"/>
                    <a:pt x="0" y="1"/>
                  </a:cubicBezTo>
                  <a:cubicBezTo>
                    <a:pt x="0" y="1"/>
                    <a:pt x="0" y="1"/>
                    <a:pt x="0" y="1"/>
                  </a:cubicBezTo>
                  <a:cubicBezTo>
                    <a:pt x="0" y="0"/>
                    <a:pt x="0" y="0"/>
                    <a:pt x="0" y="0"/>
                  </a:cubicBezTo>
                  <a:cubicBezTo>
                    <a:pt x="0" y="0"/>
                    <a:pt x="0" y="0"/>
                    <a:pt x="0" y="0"/>
                  </a:cubicBezTo>
                  <a:cubicBezTo>
                    <a:pt x="0" y="0"/>
                    <a:pt x="1" y="0"/>
                    <a:pt x="1" y="0"/>
                  </a:cubicBezTo>
                  <a:cubicBezTo>
                    <a:pt x="1" y="0"/>
                    <a:pt x="1" y="0"/>
                    <a:pt x="1" y="0"/>
                  </a:cubicBezTo>
                  <a:cubicBezTo>
                    <a:pt x="1" y="0"/>
                    <a:pt x="1" y="0"/>
                    <a:pt x="1" y="0"/>
                  </a:cubicBezTo>
                  <a:cubicBezTo>
                    <a:pt x="1" y="0"/>
                    <a:pt x="2" y="1"/>
                    <a:pt x="2" y="1"/>
                  </a:cubicBezTo>
                  <a:cubicBezTo>
                    <a:pt x="2" y="1"/>
                    <a:pt x="2" y="1"/>
                    <a:pt x="2" y="1"/>
                  </a:cubicBezTo>
                  <a:cubicBezTo>
                    <a:pt x="2" y="1"/>
                    <a:pt x="2" y="1"/>
                    <a:pt x="2" y="1"/>
                  </a:cubicBezTo>
                  <a:cubicBezTo>
                    <a:pt x="2" y="1"/>
                    <a:pt x="2" y="2"/>
                    <a:pt x="1" y="2"/>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35" name="Freeform 799"/>
            <p:cNvSpPr>
              <a:spLocks/>
            </p:cNvSpPr>
            <p:nvPr/>
          </p:nvSpPr>
          <p:spPr bwMode="auto">
            <a:xfrm>
              <a:off x="8581176" y="5437296"/>
              <a:ext cx="19781" cy="8791"/>
            </a:xfrm>
            <a:custGeom>
              <a:avLst/>
              <a:gdLst>
                <a:gd name="T0" fmla="*/ 1 w 2"/>
                <a:gd name="T1" fmla="*/ 1 h 1"/>
                <a:gd name="T2" fmla="*/ 1 w 2"/>
                <a:gd name="T3" fmla="*/ 0 h 1"/>
                <a:gd name="T4" fmla="*/ 0 w 2"/>
                <a:gd name="T5" fmla="*/ 0 h 1"/>
                <a:gd name="T6" fmla="*/ 0 w 2"/>
                <a:gd name="T7" fmla="*/ 0 h 1"/>
                <a:gd name="T8" fmla="*/ 0 w 2"/>
                <a:gd name="T9" fmla="*/ 0 h 1"/>
                <a:gd name="T10" fmla="*/ 1 w 2"/>
                <a:gd name="T11" fmla="*/ 0 h 1"/>
                <a:gd name="T12" fmla="*/ 1 w 2"/>
                <a:gd name="T13" fmla="*/ 0 h 1"/>
                <a:gd name="T14" fmla="*/ 2 w 2"/>
                <a:gd name="T15" fmla="*/ 0 h 1"/>
                <a:gd name="T16" fmla="*/ 1 w 2"/>
                <a:gd name="T17" fmla="*/ 1 h 1"/>
                <a:gd name="T18" fmla="*/ 1 w 2"/>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1" y="1"/>
                  </a:moveTo>
                  <a:cubicBezTo>
                    <a:pt x="1" y="1"/>
                    <a:pt x="1" y="0"/>
                    <a:pt x="1" y="0"/>
                  </a:cubicBezTo>
                  <a:cubicBezTo>
                    <a:pt x="1" y="0"/>
                    <a:pt x="0" y="0"/>
                    <a:pt x="0" y="0"/>
                  </a:cubicBezTo>
                  <a:cubicBezTo>
                    <a:pt x="0" y="0"/>
                    <a:pt x="0" y="0"/>
                    <a:pt x="0" y="0"/>
                  </a:cubicBezTo>
                  <a:cubicBezTo>
                    <a:pt x="0" y="0"/>
                    <a:pt x="0" y="0"/>
                    <a:pt x="0" y="0"/>
                  </a:cubicBezTo>
                  <a:cubicBezTo>
                    <a:pt x="0" y="0"/>
                    <a:pt x="1" y="0"/>
                    <a:pt x="1" y="0"/>
                  </a:cubicBezTo>
                  <a:cubicBezTo>
                    <a:pt x="1" y="0"/>
                    <a:pt x="1" y="0"/>
                    <a:pt x="1" y="0"/>
                  </a:cubicBezTo>
                  <a:cubicBezTo>
                    <a:pt x="1" y="0"/>
                    <a:pt x="1" y="0"/>
                    <a:pt x="2" y="0"/>
                  </a:cubicBezTo>
                  <a:cubicBezTo>
                    <a:pt x="2" y="0"/>
                    <a:pt x="2" y="1"/>
                    <a:pt x="1" y="1"/>
                  </a:cubicBezTo>
                  <a:cubicBezTo>
                    <a:pt x="1" y="1"/>
                    <a:pt x="1" y="1"/>
                    <a:pt x="1"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36" name="Freeform 800"/>
            <p:cNvSpPr>
              <a:spLocks/>
            </p:cNvSpPr>
            <p:nvPr/>
          </p:nvSpPr>
          <p:spPr bwMode="auto">
            <a:xfrm>
              <a:off x="8581176" y="5446087"/>
              <a:ext cx="10989" cy="8791"/>
            </a:xfrm>
            <a:custGeom>
              <a:avLst/>
              <a:gdLst>
                <a:gd name="T0" fmla="*/ 1 w 1"/>
                <a:gd name="T1" fmla="*/ 0 h 1"/>
                <a:gd name="T2" fmla="*/ 1 w 1"/>
                <a:gd name="T3" fmla="*/ 0 h 1"/>
                <a:gd name="T4" fmla="*/ 0 w 1"/>
                <a:gd name="T5" fmla="*/ 0 h 1"/>
                <a:gd name="T6" fmla="*/ 0 w 1"/>
                <a:gd name="T7" fmla="*/ 1 h 1"/>
                <a:gd name="T8" fmla="*/ 0 w 1"/>
                <a:gd name="T9" fmla="*/ 1 h 1"/>
                <a:gd name="T10" fmla="*/ 1 w 1"/>
                <a:gd name="T11" fmla="*/ 1 h 1"/>
                <a:gd name="T12" fmla="*/ 1 w 1"/>
                <a:gd name="T13" fmla="*/ 1 h 1"/>
                <a:gd name="T14" fmla="*/ 1 w 1"/>
                <a:gd name="T15" fmla="*/ 1 h 1"/>
                <a:gd name="T16" fmla="*/ 1 w 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1" y="0"/>
                  </a:moveTo>
                  <a:cubicBezTo>
                    <a:pt x="1" y="0"/>
                    <a:pt x="1" y="0"/>
                    <a:pt x="1"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1" y="1"/>
                  </a:cubicBezTo>
                  <a:cubicBezTo>
                    <a:pt x="1" y="1"/>
                    <a:pt x="1" y="0"/>
                    <a:pt x="1"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37" name="Freeform 801"/>
            <p:cNvSpPr>
              <a:spLocks/>
            </p:cNvSpPr>
            <p:nvPr/>
          </p:nvSpPr>
          <p:spPr bwMode="auto">
            <a:xfrm>
              <a:off x="8592166" y="5454879"/>
              <a:ext cx="26374" cy="17583"/>
            </a:xfrm>
            <a:custGeom>
              <a:avLst/>
              <a:gdLst>
                <a:gd name="T0" fmla="*/ 3 w 3"/>
                <a:gd name="T1" fmla="*/ 1 h 2"/>
                <a:gd name="T2" fmla="*/ 2 w 3"/>
                <a:gd name="T3" fmla="*/ 1 h 2"/>
                <a:gd name="T4" fmla="*/ 2 w 3"/>
                <a:gd name="T5" fmla="*/ 0 h 2"/>
                <a:gd name="T6" fmla="*/ 2 w 3"/>
                <a:gd name="T7" fmla="*/ 0 h 2"/>
                <a:gd name="T8" fmla="*/ 1 w 3"/>
                <a:gd name="T9" fmla="*/ 0 h 2"/>
                <a:gd name="T10" fmla="*/ 1 w 3"/>
                <a:gd name="T11" fmla="*/ 0 h 2"/>
                <a:gd name="T12" fmla="*/ 1 w 3"/>
                <a:gd name="T13" fmla="*/ 1 h 2"/>
                <a:gd name="T14" fmla="*/ 1 w 3"/>
                <a:gd name="T15" fmla="*/ 1 h 2"/>
                <a:gd name="T16" fmla="*/ 1 w 3"/>
                <a:gd name="T17" fmla="*/ 1 h 2"/>
                <a:gd name="T18" fmla="*/ 1 w 3"/>
                <a:gd name="T19" fmla="*/ 2 h 2"/>
                <a:gd name="T20" fmla="*/ 2 w 3"/>
                <a:gd name="T21" fmla="*/ 2 h 2"/>
                <a:gd name="T22" fmla="*/ 2 w 3"/>
                <a:gd name="T23" fmla="*/ 2 h 2"/>
                <a:gd name="T24" fmla="*/ 2 w 3"/>
                <a:gd name="T25" fmla="*/ 2 h 2"/>
                <a:gd name="T26" fmla="*/ 2 w 3"/>
                <a:gd name="T27" fmla="*/ 1 h 2"/>
                <a:gd name="T28" fmla="*/ 3 w 3"/>
                <a:gd name="T29" fmla="*/ 1 h 2"/>
                <a:gd name="T30" fmla="*/ 3 w 3"/>
                <a:gd name="T31" fmla="*/ 1 h 2"/>
                <a:gd name="T32" fmla="*/ 3 w 3"/>
                <a:gd name="T33"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 h="2">
                  <a:moveTo>
                    <a:pt x="3" y="1"/>
                  </a:moveTo>
                  <a:cubicBezTo>
                    <a:pt x="3" y="1"/>
                    <a:pt x="2" y="1"/>
                    <a:pt x="2" y="1"/>
                  </a:cubicBezTo>
                  <a:cubicBezTo>
                    <a:pt x="2" y="1"/>
                    <a:pt x="2" y="0"/>
                    <a:pt x="2" y="0"/>
                  </a:cubicBezTo>
                  <a:cubicBezTo>
                    <a:pt x="2" y="0"/>
                    <a:pt x="2" y="0"/>
                    <a:pt x="2" y="0"/>
                  </a:cubicBezTo>
                  <a:cubicBezTo>
                    <a:pt x="2" y="0"/>
                    <a:pt x="1" y="0"/>
                    <a:pt x="1" y="0"/>
                  </a:cubicBezTo>
                  <a:cubicBezTo>
                    <a:pt x="1" y="0"/>
                    <a:pt x="1" y="0"/>
                    <a:pt x="1" y="0"/>
                  </a:cubicBezTo>
                  <a:cubicBezTo>
                    <a:pt x="1" y="0"/>
                    <a:pt x="1" y="1"/>
                    <a:pt x="1" y="1"/>
                  </a:cubicBezTo>
                  <a:cubicBezTo>
                    <a:pt x="0" y="1"/>
                    <a:pt x="1" y="1"/>
                    <a:pt x="1" y="1"/>
                  </a:cubicBezTo>
                  <a:cubicBezTo>
                    <a:pt x="1" y="1"/>
                    <a:pt x="1" y="1"/>
                    <a:pt x="1" y="1"/>
                  </a:cubicBezTo>
                  <a:cubicBezTo>
                    <a:pt x="1" y="1"/>
                    <a:pt x="1" y="1"/>
                    <a:pt x="1" y="2"/>
                  </a:cubicBezTo>
                  <a:cubicBezTo>
                    <a:pt x="1" y="2"/>
                    <a:pt x="2" y="2"/>
                    <a:pt x="2" y="2"/>
                  </a:cubicBezTo>
                  <a:cubicBezTo>
                    <a:pt x="2" y="2"/>
                    <a:pt x="2" y="2"/>
                    <a:pt x="2" y="2"/>
                  </a:cubicBezTo>
                  <a:cubicBezTo>
                    <a:pt x="2" y="2"/>
                    <a:pt x="2" y="2"/>
                    <a:pt x="2" y="2"/>
                  </a:cubicBezTo>
                  <a:cubicBezTo>
                    <a:pt x="2" y="2"/>
                    <a:pt x="2" y="2"/>
                    <a:pt x="2" y="1"/>
                  </a:cubicBezTo>
                  <a:cubicBezTo>
                    <a:pt x="2" y="1"/>
                    <a:pt x="3" y="1"/>
                    <a:pt x="3" y="1"/>
                  </a:cubicBezTo>
                  <a:cubicBezTo>
                    <a:pt x="3" y="1"/>
                    <a:pt x="3" y="1"/>
                    <a:pt x="3" y="1"/>
                  </a:cubicBezTo>
                  <a:cubicBezTo>
                    <a:pt x="3" y="1"/>
                    <a:pt x="3" y="1"/>
                    <a:pt x="3"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38" name="Freeform 805"/>
            <p:cNvSpPr>
              <a:spLocks/>
            </p:cNvSpPr>
            <p:nvPr/>
          </p:nvSpPr>
          <p:spPr bwMode="auto">
            <a:xfrm>
              <a:off x="8814150" y="5679061"/>
              <a:ext cx="10989" cy="8791"/>
            </a:xfrm>
            <a:custGeom>
              <a:avLst/>
              <a:gdLst>
                <a:gd name="T0" fmla="*/ 1 w 1"/>
                <a:gd name="T1" fmla="*/ 0 h 1"/>
                <a:gd name="T2" fmla="*/ 0 w 1"/>
                <a:gd name="T3" fmla="*/ 1 h 1"/>
                <a:gd name="T4" fmla="*/ 0 w 1"/>
                <a:gd name="T5" fmla="*/ 0 h 1"/>
                <a:gd name="T6" fmla="*/ 0 w 1"/>
                <a:gd name="T7" fmla="*/ 0 h 1"/>
                <a:gd name="T8" fmla="*/ 0 w 1"/>
                <a:gd name="T9" fmla="*/ 0 h 1"/>
                <a:gd name="T10" fmla="*/ 1 w 1"/>
                <a:gd name="T11" fmla="*/ 0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0" y="1"/>
                    <a:pt x="0" y="1"/>
                  </a:cubicBezTo>
                  <a:cubicBezTo>
                    <a:pt x="0" y="1"/>
                    <a:pt x="0" y="0"/>
                    <a:pt x="0" y="0"/>
                  </a:cubicBezTo>
                  <a:cubicBezTo>
                    <a:pt x="0" y="0"/>
                    <a:pt x="0" y="0"/>
                    <a:pt x="0" y="0"/>
                  </a:cubicBezTo>
                  <a:cubicBezTo>
                    <a:pt x="0" y="0"/>
                    <a:pt x="0" y="0"/>
                    <a:pt x="0" y="0"/>
                  </a:cubicBezTo>
                  <a:cubicBezTo>
                    <a:pt x="0" y="0"/>
                    <a:pt x="1" y="0"/>
                    <a:pt x="1" y="0"/>
                  </a:cubicBezTo>
                  <a:cubicBezTo>
                    <a:pt x="1" y="0"/>
                    <a:pt x="1" y="0"/>
                    <a:pt x="1"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39" name="Freeform 806"/>
            <p:cNvSpPr>
              <a:spLocks/>
            </p:cNvSpPr>
            <p:nvPr/>
          </p:nvSpPr>
          <p:spPr bwMode="auto">
            <a:xfrm>
              <a:off x="8776787" y="5630708"/>
              <a:ext cx="28572" cy="28572"/>
            </a:xfrm>
            <a:custGeom>
              <a:avLst/>
              <a:gdLst>
                <a:gd name="T0" fmla="*/ 3 w 3"/>
                <a:gd name="T1" fmla="*/ 3 h 3"/>
                <a:gd name="T2" fmla="*/ 3 w 3"/>
                <a:gd name="T3" fmla="*/ 2 h 3"/>
                <a:gd name="T4" fmla="*/ 3 w 3"/>
                <a:gd name="T5" fmla="*/ 1 h 3"/>
                <a:gd name="T6" fmla="*/ 3 w 3"/>
                <a:gd name="T7" fmla="*/ 1 h 3"/>
                <a:gd name="T8" fmla="*/ 2 w 3"/>
                <a:gd name="T9" fmla="*/ 0 h 3"/>
                <a:gd name="T10" fmla="*/ 1 w 3"/>
                <a:gd name="T11" fmla="*/ 0 h 3"/>
                <a:gd name="T12" fmla="*/ 0 w 3"/>
                <a:gd name="T13" fmla="*/ 0 h 3"/>
                <a:gd name="T14" fmla="*/ 0 w 3"/>
                <a:gd name="T15" fmla="*/ 1 h 3"/>
                <a:gd name="T16" fmla="*/ 0 w 3"/>
                <a:gd name="T17" fmla="*/ 1 h 3"/>
                <a:gd name="T18" fmla="*/ 0 w 3"/>
                <a:gd name="T19" fmla="*/ 2 h 3"/>
                <a:gd name="T20" fmla="*/ 0 w 3"/>
                <a:gd name="T21" fmla="*/ 3 h 3"/>
                <a:gd name="T22" fmla="*/ 1 w 3"/>
                <a:gd name="T23" fmla="*/ 3 h 3"/>
                <a:gd name="T24" fmla="*/ 1 w 3"/>
                <a:gd name="T25" fmla="*/ 3 h 3"/>
                <a:gd name="T26" fmla="*/ 1 w 3"/>
                <a:gd name="T27" fmla="*/ 2 h 3"/>
                <a:gd name="T28" fmla="*/ 2 w 3"/>
                <a:gd name="T29" fmla="*/ 2 h 3"/>
                <a:gd name="T30" fmla="*/ 2 w 3"/>
                <a:gd name="T31" fmla="*/ 3 h 3"/>
                <a:gd name="T32" fmla="*/ 2 w 3"/>
                <a:gd name="T33" fmla="*/ 3 h 3"/>
                <a:gd name="T34" fmla="*/ 3 w 3"/>
                <a:gd name="T35" fmla="*/ 3 h 3"/>
                <a:gd name="T36" fmla="*/ 3 w 3"/>
                <a:gd name="T3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3">
                  <a:moveTo>
                    <a:pt x="3" y="3"/>
                  </a:moveTo>
                  <a:cubicBezTo>
                    <a:pt x="3" y="3"/>
                    <a:pt x="3" y="2"/>
                    <a:pt x="3" y="2"/>
                  </a:cubicBezTo>
                  <a:cubicBezTo>
                    <a:pt x="3" y="2"/>
                    <a:pt x="3" y="1"/>
                    <a:pt x="3" y="1"/>
                  </a:cubicBezTo>
                  <a:cubicBezTo>
                    <a:pt x="3" y="1"/>
                    <a:pt x="3" y="1"/>
                    <a:pt x="3" y="1"/>
                  </a:cubicBezTo>
                  <a:cubicBezTo>
                    <a:pt x="2" y="0"/>
                    <a:pt x="2" y="0"/>
                    <a:pt x="2" y="0"/>
                  </a:cubicBezTo>
                  <a:cubicBezTo>
                    <a:pt x="1" y="0"/>
                    <a:pt x="1" y="0"/>
                    <a:pt x="1" y="0"/>
                  </a:cubicBezTo>
                  <a:cubicBezTo>
                    <a:pt x="1" y="0"/>
                    <a:pt x="0" y="0"/>
                    <a:pt x="0" y="0"/>
                  </a:cubicBezTo>
                  <a:cubicBezTo>
                    <a:pt x="0" y="1"/>
                    <a:pt x="0" y="1"/>
                    <a:pt x="0" y="1"/>
                  </a:cubicBezTo>
                  <a:cubicBezTo>
                    <a:pt x="0" y="1"/>
                    <a:pt x="0" y="1"/>
                    <a:pt x="0" y="1"/>
                  </a:cubicBezTo>
                  <a:cubicBezTo>
                    <a:pt x="0" y="2"/>
                    <a:pt x="0" y="2"/>
                    <a:pt x="0" y="2"/>
                  </a:cubicBezTo>
                  <a:cubicBezTo>
                    <a:pt x="0" y="2"/>
                    <a:pt x="0" y="3"/>
                    <a:pt x="0" y="3"/>
                  </a:cubicBezTo>
                  <a:cubicBezTo>
                    <a:pt x="0" y="3"/>
                    <a:pt x="0" y="3"/>
                    <a:pt x="1" y="3"/>
                  </a:cubicBezTo>
                  <a:cubicBezTo>
                    <a:pt x="1" y="3"/>
                    <a:pt x="1" y="3"/>
                    <a:pt x="1" y="3"/>
                  </a:cubicBezTo>
                  <a:cubicBezTo>
                    <a:pt x="1" y="3"/>
                    <a:pt x="1" y="2"/>
                    <a:pt x="1" y="2"/>
                  </a:cubicBezTo>
                  <a:cubicBezTo>
                    <a:pt x="1" y="2"/>
                    <a:pt x="1" y="2"/>
                    <a:pt x="2" y="2"/>
                  </a:cubicBezTo>
                  <a:cubicBezTo>
                    <a:pt x="2" y="3"/>
                    <a:pt x="2" y="3"/>
                    <a:pt x="2" y="3"/>
                  </a:cubicBezTo>
                  <a:cubicBezTo>
                    <a:pt x="2" y="3"/>
                    <a:pt x="2" y="3"/>
                    <a:pt x="2" y="3"/>
                  </a:cubicBezTo>
                  <a:cubicBezTo>
                    <a:pt x="2" y="3"/>
                    <a:pt x="2" y="3"/>
                    <a:pt x="3" y="3"/>
                  </a:cubicBezTo>
                  <a:cubicBezTo>
                    <a:pt x="3" y="3"/>
                    <a:pt x="3" y="3"/>
                    <a:pt x="3" y="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40" name="Freeform 807"/>
            <p:cNvSpPr>
              <a:spLocks/>
            </p:cNvSpPr>
            <p:nvPr/>
          </p:nvSpPr>
          <p:spPr bwMode="auto">
            <a:xfrm>
              <a:off x="8814150" y="5621917"/>
              <a:ext cx="10989" cy="19781"/>
            </a:xfrm>
            <a:custGeom>
              <a:avLst/>
              <a:gdLst>
                <a:gd name="T0" fmla="*/ 0 w 1"/>
                <a:gd name="T1" fmla="*/ 1 h 2"/>
                <a:gd name="T2" fmla="*/ 0 w 1"/>
                <a:gd name="T3" fmla="*/ 1 h 2"/>
                <a:gd name="T4" fmla="*/ 0 w 1"/>
                <a:gd name="T5" fmla="*/ 1 h 2"/>
                <a:gd name="T6" fmla="*/ 0 w 1"/>
                <a:gd name="T7" fmla="*/ 1 h 2"/>
                <a:gd name="T8" fmla="*/ 0 w 1"/>
                <a:gd name="T9" fmla="*/ 1 h 2"/>
                <a:gd name="T10" fmla="*/ 1 w 1"/>
                <a:gd name="T11" fmla="*/ 1 h 2"/>
                <a:gd name="T12" fmla="*/ 1 w 1"/>
                <a:gd name="T13" fmla="*/ 1 h 2"/>
                <a:gd name="T14" fmla="*/ 1 w 1"/>
                <a:gd name="T15" fmla="*/ 1 h 2"/>
                <a:gd name="T16" fmla="*/ 0 w 1"/>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0" y="1"/>
                  </a:moveTo>
                  <a:cubicBezTo>
                    <a:pt x="0" y="1"/>
                    <a:pt x="0" y="1"/>
                    <a:pt x="0" y="1"/>
                  </a:cubicBezTo>
                  <a:cubicBezTo>
                    <a:pt x="0" y="1"/>
                    <a:pt x="0" y="1"/>
                    <a:pt x="0" y="1"/>
                  </a:cubicBezTo>
                  <a:cubicBezTo>
                    <a:pt x="0" y="0"/>
                    <a:pt x="0" y="1"/>
                    <a:pt x="0" y="1"/>
                  </a:cubicBezTo>
                  <a:cubicBezTo>
                    <a:pt x="0" y="1"/>
                    <a:pt x="0" y="1"/>
                    <a:pt x="0" y="1"/>
                  </a:cubicBezTo>
                  <a:cubicBezTo>
                    <a:pt x="0" y="1"/>
                    <a:pt x="1" y="1"/>
                    <a:pt x="1" y="1"/>
                  </a:cubicBezTo>
                  <a:cubicBezTo>
                    <a:pt x="1" y="1"/>
                    <a:pt x="1" y="1"/>
                    <a:pt x="1" y="1"/>
                  </a:cubicBezTo>
                  <a:cubicBezTo>
                    <a:pt x="1" y="1"/>
                    <a:pt x="1" y="1"/>
                    <a:pt x="1" y="1"/>
                  </a:cubicBezTo>
                  <a:cubicBezTo>
                    <a:pt x="0" y="2"/>
                    <a:pt x="0" y="1"/>
                    <a:pt x="0"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41" name="Freeform 808"/>
            <p:cNvSpPr>
              <a:spLocks/>
            </p:cNvSpPr>
            <p:nvPr/>
          </p:nvSpPr>
          <p:spPr bwMode="auto">
            <a:xfrm>
              <a:off x="8814150" y="5650489"/>
              <a:ext cx="0" cy="8791"/>
            </a:xfrm>
            <a:custGeom>
              <a:avLst/>
              <a:gdLst>
                <a:gd name="T0" fmla="*/ 0 h 1"/>
                <a:gd name="T1" fmla="*/ 0 h 1"/>
                <a:gd name="T2" fmla="*/ 1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0"/>
                    <a:pt x="0" y="1"/>
                    <a:pt x="0" y="1"/>
                  </a:cubicBezTo>
                  <a:cubicBezTo>
                    <a:pt x="0" y="1"/>
                    <a:pt x="0" y="1"/>
                    <a:pt x="0" y="1"/>
                  </a:cubicBezTo>
                  <a:cubicBezTo>
                    <a:pt x="0" y="1"/>
                    <a:pt x="0" y="1"/>
                    <a:pt x="0" y="1"/>
                  </a:cubicBezTo>
                  <a:cubicBezTo>
                    <a:pt x="0" y="0"/>
                    <a:pt x="0" y="0"/>
                    <a:pt x="0"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42" name="Freeform 810"/>
            <p:cNvSpPr>
              <a:spLocks/>
            </p:cNvSpPr>
            <p:nvPr/>
          </p:nvSpPr>
          <p:spPr bwMode="auto">
            <a:xfrm>
              <a:off x="8572385" y="5753789"/>
              <a:ext cx="8791" cy="8791"/>
            </a:xfrm>
            <a:custGeom>
              <a:avLst/>
              <a:gdLst>
                <a:gd name="T0" fmla="*/ 1 w 1"/>
                <a:gd name="T1" fmla="*/ 1 h 1"/>
                <a:gd name="T2" fmla="*/ 1 w 1"/>
                <a:gd name="T3" fmla="*/ 1 h 1"/>
                <a:gd name="T4" fmla="*/ 0 w 1"/>
                <a:gd name="T5" fmla="*/ 1 h 1"/>
                <a:gd name="T6" fmla="*/ 0 w 1"/>
                <a:gd name="T7" fmla="*/ 0 h 1"/>
                <a:gd name="T8" fmla="*/ 0 w 1"/>
                <a:gd name="T9" fmla="*/ 0 h 1"/>
                <a:gd name="T10" fmla="*/ 0 w 1"/>
                <a:gd name="T11" fmla="*/ 0 h 1"/>
                <a:gd name="T12" fmla="*/ 1 w 1"/>
                <a:gd name="T13" fmla="*/ 0 h 1"/>
                <a:gd name="T14" fmla="*/ 1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1" y="1"/>
                  </a:moveTo>
                  <a:cubicBezTo>
                    <a:pt x="1" y="1"/>
                    <a:pt x="1" y="1"/>
                    <a:pt x="1" y="1"/>
                  </a:cubicBezTo>
                  <a:cubicBezTo>
                    <a:pt x="1" y="1"/>
                    <a:pt x="1" y="1"/>
                    <a:pt x="0" y="1"/>
                  </a:cubicBezTo>
                  <a:cubicBezTo>
                    <a:pt x="0" y="1"/>
                    <a:pt x="0" y="1"/>
                    <a:pt x="0" y="0"/>
                  </a:cubicBezTo>
                  <a:cubicBezTo>
                    <a:pt x="0" y="0"/>
                    <a:pt x="0" y="0"/>
                    <a:pt x="0" y="0"/>
                  </a:cubicBezTo>
                  <a:cubicBezTo>
                    <a:pt x="0" y="0"/>
                    <a:pt x="0" y="0"/>
                    <a:pt x="0" y="0"/>
                  </a:cubicBezTo>
                  <a:cubicBezTo>
                    <a:pt x="1" y="0"/>
                    <a:pt x="1" y="0"/>
                    <a:pt x="1" y="0"/>
                  </a:cubicBezTo>
                  <a:cubicBezTo>
                    <a:pt x="1" y="0"/>
                    <a:pt x="1" y="1"/>
                    <a:pt x="1"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43" name="Freeform 811"/>
            <p:cNvSpPr>
              <a:spLocks/>
            </p:cNvSpPr>
            <p:nvPr/>
          </p:nvSpPr>
          <p:spPr bwMode="auto">
            <a:xfrm>
              <a:off x="8517438" y="5668072"/>
              <a:ext cx="8791" cy="10989"/>
            </a:xfrm>
            <a:custGeom>
              <a:avLst/>
              <a:gdLst>
                <a:gd name="T0" fmla="*/ 1 w 1"/>
                <a:gd name="T1" fmla="*/ 0 h 1"/>
                <a:gd name="T2" fmla="*/ 0 w 1"/>
                <a:gd name="T3" fmla="*/ 0 h 1"/>
                <a:gd name="T4" fmla="*/ 0 w 1"/>
                <a:gd name="T5" fmla="*/ 0 h 1"/>
                <a:gd name="T6" fmla="*/ 1 w 1"/>
                <a:gd name="T7" fmla="*/ 1 h 1"/>
                <a:gd name="T8" fmla="*/ 1 w 1"/>
                <a:gd name="T9" fmla="*/ 0 h 1"/>
                <a:gd name="T10" fmla="*/ 1 w 1"/>
                <a:gd name="T11" fmla="*/ 0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0" y="0"/>
                    <a:pt x="0" y="0"/>
                  </a:cubicBezTo>
                  <a:cubicBezTo>
                    <a:pt x="0" y="0"/>
                    <a:pt x="0" y="0"/>
                    <a:pt x="0" y="0"/>
                  </a:cubicBezTo>
                  <a:cubicBezTo>
                    <a:pt x="0" y="1"/>
                    <a:pt x="1" y="1"/>
                    <a:pt x="1" y="1"/>
                  </a:cubicBezTo>
                  <a:cubicBezTo>
                    <a:pt x="1" y="1"/>
                    <a:pt x="1" y="1"/>
                    <a:pt x="1" y="0"/>
                  </a:cubicBezTo>
                  <a:cubicBezTo>
                    <a:pt x="1" y="0"/>
                    <a:pt x="1" y="0"/>
                    <a:pt x="1" y="0"/>
                  </a:cubicBezTo>
                  <a:cubicBezTo>
                    <a:pt x="1" y="0"/>
                    <a:pt x="1" y="0"/>
                    <a:pt x="1"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44" name="Freeform 840"/>
            <p:cNvSpPr>
              <a:spLocks/>
            </p:cNvSpPr>
            <p:nvPr/>
          </p:nvSpPr>
          <p:spPr bwMode="auto">
            <a:xfrm>
              <a:off x="8684476" y="5780163"/>
              <a:ext cx="391220" cy="158246"/>
            </a:xfrm>
            <a:custGeom>
              <a:avLst/>
              <a:gdLst>
                <a:gd name="T0" fmla="*/ 39 w 42"/>
                <a:gd name="T1" fmla="*/ 17 h 17"/>
                <a:gd name="T2" fmla="*/ 40 w 42"/>
                <a:gd name="T3" fmla="*/ 16 h 17"/>
                <a:gd name="T4" fmla="*/ 42 w 42"/>
                <a:gd name="T5" fmla="*/ 14 h 17"/>
                <a:gd name="T6" fmla="*/ 40 w 42"/>
                <a:gd name="T7" fmla="*/ 12 h 17"/>
                <a:gd name="T8" fmla="*/ 38 w 42"/>
                <a:gd name="T9" fmla="*/ 13 h 17"/>
                <a:gd name="T10" fmla="*/ 36 w 42"/>
                <a:gd name="T11" fmla="*/ 11 h 17"/>
                <a:gd name="T12" fmla="*/ 33 w 42"/>
                <a:gd name="T13" fmla="*/ 10 h 17"/>
                <a:gd name="T14" fmla="*/ 31 w 42"/>
                <a:gd name="T15" fmla="*/ 10 h 17"/>
                <a:gd name="T16" fmla="*/ 30 w 42"/>
                <a:gd name="T17" fmla="*/ 8 h 17"/>
                <a:gd name="T18" fmla="*/ 28 w 42"/>
                <a:gd name="T19" fmla="*/ 6 h 17"/>
                <a:gd name="T20" fmla="*/ 26 w 42"/>
                <a:gd name="T21" fmla="*/ 5 h 17"/>
                <a:gd name="T22" fmla="*/ 23 w 42"/>
                <a:gd name="T23" fmla="*/ 5 h 17"/>
                <a:gd name="T24" fmla="*/ 21 w 42"/>
                <a:gd name="T25" fmla="*/ 6 h 17"/>
                <a:gd name="T26" fmla="*/ 19 w 42"/>
                <a:gd name="T27" fmla="*/ 6 h 17"/>
                <a:gd name="T28" fmla="*/ 17 w 42"/>
                <a:gd name="T29" fmla="*/ 5 h 17"/>
                <a:gd name="T30" fmla="*/ 14 w 42"/>
                <a:gd name="T31" fmla="*/ 5 h 17"/>
                <a:gd name="T32" fmla="*/ 13 w 42"/>
                <a:gd name="T33" fmla="*/ 3 h 17"/>
                <a:gd name="T34" fmla="*/ 11 w 42"/>
                <a:gd name="T35" fmla="*/ 3 h 17"/>
                <a:gd name="T36" fmla="*/ 9 w 42"/>
                <a:gd name="T37" fmla="*/ 1 h 17"/>
                <a:gd name="T38" fmla="*/ 7 w 42"/>
                <a:gd name="T39" fmla="*/ 1 h 17"/>
                <a:gd name="T40" fmla="*/ 5 w 42"/>
                <a:gd name="T41" fmla="*/ 1 h 17"/>
                <a:gd name="T42" fmla="*/ 3 w 42"/>
                <a:gd name="T43" fmla="*/ 2 h 17"/>
                <a:gd name="T44" fmla="*/ 2 w 42"/>
                <a:gd name="T45" fmla="*/ 4 h 17"/>
                <a:gd name="T46" fmla="*/ 0 w 42"/>
                <a:gd name="T47" fmla="*/ 4 h 17"/>
                <a:gd name="T48" fmla="*/ 1 w 42"/>
                <a:gd name="T49" fmla="*/ 6 h 17"/>
                <a:gd name="T50" fmla="*/ 4 w 42"/>
                <a:gd name="T51" fmla="*/ 6 h 17"/>
                <a:gd name="T52" fmla="*/ 5 w 42"/>
                <a:gd name="T53" fmla="*/ 7 h 17"/>
                <a:gd name="T54" fmla="*/ 4 w 42"/>
                <a:gd name="T55" fmla="*/ 8 h 17"/>
                <a:gd name="T56" fmla="*/ 6 w 42"/>
                <a:gd name="T57" fmla="*/ 9 h 17"/>
                <a:gd name="T58" fmla="*/ 9 w 42"/>
                <a:gd name="T59" fmla="*/ 9 h 17"/>
                <a:gd name="T60" fmla="*/ 11 w 42"/>
                <a:gd name="T61" fmla="*/ 11 h 17"/>
                <a:gd name="T62" fmla="*/ 14 w 42"/>
                <a:gd name="T63" fmla="*/ 10 h 17"/>
                <a:gd name="T64" fmla="*/ 16 w 42"/>
                <a:gd name="T65" fmla="*/ 10 h 17"/>
                <a:gd name="T66" fmla="*/ 18 w 42"/>
                <a:gd name="T67" fmla="*/ 11 h 17"/>
                <a:gd name="T68" fmla="*/ 21 w 42"/>
                <a:gd name="T69" fmla="*/ 12 h 17"/>
                <a:gd name="T70" fmla="*/ 24 w 42"/>
                <a:gd name="T71" fmla="*/ 13 h 17"/>
                <a:gd name="T72" fmla="*/ 28 w 42"/>
                <a:gd name="T73" fmla="*/ 14 h 17"/>
                <a:gd name="T74" fmla="*/ 31 w 42"/>
                <a:gd name="T75" fmla="*/ 14 h 17"/>
                <a:gd name="T76" fmla="*/ 34 w 42"/>
                <a:gd name="T77" fmla="*/ 15 h 17"/>
                <a:gd name="T78" fmla="*/ 36 w 42"/>
                <a:gd name="T79" fmla="*/ 15 h 17"/>
                <a:gd name="T80" fmla="*/ 37 w 42"/>
                <a:gd name="T81" fmla="*/ 14 h 17"/>
                <a:gd name="T82" fmla="*/ 37 w 42"/>
                <a:gd name="T83" fmla="*/ 13 h 17"/>
                <a:gd name="T84" fmla="*/ 38 w 42"/>
                <a:gd name="T85"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 h="17">
                  <a:moveTo>
                    <a:pt x="38" y="16"/>
                  </a:moveTo>
                  <a:cubicBezTo>
                    <a:pt x="38" y="16"/>
                    <a:pt x="38" y="16"/>
                    <a:pt x="38" y="16"/>
                  </a:cubicBezTo>
                  <a:cubicBezTo>
                    <a:pt x="38" y="16"/>
                    <a:pt x="39" y="17"/>
                    <a:pt x="39" y="17"/>
                  </a:cubicBezTo>
                  <a:cubicBezTo>
                    <a:pt x="39" y="17"/>
                    <a:pt x="39" y="17"/>
                    <a:pt x="40" y="17"/>
                  </a:cubicBezTo>
                  <a:cubicBezTo>
                    <a:pt x="40" y="17"/>
                    <a:pt x="40" y="16"/>
                    <a:pt x="40" y="16"/>
                  </a:cubicBezTo>
                  <a:cubicBezTo>
                    <a:pt x="40" y="16"/>
                    <a:pt x="40" y="16"/>
                    <a:pt x="40" y="16"/>
                  </a:cubicBezTo>
                  <a:cubicBezTo>
                    <a:pt x="40" y="15"/>
                    <a:pt x="40" y="15"/>
                    <a:pt x="40" y="15"/>
                  </a:cubicBezTo>
                  <a:cubicBezTo>
                    <a:pt x="40" y="15"/>
                    <a:pt x="41" y="15"/>
                    <a:pt x="41" y="15"/>
                  </a:cubicBezTo>
                  <a:cubicBezTo>
                    <a:pt x="41" y="15"/>
                    <a:pt x="42" y="14"/>
                    <a:pt x="42" y="14"/>
                  </a:cubicBezTo>
                  <a:cubicBezTo>
                    <a:pt x="42" y="14"/>
                    <a:pt x="41" y="14"/>
                    <a:pt x="41" y="14"/>
                  </a:cubicBezTo>
                  <a:cubicBezTo>
                    <a:pt x="41" y="13"/>
                    <a:pt x="41" y="13"/>
                    <a:pt x="41" y="13"/>
                  </a:cubicBezTo>
                  <a:cubicBezTo>
                    <a:pt x="40" y="13"/>
                    <a:pt x="40" y="12"/>
                    <a:pt x="40" y="12"/>
                  </a:cubicBezTo>
                  <a:cubicBezTo>
                    <a:pt x="40" y="12"/>
                    <a:pt x="39" y="12"/>
                    <a:pt x="39" y="12"/>
                  </a:cubicBezTo>
                  <a:cubicBezTo>
                    <a:pt x="39" y="12"/>
                    <a:pt x="39" y="13"/>
                    <a:pt x="38" y="13"/>
                  </a:cubicBezTo>
                  <a:cubicBezTo>
                    <a:pt x="38" y="13"/>
                    <a:pt x="38" y="13"/>
                    <a:pt x="38" y="13"/>
                  </a:cubicBezTo>
                  <a:cubicBezTo>
                    <a:pt x="37" y="13"/>
                    <a:pt x="37" y="12"/>
                    <a:pt x="37" y="12"/>
                  </a:cubicBezTo>
                  <a:cubicBezTo>
                    <a:pt x="37" y="12"/>
                    <a:pt x="37" y="12"/>
                    <a:pt x="37" y="12"/>
                  </a:cubicBezTo>
                  <a:cubicBezTo>
                    <a:pt x="37" y="11"/>
                    <a:pt x="36" y="11"/>
                    <a:pt x="36" y="11"/>
                  </a:cubicBezTo>
                  <a:cubicBezTo>
                    <a:pt x="36" y="11"/>
                    <a:pt x="36" y="11"/>
                    <a:pt x="35" y="11"/>
                  </a:cubicBezTo>
                  <a:cubicBezTo>
                    <a:pt x="35" y="11"/>
                    <a:pt x="35" y="11"/>
                    <a:pt x="34" y="10"/>
                  </a:cubicBezTo>
                  <a:cubicBezTo>
                    <a:pt x="34" y="10"/>
                    <a:pt x="34" y="10"/>
                    <a:pt x="33" y="10"/>
                  </a:cubicBezTo>
                  <a:cubicBezTo>
                    <a:pt x="33" y="11"/>
                    <a:pt x="33" y="11"/>
                    <a:pt x="33" y="11"/>
                  </a:cubicBezTo>
                  <a:cubicBezTo>
                    <a:pt x="33" y="11"/>
                    <a:pt x="32" y="11"/>
                    <a:pt x="32" y="10"/>
                  </a:cubicBezTo>
                  <a:cubicBezTo>
                    <a:pt x="32" y="10"/>
                    <a:pt x="31" y="10"/>
                    <a:pt x="31" y="10"/>
                  </a:cubicBezTo>
                  <a:cubicBezTo>
                    <a:pt x="31" y="10"/>
                    <a:pt x="31" y="10"/>
                    <a:pt x="31" y="9"/>
                  </a:cubicBezTo>
                  <a:cubicBezTo>
                    <a:pt x="31" y="9"/>
                    <a:pt x="30" y="9"/>
                    <a:pt x="30" y="8"/>
                  </a:cubicBezTo>
                  <a:cubicBezTo>
                    <a:pt x="30" y="8"/>
                    <a:pt x="30" y="8"/>
                    <a:pt x="30" y="8"/>
                  </a:cubicBezTo>
                  <a:cubicBezTo>
                    <a:pt x="30" y="8"/>
                    <a:pt x="30" y="7"/>
                    <a:pt x="30" y="7"/>
                  </a:cubicBezTo>
                  <a:cubicBezTo>
                    <a:pt x="30" y="7"/>
                    <a:pt x="29" y="6"/>
                    <a:pt x="29" y="6"/>
                  </a:cubicBezTo>
                  <a:cubicBezTo>
                    <a:pt x="29" y="6"/>
                    <a:pt x="29" y="6"/>
                    <a:pt x="28" y="6"/>
                  </a:cubicBezTo>
                  <a:cubicBezTo>
                    <a:pt x="28" y="6"/>
                    <a:pt x="28" y="6"/>
                    <a:pt x="28" y="6"/>
                  </a:cubicBezTo>
                  <a:cubicBezTo>
                    <a:pt x="28" y="6"/>
                    <a:pt x="27" y="6"/>
                    <a:pt x="27" y="5"/>
                  </a:cubicBezTo>
                  <a:cubicBezTo>
                    <a:pt x="27" y="5"/>
                    <a:pt x="26" y="5"/>
                    <a:pt x="26" y="5"/>
                  </a:cubicBezTo>
                  <a:cubicBezTo>
                    <a:pt x="26" y="5"/>
                    <a:pt x="25" y="5"/>
                    <a:pt x="25" y="5"/>
                  </a:cubicBezTo>
                  <a:cubicBezTo>
                    <a:pt x="25" y="5"/>
                    <a:pt x="24" y="5"/>
                    <a:pt x="24" y="5"/>
                  </a:cubicBezTo>
                  <a:cubicBezTo>
                    <a:pt x="24" y="5"/>
                    <a:pt x="23" y="5"/>
                    <a:pt x="23" y="5"/>
                  </a:cubicBezTo>
                  <a:cubicBezTo>
                    <a:pt x="23" y="5"/>
                    <a:pt x="22" y="5"/>
                    <a:pt x="22" y="5"/>
                  </a:cubicBezTo>
                  <a:cubicBezTo>
                    <a:pt x="22" y="5"/>
                    <a:pt x="22" y="5"/>
                    <a:pt x="22" y="6"/>
                  </a:cubicBezTo>
                  <a:cubicBezTo>
                    <a:pt x="22" y="6"/>
                    <a:pt x="21" y="6"/>
                    <a:pt x="21" y="6"/>
                  </a:cubicBezTo>
                  <a:cubicBezTo>
                    <a:pt x="21" y="6"/>
                    <a:pt x="20" y="6"/>
                    <a:pt x="20" y="6"/>
                  </a:cubicBezTo>
                  <a:cubicBezTo>
                    <a:pt x="20" y="6"/>
                    <a:pt x="20" y="6"/>
                    <a:pt x="19" y="6"/>
                  </a:cubicBezTo>
                  <a:cubicBezTo>
                    <a:pt x="19" y="6"/>
                    <a:pt x="19" y="6"/>
                    <a:pt x="19" y="6"/>
                  </a:cubicBezTo>
                  <a:cubicBezTo>
                    <a:pt x="19" y="6"/>
                    <a:pt x="18" y="6"/>
                    <a:pt x="18" y="6"/>
                  </a:cubicBezTo>
                  <a:cubicBezTo>
                    <a:pt x="18" y="6"/>
                    <a:pt x="18" y="6"/>
                    <a:pt x="18" y="6"/>
                  </a:cubicBezTo>
                  <a:cubicBezTo>
                    <a:pt x="18" y="6"/>
                    <a:pt x="17" y="6"/>
                    <a:pt x="17" y="5"/>
                  </a:cubicBezTo>
                  <a:cubicBezTo>
                    <a:pt x="17" y="5"/>
                    <a:pt x="16" y="5"/>
                    <a:pt x="16" y="5"/>
                  </a:cubicBezTo>
                  <a:cubicBezTo>
                    <a:pt x="15" y="5"/>
                    <a:pt x="15" y="5"/>
                    <a:pt x="14" y="5"/>
                  </a:cubicBezTo>
                  <a:cubicBezTo>
                    <a:pt x="14" y="5"/>
                    <a:pt x="14" y="5"/>
                    <a:pt x="14" y="5"/>
                  </a:cubicBezTo>
                  <a:cubicBezTo>
                    <a:pt x="14" y="5"/>
                    <a:pt x="14" y="4"/>
                    <a:pt x="14" y="4"/>
                  </a:cubicBezTo>
                  <a:cubicBezTo>
                    <a:pt x="14" y="4"/>
                    <a:pt x="13" y="3"/>
                    <a:pt x="13" y="3"/>
                  </a:cubicBezTo>
                  <a:cubicBezTo>
                    <a:pt x="13" y="3"/>
                    <a:pt x="13" y="3"/>
                    <a:pt x="13" y="3"/>
                  </a:cubicBezTo>
                  <a:cubicBezTo>
                    <a:pt x="13" y="3"/>
                    <a:pt x="12" y="3"/>
                    <a:pt x="12" y="3"/>
                  </a:cubicBezTo>
                  <a:cubicBezTo>
                    <a:pt x="12" y="3"/>
                    <a:pt x="12" y="3"/>
                    <a:pt x="12" y="3"/>
                  </a:cubicBezTo>
                  <a:cubicBezTo>
                    <a:pt x="11" y="3"/>
                    <a:pt x="11" y="3"/>
                    <a:pt x="11" y="3"/>
                  </a:cubicBezTo>
                  <a:cubicBezTo>
                    <a:pt x="10" y="3"/>
                    <a:pt x="10" y="3"/>
                    <a:pt x="10" y="3"/>
                  </a:cubicBezTo>
                  <a:cubicBezTo>
                    <a:pt x="10" y="3"/>
                    <a:pt x="9" y="2"/>
                    <a:pt x="9" y="2"/>
                  </a:cubicBezTo>
                  <a:cubicBezTo>
                    <a:pt x="9" y="2"/>
                    <a:pt x="9" y="2"/>
                    <a:pt x="9" y="1"/>
                  </a:cubicBezTo>
                  <a:cubicBezTo>
                    <a:pt x="9" y="1"/>
                    <a:pt x="9" y="1"/>
                    <a:pt x="9" y="1"/>
                  </a:cubicBezTo>
                  <a:cubicBezTo>
                    <a:pt x="8" y="1"/>
                    <a:pt x="8" y="1"/>
                    <a:pt x="8" y="1"/>
                  </a:cubicBezTo>
                  <a:cubicBezTo>
                    <a:pt x="8" y="1"/>
                    <a:pt x="7" y="1"/>
                    <a:pt x="7" y="1"/>
                  </a:cubicBezTo>
                  <a:cubicBezTo>
                    <a:pt x="7" y="1"/>
                    <a:pt x="7" y="1"/>
                    <a:pt x="7" y="1"/>
                  </a:cubicBezTo>
                  <a:cubicBezTo>
                    <a:pt x="6" y="1"/>
                    <a:pt x="6" y="1"/>
                    <a:pt x="5" y="1"/>
                  </a:cubicBezTo>
                  <a:cubicBezTo>
                    <a:pt x="5" y="1"/>
                    <a:pt x="5" y="1"/>
                    <a:pt x="5" y="1"/>
                  </a:cubicBezTo>
                  <a:cubicBezTo>
                    <a:pt x="5" y="1"/>
                    <a:pt x="4" y="0"/>
                    <a:pt x="4" y="1"/>
                  </a:cubicBezTo>
                  <a:cubicBezTo>
                    <a:pt x="4" y="1"/>
                    <a:pt x="4" y="1"/>
                    <a:pt x="4" y="1"/>
                  </a:cubicBezTo>
                  <a:cubicBezTo>
                    <a:pt x="4" y="1"/>
                    <a:pt x="4" y="2"/>
                    <a:pt x="3" y="2"/>
                  </a:cubicBezTo>
                  <a:cubicBezTo>
                    <a:pt x="3" y="2"/>
                    <a:pt x="3" y="2"/>
                    <a:pt x="3" y="3"/>
                  </a:cubicBezTo>
                  <a:cubicBezTo>
                    <a:pt x="3" y="3"/>
                    <a:pt x="2" y="3"/>
                    <a:pt x="2" y="3"/>
                  </a:cubicBezTo>
                  <a:cubicBezTo>
                    <a:pt x="2" y="3"/>
                    <a:pt x="2" y="4"/>
                    <a:pt x="2" y="4"/>
                  </a:cubicBezTo>
                  <a:cubicBezTo>
                    <a:pt x="2" y="4"/>
                    <a:pt x="2" y="4"/>
                    <a:pt x="1" y="4"/>
                  </a:cubicBezTo>
                  <a:cubicBezTo>
                    <a:pt x="1" y="4"/>
                    <a:pt x="1" y="4"/>
                    <a:pt x="1" y="4"/>
                  </a:cubicBezTo>
                  <a:cubicBezTo>
                    <a:pt x="1" y="4"/>
                    <a:pt x="0" y="4"/>
                    <a:pt x="0" y="4"/>
                  </a:cubicBezTo>
                  <a:cubicBezTo>
                    <a:pt x="0" y="4"/>
                    <a:pt x="0" y="5"/>
                    <a:pt x="0" y="5"/>
                  </a:cubicBezTo>
                  <a:cubicBezTo>
                    <a:pt x="0" y="5"/>
                    <a:pt x="0" y="5"/>
                    <a:pt x="0" y="5"/>
                  </a:cubicBezTo>
                  <a:cubicBezTo>
                    <a:pt x="1" y="5"/>
                    <a:pt x="1" y="6"/>
                    <a:pt x="1" y="6"/>
                  </a:cubicBezTo>
                  <a:cubicBezTo>
                    <a:pt x="1" y="6"/>
                    <a:pt x="2" y="6"/>
                    <a:pt x="2" y="6"/>
                  </a:cubicBezTo>
                  <a:cubicBezTo>
                    <a:pt x="2" y="6"/>
                    <a:pt x="2" y="6"/>
                    <a:pt x="3" y="6"/>
                  </a:cubicBezTo>
                  <a:cubicBezTo>
                    <a:pt x="3" y="6"/>
                    <a:pt x="3" y="6"/>
                    <a:pt x="4" y="6"/>
                  </a:cubicBezTo>
                  <a:cubicBezTo>
                    <a:pt x="4" y="6"/>
                    <a:pt x="4" y="6"/>
                    <a:pt x="5" y="6"/>
                  </a:cubicBezTo>
                  <a:cubicBezTo>
                    <a:pt x="5" y="6"/>
                    <a:pt x="5" y="6"/>
                    <a:pt x="5" y="6"/>
                  </a:cubicBezTo>
                  <a:cubicBezTo>
                    <a:pt x="5" y="6"/>
                    <a:pt x="5" y="6"/>
                    <a:pt x="5" y="7"/>
                  </a:cubicBezTo>
                  <a:cubicBezTo>
                    <a:pt x="5" y="7"/>
                    <a:pt x="5" y="7"/>
                    <a:pt x="5" y="7"/>
                  </a:cubicBezTo>
                  <a:cubicBezTo>
                    <a:pt x="5" y="7"/>
                    <a:pt x="5" y="7"/>
                    <a:pt x="4" y="7"/>
                  </a:cubicBezTo>
                  <a:cubicBezTo>
                    <a:pt x="4" y="7"/>
                    <a:pt x="4" y="8"/>
                    <a:pt x="4" y="8"/>
                  </a:cubicBezTo>
                  <a:cubicBezTo>
                    <a:pt x="4" y="8"/>
                    <a:pt x="5" y="9"/>
                    <a:pt x="5" y="9"/>
                  </a:cubicBezTo>
                  <a:cubicBezTo>
                    <a:pt x="5" y="9"/>
                    <a:pt x="5" y="9"/>
                    <a:pt x="5" y="9"/>
                  </a:cubicBezTo>
                  <a:cubicBezTo>
                    <a:pt x="5" y="9"/>
                    <a:pt x="6" y="9"/>
                    <a:pt x="6" y="9"/>
                  </a:cubicBezTo>
                  <a:cubicBezTo>
                    <a:pt x="6" y="9"/>
                    <a:pt x="7" y="9"/>
                    <a:pt x="7" y="9"/>
                  </a:cubicBezTo>
                  <a:cubicBezTo>
                    <a:pt x="7" y="9"/>
                    <a:pt x="8" y="9"/>
                    <a:pt x="8" y="9"/>
                  </a:cubicBezTo>
                  <a:cubicBezTo>
                    <a:pt x="8" y="9"/>
                    <a:pt x="8" y="9"/>
                    <a:pt x="9" y="9"/>
                  </a:cubicBezTo>
                  <a:cubicBezTo>
                    <a:pt x="9" y="9"/>
                    <a:pt x="9" y="10"/>
                    <a:pt x="9" y="10"/>
                  </a:cubicBezTo>
                  <a:cubicBezTo>
                    <a:pt x="9" y="10"/>
                    <a:pt x="10" y="11"/>
                    <a:pt x="10" y="11"/>
                  </a:cubicBezTo>
                  <a:cubicBezTo>
                    <a:pt x="10" y="11"/>
                    <a:pt x="11" y="11"/>
                    <a:pt x="11" y="11"/>
                  </a:cubicBezTo>
                  <a:cubicBezTo>
                    <a:pt x="11" y="11"/>
                    <a:pt x="12" y="11"/>
                    <a:pt x="13" y="11"/>
                  </a:cubicBezTo>
                  <a:cubicBezTo>
                    <a:pt x="13" y="11"/>
                    <a:pt x="13" y="11"/>
                    <a:pt x="14" y="10"/>
                  </a:cubicBezTo>
                  <a:cubicBezTo>
                    <a:pt x="14" y="10"/>
                    <a:pt x="14" y="10"/>
                    <a:pt x="14" y="10"/>
                  </a:cubicBezTo>
                  <a:cubicBezTo>
                    <a:pt x="14" y="10"/>
                    <a:pt x="14" y="10"/>
                    <a:pt x="15" y="10"/>
                  </a:cubicBezTo>
                  <a:cubicBezTo>
                    <a:pt x="15" y="10"/>
                    <a:pt x="15" y="10"/>
                    <a:pt x="15" y="10"/>
                  </a:cubicBezTo>
                  <a:cubicBezTo>
                    <a:pt x="15" y="10"/>
                    <a:pt x="16" y="10"/>
                    <a:pt x="16" y="10"/>
                  </a:cubicBezTo>
                  <a:cubicBezTo>
                    <a:pt x="16" y="10"/>
                    <a:pt x="16" y="10"/>
                    <a:pt x="16" y="10"/>
                  </a:cubicBezTo>
                  <a:cubicBezTo>
                    <a:pt x="17" y="10"/>
                    <a:pt x="17" y="11"/>
                    <a:pt x="17" y="11"/>
                  </a:cubicBezTo>
                  <a:cubicBezTo>
                    <a:pt x="17" y="11"/>
                    <a:pt x="17" y="11"/>
                    <a:pt x="18" y="11"/>
                  </a:cubicBezTo>
                  <a:cubicBezTo>
                    <a:pt x="18" y="11"/>
                    <a:pt x="19" y="11"/>
                    <a:pt x="19" y="11"/>
                  </a:cubicBezTo>
                  <a:cubicBezTo>
                    <a:pt x="20" y="11"/>
                    <a:pt x="20" y="11"/>
                    <a:pt x="20" y="11"/>
                  </a:cubicBezTo>
                  <a:cubicBezTo>
                    <a:pt x="20" y="12"/>
                    <a:pt x="21" y="12"/>
                    <a:pt x="21" y="12"/>
                  </a:cubicBezTo>
                  <a:cubicBezTo>
                    <a:pt x="21" y="12"/>
                    <a:pt x="22" y="13"/>
                    <a:pt x="22" y="13"/>
                  </a:cubicBezTo>
                  <a:cubicBezTo>
                    <a:pt x="22" y="13"/>
                    <a:pt x="23" y="13"/>
                    <a:pt x="23" y="13"/>
                  </a:cubicBezTo>
                  <a:cubicBezTo>
                    <a:pt x="23" y="13"/>
                    <a:pt x="24" y="13"/>
                    <a:pt x="24" y="13"/>
                  </a:cubicBezTo>
                  <a:cubicBezTo>
                    <a:pt x="25" y="13"/>
                    <a:pt x="25" y="14"/>
                    <a:pt x="26" y="14"/>
                  </a:cubicBezTo>
                  <a:cubicBezTo>
                    <a:pt x="26" y="14"/>
                    <a:pt x="27" y="14"/>
                    <a:pt x="27" y="14"/>
                  </a:cubicBezTo>
                  <a:cubicBezTo>
                    <a:pt x="27" y="14"/>
                    <a:pt x="28" y="14"/>
                    <a:pt x="28" y="14"/>
                  </a:cubicBezTo>
                  <a:cubicBezTo>
                    <a:pt x="28" y="14"/>
                    <a:pt x="28" y="14"/>
                    <a:pt x="29" y="14"/>
                  </a:cubicBezTo>
                  <a:cubicBezTo>
                    <a:pt x="29" y="14"/>
                    <a:pt x="29" y="14"/>
                    <a:pt x="30" y="14"/>
                  </a:cubicBezTo>
                  <a:cubicBezTo>
                    <a:pt x="30" y="14"/>
                    <a:pt x="30" y="14"/>
                    <a:pt x="31" y="14"/>
                  </a:cubicBezTo>
                  <a:cubicBezTo>
                    <a:pt x="31" y="14"/>
                    <a:pt x="31" y="14"/>
                    <a:pt x="32" y="14"/>
                  </a:cubicBezTo>
                  <a:cubicBezTo>
                    <a:pt x="32" y="14"/>
                    <a:pt x="33" y="14"/>
                    <a:pt x="33" y="14"/>
                  </a:cubicBezTo>
                  <a:cubicBezTo>
                    <a:pt x="33" y="14"/>
                    <a:pt x="33" y="15"/>
                    <a:pt x="34" y="15"/>
                  </a:cubicBezTo>
                  <a:cubicBezTo>
                    <a:pt x="34" y="15"/>
                    <a:pt x="34" y="15"/>
                    <a:pt x="34" y="15"/>
                  </a:cubicBezTo>
                  <a:cubicBezTo>
                    <a:pt x="34" y="15"/>
                    <a:pt x="35" y="15"/>
                    <a:pt x="35" y="15"/>
                  </a:cubicBezTo>
                  <a:cubicBezTo>
                    <a:pt x="35" y="15"/>
                    <a:pt x="36" y="15"/>
                    <a:pt x="36" y="15"/>
                  </a:cubicBezTo>
                  <a:cubicBezTo>
                    <a:pt x="36" y="15"/>
                    <a:pt x="36" y="16"/>
                    <a:pt x="37" y="16"/>
                  </a:cubicBezTo>
                  <a:cubicBezTo>
                    <a:pt x="37" y="15"/>
                    <a:pt x="37" y="15"/>
                    <a:pt x="37" y="15"/>
                  </a:cubicBezTo>
                  <a:cubicBezTo>
                    <a:pt x="37" y="15"/>
                    <a:pt x="37" y="15"/>
                    <a:pt x="37" y="14"/>
                  </a:cubicBezTo>
                  <a:cubicBezTo>
                    <a:pt x="37" y="14"/>
                    <a:pt x="36" y="14"/>
                    <a:pt x="36" y="14"/>
                  </a:cubicBezTo>
                  <a:cubicBezTo>
                    <a:pt x="36" y="14"/>
                    <a:pt x="36" y="13"/>
                    <a:pt x="36" y="13"/>
                  </a:cubicBezTo>
                  <a:cubicBezTo>
                    <a:pt x="36" y="13"/>
                    <a:pt x="37" y="13"/>
                    <a:pt x="37" y="13"/>
                  </a:cubicBezTo>
                  <a:cubicBezTo>
                    <a:pt x="37" y="13"/>
                    <a:pt x="37" y="13"/>
                    <a:pt x="37" y="13"/>
                  </a:cubicBezTo>
                  <a:cubicBezTo>
                    <a:pt x="37" y="13"/>
                    <a:pt x="37" y="14"/>
                    <a:pt x="37" y="14"/>
                  </a:cubicBezTo>
                  <a:cubicBezTo>
                    <a:pt x="38" y="14"/>
                    <a:pt x="38" y="14"/>
                    <a:pt x="38" y="15"/>
                  </a:cubicBezTo>
                  <a:cubicBezTo>
                    <a:pt x="38" y="15"/>
                    <a:pt x="38" y="15"/>
                    <a:pt x="38" y="15"/>
                  </a:cubicBezTo>
                  <a:cubicBezTo>
                    <a:pt x="39" y="15"/>
                    <a:pt x="38" y="16"/>
                    <a:pt x="38" y="1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45" name="Freeform 842"/>
            <p:cNvSpPr>
              <a:spLocks/>
            </p:cNvSpPr>
            <p:nvPr/>
          </p:nvSpPr>
          <p:spPr bwMode="auto">
            <a:xfrm>
              <a:off x="8963605" y="5837308"/>
              <a:ext cx="57144" cy="17583"/>
            </a:xfrm>
            <a:custGeom>
              <a:avLst/>
              <a:gdLst>
                <a:gd name="T0" fmla="*/ 5 w 6"/>
                <a:gd name="T1" fmla="*/ 2 h 2"/>
                <a:gd name="T2" fmla="*/ 5 w 6"/>
                <a:gd name="T3" fmla="*/ 1 h 2"/>
                <a:gd name="T4" fmla="*/ 6 w 6"/>
                <a:gd name="T5" fmla="*/ 1 h 2"/>
                <a:gd name="T6" fmla="*/ 5 w 6"/>
                <a:gd name="T7" fmla="*/ 0 h 2"/>
                <a:gd name="T8" fmla="*/ 5 w 6"/>
                <a:gd name="T9" fmla="*/ 0 h 2"/>
                <a:gd name="T10" fmla="*/ 3 w 6"/>
                <a:gd name="T11" fmla="*/ 0 h 2"/>
                <a:gd name="T12" fmla="*/ 2 w 6"/>
                <a:gd name="T13" fmla="*/ 0 h 2"/>
                <a:gd name="T14" fmla="*/ 1 w 6"/>
                <a:gd name="T15" fmla="*/ 0 h 2"/>
                <a:gd name="T16" fmla="*/ 1 w 6"/>
                <a:gd name="T17" fmla="*/ 0 h 2"/>
                <a:gd name="T18" fmla="*/ 0 w 6"/>
                <a:gd name="T19" fmla="*/ 1 h 2"/>
                <a:gd name="T20" fmla="*/ 0 w 6"/>
                <a:gd name="T21" fmla="*/ 1 h 2"/>
                <a:gd name="T22" fmla="*/ 1 w 6"/>
                <a:gd name="T23" fmla="*/ 2 h 2"/>
                <a:gd name="T24" fmla="*/ 2 w 6"/>
                <a:gd name="T25" fmla="*/ 2 h 2"/>
                <a:gd name="T26" fmla="*/ 3 w 6"/>
                <a:gd name="T27" fmla="*/ 2 h 2"/>
                <a:gd name="T28" fmla="*/ 4 w 6"/>
                <a:gd name="T29" fmla="*/ 2 h 2"/>
                <a:gd name="T30" fmla="*/ 5 w 6"/>
                <a:gd name="T3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2">
                  <a:moveTo>
                    <a:pt x="5" y="2"/>
                  </a:moveTo>
                  <a:cubicBezTo>
                    <a:pt x="5" y="1"/>
                    <a:pt x="5" y="1"/>
                    <a:pt x="5" y="1"/>
                  </a:cubicBezTo>
                  <a:cubicBezTo>
                    <a:pt x="5" y="1"/>
                    <a:pt x="6" y="1"/>
                    <a:pt x="6" y="1"/>
                  </a:cubicBezTo>
                  <a:cubicBezTo>
                    <a:pt x="6" y="1"/>
                    <a:pt x="6" y="0"/>
                    <a:pt x="5" y="0"/>
                  </a:cubicBezTo>
                  <a:cubicBezTo>
                    <a:pt x="5" y="0"/>
                    <a:pt x="5" y="0"/>
                    <a:pt x="5" y="0"/>
                  </a:cubicBezTo>
                  <a:cubicBezTo>
                    <a:pt x="4" y="0"/>
                    <a:pt x="3" y="0"/>
                    <a:pt x="3" y="0"/>
                  </a:cubicBezTo>
                  <a:cubicBezTo>
                    <a:pt x="3" y="0"/>
                    <a:pt x="2" y="0"/>
                    <a:pt x="2" y="0"/>
                  </a:cubicBezTo>
                  <a:cubicBezTo>
                    <a:pt x="2" y="0"/>
                    <a:pt x="2" y="0"/>
                    <a:pt x="1" y="0"/>
                  </a:cubicBezTo>
                  <a:cubicBezTo>
                    <a:pt x="1" y="0"/>
                    <a:pt x="1" y="0"/>
                    <a:pt x="1" y="0"/>
                  </a:cubicBezTo>
                  <a:cubicBezTo>
                    <a:pt x="1" y="1"/>
                    <a:pt x="0" y="1"/>
                    <a:pt x="0" y="1"/>
                  </a:cubicBezTo>
                  <a:cubicBezTo>
                    <a:pt x="0" y="1"/>
                    <a:pt x="0" y="1"/>
                    <a:pt x="0" y="1"/>
                  </a:cubicBezTo>
                  <a:cubicBezTo>
                    <a:pt x="0" y="1"/>
                    <a:pt x="1" y="1"/>
                    <a:pt x="1" y="2"/>
                  </a:cubicBezTo>
                  <a:cubicBezTo>
                    <a:pt x="1" y="2"/>
                    <a:pt x="2" y="2"/>
                    <a:pt x="2" y="2"/>
                  </a:cubicBezTo>
                  <a:cubicBezTo>
                    <a:pt x="2" y="2"/>
                    <a:pt x="3" y="2"/>
                    <a:pt x="3" y="2"/>
                  </a:cubicBezTo>
                  <a:cubicBezTo>
                    <a:pt x="3" y="2"/>
                    <a:pt x="4" y="2"/>
                    <a:pt x="4" y="2"/>
                  </a:cubicBezTo>
                  <a:cubicBezTo>
                    <a:pt x="4" y="2"/>
                    <a:pt x="4" y="2"/>
                    <a:pt x="5" y="2"/>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46" name="Freeform 843"/>
            <p:cNvSpPr>
              <a:spLocks/>
            </p:cNvSpPr>
            <p:nvPr/>
          </p:nvSpPr>
          <p:spPr bwMode="auto">
            <a:xfrm>
              <a:off x="8321828" y="5241686"/>
              <a:ext cx="400011" cy="538477"/>
            </a:xfrm>
            <a:custGeom>
              <a:avLst/>
              <a:gdLst>
                <a:gd name="T0" fmla="*/ 41 w 43"/>
                <a:gd name="T1" fmla="*/ 57 h 58"/>
                <a:gd name="T2" fmla="*/ 40 w 43"/>
                <a:gd name="T3" fmla="*/ 57 h 58"/>
                <a:gd name="T4" fmla="*/ 39 w 43"/>
                <a:gd name="T5" fmla="*/ 58 h 58"/>
                <a:gd name="T6" fmla="*/ 37 w 43"/>
                <a:gd name="T7" fmla="*/ 57 h 58"/>
                <a:gd name="T8" fmla="*/ 36 w 43"/>
                <a:gd name="T9" fmla="*/ 58 h 58"/>
                <a:gd name="T10" fmla="*/ 33 w 43"/>
                <a:gd name="T11" fmla="*/ 55 h 58"/>
                <a:gd name="T12" fmla="*/ 29 w 43"/>
                <a:gd name="T13" fmla="*/ 51 h 58"/>
                <a:gd name="T14" fmla="*/ 27 w 43"/>
                <a:gd name="T15" fmla="*/ 47 h 58"/>
                <a:gd name="T16" fmla="*/ 25 w 43"/>
                <a:gd name="T17" fmla="*/ 44 h 58"/>
                <a:gd name="T18" fmla="*/ 23 w 43"/>
                <a:gd name="T19" fmla="*/ 41 h 58"/>
                <a:gd name="T20" fmla="*/ 22 w 43"/>
                <a:gd name="T21" fmla="*/ 36 h 58"/>
                <a:gd name="T22" fmla="*/ 20 w 43"/>
                <a:gd name="T23" fmla="*/ 32 h 58"/>
                <a:gd name="T24" fmla="*/ 18 w 43"/>
                <a:gd name="T25" fmla="*/ 28 h 58"/>
                <a:gd name="T26" fmla="*/ 16 w 43"/>
                <a:gd name="T27" fmla="*/ 26 h 58"/>
                <a:gd name="T28" fmla="*/ 14 w 43"/>
                <a:gd name="T29" fmla="*/ 22 h 58"/>
                <a:gd name="T30" fmla="*/ 14 w 43"/>
                <a:gd name="T31" fmla="*/ 20 h 58"/>
                <a:gd name="T32" fmla="*/ 10 w 43"/>
                <a:gd name="T33" fmla="*/ 17 h 58"/>
                <a:gd name="T34" fmla="*/ 9 w 43"/>
                <a:gd name="T35" fmla="*/ 14 h 58"/>
                <a:gd name="T36" fmla="*/ 7 w 43"/>
                <a:gd name="T37" fmla="*/ 11 h 58"/>
                <a:gd name="T38" fmla="*/ 4 w 43"/>
                <a:gd name="T39" fmla="*/ 7 h 58"/>
                <a:gd name="T40" fmla="*/ 1 w 43"/>
                <a:gd name="T41" fmla="*/ 5 h 58"/>
                <a:gd name="T42" fmla="*/ 0 w 43"/>
                <a:gd name="T43" fmla="*/ 2 h 58"/>
                <a:gd name="T44" fmla="*/ 2 w 43"/>
                <a:gd name="T45" fmla="*/ 0 h 58"/>
                <a:gd name="T46" fmla="*/ 4 w 43"/>
                <a:gd name="T47" fmla="*/ 2 h 58"/>
                <a:gd name="T48" fmla="*/ 7 w 43"/>
                <a:gd name="T49" fmla="*/ 2 h 58"/>
                <a:gd name="T50" fmla="*/ 10 w 43"/>
                <a:gd name="T51" fmla="*/ 3 h 58"/>
                <a:gd name="T52" fmla="*/ 12 w 43"/>
                <a:gd name="T53" fmla="*/ 5 h 58"/>
                <a:gd name="T54" fmla="*/ 14 w 43"/>
                <a:gd name="T55" fmla="*/ 9 h 58"/>
                <a:gd name="T56" fmla="*/ 18 w 43"/>
                <a:gd name="T57" fmla="*/ 12 h 58"/>
                <a:gd name="T58" fmla="*/ 20 w 43"/>
                <a:gd name="T59" fmla="*/ 14 h 58"/>
                <a:gd name="T60" fmla="*/ 21 w 43"/>
                <a:gd name="T61" fmla="*/ 17 h 58"/>
                <a:gd name="T62" fmla="*/ 23 w 43"/>
                <a:gd name="T63" fmla="*/ 17 h 58"/>
                <a:gd name="T64" fmla="*/ 25 w 43"/>
                <a:gd name="T65" fmla="*/ 20 h 58"/>
                <a:gd name="T66" fmla="*/ 27 w 43"/>
                <a:gd name="T67" fmla="*/ 22 h 58"/>
                <a:gd name="T68" fmla="*/ 29 w 43"/>
                <a:gd name="T69" fmla="*/ 25 h 58"/>
                <a:gd name="T70" fmla="*/ 31 w 43"/>
                <a:gd name="T71" fmla="*/ 26 h 58"/>
                <a:gd name="T72" fmla="*/ 31 w 43"/>
                <a:gd name="T73" fmla="*/ 27 h 58"/>
                <a:gd name="T74" fmla="*/ 33 w 43"/>
                <a:gd name="T75" fmla="*/ 27 h 58"/>
                <a:gd name="T76" fmla="*/ 34 w 43"/>
                <a:gd name="T77" fmla="*/ 29 h 58"/>
                <a:gd name="T78" fmla="*/ 32 w 43"/>
                <a:gd name="T79" fmla="*/ 30 h 58"/>
                <a:gd name="T80" fmla="*/ 33 w 43"/>
                <a:gd name="T81" fmla="*/ 33 h 58"/>
                <a:gd name="T82" fmla="*/ 34 w 43"/>
                <a:gd name="T83" fmla="*/ 34 h 58"/>
                <a:gd name="T84" fmla="*/ 36 w 43"/>
                <a:gd name="T85" fmla="*/ 34 h 58"/>
                <a:gd name="T86" fmla="*/ 36 w 43"/>
                <a:gd name="T87" fmla="*/ 36 h 58"/>
                <a:gd name="T88" fmla="*/ 37 w 43"/>
                <a:gd name="T89" fmla="*/ 38 h 58"/>
                <a:gd name="T90" fmla="*/ 38 w 43"/>
                <a:gd name="T91" fmla="*/ 40 h 58"/>
                <a:gd name="T92" fmla="*/ 38 w 43"/>
                <a:gd name="T93" fmla="*/ 42 h 58"/>
                <a:gd name="T94" fmla="*/ 40 w 43"/>
                <a:gd name="T95" fmla="*/ 41 h 58"/>
                <a:gd name="T96" fmla="*/ 42 w 43"/>
                <a:gd name="T97" fmla="*/ 44 h 58"/>
                <a:gd name="T98" fmla="*/ 42 w 43"/>
                <a:gd name="T99" fmla="*/ 45 h 58"/>
                <a:gd name="T100" fmla="*/ 42 w 43"/>
                <a:gd name="T101" fmla="*/ 48 h 58"/>
                <a:gd name="T102" fmla="*/ 43 w 43"/>
                <a:gd name="T103" fmla="*/ 50 h 58"/>
                <a:gd name="T104" fmla="*/ 42 w 43"/>
                <a:gd name="T105" fmla="*/ 5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 h="58">
                  <a:moveTo>
                    <a:pt x="42" y="53"/>
                  </a:moveTo>
                  <a:cubicBezTo>
                    <a:pt x="42" y="53"/>
                    <a:pt x="42" y="54"/>
                    <a:pt x="42" y="54"/>
                  </a:cubicBezTo>
                  <a:cubicBezTo>
                    <a:pt x="42" y="54"/>
                    <a:pt x="42" y="55"/>
                    <a:pt x="42" y="55"/>
                  </a:cubicBezTo>
                  <a:cubicBezTo>
                    <a:pt x="42" y="56"/>
                    <a:pt x="41" y="57"/>
                    <a:pt x="41" y="57"/>
                  </a:cubicBezTo>
                  <a:cubicBezTo>
                    <a:pt x="41" y="57"/>
                    <a:pt x="41" y="58"/>
                    <a:pt x="41" y="58"/>
                  </a:cubicBezTo>
                  <a:cubicBezTo>
                    <a:pt x="41" y="58"/>
                    <a:pt x="41" y="58"/>
                    <a:pt x="41" y="58"/>
                  </a:cubicBezTo>
                  <a:cubicBezTo>
                    <a:pt x="41" y="58"/>
                    <a:pt x="41" y="58"/>
                    <a:pt x="41" y="58"/>
                  </a:cubicBezTo>
                  <a:cubicBezTo>
                    <a:pt x="41" y="58"/>
                    <a:pt x="40" y="57"/>
                    <a:pt x="40" y="57"/>
                  </a:cubicBezTo>
                  <a:cubicBezTo>
                    <a:pt x="40" y="57"/>
                    <a:pt x="40" y="57"/>
                    <a:pt x="40" y="56"/>
                  </a:cubicBezTo>
                  <a:cubicBezTo>
                    <a:pt x="40" y="56"/>
                    <a:pt x="40" y="56"/>
                    <a:pt x="40" y="56"/>
                  </a:cubicBezTo>
                  <a:cubicBezTo>
                    <a:pt x="39" y="57"/>
                    <a:pt x="39" y="57"/>
                    <a:pt x="39" y="57"/>
                  </a:cubicBezTo>
                  <a:cubicBezTo>
                    <a:pt x="39" y="57"/>
                    <a:pt x="39" y="58"/>
                    <a:pt x="39" y="58"/>
                  </a:cubicBezTo>
                  <a:cubicBezTo>
                    <a:pt x="39" y="58"/>
                    <a:pt x="39" y="58"/>
                    <a:pt x="39" y="58"/>
                  </a:cubicBezTo>
                  <a:cubicBezTo>
                    <a:pt x="38" y="58"/>
                    <a:pt x="38" y="57"/>
                    <a:pt x="38" y="57"/>
                  </a:cubicBezTo>
                  <a:cubicBezTo>
                    <a:pt x="38" y="57"/>
                    <a:pt x="38" y="57"/>
                    <a:pt x="37" y="57"/>
                  </a:cubicBezTo>
                  <a:cubicBezTo>
                    <a:pt x="37" y="57"/>
                    <a:pt x="37" y="57"/>
                    <a:pt x="37" y="57"/>
                  </a:cubicBezTo>
                  <a:cubicBezTo>
                    <a:pt x="37" y="57"/>
                    <a:pt x="37" y="57"/>
                    <a:pt x="37" y="57"/>
                  </a:cubicBezTo>
                  <a:cubicBezTo>
                    <a:pt x="37" y="57"/>
                    <a:pt x="37" y="58"/>
                    <a:pt x="37" y="58"/>
                  </a:cubicBezTo>
                  <a:cubicBezTo>
                    <a:pt x="37" y="58"/>
                    <a:pt x="37" y="58"/>
                    <a:pt x="36" y="58"/>
                  </a:cubicBezTo>
                  <a:cubicBezTo>
                    <a:pt x="36" y="58"/>
                    <a:pt x="36" y="58"/>
                    <a:pt x="36" y="58"/>
                  </a:cubicBezTo>
                  <a:cubicBezTo>
                    <a:pt x="36" y="58"/>
                    <a:pt x="36" y="57"/>
                    <a:pt x="36" y="57"/>
                  </a:cubicBezTo>
                  <a:cubicBezTo>
                    <a:pt x="36" y="57"/>
                    <a:pt x="35" y="57"/>
                    <a:pt x="35" y="56"/>
                  </a:cubicBezTo>
                  <a:cubicBezTo>
                    <a:pt x="35" y="56"/>
                    <a:pt x="35" y="56"/>
                    <a:pt x="35" y="56"/>
                  </a:cubicBezTo>
                  <a:cubicBezTo>
                    <a:pt x="34" y="55"/>
                    <a:pt x="34" y="55"/>
                    <a:pt x="33" y="55"/>
                  </a:cubicBezTo>
                  <a:cubicBezTo>
                    <a:pt x="33" y="54"/>
                    <a:pt x="32" y="54"/>
                    <a:pt x="32" y="54"/>
                  </a:cubicBezTo>
                  <a:cubicBezTo>
                    <a:pt x="32" y="53"/>
                    <a:pt x="31" y="53"/>
                    <a:pt x="31" y="53"/>
                  </a:cubicBezTo>
                  <a:cubicBezTo>
                    <a:pt x="31" y="53"/>
                    <a:pt x="31" y="52"/>
                    <a:pt x="30" y="52"/>
                  </a:cubicBezTo>
                  <a:cubicBezTo>
                    <a:pt x="30" y="52"/>
                    <a:pt x="30" y="51"/>
                    <a:pt x="29" y="51"/>
                  </a:cubicBezTo>
                  <a:cubicBezTo>
                    <a:pt x="29" y="51"/>
                    <a:pt x="29" y="50"/>
                    <a:pt x="28" y="50"/>
                  </a:cubicBezTo>
                  <a:cubicBezTo>
                    <a:pt x="28" y="50"/>
                    <a:pt x="28" y="50"/>
                    <a:pt x="28" y="49"/>
                  </a:cubicBezTo>
                  <a:cubicBezTo>
                    <a:pt x="28" y="49"/>
                    <a:pt x="28" y="49"/>
                    <a:pt x="28" y="48"/>
                  </a:cubicBezTo>
                  <a:cubicBezTo>
                    <a:pt x="28" y="48"/>
                    <a:pt x="28" y="48"/>
                    <a:pt x="27" y="47"/>
                  </a:cubicBezTo>
                  <a:cubicBezTo>
                    <a:pt x="27" y="47"/>
                    <a:pt x="27" y="46"/>
                    <a:pt x="26" y="46"/>
                  </a:cubicBezTo>
                  <a:cubicBezTo>
                    <a:pt x="26" y="46"/>
                    <a:pt x="26" y="46"/>
                    <a:pt x="26" y="45"/>
                  </a:cubicBezTo>
                  <a:cubicBezTo>
                    <a:pt x="26" y="45"/>
                    <a:pt x="25" y="45"/>
                    <a:pt x="25" y="45"/>
                  </a:cubicBezTo>
                  <a:cubicBezTo>
                    <a:pt x="25" y="45"/>
                    <a:pt x="25" y="45"/>
                    <a:pt x="25" y="44"/>
                  </a:cubicBezTo>
                  <a:cubicBezTo>
                    <a:pt x="25" y="44"/>
                    <a:pt x="25" y="43"/>
                    <a:pt x="24" y="43"/>
                  </a:cubicBezTo>
                  <a:cubicBezTo>
                    <a:pt x="24" y="43"/>
                    <a:pt x="24" y="42"/>
                    <a:pt x="24" y="42"/>
                  </a:cubicBezTo>
                  <a:cubicBezTo>
                    <a:pt x="24" y="42"/>
                    <a:pt x="23" y="42"/>
                    <a:pt x="23" y="42"/>
                  </a:cubicBezTo>
                  <a:cubicBezTo>
                    <a:pt x="23" y="41"/>
                    <a:pt x="23" y="41"/>
                    <a:pt x="23" y="41"/>
                  </a:cubicBezTo>
                  <a:cubicBezTo>
                    <a:pt x="23" y="41"/>
                    <a:pt x="23" y="40"/>
                    <a:pt x="23" y="40"/>
                  </a:cubicBezTo>
                  <a:cubicBezTo>
                    <a:pt x="23" y="39"/>
                    <a:pt x="22" y="39"/>
                    <a:pt x="22" y="38"/>
                  </a:cubicBezTo>
                  <a:cubicBezTo>
                    <a:pt x="22" y="38"/>
                    <a:pt x="22" y="37"/>
                    <a:pt x="22" y="37"/>
                  </a:cubicBezTo>
                  <a:cubicBezTo>
                    <a:pt x="22" y="37"/>
                    <a:pt x="22" y="37"/>
                    <a:pt x="22" y="36"/>
                  </a:cubicBezTo>
                  <a:cubicBezTo>
                    <a:pt x="21" y="36"/>
                    <a:pt x="21" y="35"/>
                    <a:pt x="21" y="35"/>
                  </a:cubicBezTo>
                  <a:cubicBezTo>
                    <a:pt x="21" y="35"/>
                    <a:pt x="20" y="34"/>
                    <a:pt x="20" y="34"/>
                  </a:cubicBezTo>
                  <a:cubicBezTo>
                    <a:pt x="20" y="34"/>
                    <a:pt x="21" y="33"/>
                    <a:pt x="20" y="33"/>
                  </a:cubicBezTo>
                  <a:cubicBezTo>
                    <a:pt x="20" y="33"/>
                    <a:pt x="20" y="32"/>
                    <a:pt x="20" y="32"/>
                  </a:cubicBezTo>
                  <a:cubicBezTo>
                    <a:pt x="20" y="32"/>
                    <a:pt x="20" y="31"/>
                    <a:pt x="20" y="31"/>
                  </a:cubicBezTo>
                  <a:cubicBezTo>
                    <a:pt x="19" y="31"/>
                    <a:pt x="19" y="30"/>
                    <a:pt x="19" y="30"/>
                  </a:cubicBezTo>
                  <a:cubicBezTo>
                    <a:pt x="19" y="30"/>
                    <a:pt x="19" y="30"/>
                    <a:pt x="19" y="29"/>
                  </a:cubicBezTo>
                  <a:cubicBezTo>
                    <a:pt x="19" y="29"/>
                    <a:pt x="18" y="29"/>
                    <a:pt x="18" y="28"/>
                  </a:cubicBezTo>
                  <a:cubicBezTo>
                    <a:pt x="18" y="28"/>
                    <a:pt x="17" y="28"/>
                    <a:pt x="17" y="28"/>
                  </a:cubicBezTo>
                  <a:cubicBezTo>
                    <a:pt x="17" y="28"/>
                    <a:pt x="16" y="27"/>
                    <a:pt x="16" y="27"/>
                  </a:cubicBezTo>
                  <a:cubicBezTo>
                    <a:pt x="16" y="27"/>
                    <a:pt x="16" y="27"/>
                    <a:pt x="16" y="27"/>
                  </a:cubicBezTo>
                  <a:cubicBezTo>
                    <a:pt x="16" y="26"/>
                    <a:pt x="16" y="26"/>
                    <a:pt x="16" y="26"/>
                  </a:cubicBezTo>
                  <a:cubicBezTo>
                    <a:pt x="16" y="25"/>
                    <a:pt x="16" y="25"/>
                    <a:pt x="16" y="25"/>
                  </a:cubicBezTo>
                  <a:cubicBezTo>
                    <a:pt x="15" y="25"/>
                    <a:pt x="15" y="24"/>
                    <a:pt x="15" y="24"/>
                  </a:cubicBezTo>
                  <a:cubicBezTo>
                    <a:pt x="15" y="24"/>
                    <a:pt x="15" y="23"/>
                    <a:pt x="15" y="23"/>
                  </a:cubicBezTo>
                  <a:cubicBezTo>
                    <a:pt x="14" y="23"/>
                    <a:pt x="14" y="22"/>
                    <a:pt x="14" y="22"/>
                  </a:cubicBezTo>
                  <a:cubicBezTo>
                    <a:pt x="14" y="22"/>
                    <a:pt x="14" y="21"/>
                    <a:pt x="14" y="21"/>
                  </a:cubicBezTo>
                  <a:cubicBezTo>
                    <a:pt x="14" y="21"/>
                    <a:pt x="15" y="21"/>
                    <a:pt x="15" y="21"/>
                  </a:cubicBezTo>
                  <a:cubicBezTo>
                    <a:pt x="15" y="21"/>
                    <a:pt x="15" y="20"/>
                    <a:pt x="15" y="20"/>
                  </a:cubicBezTo>
                  <a:cubicBezTo>
                    <a:pt x="14" y="20"/>
                    <a:pt x="14" y="20"/>
                    <a:pt x="14" y="20"/>
                  </a:cubicBezTo>
                  <a:cubicBezTo>
                    <a:pt x="14" y="20"/>
                    <a:pt x="13" y="19"/>
                    <a:pt x="13" y="19"/>
                  </a:cubicBezTo>
                  <a:cubicBezTo>
                    <a:pt x="13" y="19"/>
                    <a:pt x="13" y="19"/>
                    <a:pt x="13" y="19"/>
                  </a:cubicBezTo>
                  <a:cubicBezTo>
                    <a:pt x="12" y="19"/>
                    <a:pt x="12" y="18"/>
                    <a:pt x="11" y="18"/>
                  </a:cubicBezTo>
                  <a:cubicBezTo>
                    <a:pt x="11" y="18"/>
                    <a:pt x="11" y="18"/>
                    <a:pt x="10" y="17"/>
                  </a:cubicBezTo>
                  <a:cubicBezTo>
                    <a:pt x="10" y="17"/>
                    <a:pt x="10" y="17"/>
                    <a:pt x="10" y="17"/>
                  </a:cubicBezTo>
                  <a:cubicBezTo>
                    <a:pt x="10" y="16"/>
                    <a:pt x="10" y="16"/>
                    <a:pt x="10" y="16"/>
                  </a:cubicBezTo>
                  <a:cubicBezTo>
                    <a:pt x="9" y="16"/>
                    <a:pt x="9" y="15"/>
                    <a:pt x="9" y="15"/>
                  </a:cubicBezTo>
                  <a:cubicBezTo>
                    <a:pt x="9" y="15"/>
                    <a:pt x="9" y="15"/>
                    <a:pt x="9" y="14"/>
                  </a:cubicBezTo>
                  <a:cubicBezTo>
                    <a:pt x="9" y="14"/>
                    <a:pt x="8" y="14"/>
                    <a:pt x="8" y="14"/>
                  </a:cubicBezTo>
                  <a:cubicBezTo>
                    <a:pt x="8" y="14"/>
                    <a:pt x="8" y="13"/>
                    <a:pt x="8" y="13"/>
                  </a:cubicBezTo>
                  <a:cubicBezTo>
                    <a:pt x="8" y="13"/>
                    <a:pt x="8" y="12"/>
                    <a:pt x="8" y="12"/>
                  </a:cubicBezTo>
                  <a:cubicBezTo>
                    <a:pt x="8" y="12"/>
                    <a:pt x="7" y="12"/>
                    <a:pt x="7" y="11"/>
                  </a:cubicBezTo>
                  <a:cubicBezTo>
                    <a:pt x="7" y="11"/>
                    <a:pt x="6" y="11"/>
                    <a:pt x="6" y="10"/>
                  </a:cubicBezTo>
                  <a:cubicBezTo>
                    <a:pt x="6" y="10"/>
                    <a:pt x="5" y="9"/>
                    <a:pt x="5" y="9"/>
                  </a:cubicBezTo>
                  <a:cubicBezTo>
                    <a:pt x="5" y="9"/>
                    <a:pt x="5" y="9"/>
                    <a:pt x="5" y="8"/>
                  </a:cubicBezTo>
                  <a:cubicBezTo>
                    <a:pt x="4" y="8"/>
                    <a:pt x="4" y="8"/>
                    <a:pt x="4" y="7"/>
                  </a:cubicBezTo>
                  <a:cubicBezTo>
                    <a:pt x="3" y="7"/>
                    <a:pt x="3" y="7"/>
                    <a:pt x="3" y="7"/>
                  </a:cubicBezTo>
                  <a:cubicBezTo>
                    <a:pt x="2" y="7"/>
                    <a:pt x="2" y="6"/>
                    <a:pt x="2" y="6"/>
                  </a:cubicBezTo>
                  <a:cubicBezTo>
                    <a:pt x="2" y="6"/>
                    <a:pt x="2" y="6"/>
                    <a:pt x="1" y="5"/>
                  </a:cubicBezTo>
                  <a:cubicBezTo>
                    <a:pt x="1" y="5"/>
                    <a:pt x="1" y="5"/>
                    <a:pt x="1" y="5"/>
                  </a:cubicBezTo>
                  <a:cubicBezTo>
                    <a:pt x="1" y="5"/>
                    <a:pt x="0" y="5"/>
                    <a:pt x="0" y="4"/>
                  </a:cubicBezTo>
                  <a:cubicBezTo>
                    <a:pt x="0" y="4"/>
                    <a:pt x="0" y="4"/>
                    <a:pt x="0" y="4"/>
                  </a:cubicBezTo>
                  <a:cubicBezTo>
                    <a:pt x="0" y="3"/>
                    <a:pt x="0" y="3"/>
                    <a:pt x="0" y="3"/>
                  </a:cubicBezTo>
                  <a:cubicBezTo>
                    <a:pt x="0" y="2"/>
                    <a:pt x="0" y="2"/>
                    <a:pt x="0" y="2"/>
                  </a:cubicBezTo>
                  <a:cubicBezTo>
                    <a:pt x="0" y="2"/>
                    <a:pt x="0" y="1"/>
                    <a:pt x="0" y="1"/>
                  </a:cubicBezTo>
                  <a:cubicBezTo>
                    <a:pt x="0" y="1"/>
                    <a:pt x="0" y="0"/>
                    <a:pt x="0" y="0"/>
                  </a:cubicBezTo>
                  <a:cubicBezTo>
                    <a:pt x="0" y="0"/>
                    <a:pt x="1" y="0"/>
                    <a:pt x="1" y="0"/>
                  </a:cubicBezTo>
                  <a:cubicBezTo>
                    <a:pt x="1" y="0"/>
                    <a:pt x="1" y="0"/>
                    <a:pt x="2" y="0"/>
                  </a:cubicBezTo>
                  <a:cubicBezTo>
                    <a:pt x="2" y="0"/>
                    <a:pt x="2" y="0"/>
                    <a:pt x="2" y="0"/>
                  </a:cubicBezTo>
                  <a:cubicBezTo>
                    <a:pt x="3" y="0"/>
                    <a:pt x="3" y="1"/>
                    <a:pt x="3" y="1"/>
                  </a:cubicBezTo>
                  <a:cubicBezTo>
                    <a:pt x="3" y="1"/>
                    <a:pt x="3" y="1"/>
                    <a:pt x="3" y="1"/>
                  </a:cubicBezTo>
                  <a:cubicBezTo>
                    <a:pt x="3" y="2"/>
                    <a:pt x="3" y="2"/>
                    <a:pt x="4" y="2"/>
                  </a:cubicBezTo>
                  <a:cubicBezTo>
                    <a:pt x="4" y="2"/>
                    <a:pt x="4" y="2"/>
                    <a:pt x="4" y="2"/>
                  </a:cubicBezTo>
                  <a:cubicBezTo>
                    <a:pt x="5" y="2"/>
                    <a:pt x="5" y="2"/>
                    <a:pt x="5" y="2"/>
                  </a:cubicBezTo>
                  <a:cubicBezTo>
                    <a:pt x="6" y="2"/>
                    <a:pt x="6" y="2"/>
                    <a:pt x="7" y="2"/>
                  </a:cubicBezTo>
                  <a:cubicBezTo>
                    <a:pt x="7" y="2"/>
                    <a:pt x="7" y="2"/>
                    <a:pt x="7" y="2"/>
                  </a:cubicBezTo>
                  <a:cubicBezTo>
                    <a:pt x="7" y="2"/>
                    <a:pt x="8" y="3"/>
                    <a:pt x="8" y="3"/>
                  </a:cubicBezTo>
                  <a:cubicBezTo>
                    <a:pt x="8" y="3"/>
                    <a:pt x="9" y="2"/>
                    <a:pt x="9" y="2"/>
                  </a:cubicBezTo>
                  <a:cubicBezTo>
                    <a:pt x="9" y="2"/>
                    <a:pt x="9" y="2"/>
                    <a:pt x="10" y="2"/>
                  </a:cubicBezTo>
                  <a:cubicBezTo>
                    <a:pt x="10" y="2"/>
                    <a:pt x="10" y="2"/>
                    <a:pt x="10" y="3"/>
                  </a:cubicBezTo>
                  <a:cubicBezTo>
                    <a:pt x="10" y="3"/>
                    <a:pt x="11" y="3"/>
                    <a:pt x="11" y="3"/>
                  </a:cubicBezTo>
                  <a:cubicBezTo>
                    <a:pt x="11" y="3"/>
                    <a:pt x="11" y="4"/>
                    <a:pt x="11" y="4"/>
                  </a:cubicBezTo>
                  <a:cubicBezTo>
                    <a:pt x="11" y="4"/>
                    <a:pt x="11" y="5"/>
                    <a:pt x="12" y="5"/>
                  </a:cubicBezTo>
                  <a:cubicBezTo>
                    <a:pt x="12" y="5"/>
                    <a:pt x="12" y="5"/>
                    <a:pt x="12" y="5"/>
                  </a:cubicBezTo>
                  <a:cubicBezTo>
                    <a:pt x="12" y="6"/>
                    <a:pt x="13" y="6"/>
                    <a:pt x="13" y="6"/>
                  </a:cubicBezTo>
                  <a:cubicBezTo>
                    <a:pt x="13" y="6"/>
                    <a:pt x="13" y="7"/>
                    <a:pt x="13" y="8"/>
                  </a:cubicBezTo>
                  <a:cubicBezTo>
                    <a:pt x="13" y="8"/>
                    <a:pt x="13" y="8"/>
                    <a:pt x="14" y="8"/>
                  </a:cubicBezTo>
                  <a:cubicBezTo>
                    <a:pt x="14" y="9"/>
                    <a:pt x="14" y="9"/>
                    <a:pt x="14" y="9"/>
                  </a:cubicBezTo>
                  <a:cubicBezTo>
                    <a:pt x="15" y="9"/>
                    <a:pt x="15" y="9"/>
                    <a:pt x="15" y="9"/>
                  </a:cubicBezTo>
                  <a:cubicBezTo>
                    <a:pt x="15" y="9"/>
                    <a:pt x="16" y="9"/>
                    <a:pt x="16" y="9"/>
                  </a:cubicBezTo>
                  <a:cubicBezTo>
                    <a:pt x="16" y="10"/>
                    <a:pt x="17" y="11"/>
                    <a:pt x="18" y="11"/>
                  </a:cubicBezTo>
                  <a:cubicBezTo>
                    <a:pt x="18" y="11"/>
                    <a:pt x="18" y="12"/>
                    <a:pt x="18" y="12"/>
                  </a:cubicBezTo>
                  <a:cubicBezTo>
                    <a:pt x="19" y="12"/>
                    <a:pt x="19" y="13"/>
                    <a:pt x="19" y="13"/>
                  </a:cubicBezTo>
                  <a:cubicBezTo>
                    <a:pt x="19" y="13"/>
                    <a:pt x="19" y="13"/>
                    <a:pt x="19" y="13"/>
                  </a:cubicBezTo>
                  <a:cubicBezTo>
                    <a:pt x="19" y="13"/>
                    <a:pt x="19" y="14"/>
                    <a:pt x="20" y="14"/>
                  </a:cubicBezTo>
                  <a:cubicBezTo>
                    <a:pt x="20" y="14"/>
                    <a:pt x="20" y="14"/>
                    <a:pt x="20" y="14"/>
                  </a:cubicBezTo>
                  <a:cubicBezTo>
                    <a:pt x="20" y="15"/>
                    <a:pt x="20" y="15"/>
                    <a:pt x="20" y="15"/>
                  </a:cubicBezTo>
                  <a:cubicBezTo>
                    <a:pt x="20" y="15"/>
                    <a:pt x="20" y="15"/>
                    <a:pt x="20" y="15"/>
                  </a:cubicBezTo>
                  <a:cubicBezTo>
                    <a:pt x="20" y="16"/>
                    <a:pt x="21" y="16"/>
                    <a:pt x="21" y="16"/>
                  </a:cubicBezTo>
                  <a:cubicBezTo>
                    <a:pt x="21" y="16"/>
                    <a:pt x="21" y="17"/>
                    <a:pt x="21" y="17"/>
                  </a:cubicBezTo>
                  <a:cubicBezTo>
                    <a:pt x="21" y="17"/>
                    <a:pt x="22" y="18"/>
                    <a:pt x="22" y="18"/>
                  </a:cubicBezTo>
                  <a:cubicBezTo>
                    <a:pt x="22" y="18"/>
                    <a:pt x="22" y="18"/>
                    <a:pt x="22" y="18"/>
                  </a:cubicBezTo>
                  <a:cubicBezTo>
                    <a:pt x="22" y="18"/>
                    <a:pt x="22" y="17"/>
                    <a:pt x="22" y="17"/>
                  </a:cubicBezTo>
                  <a:cubicBezTo>
                    <a:pt x="22" y="17"/>
                    <a:pt x="23" y="17"/>
                    <a:pt x="23" y="17"/>
                  </a:cubicBezTo>
                  <a:cubicBezTo>
                    <a:pt x="23" y="17"/>
                    <a:pt x="23" y="17"/>
                    <a:pt x="24" y="17"/>
                  </a:cubicBezTo>
                  <a:cubicBezTo>
                    <a:pt x="24" y="17"/>
                    <a:pt x="24" y="18"/>
                    <a:pt x="24" y="18"/>
                  </a:cubicBezTo>
                  <a:cubicBezTo>
                    <a:pt x="24" y="18"/>
                    <a:pt x="24" y="18"/>
                    <a:pt x="24" y="19"/>
                  </a:cubicBezTo>
                  <a:cubicBezTo>
                    <a:pt x="25" y="19"/>
                    <a:pt x="25" y="19"/>
                    <a:pt x="25" y="20"/>
                  </a:cubicBezTo>
                  <a:cubicBezTo>
                    <a:pt x="25" y="20"/>
                    <a:pt x="25" y="20"/>
                    <a:pt x="26" y="20"/>
                  </a:cubicBezTo>
                  <a:cubicBezTo>
                    <a:pt x="26" y="20"/>
                    <a:pt x="26" y="20"/>
                    <a:pt x="26" y="20"/>
                  </a:cubicBezTo>
                  <a:cubicBezTo>
                    <a:pt x="26" y="20"/>
                    <a:pt x="27" y="21"/>
                    <a:pt x="27" y="21"/>
                  </a:cubicBezTo>
                  <a:cubicBezTo>
                    <a:pt x="27" y="21"/>
                    <a:pt x="27" y="21"/>
                    <a:pt x="27" y="22"/>
                  </a:cubicBezTo>
                  <a:cubicBezTo>
                    <a:pt x="27" y="22"/>
                    <a:pt x="27" y="22"/>
                    <a:pt x="27" y="22"/>
                  </a:cubicBezTo>
                  <a:cubicBezTo>
                    <a:pt x="27" y="23"/>
                    <a:pt x="28" y="23"/>
                    <a:pt x="28" y="23"/>
                  </a:cubicBezTo>
                  <a:cubicBezTo>
                    <a:pt x="28" y="24"/>
                    <a:pt x="28" y="24"/>
                    <a:pt x="28" y="24"/>
                  </a:cubicBezTo>
                  <a:cubicBezTo>
                    <a:pt x="29" y="24"/>
                    <a:pt x="29" y="25"/>
                    <a:pt x="29" y="25"/>
                  </a:cubicBezTo>
                  <a:cubicBezTo>
                    <a:pt x="30" y="25"/>
                    <a:pt x="30" y="25"/>
                    <a:pt x="31" y="25"/>
                  </a:cubicBezTo>
                  <a:cubicBezTo>
                    <a:pt x="31" y="25"/>
                    <a:pt x="31" y="25"/>
                    <a:pt x="31" y="25"/>
                  </a:cubicBezTo>
                  <a:cubicBezTo>
                    <a:pt x="31" y="25"/>
                    <a:pt x="31" y="26"/>
                    <a:pt x="31" y="26"/>
                  </a:cubicBezTo>
                  <a:cubicBezTo>
                    <a:pt x="31" y="26"/>
                    <a:pt x="31" y="26"/>
                    <a:pt x="31" y="26"/>
                  </a:cubicBezTo>
                  <a:cubicBezTo>
                    <a:pt x="31" y="26"/>
                    <a:pt x="31" y="26"/>
                    <a:pt x="31" y="26"/>
                  </a:cubicBezTo>
                  <a:cubicBezTo>
                    <a:pt x="31" y="27"/>
                    <a:pt x="31" y="27"/>
                    <a:pt x="31" y="27"/>
                  </a:cubicBezTo>
                  <a:cubicBezTo>
                    <a:pt x="30" y="27"/>
                    <a:pt x="30" y="27"/>
                    <a:pt x="30" y="27"/>
                  </a:cubicBezTo>
                  <a:cubicBezTo>
                    <a:pt x="30" y="27"/>
                    <a:pt x="31" y="27"/>
                    <a:pt x="31" y="27"/>
                  </a:cubicBezTo>
                  <a:cubicBezTo>
                    <a:pt x="31" y="27"/>
                    <a:pt x="31" y="27"/>
                    <a:pt x="31" y="27"/>
                  </a:cubicBezTo>
                  <a:cubicBezTo>
                    <a:pt x="31" y="27"/>
                    <a:pt x="32" y="27"/>
                    <a:pt x="32" y="27"/>
                  </a:cubicBezTo>
                  <a:cubicBezTo>
                    <a:pt x="32" y="27"/>
                    <a:pt x="32" y="26"/>
                    <a:pt x="32" y="26"/>
                  </a:cubicBezTo>
                  <a:cubicBezTo>
                    <a:pt x="32" y="26"/>
                    <a:pt x="33" y="27"/>
                    <a:pt x="33" y="27"/>
                  </a:cubicBezTo>
                  <a:cubicBezTo>
                    <a:pt x="33" y="27"/>
                    <a:pt x="33" y="27"/>
                    <a:pt x="33" y="27"/>
                  </a:cubicBezTo>
                  <a:cubicBezTo>
                    <a:pt x="34" y="27"/>
                    <a:pt x="34" y="27"/>
                    <a:pt x="34" y="27"/>
                  </a:cubicBezTo>
                  <a:cubicBezTo>
                    <a:pt x="34" y="27"/>
                    <a:pt x="34" y="28"/>
                    <a:pt x="34" y="28"/>
                  </a:cubicBezTo>
                  <a:cubicBezTo>
                    <a:pt x="34" y="28"/>
                    <a:pt x="34" y="28"/>
                    <a:pt x="34" y="29"/>
                  </a:cubicBezTo>
                  <a:cubicBezTo>
                    <a:pt x="34" y="29"/>
                    <a:pt x="34" y="29"/>
                    <a:pt x="34" y="29"/>
                  </a:cubicBezTo>
                  <a:cubicBezTo>
                    <a:pt x="34" y="29"/>
                    <a:pt x="33" y="29"/>
                    <a:pt x="33" y="29"/>
                  </a:cubicBezTo>
                  <a:cubicBezTo>
                    <a:pt x="33" y="29"/>
                    <a:pt x="33" y="29"/>
                    <a:pt x="33" y="29"/>
                  </a:cubicBezTo>
                  <a:cubicBezTo>
                    <a:pt x="33" y="29"/>
                    <a:pt x="32" y="30"/>
                    <a:pt x="32" y="30"/>
                  </a:cubicBezTo>
                  <a:cubicBezTo>
                    <a:pt x="32" y="30"/>
                    <a:pt x="32" y="31"/>
                    <a:pt x="32" y="31"/>
                  </a:cubicBezTo>
                  <a:cubicBezTo>
                    <a:pt x="32" y="31"/>
                    <a:pt x="32" y="31"/>
                    <a:pt x="32" y="31"/>
                  </a:cubicBezTo>
                  <a:cubicBezTo>
                    <a:pt x="32" y="32"/>
                    <a:pt x="32" y="32"/>
                    <a:pt x="33" y="32"/>
                  </a:cubicBezTo>
                  <a:cubicBezTo>
                    <a:pt x="33" y="32"/>
                    <a:pt x="33" y="33"/>
                    <a:pt x="33" y="33"/>
                  </a:cubicBezTo>
                  <a:cubicBezTo>
                    <a:pt x="33" y="33"/>
                    <a:pt x="32" y="33"/>
                    <a:pt x="32" y="33"/>
                  </a:cubicBezTo>
                  <a:cubicBezTo>
                    <a:pt x="32" y="33"/>
                    <a:pt x="32" y="34"/>
                    <a:pt x="32" y="34"/>
                  </a:cubicBezTo>
                  <a:cubicBezTo>
                    <a:pt x="32" y="34"/>
                    <a:pt x="33" y="34"/>
                    <a:pt x="33" y="34"/>
                  </a:cubicBezTo>
                  <a:cubicBezTo>
                    <a:pt x="33" y="34"/>
                    <a:pt x="33" y="34"/>
                    <a:pt x="34" y="34"/>
                  </a:cubicBezTo>
                  <a:cubicBezTo>
                    <a:pt x="34" y="34"/>
                    <a:pt x="34" y="34"/>
                    <a:pt x="34" y="34"/>
                  </a:cubicBezTo>
                  <a:cubicBezTo>
                    <a:pt x="34" y="34"/>
                    <a:pt x="34" y="34"/>
                    <a:pt x="35" y="34"/>
                  </a:cubicBezTo>
                  <a:cubicBezTo>
                    <a:pt x="35" y="34"/>
                    <a:pt x="35" y="34"/>
                    <a:pt x="35" y="34"/>
                  </a:cubicBezTo>
                  <a:cubicBezTo>
                    <a:pt x="35" y="34"/>
                    <a:pt x="36" y="34"/>
                    <a:pt x="36" y="34"/>
                  </a:cubicBezTo>
                  <a:cubicBezTo>
                    <a:pt x="36" y="34"/>
                    <a:pt x="36" y="34"/>
                    <a:pt x="36" y="35"/>
                  </a:cubicBezTo>
                  <a:cubicBezTo>
                    <a:pt x="36" y="35"/>
                    <a:pt x="36" y="35"/>
                    <a:pt x="36" y="35"/>
                  </a:cubicBezTo>
                  <a:cubicBezTo>
                    <a:pt x="36" y="35"/>
                    <a:pt x="36" y="36"/>
                    <a:pt x="36" y="36"/>
                  </a:cubicBezTo>
                  <a:cubicBezTo>
                    <a:pt x="36" y="36"/>
                    <a:pt x="36" y="36"/>
                    <a:pt x="36" y="36"/>
                  </a:cubicBezTo>
                  <a:cubicBezTo>
                    <a:pt x="36" y="37"/>
                    <a:pt x="37" y="37"/>
                    <a:pt x="37" y="37"/>
                  </a:cubicBezTo>
                  <a:cubicBezTo>
                    <a:pt x="37" y="37"/>
                    <a:pt x="37" y="38"/>
                    <a:pt x="37" y="38"/>
                  </a:cubicBezTo>
                  <a:cubicBezTo>
                    <a:pt x="37" y="38"/>
                    <a:pt x="37" y="38"/>
                    <a:pt x="37" y="38"/>
                  </a:cubicBezTo>
                  <a:cubicBezTo>
                    <a:pt x="37" y="38"/>
                    <a:pt x="37" y="38"/>
                    <a:pt x="37" y="38"/>
                  </a:cubicBezTo>
                  <a:cubicBezTo>
                    <a:pt x="37" y="38"/>
                    <a:pt x="37" y="38"/>
                    <a:pt x="37" y="38"/>
                  </a:cubicBezTo>
                  <a:cubicBezTo>
                    <a:pt x="37" y="38"/>
                    <a:pt x="38" y="39"/>
                    <a:pt x="38" y="39"/>
                  </a:cubicBezTo>
                  <a:cubicBezTo>
                    <a:pt x="38" y="39"/>
                    <a:pt x="38" y="39"/>
                    <a:pt x="38" y="39"/>
                  </a:cubicBezTo>
                  <a:cubicBezTo>
                    <a:pt x="38" y="39"/>
                    <a:pt x="38" y="40"/>
                    <a:pt x="38" y="40"/>
                  </a:cubicBezTo>
                  <a:cubicBezTo>
                    <a:pt x="38" y="40"/>
                    <a:pt x="38" y="40"/>
                    <a:pt x="38" y="40"/>
                  </a:cubicBezTo>
                  <a:cubicBezTo>
                    <a:pt x="38" y="41"/>
                    <a:pt x="38" y="41"/>
                    <a:pt x="38" y="41"/>
                  </a:cubicBezTo>
                  <a:cubicBezTo>
                    <a:pt x="38" y="41"/>
                    <a:pt x="37" y="41"/>
                    <a:pt x="37" y="41"/>
                  </a:cubicBezTo>
                  <a:cubicBezTo>
                    <a:pt x="37" y="41"/>
                    <a:pt x="37" y="42"/>
                    <a:pt x="38" y="42"/>
                  </a:cubicBezTo>
                  <a:cubicBezTo>
                    <a:pt x="38" y="42"/>
                    <a:pt x="38" y="42"/>
                    <a:pt x="38" y="42"/>
                  </a:cubicBezTo>
                  <a:cubicBezTo>
                    <a:pt x="38" y="42"/>
                    <a:pt x="39" y="41"/>
                    <a:pt x="39" y="41"/>
                  </a:cubicBezTo>
                  <a:cubicBezTo>
                    <a:pt x="39" y="41"/>
                    <a:pt x="39" y="41"/>
                    <a:pt x="39" y="41"/>
                  </a:cubicBezTo>
                  <a:cubicBezTo>
                    <a:pt x="40" y="41"/>
                    <a:pt x="40" y="41"/>
                    <a:pt x="40" y="41"/>
                  </a:cubicBezTo>
                  <a:cubicBezTo>
                    <a:pt x="41" y="41"/>
                    <a:pt x="41" y="41"/>
                    <a:pt x="41" y="42"/>
                  </a:cubicBezTo>
                  <a:cubicBezTo>
                    <a:pt x="41" y="42"/>
                    <a:pt x="41" y="42"/>
                    <a:pt x="42" y="42"/>
                  </a:cubicBezTo>
                  <a:cubicBezTo>
                    <a:pt x="42" y="43"/>
                    <a:pt x="42" y="43"/>
                    <a:pt x="42" y="43"/>
                  </a:cubicBezTo>
                  <a:cubicBezTo>
                    <a:pt x="42" y="43"/>
                    <a:pt x="42" y="44"/>
                    <a:pt x="42" y="44"/>
                  </a:cubicBezTo>
                  <a:cubicBezTo>
                    <a:pt x="42" y="44"/>
                    <a:pt x="43" y="44"/>
                    <a:pt x="43" y="44"/>
                  </a:cubicBezTo>
                  <a:cubicBezTo>
                    <a:pt x="43" y="44"/>
                    <a:pt x="43" y="45"/>
                    <a:pt x="43" y="45"/>
                  </a:cubicBezTo>
                  <a:cubicBezTo>
                    <a:pt x="43" y="45"/>
                    <a:pt x="43" y="45"/>
                    <a:pt x="43" y="45"/>
                  </a:cubicBezTo>
                  <a:cubicBezTo>
                    <a:pt x="43" y="45"/>
                    <a:pt x="42" y="45"/>
                    <a:pt x="42" y="45"/>
                  </a:cubicBezTo>
                  <a:cubicBezTo>
                    <a:pt x="42" y="45"/>
                    <a:pt x="42" y="45"/>
                    <a:pt x="42" y="45"/>
                  </a:cubicBezTo>
                  <a:cubicBezTo>
                    <a:pt x="42" y="45"/>
                    <a:pt x="42" y="46"/>
                    <a:pt x="42" y="46"/>
                  </a:cubicBezTo>
                  <a:cubicBezTo>
                    <a:pt x="42" y="46"/>
                    <a:pt x="41" y="47"/>
                    <a:pt x="42" y="47"/>
                  </a:cubicBezTo>
                  <a:cubicBezTo>
                    <a:pt x="42" y="47"/>
                    <a:pt x="42" y="47"/>
                    <a:pt x="42" y="48"/>
                  </a:cubicBezTo>
                  <a:cubicBezTo>
                    <a:pt x="42" y="48"/>
                    <a:pt x="42" y="48"/>
                    <a:pt x="42" y="48"/>
                  </a:cubicBezTo>
                  <a:cubicBezTo>
                    <a:pt x="42" y="48"/>
                    <a:pt x="42" y="48"/>
                    <a:pt x="42" y="48"/>
                  </a:cubicBezTo>
                  <a:cubicBezTo>
                    <a:pt x="43" y="49"/>
                    <a:pt x="43" y="49"/>
                    <a:pt x="43" y="49"/>
                  </a:cubicBezTo>
                  <a:cubicBezTo>
                    <a:pt x="43" y="49"/>
                    <a:pt x="43" y="49"/>
                    <a:pt x="43" y="50"/>
                  </a:cubicBezTo>
                  <a:cubicBezTo>
                    <a:pt x="43" y="50"/>
                    <a:pt x="42" y="50"/>
                    <a:pt x="42" y="50"/>
                  </a:cubicBezTo>
                  <a:cubicBezTo>
                    <a:pt x="42" y="51"/>
                    <a:pt x="42" y="51"/>
                    <a:pt x="42" y="51"/>
                  </a:cubicBezTo>
                  <a:cubicBezTo>
                    <a:pt x="42" y="51"/>
                    <a:pt x="42" y="52"/>
                    <a:pt x="42" y="52"/>
                  </a:cubicBezTo>
                  <a:cubicBezTo>
                    <a:pt x="42" y="52"/>
                    <a:pt x="42" y="52"/>
                    <a:pt x="42" y="52"/>
                  </a:cubicBezTo>
                  <a:cubicBezTo>
                    <a:pt x="42" y="52"/>
                    <a:pt x="42" y="53"/>
                    <a:pt x="42" y="5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47" name="Freeform 851"/>
            <p:cNvSpPr>
              <a:spLocks/>
            </p:cNvSpPr>
            <p:nvPr/>
          </p:nvSpPr>
          <p:spPr bwMode="auto">
            <a:xfrm>
              <a:off x="9104268" y="5679061"/>
              <a:ext cx="8791" cy="8791"/>
            </a:xfrm>
            <a:custGeom>
              <a:avLst/>
              <a:gdLst>
                <a:gd name="T0" fmla="*/ 1 w 1"/>
                <a:gd name="T1" fmla="*/ 1 h 1"/>
                <a:gd name="T2" fmla="*/ 0 w 1"/>
                <a:gd name="T3" fmla="*/ 1 h 1"/>
                <a:gd name="T4" fmla="*/ 0 w 1"/>
                <a:gd name="T5" fmla="*/ 0 h 1"/>
                <a:gd name="T6" fmla="*/ 1 w 1"/>
                <a:gd name="T7" fmla="*/ 0 h 1"/>
                <a:gd name="T8" fmla="*/ 1 w 1"/>
                <a:gd name="T9" fmla="*/ 0 h 1"/>
                <a:gd name="T10" fmla="*/ 1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0" y="1"/>
                    <a:pt x="0" y="1"/>
                  </a:cubicBezTo>
                  <a:cubicBezTo>
                    <a:pt x="0" y="1"/>
                    <a:pt x="0" y="0"/>
                    <a:pt x="0" y="0"/>
                  </a:cubicBezTo>
                  <a:cubicBezTo>
                    <a:pt x="1" y="0"/>
                    <a:pt x="1" y="0"/>
                    <a:pt x="1" y="0"/>
                  </a:cubicBezTo>
                  <a:cubicBezTo>
                    <a:pt x="1" y="0"/>
                    <a:pt x="1" y="0"/>
                    <a:pt x="1" y="0"/>
                  </a:cubicBezTo>
                  <a:cubicBezTo>
                    <a:pt x="1" y="0"/>
                    <a:pt x="1" y="1"/>
                    <a:pt x="1" y="1"/>
                  </a:cubicBezTo>
                  <a:cubicBezTo>
                    <a:pt x="1" y="1"/>
                    <a:pt x="1" y="1"/>
                    <a:pt x="1"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48" name="Freeform 852"/>
            <p:cNvSpPr>
              <a:spLocks/>
            </p:cNvSpPr>
            <p:nvPr/>
          </p:nvSpPr>
          <p:spPr bwMode="auto">
            <a:xfrm>
              <a:off x="9113060" y="5679061"/>
              <a:ext cx="8791" cy="8791"/>
            </a:xfrm>
            <a:custGeom>
              <a:avLst/>
              <a:gdLst>
                <a:gd name="T0" fmla="*/ 0 w 1"/>
                <a:gd name="T1" fmla="*/ 1 h 1"/>
                <a:gd name="T2" fmla="*/ 1 w 1"/>
                <a:gd name="T3" fmla="*/ 1 h 1"/>
                <a:gd name="T4" fmla="*/ 1 w 1"/>
                <a:gd name="T5" fmla="*/ 1 h 1"/>
                <a:gd name="T6" fmla="*/ 1 w 1"/>
                <a:gd name="T7" fmla="*/ 1 h 1"/>
                <a:gd name="T8" fmla="*/ 1 w 1"/>
                <a:gd name="T9" fmla="*/ 1 h 1"/>
                <a:gd name="T10" fmla="*/ 1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0" y="1"/>
                    <a:pt x="1" y="1"/>
                    <a:pt x="1" y="1"/>
                  </a:cubicBezTo>
                  <a:cubicBezTo>
                    <a:pt x="1" y="0"/>
                    <a:pt x="1" y="1"/>
                    <a:pt x="1" y="1"/>
                  </a:cubicBezTo>
                  <a:cubicBezTo>
                    <a:pt x="1" y="1"/>
                    <a:pt x="1" y="1"/>
                    <a:pt x="1" y="1"/>
                  </a:cubicBezTo>
                  <a:cubicBezTo>
                    <a:pt x="1" y="1"/>
                    <a:pt x="1" y="1"/>
                    <a:pt x="1" y="1"/>
                  </a:cubicBezTo>
                  <a:cubicBezTo>
                    <a:pt x="1" y="1"/>
                    <a:pt x="1" y="1"/>
                    <a:pt x="1" y="1"/>
                  </a:cubicBezTo>
                  <a:cubicBezTo>
                    <a:pt x="1" y="1"/>
                    <a:pt x="0" y="1"/>
                    <a:pt x="0"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49" name="Freeform 853"/>
            <p:cNvSpPr>
              <a:spLocks/>
            </p:cNvSpPr>
            <p:nvPr/>
          </p:nvSpPr>
          <p:spPr bwMode="auto">
            <a:xfrm>
              <a:off x="9093279" y="5679061"/>
              <a:ext cx="10989" cy="26374"/>
            </a:xfrm>
            <a:custGeom>
              <a:avLst/>
              <a:gdLst>
                <a:gd name="T0" fmla="*/ 1 w 1"/>
                <a:gd name="T1" fmla="*/ 2 h 3"/>
                <a:gd name="T2" fmla="*/ 1 w 1"/>
                <a:gd name="T3" fmla="*/ 2 h 3"/>
                <a:gd name="T4" fmla="*/ 1 w 1"/>
                <a:gd name="T5" fmla="*/ 2 h 3"/>
                <a:gd name="T6" fmla="*/ 1 w 1"/>
                <a:gd name="T7" fmla="*/ 3 h 3"/>
                <a:gd name="T8" fmla="*/ 0 w 1"/>
                <a:gd name="T9" fmla="*/ 3 h 3"/>
                <a:gd name="T10" fmla="*/ 0 w 1"/>
                <a:gd name="T11" fmla="*/ 3 h 3"/>
                <a:gd name="T12" fmla="*/ 0 w 1"/>
                <a:gd name="T13" fmla="*/ 2 h 3"/>
                <a:gd name="T14" fmla="*/ 0 w 1"/>
                <a:gd name="T15" fmla="*/ 2 h 3"/>
                <a:gd name="T16" fmla="*/ 0 w 1"/>
                <a:gd name="T17" fmla="*/ 1 h 3"/>
                <a:gd name="T18" fmla="*/ 0 w 1"/>
                <a:gd name="T19" fmla="*/ 1 h 3"/>
                <a:gd name="T20" fmla="*/ 0 w 1"/>
                <a:gd name="T21" fmla="*/ 1 h 3"/>
                <a:gd name="T22" fmla="*/ 0 w 1"/>
                <a:gd name="T23" fmla="*/ 0 h 3"/>
                <a:gd name="T24" fmla="*/ 1 w 1"/>
                <a:gd name="T25" fmla="*/ 0 h 3"/>
                <a:gd name="T26" fmla="*/ 1 w 1"/>
                <a:gd name="T27" fmla="*/ 0 h 3"/>
                <a:gd name="T28" fmla="*/ 1 w 1"/>
                <a:gd name="T29" fmla="*/ 0 h 3"/>
                <a:gd name="T30" fmla="*/ 1 w 1"/>
                <a:gd name="T31" fmla="*/ 1 h 3"/>
                <a:gd name="T32" fmla="*/ 1 w 1"/>
                <a:gd name="T33" fmla="*/ 1 h 3"/>
                <a:gd name="T34" fmla="*/ 1 w 1"/>
                <a:gd name="T35"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 h="3">
                  <a:moveTo>
                    <a:pt x="1" y="2"/>
                  </a:moveTo>
                  <a:cubicBezTo>
                    <a:pt x="1" y="2"/>
                    <a:pt x="1" y="2"/>
                    <a:pt x="1" y="2"/>
                  </a:cubicBezTo>
                  <a:cubicBezTo>
                    <a:pt x="1" y="2"/>
                    <a:pt x="1" y="2"/>
                    <a:pt x="1" y="2"/>
                  </a:cubicBezTo>
                  <a:cubicBezTo>
                    <a:pt x="1" y="2"/>
                    <a:pt x="1" y="3"/>
                    <a:pt x="1" y="3"/>
                  </a:cubicBezTo>
                  <a:cubicBezTo>
                    <a:pt x="1" y="3"/>
                    <a:pt x="1" y="3"/>
                    <a:pt x="0" y="3"/>
                  </a:cubicBezTo>
                  <a:cubicBezTo>
                    <a:pt x="0" y="3"/>
                    <a:pt x="0" y="3"/>
                    <a:pt x="0" y="3"/>
                  </a:cubicBezTo>
                  <a:cubicBezTo>
                    <a:pt x="0" y="3"/>
                    <a:pt x="0" y="3"/>
                    <a:pt x="0" y="2"/>
                  </a:cubicBezTo>
                  <a:cubicBezTo>
                    <a:pt x="0" y="2"/>
                    <a:pt x="0" y="2"/>
                    <a:pt x="0" y="2"/>
                  </a:cubicBezTo>
                  <a:cubicBezTo>
                    <a:pt x="0" y="2"/>
                    <a:pt x="0" y="1"/>
                    <a:pt x="0" y="1"/>
                  </a:cubicBezTo>
                  <a:cubicBezTo>
                    <a:pt x="0" y="1"/>
                    <a:pt x="0" y="1"/>
                    <a:pt x="0" y="1"/>
                  </a:cubicBezTo>
                  <a:cubicBezTo>
                    <a:pt x="0" y="1"/>
                    <a:pt x="0" y="1"/>
                    <a:pt x="0" y="1"/>
                  </a:cubicBezTo>
                  <a:cubicBezTo>
                    <a:pt x="0" y="0"/>
                    <a:pt x="0" y="0"/>
                    <a:pt x="0" y="0"/>
                  </a:cubicBezTo>
                  <a:cubicBezTo>
                    <a:pt x="0" y="0"/>
                    <a:pt x="1" y="0"/>
                    <a:pt x="1" y="0"/>
                  </a:cubicBezTo>
                  <a:cubicBezTo>
                    <a:pt x="1" y="0"/>
                    <a:pt x="1" y="0"/>
                    <a:pt x="1" y="0"/>
                  </a:cubicBezTo>
                  <a:cubicBezTo>
                    <a:pt x="1" y="0"/>
                    <a:pt x="1" y="0"/>
                    <a:pt x="1" y="0"/>
                  </a:cubicBezTo>
                  <a:cubicBezTo>
                    <a:pt x="1" y="0"/>
                    <a:pt x="1" y="1"/>
                    <a:pt x="1" y="1"/>
                  </a:cubicBezTo>
                  <a:cubicBezTo>
                    <a:pt x="1" y="1"/>
                    <a:pt x="1" y="1"/>
                    <a:pt x="1" y="1"/>
                  </a:cubicBezTo>
                  <a:cubicBezTo>
                    <a:pt x="1" y="1"/>
                    <a:pt x="1" y="1"/>
                    <a:pt x="1" y="2"/>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50" name="Freeform 854"/>
            <p:cNvSpPr>
              <a:spLocks/>
            </p:cNvSpPr>
            <p:nvPr/>
          </p:nvSpPr>
          <p:spPr bwMode="auto">
            <a:xfrm>
              <a:off x="9159215" y="5325205"/>
              <a:ext cx="8791" cy="8791"/>
            </a:xfrm>
            <a:custGeom>
              <a:avLst/>
              <a:gdLst>
                <a:gd name="T0" fmla="*/ 1 w 1"/>
                <a:gd name="T1" fmla="*/ 1 h 1"/>
                <a:gd name="T2" fmla="*/ 0 w 1"/>
                <a:gd name="T3" fmla="*/ 0 h 1"/>
                <a:gd name="T4" fmla="*/ 0 w 1"/>
                <a:gd name="T5" fmla="*/ 0 h 1"/>
                <a:gd name="T6" fmla="*/ 0 w 1"/>
                <a:gd name="T7" fmla="*/ 0 h 1"/>
                <a:gd name="T8" fmla="*/ 1 w 1"/>
                <a:gd name="T9" fmla="*/ 0 h 1"/>
                <a:gd name="T10" fmla="*/ 1 w 1"/>
                <a:gd name="T11" fmla="*/ 0 h 1"/>
                <a:gd name="T12" fmla="*/ 1 w 1"/>
                <a:gd name="T13" fmla="*/ 0 h 1"/>
                <a:gd name="T14" fmla="*/ 1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1" y="1"/>
                  </a:moveTo>
                  <a:cubicBezTo>
                    <a:pt x="1" y="1"/>
                    <a:pt x="1" y="1"/>
                    <a:pt x="0" y="0"/>
                  </a:cubicBezTo>
                  <a:cubicBezTo>
                    <a:pt x="0" y="0"/>
                    <a:pt x="0" y="0"/>
                    <a:pt x="0" y="0"/>
                  </a:cubicBezTo>
                  <a:cubicBezTo>
                    <a:pt x="0" y="0"/>
                    <a:pt x="0" y="0"/>
                    <a:pt x="0" y="0"/>
                  </a:cubicBezTo>
                  <a:cubicBezTo>
                    <a:pt x="0" y="0"/>
                    <a:pt x="1" y="0"/>
                    <a:pt x="1" y="0"/>
                  </a:cubicBezTo>
                  <a:cubicBezTo>
                    <a:pt x="1" y="0"/>
                    <a:pt x="1" y="0"/>
                    <a:pt x="1" y="0"/>
                  </a:cubicBezTo>
                  <a:cubicBezTo>
                    <a:pt x="1" y="0"/>
                    <a:pt x="1" y="0"/>
                    <a:pt x="1" y="0"/>
                  </a:cubicBezTo>
                  <a:cubicBezTo>
                    <a:pt x="1" y="0"/>
                    <a:pt x="1" y="1"/>
                    <a:pt x="1"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51" name="Freeform 856"/>
            <p:cNvSpPr>
              <a:spLocks/>
            </p:cNvSpPr>
            <p:nvPr/>
          </p:nvSpPr>
          <p:spPr bwMode="auto">
            <a:xfrm>
              <a:off x="9196579" y="5437297"/>
              <a:ext cx="241765" cy="342867"/>
            </a:xfrm>
            <a:custGeom>
              <a:avLst/>
              <a:gdLst>
                <a:gd name="T0" fmla="*/ 11 w 26"/>
                <a:gd name="T1" fmla="*/ 12 h 37"/>
                <a:gd name="T2" fmla="*/ 13 w 26"/>
                <a:gd name="T3" fmla="*/ 12 h 37"/>
                <a:gd name="T4" fmla="*/ 16 w 26"/>
                <a:gd name="T5" fmla="*/ 12 h 37"/>
                <a:gd name="T6" fmla="*/ 16 w 26"/>
                <a:gd name="T7" fmla="*/ 11 h 37"/>
                <a:gd name="T8" fmla="*/ 18 w 26"/>
                <a:gd name="T9" fmla="*/ 11 h 37"/>
                <a:gd name="T10" fmla="*/ 18 w 26"/>
                <a:gd name="T11" fmla="*/ 13 h 37"/>
                <a:gd name="T12" fmla="*/ 17 w 26"/>
                <a:gd name="T13" fmla="*/ 13 h 37"/>
                <a:gd name="T14" fmla="*/ 15 w 26"/>
                <a:gd name="T15" fmla="*/ 15 h 37"/>
                <a:gd name="T16" fmla="*/ 12 w 26"/>
                <a:gd name="T17" fmla="*/ 17 h 37"/>
                <a:gd name="T18" fmla="*/ 11 w 26"/>
                <a:gd name="T19" fmla="*/ 18 h 37"/>
                <a:gd name="T20" fmla="*/ 12 w 26"/>
                <a:gd name="T21" fmla="*/ 20 h 37"/>
                <a:gd name="T22" fmla="*/ 14 w 26"/>
                <a:gd name="T23" fmla="*/ 23 h 37"/>
                <a:gd name="T24" fmla="*/ 13 w 26"/>
                <a:gd name="T25" fmla="*/ 25 h 37"/>
                <a:gd name="T26" fmla="*/ 14 w 26"/>
                <a:gd name="T27" fmla="*/ 27 h 37"/>
                <a:gd name="T28" fmla="*/ 15 w 26"/>
                <a:gd name="T29" fmla="*/ 27 h 37"/>
                <a:gd name="T30" fmla="*/ 16 w 26"/>
                <a:gd name="T31" fmla="*/ 29 h 37"/>
                <a:gd name="T32" fmla="*/ 15 w 26"/>
                <a:gd name="T33" fmla="*/ 31 h 37"/>
                <a:gd name="T34" fmla="*/ 13 w 26"/>
                <a:gd name="T35" fmla="*/ 31 h 37"/>
                <a:gd name="T36" fmla="*/ 12 w 26"/>
                <a:gd name="T37" fmla="*/ 33 h 37"/>
                <a:gd name="T38" fmla="*/ 11 w 26"/>
                <a:gd name="T39" fmla="*/ 31 h 37"/>
                <a:gd name="T40" fmla="*/ 11 w 26"/>
                <a:gd name="T41" fmla="*/ 29 h 37"/>
                <a:gd name="T42" fmla="*/ 10 w 26"/>
                <a:gd name="T43" fmla="*/ 28 h 37"/>
                <a:gd name="T44" fmla="*/ 9 w 26"/>
                <a:gd name="T45" fmla="*/ 25 h 37"/>
                <a:gd name="T46" fmla="*/ 9 w 26"/>
                <a:gd name="T47" fmla="*/ 22 h 37"/>
                <a:gd name="T48" fmla="*/ 7 w 26"/>
                <a:gd name="T49" fmla="*/ 22 h 37"/>
                <a:gd name="T50" fmla="*/ 7 w 26"/>
                <a:gd name="T51" fmla="*/ 25 h 37"/>
                <a:gd name="T52" fmla="*/ 7 w 26"/>
                <a:gd name="T53" fmla="*/ 31 h 37"/>
                <a:gd name="T54" fmla="*/ 6 w 26"/>
                <a:gd name="T55" fmla="*/ 33 h 37"/>
                <a:gd name="T56" fmla="*/ 6 w 26"/>
                <a:gd name="T57" fmla="*/ 36 h 37"/>
                <a:gd name="T58" fmla="*/ 5 w 26"/>
                <a:gd name="T59" fmla="*/ 36 h 37"/>
                <a:gd name="T60" fmla="*/ 2 w 26"/>
                <a:gd name="T61" fmla="*/ 36 h 37"/>
                <a:gd name="T62" fmla="*/ 3 w 26"/>
                <a:gd name="T63" fmla="*/ 32 h 37"/>
                <a:gd name="T64" fmla="*/ 3 w 26"/>
                <a:gd name="T65" fmla="*/ 27 h 37"/>
                <a:gd name="T66" fmla="*/ 2 w 26"/>
                <a:gd name="T67" fmla="*/ 26 h 37"/>
                <a:gd name="T68" fmla="*/ 0 w 26"/>
                <a:gd name="T69" fmla="*/ 25 h 37"/>
                <a:gd name="T70" fmla="*/ 1 w 26"/>
                <a:gd name="T71" fmla="*/ 23 h 37"/>
                <a:gd name="T72" fmla="*/ 0 w 26"/>
                <a:gd name="T73" fmla="*/ 22 h 37"/>
                <a:gd name="T74" fmla="*/ 2 w 26"/>
                <a:gd name="T75" fmla="*/ 21 h 37"/>
                <a:gd name="T76" fmla="*/ 2 w 26"/>
                <a:gd name="T77" fmla="*/ 17 h 37"/>
                <a:gd name="T78" fmla="*/ 3 w 26"/>
                <a:gd name="T79" fmla="*/ 13 h 37"/>
                <a:gd name="T80" fmla="*/ 4 w 26"/>
                <a:gd name="T81" fmla="*/ 9 h 37"/>
                <a:gd name="T82" fmla="*/ 5 w 26"/>
                <a:gd name="T83" fmla="*/ 7 h 37"/>
                <a:gd name="T84" fmla="*/ 6 w 26"/>
                <a:gd name="T85" fmla="*/ 4 h 37"/>
                <a:gd name="T86" fmla="*/ 8 w 26"/>
                <a:gd name="T87" fmla="*/ 4 h 37"/>
                <a:gd name="T88" fmla="*/ 9 w 26"/>
                <a:gd name="T89" fmla="*/ 1 h 37"/>
                <a:gd name="T90" fmla="*/ 11 w 26"/>
                <a:gd name="T91" fmla="*/ 2 h 37"/>
                <a:gd name="T92" fmla="*/ 15 w 26"/>
                <a:gd name="T93" fmla="*/ 3 h 37"/>
                <a:gd name="T94" fmla="*/ 20 w 26"/>
                <a:gd name="T95" fmla="*/ 3 h 37"/>
                <a:gd name="T96" fmla="*/ 24 w 26"/>
                <a:gd name="T97" fmla="*/ 0 h 37"/>
                <a:gd name="T98" fmla="*/ 26 w 26"/>
                <a:gd name="T99" fmla="*/ 1 h 37"/>
                <a:gd name="T100" fmla="*/ 25 w 26"/>
                <a:gd name="T101" fmla="*/ 3 h 37"/>
                <a:gd name="T102" fmla="*/ 23 w 26"/>
                <a:gd name="T103" fmla="*/ 6 h 37"/>
                <a:gd name="T104" fmla="*/ 16 w 26"/>
                <a:gd name="T105" fmla="*/ 5 h 37"/>
                <a:gd name="T106" fmla="*/ 10 w 26"/>
                <a:gd name="T107" fmla="*/ 6 h 37"/>
                <a:gd name="T108" fmla="*/ 7 w 26"/>
                <a:gd name="T109" fmla="*/ 7 h 37"/>
                <a:gd name="T110" fmla="*/ 7 w 26"/>
                <a:gd name="T111" fmla="*/ 10 h 37"/>
                <a:gd name="T112" fmla="*/ 8 w 26"/>
                <a:gd name="T113" fmla="*/ 13 h 37"/>
                <a:gd name="T114" fmla="*/ 8 w 26"/>
                <a:gd name="T115" fmla="*/ 1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 h="37">
                  <a:moveTo>
                    <a:pt x="10" y="14"/>
                  </a:moveTo>
                  <a:cubicBezTo>
                    <a:pt x="10" y="14"/>
                    <a:pt x="11" y="14"/>
                    <a:pt x="11" y="14"/>
                  </a:cubicBezTo>
                  <a:cubicBezTo>
                    <a:pt x="11" y="14"/>
                    <a:pt x="11" y="13"/>
                    <a:pt x="11" y="13"/>
                  </a:cubicBezTo>
                  <a:cubicBezTo>
                    <a:pt x="11" y="13"/>
                    <a:pt x="11" y="13"/>
                    <a:pt x="11" y="12"/>
                  </a:cubicBezTo>
                  <a:cubicBezTo>
                    <a:pt x="11" y="12"/>
                    <a:pt x="12" y="12"/>
                    <a:pt x="12" y="12"/>
                  </a:cubicBezTo>
                  <a:cubicBezTo>
                    <a:pt x="12" y="12"/>
                    <a:pt x="12" y="13"/>
                    <a:pt x="12" y="13"/>
                  </a:cubicBezTo>
                  <a:cubicBezTo>
                    <a:pt x="12" y="13"/>
                    <a:pt x="13" y="13"/>
                    <a:pt x="13" y="13"/>
                  </a:cubicBezTo>
                  <a:cubicBezTo>
                    <a:pt x="13" y="13"/>
                    <a:pt x="13" y="12"/>
                    <a:pt x="13" y="12"/>
                  </a:cubicBezTo>
                  <a:cubicBezTo>
                    <a:pt x="13" y="12"/>
                    <a:pt x="14" y="12"/>
                    <a:pt x="14" y="12"/>
                  </a:cubicBezTo>
                  <a:cubicBezTo>
                    <a:pt x="14" y="12"/>
                    <a:pt x="14" y="12"/>
                    <a:pt x="14" y="12"/>
                  </a:cubicBezTo>
                  <a:cubicBezTo>
                    <a:pt x="14" y="12"/>
                    <a:pt x="15" y="12"/>
                    <a:pt x="15" y="12"/>
                  </a:cubicBezTo>
                  <a:cubicBezTo>
                    <a:pt x="15" y="12"/>
                    <a:pt x="15" y="12"/>
                    <a:pt x="16" y="12"/>
                  </a:cubicBezTo>
                  <a:cubicBezTo>
                    <a:pt x="16" y="12"/>
                    <a:pt x="16" y="12"/>
                    <a:pt x="16" y="12"/>
                  </a:cubicBezTo>
                  <a:cubicBezTo>
                    <a:pt x="16" y="12"/>
                    <a:pt x="16" y="12"/>
                    <a:pt x="17" y="12"/>
                  </a:cubicBezTo>
                  <a:cubicBezTo>
                    <a:pt x="17" y="12"/>
                    <a:pt x="17" y="12"/>
                    <a:pt x="17" y="12"/>
                  </a:cubicBezTo>
                  <a:cubicBezTo>
                    <a:pt x="17" y="11"/>
                    <a:pt x="16" y="11"/>
                    <a:pt x="16" y="11"/>
                  </a:cubicBezTo>
                  <a:cubicBezTo>
                    <a:pt x="16" y="11"/>
                    <a:pt x="16" y="11"/>
                    <a:pt x="16" y="11"/>
                  </a:cubicBezTo>
                  <a:cubicBezTo>
                    <a:pt x="16" y="11"/>
                    <a:pt x="17" y="11"/>
                    <a:pt x="17" y="11"/>
                  </a:cubicBezTo>
                  <a:cubicBezTo>
                    <a:pt x="17" y="11"/>
                    <a:pt x="17" y="11"/>
                    <a:pt x="18" y="11"/>
                  </a:cubicBezTo>
                  <a:cubicBezTo>
                    <a:pt x="18" y="11"/>
                    <a:pt x="18" y="11"/>
                    <a:pt x="18" y="11"/>
                  </a:cubicBezTo>
                  <a:cubicBezTo>
                    <a:pt x="18" y="11"/>
                    <a:pt x="19" y="11"/>
                    <a:pt x="19" y="11"/>
                  </a:cubicBezTo>
                  <a:cubicBezTo>
                    <a:pt x="19" y="12"/>
                    <a:pt x="19" y="12"/>
                    <a:pt x="19" y="12"/>
                  </a:cubicBezTo>
                  <a:cubicBezTo>
                    <a:pt x="19" y="12"/>
                    <a:pt x="19" y="13"/>
                    <a:pt x="19" y="13"/>
                  </a:cubicBezTo>
                  <a:cubicBezTo>
                    <a:pt x="19" y="13"/>
                    <a:pt x="18" y="13"/>
                    <a:pt x="18" y="13"/>
                  </a:cubicBezTo>
                  <a:cubicBezTo>
                    <a:pt x="18" y="13"/>
                    <a:pt x="18" y="13"/>
                    <a:pt x="18" y="13"/>
                  </a:cubicBezTo>
                  <a:cubicBezTo>
                    <a:pt x="18" y="13"/>
                    <a:pt x="18" y="13"/>
                    <a:pt x="18" y="12"/>
                  </a:cubicBezTo>
                  <a:cubicBezTo>
                    <a:pt x="18" y="12"/>
                    <a:pt x="17" y="12"/>
                    <a:pt x="17" y="12"/>
                  </a:cubicBezTo>
                  <a:cubicBezTo>
                    <a:pt x="17" y="13"/>
                    <a:pt x="17" y="13"/>
                    <a:pt x="17" y="13"/>
                  </a:cubicBezTo>
                  <a:cubicBezTo>
                    <a:pt x="17" y="13"/>
                    <a:pt x="16" y="13"/>
                    <a:pt x="16" y="13"/>
                  </a:cubicBezTo>
                  <a:cubicBezTo>
                    <a:pt x="16" y="13"/>
                    <a:pt x="16" y="14"/>
                    <a:pt x="16" y="14"/>
                  </a:cubicBezTo>
                  <a:cubicBezTo>
                    <a:pt x="16" y="14"/>
                    <a:pt x="16" y="14"/>
                    <a:pt x="15" y="14"/>
                  </a:cubicBezTo>
                  <a:cubicBezTo>
                    <a:pt x="15" y="15"/>
                    <a:pt x="15" y="15"/>
                    <a:pt x="15" y="15"/>
                  </a:cubicBezTo>
                  <a:cubicBezTo>
                    <a:pt x="15" y="15"/>
                    <a:pt x="14" y="16"/>
                    <a:pt x="14" y="16"/>
                  </a:cubicBezTo>
                  <a:cubicBezTo>
                    <a:pt x="14" y="16"/>
                    <a:pt x="13" y="16"/>
                    <a:pt x="13" y="16"/>
                  </a:cubicBezTo>
                  <a:cubicBezTo>
                    <a:pt x="13" y="16"/>
                    <a:pt x="13" y="17"/>
                    <a:pt x="13" y="17"/>
                  </a:cubicBezTo>
                  <a:cubicBezTo>
                    <a:pt x="13" y="17"/>
                    <a:pt x="12" y="17"/>
                    <a:pt x="12" y="17"/>
                  </a:cubicBezTo>
                  <a:cubicBezTo>
                    <a:pt x="12" y="17"/>
                    <a:pt x="12" y="17"/>
                    <a:pt x="12" y="17"/>
                  </a:cubicBezTo>
                  <a:cubicBezTo>
                    <a:pt x="11" y="17"/>
                    <a:pt x="11" y="17"/>
                    <a:pt x="11" y="17"/>
                  </a:cubicBezTo>
                  <a:cubicBezTo>
                    <a:pt x="11" y="17"/>
                    <a:pt x="11" y="17"/>
                    <a:pt x="11" y="17"/>
                  </a:cubicBezTo>
                  <a:cubicBezTo>
                    <a:pt x="10" y="17"/>
                    <a:pt x="10" y="17"/>
                    <a:pt x="11" y="18"/>
                  </a:cubicBezTo>
                  <a:cubicBezTo>
                    <a:pt x="11" y="18"/>
                    <a:pt x="11" y="18"/>
                    <a:pt x="11" y="18"/>
                  </a:cubicBezTo>
                  <a:cubicBezTo>
                    <a:pt x="11" y="18"/>
                    <a:pt x="11" y="19"/>
                    <a:pt x="11" y="19"/>
                  </a:cubicBezTo>
                  <a:cubicBezTo>
                    <a:pt x="11" y="19"/>
                    <a:pt x="12" y="19"/>
                    <a:pt x="12" y="19"/>
                  </a:cubicBezTo>
                  <a:cubicBezTo>
                    <a:pt x="12" y="19"/>
                    <a:pt x="12" y="20"/>
                    <a:pt x="12" y="20"/>
                  </a:cubicBezTo>
                  <a:cubicBezTo>
                    <a:pt x="12" y="20"/>
                    <a:pt x="12" y="20"/>
                    <a:pt x="12" y="21"/>
                  </a:cubicBezTo>
                  <a:cubicBezTo>
                    <a:pt x="12" y="21"/>
                    <a:pt x="13" y="21"/>
                    <a:pt x="13" y="21"/>
                  </a:cubicBezTo>
                  <a:cubicBezTo>
                    <a:pt x="13" y="21"/>
                    <a:pt x="14" y="21"/>
                    <a:pt x="14" y="22"/>
                  </a:cubicBezTo>
                  <a:cubicBezTo>
                    <a:pt x="14" y="22"/>
                    <a:pt x="14" y="22"/>
                    <a:pt x="14" y="23"/>
                  </a:cubicBezTo>
                  <a:cubicBezTo>
                    <a:pt x="14" y="23"/>
                    <a:pt x="14" y="23"/>
                    <a:pt x="14" y="23"/>
                  </a:cubicBezTo>
                  <a:cubicBezTo>
                    <a:pt x="14" y="23"/>
                    <a:pt x="14" y="24"/>
                    <a:pt x="14" y="24"/>
                  </a:cubicBezTo>
                  <a:cubicBezTo>
                    <a:pt x="14" y="24"/>
                    <a:pt x="14" y="24"/>
                    <a:pt x="14" y="25"/>
                  </a:cubicBezTo>
                  <a:cubicBezTo>
                    <a:pt x="14" y="25"/>
                    <a:pt x="13" y="25"/>
                    <a:pt x="13" y="25"/>
                  </a:cubicBezTo>
                  <a:cubicBezTo>
                    <a:pt x="13" y="25"/>
                    <a:pt x="13" y="25"/>
                    <a:pt x="13" y="26"/>
                  </a:cubicBezTo>
                  <a:cubicBezTo>
                    <a:pt x="13" y="26"/>
                    <a:pt x="13" y="26"/>
                    <a:pt x="13" y="26"/>
                  </a:cubicBezTo>
                  <a:cubicBezTo>
                    <a:pt x="14" y="26"/>
                    <a:pt x="14" y="27"/>
                    <a:pt x="14" y="27"/>
                  </a:cubicBezTo>
                  <a:cubicBezTo>
                    <a:pt x="14" y="27"/>
                    <a:pt x="14" y="27"/>
                    <a:pt x="14" y="27"/>
                  </a:cubicBezTo>
                  <a:cubicBezTo>
                    <a:pt x="14" y="27"/>
                    <a:pt x="14" y="28"/>
                    <a:pt x="14" y="27"/>
                  </a:cubicBezTo>
                  <a:cubicBezTo>
                    <a:pt x="14" y="27"/>
                    <a:pt x="14" y="27"/>
                    <a:pt x="14" y="27"/>
                  </a:cubicBezTo>
                  <a:cubicBezTo>
                    <a:pt x="14" y="27"/>
                    <a:pt x="14" y="27"/>
                    <a:pt x="15" y="27"/>
                  </a:cubicBezTo>
                  <a:cubicBezTo>
                    <a:pt x="15" y="27"/>
                    <a:pt x="15" y="27"/>
                    <a:pt x="15" y="27"/>
                  </a:cubicBezTo>
                  <a:cubicBezTo>
                    <a:pt x="15" y="27"/>
                    <a:pt x="14" y="28"/>
                    <a:pt x="15" y="28"/>
                  </a:cubicBezTo>
                  <a:cubicBezTo>
                    <a:pt x="15" y="28"/>
                    <a:pt x="15" y="28"/>
                    <a:pt x="15" y="28"/>
                  </a:cubicBezTo>
                  <a:cubicBezTo>
                    <a:pt x="15" y="29"/>
                    <a:pt x="15" y="29"/>
                    <a:pt x="15" y="29"/>
                  </a:cubicBezTo>
                  <a:cubicBezTo>
                    <a:pt x="15" y="29"/>
                    <a:pt x="16" y="29"/>
                    <a:pt x="16" y="29"/>
                  </a:cubicBezTo>
                  <a:cubicBezTo>
                    <a:pt x="16" y="29"/>
                    <a:pt x="16" y="30"/>
                    <a:pt x="16" y="30"/>
                  </a:cubicBezTo>
                  <a:cubicBezTo>
                    <a:pt x="16" y="30"/>
                    <a:pt x="16" y="30"/>
                    <a:pt x="16" y="30"/>
                  </a:cubicBezTo>
                  <a:cubicBezTo>
                    <a:pt x="16" y="31"/>
                    <a:pt x="16" y="31"/>
                    <a:pt x="16" y="31"/>
                  </a:cubicBezTo>
                  <a:cubicBezTo>
                    <a:pt x="15" y="31"/>
                    <a:pt x="15" y="31"/>
                    <a:pt x="15" y="31"/>
                  </a:cubicBezTo>
                  <a:cubicBezTo>
                    <a:pt x="15" y="31"/>
                    <a:pt x="14" y="31"/>
                    <a:pt x="14" y="31"/>
                  </a:cubicBezTo>
                  <a:cubicBezTo>
                    <a:pt x="14" y="31"/>
                    <a:pt x="14" y="31"/>
                    <a:pt x="14" y="31"/>
                  </a:cubicBezTo>
                  <a:cubicBezTo>
                    <a:pt x="14" y="31"/>
                    <a:pt x="13" y="31"/>
                    <a:pt x="13" y="31"/>
                  </a:cubicBezTo>
                  <a:cubicBezTo>
                    <a:pt x="13" y="31"/>
                    <a:pt x="13" y="31"/>
                    <a:pt x="13" y="31"/>
                  </a:cubicBezTo>
                  <a:cubicBezTo>
                    <a:pt x="13" y="32"/>
                    <a:pt x="13" y="32"/>
                    <a:pt x="13" y="32"/>
                  </a:cubicBezTo>
                  <a:cubicBezTo>
                    <a:pt x="13" y="32"/>
                    <a:pt x="13" y="32"/>
                    <a:pt x="13" y="32"/>
                  </a:cubicBezTo>
                  <a:cubicBezTo>
                    <a:pt x="13" y="32"/>
                    <a:pt x="13" y="33"/>
                    <a:pt x="13" y="33"/>
                  </a:cubicBezTo>
                  <a:cubicBezTo>
                    <a:pt x="13" y="33"/>
                    <a:pt x="13" y="33"/>
                    <a:pt x="12" y="33"/>
                  </a:cubicBezTo>
                  <a:cubicBezTo>
                    <a:pt x="12" y="33"/>
                    <a:pt x="12" y="32"/>
                    <a:pt x="12" y="32"/>
                  </a:cubicBezTo>
                  <a:cubicBezTo>
                    <a:pt x="12" y="32"/>
                    <a:pt x="11" y="32"/>
                    <a:pt x="11" y="32"/>
                  </a:cubicBezTo>
                  <a:cubicBezTo>
                    <a:pt x="11" y="32"/>
                    <a:pt x="11" y="32"/>
                    <a:pt x="11" y="32"/>
                  </a:cubicBezTo>
                  <a:cubicBezTo>
                    <a:pt x="11" y="32"/>
                    <a:pt x="11" y="31"/>
                    <a:pt x="11" y="31"/>
                  </a:cubicBezTo>
                  <a:cubicBezTo>
                    <a:pt x="11" y="31"/>
                    <a:pt x="11" y="31"/>
                    <a:pt x="11" y="30"/>
                  </a:cubicBezTo>
                  <a:cubicBezTo>
                    <a:pt x="11" y="30"/>
                    <a:pt x="11" y="30"/>
                    <a:pt x="11" y="30"/>
                  </a:cubicBezTo>
                  <a:cubicBezTo>
                    <a:pt x="11" y="30"/>
                    <a:pt x="11" y="30"/>
                    <a:pt x="11" y="30"/>
                  </a:cubicBezTo>
                  <a:cubicBezTo>
                    <a:pt x="11" y="30"/>
                    <a:pt x="11" y="29"/>
                    <a:pt x="11" y="29"/>
                  </a:cubicBezTo>
                  <a:cubicBezTo>
                    <a:pt x="11" y="29"/>
                    <a:pt x="11" y="29"/>
                    <a:pt x="11" y="29"/>
                  </a:cubicBezTo>
                  <a:cubicBezTo>
                    <a:pt x="11" y="29"/>
                    <a:pt x="11" y="28"/>
                    <a:pt x="11" y="28"/>
                  </a:cubicBezTo>
                  <a:cubicBezTo>
                    <a:pt x="11" y="28"/>
                    <a:pt x="10" y="28"/>
                    <a:pt x="10" y="28"/>
                  </a:cubicBezTo>
                  <a:cubicBezTo>
                    <a:pt x="10" y="28"/>
                    <a:pt x="10" y="28"/>
                    <a:pt x="10" y="28"/>
                  </a:cubicBezTo>
                  <a:cubicBezTo>
                    <a:pt x="10" y="28"/>
                    <a:pt x="9" y="28"/>
                    <a:pt x="9" y="28"/>
                  </a:cubicBezTo>
                  <a:cubicBezTo>
                    <a:pt x="9" y="27"/>
                    <a:pt x="9" y="27"/>
                    <a:pt x="9" y="27"/>
                  </a:cubicBezTo>
                  <a:cubicBezTo>
                    <a:pt x="9" y="26"/>
                    <a:pt x="9" y="26"/>
                    <a:pt x="9" y="26"/>
                  </a:cubicBezTo>
                  <a:cubicBezTo>
                    <a:pt x="9" y="26"/>
                    <a:pt x="9" y="25"/>
                    <a:pt x="9" y="25"/>
                  </a:cubicBezTo>
                  <a:cubicBezTo>
                    <a:pt x="9" y="25"/>
                    <a:pt x="9" y="25"/>
                    <a:pt x="9" y="25"/>
                  </a:cubicBezTo>
                  <a:cubicBezTo>
                    <a:pt x="9" y="24"/>
                    <a:pt x="9" y="24"/>
                    <a:pt x="9" y="24"/>
                  </a:cubicBezTo>
                  <a:cubicBezTo>
                    <a:pt x="9" y="23"/>
                    <a:pt x="9" y="23"/>
                    <a:pt x="9" y="23"/>
                  </a:cubicBezTo>
                  <a:cubicBezTo>
                    <a:pt x="9" y="23"/>
                    <a:pt x="9" y="22"/>
                    <a:pt x="9" y="22"/>
                  </a:cubicBezTo>
                  <a:cubicBezTo>
                    <a:pt x="9" y="22"/>
                    <a:pt x="9" y="22"/>
                    <a:pt x="9" y="22"/>
                  </a:cubicBezTo>
                  <a:cubicBezTo>
                    <a:pt x="9" y="22"/>
                    <a:pt x="8" y="22"/>
                    <a:pt x="8" y="22"/>
                  </a:cubicBezTo>
                  <a:cubicBezTo>
                    <a:pt x="8" y="22"/>
                    <a:pt x="8" y="22"/>
                    <a:pt x="7" y="22"/>
                  </a:cubicBezTo>
                  <a:cubicBezTo>
                    <a:pt x="7" y="22"/>
                    <a:pt x="7" y="22"/>
                    <a:pt x="7" y="22"/>
                  </a:cubicBezTo>
                  <a:cubicBezTo>
                    <a:pt x="7" y="23"/>
                    <a:pt x="7" y="23"/>
                    <a:pt x="6" y="23"/>
                  </a:cubicBezTo>
                  <a:cubicBezTo>
                    <a:pt x="6" y="23"/>
                    <a:pt x="6" y="24"/>
                    <a:pt x="7" y="24"/>
                  </a:cubicBezTo>
                  <a:cubicBezTo>
                    <a:pt x="7" y="24"/>
                    <a:pt x="7" y="24"/>
                    <a:pt x="7" y="25"/>
                  </a:cubicBezTo>
                  <a:cubicBezTo>
                    <a:pt x="7" y="25"/>
                    <a:pt x="7" y="25"/>
                    <a:pt x="7" y="25"/>
                  </a:cubicBezTo>
                  <a:cubicBezTo>
                    <a:pt x="7" y="25"/>
                    <a:pt x="7" y="26"/>
                    <a:pt x="7" y="26"/>
                  </a:cubicBezTo>
                  <a:cubicBezTo>
                    <a:pt x="7" y="27"/>
                    <a:pt x="6" y="27"/>
                    <a:pt x="6" y="28"/>
                  </a:cubicBezTo>
                  <a:cubicBezTo>
                    <a:pt x="6" y="28"/>
                    <a:pt x="6" y="29"/>
                    <a:pt x="6" y="29"/>
                  </a:cubicBezTo>
                  <a:cubicBezTo>
                    <a:pt x="6" y="29"/>
                    <a:pt x="7" y="30"/>
                    <a:pt x="7" y="31"/>
                  </a:cubicBezTo>
                  <a:cubicBezTo>
                    <a:pt x="7" y="31"/>
                    <a:pt x="7" y="31"/>
                    <a:pt x="7" y="32"/>
                  </a:cubicBezTo>
                  <a:cubicBezTo>
                    <a:pt x="7" y="32"/>
                    <a:pt x="7" y="32"/>
                    <a:pt x="7" y="32"/>
                  </a:cubicBezTo>
                  <a:cubicBezTo>
                    <a:pt x="7" y="32"/>
                    <a:pt x="6" y="32"/>
                    <a:pt x="6" y="33"/>
                  </a:cubicBezTo>
                  <a:cubicBezTo>
                    <a:pt x="6" y="33"/>
                    <a:pt x="6" y="33"/>
                    <a:pt x="6" y="33"/>
                  </a:cubicBezTo>
                  <a:cubicBezTo>
                    <a:pt x="6" y="33"/>
                    <a:pt x="6" y="33"/>
                    <a:pt x="6" y="33"/>
                  </a:cubicBezTo>
                  <a:cubicBezTo>
                    <a:pt x="6" y="34"/>
                    <a:pt x="6" y="34"/>
                    <a:pt x="6" y="35"/>
                  </a:cubicBezTo>
                  <a:cubicBezTo>
                    <a:pt x="6" y="35"/>
                    <a:pt x="6" y="35"/>
                    <a:pt x="6" y="36"/>
                  </a:cubicBezTo>
                  <a:cubicBezTo>
                    <a:pt x="6" y="36"/>
                    <a:pt x="6" y="36"/>
                    <a:pt x="6" y="36"/>
                  </a:cubicBezTo>
                  <a:cubicBezTo>
                    <a:pt x="6" y="36"/>
                    <a:pt x="6" y="36"/>
                    <a:pt x="6" y="36"/>
                  </a:cubicBezTo>
                  <a:cubicBezTo>
                    <a:pt x="6" y="37"/>
                    <a:pt x="6" y="37"/>
                    <a:pt x="6" y="37"/>
                  </a:cubicBezTo>
                  <a:cubicBezTo>
                    <a:pt x="6" y="37"/>
                    <a:pt x="6" y="37"/>
                    <a:pt x="5" y="37"/>
                  </a:cubicBezTo>
                  <a:cubicBezTo>
                    <a:pt x="5" y="37"/>
                    <a:pt x="5" y="36"/>
                    <a:pt x="5" y="36"/>
                  </a:cubicBezTo>
                  <a:cubicBezTo>
                    <a:pt x="5" y="37"/>
                    <a:pt x="5" y="37"/>
                    <a:pt x="4" y="37"/>
                  </a:cubicBezTo>
                  <a:cubicBezTo>
                    <a:pt x="4" y="37"/>
                    <a:pt x="4" y="37"/>
                    <a:pt x="3" y="37"/>
                  </a:cubicBezTo>
                  <a:cubicBezTo>
                    <a:pt x="3" y="37"/>
                    <a:pt x="3" y="37"/>
                    <a:pt x="2" y="37"/>
                  </a:cubicBezTo>
                  <a:cubicBezTo>
                    <a:pt x="2" y="37"/>
                    <a:pt x="2" y="36"/>
                    <a:pt x="2" y="36"/>
                  </a:cubicBezTo>
                  <a:cubicBezTo>
                    <a:pt x="2" y="36"/>
                    <a:pt x="2" y="35"/>
                    <a:pt x="2" y="35"/>
                  </a:cubicBezTo>
                  <a:cubicBezTo>
                    <a:pt x="2" y="34"/>
                    <a:pt x="2" y="34"/>
                    <a:pt x="2" y="33"/>
                  </a:cubicBezTo>
                  <a:cubicBezTo>
                    <a:pt x="2" y="33"/>
                    <a:pt x="3" y="33"/>
                    <a:pt x="3" y="33"/>
                  </a:cubicBezTo>
                  <a:cubicBezTo>
                    <a:pt x="3" y="32"/>
                    <a:pt x="3" y="32"/>
                    <a:pt x="3" y="32"/>
                  </a:cubicBezTo>
                  <a:cubicBezTo>
                    <a:pt x="3" y="31"/>
                    <a:pt x="3" y="31"/>
                    <a:pt x="3" y="30"/>
                  </a:cubicBezTo>
                  <a:cubicBezTo>
                    <a:pt x="3" y="30"/>
                    <a:pt x="3" y="29"/>
                    <a:pt x="3" y="29"/>
                  </a:cubicBezTo>
                  <a:cubicBezTo>
                    <a:pt x="3" y="29"/>
                    <a:pt x="3" y="28"/>
                    <a:pt x="3" y="28"/>
                  </a:cubicBezTo>
                  <a:cubicBezTo>
                    <a:pt x="3" y="28"/>
                    <a:pt x="3" y="27"/>
                    <a:pt x="3" y="27"/>
                  </a:cubicBezTo>
                  <a:cubicBezTo>
                    <a:pt x="3" y="27"/>
                    <a:pt x="3" y="26"/>
                    <a:pt x="3" y="26"/>
                  </a:cubicBezTo>
                  <a:cubicBezTo>
                    <a:pt x="3" y="26"/>
                    <a:pt x="3" y="26"/>
                    <a:pt x="2" y="26"/>
                  </a:cubicBezTo>
                  <a:cubicBezTo>
                    <a:pt x="2" y="26"/>
                    <a:pt x="2" y="26"/>
                    <a:pt x="2" y="26"/>
                  </a:cubicBezTo>
                  <a:cubicBezTo>
                    <a:pt x="2" y="26"/>
                    <a:pt x="2" y="26"/>
                    <a:pt x="2" y="26"/>
                  </a:cubicBezTo>
                  <a:cubicBezTo>
                    <a:pt x="1" y="26"/>
                    <a:pt x="1" y="26"/>
                    <a:pt x="1" y="26"/>
                  </a:cubicBezTo>
                  <a:cubicBezTo>
                    <a:pt x="1" y="26"/>
                    <a:pt x="0" y="26"/>
                    <a:pt x="0" y="26"/>
                  </a:cubicBezTo>
                  <a:cubicBezTo>
                    <a:pt x="0" y="26"/>
                    <a:pt x="0" y="26"/>
                    <a:pt x="0" y="25"/>
                  </a:cubicBezTo>
                  <a:cubicBezTo>
                    <a:pt x="0" y="25"/>
                    <a:pt x="0" y="25"/>
                    <a:pt x="0" y="25"/>
                  </a:cubicBezTo>
                  <a:cubicBezTo>
                    <a:pt x="0" y="25"/>
                    <a:pt x="0" y="24"/>
                    <a:pt x="0" y="24"/>
                  </a:cubicBezTo>
                  <a:cubicBezTo>
                    <a:pt x="0" y="24"/>
                    <a:pt x="0" y="24"/>
                    <a:pt x="0" y="24"/>
                  </a:cubicBezTo>
                  <a:cubicBezTo>
                    <a:pt x="0" y="24"/>
                    <a:pt x="0" y="24"/>
                    <a:pt x="0" y="24"/>
                  </a:cubicBezTo>
                  <a:cubicBezTo>
                    <a:pt x="0" y="24"/>
                    <a:pt x="1" y="23"/>
                    <a:pt x="1" y="23"/>
                  </a:cubicBezTo>
                  <a:cubicBezTo>
                    <a:pt x="1" y="23"/>
                    <a:pt x="1" y="23"/>
                    <a:pt x="0" y="23"/>
                  </a:cubicBezTo>
                  <a:cubicBezTo>
                    <a:pt x="0" y="23"/>
                    <a:pt x="0" y="23"/>
                    <a:pt x="0" y="23"/>
                  </a:cubicBezTo>
                  <a:cubicBezTo>
                    <a:pt x="0" y="23"/>
                    <a:pt x="0" y="22"/>
                    <a:pt x="0" y="22"/>
                  </a:cubicBezTo>
                  <a:cubicBezTo>
                    <a:pt x="0" y="22"/>
                    <a:pt x="0" y="22"/>
                    <a:pt x="0" y="22"/>
                  </a:cubicBezTo>
                  <a:cubicBezTo>
                    <a:pt x="0" y="22"/>
                    <a:pt x="1" y="22"/>
                    <a:pt x="1" y="22"/>
                  </a:cubicBezTo>
                  <a:cubicBezTo>
                    <a:pt x="1" y="22"/>
                    <a:pt x="1" y="21"/>
                    <a:pt x="1" y="21"/>
                  </a:cubicBezTo>
                  <a:cubicBezTo>
                    <a:pt x="2" y="21"/>
                    <a:pt x="2" y="21"/>
                    <a:pt x="2" y="21"/>
                  </a:cubicBezTo>
                  <a:cubicBezTo>
                    <a:pt x="2" y="21"/>
                    <a:pt x="2" y="21"/>
                    <a:pt x="2" y="21"/>
                  </a:cubicBezTo>
                  <a:cubicBezTo>
                    <a:pt x="3" y="21"/>
                    <a:pt x="3" y="21"/>
                    <a:pt x="3" y="21"/>
                  </a:cubicBezTo>
                  <a:cubicBezTo>
                    <a:pt x="3" y="21"/>
                    <a:pt x="3" y="20"/>
                    <a:pt x="3" y="19"/>
                  </a:cubicBezTo>
                  <a:cubicBezTo>
                    <a:pt x="3" y="19"/>
                    <a:pt x="3" y="18"/>
                    <a:pt x="3" y="18"/>
                  </a:cubicBezTo>
                  <a:cubicBezTo>
                    <a:pt x="3" y="18"/>
                    <a:pt x="2" y="17"/>
                    <a:pt x="2" y="17"/>
                  </a:cubicBezTo>
                  <a:cubicBezTo>
                    <a:pt x="2" y="17"/>
                    <a:pt x="2" y="16"/>
                    <a:pt x="2" y="16"/>
                  </a:cubicBezTo>
                  <a:cubicBezTo>
                    <a:pt x="2" y="16"/>
                    <a:pt x="2" y="15"/>
                    <a:pt x="2" y="15"/>
                  </a:cubicBezTo>
                  <a:cubicBezTo>
                    <a:pt x="2" y="15"/>
                    <a:pt x="3" y="14"/>
                    <a:pt x="3" y="14"/>
                  </a:cubicBezTo>
                  <a:cubicBezTo>
                    <a:pt x="3" y="14"/>
                    <a:pt x="3" y="13"/>
                    <a:pt x="3" y="13"/>
                  </a:cubicBezTo>
                  <a:cubicBezTo>
                    <a:pt x="3" y="13"/>
                    <a:pt x="4" y="12"/>
                    <a:pt x="4" y="12"/>
                  </a:cubicBezTo>
                  <a:cubicBezTo>
                    <a:pt x="4" y="12"/>
                    <a:pt x="4" y="11"/>
                    <a:pt x="4" y="11"/>
                  </a:cubicBezTo>
                  <a:cubicBezTo>
                    <a:pt x="4" y="11"/>
                    <a:pt x="4" y="11"/>
                    <a:pt x="4" y="10"/>
                  </a:cubicBezTo>
                  <a:cubicBezTo>
                    <a:pt x="4" y="10"/>
                    <a:pt x="4" y="9"/>
                    <a:pt x="4" y="9"/>
                  </a:cubicBezTo>
                  <a:cubicBezTo>
                    <a:pt x="4" y="9"/>
                    <a:pt x="4" y="8"/>
                    <a:pt x="4" y="8"/>
                  </a:cubicBezTo>
                  <a:cubicBezTo>
                    <a:pt x="4" y="8"/>
                    <a:pt x="4" y="8"/>
                    <a:pt x="4" y="8"/>
                  </a:cubicBezTo>
                  <a:cubicBezTo>
                    <a:pt x="5" y="8"/>
                    <a:pt x="5" y="8"/>
                    <a:pt x="5" y="8"/>
                  </a:cubicBezTo>
                  <a:cubicBezTo>
                    <a:pt x="5" y="8"/>
                    <a:pt x="5" y="7"/>
                    <a:pt x="5" y="7"/>
                  </a:cubicBezTo>
                  <a:cubicBezTo>
                    <a:pt x="5" y="7"/>
                    <a:pt x="5" y="7"/>
                    <a:pt x="5" y="6"/>
                  </a:cubicBezTo>
                  <a:cubicBezTo>
                    <a:pt x="5" y="6"/>
                    <a:pt x="6" y="6"/>
                    <a:pt x="6" y="6"/>
                  </a:cubicBezTo>
                  <a:cubicBezTo>
                    <a:pt x="6" y="5"/>
                    <a:pt x="6" y="5"/>
                    <a:pt x="6" y="4"/>
                  </a:cubicBezTo>
                  <a:cubicBezTo>
                    <a:pt x="6" y="4"/>
                    <a:pt x="6" y="4"/>
                    <a:pt x="6" y="4"/>
                  </a:cubicBezTo>
                  <a:cubicBezTo>
                    <a:pt x="6" y="3"/>
                    <a:pt x="6" y="3"/>
                    <a:pt x="7" y="3"/>
                  </a:cubicBezTo>
                  <a:cubicBezTo>
                    <a:pt x="7" y="3"/>
                    <a:pt x="7" y="3"/>
                    <a:pt x="7" y="3"/>
                  </a:cubicBezTo>
                  <a:cubicBezTo>
                    <a:pt x="7" y="3"/>
                    <a:pt x="7" y="3"/>
                    <a:pt x="7" y="3"/>
                  </a:cubicBezTo>
                  <a:cubicBezTo>
                    <a:pt x="7" y="4"/>
                    <a:pt x="8" y="4"/>
                    <a:pt x="8" y="4"/>
                  </a:cubicBezTo>
                  <a:cubicBezTo>
                    <a:pt x="8" y="3"/>
                    <a:pt x="8" y="3"/>
                    <a:pt x="8" y="3"/>
                  </a:cubicBezTo>
                  <a:cubicBezTo>
                    <a:pt x="8" y="3"/>
                    <a:pt x="8" y="3"/>
                    <a:pt x="9" y="3"/>
                  </a:cubicBezTo>
                  <a:cubicBezTo>
                    <a:pt x="9" y="2"/>
                    <a:pt x="8" y="2"/>
                    <a:pt x="8" y="2"/>
                  </a:cubicBezTo>
                  <a:cubicBezTo>
                    <a:pt x="9" y="2"/>
                    <a:pt x="9" y="1"/>
                    <a:pt x="9" y="1"/>
                  </a:cubicBezTo>
                  <a:cubicBezTo>
                    <a:pt x="9" y="1"/>
                    <a:pt x="9" y="1"/>
                    <a:pt x="10" y="1"/>
                  </a:cubicBezTo>
                  <a:cubicBezTo>
                    <a:pt x="10" y="1"/>
                    <a:pt x="10" y="1"/>
                    <a:pt x="11" y="1"/>
                  </a:cubicBezTo>
                  <a:cubicBezTo>
                    <a:pt x="11" y="1"/>
                    <a:pt x="11" y="1"/>
                    <a:pt x="11" y="1"/>
                  </a:cubicBezTo>
                  <a:cubicBezTo>
                    <a:pt x="11" y="2"/>
                    <a:pt x="11" y="2"/>
                    <a:pt x="11" y="2"/>
                  </a:cubicBezTo>
                  <a:cubicBezTo>
                    <a:pt x="11" y="2"/>
                    <a:pt x="12" y="2"/>
                    <a:pt x="12" y="3"/>
                  </a:cubicBezTo>
                  <a:cubicBezTo>
                    <a:pt x="12" y="3"/>
                    <a:pt x="13" y="3"/>
                    <a:pt x="13" y="3"/>
                  </a:cubicBezTo>
                  <a:cubicBezTo>
                    <a:pt x="13" y="3"/>
                    <a:pt x="14" y="3"/>
                    <a:pt x="14" y="3"/>
                  </a:cubicBezTo>
                  <a:cubicBezTo>
                    <a:pt x="14" y="3"/>
                    <a:pt x="15" y="3"/>
                    <a:pt x="15" y="3"/>
                  </a:cubicBezTo>
                  <a:cubicBezTo>
                    <a:pt x="15" y="3"/>
                    <a:pt x="16" y="3"/>
                    <a:pt x="16" y="3"/>
                  </a:cubicBezTo>
                  <a:cubicBezTo>
                    <a:pt x="16" y="3"/>
                    <a:pt x="17" y="3"/>
                    <a:pt x="17" y="3"/>
                  </a:cubicBezTo>
                  <a:cubicBezTo>
                    <a:pt x="17" y="3"/>
                    <a:pt x="18" y="3"/>
                    <a:pt x="18" y="3"/>
                  </a:cubicBezTo>
                  <a:cubicBezTo>
                    <a:pt x="18" y="3"/>
                    <a:pt x="19" y="3"/>
                    <a:pt x="20" y="3"/>
                  </a:cubicBezTo>
                  <a:cubicBezTo>
                    <a:pt x="20" y="3"/>
                    <a:pt x="20" y="3"/>
                    <a:pt x="21" y="3"/>
                  </a:cubicBezTo>
                  <a:cubicBezTo>
                    <a:pt x="21" y="3"/>
                    <a:pt x="22" y="3"/>
                    <a:pt x="22" y="2"/>
                  </a:cubicBezTo>
                  <a:cubicBezTo>
                    <a:pt x="22" y="2"/>
                    <a:pt x="23" y="1"/>
                    <a:pt x="23" y="1"/>
                  </a:cubicBezTo>
                  <a:cubicBezTo>
                    <a:pt x="23" y="1"/>
                    <a:pt x="23" y="1"/>
                    <a:pt x="24" y="0"/>
                  </a:cubicBezTo>
                  <a:cubicBezTo>
                    <a:pt x="24" y="0"/>
                    <a:pt x="24" y="0"/>
                    <a:pt x="24" y="0"/>
                  </a:cubicBezTo>
                  <a:cubicBezTo>
                    <a:pt x="25" y="0"/>
                    <a:pt x="25" y="0"/>
                    <a:pt x="26" y="0"/>
                  </a:cubicBezTo>
                  <a:cubicBezTo>
                    <a:pt x="26" y="0"/>
                    <a:pt x="26" y="0"/>
                    <a:pt x="26" y="0"/>
                  </a:cubicBezTo>
                  <a:cubicBezTo>
                    <a:pt x="26" y="0"/>
                    <a:pt x="26" y="1"/>
                    <a:pt x="26" y="1"/>
                  </a:cubicBezTo>
                  <a:cubicBezTo>
                    <a:pt x="26" y="1"/>
                    <a:pt x="26" y="1"/>
                    <a:pt x="26" y="1"/>
                  </a:cubicBezTo>
                  <a:cubicBezTo>
                    <a:pt x="26" y="1"/>
                    <a:pt x="26" y="2"/>
                    <a:pt x="26" y="2"/>
                  </a:cubicBezTo>
                  <a:cubicBezTo>
                    <a:pt x="26" y="2"/>
                    <a:pt x="26" y="3"/>
                    <a:pt x="26" y="3"/>
                  </a:cubicBezTo>
                  <a:cubicBezTo>
                    <a:pt x="25" y="3"/>
                    <a:pt x="25" y="3"/>
                    <a:pt x="25" y="3"/>
                  </a:cubicBezTo>
                  <a:cubicBezTo>
                    <a:pt x="25" y="3"/>
                    <a:pt x="24" y="4"/>
                    <a:pt x="24" y="4"/>
                  </a:cubicBezTo>
                  <a:cubicBezTo>
                    <a:pt x="24" y="4"/>
                    <a:pt x="24" y="4"/>
                    <a:pt x="24" y="4"/>
                  </a:cubicBezTo>
                  <a:cubicBezTo>
                    <a:pt x="24" y="5"/>
                    <a:pt x="23" y="5"/>
                    <a:pt x="23" y="5"/>
                  </a:cubicBezTo>
                  <a:cubicBezTo>
                    <a:pt x="23" y="5"/>
                    <a:pt x="23" y="6"/>
                    <a:pt x="23" y="6"/>
                  </a:cubicBezTo>
                  <a:cubicBezTo>
                    <a:pt x="22" y="6"/>
                    <a:pt x="21" y="6"/>
                    <a:pt x="21" y="6"/>
                  </a:cubicBezTo>
                  <a:cubicBezTo>
                    <a:pt x="20" y="6"/>
                    <a:pt x="19" y="6"/>
                    <a:pt x="19" y="6"/>
                  </a:cubicBezTo>
                  <a:cubicBezTo>
                    <a:pt x="18" y="6"/>
                    <a:pt x="17" y="6"/>
                    <a:pt x="17" y="6"/>
                  </a:cubicBezTo>
                  <a:cubicBezTo>
                    <a:pt x="17" y="6"/>
                    <a:pt x="16" y="5"/>
                    <a:pt x="16" y="5"/>
                  </a:cubicBezTo>
                  <a:cubicBezTo>
                    <a:pt x="15" y="5"/>
                    <a:pt x="15" y="5"/>
                    <a:pt x="14" y="5"/>
                  </a:cubicBezTo>
                  <a:cubicBezTo>
                    <a:pt x="14" y="5"/>
                    <a:pt x="13" y="6"/>
                    <a:pt x="13" y="6"/>
                  </a:cubicBezTo>
                  <a:cubicBezTo>
                    <a:pt x="12" y="6"/>
                    <a:pt x="12" y="6"/>
                    <a:pt x="11" y="5"/>
                  </a:cubicBezTo>
                  <a:cubicBezTo>
                    <a:pt x="11" y="5"/>
                    <a:pt x="10" y="5"/>
                    <a:pt x="10" y="6"/>
                  </a:cubicBezTo>
                  <a:cubicBezTo>
                    <a:pt x="9" y="6"/>
                    <a:pt x="9" y="6"/>
                    <a:pt x="8" y="6"/>
                  </a:cubicBezTo>
                  <a:cubicBezTo>
                    <a:pt x="8" y="6"/>
                    <a:pt x="8" y="6"/>
                    <a:pt x="8" y="6"/>
                  </a:cubicBezTo>
                  <a:cubicBezTo>
                    <a:pt x="7" y="6"/>
                    <a:pt x="7" y="6"/>
                    <a:pt x="7" y="6"/>
                  </a:cubicBezTo>
                  <a:cubicBezTo>
                    <a:pt x="7" y="6"/>
                    <a:pt x="7" y="7"/>
                    <a:pt x="7" y="7"/>
                  </a:cubicBezTo>
                  <a:cubicBezTo>
                    <a:pt x="7" y="7"/>
                    <a:pt x="6" y="8"/>
                    <a:pt x="6" y="8"/>
                  </a:cubicBezTo>
                  <a:cubicBezTo>
                    <a:pt x="6" y="8"/>
                    <a:pt x="6" y="8"/>
                    <a:pt x="6" y="8"/>
                  </a:cubicBezTo>
                  <a:cubicBezTo>
                    <a:pt x="6" y="9"/>
                    <a:pt x="6" y="9"/>
                    <a:pt x="6" y="9"/>
                  </a:cubicBezTo>
                  <a:cubicBezTo>
                    <a:pt x="6" y="9"/>
                    <a:pt x="7" y="10"/>
                    <a:pt x="7" y="10"/>
                  </a:cubicBezTo>
                  <a:cubicBezTo>
                    <a:pt x="7" y="11"/>
                    <a:pt x="7" y="11"/>
                    <a:pt x="6" y="11"/>
                  </a:cubicBezTo>
                  <a:cubicBezTo>
                    <a:pt x="6" y="12"/>
                    <a:pt x="6" y="12"/>
                    <a:pt x="6" y="12"/>
                  </a:cubicBezTo>
                  <a:cubicBezTo>
                    <a:pt x="7" y="12"/>
                    <a:pt x="7" y="12"/>
                    <a:pt x="7" y="12"/>
                  </a:cubicBezTo>
                  <a:cubicBezTo>
                    <a:pt x="7" y="12"/>
                    <a:pt x="7" y="12"/>
                    <a:pt x="8" y="13"/>
                  </a:cubicBezTo>
                  <a:cubicBezTo>
                    <a:pt x="8" y="13"/>
                    <a:pt x="8" y="13"/>
                    <a:pt x="8" y="13"/>
                  </a:cubicBezTo>
                  <a:cubicBezTo>
                    <a:pt x="8" y="13"/>
                    <a:pt x="8" y="14"/>
                    <a:pt x="8" y="14"/>
                  </a:cubicBezTo>
                  <a:cubicBezTo>
                    <a:pt x="8" y="14"/>
                    <a:pt x="8" y="14"/>
                    <a:pt x="8" y="14"/>
                  </a:cubicBezTo>
                  <a:cubicBezTo>
                    <a:pt x="8" y="14"/>
                    <a:pt x="8" y="15"/>
                    <a:pt x="8" y="15"/>
                  </a:cubicBezTo>
                  <a:cubicBezTo>
                    <a:pt x="8" y="15"/>
                    <a:pt x="8" y="15"/>
                    <a:pt x="9" y="15"/>
                  </a:cubicBezTo>
                  <a:cubicBezTo>
                    <a:pt x="9" y="15"/>
                    <a:pt x="9" y="15"/>
                    <a:pt x="10" y="15"/>
                  </a:cubicBezTo>
                  <a:cubicBezTo>
                    <a:pt x="10" y="14"/>
                    <a:pt x="10" y="15"/>
                    <a:pt x="10" y="14"/>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52" name="Oval 857"/>
            <p:cNvSpPr>
              <a:spLocks noChangeArrowheads="1"/>
            </p:cNvSpPr>
            <p:nvPr/>
          </p:nvSpPr>
          <p:spPr bwMode="auto">
            <a:xfrm>
              <a:off x="9205370" y="5446089"/>
              <a:ext cx="2198" cy="2198"/>
            </a:xfrm>
            <a:prstGeom prst="ellipse">
              <a:avLst/>
            </a:pr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53" name="Freeform 858"/>
            <p:cNvSpPr>
              <a:spLocks/>
            </p:cNvSpPr>
            <p:nvPr/>
          </p:nvSpPr>
          <p:spPr bwMode="auto">
            <a:xfrm>
              <a:off x="9187787" y="5408725"/>
              <a:ext cx="8791" cy="0"/>
            </a:xfrm>
            <a:custGeom>
              <a:avLst/>
              <a:gdLst>
                <a:gd name="T0" fmla="*/ 1 w 1"/>
                <a:gd name="T1" fmla="*/ 0 w 1"/>
                <a:gd name="T2" fmla="*/ 1 w 1"/>
                <a:gd name="T3" fmla="*/ 1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0" y="0"/>
                    <a:pt x="0" y="0"/>
                    <a:pt x="0" y="0"/>
                  </a:cubicBezTo>
                  <a:cubicBezTo>
                    <a:pt x="0" y="0"/>
                    <a:pt x="1" y="0"/>
                    <a:pt x="1" y="0"/>
                  </a:cubicBezTo>
                  <a:cubicBezTo>
                    <a:pt x="1" y="0"/>
                    <a:pt x="1" y="0"/>
                    <a:pt x="1" y="0"/>
                  </a:cubicBezTo>
                  <a:cubicBezTo>
                    <a:pt x="1" y="0"/>
                    <a:pt x="1" y="0"/>
                    <a:pt x="1" y="0"/>
                  </a:cubicBezTo>
                  <a:cubicBezTo>
                    <a:pt x="1" y="0"/>
                    <a:pt x="1" y="0"/>
                    <a:pt x="1"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54" name="Freeform 859"/>
            <p:cNvSpPr>
              <a:spLocks/>
            </p:cNvSpPr>
            <p:nvPr/>
          </p:nvSpPr>
          <p:spPr bwMode="auto">
            <a:xfrm>
              <a:off x="9178996" y="5399934"/>
              <a:ext cx="8791" cy="8791"/>
            </a:xfrm>
            <a:custGeom>
              <a:avLst/>
              <a:gdLst>
                <a:gd name="T0" fmla="*/ 0 w 1"/>
                <a:gd name="T1" fmla="*/ 1 h 1"/>
                <a:gd name="T2" fmla="*/ 0 w 1"/>
                <a:gd name="T3" fmla="*/ 0 h 1"/>
                <a:gd name="T4" fmla="*/ 1 w 1"/>
                <a:gd name="T5" fmla="*/ 0 h 1"/>
                <a:gd name="T6" fmla="*/ 1 w 1"/>
                <a:gd name="T7" fmla="*/ 1 h 1"/>
                <a:gd name="T8" fmla="*/ 1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0" y="0"/>
                    <a:pt x="0" y="0"/>
                  </a:cubicBezTo>
                  <a:cubicBezTo>
                    <a:pt x="0" y="0"/>
                    <a:pt x="1" y="0"/>
                    <a:pt x="1" y="0"/>
                  </a:cubicBezTo>
                  <a:cubicBezTo>
                    <a:pt x="1" y="0"/>
                    <a:pt x="1" y="0"/>
                    <a:pt x="1" y="1"/>
                  </a:cubicBezTo>
                  <a:cubicBezTo>
                    <a:pt x="1" y="1"/>
                    <a:pt x="1" y="1"/>
                    <a:pt x="1" y="1"/>
                  </a:cubicBezTo>
                  <a:cubicBezTo>
                    <a:pt x="1" y="1"/>
                    <a:pt x="1" y="1"/>
                    <a:pt x="0"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55" name="Freeform 863"/>
            <p:cNvSpPr>
              <a:spLocks/>
            </p:cNvSpPr>
            <p:nvPr/>
          </p:nvSpPr>
          <p:spPr bwMode="auto">
            <a:xfrm>
              <a:off x="9326253" y="5529608"/>
              <a:ext cx="10989" cy="0"/>
            </a:xfrm>
            <a:custGeom>
              <a:avLst/>
              <a:gdLst>
                <a:gd name="T0" fmla="*/ 1 w 1"/>
                <a:gd name="T1" fmla="*/ 1 w 1"/>
                <a:gd name="T2" fmla="*/ 0 w 1"/>
                <a:gd name="T3" fmla="*/ 0 w 1"/>
                <a:gd name="T4" fmla="*/ 1 w 1"/>
                <a:gd name="T5" fmla="*/ 1 w 1"/>
                <a:gd name="T6" fmla="*/ 1 w 1"/>
                <a:gd name="T7" fmla="*/ 1 w 1"/>
                <a:gd name="T8"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1" y="0"/>
                  </a:moveTo>
                  <a:cubicBezTo>
                    <a:pt x="1" y="0"/>
                    <a:pt x="1" y="0"/>
                    <a:pt x="1" y="0"/>
                  </a:cubicBezTo>
                  <a:cubicBezTo>
                    <a:pt x="1" y="0"/>
                    <a:pt x="0" y="0"/>
                    <a:pt x="0" y="0"/>
                  </a:cubicBezTo>
                  <a:cubicBezTo>
                    <a:pt x="0" y="0"/>
                    <a:pt x="0" y="0"/>
                    <a:pt x="0"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56" name="Freeform 864"/>
            <p:cNvSpPr>
              <a:spLocks/>
            </p:cNvSpPr>
            <p:nvPr/>
          </p:nvSpPr>
          <p:spPr bwMode="auto">
            <a:xfrm>
              <a:off x="9354825" y="5529608"/>
              <a:ext cx="8791" cy="0"/>
            </a:xfrm>
            <a:custGeom>
              <a:avLst/>
              <a:gdLst>
                <a:gd name="T0" fmla="*/ 0 w 1"/>
                <a:gd name="T1" fmla="*/ 0 w 1"/>
                <a:gd name="T2" fmla="*/ 0 w 1"/>
                <a:gd name="T3" fmla="*/ 1 w 1"/>
                <a:gd name="T4" fmla="*/ 1 w 1"/>
                <a:gd name="T5" fmla="*/ 0 w 1"/>
                <a:gd name="T6" fmla="*/ 0 w 1"/>
              </a:gdLst>
              <a:ahLst/>
              <a:cxnLst>
                <a:cxn ang="0">
                  <a:pos x="T0" y="0"/>
                </a:cxn>
                <a:cxn ang="0">
                  <a:pos x="T1" y="0"/>
                </a:cxn>
                <a:cxn ang="0">
                  <a:pos x="T2" y="0"/>
                </a:cxn>
                <a:cxn ang="0">
                  <a:pos x="T3" y="0"/>
                </a:cxn>
                <a:cxn ang="0">
                  <a:pos x="T4" y="0"/>
                </a:cxn>
                <a:cxn ang="0">
                  <a:pos x="T5" y="0"/>
                </a:cxn>
                <a:cxn ang="0">
                  <a:pos x="T6" y="0"/>
                </a:cxn>
              </a:cxnLst>
              <a:rect l="0" t="0" r="r" b="b"/>
              <a:pathLst>
                <a:path w="1">
                  <a:moveTo>
                    <a:pt x="0" y="0"/>
                  </a:moveTo>
                  <a:cubicBezTo>
                    <a:pt x="0" y="0"/>
                    <a:pt x="0" y="0"/>
                    <a:pt x="0" y="0"/>
                  </a:cubicBezTo>
                  <a:cubicBezTo>
                    <a:pt x="0" y="0"/>
                    <a:pt x="0" y="0"/>
                    <a:pt x="0" y="0"/>
                  </a:cubicBezTo>
                  <a:cubicBezTo>
                    <a:pt x="1" y="0"/>
                    <a:pt x="1" y="0"/>
                    <a:pt x="1" y="0"/>
                  </a:cubicBezTo>
                  <a:cubicBezTo>
                    <a:pt x="1" y="0"/>
                    <a:pt x="1" y="0"/>
                    <a:pt x="1" y="0"/>
                  </a:cubicBezTo>
                  <a:cubicBezTo>
                    <a:pt x="1" y="0"/>
                    <a:pt x="0" y="0"/>
                    <a:pt x="0" y="0"/>
                  </a:cubicBezTo>
                  <a:cubicBezTo>
                    <a:pt x="0" y="0"/>
                    <a:pt x="0" y="0"/>
                    <a:pt x="0"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57" name="Freeform 865"/>
            <p:cNvSpPr>
              <a:spLocks/>
            </p:cNvSpPr>
            <p:nvPr/>
          </p:nvSpPr>
          <p:spPr bwMode="auto">
            <a:xfrm>
              <a:off x="9317461" y="5529608"/>
              <a:ext cx="8791" cy="8791"/>
            </a:xfrm>
            <a:custGeom>
              <a:avLst/>
              <a:gdLst>
                <a:gd name="T0" fmla="*/ 1 w 1"/>
                <a:gd name="T1" fmla="*/ 1 h 1"/>
                <a:gd name="T2" fmla="*/ 1 w 1"/>
                <a:gd name="T3" fmla="*/ 0 h 1"/>
                <a:gd name="T4" fmla="*/ 1 w 1"/>
                <a:gd name="T5" fmla="*/ 0 h 1"/>
                <a:gd name="T6" fmla="*/ 0 w 1"/>
                <a:gd name="T7" fmla="*/ 1 h 1"/>
                <a:gd name="T8" fmla="*/ 1 w 1"/>
                <a:gd name="T9" fmla="*/ 1 h 1"/>
                <a:gd name="T10" fmla="*/ 1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0"/>
                    <a:pt x="1" y="0"/>
                    <a:pt x="1" y="0"/>
                  </a:cubicBezTo>
                  <a:cubicBezTo>
                    <a:pt x="1" y="0"/>
                    <a:pt x="1" y="0"/>
                    <a:pt x="1" y="0"/>
                  </a:cubicBezTo>
                  <a:cubicBezTo>
                    <a:pt x="0" y="0"/>
                    <a:pt x="0" y="1"/>
                    <a:pt x="0" y="1"/>
                  </a:cubicBezTo>
                  <a:cubicBezTo>
                    <a:pt x="1" y="1"/>
                    <a:pt x="1" y="1"/>
                    <a:pt x="1" y="1"/>
                  </a:cubicBezTo>
                  <a:cubicBezTo>
                    <a:pt x="1" y="1"/>
                    <a:pt x="1" y="1"/>
                    <a:pt x="1" y="1"/>
                  </a:cubicBezTo>
                  <a:cubicBezTo>
                    <a:pt x="1" y="1"/>
                    <a:pt x="1" y="1"/>
                    <a:pt x="1"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58" name="Freeform 866"/>
            <p:cNvSpPr>
              <a:spLocks/>
            </p:cNvSpPr>
            <p:nvPr/>
          </p:nvSpPr>
          <p:spPr bwMode="auto">
            <a:xfrm>
              <a:off x="9326253" y="5520816"/>
              <a:ext cx="0" cy="8791"/>
            </a:xfrm>
            <a:custGeom>
              <a:avLst/>
              <a:gdLst>
                <a:gd name="T0" fmla="*/ 1 h 1"/>
                <a:gd name="T1" fmla="*/ 1 h 1"/>
                <a:gd name="T2" fmla="*/ 0 h 1"/>
                <a:gd name="T3" fmla="*/ 0 h 1"/>
                <a:gd name="T4" fmla="*/ 1 h 1"/>
                <a:gd name="T5" fmla="*/ 1 h 1"/>
                <a:gd name="T6" fmla="*/ 1 h 1"/>
              </a:gdLst>
              <a:ahLst/>
              <a:cxnLst>
                <a:cxn ang="0">
                  <a:pos x="0" y="T0"/>
                </a:cxn>
                <a:cxn ang="0">
                  <a:pos x="0" y="T1"/>
                </a:cxn>
                <a:cxn ang="0">
                  <a:pos x="0" y="T2"/>
                </a:cxn>
                <a:cxn ang="0">
                  <a:pos x="0" y="T3"/>
                </a:cxn>
                <a:cxn ang="0">
                  <a:pos x="0" y="T4"/>
                </a:cxn>
                <a:cxn ang="0">
                  <a:pos x="0" y="T5"/>
                </a:cxn>
                <a:cxn ang="0">
                  <a:pos x="0" y="T6"/>
                </a:cxn>
              </a:cxnLst>
              <a:rect l="0" t="0" r="r" b="b"/>
              <a:pathLst>
                <a:path h="1">
                  <a:moveTo>
                    <a:pt x="0" y="1"/>
                  </a:moveTo>
                  <a:cubicBezTo>
                    <a:pt x="0" y="1"/>
                    <a:pt x="0" y="1"/>
                    <a:pt x="0" y="1"/>
                  </a:cubicBezTo>
                  <a:cubicBezTo>
                    <a:pt x="0" y="1"/>
                    <a:pt x="0" y="0"/>
                    <a:pt x="0" y="0"/>
                  </a:cubicBezTo>
                  <a:cubicBezTo>
                    <a:pt x="0" y="0"/>
                    <a:pt x="0" y="0"/>
                    <a:pt x="0" y="0"/>
                  </a:cubicBezTo>
                  <a:cubicBezTo>
                    <a:pt x="0" y="0"/>
                    <a:pt x="0" y="0"/>
                    <a:pt x="0" y="1"/>
                  </a:cubicBezTo>
                  <a:cubicBezTo>
                    <a:pt x="0" y="1"/>
                    <a:pt x="0" y="1"/>
                    <a:pt x="0" y="1"/>
                  </a:cubicBezTo>
                  <a:cubicBezTo>
                    <a:pt x="0" y="1"/>
                    <a:pt x="0" y="1"/>
                    <a:pt x="0"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59" name="Freeform 867"/>
            <p:cNvSpPr>
              <a:spLocks/>
            </p:cNvSpPr>
            <p:nvPr/>
          </p:nvSpPr>
          <p:spPr bwMode="auto">
            <a:xfrm>
              <a:off x="9299878" y="5520816"/>
              <a:ext cx="8791" cy="0"/>
            </a:xfrm>
            <a:custGeom>
              <a:avLst/>
              <a:gdLst>
                <a:gd name="T0" fmla="*/ 1 w 1"/>
                <a:gd name="T1" fmla="*/ 0 w 1"/>
                <a:gd name="T2" fmla="*/ 0 w 1"/>
                <a:gd name="T3" fmla="*/ 1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0" y="0"/>
                    <a:pt x="0" y="0"/>
                  </a:cubicBezTo>
                  <a:cubicBezTo>
                    <a:pt x="0" y="0"/>
                    <a:pt x="0" y="0"/>
                    <a:pt x="0" y="0"/>
                  </a:cubicBezTo>
                  <a:cubicBezTo>
                    <a:pt x="0" y="0"/>
                    <a:pt x="1" y="0"/>
                    <a:pt x="1" y="0"/>
                  </a:cubicBezTo>
                  <a:cubicBezTo>
                    <a:pt x="1" y="0"/>
                    <a:pt x="1" y="0"/>
                    <a:pt x="1" y="0"/>
                  </a:cubicBezTo>
                  <a:cubicBezTo>
                    <a:pt x="1" y="0"/>
                    <a:pt x="1" y="0"/>
                    <a:pt x="1"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60" name="Freeform 868"/>
            <p:cNvSpPr>
              <a:spLocks/>
            </p:cNvSpPr>
            <p:nvPr/>
          </p:nvSpPr>
          <p:spPr bwMode="auto">
            <a:xfrm>
              <a:off x="9346034" y="5566972"/>
              <a:ext cx="37364" cy="28572"/>
            </a:xfrm>
            <a:custGeom>
              <a:avLst/>
              <a:gdLst>
                <a:gd name="T0" fmla="*/ 2 w 4"/>
                <a:gd name="T1" fmla="*/ 2 h 3"/>
                <a:gd name="T2" fmla="*/ 3 w 4"/>
                <a:gd name="T3" fmla="*/ 2 h 3"/>
                <a:gd name="T4" fmla="*/ 3 w 4"/>
                <a:gd name="T5" fmla="*/ 1 h 3"/>
                <a:gd name="T6" fmla="*/ 3 w 4"/>
                <a:gd name="T7" fmla="*/ 1 h 3"/>
                <a:gd name="T8" fmla="*/ 4 w 4"/>
                <a:gd name="T9" fmla="*/ 1 h 3"/>
                <a:gd name="T10" fmla="*/ 3 w 4"/>
                <a:gd name="T11" fmla="*/ 0 h 3"/>
                <a:gd name="T12" fmla="*/ 3 w 4"/>
                <a:gd name="T13" fmla="*/ 0 h 3"/>
                <a:gd name="T14" fmla="*/ 2 w 4"/>
                <a:gd name="T15" fmla="*/ 1 h 3"/>
                <a:gd name="T16" fmla="*/ 2 w 4"/>
                <a:gd name="T17" fmla="*/ 1 h 3"/>
                <a:gd name="T18" fmla="*/ 2 w 4"/>
                <a:gd name="T19" fmla="*/ 0 h 3"/>
                <a:gd name="T20" fmla="*/ 2 w 4"/>
                <a:gd name="T21" fmla="*/ 0 h 3"/>
                <a:gd name="T22" fmla="*/ 1 w 4"/>
                <a:gd name="T23" fmla="*/ 0 h 3"/>
                <a:gd name="T24" fmla="*/ 1 w 4"/>
                <a:gd name="T25" fmla="*/ 0 h 3"/>
                <a:gd name="T26" fmla="*/ 0 w 4"/>
                <a:gd name="T27" fmla="*/ 1 h 3"/>
                <a:gd name="T28" fmla="*/ 0 w 4"/>
                <a:gd name="T29" fmla="*/ 1 h 3"/>
                <a:gd name="T30" fmla="*/ 0 w 4"/>
                <a:gd name="T31" fmla="*/ 2 h 3"/>
                <a:gd name="T32" fmla="*/ 1 w 4"/>
                <a:gd name="T33" fmla="*/ 2 h 3"/>
                <a:gd name="T34" fmla="*/ 1 w 4"/>
                <a:gd name="T35" fmla="*/ 2 h 3"/>
                <a:gd name="T36" fmla="*/ 1 w 4"/>
                <a:gd name="T37" fmla="*/ 2 h 3"/>
                <a:gd name="T38" fmla="*/ 1 w 4"/>
                <a:gd name="T39" fmla="*/ 2 h 3"/>
                <a:gd name="T40" fmla="*/ 1 w 4"/>
                <a:gd name="T41" fmla="*/ 2 h 3"/>
                <a:gd name="T42" fmla="*/ 1 w 4"/>
                <a:gd name="T43" fmla="*/ 2 h 3"/>
                <a:gd name="T44" fmla="*/ 2 w 4"/>
                <a:gd name="T45" fmla="*/ 3 h 3"/>
                <a:gd name="T46" fmla="*/ 2 w 4"/>
                <a:gd name="T47" fmla="*/ 2 h 3"/>
                <a:gd name="T48" fmla="*/ 2 w 4"/>
                <a:gd name="T4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 h="3">
                  <a:moveTo>
                    <a:pt x="2" y="2"/>
                  </a:moveTo>
                  <a:cubicBezTo>
                    <a:pt x="3" y="2"/>
                    <a:pt x="3" y="2"/>
                    <a:pt x="3" y="2"/>
                  </a:cubicBezTo>
                  <a:cubicBezTo>
                    <a:pt x="3" y="2"/>
                    <a:pt x="3" y="1"/>
                    <a:pt x="3" y="1"/>
                  </a:cubicBezTo>
                  <a:cubicBezTo>
                    <a:pt x="3" y="1"/>
                    <a:pt x="3" y="1"/>
                    <a:pt x="3" y="1"/>
                  </a:cubicBezTo>
                  <a:cubicBezTo>
                    <a:pt x="3" y="1"/>
                    <a:pt x="4" y="1"/>
                    <a:pt x="4" y="1"/>
                  </a:cubicBezTo>
                  <a:cubicBezTo>
                    <a:pt x="4" y="1"/>
                    <a:pt x="3" y="0"/>
                    <a:pt x="3" y="0"/>
                  </a:cubicBezTo>
                  <a:cubicBezTo>
                    <a:pt x="3" y="0"/>
                    <a:pt x="3" y="0"/>
                    <a:pt x="3" y="0"/>
                  </a:cubicBezTo>
                  <a:cubicBezTo>
                    <a:pt x="3" y="0"/>
                    <a:pt x="3" y="1"/>
                    <a:pt x="2" y="1"/>
                  </a:cubicBezTo>
                  <a:cubicBezTo>
                    <a:pt x="2" y="1"/>
                    <a:pt x="2" y="1"/>
                    <a:pt x="2" y="1"/>
                  </a:cubicBezTo>
                  <a:cubicBezTo>
                    <a:pt x="2" y="1"/>
                    <a:pt x="2" y="1"/>
                    <a:pt x="2" y="0"/>
                  </a:cubicBezTo>
                  <a:cubicBezTo>
                    <a:pt x="2" y="0"/>
                    <a:pt x="2" y="0"/>
                    <a:pt x="2" y="0"/>
                  </a:cubicBezTo>
                  <a:cubicBezTo>
                    <a:pt x="2" y="0"/>
                    <a:pt x="1" y="0"/>
                    <a:pt x="1" y="0"/>
                  </a:cubicBezTo>
                  <a:cubicBezTo>
                    <a:pt x="1" y="0"/>
                    <a:pt x="1" y="0"/>
                    <a:pt x="1" y="0"/>
                  </a:cubicBezTo>
                  <a:cubicBezTo>
                    <a:pt x="1" y="0"/>
                    <a:pt x="0" y="1"/>
                    <a:pt x="0" y="1"/>
                  </a:cubicBezTo>
                  <a:cubicBezTo>
                    <a:pt x="0" y="1"/>
                    <a:pt x="0" y="1"/>
                    <a:pt x="0" y="1"/>
                  </a:cubicBezTo>
                  <a:cubicBezTo>
                    <a:pt x="0" y="1"/>
                    <a:pt x="0" y="2"/>
                    <a:pt x="0" y="2"/>
                  </a:cubicBezTo>
                  <a:cubicBezTo>
                    <a:pt x="0" y="2"/>
                    <a:pt x="1" y="2"/>
                    <a:pt x="1" y="2"/>
                  </a:cubicBezTo>
                  <a:cubicBezTo>
                    <a:pt x="1" y="2"/>
                    <a:pt x="1" y="2"/>
                    <a:pt x="1" y="2"/>
                  </a:cubicBezTo>
                  <a:cubicBezTo>
                    <a:pt x="1" y="2"/>
                    <a:pt x="1" y="2"/>
                    <a:pt x="1" y="2"/>
                  </a:cubicBezTo>
                  <a:cubicBezTo>
                    <a:pt x="1" y="2"/>
                    <a:pt x="1" y="2"/>
                    <a:pt x="1" y="2"/>
                  </a:cubicBezTo>
                  <a:cubicBezTo>
                    <a:pt x="1" y="2"/>
                    <a:pt x="1" y="2"/>
                    <a:pt x="1" y="2"/>
                  </a:cubicBezTo>
                  <a:cubicBezTo>
                    <a:pt x="1" y="2"/>
                    <a:pt x="1" y="2"/>
                    <a:pt x="1" y="2"/>
                  </a:cubicBezTo>
                  <a:cubicBezTo>
                    <a:pt x="2" y="3"/>
                    <a:pt x="2" y="3"/>
                    <a:pt x="2" y="3"/>
                  </a:cubicBezTo>
                  <a:cubicBezTo>
                    <a:pt x="2" y="2"/>
                    <a:pt x="2" y="2"/>
                    <a:pt x="2" y="2"/>
                  </a:cubicBezTo>
                  <a:cubicBezTo>
                    <a:pt x="2" y="2"/>
                    <a:pt x="2" y="2"/>
                    <a:pt x="2" y="2"/>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61" name="Freeform 869"/>
            <p:cNvSpPr>
              <a:spLocks/>
            </p:cNvSpPr>
            <p:nvPr/>
          </p:nvSpPr>
          <p:spPr bwMode="auto">
            <a:xfrm>
              <a:off x="9374606" y="5595544"/>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62" name="Freeform 870"/>
            <p:cNvSpPr>
              <a:spLocks/>
            </p:cNvSpPr>
            <p:nvPr/>
          </p:nvSpPr>
          <p:spPr bwMode="auto">
            <a:xfrm>
              <a:off x="9363616" y="5613127"/>
              <a:ext cx="0" cy="8791"/>
            </a:xfrm>
            <a:custGeom>
              <a:avLst/>
              <a:gdLst>
                <a:gd name="T0" fmla="*/ 0 h 1"/>
                <a:gd name="T1" fmla="*/ 0 h 1"/>
                <a:gd name="T2" fmla="*/ 1 h 1"/>
                <a:gd name="T3" fmla="*/ 1 h 1"/>
                <a:gd name="T4" fmla="*/ 0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0"/>
                  </a:cubicBezTo>
                  <a:cubicBezTo>
                    <a:pt x="0" y="1"/>
                    <a:pt x="0" y="1"/>
                    <a:pt x="0" y="1"/>
                  </a:cubicBezTo>
                  <a:cubicBezTo>
                    <a:pt x="0" y="1"/>
                    <a:pt x="0" y="1"/>
                    <a:pt x="0" y="1"/>
                  </a:cubicBezTo>
                  <a:cubicBezTo>
                    <a:pt x="0" y="1"/>
                    <a:pt x="0" y="1"/>
                    <a:pt x="0" y="0"/>
                  </a:cubicBezTo>
                  <a:cubicBezTo>
                    <a:pt x="0" y="0"/>
                    <a:pt x="0" y="0"/>
                    <a:pt x="0"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63" name="Freeform 871"/>
            <p:cNvSpPr>
              <a:spLocks/>
            </p:cNvSpPr>
            <p:nvPr/>
          </p:nvSpPr>
          <p:spPr bwMode="auto">
            <a:xfrm>
              <a:off x="9400980" y="5595544"/>
              <a:ext cx="37364" cy="8791"/>
            </a:xfrm>
            <a:custGeom>
              <a:avLst/>
              <a:gdLst>
                <a:gd name="T0" fmla="*/ 1 w 4"/>
                <a:gd name="T1" fmla="*/ 1 h 1"/>
                <a:gd name="T2" fmla="*/ 2 w 4"/>
                <a:gd name="T3" fmla="*/ 1 h 1"/>
                <a:gd name="T4" fmla="*/ 3 w 4"/>
                <a:gd name="T5" fmla="*/ 1 h 1"/>
                <a:gd name="T6" fmla="*/ 4 w 4"/>
                <a:gd name="T7" fmla="*/ 1 h 1"/>
                <a:gd name="T8" fmla="*/ 3 w 4"/>
                <a:gd name="T9" fmla="*/ 0 h 1"/>
                <a:gd name="T10" fmla="*/ 2 w 4"/>
                <a:gd name="T11" fmla="*/ 0 h 1"/>
                <a:gd name="T12" fmla="*/ 1 w 4"/>
                <a:gd name="T13" fmla="*/ 0 h 1"/>
                <a:gd name="T14" fmla="*/ 0 w 4"/>
                <a:gd name="T15" fmla="*/ 0 h 1"/>
                <a:gd name="T16" fmla="*/ 0 w 4"/>
                <a:gd name="T17" fmla="*/ 0 h 1"/>
                <a:gd name="T18" fmla="*/ 0 w 4"/>
                <a:gd name="T19" fmla="*/ 1 h 1"/>
                <a:gd name="T20" fmla="*/ 0 w 4"/>
                <a:gd name="T21" fmla="*/ 1 h 1"/>
                <a:gd name="T22" fmla="*/ 1 w 4"/>
                <a:gd name="T23" fmla="*/ 1 h 1"/>
                <a:gd name="T24" fmla="*/ 1 w 4"/>
                <a:gd name="T25"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1">
                  <a:moveTo>
                    <a:pt x="1" y="1"/>
                  </a:moveTo>
                  <a:cubicBezTo>
                    <a:pt x="2" y="1"/>
                    <a:pt x="2" y="1"/>
                    <a:pt x="2" y="1"/>
                  </a:cubicBezTo>
                  <a:cubicBezTo>
                    <a:pt x="3" y="1"/>
                    <a:pt x="3" y="1"/>
                    <a:pt x="3" y="1"/>
                  </a:cubicBezTo>
                  <a:cubicBezTo>
                    <a:pt x="3" y="1"/>
                    <a:pt x="4" y="1"/>
                    <a:pt x="4" y="1"/>
                  </a:cubicBezTo>
                  <a:cubicBezTo>
                    <a:pt x="4" y="1"/>
                    <a:pt x="3" y="0"/>
                    <a:pt x="3" y="0"/>
                  </a:cubicBezTo>
                  <a:cubicBezTo>
                    <a:pt x="3" y="0"/>
                    <a:pt x="2" y="0"/>
                    <a:pt x="2" y="0"/>
                  </a:cubicBezTo>
                  <a:cubicBezTo>
                    <a:pt x="2" y="0"/>
                    <a:pt x="1" y="0"/>
                    <a:pt x="1" y="0"/>
                  </a:cubicBezTo>
                  <a:cubicBezTo>
                    <a:pt x="1" y="0"/>
                    <a:pt x="1" y="0"/>
                    <a:pt x="0" y="0"/>
                  </a:cubicBezTo>
                  <a:cubicBezTo>
                    <a:pt x="0" y="0"/>
                    <a:pt x="0" y="0"/>
                    <a:pt x="0" y="0"/>
                  </a:cubicBezTo>
                  <a:cubicBezTo>
                    <a:pt x="0" y="1"/>
                    <a:pt x="0" y="1"/>
                    <a:pt x="0" y="1"/>
                  </a:cubicBezTo>
                  <a:cubicBezTo>
                    <a:pt x="0" y="1"/>
                    <a:pt x="0" y="1"/>
                    <a:pt x="0" y="1"/>
                  </a:cubicBezTo>
                  <a:cubicBezTo>
                    <a:pt x="0" y="1"/>
                    <a:pt x="0" y="1"/>
                    <a:pt x="1" y="1"/>
                  </a:cubicBezTo>
                  <a:cubicBezTo>
                    <a:pt x="1" y="1"/>
                    <a:pt x="1" y="1"/>
                    <a:pt x="1"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64" name="Freeform 874"/>
            <p:cNvSpPr>
              <a:spLocks/>
            </p:cNvSpPr>
            <p:nvPr/>
          </p:nvSpPr>
          <p:spPr bwMode="auto">
            <a:xfrm>
              <a:off x="9354825" y="5705437"/>
              <a:ext cx="8791" cy="10989"/>
            </a:xfrm>
            <a:custGeom>
              <a:avLst/>
              <a:gdLst>
                <a:gd name="T0" fmla="*/ 1 w 1"/>
                <a:gd name="T1" fmla="*/ 0 h 1"/>
                <a:gd name="T2" fmla="*/ 0 w 1"/>
                <a:gd name="T3" fmla="*/ 0 h 1"/>
                <a:gd name="T4" fmla="*/ 1 w 1"/>
                <a:gd name="T5" fmla="*/ 1 h 1"/>
                <a:gd name="T6" fmla="*/ 0 w 1"/>
                <a:gd name="T7" fmla="*/ 1 h 1"/>
                <a:gd name="T8" fmla="*/ 0 w 1"/>
                <a:gd name="T9" fmla="*/ 1 h 1"/>
                <a:gd name="T10" fmla="*/ 0 w 1"/>
                <a:gd name="T11" fmla="*/ 0 h 1"/>
                <a:gd name="T12" fmla="*/ 0 w 1"/>
                <a:gd name="T13" fmla="*/ 0 h 1"/>
                <a:gd name="T14" fmla="*/ 1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1" y="0"/>
                  </a:moveTo>
                  <a:cubicBezTo>
                    <a:pt x="1" y="0"/>
                    <a:pt x="0" y="0"/>
                    <a:pt x="0" y="0"/>
                  </a:cubicBezTo>
                  <a:cubicBezTo>
                    <a:pt x="0" y="0"/>
                    <a:pt x="1" y="0"/>
                    <a:pt x="1" y="1"/>
                  </a:cubicBezTo>
                  <a:cubicBezTo>
                    <a:pt x="1" y="1"/>
                    <a:pt x="0" y="1"/>
                    <a:pt x="0" y="1"/>
                  </a:cubicBezTo>
                  <a:cubicBezTo>
                    <a:pt x="0" y="1"/>
                    <a:pt x="0" y="1"/>
                    <a:pt x="0" y="1"/>
                  </a:cubicBezTo>
                  <a:cubicBezTo>
                    <a:pt x="0" y="0"/>
                    <a:pt x="0" y="0"/>
                    <a:pt x="0" y="0"/>
                  </a:cubicBezTo>
                  <a:cubicBezTo>
                    <a:pt x="0" y="0"/>
                    <a:pt x="0" y="0"/>
                    <a:pt x="0" y="0"/>
                  </a:cubicBezTo>
                  <a:cubicBezTo>
                    <a:pt x="0" y="0"/>
                    <a:pt x="1" y="0"/>
                    <a:pt x="1"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65" name="Freeform 875"/>
            <p:cNvSpPr>
              <a:spLocks/>
            </p:cNvSpPr>
            <p:nvPr/>
          </p:nvSpPr>
          <p:spPr bwMode="auto">
            <a:xfrm>
              <a:off x="9354825" y="5696646"/>
              <a:ext cx="8791" cy="0"/>
            </a:xfrm>
            <a:custGeom>
              <a:avLst/>
              <a:gdLst>
                <a:gd name="T0" fmla="*/ 0 w 1"/>
                <a:gd name="T1" fmla="*/ 0 w 1"/>
                <a:gd name="T2" fmla="*/ 0 w 1"/>
                <a:gd name="T3" fmla="*/ 0 w 1"/>
                <a:gd name="T4" fmla="*/ 1 w 1"/>
                <a:gd name="T5" fmla="*/ 0 w 1"/>
                <a:gd name="T6" fmla="*/ 0 w 1"/>
              </a:gdLst>
              <a:ahLst/>
              <a:cxnLst>
                <a:cxn ang="0">
                  <a:pos x="T0" y="0"/>
                </a:cxn>
                <a:cxn ang="0">
                  <a:pos x="T1" y="0"/>
                </a:cxn>
                <a:cxn ang="0">
                  <a:pos x="T2" y="0"/>
                </a:cxn>
                <a:cxn ang="0">
                  <a:pos x="T3" y="0"/>
                </a:cxn>
                <a:cxn ang="0">
                  <a:pos x="T4" y="0"/>
                </a:cxn>
                <a:cxn ang="0">
                  <a:pos x="T5" y="0"/>
                </a:cxn>
                <a:cxn ang="0">
                  <a:pos x="T6" y="0"/>
                </a:cxn>
              </a:cxnLst>
              <a:rect l="0" t="0" r="r" b="b"/>
              <a:pathLst>
                <a:path w="1">
                  <a:moveTo>
                    <a:pt x="0" y="0"/>
                  </a:moveTo>
                  <a:cubicBezTo>
                    <a:pt x="0" y="0"/>
                    <a:pt x="0" y="0"/>
                    <a:pt x="0" y="0"/>
                  </a:cubicBezTo>
                  <a:cubicBezTo>
                    <a:pt x="0" y="0"/>
                    <a:pt x="0" y="0"/>
                    <a:pt x="0" y="0"/>
                  </a:cubicBezTo>
                  <a:cubicBezTo>
                    <a:pt x="0" y="0"/>
                    <a:pt x="0" y="0"/>
                    <a:pt x="0" y="0"/>
                  </a:cubicBezTo>
                  <a:cubicBezTo>
                    <a:pt x="0" y="0"/>
                    <a:pt x="1" y="0"/>
                    <a:pt x="1" y="0"/>
                  </a:cubicBezTo>
                  <a:cubicBezTo>
                    <a:pt x="1" y="0"/>
                    <a:pt x="1" y="0"/>
                    <a:pt x="0" y="0"/>
                  </a:cubicBezTo>
                  <a:cubicBezTo>
                    <a:pt x="0" y="0"/>
                    <a:pt x="0" y="0"/>
                    <a:pt x="0"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66" name="Freeform 876"/>
            <p:cNvSpPr>
              <a:spLocks/>
            </p:cNvSpPr>
            <p:nvPr/>
          </p:nvSpPr>
          <p:spPr bwMode="auto">
            <a:xfrm>
              <a:off x="9354825" y="567906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67" name="Freeform 877"/>
            <p:cNvSpPr>
              <a:spLocks/>
            </p:cNvSpPr>
            <p:nvPr/>
          </p:nvSpPr>
          <p:spPr bwMode="auto">
            <a:xfrm>
              <a:off x="9346034" y="5668073"/>
              <a:ext cx="8791" cy="10989"/>
            </a:xfrm>
            <a:custGeom>
              <a:avLst/>
              <a:gdLst>
                <a:gd name="T0" fmla="*/ 0 w 1"/>
                <a:gd name="T1" fmla="*/ 1 h 1"/>
                <a:gd name="T2" fmla="*/ 0 w 1"/>
                <a:gd name="T3" fmla="*/ 1 h 1"/>
                <a:gd name="T4" fmla="*/ 0 w 1"/>
                <a:gd name="T5" fmla="*/ 0 h 1"/>
                <a:gd name="T6" fmla="*/ 0 w 1"/>
                <a:gd name="T7" fmla="*/ 0 h 1"/>
                <a:gd name="T8" fmla="*/ 0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0" y="1"/>
                    <a:pt x="0" y="1"/>
                  </a:cubicBezTo>
                  <a:cubicBezTo>
                    <a:pt x="0" y="1"/>
                    <a:pt x="0" y="0"/>
                    <a:pt x="0" y="0"/>
                  </a:cubicBezTo>
                  <a:cubicBezTo>
                    <a:pt x="0" y="0"/>
                    <a:pt x="0" y="0"/>
                    <a:pt x="0" y="0"/>
                  </a:cubicBezTo>
                  <a:cubicBezTo>
                    <a:pt x="0" y="0"/>
                    <a:pt x="0" y="0"/>
                    <a:pt x="0" y="1"/>
                  </a:cubicBezTo>
                  <a:cubicBezTo>
                    <a:pt x="1" y="1"/>
                    <a:pt x="0" y="1"/>
                    <a:pt x="0"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68" name="Freeform 878"/>
            <p:cNvSpPr>
              <a:spLocks/>
            </p:cNvSpPr>
            <p:nvPr/>
          </p:nvSpPr>
          <p:spPr bwMode="auto">
            <a:xfrm>
              <a:off x="9337242" y="5659282"/>
              <a:ext cx="8791" cy="8791"/>
            </a:xfrm>
            <a:custGeom>
              <a:avLst/>
              <a:gdLst>
                <a:gd name="T0" fmla="*/ 0 w 1"/>
                <a:gd name="T1" fmla="*/ 1 h 1"/>
                <a:gd name="T2" fmla="*/ 0 w 1"/>
                <a:gd name="T3" fmla="*/ 0 h 1"/>
                <a:gd name="T4" fmla="*/ 1 w 1"/>
                <a:gd name="T5" fmla="*/ 0 h 1"/>
                <a:gd name="T6" fmla="*/ 1 w 1"/>
                <a:gd name="T7" fmla="*/ 0 h 1"/>
                <a:gd name="T8" fmla="*/ 1 w 1"/>
                <a:gd name="T9" fmla="*/ 1 h 1"/>
                <a:gd name="T10" fmla="*/ 1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0" y="0"/>
                    <a:pt x="0" y="0"/>
                    <a:pt x="0" y="0"/>
                  </a:cubicBezTo>
                  <a:cubicBezTo>
                    <a:pt x="1" y="0"/>
                    <a:pt x="1" y="0"/>
                    <a:pt x="1" y="0"/>
                  </a:cubicBezTo>
                  <a:cubicBezTo>
                    <a:pt x="1" y="0"/>
                    <a:pt x="1" y="0"/>
                    <a:pt x="1" y="0"/>
                  </a:cubicBezTo>
                  <a:cubicBezTo>
                    <a:pt x="1" y="0"/>
                    <a:pt x="1" y="1"/>
                    <a:pt x="1" y="1"/>
                  </a:cubicBezTo>
                  <a:cubicBezTo>
                    <a:pt x="1" y="1"/>
                    <a:pt x="1" y="1"/>
                    <a:pt x="1" y="1"/>
                  </a:cubicBezTo>
                  <a:cubicBezTo>
                    <a:pt x="1" y="1"/>
                    <a:pt x="0" y="1"/>
                    <a:pt x="0"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69" name="Freeform 879"/>
            <p:cNvSpPr>
              <a:spLocks/>
            </p:cNvSpPr>
            <p:nvPr/>
          </p:nvSpPr>
          <p:spPr bwMode="auto">
            <a:xfrm>
              <a:off x="9326253" y="5659282"/>
              <a:ext cx="10989" cy="0"/>
            </a:xfrm>
            <a:custGeom>
              <a:avLst/>
              <a:gdLst>
                <a:gd name="T0" fmla="*/ 1 w 1"/>
                <a:gd name="T1" fmla="*/ 1 w 1"/>
                <a:gd name="T2" fmla="*/ 1 w 1"/>
                <a:gd name="T3" fmla="*/ 1 w 1"/>
                <a:gd name="T4" fmla="*/ 1 w 1"/>
                <a:gd name="T5" fmla="*/ 1 w 1"/>
              </a:gdLst>
              <a:ahLst/>
              <a:cxnLst>
                <a:cxn ang="0">
                  <a:pos x="T0" y="0"/>
                </a:cxn>
                <a:cxn ang="0">
                  <a:pos x="T1" y="0"/>
                </a:cxn>
                <a:cxn ang="0">
                  <a:pos x="T2" y="0"/>
                </a:cxn>
                <a:cxn ang="0">
                  <a:pos x="T3" y="0"/>
                </a:cxn>
                <a:cxn ang="0">
                  <a:pos x="T4" y="0"/>
                </a:cxn>
                <a:cxn ang="0">
                  <a:pos x="T5" y="0"/>
                </a:cxn>
              </a:cxnLst>
              <a:rect l="0" t="0" r="r" b="b"/>
              <a:pathLst>
                <a:path w="1">
                  <a:moveTo>
                    <a:pt x="1" y="0"/>
                  </a:moveTo>
                  <a:cubicBezTo>
                    <a:pt x="1" y="0"/>
                    <a:pt x="1" y="0"/>
                    <a:pt x="1" y="0"/>
                  </a:cubicBezTo>
                  <a:cubicBezTo>
                    <a:pt x="0" y="0"/>
                    <a:pt x="1" y="0"/>
                    <a:pt x="1" y="0"/>
                  </a:cubicBezTo>
                  <a:cubicBezTo>
                    <a:pt x="1" y="0"/>
                    <a:pt x="1" y="0"/>
                    <a:pt x="1" y="0"/>
                  </a:cubicBezTo>
                  <a:cubicBezTo>
                    <a:pt x="1" y="0"/>
                    <a:pt x="1" y="0"/>
                    <a:pt x="1" y="0"/>
                  </a:cubicBezTo>
                  <a:cubicBezTo>
                    <a:pt x="1" y="0"/>
                    <a:pt x="1" y="0"/>
                    <a:pt x="1"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70" name="Freeform 880"/>
            <p:cNvSpPr>
              <a:spLocks/>
            </p:cNvSpPr>
            <p:nvPr/>
          </p:nvSpPr>
          <p:spPr bwMode="auto">
            <a:xfrm>
              <a:off x="9326253" y="5668073"/>
              <a:ext cx="10989" cy="10989"/>
            </a:xfrm>
            <a:custGeom>
              <a:avLst/>
              <a:gdLst>
                <a:gd name="T0" fmla="*/ 1 w 1"/>
                <a:gd name="T1" fmla="*/ 0 h 1"/>
                <a:gd name="T2" fmla="*/ 0 w 1"/>
                <a:gd name="T3" fmla="*/ 0 h 1"/>
                <a:gd name="T4" fmla="*/ 0 w 1"/>
                <a:gd name="T5" fmla="*/ 0 h 1"/>
                <a:gd name="T6" fmla="*/ 1 w 1"/>
                <a:gd name="T7" fmla="*/ 1 h 1"/>
                <a:gd name="T8" fmla="*/ 1 w 1"/>
                <a:gd name="T9" fmla="*/ 0 h 1"/>
                <a:gd name="T10" fmla="*/ 1 w 1"/>
                <a:gd name="T11" fmla="*/ 0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0" y="0"/>
                    <a:pt x="0" y="0"/>
                  </a:cubicBezTo>
                  <a:cubicBezTo>
                    <a:pt x="0" y="0"/>
                    <a:pt x="0" y="0"/>
                    <a:pt x="0" y="0"/>
                  </a:cubicBezTo>
                  <a:cubicBezTo>
                    <a:pt x="0" y="1"/>
                    <a:pt x="1" y="1"/>
                    <a:pt x="1" y="1"/>
                  </a:cubicBezTo>
                  <a:cubicBezTo>
                    <a:pt x="1" y="1"/>
                    <a:pt x="1" y="0"/>
                    <a:pt x="1" y="0"/>
                  </a:cubicBezTo>
                  <a:cubicBezTo>
                    <a:pt x="1" y="0"/>
                    <a:pt x="1" y="0"/>
                    <a:pt x="1" y="0"/>
                  </a:cubicBezTo>
                  <a:cubicBezTo>
                    <a:pt x="1" y="0"/>
                    <a:pt x="1" y="0"/>
                    <a:pt x="1"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71" name="Freeform 881"/>
            <p:cNvSpPr>
              <a:spLocks/>
            </p:cNvSpPr>
            <p:nvPr/>
          </p:nvSpPr>
          <p:spPr bwMode="auto">
            <a:xfrm>
              <a:off x="9299878" y="5753790"/>
              <a:ext cx="17583" cy="26374"/>
            </a:xfrm>
            <a:custGeom>
              <a:avLst/>
              <a:gdLst>
                <a:gd name="T0" fmla="*/ 1 w 2"/>
                <a:gd name="T1" fmla="*/ 3 h 3"/>
                <a:gd name="T2" fmla="*/ 2 w 2"/>
                <a:gd name="T3" fmla="*/ 2 h 3"/>
                <a:gd name="T4" fmla="*/ 2 w 2"/>
                <a:gd name="T5" fmla="*/ 2 h 3"/>
                <a:gd name="T6" fmla="*/ 1 w 2"/>
                <a:gd name="T7" fmla="*/ 1 h 3"/>
                <a:gd name="T8" fmla="*/ 1 w 2"/>
                <a:gd name="T9" fmla="*/ 1 h 3"/>
                <a:gd name="T10" fmla="*/ 1 w 2"/>
                <a:gd name="T11" fmla="*/ 0 h 3"/>
                <a:gd name="T12" fmla="*/ 0 w 2"/>
                <a:gd name="T13" fmla="*/ 0 h 3"/>
                <a:gd name="T14" fmla="*/ 0 w 2"/>
                <a:gd name="T15" fmla="*/ 1 h 3"/>
                <a:gd name="T16" fmla="*/ 0 w 2"/>
                <a:gd name="T17" fmla="*/ 1 h 3"/>
                <a:gd name="T18" fmla="*/ 1 w 2"/>
                <a:gd name="T19" fmla="*/ 1 h 3"/>
                <a:gd name="T20" fmla="*/ 1 w 2"/>
                <a:gd name="T21" fmla="*/ 2 h 3"/>
                <a:gd name="T22" fmla="*/ 1 w 2"/>
                <a:gd name="T23" fmla="*/ 2 h 3"/>
                <a:gd name="T24" fmla="*/ 1 w 2"/>
                <a:gd name="T2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
                  <a:moveTo>
                    <a:pt x="1" y="3"/>
                  </a:moveTo>
                  <a:cubicBezTo>
                    <a:pt x="1" y="2"/>
                    <a:pt x="1" y="2"/>
                    <a:pt x="2" y="2"/>
                  </a:cubicBezTo>
                  <a:cubicBezTo>
                    <a:pt x="2" y="2"/>
                    <a:pt x="2" y="2"/>
                    <a:pt x="2" y="2"/>
                  </a:cubicBezTo>
                  <a:cubicBezTo>
                    <a:pt x="2" y="1"/>
                    <a:pt x="1" y="1"/>
                    <a:pt x="1" y="1"/>
                  </a:cubicBezTo>
                  <a:cubicBezTo>
                    <a:pt x="1" y="1"/>
                    <a:pt x="1" y="1"/>
                    <a:pt x="1" y="1"/>
                  </a:cubicBezTo>
                  <a:cubicBezTo>
                    <a:pt x="1" y="0"/>
                    <a:pt x="1" y="0"/>
                    <a:pt x="1" y="0"/>
                  </a:cubicBezTo>
                  <a:cubicBezTo>
                    <a:pt x="1" y="0"/>
                    <a:pt x="1" y="0"/>
                    <a:pt x="0" y="0"/>
                  </a:cubicBezTo>
                  <a:cubicBezTo>
                    <a:pt x="0" y="1"/>
                    <a:pt x="0" y="1"/>
                    <a:pt x="0" y="1"/>
                  </a:cubicBezTo>
                  <a:cubicBezTo>
                    <a:pt x="0" y="1"/>
                    <a:pt x="0" y="1"/>
                    <a:pt x="0" y="1"/>
                  </a:cubicBezTo>
                  <a:cubicBezTo>
                    <a:pt x="0" y="1"/>
                    <a:pt x="1" y="1"/>
                    <a:pt x="1" y="1"/>
                  </a:cubicBezTo>
                  <a:cubicBezTo>
                    <a:pt x="1" y="2"/>
                    <a:pt x="1" y="2"/>
                    <a:pt x="1" y="2"/>
                  </a:cubicBezTo>
                  <a:cubicBezTo>
                    <a:pt x="1" y="2"/>
                    <a:pt x="1" y="2"/>
                    <a:pt x="1" y="2"/>
                  </a:cubicBezTo>
                  <a:cubicBezTo>
                    <a:pt x="1" y="3"/>
                    <a:pt x="1" y="3"/>
                    <a:pt x="1" y="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72" name="Freeform 882"/>
            <p:cNvSpPr>
              <a:spLocks/>
            </p:cNvSpPr>
            <p:nvPr/>
          </p:nvSpPr>
          <p:spPr bwMode="auto">
            <a:xfrm>
              <a:off x="9317461" y="5734009"/>
              <a:ext cx="28572" cy="37364"/>
            </a:xfrm>
            <a:custGeom>
              <a:avLst/>
              <a:gdLst>
                <a:gd name="T0" fmla="*/ 1 w 3"/>
                <a:gd name="T1" fmla="*/ 4 h 4"/>
                <a:gd name="T2" fmla="*/ 1 w 3"/>
                <a:gd name="T3" fmla="*/ 4 h 4"/>
                <a:gd name="T4" fmla="*/ 1 w 3"/>
                <a:gd name="T5" fmla="*/ 4 h 4"/>
                <a:gd name="T6" fmla="*/ 0 w 3"/>
                <a:gd name="T7" fmla="*/ 4 h 4"/>
                <a:gd name="T8" fmla="*/ 0 w 3"/>
                <a:gd name="T9" fmla="*/ 3 h 4"/>
                <a:gd name="T10" fmla="*/ 1 w 3"/>
                <a:gd name="T11" fmla="*/ 3 h 4"/>
                <a:gd name="T12" fmla="*/ 1 w 3"/>
                <a:gd name="T13" fmla="*/ 2 h 4"/>
                <a:gd name="T14" fmla="*/ 1 w 3"/>
                <a:gd name="T15" fmla="*/ 1 h 4"/>
                <a:gd name="T16" fmla="*/ 1 w 3"/>
                <a:gd name="T17" fmla="*/ 0 h 4"/>
                <a:gd name="T18" fmla="*/ 2 w 3"/>
                <a:gd name="T19" fmla="*/ 0 h 4"/>
                <a:gd name="T20" fmla="*/ 2 w 3"/>
                <a:gd name="T21" fmla="*/ 0 h 4"/>
                <a:gd name="T22" fmla="*/ 2 w 3"/>
                <a:gd name="T23" fmla="*/ 0 h 4"/>
                <a:gd name="T24" fmla="*/ 2 w 3"/>
                <a:gd name="T25" fmla="*/ 1 h 4"/>
                <a:gd name="T26" fmla="*/ 2 w 3"/>
                <a:gd name="T27" fmla="*/ 1 h 4"/>
                <a:gd name="T28" fmla="*/ 2 w 3"/>
                <a:gd name="T29" fmla="*/ 2 h 4"/>
                <a:gd name="T30" fmla="*/ 2 w 3"/>
                <a:gd name="T31" fmla="*/ 2 h 4"/>
                <a:gd name="T32" fmla="*/ 2 w 3"/>
                <a:gd name="T33" fmla="*/ 3 h 4"/>
                <a:gd name="T34" fmla="*/ 2 w 3"/>
                <a:gd name="T35" fmla="*/ 3 h 4"/>
                <a:gd name="T36" fmla="*/ 2 w 3"/>
                <a:gd name="T37" fmla="*/ 4 h 4"/>
                <a:gd name="T38" fmla="*/ 2 w 3"/>
                <a:gd name="T39" fmla="*/ 4 h 4"/>
                <a:gd name="T40" fmla="*/ 1 w 3"/>
                <a:gd name="T4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 h="4">
                  <a:moveTo>
                    <a:pt x="1" y="4"/>
                  </a:moveTo>
                  <a:cubicBezTo>
                    <a:pt x="1" y="4"/>
                    <a:pt x="1" y="4"/>
                    <a:pt x="1" y="4"/>
                  </a:cubicBezTo>
                  <a:cubicBezTo>
                    <a:pt x="1" y="4"/>
                    <a:pt x="1" y="4"/>
                    <a:pt x="1" y="4"/>
                  </a:cubicBezTo>
                  <a:cubicBezTo>
                    <a:pt x="1" y="4"/>
                    <a:pt x="0" y="4"/>
                    <a:pt x="0" y="4"/>
                  </a:cubicBezTo>
                  <a:cubicBezTo>
                    <a:pt x="0" y="4"/>
                    <a:pt x="0" y="3"/>
                    <a:pt x="0" y="3"/>
                  </a:cubicBezTo>
                  <a:cubicBezTo>
                    <a:pt x="1" y="3"/>
                    <a:pt x="1" y="3"/>
                    <a:pt x="1" y="3"/>
                  </a:cubicBezTo>
                  <a:cubicBezTo>
                    <a:pt x="1" y="3"/>
                    <a:pt x="1" y="2"/>
                    <a:pt x="1" y="2"/>
                  </a:cubicBezTo>
                  <a:cubicBezTo>
                    <a:pt x="1" y="2"/>
                    <a:pt x="1" y="1"/>
                    <a:pt x="1" y="1"/>
                  </a:cubicBezTo>
                  <a:cubicBezTo>
                    <a:pt x="1" y="1"/>
                    <a:pt x="1" y="1"/>
                    <a:pt x="1" y="0"/>
                  </a:cubicBezTo>
                  <a:cubicBezTo>
                    <a:pt x="1" y="0"/>
                    <a:pt x="1" y="0"/>
                    <a:pt x="2" y="0"/>
                  </a:cubicBezTo>
                  <a:cubicBezTo>
                    <a:pt x="2" y="0"/>
                    <a:pt x="2" y="0"/>
                    <a:pt x="2" y="0"/>
                  </a:cubicBezTo>
                  <a:cubicBezTo>
                    <a:pt x="2" y="0"/>
                    <a:pt x="2" y="0"/>
                    <a:pt x="2" y="0"/>
                  </a:cubicBezTo>
                  <a:cubicBezTo>
                    <a:pt x="3" y="0"/>
                    <a:pt x="2" y="1"/>
                    <a:pt x="2" y="1"/>
                  </a:cubicBezTo>
                  <a:cubicBezTo>
                    <a:pt x="2" y="1"/>
                    <a:pt x="2" y="1"/>
                    <a:pt x="2" y="1"/>
                  </a:cubicBezTo>
                  <a:cubicBezTo>
                    <a:pt x="2" y="2"/>
                    <a:pt x="2" y="2"/>
                    <a:pt x="2" y="2"/>
                  </a:cubicBezTo>
                  <a:cubicBezTo>
                    <a:pt x="2" y="2"/>
                    <a:pt x="2" y="2"/>
                    <a:pt x="2" y="2"/>
                  </a:cubicBezTo>
                  <a:cubicBezTo>
                    <a:pt x="2" y="3"/>
                    <a:pt x="2" y="3"/>
                    <a:pt x="2" y="3"/>
                  </a:cubicBezTo>
                  <a:cubicBezTo>
                    <a:pt x="2" y="3"/>
                    <a:pt x="2" y="3"/>
                    <a:pt x="2" y="3"/>
                  </a:cubicBezTo>
                  <a:cubicBezTo>
                    <a:pt x="2" y="4"/>
                    <a:pt x="2" y="4"/>
                    <a:pt x="2" y="4"/>
                  </a:cubicBezTo>
                  <a:cubicBezTo>
                    <a:pt x="2" y="4"/>
                    <a:pt x="2" y="4"/>
                    <a:pt x="2" y="4"/>
                  </a:cubicBezTo>
                  <a:cubicBezTo>
                    <a:pt x="2" y="4"/>
                    <a:pt x="1" y="4"/>
                    <a:pt x="1" y="4"/>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73" name="Freeform 883"/>
            <p:cNvSpPr>
              <a:spLocks/>
            </p:cNvSpPr>
            <p:nvPr/>
          </p:nvSpPr>
          <p:spPr bwMode="auto">
            <a:xfrm>
              <a:off x="9337242" y="5725218"/>
              <a:ext cx="26374" cy="65936"/>
            </a:xfrm>
            <a:custGeom>
              <a:avLst/>
              <a:gdLst>
                <a:gd name="T0" fmla="*/ 2 w 3"/>
                <a:gd name="T1" fmla="*/ 4 h 7"/>
                <a:gd name="T2" fmla="*/ 2 w 3"/>
                <a:gd name="T3" fmla="*/ 3 h 7"/>
                <a:gd name="T4" fmla="*/ 2 w 3"/>
                <a:gd name="T5" fmla="*/ 2 h 7"/>
                <a:gd name="T6" fmla="*/ 2 w 3"/>
                <a:gd name="T7" fmla="*/ 2 h 7"/>
                <a:gd name="T8" fmla="*/ 3 w 3"/>
                <a:gd name="T9" fmla="*/ 1 h 7"/>
                <a:gd name="T10" fmla="*/ 3 w 3"/>
                <a:gd name="T11" fmla="*/ 1 h 7"/>
                <a:gd name="T12" fmla="*/ 3 w 3"/>
                <a:gd name="T13" fmla="*/ 0 h 7"/>
                <a:gd name="T14" fmla="*/ 2 w 3"/>
                <a:gd name="T15" fmla="*/ 0 h 7"/>
                <a:gd name="T16" fmla="*/ 2 w 3"/>
                <a:gd name="T17" fmla="*/ 0 h 7"/>
                <a:gd name="T18" fmla="*/ 2 w 3"/>
                <a:gd name="T19" fmla="*/ 1 h 7"/>
                <a:gd name="T20" fmla="*/ 1 w 3"/>
                <a:gd name="T21" fmla="*/ 1 h 7"/>
                <a:gd name="T22" fmla="*/ 1 w 3"/>
                <a:gd name="T23" fmla="*/ 2 h 7"/>
                <a:gd name="T24" fmla="*/ 1 w 3"/>
                <a:gd name="T25" fmla="*/ 3 h 7"/>
                <a:gd name="T26" fmla="*/ 1 w 3"/>
                <a:gd name="T27" fmla="*/ 3 h 7"/>
                <a:gd name="T28" fmla="*/ 1 w 3"/>
                <a:gd name="T29" fmla="*/ 4 h 7"/>
                <a:gd name="T30" fmla="*/ 1 w 3"/>
                <a:gd name="T31" fmla="*/ 5 h 7"/>
                <a:gd name="T32" fmla="*/ 0 w 3"/>
                <a:gd name="T33" fmla="*/ 5 h 7"/>
                <a:gd name="T34" fmla="*/ 0 w 3"/>
                <a:gd name="T35" fmla="*/ 6 h 7"/>
                <a:gd name="T36" fmla="*/ 0 w 3"/>
                <a:gd name="T37" fmla="*/ 6 h 7"/>
                <a:gd name="T38" fmla="*/ 0 w 3"/>
                <a:gd name="T39" fmla="*/ 7 h 7"/>
                <a:gd name="T40" fmla="*/ 1 w 3"/>
                <a:gd name="T41" fmla="*/ 7 h 7"/>
                <a:gd name="T42" fmla="*/ 1 w 3"/>
                <a:gd name="T43" fmla="*/ 6 h 7"/>
                <a:gd name="T44" fmla="*/ 1 w 3"/>
                <a:gd name="T45" fmla="*/ 6 h 7"/>
                <a:gd name="T46" fmla="*/ 1 w 3"/>
                <a:gd name="T47" fmla="*/ 6 h 7"/>
                <a:gd name="T48" fmla="*/ 2 w 3"/>
                <a:gd name="T49" fmla="*/ 6 h 7"/>
                <a:gd name="T50" fmla="*/ 2 w 3"/>
                <a:gd name="T51" fmla="*/ 6 h 7"/>
                <a:gd name="T52" fmla="*/ 2 w 3"/>
                <a:gd name="T53" fmla="*/ 5 h 7"/>
                <a:gd name="T54" fmla="*/ 2 w 3"/>
                <a:gd name="T55" fmla="*/ 5 h 7"/>
                <a:gd name="T56" fmla="*/ 2 w 3"/>
                <a:gd name="T57" fmla="*/ 4 h 7"/>
                <a:gd name="T58" fmla="*/ 2 w 3"/>
                <a:gd name="T59" fmla="*/ 4 h 7"/>
                <a:gd name="T60" fmla="*/ 2 w 3"/>
                <a:gd name="T61"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 h="7">
                  <a:moveTo>
                    <a:pt x="2" y="4"/>
                  </a:moveTo>
                  <a:cubicBezTo>
                    <a:pt x="2" y="3"/>
                    <a:pt x="2" y="3"/>
                    <a:pt x="2" y="3"/>
                  </a:cubicBezTo>
                  <a:cubicBezTo>
                    <a:pt x="2" y="3"/>
                    <a:pt x="2" y="2"/>
                    <a:pt x="2" y="2"/>
                  </a:cubicBezTo>
                  <a:cubicBezTo>
                    <a:pt x="2" y="2"/>
                    <a:pt x="2" y="2"/>
                    <a:pt x="2" y="2"/>
                  </a:cubicBezTo>
                  <a:cubicBezTo>
                    <a:pt x="2" y="2"/>
                    <a:pt x="3" y="2"/>
                    <a:pt x="3" y="1"/>
                  </a:cubicBezTo>
                  <a:cubicBezTo>
                    <a:pt x="3" y="1"/>
                    <a:pt x="3" y="1"/>
                    <a:pt x="3" y="1"/>
                  </a:cubicBezTo>
                  <a:cubicBezTo>
                    <a:pt x="3" y="1"/>
                    <a:pt x="3" y="0"/>
                    <a:pt x="3" y="0"/>
                  </a:cubicBezTo>
                  <a:cubicBezTo>
                    <a:pt x="3" y="0"/>
                    <a:pt x="2" y="0"/>
                    <a:pt x="2" y="0"/>
                  </a:cubicBezTo>
                  <a:cubicBezTo>
                    <a:pt x="2" y="0"/>
                    <a:pt x="2" y="0"/>
                    <a:pt x="2" y="0"/>
                  </a:cubicBezTo>
                  <a:cubicBezTo>
                    <a:pt x="2" y="0"/>
                    <a:pt x="2" y="1"/>
                    <a:pt x="2" y="1"/>
                  </a:cubicBezTo>
                  <a:cubicBezTo>
                    <a:pt x="1" y="1"/>
                    <a:pt x="1" y="1"/>
                    <a:pt x="1" y="1"/>
                  </a:cubicBezTo>
                  <a:cubicBezTo>
                    <a:pt x="1" y="1"/>
                    <a:pt x="1" y="2"/>
                    <a:pt x="1" y="2"/>
                  </a:cubicBezTo>
                  <a:cubicBezTo>
                    <a:pt x="1" y="2"/>
                    <a:pt x="1" y="2"/>
                    <a:pt x="1" y="3"/>
                  </a:cubicBezTo>
                  <a:cubicBezTo>
                    <a:pt x="1" y="3"/>
                    <a:pt x="1" y="3"/>
                    <a:pt x="1" y="3"/>
                  </a:cubicBezTo>
                  <a:cubicBezTo>
                    <a:pt x="1" y="4"/>
                    <a:pt x="1" y="4"/>
                    <a:pt x="1" y="4"/>
                  </a:cubicBezTo>
                  <a:cubicBezTo>
                    <a:pt x="1" y="4"/>
                    <a:pt x="1" y="5"/>
                    <a:pt x="1" y="5"/>
                  </a:cubicBezTo>
                  <a:cubicBezTo>
                    <a:pt x="1" y="5"/>
                    <a:pt x="0" y="5"/>
                    <a:pt x="0" y="5"/>
                  </a:cubicBezTo>
                  <a:cubicBezTo>
                    <a:pt x="0" y="5"/>
                    <a:pt x="0" y="6"/>
                    <a:pt x="0" y="6"/>
                  </a:cubicBezTo>
                  <a:cubicBezTo>
                    <a:pt x="0" y="6"/>
                    <a:pt x="0" y="6"/>
                    <a:pt x="0" y="6"/>
                  </a:cubicBezTo>
                  <a:cubicBezTo>
                    <a:pt x="0" y="6"/>
                    <a:pt x="0" y="7"/>
                    <a:pt x="0" y="7"/>
                  </a:cubicBezTo>
                  <a:cubicBezTo>
                    <a:pt x="0" y="7"/>
                    <a:pt x="1" y="7"/>
                    <a:pt x="1" y="7"/>
                  </a:cubicBezTo>
                  <a:cubicBezTo>
                    <a:pt x="1" y="7"/>
                    <a:pt x="1" y="7"/>
                    <a:pt x="1" y="6"/>
                  </a:cubicBezTo>
                  <a:cubicBezTo>
                    <a:pt x="1" y="6"/>
                    <a:pt x="1" y="6"/>
                    <a:pt x="1" y="6"/>
                  </a:cubicBezTo>
                  <a:cubicBezTo>
                    <a:pt x="1" y="6"/>
                    <a:pt x="1" y="6"/>
                    <a:pt x="1" y="6"/>
                  </a:cubicBezTo>
                  <a:cubicBezTo>
                    <a:pt x="1" y="6"/>
                    <a:pt x="1" y="6"/>
                    <a:pt x="2" y="6"/>
                  </a:cubicBezTo>
                  <a:cubicBezTo>
                    <a:pt x="2" y="6"/>
                    <a:pt x="2" y="6"/>
                    <a:pt x="2" y="6"/>
                  </a:cubicBezTo>
                  <a:cubicBezTo>
                    <a:pt x="2" y="6"/>
                    <a:pt x="2" y="5"/>
                    <a:pt x="2" y="5"/>
                  </a:cubicBezTo>
                  <a:cubicBezTo>
                    <a:pt x="2" y="5"/>
                    <a:pt x="2" y="5"/>
                    <a:pt x="2" y="5"/>
                  </a:cubicBezTo>
                  <a:cubicBezTo>
                    <a:pt x="2" y="5"/>
                    <a:pt x="2" y="5"/>
                    <a:pt x="2" y="4"/>
                  </a:cubicBezTo>
                  <a:cubicBezTo>
                    <a:pt x="2" y="4"/>
                    <a:pt x="2" y="4"/>
                    <a:pt x="2" y="4"/>
                  </a:cubicBezTo>
                  <a:cubicBezTo>
                    <a:pt x="2" y="4"/>
                    <a:pt x="2" y="4"/>
                    <a:pt x="2" y="4"/>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74" name="Freeform 884"/>
            <p:cNvSpPr>
              <a:spLocks/>
            </p:cNvSpPr>
            <p:nvPr/>
          </p:nvSpPr>
          <p:spPr bwMode="auto">
            <a:xfrm>
              <a:off x="9317461" y="5846100"/>
              <a:ext cx="8791" cy="0"/>
            </a:xfrm>
            <a:custGeom>
              <a:avLst/>
              <a:gdLst>
                <a:gd name="T0" fmla="*/ 1 w 1"/>
                <a:gd name="T1" fmla="*/ 0 w 1"/>
                <a:gd name="T2" fmla="*/ 0 w 1"/>
                <a:gd name="T3" fmla="*/ 0 w 1"/>
                <a:gd name="T4" fmla="*/ 0 w 1"/>
                <a:gd name="T5" fmla="*/ 1 w 1"/>
                <a:gd name="T6" fmla="*/ 1 w 1"/>
                <a:gd name="T7" fmla="*/ 1 w 1"/>
                <a:gd name="T8" fmla="*/ 1 w 1"/>
                <a:gd name="T9"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Lst>
              <a:rect l="0" t="0" r="r" b="b"/>
              <a:pathLst>
                <a:path w="1">
                  <a:moveTo>
                    <a:pt x="1" y="0"/>
                  </a:moveTo>
                  <a:cubicBezTo>
                    <a:pt x="1" y="0"/>
                    <a:pt x="0" y="0"/>
                    <a:pt x="0" y="0"/>
                  </a:cubicBezTo>
                  <a:cubicBezTo>
                    <a:pt x="0" y="0"/>
                    <a:pt x="0" y="0"/>
                    <a:pt x="0" y="0"/>
                  </a:cubicBezTo>
                  <a:cubicBezTo>
                    <a:pt x="0" y="0"/>
                    <a:pt x="0" y="0"/>
                    <a:pt x="0" y="0"/>
                  </a:cubicBezTo>
                  <a:cubicBezTo>
                    <a:pt x="0" y="0"/>
                    <a:pt x="0" y="0"/>
                    <a:pt x="0" y="0"/>
                  </a:cubicBezTo>
                  <a:cubicBezTo>
                    <a:pt x="0" y="0"/>
                    <a:pt x="0" y="0"/>
                    <a:pt x="1" y="0"/>
                  </a:cubicBezTo>
                  <a:cubicBezTo>
                    <a:pt x="1" y="0"/>
                    <a:pt x="1" y="0"/>
                    <a:pt x="1" y="0"/>
                  </a:cubicBezTo>
                  <a:cubicBezTo>
                    <a:pt x="1" y="0"/>
                    <a:pt x="1" y="0"/>
                    <a:pt x="1" y="0"/>
                  </a:cubicBezTo>
                  <a:cubicBezTo>
                    <a:pt x="1" y="0"/>
                    <a:pt x="1" y="0"/>
                    <a:pt x="1" y="0"/>
                  </a:cubicBezTo>
                  <a:cubicBezTo>
                    <a:pt x="1" y="0"/>
                    <a:pt x="1" y="0"/>
                    <a:pt x="1"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75" name="Freeform 919"/>
            <p:cNvSpPr>
              <a:spLocks/>
            </p:cNvSpPr>
            <p:nvPr/>
          </p:nvSpPr>
          <p:spPr bwMode="auto">
            <a:xfrm>
              <a:off x="9913083" y="5920828"/>
              <a:ext cx="10989" cy="17583"/>
            </a:xfrm>
            <a:custGeom>
              <a:avLst/>
              <a:gdLst>
                <a:gd name="T0" fmla="*/ 1 w 1"/>
                <a:gd name="T1" fmla="*/ 0 h 2"/>
                <a:gd name="T2" fmla="*/ 0 w 1"/>
                <a:gd name="T3" fmla="*/ 1 h 2"/>
                <a:gd name="T4" fmla="*/ 0 w 1"/>
                <a:gd name="T5" fmla="*/ 1 h 2"/>
                <a:gd name="T6" fmla="*/ 0 w 1"/>
                <a:gd name="T7" fmla="*/ 1 h 2"/>
                <a:gd name="T8" fmla="*/ 0 w 1"/>
                <a:gd name="T9" fmla="*/ 2 h 2"/>
                <a:gd name="T10" fmla="*/ 1 w 1"/>
                <a:gd name="T11" fmla="*/ 2 h 2"/>
                <a:gd name="T12" fmla="*/ 1 w 1"/>
                <a:gd name="T13" fmla="*/ 1 h 2"/>
                <a:gd name="T14" fmla="*/ 1 w 1"/>
                <a:gd name="T15" fmla="*/ 1 h 2"/>
                <a:gd name="T16" fmla="*/ 1 w 1"/>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1" y="0"/>
                  </a:moveTo>
                  <a:cubicBezTo>
                    <a:pt x="1" y="0"/>
                    <a:pt x="1" y="1"/>
                    <a:pt x="0" y="1"/>
                  </a:cubicBezTo>
                  <a:cubicBezTo>
                    <a:pt x="0" y="1"/>
                    <a:pt x="0" y="1"/>
                    <a:pt x="0" y="1"/>
                  </a:cubicBezTo>
                  <a:cubicBezTo>
                    <a:pt x="0" y="1"/>
                    <a:pt x="0" y="1"/>
                    <a:pt x="0" y="1"/>
                  </a:cubicBezTo>
                  <a:cubicBezTo>
                    <a:pt x="0" y="1"/>
                    <a:pt x="0" y="2"/>
                    <a:pt x="0" y="2"/>
                  </a:cubicBezTo>
                  <a:cubicBezTo>
                    <a:pt x="0" y="2"/>
                    <a:pt x="1" y="2"/>
                    <a:pt x="1" y="2"/>
                  </a:cubicBezTo>
                  <a:cubicBezTo>
                    <a:pt x="1" y="2"/>
                    <a:pt x="1" y="1"/>
                    <a:pt x="1" y="1"/>
                  </a:cubicBezTo>
                  <a:cubicBezTo>
                    <a:pt x="1" y="1"/>
                    <a:pt x="1" y="1"/>
                    <a:pt x="1" y="1"/>
                  </a:cubicBezTo>
                  <a:cubicBezTo>
                    <a:pt x="1" y="1"/>
                    <a:pt x="1" y="0"/>
                    <a:pt x="1"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76" name="Freeform 920"/>
            <p:cNvSpPr>
              <a:spLocks/>
            </p:cNvSpPr>
            <p:nvPr/>
          </p:nvSpPr>
          <p:spPr bwMode="auto">
            <a:xfrm>
              <a:off x="9875719" y="5883464"/>
              <a:ext cx="57145" cy="46155"/>
            </a:xfrm>
            <a:custGeom>
              <a:avLst/>
              <a:gdLst>
                <a:gd name="T0" fmla="*/ 4 w 6"/>
                <a:gd name="T1" fmla="*/ 4 h 5"/>
                <a:gd name="T2" fmla="*/ 4 w 6"/>
                <a:gd name="T3" fmla="*/ 4 h 5"/>
                <a:gd name="T4" fmla="*/ 5 w 6"/>
                <a:gd name="T5" fmla="*/ 3 h 5"/>
                <a:gd name="T6" fmla="*/ 5 w 6"/>
                <a:gd name="T7" fmla="*/ 3 h 5"/>
                <a:gd name="T8" fmla="*/ 6 w 6"/>
                <a:gd name="T9" fmla="*/ 2 h 5"/>
                <a:gd name="T10" fmla="*/ 6 w 6"/>
                <a:gd name="T11" fmla="*/ 1 h 5"/>
                <a:gd name="T12" fmla="*/ 6 w 6"/>
                <a:gd name="T13" fmla="*/ 1 h 5"/>
                <a:gd name="T14" fmla="*/ 6 w 6"/>
                <a:gd name="T15" fmla="*/ 0 h 5"/>
                <a:gd name="T16" fmla="*/ 5 w 6"/>
                <a:gd name="T17" fmla="*/ 0 h 5"/>
                <a:gd name="T18" fmla="*/ 4 w 6"/>
                <a:gd name="T19" fmla="*/ 0 h 5"/>
                <a:gd name="T20" fmla="*/ 4 w 6"/>
                <a:gd name="T21" fmla="*/ 0 h 5"/>
                <a:gd name="T22" fmla="*/ 3 w 6"/>
                <a:gd name="T23" fmla="*/ 0 h 5"/>
                <a:gd name="T24" fmla="*/ 3 w 6"/>
                <a:gd name="T25" fmla="*/ 1 h 5"/>
                <a:gd name="T26" fmla="*/ 3 w 6"/>
                <a:gd name="T27" fmla="*/ 1 h 5"/>
                <a:gd name="T28" fmla="*/ 2 w 6"/>
                <a:gd name="T29" fmla="*/ 1 h 5"/>
                <a:gd name="T30" fmla="*/ 2 w 6"/>
                <a:gd name="T31" fmla="*/ 2 h 5"/>
                <a:gd name="T32" fmla="*/ 2 w 6"/>
                <a:gd name="T33" fmla="*/ 2 h 5"/>
                <a:gd name="T34" fmla="*/ 2 w 6"/>
                <a:gd name="T35" fmla="*/ 3 h 5"/>
                <a:gd name="T36" fmla="*/ 1 w 6"/>
                <a:gd name="T37" fmla="*/ 4 h 5"/>
                <a:gd name="T38" fmla="*/ 1 w 6"/>
                <a:gd name="T39" fmla="*/ 4 h 5"/>
                <a:gd name="T40" fmla="*/ 0 w 6"/>
                <a:gd name="T41" fmla="*/ 5 h 5"/>
                <a:gd name="T42" fmla="*/ 0 w 6"/>
                <a:gd name="T43" fmla="*/ 5 h 5"/>
                <a:gd name="T44" fmla="*/ 1 w 6"/>
                <a:gd name="T45" fmla="*/ 5 h 5"/>
                <a:gd name="T46" fmla="*/ 2 w 6"/>
                <a:gd name="T47" fmla="*/ 5 h 5"/>
                <a:gd name="T48" fmla="*/ 3 w 6"/>
                <a:gd name="T49" fmla="*/ 5 h 5"/>
                <a:gd name="T50" fmla="*/ 3 w 6"/>
                <a:gd name="T51" fmla="*/ 5 h 5"/>
                <a:gd name="T52" fmla="*/ 4 w 6"/>
                <a:gd name="T5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 h="5">
                  <a:moveTo>
                    <a:pt x="4" y="4"/>
                  </a:moveTo>
                  <a:cubicBezTo>
                    <a:pt x="4" y="4"/>
                    <a:pt x="4" y="4"/>
                    <a:pt x="4" y="4"/>
                  </a:cubicBezTo>
                  <a:cubicBezTo>
                    <a:pt x="5" y="4"/>
                    <a:pt x="5" y="3"/>
                    <a:pt x="5" y="3"/>
                  </a:cubicBezTo>
                  <a:cubicBezTo>
                    <a:pt x="5" y="3"/>
                    <a:pt x="5" y="3"/>
                    <a:pt x="5" y="3"/>
                  </a:cubicBezTo>
                  <a:cubicBezTo>
                    <a:pt x="5" y="2"/>
                    <a:pt x="5" y="2"/>
                    <a:pt x="6" y="2"/>
                  </a:cubicBezTo>
                  <a:cubicBezTo>
                    <a:pt x="6" y="2"/>
                    <a:pt x="6" y="2"/>
                    <a:pt x="6" y="1"/>
                  </a:cubicBezTo>
                  <a:cubicBezTo>
                    <a:pt x="6" y="1"/>
                    <a:pt x="6" y="1"/>
                    <a:pt x="6" y="1"/>
                  </a:cubicBezTo>
                  <a:cubicBezTo>
                    <a:pt x="6" y="0"/>
                    <a:pt x="6" y="0"/>
                    <a:pt x="6" y="0"/>
                  </a:cubicBezTo>
                  <a:cubicBezTo>
                    <a:pt x="5" y="0"/>
                    <a:pt x="5" y="0"/>
                    <a:pt x="5" y="0"/>
                  </a:cubicBezTo>
                  <a:cubicBezTo>
                    <a:pt x="5" y="0"/>
                    <a:pt x="4" y="0"/>
                    <a:pt x="4" y="0"/>
                  </a:cubicBezTo>
                  <a:cubicBezTo>
                    <a:pt x="4" y="0"/>
                    <a:pt x="4" y="0"/>
                    <a:pt x="4" y="0"/>
                  </a:cubicBezTo>
                  <a:cubicBezTo>
                    <a:pt x="3" y="0"/>
                    <a:pt x="3" y="0"/>
                    <a:pt x="3" y="0"/>
                  </a:cubicBezTo>
                  <a:cubicBezTo>
                    <a:pt x="3" y="0"/>
                    <a:pt x="3" y="1"/>
                    <a:pt x="3" y="1"/>
                  </a:cubicBezTo>
                  <a:cubicBezTo>
                    <a:pt x="3" y="1"/>
                    <a:pt x="3" y="1"/>
                    <a:pt x="3" y="1"/>
                  </a:cubicBezTo>
                  <a:cubicBezTo>
                    <a:pt x="2" y="1"/>
                    <a:pt x="2" y="1"/>
                    <a:pt x="2" y="1"/>
                  </a:cubicBezTo>
                  <a:cubicBezTo>
                    <a:pt x="2" y="1"/>
                    <a:pt x="2" y="2"/>
                    <a:pt x="2" y="2"/>
                  </a:cubicBezTo>
                  <a:cubicBezTo>
                    <a:pt x="2" y="2"/>
                    <a:pt x="2" y="2"/>
                    <a:pt x="2" y="2"/>
                  </a:cubicBezTo>
                  <a:cubicBezTo>
                    <a:pt x="2" y="3"/>
                    <a:pt x="2" y="3"/>
                    <a:pt x="2" y="3"/>
                  </a:cubicBezTo>
                  <a:cubicBezTo>
                    <a:pt x="1" y="3"/>
                    <a:pt x="1" y="4"/>
                    <a:pt x="1" y="4"/>
                  </a:cubicBezTo>
                  <a:cubicBezTo>
                    <a:pt x="1" y="4"/>
                    <a:pt x="1" y="4"/>
                    <a:pt x="1" y="4"/>
                  </a:cubicBezTo>
                  <a:cubicBezTo>
                    <a:pt x="1" y="4"/>
                    <a:pt x="0" y="4"/>
                    <a:pt x="0" y="5"/>
                  </a:cubicBezTo>
                  <a:cubicBezTo>
                    <a:pt x="0" y="5"/>
                    <a:pt x="0" y="5"/>
                    <a:pt x="0" y="5"/>
                  </a:cubicBezTo>
                  <a:cubicBezTo>
                    <a:pt x="0" y="5"/>
                    <a:pt x="1" y="5"/>
                    <a:pt x="1" y="5"/>
                  </a:cubicBezTo>
                  <a:cubicBezTo>
                    <a:pt x="1" y="5"/>
                    <a:pt x="1" y="5"/>
                    <a:pt x="2" y="5"/>
                  </a:cubicBezTo>
                  <a:cubicBezTo>
                    <a:pt x="2" y="5"/>
                    <a:pt x="2" y="5"/>
                    <a:pt x="3" y="5"/>
                  </a:cubicBezTo>
                  <a:cubicBezTo>
                    <a:pt x="3" y="5"/>
                    <a:pt x="3" y="5"/>
                    <a:pt x="3" y="5"/>
                  </a:cubicBezTo>
                  <a:cubicBezTo>
                    <a:pt x="3" y="5"/>
                    <a:pt x="4" y="4"/>
                    <a:pt x="4" y="4"/>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77" name="Freeform 921"/>
            <p:cNvSpPr>
              <a:spLocks/>
            </p:cNvSpPr>
            <p:nvPr/>
          </p:nvSpPr>
          <p:spPr bwMode="auto">
            <a:xfrm>
              <a:off x="9653735" y="5529608"/>
              <a:ext cx="371439" cy="446167"/>
            </a:xfrm>
            <a:custGeom>
              <a:avLst/>
              <a:gdLst>
                <a:gd name="T0" fmla="*/ 36 w 40"/>
                <a:gd name="T1" fmla="*/ 46 h 48"/>
                <a:gd name="T2" fmla="*/ 34 w 40"/>
                <a:gd name="T3" fmla="*/ 43 h 48"/>
                <a:gd name="T4" fmla="*/ 32 w 40"/>
                <a:gd name="T5" fmla="*/ 42 h 48"/>
                <a:gd name="T6" fmla="*/ 30 w 40"/>
                <a:gd name="T7" fmla="*/ 42 h 48"/>
                <a:gd name="T8" fmla="*/ 31 w 40"/>
                <a:gd name="T9" fmla="*/ 38 h 48"/>
                <a:gd name="T10" fmla="*/ 30 w 40"/>
                <a:gd name="T11" fmla="*/ 37 h 48"/>
                <a:gd name="T12" fmla="*/ 30 w 40"/>
                <a:gd name="T13" fmla="*/ 35 h 48"/>
                <a:gd name="T14" fmla="*/ 28 w 40"/>
                <a:gd name="T15" fmla="*/ 33 h 48"/>
                <a:gd name="T16" fmla="*/ 27 w 40"/>
                <a:gd name="T17" fmla="*/ 29 h 48"/>
                <a:gd name="T18" fmla="*/ 29 w 40"/>
                <a:gd name="T19" fmla="*/ 27 h 48"/>
                <a:gd name="T20" fmla="*/ 27 w 40"/>
                <a:gd name="T21" fmla="*/ 28 h 48"/>
                <a:gd name="T22" fmla="*/ 25 w 40"/>
                <a:gd name="T23" fmla="*/ 26 h 48"/>
                <a:gd name="T24" fmla="*/ 24 w 40"/>
                <a:gd name="T25" fmla="*/ 25 h 48"/>
                <a:gd name="T26" fmla="*/ 24 w 40"/>
                <a:gd name="T27" fmla="*/ 24 h 48"/>
                <a:gd name="T28" fmla="*/ 22 w 40"/>
                <a:gd name="T29" fmla="*/ 24 h 48"/>
                <a:gd name="T30" fmla="*/ 17 w 40"/>
                <a:gd name="T31" fmla="*/ 22 h 48"/>
                <a:gd name="T32" fmla="*/ 14 w 40"/>
                <a:gd name="T33" fmla="*/ 21 h 48"/>
                <a:gd name="T34" fmla="*/ 15 w 40"/>
                <a:gd name="T35" fmla="*/ 19 h 48"/>
                <a:gd name="T36" fmla="*/ 12 w 40"/>
                <a:gd name="T37" fmla="*/ 19 h 48"/>
                <a:gd name="T38" fmla="*/ 12 w 40"/>
                <a:gd name="T39" fmla="*/ 15 h 48"/>
                <a:gd name="T40" fmla="*/ 11 w 40"/>
                <a:gd name="T41" fmla="*/ 15 h 48"/>
                <a:gd name="T42" fmla="*/ 10 w 40"/>
                <a:gd name="T43" fmla="*/ 17 h 48"/>
                <a:gd name="T44" fmla="*/ 9 w 40"/>
                <a:gd name="T45" fmla="*/ 20 h 48"/>
                <a:gd name="T46" fmla="*/ 7 w 40"/>
                <a:gd name="T47" fmla="*/ 17 h 48"/>
                <a:gd name="T48" fmla="*/ 7 w 40"/>
                <a:gd name="T49" fmla="*/ 15 h 48"/>
                <a:gd name="T50" fmla="*/ 5 w 40"/>
                <a:gd name="T51" fmla="*/ 14 h 48"/>
                <a:gd name="T52" fmla="*/ 6 w 40"/>
                <a:gd name="T53" fmla="*/ 12 h 48"/>
                <a:gd name="T54" fmla="*/ 8 w 40"/>
                <a:gd name="T55" fmla="*/ 11 h 48"/>
                <a:gd name="T56" fmla="*/ 9 w 40"/>
                <a:gd name="T57" fmla="*/ 12 h 48"/>
                <a:gd name="T58" fmla="*/ 11 w 40"/>
                <a:gd name="T59" fmla="*/ 12 h 48"/>
                <a:gd name="T60" fmla="*/ 12 w 40"/>
                <a:gd name="T61" fmla="*/ 10 h 48"/>
                <a:gd name="T62" fmla="*/ 10 w 40"/>
                <a:gd name="T63" fmla="*/ 10 h 48"/>
                <a:gd name="T64" fmla="*/ 7 w 40"/>
                <a:gd name="T65" fmla="*/ 11 h 48"/>
                <a:gd name="T66" fmla="*/ 5 w 40"/>
                <a:gd name="T67" fmla="*/ 10 h 48"/>
                <a:gd name="T68" fmla="*/ 5 w 40"/>
                <a:gd name="T69" fmla="*/ 8 h 48"/>
                <a:gd name="T70" fmla="*/ 3 w 40"/>
                <a:gd name="T71" fmla="*/ 6 h 48"/>
                <a:gd name="T72" fmla="*/ 1 w 40"/>
                <a:gd name="T73" fmla="*/ 6 h 48"/>
                <a:gd name="T74" fmla="*/ 1 w 40"/>
                <a:gd name="T75" fmla="*/ 5 h 48"/>
                <a:gd name="T76" fmla="*/ 2 w 40"/>
                <a:gd name="T77" fmla="*/ 2 h 48"/>
                <a:gd name="T78" fmla="*/ 5 w 40"/>
                <a:gd name="T79" fmla="*/ 1 h 48"/>
                <a:gd name="T80" fmla="*/ 8 w 40"/>
                <a:gd name="T81" fmla="*/ 1 h 48"/>
                <a:gd name="T82" fmla="*/ 13 w 40"/>
                <a:gd name="T83" fmla="*/ 2 h 48"/>
                <a:gd name="T84" fmla="*/ 13 w 40"/>
                <a:gd name="T85" fmla="*/ 6 h 48"/>
                <a:gd name="T86" fmla="*/ 14 w 40"/>
                <a:gd name="T87" fmla="*/ 12 h 48"/>
                <a:gd name="T88" fmla="*/ 15 w 40"/>
                <a:gd name="T89" fmla="*/ 13 h 48"/>
                <a:gd name="T90" fmla="*/ 16 w 40"/>
                <a:gd name="T91" fmla="*/ 16 h 48"/>
                <a:gd name="T92" fmla="*/ 19 w 40"/>
                <a:gd name="T93" fmla="*/ 14 h 48"/>
                <a:gd name="T94" fmla="*/ 22 w 40"/>
                <a:gd name="T95" fmla="*/ 11 h 48"/>
                <a:gd name="T96" fmla="*/ 25 w 40"/>
                <a:gd name="T97" fmla="*/ 8 h 48"/>
                <a:gd name="T98" fmla="*/ 28 w 40"/>
                <a:gd name="T99" fmla="*/ 6 h 48"/>
                <a:gd name="T100" fmla="*/ 30 w 40"/>
                <a:gd name="T101" fmla="*/ 8 h 48"/>
                <a:gd name="T102" fmla="*/ 34 w 40"/>
                <a:gd name="T103" fmla="*/ 10 h 48"/>
                <a:gd name="T104" fmla="*/ 37 w 40"/>
                <a:gd name="T105" fmla="*/ 11 h 48"/>
                <a:gd name="T106" fmla="*/ 39 w 40"/>
                <a:gd name="T107" fmla="*/ 12 h 48"/>
                <a:gd name="T108" fmla="*/ 38 w 40"/>
                <a:gd name="T10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 h="48">
                  <a:moveTo>
                    <a:pt x="38" y="48"/>
                  </a:moveTo>
                  <a:cubicBezTo>
                    <a:pt x="38" y="48"/>
                    <a:pt x="37" y="48"/>
                    <a:pt x="37" y="48"/>
                  </a:cubicBezTo>
                  <a:cubicBezTo>
                    <a:pt x="37" y="48"/>
                    <a:pt x="37" y="47"/>
                    <a:pt x="37" y="47"/>
                  </a:cubicBezTo>
                  <a:cubicBezTo>
                    <a:pt x="37" y="47"/>
                    <a:pt x="36" y="47"/>
                    <a:pt x="36" y="47"/>
                  </a:cubicBezTo>
                  <a:cubicBezTo>
                    <a:pt x="36" y="47"/>
                    <a:pt x="36" y="46"/>
                    <a:pt x="36" y="46"/>
                  </a:cubicBezTo>
                  <a:cubicBezTo>
                    <a:pt x="36" y="46"/>
                    <a:pt x="36" y="45"/>
                    <a:pt x="36" y="45"/>
                  </a:cubicBezTo>
                  <a:cubicBezTo>
                    <a:pt x="36" y="45"/>
                    <a:pt x="35" y="45"/>
                    <a:pt x="35" y="45"/>
                  </a:cubicBezTo>
                  <a:cubicBezTo>
                    <a:pt x="35" y="44"/>
                    <a:pt x="35" y="44"/>
                    <a:pt x="34" y="44"/>
                  </a:cubicBezTo>
                  <a:cubicBezTo>
                    <a:pt x="34" y="44"/>
                    <a:pt x="34" y="44"/>
                    <a:pt x="34" y="44"/>
                  </a:cubicBezTo>
                  <a:cubicBezTo>
                    <a:pt x="34" y="43"/>
                    <a:pt x="34" y="43"/>
                    <a:pt x="34" y="43"/>
                  </a:cubicBezTo>
                  <a:cubicBezTo>
                    <a:pt x="34" y="43"/>
                    <a:pt x="34" y="42"/>
                    <a:pt x="34" y="42"/>
                  </a:cubicBezTo>
                  <a:cubicBezTo>
                    <a:pt x="34" y="42"/>
                    <a:pt x="33" y="42"/>
                    <a:pt x="33" y="42"/>
                  </a:cubicBezTo>
                  <a:cubicBezTo>
                    <a:pt x="33" y="42"/>
                    <a:pt x="33" y="42"/>
                    <a:pt x="33" y="42"/>
                  </a:cubicBezTo>
                  <a:cubicBezTo>
                    <a:pt x="33" y="42"/>
                    <a:pt x="32" y="42"/>
                    <a:pt x="32" y="42"/>
                  </a:cubicBezTo>
                  <a:cubicBezTo>
                    <a:pt x="32" y="42"/>
                    <a:pt x="32" y="42"/>
                    <a:pt x="32" y="42"/>
                  </a:cubicBezTo>
                  <a:cubicBezTo>
                    <a:pt x="32" y="42"/>
                    <a:pt x="32" y="42"/>
                    <a:pt x="31" y="42"/>
                  </a:cubicBezTo>
                  <a:cubicBezTo>
                    <a:pt x="31" y="42"/>
                    <a:pt x="31" y="42"/>
                    <a:pt x="31" y="42"/>
                  </a:cubicBezTo>
                  <a:cubicBezTo>
                    <a:pt x="31" y="42"/>
                    <a:pt x="30" y="43"/>
                    <a:pt x="30" y="43"/>
                  </a:cubicBezTo>
                  <a:cubicBezTo>
                    <a:pt x="30" y="43"/>
                    <a:pt x="30" y="42"/>
                    <a:pt x="30" y="42"/>
                  </a:cubicBezTo>
                  <a:cubicBezTo>
                    <a:pt x="30" y="42"/>
                    <a:pt x="30" y="42"/>
                    <a:pt x="30" y="42"/>
                  </a:cubicBezTo>
                  <a:cubicBezTo>
                    <a:pt x="30" y="41"/>
                    <a:pt x="30" y="41"/>
                    <a:pt x="30" y="41"/>
                  </a:cubicBezTo>
                  <a:cubicBezTo>
                    <a:pt x="30" y="41"/>
                    <a:pt x="30" y="40"/>
                    <a:pt x="30" y="40"/>
                  </a:cubicBezTo>
                  <a:cubicBezTo>
                    <a:pt x="30" y="40"/>
                    <a:pt x="30" y="40"/>
                    <a:pt x="31" y="40"/>
                  </a:cubicBezTo>
                  <a:cubicBezTo>
                    <a:pt x="31" y="40"/>
                    <a:pt x="31" y="39"/>
                    <a:pt x="31" y="39"/>
                  </a:cubicBezTo>
                  <a:cubicBezTo>
                    <a:pt x="31" y="39"/>
                    <a:pt x="31" y="38"/>
                    <a:pt x="31" y="38"/>
                  </a:cubicBezTo>
                  <a:cubicBezTo>
                    <a:pt x="30" y="38"/>
                    <a:pt x="30" y="38"/>
                    <a:pt x="30" y="38"/>
                  </a:cubicBezTo>
                  <a:cubicBezTo>
                    <a:pt x="30" y="38"/>
                    <a:pt x="30" y="38"/>
                    <a:pt x="30" y="37"/>
                  </a:cubicBezTo>
                  <a:cubicBezTo>
                    <a:pt x="30" y="37"/>
                    <a:pt x="29" y="37"/>
                    <a:pt x="29" y="37"/>
                  </a:cubicBezTo>
                  <a:cubicBezTo>
                    <a:pt x="29" y="37"/>
                    <a:pt x="30" y="37"/>
                    <a:pt x="30" y="37"/>
                  </a:cubicBezTo>
                  <a:cubicBezTo>
                    <a:pt x="30" y="37"/>
                    <a:pt x="30" y="37"/>
                    <a:pt x="30" y="37"/>
                  </a:cubicBezTo>
                  <a:cubicBezTo>
                    <a:pt x="30" y="36"/>
                    <a:pt x="30" y="36"/>
                    <a:pt x="30" y="36"/>
                  </a:cubicBezTo>
                  <a:cubicBezTo>
                    <a:pt x="30" y="36"/>
                    <a:pt x="29" y="36"/>
                    <a:pt x="29" y="36"/>
                  </a:cubicBezTo>
                  <a:cubicBezTo>
                    <a:pt x="29" y="36"/>
                    <a:pt x="29" y="36"/>
                    <a:pt x="29" y="36"/>
                  </a:cubicBezTo>
                  <a:cubicBezTo>
                    <a:pt x="29" y="35"/>
                    <a:pt x="30" y="35"/>
                    <a:pt x="30" y="35"/>
                  </a:cubicBezTo>
                  <a:cubicBezTo>
                    <a:pt x="30" y="35"/>
                    <a:pt x="30" y="35"/>
                    <a:pt x="30" y="35"/>
                  </a:cubicBezTo>
                  <a:cubicBezTo>
                    <a:pt x="30" y="35"/>
                    <a:pt x="30" y="35"/>
                    <a:pt x="30" y="35"/>
                  </a:cubicBezTo>
                  <a:cubicBezTo>
                    <a:pt x="30" y="35"/>
                    <a:pt x="30" y="34"/>
                    <a:pt x="30" y="34"/>
                  </a:cubicBezTo>
                  <a:cubicBezTo>
                    <a:pt x="30" y="34"/>
                    <a:pt x="30" y="34"/>
                    <a:pt x="29" y="34"/>
                  </a:cubicBezTo>
                  <a:cubicBezTo>
                    <a:pt x="29" y="34"/>
                    <a:pt x="29" y="33"/>
                    <a:pt x="29" y="33"/>
                  </a:cubicBezTo>
                  <a:cubicBezTo>
                    <a:pt x="29" y="33"/>
                    <a:pt x="28" y="33"/>
                    <a:pt x="28" y="33"/>
                  </a:cubicBezTo>
                  <a:cubicBezTo>
                    <a:pt x="28" y="32"/>
                    <a:pt x="28" y="32"/>
                    <a:pt x="28" y="32"/>
                  </a:cubicBezTo>
                  <a:cubicBezTo>
                    <a:pt x="28" y="31"/>
                    <a:pt x="28" y="31"/>
                    <a:pt x="28" y="31"/>
                  </a:cubicBezTo>
                  <a:cubicBezTo>
                    <a:pt x="28" y="31"/>
                    <a:pt x="28" y="30"/>
                    <a:pt x="28" y="30"/>
                  </a:cubicBezTo>
                  <a:cubicBezTo>
                    <a:pt x="28" y="30"/>
                    <a:pt x="27" y="30"/>
                    <a:pt x="27" y="30"/>
                  </a:cubicBezTo>
                  <a:cubicBezTo>
                    <a:pt x="27" y="29"/>
                    <a:pt x="27" y="29"/>
                    <a:pt x="27" y="29"/>
                  </a:cubicBezTo>
                  <a:cubicBezTo>
                    <a:pt x="28" y="29"/>
                    <a:pt x="28" y="28"/>
                    <a:pt x="28" y="28"/>
                  </a:cubicBezTo>
                  <a:cubicBezTo>
                    <a:pt x="28" y="28"/>
                    <a:pt x="28" y="28"/>
                    <a:pt x="29" y="28"/>
                  </a:cubicBezTo>
                  <a:cubicBezTo>
                    <a:pt x="29" y="28"/>
                    <a:pt x="29" y="28"/>
                    <a:pt x="29" y="28"/>
                  </a:cubicBezTo>
                  <a:cubicBezTo>
                    <a:pt x="29" y="28"/>
                    <a:pt x="29" y="28"/>
                    <a:pt x="29" y="28"/>
                  </a:cubicBezTo>
                  <a:cubicBezTo>
                    <a:pt x="29" y="28"/>
                    <a:pt x="29" y="28"/>
                    <a:pt x="29" y="27"/>
                  </a:cubicBezTo>
                  <a:cubicBezTo>
                    <a:pt x="29" y="27"/>
                    <a:pt x="29" y="27"/>
                    <a:pt x="29" y="27"/>
                  </a:cubicBezTo>
                  <a:cubicBezTo>
                    <a:pt x="29" y="27"/>
                    <a:pt x="28" y="27"/>
                    <a:pt x="28" y="27"/>
                  </a:cubicBezTo>
                  <a:cubicBezTo>
                    <a:pt x="28" y="27"/>
                    <a:pt x="28" y="27"/>
                    <a:pt x="28" y="27"/>
                  </a:cubicBezTo>
                  <a:cubicBezTo>
                    <a:pt x="28" y="27"/>
                    <a:pt x="28" y="28"/>
                    <a:pt x="28" y="28"/>
                  </a:cubicBezTo>
                  <a:cubicBezTo>
                    <a:pt x="27" y="28"/>
                    <a:pt x="27" y="28"/>
                    <a:pt x="27" y="28"/>
                  </a:cubicBezTo>
                  <a:cubicBezTo>
                    <a:pt x="27" y="28"/>
                    <a:pt x="27" y="28"/>
                    <a:pt x="27" y="28"/>
                  </a:cubicBezTo>
                  <a:cubicBezTo>
                    <a:pt x="26" y="27"/>
                    <a:pt x="26" y="27"/>
                    <a:pt x="26" y="27"/>
                  </a:cubicBezTo>
                  <a:cubicBezTo>
                    <a:pt x="26" y="27"/>
                    <a:pt x="25" y="27"/>
                    <a:pt x="25" y="27"/>
                  </a:cubicBezTo>
                  <a:cubicBezTo>
                    <a:pt x="25" y="27"/>
                    <a:pt x="25" y="26"/>
                    <a:pt x="25" y="26"/>
                  </a:cubicBezTo>
                  <a:cubicBezTo>
                    <a:pt x="25" y="26"/>
                    <a:pt x="25" y="26"/>
                    <a:pt x="25" y="26"/>
                  </a:cubicBezTo>
                  <a:cubicBezTo>
                    <a:pt x="25" y="26"/>
                    <a:pt x="26" y="26"/>
                    <a:pt x="26" y="26"/>
                  </a:cubicBezTo>
                  <a:cubicBezTo>
                    <a:pt x="26" y="26"/>
                    <a:pt x="26" y="26"/>
                    <a:pt x="25" y="26"/>
                  </a:cubicBezTo>
                  <a:cubicBezTo>
                    <a:pt x="25" y="26"/>
                    <a:pt x="25" y="26"/>
                    <a:pt x="25" y="26"/>
                  </a:cubicBezTo>
                  <a:cubicBezTo>
                    <a:pt x="25" y="26"/>
                    <a:pt x="24" y="26"/>
                    <a:pt x="24" y="26"/>
                  </a:cubicBezTo>
                  <a:cubicBezTo>
                    <a:pt x="24" y="26"/>
                    <a:pt x="24" y="25"/>
                    <a:pt x="24" y="25"/>
                  </a:cubicBezTo>
                  <a:cubicBezTo>
                    <a:pt x="24" y="25"/>
                    <a:pt x="24" y="25"/>
                    <a:pt x="24" y="25"/>
                  </a:cubicBezTo>
                  <a:cubicBezTo>
                    <a:pt x="24" y="25"/>
                    <a:pt x="25" y="25"/>
                    <a:pt x="25" y="25"/>
                  </a:cubicBezTo>
                  <a:cubicBezTo>
                    <a:pt x="25" y="24"/>
                    <a:pt x="25" y="24"/>
                    <a:pt x="25" y="24"/>
                  </a:cubicBezTo>
                  <a:cubicBezTo>
                    <a:pt x="25" y="24"/>
                    <a:pt x="25" y="24"/>
                    <a:pt x="25" y="24"/>
                  </a:cubicBezTo>
                  <a:cubicBezTo>
                    <a:pt x="25" y="24"/>
                    <a:pt x="24" y="24"/>
                    <a:pt x="24" y="24"/>
                  </a:cubicBezTo>
                  <a:cubicBezTo>
                    <a:pt x="24" y="25"/>
                    <a:pt x="24" y="25"/>
                    <a:pt x="24" y="25"/>
                  </a:cubicBezTo>
                  <a:cubicBezTo>
                    <a:pt x="24" y="25"/>
                    <a:pt x="24" y="25"/>
                    <a:pt x="23" y="25"/>
                  </a:cubicBezTo>
                  <a:cubicBezTo>
                    <a:pt x="23" y="25"/>
                    <a:pt x="23" y="25"/>
                    <a:pt x="23" y="25"/>
                  </a:cubicBezTo>
                  <a:cubicBezTo>
                    <a:pt x="23" y="24"/>
                    <a:pt x="22" y="24"/>
                    <a:pt x="22" y="24"/>
                  </a:cubicBezTo>
                  <a:cubicBezTo>
                    <a:pt x="22" y="24"/>
                    <a:pt x="22" y="24"/>
                    <a:pt x="22" y="24"/>
                  </a:cubicBezTo>
                  <a:cubicBezTo>
                    <a:pt x="21" y="24"/>
                    <a:pt x="21" y="24"/>
                    <a:pt x="21" y="24"/>
                  </a:cubicBezTo>
                  <a:cubicBezTo>
                    <a:pt x="21" y="23"/>
                    <a:pt x="20" y="23"/>
                    <a:pt x="20" y="23"/>
                  </a:cubicBezTo>
                  <a:cubicBezTo>
                    <a:pt x="20" y="23"/>
                    <a:pt x="19" y="23"/>
                    <a:pt x="19" y="22"/>
                  </a:cubicBezTo>
                  <a:cubicBezTo>
                    <a:pt x="19" y="22"/>
                    <a:pt x="19" y="22"/>
                    <a:pt x="18" y="22"/>
                  </a:cubicBezTo>
                  <a:cubicBezTo>
                    <a:pt x="18" y="22"/>
                    <a:pt x="17" y="22"/>
                    <a:pt x="17" y="22"/>
                  </a:cubicBezTo>
                  <a:cubicBezTo>
                    <a:pt x="17" y="22"/>
                    <a:pt x="16" y="22"/>
                    <a:pt x="16" y="22"/>
                  </a:cubicBezTo>
                  <a:cubicBezTo>
                    <a:pt x="16" y="22"/>
                    <a:pt x="16" y="21"/>
                    <a:pt x="16" y="21"/>
                  </a:cubicBezTo>
                  <a:cubicBezTo>
                    <a:pt x="16" y="21"/>
                    <a:pt x="15" y="21"/>
                    <a:pt x="15" y="21"/>
                  </a:cubicBezTo>
                  <a:cubicBezTo>
                    <a:pt x="15" y="21"/>
                    <a:pt x="15" y="21"/>
                    <a:pt x="15" y="21"/>
                  </a:cubicBezTo>
                  <a:cubicBezTo>
                    <a:pt x="15" y="20"/>
                    <a:pt x="14" y="21"/>
                    <a:pt x="14" y="21"/>
                  </a:cubicBezTo>
                  <a:cubicBezTo>
                    <a:pt x="14" y="21"/>
                    <a:pt x="14" y="20"/>
                    <a:pt x="14" y="20"/>
                  </a:cubicBezTo>
                  <a:cubicBezTo>
                    <a:pt x="14" y="20"/>
                    <a:pt x="14" y="20"/>
                    <a:pt x="14" y="20"/>
                  </a:cubicBezTo>
                  <a:cubicBezTo>
                    <a:pt x="14" y="20"/>
                    <a:pt x="14" y="20"/>
                    <a:pt x="15" y="20"/>
                  </a:cubicBezTo>
                  <a:cubicBezTo>
                    <a:pt x="15" y="20"/>
                    <a:pt x="15" y="20"/>
                    <a:pt x="15" y="20"/>
                  </a:cubicBezTo>
                  <a:cubicBezTo>
                    <a:pt x="15" y="19"/>
                    <a:pt x="15" y="19"/>
                    <a:pt x="15" y="19"/>
                  </a:cubicBezTo>
                  <a:cubicBezTo>
                    <a:pt x="15" y="19"/>
                    <a:pt x="14" y="19"/>
                    <a:pt x="14" y="19"/>
                  </a:cubicBezTo>
                  <a:cubicBezTo>
                    <a:pt x="14" y="19"/>
                    <a:pt x="14" y="19"/>
                    <a:pt x="14" y="20"/>
                  </a:cubicBezTo>
                  <a:cubicBezTo>
                    <a:pt x="14" y="20"/>
                    <a:pt x="14" y="20"/>
                    <a:pt x="13" y="20"/>
                  </a:cubicBezTo>
                  <a:cubicBezTo>
                    <a:pt x="13" y="20"/>
                    <a:pt x="13" y="19"/>
                    <a:pt x="13" y="19"/>
                  </a:cubicBezTo>
                  <a:cubicBezTo>
                    <a:pt x="13" y="19"/>
                    <a:pt x="13" y="19"/>
                    <a:pt x="12" y="19"/>
                  </a:cubicBezTo>
                  <a:cubicBezTo>
                    <a:pt x="12" y="19"/>
                    <a:pt x="12" y="18"/>
                    <a:pt x="12" y="18"/>
                  </a:cubicBezTo>
                  <a:cubicBezTo>
                    <a:pt x="12" y="18"/>
                    <a:pt x="11" y="18"/>
                    <a:pt x="11" y="18"/>
                  </a:cubicBezTo>
                  <a:cubicBezTo>
                    <a:pt x="11" y="17"/>
                    <a:pt x="11" y="17"/>
                    <a:pt x="11" y="17"/>
                  </a:cubicBezTo>
                  <a:cubicBezTo>
                    <a:pt x="11" y="17"/>
                    <a:pt x="11" y="16"/>
                    <a:pt x="11" y="16"/>
                  </a:cubicBezTo>
                  <a:cubicBezTo>
                    <a:pt x="11" y="16"/>
                    <a:pt x="12" y="15"/>
                    <a:pt x="12" y="15"/>
                  </a:cubicBezTo>
                  <a:cubicBezTo>
                    <a:pt x="12" y="15"/>
                    <a:pt x="12" y="15"/>
                    <a:pt x="12" y="15"/>
                  </a:cubicBezTo>
                  <a:cubicBezTo>
                    <a:pt x="12" y="15"/>
                    <a:pt x="12" y="15"/>
                    <a:pt x="12" y="15"/>
                  </a:cubicBezTo>
                  <a:cubicBezTo>
                    <a:pt x="12" y="14"/>
                    <a:pt x="12" y="14"/>
                    <a:pt x="11" y="14"/>
                  </a:cubicBezTo>
                  <a:cubicBezTo>
                    <a:pt x="11" y="14"/>
                    <a:pt x="11" y="14"/>
                    <a:pt x="11" y="14"/>
                  </a:cubicBezTo>
                  <a:cubicBezTo>
                    <a:pt x="11" y="15"/>
                    <a:pt x="11" y="15"/>
                    <a:pt x="11" y="15"/>
                  </a:cubicBezTo>
                  <a:cubicBezTo>
                    <a:pt x="11" y="15"/>
                    <a:pt x="11" y="15"/>
                    <a:pt x="11" y="15"/>
                  </a:cubicBezTo>
                  <a:cubicBezTo>
                    <a:pt x="11" y="16"/>
                    <a:pt x="11" y="16"/>
                    <a:pt x="11" y="16"/>
                  </a:cubicBezTo>
                  <a:cubicBezTo>
                    <a:pt x="11" y="16"/>
                    <a:pt x="10" y="16"/>
                    <a:pt x="10" y="16"/>
                  </a:cubicBezTo>
                  <a:cubicBezTo>
                    <a:pt x="10" y="16"/>
                    <a:pt x="10" y="17"/>
                    <a:pt x="10" y="17"/>
                  </a:cubicBezTo>
                  <a:cubicBezTo>
                    <a:pt x="10" y="17"/>
                    <a:pt x="10" y="17"/>
                    <a:pt x="10" y="17"/>
                  </a:cubicBezTo>
                  <a:cubicBezTo>
                    <a:pt x="10" y="17"/>
                    <a:pt x="10" y="17"/>
                    <a:pt x="10" y="17"/>
                  </a:cubicBezTo>
                  <a:cubicBezTo>
                    <a:pt x="10" y="18"/>
                    <a:pt x="10" y="18"/>
                    <a:pt x="9" y="18"/>
                  </a:cubicBezTo>
                  <a:cubicBezTo>
                    <a:pt x="9" y="18"/>
                    <a:pt x="10" y="19"/>
                    <a:pt x="10" y="19"/>
                  </a:cubicBezTo>
                  <a:cubicBezTo>
                    <a:pt x="10" y="19"/>
                    <a:pt x="9" y="19"/>
                    <a:pt x="9" y="19"/>
                  </a:cubicBezTo>
                  <a:cubicBezTo>
                    <a:pt x="9" y="19"/>
                    <a:pt x="9" y="20"/>
                    <a:pt x="9" y="20"/>
                  </a:cubicBezTo>
                  <a:cubicBezTo>
                    <a:pt x="9" y="20"/>
                    <a:pt x="8" y="20"/>
                    <a:pt x="8" y="20"/>
                  </a:cubicBezTo>
                  <a:cubicBezTo>
                    <a:pt x="8" y="20"/>
                    <a:pt x="8" y="20"/>
                    <a:pt x="8" y="20"/>
                  </a:cubicBezTo>
                  <a:cubicBezTo>
                    <a:pt x="7" y="20"/>
                    <a:pt x="7" y="19"/>
                    <a:pt x="7" y="19"/>
                  </a:cubicBezTo>
                  <a:cubicBezTo>
                    <a:pt x="7" y="19"/>
                    <a:pt x="7" y="19"/>
                    <a:pt x="7" y="18"/>
                  </a:cubicBezTo>
                  <a:cubicBezTo>
                    <a:pt x="7" y="18"/>
                    <a:pt x="7" y="18"/>
                    <a:pt x="7" y="17"/>
                  </a:cubicBezTo>
                  <a:cubicBezTo>
                    <a:pt x="7" y="17"/>
                    <a:pt x="7" y="17"/>
                    <a:pt x="7" y="17"/>
                  </a:cubicBezTo>
                  <a:cubicBezTo>
                    <a:pt x="8" y="17"/>
                    <a:pt x="7" y="17"/>
                    <a:pt x="7" y="16"/>
                  </a:cubicBezTo>
                  <a:cubicBezTo>
                    <a:pt x="7" y="16"/>
                    <a:pt x="7" y="16"/>
                    <a:pt x="7" y="16"/>
                  </a:cubicBezTo>
                  <a:cubicBezTo>
                    <a:pt x="7" y="16"/>
                    <a:pt x="7" y="16"/>
                    <a:pt x="7" y="15"/>
                  </a:cubicBezTo>
                  <a:cubicBezTo>
                    <a:pt x="7" y="15"/>
                    <a:pt x="7" y="15"/>
                    <a:pt x="7" y="15"/>
                  </a:cubicBezTo>
                  <a:cubicBezTo>
                    <a:pt x="7" y="14"/>
                    <a:pt x="6" y="14"/>
                    <a:pt x="6" y="14"/>
                  </a:cubicBezTo>
                  <a:cubicBezTo>
                    <a:pt x="6" y="14"/>
                    <a:pt x="6" y="14"/>
                    <a:pt x="6" y="14"/>
                  </a:cubicBezTo>
                  <a:cubicBezTo>
                    <a:pt x="6" y="14"/>
                    <a:pt x="5" y="14"/>
                    <a:pt x="5" y="14"/>
                  </a:cubicBezTo>
                  <a:cubicBezTo>
                    <a:pt x="5" y="14"/>
                    <a:pt x="5" y="14"/>
                    <a:pt x="5" y="14"/>
                  </a:cubicBezTo>
                  <a:cubicBezTo>
                    <a:pt x="5" y="14"/>
                    <a:pt x="5" y="14"/>
                    <a:pt x="5" y="14"/>
                  </a:cubicBezTo>
                  <a:cubicBezTo>
                    <a:pt x="4" y="14"/>
                    <a:pt x="4" y="13"/>
                    <a:pt x="4" y="13"/>
                  </a:cubicBezTo>
                  <a:cubicBezTo>
                    <a:pt x="4" y="13"/>
                    <a:pt x="4" y="13"/>
                    <a:pt x="4" y="13"/>
                  </a:cubicBezTo>
                  <a:cubicBezTo>
                    <a:pt x="4" y="13"/>
                    <a:pt x="5" y="12"/>
                    <a:pt x="5" y="12"/>
                  </a:cubicBezTo>
                  <a:cubicBezTo>
                    <a:pt x="5" y="12"/>
                    <a:pt x="5" y="12"/>
                    <a:pt x="5" y="12"/>
                  </a:cubicBezTo>
                  <a:cubicBezTo>
                    <a:pt x="5" y="12"/>
                    <a:pt x="5" y="12"/>
                    <a:pt x="6" y="12"/>
                  </a:cubicBezTo>
                  <a:cubicBezTo>
                    <a:pt x="6" y="12"/>
                    <a:pt x="6" y="12"/>
                    <a:pt x="6" y="12"/>
                  </a:cubicBezTo>
                  <a:cubicBezTo>
                    <a:pt x="6" y="12"/>
                    <a:pt x="7" y="12"/>
                    <a:pt x="7" y="12"/>
                  </a:cubicBezTo>
                  <a:cubicBezTo>
                    <a:pt x="7" y="12"/>
                    <a:pt x="7" y="12"/>
                    <a:pt x="7" y="12"/>
                  </a:cubicBezTo>
                  <a:cubicBezTo>
                    <a:pt x="8" y="12"/>
                    <a:pt x="8" y="12"/>
                    <a:pt x="8" y="11"/>
                  </a:cubicBezTo>
                  <a:cubicBezTo>
                    <a:pt x="8" y="11"/>
                    <a:pt x="8" y="11"/>
                    <a:pt x="8" y="11"/>
                  </a:cubicBezTo>
                  <a:cubicBezTo>
                    <a:pt x="9" y="11"/>
                    <a:pt x="9" y="11"/>
                    <a:pt x="9" y="11"/>
                  </a:cubicBezTo>
                  <a:cubicBezTo>
                    <a:pt x="9" y="11"/>
                    <a:pt x="9" y="11"/>
                    <a:pt x="9" y="11"/>
                  </a:cubicBezTo>
                  <a:cubicBezTo>
                    <a:pt x="9" y="11"/>
                    <a:pt x="10" y="11"/>
                    <a:pt x="10" y="12"/>
                  </a:cubicBezTo>
                  <a:cubicBezTo>
                    <a:pt x="10" y="12"/>
                    <a:pt x="9" y="12"/>
                    <a:pt x="9" y="12"/>
                  </a:cubicBezTo>
                  <a:cubicBezTo>
                    <a:pt x="9" y="12"/>
                    <a:pt x="9" y="12"/>
                    <a:pt x="9" y="12"/>
                  </a:cubicBezTo>
                  <a:cubicBezTo>
                    <a:pt x="9" y="12"/>
                    <a:pt x="9" y="12"/>
                    <a:pt x="10" y="12"/>
                  </a:cubicBezTo>
                  <a:cubicBezTo>
                    <a:pt x="10" y="12"/>
                    <a:pt x="10" y="12"/>
                    <a:pt x="10" y="12"/>
                  </a:cubicBezTo>
                  <a:cubicBezTo>
                    <a:pt x="10" y="12"/>
                    <a:pt x="10" y="12"/>
                    <a:pt x="10" y="12"/>
                  </a:cubicBezTo>
                  <a:cubicBezTo>
                    <a:pt x="10" y="12"/>
                    <a:pt x="10" y="12"/>
                    <a:pt x="11" y="12"/>
                  </a:cubicBezTo>
                  <a:cubicBezTo>
                    <a:pt x="11" y="12"/>
                    <a:pt x="11" y="12"/>
                    <a:pt x="11" y="12"/>
                  </a:cubicBezTo>
                  <a:cubicBezTo>
                    <a:pt x="11" y="12"/>
                    <a:pt x="11" y="12"/>
                    <a:pt x="11" y="12"/>
                  </a:cubicBezTo>
                  <a:cubicBezTo>
                    <a:pt x="11" y="12"/>
                    <a:pt x="12" y="12"/>
                    <a:pt x="12" y="12"/>
                  </a:cubicBezTo>
                  <a:cubicBezTo>
                    <a:pt x="12" y="12"/>
                    <a:pt x="12" y="12"/>
                    <a:pt x="12" y="11"/>
                  </a:cubicBezTo>
                  <a:cubicBezTo>
                    <a:pt x="12" y="11"/>
                    <a:pt x="12" y="11"/>
                    <a:pt x="12" y="11"/>
                  </a:cubicBezTo>
                  <a:cubicBezTo>
                    <a:pt x="12" y="11"/>
                    <a:pt x="12" y="10"/>
                    <a:pt x="12" y="10"/>
                  </a:cubicBezTo>
                  <a:cubicBezTo>
                    <a:pt x="12" y="10"/>
                    <a:pt x="12" y="10"/>
                    <a:pt x="12" y="9"/>
                  </a:cubicBezTo>
                  <a:cubicBezTo>
                    <a:pt x="12" y="9"/>
                    <a:pt x="12" y="9"/>
                    <a:pt x="12" y="9"/>
                  </a:cubicBezTo>
                  <a:cubicBezTo>
                    <a:pt x="12" y="9"/>
                    <a:pt x="11" y="9"/>
                    <a:pt x="11" y="9"/>
                  </a:cubicBezTo>
                  <a:cubicBezTo>
                    <a:pt x="11" y="9"/>
                    <a:pt x="11" y="10"/>
                    <a:pt x="11" y="10"/>
                  </a:cubicBezTo>
                  <a:cubicBezTo>
                    <a:pt x="11" y="10"/>
                    <a:pt x="10" y="10"/>
                    <a:pt x="10" y="10"/>
                  </a:cubicBezTo>
                  <a:cubicBezTo>
                    <a:pt x="10" y="10"/>
                    <a:pt x="9" y="10"/>
                    <a:pt x="9" y="10"/>
                  </a:cubicBezTo>
                  <a:cubicBezTo>
                    <a:pt x="9" y="10"/>
                    <a:pt x="8" y="10"/>
                    <a:pt x="8" y="10"/>
                  </a:cubicBezTo>
                  <a:cubicBezTo>
                    <a:pt x="8" y="10"/>
                    <a:pt x="8" y="10"/>
                    <a:pt x="8" y="10"/>
                  </a:cubicBezTo>
                  <a:cubicBezTo>
                    <a:pt x="7" y="10"/>
                    <a:pt x="7" y="10"/>
                    <a:pt x="7" y="10"/>
                  </a:cubicBezTo>
                  <a:cubicBezTo>
                    <a:pt x="7" y="10"/>
                    <a:pt x="7" y="11"/>
                    <a:pt x="7" y="11"/>
                  </a:cubicBezTo>
                  <a:cubicBezTo>
                    <a:pt x="7" y="11"/>
                    <a:pt x="7" y="11"/>
                    <a:pt x="7" y="11"/>
                  </a:cubicBezTo>
                  <a:cubicBezTo>
                    <a:pt x="7" y="11"/>
                    <a:pt x="6" y="11"/>
                    <a:pt x="6" y="11"/>
                  </a:cubicBezTo>
                  <a:cubicBezTo>
                    <a:pt x="6" y="11"/>
                    <a:pt x="6" y="11"/>
                    <a:pt x="6" y="11"/>
                  </a:cubicBezTo>
                  <a:cubicBezTo>
                    <a:pt x="6" y="11"/>
                    <a:pt x="6" y="11"/>
                    <a:pt x="6" y="10"/>
                  </a:cubicBezTo>
                  <a:cubicBezTo>
                    <a:pt x="6" y="10"/>
                    <a:pt x="5" y="10"/>
                    <a:pt x="5" y="10"/>
                  </a:cubicBezTo>
                  <a:cubicBezTo>
                    <a:pt x="5" y="10"/>
                    <a:pt x="5" y="10"/>
                    <a:pt x="5" y="10"/>
                  </a:cubicBezTo>
                  <a:cubicBezTo>
                    <a:pt x="5" y="9"/>
                    <a:pt x="5" y="9"/>
                    <a:pt x="5" y="9"/>
                  </a:cubicBezTo>
                  <a:cubicBezTo>
                    <a:pt x="5" y="9"/>
                    <a:pt x="4" y="9"/>
                    <a:pt x="4" y="9"/>
                  </a:cubicBezTo>
                  <a:cubicBezTo>
                    <a:pt x="4" y="8"/>
                    <a:pt x="4" y="8"/>
                    <a:pt x="4" y="8"/>
                  </a:cubicBezTo>
                  <a:cubicBezTo>
                    <a:pt x="4" y="8"/>
                    <a:pt x="4" y="8"/>
                    <a:pt x="5" y="8"/>
                  </a:cubicBezTo>
                  <a:cubicBezTo>
                    <a:pt x="5" y="8"/>
                    <a:pt x="5" y="8"/>
                    <a:pt x="5" y="7"/>
                  </a:cubicBezTo>
                  <a:cubicBezTo>
                    <a:pt x="5" y="7"/>
                    <a:pt x="5" y="7"/>
                    <a:pt x="4" y="7"/>
                  </a:cubicBezTo>
                  <a:cubicBezTo>
                    <a:pt x="4" y="7"/>
                    <a:pt x="4" y="7"/>
                    <a:pt x="4" y="7"/>
                  </a:cubicBezTo>
                  <a:cubicBezTo>
                    <a:pt x="4" y="7"/>
                    <a:pt x="3" y="7"/>
                    <a:pt x="3" y="7"/>
                  </a:cubicBezTo>
                  <a:cubicBezTo>
                    <a:pt x="3" y="7"/>
                    <a:pt x="3" y="7"/>
                    <a:pt x="3" y="6"/>
                  </a:cubicBezTo>
                  <a:cubicBezTo>
                    <a:pt x="3" y="6"/>
                    <a:pt x="3" y="6"/>
                    <a:pt x="2" y="6"/>
                  </a:cubicBezTo>
                  <a:cubicBezTo>
                    <a:pt x="2" y="6"/>
                    <a:pt x="2" y="6"/>
                    <a:pt x="2" y="6"/>
                  </a:cubicBezTo>
                  <a:cubicBezTo>
                    <a:pt x="2" y="6"/>
                    <a:pt x="2" y="6"/>
                    <a:pt x="2" y="6"/>
                  </a:cubicBezTo>
                  <a:cubicBezTo>
                    <a:pt x="2" y="6"/>
                    <a:pt x="1" y="6"/>
                    <a:pt x="1" y="6"/>
                  </a:cubicBezTo>
                  <a:cubicBezTo>
                    <a:pt x="1" y="6"/>
                    <a:pt x="1" y="6"/>
                    <a:pt x="1" y="6"/>
                  </a:cubicBezTo>
                  <a:cubicBezTo>
                    <a:pt x="1" y="6"/>
                    <a:pt x="0" y="6"/>
                    <a:pt x="0" y="6"/>
                  </a:cubicBezTo>
                  <a:cubicBezTo>
                    <a:pt x="0" y="6"/>
                    <a:pt x="0" y="6"/>
                    <a:pt x="0" y="6"/>
                  </a:cubicBezTo>
                  <a:cubicBezTo>
                    <a:pt x="0" y="6"/>
                    <a:pt x="0" y="5"/>
                    <a:pt x="0" y="5"/>
                  </a:cubicBezTo>
                  <a:cubicBezTo>
                    <a:pt x="0" y="5"/>
                    <a:pt x="1" y="5"/>
                    <a:pt x="1" y="5"/>
                  </a:cubicBezTo>
                  <a:cubicBezTo>
                    <a:pt x="1" y="5"/>
                    <a:pt x="1" y="5"/>
                    <a:pt x="1" y="5"/>
                  </a:cubicBezTo>
                  <a:cubicBezTo>
                    <a:pt x="2" y="5"/>
                    <a:pt x="1" y="4"/>
                    <a:pt x="1" y="4"/>
                  </a:cubicBezTo>
                  <a:cubicBezTo>
                    <a:pt x="1" y="4"/>
                    <a:pt x="1" y="4"/>
                    <a:pt x="1" y="3"/>
                  </a:cubicBezTo>
                  <a:cubicBezTo>
                    <a:pt x="1" y="3"/>
                    <a:pt x="1" y="3"/>
                    <a:pt x="1" y="3"/>
                  </a:cubicBezTo>
                  <a:cubicBezTo>
                    <a:pt x="1" y="3"/>
                    <a:pt x="2" y="2"/>
                    <a:pt x="2" y="2"/>
                  </a:cubicBezTo>
                  <a:cubicBezTo>
                    <a:pt x="2" y="2"/>
                    <a:pt x="2" y="2"/>
                    <a:pt x="2" y="2"/>
                  </a:cubicBezTo>
                  <a:cubicBezTo>
                    <a:pt x="3" y="2"/>
                    <a:pt x="3" y="2"/>
                    <a:pt x="3" y="2"/>
                  </a:cubicBezTo>
                  <a:cubicBezTo>
                    <a:pt x="3" y="2"/>
                    <a:pt x="4" y="2"/>
                    <a:pt x="4" y="2"/>
                  </a:cubicBezTo>
                  <a:cubicBezTo>
                    <a:pt x="4" y="2"/>
                    <a:pt x="4" y="2"/>
                    <a:pt x="4" y="1"/>
                  </a:cubicBezTo>
                  <a:cubicBezTo>
                    <a:pt x="5" y="1"/>
                    <a:pt x="5" y="1"/>
                    <a:pt x="5" y="1"/>
                  </a:cubicBezTo>
                  <a:cubicBezTo>
                    <a:pt x="5" y="1"/>
                    <a:pt x="5" y="1"/>
                    <a:pt x="5" y="1"/>
                  </a:cubicBezTo>
                  <a:cubicBezTo>
                    <a:pt x="6" y="1"/>
                    <a:pt x="6" y="0"/>
                    <a:pt x="6" y="0"/>
                  </a:cubicBezTo>
                  <a:cubicBezTo>
                    <a:pt x="6" y="0"/>
                    <a:pt x="6" y="0"/>
                    <a:pt x="7" y="0"/>
                  </a:cubicBezTo>
                  <a:cubicBezTo>
                    <a:pt x="7" y="0"/>
                    <a:pt x="7" y="0"/>
                    <a:pt x="7" y="0"/>
                  </a:cubicBezTo>
                  <a:cubicBezTo>
                    <a:pt x="7" y="0"/>
                    <a:pt x="8" y="1"/>
                    <a:pt x="8" y="1"/>
                  </a:cubicBezTo>
                  <a:cubicBezTo>
                    <a:pt x="8" y="1"/>
                    <a:pt x="8" y="1"/>
                    <a:pt x="8" y="1"/>
                  </a:cubicBezTo>
                  <a:cubicBezTo>
                    <a:pt x="9" y="1"/>
                    <a:pt x="9" y="2"/>
                    <a:pt x="9" y="2"/>
                  </a:cubicBezTo>
                  <a:cubicBezTo>
                    <a:pt x="9" y="2"/>
                    <a:pt x="10" y="2"/>
                    <a:pt x="10" y="2"/>
                  </a:cubicBezTo>
                  <a:cubicBezTo>
                    <a:pt x="10" y="2"/>
                    <a:pt x="11" y="2"/>
                    <a:pt x="11" y="2"/>
                  </a:cubicBezTo>
                  <a:cubicBezTo>
                    <a:pt x="11" y="2"/>
                    <a:pt x="12" y="2"/>
                    <a:pt x="12" y="2"/>
                  </a:cubicBezTo>
                  <a:cubicBezTo>
                    <a:pt x="12" y="2"/>
                    <a:pt x="13" y="2"/>
                    <a:pt x="13" y="2"/>
                  </a:cubicBezTo>
                  <a:cubicBezTo>
                    <a:pt x="13" y="2"/>
                    <a:pt x="13" y="3"/>
                    <a:pt x="13" y="3"/>
                  </a:cubicBezTo>
                  <a:cubicBezTo>
                    <a:pt x="13" y="3"/>
                    <a:pt x="13" y="4"/>
                    <a:pt x="13" y="4"/>
                  </a:cubicBezTo>
                  <a:cubicBezTo>
                    <a:pt x="13" y="4"/>
                    <a:pt x="14" y="4"/>
                    <a:pt x="14" y="4"/>
                  </a:cubicBezTo>
                  <a:cubicBezTo>
                    <a:pt x="14" y="5"/>
                    <a:pt x="14" y="5"/>
                    <a:pt x="14" y="5"/>
                  </a:cubicBezTo>
                  <a:cubicBezTo>
                    <a:pt x="14" y="5"/>
                    <a:pt x="13" y="6"/>
                    <a:pt x="13" y="6"/>
                  </a:cubicBezTo>
                  <a:cubicBezTo>
                    <a:pt x="13" y="7"/>
                    <a:pt x="13" y="7"/>
                    <a:pt x="13" y="7"/>
                  </a:cubicBezTo>
                  <a:cubicBezTo>
                    <a:pt x="13" y="8"/>
                    <a:pt x="13" y="8"/>
                    <a:pt x="13" y="9"/>
                  </a:cubicBezTo>
                  <a:cubicBezTo>
                    <a:pt x="13" y="9"/>
                    <a:pt x="14" y="10"/>
                    <a:pt x="14" y="11"/>
                  </a:cubicBezTo>
                  <a:cubicBezTo>
                    <a:pt x="14" y="11"/>
                    <a:pt x="14" y="11"/>
                    <a:pt x="14" y="11"/>
                  </a:cubicBezTo>
                  <a:cubicBezTo>
                    <a:pt x="14" y="12"/>
                    <a:pt x="14" y="12"/>
                    <a:pt x="14" y="12"/>
                  </a:cubicBezTo>
                  <a:cubicBezTo>
                    <a:pt x="14" y="12"/>
                    <a:pt x="14" y="12"/>
                    <a:pt x="14" y="12"/>
                  </a:cubicBezTo>
                  <a:cubicBezTo>
                    <a:pt x="14" y="12"/>
                    <a:pt x="14" y="12"/>
                    <a:pt x="14" y="12"/>
                  </a:cubicBezTo>
                  <a:cubicBezTo>
                    <a:pt x="14" y="12"/>
                    <a:pt x="14" y="12"/>
                    <a:pt x="15" y="12"/>
                  </a:cubicBezTo>
                  <a:cubicBezTo>
                    <a:pt x="15" y="12"/>
                    <a:pt x="15" y="12"/>
                    <a:pt x="15" y="12"/>
                  </a:cubicBezTo>
                  <a:cubicBezTo>
                    <a:pt x="15" y="12"/>
                    <a:pt x="15" y="13"/>
                    <a:pt x="15" y="13"/>
                  </a:cubicBezTo>
                  <a:cubicBezTo>
                    <a:pt x="15" y="13"/>
                    <a:pt x="15" y="14"/>
                    <a:pt x="15" y="14"/>
                  </a:cubicBezTo>
                  <a:cubicBezTo>
                    <a:pt x="15" y="14"/>
                    <a:pt x="15" y="14"/>
                    <a:pt x="15" y="14"/>
                  </a:cubicBezTo>
                  <a:cubicBezTo>
                    <a:pt x="15" y="14"/>
                    <a:pt x="15" y="15"/>
                    <a:pt x="16" y="15"/>
                  </a:cubicBezTo>
                  <a:cubicBezTo>
                    <a:pt x="16" y="15"/>
                    <a:pt x="16" y="15"/>
                    <a:pt x="16" y="15"/>
                  </a:cubicBezTo>
                  <a:cubicBezTo>
                    <a:pt x="16" y="16"/>
                    <a:pt x="16" y="16"/>
                    <a:pt x="16" y="16"/>
                  </a:cubicBezTo>
                  <a:cubicBezTo>
                    <a:pt x="16" y="16"/>
                    <a:pt x="16" y="16"/>
                    <a:pt x="16" y="16"/>
                  </a:cubicBezTo>
                  <a:cubicBezTo>
                    <a:pt x="16" y="16"/>
                    <a:pt x="17" y="16"/>
                    <a:pt x="17" y="16"/>
                  </a:cubicBezTo>
                  <a:cubicBezTo>
                    <a:pt x="17" y="16"/>
                    <a:pt x="17" y="15"/>
                    <a:pt x="18" y="15"/>
                  </a:cubicBezTo>
                  <a:cubicBezTo>
                    <a:pt x="18" y="15"/>
                    <a:pt x="18" y="15"/>
                    <a:pt x="18" y="15"/>
                  </a:cubicBezTo>
                  <a:cubicBezTo>
                    <a:pt x="18" y="14"/>
                    <a:pt x="19" y="14"/>
                    <a:pt x="19" y="14"/>
                  </a:cubicBezTo>
                  <a:cubicBezTo>
                    <a:pt x="19" y="14"/>
                    <a:pt x="19" y="13"/>
                    <a:pt x="19" y="13"/>
                  </a:cubicBezTo>
                  <a:cubicBezTo>
                    <a:pt x="19" y="13"/>
                    <a:pt x="20" y="13"/>
                    <a:pt x="20" y="13"/>
                  </a:cubicBezTo>
                  <a:cubicBezTo>
                    <a:pt x="20" y="12"/>
                    <a:pt x="20" y="12"/>
                    <a:pt x="21" y="12"/>
                  </a:cubicBezTo>
                  <a:cubicBezTo>
                    <a:pt x="21" y="12"/>
                    <a:pt x="21" y="12"/>
                    <a:pt x="21" y="11"/>
                  </a:cubicBezTo>
                  <a:cubicBezTo>
                    <a:pt x="21" y="11"/>
                    <a:pt x="22" y="11"/>
                    <a:pt x="22" y="11"/>
                  </a:cubicBezTo>
                  <a:cubicBezTo>
                    <a:pt x="22" y="11"/>
                    <a:pt x="22" y="11"/>
                    <a:pt x="22" y="10"/>
                  </a:cubicBezTo>
                  <a:cubicBezTo>
                    <a:pt x="22" y="10"/>
                    <a:pt x="22" y="10"/>
                    <a:pt x="22" y="10"/>
                  </a:cubicBezTo>
                  <a:cubicBezTo>
                    <a:pt x="22" y="10"/>
                    <a:pt x="23" y="9"/>
                    <a:pt x="23" y="9"/>
                  </a:cubicBezTo>
                  <a:cubicBezTo>
                    <a:pt x="23" y="9"/>
                    <a:pt x="23" y="9"/>
                    <a:pt x="24" y="9"/>
                  </a:cubicBezTo>
                  <a:cubicBezTo>
                    <a:pt x="24" y="8"/>
                    <a:pt x="24" y="8"/>
                    <a:pt x="25" y="8"/>
                  </a:cubicBezTo>
                  <a:cubicBezTo>
                    <a:pt x="25" y="8"/>
                    <a:pt x="25" y="8"/>
                    <a:pt x="26" y="7"/>
                  </a:cubicBezTo>
                  <a:cubicBezTo>
                    <a:pt x="26" y="7"/>
                    <a:pt x="26" y="7"/>
                    <a:pt x="26" y="7"/>
                  </a:cubicBezTo>
                  <a:cubicBezTo>
                    <a:pt x="27" y="7"/>
                    <a:pt x="27" y="6"/>
                    <a:pt x="27" y="6"/>
                  </a:cubicBezTo>
                  <a:cubicBezTo>
                    <a:pt x="27" y="6"/>
                    <a:pt x="27" y="6"/>
                    <a:pt x="27" y="6"/>
                  </a:cubicBezTo>
                  <a:cubicBezTo>
                    <a:pt x="28" y="6"/>
                    <a:pt x="28" y="6"/>
                    <a:pt x="28" y="6"/>
                  </a:cubicBezTo>
                  <a:cubicBezTo>
                    <a:pt x="28" y="6"/>
                    <a:pt x="28" y="6"/>
                    <a:pt x="28" y="6"/>
                  </a:cubicBezTo>
                  <a:cubicBezTo>
                    <a:pt x="28" y="6"/>
                    <a:pt x="28" y="7"/>
                    <a:pt x="28" y="7"/>
                  </a:cubicBezTo>
                  <a:cubicBezTo>
                    <a:pt x="28" y="7"/>
                    <a:pt x="29" y="7"/>
                    <a:pt x="29" y="7"/>
                  </a:cubicBezTo>
                  <a:cubicBezTo>
                    <a:pt x="29" y="7"/>
                    <a:pt x="29" y="7"/>
                    <a:pt x="29" y="7"/>
                  </a:cubicBezTo>
                  <a:cubicBezTo>
                    <a:pt x="30" y="7"/>
                    <a:pt x="30" y="8"/>
                    <a:pt x="30" y="8"/>
                  </a:cubicBezTo>
                  <a:cubicBezTo>
                    <a:pt x="30" y="8"/>
                    <a:pt x="31" y="8"/>
                    <a:pt x="31" y="8"/>
                  </a:cubicBezTo>
                  <a:cubicBezTo>
                    <a:pt x="31" y="8"/>
                    <a:pt x="31" y="9"/>
                    <a:pt x="32" y="9"/>
                  </a:cubicBezTo>
                  <a:cubicBezTo>
                    <a:pt x="32" y="9"/>
                    <a:pt x="32" y="9"/>
                    <a:pt x="32" y="9"/>
                  </a:cubicBezTo>
                  <a:cubicBezTo>
                    <a:pt x="33" y="9"/>
                    <a:pt x="33" y="10"/>
                    <a:pt x="33" y="10"/>
                  </a:cubicBezTo>
                  <a:cubicBezTo>
                    <a:pt x="33" y="10"/>
                    <a:pt x="34" y="10"/>
                    <a:pt x="34" y="10"/>
                  </a:cubicBezTo>
                  <a:cubicBezTo>
                    <a:pt x="34" y="10"/>
                    <a:pt x="34" y="10"/>
                    <a:pt x="34" y="10"/>
                  </a:cubicBezTo>
                  <a:cubicBezTo>
                    <a:pt x="34" y="10"/>
                    <a:pt x="35" y="11"/>
                    <a:pt x="35" y="11"/>
                  </a:cubicBezTo>
                  <a:cubicBezTo>
                    <a:pt x="35" y="11"/>
                    <a:pt x="35" y="11"/>
                    <a:pt x="35" y="11"/>
                  </a:cubicBezTo>
                  <a:cubicBezTo>
                    <a:pt x="36" y="11"/>
                    <a:pt x="36" y="11"/>
                    <a:pt x="36" y="11"/>
                  </a:cubicBezTo>
                  <a:cubicBezTo>
                    <a:pt x="36" y="11"/>
                    <a:pt x="37" y="11"/>
                    <a:pt x="37" y="11"/>
                  </a:cubicBezTo>
                  <a:cubicBezTo>
                    <a:pt x="37" y="11"/>
                    <a:pt x="37" y="11"/>
                    <a:pt x="37" y="11"/>
                  </a:cubicBezTo>
                  <a:cubicBezTo>
                    <a:pt x="37" y="11"/>
                    <a:pt x="38" y="11"/>
                    <a:pt x="38" y="11"/>
                  </a:cubicBezTo>
                  <a:cubicBezTo>
                    <a:pt x="38" y="11"/>
                    <a:pt x="38" y="11"/>
                    <a:pt x="38" y="11"/>
                  </a:cubicBezTo>
                  <a:cubicBezTo>
                    <a:pt x="38" y="12"/>
                    <a:pt x="38" y="12"/>
                    <a:pt x="39" y="12"/>
                  </a:cubicBezTo>
                  <a:cubicBezTo>
                    <a:pt x="39" y="12"/>
                    <a:pt x="39" y="12"/>
                    <a:pt x="39" y="12"/>
                  </a:cubicBezTo>
                  <a:cubicBezTo>
                    <a:pt x="39" y="12"/>
                    <a:pt x="40" y="12"/>
                    <a:pt x="40" y="12"/>
                  </a:cubicBezTo>
                  <a:cubicBezTo>
                    <a:pt x="39" y="24"/>
                    <a:pt x="39" y="24"/>
                    <a:pt x="39" y="24"/>
                  </a:cubicBezTo>
                  <a:cubicBezTo>
                    <a:pt x="39" y="31"/>
                    <a:pt x="39" y="31"/>
                    <a:pt x="39" y="31"/>
                  </a:cubicBezTo>
                  <a:cubicBezTo>
                    <a:pt x="39" y="33"/>
                    <a:pt x="39" y="33"/>
                    <a:pt x="39" y="33"/>
                  </a:cubicBezTo>
                  <a:lnTo>
                    <a:pt x="38" y="48"/>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78" name="Freeform 923"/>
            <p:cNvSpPr>
              <a:spLocks/>
            </p:cNvSpPr>
            <p:nvPr/>
          </p:nvSpPr>
          <p:spPr bwMode="auto">
            <a:xfrm>
              <a:off x="9737254" y="5716426"/>
              <a:ext cx="8791" cy="8791"/>
            </a:xfrm>
            <a:custGeom>
              <a:avLst/>
              <a:gdLst>
                <a:gd name="T0" fmla="*/ 1 w 1"/>
                <a:gd name="T1" fmla="*/ 1 h 1"/>
                <a:gd name="T2" fmla="*/ 1 w 1"/>
                <a:gd name="T3" fmla="*/ 0 h 1"/>
                <a:gd name="T4" fmla="*/ 1 w 1"/>
                <a:gd name="T5" fmla="*/ 0 h 1"/>
                <a:gd name="T6" fmla="*/ 0 w 1"/>
                <a:gd name="T7" fmla="*/ 1 h 1"/>
                <a:gd name="T8" fmla="*/ 0 w 1"/>
                <a:gd name="T9" fmla="*/ 1 h 1"/>
                <a:gd name="T10" fmla="*/ 1 w 1"/>
                <a:gd name="T11" fmla="*/ 1 h 1"/>
                <a:gd name="T12" fmla="*/ 1 w 1"/>
                <a:gd name="T13" fmla="*/ 1 h 1"/>
                <a:gd name="T14" fmla="*/ 1 w 1"/>
                <a:gd name="T15" fmla="*/ 1 h 1"/>
                <a:gd name="T16" fmla="*/ 1 w 1"/>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1" y="1"/>
                  </a:moveTo>
                  <a:cubicBezTo>
                    <a:pt x="1" y="0"/>
                    <a:pt x="1" y="0"/>
                    <a:pt x="1" y="0"/>
                  </a:cubicBezTo>
                  <a:cubicBezTo>
                    <a:pt x="1" y="0"/>
                    <a:pt x="1" y="0"/>
                    <a:pt x="1" y="0"/>
                  </a:cubicBezTo>
                  <a:cubicBezTo>
                    <a:pt x="1" y="0"/>
                    <a:pt x="0" y="1"/>
                    <a:pt x="0" y="1"/>
                  </a:cubicBezTo>
                  <a:cubicBezTo>
                    <a:pt x="0" y="1"/>
                    <a:pt x="0" y="1"/>
                    <a:pt x="0" y="1"/>
                  </a:cubicBezTo>
                  <a:cubicBezTo>
                    <a:pt x="0" y="1"/>
                    <a:pt x="1" y="1"/>
                    <a:pt x="1" y="1"/>
                  </a:cubicBezTo>
                  <a:cubicBezTo>
                    <a:pt x="1" y="1"/>
                    <a:pt x="1" y="1"/>
                    <a:pt x="1" y="1"/>
                  </a:cubicBezTo>
                  <a:cubicBezTo>
                    <a:pt x="1" y="1"/>
                    <a:pt x="1" y="1"/>
                    <a:pt x="1" y="1"/>
                  </a:cubicBezTo>
                  <a:cubicBezTo>
                    <a:pt x="1" y="1"/>
                    <a:pt x="1" y="1"/>
                    <a:pt x="1"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79" name="Freeform 924"/>
            <p:cNvSpPr>
              <a:spLocks/>
            </p:cNvSpPr>
            <p:nvPr/>
          </p:nvSpPr>
          <p:spPr bwMode="auto">
            <a:xfrm>
              <a:off x="9754837" y="5696646"/>
              <a:ext cx="0" cy="8791"/>
            </a:xfrm>
            <a:custGeom>
              <a:avLst/>
              <a:gdLst>
                <a:gd name="T0" fmla="*/ 1 h 1"/>
                <a:gd name="T1" fmla="*/ 1 h 1"/>
                <a:gd name="T2" fmla="*/ 1 h 1"/>
                <a:gd name="T3" fmla="*/ 0 h 1"/>
                <a:gd name="T4" fmla="*/ 0 h 1"/>
                <a:gd name="T5" fmla="*/ 1 h 1"/>
                <a:gd name="T6" fmla="*/ 1 h 1"/>
              </a:gdLst>
              <a:ahLst/>
              <a:cxnLst>
                <a:cxn ang="0">
                  <a:pos x="0" y="T0"/>
                </a:cxn>
                <a:cxn ang="0">
                  <a:pos x="0" y="T1"/>
                </a:cxn>
                <a:cxn ang="0">
                  <a:pos x="0" y="T2"/>
                </a:cxn>
                <a:cxn ang="0">
                  <a:pos x="0" y="T3"/>
                </a:cxn>
                <a:cxn ang="0">
                  <a:pos x="0" y="T4"/>
                </a:cxn>
                <a:cxn ang="0">
                  <a:pos x="0" y="T5"/>
                </a:cxn>
                <a:cxn ang="0">
                  <a:pos x="0" y="T6"/>
                </a:cxn>
              </a:cxnLst>
              <a:rect l="0" t="0" r="r" b="b"/>
              <a:pathLst>
                <a:path h="1">
                  <a:moveTo>
                    <a:pt x="0" y="1"/>
                  </a:moveTo>
                  <a:cubicBezTo>
                    <a:pt x="0" y="1"/>
                    <a:pt x="0" y="1"/>
                    <a:pt x="0" y="1"/>
                  </a:cubicBezTo>
                  <a:cubicBezTo>
                    <a:pt x="0" y="1"/>
                    <a:pt x="0" y="1"/>
                    <a:pt x="0" y="1"/>
                  </a:cubicBezTo>
                  <a:cubicBezTo>
                    <a:pt x="0" y="0"/>
                    <a:pt x="0" y="0"/>
                    <a:pt x="0" y="0"/>
                  </a:cubicBezTo>
                  <a:cubicBezTo>
                    <a:pt x="0" y="0"/>
                    <a:pt x="0" y="0"/>
                    <a:pt x="0" y="0"/>
                  </a:cubicBezTo>
                  <a:cubicBezTo>
                    <a:pt x="0" y="0"/>
                    <a:pt x="0" y="1"/>
                    <a:pt x="0" y="1"/>
                  </a:cubicBezTo>
                  <a:cubicBezTo>
                    <a:pt x="0" y="1"/>
                    <a:pt x="0" y="1"/>
                    <a:pt x="0"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80" name="Freeform 925"/>
            <p:cNvSpPr>
              <a:spLocks/>
            </p:cNvSpPr>
            <p:nvPr/>
          </p:nvSpPr>
          <p:spPr bwMode="auto">
            <a:xfrm>
              <a:off x="9765826" y="5705437"/>
              <a:ext cx="8791" cy="10989"/>
            </a:xfrm>
            <a:custGeom>
              <a:avLst/>
              <a:gdLst>
                <a:gd name="T0" fmla="*/ 0 w 1"/>
                <a:gd name="T1" fmla="*/ 1 h 1"/>
                <a:gd name="T2" fmla="*/ 0 w 1"/>
                <a:gd name="T3" fmla="*/ 1 h 1"/>
                <a:gd name="T4" fmla="*/ 1 w 1"/>
                <a:gd name="T5" fmla="*/ 1 h 1"/>
                <a:gd name="T6" fmla="*/ 1 w 1"/>
                <a:gd name="T7" fmla="*/ 1 h 1"/>
                <a:gd name="T8" fmla="*/ 1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0" y="1"/>
                    <a:pt x="0" y="1"/>
                  </a:cubicBezTo>
                  <a:cubicBezTo>
                    <a:pt x="0" y="1"/>
                    <a:pt x="0" y="1"/>
                    <a:pt x="1" y="1"/>
                  </a:cubicBezTo>
                  <a:cubicBezTo>
                    <a:pt x="1" y="1"/>
                    <a:pt x="1" y="1"/>
                    <a:pt x="1" y="1"/>
                  </a:cubicBezTo>
                  <a:cubicBezTo>
                    <a:pt x="1" y="1"/>
                    <a:pt x="1" y="1"/>
                    <a:pt x="1" y="1"/>
                  </a:cubicBezTo>
                  <a:cubicBezTo>
                    <a:pt x="1" y="0"/>
                    <a:pt x="0" y="0"/>
                    <a:pt x="0"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81" name="Freeform 926"/>
            <p:cNvSpPr>
              <a:spLocks/>
            </p:cNvSpPr>
            <p:nvPr/>
          </p:nvSpPr>
          <p:spPr bwMode="auto">
            <a:xfrm>
              <a:off x="10016383" y="5558180"/>
              <a:ext cx="0" cy="8791"/>
            </a:xfrm>
            <a:custGeom>
              <a:avLst/>
              <a:gdLst>
                <a:gd name="T0" fmla="*/ 1 h 1"/>
                <a:gd name="T1" fmla="*/ 1 h 1"/>
                <a:gd name="T2" fmla="*/ 0 h 1"/>
                <a:gd name="T3" fmla="*/ 0 h 1"/>
                <a:gd name="T4" fmla="*/ 0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cubicBezTo>
                    <a:pt x="0" y="1"/>
                    <a:pt x="0" y="1"/>
                    <a:pt x="0" y="1"/>
                  </a:cubicBezTo>
                  <a:cubicBezTo>
                    <a:pt x="0" y="1"/>
                    <a:pt x="0" y="0"/>
                    <a:pt x="0" y="0"/>
                  </a:cubicBezTo>
                  <a:cubicBezTo>
                    <a:pt x="0" y="0"/>
                    <a:pt x="0" y="0"/>
                    <a:pt x="0" y="0"/>
                  </a:cubicBezTo>
                  <a:cubicBezTo>
                    <a:pt x="0" y="0"/>
                    <a:pt x="0" y="0"/>
                    <a:pt x="0" y="0"/>
                  </a:cubicBezTo>
                  <a:cubicBezTo>
                    <a:pt x="0" y="0"/>
                    <a:pt x="0" y="1"/>
                    <a:pt x="0"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82" name="Freeform 927"/>
            <p:cNvSpPr>
              <a:spLocks/>
            </p:cNvSpPr>
            <p:nvPr/>
          </p:nvSpPr>
          <p:spPr bwMode="auto">
            <a:xfrm>
              <a:off x="9998800" y="5575763"/>
              <a:ext cx="8791" cy="0"/>
            </a:xfrm>
            <a:custGeom>
              <a:avLst/>
              <a:gdLst>
                <a:gd name="T0" fmla="*/ 0 w 1"/>
                <a:gd name="T1" fmla="*/ 0 w 1"/>
                <a:gd name="T2" fmla="*/ 0 w 1"/>
                <a:gd name="T3" fmla="*/ 0 w 1"/>
                <a:gd name="T4" fmla="*/ 0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0" y="0"/>
                    <a:pt x="0" y="0"/>
                    <a:pt x="0" y="0"/>
                  </a:cubicBezTo>
                  <a:cubicBezTo>
                    <a:pt x="0" y="0"/>
                    <a:pt x="0" y="0"/>
                    <a:pt x="0" y="0"/>
                  </a:cubicBezTo>
                  <a:cubicBezTo>
                    <a:pt x="0" y="0"/>
                    <a:pt x="0" y="0"/>
                    <a:pt x="0" y="0"/>
                  </a:cubicBezTo>
                  <a:cubicBezTo>
                    <a:pt x="0" y="0"/>
                    <a:pt x="0" y="0"/>
                    <a:pt x="0" y="0"/>
                  </a:cubicBezTo>
                  <a:cubicBezTo>
                    <a:pt x="1" y="0"/>
                    <a:pt x="1" y="0"/>
                    <a:pt x="0"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83" name="Freeform 956"/>
            <p:cNvSpPr>
              <a:spLocks/>
            </p:cNvSpPr>
            <p:nvPr/>
          </p:nvSpPr>
          <p:spPr bwMode="auto">
            <a:xfrm>
              <a:off x="9671318" y="5725218"/>
              <a:ext cx="8791" cy="8791"/>
            </a:xfrm>
            <a:custGeom>
              <a:avLst/>
              <a:gdLst>
                <a:gd name="T0" fmla="*/ 0 w 1"/>
                <a:gd name="T1" fmla="*/ 1 h 1"/>
                <a:gd name="T2" fmla="*/ 1 w 1"/>
                <a:gd name="T3" fmla="*/ 0 h 1"/>
                <a:gd name="T4" fmla="*/ 0 w 1"/>
                <a:gd name="T5" fmla="*/ 0 h 1"/>
                <a:gd name="T6" fmla="*/ 0 w 1"/>
                <a:gd name="T7" fmla="*/ 0 h 1"/>
                <a:gd name="T8" fmla="*/ 0 w 1"/>
                <a:gd name="T9" fmla="*/ 0 h 1"/>
                <a:gd name="T10" fmla="*/ 0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0" y="1"/>
                    <a:pt x="1" y="0"/>
                    <a:pt x="1" y="0"/>
                  </a:cubicBezTo>
                  <a:cubicBezTo>
                    <a:pt x="1" y="0"/>
                    <a:pt x="0" y="0"/>
                    <a:pt x="0" y="0"/>
                  </a:cubicBezTo>
                  <a:cubicBezTo>
                    <a:pt x="0" y="0"/>
                    <a:pt x="0" y="0"/>
                    <a:pt x="0" y="0"/>
                  </a:cubicBezTo>
                  <a:cubicBezTo>
                    <a:pt x="0" y="0"/>
                    <a:pt x="0" y="0"/>
                    <a:pt x="0" y="0"/>
                  </a:cubicBezTo>
                  <a:cubicBezTo>
                    <a:pt x="0" y="0"/>
                    <a:pt x="0" y="1"/>
                    <a:pt x="0" y="1"/>
                  </a:cubicBezTo>
                  <a:cubicBezTo>
                    <a:pt x="0" y="1"/>
                    <a:pt x="0" y="1"/>
                    <a:pt x="0"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84" name="Freeform 983"/>
            <p:cNvSpPr>
              <a:spLocks/>
            </p:cNvSpPr>
            <p:nvPr/>
          </p:nvSpPr>
          <p:spPr bwMode="auto">
            <a:xfrm>
              <a:off x="8310839" y="5241687"/>
              <a:ext cx="10989" cy="0"/>
            </a:xfrm>
            <a:custGeom>
              <a:avLst/>
              <a:gdLst>
                <a:gd name="T0" fmla="*/ 1 w 1"/>
                <a:gd name="T1" fmla="*/ 0 w 1"/>
                <a:gd name="T2" fmla="*/ 0 w 1"/>
                <a:gd name="T3" fmla="*/ 0 w 1"/>
                <a:gd name="T4" fmla="*/ 0 w 1"/>
                <a:gd name="T5" fmla="*/ 1 w 1"/>
                <a:gd name="T6" fmla="*/ 1 w 1"/>
              </a:gdLst>
              <a:ahLst/>
              <a:cxnLst>
                <a:cxn ang="0">
                  <a:pos x="T0" y="0"/>
                </a:cxn>
                <a:cxn ang="0">
                  <a:pos x="T1" y="0"/>
                </a:cxn>
                <a:cxn ang="0">
                  <a:pos x="T2" y="0"/>
                </a:cxn>
                <a:cxn ang="0">
                  <a:pos x="T3" y="0"/>
                </a:cxn>
                <a:cxn ang="0">
                  <a:pos x="T4" y="0"/>
                </a:cxn>
                <a:cxn ang="0">
                  <a:pos x="T5" y="0"/>
                </a:cxn>
                <a:cxn ang="0">
                  <a:pos x="T6" y="0"/>
                </a:cxn>
              </a:cxnLst>
              <a:rect l="0" t="0" r="r" b="b"/>
              <a:pathLst>
                <a:path w="1">
                  <a:moveTo>
                    <a:pt x="1" y="0"/>
                  </a:moveTo>
                  <a:cubicBezTo>
                    <a:pt x="0" y="0"/>
                    <a:pt x="0" y="0"/>
                    <a:pt x="0" y="0"/>
                  </a:cubicBezTo>
                  <a:cubicBezTo>
                    <a:pt x="0" y="0"/>
                    <a:pt x="0" y="0"/>
                    <a:pt x="0" y="0"/>
                  </a:cubicBezTo>
                  <a:cubicBezTo>
                    <a:pt x="0" y="0"/>
                    <a:pt x="0" y="0"/>
                    <a:pt x="0" y="0"/>
                  </a:cubicBezTo>
                  <a:cubicBezTo>
                    <a:pt x="0" y="0"/>
                    <a:pt x="0" y="0"/>
                    <a:pt x="0" y="0"/>
                  </a:cubicBezTo>
                  <a:cubicBezTo>
                    <a:pt x="0" y="0"/>
                    <a:pt x="1" y="0"/>
                    <a:pt x="1" y="0"/>
                  </a:cubicBezTo>
                  <a:cubicBezTo>
                    <a:pt x="1" y="0"/>
                    <a:pt x="1" y="0"/>
                    <a:pt x="1"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85" name="Freeform 984"/>
            <p:cNvSpPr>
              <a:spLocks/>
            </p:cNvSpPr>
            <p:nvPr/>
          </p:nvSpPr>
          <p:spPr bwMode="auto">
            <a:xfrm>
              <a:off x="8321828" y="5230698"/>
              <a:ext cx="8791" cy="10989"/>
            </a:xfrm>
            <a:custGeom>
              <a:avLst/>
              <a:gdLst>
                <a:gd name="T0" fmla="*/ 0 w 1"/>
                <a:gd name="T1" fmla="*/ 1 h 1"/>
                <a:gd name="T2" fmla="*/ 0 w 1"/>
                <a:gd name="T3" fmla="*/ 0 h 1"/>
                <a:gd name="T4" fmla="*/ 0 w 1"/>
                <a:gd name="T5" fmla="*/ 0 h 1"/>
                <a:gd name="T6" fmla="*/ 0 w 1"/>
                <a:gd name="T7" fmla="*/ 0 h 1"/>
                <a:gd name="T8" fmla="*/ 0 w 1"/>
                <a:gd name="T9" fmla="*/ 0 h 1"/>
                <a:gd name="T10" fmla="*/ 1 w 1"/>
                <a:gd name="T11" fmla="*/ 0 h 1"/>
                <a:gd name="T12" fmla="*/ 1 w 1"/>
                <a:gd name="T13" fmla="*/ 1 h 1"/>
                <a:gd name="T14" fmla="*/ 1 w 1"/>
                <a:gd name="T15" fmla="*/ 1 h 1"/>
                <a:gd name="T16" fmla="*/ 0 w 1"/>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0" y="1"/>
                  </a:moveTo>
                  <a:cubicBezTo>
                    <a:pt x="0" y="1"/>
                    <a:pt x="0" y="0"/>
                    <a:pt x="0" y="0"/>
                  </a:cubicBezTo>
                  <a:cubicBezTo>
                    <a:pt x="0" y="0"/>
                    <a:pt x="0" y="0"/>
                    <a:pt x="0" y="0"/>
                  </a:cubicBezTo>
                  <a:cubicBezTo>
                    <a:pt x="0" y="0"/>
                    <a:pt x="0" y="0"/>
                    <a:pt x="0" y="0"/>
                  </a:cubicBezTo>
                  <a:cubicBezTo>
                    <a:pt x="0" y="0"/>
                    <a:pt x="0" y="0"/>
                    <a:pt x="0" y="0"/>
                  </a:cubicBezTo>
                  <a:cubicBezTo>
                    <a:pt x="1" y="0"/>
                    <a:pt x="1" y="0"/>
                    <a:pt x="1" y="0"/>
                  </a:cubicBezTo>
                  <a:cubicBezTo>
                    <a:pt x="1" y="0"/>
                    <a:pt x="1" y="0"/>
                    <a:pt x="1" y="1"/>
                  </a:cubicBezTo>
                  <a:cubicBezTo>
                    <a:pt x="1" y="1"/>
                    <a:pt x="1" y="1"/>
                    <a:pt x="1" y="1"/>
                  </a:cubicBezTo>
                  <a:cubicBezTo>
                    <a:pt x="1" y="1"/>
                    <a:pt x="0" y="1"/>
                    <a:pt x="0"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86" name="Freeform 985"/>
            <p:cNvSpPr>
              <a:spLocks/>
            </p:cNvSpPr>
            <p:nvPr/>
          </p:nvSpPr>
          <p:spPr bwMode="auto">
            <a:xfrm>
              <a:off x="8655904" y="5371361"/>
              <a:ext cx="8791" cy="8791"/>
            </a:xfrm>
            <a:custGeom>
              <a:avLst/>
              <a:gdLst>
                <a:gd name="T0" fmla="*/ 1 w 1"/>
                <a:gd name="T1" fmla="*/ 1 h 1"/>
                <a:gd name="T2" fmla="*/ 0 w 1"/>
                <a:gd name="T3" fmla="*/ 0 h 1"/>
                <a:gd name="T4" fmla="*/ 0 w 1"/>
                <a:gd name="T5" fmla="*/ 0 h 1"/>
                <a:gd name="T6" fmla="*/ 0 w 1"/>
                <a:gd name="T7" fmla="*/ 0 h 1"/>
                <a:gd name="T8" fmla="*/ 0 w 1"/>
                <a:gd name="T9" fmla="*/ 0 h 1"/>
                <a:gd name="T10" fmla="*/ 0 w 1"/>
                <a:gd name="T11" fmla="*/ 0 h 1"/>
                <a:gd name="T12" fmla="*/ 1 w 1"/>
                <a:gd name="T13" fmla="*/ 0 h 1"/>
                <a:gd name="T14" fmla="*/ 1 w 1"/>
                <a:gd name="T15" fmla="*/ 0 h 1"/>
                <a:gd name="T16" fmla="*/ 1 w 1"/>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1" y="1"/>
                  </a:moveTo>
                  <a:cubicBezTo>
                    <a:pt x="0" y="1"/>
                    <a:pt x="0" y="0"/>
                    <a:pt x="0" y="0"/>
                  </a:cubicBezTo>
                  <a:cubicBezTo>
                    <a:pt x="0" y="0"/>
                    <a:pt x="0" y="0"/>
                    <a:pt x="0" y="0"/>
                  </a:cubicBezTo>
                  <a:cubicBezTo>
                    <a:pt x="0" y="0"/>
                    <a:pt x="0" y="0"/>
                    <a:pt x="0" y="0"/>
                  </a:cubicBezTo>
                  <a:cubicBezTo>
                    <a:pt x="0" y="0"/>
                    <a:pt x="0" y="0"/>
                    <a:pt x="0" y="0"/>
                  </a:cubicBezTo>
                  <a:cubicBezTo>
                    <a:pt x="0" y="0"/>
                    <a:pt x="0" y="0"/>
                    <a:pt x="0" y="0"/>
                  </a:cubicBezTo>
                  <a:cubicBezTo>
                    <a:pt x="1" y="0"/>
                    <a:pt x="1" y="0"/>
                    <a:pt x="1" y="0"/>
                  </a:cubicBezTo>
                  <a:cubicBezTo>
                    <a:pt x="1" y="0"/>
                    <a:pt x="1" y="0"/>
                    <a:pt x="1" y="0"/>
                  </a:cubicBezTo>
                  <a:cubicBezTo>
                    <a:pt x="1" y="1"/>
                    <a:pt x="1" y="1"/>
                    <a:pt x="1"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87" name="Freeform 986"/>
            <p:cNvSpPr>
              <a:spLocks/>
            </p:cNvSpPr>
            <p:nvPr/>
          </p:nvSpPr>
          <p:spPr bwMode="auto">
            <a:xfrm>
              <a:off x="8664695" y="5388944"/>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88" name="Freeform 987"/>
            <p:cNvSpPr>
              <a:spLocks/>
            </p:cNvSpPr>
            <p:nvPr/>
          </p:nvSpPr>
          <p:spPr bwMode="auto">
            <a:xfrm>
              <a:off x="8675685" y="5388944"/>
              <a:ext cx="0" cy="10989"/>
            </a:xfrm>
            <a:custGeom>
              <a:avLst/>
              <a:gdLst>
                <a:gd name="T0" fmla="*/ 0 h 1"/>
                <a:gd name="T1" fmla="*/ 1 h 1"/>
                <a:gd name="T2" fmla="*/ 1 h 1"/>
                <a:gd name="T3" fmla="*/ 1 h 1"/>
                <a:gd name="T4" fmla="*/ 1 h 1"/>
                <a:gd name="T5" fmla="*/ 0 h 1"/>
              </a:gdLst>
              <a:ahLst/>
              <a:cxnLst>
                <a:cxn ang="0">
                  <a:pos x="0" y="T0"/>
                </a:cxn>
                <a:cxn ang="0">
                  <a:pos x="0" y="T1"/>
                </a:cxn>
                <a:cxn ang="0">
                  <a:pos x="0" y="T2"/>
                </a:cxn>
                <a:cxn ang="0">
                  <a:pos x="0" y="T3"/>
                </a:cxn>
                <a:cxn ang="0">
                  <a:pos x="0" y="T4"/>
                </a:cxn>
                <a:cxn ang="0">
                  <a:pos x="0" y="T5"/>
                </a:cxn>
              </a:cxnLst>
              <a:rect l="0" t="0" r="r" b="b"/>
              <a:pathLst>
                <a:path h="1">
                  <a:moveTo>
                    <a:pt x="0" y="0"/>
                  </a:moveTo>
                  <a:cubicBezTo>
                    <a:pt x="0" y="0"/>
                    <a:pt x="0" y="0"/>
                    <a:pt x="0" y="1"/>
                  </a:cubicBezTo>
                  <a:cubicBezTo>
                    <a:pt x="0" y="1"/>
                    <a:pt x="0" y="1"/>
                    <a:pt x="0" y="1"/>
                  </a:cubicBezTo>
                  <a:cubicBezTo>
                    <a:pt x="0" y="1"/>
                    <a:pt x="0" y="1"/>
                    <a:pt x="0" y="1"/>
                  </a:cubicBezTo>
                  <a:cubicBezTo>
                    <a:pt x="0" y="1"/>
                    <a:pt x="0" y="1"/>
                    <a:pt x="0" y="1"/>
                  </a:cubicBezTo>
                  <a:cubicBezTo>
                    <a:pt x="0" y="1"/>
                    <a:pt x="0" y="0"/>
                    <a:pt x="0"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89" name="Freeform 988"/>
            <p:cNvSpPr>
              <a:spLocks/>
            </p:cNvSpPr>
            <p:nvPr/>
          </p:nvSpPr>
          <p:spPr bwMode="auto">
            <a:xfrm>
              <a:off x="9159215" y="5314217"/>
              <a:ext cx="8791" cy="0"/>
            </a:xfrm>
            <a:custGeom>
              <a:avLst/>
              <a:gdLst>
                <a:gd name="T0" fmla="*/ 1 w 1"/>
                <a:gd name="T1" fmla="*/ 1 w 1"/>
                <a:gd name="T2" fmla="*/ 0 w 1"/>
                <a:gd name="T3" fmla="*/ 0 w 1"/>
                <a:gd name="T4" fmla="*/ 1 w 1"/>
                <a:gd name="T5" fmla="*/ 1 w 1"/>
                <a:gd name="T6" fmla="*/ 1 w 1"/>
                <a:gd name="T7" fmla="*/ 1 w 1"/>
                <a:gd name="T8"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1">
                  <a:moveTo>
                    <a:pt x="1" y="0"/>
                  </a:moveTo>
                  <a:cubicBezTo>
                    <a:pt x="1" y="0"/>
                    <a:pt x="1" y="0"/>
                    <a:pt x="1" y="0"/>
                  </a:cubicBezTo>
                  <a:cubicBezTo>
                    <a:pt x="1" y="0"/>
                    <a:pt x="0" y="0"/>
                    <a:pt x="0" y="0"/>
                  </a:cubicBezTo>
                  <a:cubicBezTo>
                    <a:pt x="0" y="0"/>
                    <a:pt x="0" y="0"/>
                    <a:pt x="0" y="0"/>
                  </a:cubicBezTo>
                  <a:cubicBezTo>
                    <a:pt x="0" y="0"/>
                    <a:pt x="1" y="0"/>
                    <a:pt x="1" y="0"/>
                  </a:cubicBezTo>
                  <a:cubicBezTo>
                    <a:pt x="1" y="0"/>
                    <a:pt x="1" y="0"/>
                    <a:pt x="1" y="0"/>
                  </a:cubicBezTo>
                  <a:cubicBezTo>
                    <a:pt x="1" y="0"/>
                    <a:pt x="1" y="0"/>
                    <a:pt x="1" y="0"/>
                  </a:cubicBezTo>
                  <a:cubicBezTo>
                    <a:pt x="1" y="0"/>
                    <a:pt x="1" y="0"/>
                    <a:pt x="1" y="0"/>
                  </a:cubicBezTo>
                  <a:cubicBezTo>
                    <a:pt x="1" y="0"/>
                    <a:pt x="1" y="0"/>
                    <a:pt x="1"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90" name="Freeform 989"/>
            <p:cNvSpPr>
              <a:spLocks/>
            </p:cNvSpPr>
            <p:nvPr/>
          </p:nvSpPr>
          <p:spPr bwMode="auto">
            <a:xfrm>
              <a:off x="9187787" y="5276853"/>
              <a:ext cx="8791" cy="10989"/>
            </a:xfrm>
            <a:custGeom>
              <a:avLst/>
              <a:gdLst>
                <a:gd name="T0" fmla="*/ 1 w 1"/>
                <a:gd name="T1" fmla="*/ 1 h 1"/>
                <a:gd name="T2" fmla="*/ 1 w 1"/>
                <a:gd name="T3" fmla="*/ 1 h 1"/>
                <a:gd name="T4" fmla="*/ 0 w 1"/>
                <a:gd name="T5" fmla="*/ 1 h 1"/>
                <a:gd name="T6" fmla="*/ 0 w 1"/>
                <a:gd name="T7" fmla="*/ 1 h 1"/>
                <a:gd name="T8" fmla="*/ 0 w 1"/>
                <a:gd name="T9" fmla="*/ 1 h 1"/>
                <a:gd name="T10" fmla="*/ 1 w 1"/>
                <a:gd name="T11" fmla="*/ 1 h 1"/>
                <a:gd name="T12" fmla="*/ 1 w 1"/>
                <a:gd name="T13" fmla="*/ 1 h 1"/>
                <a:gd name="T14" fmla="*/ 1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1" y="1"/>
                  </a:moveTo>
                  <a:cubicBezTo>
                    <a:pt x="1" y="1"/>
                    <a:pt x="1" y="1"/>
                    <a:pt x="1" y="1"/>
                  </a:cubicBezTo>
                  <a:cubicBezTo>
                    <a:pt x="1" y="1"/>
                    <a:pt x="0" y="1"/>
                    <a:pt x="0" y="1"/>
                  </a:cubicBezTo>
                  <a:cubicBezTo>
                    <a:pt x="0" y="1"/>
                    <a:pt x="0" y="1"/>
                    <a:pt x="0" y="1"/>
                  </a:cubicBezTo>
                  <a:cubicBezTo>
                    <a:pt x="0" y="1"/>
                    <a:pt x="0" y="1"/>
                    <a:pt x="0" y="1"/>
                  </a:cubicBezTo>
                  <a:cubicBezTo>
                    <a:pt x="0" y="0"/>
                    <a:pt x="1" y="0"/>
                    <a:pt x="1" y="1"/>
                  </a:cubicBezTo>
                  <a:cubicBezTo>
                    <a:pt x="1" y="1"/>
                    <a:pt x="1" y="1"/>
                    <a:pt x="1" y="1"/>
                  </a:cubicBezTo>
                  <a:cubicBezTo>
                    <a:pt x="1" y="1"/>
                    <a:pt x="1" y="1"/>
                    <a:pt x="1"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91" name="Freeform 990"/>
            <p:cNvSpPr>
              <a:spLocks/>
            </p:cNvSpPr>
            <p:nvPr/>
          </p:nvSpPr>
          <p:spPr bwMode="auto">
            <a:xfrm>
              <a:off x="9196579" y="5296634"/>
              <a:ext cx="8791" cy="0"/>
            </a:xfrm>
            <a:custGeom>
              <a:avLst/>
              <a:gdLst>
                <a:gd name="T0" fmla="*/ 0 w 1"/>
                <a:gd name="T1" fmla="*/ 0 w 1"/>
                <a:gd name="T2" fmla="*/ 0 w 1"/>
                <a:gd name="T3" fmla="*/ 1 w 1"/>
                <a:gd name="T4" fmla="*/ 1 w 1"/>
                <a:gd name="T5" fmla="*/ 0 w 1"/>
              </a:gdLst>
              <a:ahLst/>
              <a:cxnLst>
                <a:cxn ang="0">
                  <a:pos x="T0" y="0"/>
                </a:cxn>
                <a:cxn ang="0">
                  <a:pos x="T1" y="0"/>
                </a:cxn>
                <a:cxn ang="0">
                  <a:pos x="T2" y="0"/>
                </a:cxn>
                <a:cxn ang="0">
                  <a:pos x="T3" y="0"/>
                </a:cxn>
                <a:cxn ang="0">
                  <a:pos x="T4" y="0"/>
                </a:cxn>
                <a:cxn ang="0">
                  <a:pos x="T5" y="0"/>
                </a:cxn>
              </a:cxnLst>
              <a:rect l="0" t="0" r="r" b="b"/>
              <a:pathLst>
                <a:path w="1">
                  <a:moveTo>
                    <a:pt x="0" y="0"/>
                  </a:moveTo>
                  <a:cubicBezTo>
                    <a:pt x="0" y="0"/>
                    <a:pt x="0" y="0"/>
                    <a:pt x="0" y="0"/>
                  </a:cubicBezTo>
                  <a:cubicBezTo>
                    <a:pt x="0" y="0"/>
                    <a:pt x="0" y="0"/>
                    <a:pt x="0" y="0"/>
                  </a:cubicBezTo>
                  <a:cubicBezTo>
                    <a:pt x="0" y="0"/>
                    <a:pt x="1" y="0"/>
                    <a:pt x="1" y="0"/>
                  </a:cubicBezTo>
                  <a:cubicBezTo>
                    <a:pt x="1" y="0"/>
                    <a:pt x="1" y="0"/>
                    <a:pt x="1" y="0"/>
                  </a:cubicBezTo>
                  <a:cubicBezTo>
                    <a:pt x="1" y="0"/>
                    <a:pt x="0" y="0"/>
                    <a:pt x="0"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92" name="Freeform 991"/>
            <p:cNvSpPr>
              <a:spLocks/>
            </p:cNvSpPr>
            <p:nvPr/>
          </p:nvSpPr>
          <p:spPr bwMode="auto">
            <a:xfrm>
              <a:off x="9225151" y="5268062"/>
              <a:ext cx="0" cy="19781"/>
            </a:xfrm>
            <a:custGeom>
              <a:avLst/>
              <a:gdLst>
                <a:gd name="T0" fmla="*/ 2 h 2"/>
                <a:gd name="T1" fmla="*/ 1 h 2"/>
                <a:gd name="T2" fmla="*/ 1 h 2"/>
                <a:gd name="T3" fmla="*/ 0 h 2"/>
                <a:gd name="T4" fmla="*/ 0 h 2"/>
                <a:gd name="T5" fmla="*/ 1 h 2"/>
                <a:gd name="T6" fmla="*/ 1 h 2"/>
                <a:gd name="T7" fmla="*/ 2 h 2"/>
                <a:gd name="T8" fmla="*/ 2 h 2"/>
                <a:gd name="T9" fmla="*/ 2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2"/>
                  </a:moveTo>
                  <a:cubicBezTo>
                    <a:pt x="0" y="2"/>
                    <a:pt x="0" y="2"/>
                    <a:pt x="0" y="1"/>
                  </a:cubicBezTo>
                  <a:cubicBezTo>
                    <a:pt x="0" y="1"/>
                    <a:pt x="0" y="1"/>
                    <a:pt x="0" y="1"/>
                  </a:cubicBezTo>
                  <a:cubicBezTo>
                    <a:pt x="0" y="1"/>
                    <a:pt x="0" y="0"/>
                    <a:pt x="0" y="0"/>
                  </a:cubicBezTo>
                  <a:cubicBezTo>
                    <a:pt x="0" y="0"/>
                    <a:pt x="0" y="0"/>
                    <a:pt x="0" y="0"/>
                  </a:cubicBezTo>
                  <a:cubicBezTo>
                    <a:pt x="0" y="0"/>
                    <a:pt x="0" y="1"/>
                    <a:pt x="0" y="1"/>
                  </a:cubicBezTo>
                  <a:cubicBezTo>
                    <a:pt x="0" y="1"/>
                    <a:pt x="0" y="1"/>
                    <a:pt x="0" y="1"/>
                  </a:cubicBezTo>
                  <a:cubicBezTo>
                    <a:pt x="0" y="1"/>
                    <a:pt x="0" y="1"/>
                    <a:pt x="0" y="2"/>
                  </a:cubicBezTo>
                  <a:cubicBezTo>
                    <a:pt x="0" y="2"/>
                    <a:pt x="0" y="2"/>
                    <a:pt x="0" y="2"/>
                  </a:cubicBezTo>
                  <a:cubicBezTo>
                    <a:pt x="0" y="2"/>
                    <a:pt x="0" y="2"/>
                    <a:pt x="0" y="2"/>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93" name="Freeform 992"/>
            <p:cNvSpPr>
              <a:spLocks/>
            </p:cNvSpPr>
            <p:nvPr/>
          </p:nvSpPr>
          <p:spPr bwMode="auto">
            <a:xfrm>
              <a:off x="9233942" y="5250479"/>
              <a:ext cx="17583" cy="8791"/>
            </a:xfrm>
            <a:custGeom>
              <a:avLst/>
              <a:gdLst>
                <a:gd name="T0" fmla="*/ 0 w 2"/>
                <a:gd name="T1" fmla="*/ 1 h 1"/>
                <a:gd name="T2" fmla="*/ 1 w 2"/>
                <a:gd name="T3" fmla="*/ 1 h 1"/>
                <a:gd name="T4" fmla="*/ 1 w 2"/>
                <a:gd name="T5" fmla="*/ 1 h 1"/>
                <a:gd name="T6" fmla="*/ 2 w 2"/>
                <a:gd name="T7" fmla="*/ 1 h 1"/>
                <a:gd name="T8" fmla="*/ 2 w 2"/>
                <a:gd name="T9" fmla="*/ 0 h 1"/>
                <a:gd name="T10" fmla="*/ 1 w 2"/>
                <a:gd name="T11" fmla="*/ 0 h 1"/>
                <a:gd name="T12" fmla="*/ 1 w 2"/>
                <a:gd name="T13" fmla="*/ 1 h 1"/>
                <a:gd name="T14" fmla="*/ 1 w 2"/>
                <a:gd name="T15" fmla="*/ 1 h 1"/>
                <a:gd name="T16" fmla="*/ 1 w 2"/>
                <a:gd name="T17" fmla="*/ 1 h 1"/>
                <a:gd name="T18" fmla="*/ 0 w 2"/>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0" y="1"/>
                  </a:moveTo>
                  <a:cubicBezTo>
                    <a:pt x="1" y="1"/>
                    <a:pt x="1" y="1"/>
                    <a:pt x="1" y="1"/>
                  </a:cubicBezTo>
                  <a:cubicBezTo>
                    <a:pt x="1" y="1"/>
                    <a:pt x="1" y="1"/>
                    <a:pt x="1" y="1"/>
                  </a:cubicBezTo>
                  <a:cubicBezTo>
                    <a:pt x="1" y="1"/>
                    <a:pt x="2" y="1"/>
                    <a:pt x="2" y="1"/>
                  </a:cubicBezTo>
                  <a:cubicBezTo>
                    <a:pt x="2" y="1"/>
                    <a:pt x="2" y="0"/>
                    <a:pt x="2" y="0"/>
                  </a:cubicBezTo>
                  <a:cubicBezTo>
                    <a:pt x="2" y="0"/>
                    <a:pt x="1" y="0"/>
                    <a:pt x="1" y="0"/>
                  </a:cubicBezTo>
                  <a:cubicBezTo>
                    <a:pt x="1" y="0"/>
                    <a:pt x="1" y="1"/>
                    <a:pt x="1" y="1"/>
                  </a:cubicBezTo>
                  <a:cubicBezTo>
                    <a:pt x="1" y="1"/>
                    <a:pt x="1" y="1"/>
                    <a:pt x="1" y="1"/>
                  </a:cubicBezTo>
                  <a:cubicBezTo>
                    <a:pt x="1" y="1"/>
                    <a:pt x="1" y="1"/>
                    <a:pt x="1" y="1"/>
                  </a:cubicBezTo>
                  <a:cubicBezTo>
                    <a:pt x="0" y="1"/>
                    <a:pt x="0" y="1"/>
                    <a:pt x="0"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94" name="Freeform 993"/>
            <p:cNvSpPr>
              <a:spLocks/>
            </p:cNvSpPr>
            <p:nvPr/>
          </p:nvSpPr>
          <p:spPr bwMode="auto">
            <a:xfrm>
              <a:off x="9178996" y="5166960"/>
              <a:ext cx="8791" cy="8791"/>
            </a:xfrm>
            <a:custGeom>
              <a:avLst/>
              <a:gdLst>
                <a:gd name="T0" fmla="*/ 0 w 1"/>
                <a:gd name="T1" fmla="*/ 1 h 1"/>
                <a:gd name="T2" fmla="*/ 0 w 1"/>
                <a:gd name="T3" fmla="*/ 1 h 1"/>
                <a:gd name="T4" fmla="*/ 0 w 1"/>
                <a:gd name="T5" fmla="*/ 1 h 1"/>
                <a:gd name="T6" fmla="*/ 0 w 1"/>
                <a:gd name="T7" fmla="*/ 0 h 1"/>
                <a:gd name="T8" fmla="*/ 1 w 1"/>
                <a:gd name="T9" fmla="*/ 1 h 1"/>
                <a:gd name="T10" fmla="*/ 1 w 1"/>
                <a:gd name="T11" fmla="*/ 1 h 1"/>
                <a:gd name="T12" fmla="*/ 0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0" y="1"/>
                  </a:moveTo>
                  <a:cubicBezTo>
                    <a:pt x="0" y="1"/>
                    <a:pt x="0" y="1"/>
                    <a:pt x="0" y="1"/>
                  </a:cubicBezTo>
                  <a:cubicBezTo>
                    <a:pt x="0" y="1"/>
                    <a:pt x="0" y="1"/>
                    <a:pt x="0" y="1"/>
                  </a:cubicBezTo>
                  <a:cubicBezTo>
                    <a:pt x="0" y="0"/>
                    <a:pt x="0" y="0"/>
                    <a:pt x="0" y="0"/>
                  </a:cubicBezTo>
                  <a:cubicBezTo>
                    <a:pt x="0" y="1"/>
                    <a:pt x="1" y="1"/>
                    <a:pt x="1" y="1"/>
                  </a:cubicBezTo>
                  <a:cubicBezTo>
                    <a:pt x="1" y="1"/>
                    <a:pt x="1" y="1"/>
                    <a:pt x="1" y="1"/>
                  </a:cubicBezTo>
                  <a:cubicBezTo>
                    <a:pt x="1" y="1"/>
                    <a:pt x="0" y="1"/>
                    <a:pt x="0"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95" name="Freeform 994"/>
            <p:cNvSpPr>
              <a:spLocks/>
            </p:cNvSpPr>
            <p:nvPr/>
          </p:nvSpPr>
          <p:spPr bwMode="auto">
            <a:xfrm>
              <a:off x="9130643" y="5166960"/>
              <a:ext cx="10989" cy="8791"/>
            </a:xfrm>
            <a:custGeom>
              <a:avLst/>
              <a:gdLst>
                <a:gd name="T0" fmla="*/ 1 w 1"/>
                <a:gd name="T1" fmla="*/ 1 h 1"/>
                <a:gd name="T2" fmla="*/ 1 w 1"/>
                <a:gd name="T3" fmla="*/ 1 h 1"/>
                <a:gd name="T4" fmla="*/ 0 w 1"/>
                <a:gd name="T5" fmla="*/ 1 h 1"/>
                <a:gd name="T6" fmla="*/ 1 w 1"/>
                <a:gd name="T7" fmla="*/ 0 h 1"/>
                <a:gd name="T8" fmla="*/ 1 w 1"/>
                <a:gd name="T9" fmla="*/ 0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1" y="1"/>
                    <a:pt x="1" y="1"/>
                  </a:cubicBezTo>
                  <a:cubicBezTo>
                    <a:pt x="1" y="1"/>
                    <a:pt x="0" y="1"/>
                    <a:pt x="0" y="1"/>
                  </a:cubicBezTo>
                  <a:cubicBezTo>
                    <a:pt x="0" y="0"/>
                    <a:pt x="1" y="0"/>
                    <a:pt x="1" y="0"/>
                  </a:cubicBezTo>
                  <a:cubicBezTo>
                    <a:pt x="1" y="0"/>
                    <a:pt x="1" y="0"/>
                    <a:pt x="1" y="0"/>
                  </a:cubicBezTo>
                  <a:cubicBezTo>
                    <a:pt x="1" y="0"/>
                    <a:pt x="1" y="1"/>
                    <a:pt x="1"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96" name="Freeform 995"/>
            <p:cNvSpPr>
              <a:spLocks/>
            </p:cNvSpPr>
            <p:nvPr/>
          </p:nvSpPr>
          <p:spPr bwMode="auto">
            <a:xfrm>
              <a:off x="9130643" y="5155971"/>
              <a:ext cx="10989" cy="10989"/>
            </a:xfrm>
            <a:custGeom>
              <a:avLst/>
              <a:gdLst>
                <a:gd name="T0" fmla="*/ 0 w 1"/>
                <a:gd name="T1" fmla="*/ 1 h 1"/>
                <a:gd name="T2" fmla="*/ 0 w 1"/>
                <a:gd name="T3" fmla="*/ 1 h 1"/>
                <a:gd name="T4" fmla="*/ 0 w 1"/>
                <a:gd name="T5" fmla="*/ 0 h 1"/>
                <a:gd name="T6" fmla="*/ 0 w 1"/>
                <a:gd name="T7" fmla="*/ 0 h 1"/>
                <a:gd name="T8" fmla="*/ 1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0" y="1"/>
                    <a:pt x="0" y="1"/>
                  </a:cubicBezTo>
                  <a:cubicBezTo>
                    <a:pt x="0" y="1"/>
                    <a:pt x="0" y="1"/>
                    <a:pt x="0" y="0"/>
                  </a:cubicBezTo>
                  <a:cubicBezTo>
                    <a:pt x="0" y="0"/>
                    <a:pt x="0" y="0"/>
                    <a:pt x="0" y="0"/>
                  </a:cubicBezTo>
                  <a:cubicBezTo>
                    <a:pt x="0" y="0"/>
                    <a:pt x="1" y="1"/>
                    <a:pt x="1" y="1"/>
                  </a:cubicBezTo>
                  <a:cubicBezTo>
                    <a:pt x="1" y="1"/>
                    <a:pt x="1" y="1"/>
                    <a:pt x="0"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97" name="Freeform 996"/>
            <p:cNvSpPr>
              <a:spLocks/>
            </p:cNvSpPr>
            <p:nvPr/>
          </p:nvSpPr>
          <p:spPr bwMode="auto">
            <a:xfrm>
              <a:off x="9121851" y="5166960"/>
              <a:ext cx="0" cy="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98" name="Freeform 997"/>
            <p:cNvSpPr>
              <a:spLocks/>
            </p:cNvSpPr>
            <p:nvPr/>
          </p:nvSpPr>
          <p:spPr bwMode="auto">
            <a:xfrm>
              <a:off x="9104268" y="5155971"/>
              <a:ext cx="8791" cy="0"/>
            </a:xfrm>
            <a:custGeom>
              <a:avLst/>
              <a:gdLst>
                <a:gd name="T0" fmla="*/ 1 w 1"/>
                <a:gd name="T1" fmla="*/ 0 w 1"/>
                <a:gd name="T2" fmla="*/ 0 w 1"/>
                <a:gd name="T3" fmla="*/ 0 w 1"/>
                <a:gd name="T4" fmla="*/ 1 w 1"/>
                <a:gd name="T5" fmla="*/ 1 w 1"/>
                <a:gd name="T6" fmla="*/ 1 w 1"/>
              </a:gdLst>
              <a:ahLst/>
              <a:cxnLst>
                <a:cxn ang="0">
                  <a:pos x="T0" y="0"/>
                </a:cxn>
                <a:cxn ang="0">
                  <a:pos x="T1" y="0"/>
                </a:cxn>
                <a:cxn ang="0">
                  <a:pos x="T2" y="0"/>
                </a:cxn>
                <a:cxn ang="0">
                  <a:pos x="T3" y="0"/>
                </a:cxn>
                <a:cxn ang="0">
                  <a:pos x="T4" y="0"/>
                </a:cxn>
                <a:cxn ang="0">
                  <a:pos x="T5" y="0"/>
                </a:cxn>
                <a:cxn ang="0">
                  <a:pos x="T6" y="0"/>
                </a:cxn>
              </a:cxnLst>
              <a:rect l="0" t="0" r="r" b="b"/>
              <a:pathLst>
                <a:path w="1">
                  <a:moveTo>
                    <a:pt x="1" y="0"/>
                  </a:moveTo>
                  <a:cubicBezTo>
                    <a:pt x="1" y="0"/>
                    <a:pt x="0" y="0"/>
                    <a:pt x="0" y="0"/>
                  </a:cubicBezTo>
                  <a:cubicBezTo>
                    <a:pt x="0" y="0"/>
                    <a:pt x="0" y="0"/>
                    <a:pt x="0" y="0"/>
                  </a:cubicBezTo>
                  <a:cubicBezTo>
                    <a:pt x="0" y="0"/>
                    <a:pt x="0" y="0"/>
                    <a:pt x="0" y="0"/>
                  </a:cubicBezTo>
                  <a:cubicBezTo>
                    <a:pt x="1" y="0"/>
                    <a:pt x="1" y="0"/>
                    <a:pt x="1" y="0"/>
                  </a:cubicBezTo>
                  <a:cubicBezTo>
                    <a:pt x="1" y="0"/>
                    <a:pt x="1" y="0"/>
                    <a:pt x="1" y="0"/>
                  </a:cubicBezTo>
                  <a:cubicBezTo>
                    <a:pt x="1" y="0"/>
                    <a:pt x="1" y="0"/>
                    <a:pt x="1"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499" name="Freeform 998"/>
            <p:cNvSpPr>
              <a:spLocks/>
            </p:cNvSpPr>
            <p:nvPr/>
          </p:nvSpPr>
          <p:spPr bwMode="auto">
            <a:xfrm>
              <a:off x="8860305" y="5175751"/>
              <a:ext cx="356054" cy="296712"/>
            </a:xfrm>
            <a:custGeom>
              <a:avLst/>
              <a:gdLst>
                <a:gd name="T0" fmla="*/ 37 w 38"/>
                <a:gd name="T1" fmla="*/ 10 h 32"/>
                <a:gd name="T2" fmla="*/ 36 w 38"/>
                <a:gd name="T3" fmla="*/ 11 h 32"/>
                <a:gd name="T4" fmla="*/ 34 w 38"/>
                <a:gd name="T5" fmla="*/ 10 h 32"/>
                <a:gd name="T6" fmla="*/ 34 w 38"/>
                <a:gd name="T7" fmla="*/ 11 h 32"/>
                <a:gd name="T8" fmla="*/ 35 w 38"/>
                <a:gd name="T9" fmla="*/ 12 h 32"/>
                <a:gd name="T10" fmla="*/ 35 w 38"/>
                <a:gd name="T11" fmla="*/ 14 h 32"/>
                <a:gd name="T12" fmla="*/ 33 w 38"/>
                <a:gd name="T13" fmla="*/ 14 h 32"/>
                <a:gd name="T14" fmla="*/ 32 w 38"/>
                <a:gd name="T15" fmla="*/ 14 h 32"/>
                <a:gd name="T16" fmla="*/ 30 w 38"/>
                <a:gd name="T17" fmla="*/ 14 h 32"/>
                <a:gd name="T18" fmla="*/ 27 w 38"/>
                <a:gd name="T19" fmla="*/ 14 h 32"/>
                <a:gd name="T20" fmla="*/ 25 w 38"/>
                <a:gd name="T21" fmla="*/ 15 h 32"/>
                <a:gd name="T22" fmla="*/ 24 w 38"/>
                <a:gd name="T23" fmla="*/ 17 h 32"/>
                <a:gd name="T24" fmla="*/ 22 w 38"/>
                <a:gd name="T25" fmla="*/ 21 h 32"/>
                <a:gd name="T26" fmla="*/ 21 w 38"/>
                <a:gd name="T27" fmla="*/ 25 h 32"/>
                <a:gd name="T28" fmla="*/ 19 w 38"/>
                <a:gd name="T29" fmla="*/ 28 h 32"/>
                <a:gd name="T30" fmla="*/ 15 w 38"/>
                <a:gd name="T31" fmla="*/ 30 h 32"/>
                <a:gd name="T32" fmla="*/ 13 w 38"/>
                <a:gd name="T33" fmla="*/ 28 h 32"/>
                <a:gd name="T34" fmla="*/ 10 w 38"/>
                <a:gd name="T35" fmla="*/ 30 h 32"/>
                <a:gd name="T36" fmla="*/ 6 w 38"/>
                <a:gd name="T37" fmla="*/ 31 h 32"/>
                <a:gd name="T38" fmla="*/ 3 w 38"/>
                <a:gd name="T39" fmla="*/ 31 h 32"/>
                <a:gd name="T40" fmla="*/ 2 w 38"/>
                <a:gd name="T41" fmla="*/ 29 h 32"/>
                <a:gd name="T42" fmla="*/ 0 w 38"/>
                <a:gd name="T43" fmla="*/ 26 h 32"/>
                <a:gd name="T44" fmla="*/ 1 w 38"/>
                <a:gd name="T45" fmla="*/ 25 h 32"/>
                <a:gd name="T46" fmla="*/ 2 w 38"/>
                <a:gd name="T47" fmla="*/ 27 h 32"/>
                <a:gd name="T48" fmla="*/ 3 w 38"/>
                <a:gd name="T49" fmla="*/ 26 h 32"/>
                <a:gd name="T50" fmla="*/ 5 w 38"/>
                <a:gd name="T51" fmla="*/ 28 h 32"/>
                <a:gd name="T52" fmla="*/ 7 w 38"/>
                <a:gd name="T53" fmla="*/ 29 h 32"/>
                <a:gd name="T54" fmla="*/ 6 w 38"/>
                <a:gd name="T55" fmla="*/ 28 h 32"/>
                <a:gd name="T56" fmla="*/ 6 w 38"/>
                <a:gd name="T57" fmla="*/ 27 h 32"/>
                <a:gd name="T58" fmla="*/ 7 w 38"/>
                <a:gd name="T59" fmla="*/ 24 h 32"/>
                <a:gd name="T60" fmla="*/ 7 w 38"/>
                <a:gd name="T61" fmla="*/ 21 h 32"/>
                <a:gd name="T62" fmla="*/ 9 w 38"/>
                <a:gd name="T63" fmla="*/ 21 h 32"/>
                <a:gd name="T64" fmla="*/ 12 w 38"/>
                <a:gd name="T65" fmla="*/ 20 h 32"/>
                <a:gd name="T66" fmla="*/ 15 w 38"/>
                <a:gd name="T67" fmla="*/ 17 h 32"/>
                <a:gd name="T68" fmla="*/ 17 w 38"/>
                <a:gd name="T69" fmla="*/ 13 h 32"/>
                <a:gd name="T70" fmla="*/ 18 w 38"/>
                <a:gd name="T71" fmla="*/ 13 h 32"/>
                <a:gd name="T72" fmla="*/ 19 w 38"/>
                <a:gd name="T73" fmla="*/ 15 h 32"/>
                <a:gd name="T74" fmla="*/ 20 w 38"/>
                <a:gd name="T75" fmla="*/ 13 h 32"/>
                <a:gd name="T76" fmla="*/ 21 w 38"/>
                <a:gd name="T77" fmla="*/ 11 h 32"/>
                <a:gd name="T78" fmla="*/ 23 w 38"/>
                <a:gd name="T79" fmla="*/ 10 h 32"/>
                <a:gd name="T80" fmla="*/ 23 w 38"/>
                <a:gd name="T81" fmla="*/ 9 h 32"/>
                <a:gd name="T82" fmla="*/ 24 w 38"/>
                <a:gd name="T83" fmla="*/ 7 h 32"/>
                <a:gd name="T84" fmla="*/ 25 w 38"/>
                <a:gd name="T85" fmla="*/ 5 h 32"/>
                <a:gd name="T86" fmla="*/ 27 w 38"/>
                <a:gd name="T87" fmla="*/ 2 h 32"/>
                <a:gd name="T88" fmla="*/ 27 w 38"/>
                <a:gd name="T89" fmla="*/ 0 h 32"/>
                <a:gd name="T90" fmla="*/ 28 w 38"/>
                <a:gd name="T91" fmla="*/ 1 h 32"/>
                <a:gd name="T92" fmla="*/ 29 w 38"/>
                <a:gd name="T93" fmla="*/ 0 h 32"/>
                <a:gd name="T94" fmla="*/ 30 w 38"/>
                <a:gd name="T95" fmla="*/ 1 h 32"/>
                <a:gd name="T96" fmla="*/ 32 w 38"/>
                <a:gd name="T97" fmla="*/ 3 h 32"/>
                <a:gd name="T98" fmla="*/ 32 w 38"/>
                <a:gd name="T99" fmla="*/ 5 h 32"/>
                <a:gd name="T100" fmla="*/ 32 w 38"/>
                <a:gd name="T101" fmla="*/ 6 h 32"/>
                <a:gd name="T102" fmla="*/ 33 w 38"/>
                <a:gd name="T103" fmla="*/ 7 h 32"/>
                <a:gd name="T104" fmla="*/ 35 w 38"/>
                <a:gd name="T105" fmla="*/ 7 h 32"/>
                <a:gd name="T106" fmla="*/ 37 w 38"/>
                <a:gd name="T107"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8" h="32">
                  <a:moveTo>
                    <a:pt x="38" y="9"/>
                  </a:moveTo>
                  <a:cubicBezTo>
                    <a:pt x="38" y="9"/>
                    <a:pt x="38" y="9"/>
                    <a:pt x="38" y="9"/>
                  </a:cubicBezTo>
                  <a:cubicBezTo>
                    <a:pt x="38" y="9"/>
                    <a:pt x="38" y="9"/>
                    <a:pt x="38" y="9"/>
                  </a:cubicBezTo>
                  <a:cubicBezTo>
                    <a:pt x="38" y="10"/>
                    <a:pt x="37" y="10"/>
                    <a:pt x="37" y="10"/>
                  </a:cubicBezTo>
                  <a:cubicBezTo>
                    <a:pt x="37" y="10"/>
                    <a:pt x="37" y="10"/>
                    <a:pt x="37" y="10"/>
                  </a:cubicBezTo>
                  <a:cubicBezTo>
                    <a:pt x="37" y="10"/>
                    <a:pt x="36" y="10"/>
                    <a:pt x="36" y="10"/>
                  </a:cubicBezTo>
                  <a:cubicBezTo>
                    <a:pt x="36" y="10"/>
                    <a:pt x="36" y="10"/>
                    <a:pt x="36" y="10"/>
                  </a:cubicBezTo>
                  <a:cubicBezTo>
                    <a:pt x="36" y="10"/>
                    <a:pt x="36" y="11"/>
                    <a:pt x="36" y="11"/>
                  </a:cubicBezTo>
                  <a:cubicBezTo>
                    <a:pt x="35" y="11"/>
                    <a:pt x="35" y="10"/>
                    <a:pt x="35" y="10"/>
                  </a:cubicBezTo>
                  <a:cubicBezTo>
                    <a:pt x="35" y="10"/>
                    <a:pt x="35" y="10"/>
                    <a:pt x="35" y="10"/>
                  </a:cubicBezTo>
                  <a:cubicBezTo>
                    <a:pt x="35" y="10"/>
                    <a:pt x="35" y="10"/>
                    <a:pt x="35" y="10"/>
                  </a:cubicBezTo>
                  <a:cubicBezTo>
                    <a:pt x="35" y="10"/>
                    <a:pt x="35" y="10"/>
                    <a:pt x="34" y="10"/>
                  </a:cubicBezTo>
                  <a:cubicBezTo>
                    <a:pt x="34" y="10"/>
                    <a:pt x="34" y="10"/>
                    <a:pt x="34" y="10"/>
                  </a:cubicBezTo>
                  <a:cubicBezTo>
                    <a:pt x="34" y="10"/>
                    <a:pt x="34" y="10"/>
                    <a:pt x="34" y="10"/>
                  </a:cubicBezTo>
                  <a:cubicBezTo>
                    <a:pt x="33" y="10"/>
                    <a:pt x="33" y="10"/>
                    <a:pt x="33" y="10"/>
                  </a:cubicBezTo>
                  <a:cubicBezTo>
                    <a:pt x="33" y="11"/>
                    <a:pt x="33" y="11"/>
                    <a:pt x="34" y="11"/>
                  </a:cubicBezTo>
                  <a:cubicBezTo>
                    <a:pt x="34" y="11"/>
                    <a:pt x="34" y="11"/>
                    <a:pt x="34" y="11"/>
                  </a:cubicBezTo>
                  <a:cubicBezTo>
                    <a:pt x="34" y="11"/>
                    <a:pt x="34" y="11"/>
                    <a:pt x="34" y="11"/>
                  </a:cubicBezTo>
                  <a:cubicBezTo>
                    <a:pt x="34" y="11"/>
                    <a:pt x="34" y="12"/>
                    <a:pt x="35" y="12"/>
                  </a:cubicBezTo>
                  <a:cubicBezTo>
                    <a:pt x="35" y="12"/>
                    <a:pt x="35" y="12"/>
                    <a:pt x="35" y="12"/>
                  </a:cubicBezTo>
                  <a:cubicBezTo>
                    <a:pt x="35" y="12"/>
                    <a:pt x="35" y="13"/>
                    <a:pt x="35" y="13"/>
                  </a:cubicBezTo>
                  <a:cubicBezTo>
                    <a:pt x="36" y="13"/>
                    <a:pt x="36" y="13"/>
                    <a:pt x="36" y="13"/>
                  </a:cubicBezTo>
                  <a:cubicBezTo>
                    <a:pt x="36" y="13"/>
                    <a:pt x="36" y="13"/>
                    <a:pt x="36" y="13"/>
                  </a:cubicBezTo>
                  <a:cubicBezTo>
                    <a:pt x="35" y="13"/>
                    <a:pt x="35" y="14"/>
                    <a:pt x="35" y="14"/>
                  </a:cubicBezTo>
                  <a:cubicBezTo>
                    <a:pt x="35" y="14"/>
                    <a:pt x="35" y="14"/>
                    <a:pt x="34" y="14"/>
                  </a:cubicBezTo>
                  <a:cubicBezTo>
                    <a:pt x="34" y="14"/>
                    <a:pt x="34" y="14"/>
                    <a:pt x="34" y="14"/>
                  </a:cubicBezTo>
                  <a:cubicBezTo>
                    <a:pt x="34" y="15"/>
                    <a:pt x="34" y="14"/>
                    <a:pt x="34" y="14"/>
                  </a:cubicBezTo>
                  <a:cubicBezTo>
                    <a:pt x="33" y="14"/>
                    <a:pt x="33" y="14"/>
                    <a:pt x="33" y="14"/>
                  </a:cubicBezTo>
                  <a:cubicBezTo>
                    <a:pt x="33" y="14"/>
                    <a:pt x="33" y="14"/>
                    <a:pt x="33" y="14"/>
                  </a:cubicBezTo>
                  <a:cubicBezTo>
                    <a:pt x="33" y="14"/>
                    <a:pt x="32" y="14"/>
                    <a:pt x="32" y="14"/>
                  </a:cubicBezTo>
                  <a:cubicBezTo>
                    <a:pt x="32" y="14"/>
                    <a:pt x="32" y="14"/>
                    <a:pt x="32" y="14"/>
                  </a:cubicBezTo>
                  <a:cubicBezTo>
                    <a:pt x="32" y="14"/>
                    <a:pt x="32" y="14"/>
                    <a:pt x="32" y="14"/>
                  </a:cubicBezTo>
                  <a:cubicBezTo>
                    <a:pt x="32" y="14"/>
                    <a:pt x="32" y="14"/>
                    <a:pt x="32" y="14"/>
                  </a:cubicBezTo>
                  <a:cubicBezTo>
                    <a:pt x="32" y="15"/>
                    <a:pt x="31" y="15"/>
                    <a:pt x="31" y="15"/>
                  </a:cubicBezTo>
                  <a:cubicBezTo>
                    <a:pt x="31" y="15"/>
                    <a:pt x="31" y="15"/>
                    <a:pt x="31" y="15"/>
                  </a:cubicBezTo>
                  <a:cubicBezTo>
                    <a:pt x="31" y="15"/>
                    <a:pt x="31" y="14"/>
                    <a:pt x="30" y="14"/>
                  </a:cubicBezTo>
                  <a:cubicBezTo>
                    <a:pt x="30" y="14"/>
                    <a:pt x="30" y="14"/>
                    <a:pt x="30" y="14"/>
                  </a:cubicBezTo>
                  <a:cubicBezTo>
                    <a:pt x="29" y="14"/>
                    <a:pt x="29" y="14"/>
                    <a:pt x="29" y="14"/>
                  </a:cubicBezTo>
                  <a:cubicBezTo>
                    <a:pt x="29" y="14"/>
                    <a:pt x="28" y="14"/>
                    <a:pt x="28" y="14"/>
                  </a:cubicBezTo>
                  <a:cubicBezTo>
                    <a:pt x="28" y="14"/>
                    <a:pt x="27" y="14"/>
                    <a:pt x="27" y="14"/>
                  </a:cubicBezTo>
                  <a:cubicBezTo>
                    <a:pt x="27" y="14"/>
                    <a:pt x="26" y="14"/>
                    <a:pt x="26" y="14"/>
                  </a:cubicBezTo>
                  <a:cubicBezTo>
                    <a:pt x="26" y="14"/>
                    <a:pt x="26" y="14"/>
                    <a:pt x="25" y="14"/>
                  </a:cubicBezTo>
                  <a:cubicBezTo>
                    <a:pt x="25" y="14"/>
                    <a:pt x="25" y="14"/>
                    <a:pt x="25" y="15"/>
                  </a:cubicBezTo>
                  <a:cubicBezTo>
                    <a:pt x="25" y="15"/>
                    <a:pt x="25" y="15"/>
                    <a:pt x="25" y="15"/>
                  </a:cubicBezTo>
                  <a:cubicBezTo>
                    <a:pt x="25" y="15"/>
                    <a:pt x="24" y="15"/>
                    <a:pt x="24" y="15"/>
                  </a:cubicBezTo>
                  <a:cubicBezTo>
                    <a:pt x="24" y="16"/>
                    <a:pt x="24" y="16"/>
                    <a:pt x="24" y="16"/>
                  </a:cubicBezTo>
                  <a:cubicBezTo>
                    <a:pt x="24" y="16"/>
                    <a:pt x="24" y="16"/>
                    <a:pt x="24" y="16"/>
                  </a:cubicBezTo>
                  <a:cubicBezTo>
                    <a:pt x="24" y="17"/>
                    <a:pt x="24" y="17"/>
                    <a:pt x="24" y="17"/>
                  </a:cubicBezTo>
                  <a:cubicBezTo>
                    <a:pt x="24" y="17"/>
                    <a:pt x="24" y="18"/>
                    <a:pt x="24" y="18"/>
                  </a:cubicBezTo>
                  <a:cubicBezTo>
                    <a:pt x="24" y="18"/>
                    <a:pt x="24" y="19"/>
                    <a:pt x="24" y="19"/>
                  </a:cubicBezTo>
                  <a:cubicBezTo>
                    <a:pt x="24" y="20"/>
                    <a:pt x="23" y="20"/>
                    <a:pt x="23" y="20"/>
                  </a:cubicBezTo>
                  <a:cubicBezTo>
                    <a:pt x="23" y="20"/>
                    <a:pt x="22" y="21"/>
                    <a:pt x="22" y="21"/>
                  </a:cubicBezTo>
                  <a:cubicBezTo>
                    <a:pt x="22" y="21"/>
                    <a:pt x="21" y="22"/>
                    <a:pt x="21" y="22"/>
                  </a:cubicBezTo>
                  <a:cubicBezTo>
                    <a:pt x="21" y="22"/>
                    <a:pt x="21" y="23"/>
                    <a:pt x="21" y="23"/>
                  </a:cubicBezTo>
                  <a:cubicBezTo>
                    <a:pt x="21" y="23"/>
                    <a:pt x="21" y="24"/>
                    <a:pt x="21" y="24"/>
                  </a:cubicBezTo>
                  <a:cubicBezTo>
                    <a:pt x="21" y="24"/>
                    <a:pt x="21" y="25"/>
                    <a:pt x="21" y="25"/>
                  </a:cubicBezTo>
                  <a:cubicBezTo>
                    <a:pt x="21" y="25"/>
                    <a:pt x="20" y="25"/>
                    <a:pt x="20" y="25"/>
                  </a:cubicBezTo>
                  <a:cubicBezTo>
                    <a:pt x="20" y="26"/>
                    <a:pt x="20" y="26"/>
                    <a:pt x="20" y="26"/>
                  </a:cubicBezTo>
                  <a:cubicBezTo>
                    <a:pt x="20" y="27"/>
                    <a:pt x="20" y="27"/>
                    <a:pt x="20" y="28"/>
                  </a:cubicBezTo>
                  <a:cubicBezTo>
                    <a:pt x="20" y="28"/>
                    <a:pt x="20" y="28"/>
                    <a:pt x="19" y="28"/>
                  </a:cubicBezTo>
                  <a:cubicBezTo>
                    <a:pt x="19" y="28"/>
                    <a:pt x="19" y="28"/>
                    <a:pt x="19" y="28"/>
                  </a:cubicBezTo>
                  <a:cubicBezTo>
                    <a:pt x="18" y="28"/>
                    <a:pt x="18" y="29"/>
                    <a:pt x="18" y="29"/>
                  </a:cubicBezTo>
                  <a:cubicBezTo>
                    <a:pt x="17" y="29"/>
                    <a:pt x="17" y="29"/>
                    <a:pt x="17" y="29"/>
                  </a:cubicBezTo>
                  <a:cubicBezTo>
                    <a:pt x="16" y="29"/>
                    <a:pt x="16" y="29"/>
                    <a:pt x="15" y="30"/>
                  </a:cubicBezTo>
                  <a:cubicBezTo>
                    <a:pt x="15" y="30"/>
                    <a:pt x="15" y="29"/>
                    <a:pt x="15" y="29"/>
                  </a:cubicBezTo>
                  <a:cubicBezTo>
                    <a:pt x="14" y="29"/>
                    <a:pt x="14" y="29"/>
                    <a:pt x="14" y="29"/>
                  </a:cubicBezTo>
                  <a:cubicBezTo>
                    <a:pt x="14" y="29"/>
                    <a:pt x="13" y="29"/>
                    <a:pt x="13" y="29"/>
                  </a:cubicBezTo>
                  <a:cubicBezTo>
                    <a:pt x="13" y="29"/>
                    <a:pt x="13" y="28"/>
                    <a:pt x="13" y="28"/>
                  </a:cubicBezTo>
                  <a:cubicBezTo>
                    <a:pt x="13" y="28"/>
                    <a:pt x="12" y="28"/>
                    <a:pt x="12" y="28"/>
                  </a:cubicBezTo>
                  <a:cubicBezTo>
                    <a:pt x="12" y="28"/>
                    <a:pt x="11" y="28"/>
                    <a:pt x="11" y="28"/>
                  </a:cubicBezTo>
                  <a:cubicBezTo>
                    <a:pt x="11" y="29"/>
                    <a:pt x="10" y="29"/>
                    <a:pt x="10" y="29"/>
                  </a:cubicBezTo>
                  <a:cubicBezTo>
                    <a:pt x="10" y="30"/>
                    <a:pt x="10" y="30"/>
                    <a:pt x="10" y="30"/>
                  </a:cubicBezTo>
                  <a:cubicBezTo>
                    <a:pt x="9" y="31"/>
                    <a:pt x="9" y="31"/>
                    <a:pt x="9" y="31"/>
                  </a:cubicBezTo>
                  <a:cubicBezTo>
                    <a:pt x="8" y="31"/>
                    <a:pt x="8" y="31"/>
                    <a:pt x="8" y="31"/>
                  </a:cubicBezTo>
                  <a:cubicBezTo>
                    <a:pt x="7" y="31"/>
                    <a:pt x="7" y="31"/>
                    <a:pt x="7" y="31"/>
                  </a:cubicBezTo>
                  <a:cubicBezTo>
                    <a:pt x="7" y="31"/>
                    <a:pt x="6" y="31"/>
                    <a:pt x="6" y="31"/>
                  </a:cubicBezTo>
                  <a:cubicBezTo>
                    <a:pt x="6" y="31"/>
                    <a:pt x="5" y="31"/>
                    <a:pt x="5" y="31"/>
                  </a:cubicBezTo>
                  <a:cubicBezTo>
                    <a:pt x="5" y="31"/>
                    <a:pt x="4" y="31"/>
                    <a:pt x="4" y="31"/>
                  </a:cubicBezTo>
                  <a:cubicBezTo>
                    <a:pt x="4" y="31"/>
                    <a:pt x="4" y="31"/>
                    <a:pt x="4" y="31"/>
                  </a:cubicBezTo>
                  <a:cubicBezTo>
                    <a:pt x="4" y="32"/>
                    <a:pt x="3" y="31"/>
                    <a:pt x="3" y="31"/>
                  </a:cubicBezTo>
                  <a:cubicBezTo>
                    <a:pt x="3" y="31"/>
                    <a:pt x="3" y="31"/>
                    <a:pt x="3" y="30"/>
                  </a:cubicBezTo>
                  <a:cubicBezTo>
                    <a:pt x="2" y="30"/>
                    <a:pt x="2" y="30"/>
                    <a:pt x="2" y="30"/>
                  </a:cubicBezTo>
                  <a:cubicBezTo>
                    <a:pt x="2" y="30"/>
                    <a:pt x="2" y="30"/>
                    <a:pt x="2" y="30"/>
                  </a:cubicBezTo>
                  <a:cubicBezTo>
                    <a:pt x="2" y="29"/>
                    <a:pt x="2" y="29"/>
                    <a:pt x="2" y="29"/>
                  </a:cubicBezTo>
                  <a:cubicBezTo>
                    <a:pt x="2" y="29"/>
                    <a:pt x="1" y="28"/>
                    <a:pt x="1" y="28"/>
                  </a:cubicBezTo>
                  <a:cubicBezTo>
                    <a:pt x="1" y="28"/>
                    <a:pt x="1" y="28"/>
                    <a:pt x="1" y="28"/>
                  </a:cubicBezTo>
                  <a:cubicBezTo>
                    <a:pt x="0" y="28"/>
                    <a:pt x="0" y="27"/>
                    <a:pt x="0" y="27"/>
                  </a:cubicBezTo>
                  <a:cubicBezTo>
                    <a:pt x="0" y="27"/>
                    <a:pt x="0" y="26"/>
                    <a:pt x="0" y="26"/>
                  </a:cubicBezTo>
                  <a:cubicBezTo>
                    <a:pt x="0" y="26"/>
                    <a:pt x="0" y="26"/>
                    <a:pt x="0" y="26"/>
                  </a:cubicBezTo>
                  <a:cubicBezTo>
                    <a:pt x="0" y="25"/>
                    <a:pt x="0" y="25"/>
                    <a:pt x="0" y="25"/>
                  </a:cubicBezTo>
                  <a:cubicBezTo>
                    <a:pt x="0" y="25"/>
                    <a:pt x="0" y="25"/>
                    <a:pt x="0" y="25"/>
                  </a:cubicBezTo>
                  <a:cubicBezTo>
                    <a:pt x="1" y="25"/>
                    <a:pt x="1" y="25"/>
                    <a:pt x="1" y="25"/>
                  </a:cubicBezTo>
                  <a:cubicBezTo>
                    <a:pt x="1" y="25"/>
                    <a:pt x="1" y="26"/>
                    <a:pt x="1" y="26"/>
                  </a:cubicBezTo>
                  <a:cubicBezTo>
                    <a:pt x="1" y="26"/>
                    <a:pt x="1" y="26"/>
                    <a:pt x="1" y="26"/>
                  </a:cubicBezTo>
                  <a:cubicBezTo>
                    <a:pt x="1" y="26"/>
                    <a:pt x="1" y="27"/>
                    <a:pt x="1" y="27"/>
                  </a:cubicBezTo>
                  <a:cubicBezTo>
                    <a:pt x="1" y="27"/>
                    <a:pt x="1" y="27"/>
                    <a:pt x="2" y="27"/>
                  </a:cubicBezTo>
                  <a:cubicBezTo>
                    <a:pt x="2" y="27"/>
                    <a:pt x="2" y="27"/>
                    <a:pt x="2" y="27"/>
                  </a:cubicBezTo>
                  <a:cubicBezTo>
                    <a:pt x="2" y="27"/>
                    <a:pt x="2" y="27"/>
                    <a:pt x="2" y="27"/>
                  </a:cubicBezTo>
                  <a:cubicBezTo>
                    <a:pt x="3" y="27"/>
                    <a:pt x="3" y="26"/>
                    <a:pt x="3" y="26"/>
                  </a:cubicBezTo>
                  <a:cubicBezTo>
                    <a:pt x="3" y="26"/>
                    <a:pt x="3" y="26"/>
                    <a:pt x="3" y="26"/>
                  </a:cubicBezTo>
                  <a:cubicBezTo>
                    <a:pt x="3" y="26"/>
                    <a:pt x="4" y="27"/>
                    <a:pt x="4" y="27"/>
                  </a:cubicBezTo>
                  <a:cubicBezTo>
                    <a:pt x="4" y="27"/>
                    <a:pt x="4" y="27"/>
                    <a:pt x="4" y="27"/>
                  </a:cubicBezTo>
                  <a:cubicBezTo>
                    <a:pt x="4" y="27"/>
                    <a:pt x="4" y="27"/>
                    <a:pt x="4" y="28"/>
                  </a:cubicBezTo>
                  <a:cubicBezTo>
                    <a:pt x="4" y="28"/>
                    <a:pt x="5" y="28"/>
                    <a:pt x="5" y="28"/>
                  </a:cubicBezTo>
                  <a:cubicBezTo>
                    <a:pt x="5" y="28"/>
                    <a:pt x="5" y="28"/>
                    <a:pt x="5" y="29"/>
                  </a:cubicBezTo>
                  <a:cubicBezTo>
                    <a:pt x="6" y="29"/>
                    <a:pt x="6" y="29"/>
                    <a:pt x="6" y="29"/>
                  </a:cubicBezTo>
                  <a:cubicBezTo>
                    <a:pt x="6" y="29"/>
                    <a:pt x="7" y="29"/>
                    <a:pt x="7" y="29"/>
                  </a:cubicBezTo>
                  <a:cubicBezTo>
                    <a:pt x="7" y="29"/>
                    <a:pt x="7" y="29"/>
                    <a:pt x="7" y="29"/>
                  </a:cubicBezTo>
                  <a:cubicBezTo>
                    <a:pt x="7" y="29"/>
                    <a:pt x="7" y="29"/>
                    <a:pt x="7" y="28"/>
                  </a:cubicBezTo>
                  <a:cubicBezTo>
                    <a:pt x="7" y="28"/>
                    <a:pt x="7" y="28"/>
                    <a:pt x="7" y="28"/>
                  </a:cubicBezTo>
                  <a:cubicBezTo>
                    <a:pt x="6" y="28"/>
                    <a:pt x="6" y="28"/>
                    <a:pt x="6" y="28"/>
                  </a:cubicBezTo>
                  <a:cubicBezTo>
                    <a:pt x="6" y="28"/>
                    <a:pt x="6" y="28"/>
                    <a:pt x="6" y="28"/>
                  </a:cubicBezTo>
                  <a:cubicBezTo>
                    <a:pt x="6" y="28"/>
                    <a:pt x="6" y="27"/>
                    <a:pt x="6" y="27"/>
                  </a:cubicBezTo>
                  <a:cubicBezTo>
                    <a:pt x="6" y="27"/>
                    <a:pt x="6" y="27"/>
                    <a:pt x="6" y="27"/>
                  </a:cubicBezTo>
                  <a:cubicBezTo>
                    <a:pt x="6" y="27"/>
                    <a:pt x="6" y="27"/>
                    <a:pt x="6" y="27"/>
                  </a:cubicBezTo>
                  <a:cubicBezTo>
                    <a:pt x="7" y="27"/>
                    <a:pt x="6" y="27"/>
                    <a:pt x="6" y="27"/>
                  </a:cubicBezTo>
                  <a:cubicBezTo>
                    <a:pt x="6" y="27"/>
                    <a:pt x="6" y="26"/>
                    <a:pt x="6" y="26"/>
                  </a:cubicBezTo>
                  <a:cubicBezTo>
                    <a:pt x="6" y="26"/>
                    <a:pt x="6" y="26"/>
                    <a:pt x="6" y="26"/>
                  </a:cubicBezTo>
                  <a:cubicBezTo>
                    <a:pt x="6" y="26"/>
                    <a:pt x="7" y="25"/>
                    <a:pt x="7" y="25"/>
                  </a:cubicBezTo>
                  <a:cubicBezTo>
                    <a:pt x="7" y="25"/>
                    <a:pt x="7" y="24"/>
                    <a:pt x="7" y="24"/>
                  </a:cubicBezTo>
                  <a:cubicBezTo>
                    <a:pt x="7" y="24"/>
                    <a:pt x="6" y="23"/>
                    <a:pt x="6" y="23"/>
                  </a:cubicBezTo>
                  <a:cubicBezTo>
                    <a:pt x="6" y="23"/>
                    <a:pt x="6" y="23"/>
                    <a:pt x="6" y="22"/>
                  </a:cubicBezTo>
                  <a:cubicBezTo>
                    <a:pt x="6" y="22"/>
                    <a:pt x="7" y="22"/>
                    <a:pt x="7" y="22"/>
                  </a:cubicBezTo>
                  <a:cubicBezTo>
                    <a:pt x="7" y="22"/>
                    <a:pt x="7" y="21"/>
                    <a:pt x="7" y="21"/>
                  </a:cubicBezTo>
                  <a:cubicBezTo>
                    <a:pt x="7" y="21"/>
                    <a:pt x="7" y="21"/>
                    <a:pt x="8" y="21"/>
                  </a:cubicBezTo>
                  <a:cubicBezTo>
                    <a:pt x="8" y="21"/>
                    <a:pt x="8" y="21"/>
                    <a:pt x="8" y="21"/>
                  </a:cubicBezTo>
                  <a:cubicBezTo>
                    <a:pt x="8" y="21"/>
                    <a:pt x="8" y="21"/>
                    <a:pt x="9" y="21"/>
                  </a:cubicBezTo>
                  <a:cubicBezTo>
                    <a:pt x="9" y="21"/>
                    <a:pt x="9" y="21"/>
                    <a:pt x="9" y="21"/>
                  </a:cubicBezTo>
                  <a:cubicBezTo>
                    <a:pt x="9" y="21"/>
                    <a:pt x="10" y="21"/>
                    <a:pt x="10" y="21"/>
                  </a:cubicBezTo>
                  <a:cubicBezTo>
                    <a:pt x="10" y="20"/>
                    <a:pt x="11" y="20"/>
                    <a:pt x="11" y="20"/>
                  </a:cubicBezTo>
                  <a:cubicBezTo>
                    <a:pt x="11" y="20"/>
                    <a:pt x="12" y="20"/>
                    <a:pt x="12" y="20"/>
                  </a:cubicBezTo>
                  <a:cubicBezTo>
                    <a:pt x="12" y="20"/>
                    <a:pt x="12" y="20"/>
                    <a:pt x="12" y="20"/>
                  </a:cubicBezTo>
                  <a:cubicBezTo>
                    <a:pt x="12" y="20"/>
                    <a:pt x="13" y="19"/>
                    <a:pt x="13" y="19"/>
                  </a:cubicBezTo>
                  <a:cubicBezTo>
                    <a:pt x="13" y="19"/>
                    <a:pt x="13" y="19"/>
                    <a:pt x="14" y="19"/>
                  </a:cubicBezTo>
                  <a:cubicBezTo>
                    <a:pt x="14" y="18"/>
                    <a:pt x="14" y="18"/>
                    <a:pt x="14" y="17"/>
                  </a:cubicBezTo>
                  <a:cubicBezTo>
                    <a:pt x="14" y="17"/>
                    <a:pt x="15" y="17"/>
                    <a:pt x="15" y="17"/>
                  </a:cubicBezTo>
                  <a:cubicBezTo>
                    <a:pt x="15" y="17"/>
                    <a:pt x="15" y="16"/>
                    <a:pt x="15" y="16"/>
                  </a:cubicBezTo>
                  <a:cubicBezTo>
                    <a:pt x="15" y="16"/>
                    <a:pt x="16" y="15"/>
                    <a:pt x="16" y="15"/>
                  </a:cubicBezTo>
                  <a:cubicBezTo>
                    <a:pt x="16" y="15"/>
                    <a:pt x="16" y="14"/>
                    <a:pt x="16" y="14"/>
                  </a:cubicBezTo>
                  <a:cubicBezTo>
                    <a:pt x="16" y="14"/>
                    <a:pt x="17" y="13"/>
                    <a:pt x="17" y="13"/>
                  </a:cubicBezTo>
                  <a:cubicBezTo>
                    <a:pt x="17" y="13"/>
                    <a:pt x="17" y="12"/>
                    <a:pt x="17" y="12"/>
                  </a:cubicBezTo>
                  <a:cubicBezTo>
                    <a:pt x="17" y="12"/>
                    <a:pt x="17" y="12"/>
                    <a:pt x="17" y="12"/>
                  </a:cubicBezTo>
                  <a:cubicBezTo>
                    <a:pt x="18" y="12"/>
                    <a:pt x="18" y="12"/>
                    <a:pt x="18" y="13"/>
                  </a:cubicBezTo>
                  <a:cubicBezTo>
                    <a:pt x="18" y="13"/>
                    <a:pt x="18" y="13"/>
                    <a:pt x="18" y="13"/>
                  </a:cubicBezTo>
                  <a:cubicBezTo>
                    <a:pt x="18" y="13"/>
                    <a:pt x="18" y="13"/>
                    <a:pt x="18" y="13"/>
                  </a:cubicBezTo>
                  <a:cubicBezTo>
                    <a:pt x="18" y="14"/>
                    <a:pt x="18" y="14"/>
                    <a:pt x="18" y="14"/>
                  </a:cubicBezTo>
                  <a:cubicBezTo>
                    <a:pt x="19" y="14"/>
                    <a:pt x="19" y="14"/>
                    <a:pt x="19" y="15"/>
                  </a:cubicBezTo>
                  <a:cubicBezTo>
                    <a:pt x="19" y="15"/>
                    <a:pt x="19" y="15"/>
                    <a:pt x="19" y="15"/>
                  </a:cubicBezTo>
                  <a:cubicBezTo>
                    <a:pt x="19" y="15"/>
                    <a:pt x="20" y="15"/>
                    <a:pt x="20" y="15"/>
                  </a:cubicBezTo>
                  <a:cubicBezTo>
                    <a:pt x="20" y="15"/>
                    <a:pt x="20" y="14"/>
                    <a:pt x="20" y="14"/>
                  </a:cubicBezTo>
                  <a:cubicBezTo>
                    <a:pt x="20" y="14"/>
                    <a:pt x="20" y="14"/>
                    <a:pt x="20" y="14"/>
                  </a:cubicBezTo>
                  <a:cubicBezTo>
                    <a:pt x="20" y="14"/>
                    <a:pt x="20" y="14"/>
                    <a:pt x="20" y="13"/>
                  </a:cubicBezTo>
                  <a:cubicBezTo>
                    <a:pt x="20" y="13"/>
                    <a:pt x="20" y="13"/>
                    <a:pt x="20" y="13"/>
                  </a:cubicBezTo>
                  <a:cubicBezTo>
                    <a:pt x="20" y="12"/>
                    <a:pt x="21" y="12"/>
                    <a:pt x="21" y="12"/>
                  </a:cubicBezTo>
                  <a:cubicBezTo>
                    <a:pt x="21" y="12"/>
                    <a:pt x="21" y="12"/>
                    <a:pt x="21" y="12"/>
                  </a:cubicBezTo>
                  <a:cubicBezTo>
                    <a:pt x="21" y="12"/>
                    <a:pt x="21" y="11"/>
                    <a:pt x="21" y="11"/>
                  </a:cubicBezTo>
                  <a:cubicBezTo>
                    <a:pt x="21" y="11"/>
                    <a:pt x="21" y="11"/>
                    <a:pt x="22" y="11"/>
                  </a:cubicBezTo>
                  <a:cubicBezTo>
                    <a:pt x="22" y="11"/>
                    <a:pt x="22" y="10"/>
                    <a:pt x="22" y="10"/>
                  </a:cubicBezTo>
                  <a:cubicBezTo>
                    <a:pt x="22" y="10"/>
                    <a:pt x="23" y="10"/>
                    <a:pt x="23" y="10"/>
                  </a:cubicBezTo>
                  <a:cubicBezTo>
                    <a:pt x="23" y="10"/>
                    <a:pt x="23" y="10"/>
                    <a:pt x="23" y="10"/>
                  </a:cubicBezTo>
                  <a:cubicBezTo>
                    <a:pt x="23" y="10"/>
                    <a:pt x="23" y="9"/>
                    <a:pt x="23" y="9"/>
                  </a:cubicBezTo>
                  <a:cubicBezTo>
                    <a:pt x="23" y="9"/>
                    <a:pt x="23" y="9"/>
                    <a:pt x="23" y="9"/>
                  </a:cubicBezTo>
                  <a:cubicBezTo>
                    <a:pt x="23" y="9"/>
                    <a:pt x="23" y="9"/>
                    <a:pt x="23" y="9"/>
                  </a:cubicBezTo>
                  <a:cubicBezTo>
                    <a:pt x="23" y="9"/>
                    <a:pt x="23" y="9"/>
                    <a:pt x="23" y="9"/>
                  </a:cubicBezTo>
                  <a:cubicBezTo>
                    <a:pt x="23" y="9"/>
                    <a:pt x="23" y="8"/>
                    <a:pt x="23" y="8"/>
                  </a:cubicBezTo>
                  <a:cubicBezTo>
                    <a:pt x="23" y="8"/>
                    <a:pt x="23" y="8"/>
                    <a:pt x="23" y="7"/>
                  </a:cubicBezTo>
                  <a:cubicBezTo>
                    <a:pt x="23" y="7"/>
                    <a:pt x="23" y="7"/>
                    <a:pt x="23" y="7"/>
                  </a:cubicBezTo>
                  <a:cubicBezTo>
                    <a:pt x="23" y="7"/>
                    <a:pt x="24" y="7"/>
                    <a:pt x="24" y="7"/>
                  </a:cubicBezTo>
                  <a:cubicBezTo>
                    <a:pt x="24" y="7"/>
                    <a:pt x="24" y="7"/>
                    <a:pt x="24" y="7"/>
                  </a:cubicBezTo>
                  <a:cubicBezTo>
                    <a:pt x="24" y="7"/>
                    <a:pt x="24" y="7"/>
                    <a:pt x="25" y="7"/>
                  </a:cubicBezTo>
                  <a:cubicBezTo>
                    <a:pt x="25" y="7"/>
                    <a:pt x="25" y="6"/>
                    <a:pt x="25" y="6"/>
                  </a:cubicBezTo>
                  <a:cubicBezTo>
                    <a:pt x="25" y="6"/>
                    <a:pt x="25" y="6"/>
                    <a:pt x="25" y="5"/>
                  </a:cubicBezTo>
                  <a:cubicBezTo>
                    <a:pt x="25" y="5"/>
                    <a:pt x="25" y="4"/>
                    <a:pt x="26" y="4"/>
                  </a:cubicBezTo>
                  <a:cubicBezTo>
                    <a:pt x="26" y="4"/>
                    <a:pt x="26" y="3"/>
                    <a:pt x="26" y="3"/>
                  </a:cubicBezTo>
                  <a:cubicBezTo>
                    <a:pt x="26" y="3"/>
                    <a:pt x="26" y="3"/>
                    <a:pt x="27" y="2"/>
                  </a:cubicBezTo>
                  <a:cubicBezTo>
                    <a:pt x="27" y="2"/>
                    <a:pt x="27" y="2"/>
                    <a:pt x="27" y="2"/>
                  </a:cubicBezTo>
                  <a:cubicBezTo>
                    <a:pt x="27" y="2"/>
                    <a:pt x="27" y="1"/>
                    <a:pt x="27" y="1"/>
                  </a:cubicBezTo>
                  <a:cubicBezTo>
                    <a:pt x="27" y="1"/>
                    <a:pt x="27" y="0"/>
                    <a:pt x="27" y="0"/>
                  </a:cubicBezTo>
                  <a:cubicBezTo>
                    <a:pt x="27" y="0"/>
                    <a:pt x="27" y="0"/>
                    <a:pt x="27" y="0"/>
                  </a:cubicBezTo>
                  <a:cubicBezTo>
                    <a:pt x="27" y="0"/>
                    <a:pt x="27" y="0"/>
                    <a:pt x="27" y="0"/>
                  </a:cubicBezTo>
                  <a:cubicBezTo>
                    <a:pt x="27" y="0"/>
                    <a:pt x="28" y="0"/>
                    <a:pt x="28" y="0"/>
                  </a:cubicBezTo>
                  <a:cubicBezTo>
                    <a:pt x="28" y="0"/>
                    <a:pt x="28" y="0"/>
                    <a:pt x="28" y="0"/>
                  </a:cubicBezTo>
                  <a:cubicBezTo>
                    <a:pt x="28" y="1"/>
                    <a:pt x="28" y="1"/>
                    <a:pt x="28" y="1"/>
                  </a:cubicBezTo>
                  <a:cubicBezTo>
                    <a:pt x="28" y="1"/>
                    <a:pt x="28" y="1"/>
                    <a:pt x="28" y="1"/>
                  </a:cubicBezTo>
                  <a:cubicBezTo>
                    <a:pt x="28" y="1"/>
                    <a:pt x="28" y="2"/>
                    <a:pt x="28" y="2"/>
                  </a:cubicBezTo>
                  <a:cubicBezTo>
                    <a:pt x="28" y="2"/>
                    <a:pt x="29" y="2"/>
                    <a:pt x="29" y="2"/>
                  </a:cubicBezTo>
                  <a:cubicBezTo>
                    <a:pt x="29" y="1"/>
                    <a:pt x="29" y="1"/>
                    <a:pt x="29" y="1"/>
                  </a:cubicBezTo>
                  <a:cubicBezTo>
                    <a:pt x="29" y="1"/>
                    <a:pt x="29" y="1"/>
                    <a:pt x="29" y="0"/>
                  </a:cubicBezTo>
                  <a:cubicBezTo>
                    <a:pt x="29" y="0"/>
                    <a:pt x="29" y="0"/>
                    <a:pt x="29" y="0"/>
                  </a:cubicBezTo>
                  <a:cubicBezTo>
                    <a:pt x="29" y="0"/>
                    <a:pt x="30" y="0"/>
                    <a:pt x="30" y="0"/>
                  </a:cubicBezTo>
                  <a:cubicBezTo>
                    <a:pt x="30" y="0"/>
                    <a:pt x="30" y="1"/>
                    <a:pt x="30" y="1"/>
                  </a:cubicBezTo>
                  <a:cubicBezTo>
                    <a:pt x="30" y="1"/>
                    <a:pt x="30" y="1"/>
                    <a:pt x="30" y="1"/>
                  </a:cubicBezTo>
                  <a:cubicBezTo>
                    <a:pt x="30" y="1"/>
                    <a:pt x="30" y="2"/>
                    <a:pt x="30" y="2"/>
                  </a:cubicBezTo>
                  <a:cubicBezTo>
                    <a:pt x="30" y="2"/>
                    <a:pt x="30" y="2"/>
                    <a:pt x="30" y="2"/>
                  </a:cubicBezTo>
                  <a:cubicBezTo>
                    <a:pt x="31" y="2"/>
                    <a:pt x="31" y="2"/>
                    <a:pt x="31" y="2"/>
                  </a:cubicBezTo>
                  <a:cubicBezTo>
                    <a:pt x="31" y="2"/>
                    <a:pt x="32" y="2"/>
                    <a:pt x="32" y="3"/>
                  </a:cubicBezTo>
                  <a:cubicBezTo>
                    <a:pt x="32" y="3"/>
                    <a:pt x="32" y="3"/>
                    <a:pt x="32" y="3"/>
                  </a:cubicBezTo>
                  <a:cubicBezTo>
                    <a:pt x="32" y="3"/>
                    <a:pt x="32" y="4"/>
                    <a:pt x="32" y="4"/>
                  </a:cubicBezTo>
                  <a:cubicBezTo>
                    <a:pt x="32" y="4"/>
                    <a:pt x="31" y="4"/>
                    <a:pt x="31" y="4"/>
                  </a:cubicBezTo>
                  <a:cubicBezTo>
                    <a:pt x="31" y="4"/>
                    <a:pt x="32" y="5"/>
                    <a:pt x="32" y="5"/>
                  </a:cubicBezTo>
                  <a:cubicBezTo>
                    <a:pt x="32" y="5"/>
                    <a:pt x="32" y="5"/>
                    <a:pt x="31" y="5"/>
                  </a:cubicBezTo>
                  <a:cubicBezTo>
                    <a:pt x="31" y="5"/>
                    <a:pt x="31" y="5"/>
                    <a:pt x="31" y="6"/>
                  </a:cubicBezTo>
                  <a:cubicBezTo>
                    <a:pt x="31" y="6"/>
                    <a:pt x="31" y="6"/>
                    <a:pt x="31" y="6"/>
                  </a:cubicBezTo>
                  <a:cubicBezTo>
                    <a:pt x="31" y="6"/>
                    <a:pt x="32" y="6"/>
                    <a:pt x="32" y="6"/>
                  </a:cubicBezTo>
                  <a:cubicBezTo>
                    <a:pt x="32" y="6"/>
                    <a:pt x="32" y="6"/>
                    <a:pt x="32" y="6"/>
                  </a:cubicBezTo>
                  <a:cubicBezTo>
                    <a:pt x="32" y="6"/>
                    <a:pt x="33" y="6"/>
                    <a:pt x="33" y="6"/>
                  </a:cubicBezTo>
                  <a:cubicBezTo>
                    <a:pt x="33" y="6"/>
                    <a:pt x="33" y="6"/>
                    <a:pt x="33" y="7"/>
                  </a:cubicBezTo>
                  <a:cubicBezTo>
                    <a:pt x="33" y="7"/>
                    <a:pt x="33" y="7"/>
                    <a:pt x="33" y="7"/>
                  </a:cubicBezTo>
                  <a:cubicBezTo>
                    <a:pt x="33" y="7"/>
                    <a:pt x="34" y="6"/>
                    <a:pt x="34" y="6"/>
                  </a:cubicBezTo>
                  <a:cubicBezTo>
                    <a:pt x="34" y="6"/>
                    <a:pt x="34" y="6"/>
                    <a:pt x="34" y="6"/>
                  </a:cubicBezTo>
                  <a:cubicBezTo>
                    <a:pt x="35" y="6"/>
                    <a:pt x="35" y="6"/>
                    <a:pt x="35" y="6"/>
                  </a:cubicBezTo>
                  <a:cubicBezTo>
                    <a:pt x="35" y="6"/>
                    <a:pt x="35" y="7"/>
                    <a:pt x="35" y="7"/>
                  </a:cubicBezTo>
                  <a:cubicBezTo>
                    <a:pt x="36" y="7"/>
                    <a:pt x="36" y="7"/>
                    <a:pt x="36" y="7"/>
                  </a:cubicBezTo>
                  <a:cubicBezTo>
                    <a:pt x="36" y="7"/>
                    <a:pt x="36" y="8"/>
                    <a:pt x="36" y="8"/>
                  </a:cubicBezTo>
                  <a:cubicBezTo>
                    <a:pt x="36" y="8"/>
                    <a:pt x="37" y="8"/>
                    <a:pt x="37" y="8"/>
                  </a:cubicBezTo>
                  <a:cubicBezTo>
                    <a:pt x="37" y="8"/>
                    <a:pt x="37" y="8"/>
                    <a:pt x="37" y="8"/>
                  </a:cubicBezTo>
                  <a:cubicBezTo>
                    <a:pt x="38" y="8"/>
                    <a:pt x="38" y="8"/>
                    <a:pt x="38" y="8"/>
                  </a:cubicBezTo>
                  <a:cubicBezTo>
                    <a:pt x="38" y="8"/>
                    <a:pt x="38" y="8"/>
                    <a:pt x="38" y="9"/>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00" name="Freeform 999"/>
            <p:cNvSpPr>
              <a:spLocks/>
            </p:cNvSpPr>
            <p:nvPr/>
          </p:nvSpPr>
          <p:spPr bwMode="auto">
            <a:xfrm>
              <a:off x="9121851" y="5118607"/>
              <a:ext cx="8791" cy="19781"/>
            </a:xfrm>
            <a:custGeom>
              <a:avLst/>
              <a:gdLst>
                <a:gd name="T0" fmla="*/ 1 w 1"/>
                <a:gd name="T1" fmla="*/ 2 h 2"/>
                <a:gd name="T2" fmla="*/ 1 w 1"/>
                <a:gd name="T3" fmla="*/ 2 h 2"/>
                <a:gd name="T4" fmla="*/ 0 w 1"/>
                <a:gd name="T5" fmla="*/ 2 h 2"/>
                <a:gd name="T6" fmla="*/ 0 w 1"/>
                <a:gd name="T7" fmla="*/ 2 h 2"/>
                <a:gd name="T8" fmla="*/ 0 w 1"/>
                <a:gd name="T9" fmla="*/ 1 h 2"/>
                <a:gd name="T10" fmla="*/ 0 w 1"/>
                <a:gd name="T11" fmla="*/ 1 h 2"/>
                <a:gd name="T12" fmla="*/ 1 w 1"/>
                <a:gd name="T13" fmla="*/ 0 h 2"/>
                <a:gd name="T14" fmla="*/ 1 w 1"/>
                <a:gd name="T15" fmla="*/ 1 h 2"/>
                <a:gd name="T16" fmla="*/ 1 w 1"/>
                <a:gd name="T17" fmla="*/ 1 h 2"/>
                <a:gd name="T18" fmla="*/ 1 w 1"/>
                <a:gd name="T19" fmla="*/ 2 h 2"/>
                <a:gd name="T20" fmla="*/ 1 w 1"/>
                <a:gd name="T21"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2">
                  <a:moveTo>
                    <a:pt x="1" y="2"/>
                  </a:moveTo>
                  <a:cubicBezTo>
                    <a:pt x="1" y="2"/>
                    <a:pt x="1" y="2"/>
                    <a:pt x="1" y="2"/>
                  </a:cubicBezTo>
                  <a:cubicBezTo>
                    <a:pt x="0" y="2"/>
                    <a:pt x="0" y="2"/>
                    <a:pt x="0" y="2"/>
                  </a:cubicBezTo>
                  <a:cubicBezTo>
                    <a:pt x="0" y="2"/>
                    <a:pt x="0" y="2"/>
                    <a:pt x="0" y="2"/>
                  </a:cubicBezTo>
                  <a:cubicBezTo>
                    <a:pt x="0" y="1"/>
                    <a:pt x="0" y="1"/>
                    <a:pt x="0" y="1"/>
                  </a:cubicBezTo>
                  <a:cubicBezTo>
                    <a:pt x="0" y="1"/>
                    <a:pt x="0" y="1"/>
                    <a:pt x="0" y="1"/>
                  </a:cubicBezTo>
                  <a:cubicBezTo>
                    <a:pt x="0" y="1"/>
                    <a:pt x="0" y="0"/>
                    <a:pt x="1" y="0"/>
                  </a:cubicBezTo>
                  <a:cubicBezTo>
                    <a:pt x="1" y="0"/>
                    <a:pt x="1" y="1"/>
                    <a:pt x="1" y="1"/>
                  </a:cubicBezTo>
                  <a:cubicBezTo>
                    <a:pt x="1" y="1"/>
                    <a:pt x="1" y="1"/>
                    <a:pt x="1" y="1"/>
                  </a:cubicBezTo>
                  <a:cubicBezTo>
                    <a:pt x="1" y="1"/>
                    <a:pt x="1" y="1"/>
                    <a:pt x="1" y="2"/>
                  </a:cubicBezTo>
                  <a:cubicBezTo>
                    <a:pt x="1" y="2"/>
                    <a:pt x="1" y="2"/>
                    <a:pt x="1" y="2"/>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01" name="Freeform 1000"/>
            <p:cNvSpPr>
              <a:spLocks/>
            </p:cNvSpPr>
            <p:nvPr/>
          </p:nvSpPr>
          <p:spPr bwMode="auto">
            <a:xfrm>
              <a:off x="9271306" y="5213115"/>
              <a:ext cx="17583" cy="17583"/>
            </a:xfrm>
            <a:custGeom>
              <a:avLst/>
              <a:gdLst>
                <a:gd name="T0" fmla="*/ 1 w 2"/>
                <a:gd name="T1" fmla="*/ 2 h 2"/>
                <a:gd name="T2" fmla="*/ 0 w 2"/>
                <a:gd name="T3" fmla="*/ 2 h 2"/>
                <a:gd name="T4" fmla="*/ 0 w 2"/>
                <a:gd name="T5" fmla="*/ 2 h 2"/>
                <a:gd name="T6" fmla="*/ 0 w 2"/>
                <a:gd name="T7" fmla="*/ 1 h 2"/>
                <a:gd name="T8" fmla="*/ 0 w 2"/>
                <a:gd name="T9" fmla="*/ 1 h 2"/>
                <a:gd name="T10" fmla="*/ 1 w 2"/>
                <a:gd name="T11" fmla="*/ 0 h 2"/>
                <a:gd name="T12" fmla="*/ 2 w 2"/>
                <a:gd name="T13" fmla="*/ 1 h 2"/>
                <a:gd name="T14" fmla="*/ 2 w 2"/>
                <a:gd name="T15" fmla="*/ 1 h 2"/>
                <a:gd name="T16" fmla="*/ 2 w 2"/>
                <a:gd name="T17" fmla="*/ 1 h 2"/>
                <a:gd name="T18" fmla="*/ 2 w 2"/>
                <a:gd name="T19" fmla="*/ 2 h 2"/>
                <a:gd name="T20" fmla="*/ 1 w 2"/>
                <a:gd name="T21" fmla="*/ 2 h 2"/>
                <a:gd name="T22" fmla="*/ 1 w 2"/>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
                  <a:moveTo>
                    <a:pt x="1" y="2"/>
                  </a:moveTo>
                  <a:cubicBezTo>
                    <a:pt x="1" y="2"/>
                    <a:pt x="1" y="2"/>
                    <a:pt x="0" y="2"/>
                  </a:cubicBezTo>
                  <a:cubicBezTo>
                    <a:pt x="0" y="2"/>
                    <a:pt x="0" y="2"/>
                    <a:pt x="0" y="2"/>
                  </a:cubicBezTo>
                  <a:cubicBezTo>
                    <a:pt x="0" y="2"/>
                    <a:pt x="0" y="1"/>
                    <a:pt x="0" y="1"/>
                  </a:cubicBezTo>
                  <a:cubicBezTo>
                    <a:pt x="0" y="1"/>
                    <a:pt x="0" y="1"/>
                    <a:pt x="0" y="1"/>
                  </a:cubicBezTo>
                  <a:cubicBezTo>
                    <a:pt x="1" y="0"/>
                    <a:pt x="1" y="0"/>
                    <a:pt x="1" y="0"/>
                  </a:cubicBezTo>
                  <a:cubicBezTo>
                    <a:pt x="1" y="0"/>
                    <a:pt x="2" y="1"/>
                    <a:pt x="2" y="1"/>
                  </a:cubicBezTo>
                  <a:cubicBezTo>
                    <a:pt x="2" y="1"/>
                    <a:pt x="2" y="1"/>
                    <a:pt x="2" y="1"/>
                  </a:cubicBezTo>
                  <a:cubicBezTo>
                    <a:pt x="2" y="1"/>
                    <a:pt x="2" y="1"/>
                    <a:pt x="2" y="1"/>
                  </a:cubicBezTo>
                  <a:cubicBezTo>
                    <a:pt x="2" y="1"/>
                    <a:pt x="2" y="2"/>
                    <a:pt x="2" y="2"/>
                  </a:cubicBezTo>
                  <a:cubicBezTo>
                    <a:pt x="2" y="2"/>
                    <a:pt x="1" y="2"/>
                    <a:pt x="1" y="2"/>
                  </a:cubicBezTo>
                  <a:cubicBezTo>
                    <a:pt x="1" y="2"/>
                    <a:pt x="1" y="2"/>
                    <a:pt x="1" y="2"/>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02" name="Freeform 1001"/>
            <p:cNvSpPr>
              <a:spLocks/>
            </p:cNvSpPr>
            <p:nvPr/>
          </p:nvSpPr>
          <p:spPr bwMode="auto">
            <a:xfrm>
              <a:off x="9271306" y="5241687"/>
              <a:ext cx="8791" cy="8791"/>
            </a:xfrm>
            <a:custGeom>
              <a:avLst/>
              <a:gdLst>
                <a:gd name="T0" fmla="*/ 0 w 1"/>
                <a:gd name="T1" fmla="*/ 0 h 1"/>
                <a:gd name="T2" fmla="*/ 0 w 1"/>
                <a:gd name="T3" fmla="*/ 0 h 1"/>
                <a:gd name="T4" fmla="*/ 0 w 1"/>
                <a:gd name="T5" fmla="*/ 1 h 1"/>
                <a:gd name="T6" fmla="*/ 1 w 1"/>
                <a:gd name="T7" fmla="*/ 1 h 1"/>
                <a:gd name="T8" fmla="*/ 1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0" y="0"/>
                    <a:pt x="0" y="0"/>
                  </a:cubicBezTo>
                  <a:cubicBezTo>
                    <a:pt x="0" y="0"/>
                    <a:pt x="0" y="1"/>
                    <a:pt x="0" y="1"/>
                  </a:cubicBezTo>
                  <a:cubicBezTo>
                    <a:pt x="0" y="1"/>
                    <a:pt x="0" y="1"/>
                    <a:pt x="1" y="1"/>
                  </a:cubicBezTo>
                  <a:cubicBezTo>
                    <a:pt x="1" y="1"/>
                    <a:pt x="1" y="0"/>
                    <a:pt x="1" y="0"/>
                  </a:cubicBezTo>
                  <a:cubicBezTo>
                    <a:pt x="1" y="0"/>
                    <a:pt x="1" y="0"/>
                    <a:pt x="0"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03" name="Freeform 1002"/>
            <p:cNvSpPr>
              <a:spLocks/>
            </p:cNvSpPr>
            <p:nvPr/>
          </p:nvSpPr>
          <p:spPr bwMode="auto">
            <a:xfrm>
              <a:off x="9251525" y="5221907"/>
              <a:ext cx="10989" cy="8791"/>
            </a:xfrm>
            <a:custGeom>
              <a:avLst/>
              <a:gdLst>
                <a:gd name="T0" fmla="*/ 1 w 1"/>
                <a:gd name="T1" fmla="*/ 1 h 1"/>
                <a:gd name="T2" fmla="*/ 0 w 1"/>
                <a:gd name="T3" fmla="*/ 1 h 1"/>
                <a:gd name="T4" fmla="*/ 1 w 1"/>
                <a:gd name="T5" fmla="*/ 0 h 1"/>
                <a:gd name="T6" fmla="*/ 1 w 1"/>
                <a:gd name="T7" fmla="*/ 1 h 1"/>
                <a:gd name="T8" fmla="*/ 1 w 1"/>
                <a:gd name="T9" fmla="*/ 1 h 1"/>
                <a:gd name="T10" fmla="*/ 1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0" y="1"/>
                    <a:pt x="0" y="1"/>
                  </a:cubicBezTo>
                  <a:cubicBezTo>
                    <a:pt x="0" y="1"/>
                    <a:pt x="0" y="1"/>
                    <a:pt x="1" y="0"/>
                  </a:cubicBezTo>
                  <a:cubicBezTo>
                    <a:pt x="1" y="0"/>
                    <a:pt x="1" y="0"/>
                    <a:pt x="1" y="1"/>
                  </a:cubicBezTo>
                  <a:cubicBezTo>
                    <a:pt x="1" y="1"/>
                    <a:pt x="1" y="1"/>
                    <a:pt x="1" y="1"/>
                  </a:cubicBezTo>
                  <a:cubicBezTo>
                    <a:pt x="1" y="1"/>
                    <a:pt x="1" y="1"/>
                    <a:pt x="1" y="1"/>
                  </a:cubicBezTo>
                  <a:cubicBezTo>
                    <a:pt x="1" y="1"/>
                    <a:pt x="1" y="1"/>
                    <a:pt x="1"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04" name="Freeform 1003"/>
            <p:cNvSpPr>
              <a:spLocks/>
            </p:cNvSpPr>
            <p:nvPr/>
          </p:nvSpPr>
          <p:spPr bwMode="auto">
            <a:xfrm>
              <a:off x="9242734" y="5221907"/>
              <a:ext cx="8791" cy="8791"/>
            </a:xfrm>
            <a:custGeom>
              <a:avLst/>
              <a:gdLst>
                <a:gd name="T0" fmla="*/ 1 w 1"/>
                <a:gd name="T1" fmla="*/ 1 h 1"/>
                <a:gd name="T2" fmla="*/ 0 w 1"/>
                <a:gd name="T3" fmla="*/ 1 h 1"/>
                <a:gd name="T4" fmla="*/ 0 w 1"/>
                <a:gd name="T5" fmla="*/ 0 h 1"/>
                <a:gd name="T6" fmla="*/ 0 w 1"/>
                <a:gd name="T7" fmla="*/ 0 h 1"/>
                <a:gd name="T8" fmla="*/ 1 w 1"/>
                <a:gd name="T9" fmla="*/ 1 h 1"/>
                <a:gd name="T10" fmla="*/ 1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1" y="1"/>
                  </a:moveTo>
                  <a:cubicBezTo>
                    <a:pt x="1" y="1"/>
                    <a:pt x="0" y="1"/>
                    <a:pt x="0" y="1"/>
                  </a:cubicBezTo>
                  <a:cubicBezTo>
                    <a:pt x="0" y="1"/>
                    <a:pt x="0" y="1"/>
                    <a:pt x="0" y="0"/>
                  </a:cubicBezTo>
                  <a:cubicBezTo>
                    <a:pt x="0" y="0"/>
                    <a:pt x="0" y="0"/>
                    <a:pt x="0" y="0"/>
                  </a:cubicBezTo>
                  <a:cubicBezTo>
                    <a:pt x="0" y="1"/>
                    <a:pt x="1" y="1"/>
                    <a:pt x="1" y="1"/>
                  </a:cubicBezTo>
                  <a:cubicBezTo>
                    <a:pt x="1" y="1"/>
                    <a:pt x="1" y="1"/>
                    <a:pt x="1"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05" name="Freeform 1004"/>
            <p:cNvSpPr>
              <a:spLocks/>
            </p:cNvSpPr>
            <p:nvPr/>
          </p:nvSpPr>
          <p:spPr bwMode="auto">
            <a:xfrm>
              <a:off x="9299878" y="5221907"/>
              <a:ext cx="0" cy="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06" name="Freeform 1007"/>
            <p:cNvSpPr>
              <a:spLocks/>
            </p:cNvSpPr>
            <p:nvPr/>
          </p:nvSpPr>
          <p:spPr bwMode="auto">
            <a:xfrm>
              <a:off x="9299878" y="5035088"/>
              <a:ext cx="184621" cy="195610"/>
            </a:xfrm>
            <a:custGeom>
              <a:avLst/>
              <a:gdLst>
                <a:gd name="T0" fmla="*/ 19 w 20"/>
                <a:gd name="T1" fmla="*/ 17 h 21"/>
                <a:gd name="T2" fmla="*/ 19 w 20"/>
                <a:gd name="T3" fmla="*/ 15 h 21"/>
                <a:gd name="T4" fmla="*/ 20 w 20"/>
                <a:gd name="T5" fmla="*/ 12 h 21"/>
                <a:gd name="T6" fmla="*/ 19 w 20"/>
                <a:gd name="T7" fmla="*/ 10 h 21"/>
                <a:gd name="T8" fmla="*/ 18 w 20"/>
                <a:gd name="T9" fmla="*/ 9 h 21"/>
                <a:gd name="T10" fmla="*/ 18 w 20"/>
                <a:gd name="T11" fmla="*/ 7 h 21"/>
                <a:gd name="T12" fmla="*/ 17 w 20"/>
                <a:gd name="T13" fmla="*/ 5 h 21"/>
                <a:gd name="T14" fmla="*/ 17 w 20"/>
                <a:gd name="T15" fmla="*/ 2 h 21"/>
                <a:gd name="T16" fmla="*/ 16 w 20"/>
                <a:gd name="T17" fmla="*/ 2 h 21"/>
                <a:gd name="T18" fmla="*/ 15 w 20"/>
                <a:gd name="T19" fmla="*/ 0 h 21"/>
                <a:gd name="T20" fmla="*/ 14 w 20"/>
                <a:gd name="T21" fmla="*/ 1 h 21"/>
                <a:gd name="T22" fmla="*/ 14 w 20"/>
                <a:gd name="T23" fmla="*/ 3 h 21"/>
                <a:gd name="T24" fmla="*/ 14 w 20"/>
                <a:gd name="T25" fmla="*/ 4 h 21"/>
                <a:gd name="T26" fmla="*/ 13 w 20"/>
                <a:gd name="T27" fmla="*/ 5 h 21"/>
                <a:gd name="T28" fmla="*/ 12 w 20"/>
                <a:gd name="T29" fmla="*/ 5 h 21"/>
                <a:gd name="T30" fmla="*/ 12 w 20"/>
                <a:gd name="T31" fmla="*/ 7 h 21"/>
                <a:gd name="T32" fmla="*/ 10 w 20"/>
                <a:gd name="T33" fmla="*/ 7 h 21"/>
                <a:gd name="T34" fmla="*/ 9 w 20"/>
                <a:gd name="T35" fmla="*/ 9 h 21"/>
                <a:gd name="T36" fmla="*/ 8 w 20"/>
                <a:gd name="T37" fmla="*/ 9 h 21"/>
                <a:gd name="T38" fmla="*/ 8 w 20"/>
                <a:gd name="T39" fmla="*/ 8 h 21"/>
                <a:gd name="T40" fmla="*/ 8 w 20"/>
                <a:gd name="T41" fmla="*/ 6 h 21"/>
                <a:gd name="T42" fmla="*/ 6 w 20"/>
                <a:gd name="T43" fmla="*/ 6 h 21"/>
                <a:gd name="T44" fmla="*/ 5 w 20"/>
                <a:gd name="T45" fmla="*/ 7 h 21"/>
                <a:gd name="T46" fmla="*/ 5 w 20"/>
                <a:gd name="T47" fmla="*/ 9 h 21"/>
                <a:gd name="T48" fmla="*/ 2 w 20"/>
                <a:gd name="T49" fmla="*/ 10 h 21"/>
                <a:gd name="T50" fmla="*/ 2 w 20"/>
                <a:gd name="T51" fmla="*/ 12 h 21"/>
                <a:gd name="T52" fmla="*/ 1 w 20"/>
                <a:gd name="T53" fmla="*/ 14 h 21"/>
                <a:gd name="T54" fmla="*/ 1 w 20"/>
                <a:gd name="T55" fmla="*/ 16 h 21"/>
                <a:gd name="T56" fmla="*/ 1 w 20"/>
                <a:gd name="T57" fmla="*/ 16 h 21"/>
                <a:gd name="T58" fmla="*/ 1 w 20"/>
                <a:gd name="T59" fmla="*/ 17 h 21"/>
                <a:gd name="T60" fmla="*/ 2 w 20"/>
                <a:gd name="T61" fmla="*/ 17 h 21"/>
                <a:gd name="T62" fmla="*/ 3 w 20"/>
                <a:gd name="T63" fmla="*/ 17 h 21"/>
                <a:gd name="T64" fmla="*/ 2 w 20"/>
                <a:gd name="T65" fmla="*/ 17 h 21"/>
                <a:gd name="T66" fmla="*/ 3 w 20"/>
                <a:gd name="T67" fmla="*/ 16 h 21"/>
                <a:gd name="T68" fmla="*/ 3 w 20"/>
                <a:gd name="T69" fmla="*/ 15 h 21"/>
                <a:gd name="T70" fmla="*/ 3 w 20"/>
                <a:gd name="T71" fmla="*/ 13 h 21"/>
                <a:gd name="T72" fmla="*/ 3 w 20"/>
                <a:gd name="T73" fmla="*/ 12 h 21"/>
                <a:gd name="T74" fmla="*/ 4 w 20"/>
                <a:gd name="T75" fmla="*/ 11 h 21"/>
                <a:gd name="T76" fmla="*/ 4 w 20"/>
                <a:gd name="T77" fmla="*/ 11 h 21"/>
                <a:gd name="T78" fmla="*/ 5 w 20"/>
                <a:gd name="T79" fmla="*/ 12 h 21"/>
                <a:gd name="T80" fmla="*/ 6 w 20"/>
                <a:gd name="T81" fmla="*/ 11 h 21"/>
                <a:gd name="T82" fmla="*/ 7 w 20"/>
                <a:gd name="T83" fmla="*/ 12 h 21"/>
                <a:gd name="T84" fmla="*/ 8 w 20"/>
                <a:gd name="T85" fmla="*/ 13 h 21"/>
                <a:gd name="T86" fmla="*/ 7 w 20"/>
                <a:gd name="T87" fmla="*/ 11 h 21"/>
                <a:gd name="T88" fmla="*/ 8 w 20"/>
                <a:gd name="T89" fmla="*/ 11 h 21"/>
                <a:gd name="T90" fmla="*/ 10 w 20"/>
                <a:gd name="T91" fmla="*/ 12 h 21"/>
                <a:gd name="T92" fmla="*/ 10 w 20"/>
                <a:gd name="T93" fmla="*/ 13 h 21"/>
                <a:gd name="T94" fmla="*/ 10 w 20"/>
                <a:gd name="T95" fmla="*/ 16 h 21"/>
                <a:gd name="T96" fmla="*/ 11 w 20"/>
                <a:gd name="T97" fmla="*/ 19 h 21"/>
                <a:gd name="T98" fmla="*/ 13 w 20"/>
                <a:gd name="T99" fmla="*/ 20 h 21"/>
                <a:gd name="T100" fmla="*/ 14 w 20"/>
                <a:gd name="T101" fmla="*/ 21 h 21"/>
                <a:gd name="T102" fmla="*/ 14 w 20"/>
                <a:gd name="T103" fmla="*/ 20 h 21"/>
                <a:gd name="T104" fmla="*/ 15 w 20"/>
                <a:gd name="T105" fmla="*/ 21 h 21"/>
                <a:gd name="T106" fmla="*/ 16 w 20"/>
                <a:gd name="T107" fmla="*/ 21 h 21"/>
                <a:gd name="T108" fmla="*/ 17 w 20"/>
                <a:gd name="T109" fmla="*/ 19 h 21"/>
                <a:gd name="T110" fmla="*/ 16 w 20"/>
                <a:gd name="T111" fmla="*/ 18 h 21"/>
                <a:gd name="T112" fmla="*/ 15 w 20"/>
                <a:gd name="T113" fmla="*/ 16 h 21"/>
                <a:gd name="T114" fmla="*/ 16 w 20"/>
                <a:gd name="T115" fmla="*/ 14 h 21"/>
                <a:gd name="T116" fmla="*/ 17 w 20"/>
                <a:gd name="T117" fmla="*/ 13 h 21"/>
                <a:gd name="T118" fmla="*/ 17 w 20"/>
                <a:gd name="T119" fmla="*/ 14 h 21"/>
                <a:gd name="T120" fmla="*/ 18 w 20"/>
                <a:gd name="T121" fmla="*/ 16 h 21"/>
                <a:gd name="T122" fmla="*/ 18 w 20"/>
                <a:gd name="T123" fmla="*/ 18 h 21"/>
                <a:gd name="T124" fmla="*/ 19 w 20"/>
                <a:gd name="T125"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 h="21">
                  <a:moveTo>
                    <a:pt x="19" y="18"/>
                  </a:moveTo>
                  <a:cubicBezTo>
                    <a:pt x="19" y="18"/>
                    <a:pt x="19" y="18"/>
                    <a:pt x="19" y="18"/>
                  </a:cubicBezTo>
                  <a:cubicBezTo>
                    <a:pt x="19" y="18"/>
                    <a:pt x="19" y="17"/>
                    <a:pt x="19" y="17"/>
                  </a:cubicBezTo>
                  <a:cubicBezTo>
                    <a:pt x="19" y="17"/>
                    <a:pt x="19" y="16"/>
                    <a:pt x="19" y="16"/>
                  </a:cubicBezTo>
                  <a:cubicBezTo>
                    <a:pt x="19" y="16"/>
                    <a:pt x="19" y="16"/>
                    <a:pt x="19" y="15"/>
                  </a:cubicBezTo>
                  <a:cubicBezTo>
                    <a:pt x="19" y="15"/>
                    <a:pt x="19" y="15"/>
                    <a:pt x="19" y="15"/>
                  </a:cubicBezTo>
                  <a:cubicBezTo>
                    <a:pt x="19" y="15"/>
                    <a:pt x="19" y="14"/>
                    <a:pt x="19" y="14"/>
                  </a:cubicBezTo>
                  <a:cubicBezTo>
                    <a:pt x="19" y="14"/>
                    <a:pt x="20" y="13"/>
                    <a:pt x="20" y="13"/>
                  </a:cubicBezTo>
                  <a:cubicBezTo>
                    <a:pt x="20" y="13"/>
                    <a:pt x="20" y="12"/>
                    <a:pt x="20" y="12"/>
                  </a:cubicBezTo>
                  <a:cubicBezTo>
                    <a:pt x="20" y="12"/>
                    <a:pt x="20" y="12"/>
                    <a:pt x="20" y="12"/>
                  </a:cubicBezTo>
                  <a:cubicBezTo>
                    <a:pt x="20" y="11"/>
                    <a:pt x="20" y="11"/>
                    <a:pt x="19" y="11"/>
                  </a:cubicBezTo>
                  <a:cubicBezTo>
                    <a:pt x="19" y="10"/>
                    <a:pt x="19" y="10"/>
                    <a:pt x="19" y="10"/>
                  </a:cubicBezTo>
                  <a:cubicBezTo>
                    <a:pt x="19" y="10"/>
                    <a:pt x="19" y="9"/>
                    <a:pt x="18" y="9"/>
                  </a:cubicBezTo>
                  <a:cubicBezTo>
                    <a:pt x="18" y="9"/>
                    <a:pt x="18" y="9"/>
                    <a:pt x="18" y="9"/>
                  </a:cubicBezTo>
                  <a:cubicBezTo>
                    <a:pt x="18" y="9"/>
                    <a:pt x="18" y="9"/>
                    <a:pt x="18" y="9"/>
                  </a:cubicBezTo>
                  <a:cubicBezTo>
                    <a:pt x="18" y="8"/>
                    <a:pt x="18" y="8"/>
                    <a:pt x="18" y="8"/>
                  </a:cubicBezTo>
                  <a:cubicBezTo>
                    <a:pt x="18" y="8"/>
                    <a:pt x="18" y="8"/>
                    <a:pt x="18" y="8"/>
                  </a:cubicBezTo>
                  <a:cubicBezTo>
                    <a:pt x="18" y="8"/>
                    <a:pt x="18" y="7"/>
                    <a:pt x="18" y="7"/>
                  </a:cubicBezTo>
                  <a:cubicBezTo>
                    <a:pt x="18" y="7"/>
                    <a:pt x="18" y="7"/>
                    <a:pt x="18" y="6"/>
                  </a:cubicBezTo>
                  <a:cubicBezTo>
                    <a:pt x="18" y="6"/>
                    <a:pt x="18" y="6"/>
                    <a:pt x="17" y="6"/>
                  </a:cubicBezTo>
                  <a:cubicBezTo>
                    <a:pt x="17" y="6"/>
                    <a:pt x="17" y="5"/>
                    <a:pt x="17" y="5"/>
                  </a:cubicBezTo>
                  <a:cubicBezTo>
                    <a:pt x="17" y="5"/>
                    <a:pt x="17" y="4"/>
                    <a:pt x="17" y="4"/>
                  </a:cubicBezTo>
                  <a:cubicBezTo>
                    <a:pt x="17" y="4"/>
                    <a:pt x="17" y="3"/>
                    <a:pt x="17" y="3"/>
                  </a:cubicBezTo>
                  <a:cubicBezTo>
                    <a:pt x="17" y="3"/>
                    <a:pt x="17" y="2"/>
                    <a:pt x="17" y="2"/>
                  </a:cubicBezTo>
                  <a:cubicBezTo>
                    <a:pt x="17" y="2"/>
                    <a:pt x="17" y="3"/>
                    <a:pt x="17" y="3"/>
                  </a:cubicBezTo>
                  <a:cubicBezTo>
                    <a:pt x="16" y="3"/>
                    <a:pt x="16" y="2"/>
                    <a:pt x="16" y="2"/>
                  </a:cubicBezTo>
                  <a:cubicBezTo>
                    <a:pt x="16" y="2"/>
                    <a:pt x="16" y="2"/>
                    <a:pt x="16" y="2"/>
                  </a:cubicBezTo>
                  <a:cubicBezTo>
                    <a:pt x="16" y="2"/>
                    <a:pt x="16" y="1"/>
                    <a:pt x="16" y="1"/>
                  </a:cubicBezTo>
                  <a:cubicBezTo>
                    <a:pt x="16" y="1"/>
                    <a:pt x="16" y="1"/>
                    <a:pt x="16" y="0"/>
                  </a:cubicBezTo>
                  <a:cubicBezTo>
                    <a:pt x="16" y="0"/>
                    <a:pt x="15" y="0"/>
                    <a:pt x="15" y="0"/>
                  </a:cubicBezTo>
                  <a:cubicBezTo>
                    <a:pt x="15" y="0"/>
                    <a:pt x="14" y="0"/>
                    <a:pt x="14" y="0"/>
                  </a:cubicBezTo>
                  <a:cubicBezTo>
                    <a:pt x="14" y="0"/>
                    <a:pt x="14" y="0"/>
                    <a:pt x="14" y="0"/>
                  </a:cubicBezTo>
                  <a:cubicBezTo>
                    <a:pt x="14" y="0"/>
                    <a:pt x="14" y="1"/>
                    <a:pt x="14" y="1"/>
                  </a:cubicBezTo>
                  <a:cubicBezTo>
                    <a:pt x="14" y="1"/>
                    <a:pt x="14" y="1"/>
                    <a:pt x="14" y="1"/>
                  </a:cubicBezTo>
                  <a:cubicBezTo>
                    <a:pt x="14" y="1"/>
                    <a:pt x="14" y="2"/>
                    <a:pt x="14" y="2"/>
                  </a:cubicBezTo>
                  <a:cubicBezTo>
                    <a:pt x="14" y="2"/>
                    <a:pt x="14" y="2"/>
                    <a:pt x="14" y="3"/>
                  </a:cubicBezTo>
                  <a:cubicBezTo>
                    <a:pt x="14" y="3"/>
                    <a:pt x="15" y="3"/>
                    <a:pt x="15" y="3"/>
                  </a:cubicBezTo>
                  <a:cubicBezTo>
                    <a:pt x="15" y="3"/>
                    <a:pt x="15" y="4"/>
                    <a:pt x="15" y="4"/>
                  </a:cubicBezTo>
                  <a:cubicBezTo>
                    <a:pt x="15" y="4"/>
                    <a:pt x="14" y="4"/>
                    <a:pt x="14" y="4"/>
                  </a:cubicBezTo>
                  <a:cubicBezTo>
                    <a:pt x="14" y="4"/>
                    <a:pt x="14" y="4"/>
                    <a:pt x="14" y="4"/>
                  </a:cubicBezTo>
                  <a:cubicBezTo>
                    <a:pt x="14" y="4"/>
                    <a:pt x="14" y="4"/>
                    <a:pt x="13" y="4"/>
                  </a:cubicBezTo>
                  <a:cubicBezTo>
                    <a:pt x="13" y="4"/>
                    <a:pt x="13" y="5"/>
                    <a:pt x="13" y="5"/>
                  </a:cubicBezTo>
                  <a:cubicBezTo>
                    <a:pt x="13" y="5"/>
                    <a:pt x="13" y="5"/>
                    <a:pt x="13" y="5"/>
                  </a:cubicBezTo>
                  <a:cubicBezTo>
                    <a:pt x="13" y="4"/>
                    <a:pt x="12" y="4"/>
                    <a:pt x="12" y="4"/>
                  </a:cubicBezTo>
                  <a:cubicBezTo>
                    <a:pt x="12" y="4"/>
                    <a:pt x="12" y="5"/>
                    <a:pt x="12" y="5"/>
                  </a:cubicBezTo>
                  <a:cubicBezTo>
                    <a:pt x="12" y="5"/>
                    <a:pt x="12" y="5"/>
                    <a:pt x="12" y="5"/>
                  </a:cubicBezTo>
                  <a:cubicBezTo>
                    <a:pt x="12" y="6"/>
                    <a:pt x="12" y="6"/>
                    <a:pt x="12" y="6"/>
                  </a:cubicBezTo>
                  <a:cubicBezTo>
                    <a:pt x="12" y="6"/>
                    <a:pt x="12" y="7"/>
                    <a:pt x="12" y="7"/>
                  </a:cubicBezTo>
                  <a:cubicBezTo>
                    <a:pt x="12" y="7"/>
                    <a:pt x="12" y="7"/>
                    <a:pt x="12" y="7"/>
                  </a:cubicBezTo>
                  <a:cubicBezTo>
                    <a:pt x="11" y="7"/>
                    <a:pt x="11" y="7"/>
                    <a:pt x="11" y="7"/>
                  </a:cubicBezTo>
                  <a:cubicBezTo>
                    <a:pt x="11" y="7"/>
                    <a:pt x="11" y="7"/>
                    <a:pt x="10" y="7"/>
                  </a:cubicBezTo>
                  <a:cubicBezTo>
                    <a:pt x="10" y="7"/>
                    <a:pt x="10" y="8"/>
                    <a:pt x="10" y="8"/>
                  </a:cubicBezTo>
                  <a:cubicBezTo>
                    <a:pt x="10" y="8"/>
                    <a:pt x="10" y="8"/>
                    <a:pt x="10" y="8"/>
                  </a:cubicBezTo>
                  <a:cubicBezTo>
                    <a:pt x="10" y="8"/>
                    <a:pt x="10" y="9"/>
                    <a:pt x="9" y="9"/>
                  </a:cubicBezTo>
                  <a:cubicBezTo>
                    <a:pt x="9" y="9"/>
                    <a:pt x="9" y="9"/>
                    <a:pt x="9" y="9"/>
                  </a:cubicBezTo>
                  <a:cubicBezTo>
                    <a:pt x="8" y="9"/>
                    <a:pt x="8" y="10"/>
                    <a:pt x="8" y="10"/>
                  </a:cubicBezTo>
                  <a:cubicBezTo>
                    <a:pt x="8" y="10"/>
                    <a:pt x="8" y="10"/>
                    <a:pt x="8" y="9"/>
                  </a:cubicBezTo>
                  <a:cubicBezTo>
                    <a:pt x="8" y="9"/>
                    <a:pt x="8" y="9"/>
                    <a:pt x="8" y="9"/>
                  </a:cubicBezTo>
                  <a:cubicBezTo>
                    <a:pt x="8" y="9"/>
                    <a:pt x="8" y="9"/>
                    <a:pt x="8" y="9"/>
                  </a:cubicBezTo>
                  <a:cubicBezTo>
                    <a:pt x="8" y="8"/>
                    <a:pt x="8" y="8"/>
                    <a:pt x="8" y="8"/>
                  </a:cubicBezTo>
                  <a:cubicBezTo>
                    <a:pt x="8" y="8"/>
                    <a:pt x="8" y="8"/>
                    <a:pt x="8" y="7"/>
                  </a:cubicBezTo>
                  <a:cubicBezTo>
                    <a:pt x="8" y="7"/>
                    <a:pt x="8" y="7"/>
                    <a:pt x="8" y="7"/>
                  </a:cubicBezTo>
                  <a:cubicBezTo>
                    <a:pt x="8" y="6"/>
                    <a:pt x="8" y="6"/>
                    <a:pt x="8" y="6"/>
                  </a:cubicBezTo>
                  <a:cubicBezTo>
                    <a:pt x="7" y="6"/>
                    <a:pt x="7" y="6"/>
                    <a:pt x="7" y="6"/>
                  </a:cubicBezTo>
                  <a:cubicBezTo>
                    <a:pt x="7" y="6"/>
                    <a:pt x="7" y="6"/>
                    <a:pt x="7" y="6"/>
                  </a:cubicBezTo>
                  <a:cubicBezTo>
                    <a:pt x="7" y="6"/>
                    <a:pt x="6" y="6"/>
                    <a:pt x="6" y="6"/>
                  </a:cubicBezTo>
                  <a:cubicBezTo>
                    <a:pt x="6" y="6"/>
                    <a:pt x="6" y="6"/>
                    <a:pt x="6" y="7"/>
                  </a:cubicBezTo>
                  <a:cubicBezTo>
                    <a:pt x="6" y="7"/>
                    <a:pt x="6" y="7"/>
                    <a:pt x="6" y="7"/>
                  </a:cubicBezTo>
                  <a:cubicBezTo>
                    <a:pt x="6" y="7"/>
                    <a:pt x="5" y="7"/>
                    <a:pt x="5" y="7"/>
                  </a:cubicBezTo>
                  <a:cubicBezTo>
                    <a:pt x="5" y="7"/>
                    <a:pt x="5" y="7"/>
                    <a:pt x="5" y="8"/>
                  </a:cubicBezTo>
                  <a:cubicBezTo>
                    <a:pt x="5" y="8"/>
                    <a:pt x="5" y="8"/>
                    <a:pt x="5" y="8"/>
                  </a:cubicBezTo>
                  <a:cubicBezTo>
                    <a:pt x="5" y="8"/>
                    <a:pt x="5" y="9"/>
                    <a:pt x="5" y="9"/>
                  </a:cubicBezTo>
                  <a:cubicBezTo>
                    <a:pt x="4" y="9"/>
                    <a:pt x="4" y="9"/>
                    <a:pt x="3" y="9"/>
                  </a:cubicBezTo>
                  <a:cubicBezTo>
                    <a:pt x="3" y="9"/>
                    <a:pt x="3" y="9"/>
                    <a:pt x="3" y="9"/>
                  </a:cubicBezTo>
                  <a:cubicBezTo>
                    <a:pt x="2" y="9"/>
                    <a:pt x="2" y="10"/>
                    <a:pt x="2" y="10"/>
                  </a:cubicBezTo>
                  <a:cubicBezTo>
                    <a:pt x="2" y="10"/>
                    <a:pt x="2" y="10"/>
                    <a:pt x="2" y="11"/>
                  </a:cubicBezTo>
                  <a:cubicBezTo>
                    <a:pt x="2" y="11"/>
                    <a:pt x="2" y="11"/>
                    <a:pt x="2" y="12"/>
                  </a:cubicBezTo>
                  <a:cubicBezTo>
                    <a:pt x="2" y="12"/>
                    <a:pt x="2" y="12"/>
                    <a:pt x="2" y="12"/>
                  </a:cubicBezTo>
                  <a:cubicBezTo>
                    <a:pt x="1" y="13"/>
                    <a:pt x="2" y="13"/>
                    <a:pt x="2" y="13"/>
                  </a:cubicBezTo>
                  <a:cubicBezTo>
                    <a:pt x="1" y="13"/>
                    <a:pt x="1" y="14"/>
                    <a:pt x="1" y="14"/>
                  </a:cubicBezTo>
                  <a:cubicBezTo>
                    <a:pt x="1" y="14"/>
                    <a:pt x="1" y="14"/>
                    <a:pt x="1" y="14"/>
                  </a:cubicBezTo>
                  <a:cubicBezTo>
                    <a:pt x="1" y="14"/>
                    <a:pt x="1" y="15"/>
                    <a:pt x="1" y="15"/>
                  </a:cubicBezTo>
                  <a:cubicBezTo>
                    <a:pt x="1" y="15"/>
                    <a:pt x="1" y="15"/>
                    <a:pt x="1" y="15"/>
                  </a:cubicBezTo>
                  <a:cubicBezTo>
                    <a:pt x="1" y="16"/>
                    <a:pt x="1" y="16"/>
                    <a:pt x="1" y="16"/>
                  </a:cubicBezTo>
                  <a:cubicBezTo>
                    <a:pt x="1" y="16"/>
                    <a:pt x="1" y="16"/>
                    <a:pt x="1" y="16"/>
                  </a:cubicBezTo>
                  <a:cubicBezTo>
                    <a:pt x="1" y="16"/>
                    <a:pt x="1" y="16"/>
                    <a:pt x="1" y="16"/>
                  </a:cubicBezTo>
                  <a:cubicBezTo>
                    <a:pt x="1" y="17"/>
                    <a:pt x="1" y="16"/>
                    <a:pt x="1" y="16"/>
                  </a:cubicBezTo>
                  <a:cubicBezTo>
                    <a:pt x="0" y="17"/>
                    <a:pt x="0" y="17"/>
                    <a:pt x="0" y="17"/>
                  </a:cubicBezTo>
                  <a:cubicBezTo>
                    <a:pt x="1" y="17"/>
                    <a:pt x="1" y="17"/>
                    <a:pt x="1" y="17"/>
                  </a:cubicBezTo>
                  <a:cubicBezTo>
                    <a:pt x="1" y="17"/>
                    <a:pt x="1" y="17"/>
                    <a:pt x="1" y="17"/>
                  </a:cubicBezTo>
                  <a:cubicBezTo>
                    <a:pt x="1" y="17"/>
                    <a:pt x="1" y="18"/>
                    <a:pt x="1" y="18"/>
                  </a:cubicBezTo>
                  <a:cubicBezTo>
                    <a:pt x="1" y="18"/>
                    <a:pt x="2" y="18"/>
                    <a:pt x="2" y="18"/>
                  </a:cubicBezTo>
                  <a:cubicBezTo>
                    <a:pt x="2" y="18"/>
                    <a:pt x="2" y="18"/>
                    <a:pt x="2" y="17"/>
                  </a:cubicBezTo>
                  <a:cubicBezTo>
                    <a:pt x="2" y="17"/>
                    <a:pt x="2" y="17"/>
                    <a:pt x="2" y="17"/>
                  </a:cubicBezTo>
                  <a:cubicBezTo>
                    <a:pt x="2" y="17"/>
                    <a:pt x="3" y="17"/>
                    <a:pt x="3" y="17"/>
                  </a:cubicBezTo>
                  <a:cubicBezTo>
                    <a:pt x="3" y="17"/>
                    <a:pt x="3" y="17"/>
                    <a:pt x="3" y="17"/>
                  </a:cubicBezTo>
                  <a:cubicBezTo>
                    <a:pt x="3" y="17"/>
                    <a:pt x="3" y="17"/>
                    <a:pt x="3" y="17"/>
                  </a:cubicBezTo>
                  <a:cubicBezTo>
                    <a:pt x="3" y="17"/>
                    <a:pt x="3" y="16"/>
                    <a:pt x="3" y="16"/>
                  </a:cubicBezTo>
                  <a:cubicBezTo>
                    <a:pt x="3" y="16"/>
                    <a:pt x="2" y="17"/>
                    <a:pt x="2" y="17"/>
                  </a:cubicBezTo>
                  <a:cubicBezTo>
                    <a:pt x="2" y="17"/>
                    <a:pt x="2" y="16"/>
                    <a:pt x="2" y="16"/>
                  </a:cubicBezTo>
                  <a:cubicBezTo>
                    <a:pt x="2" y="16"/>
                    <a:pt x="2" y="16"/>
                    <a:pt x="2" y="16"/>
                  </a:cubicBezTo>
                  <a:cubicBezTo>
                    <a:pt x="2" y="16"/>
                    <a:pt x="3" y="16"/>
                    <a:pt x="3" y="16"/>
                  </a:cubicBezTo>
                  <a:cubicBezTo>
                    <a:pt x="3" y="16"/>
                    <a:pt x="3" y="15"/>
                    <a:pt x="3" y="15"/>
                  </a:cubicBezTo>
                  <a:cubicBezTo>
                    <a:pt x="3" y="15"/>
                    <a:pt x="4" y="15"/>
                    <a:pt x="4" y="15"/>
                  </a:cubicBezTo>
                  <a:cubicBezTo>
                    <a:pt x="4" y="15"/>
                    <a:pt x="3" y="15"/>
                    <a:pt x="3" y="15"/>
                  </a:cubicBezTo>
                  <a:cubicBezTo>
                    <a:pt x="3" y="15"/>
                    <a:pt x="3" y="15"/>
                    <a:pt x="3" y="15"/>
                  </a:cubicBezTo>
                  <a:cubicBezTo>
                    <a:pt x="3" y="15"/>
                    <a:pt x="3" y="15"/>
                    <a:pt x="3" y="15"/>
                  </a:cubicBezTo>
                  <a:cubicBezTo>
                    <a:pt x="3" y="14"/>
                    <a:pt x="3" y="14"/>
                    <a:pt x="3" y="13"/>
                  </a:cubicBezTo>
                  <a:cubicBezTo>
                    <a:pt x="3" y="13"/>
                    <a:pt x="3" y="13"/>
                    <a:pt x="3" y="13"/>
                  </a:cubicBezTo>
                  <a:cubicBezTo>
                    <a:pt x="3" y="13"/>
                    <a:pt x="3" y="13"/>
                    <a:pt x="3" y="12"/>
                  </a:cubicBezTo>
                  <a:cubicBezTo>
                    <a:pt x="3" y="12"/>
                    <a:pt x="3" y="12"/>
                    <a:pt x="3" y="12"/>
                  </a:cubicBezTo>
                  <a:cubicBezTo>
                    <a:pt x="3" y="12"/>
                    <a:pt x="3" y="11"/>
                    <a:pt x="3" y="11"/>
                  </a:cubicBezTo>
                  <a:cubicBezTo>
                    <a:pt x="3" y="11"/>
                    <a:pt x="4" y="11"/>
                    <a:pt x="4" y="11"/>
                  </a:cubicBezTo>
                  <a:cubicBezTo>
                    <a:pt x="4" y="11"/>
                    <a:pt x="4" y="11"/>
                    <a:pt x="4" y="11"/>
                  </a:cubicBezTo>
                  <a:cubicBezTo>
                    <a:pt x="4" y="10"/>
                    <a:pt x="4" y="11"/>
                    <a:pt x="4" y="11"/>
                  </a:cubicBezTo>
                  <a:cubicBezTo>
                    <a:pt x="5" y="11"/>
                    <a:pt x="5" y="11"/>
                    <a:pt x="5" y="11"/>
                  </a:cubicBezTo>
                  <a:cubicBezTo>
                    <a:pt x="5" y="11"/>
                    <a:pt x="4" y="11"/>
                    <a:pt x="4" y="11"/>
                  </a:cubicBezTo>
                  <a:cubicBezTo>
                    <a:pt x="4" y="12"/>
                    <a:pt x="4" y="12"/>
                    <a:pt x="4" y="12"/>
                  </a:cubicBezTo>
                  <a:cubicBezTo>
                    <a:pt x="4" y="12"/>
                    <a:pt x="5" y="12"/>
                    <a:pt x="5" y="12"/>
                  </a:cubicBezTo>
                  <a:cubicBezTo>
                    <a:pt x="5" y="12"/>
                    <a:pt x="5" y="12"/>
                    <a:pt x="5" y="12"/>
                  </a:cubicBezTo>
                  <a:cubicBezTo>
                    <a:pt x="5" y="12"/>
                    <a:pt x="5" y="12"/>
                    <a:pt x="5" y="12"/>
                  </a:cubicBezTo>
                  <a:cubicBezTo>
                    <a:pt x="5" y="12"/>
                    <a:pt x="6" y="11"/>
                    <a:pt x="6" y="11"/>
                  </a:cubicBezTo>
                  <a:cubicBezTo>
                    <a:pt x="6" y="11"/>
                    <a:pt x="6" y="11"/>
                    <a:pt x="6" y="11"/>
                  </a:cubicBezTo>
                  <a:cubicBezTo>
                    <a:pt x="6" y="11"/>
                    <a:pt x="6" y="12"/>
                    <a:pt x="6" y="12"/>
                  </a:cubicBezTo>
                  <a:cubicBezTo>
                    <a:pt x="6" y="12"/>
                    <a:pt x="6" y="12"/>
                    <a:pt x="6" y="12"/>
                  </a:cubicBezTo>
                  <a:cubicBezTo>
                    <a:pt x="6" y="12"/>
                    <a:pt x="6" y="12"/>
                    <a:pt x="7" y="12"/>
                  </a:cubicBezTo>
                  <a:cubicBezTo>
                    <a:pt x="7" y="12"/>
                    <a:pt x="7" y="13"/>
                    <a:pt x="7" y="13"/>
                  </a:cubicBezTo>
                  <a:cubicBezTo>
                    <a:pt x="7" y="13"/>
                    <a:pt x="7" y="13"/>
                    <a:pt x="7" y="13"/>
                  </a:cubicBezTo>
                  <a:cubicBezTo>
                    <a:pt x="7" y="13"/>
                    <a:pt x="8" y="13"/>
                    <a:pt x="8" y="13"/>
                  </a:cubicBezTo>
                  <a:cubicBezTo>
                    <a:pt x="8" y="13"/>
                    <a:pt x="7" y="12"/>
                    <a:pt x="7" y="12"/>
                  </a:cubicBezTo>
                  <a:cubicBezTo>
                    <a:pt x="7" y="12"/>
                    <a:pt x="7" y="12"/>
                    <a:pt x="7" y="12"/>
                  </a:cubicBezTo>
                  <a:cubicBezTo>
                    <a:pt x="7" y="11"/>
                    <a:pt x="7" y="11"/>
                    <a:pt x="7" y="11"/>
                  </a:cubicBezTo>
                  <a:cubicBezTo>
                    <a:pt x="7" y="11"/>
                    <a:pt x="7" y="10"/>
                    <a:pt x="7" y="10"/>
                  </a:cubicBezTo>
                  <a:cubicBezTo>
                    <a:pt x="7" y="10"/>
                    <a:pt x="8" y="10"/>
                    <a:pt x="8" y="10"/>
                  </a:cubicBezTo>
                  <a:cubicBezTo>
                    <a:pt x="8" y="10"/>
                    <a:pt x="8" y="11"/>
                    <a:pt x="8" y="11"/>
                  </a:cubicBezTo>
                  <a:cubicBezTo>
                    <a:pt x="8" y="11"/>
                    <a:pt x="9" y="11"/>
                    <a:pt x="9" y="11"/>
                  </a:cubicBezTo>
                  <a:cubicBezTo>
                    <a:pt x="9" y="11"/>
                    <a:pt x="9" y="12"/>
                    <a:pt x="9" y="12"/>
                  </a:cubicBezTo>
                  <a:cubicBezTo>
                    <a:pt x="9" y="12"/>
                    <a:pt x="9" y="12"/>
                    <a:pt x="10" y="12"/>
                  </a:cubicBezTo>
                  <a:cubicBezTo>
                    <a:pt x="10" y="12"/>
                    <a:pt x="10" y="12"/>
                    <a:pt x="10" y="12"/>
                  </a:cubicBezTo>
                  <a:cubicBezTo>
                    <a:pt x="10" y="12"/>
                    <a:pt x="10" y="12"/>
                    <a:pt x="10" y="13"/>
                  </a:cubicBezTo>
                  <a:cubicBezTo>
                    <a:pt x="10" y="13"/>
                    <a:pt x="10" y="13"/>
                    <a:pt x="10" y="13"/>
                  </a:cubicBezTo>
                  <a:cubicBezTo>
                    <a:pt x="10" y="13"/>
                    <a:pt x="10" y="14"/>
                    <a:pt x="10" y="14"/>
                  </a:cubicBezTo>
                  <a:cubicBezTo>
                    <a:pt x="10" y="14"/>
                    <a:pt x="10" y="14"/>
                    <a:pt x="10" y="15"/>
                  </a:cubicBezTo>
                  <a:cubicBezTo>
                    <a:pt x="10" y="15"/>
                    <a:pt x="10" y="15"/>
                    <a:pt x="10" y="16"/>
                  </a:cubicBezTo>
                  <a:cubicBezTo>
                    <a:pt x="10" y="16"/>
                    <a:pt x="10" y="17"/>
                    <a:pt x="10" y="18"/>
                  </a:cubicBezTo>
                  <a:cubicBezTo>
                    <a:pt x="10" y="18"/>
                    <a:pt x="10" y="18"/>
                    <a:pt x="10" y="19"/>
                  </a:cubicBezTo>
                  <a:cubicBezTo>
                    <a:pt x="11" y="19"/>
                    <a:pt x="11" y="19"/>
                    <a:pt x="11" y="19"/>
                  </a:cubicBezTo>
                  <a:cubicBezTo>
                    <a:pt x="11" y="20"/>
                    <a:pt x="11" y="20"/>
                    <a:pt x="12" y="20"/>
                  </a:cubicBezTo>
                  <a:cubicBezTo>
                    <a:pt x="12" y="20"/>
                    <a:pt x="12" y="20"/>
                    <a:pt x="13" y="20"/>
                  </a:cubicBezTo>
                  <a:cubicBezTo>
                    <a:pt x="13" y="20"/>
                    <a:pt x="13" y="20"/>
                    <a:pt x="13" y="20"/>
                  </a:cubicBezTo>
                  <a:cubicBezTo>
                    <a:pt x="13" y="21"/>
                    <a:pt x="13" y="21"/>
                    <a:pt x="13" y="21"/>
                  </a:cubicBezTo>
                  <a:cubicBezTo>
                    <a:pt x="13" y="21"/>
                    <a:pt x="13" y="21"/>
                    <a:pt x="14" y="21"/>
                  </a:cubicBezTo>
                  <a:cubicBezTo>
                    <a:pt x="14" y="21"/>
                    <a:pt x="14" y="21"/>
                    <a:pt x="14" y="21"/>
                  </a:cubicBezTo>
                  <a:cubicBezTo>
                    <a:pt x="14" y="21"/>
                    <a:pt x="14" y="21"/>
                    <a:pt x="14" y="20"/>
                  </a:cubicBezTo>
                  <a:cubicBezTo>
                    <a:pt x="14" y="20"/>
                    <a:pt x="14" y="20"/>
                    <a:pt x="14" y="20"/>
                  </a:cubicBezTo>
                  <a:cubicBezTo>
                    <a:pt x="14" y="20"/>
                    <a:pt x="14" y="20"/>
                    <a:pt x="14" y="20"/>
                  </a:cubicBezTo>
                  <a:cubicBezTo>
                    <a:pt x="15" y="20"/>
                    <a:pt x="15" y="20"/>
                    <a:pt x="15" y="20"/>
                  </a:cubicBezTo>
                  <a:cubicBezTo>
                    <a:pt x="15" y="20"/>
                    <a:pt x="15" y="20"/>
                    <a:pt x="15" y="20"/>
                  </a:cubicBezTo>
                  <a:cubicBezTo>
                    <a:pt x="15" y="20"/>
                    <a:pt x="15" y="21"/>
                    <a:pt x="15" y="21"/>
                  </a:cubicBezTo>
                  <a:cubicBezTo>
                    <a:pt x="15" y="21"/>
                    <a:pt x="15" y="21"/>
                    <a:pt x="15" y="21"/>
                  </a:cubicBezTo>
                  <a:cubicBezTo>
                    <a:pt x="15" y="21"/>
                    <a:pt x="15" y="21"/>
                    <a:pt x="15" y="21"/>
                  </a:cubicBezTo>
                  <a:cubicBezTo>
                    <a:pt x="16" y="21"/>
                    <a:pt x="16" y="21"/>
                    <a:pt x="16" y="21"/>
                  </a:cubicBezTo>
                  <a:cubicBezTo>
                    <a:pt x="16" y="21"/>
                    <a:pt x="16" y="21"/>
                    <a:pt x="16" y="20"/>
                  </a:cubicBezTo>
                  <a:cubicBezTo>
                    <a:pt x="16" y="20"/>
                    <a:pt x="16" y="20"/>
                    <a:pt x="16" y="20"/>
                  </a:cubicBezTo>
                  <a:cubicBezTo>
                    <a:pt x="16" y="20"/>
                    <a:pt x="17" y="20"/>
                    <a:pt x="17" y="19"/>
                  </a:cubicBezTo>
                  <a:cubicBezTo>
                    <a:pt x="17" y="19"/>
                    <a:pt x="17" y="19"/>
                    <a:pt x="17" y="19"/>
                  </a:cubicBezTo>
                  <a:cubicBezTo>
                    <a:pt x="17" y="19"/>
                    <a:pt x="16" y="18"/>
                    <a:pt x="16" y="18"/>
                  </a:cubicBezTo>
                  <a:cubicBezTo>
                    <a:pt x="16" y="18"/>
                    <a:pt x="16" y="18"/>
                    <a:pt x="16" y="18"/>
                  </a:cubicBezTo>
                  <a:cubicBezTo>
                    <a:pt x="16" y="18"/>
                    <a:pt x="16" y="17"/>
                    <a:pt x="16" y="17"/>
                  </a:cubicBezTo>
                  <a:cubicBezTo>
                    <a:pt x="16" y="17"/>
                    <a:pt x="16" y="17"/>
                    <a:pt x="15" y="17"/>
                  </a:cubicBezTo>
                  <a:cubicBezTo>
                    <a:pt x="15" y="17"/>
                    <a:pt x="15" y="16"/>
                    <a:pt x="15" y="16"/>
                  </a:cubicBezTo>
                  <a:cubicBezTo>
                    <a:pt x="15" y="16"/>
                    <a:pt x="16" y="16"/>
                    <a:pt x="16" y="15"/>
                  </a:cubicBezTo>
                  <a:cubicBezTo>
                    <a:pt x="16" y="15"/>
                    <a:pt x="15" y="15"/>
                    <a:pt x="16" y="15"/>
                  </a:cubicBezTo>
                  <a:cubicBezTo>
                    <a:pt x="16" y="14"/>
                    <a:pt x="16" y="14"/>
                    <a:pt x="16" y="14"/>
                  </a:cubicBezTo>
                  <a:cubicBezTo>
                    <a:pt x="16" y="14"/>
                    <a:pt x="16" y="13"/>
                    <a:pt x="16" y="13"/>
                  </a:cubicBezTo>
                  <a:cubicBezTo>
                    <a:pt x="16" y="13"/>
                    <a:pt x="16" y="13"/>
                    <a:pt x="17" y="13"/>
                  </a:cubicBezTo>
                  <a:cubicBezTo>
                    <a:pt x="17" y="13"/>
                    <a:pt x="17" y="13"/>
                    <a:pt x="17" y="13"/>
                  </a:cubicBezTo>
                  <a:cubicBezTo>
                    <a:pt x="17" y="13"/>
                    <a:pt x="17" y="13"/>
                    <a:pt x="17" y="13"/>
                  </a:cubicBezTo>
                  <a:cubicBezTo>
                    <a:pt x="17" y="13"/>
                    <a:pt x="17" y="13"/>
                    <a:pt x="17" y="14"/>
                  </a:cubicBezTo>
                  <a:cubicBezTo>
                    <a:pt x="17" y="14"/>
                    <a:pt x="17" y="14"/>
                    <a:pt x="17" y="14"/>
                  </a:cubicBezTo>
                  <a:cubicBezTo>
                    <a:pt x="17" y="15"/>
                    <a:pt x="17" y="15"/>
                    <a:pt x="17" y="15"/>
                  </a:cubicBezTo>
                  <a:cubicBezTo>
                    <a:pt x="17" y="15"/>
                    <a:pt x="18" y="16"/>
                    <a:pt x="18" y="16"/>
                  </a:cubicBezTo>
                  <a:cubicBezTo>
                    <a:pt x="18" y="16"/>
                    <a:pt x="18" y="16"/>
                    <a:pt x="18" y="16"/>
                  </a:cubicBezTo>
                  <a:cubicBezTo>
                    <a:pt x="18" y="16"/>
                    <a:pt x="18" y="17"/>
                    <a:pt x="18" y="17"/>
                  </a:cubicBezTo>
                  <a:cubicBezTo>
                    <a:pt x="18" y="17"/>
                    <a:pt x="18" y="17"/>
                    <a:pt x="18" y="18"/>
                  </a:cubicBezTo>
                  <a:cubicBezTo>
                    <a:pt x="18" y="18"/>
                    <a:pt x="18" y="18"/>
                    <a:pt x="18" y="18"/>
                  </a:cubicBezTo>
                  <a:cubicBezTo>
                    <a:pt x="18" y="19"/>
                    <a:pt x="18" y="19"/>
                    <a:pt x="18" y="19"/>
                  </a:cubicBezTo>
                  <a:cubicBezTo>
                    <a:pt x="19" y="19"/>
                    <a:pt x="19" y="19"/>
                    <a:pt x="19" y="19"/>
                  </a:cubicBezTo>
                  <a:cubicBezTo>
                    <a:pt x="19" y="19"/>
                    <a:pt x="19" y="19"/>
                    <a:pt x="19" y="18"/>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07" name="Freeform 1008"/>
            <p:cNvSpPr>
              <a:spLocks/>
            </p:cNvSpPr>
            <p:nvPr/>
          </p:nvSpPr>
          <p:spPr bwMode="auto">
            <a:xfrm>
              <a:off x="9337242" y="5155971"/>
              <a:ext cx="8791" cy="10989"/>
            </a:xfrm>
            <a:custGeom>
              <a:avLst/>
              <a:gdLst>
                <a:gd name="T0" fmla="*/ 1 w 1"/>
                <a:gd name="T1" fmla="*/ 0 h 1"/>
                <a:gd name="T2" fmla="*/ 1 w 1"/>
                <a:gd name="T3" fmla="*/ 1 h 1"/>
                <a:gd name="T4" fmla="*/ 0 w 1"/>
                <a:gd name="T5" fmla="*/ 1 h 1"/>
                <a:gd name="T6" fmla="*/ 0 w 1"/>
                <a:gd name="T7" fmla="*/ 0 h 1"/>
                <a:gd name="T8" fmla="*/ 1 w 1"/>
                <a:gd name="T9" fmla="*/ 0 h 1"/>
                <a:gd name="T10" fmla="*/ 1 w 1"/>
                <a:gd name="T11" fmla="*/ 0 h 1"/>
                <a:gd name="T12" fmla="*/ 1 w 1"/>
                <a:gd name="T13" fmla="*/ 0 h 1"/>
                <a:gd name="T14" fmla="*/ 1 w 1"/>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1" y="0"/>
                  </a:moveTo>
                  <a:cubicBezTo>
                    <a:pt x="1" y="1"/>
                    <a:pt x="1" y="1"/>
                    <a:pt x="1" y="1"/>
                  </a:cubicBezTo>
                  <a:cubicBezTo>
                    <a:pt x="1" y="1"/>
                    <a:pt x="1" y="1"/>
                    <a:pt x="0" y="1"/>
                  </a:cubicBezTo>
                  <a:cubicBezTo>
                    <a:pt x="0" y="0"/>
                    <a:pt x="0" y="0"/>
                    <a:pt x="0" y="0"/>
                  </a:cubicBezTo>
                  <a:cubicBezTo>
                    <a:pt x="0" y="0"/>
                    <a:pt x="0" y="0"/>
                    <a:pt x="1" y="0"/>
                  </a:cubicBezTo>
                  <a:cubicBezTo>
                    <a:pt x="1" y="0"/>
                    <a:pt x="1" y="0"/>
                    <a:pt x="1" y="0"/>
                  </a:cubicBezTo>
                  <a:cubicBezTo>
                    <a:pt x="1" y="0"/>
                    <a:pt x="1" y="0"/>
                    <a:pt x="1" y="0"/>
                  </a:cubicBezTo>
                  <a:cubicBezTo>
                    <a:pt x="1" y="0"/>
                    <a:pt x="1" y="0"/>
                    <a:pt x="1"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08" name="Freeform 1009"/>
            <p:cNvSpPr>
              <a:spLocks/>
            </p:cNvSpPr>
            <p:nvPr/>
          </p:nvSpPr>
          <p:spPr bwMode="auto">
            <a:xfrm>
              <a:off x="9288889" y="5184543"/>
              <a:ext cx="0" cy="8791"/>
            </a:xfrm>
            <a:custGeom>
              <a:avLst/>
              <a:gdLst>
                <a:gd name="T0" fmla="*/ 1 h 1"/>
                <a:gd name="T1" fmla="*/ 0 h 1"/>
                <a:gd name="T2" fmla="*/ 1 h 1"/>
                <a:gd name="T3" fmla="*/ 1 h 1"/>
                <a:gd name="T4" fmla="*/ 1 h 1"/>
                <a:gd name="T5" fmla="*/ 1 h 1"/>
              </a:gdLst>
              <a:ahLst/>
              <a:cxnLst>
                <a:cxn ang="0">
                  <a:pos x="0" y="T0"/>
                </a:cxn>
                <a:cxn ang="0">
                  <a:pos x="0" y="T1"/>
                </a:cxn>
                <a:cxn ang="0">
                  <a:pos x="0" y="T2"/>
                </a:cxn>
                <a:cxn ang="0">
                  <a:pos x="0" y="T3"/>
                </a:cxn>
                <a:cxn ang="0">
                  <a:pos x="0" y="T4"/>
                </a:cxn>
                <a:cxn ang="0">
                  <a:pos x="0" y="T5"/>
                </a:cxn>
              </a:cxnLst>
              <a:rect l="0" t="0" r="r" b="b"/>
              <a:pathLst>
                <a:path h="1">
                  <a:moveTo>
                    <a:pt x="0" y="1"/>
                  </a:moveTo>
                  <a:cubicBezTo>
                    <a:pt x="0" y="1"/>
                    <a:pt x="0" y="0"/>
                    <a:pt x="0" y="0"/>
                  </a:cubicBezTo>
                  <a:cubicBezTo>
                    <a:pt x="0" y="0"/>
                    <a:pt x="0" y="1"/>
                    <a:pt x="0" y="1"/>
                  </a:cubicBezTo>
                  <a:cubicBezTo>
                    <a:pt x="0" y="1"/>
                    <a:pt x="0" y="1"/>
                    <a:pt x="0" y="1"/>
                  </a:cubicBezTo>
                  <a:cubicBezTo>
                    <a:pt x="0" y="1"/>
                    <a:pt x="0" y="1"/>
                    <a:pt x="0" y="1"/>
                  </a:cubicBezTo>
                  <a:cubicBezTo>
                    <a:pt x="0" y="1"/>
                    <a:pt x="0" y="1"/>
                    <a:pt x="0"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09" name="Freeform 1010"/>
            <p:cNvSpPr>
              <a:spLocks/>
            </p:cNvSpPr>
            <p:nvPr/>
          </p:nvSpPr>
          <p:spPr bwMode="auto">
            <a:xfrm>
              <a:off x="9288889" y="5175751"/>
              <a:ext cx="10989" cy="8791"/>
            </a:xfrm>
            <a:custGeom>
              <a:avLst/>
              <a:gdLst>
                <a:gd name="T0" fmla="*/ 0 w 1"/>
                <a:gd name="T1" fmla="*/ 1 h 1"/>
                <a:gd name="T2" fmla="*/ 0 w 1"/>
                <a:gd name="T3" fmla="*/ 1 h 1"/>
                <a:gd name="T4" fmla="*/ 0 w 1"/>
                <a:gd name="T5" fmla="*/ 0 h 1"/>
                <a:gd name="T6" fmla="*/ 0 w 1"/>
                <a:gd name="T7" fmla="*/ 0 h 1"/>
                <a:gd name="T8" fmla="*/ 1 w 1"/>
                <a:gd name="T9" fmla="*/ 1 h 1"/>
                <a:gd name="T10" fmla="*/ 0 w 1"/>
                <a:gd name="T11" fmla="*/ 1 h 1"/>
              </a:gdLst>
              <a:ahLst/>
              <a:cxnLst>
                <a:cxn ang="0">
                  <a:pos x="T0" y="T1"/>
                </a:cxn>
                <a:cxn ang="0">
                  <a:pos x="T2" y="T3"/>
                </a:cxn>
                <a:cxn ang="0">
                  <a:pos x="T4" y="T5"/>
                </a:cxn>
                <a:cxn ang="0">
                  <a:pos x="T6" y="T7"/>
                </a:cxn>
                <a:cxn ang="0">
                  <a:pos x="T8" y="T9"/>
                </a:cxn>
                <a:cxn ang="0">
                  <a:pos x="T10" y="T11"/>
                </a:cxn>
              </a:cxnLst>
              <a:rect l="0" t="0" r="r" b="b"/>
              <a:pathLst>
                <a:path w="1" h="1">
                  <a:moveTo>
                    <a:pt x="0" y="1"/>
                  </a:moveTo>
                  <a:cubicBezTo>
                    <a:pt x="0" y="1"/>
                    <a:pt x="0" y="1"/>
                    <a:pt x="0" y="1"/>
                  </a:cubicBezTo>
                  <a:cubicBezTo>
                    <a:pt x="0" y="1"/>
                    <a:pt x="0" y="0"/>
                    <a:pt x="0" y="0"/>
                  </a:cubicBezTo>
                  <a:cubicBezTo>
                    <a:pt x="0" y="0"/>
                    <a:pt x="0" y="0"/>
                    <a:pt x="0" y="0"/>
                  </a:cubicBezTo>
                  <a:cubicBezTo>
                    <a:pt x="0" y="0"/>
                    <a:pt x="1" y="1"/>
                    <a:pt x="1" y="1"/>
                  </a:cubicBezTo>
                  <a:cubicBezTo>
                    <a:pt x="0" y="1"/>
                    <a:pt x="0" y="1"/>
                    <a:pt x="0"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10" name="Freeform 1011"/>
            <p:cNvSpPr>
              <a:spLocks/>
            </p:cNvSpPr>
            <p:nvPr/>
          </p:nvSpPr>
          <p:spPr bwMode="auto">
            <a:xfrm>
              <a:off x="9280098" y="5184543"/>
              <a:ext cx="8791" cy="8791"/>
            </a:xfrm>
            <a:custGeom>
              <a:avLst/>
              <a:gdLst>
                <a:gd name="T0" fmla="*/ 0 w 1"/>
                <a:gd name="T1" fmla="*/ 0 h 1"/>
                <a:gd name="T2" fmla="*/ 0 w 1"/>
                <a:gd name="T3" fmla="*/ 0 h 1"/>
                <a:gd name="T4" fmla="*/ 0 w 1"/>
                <a:gd name="T5" fmla="*/ 1 h 1"/>
                <a:gd name="T6" fmla="*/ 1 w 1"/>
                <a:gd name="T7" fmla="*/ 0 h 1"/>
                <a:gd name="T8" fmla="*/ 1 w 1"/>
                <a:gd name="T9" fmla="*/ 0 h 1"/>
                <a:gd name="T10" fmla="*/ 0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0" y="0"/>
                  </a:moveTo>
                  <a:cubicBezTo>
                    <a:pt x="0" y="0"/>
                    <a:pt x="0" y="0"/>
                    <a:pt x="0" y="0"/>
                  </a:cubicBezTo>
                  <a:cubicBezTo>
                    <a:pt x="0" y="1"/>
                    <a:pt x="0" y="1"/>
                    <a:pt x="0" y="1"/>
                  </a:cubicBezTo>
                  <a:cubicBezTo>
                    <a:pt x="1" y="1"/>
                    <a:pt x="1" y="1"/>
                    <a:pt x="1" y="0"/>
                  </a:cubicBezTo>
                  <a:cubicBezTo>
                    <a:pt x="1" y="0"/>
                    <a:pt x="1" y="0"/>
                    <a:pt x="1" y="0"/>
                  </a:cubicBezTo>
                  <a:cubicBezTo>
                    <a:pt x="1" y="0"/>
                    <a:pt x="0" y="0"/>
                    <a:pt x="0"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11" name="Freeform 1012"/>
            <p:cNvSpPr>
              <a:spLocks/>
            </p:cNvSpPr>
            <p:nvPr/>
          </p:nvSpPr>
          <p:spPr bwMode="auto">
            <a:xfrm>
              <a:off x="9363616" y="5063660"/>
              <a:ext cx="10989" cy="8791"/>
            </a:xfrm>
            <a:custGeom>
              <a:avLst/>
              <a:gdLst>
                <a:gd name="T0" fmla="*/ 1 w 1"/>
                <a:gd name="T1" fmla="*/ 1 h 1"/>
                <a:gd name="T2" fmla="*/ 1 w 1"/>
                <a:gd name="T3" fmla="*/ 0 h 1"/>
                <a:gd name="T4" fmla="*/ 1 w 1"/>
                <a:gd name="T5" fmla="*/ 0 h 1"/>
                <a:gd name="T6" fmla="*/ 1 w 1"/>
                <a:gd name="T7" fmla="*/ 0 h 1"/>
                <a:gd name="T8" fmla="*/ 0 w 1"/>
                <a:gd name="T9" fmla="*/ 0 h 1"/>
                <a:gd name="T10" fmla="*/ 0 w 1"/>
                <a:gd name="T11" fmla="*/ 0 h 1"/>
                <a:gd name="T12" fmla="*/ 0 w 1"/>
                <a:gd name="T13" fmla="*/ 1 h 1"/>
                <a:gd name="T14" fmla="*/ 0 w 1"/>
                <a:gd name="T15" fmla="*/ 1 h 1"/>
                <a:gd name="T16" fmla="*/ 1 w 1"/>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1" y="1"/>
                  </a:moveTo>
                  <a:cubicBezTo>
                    <a:pt x="1" y="1"/>
                    <a:pt x="1" y="1"/>
                    <a:pt x="1" y="0"/>
                  </a:cubicBezTo>
                  <a:cubicBezTo>
                    <a:pt x="1" y="0"/>
                    <a:pt x="1" y="0"/>
                    <a:pt x="1" y="0"/>
                  </a:cubicBezTo>
                  <a:cubicBezTo>
                    <a:pt x="1" y="0"/>
                    <a:pt x="1" y="0"/>
                    <a:pt x="1" y="0"/>
                  </a:cubicBezTo>
                  <a:cubicBezTo>
                    <a:pt x="0" y="0"/>
                    <a:pt x="0" y="0"/>
                    <a:pt x="0" y="0"/>
                  </a:cubicBezTo>
                  <a:cubicBezTo>
                    <a:pt x="0" y="0"/>
                    <a:pt x="0" y="0"/>
                    <a:pt x="0" y="0"/>
                  </a:cubicBezTo>
                  <a:cubicBezTo>
                    <a:pt x="0" y="0"/>
                    <a:pt x="0" y="1"/>
                    <a:pt x="0" y="1"/>
                  </a:cubicBezTo>
                  <a:cubicBezTo>
                    <a:pt x="0" y="1"/>
                    <a:pt x="0" y="1"/>
                    <a:pt x="0" y="1"/>
                  </a:cubicBezTo>
                  <a:cubicBezTo>
                    <a:pt x="0" y="1"/>
                    <a:pt x="1" y="1"/>
                    <a:pt x="1"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12" name="Freeform 1013"/>
            <p:cNvSpPr>
              <a:spLocks/>
            </p:cNvSpPr>
            <p:nvPr/>
          </p:nvSpPr>
          <p:spPr bwMode="auto">
            <a:xfrm>
              <a:off x="9400980" y="5063660"/>
              <a:ext cx="10989" cy="8791"/>
            </a:xfrm>
            <a:custGeom>
              <a:avLst/>
              <a:gdLst>
                <a:gd name="T0" fmla="*/ 1 w 1"/>
                <a:gd name="T1" fmla="*/ 0 h 1"/>
                <a:gd name="T2" fmla="*/ 0 w 1"/>
                <a:gd name="T3" fmla="*/ 1 h 1"/>
                <a:gd name="T4" fmla="*/ 0 w 1"/>
                <a:gd name="T5" fmla="*/ 1 h 1"/>
                <a:gd name="T6" fmla="*/ 0 w 1"/>
                <a:gd name="T7" fmla="*/ 0 h 1"/>
                <a:gd name="T8" fmla="*/ 0 w 1"/>
                <a:gd name="T9" fmla="*/ 0 h 1"/>
                <a:gd name="T10" fmla="*/ 0 w 1"/>
                <a:gd name="T11" fmla="*/ 0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0" y="1"/>
                    <a:pt x="0" y="1"/>
                    <a:pt x="0" y="1"/>
                  </a:cubicBezTo>
                  <a:cubicBezTo>
                    <a:pt x="0" y="1"/>
                    <a:pt x="0" y="1"/>
                    <a:pt x="0" y="1"/>
                  </a:cubicBezTo>
                  <a:cubicBezTo>
                    <a:pt x="0" y="1"/>
                    <a:pt x="0" y="1"/>
                    <a:pt x="0" y="0"/>
                  </a:cubicBezTo>
                  <a:cubicBezTo>
                    <a:pt x="0" y="0"/>
                    <a:pt x="0" y="0"/>
                    <a:pt x="0" y="0"/>
                  </a:cubicBezTo>
                  <a:cubicBezTo>
                    <a:pt x="0" y="0"/>
                    <a:pt x="0" y="0"/>
                    <a:pt x="0" y="0"/>
                  </a:cubicBezTo>
                  <a:cubicBezTo>
                    <a:pt x="1" y="0"/>
                    <a:pt x="1" y="0"/>
                    <a:pt x="1"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13" name="Freeform 1014"/>
            <p:cNvSpPr>
              <a:spLocks/>
            </p:cNvSpPr>
            <p:nvPr/>
          </p:nvSpPr>
          <p:spPr bwMode="auto">
            <a:xfrm>
              <a:off x="9429552" y="5008714"/>
              <a:ext cx="8791" cy="17583"/>
            </a:xfrm>
            <a:custGeom>
              <a:avLst/>
              <a:gdLst>
                <a:gd name="T0" fmla="*/ 1 w 1"/>
                <a:gd name="T1" fmla="*/ 2 h 2"/>
                <a:gd name="T2" fmla="*/ 0 w 1"/>
                <a:gd name="T3" fmla="*/ 2 h 2"/>
                <a:gd name="T4" fmla="*/ 0 w 1"/>
                <a:gd name="T5" fmla="*/ 1 h 2"/>
                <a:gd name="T6" fmla="*/ 0 w 1"/>
                <a:gd name="T7" fmla="*/ 1 h 2"/>
                <a:gd name="T8" fmla="*/ 0 w 1"/>
                <a:gd name="T9" fmla="*/ 0 h 2"/>
                <a:gd name="T10" fmla="*/ 0 w 1"/>
                <a:gd name="T11" fmla="*/ 0 h 2"/>
                <a:gd name="T12" fmla="*/ 1 w 1"/>
                <a:gd name="T13" fmla="*/ 0 h 2"/>
                <a:gd name="T14" fmla="*/ 1 w 1"/>
                <a:gd name="T15" fmla="*/ 0 h 2"/>
                <a:gd name="T16" fmla="*/ 1 w 1"/>
                <a:gd name="T17" fmla="*/ 1 h 2"/>
                <a:gd name="T18" fmla="*/ 1 w 1"/>
                <a:gd name="T19" fmla="*/ 1 h 2"/>
                <a:gd name="T20" fmla="*/ 1 w 1"/>
                <a:gd name="T21" fmla="*/ 2 h 2"/>
                <a:gd name="T22" fmla="*/ 1 w 1"/>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 h="2">
                  <a:moveTo>
                    <a:pt x="1" y="2"/>
                  </a:moveTo>
                  <a:cubicBezTo>
                    <a:pt x="1" y="2"/>
                    <a:pt x="0" y="2"/>
                    <a:pt x="0" y="2"/>
                  </a:cubicBezTo>
                  <a:cubicBezTo>
                    <a:pt x="0" y="2"/>
                    <a:pt x="0" y="1"/>
                    <a:pt x="0" y="1"/>
                  </a:cubicBezTo>
                  <a:cubicBezTo>
                    <a:pt x="0" y="1"/>
                    <a:pt x="0" y="1"/>
                    <a:pt x="0" y="1"/>
                  </a:cubicBezTo>
                  <a:cubicBezTo>
                    <a:pt x="0" y="1"/>
                    <a:pt x="0" y="1"/>
                    <a:pt x="0" y="0"/>
                  </a:cubicBezTo>
                  <a:cubicBezTo>
                    <a:pt x="0" y="0"/>
                    <a:pt x="0" y="0"/>
                    <a:pt x="0" y="0"/>
                  </a:cubicBezTo>
                  <a:cubicBezTo>
                    <a:pt x="0" y="0"/>
                    <a:pt x="1" y="0"/>
                    <a:pt x="1" y="0"/>
                  </a:cubicBezTo>
                  <a:cubicBezTo>
                    <a:pt x="1" y="0"/>
                    <a:pt x="1" y="0"/>
                    <a:pt x="1" y="0"/>
                  </a:cubicBezTo>
                  <a:cubicBezTo>
                    <a:pt x="1" y="0"/>
                    <a:pt x="1" y="1"/>
                    <a:pt x="1" y="1"/>
                  </a:cubicBezTo>
                  <a:cubicBezTo>
                    <a:pt x="1" y="1"/>
                    <a:pt x="1" y="1"/>
                    <a:pt x="1" y="1"/>
                  </a:cubicBezTo>
                  <a:cubicBezTo>
                    <a:pt x="1" y="1"/>
                    <a:pt x="1" y="1"/>
                    <a:pt x="1" y="2"/>
                  </a:cubicBezTo>
                  <a:cubicBezTo>
                    <a:pt x="1" y="2"/>
                    <a:pt x="1" y="2"/>
                    <a:pt x="1" y="2"/>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14" name="Freeform 1015"/>
            <p:cNvSpPr>
              <a:spLocks/>
            </p:cNvSpPr>
            <p:nvPr/>
          </p:nvSpPr>
          <p:spPr bwMode="auto">
            <a:xfrm>
              <a:off x="9383397" y="4960361"/>
              <a:ext cx="37364" cy="65936"/>
            </a:xfrm>
            <a:custGeom>
              <a:avLst/>
              <a:gdLst>
                <a:gd name="T0" fmla="*/ 4 w 4"/>
                <a:gd name="T1" fmla="*/ 6 h 7"/>
                <a:gd name="T2" fmla="*/ 4 w 4"/>
                <a:gd name="T3" fmla="*/ 6 h 7"/>
                <a:gd name="T4" fmla="*/ 4 w 4"/>
                <a:gd name="T5" fmla="*/ 5 h 7"/>
                <a:gd name="T6" fmla="*/ 4 w 4"/>
                <a:gd name="T7" fmla="*/ 4 h 7"/>
                <a:gd name="T8" fmla="*/ 4 w 4"/>
                <a:gd name="T9" fmla="*/ 3 h 7"/>
                <a:gd name="T10" fmla="*/ 3 w 4"/>
                <a:gd name="T11" fmla="*/ 3 h 7"/>
                <a:gd name="T12" fmla="*/ 3 w 4"/>
                <a:gd name="T13" fmla="*/ 3 h 7"/>
                <a:gd name="T14" fmla="*/ 3 w 4"/>
                <a:gd name="T15" fmla="*/ 2 h 7"/>
                <a:gd name="T16" fmla="*/ 2 w 4"/>
                <a:gd name="T17" fmla="*/ 2 h 7"/>
                <a:gd name="T18" fmla="*/ 2 w 4"/>
                <a:gd name="T19" fmla="*/ 2 h 7"/>
                <a:gd name="T20" fmla="*/ 2 w 4"/>
                <a:gd name="T21" fmla="*/ 1 h 7"/>
                <a:gd name="T22" fmla="*/ 2 w 4"/>
                <a:gd name="T23" fmla="*/ 1 h 7"/>
                <a:gd name="T24" fmla="*/ 2 w 4"/>
                <a:gd name="T25" fmla="*/ 0 h 7"/>
                <a:gd name="T26" fmla="*/ 1 w 4"/>
                <a:gd name="T27" fmla="*/ 0 h 7"/>
                <a:gd name="T28" fmla="*/ 1 w 4"/>
                <a:gd name="T29" fmla="*/ 0 h 7"/>
                <a:gd name="T30" fmla="*/ 0 w 4"/>
                <a:gd name="T31" fmla="*/ 1 h 7"/>
                <a:gd name="T32" fmla="*/ 0 w 4"/>
                <a:gd name="T33" fmla="*/ 1 h 7"/>
                <a:gd name="T34" fmla="*/ 1 w 4"/>
                <a:gd name="T35" fmla="*/ 2 h 7"/>
                <a:gd name="T36" fmla="*/ 1 w 4"/>
                <a:gd name="T37" fmla="*/ 2 h 7"/>
                <a:gd name="T38" fmla="*/ 1 w 4"/>
                <a:gd name="T39" fmla="*/ 3 h 7"/>
                <a:gd name="T40" fmla="*/ 1 w 4"/>
                <a:gd name="T41" fmla="*/ 3 h 7"/>
                <a:gd name="T42" fmla="*/ 2 w 4"/>
                <a:gd name="T43" fmla="*/ 4 h 7"/>
                <a:gd name="T44" fmla="*/ 2 w 4"/>
                <a:gd name="T45" fmla="*/ 4 h 7"/>
                <a:gd name="T46" fmla="*/ 2 w 4"/>
                <a:gd name="T47" fmla="*/ 5 h 7"/>
                <a:gd name="T48" fmla="*/ 2 w 4"/>
                <a:gd name="T49" fmla="*/ 6 h 7"/>
                <a:gd name="T50" fmla="*/ 2 w 4"/>
                <a:gd name="T51" fmla="*/ 6 h 7"/>
                <a:gd name="T52" fmla="*/ 3 w 4"/>
                <a:gd name="T53" fmla="*/ 7 h 7"/>
                <a:gd name="T54" fmla="*/ 3 w 4"/>
                <a:gd name="T55" fmla="*/ 7 h 7"/>
                <a:gd name="T56" fmla="*/ 4 w 4"/>
                <a:gd name="T5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 h="7">
                  <a:moveTo>
                    <a:pt x="4" y="6"/>
                  </a:moveTo>
                  <a:cubicBezTo>
                    <a:pt x="4" y="6"/>
                    <a:pt x="4" y="6"/>
                    <a:pt x="4" y="6"/>
                  </a:cubicBezTo>
                  <a:cubicBezTo>
                    <a:pt x="4" y="5"/>
                    <a:pt x="4" y="5"/>
                    <a:pt x="4" y="5"/>
                  </a:cubicBezTo>
                  <a:cubicBezTo>
                    <a:pt x="4" y="5"/>
                    <a:pt x="4" y="4"/>
                    <a:pt x="4" y="4"/>
                  </a:cubicBezTo>
                  <a:cubicBezTo>
                    <a:pt x="4" y="4"/>
                    <a:pt x="4" y="4"/>
                    <a:pt x="4" y="3"/>
                  </a:cubicBezTo>
                  <a:cubicBezTo>
                    <a:pt x="4" y="3"/>
                    <a:pt x="3" y="3"/>
                    <a:pt x="3" y="3"/>
                  </a:cubicBezTo>
                  <a:cubicBezTo>
                    <a:pt x="3" y="3"/>
                    <a:pt x="3" y="3"/>
                    <a:pt x="3" y="3"/>
                  </a:cubicBezTo>
                  <a:cubicBezTo>
                    <a:pt x="3" y="3"/>
                    <a:pt x="3" y="2"/>
                    <a:pt x="3" y="2"/>
                  </a:cubicBezTo>
                  <a:cubicBezTo>
                    <a:pt x="3" y="2"/>
                    <a:pt x="3" y="2"/>
                    <a:pt x="2" y="2"/>
                  </a:cubicBezTo>
                  <a:cubicBezTo>
                    <a:pt x="2" y="2"/>
                    <a:pt x="2" y="2"/>
                    <a:pt x="2" y="2"/>
                  </a:cubicBezTo>
                  <a:cubicBezTo>
                    <a:pt x="2" y="2"/>
                    <a:pt x="2" y="1"/>
                    <a:pt x="2" y="1"/>
                  </a:cubicBezTo>
                  <a:cubicBezTo>
                    <a:pt x="2" y="1"/>
                    <a:pt x="2" y="1"/>
                    <a:pt x="2" y="1"/>
                  </a:cubicBezTo>
                  <a:cubicBezTo>
                    <a:pt x="2" y="0"/>
                    <a:pt x="2" y="0"/>
                    <a:pt x="2" y="0"/>
                  </a:cubicBezTo>
                  <a:cubicBezTo>
                    <a:pt x="2" y="0"/>
                    <a:pt x="1" y="0"/>
                    <a:pt x="1" y="0"/>
                  </a:cubicBezTo>
                  <a:cubicBezTo>
                    <a:pt x="1" y="0"/>
                    <a:pt x="1" y="0"/>
                    <a:pt x="1" y="0"/>
                  </a:cubicBezTo>
                  <a:cubicBezTo>
                    <a:pt x="1" y="0"/>
                    <a:pt x="0" y="1"/>
                    <a:pt x="0" y="1"/>
                  </a:cubicBezTo>
                  <a:cubicBezTo>
                    <a:pt x="0" y="1"/>
                    <a:pt x="0" y="1"/>
                    <a:pt x="0" y="1"/>
                  </a:cubicBezTo>
                  <a:cubicBezTo>
                    <a:pt x="0" y="1"/>
                    <a:pt x="1" y="2"/>
                    <a:pt x="1" y="2"/>
                  </a:cubicBezTo>
                  <a:cubicBezTo>
                    <a:pt x="1" y="2"/>
                    <a:pt x="1" y="2"/>
                    <a:pt x="1" y="2"/>
                  </a:cubicBezTo>
                  <a:cubicBezTo>
                    <a:pt x="1" y="2"/>
                    <a:pt x="1" y="3"/>
                    <a:pt x="1" y="3"/>
                  </a:cubicBezTo>
                  <a:cubicBezTo>
                    <a:pt x="1" y="3"/>
                    <a:pt x="1" y="3"/>
                    <a:pt x="1" y="3"/>
                  </a:cubicBezTo>
                  <a:cubicBezTo>
                    <a:pt x="2" y="3"/>
                    <a:pt x="2" y="3"/>
                    <a:pt x="2" y="4"/>
                  </a:cubicBezTo>
                  <a:cubicBezTo>
                    <a:pt x="2" y="4"/>
                    <a:pt x="2" y="4"/>
                    <a:pt x="2" y="4"/>
                  </a:cubicBezTo>
                  <a:cubicBezTo>
                    <a:pt x="2" y="4"/>
                    <a:pt x="2" y="5"/>
                    <a:pt x="2" y="5"/>
                  </a:cubicBezTo>
                  <a:cubicBezTo>
                    <a:pt x="2" y="5"/>
                    <a:pt x="2" y="6"/>
                    <a:pt x="2" y="6"/>
                  </a:cubicBezTo>
                  <a:cubicBezTo>
                    <a:pt x="2" y="6"/>
                    <a:pt x="2" y="6"/>
                    <a:pt x="2" y="6"/>
                  </a:cubicBezTo>
                  <a:cubicBezTo>
                    <a:pt x="2" y="6"/>
                    <a:pt x="3" y="7"/>
                    <a:pt x="3" y="7"/>
                  </a:cubicBezTo>
                  <a:cubicBezTo>
                    <a:pt x="3" y="7"/>
                    <a:pt x="3" y="7"/>
                    <a:pt x="3" y="7"/>
                  </a:cubicBezTo>
                  <a:cubicBezTo>
                    <a:pt x="4" y="7"/>
                    <a:pt x="4" y="6"/>
                    <a:pt x="4" y="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15" name="Freeform 1016"/>
            <p:cNvSpPr>
              <a:spLocks/>
            </p:cNvSpPr>
            <p:nvPr/>
          </p:nvSpPr>
          <p:spPr bwMode="auto">
            <a:xfrm>
              <a:off x="9374606" y="5026297"/>
              <a:ext cx="26374" cy="19781"/>
            </a:xfrm>
            <a:custGeom>
              <a:avLst/>
              <a:gdLst>
                <a:gd name="T0" fmla="*/ 3 w 3"/>
                <a:gd name="T1" fmla="*/ 1 h 2"/>
                <a:gd name="T2" fmla="*/ 3 w 3"/>
                <a:gd name="T3" fmla="*/ 1 h 2"/>
                <a:gd name="T4" fmla="*/ 2 w 3"/>
                <a:gd name="T5" fmla="*/ 0 h 2"/>
                <a:gd name="T6" fmla="*/ 1 w 3"/>
                <a:gd name="T7" fmla="*/ 0 h 2"/>
                <a:gd name="T8" fmla="*/ 1 w 3"/>
                <a:gd name="T9" fmla="*/ 0 h 2"/>
                <a:gd name="T10" fmla="*/ 0 w 3"/>
                <a:gd name="T11" fmla="*/ 1 h 2"/>
                <a:gd name="T12" fmla="*/ 0 w 3"/>
                <a:gd name="T13" fmla="*/ 1 h 2"/>
                <a:gd name="T14" fmla="*/ 0 w 3"/>
                <a:gd name="T15" fmla="*/ 2 h 2"/>
                <a:gd name="T16" fmla="*/ 0 w 3"/>
                <a:gd name="T17" fmla="*/ 2 h 2"/>
                <a:gd name="T18" fmla="*/ 1 w 3"/>
                <a:gd name="T19" fmla="*/ 2 h 2"/>
                <a:gd name="T20" fmla="*/ 2 w 3"/>
                <a:gd name="T21" fmla="*/ 2 h 2"/>
                <a:gd name="T22" fmla="*/ 2 w 3"/>
                <a:gd name="T23" fmla="*/ 2 h 2"/>
                <a:gd name="T24" fmla="*/ 3 w 3"/>
                <a:gd name="T25" fmla="*/ 1 h 2"/>
                <a:gd name="T26" fmla="*/ 3 w 3"/>
                <a:gd name="T2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2">
                  <a:moveTo>
                    <a:pt x="3" y="1"/>
                  </a:moveTo>
                  <a:cubicBezTo>
                    <a:pt x="3" y="1"/>
                    <a:pt x="3" y="1"/>
                    <a:pt x="3" y="1"/>
                  </a:cubicBezTo>
                  <a:cubicBezTo>
                    <a:pt x="3" y="0"/>
                    <a:pt x="2" y="0"/>
                    <a:pt x="2" y="0"/>
                  </a:cubicBezTo>
                  <a:cubicBezTo>
                    <a:pt x="2" y="0"/>
                    <a:pt x="2" y="0"/>
                    <a:pt x="1" y="0"/>
                  </a:cubicBezTo>
                  <a:cubicBezTo>
                    <a:pt x="1" y="0"/>
                    <a:pt x="1" y="0"/>
                    <a:pt x="1" y="0"/>
                  </a:cubicBezTo>
                  <a:cubicBezTo>
                    <a:pt x="1" y="0"/>
                    <a:pt x="0" y="0"/>
                    <a:pt x="0" y="1"/>
                  </a:cubicBezTo>
                  <a:cubicBezTo>
                    <a:pt x="0" y="1"/>
                    <a:pt x="0" y="1"/>
                    <a:pt x="0" y="1"/>
                  </a:cubicBezTo>
                  <a:cubicBezTo>
                    <a:pt x="0" y="1"/>
                    <a:pt x="0" y="2"/>
                    <a:pt x="0" y="2"/>
                  </a:cubicBezTo>
                  <a:cubicBezTo>
                    <a:pt x="0" y="2"/>
                    <a:pt x="0" y="2"/>
                    <a:pt x="0" y="2"/>
                  </a:cubicBezTo>
                  <a:cubicBezTo>
                    <a:pt x="1" y="2"/>
                    <a:pt x="1" y="2"/>
                    <a:pt x="1" y="2"/>
                  </a:cubicBezTo>
                  <a:cubicBezTo>
                    <a:pt x="1" y="2"/>
                    <a:pt x="2" y="2"/>
                    <a:pt x="2" y="2"/>
                  </a:cubicBezTo>
                  <a:cubicBezTo>
                    <a:pt x="2" y="2"/>
                    <a:pt x="2" y="2"/>
                    <a:pt x="2" y="2"/>
                  </a:cubicBezTo>
                  <a:cubicBezTo>
                    <a:pt x="2" y="1"/>
                    <a:pt x="2" y="1"/>
                    <a:pt x="3" y="1"/>
                  </a:cubicBezTo>
                  <a:cubicBezTo>
                    <a:pt x="3" y="1"/>
                    <a:pt x="3" y="1"/>
                    <a:pt x="3"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16" name="Freeform 1017"/>
            <p:cNvSpPr>
              <a:spLocks/>
            </p:cNvSpPr>
            <p:nvPr/>
          </p:nvSpPr>
          <p:spPr bwMode="auto">
            <a:xfrm>
              <a:off x="9354825" y="4980141"/>
              <a:ext cx="28572" cy="74727"/>
            </a:xfrm>
            <a:custGeom>
              <a:avLst/>
              <a:gdLst>
                <a:gd name="T0" fmla="*/ 0 w 3"/>
                <a:gd name="T1" fmla="*/ 8 h 8"/>
                <a:gd name="T2" fmla="*/ 0 w 3"/>
                <a:gd name="T3" fmla="*/ 7 h 8"/>
                <a:gd name="T4" fmla="*/ 0 w 3"/>
                <a:gd name="T5" fmla="*/ 6 h 8"/>
                <a:gd name="T6" fmla="*/ 0 w 3"/>
                <a:gd name="T7" fmla="*/ 6 h 8"/>
                <a:gd name="T8" fmla="*/ 0 w 3"/>
                <a:gd name="T9" fmla="*/ 5 h 8"/>
                <a:gd name="T10" fmla="*/ 1 w 3"/>
                <a:gd name="T11" fmla="*/ 5 h 8"/>
                <a:gd name="T12" fmla="*/ 1 w 3"/>
                <a:gd name="T13" fmla="*/ 4 h 8"/>
                <a:gd name="T14" fmla="*/ 1 w 3"/>
                <a:gd name="T15" fmla="*/ 3 h 8"/>
                <a:gd name="T16" fmla="*/ 1 w 3"/>
                <a:gd name="T17" fmla="*/ 2 h 8"/>
                <a:gd name="T18" fmla="*/ 1 w 3"/>
                <a:gd name="T19" fmla="*/ 1 h 8"/>
                <a:gd name="T20" fmla="*/ 1 w 3"/>
                <a:gd name="T21" fmla="*/ 0 h 8"/>
                <a:gd name="T22" fmla="*/ 1 w 3"/>
                <a:gd name="T23" fmla="*/ 0 h 8"/>
                <a:gd name="T24" fmla="*/ 2 w 3"/>
                <a:gd name="T25" fmla="*/ 0 h 8"/>
                <a:gd name="T26" fmla="*/ 2 w 3"/>
                <a:gd name="T27" fmla="*/ 1 h 8"/>
                <a:gd name="T28" fmla="*/ 2 w 3"/>
                <a:gd name="T29" fmla="*/ 2 h 8"/>
                <a:gd name="T30" fmla="*/ 2 w 3"/>
                <a:gd name="T31" fmla="*/ 2 h 8"/>
                <a:gd name="T32" fmla="*/ 2 w 3"/>
                <a:gd name="T33" fmla="*/ 3 h 8"/>
                <a:gd name="T34" fmla="*/ 3 w 3"/>
                <a:gd name="T35" fmla="*/ 3 h 8"/>
                <a:gd name="T36" fmla="*/ 3 w 3"/>
                <a:gd name="T37" fmla="*/ 4 h 8"/>
                <a:gd name="T38" fmla="*/ 2 w 3"/>
                <a:gd name="T39" fmla="*/ 4 h 8"/>
                <a:gd name="T40" fmla="*/ 2 w 3"/>
                <a:gd name="T41" fmla="*/ 5 h 8"/>
                <a:gd name="T42" fmla="*/ 2 w 3"/>
                <a:gd name="T43" fmla="*/ 5 h 8"/>
                <a:gd name="T44" fmla="*/ 1 w 3"/>
                <a:gd name="T45" fmla="*/ 6 h 8"/>
                <a:gd name="T46" fmla="*/ 1 w 3"/>
                <a:gd name="T47" fmla="*/ 6 h 8"/>
                <a:gd name="T48" fmla="*/ 1 w 3"/>
                <a:gd name="T49" fmla="*/ 7 h 8"/>
                <a:gd name="T50" fmla="*/ 1 w 3"/>
                <a:gd name="T51" fmla="*/ 8 h 8"/>
                <a:gd name="T52" fmla="*/ 0 w 3"/>
                <a:gd name="T5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 h="8">
                  <a:moveTo>
                    <a:pt x="0" y="8"/>
                  </a:moveTo>
                  <a:cubicBezTo>
                    <a:pt x="0" y="8"/>
                    <a:pt x="0" y="8"/>
                    <a:pt x="0" y="7"/>
                  </a:cubicBezTo>
                  <a:cubicBezTo>
                    <a:pt x="0" y="7"/>
                    <a:pt x="0" y="7"/>
                    <a:pt x="0" y="6"/>
                  </a:cubicBezTo>
                  <a:cubicBezTo>
                    <a:pt x="0" y="6"/>
                    <a:pt x="0" y="6"/>
                    <a:pt x="0" y="6"/>
                  </a:cubicBezTo>
                  <a:cubicBezTo>
                    <a:pt x="0" y="6"/>
                    <a:pt x="0" y="6"/>
                    <a:pt x="0" y="5"/>
                  </a:cubicBezTo>
                  <a:cubicBezTo>
                    <a:pt x="1" y="5"/>
                    <a:pt x="1" y="5"/>
                    <a:pt x="1" y="5"/>
                  </a:cubicBezTo>
                  <a:cubicBezTo>
                    <a:pt x="1" y="4"/>
                    <a:pt x="1" y="4"/>
                    <a:pt x="1" y="4"/>
                  </a:cubicBezTo>
                  <a:cubicBezTo>
                    <a:pt x="1" y="3"/>
                    <a:pt x="1" y="3"/>
                    <a:pt x="1" y="3"/>
                  </a:cubicBezTo>
                  <a:cubicBezTo>
                    <a:pt x="1" y="2"/>
                    <a:pt x="1" y="2"/>
                    <a:pt x="1" y="2"/>
                  </a:cubicBezTo>
                  <a:cubicBezTo>
                    <a:pt x="1" y="1"/>
                    <a:pt x="1" y="1"/>
                    <a:pt x="1" y="1"/>
                  </a:cubicBezTo>
                  <a:cubicBezTo>
                    <a:pt x="1" y="1"/>
                    <a:pt x="1" y="0"/>
                    <a:pt x="1" y="0"/>
                  </a:cubicBezTo>
                  <a:cubicBezTo>
                    <a:pt x="1" y="0"/>
                    <a:pt x="1" y="0"/>
                    <a:pt x="1" y="0"/>
                  </a:cubicBezTo>
                  <a:cubicBezTo>
                    <a:pt x="2" y="0"/>
                    <a:pt x="2" y="0"/>
                    <a:pt x="2" y="0"/>
                  </a:cubicBezTo>
                  <a:cubicBezTo>
                    <a:pt x="2" y="0"/>
                    <a:pt x="2" y="1"/>
                    <a:pt x="2" y="1"/>
                  </a:cubicBezTo>
                  <a:cubicBezTo>
                    <a:pt x="2" y="1"/>
                    <a:pt x="2" y="1"/>
                    <a:pt x="2" y="2"/>
                  </a:cubicBezTo>
                  <a:cubicBezTo>
                    <a:pt x="2" y="2"/>
                    <a:pt x="2" y="2"/>
                    <a:pt x="2" y="2"/>
                  </a:cubicBezTo>
                  <a:cubicBezTo>
                    <a:pt x="2" y="2"/>
                    <a:pt x="2" y="3"/>
                    <a:pt x="2" y="3"/>
                  </a:cubicBezTo>
                  <a:cubicBezTo>
                    <a:pt x="3" y="3"/>
                    <a:pt x="3" y="3"/>
                    <a:pt x="3" y="3"/>
                  </a:cubicBezTo>
                  <a:cubicBezTo>
                    <a:pt x="3" y="3"/>
                    <a:pt x="3" y="4"/>
                    <a:pt x="3" y="4"/>
                  </a:cubicBezTo>
                  <a:cubicBezTo>
                    <a:pt x="3" y="4"/>
                    <a:pt x="2" y="4"/>
                    <a:pt x="2" y="4"/>
                  </a:cubicBezTo>
                  <a:cubicBezTo>
                    <a:pt x="2" y="4"/>
                    <a:pt x="2" y="5"/>
                    <a:pt x="2" y="5"/>
                  </a:cubicBezTo>
                  <a:cubicBezTo>
                    <a:pt x="2" y="5"/>
                    <a:pt x="2" y="5"/>
                    <a:pt x="2" y="5"/>
                  </a:cubicBezTo>
                  <a:cubicBezTo>
                    <a:pt x="1" y="5"/>
                    <a:pt x="1" y="6"/>
                    <a:pt x="1" y="6"/>
                  </a:cubicBezTo>
                  <a:cubicBezTo>
                    <a:pt x="1" y="6"/>
                    <a:pt x="1" y="6"/>
                    <a:pt x="1" y="6"/>
                  </a:cubicBezTo>
                  <a:cubicBezTo>
                    <a:pt x="1" y="7"/>
                    <a:pt x="1" y="7"/>
                    <a:pt x="1" y="7"/>
                  </a:cubicBezTo>
                  <a:cubicBezTo>
                    <a:pt x="1" y="7"/>
                    <a:pt x="1" y="8"/>
                    <a:pt x="1" y="8"/>
                  </a:cubicBezTo>
                  <a:cubicBezTo>
                    <a:pt x="1" y="8"/>
                    <a:pt x="0" y="8"/>
                    <a:pt x="0" y="8"/>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17" name="Freeform 1018"/>
            <p:cNvSpPr>
              <a:spLocks/>
            </p:cNvSpPr>
            <p:nvPr/>
          </p:nvSpPr>
          <p:spPr bwMode="auto">
            <a:xfrm>
              <a:off x="9374606" y="4905414"/>
              <a:ext cx="54947" cy="74727"/>
            </a:xfrm>
            <a:custGeom>
              <a:avLst/>
              <a:gdLst>
                <a:gd name="T0" fmla="*/ 4 w 6"/>
                <a:gd name="T1" fmla="*/ 7 h 8"/>
                <a:gd name="T2" fmla="*/ 4 w 6"/>
                <a:gd name="T3" fmla="*/ 7 h 8"/>
                <a:gd name="T4" fmla="*/ 4 w 6"/>
                <a:gd name="T5" fmla="*/ 6 h 8"/>
                <a:gd name="T6" fmla="*/ 3 w 6"/>
                <a:gd name="T7" fmla="*/ 6 h 8"/>
                <a:gd name="T8" fmla="*/ 3 w 6"/>
                <a:gd name="T9" fmla="*/ 5 h 8"/>
                <a:gd name="T10" fmla="*/ 3 w 6"/>
                <a:gd name="T11" fmla="*/ 4 h 8"/>
                <a:gd name="T12" fmla="*/ 2 w 6"/>
                <a:gd name="T13" fmla="*/ 4 h 8"/>
                <a:gd name="T14" fmla="*/ 2 w 6"/>
                <a:gd name="T15" fmla="*/ 3 h 8"/>
                <a:gd name="T16" fmla="*/ 1 w 6"/>
                <a:gd name="T17" fmla="*/ 3 h 8"/>
                <a:gd name="T18" fmla="*/ 0 w 6"/>
                <a:gd name="T19" fmla="*/ 2 h 8"/>
                <a:gd name="T20" fmla="*/ 0 w 6"/>
                <a:gd name="T21" fmla="*/ 1 h 8"/>
                <a:gd name="T22" fmla="*/ 0 w 6"/>
                <a:gd name="T23" fmla="*/ 0 h 8"/>
                <a:gd name="T24" fmla="*/ 0 w 6"/>
                <a:gd name="T25" fmla="*/ 0 h 8"/>
                <a:gd name="T26" fmla="*/ 0 w 6"/>
                <a:gd name="T27" fmla="*/ 0 h 8"/>
                <a:gd name="T28" fmla="*/ 0 w 6"/>
                <a:gd name="T29" fmla="*/ 0 h 8"/>
                <a:gd name="T30" fmla="*/ 1 w 6"/>
                <a:gd name="T31" fmla="*/ 0 h 8"/>
                <a:gd name="T32" fmla="*/ 2 w 6"/>
                <a:gd name="T33" fmla="*/ 0 h 8"/>
                <a:gd name="T34" fmla="*/ 2 w 6"/>
                <a:gd name="T35" fmla="*/ 0 h 8"/>
                <a:gd name="T36" fmla="*/ 3 w 6"/>
                <a:gd name="T37" fmla="*/ 0 h 8"/>
                <a:gd name="T38" fmla="*/ 3 w 6"/>
                <a:gd name="T39" fmla="*/ 0 h 8"/>
                <a:gd name="T40" fmla="*/ 4 w 6"/>
                <a:gd name="T41" fmla="*/ 0 h 8"/>
                <a:gd name="T42" fmla="*/ 4 w 6"/>
                <a:gd name="T43" fmla="*/ 1 h 8"/>
                <a:gd name="T44" fmla="*/ 4 w 6"/>
                <a:gd name="T45" fmla="*/ 1 h 8"/>
                <a:gd name="T46" fmla="*/ 4 w 6"/>
                <a:gd name="T47" fmla="*/ 1 h 8"/>
                <a:gd name="T48" fmla="*/ 5 w 6"/>
                <a:gd name="T49" fmla="*/ 1 h 8"/>
                <a:gd name="T50" fmla="*/ 5 w 6"/>
                <a:gd name="T51" fmla="*/ 2 h 8"/>
                <a:gd name="T52" fmla="*/ 5 w 6"/>
                <a:gd name="T53" fmla="*/ 2 h 8"/>
                <a:gd name="T54" fmla="*/ 5 w 6"/>
                <a:gd name="T55" fmla="*/ 3 h 8"/>
                <a:gd name="T56" fmla="*/ 5 w 6"/>
                <a:gd name="T57" fmla="*/ 3 h 8"/>
                <a:gd name="T58" fmla="*/ 5 w 6"/>
                <a:gd name="T59" fmla="*/ 4 h 8"/>
                <a:gd name="T60" fmla="*/ 5 w 6"/>
                <a:gd name="T61" fmla="*/ 5 h 8"/>
                <a:gd name="T62" fmla="*/ 5 w 6"/>
                <a:gd name="T63" fmla="*/ 6 h 8"/>
                <a:gd name="T64" fmla="*/ 6 w 6"/>
                <a:gd name="T65" fmla="*/ 6 h 8"/>
                <a:gd name="T66" fmla="*/ 6 w 6"/>
                <a:gd name="T67" fmla="*/ 6 h 8"/>
                <a:gd name="T68" fmla="*/ 6 w 6"/>
                <a:gd name="T69" fmla="*/ 7 h 8"/>
                <a:gd name="T70" fmla="*/ 6 w 6"/>
                <a:gd name="T71" fmla="*/ 7 h 8"/>
                <a:gd name="T72" fmla="*/ 5 w 6"/>
                <a:gd name="T73" fmla="*/ 7 h 8"/>
                <a:gd name="T74" fmla="*/ 5 w 6"/>
                <a:gd name="T75" fmla="*/ 7 h 8"/>
                <a:gd name="T76" fmla="*/ 4 w 6"/>
                <a:gd name="T7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 h="8">
                  <a:moveTo>
                    <a:pt x="4" y="7"/>
                  </a:moveTo>
                  <a:cubicBezTo>
                    <a:pt x="4" y="7"/>
                    <a:pt x="4" y="7"/>
                    <a:pt x="4" y="7"/>
                  </a:cubicBezTo>
                  <a:cubicBezTo>
                    <a:pt x="4" y="7"/>
                    <a:pt x="4" y="6"/>
                    <a:pt x="4" y="6"/>
                  </a:cubicBezTo>
                  <a:cubicBezTo>
                    <a:pt x="4" y="6"/>
                    <a:pt x="3" y="6"/>
                    <a:pt x="3" y="6"/>
                  </a:cubicBezTo>
                  <a:cubicBezTo>
                    <a:pt x="3" y="6"/>
                    <a:pt x="3" y="5"/>
                    <a:pt x="3" y="5"/>
                  </a:cubicBezTo>
                  <a:cubicBezTo>
                    <a:pt x="3" y="5"/>
                    <a:pt x="3" y="4"/>
                    <a:pt x="3" y="4"/>
                  </a:cubicBezTo>
                  <a:cubicBezTo>
                    <a:pt x="3" y="4"/>
                    <a:pt x="2" y="4"/>
                    <a:pt x="2" y="4"/>
                  </a:cubicBezTo>
                  <a:cubicBezTo>
                    <a:pt x="2" y="4"/>
                    <a:pt x="2" y="3"/>
                    <a:pt x="2" y="3"/>
                  </a:cubicBezTo>
                  <a:cubicBezTo>
                    <a:pt x="1" y="3"/>
                    <a:pt x="1" y="3"/>
                    <a:pt x="1" y="3"/>
                  </a:cubicBezTo>
                  <a:cubicBezTo>
                    <a:pt x="1" y="3"/>
                    <a:pt x="0" y="2"/>
                    <a:pt x="0" y="2"/>
                  </a:cubicBezTo>
                  <a:cubicBezTo>
                    <a:pt x="0" y="2"/>
                    <a:pt x="0" y="2"/>
                    <a:pt x="0" y="1"/>
                  </a:cubicBezTo>
                  <a:cubicBezTo>
                    <a:pt x="0" y="1"/>
                    <a:pt x="0" y="1"/>
                    <a:pt x="0" y="0"/>
                  </a:cubicBezTo>
                  <a:cubicBezTo>
                    <a:pt x="0" y="0"/>
                    <a:pt x="0" y="0"/>
                    <a:pt x="0" y="0"/>
                  </a:cubicBezTo>
                  <a:cubicBezTo>
                    <a:pt x="0" y="0"/>
                    <a:pt x="0" y="0"/>
                    <a:pt x="0" y="0"/>
                  </a:cubicBezTo>
                  <a:cubicBezTo>
                    <a:pt x="0" y="0"/>
                    <a:pt x="0" y="0"/>
                    <a:pt x="0" y="0"/>
                  </a:cubicBezTo>
                  <a:cubicBezTo>
                    <a:pt x="0" y="0"/>
                    <a:pt x="1" y="0"/>
                    <a:pt x="1" y="0"/>
                  </a:cubicBezTo>
                  <a:cubicBezTo>
                    <a:pt x="1" y="0"/>
                    <a:pt x="1" y="0"/>
                    <a:pt x="2" y="0"/>
                  </a:cubicBezTo>
                  <a:cubicBezTo>
                    <a:pt x="2" y="0"/>
                    <a:pt x="2" y="0"/>
                    <a:pt x="2" y="0"/>
                  </a:cubicBezTo>
                  <a:cubicBezTo>
                    <a:pt x="2" y="0"/>
                    <a:pt x="3" y="0"/>
                    <a:pt x="3" y="0"/>
                  </a:cubicBezTo>
                  <a:cubicBezTo>
                    <a:pt x="3" y="0"/>
                    <a:pt x="3" y="0"/>
                    <a:pt x="3" y="0"/>
                  </a:cubicBezTo>
                  <a:cubicBezTo>
                    <a:pt x="3" y="0"/>
                    <a:pt x="4" y="0"/>
                    <a:pt x="4" y="0"/>
                  </a:cubicBezTo>
                  <a:cubicBezTo>
                    <a:pt x="4" y="1"/>
                    <a:pt x="4" y="1"/>
                    <a:pt x="4" y="1"/>
                  </a:cubicBezTo>
                  <a:cubicBezTo>
                    <a:pt x="4" y="1"/>
                    <a:pt x="4" y="1"/>
                    <a:pt x="4" y="1"/>
                  </a:cubicBezTo>
                  <a:cubicBezTo>
                    <a:pt x="4" y="1"/>
                    <a:pt x="4" y="1"/>
                    <a:pt x="4" y="1"/>
                  </a:cubicBezTo>
                  <a:cubicBezTo>
                    <a:pt x="4" y="1"/>
                    <a:pt x="5" y="1"/>
                    <a:pt x="5" y="1"/>
                  </a:cubicBezTo>
                  <a:cubicBezTo>
                    <a:pt x="5" y="2"/>
                    <a:pt x="5" y="2"/>
                    <a:pt x="5" y="2"/>
                  </a:cubicBezTo>
                  <a:cubicBezTo>
                    <a:pt x="5" y="2"/>
                    <a:pt x="5" y="2"/>
                    <a:pt x="5" y="2"/>
                  </a:cubicBezTo>
                  <a:cubicBezTo>
                    <a:pt x="5" y="2"/>
                    <a:pt x="5" y="3"/>
                    <a:pt x="5" y="3"/>
                  </a:cubicBezTo>
                  <a:cubicBezTo>
                    <a:pt x="5" y="3"/>
                    <a:pt x="5" y="3"/>
                    <a:pt x="5" y="3"/>
                  </a:cubicBezTo>
                  <a:cubicBezTo>
                    <a:pt x="5" y="3"/>
                    <a:pt x="5" y="4"/>
                    <a:pt x="5" y="4"/>
                  </a:cubicBezTo>
                  <a:cubicBezTo>
                    <a:pt x="5" y="4"/>
                    <a:pt x="5" y="4"/>
                    <a:pt x="5" y="5"/>
                  </a:cubicBezTo>
                  <a:cubicBezTo>
                    <a:pt x="5" y="5"/>
                    <a:pt x="5" y="5"/>
                    <a:pt x="5" y="6"/>
                  </a:cubicBezTo>
                  <a:cubicBezTo>
                    <a:pt x="6" y="6"/>
                    <a:pt x="6" y="6"/>
                    <a:pt x="6" y="6"/>
                  </a:cubicBezTo>
                  <a:cubicBezTo>
                    <a:pt x="6" y="6"/>
                    <a:pt x="6" y="6"/>
                    <a:pt x="6" y="6"/>
                  </a:cubicBezTo>
                  <a:cubicBezTo>
                    <a:pt x="6" y="6"/>
                    <a:pt x="6" y="7"/>
                    <a:pt x="6" y="7"/>
                  </a:cubicBezTo>
                  <a:cubicBezTo>
                    <a:pt x="6" y="7"/>
                    <a:pt x="6" y="7"/>
                    <a:pt x="6" y="7"/>
                  </a:cubicBezTo>
                  <a:cubicBezTo>
                    <a:pt x="6" y="7"/>
                    <a:pt x="6" y="7"/>
                    <a:pt x="5" y="7"/>
                  </a:cubicBezTo>
                  <a:cubicBezTo>
                    <a:pt x="5" y="7"/>
                    <a:pt x="5" y="7"/>
                    <a:pt x="5" y="7"/>
                  </a:cubicBezTo>
                  <a:cubicBezTo>
                    <a:pt x="5" y="7"/>
                    <a:pt x="5" y="8"/>
                    <a:pt x="4" y="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18" name="Freeform 1019"/>
            <p:cNvSpPr>
              <a:spLocks/>
            </p:cNvSpPr>
            <p:nvPr/>
          </p:nvSpPr>
          <p:spPr bwMode="auto">
            <a:xfrm>
              <a:off x="9337242" y="4905414"/>
              <a:ext cx="37364" cy="37364"/>
            </a:xfrm>
            <a:custGeom>
              <a:avLst/>
              <a:gdLst>
                <a:gd name="T0" fmla="*/ 4 w 4"/>
                <a:gd name="T1" fmla="*/ 4 h 4"/>
                <a:gd name="T2" fmla="*/ 4 w 4"/>
                <a:gd name="T3" fmla="*/ 4 h 4"/>
                <a:gd name="T4" fmla="*/ 3 w 4"/>
                <a:gd name="T5" fmla="*/ 3 h 4"/>
                <a:gd name="T6" fmla="*/ 2 w 4"/>
                <a:gd name="T7" fmla="*/ 2 h 4"/>
                <a:gd name="T8" fmla="*/ 2 w 4"/>
                <a:gd name="T9" fmla="*/ 1 h 4"/>
                <a:gd name="T10" fmla="*/ 1 w 4"/>
                <a:gd name="T11" fmla="*/ 1 h 4"/>
                <a:gd name="T12" fmla="*/ 0 w 4"/>
                <a:gd name="T13" fmla="*/ 0 h 4"/>
                <a:gd name="T14" fmla="*/ 0 w 4"/>
                <a:gd name="T15" fmla="*/ 0 h 4"/>
                <a:gd name="T16" fmla="*/ 0 w 4"/>
                <a:gd name="T17" fmla="*/ 1 h 4"/>
                <a:gd name="T18" fmla="*/ 0 w 4"/>
                <a:gd name="T19" fmla="*/ 1 h 4"/>
                <a:gd name="T20" fmla="*/ 0 w 4"/>
                <a:gd name="T21" fmla="*/ 2 h 4"/>
                <a:gd name="T22" fmla="*/ 0 w 4"/>
                <a:gd name="T23" fmla="*/ 2 h 4"/>
                <a:gd name="T24" fmla="*/ 0 w 4"/>
                <a:gd name="T25" fmla="*/ 2 h 4"/>
                <a:gd name="T26" fmla="*/ 0 w 4"/>
                <a:gd name="T27" fmla="*/ 3 h 4"/>
                <a:gd name="T28" fmla="*/ 0 w 4"/>
                <a:gd name="T29" fmla="*/ 3 h 4"/>
                <a:gd name="T30" fmla="*/ 0 w 4"/>
                <a:gd name="T31" fmla="*/ 3 h 4"/>
                <a:gd name="T32" fmla="*/ 1 w 4"/>
                <a:gd name="T33" fmla="*/ 3 h 4"/>
                <a:gd name="T34" fmla="*/ 1 w 4"/>
                <a:gd name="T35" fmla="*/ 3 h 4"/>
                <a:gd name="T36" fmla="*/ 2 w 4"/>
                <a:gd name="T37" fmla="*/ 3 h 4"/>
                <a:gd name="T38" fmla="*/ 2 w 4"/>
                <a:gd name="T39" fmla="*/ 4 h 4"/>
                <a:gd name="T40" fmla="*/ 3 w 4"/>
                <a:gd name="T41" fmla="*/ 4 h 4"/>
                <a:gd name="T42" fmla="*/ 3 w 4"/>
                <a:gd name="T43" fmla="*/ 4 h 4"/>
                <a:gd name="T44" fmla="*/ 4 w 4"/>
                <a:gd name="T4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 h="4">
                  <a:moveTo>
                    <a:pt x="4" y="4"/>
                  </a:moveTo>
                  <a:cubicBezTo>
                    <a:pt x="4" y="4"/>
                    <a:pt x="4" y="4"/>
                    <a:pt x="4" y="4"/>
                  </a:cubicBezTo>
                  <a:cubicBezTo>
                    <a:pt x="3" y="3"/>
                    <a:pt x="3" y="3"/>
                    <a:pt x="3" y="3"/>
                  </a:cubicBezTo>
                  <a:cubicBezTo>
                    <a:pt x="3" y="2"/>
                    <a:pt x="2" y="2"/>
                    <a:pt x="2" y="2"/>
                  </a:cubicBezTo>
                  <a:cubicBezTo>
                    <a:pt x="2" y="2"/>
                    <a:pt x="2" y="1"/>
                    <a:pt x="2" y="1"/>
                  </a:cubicBezTo>
                  <a:cubicBezTo>
                    <a:pt x="1" y="1"/>
                    <a:pt x="1" y="1"/>
                    <a:pt x="1" y="1"/>
                  </a:cubicBezTo>
                  <a:cubicBezTo>
                    <a:pt x="1" y="1"/>
                    <a:pt x="0" y="0"/>
                    <a:pt x="0" y="0"/>
                  </a:cubicBezTo>
                  <a:cubicBezTo>
                    <a:pt x="0" y="0"/>
                    <a:pt x="0" y="0"/>
                    <a:pt x="0" y="0"/>
                  </a:cubicBezTo>
                  <a:cubicBezTo>
                    <a:pt x="0" y="0"/>
                    <a:pt x="0" y="1"/>
                    <a:pt x="0" y="1"/>
                  </a:cubicBezTo>
                  <a:cubicBezTo>
                    <a:pt x="0" y="1"/>
                    <a:pt x="0" y="1"/>
                    <a:pt x="0" y="1"/>
                  </a:cubicBezTo>
                  <a:cubicBezTo>
                    <a:pt x="0" y="2"/>
                    <a:pt x="0" y="2"/>
                    <a:pt x="0" y="2"/>
                  </a:cubicBezTo>
                  <a:cubicBezTo>
                    <a:pt x="0" y="2"/>
                    <a:pt x="0" y="2"/>
                    <a:pt x="0" y="2"/>
                  </a:cubicBezTo>
                  <a:cubicBezTo>
                    <a:pt x="0" y="2"/>
                    <a:pt x="0" y="2"/>
                    <a:pt x="0" y="2"/>
                  </a:cubicBezTo>
                  <a:cubicBezTo>
                    <a:pt x="0" y="3"/>
                    <a:pt x="0" y="3"/>
                    <a:pt x="0" y="3"/>
                  </a:cubicBezTo>
                  <a:cubicBezTo>
                    <a:pt x="0" y="3"/>
                    <a:pt x="0" y="3"/>
                    <a:pt x="0" y="3"/>
                  </a:cubicBezTo>
                  <a:cubicBezTo>
                    <a:pt x="0" y="4"/>
                    <a:pt x="0" y="4"/>
                    <a:pt x="0" y="3"/>
                  </a:cubicBezTo>
                  <a:cubicBezTo>
                    <a:pt x="0" y="3"/>
                    <a:pt x="1" y="3"/>
                    <a:pt x="1" y="3"/>
                  </a:cubicBezTo>
                  <a:cubicBezTo>
                    <a:pt x="1" y="3"/>
                    <a:pt x="1" y="3"/>
                    <a:pt x="1" y="3"/>
                  </a:cubicBezTo>
                  <a:cubicBezTo>
                    <a:pt x="1" y="3"/>
                    <a:pt x="2" y="3"/>
                    <a:pt x="2" y="3"/>
                  </a:cubicBezTo>
                  <a:cubicBezTo>
                    <a:pt x="2" y="3"/>
                    <a:pt x="2" y="4"/>
                    <a:pt x="2" y="4"/>
                  </a:cubicBezTo>
                  <a:cubicBezTo>
                    <a:pt x="2" y="4"/>
                    <a:pt x="2" y="4"/>
                    <a:pt x="3" y="4"/>
                  </a:cubicBezTo>
                  <a:cubicBezTo>
                    <a:pt x="3" y="4"/>
                    <a:pt x="3" y="4"/>
                    <a:pt x="3" y="4"/>
                  </a:cubicBezTo>
                  <a:cubicBezTo>
                    <a:pt x="3" y="4"/>
                    <a:pt x="4" y="4"/>
                    <a:pt x="4" y="4"/>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19" name="Freeform 1020"/>
            <p:cNvSpPr>
              <a:spLocks/>
            </p:cNvSpPr>
            <p:nvPr/>
          </p:nvSpPr>
          <p:spPr bwMode="auto">
            <a:xfrm>
              <a:off x="9346034" y="4905414"/>
              <a:ext cx="8791" cy="8791"/>
            </a:xfrm>
            <a:custGeom>
              <a:avLst/>
              <a:gdLst>
                <a:gd name="T0" fmla="*/ 1 w 1"/>
                <a:gd name="T1" fmla="*/ 1 h 1"/>
                <a:gd name="T2" fmla="*/ 1 w 1"/>
                <a:gd name="T3" fmla="*/ 0 h 1"/>
                <a:gd name="T4" fmla="*/ 1 w 1"/>
                <a:gd name="T5" fmla="*/ 0 h 1"/>
                <a:gd name="T6" fmla="*/ 0 w 1"/>
                <a:gd name="T7" fmla="*/ 0 h 1"/>
                <a:gd name="T8" fmla="*/ 0 w 1"/>
                <a:gd name="T9" fmla="*/ 0 h 1"/>
                <a:gd name="T10" fmla="*/ 1 w 1"/>
                <a:gd name="T11" fmla="*/ 1 h 1"/>
                <a:gd name="T12" fmla="*/ 1 w 1"/>
                <a:gd name="T13" fmla="*/ 1 h 1"/>
                <a:gd name="T14" fmla="*/ 1 w 1"/>
                <a:gd name="T15" fmla="*/ 1 h 1"/>
                <a:gd name="T16" fmla="*/ 1 w 1"/>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1" y="1"/>
                  </a:moveTo>
                  <a:cubicBezTo>
                    <a:pt x="1" y="1"/>
                    <a:pt x="1" y="1"/>
                    <a:pt x="1" y="0"/>
                  </a:cubicBezTo>
                  <a:cubicBezTo>
                    <a:pt x="1" y="0"/>
                    <a:pt x="1" y="0"/>
                    <a:pt x="1" y="0"/>
                  </a:cubicBezTo>
                  <a:cubicBezTo>
                    <a:pt x="1" y="0"/>
                    <a:pt x="0" y="0"/>
                    <a:pt x="0" y="0"/>
                  </a:cubicBezTo>
                  <a:cubicBezTo>
                    <a:pt x="0" y="0"/>
                    <a:pt x="0" y="0"/>
                    <a:pt x="0" y="0"/>
                  </a:cubicBezTo>
                  <a:cubicBezTo>
                    <a:pt x="0" y="0"/>
                    <a:pt x="0" y="0"/>
                    <a:pt x="1" y="1"/>
                  </a:cubicBezTo>
                  <a:cubicBezTo>
                    <a:pt x="1" y="1"/>
                    <a:pt x="1" y="1"/>
                    <a:pt x="1" y="1"/>
                  </a:cubicBezTo>
                  <a:cubicBezTo>
                    <a:pt x="1" y="1"/>
                    <a:pt x="1" y="1"/>
                    <a:pt x="1" y="1"/>
                  </a:cubicBezTo>
                  <a:cubicBezTo>
                    <a:pt x="1" y="1"/>
                    <a:pt x="1" y="1"/>
                    <a:pt x="1"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20" name="Freeform 1021"/>
            <p:cNvSpPr>
              <a:spLocks/>
            </p:cNvSpPr>
            <p:nvPr/>
          </p:nvSpPr>
          <p:spPr bwMode="auto">
            <a:xfrm>
              <a:off x="9317461" y="4887831"/>
              <a:ext cx="19781" cy="17583"/>
            </a:xfrm>
            <a:custGeom>
              <a:avLst/>
              <a:gdLst>
                <a:gd name="T0" fmla="*/ 2 w 2"/>
                <a:gd name="T1" fmla="*/ 2 h 2"/>
                <a:gd name="T2" fmla="*/ 2 w 2"/>
                <a:gd name="T3" fmla="*/ 1 h 2"/>
                <a:gd name="T4" fmla="*/ 1 w 2"/>
                <a:gd name="T5" fmla="*/ 1 h 2"/>
                <a:gd name="T6" fmla="*/ 1 w 2"/>
                <a:gd name="T7" fmla="*/ 1 h 2"/>
                <a:gd name="T8" fmla="*/ 0 w 2"/>
                <a:gd name="T9" fmla="*/ 0 h 2"/>
                <a:gd name="T10" fmla="*/ 0 w 2"/>
                <a:gd name="T11" fmla="*/ 0 h 2"/>
                <a:gd name="T12" fmla="*/ 1 w 2"/>
                <a:gd name="T13" fmla="*/ 0 h 2"/>
                <a:gd name="T14" fmla="*/ 1 w 2"/>
                <a:gd name="T15" fmla="*/ 0 h 2"/>
                <a:gd name="T16" fmla="*/ 1 w 2"/>
                <a:gd name="T17" fmla="*/ 1 h 2"/>
                <a:gd name="T18" fmla="*/ 2 w 2"/>
                <a:gd name="T19" fmla="*/ 1 h 2"/>
                <a:gd name="T20" fmla="*/ 2 w 2"/>
                <a:gd name="T21" fmla="*/ 1 h 2"/>
                <a:gd name="T22" fmla="*/ 2 w 2"/>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
                  <a:moveTo>
                    <a:pt x="2" y="2"/>
                  </a:moveTo>
                  <a:cubicBezTo>
                    <a:pt x="2" y="2"/>
                    <a:pt x="2" y="2"/>
                    <a:pt x="2" y="1"/>
                  </a:cubicBezTo>
                  <a:cubicBezTo>
                    <a:pt x="2" y="1"/>
                    <a:pt x="1" y="1"/>
                    <a:pt x="1" y="1"/>
                  </a:cubicBezTo>
                  <a:cubicBezTo>
                    <a:pt x="1" y="1"/>
                    <a:pt x="1" y="1"/>
                    <a:pt x="1" y="1"/>
                  </a:cubicBezTo>
                  <a:cubicBezTo>
                    <a:pt x="1" y="1"/>
                    <a:pt x="0" y="0"/>
                    <a:pt x="0" y="0"/>
                  </a:cubicBezTo>
                  <a:cubicBezTo>
                    <a:pt x="0" y="0"/>
                    <a:pt x="0" y="0"/>
                    <a:pt x="0" y="0"/>
                  </a:cubicBezTo>
                  <a:cubicBezTo>
                    <a:pt x="0" y="0"/>
                    <a:pt x="1" y="0"/>
                    <a:pt x="1" y="0"/>
                  </a:cubicBezTo>
                  <a:cubicBezTo>
                    <a:pt x="1" y="0"/>
                    <a:pt x="1" y="0"/>
                    <a:pt x="1" y="0"/>
                  </a:cubicBezTo>
                  <a:cubicBezTo>
                    <a:pt x="1" y="0"/>
                    <a:pt x="1" y="0"/>
                    <a:pt x="1" y="1"/>
                  </a:cubicBezTo>
                  <a:cubicBezTo>
                    <a:pt x="2" y="1"/>
                    <a:pt x="2" y="1"/>
                    <a:pt x="2" y="1"/>
                  </a:cubicBezTo>
                  <a:cubicBezTo>
                    <a:pt x="2" y="1"/>
                    <a:pt x="2" y="1"/>
                    <a:pt x="2" y="1"/>
                  </a:cubicBezTo>
                  <a:cubicBezTo>
                    <a:pt x="2" y="1"/>
                    <a:pt x="2" y="2"/>
                    <a:pt x="2" y="2"/>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21" name="Freeform 1022"/>
            <p:cNvSpPr>
              <a:spLocks/>
            </p:cNvSpPr>
            <p:nvPr/>
          </p:nvSpPr>
          <p:spPr bwMode="auto">
            <a:xfrm>
              <a:off x="9308670" y="4914205"/>
              <a:ext cx="8791" cy="8791"/>
            </a:xfrm>
            <a:custGeom>
              <a:avLst/>
              <a:gdLst>
                <a:gd name="T0" fmla="*/ 1 w 1"/>
                <a:gd name="T1" fmla="*/ 1 h 1"/>
                <a:gd name="T2" fmla="*/ 1 w 1"/>
                <a:gd name="T3" fmla="*/ 1 h 1"/>
                <a:gd name="T4" fmla="*/ 1 w 1"/>
                <a:gd name="T5" fmla="*/ 0 h 1"/>
                <a:gd name="T6" fmla="*/ 0 w 1"/>
                <a:gd name="T7" fmla="*/ 0 h 1"/>
                <a:gd name="T8" fmla="*/ 0 w 1"/>
                <a:gd name="T9" fmla="*/ 0 h 1"/>
                <a:gd name="T10" fmla="*/ 0 w 1"/>
                <a:gd name="T11" fmla="*/ 1 h 1"/>
                <a:gd name="T12" fmla="*/ 0 w 1"/>
                <a:gd name="T13" fmla="*/ 1 h 1"/>
                <a:gd name="T14" fmla="*/ 0 w 1"/>
                <a:gd name="T15" fmla="*/ 1 h 1"/>
                <a:gd name="T16" fmla="*/ 1 w 1"/>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1" y="1"/>
                  </a:moveTo>
                  <a:cubicBezTo>
                    <a:pt x="1" y="1"/>
                    <a:pt x="1" y="1"/>
                    <a:pt x="1" y="1"/>
                  </a:cubicBezTo>
                  <a:cubicBezTo>
                    <a:pt x="1" y="1"/>
                    <a:pt x="1" y="0"/>
                    <a:pt x="1" y="0"/>
                  </a:cubicBezTo>
                  <a:cubicBezTo>
                    <a:pt x="1" y="0"/>
                    <a:pt x="0" y="0"/>
                    <a:pt x="0" y="0"/>
                  </a:cubicBezTo>
                  <a:cubicBezTo>
                    <a:pt x="0" y="0"/>
                    <a:pt x="0" y="0"/>
                    <a:pt x="0" y="0"/>
                  </a:cubicBezTo>
                  <a:cubicBezTo>
                    <a:pt x="0" y="0"/>
                    <a:pt x="0" y="1"/>
                    <a:pt x="0" y="1"/>
                  </a:cubicBezTo>
                  <a:cubicBezTo>
                    <a:pt x="0" y="1"/>
                    <a:pt x="0" y="1"/>
                    <a:pt x="0" y="1"/>
                  </a:cubicBezTo>
                  <a:cubicBezTo>
                    <a:pt x="0" y="1"/>
                    <a:pt x="0" y="1"/>
                    <a:pt x="0" y="1"/>
                  </a:cubicBezTo>
                  <a:cubicBezTo>
                    <a:pt x="0" y="1"/>
                    <a:pt x="1" y="1"/>
                    <a:pt x="1"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22" name="Freeform 1023"/>
            <p:cNvSpPr>
              <a:spLocks/>
            </p:cNvSpPr>
            <p:nvPr/>
          </p:nvSpPr>
          <p:spPr bwMode="auto">
            <a:xfrm>
              <a:off x="9288889" y="4905414"/>
              <a:ext cx="0" cy="28572"/>
            </a:xfrm>
            <a:custGeom>
              <a:avLst/>
              <a:gdLst>
                <a:gd name="T0" fmla="*/ 3 h 3"/>
                <a:gd name="T1" fmla="*/ 3 h 3"/>
                <a:gd name="T2" fmla="*/ 2 h 3"/>
                <a:gd name="T3" fmla="*/ 1 h 3"/>
                <a:gd name="T4" fmla="*/ 0 h 3"/>
                <a:gd name="T5" fmla="*/ 0 h 3"/>
                <a:gd name="T6" fmla="*/ 1 h 3"/>
                <a:gd name="T7" fmla="*/ 1 h 3"/>
                <a:gd name="T8" fmla="*/ 2 h 3"/>
                <a:gd name="T9" fmla="*/ 3 h 3"/>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3">
                  <a:moveTo>
                    <a:pt x="0" y="3"/>
                  </a:moveTo>
                  <a:cubicBezTo>
                    <a:pt x="0" y="3"/>
                    <a:pt x="0" y="3"/>
                    <a:pt x="0" y="3"/>
                  </a:cubicBezTo>
                  <a:cubicBezTo>
                    <a:pt x="0" y="2"/>
                    <a:pt x="0" y="2"/>
                    <a:pt x="0" y="2"/>
                  </a:cubicBezTo>
                  <a:cubicBezTo>
                    <a:pt x="0" y="2"/>
                    <a:pt x="0" y="1"/>
                    <a:pt x="0" y="1"/>
                  </a:cubicBezTo>
                  <a:cubicBezTo>
                    <a:pt x="0" y="1"/>
                    <a:pt x="0" y="1"/>
                    <a:pt x="0" y="0"/>
                  </a:cubicBezTo>
                  <a:cubicBezTo>
                    <a:pt x="0" y="0"/>
                    <a:pt x="0" y="0"/>
                    <a:pt x="0" y="0"/>
                  </a:cubicBezTo>
                  <a:cubicBezTo>
                    <a:pt x="0" y="0"/>
                    <a:pt x="0" y="1"/>
                    <a:pt x="0" y="1"/>
                  </a:cubicBezTo>
                  <a:cubicBezTo>
                    <a:pt x="0" y="1"/>
                    <a:pt x="0" y="1"/>
                    <a:pt x="0" y="1"/>
                  </a:cubicBezTo>
                  <a:cubicBezTo>
                    <a:pt x="0" y="2"/>
                    <a:pt x="0" y="2"/>
                    <a:pt x="0" y="2"/>
                  </a:cubicBezTo>
                  <a:cubicBezTo>
                    <a:pt x="0" y="2"/>
                    <a:pt x="0" y="2"/>
                    <a:pt x="0" y="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23" name="Freeform 1024"/>
            <p:cNvSpPr>
              <a:spLocks/>
            </p:cNvSpPr>
            <p:nvPr/>
          </p:nvSpPr>
          <p:spPr bwMode="auto">
            <a:xfrm>
              <a:off x="9280098" y="4868050"/>
              <a:ext cx="8791" cy="19781"/>
            </a:xfrm>
            <a:custGeom>
              <a:avLst/>
              <a:gdLst>
                <a:gd name="T0" fmla="*/ 1 w 1"/>
                <a:gd name="T1" fmla="*/ 1 h 2"/>
                <a:gd name="T2" fmla="*/ 0 w 1"/>
                <a:gd name="T3" fmla="*/ 2 h 2"/>
                <a:gd name="T4" fmla="*/ 0 w 1"/>
                <a:gd name="T5" fmla="*/ 1 h 2"/>
                <a:gd name="T6" fmla="*/ 0 w 1"/>
                <a:gd name="T7" fmla="*/ 0 h 2"/>
                <a:gd name="T8" fmla="*/ 0 w 1"/>
                <a:gd name="T9" fmla="*/ 0 h 2"/>
                <a:gd name="T10" fmla="*/ 0 w 1"/>
                <a:gd name="T11" fmla="*/ 0 h 2"/>
                <a:gd name="T12" fmla="*/ 1 w 1"/>
                <a:gd name="T13" fmla="*/ 0 h 2"/>
                <a:gd name="T14" fmla="*/ 1 w 1"/>
                <a:gd name="T15" fmla="*/ 0 h 2"/>
                <a:gd name="T16" fmla="*/ 1 w 1"/>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2">
                  <a:moveTo>
                    <a:pt x="1" y="1"/>
                  </a:moveTo>
                  <a:cubicBezTo>
                    <a:pt x="1" y="1"/>
                    <a:pt x="0" y="2"/>
                    <a:pt x="0" y="2"/>
                  </a:cubicBezTo>
                  <a:cubicBezTo>
                    <a:pt x="0" y="2"/>
                    <a:pt x="0" y="1"/>
                    <a:pt x="0" y="1"/>
                  </a:cubicBezTo>
                  <a:cubicBezTo>
                    <a:pt x="0" y="1"/>
                    <a:pt x="0" y="0"/>
                    <a:pt x="0" y="0"/>
                  </a:cubicBezTo>
                  <a:cubicBezTo>
                    <a:pt x="0" y="0"/>
                    <a:pt x="0" y="0"/>
                    <a:pt x="0" y="0"/>
                  </a:cubicBezTo>
                  <a:cubicBezTo>
                    <a:pt x="0" y="0"/>
                    <a:pt x="0" y="0"/>
                    <a:pt x="0" y="0"/>
                  </a:cubicBezTo>
                  <a:cubicBezTo>
                    <a:pt x="0" y="0"/>
                    <a:pt x="1" y="0"/>
                    <a:pt x="1" y="0"/>
                  </a:cubicBezTo>
                  <a:cubicBezTo>
                    <a:pt x="1" y="0"/>
                    <a:pt x="1" y="0"/>
                    <a:pt x="1" y="0"/>
                  </a:cubicBezTo>
                  <a:cubicBezTo>
                    <a:pt x="1" y="1"/>
                    <a:pt x="1" y="1"/>
                    <a:pt x="1"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24" name="Freeform 1025"/>
            <p:cNvSpPr>
              <a:spLocks/>
            </p:cNvSpPr>
            <p:nvPr/>
          </p:nvSpPr>
          <p:spPr bwMode="auto">
            <a:xfrm>
              <a:off x="9354825" y="4830686"/>
              <a:ext cx="19781" cy="28572"/>
            </a:xfrm>
            <a:custGeom>
              <a:avLst/>
              <a:gdLst>
                <a:gd name="T0" fmla="*/ 2 w 2"/>
                <a:gd name="T1" fmla="*/ 3 h 3"/>
                <a:gd name="T2" fmla="*/ 2 w 2"/>
                <a:gd name="T3" fmla="*/ 2 h 3"/>
                <a:gd name="T4" fmla="*/ 2 w 2"/>
                <a:gd name="T5" fmla="*/ 1 h 3"/>
                <a:gd name="T6" fmla="*/ 1 w 2"/>
                <a:gd name="T7" fmla="*/ 1 h 3"/>
                <a:gd name="T8" fmla="*/ 1 w 2"/>
                <a:gd name="T9" fmla="*/ 0 h 3"/>
                <a:gd name="T10" fmla="*/ 1 w 2"/>
                <a:gd name="T11" fmla="*/ 1 h 3"/>
                <a:gd name="T12" fmla="*/ 0 w 2"/>
                <a:gd name="T13" fmla="*/ 1 h 3"/>
                <a:gd name="T14" fmla="*/ 0 w 2"/>
                <a:gd name="T15" fmla="*/ 2 h 3"/>
                <a:gd name="T16" fmla="*/ 0 w 2"/>
                <a:gd name="T17" fmla="*/ 2 h 3"/>
                <a:gd name="T18" fmla="*/ 1 w 2"/>
                <a:gd name="T19" fmla="*/ 3 h 3"/>
                <a:gd name="T20" fmla="*/ 1 w 2"/>
                <a:gd name="T21" fmla="*/ 3 h 3"/>
                <a:gd name="T22" fmla="*/ 2 w 2"/>
                <a:gd name="T23"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3">
                  <a:moveTo>
                    <a:pt x="2" y="3"/>
                  </a:moveTo>
                  <a:cubicBezTo>
                    <a:pt x="2" y="3"/>
                    <a:pt x="2" y="2"/>
                    <a:pt x="2" y="2"/>
                  </a:cubicBezTo>
                  <a:cubicBezTo>
                    <a:pt x="2" y="2"/>
                    <a:pt x="2" y="1"/>
                    <a:pt x="2" y="1"/>
                  </a:cubicBezTo>
                  <a:cubicBezTo>
                    <a:pt x="2" y="1"/>
                    <a:pt x="2" y="1"/>
                    <a:pt x="1" y="1"/>
                  </a:cubicBezTo>
                  <a:cubicBezTo>
                    <a:pt x="1" y="1"/>
                    <a:pt x="1" y="0"/>
                    <a:pt x="1" y="0"/>
                  </a:cubicBezTo>
                  <a:cubicBezTo>
                    <a:pt x="1" y="0"/>
                    <a:pt x="1" y="1"/>
                    <a:pt x="1" y="1"/>
                  </a:cubicBezTo>
                  <a:cubicBezTo>
                    <a:pt x="0" y="1"/>
                    <a:pt x="0" y="1"/>
                    <a:pt x="0" y="1"/>
                  </a:cubicBezTo>
                  <a:cubicBezTo>
                    <a:pt x="0" y="1"/>
                    <a:pt x="0" y="2"/>
                    <a:pt x="0" y="2"/>
                  </a:cubicBezTo>
                  <a:cubicBezTo>
                    <a:pt x="0" y="2"/>
                    <a:pt x="0" y="2"/>
                    <a:pt x="0" y="2"/>
                  </a:cubicBezTo>
                  <a:cubicBezTo>
                    <a:pt x="0" y="2"/>
                    <a:pt x="1" y="3"/>
                    <a:pt x="1" y="3"/>
                  </a:cubicBezTo>
                  <a:cubicBezTo>
                    <a:pt x="1" y="3"/>
                    <a:pt x="1" y="3"/>
                    <a:pt x="1" y="3"/>
                  </a:cubicBezTo>
                  <a:cubicBezTo>
                    <a:pt x="1" y="3"/>
                    <a:pt x="2" y="3"/>
                    <a:pt x="2" y="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25" name="Freeform 1026"/>
            <p:cNvSpPr>
              <a:spLocks/>
            </p:cNvSpPr>
            <p:nvPr/>
          </p:nvSpPr>
          <p:spPr bwMode="auto">
            <a:xfrm>
              <a:off x="9317461" y="4997724"/>
              <a:ext cx="8791" cy="10989"/>
            </a:xfrm>
            <a:custGeom>
              <a:avLst/>
              <a:gdLst>
                <a:gd name="T0" fmla="*/ 1 w 1"/>
                <a:gd name="T1" fmla="*/ 0 h 1"/>
                <a:gd name="T2" fmla="*/ 1 w 1"/>
                <a:gd name="T3" fmla="*/ 0 h 1"/>
                <a:gd name="T4" fmla="*/ 0 w 1"/>
                <a:gd name="T5" fmla="*/ 0 h 1"/>
                <a:gd name="T6" fmla="*/ 0 w 1"/>
                <a:gd name="T7" fmla="*/ 0 h 1"/>
                <a:gd name="T8" fmla="*/ 0 w 1"/>
                <a:gd name="T9" fmla="*/ 1 h 1"/>
                <a:gd name="T10" fmla="*/ 0 w 1"/>
                <a:gd name="T11" fmla="*/ 1 h 1"/>
                <a:gd name="T12" fmla="*/ 0 w 1"/>
                <a:gd name="T13" fmla="*/ 1 h 1"/>
                <a:gd name="T14" fmla="*/ 1 w 1"/>
                <a:gd name="T15" fmla="*/ 1 h 1"/>
                <a:gd name="T16" fmla="*/ 1 w 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1" y="0"/>
                  </a:moveTo>
                  <a:cubicBezTo>
                    <a:pt x="1" y="0"/>
                    <a:pt x="1" y="0"/>
                    <a:pt x="1" y="0"/>
                  </a:cubicBezTo>
                  <a:cubicBezTo>
                    <a:pt x="1" y="0"/>
                    <a:pt x="0" y="0"/>
                    <a:pt x="0" y="0"/>
                  </a:cubicBezTo>
                  <a:cubicBezTo>
                    <a:pt x="0" y="0"/>
                    <a:pt x="0" y="0"/>
                    <a:pt x="0" y="0"/>
                  </a:cubicBezTo>
                  <a:cubicBezTo>
                    <a:pt x="0" y="0"/>
                    <a:pt x="0" y="0"/>
                    <a:pt x="0" y="1"/>
                  </a:cubicBezTo>
                  <a:cubicBezTo>
                    <a:pt x="0" y="1"/>
                    <a:pt x="0" y="1"/>
                    <a:pt x="0" y="1"/>
                  </a:cubicBezTo>
                  <a:cubicBezTo>
                    <a:pt x="0" y="1"/>
                    <a:pt x="0" y="1"/>
                    <a:pt x="0" y="1"/>
                  </a:cubicBezTo>
                  <a:cubicBezTo>
                    <a:pt x="0" y="1"/>
                    <a:pt x="0" y="1"/>
                    <a:pt x="1" y="1"/>
                  </a:cubicBezTo>
                  <a:cubicBezTo>
                    <a:pt x="1" y="1"/>
                    <a:pt x="1" y="1"/>
                    <a:pt x="1"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26" name="Freeform 1027"/>
            <p:cNvSpPr>
              <a:spLocks/>
            </p:cNvSpPr>
            <p:nvPr/>
          </p:nvSpPr>
          <p:spPr bwMode="auto">
            <a:xfrm>
              <a:off x="9280098" y="4942778"/>
              <a:ext cx="57145" cy="65936"/>
            </a:xfrm>
            <a:custGeom>
              <a:avLst/>
              <a:gdLst>
                <a:gd name="T0" fmla="*/ 5 w 6"/>
                <a:gd name="T1" fmla="*/ 5 h 7"/>
                <a:gd name="T2" fmla="*/ 5 w 6"/>
                <a:gd name="T3" fmla="*/ 4 h 7"/>
                <a:gd name="T4" fmla="*/ 6 w 6"/>
                <a:gd name="T5" fmla="*/ 3 h 7"/>
                <a:gd name="T6" fmla="*/ 6 w 6"/>
                <a:gd name="T7" fmla="*/ 2 h 7"/>
                <a:gd name="T8" fmla="*/ 6 w 6"/>
                <a:gd name="T9" fmla="*/ 1 h 7"/>
                <a:gd name="T10" fmla="*/ 5 w 6"/>
                <a:gd name="T11" fmla="*/ 1 h 7"/>
                <a:gd name="T12" fmla="*/ 5 w 6"/>
                <a:gd name="T13" fmla="*/ 1 h 7"/>
                <a:gd name="T14" fmla="*/ 4 w 6"/>
                <a:gd name="T15" fmla="*/ 2 h 7"/>
                <a:gd name="T16" fmla="*/ 4 w 6"/>
                <a:gd name="T17" fmla="*/ 1 h 7"/>
                <a:gd name="T18" fmla="*/ 3 w 6"/>
                <a:gd name="T19" fmla="*/ 1 h 7"/>
                <a:gd name="T20" fmla="*/ 2 w 6"/>
                <a:gd name="T21" fmla="*/ 1 h 7"/>
                <a:gd name="T22" fmla="*/ 2 w 6"/>
                <a:gd name="T23" fmla="*/ 0 h 7"/>
                <a:gd name="T24" fmla="*/ 1 w 6"/>
                <a:gd name="T25" fmla="*/ 0 h 7"/>
                <a:gd name="T26" fmla="*/ 0 w 6"/>
                <a:gd name="T27" fmla="*/ 0 h 7"/>
                <a:gd name="T28" fmla="*/ 1 w 6"/>
                <a:gd name="T29" fmla="*/ 1 h 7"/>
                <a:gd name="T30" fmla="*/ 1 w 6"/>
                <a:gd name="T31" fmla="*/ 1 h 7"/>
                <a:gd name="T32" fmla="*/ 1 w 6"/>
                <a:gd name="T33" fmla="*/ 2 h 7"/>
                <a:gd name="T34" fmla="*/ 2 w 6"/>
                <a:gd name="T35" fmla="*/ 3 h 7"/>
                <a:gd name="T36" fmla="*/ 2 w 6"/>
                <a:gd name="T37" fmla="*/ 4 h 7"/>
                <a:gd name="T38" fmla="*/ 2 w 6"/>
                <a:gd name="T39" fmla="*/ 5 h 7"/>
                <a:gd name="T40" fmla="*/ 1 w 6"/>
                <a:gd name="T41" fmla="*/ 6 h 7"/>
                <a:gd name="T42" fmla="*/ 2 w 6"/>
                <a:gd name="T43" fmla="*/ 7 h 7"/>
                <a:gd name="T44" fmla="*/ 2 w 6"/>
                <a:gd name="T45" fmla="*/ 7 h 7"/>
                <a:gd name="T46" fmla="*/ 2 w 6"/>
                <a:gd name="T47" fmla="*/ 7 h 7"/>
                <a:gd name="T48" fmla="*/ 2 w 6"/>
                <a:gd name="T49" fmla="*/ 6 h 7"/>
                <a:gd name="T50" fmla="*/ 3 w 6"/>
                <a:gd name="T51" fmla="*/ 6 h 7"/>
                <a:gd name="T52" fmla="*/ 3 w 6"/>
                <a:gd name="T53" fmla="*/ 6 h 7"/>
                <a:gd name="T54" fmla="*/ 4 w 6"/>
                <a:gd name="T55" fmla="*/ 5 h 7"/>
                <a:gd name="T56" fmla="*/ 5 w 6"/>
                <a:gd name="T5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 h="7">
                  <a:moveTo>
                    <a:pt x="5" y="5"/>
                  </a:moveTo>
                  <a:cubicBezTo>
                    <a:pt x="5" y="5"/>
                    <a:pt x="5" y="4"/>
                    <a:pt x="5" y="4"/>
                  </a:cubicBezTo>
                  <a:cubicBezTo>
                    <a:pt x="5" y="4"/>
                    <a:pt x="5" y="3"/>
                    <a:pt x="6" y="3"/>
                  </a:cubicBezTo>
                  <a:cubicBezTo>
                    <a:pt x="6" y="3"/>
                    <a:pt x="6" y="2"/>
                    <a:pt x="6" y="2"/>
                  </a:cubicBezTo>
                  <a:cubicBezTo>
                    <a:pt x="6" y="2"/>
                    <a:pt x="6" y="1"/>
                    <a:pt x="6" y="1"/>
                  </a:cubicBezTo>
                  <a:cubicBezTo>
                    <a:pt x="6" y="1"/>
                    <a:pt x="6" y="1"/>
                    <a:pt x="5" y="1"/>
                  </a:cubicBezTo>
                  <a:cubicBezTo>
                    <a:pt x="5" y="1"/>
                    <a:pt x="5" y="1"/>
                    <a:pt x="5" y="1"/>
                  </a:cubicBezTo>
                  <a:cubicBezTo>
                    <a:pt x="5" y="1"/>
                    <a:pt x="4" y="2"/>
                    <a:pt x="4" y="2"/>
                  </a:cubicBezTo>
                  <a:cubicBezTo>
                    <a:pt x="4" y="2"/>
                    <a:pt x="4" y="2"/>
                    <a:pt x="4" y="1"/>
                  </a:cubicBezTo>
                  <a:cubicBezTo>
                    <a:pt x="3" y="1"/>
                    <a:pt x="3" y="1"/>
                    <a:pt x="3" y="1"/>
                  </a:cubicBezTo>
                  <a:cubicBezTo>
                    <a:pt x="3" y="0"/>
                    <a:pt x="2" y="1"/>
                    <a:pt x="2" y="1"/>
                  </a:cubicBezTo>
                  <a:cubicBezTo>
                    <a:pt x="2" y="1"/>
                    <a:pt x="2" y="0"/>
                    <a:pt x="2" y="0"/>
                  </a:cubicBezTo>
                  <a:cubicBezTo>
                    <a:pt x="1" y="0"/>
                    <a:pt x="1" y="0"/>
                    <a:pt x="1" y="0"/>
                  </a:cubicBezTo>
                  <a:cubicBezTo>
                    <a:pt x="1" y="0"/>
                    <a:pt x="0" y="0"/>
                    <a:pt x="0" y="0"/>
                  </a:cubicBezTo>
                  <a:cubicBezTo>
                    <a:pt x="0" y="0"/>
                    <a:pt x="0" y="1"/>
                    <a:pt x="1" y="1"/>
                  </a:cubicBezTo>
                  <a:cubicBezTo>
                    <a:pt x="1" y="1"/>
                    <a:pt x="1" y="1"/>
                    <a:pt x="1" y="1"/>
                  </a:cubicBezTo>
                  <a:cubicBezTo>
                    <a:pt x="1" y="1"/>
                    <a:pt x="1" y="2"/>
                    <a:pt x="1" y="2"/>
                  </a:cubicBezTo>
                  <a:cubicBezTo>
                    <a:pt x="2" y="2"/>
                    <a:pt x="2" y="3"/>
                    <a:pt x="2" y="3"/>
                  </a:cubicBezTo>
                  <a:cubicBezTo>
                    <a:pt x="2" y="3"/>
                    <a:pt x="2" y="4"/>
                    <a:pt x="2" y="4"/>
                  </a:cubicBezTo>
                  <a:cubicBezTo>
                    <a:pt x="2" y="5"/>
                    <a:pt x="2" y="5"/>
                    <a:pt x="2" y="5"/>
                  </a:cubicBezTo>
                  <a:cubicBezTo>
                    <a:pt x="2" y="6"/>
                    <a:pt x="1" y="6"/>
                    <a:pt x="1" y="6"/>
                  </a:cubicBezTo>
                  <a:cubicBezTo>
                    <a:pt x="1" y="6"/>
                    <a:pt x="1" y="7"/>
                    <a:pt x="2" y="7"/>
                  </a:cubicBezTo>
                  <a:cubicBezTo>
                    <a:pt x="2" y="7"/>
                    <a:pt x="2" y="7"/>
                    <a:pt x="2" y="7"/>
                  </a:cubicBezTo>
                  <a:cubicBezTo>
                    <a:pt x="2" y="7"/>
                    <a:pt x="2" y="7"/>
                    <a:pt x="2" y="7"/>
                  </a:cubicBezTo>
                  <a:cubicBezTo>
                    <a:pt x="2" y="7"/>
                    <a:pt x="2" y="6"/>
                    <a:pt x="2" y="6"/>
                  </a:cubicBezTo>
                  <a:cubicBezTo>
                    <a:pt x="3" y="6"/>
                    <a:pt x="3" y="6"/>
                    <a:pt x="3" y="6"/>
                  </a:cubicBezTo>
                  <a:cubicBezTo>
                    <a:pt x="3" y="6"/>
                    <a:pt x="3" y="6"/>
                    <a:pt x="3" y="6"/>
                  </a:cubicBezTo>
                  <a:cubicBezTo>
                    <a:pt x="3" y="5"/>
                    <a:pt x="4" y="5"/>
                    <a:pt x="4" y="5"/>
                  </a:cubicBezTo>
                  <a:cubicBezTo>
                    <a:pt x="4" y="5"/>
                    <a:pt x="5" y="5"/>
                    <a:pt x="5" y="5"/>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27" name="Freeform 1028"/>
            <p:cNvSpPr>
              <a:spLocks/>
            </p:cNvSpPr>
            <p:nvPr/>
          </p:nvSpPr>
          <p:spPr bwMode="auto">
            <a:xfrm>
              <a:off x="9262515" y="4933986"/>
              <a:ext cx="8791" cy="8791"/>
            </a:xfrm>
            <a:custGeom>
              <a:avLst/>
              <a:gdLst>
                <a:gd name="T0" fmla="*/ 1 w 1"/>
                <a:gd name="T1" fmla="*/ 0 h 1"/>
                <a:gd name="T2" fmla="*/ 0 w 1"/>
                <a:gd name="T3" fmla="*/ 0 h 1"/>
                <a:gd name="T4" fmla="*/ 0 w 1"/>
                <a:gd name="T5" fmla="*/ 1 h 1"/>
                <a:gd name="T6" fmla="*/ 0 w 1"/>
                <a:gd name="T7" fmla="*/ 1 h 1"/>
                <a:gd name="T8" fmla="*/ 1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0" y="0"/>
                    <a:pt x="0" y="0"/>
                  </a:cubicBezTo>
                  <a:cubicBezTo>
                    <a:pt x="0" y="0"/>
                    <a:pt x="0" y="1"/>
                    <a:pt x="0" y="1"/>
                  </a:cubicBezTo>
                  <a:cubicBezTo>
                    <a:pt x="0" y="1"/>
                    <a:pt x="0" y="1"/>
                    <a:pt x="0" y="1"/>
                  </a:cubicBezTo>
                  <a:cubicBezTo>
                    <a:pt x="1" y="1"/>
                    <a:pt x="1" y="1"/>
                    <a:pt x="1" y="1"/>
                  </a:cubicBezTo>
                  <a:cubicBezTo>
                    <a:pt x="1" y="1"/>
                    <a:pt x="1" y="0"/>
                    <a:pt x="1"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28" name="Freeform 1029"/>
            <p:cNvSpPr>
              <a:spLocks/>
            </p:cNvSpPr>
            <p:nvPr/>
          </p:nvSpPr>
          <p:spPr bwMode="auto">
            <a:xfrm>
              <a:off x="9225151" y="4868050"/>
              <a:ext cx="46155" cy="65936"/>
            </a:xfrm>
            <a:custGeom>
              <a:avLst/>
              <a:gdLst>
                <a:gd name="T0" fmla="*/ 4 w 5"/>
                <a:gd name="T1" fmla="*/ 6 h 7"/>
                <a:gd name="T2" fmla="*/ 5 w 5"/>
                <a:gd name="T3" fmla="*/ 5 h 7"/>
                <a:gd name="T4" fmla="*/ 5 w 5"/>
                <a:gd name="T5" fmla="*/ 4 h 7"/>
                <a:gd name="T6" fmla="*/ 5 w 5"/>
                <a:gd name="T7" fmla="*/ 3 h 7"/>
                <a:gd name="T8" fmla="*/ 5 w 5"/>
                <a:gd name="T9" fmla="*/ 2 h 7"/>
                <a:gd name="T10" fmla="*/ 4 w 5"/>
                <a:gd name="T11" fmla="*/ 2 h 7"/>
                <a:gd name="T12" fmla="*/ 4 w 5"/>
                <a:gd name="T13" fmla="*/ 1 h 7"/>
                <a:gd name="T14" fmla="*/ 3 w 5"/>
                <a:gd name="T15" fmla="*/ 1 h 7"/>
                <a:gd name="T16" fmla="*/ 2 w 5"/>
                <a:gd name="T17" fmla="*/ 0 h 7"/>
                <a:gd name="T18" fmla="*/ 1 w 5"/>
                <a:gd name="T19" fmla="*/ 0 h 7"/>
                <a:gd name="T20" fmla="*/ 0 w 5"/>
                <a:gd name="T21" fmla="*/ 0 h 7"/>
                <a:gd name="T22" fmla="*/ 0 w 5"/>
                <a:gd name="T23" fmla="*/ 1 h 7"/>
                <a:gd name="T24" fmla="*/ 0 w 5"/>
                <a:gd name="T25" fmla="*/ 1 h 7"/>
                <a:gd name="T26" fmla="*/ 1 w 5"/>
                <a:gd name="T27" fmla="*/ 2 h 7"/>
                <a:gd name="T28" fmla="*/ 1 w 5"/>
                <a:gd name="T29" fmla="*/ 2 h 7"/>
                <a:gd name="T30" fmla="*/ 1 w 5"/>
                <a:gd name="T31" fmla="*/ 2 h 7"/>
                <a:gd name="T32" fmla="*/ 1 w 5"/>
                <a:gd name="T33" fmla="*/ 3 h 7"/>
                <a:gd name="T34" fmla="*/ 2 w 5"/>
                <a:gd name="T35" fmla="*/ 4 h 7"/>
                <a:gd name="T36" fmla="*/ 2 w 5"/>
                <a:gd name="T37" fmla="*/ 4 h 7"/>
                <a:gd name="T38" fmla="*/ 2 w 5"/>
                <a:gd name="T39" fmla="*/ 5 h 7"/>
                <a:gd name="T40" fmla="*/ 3 w 5"/>
                <a:gd name="T41" fmla="*/ 5 h 7"/>
                <a:gd name="T42" fmla="*/ 3 w 5"/>
                <a:gd name="T43" fmla="*/ 6 h 7"/>
                <a:gd name="T44" fmla="*/ 3 w 5"/>
                <a:gd name="T45" fmla="*/ 6 h 7"/>
                <a:gd name="T46" fmla="*/ 4 w 5"/>
                <a:gd name="T47" fmla="*/ 7 h 7"/>
                <a:gd name="T48" fmla="*/ 4 w 5"/>
                <a:gd name="T49" fmla="*/ 7 h 7"/>
                <a:gd name="T50" fmla="*/ 4 w 5"/>
                <a:gd name="T51" fmla="*/ 6 h 7"/>
                <a:gd name="T52" fmla="*/ 4 w 5"/>
                <a:gd name="T53"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 h="7">
                  <a:moveTo>
                    <a:pt x="4" y="6"/>
                  </a:moveTo>
                  <a:cubicBezTo>
                    <a:pt x="5" y="6"/>
                    <a:pt x="5" y="6"/>
                    <a:pt x="5" y="5"/>
                  </a:cubicBezTo>
                  <a:cubicBezTo>
                    <a:pt x="5" y="5"/>
                    <a:pt x="5" y="5"/>
                    <a:pt x="5" y="4"/>
                  </a:cubicBezTo>
                  <a:cubicBezTo>
                    <a:pt x="5" y="4"/>
                    <a:pt x="5" y="4"/>
                    <a:pt x="5" y="3"/>
                  </a:cubicBezTo>
                  <a:cubicBezTo>
                    <a:pt x="5" y="3"/>
                    <a:pt x="5" y="3"/>
                    <a:pt x="5" y="2"/>
                  </a:cubicBezTo>
                  <a:cubicBezTo>
                    <a:pt x="5" y="2"/>
                    <a:pt x="4" y="2"/>
                    <a:pt x="4" y="2"/>
                  </a:cubicBezTo>
                  <a:cubicBezTo>
                    <a:pt x="4" y="1"/>
                    <a:pt x="4" y="1"/>
                    <a:pt x="4" y="1"/>
                  </a:cubicBezTo>
                  <a:cubicBezTo>
                    <a:pt x="4" y="1"/>
                    <a:pt x="3" y="1"/>
                    <a:pt x="3" y="1"/>
                  </a:cubicBezTo>
                  <a:cubicBezTo>
                    <a:pt x="3" y="0"/>
                    <a:pt x="2" y="0"/>
                    <a:pt x="2" y="0"/>
                  </a:cubicBezTo>
                  <a:cubicBezTo>
                    <a:pt x="2" y="0"/>
                    <a:pt x="1" y="0"/>
                    <a:pt x="1" y="0"/>
                  </a:cubicBezTo>
                  <a:cubicBezTo>
                    <a:pt x="1" y="0"/>
                    <a:pt x="0" y="0"/>
                    <a:pt x="0" y="0"/>
                  </a:cubicBezTo>
                  <a:cubicBezTo>
                    <a:pt x="0" y="0"/>
                    <a:pt x="0" y="1"/>
                    <a:pt x="0" y="1"/>
                  </a:cubicBezTo>
                  <a:cubicBezTo>
                    <a:pt x="0" y="1"/>
                    <a:pt x="0" y="1"/>
                    <a:pt x="0" y="1"/>
                  </a:cubicBezTo>
                  <a:cubicBezTo>
                    <a:pt x="0" y="2"/>
                    <a:pt x="0" y="2"/>
                    <a:pt x="1" y="2"/>
                  </a:cubicBezTo>
                  <a:cubicBezTo>
                    <a:pt x="1" y="2"/>
                    <a:pt x="1" y="2"/>
                    <a:pt x="1" y="2"/>
                  </a:cubicBezTo>
                  <a:cubicBezTo>
                    <a:pt x="1" y="2"/>
                    <a:pt x="1" y="2"/>
                    <a:pt x="1" y="2"/>
                  </a:cubicBezTo>
                  <a:cubicBezTo>
                    <a:pt x="1" y="3"/>
                    <a:pt x="1" y="3"/>
                    <a:pt x="1" y="3"/>
                  </a:cubicBezTo>
                  <a:cubicBezTo>
                    <a:pt x="1" y="3"/>
                    <a:pt x="2" y="3"/>
                    <a:pt x="2" y="4"/>
                  </a:cubicBezTo>
                  <a:cubicBezTo>
                    <a:pt x="2" y="4"/>
                    <a:pt x="2" y="4"/>
                    <a:pt x="2" y="4"/>
                  </a:cubicBezTo>
                  <a:cubicBezTo>
                    <a:pt x="2" y="4"/>
                    <a:pt x="2" y="4"/>
                    <a:pt x="2" y="5"/>
                  </a:cubicBezTo>
                  <a:cubicBezTo>
                    <a:pt x="3" y="5"/>
                    <a:pt x="3" y="5"/>
                    <a:pt x="3" y="5"/>
                  </a:cubicBezTo>
                  <a:cubicBezTo>
                    <a:pt x="3" y="5"/>
                    <a:pt x="3" y="6"/>
                    <a:pt x="3" y="6"/>
                  </a:cubicBezTo>
                  <a:cubicBezTo>
                    <a:pt x="3" y="6"/>
                    <a:pt x="3" y="6"/>
                    <a:pt x="3" y="6"/>
                  </a:cubicBezTo>
                  <a:cubicBezTo>
                    <a:pt x="3" y="7"/>
                    <a:pt x="4" y="7"/>
                    <a:pt x="4" y="7"/>
                  </a:cubicBezTo>
                  <a:cubicBezTo>
                    <a:pt x="4" y="7"/>
                    <a:pt x="4" y="7"/>
                    <a:pt x="4" y="7"/>
                  </a:cubicBezTo>
                  <a:cubicBezTo>
                    <a:pt x="4" y="6"/>
                    <a:pt x="4" y="6"/>
                    <a:pt x="4" y="6"/>
                  </a:cubicBezTo>
                  <a:cubicBezTo>
                    <a:pt x="4" y="6"/>
                    <a:pt x="4" y="6"/>
                    <a:pt x="4" y="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29" name="Freeform 1030"/>
            <p:cNvSpPr>
              <a:spLocks/>
            </p:cNvSpPr>
            <p:nvPr/>
          </p:nvSpPr>
          <p:spPr bwMode="auto">
            <a:xfrm>
              <a:off x="9205370" y="4922997"/>
              <a:ext cx="28572" cy="19781"/>
            </a:xfrm>
            <a:custGeom>
              <a:avLst/>
              <a:gdLst>
                <a:gd name="T0" fmla="*/ 3 w 3"/>
                <a:gd name="T1" fmla="*/ 1 h 2"/>
                <a:gd name="T2" fmla="*/ 2 w 3"/>
                <a:gd name="T3" fmla="*/ 1 h 2"/>
                <a:gd name="T4" fmla="*/ 2 w 3"/>
                <a:gd name="T5" fmla="*/ 0 h 2"/>
                <a:gd name="T6" fmla="*/ 2 w 3"/>
                <a:gd name="T7" fmla="*/ 0 h 2"/>
                <a:gd name="T8" fmla="*/ 1 w 3"/>
                <a:gd name="T9" fmla="*/ 0 h 2"/>
                <a:gd name="T10" fmla="*/ 1 w 3"/>
                <a:gd name="T11" fmla="*/ 0 h 2"/>
                <a:gd name="T12" fmla="*/ 0 w 3"/>
                <a:gd name="T13" fmla="*/ 0 h 2"/>
                <a:gd name="T14" fmla="*/ 0 w 3"/>
                <a:gd name="T15" fmla="*/ 1 h 2"/>
                <a:gd name="T16" fmla="*/ 1 w 3"/>
                <a:gd name="T17" fmla="*/ 1 h 2"/>
                <a:gd name="T18" fmla="*/ 1 w 3"/>
                <a:gd name="T19" fmla="*/ 2 h 2"/>
                <a:gd name="T20" fmla="*/ 2 w 3"/>
                <a:gd name="T21" fmla="*/ 2 h 2"/>
                <a:gd name="T22" fmla="*/ 2 w 3"/>
                <a:gd name="T23" fmla="*/ 2 h 2"/>
                <a:gd name="T24" fmla="*/ 2 w 3"/>
                <a:gd name="T25" fmla="*/ 2 h 2"/>
                <a:gd name="T26" fmla="*/ 3 w 3"/>
                <a:gd name="T2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2">
                  <a:moveTo>
                    <a:pt x="3" y="1"/>
                  </a:moveTo>
                  <a:cubicBezTo>
                    <a:pt x="3" y="1"/>
                    <a:pt x="2" y="1"/>
                    <a:pt x="2" y="1"/>
                  </a:cubicBezTo>
                  <a:cubicBezTo>
                    <a:pt x="2" y="1"/>
                    <a:pt x="2" y="0"/>
                    <a:pt x="2" y="0"/>
                  </a:cubicBezTo>
                  <a:cubicBezTo>
                    <a:pt x="2" y="0"/>
                    <a:pt x="2" y="0"/>
                    <a:pt x="2" y="0"/>
                  </a:cubicBezTo>
                  <a:cubicBezTo>
                    <a:pt x="1" y="0"/>
                    <a:pt x="1" y="0"/>
                    <a:pt x="1" y="0"/>
                  </a:cubicBezTo>
                  <a:cubicBezTo>
                    <a:pt x="1" y="0"/>
                    <a:pt x="1" y="0"/>
                    <a:pt x="1" y="0"/>
                  </a:cubicBezTo>
                  <a:cubicBezTo>
                    <a:pt x="1" y="0"/>
                    <a:pt x="0" y="0"/>
                    <a:pt x="0" y="0"/>
                  </a:cubicBezTo>
                  <a:cubicBezTo>
                    <a:pt x="0" y="0"/>
                    <a:pt x="0" y="1"/>
                    <a:pt x="0" y="1"/>
                  </a:cubicBezTo>
                  <a:cubicBezTo>
                    <a:pt x="0" y="1"/>
                    <a:pt x="1" y="1"/>
                    <a:pt x="1" y="1"/>
                  </a:cubicBezTo>
                  <a:cubicBezTo>
                    <a:pt x="1" y="1"/>
                    <a:pt x="1" y="1"/>
                    <a:pt x="1" y="2"/>
                  </a:cubicBezTo>
                  <a:cubicBezTo>
                    <a:pt x="1" y="2"/>
                    <a:pt x="1" y="2"/>
                    <a:pt x="2" y="2"/>
                  </a:cubicBezTo>
                  <a:cubicBezTo>
                    <a:pt x="2" y="2"/>
                    <a:pt x="2" y="2"/>
                    <a:pt x="2" y="2"/>
                  </a:cubicBezTo>
                  <a:cubicBezTo>
                    <a:pt x="2" y="2"/>
                    <a:pt x="2" y="2"/>
                    <a:pt x="2" y="2"/>
                  </a:cubicBezTo>
                  <a:cubicBezTo>
                    <a:pt x="3" y="2"/>
                    <a:pt x="3" y="1"/>
                    <a:pt x="3"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30" name="Freeform 1031"/>
            <p:cNvSpPr>
              <a:spLocks/>
            </p:cNvSpPr>
            <p:nvPr/>
          </p:nvSpPr>
          <p:spPr bwMode="auto">
            <a:xfrm>
              <a:off x="9216359" y="4942778"/>
              <a:ext cx="8791" cy="8791"/>
            </a:xfrm>
            <a:custGeom>
              <a:avLst/>
              <a:gdLst>
                <a:gd name="T0" fmla="*/ 1 w 1"/>
                <a:gd name="T1" fmla="*/ 1 h 1"/>
                <a:gd name="T2" fmla="*/ 0 w 1"/>
                <a:gd name="T3" fmla="*/ 0 h 1"/>
                <a:gd name="T4" fmla="*/ 0 w 1"/>
                <a:gd name="T5" fmla="*/ 0 h 1"/>
                <a:gd name="T6" fmla="*/ 0 w 1"/>
                <a:gd name="T7" fmla="*/ 1 h 1"/>
                <a:gd name="T8" fmla="*/ 0 w 1"/>
                <a:gd name="T9" fmla="*/ 1 h 1"/>
                <a:gd name="T10" fmla="*/ 0 w 1"/>
                <a:gd name="T11" fmla="*/ 1 h 1"/>
                <a:gd name="T12" fmla="*/ 0 w 1"/>
                <a:gd name="T13" fmla="*/ 1 h 1"/>
                <a:gd name="T14" fmla="*/ 1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1" y="1"/>
                  </a:moveTo>
                  <a:cubicBezTo>
                    <a:pt x="1" y="1"/>
                    <a:pt x="0" y="0"/>
                    <a:pt x="0" y="0"/>
                  </a:cubicBezTo>
                  <a:cubicBezTo>
                    <a:pt x="0" y="0"/>
                    <a:pt x="0" y="0"/>
                    <a:pt x="0" y="0"/>
                  </a:cubicBezTo>
                  <a:cubicBezTo>
                    <a:pt x="0" y="0"/>
                    <a:pt x="0" y="0"/>
                    <a:pt x="0" y="1"/>
                  </a:cubicBezTo>
                  <a:cubicBezTo>
                    <a:pt x="0" y="1"/>
                    <a:pt x="0" y="1"/>
                    <a:pt x="0" y="1"/>
                  </a:cubicBezTo>
                  <a:cubicBezTo>
                    <a:pt x="0" y="1"/>
                    <a:pt x="0" y="1"/>
                    <a:pt x="0" y="1"/>
                  </a:cubicBezTo>
                  <a:cubicBezTo>
                    <a:pt x="0" y="1"/>
                    <a:pt x="0" y="1"/>
                    <a:pt x="0" y="1"/>
                  </a:cubicBezTo>
                  <a:cubicBezTo>
                    <a:pt x="0" y="1"/>
                    <a:pt x="1" y="1"/>
                    <a:pt x="1"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31" name="Freeform 1032"/>
            <p:cNvSpPr>
              <a:spLocks/>
            </p:cNvSpPr>
            <p:nvPr/>
          </p:nvSpPr>
          <p:spPr bwMode="auto">
            <a:xfrm>
              <a:off x="9225151" y="4942778"/>
              <a:ext cx="0" cy="8791"/>
            </a:xfrm>
            <a:custGeom>
              <a:avLst/>
              <a:gdLst>
                <a:gd name="T0" fmla="*/ 1 h 1"/>
                <a:gd name="T1" fmla="*/ 0 h 1"/>
                <a:gd name="T2" fmla="*/ 0 h 1"/>
                <a:gd name="T3" fmla="*/ 0 h 1"/>
                <a:gd name="T4" fmla="*/ 0 h 1"/>
                <a:gd name="T5" fmla="*/ 1 h 1"/>
                <a:gd name="T6" fmla="*/ 1 h 1"/>
              </a:gdLst>
              <a:ahLst/>
              <a:cxnLst>
                <a:cxn ang="0">
                  <a:pos x="0" y="T0"/>
                </a:cxn>
                <a:cxn ang="0">
                  <a:pos x="0" y="T1"/>
                </a:cxn>
                <a:cxn ang="0">
                  <a:pos x="0" y="T2"/>
                </a:cxn>
                <a:cxn ang="0">
                  <a:pos x="0" y="T3"/>
                </a:cxn>
                <a:cxn ang="0">
                  <a:pos x="0" y="T4"/>
                </a:cxn>
                <a:cxn ang="0">
                  <a:pos x="0" y="T5"/>
                </a:cxn>
                <a:cxn ang="0">
                  <a:pos x="0" y="T6"/>
                </a:cxn>
              </a:cxnLst>
              <a:rect l="0" t="0" r="r" b="b"/>
              <a:pathLst>
                <a:path h="1">
                  <a:moveTo>
                    <a:pt x="0" y="1"/>
                  </a:moveTo>
                  <a:cubicBezTo>
                    <a:pt x="0" y="1"/>
                    <a:pt x="0" y="0"/>
                    <a:pt x="0" y="0"/>
                  </a:cubicBezTo>
                  <a:cubicBezTo>
                    <a:pt x="0" y="0"/>
                    <a:pt x="0" y="0"/>
                    <a:pt x="0" y="0"/>
                  </a:cubicBezTo>
                  <a:cubicBezTo>
                    <a:pt x="0" y="0"/>
                    <a:pt x="0" y="0"/>
                    <a:pt x="0" y="0"/>
                  </a:cubicBezTo>
                  <a:cubicBezTo>
                    <a:pt x="0" y="0"/>
                    <a:pt x="0" y="0"/>
                    <a:pt x="0" y="0"/>
                  </a:cubicBezTo>
                  <a:cubicBezTo>
                    <a:pt x="0" y="0"/>
                    <a:pt x="0" y="1"/>
                    <a:pt x="0" y="1"/>
                  </a:cubicBezTo>
                  <a:cubicBezTo>
                    <a:pt x="0" y="1"/>
                    <a:pt x="0" y="1"/>
                    <a:pt x="0"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32" name="Freeform 1033"/>
            <p:cNvSpPr>
              <a:spLocks/>
            </p:cNvSpPr>
            <p:nvPr/>
          </p:nvSpPr>
          <p:spPr bwMode="auto">
            <a:xfrm>
              <a:off x="9205370" y="4960361"/>
              <a:ext cx="10989" cy="10989"/>
            </a:xfrm>
            <a:custGeom>
              <a:avLst/>
              <a:gdLst>
                <a:gd name="T0" fmla="*/ 1 w 1"/>
                <a:gd name="T1" fmla="*/ 0 h 1"/>
                <a:gd name="T2" fmla="*/ 0 w 1"/>
                <a:gd name="T3" fmla="*/ 0 h 1"/>
                <a:gd name="T4" fmla="*/ 0 w 1"/>
                <a:gd name="T5" fmla="*/ 0 h 1"/>
                <a:gd name="T6" fmla="*/ 0 w 1"/>
                <a:gd name="T7" fmla="*/ 0 h 1"/>
                <a:gd name="T8" fmla="*/ 0 w 1"/>
                <a:gd name="T9" fmla="*/ 1 h 1"/>
                <a:gd name="T10" fmla="*/ 1 w 1"/>
                <a:gd name="T11" fmla="*/ 0 h 1"/>
                <a:gd name="T12" fmla="*/ 1 w 1"/>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0"/>
                  </a:moveTo>
                  <a:cubicBezTo>
                    <a:pt x="1" y="0"/>
                    <a:pt x="1" y="0"/>
                    <a:pt x="0" y="0"/>
                  </a:cubicBezTo>
                  <a:cubicBezTo>
                    <a:pt x="0" y="0"/>
                    <a:pt x="0" y="0"/>
                    <a:pt x="0" y="0"/>
                  </a:cubicBezTo>
                  <a:cubicBezTo>
                    <a:pt x="0" y="0"/>
                    <a:pt x="0" y="0"/>
                    <a:pt x="0" y="0"/>
                  </a:cubicBezTo>
                  <a:cubicBezTo>
                    <a:pt x="0" y="1"/>
                    <a:pt x="0" y="1"/>
                    <a:pt x="0" y="1"/>
                  </a:cubicBezTo>
                  <a:cubicBezTo>
                    <a:pt x="1" y="1"/>
                    <a:pt x="1" y="1"/>
                    <a:pt x="1" y="0"/>
                  </a:cubicBezTo>
                  <a:cubicBezTo>
                    <a:pt x="1" y="0"/>
                    <a:pt x="1" y="0"/>
                    <a:pt x="1"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33" name="Freeform 1034"/>
            <p:cNvSpPr>
              <a:spLocks/>
            </p:cNvSpPr>
            <p:nvPr/>
          </p:nvSpPr>
          <p:spPr bwMode="auto">
            <a:xfrm>
              <a:off x="9130643" y="5109815"/>
              <a:ext cx="10989" cy="8791"/>
            </a:xfrm>
            <a:custGeom>
              <a:avLst/>
              <a:gdLst>
                <a:gd name="T0" fmla="*/ 1 w 1"/>
                <a:gd name="T1" fmla="*/ 0 h 1"/>
                <a:gd name="T2" fmla="*/ 1 w 1"/>
                <a:gd name="T3" fmla="*/ 0 h 1"/>
                <a:gd name="T4" fmla="*/ 0 w 1"/>
                <a:gd name="T5" fmla="*/ 0 h 1"/>
                <a:gd name="T6" fmla="*/ 0 w 1"/>
                <a:gd name="T7" fmla="*/ 1 h 1"/>
                <a:gd name="T8" fmla="*/ 1 w 1"/>
                <a:gd name="T9" fmla="*/ 1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1" y="0"/>
                  </a:cubicBezTo>
                  <a:cubicBezTo>
                    <a:pt x="1" y="0"/>
                    <a:pt x="1" y="0"/>
                    <a:pt x="0" y="0"/>
                  </a:cubicBezTo>
                  <a:cubicBezTo>
                    <a:pt x="0" y="0"/>
                    <a:pt x="0" y="1"/>
                    <a:pt x="0" y="1"/>
                  </a:cubicBezTo>
                  <a:cubicBezTo>
                    <a:pt x="1" y="1"/>
                    <a:pt x="1" y="1"/>
                    <a:pt x="1" y="1"/>
                  </a:cubicBezTo>
                  <a:cubicBezTo>
                    <a:pt x="1" y="1"/>
                    <a:pt x="1" y="0"/>
                    <a:pt x="1"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34" name="Freeform 1035"/>
            <p:cNvSpPr>
              <a:spLocks/>
            </p:cNvSpPr>
            <p:nvPr/>
          </p:nvSpPr>
          <p:spPr bwMode="auto">
            <a:xfrm>
              <a:off x="9130643" y="4971350"/>
              <a:ext cx="85717" cy="138466"/>
            </a:xfrm>
            <a:custGeom>
              <a:avLst/>
              <a:gdLst>
                <a:gd name="T0" fmla="*/ 1 w 9"/>
                <a:gd name="T1" fmla="*/ 14 h 15"/>
                <a:gd name="T2" fmla="*/ 0 w 9"/>
                <a:gd name="T3" fmla="*/ 15 h 15"/>
                <a:gd name="T4" fmla="*/ 0 w 9"/>
                <a:gd name="T5" fmla="*/ 15 h 15"/>
                <a:gd name="T6" fmla="*/ 0 w 9"/>
                <a:gd name="T7" fmla="*/ 15 h 15"/>
                <a:gd name="T8" fmla="*/ 0 w 9"/>
                <a:gd name="T9" fmla="*/ 14 h 15"/>
                <a:gd name="T10" fmla="*/ 0 w 9"/>
                <a:gd name="T11" fmla="*/ 13 h 15"/>
                <a:gd name="T12" fmla="*/ 1 w 9"/>
                <a:gd name="T13" fmla="*/ 12 h 15"/>
                <a:gd name="T14" fmla="*/ 2 w 9"/>
                <a:gd name="T15" fmla="*/ 11 h 15"/>
                <a:gd name="T16" fmla="*/ 2 w 9"/>
                <a:gd name="T17" fmla="*/ 11 h 15"/>
                <a:gd name="T18" fmla="*/ 3 w 9"/>
                <a:gd name="T19" fmla="*/ 10 h 15"/>
                <a:gd name="T20" fmla="*/ 3 w 9"/>
                <a:gd name="T21" fmla="*/ 10 h 15"/>
                <a:gd name="T22" fmla="*/ 4 w 9"/>
                <a:gd name="T23" fmla="*/ 9 h 15"/>
                <a:gd name="T24" fmla="*/ 4 w 9"/>
                <a:gd name="T25" fmla="*/ 7 h 15"/>
                <a:gd name="T26" fmla="*/ 5 w 9"/>
                <a:gd name="T27" fmla="*/ 6 h 15"/>
                <a:gd name="T28" fmla="*/ 5 w 9"/>
                <a:gd name="T29" fmla="*/ 6 h 15"/>
                <a:gd name="T30" fmla="*/ 6 w 9"/>
                <a:gd name="T31" fmla="*/ 5 h 15"/>
                <a:gd name="T32" fmla="*/ 6 w 9"/>
                <a:gd name="T33" fmla="*/ 4 h 15"/>
                <a:gd name="T34" fmla="*/ 7 w 9"/>
                <a:gd name="T35" fmla="*/ 4 h 15"/>
                <a:gd name="T36" fmla="*/ 7 w 9"/>
                <a:gd name="T37" fmla="*/ 4 h 15"/>
                <a:gd name="T38" fmla="*/ 7 w 9"/>
                <a:gd name="T39" fmla="*/ 3 h 15"/>
                <a:gd name="T40" fmla="*/ 7 w 9"/>
                <a:gd name="T41" fmla="*/ 2 h 15"/>
                <a:gd name="T42" fmla="*/ 6 w 9"/>
                <a:gd name="T43" fmla="*/ 2 h 15"/>
                <a:gd name="T44" fmla="*/ 6 w 9"/>
                <a:gd name="T45" fmla="*/ 2 h 15"/>
                <a:gd name="T46" fmla="*/ 7 w 9"/>
                <a:gd name="T47" fmla="*/ 2 h 15"/>
                <a:gd name="T48" fmla="*/ 7 w 9"/>
                <a:gd name="T49" fmla="*/ 2 h 15"/>
                <a:gd name="T50" fmla="*/ 7 w 9"/>
                <a:gd name="T51" fmla="*/ 2 h 15"/>
                <a:gd name="T52" fmla="*/ 7 w 9"/>
                <a:gd name="T53" fmla="*/ 2 h 15"/>
                <a:gd name="T54" fmla="*/ 8 w 9"/>
                <a:gd name="T55" fmla="*/ 2 h 15"/>
                <a:gd name="T56" fmla="*/ 7 w 9"/>
                <a:gd name="T57" fmla="*/ 1 h 15"/>
                <a:gd name="T58" fmla="*/ 7 w 9"/>
                <a:gd name="T59" fmla="*/ 1 h 15"/>
                <a:gd name="T60" fmla="*/ 7 w 9"/>
                <a:gd name="T61" fmla="*/ 0 h 15"/>
                <a:gd name="T62" fmla="*/ 7 w 9"/>
                <a:gd name="T63" fmla="*/ 0 h 15"/>
                <a:gd name="T64" fmla="*/ 7 w 9"/>
                <a:gd name="T65" fmla="*/ 0 h 15"/>
                <a:gd name="T66" fmla="*/ 7 w 9"/>
                <a:gd name="T67" fmla="*/ 1 h 15"/>
                <a:gd name="T68" fmla="*/ 8 w 9"/>
                <a:gd name="T69" fmla="*/ 1 h 15"/>
                <a:gd name="T70" fmla="*/ 8 w 9"/>
                <a:gd name="T71" fmla="*/ 2 h 15"/>
                <a:gd name="T72" fmla="*/ 8 w 9"/>
                <a:gd name="T73" fmla="*/ 2 h 15"/>
                <a:gd name="T74" fmla="*/ 8 w 9"/>
                <a:gd name="T75" fmla="*/ 3 h 15"/>
                <a:gd name="T76" fmla="*/ 9 w 9"/>
                <a:gd name="T77" fmla="*/ 4 h 15"/>
                <a:gd name="T78" fmla="*/ 8 w 9"/>
                <a:gd name="T79" fmla="*/ 5 h 15"/>
                <a:gd name="T80" fmla="*/ 7 w 9"/>
                <a:gd name="T81" fmla="*/ 5 h 15"/>
                <a:gd name="T82" fmla="*/ 7 w 9"/>
                <a:gd name="T83" fmla="*/ 6 h 15"/>
                <a:gd name="T84" fmla="*/ 6 w 9"/>
                <a:gd name="T85" fmla="*/ 6 h 15"/>
                <a:gd name="T86" fmla="*/ 6 w 9"/>
                <a:gd name="T87" fmla="*/ 7 h 15"/>
                <a:gd name="T88" fmla="*/ 6 w 9"/>
                <a:gd name="T89" fmla="*/ 8 h 15"/>
                <a:gd name="T90" fmla="*/ 6 w 9"/>
                <a:gd name="T91" fmla="*/ 8 h 15"/>
                <a:gd name="T92" fmla="*/ 5 w 9"/>
                <a:gd name="T93" fmla="*/ 9 h 15"/>
                <a:gd name="T94" fmla="*/ 5 w 9"/>
                <a:gd name="T95" fmla="*/ 10 h 15"/>
                <a:gd name="T96" fmla="*/ 4 w 9"/>
                <a:gd name="T97" fmla="*/ 11 h 15"/>
                <a:gd name="T98" fmla="*/ 4 w 9"/>
                <a:gd name="T99" fmla="*/ 11 h 15"/>
                <a:gd name="T100" fmla="*/ 3 w 9"/>
                <a:gd name="T101" fmla="*/ 12 h 15"/>
                <a:gd name="T102" fmla="*/ 3 w 9"/>
                <a:gd name="T103" fmla="*/ 12 h 15"/>
                <a:gd name="T104" fmla="*/ 2 w 9"/>
                <a:gd name="T105" fmla="*/ 13 h 15"/>
                <a:gd name="T106" fmla="*/ 2 w 9"/>
                <a:gd name="T107" fmla="*/ 13 h 15"/>
                <a:gd name="T108" fmla="*/ 2 w 9"/>
                <a:gd name="T109" fmla="*/ 14 h 15"/>
                <a:gd name="T110" fmla="*/ 1 w 9"/>
                <a:gd name="T111" fmla="*/ 14 h 15"/>
                <a:gd name="T112" fmla="*/ 1 w 9"/>
                <a:gd name="T113"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 h="15">
                  <a:moveTo>
                    <a:pt x="1" y="14"/>
                  </a:moveTo>
                  <a:cubicBezTo>
                    <a:pt x="1" y="14"/>
                    <a:pt x="0" y="15"/>
                    <a:pt x="0" y="15"/>
                  </a:cubicBezTo>
                  <a:cubicBezTo>
                    <a:pt x="0" y="15"/>
                    <a:pt x="0" y="15"/>
                    <a:pt x="0" y="15"/>
                  </a:cubicBezTo>
                  <a:cubicBezTo>
                    <a:pt x="0" y="15"/>
                    <a:pt x="0" y="15"/>
                    <a:pt x="0" y="15"/>
                  </a:cubicBezTo>
                  <a:cubicBezTo>
                    <a:pt x="0" y="15"/>
                    <a:pt x="0" y="14"/>
                    <a:pt x="0" y="14"/>
                  </a:cubicBezTo>
                  <a:cubicBezTo>
                    <a:pt x="0" y="14"/>
                    <a:pt x="0" y="14"/>
                    <a:pt x="0" y="13"/>
                  </a:cubicBezTo>
                  <a:cubicBezTo>
                    <a:pt x="1" y="13"/>
                    <a:pt x="1" y="12"/>
                    <a:pt x="1" y="12"/>
                  </a:cubicBezTo>
                  <a:cubicBezTo>
                    <a:pt x="1" y="12"/>
                    <a:pt x="2" y="12"/>
                    <a:pt x="2" y="11"/>
                  </a:cubicBezTo>
                  <a:cubicBezTo>
                    <a:pt x="2" y="11"/>
                    <a:pt x="2" y="11"/>
                    <a:pt x="2" y="11"/>
                  </a:cubicBezTo>
                  <a:cubicBezTo>
                    <a:pt x="2" y="10"/>
                    <a:pt x="3" y="10"/>
                    <a:pt x="3" y="10"/>
                  </a:cubicBezTo>
                  <a:cubicBezTo>
                    <a:pt x="3" y="10"/>
                    <a:pt x="3" y="10"/>
                    <a:pt x="3" y="10"/>
                  </a:cubicBezTo>
                  <a:cubicBezTo>
                    <a:pt x="3" y="9"/>
                    <a:pt x="4" y="9"/>
                    <a:pt x="4" y="9"/>
                  </a:cubicBezTo>
                  <a:cubicBezTo>
                    <a:pt x="4" y="8"/>
                    <a:pt x="4" y="7"/>
                    <a:pt x="4" y="7"/>
                  </a:cubicBezTo>
                  <a:cubicBezTo>
                    <a:pt x="4" y="7"/>
                    <a:pt x="4" y="7"/>
                    <a:pt x="5" y="6"/>
                  </a:cubicBezTo>
                  <a:cubicBezTo>
                    <a:pt x="5" y="6"/>
                    <a:pt x="5" y="6"/>
                    <a:pt x="5" y="6"/>
                  </a:cubicBezTo>
                  <a:cubicBezTo>
                    <a:pt x="6" y="5"/>
                    <a:pt x="6" y="5"/>
                    <a:pt x="6" y="5"/>
                  </a:cubicBezTo>
                  <a:cubicBezTo>
                    <a:pt x="6" y="5"/>
                    <a:pt x="6" y="4"/>
                    <a:pt x="6" y="4"/>
                  </a:cubicBezTo>
                  <a:cubicBezTo>
                    <a:pt x="6" y="4"/>
                    <a:pt x="6" y="4"/>
                    <a:pt x="7" y="4"/>
                  </a:cubicBezTo>
                  <a:cubicBezTo>
                    <a:pt x="7" y="4"/>
                    <a:pt x="7" y="4"/>
                    <a:pt x="7" y="4"/>
                  </a:cubicBezTo>
                  <a:cubicBezTo>
                    <a:pt x="7" y="3"/>
                    <a:pt x="7" y="3"/>
                    <a:pt x="7" y="3"/>
                  </a:cubicBezTo>
                  <a:cubicBezTo>
                    <a:pt x="7" y="3"/>
                    <a:pt x="7" y="2"/>
                    <a:pt x="7" y="2"/>
                  </a:cubicBezTo>
                  <a:cubicBezTo>
                    <a:pt x="7" y="2"/>
                    <a:pt x="6" y="2"/>
                    <a:pt x="6" y="2"/>
                  </a:cubicBezTo>
                  <a:cubicBezTo>
                    <a:pt x="6" y="2"/>
                    <a:pt x="6" y="2"/>
                    <a:pt x="6" y="2"/>
                  </a:cubicBezTo>
                  <a:cubicBezTo>
                    <a:pt x="6" y="2"/>
                    <a:pt x="7" y="2"/>
                    <a:pt x="7" y="2"/>
                  </a:cubicBezTo>
                  <a:cubicBezTo>
                    <a:pt x="7" y="2"/>
                    <a:pt x="7" y="2"/>
                    <a:pt x="7" y="2"/>
                  </a:cubicBezTo>
                  <a:cubicBezTo>
                    <a:pt x="7" y="2"/>
                    <a:pt x="7" y="2"/>
                    <a:pt x="7" y="2"/>
                  </a:cubicBezTo>
                  <a:cubicBezTo>
                    <a:pt x="7" y="2"/>
                    <a:pt x="7" y="3"/>
                    <a:pt x="7" y="2"/>
                  </a:cubicBezTo>
                  <a:cubicBezTo>
                    <a:pt x="8" y="2"/>
                    <a:pt x="8" y="2"/>
                    <a:pt x="8" y="2"/>
                  </a:cubicBezTo>
                  <a:cubicBezTo>
                    <a:pt x="7" y="2"/>
                    <a:pt x="7" y="1"/>
                    <a:pt x="7" y="1"/>
                  </a:cubicBezTo>
                  <a:cubicBezTo>
                    <a:pt x="7" y="1"/>
                    <a:pt x="7" y="1"/>
                    <a:pt x="7" y="1"/>
                  </a:cubicBezTo>
                  <a:cubicBezTo>
                    <a:pt x="7" y="1"/>
                    <a:pt x="7" y="0"/>
                    <a:pt x="7" y="0"/>
                  </a:cubicBezTo>
                  <a:cubicBezTo>
                    <a:pt x="7" y="0"/>
                    <a:pt x="7" y="0"/>
                    <a:pt x="7" y="0"/>
                  </a:cubicBezTo>
                  <a:cubicBezTo>
                    <a:pt x="7" y="0"/>
                    <a:pt x="7" y="0"/>
                    <a:pt x="7" y="0"/>
                  </a:cubicBezTo>
                  <a:cubicBezTo>
                    <a:pt x="7" y="0"/>
                    <a:pt x="7" y="0"/>
                    <a:pt x="7" y="1"/>
                  </a:cubicBezTo>
                  <a:cubicBezTo>
                    <a:pt x="8" y="1"/>
                    <a:pt x="8" y="1"/>
                    <a:pt x="8" y="1"/>
                  </a:cubicBezTo>
                  <a:cubicBezTo>
                    <a:pt x="8" y="1"/>
                    <a:pt x="8" y="1"/>
                    <a:pt x="8" y="2"/>
                  </a:cubicBezTo>
                  <a:cubicBezTo>
                    <a:pt x="8" y="2"/>
                    <a:pt x="8" y="2"/>
                    <a:pt x="8" y="2"/>
                  </a:cubicBezTo>
                  <a:cubicBezTo>
                    <a:pt x="8" y="2"/>
                    <a:pt x="8" y="3"/>
                    <a:pt x="8" y="3"/>
                  </a:cubicBezTo>
                  <a:cubicBezTo>
                    <a:pt x="8" y="3"/>
                    <a:pt x="9" y="4"/>
                    <a:pt x="9" y="4"/>
                  </a:cubicBezTo>
                  <a:cubicBezTo>
                    <a:pt x="9" y="4"/>
                    <a:pt x="8" y="5"/>
                    <a:pt x="8" y="5"/>
                  </a:cubicBezTo>
                  <a:cubicBezTo>
                    <a:pt x="8" y="5"/>
                    <a:pt x="7" y="5"/>
                    <a:pt x="7" y="5"/>
                  </a:cubicBezTo>
                  <a:cubicBezTo>
                    <a:pt x="7" y="5"/>
                    <a:pt x="7" y="6"/>
                    <a:pt x="7" y="6"/>
                  </a:cubicBezTo>
                  <a:cubicBezTo>
                    <a:pt x="6" y="6"/>
                    <a:pt x="6" y="6"/>
                    <a:pt x="6" y="6"/>
                  </a:cubicBezTo>
                  <a:cubicBezTo>
                    <a:pt x="6" y="7"/>
                    <a:pt x="6" y="7"/>
                    <a:pt x="6" y="7"/>
                  </a:cubicBezTo>
                  <a:cubicBezTo>
                    <a:pt x="5" y="7"/>
                    <a:pt x="6" y="7"/>
                    <a:pt x="6" y="8"/>
                  </a:cubicBezTo>
                  <a:cubicBezTo>
                    <a:pt x="6" y="8"/>
                    <a:pt x="6" y="8"/>
                    <a:pt x="6" y="8"/>
                  </a:cubicBezTo>
                  <a:cubicBezTo>
                    <a:pt x="6" y="9"/>
                    <a:pt x="5" y="9"/>
                    <a:pt x="5" y="9"/>
                  </a:cubicBezTo>
                  <a:cubicBezTo>
                    <a:pt x="5" y="9"/>
                    <a:pt x="5" y="10"/>
                    <a:pt x="5" y="10"/>
                  </a:cubicBezTo>
                  <a:cubicBezTo>
                    <a:pt x="4" y="10"/>
                    <a:pt x="4" y="11"/>
                    <a:pt x="4" y="11"/>
                  </a:cubicBezTo>
                  <a:cubicBezTo>
                    <a:pt x="4" y="11"/>
                    <a:pt x="4" y="11"/>
                    <a:pt x="4" y="11"/>
                  </a:cubicBezTo>
                  <a:cubicBezTo>
                    <a:pt x="4" y="11"/>
                    <a:pt x="3" y="11"/>
                    <a:pt x="3" y="12"/>
                  </a:cubicBezTo>
                  <a:cubicBezTo>
                    <a:pt x="3" y="12"/>
                    <a:pt x="3" y="12"/>
                    <a:pt x="3" y="12"/>
                  </a:cubicBezTo>
                  <a:cubicBezTo>
                    <a:pt x="3" y="13"/>
                    <a:pt x="3" y="13"/>
                    <a:pt x="2" y="13"/>
                  </a:cubicBezTo>
                  <a:cubicBezTo>
                    <a:pt x="2" y="13"/>
                    <a:pt x="2" y="13"/>
                    <a:pt x="2" y="13"/>
                  </a:cubicBezTo>
                  <a:cubicBezTo>
                    <a:pt x="2" y="13"/>
                    <a:pt x="2" y="14"/>
                    <a:pt x="2" y="14"/>
                  </a:cubicBezTo>
                  <a:cubicBezTo>
                    <a:pt x="1" y="14"/>
                    <a:pt x="1" y="14"/>
                    <a:pt x="1" y="14"/>
                  </a:cubicBezTo>
                  <a:cubicBezTo>
                    <a:pt x="1" y="14"/>
                    <a:pt x="1" y="14"/>
                    <a:pt x="1" y="14"/>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35" name="Freeform 1036"/>
            <p:cNvSpPr>
              <a:spLocks/>
            </p:cNvSpPr>
            <p:nvPr/>
          </p:nvSpPr>
          <p:spPr bwMode="auto">
            <a:xfrm>
              <a:off x="9216359" y="4997724"/>
              <a:ext cx="8791" cy="10989"/>
            </a:xfrm>
            <a:custGeom>
              <a:avLst/>
              <a:gdLst>
                <a:gd name="T0" fmla="*/ 1 w 1"/>
                <a:gd name="T1" fmla="*/ 1 h 1"/>
                <a:gd name="T2" fmla="*/ 1 w 1"/>
                <a:gd name="T3" fmla="*/ 0 h 1"/>
                <a:gd name="T4" fmla="*/ 0 w 1"/>
                <a:gd name="T5" fmla="*/ 1 h 1"/>
                <a:gd name="T6" fmla="*/ 0 w 1"/>
                <a:gd name="T7" fmla="*/ 1 h 1"/>
                <a:gd name="T8" fmla="*/ 1 w 1"/>
                <a:gd name="T9" fmla="*/ 1 h 1"/>
                <a:gd name="T10" fmla="*/ 1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0"/>
                    <a:pt x="1" y="0"/>
                  </a:cubicBezTo>
                  <a:cubicBezTo>
                    <a:pt x="0" y="0"/>
                    <a:pt x="0" y="1"/>
                    <a:pt x="0" y="1"/>
                  </a:cubicBezTo>
                  <a:cubicBezTo>
                    <a:pt x="0" y="1"/>
                    <a:pt x="0" y="1"/>
                    <a:pt x="0" y="1"/>
                  </a:cubicBezTo>
                  <a:cubicBezTo>
                    <a:pt x="0" y="1"/>
                    <a:pt x="1" y="1"/>
                    <a:pt x="1" y="1"/>
                  </a:cubicBezTo>
                  <a:cubicBezTo>
                    <a:pt x="1" y="1"/>
                    <a:pt x="1" y="1"/>
                    <a:pt x="1" y="1"/>
                  </a:cubicBezTo>
                  <a:cubicBezTo>
                    <a:pt x="1" y="1"/>
                    <a:pt x="1" y="1"/>
                    <a:pt x="1"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36" name="Freeform 1037"/>
            <p:cNvSpPr>
              <a:spLocks/>
            </p:cNvSpPr>
            <p:nvPr/>
          </p:nvSpPr>
          <p:spPr bwMode="auto">
            <a:xfrm>
              <a:off x="9242734" y="4988933"/>
              <a:ext cx="8791" cy="8791"/>
            </a:xfrm>
            <a:custGeom>
              <a:avLst/>
              <a:gdLst>
                <a:gd name="T0" fmla="*/ 1 w 1"/>
                <a:gd name="T1" fmla="*/ 0 h 1"/>
                <a:gd name="T2" fmla="*/ 1 w 1"/>
                <a:gd name="T3" fmla="*/ 1 h 1"/>
                <a:gd name="T4" fmla="*/ 0 w 1"/>
                <a:gd name="T5" fmla="*/ 0 h 1"/>
                <a:gd name="T6" fmla="*/ 1 w 1"/>
                <a:gd name="T7" fmla="*/ 0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1"/>
                    <a:pt x="1" y="1"/>
                  </a:cubicBezTo>
                  <a:cubicBezTo>
                    <a:pt x="0" y="0"/>
                    <a:pt x="0" y="0"/>
                    <a:pt x="0" y="0"/>
                  </a:cubicBezTo>
                  <a:cubicBezTo>
                    <a:pt x="0" y="0"/>
                    <a:pt x="0" y="0"/>
                    <a:pt x="1" y="0"/>
                  </a:cubicBezTo>
                  <a:cubicBezTo>
                    <a:pt x="1" y="0"/>
                    <a:pt x="1" y="0"/>
                    <a:pt x="1" y="0"/>
                  </a:cubicBezTo>
                  <a:cubicBezTo>
                    <a:pt x="1" y="0"/>
                    <a:pt x="1" y="0"/>
                    <a:pt x="1"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37" name="Freeform 1038"/>
            <p:cNvSpPr>
              <a:spLocks/>
            </p:cNvSpPr>
            <p:nvPr/>
          </p:nvSpPr>
          <p:spPr bwMode="auto">
            <a:xfrm>
              <a:off x="9262515" y="4988933"/>
              <a:ext cx="8791" cy="8791"/>
            </a:xfrm>
            <a:custGeom>
              <a:avLst/>
              <a:gdLst>
                <a:gd name="T0" fmla="*/ 1 w 1"/>
                <a:gd name="T1" fmla="*/ 0 h 1"/>
                <a:gd name="T2" fmla="*/ 1 w 1"/>
                <a:gd name="T3" fmla="*/ 0 h 1"/>
                <a:gd name="T4" fmla="*/ 0 w 1"/>
                <a:gd name="T5" fmla="*/ 0 h 1"/>
                <a:gd name="T6" fmla="*/ 1 w 1"/>
                <a:gd name="T7" fmla="*/ 1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1" y="0"/>
                    <a:pt x="1" y="0"/>
                  </a:cubicBezTo>
                  <a:cubicBezTo>
                    <a:pt x="0" y="0"/>
                    <a:pt x="0" y="0"/>
                    <a:pt x="0" y="0"/>
                  </a:cubicBezTo>
                  <a:cubicBezTo>
                    <a:pt x="0" y="0"/>
                    <a:pt x="1" y="1"/>
                    <a:pt x="1" y="1"/>
                  </a:cubicBezTo>
                  <a:cubicBezTo>
                    <a:pt x="1" y="1"/>
                    <a:pt x="1" y="0"/>
                    <a:pt x="1" y="0"/>
                  </a:cubicBezTo>
                  <a:cubicBezTo>
                    <a:pt x="1" y="0"/>
                    <a:pt x="1" y="0"/>
                    <a:pt x="1"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38" name="Freeform 1039"/>
            <p:cNvSpPr>
              <a:spLocks/>
            </p:cNvSpPr>
            <p:nvPr/>
          </p:nvSpPr>
          <p:spPr bwMode="auto">
            <a:xfrm>
              <a:off x="9262515" y="4980141"/>
              <a:ext cx="8791" cy="8791"/>
            </a:xfrm>
            <a:custGeom>
              <a:avLst/>
              <a:gdLst>
                <a:gd name="T0" fmla="*/ 1 w 1"/>
                <a:gd name="T1" fmla="*/ 0 h 1"/>
                <a:gd name="T2" fmla="*/ 0 w 1"/>
                <a:gd name="T3" fmla="*/ 0 h 1"/>
                <a:gd name="T4" fmla="*/ 1 w 1"/>
                <a:gd name="T5" fmla="*/ 1 h 1"/>
                <a:gd name="T6" fmla="*/ 1 w 1"/>
                <a:gd name="T7" fmla="*/ 1 h 1"/>
                <a:gd name="T8" fmla="*/ 1 w 1"/>
                <a:gd name="T9" fmla="*/ 0 h 1"/>
                <a:gd name="T10" fmla="*/ 1 w 1"/>
                <a:gd name="T11" fmla="*/ 0 h 1"/>
              </a:gdLst>
              <a:ahLst/>
              <a:cxnLst>
                <a:cxn ang="0">
                  <a:pos x="T0" y="T1"/>
                </a:cxn>
                <a:cxn ang="0">
                  <a:pos x="T2" y="T3"/>
                </a:cxn>
                <a:cxn ang="0">
                  <a:pos x="T4" y="T5"/>
                </a:cxn>
                <a:cxn ang="0">
                  <a:pos x="T6" y="T7"/>
                </a:cxn>
                <a:cxn ang="0">
                  <a:pos x="T8" y="T9"/>
                </a:cxn>
                <a:cxn ang="0">
                  <a:pos x="T10" y="T11"/>
                </a:cxn>
              </a:cxnLst>
              <a:rect l="0" t="0" r="r" b="b"/>
              <a:pathLst>
                <a:path w="1" h="1">
                  <a:moveTo>
                    <a:pt x="1" y="0"/>
                  </a:moveTo>
                  <a:cubicBezTo>
                    <a:pt x="1" y="0"/>
                    <a:pt x="0" y="0"/>
                    <a:pt x="0" y="0"/>
                  </a:cubicBezTo>
                  <a:cubicBezTo>
                    <a:pt x="0" y="0"/>
                    <a:pt x="1" y="1"/>
                    <a:pt x="1" y="1"/>
                  </a:cubicBezTo>
                  <a:cubicBezTo>
                    <a:pt x="1" y="1"/>
                    <a:pt x="1" y="1"/>
                    <a:pt x="1" y="1"/>
                  </a:cubicBezTo>
                  <a:cubicBezTo>
                    <a:pt x="1" y="1"/>
                    <a:pt x="1" y="0"/>
                    <a:pt x="1" y="0"/>
                  </a:cubicBezTo>
                  <a:cubicBezTo>
                    <a:pt x="1" y="0"/>
                    <a:pt x="1" y="0"/>
                    <a:pt x="1"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39" name="Freeform 1040"/>
            <p:cNvSpPr>
              <a:spLocks/>
            </p:cNvSpPr>
            <p:nvPr/>
          </p:nvSpPr>
          <p:spPr bwMode="auto">
            <a:xfrm>
              <a:off x="9262515" y="498893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40" name="Freeform 1041"/>
            <p:cNvSpPr>
              <a:spLocks/>
            </p:cNvSpPr>
            <p:nvPr/>
          </p:nvSpPr>
          <p:spPr bwMode="auto">
            <a:xfrm>
              <a:off x="9178996" y="4617494"/>
              <a:ext cx="184621" cy="287920"/>
            </a:xfrm>
            <a:custGeom>
              <a:avLst/>
              <a:gdLst>
                <a:gd name="T0" fmla="*/ 10 w 20"/>
                <a:gd name="T1" fmla="*/ 23 h 31"/>
                <a:gd name="T2" fmla="*/ 12 w 20"/>
                <a:gd name="T3" fmla="*/ 24 h 31"/>
                <a:gd name="T4" fmla="*/ 13 w 20"/>
                <a:gd name="T5" fmla="*/ 23 h 31"/>
                <a:gd name="T6" fmla="*/ 14 w 20"/>
                <a:gd name="T7" fmla="*/ 23 h 31"/>
                <a:gd name="T8" fmla="*/ 15 w 20"/>
                <a:gd name="T9" fmla="*/ 24 h 31"/>
                <a:gd name="T10" fmla="*/ 16 w 20"/>
                <a:gd name="T11" fmla="*/ 25 h 31"/>
                <a:gd name="T12" fmla="*/ 19 w 20"/>
                <a:gd name="T13" fmla="*/ 25 h 31"/>
                <a:gd name="T14" fmla="*/ 17 w 20"/>
                <a:gd name="T15" fmla="*/ 26 h 31"/>
                <a:gd name="T16" fmla="*/ 18 w 20"/>
                <a:gd name="T17" fmla="*/ 27 h 31"/>
                <a:gd name="T18" fmla="*/ 20 w 20"/>
                <a:gd name="T19" fmla="*/ 29 h 31"/>
                <a:gd name="T20" fmla="*/ 20 w 20"/>
                <a:gd name="T21" fmla="*/ 31 h 31"/>
                <a:gd name="T22" fmla="*/ 19 w 20"/>
                <a:gd name="T23" fmla="*/ 31 h 31"/>
                <a:gd name="T24" fmla="*/ 19 w 20"/>
                <a:gd name="T25" fmla="*/ 30 h 31"/>
                <a:gd name="T26" fmla="*/ 17 w 20"/>
                <a:gd name="T27" fmla="*/ 29 h 31"/>
                <a:gd name="T28" fmla="*/ 16 w 20"/>
                <a:gd name="T29" fmla="*/ 27 h 31"/>
                <a:gd name="T30" fmla="*/ 15 w 20"/>
                <a:gd name="T31" fmla="*/ 26 h 31"/>
                <a:gd name="T32" fmla="*/ 14 w 20"/>
                <a:gd name="T33" fmla="*/ 25 h 31"/>
                <a:gd name="T34" fmla="*/ 14 w 20"/>
                <a:gd name="T35" fmla="*/ 26 h 31"/>
                <a:gd name="T36" fmla="*/ 14 w 20"/>
                <a:gd name="T37" fmla="*/ 28 h 31"/>
                <a:gd name="T38" fmla="*/ 14 w 20"/>
                <a:gd name="T39" fmla="*/ 28 h 31"/>
                <a:gd name="T40" fmla="*/ 13 w 20"/>
                <a:gd name="T41" fmla="*/ 27 h 31"/>
                <a:gd name="T42" fmla="*/ 11 w 20"/>
                <a:gd name="T43" fmla="*/ 26 h 31"/>
                <a:gd name="T44" fmla="*/ 10 w 20"/>
                <a:gd name="T45" fmla="*/ 26 h 31"/>
                <a:gd name="T46" fmla="*/ 7 w 20"/>
                <a:gd name="T47" fmla="*/ 26 h 31"/>
                <a:gd name="T48" fmla="*/ 6 w 20"/>
                <a:gd name="T49" fmla="*/ 25 h 31"/>
                <a:gd name="T50" fmla="*/ 5 w 20"/>
                <a:gd name="T51" fmla="*/ 25 h 31"/>
                <a:gd name="T52" fmla="*/ 5 w 20"/>
                <a:gd name="T53" fmla="*/ 23 h 31"/>
                <a:gd name="T54" fmla="*/ 5 w 20"/>
                <a:gd name="T55" fmla="*/ 21 h 31"/>
                <a:gd name="T56" fmla="*/ 3 w 20"/>
                <a:gd name="T57" fmla="*/ 20 h 31"/>
                <a:gd name="T58" fmla="*/ 2 w 20"/>
                <a:gd name="T59" fmla="*/ 18 h 31"/>
                <a:gd name="T60" fmla="*/ 1 w 20"/>
                <a:gd name="T61" fmla="*/ 15 h 31"/>
                <a:gd name="T62" fmla="*/ 0 w 20"/>
                <a:gd name="T63" fmla="*/ 14 h 31"/>
                <a:gd name="T64" fmla="*/ 1 w 20"/>
                <a:gd name="T65" fmla="*/ 12 h 31"/>
                <a:gd name="T66" fmla="*/ 2 w 20"/>
                <a:gd name="T67" fmla="*/ 13 h 31"/>
                <a:gd name="T68" fmla="*/ 2 w 20"/>
                <a:gd name="T69" fmla="*/ 12 h 31"/>
                <a:gd name="T70" fmla="*/ 2 w 20"/>
                <a:gd name="T71" fmla="*/ 9 h 31"/>
                <a:gd name="T72" fmla="*/ 2 w 20"/>
                <a:gd name="T73" fmla="*/ 6 h 31"/>
                <a:gd name="T74" fmla="*/ 2 w 20"/>
                <a:gd name="T75" fmla="*/ 3 h 31"/>
                <a:gd name="T76" fmla="*/ 3 w 20"/>
                <a:gd name="T77" fmla="*/ 0 h 31"/>
                <a:gd name="T78" fmla="*/ 4 w 20"/>
                <a:gd name="T79" fmla="*/ 1 h 31"/>
                <a:gd name="T80" fmla="*/ 6 w 20"/>
                <a:gd name="T81" fmla="*/ 1 h 31"/>
                <a:gd name="T82" fmla="*/ 8 w 20"/>
                <a:gd name="T83" fmla="*/ 2 h 31"/>
                <a:gd name="T84" fmla="*/ 9 w 20"/>
                <a:gd name="T85" fmla="*/ 3 h 31"/>
                <a:gd name="T86" fmla="*/ 9 w 20"/>
                <a:gd name="T87" fmla="*/ 5 h 31"/>
                <a:gd name="T88" fmla="*/ 10 w 20"/>
                <a:gd name="T89" fmla="*/ 7 h 31"/>
                <a:gd name="T90" fmla="*/ 11 w 20"/>
                <a:gd name="T91" fmla="*/ 9 h 31"/>
                <a:gd name="T92" fmla="*/ 10 w 20"/>
                <a:gd name="T93" fmla="*/ 11 h 31"/>
                <a:gd name="T94" fmla="*/ 11 w 20"/>
                <a:gd name="T95" fmla="*/ 13 h 31"/>
                <a:gd name="T96" fmla="*/ 9 w 20"/>
                <a:gd name="T97" fmla="*/ 13 h 31"/>
                <a:gd name="T98" fmla="*/ 8 w 20"/>
                <a:gd name="T99" fmla="*/ 14 h 31"/>
                <a:gd name="T100" fmla="*/ 8 w 20"/>
                <a:gd name="T101" fmla="*/ 16 h 31"/>
                <a:gd name="T102" fmla="*/ 8 w 20"/>
                <a:gd name="T103" fmla="*/ 17 h 31"/>
                <a:gd name="T104" fmla="*/ 9 w 20"/>
                <a:gd name="T105" fmla="*/ 18 h 31"/>
                <a:gd name="T106" fmla="*/ 9 w 20"/>
                <a:gd name="T107" fmla="*/ 20 h 31"/>
                <a:gd name="T108" fmla="*/ 10 w 20"/>
                <a:gd name="T109" fmla="*/ 2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 h="31">
                  <a:moveTo>
                    <a:pt x="10" y="22"/>
                  </a:moveTo>
                  <a:cubicBezTo>
                    <a:pt x="10" y="22"/>
                    <a:pt x="10" y="22"/>
                    <a:pt x="10" y="23"/>
                  </a:cubicBezTo>
                  <a:cubicBezTo>
                    <a:pt x="10" y="23"/>
                    <a:pt x="10" y="23"/>
                    <a:pt x="10" y="23"/>
                  </a:cubicBezTo>
                  <a:cubicBezTo>
                    <a:pt x="10" y="23"/>
                    <a:pt x="10" y="24"/>
                    <a:pt x="10" y="24"/>
                  </a:cubicBezTo>
                  <a:cubicBezTo>
                    <a:pt x="10" y="24"/>
                    <a:pt x="11" y="24"/>
                    <a:pt x="11" y="24"/>
                  </a:cubicBezTo>
                  <a:cubicBezTo>
                    <a:pt x="11" y="24"/>
                    <a:pt x="11" y="24"/>
                    <a:pt x="12" y="24"/>
                  </a:cubicBezTo>
                  <a:cubicBezTo>
                    <a:pt x="12" y="24"/>
                    <a:pt x="12" y="24"/>
                    <a:pt x="12" y="24"/>
                  </a:cubicBezTo>
                  <a:cubicBezTo>
                    <a:pt x="12" y="24"/>
                    <a:pt x="12" y="24"/>
                    <a:pt x="12" y="23"/>
                  </a:cubicBezTo>
                  <a:cubicBezTo>
                    <a:pt x="12" y="23"/>
                    <a:pt x="12" y="23"/>
                    <a:pt x="13" y="23"/>
                  </a:cubicBezTo>
                  <a:cubicBezTo>
                    <a:pt x="13" y="23"/>
                    <a:pt x="13" y="23"/>
                    <a:pt x="13" y="23"/>
                  </a:cubicBezTo>
                  <a:cubicBezTo>
                    <a:pt x="13" y="23"/>
                    <a:pt x="13" y="23"/>
                    <a:pt x="14" y="23"/>
                  </a:cubicBezTo>
                  <a:cubicBezTo>
                    <a:pt x="14" y="23"/>
                    <a:pt x="14" y="23"/>
                    <a:pt x="14" y="23"/>
                  </a:cubicBezTo>
                  <a:cubicBezTo>
                    <a:pt x="15" y="23"/>
                    <a:pt x="15" y="23"/>
                    <a:pt x="15" y="24"/>
                  </a:cubicBezTo>
                  <a:cubicBezTo>
                    <a:pt x="15" y="24"/>
                    <a:pt x="15" y="24"/>
                    <a:pt x="15" y="24"/>
                  </a:cubicBezTo>
                  <a:cubicBezTo>
                    <a:pt x="15" y="24"/>
                    <a:pt x="15" y="24"/>
                    <a:pt x="15" y="24"/>
                  </a:cubicBezTo>
                  <a:cubicBezTo>
                    <a:pt x="15" y="24"/>
                    <a:pt x="15" y="25"/>
                    <a:pt x="15" y="25"/>
                  </a:cubicBezTo>
                  <a:cubicBezTo>
                    <a:pt x="15" y="25"/>
                    <a:pt x="15" y="25"/>
                    <a:pt x="15" y="25"/>
                  </a:cubicBezTo>
                  <a:cubicBezTo>
                    <a:pt x="16" y="25"/>
                    <a:pt x="16" y="25"/>
                    <a:pt x="16" y="25"/>
                  </a:cubicBezTo>
                  <a:cubicBezTo>
                    <a:pt x="16" y="25"/>
                    <a:pt x="16" y="25"/>
                    <a:pt x="17" y="24"/>
                  </a:cubicBezTo>
                  <a:cubicBezTo>
                    <a:pt x="17" y="24"/>
                    <a:pt x="18" y="24"/>
                    <a:pt x="18" y="25"/>
                  </a:cubicBezTo>
                  <a:cubicBezTo>
                    <a:pt x="18" y="25"/>
                    <a:pt x="19" y="25"/>
                    <a:pt x="19" y="25"/>
                  </a:cubicBezTo>
                  <a:cubicBezTo>
                    <a:pt x="19" y="25"/>
                    <a:pt x="18" y="26"/>
                    <a:pt x="18" y="26"/>
                  </a:cubicBezTo>
                  <a:cubicBezTo>
                    <a:pt x="18" y="26"/>
                    <a:pt x="18" y="26"/>
                    <a:pt x="18" y="26"/>
                  </a:cubicBezTo>
                  <a:cubicBezTo>
                    <a:pt x="17" y="26"/>
                    <a:pt x="17" y="26"/>
                    <a:pt x="17" y="26"/>
                  </a:cubicBezTo>
                  <a:cubicBezTo>
                    <a:pt x="17" y="26"/>
                    <a:pt x="18" y="26"/>
                    <a:pt x="18" y="26"/>
                  </a:cubicBezTo>
                  <a:cubicBezTo>
                    <a:pt x="18" y="27"/>
                    <a:pt x="18" y="27"/>
                    <a:pt x="18" y="27"/>
                  </a:cubicBezTo>
                  <a:cubicBezTo>
                    <a:pt x="18" y="27"/>
                    <a:pt x="18" y="27"/>
                    <a:pt x="18" y="27"/>
                  </a:cubicBezTo>
                  <a:cubicBezTo>
                    <a:pt x="19" y="27"/>
                    <a:pt x="19" y="28"/>
                    <a:pt x="19" y="28"/>
                  </a:cubicBezTo>
                  <a:cubicBezTo>
                    <a:pt x="19" y="28"/>
                    <a:pt x="19" y="28"/>
                    <a:pt x="19" y="29"/>
                  </a:cubicBezTo>
                  <a:cubicBezTo>
                    <a:pt x="19" y="29"/>
                    <a:pt x="19" y="29"/>
                    <a:pt x="20" y="29"/>
                  </a:cubicBezTo>
                  <a:cubicBezTo>
                    <a:pt x="20" y="29"/>
                    <a:pt x="20" y="29"/>
                    <a:pt x="20" y="29"/>
                  </a:cubicBezTo>
                  <a:cubicBezTo>
                    <a:pt x="20" y="29"/>
                    <a:pt x="20" y="29"/>
                    <a:pt x="20" y="30"/>
                  </a:cubicBezTo>
                  <a:cubicBezTo>
                    <a:pt x="20" y="30"/>
                    <a:pt x="20" y="30"/>
                    <a:pt x="20" y="31"/>
                  </a:cubicBezTo>
                  <a:cubicBezTo>
                    <a:pt x="20" y="31"/>
                    <a:pt x="20" y="31"/>
                    <a:pt x="20" y="31"/>
                  </a:cubicBezTo>
                  <a:cubicBezTo>
                    <a:pt x="20" y="31"/>
                    <a:pt x="20" y="31"/>
                    <a:pt x="20" y="31"/>
                  </a:cubicBezTo>
                  <a:cubicBezTo>
                    <a:pt x="19" y="31"/>
                    <a:pt x="19" y="31"/>
                    <a:pt x="19" y="31"/>
                  </a:cubicBezTo>
                  <a:cubicBezTo>
                    <a:pt x="19" y="31"/>
                    <a:pt x="19" y="30"/>
                    <a:pt x="19" y="30"/>
                  </a:cubicBezTo>
                  <a:cubicBezTo>
                    <a:pt x="19" y="30"/>
                    <a:pt x="19" y="30"/>
                    <a:pt x="19" y="30"/>
                  </a:cubicBezTo>
                  <a:cubicBezTo>
                    <a:pt x="19" y="30"/>
                    <a:pt x="19" y="30"/>
                    <a:pt x="19" y="30"/>
                  </a:cubicBezTo>
                  <a:cubicBezTo>
                    <a:pt x="19" y="30"/>
                    <a:pt x="18" y="29"/>
                    <a:pt x="18" y="29"/>
                  </a:cubicBezTo>
                  <a:cubicBezTo>
                    <a:pt x="18" y="29"/>
                    <a:pt x="18" y="29"/>
                    <a:pt x="18" y="29"/>
                  </a:cubicBezTo>
                  <a:cubicBezTo>
                    <a:pt x="17" y="29"/>
                    <a:pt x="17" y="29"/>
                    <a:pt x="17" y="29"/>
                  </a:cubicBezTo>
                  <a:cubicBezTo>
                    <a:pt x="17" y="28"/>
                    <a:pt x="17" y="28"/>
                    <a:pt x="17" y="28"/>
                  </a:cubicBezTo>
                  <a:cubicBezTo>
                    <a:pt x="17" y="28"/>
                    <a:pt x="16" y="28"/>
                    <a:pt x="16" y="28"/>
                  </a:cubicBezTo>
                  <a:cubicBezTo>
                    <a:pt x="16" y="28"/>
                    <a:pt x="16" y="27"/>
                    <a:pt x="16" y="27"/>
                  </a:cubicBezTo>
                  <a:cubicBezTo>
                    <a:pt x="16" y="27"/>
                    <a:pt x="15" y="27"/>
                    <a:pt x="15" y="27"/>
                  </a:cubicBezTo>
                  <a:cubicBezTo>
                    <a:pt x="15" y="27"/>
                    <a:pt x="15" y="27"/>
                    <a:pt x="15" y="27"/>
                  </a:cubicBezTo>
                  <a:cubicBezTo>
                    <a:pt x="15" y="26"/>
                    <a:pt x="15" y="26"/>
                    <a:pt x="15" y="26"/>
                  </a:cubicBezTo>
                  <a:cubicBezTo>
                    <a:pt x="15" y="26"/>
                    <a:pt x="14" y="26"/>
                    <a:pt x="14" y="26"/>
                  </a:cubicBezTo>
                  <a:cubicBezTo>
                    <a:pt x="14" y="26"/>
                    <a:pt x="14" y="25"/>
                    <a:pt x="14" y="25"/>
                  </a:cubicBezTo>
                  <a:cubicBezTo>
                    <a:pt x="14" y="25"/>
                    <a:pt x="14" y="25"/>
                    <a:pt x="14" y="25"/>
                  </a:cubicBezTo>
                  <a:cubicBezTo>
                    <a:pt x="13" y="25"/>
                    <a:pt x="13" y="25"/>
                    <a:pt x="13" y="25"/>
                  </a:cubicBezTo>
                  <a:cubicBezTo>
                    <a:pt x="13" y="25"/>
                    <a:pt x="13" y="26"/>
                    <a:pt x="13" y="26"/>
                  </a:cubicBezTo>
                  <a:cubicBezTo>
                    <a:pt x="13" y="26"/>
                    <a:pt x="14" y="26"/>
                    <a:pt x="14" y="26"/>
                  </a:cubicBezTo>
                  <a:cubicBezTo>
                    <a:pt x="14" y="27"/>
                    <a:pt x="14" y="27"/>
                    <a:pt x="14" y="27"/>
                  </a:cubicBezTo>
                  <a:cubicBezTo>
                    <a:pt x="14" y="27"/>
                    <a:pt x="14" y="27"/>
                    <a:pt x="14" y="28"/>
                  </a:cubicBezTo>
                  <a:cubicBezTo>
                    <a:pt x="14" y="28"/>
                    <a:pt x="14" y="28"/>
                    <a:pt x="14" y="28"/>
                  </a:cubicBezTo>
                  <a:cubicBezTo>
                    <a:pt x="14" y="28"/>
                    <a:pt x="14" y="29"/>
                    <a:pt x="14" y="29"/>
                  </a:cubicBezTo>
                  <a:cubicBezTo>
                    <a:pt x="14" y="29"/>
                    <a:pt x="14" y="29"/>
                    <a:pt x="14" y="29"/>
                  </a:cubicBezTo>
                  <a:cubicBezTo>
                    <a:pt x="14" y="29"/>
                    <a:pt x="14" y="29"/>
                    <a:pt x="14" y="28"/>
                  </a:cubicBezTo>
                  <a:cubicBezTo>
                    <a:pt x="14" y="28"/>
                    <a:pt x="14" y="28"/>
                    <a:pt x="14" y="28"/>
                  </a:cubicBezTo>
                  <a:cubicBezTo>
                    <a:pt x="13" y="28"/>
                    <a:pt x="13" y="27"/>
                    <a:pt x="13" y="27"/>
                  </a:cubicBezTo>
                  <a:cubicBezTo>
                    <a:pt x="13" y="27"/>
                    <a:pt x="13" y="27"/>
                    <a:pt x="13" y="27"/>
                  </a:cubicBezTo>
                  <a:cubicBezTo>
                    <a:pt x="12" y="26"/>
                    <a:pt x="12" y="26"/>
                    <a:pt x="12" y="26"/>
                  </a:cubicBezTo>
                  <a:cubicBezTo>
                    <a:pt x="12" y="26"/>
                    <a:pt x="12" y="26"/>
                    <a:pt x="12" y="25"/>
                  </a:cubicBezTo>
                  <a:cubicBezTo>
                    <a:pt x="11" y="25"/>
                    <a:pt x="11" y="26"/>
                    <a:pt x="11" y="26"/>
                  </a:cubicBezTo>
                  <a:cubicBezTo>
                    <a:pt x="11" y="25"/>
                    <a:pt x="10" y="25"/>
                    <a:pt x="10" y="25"/>
                  </a:cubicBezTo>
                  <a:cubicBezTo>
                    <a:pt x="10" y="25"/>
                    <a:pt x="10" y="25"/>
                    <a:pt x="10" y="25"/>
                  </a:cubicBezTo>
                  <a:cubicBezTo>
                    <a:pt x="10" y="25"/>
                    <a:pt x="10" y="26"/>
                    <a:pt x="10" y="26"/>
                  </a:cubicBezTo>
                  <a:cubicBezTo>
                    <a:pt x="9" y="26"/>
                    <a:pt x="9" y="26"/>
                    <a:pt x="9" y="26"/>
                  </a:cubicBezTo>
                  <a:cubicBezTo>
                    <a:pt x="8" y="26"/>
                    <a:pt x="8" y="26"/>
                    <a:pt x="8" y="26"/>
                  </a:cubicBezTo>
                  <a:cubicBezTo>
                    <a:pt x="7" y="26"/>
                    <a:pt x="7" y="26"/>
                    <a:pt x="7" y="26"/>
                  </a:cubicBezTo>
                  <a:cubicBezTo>
                    <a:pt x="7" y="26"/>
                    <a:pt x="7" y="26"/>
                    <a:pt x="7" y="26"/>
                  </a:cubicBezTo>
                  <a:cubicBezTo>
                    <a:pt x="7" y="25"/>
                    <a:pt x="7" y="25"/>
                    <a:pt x="7" y="25"/>
                  </a:cubicBezTo>
                  <a:cubicBezTo>
                    <a:pt x="7" y="25"/>
                    <a:pt x="7" y="25"/>
                    <a:pt x="6" y="25"/>
                  </a:cubicBezTo>
                  <a:cubicBezTo>
                    <a:pt x="6" y="25"/>
                    <a:pt x="6" y="25"/>
                    <a:pt x="6" y="25"/>
                  </a:cubicBezTo>
                  <a:cubicBezTo>
                    <a:pt x="6" y="25"/>
                    <a:pt x="6" y="25"/>
                    <a:pt x="6" y="25"/>
                  </a:cubicBezTo>
                  <a:cubicBezTo>
                    <a:pt x="6" y="25"/>
                    <a:pt x="5" y="25"/>
                    <a:pt x="5" y="25"/>
                  </a:cubicBezTo>
                  <a:cubicBezTo>
                    <a:pt x="5" y="25"/>
                    <a:pt x="5" y="25"/>
                    <a:pt x="5" y="24"/>
                  </a:cubicBezTo>
                  <a:cubicBezTo>
                    <a:pt x="5" y="24"/>
                    <a:pt x="5" y="24"/>
                    <a:pt x="5" y="24"/>
                  </a:cubicBezTo>
                  <a:cubicBezTo>
                    <a:pt x="5" y="24"/>
                    <a:pt x="5" y="24"/>
                    <a:pt x="5" y="23"/>
                  </a:cubicBezTo>
                  <a:cubicBezTo>
                    <a:pt x="5" y="23"/>
                    <a:pt x="5" y="23"/>
                    <a:pt x="5" y="23"/>
                  </a:cubicBezTo>
                  <a:cubicBezTo>
                    <a:pt x="5" y="22"/>
                    <a:pt x="5" y="22"/>
                    <a:pt x="5" y="22"/>
                  </a:cubicBezTo>
                  <a:cubicBezTo>
                    <a:pt x="5" y="22"/>
                    <a:pt x="5" y="21"/>
                    <a:pt x="5" y="21"/>
                  </a:cubicBezTo>
                  <a:cubicBezTo>
                    <a:pt x="5" y="21"/>
                    <a:pt x="4" y="20"/>
                    <a:pt x="4" y="20"/>
                  </a:cubicBezTo>
                  <a:cubicBezTo>
                    <a:pt x="4" y="20"/>
                    <a:pt x="4" y="20"/>
                    <a:pt x="4" y="20"/>
                  </a:cubicBezTo>
                  <a:cubicBezTo>
                    <a:pt x="3" y="20"/>
                    <a:pt x="3" y="20"/>
                    <a:pt x="3" y="20"/>
                  </a:cubicBezTo>
                  <a:cubicBezTo>
                    <a:pt x="3" y="20"/>
                    <a:pt x="3" y="19"/>
                    <a:pt x="3" y="19"/>
                  </a:cubicBezTo>
                  <a:cubicBezTo>
                    <a:pt x="3" y="19"/>
                    <a:pt x="3" y="19"/>
                    <a:pt x="3" y="18"/>
                  </a:cubicBezTo>
                  <a:cubicBezTo>
                    <a:pt x="3" y="18"/>
                    <a:pt x="2" y="18"/>
                    <a:pt x="2" y="18"/>
                  </a:cubicBezTo>
                  <a:cubicBezTo>
                    <a:pt x="2" y="18"/>
                    <a:pt x="2" y="17"/>
                    <a:pt x="2" y="17"/>
                  </a:cubicBezTo>
                  <a:cubicBezTo>
                    <a:pt x="2" y="17"/>
                    <a:pt x="2" y="16"/>
                    <a:pt x="2" y="16"/>
                  </a:cubicBezTo>
                  <a:cubicBezTo>
                    <a:pt x="2" y="16"/>
                    <a:pt x="2" y="16"/>
                    <a:pt x="1" y="15"/>
                  </a:cubicBezTo>
                  <a:cubicBezTo>
                    <a:pt x="1" y="15"/>
                    <a:pt x="1" y="15"/>
                    <a:pt x="1" y="15"/>
                  </a:cubicBezTo>
                  <a:cubicBezTo>
                    <a:pt x="1" y="15"/>
                    <a:pt x="1" y="15"/>
                    <a:pt x="0" y="15"/>
                  </a:cubicBezTo>
                  <a:cubicBezTo>
                    <a:pt x="0" y="15"/>
                    <a:pt x="0" y="14"/>
                    <a:pt x="0" y="14"/>
                  </a:cubicBezTo>
                  <a:cubicBezTo>
                    <a:pt x="0" y="14"/>
                    <a:pt x="0" y="13"/>
                    <a:pt x="0" y="13"/>
                  </a:cubicBezTo>
                  <a:cubicBezTo>
                    <a:pt x="0" y="13"/>
                    <a:pt x="0" y="12"/>
                    <a:pt x="0" y="12"/>
                  </a:cubicBezTo>
                  <a:cubicBezTo>
                    <a:pt x="1" y="12"/>
                    <a:pt x="1" y="12"/>
                    <a:pt x="1" y="12"/>
                  </a:cubicBezTo>
                  <a:cubicBezTo>
                    <a:pt x="1" y="12"/>
                    <a:pt x="1" y="13"/>
                    <a:pt x="1" y="13"/>
                  </a:cubicBezTo>
                  <a:cubicBezTo>
                    <a:pt x="1" y="13"/>
                    <a:pt x="1" y="13"/>
                    <a:pt x="1" y="13"/>
                  </a:cubicBezTo>
                  <a:cubicBezTo>
                    <a:pt x="2" y="13"/>
                    <a:pt x="2" y="13"/>
                    <a:pt x="2" y="13"/>
                  </a:cubicBezTo>
                  <a:cubicBezTo>
                    <a:pt x="2" y="13"/>
                    <a:pt x="3" y="13"/>
                    <a:pt x="3" y="13"/>
                  </a:cubicBezTo>
                  <a:cubicBezTo>
                    <a:pt x="3" y="13"/>
                    <a:pt x="3" y="13"/>
                    <a:pt x="3" y="13"/>
                  </a:cubicBezTo>
                  <a:cubicBezTo>
                    <a:pt x="3" y="12"/>
                    <a:pt x="2" y="12"/>
                    <a:pt x="2" y="12"/>
                  </a:cubicBezTo>
                  <a:cubicBezTo>
                    <a:pt x="2" y="12"/>
                    <a:pt x="2" y="11"/>
                    <a:pt x="2" y="11"/>
                  </a:cubicBezTo>
                  <a:cubicBezTo>
                    <a:pt x="2" y="10"/>
                    <a:pt x="2" y="10"/>
                    <a:pt x="2" y="10"/>
                  </a:cubicBezTo>
                  <a:cubicBezTo>
                    <a:pt x="2" y="9"/>
                    <a:pt x="2" y="9"/>
                    <a:pt x="2" y="9"/>
                  </a:cubicBezTo>
                  <a:cubicBezTo>
                    <a:pt x="2" y="8"/>
                    <a:pt x="3" y="8"/>
                    <a:pt x="3" y="7"/>
                  </a:cubicBezTo>
                  <a:cubicBezTo>
                    <a:pt x="2" y="7"/>
                    <a:pt x="2" y="7"/>
                    <a:pt x="2" y="6"/>
                  </a:cubicBezTo>
                  <a:cubicBezTo>
                    <a:pt x="2" y="6"/>
                    <a:pt x="2" y="6"/>
                    <a:pt x="2" y="6"/>
                  </a:cubicBezTo>
                  <a:cubicBezTo>
                    <a:pt x="2" y="5"/>
                    <a:pt x="2" y="5"/>
                    <a:pt x="2" y="4"/>
                  </a:cubicBezTo>
                  <a:cubicBezTo>
                    <a:pt x="2" y="4"/>
                    <a:pt x="2" y="4"/>
                    <a:pt x="2" y="4"/>
                  </a:cubicBezTo>
                  <a:cubicBezTo>
                    <a:pt x="2" y="3"/>
                    <a:pt x="2" y="3"/>
                    <a:pt x="2" y="3"/>
                  </a:cubicBezTo>
                  <a:cubicBezTo>
                    <a:pt x="2" y="2"/>
                    <a:pt x="2" y="2"/>
                    <a:pt x="2" y="1"/>
                  </a:cubicBezTo>
                  <a:cubicBezTo>
                    <a:pt x="2" y="1"/>
                    <a:pt x="2" y="1"/>
                    <a:pt x="2" y="1"/>
                  </a:cubicBezTo>
                  <a:cubicBezTo>
                    <a:pt x="2" y="1"/>
                    <a:pt x="3" y="0"/>
                    <a:pt x="3" y="0"/>
                  </a:cubicBezTo>
                  <a:cubicBezTo>
                    <a:pt x="3" y="0"/>
                    <a:pt x="4" y="0"/>
                    <a:pt x="4" y="0"/>
                  </a:cubicBezTo>
                  <a:cubicBezTo>
                    <a:pt x="4" y="1"/>
                    <a:pt x="4" y="1"/>
                    <a:pt x="4" y="1"/>
                  </a:cubicBezTo>
                  <a:cubicBezTo>
                    <a:pt x="4" y="1"/>
                    <a:pt x="4" y="1"/>
                    <a:pt x="4" y="1"/>
                  </a:cubicBezTo>
                  <a:cubicBezTo>
                    <a:pt x="5" y="1"/>
                    <a:pt x="5" y="1"/>
                    <a:pt x="5" y="1"/>
                  </a:cubicBezTo>
                  <a:cubicBezTo>
                    <a:pt x="5" y="1"/>
                    <a:pt x="5" y="1"/>
                    <a:pt x="6" y="1"/>
                  </a:cubicBezTo>
                  <a:cubicBezTo>
                    <a:pt x="6" y="1"/>
                    <a:pt x="6" y="1"/>
                    <a:pt x="6" y="1"/>
                  </a:cubicBezTo>
                  <a:cubicBezTo>
                    <a:pt x="6" y="1"/>
                    <a:pt x="7" y="1"/>
                    <a:pt x="7" y="2"/>
                  </a:cubicBezTo>
                  <a:cubicBezTo>
                    <a:pt x="7" y="2"/>
                    <a:pt x="7" y="2"/>
                    <a:pt x="7" y="2"/>
                  </a:cubicBezTo>
                  <a:cubicBezTo>
                    <a:pt x="7" y="2"/>
                    <a:pt x="8" y="2"/>
                    <a:pt x="8" y="2"/>
                  </a:cubicBezTo>
                  <a:cubicBezTo>
                    <a:pt x="8" y="2"/>
                    <a:pt x="8" y="2"/>
                    <a:pt x="9" y="2"/>
                  </a:cubicBezTo>
                  <a:cubicBezTo>
                    <a:pt x="9" y="2"/>
                    <a:pt x="9" y="2"/>
                    <a:pt x="9" y="2"/>
                  </a:cubicBezTo>
                  <a:cubicBezTo>
                    <a:pt x="9" y="2"/>
                    <a:pt x="9" y="3"/>
                    <a:pt x="9" y="3"/>
                  </a:cubicBezTo>
                  <a:cubicBezTo>
                    <a:pt x="9" y="3"/>
                    <a:pt x="9" y="3"/>
                    <a:pt x="9" y="3"/>
                  </a:cubicBezTo>
                  <a:cubicBezTo>
                    <a:pt x="9" y="4"/>
                    <a:pt x="9" y="4"/>
                    <a:pt x="9" y="4"/>
                  </a:cubicBezTo>
                  <a:cubicBezTo>
                    <a:pt x="9" y="4"/>
                    <a:pt x="9" y="5"/>
                    <a:pt x="9" y="5"/>
                  </a:cubicBezTo>
                  <a:cubicBezTo>
                    <a:pt x="9" y="5"/>
                    <a:pt x="9" y="5"/>
                    <a:pt x="9" y="6"/>
                  </a:cubicBezTo>
                  <a:cubicBezTo>
                    <a:pt x="9" y="6"/>
                    <a:pt x="10" y="6"/>
                    <a:pt x="10" y="6"/>
                  </a:cubicBezTo>
                  <a:cubicBezTo>
                    <a:pt x="10" y="6"/>
                    <a:pt x="10" y="6"/>
                    <a:pt x="10" y="7"/>
                  </a:cubicBezTo>
                  <a:cubicBezTo>
                    <a:pt x="10" y="7"/>
                    <a:pt x="10" y="7"/>
                    <a:pt x="10" y="7"/>
                  </a:cubicBezTo>
                  <a:cubicBezTo>
                    <a:pt x="10" y="7"/>
                    <a:pt x="10" y="7"/>
                    <a:pt x="10" y="8"/>
                  </a:cubicBezTo>
                  <a:cubicBezTo>
                    <a:pt x="11" y="8"/>
                    <a:pt x="11" y="8"/>
                    <a:pt x="11" y="9"/>
                  </a:cubicBezTo>
                  <a:cubicBezTo>
                    <a:pt x="11" y="9"/>
                    <a:pt x="11" y="9"/>
                    <a:pt x="11" y="9"/>
                  </a:cubicBezTo>
                  <a:cubicBezTo>
                    <a:pt x="11" y="10"/>
                    <a:pt x="10" y="10"/>
                    <a:pt x="10" y="10"/>
                  </a:cubicBezTo>
                  <a:cubicBezTo>
                    <a:pt x="10" y="10"/>
                    <a:pt x="10" y="10"/>
                    <a:pt x="10" y="11"/>
                  </a:cubicBezTo>
                  <a:cubicBezTo>
                    <a:pt x="10" y="11"/>
                    <a:pt x="10" y="11"/>
                    <a:pt x="10" y="11"/>
                  </a:cubicBezTo>
                  <a:cubicBezTo>
                    <a:pt x="10" y="12"/>
                    <a:pt x="11" y="12"/>
                    <a:pt x="11" y="12"/>
                  </a:cubicBezTo>
                  <a:cubicBezTo>
                    <a:pt x="11" y="12"/>
                    <a:pt x="11" y="12"/>
                    <a:pt x="11" y="13"/>
                  </a:cubicBezTo>
                  <a:cubicBezTo>
                    <a:pt x="11" y="13"/>
                    <a:pt x="10" y="13"/>
                    <a:pt x="10" y="13"/>
                  </a:cubicBezTo>
                  <a:cubicBezTo>
                    <a:pt x="10" y="13"/>
                    <a:pt x="10" y="13"/>
                    <a:pt x="10" y="13"/>
                  </a:cubicBezTo>
                  <a:cubicBezTo>
                    <a:pt x="9" y="13"/>
                    <a:pt x="9" y="13"/>
                    <a:pt x="9" y="13"/>
                  </a:cubicBezTo>
                  <a:cubicBezTo>
                    <a:pt x="9" y="13"/>
                    <a:pt x="9" y="13"/>
                    <a:pt x="9" y="13"/>
                  </a:cubicBezTo>
                  <a:cubicBezTo>
                    <a:pt x="9" y="13"/>
                    <a:pt x="8" y="14"/>
                    <a:pt x="8" y="14"/>
                  </a:cubicBezTo>
                  <a:cubicBezTo>
                    <a:pt x="8" y="14"/>
                    <a:pt x="8" y="14"/>
                    <a:pt x="8" y="14"/>
                  </a:cubicBezTo>
                  <a:cubicBezTo>
                    <a:pt x="8" y="14"/>
                    <a:pt x="8" y="14"/>
                    <a:pt x="8" y="15"/>
                  </a:cubicBezTo>
                  <a:cubicBezTo>
                    <a:pt x="8" y="15"/>
                    <a:pt x="8" y="15"/>
                    <a:pt x="8" y="15"/>
                  </a:cubicBezTo>
                  <a:cubicBezTo>
                    <a:pt x="8" y="15"/>
                    <a:pt x="8" y="16"/>
                    <a:pt x="8" y="16"/>
                  </a:cubicBezTo>
                  <a:cubicBezTo>
                    <a:pt x="8" y="16"/>
                    <a:pt x="8" y="16"/>
                    <a:pt x="8" y="17"/>
                  </a:cubicBezTo>
                  <a:cubicBezTo>
                    <a:pt x="8" y="17"/>
                    <a:pt x="8" y="17"/>
                    <a:pt x="8" y="17"/>
                  </a:cubicBezTo>
                  <a:cubicBezTo>
                    <a:pt x="8" y="17"/>
                    <a:pt x="8" y="17"/>
                    <a:pt x="8" y="17"/>
                  </a:cubicBezTo>
                  <a:cubicBezTo>
                    <a:pt x="8" y="18"/>
                    <a:pt x="8" y="18"/>
                    <a:pt x="8" y="18"/>
                  </a:cubicBezTo>
                  <a:cubicBezTo>
                    <a:pt x="8" y="18"/>
                    <a:pt x="8" y="18"/>
                    <a:pt x="8" y="18"/>
                  </a:cubicBezTo>
                  <a:cubicBezTo>
                    <a:pt x="8" y="18"/>
                    <a:pt x="9" y="18"/>
                    <a:pt x="9" y="18"/>
                  </a:cubicBezTo>
                  <a:cubicBezTo>
                    <a:pt x="9" y="18"/>
                    <a:pt x="9" y="19"/>
                    <a:pt x="9" y="19"/>
                  </a:cubicBezTo>
                  <a:cubicBezTo>
                    <a:pt x="9" y="19"/>
                    <a:pt x="9" y="19"/>
                    <a:pt x="9" y="19"/>
                  </a:cubicBezTo>
                  <a:cubicBezTo>
                    <a:pt x="9" y="19"/>
                    <a:pt x="9" y="20"/>
                    <a:pt x="9" y="20"/>
                  </a:cubicBezTo>
                  <a:cubicBezTo>
                    <a:pt x="9" y="20"/>
                    <a:pt x="9" y="20"/>
                    <a:pt x="9" y="20"/>
                  </a:cubicBezTo>
                  <a:cubicBezTo>
                    <a:pt x="9" y="20"/>
                    <a:pt x="9" y="21"/>
                    <a:pt x="9" y="21"/>
                  </a:cubicBezTo>
                  <a:cubicBezTo>
                    <a:pt x="9" y="21"/>
                    <a:pt x="9" y="21"/>
                    <a:pt x="10" y="21"/>
                  </a:cubicBezTo>
                  <a:cubicBezTo>
                    <a:pt x="10" y="22"/>
                    <a:pt x="10" y="22"/>
                    <a:pt x="10" y="22"/>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41" name="Freeform 1042"/>
            <p:cNvSpPr>
              <a:spLocks/>
            </p:cNvSpPr>
            <p:nvPr/>
          </p:nvSpPr>
          <p:spPr bwMode="auto">
            <a:xfrm>
              <a:off x="9242734" y="4597713"/>
              <a:ext cx="0" cy="19781"/>
            </a:xfrm>
            <a:custGeom>
              <a:avLst/>
              <a:gdLst>
                <a:gd name="T0" fmla="*/ 1 h 2"/>
                <a:gd name="T1" fmla="*/ 1 h 2"/>
                <a:gd name="T2" fmla="*/ 1 h 2"/>
                <a:gd name="T3" fmla="*/ 0 h 2"/>
                <a:gd name="T4" fmla="*/ 1 h 2"/>
                <a:gd name="T5" fmla="*/ 1 h 2"/>
                <a:gd name="T6" fmla="*/ 1 h 2"/>
                <a:gd name="T7" fmla="*/ 2 h 2"/>
                <a:gd name="T8" fmla="*/ 1 h 2"/>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2">
                  <a:moveTo>
                    <a:pt x="0" y="1"/>
                  </a:moveTo>
                  <a:cubicBezTo>
                    <a:pt x="0" y="1"/>
                    <a:pt x="0" y="1"/>
                    <a:pt x="0" y="1"/>
                  </a:cubicBezTo>
                  <a:cubicBezTo>
                    <a:pt x="0" y="1"/>
                    <a:pt x="0" y="1"/>
                    <a:pt x="0" y="1"/>
                  </a:cubicBezTo>
                  <a:cubicBezTo>
                    <a:pt x="0" y="0"/>
                    <a:pt x="0" y="0"/>
                    <a:pt x="0" y="0"/>
                  </a:cubicBezTo>
                  <a:cubicBezTo>
                    <a:pt x="0" y="1"/>
                    <a:pt x="0" y="1"/>
                    <a:pt x="0" y="1"/>
                  </a:cubicBezTo>
                  <a:cubicBezTo>
                    <a:pt x="0" y="1"/>
                    <a:pt x="0" y="1"/>
                    <a:pt x="0" y="1"/>
                  </a:cubicBezTo>
                  <a:cubicBezTo>
                    <a:pt x="0" y="1"/>
                    <a:pt x="0" y="1"/>
                    <a:pt x="0" y="1"/>
                  </a:cubicBezTo>
                  <a:cubicBezTo>
                    <a:pt x="0" y="1"/>
                    <a:pt x="0" y="2"/>
                    <a:pt x="0" y="2"/>
                  </a:cubicBezTo>
                  <a:cubicBezTo>
                    <a:pt x="0" y="2"/>
                    <a:pt x="0" y="1"/>
                    <a:pt x="0"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42" name="Freeform 1043"/>
            <p:cNvSpPr>
              <a:spLocks/>
            </p:cNvSpPr>
            <p:nvPr/>
          </p:nvSpPr>
          <p:spPr bwMode="auto">
            <a:xfrm>
              <a:off x="9225151" y="4606504"/>
              <a:ext cx="8791" cy="10989"/>
            </a:xfrm>
            <a:custGeom>
              <a:avLst/>
              <a:gdLst>
                <a:gd name="T0" fmla="*/ 1 w 1"/>
                <a:gd name="T1" fmla="*/ 1 h 1"/>
                <a:gd name="T2" fmla="*/ 0 w 1"/>
                <a:gd name="T3" fmla="*/ 1 h 1"/>
                <a:gd name="T4" fmla="*/ 0 w 1"/>
                <a:gd name="T5" fmla="*/ 1 h 1"/>
                <a:gd name="T6" fmla="*/ 0 w 1"/>
                <a:gd name="T7" fmla="*/ 0 h 1"/>
                <a:gd name="T8" fmla="*/ 0 w 1"/>
                <a:gd name="T9" fmla="*/ 0 h 1"/>
                <a:gd name="T10" fmla="*/ 1 w 1"/>
                <a:gd name="T11" fmla="*/ 0 h 1"/>
                <a:gd name="T12" fmla="*/ 1 w 1"/>
                <a:gd name="T13" fmla="*/ 0 h 1"/>
                <a:gd name="T14" fmla="*/ 1 w 1"/>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1">
                  <a:moveTo>
                    <a:pt x="1" y="1"/>
                  </a:moveTo>
                  <a:cubicBezTo>
                    <a:pt x="1" y="1"/>
                    <a:pt x="0" y="1"/>
                    <a:pt x="0" y="1"/>
                  </a:cubicBezTo>
                  <a:cubicBezTo>
                    <a:pt x="0" y="1"/>
                    <a:pt x="0" y="1"/>
                    <a:pt x="0" y="1"/>
                  </a:cubicBezTo>
                  <a:cubicBezTo>
                    <a:pt x="0" y="0"/>
                    <a:pt x="0" y="0"/>
                    <a:pt x="0" y="0"/>
                  </a:cubicBezTo>
                  <a:cubicBezTo>
                    <a:pt x="0" y="0"/>
                    <a:pt x="0" y="0"/>
                    <a:pt x="0" y="0"/>
                  </a:cubicBezTo>
                  <a:cubicBezTo>
                    <a:pt x="0" y="0"/>
                    <a:pt x="1" y="0"/>
                    <a:pt x="1" y="0"/>
                  </a:cubicBezTo>
                  <a:cubicBezTo>
                    <a:pt x="1" y="0"/>
                    <a:pt x="1" y="0"/>
                    <a:pt x="1" y="0"/>
                  </a:cubicBezTo>
                  <a:cubicBezTo>
                    <a:pt x="1" y="0"/>
                    <a:pt x="1" y="1"/>
                    <a:pt x="1"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43" name="Freeform 1044"/>
            <p:cNvSpPr>
              <a:spLocks/>
            </p:cNvSpPr>
            <p:nvPr/>
          </p:nvSpPr>
          <p:spPr bwMode="auto">
            <a:xfrm>
              <a:off x="9216359" y="4588921"/>
              <a:ext cx="8791" cy="17583"/>
            </a:xfrm>
            <a:custGeom>
              <a:avLst/>
              <a:gdLst>
                <a:gd name="T0" fmla="*/ 1 w 1"/>
                <a:gd name="T1" fmla="*/ 2 h 2"/>
                <a:gd name="T2" fmla="*/ 0 w 1"/>
                <a:gd name="T3" fmla="*/ 1 h 2"/>
                <a:gd name="T4" fmla="*/ 0 w 1"/>
                <a:gd name="T5" fmla="*/ 1 h 2"/>
                <a:gd name="T6" fmla="*/ 0 w 1"/>
                <a:gd name="T7" fmla="*/ 0 h 2"/>
                <a:gd name="T8" fmla="*/ 0 w 1"/>
                <a:gd name="T9" fmla="*/ 0 h 2"/>
                <a:gd name="T10" fmla="*/ 0 w 1"/>
                <a:gd name="T11" fmla="*/ 0 h 2"/>
                <a:gd name="T12" fmla="*/ 1 w 1"/>
                <a:gd name="T13" fmla="*/ 1 h 2"/>
                <a:gd name="T14" fmla="*/ 1 w 1"/>
                <a:gd name="T15" fmla="*/ 1 h 2"/>
                <a:gd name="T16" fmla="*/ 1 w 1"/>
                <a:gd name="T17" fmla="*/ 2 h 2"/>
                <a:gd name="T18" fmla="*/ 1 w 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2">
                  <a:moveTo>
                    <a:pt x="1" y="2"/>
                  </a:moveTo>
                  <a:cubicBezTo>
                    <a:pt x="1" y="2"/>
                    <a:pt x="0" y="1"/>
                    <a:pt x="0" y="1"/>
                  </a:cubicBezTo>
                  <a:cubicBezTo>
                    <a:pt x="0" y="1"/>
                    <a:pt x="0" y="1"/>
                    <a:pt x="0" y="1"/>
                  </a:cubicBezTo>
                  <a:cubicBezTo>
                    <a:pt x="0" y="1"/>
                    <a:pt x="0" y="0"/>
                    <a:pt x="0" y="0"/>
                  </a:cubicBezTo>
                  <a:cubicBezTo>
                    <a:pt x="0" y="0"/>
                    <a:pt x="0" y="0"/>
                    <a:pt x="0" y="0"/>
                  </a:cubicBezTo>
                  <a:cubicBezTo>
                    <a:pt x="0" y="0"/>
                    <a:pt x="0" y="0"/>
                    <a:pt x="0" y="0"/>
                  </a:cubicBezTo>
                  <a:cubicBezTo>
                    <a:pt x="0" y="1"/>
                    <a:pt x="0" y="1"/>
                    <a:pt x="1" y="1"/>
                  </a:cubicBezTo>
                  <a:cubicBezTo>
                    <a:pt x="1" y="1"/>
                    <a:pt x="1" y="1"/>
                    <a:pt x="1" y="1"/>
                  </a:cubicBezTo>
                  <a:cubicBezTo>
                    <a:pt x="1" y="1"/>
                    <a:pt x="1" y="1"/>
                    <a:pt x="1" y="2"/>
                  </a:cubicBezTo>
                  <a:cubicBezTo>
                    <a:pt x="1" y="2"/>
                    <a:pt x="1" y="2"/>
                    <a:pt x="1" y="2"/>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44" name="Freeform 1047"/>
            <p:cNvSpPr>
              <a:spLocks/>
            </p:cNvSpPr>
            <p:nvPr/>
          </p:nvSpPr>
          <p:spPr bwMode="auto">
            <a:xfrm>
              <a:off x="8433919" y="5138388"/>
              <a:ext cx="8791" cy="8791"/>
            </a:xfrm>
            <a:custGeom>
              <a:avLst/>
              <a:gdLst>
                <a:gd name="T0" fmla="*/ 1 w 1"/>
                <a:gd name="T1" fmla="*/ 0 h 1"/>
                <a:gd name="T2" fmla="*/ 1 w 1"/>
                <a:gd name="T3" fmla="*/ 0 h 1"/>
                <a:gd name="T4" fmla="*/ 1 w 1"/>
                <a:gd name="T5" fmla="*/ 0 h 1"/>
                <a:gd name="T6" fmla="*/ 0 w 1"/>
                <a:gd name="T7" fmla="*/ 0 h 1"/>
                <a:gd name="T8" fmla="*/ 0 w 1"/>
                <a:gd name="T9" fmla="*/ 0 h 1"/>
                <a:gd name="T10" fmla="*/ 0 w 1"/>
                <a:gd name="T11" fmla="*/ 1 h 1"/>
                <a:gd name="T12" fmla="*/ 0 w 1"/>
                <a:gd name="T13" fmla="*/ 1 h 1"/>
                <a:gd name="T14" fmla="*/ 0 w 1"/>
                <a:gd name="T15" fmla="*/ 1 h 1"/>
                <a:gd name="T16" fmla="*/ 1 w 1"/>
                <a:gd name="T17" fmla="*/ 1 h 1"/>
                <a:gd name="T18" fmla="*/ 1 w 1"/>
                <a:gd name="T19" fmla="*/ 1 h 1"/>
                <a:gd name="T20" fmla="*/ 1 w 1"/>
                <a:gd name="T21"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1">
                  <a:moveTo>
                    <a:pt x="1" y="0"/>
                  </a:moveTo>
                  <a:cubicBezTo>
                    <a:pt x="1" y="0"/>
                    <a:pt x="1" y="0"/>
                    <a:pt x="1" y="0"/>
                  </a:cubicBezTo>
                  <a:cubicBezTo>
                    <a:pt x="1" y="0"/>
                    <a:pt x="1" y="0"/>
                    <a:pt x="1" y="0"/>
                  </a:cubicBezTo>
                  <a:cubicBezTo>
                    <a:pt x="1" y="0"/>
                    <a:pt x="0" y="0"/>
                    <a:pt x="0" y="0"/>
                  </a:cubicBezTo>
                  <a:cubicBezTo>
                    <a:pt x="0" y="0"/>
                    <a:pt x="0" y="0"/>
                    <a:pt x="0" y="0"/>
                  </a:cubicBezTo>
                  <a:cubicBezTo>
                    <a:pt x="0" y="0"/>
                    <a:pt x="0" y="0"/>
                    <a:pt x="0" y="1"/>
                  </a:cubicBezTo>
                  <a:cubicBezTo>
                    <a:pt x="0" y="1"/>
                    <a:pt x="0" y="1"/>
                    <a:pt x="0" y="1"/>
                  </a:cubicBezTo>
                  <a:cubicBezTo>
                    <a:pt x="0" y="1"/>
                    <a:pt x="0" y="1"/>
                    <a:pt x="0" y="1"/>
                  </a:cubicBezTo>
                  <a:cubicBezTo>
                    <a:pt x="0" y="1"/>
                    <a:pt x="1" y="1"/>
                    <a:pt x="1" y="1"/>
                  </a:cubicBezTo>
                  <a:cubicBezTo>
                    <a:pt x="1" y="1"/>
                    <a:pt x="1" y="1"/>
                    <a:pt x="1" y="1"/>
                  </a:cubicBezTo>
                  <a:cubicBezTo>
                    <a:pt x="1" y="1"/>
                    <a:pt x="1" y="1"/>
                    <a:pt x="1"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45" name="Freeform 1048"/>
            <p:cNvSpPr>
              <a:spLocks/>
            </p:cNvSpPr>
            <p:nvPr/>
          </p:nvSpPr>
          <p:spPr bwMode="auto">
            <a:xfrm>
              <a:off x="8488866" y="5063660"/>
              <a:ext cx="8791" cy="8791"/>
            </a:xfrm>
            <a:custGeom>
              <a:avLst/>
              <a:gdLst>
                <a:gd name="T0" fmla="*/ 1 w 1"/>
                <a:gd name="T1" fmla="*/ 1 h 1"/>
                <a:gd name="T2" fmla="*/ 1 w 1"/>
                <a:gd name="T3" fmla="*/ 1 h 1"/>
                <a:gd name="T4" fmla="*/ 0 w 1"/>
                <a:gd name="T5" fmla="*/ 1 h 1"/>
                <a:gd name="T6" fmla="*/ 0 w 1"/>
                <a:gd name="T7" fmla="*/ 1 h 1"/>
                <a:gd name="T8" fmla="*/ 0 w 1"/>
                <a:gd name="T9" fmla="*/ 0 h 1"/>
                <a:gd name="T10" fmla="*/ 0 w 1"/>
                <a:gd name="T11" fmla="*/ 0 h 1"/>
                <a:gd name="T12" fmla="*/ 0 w 1"/>
                <a:gd name="T13" fmla="*/ 0 h 1"/>
                <a:gd name="T14" fmla="*/ 1 w 1"/>
                <a:gd name="T15" fmla="*/ 0 h 1"/>
                <a:gd name="T16" fmla="*/ 1 w 1"/>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1" y="1"/>
                  </a:moveTo>
                  <a:cubicBezTo>
                    <a:pt x="1" y="1"/>
                    <a:pt x="1" y="1"/>
                    <a:pt x="1" y="1"/>
                  </a:cubicBezTo>
                  <a:cubicBezTo>
                    <a:pt x="0" y="1"/>
                    <a:pt x="0" y="1"/>
                    <a:pt x="0" y="1"/>
                  </a:cubicBezTo>
                  <a:cubicBezTo>
                    <a:pt x="0" y="1"/>
                    <a:pt x="0" y="1"/>
                    <a:pt x="0" y="1"/>
                  </a:cubicBezTo>
                  <a:cubicBezTo>
                    <a:pt x="0" y="0"/>
                    <a:pt x="0" y="0"/>
                    <a:pt x="0" y="0"/>
                  </a:cubicBezTo>
                  <a:cubicBezTo>
                    <a:pt x="0" y="0"/>
                    <a:pt x="0" y="0"/>
                    <a:pt x="0" y="0"/>
                  </a:cubicBezTo>
                  <a:cubicBezTo>
                    <a:pt x="0" y="0"/>
                    <a:pt x="0" y="0"/>
                    <a:pt x="0" y="0"/>
                  </a:cubicBezTo>
                  <a:cubicBezTo>
                    <a:pt x="1" y="0"/>
                    <a:pt x="1" y="0"/>
                    <a:pt x="1" y="0"/>
                  </a:cubicBezTo>
                  <a:cubicBezTo>
                    <a:pt x="1" y="0"/>
                    <a:pt x="1" y="1"/>
                    <a:pt x="1"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46" name="Freeform 1049"/>
            <p:cNvSpPr>
              <a:spLocks/>
            </p:cNvSpPr>
            <p:nvPr/>
          </p:nvSpPr>
          <p:spPr bwMode="auto">
            <a:xfrm>
              <a:off x="8469085" y="5054869"/>
              <a:ext cx="10989" cy="8791"/>
            </a:xfrm>
            <a:custGeom>
              <a:avLst/>
              <a:gdLst>
                <a:gd name="T0" fmla="*/ 1 w 1"/>
                <a:gd name="T1" fmla="*/ 1 h 1"/>
                <a:gd name="T2" fmla="*/ 1 w 1"/>
                <a:gd name="T3" fmla="*/ 1 h 1"/>
                <a:gd name="T4" fmla="*/ 0 w 1"/>
                <a:gd name="T5" fmla="*/ 1 h 1"/>
                <a:gd name="T6" fmla="*/ 1 w 1"/>
                <a:gd name="T7" fmla="*/ 1 h 1"/>
                <a:gd name="T8" fmla="*/ 1 w 1"/>
                <a:gd name="T9" fmla="*/ 1 h 1"/>
                <a:gd name="T10" fmla="*/ 1 w 1"/>
                <a:gd name="T11" fmla="*/ 1 h 1"/>
                <a:gd name="T12" fmla="*/ 1 w 1"/>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1" h="1">
                  <a:moveTo>
                    <a:pt x="1" y="1"/>
                  </a:moveTo>
                  <a:cubicBezTo>
                    <a:pt x="1" y="1"/>
                    <a:pt x="1" y="1"/>
                    <a:pt x="1" y="1"/>
                  </a:cubicBezTo>
                  <a:cubicBezTo>
                    <a:pt x="1" y="1"/>
                    <a:pt x="0" y="1"/>
                    <a:pt x="0" y="1"/>
                  </a:cubicBezTo>
                  <a:cubicBezTo>
                    <a:pt x="0" y="1"/>
                    <a:pt x="1" y="1"/>
                    <a:pt x="1" y="1"/>
                  </a:cubicBezTo>
                  <a:cubicBezTo>
                    <a:pt x="1" y="0"/>
                    <a:pt x="1" y="1"/>
                    <a:pt x="1" y="1"/>
                  </a:cubicBezTo>
                  <a:cubicBezTo>
                    <a:pt x="1" y="1"/>
                    <a:pt x="1" y="1"/>
                    <a:pt x="1" y="1"/>
                  </a:cubicBezTo>
                  <a:cubicBezTo>
                    <a:pt x="1" y="1"/>
                    <a:pt x="1" y="1"/>
                    <a:pt x="1"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47" name="Freeform 1050"/>
            <p:cNvSpPr>
              <a:spLocks/>
            </p:cNvSpPr>
            <p:nvPr/>
          </p:nvSpPr>
          <p:spPr bwMode="auto">
            <a:xfrm>
              <a:off x="8348203" y="4560349"/>
              <a:ext cx="316493" cy="690130"/>
            </a:xfrm>
            <a:custGeom>
              <a:avLst/>
              <a:gdLst>
                <a:gd name="T0" fmla="*/ 11 w 34"/>
                <a:gd name="T1" fmla="*/ 2 h 74"/>
                <a:gd name="T2" fmla="*/ 15 w 34"/>
                <a:gd name="T3" fmla="*/ 4 h 74"/>
                <a:gd name="T4" fmla="*/ 16 w 34"/>
                <a:gd name="T5" fmla="*/ 9 h 74"/>
                <a:gd name="T6" fmla="*/ 16 w 34"/>
                <a:gd name="T7" fmla="*/ 14 h 74"/>
                <a:gd name="T8" fmla="*/ 19 w 34"/>
                <a:gd name="T9" fmla="*/ 11 h 74"/>
                <a:gd name="T10" fmla="*/ 21 w 34"/>
                <a:gd name="T11" fmla="*/ 13 h 74"/>
                <a:gd name="T12" fmla="*/ 24 w 34"/>
                <a:gd name="T13" fmla="*/ 10 h 74"/>
                <a:gd name="T14" fmla="*/ 28 w 34"/>
                <a:gd name="T15" fmla="*/ 11 h 74"/>
                <a:gd name="T16" fmla="*/ 31 w 34"/>
                <a:gd name="T17" fmla="*/ 17 h 74"/>
                <a:gd name="T18" fmla="*/ 33 w 34"/>
                <a:gd name="T19" fmla="*/ 21 h 74"/>
                <a:gd name="T20" fmla="*/ 34 w 34"/>
                <a:gd name="T21" fmla="*/ 27 h 74"/>
                <a:gd name="T22" fmla="*/ 33 w 34"/>
                <a:gd name="T23" fmla="*/ 30 h 74"/>
                <a:gd name="T24" fmla="*/ 29 w 34"/>
                <a:gd name="T25" fmla="*/ 30 h 74"/>
                <a:gd name="T26" fmla="*/ 24 w 34"/>
                <a:gd name="T27" fmla="*/ 33 h 74"/>
                <a:gd name="T28" fmla="*/ 23 w 34"/>
                <a:gd name="T29" fmla="*/ 39 h 74"/>
                <a:gd name="T30" fmla="*/ 26 w 34"/>
                <a:gd name="T31" fmla="*/ 44 h 74"/>
                <a:gd name="T32" fmla="*/ 24 w 34"/>
                <a:gd name="T33" fmla="*/ 41 h 74"/>
                <a:gd name="T34" fmla="*/ 23 w 34"/>
                <a:gd name="T35" fmla="*/ 41 h 74"/>
                <a:gd name="T36" fmla="*/ 21 w 34"/>
                <a:gd name="T37" fmla="*/ 39 h 74"/>
                <a:gd name="T38" fmla="*/ 18 w 34"/>
                <a:gd name="T39" fmla="*/ 39 h 74"/>
                <a:gd name="T40" fmla="*/ 17 w 34"/>
                <a:gd name="T41" fmla="*/ 38 h 74"/>
                <a:gd name="T42" fmla="*/ 17 w 34"/>
                <a:gd name="T43" fmla="*/ 36 h 74"/>
                <a:gd name="T44" fmla="*/ 15 w 34"/>
                <a:gd name="T45" fmla="*/ 34 h 74"/>
                <a:gd name="T46" fmla="*/ 13 w 34"/>
                <a:gd name="T47" fmla="*/ 36 h 74"/>
                <a:gd name="T48" fmla="*/ 14 w 34"/>
                <a:gd name="T49" fmla="*/ 40 h 74"/>
                <a:gd name="T50" fmla="*/ 13 w 34"/>
                <a:gd name="T51" fmla="*/ 43 h 74"/>
                <a:gd name="T52" fmla="*/ 13 w 34"/>
                <a:gd name="T53" fmla="*/ 48 h 74"/>
                <a:gd name="T54" fmla="*/ 12 w 34"/>
                <a:gd name="T55" fmla="*/ 51 h 74"/>
                <a:gd name="T56" fmla="*/ 12 w 34"/>
                <a:gd name="T57" fmla="*/ 55 h 74"/>
                <a:gd name="T58" fmla="*/ 15 w 34"/>
                <a:gd name="T59" fmla="*/ 58 h 74"/>
                <a:gd name="T60" fmla="*/ 19 w 34"/>
                <a:gd name="T61" fmla="*/ 66 h 74"/>
                <a:gd name="T62" fmla="*/ 22 w 34"/>
                <a:gd name="T63" fmla="*/ 67 h 74"/>
                <a:gd name="T64" fmla="*/ 25 w 34"/>
                <a:gd name="T65" fmla="*/ 70 h 74"/>
                <a:gd name="T66" fmla="*/ 22 w 34"/>
                <a:gd name="T67" fmla="*/ 72 h 74"/>
                <a:gd name="T68" fmla="*/ 20 w 34"/>
                <a:gd name="T69" fmla="*/ 72 h 74"/>
                <a:gd name="T70" fmla="*/ 19 w 34"/>
                <a:gd name="T71" fmla="*/ 70 h 74"/>
                <a:gd name="T72" fmla="*/ 17 w 34"/>
                <a:gd name="T73" fmla="*/ 69 h 74"/>
                <a:gd name="T74" fmla="*/ 15 w 34"/>
                <a:gd name="T75" fmla="*/ 67 h 74"/>
                <a:gd name="T76" fmla="*/ 13 w 34"/>
                <a:gd name="T77" fmla="*/ 65 h 74"/>
                <a:gd name="T78" fmla="*/ 12 w 34"/>
                <a:gd name="T79" fmla="*/ 63 h 74"/>
                <a:gd name="T80" fmla="*/ 11 w 34"/>
                <a:gd name="T81" fmla="*/ 61 h 74"/>
                <a:gd name="T82" fmla="*/ 10 w 34"/>
                <a:gd name="T83" fmla="*/ 60 h 74"/>
                <a:gd name="T84" fmla="*/ 9 w 34"/>
                <a:gd name="T85" fmla="*/ 60 h 74"/>
                <a:gd name="T86" fmla="*/ 9 w 34"/>
                <a:gd name="T87" fmla="*/ 57 h 74"/>
                <a:gd name="T88" fmla="*/ 10 w 34"/>
                <a:gd name="T89" fmla="*/ 53 h 74"/>
                <a:gd name="T90" fmla="*/ 10 w 34"/>
                <a:gd name="T91" fmla="*/ 49 h 74"/>
                <a:gd name="T92" fmla="*/ 12 w 34"/>
                <a:gd name="T93" fmla="*/ 44 h 74"/>
                <a:gd name="T94" fmla="*/ 11 w 34"/>
                <a:gd name="T95" fmla="*/ 38 h 74"/>
                <a:gd name="T96" fmla="*/ 10 w 34"/>
                <a:gd name="T97" fmla="*/ 33 h 74"/>
                <a:gd name="T98" fmla="*/ 7 w 34"/>
                <a:gd name="T99" fmla="*/ 29 h 74"/>
                <a:gd name="T100" fmla="*/ 7 w 34"/>
                <a:gd name="T101" fmla="*/ 25 h 74"/>
                <a:gd name="T102" fmla="*/ 7 w 34"/>
                <a:gd name="T103" fmla="*/ 21 h 74"/>
                <a:gd name="T104" fmla="*/ 4 w 34"/>
                <a:gd name="T105" fmla="*/ 16 h 74"/>
                <a:gd name="T106" fmla="*/ 1 w 34"/>
                <a:gd name="T107" fmla="*/ 11 h 74"/>
                <a:gd name="T108" fmla="*/ 2 w 34"/>
                <a:gd name="T109" fmla="*/ 8 h 74"/>
                <a:gd name="T110" fmla="*/ 4 w 34"/>
                <a:gd name="T111" fmla="*/ 4 h 74"/>
                <a:gd name="T112" fmla="*/ 9 w 34"/>
                <a:gd name="T11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 h="74">
                  <a:moveTo>
                    <a:pt x="10" y="0"/>
                  </a:moveTo>
                  <a:cubicBezTo>
                    <a:pt x="11" y="0"/>
                    <a:pt x="11" y="0"/>
                    <a:pt x="11" y="0"/>
                  </a:cubicBezTo>
                  <a:cubicBezTo>
                    <a:pt x="11" y="0"/>
                    <a:pt x="12" y="0"/>
                    <a:pt x="12" y="0"/>
                  </a:cubicBezTo>
                  <a:cubicBezTo>
                    <a:pt x="12" y="1"/>
                    <a:pt x="12" y="1"/>
                    <a:pt x="12" y="1"/>
                  </a:cubicBezTo>
                  <a:cubicBezTo>
                    <a:pt x="12" y="1"/>
                    <a:pt x="11" y="2"/>
                    <a:pt x="11" y="2"/>
                  </a:cubicBezTo>
                  <a:cubicBezTo>
                    <a:pt x="11" y="2"/>
                    <a:pt x="11" y="3"/>
                    <a:pt x="11" y="3"/>
                  </a:cubicBezTo>
                  <a:cubicBezTo>
                    <a:pt x="11" y="3"/>
                    <a:pt x="11" y="4"/>
                    <a:pt x="12" y="4"/>
                  </a:cubicBezTo>
                  <a:cubicBezTo>
                    <a:pt x="12" y="4"/>
                    <a:pt x="12" y="4"/>
                    <a:pt x="13" y="4"/>
                  </a:cubicBezTo>
                  <a:cubicBezTo>
                    <a:pt x="13" y="4"/>
                    <a:pt x="13" y="4"/>
                    <a:pt x="14" y="4"/>
                  </a:cubicBezTo>
                  <a:cubicBezTo>
                    <a:pt x="14" y="4"/>
                    <a:pt x="15" y="4"/>
                    <a:pt x="15" y="4"/>
                  </a:cubicBezTo>
                  <a:cubicBezTo>
                    <a:pt x="15" y="4"/>
                    <a:pt x="16" y="5"/>
                    <a:pt x="16" y="5"/>
                  </a:cubicBezTo>
                  <a:cubicBezTo>
                    <a:pt x="16" y="5"/>
                    <a:pt x="16" y="6"/>
                    <a:pt x="16" y="6"/>
                  </a:cubicBezTo>
                  <a:cubicBezTo>
                    <a:pt x="16" y="6"/>
                    <a:pt x="16" y="7"/>
                    <a:pt x="16" y="8"/>
                  </a:cubicBezTo>
                  <a:cubicBezTo>
                    <a:pt x="16" y="8"/>
                    <a:pt x="16" y="8"/>
                    <a:pt x="16" y="8"/>
                  </a:cubicBezTo>
                  <a:cubicBezTo>
                    <a:pt x="16" y="9"/>
                    <a:pt x="16" y="9"/>
                    <a:pt x="16" y="9"/>
                  </a:cubicBezTo>
                  <a:cubicBezTo>
                    <a:pt x="16" y="10"/>
                    <a:pt x="16" y="10"/>
                    <a:pt x="16" y="10"/>
                  </a:cubicBezTo>
                  <a:cubicBezTo>
                    <a:pt x="16" y="11"/>
                    <a:pt x="16" y="11"/>
                    <a:pt x="15" y="12"/>
                  </a:cubicBezTo>
                  <a:cubicBezTo>
                    <a:pt x="15" y="12"/>
                    <a:pt x="15" y="12"/>
                    <a:pt x="15" y="12"/>
                  </a:cubicBezTo>
                  <a:cubicBezTo>
                    <a:pt x="15" y="13"/>
                    <a:pt x="15" y="13"/>
                    <a:pt x="15" y="13"/>
                  </a:cubicBezTo>
                  <a:cubicBezTo>
                    <a:pt x="15" y="14"/>
                    <a:pt x="16" y="14"/>
                    <a:pt x="16" y="14"/>
                  </a:cubicBezTo>
                  <a:cubicBezTo>
                    <a:pt x="16" y="14"/>
                    <a:pt x="17" y="14"/>
                    <a:pt x="17" y="14"/>
                  </a:cubicBezTo>
                  <a:cubicBezTo>
                    <a:pt x="17" y="13"/>
                    <a:pt x="17" y="13"/>
                    <a:pt x="17" y="13"/>
                  </a:cubicBezTo>
                  <a:cubicBezTo>
                    <a:pt x="17" y="13"/>
                    <a:pt x="17" y="12"/>
                    <a:pt x="17" y="12"/>
                  </a:cubicBezTo>
                  <a:cubicBezTo>
                    <a:pt x="18" y="12"/>
                    <a:pt x="18" y="12"/>
                    <a:pt x="18" y="12"/>
                  </a:cubicBezTo>
                  <a:cubicBezTo>
                    <a:pt x="19" y="12"/>
                    <a:pt x="19" y="11"/>
                    <a:pt x="19" y="11"/>
                  </a:cubicBezTo>
                  <a:cubicBezTo>
                    <a:pt x="19" y="11"/>
                    <a:pt x="19" y="11"/>
                    <a:pt x="19" y="11"/>
                  </a:cubicBezTo>
                  <a:cubicBezTo>
                    <a:pt x="20" y="10"/>
                    <a:pt x="20" y="11"/>
                    <a:pt x="20" y="11"/>
                  </a:cubicBezTo>
                  <a:cubicBezTo>
                    <a:pt x="21" y="11"/>
                    <a:pt x="21" y="12"/>
                    <a:pt x="21" y="12"/>
                  </a:cubicBezTo>
                  <a:cubicBezTo>
                    <a:pt x="21" y="12"/>
                    <a:pt x="21" y="12"/>
                    <a:pt x="21" y="12"/>
                  </a:cubicBezTo>
                  <a:cubicBezTo>
                    <a:pt x="21" y="13"/>
                    <a:pt x="21" y="13"/>
                    <a:pt x="21" y="13"/>
                  </a:cubicBezTo>
                  <a:cubicBezTo>
                    <a:pt x="22" y="13"/>
                    <a:pt x="22" y="13"/>
                    <a:pt x="22" y="13"/>
                  </a:cubicBezTo>
                  <a:cubicBezTo>
                    <a:pt x="22" y="13"/>
                    <a:pt x="23" y="13"/>
                    <a:pt x="23" y="13"/>
                  </a:cubicBezTo>
                  <a:cubicBezTo>
                    <a:pt x="23" y="12"/>
                    <a:pt x="23" y="12"/>
                    <a:pt x="23" y="12"/>
                  </a:cubicBezTo>
                  <a:cubicBezTo>
                    <a:pt x="23" y="11"/>
                    <a:pt x="24" y="11"/>
                    <a:pt x="24" y="11"/>
                  </a:cubicBezTo>
                  <a:cubicBezTo>
                    <a:pt x="24" y="10"/>
                    <a:pt x="24" y="10"/>
                    <a:pt x="24" y="10"/>
                  </a:cubicBezTo>
                  <a:cubicBezTo>
                    <a:pt x="25" y="10"/>
                    <a:pt x="25" y="9"/>
                    <a:pt x="25" y="9"/>
                  </a:cubicBezTo>
                  <a:cubicBezTo>
                    <a:pt x="25" y="9"/>
                    <a:pt x="26" y="9"/>
                    <a:pt x="26" y="9"/>
                  </a:cubicBezTo>
                  <a:cubicBezTo>
                    <a:pt x="26" y="10"/>
                    <a:pt x="27" y="10"/>
                    <a:pt x="27" y="10"/>
                  </a:cubicBezTo>
                  <a:cubicBezTo>
                    <a:pt x="27" y="10"/>
                    <a:pt x="27" y="10"/>
                    <a:pt x="28" y="10"/>
                  </a:cubicBezTo>
                  <a:cubicBezTo>
                    <a:pt x="28" y="11"/>
                    <a:pt x="28" y="11"/>
                    <a:pt x="28" y="11"/>
                  </a:cubicBezTo>
                  <a:cubicBezTo>
                    <a:pt x="29" y="12"/>
                    <a:pt x="29" y="12"/>
                    <a:pt x="29" y="13"/>
                  </a:cubicBezTo>
                  <a:cubicBezTo>
                    <a:pt x="29" y="13"/>
                    <a:pt x="29" y="13"/>
                    <a:pt x="30" y="13"/>
                  </a:cubicBezTo>
                  <a:cubicBezTo>
                    <a:pt x="30" y="13"/>
                    <a:pt x="30" y="14"/>
                    <a:pt x="30" y="14"/>
                  </a:cubicBezTo>
                  <a:cubicBezTo>
                    <a:pt x="30" y="14"/>
                    <a:pt x="30" y="15"/>
                    <a:pt x="30" y="16"/>
                  </a:cubicBezTo>
                  <a:cubicBezTo>
                    <a:pt x="30" y="16"/>
                    <a:pt x="31" y="16"/>
                    <a:pt x="31" y="17"/>
                  </a:cubicBezTo>
                  <a:cubicBezTo>
                    <a:pt x="31" y="17"/>
                    <a:pt x="31" y="18"/>
                    <a:pt x="31" y="18"/>
                  </a:cubicBezTo>
                  <a:cubicBezTo>
                    <a:pt x="31" y="19"/>
                    <a:pt x="31" y="19"/>
                    <a:pt x="31" y="19"/>
                  </a:cubicBezTo>
                  <a:cubicBezTo>
                    <a:pt x="31" y="20"/>
                    <a:pt x="31" y="20"/>
                    <a:pt x="32" y="20"/>
                  </a:cubicBezTo>
                  <a:cubicBezTo>
                    <a:pt x="32" y="21"/>
                    <a:pt x="32" y="21"/>
                    <a:pt x="33" y="21"/>
                  </a:cubicBezTo>
                  <a:cubicBezTo>
                    <a:pt x="33" y="21"/>
                    <a:pt x="33" y="21"/>
                    <a:pt x="33" y="21"/>
                  </a:cubicBezTo>
                  <a:cubicBezTo>
                    <a:pt x="33" y="21"/>
                    <a:pt x="33" y="22"/>
                    <a:pt x="33" y="22"/>
                  </a:cubicBezTo>
                  <a:cubicBezTo>
                    <a:pt x="33" y="23"/>
                    <a:pt x="33" y="23"/>
                    <a:pt x="33" y="24"/>
                  </a:cubicBezTo>
                  <a:cubicBezTo>
                    <a:pt x="34" y="24"/>
                    <a:pt x="34" y="25"/>
                    <a:pt x="34" y="25"/>
                  </a:cubicBezTo>
                  <a:cubicBezTo>
                    <a:pt x="34" y="25"/>
                    <a:pt x="34" y="26"/>
                    <a:pt x="34" y="26"/>
                  </a:cubicBezTo>
                  <a:cubicBezTo>
                    <a:pt x="34" y="26"/>
                    <a:pt x="34" y="27"/>
                    <a:pt x="34" y="27"/>
                  </a:cubicBezTo>
                  <a:cubicBezTo>
                    <a:pt x="34" y="27"/>
                    <a:pt x="34" y="28"/>
                    <a:pt x="34" y="28"/>
                  </a:cubicBezTo>
                  <a:cubicBezTo>
                    <a:pt x="34" y="28"/>
                    <a:pt x="34" y="29"/>
                    <a:pt x="34" y="29"/>
                  </a:cubicBezTo>
                  <a:cubicBezTo>
                    <a:pt x="34" y="29"/>
                    <a:pt x="34" y="30"/>
                    <a:pt x="34" y="30"/>
                  </a:cubicBezTo>
                  <a:cubicBezTo>
                    <a:pt x="34" y="30"/>
                    <a:pt x="33" y="30"/>
                    <a:pt x="33" y="30"/>
                  </a:cubicBezTo>
                  <a:cubicBezTo>
                    <a:pt x="33" y="30"/>
                    <a:pt x="33" y="30"/>
                    <a:pt x="33" y="30"/>
                  </a:cubicBezTo>
                  <a:cubicBezTo>
                    <a:pt x="33" y="30"/>
                    <a:pt x="32" y="30"/>
                    <a:pt x="32" y="30"/>
                  </a:cubicBezTo>
                  <a:cubicBezTo>
                    <a:pt x="32" y="30"/>
                    <a:pt x="32" y="30"/>
                    <a:pt x="32" y="30"/>
                  </a:cubicBezTo>
                  <a:cubicBezTo>
                    <a:pt x="32" y="30"/>
                    <a:pt x="32" y="30"/>
                    <a:pt x="31" y="30"/>
                  </a:cubicBezTo>
                  <a:cubicBezTo>
                    <a:pt x="31" y="30"/>
                    <a:pt x="30" y="30"/>
                    <a:pt x="30" y="30"/>
                  </a:cubicBezTo>
                  <a:cubicBezTo>
                    <a:pt x="30" y="30"/>
                    <a:pt x="29" y="30"/>
                    <a:pt x="29" y="30"/>
                  </a:cubicBezTo>
                  <a:cubicBezTo>
                    <a:pt x="29" y="30"/>
                    <a:pt x="28" y="30"/>
                    <a:pt x="28" y="30"/>
                  </a:cubicBezTo>
                  <a:cubicBezTo>
                    <a:pt x="27" y="30"/>
                    <a:pt x="26" y="30"/>
                    <a:pt x="26" y="30"/>
                  </a:cubicBezTo>
                  <a:cubicBezTo>
                    <a:pt x="26" y="30"/>
                    <a:pt x="25" y="31"/>
                    <a:pt x="25" y="31"/>
                  </a:cubicBezTo>
                  <a:cubicBezTo>
                    <a:pt x="25" y="31"/>
                    <a:pt x="25" y="31"/>
                    <a:pt x="24" y="32"/>
                  </a:cubicBezTo>
                  <a:cubicBezTo>
                    <a:pt x="24" y="32"/>
                    <a:pt x="24" y="32"/>
                    <a:pt x="24" y="33"/>
                  </a:cubicBezTo>
                  <a:cubicBezTo>
                    <a:pt x="24" y="33"/>
                    <a:pt x="23" y="33"/>
                    <a:pt x="23" y="34"/>
                  </a:cubicBezTo>
                  <a:cubicBezTo>
                    <a:pt x="23" y="34"/>
                    <a:pt x="23" y="34"/>
                    <a:pt x="23" y="34"/>
                  </a:cubicBezTo>
                  <a:cubicBezTo>
                    <a:pt x="23" y="35"/>
                    <a:pt x="23" y="36"/>
                    <a:pt x="23" y="36"/>
                  </a:cubicBezTo>
                  <a:cubicBezTo>
                    <a:pt x="23" y="37"/>
                    <a:pt x="23" y="37"/>
                    <a:pt x="23" y="38"/>
                  </a:cubicBezTo>
                  <a:cubicBezTo>
                    <a:pt x="23" y="38"/>
                    <a:pt x="23" y="39"/>
                    <a:pt x="23" y="39"/>
                  </a:cubicBezTo>
                  <a:cubicBezTo>
                    <a:pt x="24" y="39"/>
                    <a:pt x="24" y="39"/>
                    <a:pt x="24" y="40"/>
                  </a:cubicBezTo>
                  <a:cubicBezTo>
                    <a:pt x="25" y="40"/>
                    <a:pt x="25" y="40"/>
                    <a:pt x="25" y="40"/>
                  </a:cubicBezTo>
                  <a:cubicBezTo>
                    <a:pt x="25" y="41"/>
                    <a:pt x="26" y="41"/>
                    <a:pt x="26" y="42"/>
                  </a:cubicBezTo>
                  <a:cubicBezTo>
                    <a:pt x="26" y="42"/>
                    <a:pt x="26" y="42"/>
                    <a:pt x="26" y="43"/>
                  </a:cubicBezTo>
                  <a:cubicBezTo>
                    <a:pt x="26" y="43"/>
                    <a:pt x="26" y="43"/>
                    <a:pt x="26" y="44"/>
                  </a:cubicBezTo>
                  <a:cubicBezTo>
                    <a:pt x="26" y="43"/>
                    <a:pt x="25" y="43"/>
                    <a:pt x="25" y="43"/>
                  </a:cubicBezTo>
                  <a:cubicBezTo>
                    <a:pt x="25" y="43"/>
                    <a:pt x="25" y="42"/>
                    <a:pt x="25" y="42"/>
                  </a:cubicBezTo>
                  <a:cubicBezTo>
                    <a:pt x="25" y="42"/>
                    <a:pt x="25" y="42"/>
                    <a:pt x="25" y="42"/>
                  </a:cubicBezTo>
                  <a:cubicBezTo>
                    <a:pt x="25" y="41"/>
                    <a:pt x="25" y="41"/>
                    <a:pt x="25" y="41"/>
                  </a:cubicBezTo>
                  <a:cubicBezTo>
                    <a:pt x="24" y="41"/>
                    <a:pt x="24" y="41"/>
                    <a:pt x="24" y="41"/>
                  </a:cubicBezTo>
                  <a:cubicBezTo>
                    <a:pt x="24" y="41"/>
                    <a:pt x="24" y="41"/>
                    <a:pt x="24" y="41"/>
                  </a:cubicBezTo>
                  <a:cubicBezTo>
                    <a:pt x="24" y="41"/>
                    <a:pt x="24" y="40"/>
                    <a:pt x="23" y="40"/>
                  </a:cubicBezTo>
                  <a:cubicBezTo>
                    <a:pt x="23" y="40"/>
                    <a:pt x="23" y="40"/>
                    <a:pt x="23" y="40"/>
                  </a:cubicBezTo>
                  <a:cubicBezTo>
                    <a:pt x="23" y="40"/>
                    <a:pt x="23" y="41"/>
                    <a:pt x="23" y="41"/>
                  </a:cubicBezTo>
                  <a:cubicBezTo>
                    <a:pt x="23" y="41"/>
                    <a:pt x="23" y="41"/>
                    <a:pt x="23" y="41"/>
                  </a:cubicBezTo>
                  <a:cubicBezTo>
                    <a:pt x="23" y="41"/>
                    <a:pt x="23" y="41"/>
                    <a:pt x="23" y="41"/>
                  </a:cubicBezTo>
                  <a:cubicBezTo>
                    <a:pt x="22" y="41"/>
                    <a:pt x="22" y="40"/>
                    <a:pt x="22" y="40"/>
                  </a:cubicBezTo>
                  <a:cubicBezTo>
                    <a:pt x="22" y="40"/>
                    <a:pt x="22" y="40"/>
                    <a:pt x="22" y="40"/>
                  </a:cubicBezTo>
                  <a:cubicBezTo>
                    <a:pt x="22" y="40"/>
                    <a:pt x="22" y="40"/>
                    <a:pt x="22" y="39"/>
                  </a:cubicBezTo>
                  <a:cubicBezTo>
                    <a:pt x="22" y="39"/>
                    <a:pt x="21" y="39"/>
                    <a:pt x="21" y="39"/>
                  </a:cubicBezTo>
                  <a:cubicBezTo>
                    <a:pt x="21" y="39"/>
                    <a:pt x="21" y="39"/>
                    <a:pt x="21" y="39"/>
                  </a:cubicBezTo>
                  <a:cubicBezTo>
                    <a:pt x="21" y="39"/>
                    <a:pt x="20" y="39"/>
                    <a:pt x="20" y="39"/>
                  </a:cubicBezTo>
                  <a:cubicBezTo>
                    <a:pt x="20" y="39"/>
                    <a:pt x="20" y="39"/>
                    <a:pt x="20" y="39"/>
                  </a:cubicBezTo>
                  <a:cubicBezTo>
                    <a:pt x="19" y="39"/>
                    <a:pt x="19" y="39"/>
                    <a:pt x="19" y="39"/>
                  </a:cubicBezTo>
                  <a:cubicBezTo>
                    <a:pt x="19" y="39"/>
                    <a:pt x="19" y="39"/>
                    <a:pt x="18" y="39"/>
                  </a:cubicBezTo>
                  <a:cubicBezTo>
                    <a:pt x="18" y="39"/>
                    <a:pt x="18" y="39"/>
                    <a:pt x="18" y="39"/>
                  </a:cubicBezTo>
                  <a:cubicBezTo>
                    <a:pt x="18" y="39"/>
                    <a:pt x="18" y="39"/>
                    <a:pt x="17" y="39"/>
                  </a:cubicBezTo>
                  <a:cubicBezTo>
                    <a:pt x="17" y="39"/>
                    <a:pt x="17" y="39"/>
                    <a:pt x="17" y="39"/>
                  </a:cubicBezTo>
                  <a:cubicBezTo>
                    <a:pt x="17" y="39"/>
                    <a:pt x="17" y="38"/>
                    <a:pt x="17" y="38"/>
                  </a:cubicBezTo>
                  <a:cubicBezTo>
                    <a:pt x="17" y="38"/>
                    <a:pt x="17" y="38"/>
                    <a:pt x="17" y="38"/>
                  </a:cubicBezTo>
                  <a:cubicBezTo>
                    <a:pt x="17" y="37"/>
                    <a:pt x="17" y="37"/>
                    <a:pt x="17" y="37"/>
                  </a:cubicBezTo>
                  <a:cubicBezTo>
                    <a:pt x="17" y="37"/>
                    <a:pt x="17" y="37"/>
                    <a:pt x="17" y="37"/>
                  </a:cubicBezTo>
                  <a:cubicBezTo>
                    <a:pt x="17" y="36"/>
                    <a:pt x="17" y="37"/>
                    <a:pt x="17" y="36"/>
                  </a:cubicBezTo>
                  <a:cubicBezTo>
                    <a:pt x="18" y="36"/>
                    <a:pt x="18" y="36"/>
                    <a:pt x="18" y="36"/>
                  </a:cubicBezTo>
                  <a:cubicBezTo>
                    <a:pt x="18" y="36"/>
                    <a:pt x="17" y="36"/>
                    <a:pt x="17" y="36"/>
                  </a:cubicBezTo>
                  <a:cubicBezTo>
                    <a:pt x="17" y="36"/>
                    <a:pt x="17" y="35"/>
                    <a:pt x="17" y="35"/>
                  </a:cubicBezTo>
                  <a:cubicBezTo>
                    <a:pt x="17" y="35"/>
                    <a:pt x="17" y="35"/>
                    <a:pt x="17" y="35"/>
                  </a:cubicBezTo>
                  <a:cubicBezTo>
                    <a:pt x="17" y="35"/>
                    <a:pt x="17" y="35"/>
                    <a:pt x="17" y="34"/>
                  </a:cubicBezTo>
                  <a:cubicBezTo>
                    <a:pt x="16" y="34"/>
                    <a:pt x="16" y="34"/>
                    <a:pt x="16" y="34"/>
                  </a:cubicBezTo>
                  <a:cubicBezTo>
                    <a:pt x="15" y="34"/>
                    <a:pt x="15" y="34"/>
                    <a:pt x="15" y="34"/>
                  </a:cubicBezTo>
                  <a:cubicBezTo>
                    <a:pt x="15" y="34"/>
                    <a:pt x="15" y="34"/>
                    <a:pt x="15" y="34"/>
                  </a:cubicBezTo>
                  <a:cubicBezTo>
                    <a:pt x="14" y="35"/>
                    <a:pt x="14" y="35"/>
                    <a:pt x="14" y="35"/>
                  </a:cubicBezTo>
                  <a:cubicBezTo>
                    <a:pt x="14" y="35"/>
                    <a:pt x="14" y="35"/>
                    <a:pt x="14" y="35"/>
                  </a:cubicBezTo>
                  <a:cubicBezTo>
                    <a:pt x="14" y="35"/>
                    <a:pt x="13" y="35"/>
                    <a:pt x="13" y="36"/>
                  </a:cubicBezTo>
                  <a:cubicBezTo>
                    <a:pt x="13" y="36"/>
                    <a:pt x="13" y="36"/>
                    <a:pt x="13" y="36"/>
                  </a:cubicBezTo>
                  <a:cubicBezTo>
                    <a:pt x="14" y="36"/>
                    <a:pt x="14" y="36"/>
                    <a:pt x="14" y="36"/>
                  </a:cubicBezTo>
                  <a:cubicBezTo>
                    <a:pt x="14" y="36"/>
                    <a:pt x="14" y="37"/>
                    <a:pt x="14" y="37"/>
                  </a:cubicBezTo>
                  <a:cubicBezTo>
                    <a:pt x="14" y="37"/>
                    <a:pt x="14" y="38"/>
                    <a:pt x="14" y="38"/>
                  </a:cubicBezTo>
                  <a:cubicBezTo>
                    <a:pt x="14" y="38"/>
                    <a:pt x="14" y="38"/>
                    <a:pt x="14" y="39"/>
                  </a:cubicBezTo>
                  <a:cubicBezTo>
                    <a:pt x="14" y="39"/>
                    <a:pt x="14" y="40"/>
                    <a:pt x="14" y="40"/>
                  </a:cubicBezTo>
                  <a:cubicBezTo>
                    <a:pt x="14" y="40"/>
                    <a:pt x="14" y="41"/>
                    <a:pt x="14" y="41"/>
                  </a:cubicBezTo>
                  <a:cubicBezTo>
                    <a:pt x="14" y="41"/>
                    <a:pt x="14" y="41"/>
                    <a:pt x="14" y="42"/>
                  </a:cubicBezTo>
                  <a:cubicBezTo>
                    <a:pt x="14" y="42"/>
                    <a:pt x="14" y="42"/>
                    <a:pt x="14" y="42"/>
                  </a:cubicBezTo>
                  <a:cubicBezTo>
                    <a:pt x="14" y="42"/>
                    <a:pt x="13" y="43"/>
                    <a:pt x="13" y="43"/>
                  </a:cubicBezTo>
                  <a:cubicBezTo>
                    <a:pt x="13" y="43"/>
                    <a:pt x="13" y="43"/>
                    <a:pt x="13" y="43"/>
                  </a:cubicBezTo>
                  <a:cubicBezTo>
                    <a:pt x="13" y="44"/>
                    <a:pt x="13" y="44"/>
                    <a:pt x="13" y="44"/>
                  </a:cubicBezTo>
                  <a:cubicBezTo>
                    <a:pt x="13" y="44"/>
                    <a:pt x="13" y="45"/>
                    <a:pt x="13" y="45"/>
                  </a:cubicBezTo>
                  <a:cubicBezTo>
                    <a:pt x="13" y="45"/>
                    <a:pt x="13" y="46"/>
                    <a:pt x="13" y="46"/>
                  </a:cubicBezTo>
                  <a:cubicBezTo>
                    <a:pt x="13" y="46"/>
                    <a:pt x="13" y="47"/>
                    <a:pt x="13" y="47"/>
                  </a:cubicBezTo>
                  <a:cubicBezTo>
                    <a:pt x="13" y="47"/>
                    <a:pt x="13" y="48"/>
                    <a:pt x="13" y="48"/>
                  </a:cubicBezTo>
                  <a:cubicBezTo>
                    <a:pt x="13" y="48"/>
                    <a:pt x="13" y="48"/>
                    <a:pt x="13" y="48"/>
                  </a:cubicBezTo>
                  <a:cubicBezTo>
                    <a:pt x="12" y="48"/>
                    <a:pt x="12" y="49"/>
                    <a:pt x="12" y="49"/>
                  </a:cubicBezTo>
                  <a:cubicBezTo>
                    <a:pt x="12" y="49"/>
                    <a:pt x="12" y="50"/>
                    <a:pt x="12" y="50"/>
                  </a:cubicBezTo>
                  <a:cubicBezTo>
                    <a:pt x="12" y="50"/>
                    <a:pt x="12" y="50"/>
                    <a:pt x="12" y="50"/>
                  </a:cubicBezTo>
                  <a:cubicBezTo>
                    <a:pt x="12" y="51"/>
                    <a:pt x="12" y="51"/>
                    <a:pt x="12" y="51"/>
                  </a:cubicBezTo>
                  <a:cubicBezTo>
                    <a:pt x="12" y="51"/>
                    <a:pt x="12" y="52"/>
                    <a:pt x="12" y="52"/>
                  </a:cubicBezTo>
                  <a:cubicBezTo>
                    <a:pt x="12" y="52"/>
                    <a:pt x="12" y="53"/>
                    <a:pt x="12" y="53"/>
                  </a:cubicBezTo>
                  <a:cubicBezTo>
                    <a:pt x="12" y="53"/>
                    <a:pt x="12" y="54"/>
                    <a:pt x="12" y="54"/>
                  </a:cubicBezTo>
                  <a:cubicBezTo>
                    <a:pt x="12" y="54"/>
                    <a:pt x="12" y="55"/>
                    <a:pt x="12" y="55"/>
                  </a:cubicBezTo>
                  <a:cubicBezTo>
                    <a:pt x="12" y="55"/>
                    <a:pt x="12" y="55"/>
                    <a:pt x="12" y="55"/>
                  </a:cubicBezTo>
                  <a:cubicBezTo>
                    <a:pt x="13" y="56"/>
                    <a:pt x="13" y="56"/>
                    <a:pt x="13" y="56"/>
                  </a:cubicBezTo>
                  <a:cubicBezTo>
                    <a:pt x="13" y="56"/>
                    <a:pt x="14" y="55"/>
                    <a:pt x="14" y="55"/>
                  </a:cubicBezTo>
                  <a:cubicBezTo>
                    <a:pt x="14" y="55"/>
                    <a:pt x="14" y="56"/>
                    <a:pt x="14" y="56"/>
                  </a:cubicBezTo>
                  <a:cubicBezTo>
                    <a:pt x="15" y="56"/>
                    <a:pt x="15" y="57"/>
                    <a:pt x="15" y="57"/>
                  </a:cubicBezTo>
                  <a:cubicBezTo>
                    <a:pt x="15" y="58"/>
                    <a:pt x="15" y="58"/>
                    <a:pt x="15" y="58"/>
                  </a:cubicBezTo>
                  <a:cubicBezTo>
                    <a:pt x="16" y="59"/>
                    <a:pt x="16" y="59"/>
                    <a:pt x="16" y="60"/>
                  </a:cubicBezTo>
                  <a:cubicBezTo>
                    <a:pt x="16" y="60"/>
                    <a:pt x="17" y="61"/>
                    <a:pt x="17" y="61"/>
                  </a:cubicBezTo>
                  <a:cubicBezTo>
                    <a:pt x="17" y="61"/>
                    <a:pt x="17" y="62"/>
                    <a:pt x="17" y="63"/>
                  </a:cubicBezTo>
                  <a:cubicBezTo>
                    <a:pt x="17" y="63"/>
                    <a:pt x="18" y="64"/>
                    <a:pt x="18" y="65"/>
                  </a:cubicBezTo>
                  <a:cubicBezTo>
                    <a:pt x="18" y="65"/>
                    <a:pt x="18" y="65"/>
                    <a:pt x="19" y="66"/>
                  </a:cubicBezTo>
                  <a:cubicBezTo>
                    <a:pt x="19" y="66"/>
                    <a:pt x="19" y="66"/>
                    <a:pt x="19" y="66"/>
                  </a:cubicBezTo>
                  <a:cubicBezTo>
                    <a:pt x="19" y="66"/>
                    <a:pt x="20" y="67"/>
                    <a:pt x="20" y="67"/>
                  </a:cubicBezTo>
                  <a:cubicBezTo>
                    <a:pt x="20" y="67"/>
                    <a:pt x="20" y="67"/>
                    <a:pt x="21" y="67"/>
                  </a:cubicBezTo>
                  <a:cubicBezTo>
                    <a:pt x="21" y="67"/>
                    <a:pt x="21" y="67"/>
                    <a:pt x="21" y="67"/>
                  </a:cubicBezTo>
                  <a:cubicBezTo>
                    <a:pt x="21" y="67"/>
                    <a:pt x="22" y="67"/>
                    <a:pt x="22" y="67"/>
                  </a:cubicBezTo>
                  <a:cubicBezTo>
                    <a:pt x="22" y="68"/>
                    <a:pt x="22" y="68"/>
                    <a:pt x="22" y="68"/>
                  </a:cubicBezTo>
                  <a:cubicBezTo>
                    <a:pt x="22" y="68"/>
                    <a:pt x="23" y="68"/>
                    <a:pt x="23" y="68"/>
                  </a:cubicBezTo>
                  <a:cubicBezTo>
                    <a:pt x="23" y="69"/>
                    <a:pt x="24" y="69"/>
                    <a:pt x="24" y="69"/>
                  </a:cubicBezTo>
                  <a:cubicBezTo>
                    <a:pt x="24" y="69"/>
                    <a:pt x="24" y="70"/>
                    <a:pt x="25" y="70"/>
                  </a:cubicBezTo>
                  <a:cubicBezTo>
                    <a:pt x="25" y="70"/>
                    <a:pt x="25" y="70"/>
                    <a:pt x="25" y="70"/>
                  </a:cubicBezTo>
                  <a:cubicBezTo>
                    <a:pt x="25" y="70"/>
                    <a:pt x="25" y="71"/>
                    <a:pt x="25" y="71"/>
                  </a:cubicBezTo>
                  <a:cubicBezTo>
                    <a:pt x="25" y="71"/>
                    <a:pt x="25" y="71"/>
                    <a:pt x="24" y="71"/>
                  </a:cubicBezTo>
                  <a:cubicBezTo>
                    <a:pt x="24" y="72"/>
                    <a:pt x="24" y="72"/>
                    <a:pt x="24" y="72"/>
                  </a:cubicBezTo>
                  <a:cubicBezTo>
                    <a:pt x="24" y="72"/>
                    <a:pt x="23" y="72"/>
                    <a:pt x="23" y="72"/>
                  </a:cubicBezTo>
                  <a:cubicBezTo>
                    <a:pt x="23" y="72"/>
                    <a:pt x="22" y="72"/>
                    <a:pt x="22" y="72"/>
                  </a:cubicBezTo>
                  <a:cubicBezTo>
                    <a:pt x="22" y="72"/>
                    <a:pt x="22" y="73"/>
                    <a:pt x="22" y="73"/>
                  </a:cubicBezTo>
                  <a:cubicBezTo>
                    <a:pt x="22" y="73"/>
                    <a:pt x="22" y="73"/>
                    <a:pt x="21" y="73"/>
                  </a:cubicBezTo>
                  <a:cubicBezTo>
                    <a:pt x="21" y="74"/>
                    <a:pt x="21" y="74"/>
                    <a:pt x="21" y="74"/>
                  </a:cubicBezTo>
                  <a:cubicBezTo>
                    <a:pt x="20" y="74"/>
                    <a:pt x="20" y="73"/>
                    <a:pt x="20" y="73"/>
                  </a:cubicBezTo>
                  <a:cubicBezTo>
                    <a:pt x="20" y="73"/>
                    <a:pt x="20" y="73"/>
                    <a:pt x="20" y="72"/>
                  </a:cubicBezTo>
                  <a:cubicBezTo>
                    <a:pt x="20" y="72"/>
                    <a:pt x="20" y="72"/>
                    <a:pt x="20" y="72"/>
                  </a:cubicBezTo>
                  <a:cubicBezTo>
                    <a:pt x="20" y="72"/>
                    <a:pt x="20" y="71"/>
                    <a:pt x="20" y="71"/>
                  </a:cubicBezTo>
                  <a:cubicBezTo>
                    <a:pt x="20" y="71"/>
                    <a:pt x="20" y="71"/>
                    <a:pt x="20" y="71"/>
                  </a:cubicBezTo>
                  <a:cubicBezTo>
                    <a:pt x="20" y="71"/>
                    <a:pt x="20" y="70"/>
                    <a:pt x="20" y="70"/>
                  </a:cubicBezTo>
                  <a:cubicBezTo>
                    <a:pt x="20" y="70"/>
                    <a:pt x="19" y="70"/>
                    <a:pt x="19" y="70"/>
                  </a:cubicBezTo>
                  <a:cubicBezTo>
                    <a:pt x="19" y="69"/>
                    <a:pt x="19" y="69"/>
                    <a:pt x="19" y="69"/>
                  </a:cubicBezTo>
                  <a:cubicBezTo>
                    <a:pt x="19" y="69"/>
                    <a:pt x="19" y="69"/>
                    <a:pt x="18" y="69"/>
                  </a:cubicBezTo>
                  <a:cubicBezTo>
                    <a:pt x="18" y="69"/>
                    <a:pt x="18" y="69"/>
                    <a:pt x="18" y="69"/>
                  </a:cubicBezTo>
                  <a:cubicBezTo>
                    <a:pt x="18" y="69"/>
                    <a:pt x="17" y="68"/>
                    <a:pt x="17" y="68"/>
                  </a:cubicBezTo>
                  <a:cubicBezTo>
                    <a:pt x="17" y="68"/>
                    <a:pt x="17" y="69"/>
                    <a:pt x="17" y="69"/>
                  </a:cubicBezTo>
                  <a:cubicBezTo>
                    <a:pt x="17" y="69"/>
                    <a:pt x="16" y="69"/>
                    <a:pt x="16" y="69"/>
                  </a:cubicBezTo>
                  <a:cubicBezTo>
                    <a:pt x="16" y="69"/>
                    <a:pt x="16" y="69"/>
                    <a:pt x="16" y="68"/>
                  </a:cubicBezTo>
                  <a:cubicBezTo>
                    <a:pt x="16" y="68"/>
                    <a:pt x="16" y="68"/>
                    <a:pt x="16" y="68"/>
                  </a:cubicBezTo>
                  <a:cubicBezTo>
                    <a:pt x="16" y="68"/>
                    <a:pt x="15" y="68"/>
                    <a:pt x="15" y="68"/>
                  </a:cubicBezTo>
                  <a:cubicBezTo>
                    <a:pt x="15" y="68"/>
                    <a:pt x="15" y="67"/>
                    <a:pt x="15" y="67"/>
                  </a:cubicBezTo>
                  <a:cubicBezTo>
                    <a:pt x="15" y="67"/>
                    <a:pt x="15" y="67"/>
                    <a:pt x="15" y="67"/>
                  </a:cubicBezTo>
                  <a:cubicBezTo>
                    <a:pt x="14" y="67"/>
                    <a:pt x="14" y="66"/>
                    <a:pt x="14" y="66"/>
                  </a:cubicBezTo>
                  <a:cubicBezTo>
                    <a:pt x="14" y="66"/>
                    <a:pt x="14" y="65"/>
                    <a:pt x="14" y="65"/>
                  </a:cubicBezTo>
                  <a:cubicBezTo>
                    <a:pt x="14" y="65"/>
                    <a:pt x="14" y="65"/>
                    <a:pt x="14" y="65"/>
                  </a:cubicBezTo>
                  <a:cubicBezTo>
                    <a:pt x="14" y="65"/>
                    <a:pt x="13" y="65"/>
                    <a:pt x="13" y="65"/>
                  </a:cubicBezTo>
                  <a:cubicBezTo>
                    <a:pt x="13" y="65"/>
                    <a:pt x="13" y="65"/>
                    <a:pt x="13" y="65"/>
                  </a:cubicBezTo>
                  <a:cubicBezTo>
                    <a:pt x="13" y="64"/>
                    <a:pt x="13" y="65"/>
                    <a:pt x="13" y="64"/>
                  </a:cubicBezTo>
                  <a:cubicBezTo>
                    <a:pt x="13" y="64"/>
                    <a:pt x="13" y="64"/>
                    <a:pt x="13" y="64"/>
                  </a:cubicBezTo>
                  <a:cubicBezTo>
                    <a:pt x="13" y="64"/>
                    <a:pt x="13" y="64"/>
                    <a:pt x="13" y="63"/>
                  </a:cubicBezTo>
                  <a:cubicBezTo>
                    <a:pt x="12" y="63"/>
                    <a:pt x="12" y="63"/>
                    <a:pt x="12" y="63"/>
                  </a:cubicBezTo>
                  <a:cubicBezTo>
                    <a:pt x="12" y="63"/>
                    <a:pt x="12" y="63"/>
                    <a:pt x="12" y="63"/>
                  </a:cubicBezTo>
                  <a:cubicBezTo>
                    <a:pt x="12" y="63"/>
                    <a:pt x="12" y="63"/>
                    <a:pt x="12" y="63"/>
                  </a:cubicBezTo>
                  <a:cubicBezTo>
                    <a:pt x="12" y="62"/>
                    <a:pt x="12" y="62"/>
                    <a:pt x="12" y="62"/>
                  </a:cubicBezTo>
                  <a:cubicBezTo>
                    <a:pt x="12" y="62"/>
                    <a:pt x="11" y="62"/>
                    <a:pt x="11" y="62"/>
                  </a:cubicBezTo>
                  <a:cubicBezTo>
                    <a:pt x="11" y="62"/>
                    <a:pt x="11" y="62"/>
                    <a:pt x="11" y="61"/>
                  </a:cubicBezTo>
                  <a:cubicBezTo>
                    <a:pt x="11" y="61"/>
                    <a:pt x="11" y="61"/>
                    <a:pt x="10" y="61"/>
                  </a:cubicBezTo>
                  <a:cubicBezTo>
                    <a:pt x="10" y="61"/>
                    <a:pt x="10" y="61"/>
                    <a:pt x="10" y="61"/>
                  </a:cubicBezTo>
                  <a:cubicBezTo>
                    <a:pt x="10" y="61"/>
                    <a:pt x="10" y="60"/>
                    <a:pt x="10" y="60"/>
                  </a:cubicBezTo>
                  <a:cubicBezTo>
                    <a:pt x="10" y="60"/>
                    <a:pt x="10" y="60"/>
                    <a:pt x="10" y="60"/>
                  </a:cubicBezTo>
                  <a:cubicBezTo>
                    <a:pt x="10" y="60"/>
                    <a:pt x="10" y="60"/>
                    <a:pt x="10" y="60"/>
                  </a:cubicBezTo>
                  <a:cubicBezTo>
                    <a:pt x="10" y="60"/>
                    <a:pt x="10" y="60"/>
                    <a:pt x="10" y="61"/>
                  </a:cubicBezTo>
                  <a:cubicBezTo>
                    <a:pt x="10" y="61"/>
                    <a:pt x="9" y="61"/>
                    <a:pt x="9" y="61"/>
                  </a:cubicBezTo>
                  <a:cubicBezTo>
                    <a:pt x="9" y="61"/>
                    <a:pt x="9" y="61"/>
                    <a:pt x="9" y="61"/>
                  </a:cubicBezTo>
                  <a:cubicBezTo>
                    <a:pt x="9" y="61"/>
                    <a:pt x="9" y="60"/>
                    <a:pt x="9" y="60"/>
                  </a:cubicBezTo>
                  <a:cubicBezTo>
                    <a:pt x="9" y="60"/>
                    <a:pt x="9" y="60"/>
                    <a:pt x="9" y="60"/>
                  </a:cubicBezTo>
                  <a:cubicBezTo>
                    <a:pt x="9" y="60"/>
                    <a:pt x="8" y="59"/>
                    <a:pt x="8" y="59"/>
                  </a:cubicBezTo>
                  <a:cubicBezTo>
                    <a:pt x="8" y="59"/>
                    <a:pt x="8" y="59"/>
                    <a:pt x="8" y="59"/>
                  </a:cubicBezTo>
                  <a:cubicBezTo>
                    <a:pt x="9" y="59"/>
                    <a:pt x="9" y="58"/>
                    <a:pt x="9" y="58"/>
                  </a:cubicBezTo>
                  <a:cubicBezTo>
                    <a:pt x="9" y="58"/>
                    <a:pt x="9" y="58"/>
                    <a:pt x="9" y="58"/>
                  </a:cubicBezTo>
                  <a:cubicBezTo>
                    <a:pt x="9" y="57"/>
                    <a:pt x="9" y="57"/>
                    <a:pt x="9" y="57"/>
                  </a:cubicBezTo>
                  <a:cubicBezTo>
                    <a:pt x="9" y="57"/>
                    <a:pt x="9" y="57"/>
                    <a:pt x="9" y="56"/>
                  </a:cubicBezTo>
                  <a:cubicBezTo>
                    <a:pt x="9" y="56"/>
                    <a:pt x="9" y="56"/>
                    <a:pt x="9" y="56"/>
                  </a:cubicBezTo>
                  <a:cubicBezTo>
                    <a:pt x="9" y="56"/>
                    <a:pt x="9" y="55"/>
                    <a:pt x="9" y="55"/>
                  </a:cubicBezTo>
                  <a:cubicBezTo>
                    <a:pt x="9" y="55"/>
                    <a:pt x="9" y="54"/>
                    <a:pt x="9" y="54"/>
                  </a:cubicBezTo>
                  <a:cubicBezTo>
                    <a:pt x="10" y="54"/>
                    <a:pt x="10" y="53"/>
                    <a:pt x="10" y="53"/>
                  </a:cubicBezTo>
                  <a:cubicBezTo>
                    <a:pt x="10" y="53"/>
                    <a:pt x="10" y="52"/>
                    <a:pt x="10" y="52"/>
                  </a:cubicBezTo>
                  <a:cubicBezTo>
                    <a:pt x="10" y="52"/>
                    <a:pt x="10" y="51"/>
                    <a:pt x="10" y="51"/>
                  </a:cubicBezTo>
                  <a:cubicBezTo>
                    <a:pt x="10" y="51"/>
                    <a:pt x="10" y="51"/>
                    <a:pt x="10" y="50"/>
                  </a:cubicBezTo>
                  <a:cubicBezTo>
                    <a:pt x="10" y="50"/>
                    <a:pt x="10" y="50"/>
                    <a:pt x="10" y="50"/>
                  </a:cubicBezTo>
                  <a:cubicBezTo>
                    <a:pt x="10" y="50"/>
                    <a:pt x="10" y="49"/>
                    <a:pt x="10" y="49"/>
                  </a:cubicBezTo>
                  <a:cubicBezTo>
                    <a:pt x="10" y="49"/>
                    <a:pt x="10" y="48"/>
                    <a:pt x="10" y="48"/>
                  </a:cubicBezTo>
                  <a:cubicBezTo>
                    <a:pt x="10" y="48"/>
                    <a:pt x="11" y="47"/>
                    <a:pt x="11" y="47"/>
                  </a:cubicBezTo>
                  <a:cubicBezTo>
                    <a:pt x="11" y="47"/>
                    <a:pt x="11" y="46"/>
                    <a:pt x="11" y="46"/>
                  </a:cubicBezTo>
                  <a:cubicBezTo>
                    <a:pt x="11" y="45"/>
                    <a:pt x="12" y="45"/>
                    <a:pt x="12" y="45"/>
                  </a:cubicBezTo>
                  <a:cubicBezTo>
                    <a:pt x="12" y="45"/>
                    <a:pt x="12" y="44"/>
                    <a:pt x="12" y="44"/>
                  </a:cubicBezTo>
                  <a:cubicBezTo>
                    <a:pt x="12" y="43"/>
                    <a:pt x="12" y="43"/>
                    <a:pt x="12" y="42"/>
                  </a:cubicBezTo>
                  <a:cubicBezTo>
                    <a:pt x="12" y="42"/>
                    <a:pt x="12" y="41"/>
                    <a:pt x="12" y="41"/>
                  </a:cubicBezTo>
                  <a:cubicBezTo>
                    <a:pt x="12" y="40"/>
                    <a:pt x="12" y="39"/>
                    <a:pt x="12" y="39"/>
                  </a:cubicBezTo>
                  <a:cubicBezTo>
                    <a:pt x="12" y="39"/>
                    <a:pt x="11" y="38"/>
                    <a:pt x="11" y="38"/>
                  </a:cubicBezTo>
                  <a:cubicBezTo>
                    <a:pt x="11" y="38"/>
                    <a:pt x="11" y="38"/>
                    <a:pt x="11" y="38"/>
                  </a:cubicBezTo>
                  <a:cubicBezTo>
                    <a:pt x="11" y="37"/>
                    <a:pt x="10" y="37"/>
                    <a:pt x="10" y="37"/>
                  </a:cubicBezTo>
                  <a:cubicBezTo>
                    <a:pt x="10" y="37"/>
                    <a:pt x="10" y="36"/>
                    <a:pt x="10" y="36"/>
                  </a:cubicBezTo>
                  <a:cubicBezTo>
                    <a:pt x="10" y="36"/>
                    <a:pt x="10" y="36"/>
                    <a:pt x="11" y="36"/>
                  </a:cubicBezTo>
                  <a:cubicBezTo>
                    <a:pt x="11" y="35"/>
                    <a:pt x="11" y="35"/>
                    <a:pt x="11" y="35"/>
                  </a:cubicBezTo>
                  <a:cubicBezTo>
                    <a:pt x="11" y="34"/>
                    <a:pt x="10" y="34"/>
                    <a:pt x="10" y="33"/>
                  </a:cubicBezTo>
                  <a:cubicBezTo>
                    <a:pt x="10" y="33"/>
                    <a:pt x="10" y="32"/>
                    <a:pt x="10" y="32"/>
                  </a:cubicBezTo>
                  <a:cubicBezTo>
                    <a:pt x="9" y="32"/>
                    <a:pt x="9" y="31"/>
                    <a:pt x="9" y="31"/>
                  </a:cubicBezTo>
                  <a:cubicBezTo>
                    <a:pt x="9" y="31"/>
                    <a:pt x="8" y="31"/>
                    <a:pt x="8" y="30"/>
                  </a:cubicBezTo>
                  <a:cubicBezTo>
                    <a:pt x="8" y="30"/>
                    <a:pt x="7" y="30"/>
                    <a:pt x="7" y="29"/>
                  </a:cubicBezTo>
                  <a:cubicBezTo>
                    <a:pt x="7" y="29"/>
                    <a:pt x="7" y="29"/>
                    <a:pt x="7" y="29"/>
                  </a:cubicBezTo>
                  <a:cubicBezTo>
                    <a:pt x="7" y="29"/>
                    <a:pt x="6" y="28"/>
                    <a:pt x="6" y="28"/>
                  </a:cubicBezTo>
                  <a:cubicBezTo>
                    <a:pt x="6" y="27"/>
                    <a:pt x="6" y="27"/>
                    <a:pt x="6" y="26"/>
                  </a:cubicBezTo>
                  <a:cubicBezTo>
                    <a:pt x="6" y="26"/>
                    <a:pt x="6" y="26"/>
                    <a:pt x="6" y="26"/>
                  </a:cubicBezTo>
                  <a:cubicBezTo>
                    <a:pt x="6" y="26"/>
                    <a:pt x="7" y="26"/>
                    <a:pt x="7" y="25"/>
                  </a:cubicBezTo>
                  <a:cubicBezTo>
                    <a:pt x="7" y="25"/>
                    <a:pt x="7" y="25"/>
                    <a:pt x="7" y="25"/>
                  </a:cubicBezTo>
                  <a:cubicBezTo>
                    <a:pt x="7" y="24"/>
                    <a:pt x="7" y="24"/>
                    <a:pt x="7" y="24"/>
                  </a:cubicBezTo>
                  <a:cubicBezTo>
                    <a:pt x="7" y="24"/>
                    <a:pt x="7" y="23"/>
                    <a:pt x="7" y="23"/>
                  </a:cubicBezTo>
                  <a:cubicBezTo>
                    <a:pt x="7" y="23"/>
                    <a:pt x="7" y="22"/>
                    <a:pt x="7" y="22"/>
                  </a:cubicBezTo>
                  <a:cubicBezTo>
                    <a:pt x="7" y="22"/>
                    <a:pt x="8" y="22"/>
                    <a:pt x="8" y="22"/>
                  </a:cubicBezTo>
                  <a:cubicBezTo>
                    <a:pt x="8" y="21"/>
                    <a:pt x="7" y="21"/>
                    <a:pt x="7" y="21"/>
                  </a:cubicBezTo>
                  <a:cubicBezTo>
                    <a:pt x="7" y="20"/>
                    <a:pt x="7" y="20"/>
                    <a:pt x="7" y="20"/>
                  </a:cubicBezTo>
                  <a:cubicBezTo>
                    <a:pt x="6" y="20"/>
                    <a:pt x="6" y="20"/>
                    <a:pt x="6" y="20"/>
                  </a:cubicBezTo>
                  <a:cubicBezTo>
                    <a:pt x="6" y="19"/>
                    <a:pt x="6" y="19"/>
                    <a:pt x="6" y="18"/>
                  </a:cubicBezTo>
                  <a:cubicBezTo>
                    <a:pt x="6" y="18"/>
                    <a:pt x="5" y="17"/>
                    <a:pt x="5" y="17"/>
                  </a:cubicBezTo>
                  <a:cubicBezTo>
                    <a:pt x="5" y="17"/>
                    <a:pt x="4" y="16"/>
                    <a:pt x="4" y="16"/>
                  </a:cubicBezTo>
                  <a:cubicBezTo>
                    <a:pt x="4" y="15"/>
                    <a:pt x="3" y="14"/>
                    <a:pt x="3" y="14"/>
                  </a:cubicBezTo>
                  <a:cubicBezTo>
                    <a:pt x="3" y="14"/>
                    <a:pt x="2" y="14"/>
                    <a:pt x="2" y="13"/>
                  </a:cubicBezTo>
                  <a:cubicBezTo>
                    <a:pt x="2" y="13"/>
                    <a:pt x="2" y="13"/>
                    <a:pt x="2" y="13"/>
                  </a:cubicBezTo>
                  <a:cubicBezTo>
                    <a:pt x="2" y="13"/>
                    <a:pt x="2" y="12"/>
                    <a:pt x="2" y="12"/>
                  </a:cubicBezTo>
                  <a:cubicBezTo>
                    <a:pt x="2" y="11"/>
                    <a:pt x="1" y="11"/>
                    <a:pt x="1" y="11"/>
                  </a:cubicBezTo>
                  <a:cubicBezTo>
                    <a:pt x="1" y="11"/>
                    <a:pt x="1" y="10"/>
                    <a:pt x="0" y="10"/>
                  </a:cubicBezTo>
                  <a:cubicBezTo>
                    <a:pt x="0" y="10"/>
                    <a:pt x="0" y="10"/>
                    <a:pt x="0" y="10"/>
                  </a:cubicBezTo>
                  <a:cubicBezTo>
                    <a:pt x="1" y="9"/>
                    <a:pt x="1" y="10"/>
                    <a:pt x="2" y="10"/>
                  </a:cubicBezTo>
                  <a:cubicBezTo>
                    <a:pt x="2" y="10"/>
                    <a:pt x="2" y="9"/>
                    <a:pt x="2" y="9"/>
                  </a:cubicBezTo>
                  <a:cubicBezTo>
                    <a:pt x="2" y="9"/>
                    <a:pt x="2" y="9"/>
                    <a:pt x="2" y="8"/>
                  </a:cubicBezTo>
                  <a:cubicBezTo>
                    <a:pt x="2" y="8"/>
                    <a:pt x="2" y="8"/>
                    <a:pt x="2" y="7"/>
                  </a:cubicBezTo>
                  <a:cubicBezTo>
                    <a:pt x="2" y="7"/>
                    <a:pt x="2" y="7"/>
                    <a:pt x="2" y="6"/>
                  </a:cubicBezTo>
                  <a:cubicBezTo>
                    <a:pt x="2" y="6"/>
                    <a:pt x="2" y="5"/>
                    <a:pt x="2" y="5"/>
                  </a:cubicBezTo>
                  <a:cubicBezTo>
                    <a:pt x="2" y="5"/>
                    <a:pt x="3" y="4"/>
                    <a:pt x="3" y="4"/>
                  </a:cubicBezTo>
                  <a:cubicBezTo>
                    <a:pt x="3" y="4"/>
                    <a:pt x="4" y="4"/>
                    <a:pt x="4" y="4"/>
                  </a:cubicBezTo>
                  <a:cubicBezTo>
                    <a:pt x="4" y="4"/>
                    <a:pt x="5" y="4"/>
                    <a:pt x="5" y="4"/>
                  </a:cubicBezTo>
                  <a:cubicBezTo>
                    <a:pt x="6" y="3"/>
                    <a:pt x="6" y="3"/>
                    <a:pt x="7" y="3"/>
                  </a:cubicBezTo>
                  <a:cubicBezTo>
                    <a:pt x="7" y="2"/>
                    <a:pt x="8" y="2"/>
                    <a:pt x="8" y="1"/>
                  </a:cubicBezTo>
                  <a:cubicBezTo>
                    <a:pt x="8" y="1"/>
                    <a:pt x="8" y="1"/>
                    <a:pt x="8" y="1"/>
                  </a:cubicBezTo>
                  <a:cubicBezTo>
                    <a:pt x="8" y="0"/>
                    <a:pt x="9" y="0"/>
                    <a:pt x="9" y="0"/>
                  </a:cubicBezTo>
                  <a:cubicBezTo>
                    <a:pt x="9" y="0"/>
                    <a:pt x="10" y="0"/>
                    <a:pt x="10" y="0"/>
                  </a:cubicBezTo>
                  <a:cubicBezTo>
                    <a:pt x="10" y="0"/>
                    <a:pt x="10" y="0"/>
                    <a:pt x="10"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48" name="Freeform 1051"/>
            <p:cNvSpPr>
              <a:spLocks/>
            </p:cNvSpPr>
            <p:nvPr/>
          </p:nvSpPr>
          <p:spPr bwMode="auto">
            <a:xfrm>
              <a:off x="7743790" y="5054869"/>
              <a:ext cx="83519" cy="175829"/>
            </a:xfrm>
            <a:custGeom>
              <a:avLst/>
              <a:gdLst>
                <a:gd name="T0" fmla="*/ 4 w 9"/>
                <a:gd name="T1" fmla="*/ 19 h 19"/>
                <a:gd name="T2" fmla="*/ 6 w 9"/>
                <a:gd name="T3" fmla="*/ 18 h 19"/>
                <a:gd name="T4" fmla="*/ 7 w 9"/>
                <a:gd name="T5" fmla="*/ 17 h 19"/>
                <a:gd name="T6" fmla="*/ 8 w 9"/>
                <a:gd name="T7" fmla="*/ 16 h 19"/>
                <a:gd name="T8" fmla="*/ 9 w 9"/>
                <a:gd name="T9" fmla="*/ 14 h 19"/>
                <a:gd name="T10" fmla="*/ 8 w 9"/>
                <a:gd name="T11" fmla="*/ 12 h 19"/>
                <a:gd name="T12" fmla="*/ 8 w 9"/>
                <a:gd name="T13" fmla="*/ 12 h 19"/>
                <a:gd name="T14" fmla="*/ 8 w 9"/>
                <a:gd name="T15" fmla="*/ 11 h 19"/>
                <a:gd name="T16" fmla="*/ 8 w 9"/>
                <a:gd name="T17" fmla="*/ 10 h 19"/>
                <a:gd name="T18" fmla="*/ 8 w 9"/>
                <a:gd name="T19" fmla="*/ 10 h 19"/>
                <a:gd name="T20" fmla="*/ 7 w 9"/>
                <a:gd name="T21" fmla="*/ 9 h 19"/>
                <a:gd name="T22" fmla="*/ 7 w 9"/>
                <a:gd name="T23" fmla="*/ 8 h 19"/>
                <a:gd name="T24" fmla="*/ 6 w 9"/>
                <a:gd name="T25" fmla="*/ 7 h 19"/>
                <a:gd name="T26" fmla="*/ 6 w 9"/>
                <a:gd name="T27" fmla="*/ 6 h 19"/>
                <a:gd name="T28" fmla="*/ 5 w 9"/>
                <a:gd name="T29" fmla="*/ 6 h 19"/>
                <a:gd name="T30" fmla="*/ 5 w 9"/>
                <a:gd name="T31" fmla="*/ 5 h 19"/>
                <a:gd name="T32" fmla="*/ 5 w 9"/>
                <a:gd name="T33" fmla="*/ 4 h 19"/>
                <a:gd name="T34" fmla="*/ 4 w 9"/>
                <a:gd name="T35" fmla="*/ 3 h 19"/>
                <a:gd name="T36" fmla="*/ 3 w 9"/>
                <a:gd name="T37" fmla="*/ 2 h 19"/>
                <a:gd name="T38" fmla="*/ 3 w 9"/>
                <a:gd name="T39" fmla="*/ 1 h 19"/>
                <a:gd name="T40" fmla="*/ 2 w 9"/>
                <a:gd name="T41" fmla="*/ 1 h 19"/>
                <a:gd name="T42" fmla="*/ 1 w 9"/>
                <a:gd name="T43" fmla="*/ 0 h 19"/>
                <a:gd name="T44" fmla="*/ 1 w 9"/>
                <a:gd name="T45" fmla="*/ 1 h 19"/>
                <a:gd name="T46" fmla="*/ 1 w 9"/>
                <a:gd name="T47" fmla="*/ 2 h 19"/>
                <a:gd name="T48" fmla="*/ 1 w 9"/>
                <a:gd name="T49" fmla="*/ 3 h 19"/>
                <a:gd name="T50" fmla="*/ 1 w 9"/>
                <a:gd name="T51" fmla="*/ 4 h 19"/>
                <a:gd name="T52" fmla="*/ 1 w 9"/>
                <a:gd name="T53" fmla="*/ 5 h 19"/>
                <a:gd name="T54" fmla="*/ 1 w 9"/>
                <a:gd name="T55" fmla="*/ 6 h 19"/>
                <a:gd name="T56" fmla="*/ 1 w 9"/>
                <a:gd name="T57" fmla="*/ 7 h 19"/>
                <a:gd name="T58" fmla="*/ 1 w 9"/>
                <a:gd name="T59" fmla="*/ 8 h 19"/>
                <a:gd name="T60" fmla="*/ 0 w 9"/>
                <a:gd name="T61" fmla="*/ 8 h 19"/>
                <a:gd name="T62" fmla="*/ 0 w 9"/>
                <a:gd name="T63" fmla="*/ 9 h 19"/>
                <a:gd name="T64" fmla="*/ 0 w 9"/>
                <a:gd name="T65" fmla="*/ 10 h 19"/>
                <a:gd name="T66" fmla="*/ 0 w 9"/>
                <a:gd name="T67" fmla="*/ 11 h 19"/>
                <a:gd name="T68" fmla="*/ 1 w 9"/>
                <a:gd name="T69" fmla="*/ 11 h 19"/>
                <a:gd name="T70" fmla="*/ 1 w 9"/>
                <a:gd name="T71" fmla="*/ 12 h 19"/>
                <a:gd name="T72" fmla="*/ 1 w 9"/>
                <a:gd name="T73" fmla="*/ 13 h 19"/>
                <a:gd name="T74" fmla="*/ 1 w 9"/>
                <a:gd name="T75" fmla="*/ 14 h 19"/>
                <a:gd name="T76" fmla="*/ 1 w 9"/>
                <a:gd name="T77" fmla="*/ 15 h 19"/>
                <a:gd name="T78" fmla="*/ 1 w 9"/>
                <a:gd name="T79" fmla="*/ 17 h 19"/>
                <a:gd name="T80" fmla="*/ 2 w 9"/>
                <a:gd name="T81" fmla="*/ 18 h 19"/>
                <a:gd name="T82" fmla="*/ 2 w 9"/>
                <a:gd name="T83" fmla="*/ 19 h 19"/>
                <a:gd name="T84" fmla="*/ 3 w 9"/>
                <a:gd name="T85" fmla="*/ 19 h 19"/>
                <a:gd name="T86" fmla="*/ 4 w 9"/>
                <a:gd name="T8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 h="19">
                  <a:moveTo>
                    <a:pt x="4" y="19"/>
                  </a:moveTo>
                  <a:cubicBezTo>
                    <a:pt x="5" y="19"/>
                    <a:pt x="6" y="18"/>
                    <a:pt x="6" y="18"/>
                  </a:cubicBezTo>
                  <a:cubicBezTo>
                    <a:pt x="6" y="18"/>
                    <a:pt x="7" y="17"/>
                    <a:pt x="7" y="17"/>
                  </a:cubicBezTo>
                  <a:cubicBezTo>
                    <a:pt x="8" y="17"/>
                    <a:pt x="8" y="16"/>
                    <a:pt x="8" y="16"/>
                  </a:cubicBezTo>
                  <a:cubicBezTo>
                    <a:pt x="8" y="15"/>
                    <a:pt x="9" y="14"/>
                    <a:pt x="9" y="14"/>
                  </a:cubicBezTo>
                  <a:cubicBezTo>
                    <a:pt x="9" y="13"/>
                    <a:pt x="8" y="13"/>
                    <a:pt x="8" y="12"/>
                  </a:cubicBezTo>
                  <a:cubicBezTo>
                    <a:pt x="8" y="12"/>
                    <a:pt x="8" y="12"/>
                    <a:pt x="8" y="12"/>
                  </a:cubicBezTo>
                  <a:cubicBezTo>
                    <a:pt x="8" y="11"/>
                    <a:pt x="8" y="11"/>
                    <a:pt x="8" y="11"/>
                  </a:cubicBezTo>
                  <a:cubicBezTo>
                    <a:pt x="8" y="11"/>
                    <a:pt x="8" y="10"/>
                    <a:pt x="8" y="10"/>
                  </a:cubicBezTo>
                  <a:cubicBezTo>
                    <a:pt x="8" y="10"/>
                    <a:pt x="8" y="10"/>
                    <a:pt x="8" y="10"/>
                  </a:cubicBezTo>
                  <a:cubicBezTo>
                    <a:pt x="7" y="10"/>
                    <a:pt x="7" y="9"/>
                    <a:pt x="7" y="9"/>
                  </a:cubicBezTo>
                  <a:cubicBezTo>
                    <a:pt x="7" y="9"/>
                    <a:pt x="7" y="8"/>
                    <a:pt x="7" y="8"/>
                  </a:cubicBezTo>
                  <a:cubicBezTo>
                    <a:pt x="6" y="8"/>
                    <a:pt x="6" y="7"/>
                    <a:pt x="6" y="7"/>
                  </a:cubicBezTo>
                  <a:cubicBezTo>
                    <a:pt x="6" y="7"/>
                    <a:pt x="6" y="6"/>
                    <a:pt x="6" y="6"/>
                  </a:cubicBezTo>
                  <a:cubicBezTo>
                    <a:pt x="6" y="6"/>
                    <a:pt x="6" y="6"/>
                    <a:pt x="5" y="6"/>
                  </a:cubicBezTo>
                  <a:cubicBezTo>
                    <a:pt x="5" y="5"/>
                    <a:pt x="5" y="5"/>
                    <a:pt x="5" y="5"/>
                  </a:cubicBezTo>
                  <a:cubicBezTo>
                    <a:pt x="5" y="5"/>
                    <a:pt x="5" y="4"/>
                    <a:pt x="5" y="4"/>
                  </a:cubicBezTo>
                  <a:cubicBezTo>
                    <a:pt x="5" y="4"/>
                    <a:pt x="4" y="3"/>
                    <a:pt x="4" y="3"/>
                  </a:cubicBezTo>
                  <a:cubicBezTo>
                    <a:pt x="4" y="3"/>
                    <a:pt x="3" y="2"/>
                    <a:pt x="3" y="2"/>
                  </a:cubicBezTo>
                  <a:cubicBezTo>
                    <a:pt x="3" y="2"/>
                    <a:pt x="3" y="1"/>
                    <a:pt x="3" y="1"/>
                  </a:cubicBezTo>
                  <a:cubicBezTo>
                    <a:pt x="2" y="1"/>
                    <a:pt x="2" y="1"/>
                    <a:pt x="2" y="1"/>
                  </a:cubicBezTo>
                  <a:cubicBezTo>
                    <a:pt x="2" y="0"/>
                    <a:pt x="1" y="0"/>
                    <a:pt x="1" y="0"/>
                  </a:cubicBezTo>
                  <a:cubicBezTo>
                    <a:pt x="1" y="0"/>
                    <a:pt x="1" y="1"/>
                    <a:pt x="1" y="1"/>
                  </a:cubicBezTo>
                  <a:cubicBezTo>
                    <a:pt x="1" y="1"/>
                    <a:pt x="1" y="2"/>
                    <a:pt x="1" y="2"/>
                  </a:cubicBezTo>
                  <a:cubicBezTo>
                    <a:pt x="1" y="2"/>
                    <a:pt x="1" y="3"/>
                    <a:pt x="1" y="3"/>
                  </a:cubicBezTo>
                  <a:cubicBezTo>
                    <a:pt x="1" y="3"/>
                    <a:pt x="1" y="4"/>
                    <a:pt x="1" y="4"/>
                  </a:cubicBezTo>
                  <a:cubicBezTo>
                    <a:pt x="1" y="4"/>
                    <a:pt x="1" y="4"/>
                    <a:pt x="1" y="5"/>
                  </a:cubicBezTo>
                  <a:cubicBezTo>
                    <a:pt x="1" y="5"/>
                    <a:pt x="1" y="5"/>
                    <a:pt x="1" y="6"/>
                  </a:cubicBezTo>
                  <a:cubicBezTo>
                    <a:pt x="1" y="6"/>
                    <a:pt x="1" y="7"/>
                    <a:pt x="1" y="7"/>
                  </a:cubicBezTo>
                  <a:cubicBezTo>
                    <a:pt x="1" y="7"/>
                    <a:pt x="1" y="8"/>
                    <a:pt x="1" y="8"/>
                  </a:cubicBezTo>
                  <a:cubicBezTo>
                    <a:pt x="1" y="8"/>
                    <a:pt x="0" y="8"/>
                    <a:pt x="0" y="8"/>
                  </a:cubicBezTo>
                  <a:cubicBezTo>
                    <a:pt x="0" y="8"/>
                    <a:pt x="0" y="9"/>
                    <a:pt x="0" y="9"/>
                  </a:cubicBezTo>
                  <a:cubicBezTo>
                    <a:pt x="0" y="9"/>
                    <a:pt x="0" y="9"/>
                    <a:pt x="0" y="10"/>
                  </a:cubicBezTo>
                  <a:cubicBezTo>
                    <a:pt x="0" y="10"/>
                    <a:pt x="0" y="10"/>
                    <a:pt x="0" y="11"/>
                  </a:cubicBezTo>
                  <a:cubicBezTo>
                    <a:pt x="0" y="11"/>
                    <a:pt x="1" y="11"/>
                    <a:pt x="1" y="11"/>
                  </a:cubicBezTo>
                  <a:cubicBezTo>
                    <a:pt x="1" y="12"/>
                    <a:pt x="1" y="12"/>
                    <a:pt x="1" y="12"/>
                  </a:cubicBezTo>
                  <a:cubicBezTo>
                    <a:pt x="1" y="13"/>
                    <a:pt x="1" y="13"/>
                    <a:pt x="1" y="13"/>
                  </a:cubicBezTo>
                  <a:cubicBezTo>
                    <a:pt x="1" y="14"/>
                    <a:pt x="1" y="14"/>
                    <a:pt x="1" y="14"/>
                  </a:cubicBezTo>
                  <a:cubicBezTo>
                    <a:pt x="1" y="15"/>
                    <a:pt x="1" y="15"/>
                    <a:pt x="1" y="15"/>
                  </a:cubicBezTo>
                  <a:cubicBezTo>
                    <a:pt x="1" y="16"/>
                    <a:pt x="1" y="16"/>
                    <a:pt x="1" y="17"/>
                  </a:cubicBezTo>
                  <a:cubicBezTo>
                    <a:pt x="1" y="17"/>
                    <a:pt x="2" y="18"/>
                    <a:pt x="2" y="18"/>
                  </a:cubicBezTo>
                  <a:cubicBezTo>
                    <a:pt x="2" y="18"/>
                    <a:pt x="2" y="18"/>
                    <a:pt x="2" y="19"/>
                  </a:cubicBezTo>
                  <a:cubicBezTo>
                    <a:pt x="3" y="19"/>
                    <a:pt x="3" y="19"/>
                    <a:pt x="3" y="19"/>
                  </a:cubicBezTo>
                  <a:cubicBezTo>
                    <a:pt x="4" y="19"/>
                    <a:pt x="4" y="19"/>
                    <a:pt x="4" y="19"/>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49" name="Freeform 1052"/>
            <p:cNvSpPr>
              <a:spLocks/>
            </p:cNvSpPr>
            <p:nvPr/>
          </p:nvSpPr>
          <p:spPr bwMode="auto">
            <a:xfrm>
              <a:off x="7761373" y="3043822"/>
              <a:ext cx="997831" cy="483530"/>
            </a:xfrm>
            <a:custGeom>
              <a:avLst/>
              <a:gdLst>
                <a:gd name="T0" fmla="*/ 2 w 107"/>
                <a:gd name="T1" fmla="*/ 20 h 52"/>
                <a:gd name="T2" fmla="*/ 6 w 107"/>
                <a:gd name="T3" fmla="*/ 21 h 52"/>
                <a:gd name="T4" fmla="*/ 10 w 107"/>
                <a:gd name="T5" fmla="*/ 22 h 52"/>
                <a:gd name="T6" fmla="*/ 12 w 107"/>
                <a:gd name="T7" fmla="*/ 26 h 52"/>
                <a:gd name="T8" fmla="*/ 14 w 107"/>
                <a:gd name="T9" fmla="*/ 33 h 52"/>
                <a:gd name="T10" fmla="*/ 20 w 107"/>
                <a:gd name="T11" fmla="*/ 35 h 52"/>
                <a:gd name="T12" fmla="*/ 26 w 107"/>
                <a:gd name="T13" fmla="*/ 36 h 52"/>
                <a:gd name="T14" fmla="*/ 30 w 107"/>
                <a:gd name="T15" fmla="*/ 38 h 52"/>
                <a:gd name="T16" fmla="*/ 33 w 107"/>
                <a:gd name="T17" fmla="*/ 44 h 52"/>
                <a:gd name="T18" fmla="*/ 37 w 107"/>
                <a:gd name="T19" fmla="*/ 48 h 52"/>
                <a:gd name="T20" fmla="*/ 44 w 107"/>
                <a:gd name="T21" fmla="*/ 48 h 52"/>
                <a:gd name="T22" fmla="*/ 52 w 107"/>
                <a:gd name="T23" fmla="*/ 47 h 52"/>
                <a:gd name="T24" fmla="*/ 60 w 107"/>
                <a:gd name="T25" fmla="*/ 50 h 52"/>
                <a:gd name="T26" fmla="*/ 66 w 107"/>
                <a:gd name="T27" fmla="*/ 51 h 52"/>
                <a:gd name="T28" fmla="*/ 70 w 107"/>
                <a:gd name="T29" fmla="*/ 49 h 52"/>
                <a:gd name="T30" fmla="*/ 77 w 107"/>
                <a:gd name="T31" fmla="*/ 47 h 52"/>
                <a:gd name="T32" fmla="*/ 82 w 107"/>
                <a:gd name="T33" fmla="*/ 46 h 52"/>
                <a:gd name="T34" fmla="*/ 85 w 107"/>
                <a:gd name="T35" fmla="*/ 44 h 52"/>
                <a:gd name="T36" fmla="*/ 87 w 107"/>
                <a:gd name="T37" fmla="*/ 40 h 52"/>
                <a:gd name="T38" fmla="*/ 85 w 107"/>
                <a:gd name="T39" fmla="*/ 34 h 52"/>
                <a:gd name="T40" fmla="*/ 88 w 107"/>
                <a:gd name="T41" fmla="*/ 32 h 52"/>
                <a:gd name="T42" fmla="*/ 91 w 107"/>
                <a:gd name="T43" fmla="*/ 33 h 52"/>
                <a:gd name="T44" fmla="*/ 93 w 107"/>
                <a:gd name="T45" fmla="*/ 31 h 52"/>
                <a:gd name="T46" fmla="*/ 95 w 107"/>
                <a:gd name="T47" fmla="*/ 29 h 52"/>
                <a:gd name="T48" fmla="*/ 97 w 107"/>
                <a:gd name="T49" fmla="*/ 28 h 52"/>
                <a:gd name="T50" fmla="*/ 97 w 107"/>
                <a:gd name="T51" fmla="*/ 25 h 52"/>
                <a:gd name="T52" fmla="*/ 100 w 107"/>
                <a:gd name="T53" fmla="*/ 23 h 52"/>
                <a:gd name="T54" fmla="*/ 103 w 107"/>
                <a:gd name="T55" fmla="*/ 21 h 52"/>
                <a:gd name="T56" fmla="*/ 106 w 107"/>
                <a:gd name="T57" fmla="*/ 21 h 52"/>
                <a:gd name="T58" fmla="*/ 106 w 107"/>
                <a:gd name="T59" fmla="*/ 19 h 52"/>
                <a:gd name="T60" fmla="*/ 103 w 107"/>
                <a:gd name="T61" fmla="*/ 17 h 52"/>
                <a:gd name="T62" fmla="*/ 99 w 107"/>
                <a:gd name="T63" fmla="*/ 16 h 52"/>
                <a:gd name="T64" fmla="*/ 97 w 107"/>
                <a:gd name="T65" fmla="*/ 17 h 52"/>
                <a:gd name="T66" fmla="*/ 94 w 107"/>
                <a:gd name="T67" fmla="*/ 19 h 52"/>
                <a:gd name="T68" fmla="*/ 91 w 107"/>
                <a:gd name="T69" fmla="*/ 16 h 52"/>
                <a:gd name="T70" fmla="*/ 90 w 107"/>
                <a:gd name="T71" fmla="*/ 10 h 52"/>
                <a:gd name="T72" fmla="*/ 91 w 107"/>
                <a:gd name="T73" fmla="*/ 7 h 52"/>
                <a:gd name="T74" fmla="*/ 89 w 107"/>
                <a:gd name="T75" fmla="*/ 6 h 52"/>
                <a:gd name="T76" fmla="*/ 84 w 107"/>
                <a:gd name="T77" fmla="*/ 4 h 52"/>
                <a:gd name="T78" fmla="*/ 81 w 107"/>
                <a:gd name="T79" fmla="*/ 8 h 52"/>
                <a:gd name="T80" fmla="*/ 76 w 107"/>
                <a:gd name="T81" fmla="*/ 10 h 52"/>
                <a:gd name="T82" fmla="*/ 70 w 107"/>
                <a:gd name="T83" fmla="*/ 11 h 52"/>
                <a:gd name="T84" fmla="*/ 65 w 107"/>
                <a:gd name="T85" fmla="*/ 10 h 52"/>
                <a:gd name="T86" fmla="*/ 62 w 107"/>
                <a:gd name="T87" fmla="*/ 8 h 52"/>
                <a:gd name="T88" fmla="*/ 57 w 107"/>
                <a:gd name="T89" fmla="*/ 6 h 52"/>
                <a:gd name="T90" fmla="*/ 54 w 107"/>
                <a:gd name="T91" fmla="*/ 6 h 52"/>
                <a:gd name="T92" fmla="*/ 50 w 107"/>
                <a:gd name="T93" fmla="*/ 8 h 52"/>
                <a:gd name="T94" fmla="*/ 46 w 107"/>
                <a:gd name="T95" fmla="*/ 7 h 52"/>
                <a:gd name="T96" fmla="*/ 41 w 107"/>
                <a:gd name="T97" fmla="*/ 2 h 52"/>
                <a:gd name="T98" fmla="*/ 37 w 107"/>
                <a:gd name="T99" fmla="*/ 1 h 52"/>
                <a:gd name="T100" fmla="*/ 32 w 107"/>
                <a:gd name="T101" fmla="*/ 0 h 52"/>
                <a:gd name="T102" fmla="*/ 30 w 107"/>
                <a:gd name="T103" fmla="*/ 2 h 52"/>
                <a:gd name="T104" fmla="*/ 30 w 107"/>
                <a:gd name="T105" fmla="*/ 5 h 52"/>
                <a:gd name="T106" fmla="*/ 32 w 107"/>
                <a:gd name="T107" fmla="*/ 8 h 52"/>
                <a:gd name="T108" fmla="*/ 28 w 107"/>
                <a:gd name="T109" fmla="*/ 11 h 52"/>
                <a:gd name="T110" fmla="*/ 25 w 107"/>
                <a:gd name="T111" fmla="*/ 11 h 52"/>
                <a:gd name="T112" fmla="*/ 18 w 107"/>
                <a:gd name="T113" fmla="*/ 8 h 52"/>
                <a:gd name="T114" fmla="*/ 13 w 107"/>
                <a:gd name="T115" fmla="*/ 8 h 52"/>
                <a:gd name="T116" fmla="*/ 9 w 107"/>
                <a:gd name="T117" fmla="*/ 8 h 52"/>
                <a:gd name="T118" fmla="*/ 7 w 107"/>
                <a:gd name="T119" fmla="*/ 10 h 52"/>
                <a:gd name="T120" fmla="*/ 4 w 107"/>
                <a:gd name="T121" fmla="*/ 14 h 52"/>
                <a:gd name="T122" fmla="*/ 1 w 107"/>
                <a:gd name="T123" fmla="*/ 1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7" h="52">
                  <a:moveTo>
                    <a:pt x="0" y="17"/>
                  </a:moveTo>
                  <a:cubicBezTo>
                    <a:pt x="0" y="17"/>
                    <a:pt x="0" y="17"/>
                    <a:pt x="0" y="17"/>
                  </a:cubicBezTo>
                  <a:cubicBezTo>
                    <a:pt x="0" y="17"/>
                    <a:pt x="0" y="17"/>
                    <a:pt x="1" y="18"/>
                  </a:cubicBezTo>
                  <a:cubicBezTo>
                    <a:pt x="1" y="18"/>
                    <a:pt x="0" y="18"/>
                    <a:pt x="0" y="18"/>
                  </a:cubicBezTo>
                  <a:cubicBezTo>
                    <a:pt x="0" y="18"/>
                    <a:pt x="0" y="18"/>
                    <a:pt x="0" y="18"/>
                  </a:cubicBezTo>
                  <a:cubicBezTo>
                    <a:pt x="0" y="19"/>
                    <a:pt x="1" y="19"/>
                    <a:pt x="1" y="19"/>
                  </a:cubicBezTo>
                  <a:cubicBezTo>
                    <a:pt x="1" y="19"/>
                    <a:pt x="1" y="19"/>
                    <a:pt x="2" y="19"/>
                  </a:cubicBezTo>
                  <a:cubicBezTo>
                    <a:pt x="2" y="19"/>
                    <a:pt x="2" y="19"/>
                    <a:pt x="2" y="20"/>
                  </a:cubicBezTo>
                  <a:cubicBezTo>
                    <a:pt x="2" y="20"/>
                    <a:pt x="2" y="20"/>
                    <a:pt x="2" y="20"/>
                  </a:cubicBezTo>
                  <a:cubicBezTo>
                    <a:pt x="3" y="20"/>
                    <a:pt x="3" y="20"/>
                    <a:pt x="3" y="20"/>
                  </a:cubicBezTo>
                  <a:cubicBezTo>
                    <a:pt x="3" y="20"/>
                    <a:pt x="4" y="20"/>
                    <a:pt x="4" y="20"/>
                  </a:cubicBezTo>
                  <a:cubicBezTo>
                    <a:pt x="4" y="21"/>
                    <a:pt x="4" y="21"/>
                    <a:pt x="4" y="21"/>
                  </a:cubicBezTo>
                  <a:cubicBezTo>
                    <a:pt x="4" y="21"/>
                    <a:pt x="5" y="21"/>
                    <a:pt x="5" y="21"/>
                  </a:cubicBezTo>
                  <a:cubicBezTo>
                    <a:pt x="5" y="21"/>
                    <a:pt x="5" y="21"/>
                    <a:pt x="5" y="21"/>
                  </a:cubicBezTo>
                  <a:cubicBezTo>
                    <a:pt x="6" y="21"/>
                    <a:pt x="6" y="21"/>
                    <a:pt x="6" y="21"/>
                  </a:cubicBezTo>
                  <a:cubicBezTo>
                    <a:pt x="6" y="21"/>
                    <a:pt x="6" y="21"/>
                    <a:pt x="6" y="21"/>
                  </a:cubicBezTo>
                  <a:cubicBezTo>
                    <a:pt x="6" y="21"/>
                    <a:pt x="7" y="21"/>
                    <a:pt x="7" y="21"/>
                  </a:cubicBezTo>
                  <a:cubicBezTo>
                    <a:pt x="7" y="21"/>
                    <a:pt x="7" y="21"/>
                    <a:pt x="8" y="21"/>
                  </a:cubicBezTo>
                  <a:cubicBezTo>
                    <a:pt x="8" y="21"/>
                    <a:pt x="8" y="21"/>
                    <a:pt x="8" y="21"/>
                  </a:cubicBezTo>
                  <a:cubicBezTo>
                    <a:pt x="8" y="22"/>
                    <a:pt x="8" y="22"/>
                    <a:pt x="8" y="22"/>
                  </a:cubicBezTo>
                  <a:cubicBezTo>
                    <a:pt x="8" y="22"/>
                    <a:pt x="9" y="22"/>
                    <a:pt x="9" y="22"/>
                  </a:cubicBezTo>
                  <a:cubicBezTo>
                    <a:pt x="9" y="22"/>
                    <a:pt x="9" y="22"/>
                    <a:pt x="9" y="22"/>
                  </a:cubicBezTo>
                  <a:cubicBezTo>
                    <a:pt x="9" y="22"/>
                    <a:pt x="9" y="22"/>
                    <a:pt x="9" y="22"/>
                  </a:cubicBezTo>
                  <a:cubicBezTo>
                    <a:pt x="9" y="22"/>
                    <a:pt x="9" y="22"/>
                    <a:pt x="10" y="22"/>
                  </a:cubicBezTo>
                  <a:cubicBezTo>
                    <a:pt x="10" y="22"/>
                    <a:pt x="10" y="22"/>
                    <a:pt x="11" y="22"/>
                  </a:cubicBezTo>
                  <a:cubicBezTo>
                    <a:pt x="11" y="23"/>
                    <a:pt x="11" y="23"/>
                    <a:pt x="11" y="24"/>
                  </a:cubicBezTo>
                  <a:cubicBezTo>
                    <a:pt x="11" y="24"/>
                    <a:pt x="11" y="24"/>
                    <a:pt x="11" y="24"/>
                  </a:cubicBezTo>
                  <a:cubicBezTo>
                    <a:pt x="11" y="24"/>
                    <a:pt x="11" y="24"/>
                    <a:pt x="11" y="24"/>
                  </a:cubicBezTo>
                  <a:cubicBezTo>
                    <a:pt x="11" y="25"/>
                    <a:pt x="11" y="25"/>
                    <a:pt x="11" y="25"/>
                  </a:cubicBezTo>
                  <a:cubicBezTo>
                    <a:pt x="11" y="25"/>
                    <a:pt x="11" y="25"/>
                    <a:pt x="11" y="25"/>
                  </a:cubicBezTo>
                  <a:cubicBezTo>
                    <a:pt x="11" y="26"/>
                    <a:pt x="11" y="26"/>
                    <a:pt x="11" y="26"/>
                  </a:cubicBezTo>
                  <a:cubicBezTo>
                    <a:pt x="12" y="26"/>
                    <a:pt x="12" y="26"/>
                    <a:pt x="12" y="26"/>
                  </a:cubicBezTo>
                  <a:cubicBezTo>
                    <a:pt x="12" y="26"/>
                    <a:pt x="12" y="27"/>
                    <a:pt x="12" y="27"/>
                  </a:cubicBezTo>
                  <a:cubicBezTo>
                    <a:pt x="13" y="27"/>
                    <a:pt x="14" y="28"/>
                    <a:pt x="14" y="28"/>
                  </a:cubicBezTo>
                  <a:cubicBezTo>
                    <a:pt x="14" y="29"/>
                    <a:pt x="14" y="29"/>
                    <a:pt x="14" y="30"/>
                  </a:cubicBezTo>
                  <a:cubicBezTo>
                    <a:pt x="14" y="30"/>
                    <a:pt x="14" y="30"/>
                    <a:pt x="14" y="30"/>
                  </a:cubicBezTo>
                  <a:cubicBezTo>
                    <a:pt x="14" y="30"/>
                    <a:pt x="14" y="30"/>
                    <a:pt x="14" y="31"/>
                  </a:cubicBezTo>
                  <a:cubicBezTo>
                    <a:pt x="14" y="31"/>
                    <a:pt x="14" y="32"/>
                    <a:pt x="14" y="32"/>
                  </a:cubicBezTo>
                  <a:cubicBezTo>
                    <a:pt x="14" y="32"/>
                    <a:pt x="14" y="32"/>
                    <a:pt x="14" y="33"/>
                  </a:cubicBezTo>
                  <a:cubicBezTo>
                    <a:pt x="14" y="33"/>
                    <a:pt x="14" y="33"/>
                    <a:pt x="14" y="33"/>
                  </a:cubicBezTo>
                  <a:cubicBezTo>
                    <a:pt x="14" y="33"/>
                    <a:pt x="14" y="34"/>
                    <a:pt x="14" y="34"/>
                  </a:cubicBezTo>
                  <a:cubicBezTo>
                    <a:pt x="14" y="34"/>
                    <a:pt x="14" y="34"/>
                    <a:pt x="14" y="34"/>
                  </a:cubicBezTo>
                  <a:cubicBezTo>
                    <a:pt x="14" y="34"/>
                    <a:pt x="15" y="35"/>
                    <a:pt x="15" y="35"/>
                  </a:cubicBezTo>
                  <a:cubicBezTo>
                    <a:pt x="15" y="35"/>
                    <a:pt x="16" y="35"/>
                    <a:pt x="17" y="35"/>
                  </a:cubicBezTo>
                  <a:cubicBezTo>
                    <a:pt x="17" y="35"/>
                    <a:pt x="17" y="35"/>
                    <a:pt x="17" y="35"/>
                  </a:cubicBezTo>
                  <a:cubicBezTo>
                    <a:pt x="17" y="35"/>
                    <a:pt x="18" y="35"/>
                    <a:pt x="19" y="35"/>
                  </a:cubicBezTo>
                  <a:cubicBezTo>
                    <a:pt x="19" y="35"/>
                    <a:pt x="19" y="35"/>
                    <a:pt x="19" y="35"/>
                  </a:cubicBezTo>
                  <a:cubicBezTo>
                    <a:pt x="20" y="35"/>
                    <a:pt x="20" y="35"/>
                    <a:pt x="20" y="35"/>
                  </a:cubicBezTo>
                  <a:cubicBezTo>
                    <a:pt x="21" y="35"/>
                    <a:pt x="21" y="34"/>
                    <a:pt x="22" y="34"/>
                  </a:cubicBezTo>
                  <a:cubicBezTo>
                    <a:pt x="22" y="34"/>
                    <a:pt x="22" y="34"/>
                    <a:pt x="22" y="35"/>
                  </a:cubicBezTo>
                  <a:cubicBezTo>
                    <a:pt x="23" y="35"/>
                    <a:pt x="23" y="35"/>
                    <a:pt x="23" y="35"/>
                  </a:cubicBezTo>
                  <a:cubicBezTo>
                    <a:pt x="24" y="35"/>
                    <a:pt x="24" y="35"/>
                    <a:pt x="24" y="35"/>
                  </a:cubicBezTo>
                  <a:cubicBezTo>
                    <a:pt x="24" y="35"/>
                    <a:pt x="24" y="35"/>
                    <a:pt x="24" y="36"/>
                  </a:cubicBezTo>
                  <a:cubicBezTo>
                    <a:pt x="25" y="36"/>
                    <a:pt x="25" y="36"/>
                    <a:pt x="25" y="36"/>
                  </a:cubicBezTo>
                  <a:cubicBezTo>
                    <a:pt x="25" y="36"/>
                    <a:pt x="25" y="36"/>
                    <a:pt x="25" y="36"/>
                  </a:cubicBezTo>
                  <a:cubicBezTo>
                    <a:pt x="26" y="36"/>
                    <a:pt x="26" y="36"/>
                    <a:pt x="26" y="36"/>
                  </a:cubicBezTo>
                  <a:cubicBezTo>
                    <a:pt x="26" y="36"/>
                    <a:pt x="26" y="36"/>
                    <a:pt x="26" y="36"/>
                  </a:cubicBezTo>
                  <a:cubicBezTo>
                    <a:pt x="26" y="36"/>
                    <a:pt x="27" y="36"/>
                    <a:pt x="27" y="36"/>
                  </a:cubicBezTo>
                  <a:cubicBezTo>
                    <a:pt x="27" y="37"/>
                    <a:pt x="28" y="37"/>
                    <a:pt x="28" y="38"/>
                  </a:cubicBezTo>
                  <a:cubicBezTo>
                    <a:pt x="28" y="38"/>
                    <a:pt x="28" y="38"/>
                    <a:pt x="28" y="38"/>
                  </a:cubicBezTo>
                  <a:cubicBezTo>
                    <a:pt x="28" y="38"/>
                    <a:pt x="28" y="38"/>
                    <a:pt x="28" y="38"/>
                  </a:cubicBezTo>
                  <a:cubicBezTo>
                    <a:pt x="29" y="38"/>
                    <a:pt x="29" y="38"/>
                    <a:pt x="29" y="38"/>
                  </a:cubicBezTo>
                  <a:cubicBezTo>
                    <a:pt x="29" y="38"/>
                    <a:pt x="29" y="38"/>
                    <a:pt x="29" y="38"/>
                  </a:cubicBezTo>
                  <a:cubicBezTo>
                    <a:pt x="30" y="38"/>
                    <a:pt x="30" y="38"/>
                    <a:pt x="30" y="38"/>
                  </a:cubicBezTo>
                  <a:cubicBezTo>
                    <a:pt x="30" y="39"/>
                    <a:pt x="30" y="39"/>
                    <a:pt x="30" y="39"/>
                  </a:cubicBezTo>
                  <a:cubicBezTo>
                    <a:pt x="31" y="39"/>
                    <a:pt x="31" y="39"/>
                    <a:pt x="31" y="39"/>
                  </a:cubicBezTo>
                  <a:cubicBezTo>
                    <a:pt x="31" y="39"/>
                    <a:pt x="31" y="39"/>
                    <a:pt x="31" y="40"/>
                  </a:cubicBezTo>
                  <a:cubicBezTo>
                    <a:pt x="31" y="40"/>
                    <a:pt x="31" y="40"/>
                    <a:pt x="31" y="40"/>
                  </a:cubicBezTo>
                  <a:cubicBezTo>
                    <a:pt x="32" y="40"/>
                    <a:pt x="32" y="40"/>
                    <a:pt x="32" y="41"/>
                  </a:cubicBezTo>
                  <a:cubicBezTo>
                    <a:pt x="32" y="41"/>
                    <a:pt x="32" y="41"/>
                    <a:pt x="32" y="42"/>
                  </a:cubicBezTo>
                  <a:cubicBezTo>
                    <a:pt x="33" y="42"/>
                    <a:pt x="33" y="42"/>
                    <a:pt x="33" y="42"/>
                  </a:cubicBezTo>
                  <a:cubicBezTo>
                    <a:pt x="33" y="43"/>
                    <a:pt x="33" y="43"/>
                    <a:pt x="33" y="44"/>
                  </a:cubicBezTo>
                  <a:cubicBezTo>
                    <a:pt x="33" y="44"/>
                    <a:pt x="34" y="44"/>
                    <a:pt x="34" y="44"/>
                  </a:cubicBezTo>
                  <a:cubicBezTo>
                    <a:pt x="34" y="44"/>
                    <a:pt x="34" y="45"/>
                    <a:pt x="34" y="45"/>
                  </a:cubicBezTo>
                  <a:cubicBezTo>
                    <a:pt x="34" y="45"/>
                    <a:pt x="34" y="45"/>
                    <a:pt x="34" y="46"/>
                  </a:cubicBezTo>
                  <a:cubicBezTo>
                    <a:pt x="35" y="46"/>
                    <a:pt x="35" y="46"/>
                    <a:pt x="35" y="46"/>
                  </a:cubicBezTo>
                  <a:cubicBezTo>
                    <a:pt x="35" y="46"/>
                    <a:pt x="35" y="46"/>
                    <a:pt x="35" y="46"/>
                  </a:cubicBezTo>
                  <a:cubicBezTo>
                    <a:pt x="36" y="46"/>
                    <a:pt x="36" y="47"/>
                    <a:pt x="36" y="47"/>
                  </a:cubicBezTo>
                  <a:cubicBezTo>
                    <a:pt x="36" y="47"/>
                    <a:pt x="36" y="47"/>
                    <a:pt x="36" y="47"/>
                  </a:cubicBezTo>
                  <a:cubicBezTo>
                    <a:pt x="37" y="47"/>
                    <a:pt x="37" y="48"/>
                    <a:pt x="37" y="48"/>
                  </a:cubicBezTo>
                  <a:cubicBezTo>
                    <a:pt x="37" y="48"/>
                    <a:pt x="37" y="48"/>
                    <a:pt x="38" y="48"/>
                  </a:cubicBezTo>
                  <a:cubicBezTo>
                    <a:pt x="38" y="48"/>
                    <a:pt x="38" y="48"/>
                    <a:pt x="38" y="48"/>
                  </a:cubicBezTo>
                  <a:cubicBezTo>
                    <a:pt x="38" y="48"/>
                    <a:pt x="38" y="47"/>
                    <a:pt x="39" y="47"/>
                  </a:cubicBezTo>
                  <a:cubicBezTo>
                    <a:pt x="39" y="47"/>
                    <a:pt x="39" y="47"/>
                    <a:pt x="39" y="47"/>
                  </a:cubicBezTo>
                  <a:cubicBezTo>
                    <a:pt x="39" y="47"/>
                    <a:pt x="40" y="47"/>
                    <a:pt x="40" y="47"/>
                  </a:cubicBezTo>
                  <a:cubicBezTo>
                    <a:pt x="40" y="47"/>
                    <a:pt x="40" y="47"/>
                    <a:pt x="40" y="47"/>
                  </a:cubicBezTo>
                  <a:cubicBezTo>
                    <a:pt x="41" y="47"/>
                    <a:pt x="42" y="48"/>
                    <a:pt x="42" y="48"/>
                  </a:cubicBezTo>
                  <a:cubicBezTo>
                    <a:pt x="43" y="48"/>
                    <a:pt x="43" y="48"/>
                    <a:pt x="44" y="48"/>
                  </a:cubicBezTo>
                  <a:cubicBezTo>
                    <a:pt x="44" y="48"/>
                    <a:pt x="44" y="48"/>
                    <a:pt x="45" y="48"/>
                  </a:cubicBezTo>
                  <a:cubicBezTo>
                    <a:pt x="45" y="48"/>
                    <a:pt x="45" y="48"/>
                    <a:pt x="45" y="48"/>
                  </a:cubicBezTo>
                  <a:cubicBezTo>
                    <a:pt x="45" y="48"/>
                    <a:pt x="46" y="48"/>
                    <a:pt x="46" y="48"/>
                  </a:cubicBezTo>
                  <a:cubicBezTo>
                    <a:pt x="46" y="48"/>
                    <a:pt x="47" y="48"/>
                    <a:pt x="47" y="48"/>
                  </a:cubicBezTo>
                  <a:cubicBezTo>
                    <a:pt x="47" y="48"/>
                    <a:pt x="47" y="48"/>
                    <a:pt x="48" y="48"/>
                  </a:cubicBezTo>
                  <a:cubicBezTo>
                    <a:pt x="48" y="48"/>
                    <a:pt x="49" y="47"/>
                    <a:pt x="49" y="47"/>
                  </a:cubicBezTo>
                  <a:cubicBezTo>
                    <a:pt x="50" y="47"/>
                    <a:pt x="50" y="47"/>
                    <a:pt x="50" y="47"/>
                  </a:cubicBezTo>
                  <a:cubicBezTo>
                    <a:pt x="51" y="47"/>
                    <a:pt x="51" y="47"/>
                    <a:pt x="52" y="47"/>
                  </a:cubicBezTo>
                  <a:cubicBezTo>
                    <a:pt x="52" y="47"/>
                    <a:pt x="53" y="48"/>
                    <a:pt x="54" y="48"/>
                  </a:cubicBezTo>
                  <a:cubicBezTo>
                    <a:pt x="54" y="48"/>
                    <a:pt x="54" y="48"/>
                    <a:pt x="54" y="48"/>
                  </a:cubicBezTo>
                  <a:cubicBezTo>
                    <a:pt x="55" y="48"/>
                    <a:pt x="55" y="48"/>
                    <a:pt x="55" y="48"/>
                  </a:cubicBezTo>
                  <a:cubicBezTo>
                    <a:pt x="56" y="48"/>
                    <a:pt x="56" y="48"/>
                    <a:pt x="57" y="49"/>
                  </a:cubicBezTo>
                  <a:cubicBezTo>
                    <a:pt x="57" y="49"/>
                    <a:pt x="57" y="49"/>
                    <a:pt x="57" y="49"/>
                  </a:cubicBezTo>
                  <a:cubicBezTo>
                    <a:pt x="57" y="49"/>
                    <a:pt x="58" y="49"/>
                    <a:pt x="58" y="49"/>
                  </a:cubicBezTo>
                  <a:cubicBezTo>
                    <a:pt x="58" y="49"/>
                    <a:pt x="59" y="49"/>
                    <a:pt x="59" y="50"/>
                  </a:cubicBezTo>
                  <a:cubicBezTo>
                    <a:pt x="59" y="50"/>
                    <a:pt x="60" y="50"/>
                    <a:pt x="60" y="50"/>
                  </a:cubicBezTo>
                  <a:cubicBezTo>
                    <a:pt x="60" y="50"/>
                    <a:pt x="60" y="50"/>
                    <a:pt x="60" y="50"/>
                  </a:cubicBezTo>
                  <a:cubicBezTo>
                    <a:pt x="61" y="50"/>
                    <a:pt x="61" y="51"/>
                    <a:pt x="61" y="51"/>
                  </a:cubicBezTo>
                  <a:cubicBezTo>
                    <a:pt x="62" y="51"/>
                    <a:pt x="63" y="51"/>
                    <a:pt x="63" y="51"/>
                  </a:cubicBezTo>
                  <a:cubicBezTo>
                    <a:pt x="63" y="51"/>
                    <a:pt x="63" y="51"/>
                    <a:pt x="63" y="51"/>
                  </a:cubicBezTo>
                  <a:cubicBezTo>
                    <a:pt x="63" y="51"/>
                    <a:pt x="64" y="51"/>
                    <a:pt x="64" y="51"/>
                  </a:cubicBezTo>
                  <a:cubicBezTo>
                    <a:pt x="64" y="51"/>
                    <a:pt x="64" y="51"/>
                    <a:pt x="65" y="51"/>
                  </a:cubicBezTo>
                  <a:cubicBezTo>
                    <a:pt x="65" y="51"/>
                    <a:pt x="65" y="51"/>
                    <a:pt x="65" y="51"/>
                  </a:cubicBezTo>
                  <a:cubicBezTo>
                    <a:pt x="66" y="51"/>
                    <a:pt x="66" y="51"/>
                    <a:pt x="66" y="51"/>
                  </a:cubicBezTo>
                  <a:cubicBezTo>
                    <a:pt x="66" y="51"/>
                    <a:pt x="66" y="51"/>
                    <a:pt x="67" y="51"/>
                  </a:cubicBezTo>
                  <a:cubicBezTo>
                    <a:pt x="67" y="51"/>
                    <a:pt x="67" y="51"/>
                    <a:pt x="67" y="51"/>
                  </a:cubicBezTo>
                  <a:cubicBezTo>
                    <a:pt x="67" y="51"/>
                    <a:pt x="67" y="52"/>
                    <a:pt x="67" y="52"/>
                  </a:cubicBezTo>
                  <a:cubicBezTo>
                    <a:pt x="67" y="52"/>
                    <a:pt x="68" y="51"/>
                    <a:pt x="68" y="51"/>
                  </a:cubicBezTo>
                  <a:cubicBezTo>
                    <a:pt x="68" y="51"/>
                    <a:pt x="68" y="51"/>
                    <a:pt x="68" y="51"/>
                  </a:cubicBezTo>
                  <a:cubicBezTo>
                    <a:pt x="68" y="51"/>
                    <a:pt x="68" y="51"/>
                    <a:pt x="68" y="51"/>
                  </a:cubicBezTo>
                  <a:cubicBezTo>
                    <a:pt x="69" y="50"/>
                    <a:pt x="70" y="50"/>
                    <a:pt x="70" y="49"/>
                  </a:cubicBezTo>
                  <a:cubicBezTo>
                    <a:pt x="70" y="49"/>
                    <a:pt x="70" y="49"/>
                    <a:pt x="70" y="49"/>
                  </a:cubicBezTo>
                  <a:cubicBezTo>
                    <a:pt x="71" y="49"/>
                    <a:pt x="71" y="49"/>
                    <a:pt x="72" y="48"/>
                  </a:cubicBezTo>
                  <a:cubicBezTo>
                    <a:pt x="72" y="48"/>
                    <a:pt x="73" y="48"/>
                    <a:pt x="74" y="48"/>
                  </a:cubicBezTo>
                  <a:cubicBezTo>
                    <a:pt x="74" y="47"/>
                    <a:pt x="74" y="47"/>
                    <a:pt x="74" y="47"/>
                  </a:cubicBezTo>
                  <a:cubicBezTo>
                    <a:pt x="75" y="47"/>
                    <a:pt x="75" y="47"/>
                    <a:pt x="75" y="47"/>
                  </a:cubicBezTo>
                  <a:cubicBezTo>
                    <a:pt x="75" y="47"/>
                    <a:pt x="75" y="47"/>
                    <a:pt x="75" y="47"/>
                  </a:cubicBezTo>
                  <a:cubicBezTo>
                    <a:pt x="76" y="47"/>
                    <a:pt x="76" y="47"/>
                    <a:pt x="76" y="47"/>
                  </a:cubicBezTo>
                  <a:cubicBezTo>
                    <a:pt x="76" y="47"/>
                    <a:pt x="77" y="47"/>
                    <a:pt x="77" y="47"/>
                  </a:cubicBezTo>
                  <a:cubicBezTo>
                    <a:pt x="77" y="47"/>
                    <a:pt x="77" y="47"/>
                    <a:pt x="77" y="47"/>
                  </a:cubicBezTo>
                  <a:cubicBezTo>
                    <a:pt x="78" y="47"/>
                    <a:pt x="78" y="47"/>
                    <a:pt x="78" y="47"/>
                  </a:cubicBezTo>
                  <a:cubicBezTo>
                    <a:pt x="79" y="47"/>
                    <a:pt x="79" y="47"/>
                    <a:pt x="79" y="47"/>
                  </a:cubicBezTo>
                  <a:cubicBezTo>
                    <a:pt x="79" y="47"/>
                    <a:pt x="79" y="47"/>
                    <a:pt x="79" y="47"/>
                  </a:cubicBezTo>
                  <a:cubicBezTo>
                    <a:pt x="79" y="47"/>
                    <a:pt x="80" y="47"/>
                    <a:pt x="80" y="47"/>
                  </a:cubicBezTo>
                  <a:cubicBezTo>
                    <a:pt x="80" y="47"/>
                    <a:pt x="80" y="47"/>
                    <a:pt x="80" y="47"/>
                  </a:cubicBezTo>
                  <a:cubicBezTo>
                    <a:pt x="80" y="47"/>
                    <a:pt x="81" y="47"/>
                    <a:pt x="81" y="47"/>
                  </a:cubicBezTo>
                  <a:cubicBezTo>
                    <a:pt x="81" y="47"/>
                    <a:pt x="81" y="47"/>
                    <a:pt x="82" y="46"/>
                  </a:cubicBezTo>
                  <a:cubicBezTo>
                    <a:pt x="82" y="46"/>
                    <a:pt x="82" y="46"/>
                    <a:pt x="82" y="46"/>
                  </a:cubicBezTo>
                  <a:cubicBezTo>
                    <a:pt x="82" y="46"/>
                    <a:pt x="83" y="46"/>
                    <a:pt x="83" y="46"/>
                  </a:cubicBezTo>
                  <a:cubicBezTo>
                    <a:pt x="83" y="45"/>
                    <a:pt x="83" y="45"/>
                    <a:pt x="84" y="45"/>
                  </a:cubicBezTo>
                  <a:cubicBezTo>
                    <a:pt x="84" y="45"/>
                    <a:pt x="84" y="45"/>
                    <a:pt x="84" y="45"/>
                  </a:cubicBezTo>
                  <a:cubicBezTo>
                    <a:pt x="84" y="45"/>
                    <a:pt x="84" y="45"/>
                    <a:pt x="84" y="45"/>
                  </a:cubicBezTo>
                  <a:cubicBezTo>
                    <a:pt x="84" y="45"/>
                    <a:pt x="84" y="45"/>
                    <a:pt x="85" y="45"/>
                  </a:cubicBezTo>
                  <a:cubicBezTo>
                    <a:pt x="85" y="45"/>
                    <a:pt x="85" y="45"/>
                    <a:pt x="85" y="45"/>
                  </a:cubicBezTo>
                  <a:cubicBezTo>
                    <a:pt x="84" y="45"/>
                    <a:pt x="85" y="45"/>
                    <a:pt x="85" y="45"/>
                  </a:cubicBezTo>
                  <a:cubicBezTo>
                    <a:pt x="85" y="44"/>
                    <a:pt x="85" y="44"/>
                    <a:pt x="85" y="44"/>
                  </a:cubicBezTo>
                  <a:cubicBezTo>
                    <a:pt x="84" y="44"/>
                    <a:pt x="84" y="43"/>
                    <a:pt x="85" y="43"/>
                  </a:cubicBezTo>
                  <a:cubicBezTo>
                    <a:pt x="85" y="43"/>
                    <a:pt x="85" y="42"/>
                    <a:pt x="85" y="42"/>
                  </a:cubicBezTo>
                  <a:cubicBezTo>
                    <a:pt x="86" y="42"/>
                    <a:pt x="86" y="41"/>
                    <a:pt x="86" y="41"/>
                  </a:cubicBezTo>
                  <a:cubicBezTo>
                    <a:pt x="86" y="41"/>
                    <a:pt x="86" y="41"/>
                    <a:pt x="87" y="41"/>
                  </a:cubicBezTo>
                  <a:cubicBezTo>
                    <a:pt x="87" y="41"/>
                    <a:pt x="87" y="41"/>
                    <a:pt x="87" y="41"/>
                  </a:cubicBezTo>
                  <a:cubicBezTo>
                    <a:pt x="87" y="41"/>
                    <a:pt x="87" y="40"/>
                    <a:pt x="87" y="40"/>
                  </a:cubicBezTo>
                  <a:cubicBezTo>
                    <a:pt x="87" y="40"/>
                    <a:pt x="87" y="40"/>
                    <a:pt x="87" y="40"/>
                  </a:cubicBezTo>
                  <a:cubicBezTo>
                    <a:pt x="87" y="40"/>
                    <a:pt x="87" y="40"/>
                    <a:pt x="87" y="40"/>
                  </a:cubicBezTo>
                  <a:cubicBezTo>
                    <a:pt x="87" y="39"/>
                    <a:pt x="87" y="39"/>
                    <a:pt x="87" y="39"/>
                  </a:cubicBezTo>
                  <a:cubicBezTo>
                    <a:pt x="87" y="39"/>
                    <a:pt x="87" y="39"/>
                    <a:pt x="86" y="39"/>
                  </a:cubicBezTo>
                  <a:cubicBezTo>
                    <a:pt x="86" y="39"/>
                    <a:pt x="86" y="39"/>
                    <a:pt x="86" y="39"/>
                  </a:cubicBezTo>
                  <a:cubicBezTo>
                    <a:pt x="86" y="39"/>
                    <a:pt x="86" y="38"/>
                    <a:pt x="86" y="38"/>
                  </a:cubicBezTo>
                  <a:cubicBezTo>
                    <a:pt x="85" y="38"/>
                    <a:pt x="85" y="38"/>
                    <a:pt x="85" y="37"/>
                  </a:cubicBezTo>
                  <a:cubicBezTo>
                    <a:pt x="85" y="37"/>
                    <a:pt x="85" y="36"/>
                    <a:pt x="85" y="36"/>
                  </a:cubicBezTo>
                  <a:cubicBezTo>
                    <a:pt x="85" y="35"/>
                    <a:pt x="85" y="35"/>
                    <a:pt x="85" y="35"/>
                  </a:cubicBezTo>
                  <a:cubicBezTo>
                    <a:pt x="85" y="34"/>
                    <a:pt x="85" y="34"/>
                    <a:pt x="85" y="34"/>
                  </a:cubicBezTo>
                  <a:cubicBezTo>
                    <a:pt x="85" y="34"/>
                    <a:pt x="85" y="34"/>
                    <a:pt x="85" y="33"/>
                  </a:cubicBezTo>
                  <a:cubicBezTo>
                    <a:pt x="85" y="33"/>
                    <a:pt x="85" y="33"/>
                    <a:pt x="85" y="32"/>
                  </a:cubicBezTo>
                  <a:cubicBezTo>
                    <a:pt x="85" y="32"/>
                    <a:pt x="85" y="31"/>
                    <a:pt x="86" y="31"/>
                  </a:cubicBezTo>
                  <a:cubicBezTo>
                    <a:pt x="86" y="31"/>
                    <a:pt x="87" y="31"/>
                    <a:pt x="87" y="31"/>
                  </a:cubicBezTo>
                  <a:cubicBezTo>
                    <a:pt x="87" y="31"/>
                    <a:pt x="87" y="31"/>
                    <a:pt x="87" y="31"/>
                  </a:cubicBezTo>
                  <a:cubicBezTo>
                    <a:pt x="87" y="31"/>
                    <a:pt x="88" y="31"/>
                    <a:pt x="88" y="31"/>
                  </a:cubicBezTo>
                  <a:cubicBezTo>
                    <a:pt x="89" y="32"/>
                    <a:pt x="89" y="32"/>
                    <a:pt x="88" y="32"/>
                  </a:cubicBezTo>
                  <a:cubicBezTo>
                    <a:pt x="88" y="32"/>
                    <a:pt x="88" y="32"/>
                    <a:pt x="88" y="32"/>
                  </a:cubicBezTo>
                  <a:cubicBezTo>
                    <a:pt x="89" y="33"/>
                    <a:pt x="89" y="33"/>
                    <a:pt x="89" y="33"/>
                  </a:cubicBezTo>
                  <a:cubicBezTo>
                    <a:pt x="89" y="33"/>
                    <a:pt x="89" y="33"/>
                    <a:pt x="89" y="33"/>
                  </a:cubicBezTo>
                  <a:cubicBezTo>
                    <a:pt x="90" y="33"/>
                    <a:pt x="90" y="33"/>
                    <a:pt x="90" y="33"/>
                  </a:cubicBezTo>
                  <a:cubicBezTo>
                    <a:pt x="90" y="33"/>
                    <a:pt x="90" y="33"/>
                    <a:pt x="90" y="33"/>
                  </a:cubicBezTo>
                  <a:cubicBezTo>
                    <a:pt x="90" y="33"/>
                    <a:pt x="90" y="33"/>
                    <a:pt x="91" y="33"/>
                  </a:cubicBezTo>
                  <a:cubicBezTo>
                    <a:pt x="91" y="33"/>
                    <a:pt x="91" y="33"/>
                    <a:pt x="91" y="33"/>
                  </a:cubicBezTo>
                  <a:cubicBezTo>
                    <a:pt x="91" y="33"/>
                    <a:pt x="91" y="33"/>
                    <a:pt x="91" y="33"/>
                  </a:cubicBezTo>
                  <a:cubicBezTo>
                    <a:pt x="91" y="33"/>
                    <a:pt x="91" y="33"/>
                    <a:pt x="91" y="33"/>
                  </a:cubicBezTo>
                  <a:cubicBezTo>
                    <a:pt x="91" y="33"/>
                    <a:pt x="91" y="33"/>
                    <a:pt x="91" y="33"/>
                  </a:cubicBezTo>
                  <a:cubicBezTo>
                    <a:pt x="91" y="33"/>
                    <a:pt x="92" y="33"/>
                    <a:pt x="92" y="33"/>
                  </a:cubicBezTo>
                  <a:cubicBezTo>
                    <a:pt x="92" y="33"/>
                    <a:pt x="92" y="33"/>
                    <a:pt x="92" y="32"/>
                  </a:cubicBezTo>
                  <a:cubicBezTo>
                    <a:pt x="92" y="32"/>
                    <a:pt x="92" y="32"/>
                    <a:pt x="92" y="32"/>
                  </a:cubicBezTo>
                  <a:cubicBezTo>
                    <a:pt x="92" y="32"/>
                    <a:pt x="92" y="32"/>
                    <a:pt x="92" y="32"/>
                  </a:cubicBezTo>
                  <a:cubicBezTo>
                    <a:pt x="92" y="32"/>
                    <a:pt x="92" y="32"/>
                    <a:pt x="92" y="32"/>
                  </a:cubicBezTo>
                  <a:cubicBezTo>
                    <a:pt x="92" y="32"/>
                    <a:pt x="92" y="32"/>
                    <a:pt x="93" y="31"/>
                  </a:cubicBezTo>
                  <a:cubicBezTo>
                    <a:pt x="93" y="31"/>
                    <a:pt x="93" y="31"/>
                    <a:pt x="93" y="31"/>
                  </a:cubicBezTo>
                  <a:cubicBezTo>
                    <a:pt x="93" y="31"/>
                    <a:pt x="93" y="31"/>
                    <a:pt x="93" y="31"/>
                  </a:cubicBezTo>
                  <a:cubicBezTo>
                    <a:pt x="93" y="31"/>
                    <a:pt x="93" y="31"/>
                    <a:pt x="93" y="31"/>
                  </a:cubicBezTo>
                  <a:cubicBezTo>
                    <a:pt x="93" y="31"/>
                    <a:pt x="93" y="31"/>
                    <a:pt x="93" y="31"/>
                  </a:cubicBezTo>
                  <a:cubicBezTo>
                    <a:pt x="93" y="31"/>
                    <a:pt x="93" y="31"/>
                    <a:pt x="93" y="31"/>
                  </a:cubicBezTo>
                  <a:cubicBezTo>
                    <a:pt x="93" y="31"/>
                    <a:pt x="93" y="31"/>
                    <a:pt x="93" y="30"/>
                  </a:cubicBezTo>
                  <a:cubicBezTo>
                    <a:pt x="93" y="30"/>
                    <a:pt x="93" y="30"/>
                    <a:pt x="94" y="29"/>
                  </a:cubicBezTo>
                  <a:cubicBezTo>
                    <a:pt x="94" y="29"/>
                    <a:pt x="94" y="29"/>
                    <a:pt x="94" y="29"/>
                  </a:cubicBezTo>
                  <a:cubicBezTo>
                    <a:pt x="95" y="29"/>
                    <a:pt x="95" y="29"/>
                    <a:pt x="95" y="29"/>
                  </a:cubicBezTo>
                  <a:cubicBezTo>
                    <a:pt x="95" y="29"/>
                    <a:pt x="95" y="29"/>
                    <a:pt x="95" y="29"/>
                  </a:cubicBezTo>
                  <a:cubicBezTo>
                    <a:pt x="95" y="29"/>
                    <a:pt x="95" y="29"/>
                    <a:pt x="95" y="29"/>
                  </a:cubicBezTo>
                  <a:cubicBezTo>
                    <a:pt x="95" y="29"/>
                    <a:pt x="95" y="29"/>
                    <a:pt x="96" y="29"/>
                  </a:cubicBezTo>
                  <a:cubicBezTo>
                    <a:pt x="96" y="29"/>
                    <a:pt x="96" y="29"/>
                    <a:pt x="96" y="29"/>
                  </a:cubicBezTo>
                  <a:cubicBezTo>
                    <a:pt x="96" y="29"/>
                    <a:pt x="96" y="29"/>
                    <a:pt x="96" y="29"/>
                  </a:cubicBezTo>
                  <a:cubicBezTo>
                    <a:pt x="96" y="29"/>
                    <a:pt x="96" y="29"/>
                    <a:pt x="96" y="29"/>
                  </a:cubicBezTo>
                  <a:cubicBezTo>
                    <a:pt x="96" y="29"/>
                    <a:pt x="96" y="28"/>
                    <a:pt x="96" y="28"/>
                  </a:cubicBezTo>
                  <a:cubicBezTo>
                    <a:pt x="97" y="28"/>
                    <a:pt x="97" y="28"/>
                    <a:pt x="97" y="28"/>
                  </a:cubicBezTo>
                  <a:cubicBezTo>
                    <a:pt x="97" y="28"/>
                    <a:pt x="97" y="28"/>
                    <a:pt x="97" y="28"/>
                  </a:cubicBezTo>
                  <a:cubicBezTo>
                    <a:pt x="97" y="28"/>
                    <a:pt x="97" y="28"/>
                    <a:pt x="97" y="28"/>
                  </a:cubicBezTo>
                  <a:cubicBezTo>
                    <a:pt x="97" y="27"/>
                    <a:pt x="97" y="27"/>
                    <a:pt x="97" y="27"/>
                  </a:cubicBezTo>
                  <a:cubicBezTo>
                    <a:pt x="97" y="27"/>
                    <a:pt x="97" y="27"/>
                    <a:pt x="97" y="27"/>
                  </a:cubicBezTo>
                  <a:cubicBezTo>
                    <a:pt x="97" y="27"/>
                    <a:pt x="97" y="27"/>
                    <a:pt x="97" y="26"/>
                  </a:cubicBezTo>
                  <a:cubicBezTo>
                    <a:pt x="97" y="26"/>
                    <a:pt x="97" y="26"/>
                    <a:pt x="97" y="25"/>
                  </a:cubicBezTo>
                  <a:cubicBezTo>
                    <a:pt x="97" y="25"/>
                    <a:pt x="97" y="25"/>
                    <a:pt x="97" y="25"/>
                  </a:cubicBezTo>
                  <a:cubicBezTo>
                    <a:pt x="97" y="25"/>
                    <a:pt x="97" y="25"/>
                    <a:pt x="97" y="25"/>
                  </a:cubicBezTo>
                  <a:cubicBezTo>
                    <a:pt x="97" y="24"/>
                    <a:pt x="98" y="24"/>
                    <a:pt x="98" y="23"/>
                  </a:cubicBezTo>
                  <a:cubicBezTo>
                    <a:pt x="98" y="23"/>
                    <a:pt x="99" y="23"/>
                    <a:pt x="99" y="23"/>
                  </a:cubicBezTo>
                  <a:cubicBezTo>
                    <a:pt x="99" y="23"/>
                    <a:pt x="99" y="23"/>
                    <a:pt x="99" y="23"/>
                  </a:cubicBezTo>
                  <a:cubicBezTo>
                    <a:pt x="99" y="23"/>
                    <a:pt x="99" y="23"/>
                    <a:pt x="99" y="23"/>
                  </a:cubicBezTo>
                  <a:cubicBezTo>
                    <a:pt x="99" y="23"/>
                    <a:pt x="100" y="23"/>
                    <a:pt x="100" y="23"/>
                  </a:cubicBezTo>
                  <a:cubicBezTo>
                    <a:pt x="100" y="23"/>
                    <a:pt x="100" y="23"/>
                    <a:pt x="100" y="23"/>
                  </a:cubicBezTo>
                  <a:cubicBezTo>
                    <a:pt x="100" y="23"/>
                    <a:pt x="100" y="23"/>
                    <a:pt x="100" y="23"/>
                  </a:cubicBezTo>
                  <a:cubicBezTo>
                    <a:pt x="100" y="23"/>
                    <a:pt x="100" y="23"/>
                    <a:pt x="100" y="23"/>
                  </a:cubicBezTo>
                  <a:cubicBezTo>
                    <a:pt x="100" y="23"/>
                    <a:pt x="100" y="23"/>
                    <a:pt x="100" y="23"/>
                  </a:cubicBezTo>
                  <a:cubicBezTo>
                    <a:pt x="100" y="22"/>
                    <a:pt x="100" y="22"/>
                    <a:pt x="100" y="22"/>
                  </a:cubicBezTo>
                  <a:cubicBezTo>
                    <a:pt x="100" y="21"/>
                    <a:pt x="100" y="21"/>
                    <a:pt x="101" y="21"/>
                  </a:cubicBezTo>
                  <a:cubicBezTo>
                    <a:pt x="101" y="21"/>
                    <a:pt x="101" y="22"/>
                    <a:pt x="101" y="22"/>
                  </a:cubicBezTo>
                  <a:cubicBezTo>
                    <a:pt x="102" y="22"/>
                    <a:pt x="102" y="22"/>
                    <a:pt x="102" y="22"/>
                  </a:cubicBezTo>
                  <a:cubicBezTo>
                    <a:pt x="102" y="22"/>
                    <a:pt x="102" y="22"/>
                    <a:pt x="102" y="22"/>
                  </a:cubicBezTo>
                  <a:cubicBezTo>
                    <a:pt x="102" y="22"/>
                    <a:pt x="102" y="21"/>
                    <a:pt x="102" y="21"/>
                  </a:cubicBezTo>
                  <a:cubicBezTo>
                    <a:pt x="102" y="21"/>
                    <a:pt x="103" y="21"/>
                    <a:pt x="103" y="21"/>
                  </a:cubicBezTo>
                  <a:cubicBezTo>
                    <a:pt x="103" y="21"/>
                    <a:pt x="103" y="21"/>
                    <a:pt x="103" y="21"/>
                  </a:cubicBezTo>
                  <a:cubicBezTo>
                    <a:pt x="103" y="21"/>
                    <a:pt x="103" y="21"/>
                    <a:pt x="103" y="21"/>
                  </a:cubicBezTo>
                  <a:cubicBezTo>
                    <a:pt x="103" y="21"/>
                    <a:pt x="103" y="20"/>
                    <a:pt x="104" y="20"/>
                  </a:cubicBezTo>
                  <a:cubicBezTo>
                    <a:pt x="104" y="20"/>
                    <a:pt x="104" y="20"/>
                    <a:pt x="104" y="20"/>
                  </a:cubicBezTo>
                  <a:cubicBezTo>
                    <a:pt x="104" y="20"/>
                    <a:pt x="105" y="20"/>
                    <a:pt x="105" y="20"/>
                  </a:cubicBezTo>
                  <a:cubicBezTo>
                    <a:pt x="105" y="20"/>
                    <a:pt x="105" y="20"/>
                    <a:pt x="106" y="21"/>
                  </a:cubicBezTo>
                  <a:cubicBezTo>
                    <a:pt x="106" y="21"/>
                    <a:pt x="106" y="21"/>
                    <a:pt x="106" y="21"/>
                  </a:cubicBezTo>
                  <a:cubicBezTo>
                    <a:pt x="106" y="21"/>
                    <a:pt x="106" y="21"/>
                    <a:pt x="106" y="21"/>
                  </a:cubicBezTo>
                  <a:cubicBezTo>
                    <a:pt x="106" y="21"/>
                    <a:pt x="107" y="21"/>
                    <a:pt x="107" y="21"/>
                  </a:cubicBezTo>
                  <a:cubicBezTo>
                    <a:pt x="107" y="21"/>
                    <a:pt x="107" y="21"/>
                    <a:pt x="107" y="21"/>
                  </a:cubicBezTo>
                  <a:cubicBezTo>
                    <a:pt x="107" y="21"/>
                    <a:pt x="107" y="21"/>
                    <a:pt x="107" y="21"/>
                  </a:cubicBezTo>
                  <a:cubicBezTo>
                    <a:pt x="107" y="21"/>
                    <a:pt x="107" y="20"/>
                    <a:pt x="107" y="20"/>
                  </a:cubicBezTo>
                  <a:cubicBezTo>
                    <a:pt x="107" y="20"/>
                    <a:pt x="107" y="20"/>
                    <a:pt x="107" y="20"/>
                  </a:cubicBezTo>
                  <a:cubicBezTo>
                    <a:pt x="107" y="20"/>
                    <a:pt x="106" y="20"/>
                    <a:pt x="106" y="20"/>
                  </a:cubicBezTo>
                  <a:cubicBezTo>
                    <a:pt x="106" y="20"/>
                    <a:pt x="106" y="20"/>
                    <a:pt x="106" y="19"/>
                  </a:cubicBezTo>
                  <a:cubicBezTo>
                    <a:pt x="106" y="19"/>
                    <a:pt x="106" y="19"/>
                    <a:pt x="106" y="19"/>
                  </a:cubicBezTo>
                  <a:cubicBezTo>
                    <a:pt x="106" y="19"/>
                    <a:pt x="106" y="19"/>
                    <a:pt x="105" y="19"/>
                  </a:cubicBezTo>
                  <a:cubicBezTo>
                    <a:pt x="105" y="19"/>
                    <a:pt x="105" y="18"/>
                    <a:pt x="105" y="18"/>
                  </a:cubicBezTo>
                  <a:cubicBezTo>
                    <a:pt x="104" y="18"/>
                    <a:pt x="104" y="18"/>
                    <a:pt x="104" y="18"/>
                  </a:cubicBezTo>
                  <a:cubicBezTo>
                    <a:pt x="104" y="17"/>
                    <a:pt x="104" y="17"/>
                    <a:pt x="104" y="17"/>
                  </a:cubicBezTo>
                  <a:cubicBezTo>
                    <a:pt x="104" y="17"/>
                    <a:pt x="104" y="17"/>
                    <a:pt x="104" y="17"/>
                  </a:cubicBezTo>
                  <a:cubicBezTo>
                    <a:pt x="104" y="17"/>
                    <a:pt x="104" y="17"/>
                    <a:pt x="103" y="17"/>
                  </a:cubicBezTo>
                  <a:cubicBezTo>
                    <a:pt x="103" y="17"/>
                    <a:pt x="103" y="17"/>
                    <a:pt x="103" y="17"/>
                  </a:cubicBezTo>
                  <a:cubicBezTo>
                    <a:pt x="103" y="17"/>
                    <a:pt x="103" y="17"/>
                    <a:pt x="103" y="17"/>
                  </a:cubicBezTo>
                  <a:cubicBezTo>
                    <a:pt x="102" y="17"/>
                    <a:pt x="102" y="17"/>
                    <a:pt x="102" y="17"/>
                  </a:cubicBezTo>
                  <a:cubicBezTo>
                    <a:pt x="102" y="16"/>
                    <a:pt x="102" y="16"/>
                    <a:pt x="102" y="16"/>
                  </a:cubicBezTo>
                  <a:cubicBezTo>
                    <a:pt x="102" y="16"/>
                    <a:pt x="101" y="16"/>
                    <a:pt x="101" y="16"/>
                  </a:cubicBezTo>
                  <a:cubicBezTo>
                    <a:pt x="101" y="16"/>
                    <a:pt x="101" y="16"/>
                    <a:pt x="101" y="16"/>
                  </a:cubicBezTo>
                  <a:cubicBezTo>
                    <a:pt x="101" y="15"/>
                    <a:pt x="101" y="15"/>
                    <a:pt x="101" y="15"/>
                  </a:cubicBezTo>
                  <a:cubicBezTo>
                    <a:pt x="101" y="15"/>
                    <a:pt x="100" y="15"/>
                    <a:pt x="100" y="15"/>
                  </a:cubicBezTo>
                  <a:cubicBezTo>
                    <a:pt x="100" y="15"/>
                    <a:pt x="100" y="15"/>
                    <a:pt x="100" y="15"/>
                  </a:cubicBezTo>
                  <a:cubicBezTo>
                    <a:pt x="100" y="15"/>
                    <a:pt x="99" y="15"/>
                    <a:pt x="99" y="16"/>
                  </a:cubicBezTo>
                  <a:cubicBezTo>
                    <a:pt x="99" y="16"/>
                    <a:pt x="99" y="16"/>
                    <a:pt x="99" y="16"/>
                  </a:cubicBezTo>
                  <a:cubicBezTo>
                    <a:pt x="99" y="16"/>
                    <a:pt x="99" y="16"/>
                    <a:pt x="99" y="16"/>
                  </a:cubicBezTo>
                  <a:cubicBezTo>
                    <a:pt x="99" y="16"/>
                    <a:pt x="99" y="16"/>
                    <a:pt x="99" y="17"/>
                  </a:cubicBezTo>
                  <a:cubicBezTo>
                    <a:pt x="99" y="17"/>
                    <a:pt x="99" y="17"/>
                    <a:pt x="99" y="18"/>
                  </a:cubicBezTo>
                  <a:cubicBezTo>
                    <a:pt x="98" y="18"/>
                    <a:pt x="98" y="18"/>
                    <a:pt x="98" y="18"/>
                  </a:cubicBezTo>
                  <a:cubicBezTo>
                    <a:pt x="98" y="18"/>
                    <a:pt x="97" y="18"/>
                    <a:pt x="97" y="18"/>
                  </a:cubicBezTo>
                  <a:cubicBezTo>
                    <a:pt x="97" y="17"/>
                    <a:pt x="97" y="17"/>
                    <a:pt x="97" y="17"/>
                  </a:cubicBezTo>
                  <a:cubicBezTo>
                    <a:pt x="97" y="17"/>
                    <a:pt x="97" y="17"/>
                    <a:pt x="97" y="17"/>
                  </a:cubicBezTo>
                  <a:cubicBezTo>
                    <a:pt x="97" y="17"/>
                    <a:pt x="96" y="17"/>
                    <a:pt x="96" y="17"/>
                  </a:cubicBezTo>
                  <a:cubicBezTo>
                    <a:pt x="96" y="17"/>
                    <a:pt x="96" y="17"/>
                    <a:pt x="96" y="17"/>
                  </a:cubicBezTo>
                  <a:cubicBezTo>
                    <a:pt x="96" y="17"/>
                    <a:pt x="96" y="17"/>
                    <a:pt x="96" y="17"/>
                  </a:cubicBezTo>
                  <a:cubicBezTo>
                    <a:pt x="96" y="17"/>
                    <a:pt x="96" y="17"/>
                    <a:pt x="96" y="17"/>
                  </a:cubicBezTo>
                  <a:cubicBezTo>
                    <a:pt x="96" y="17"/>
                    <a:pt x="95" y="17"/>
                    <a:pt x="95" y="17"/>
                  </a:cubicBezTo>
                  <a:cubicBezTo>
                    <a:pt x="95" y="17"/>
                    <a:pt x="95" y="17"/>
                    <a:pt x="95" y="17"/>
                  </a:cubicBezTo>
                  <a:cubicBezTo>
                    <a:pt x="95" y="17"/>
                    <a:pt x="95" y="18"/>
                    <a:pt x="95" y="18"/>
                  </a:cubicBezTo>
                  <a:cubicBezTo>
                    <a:pt x="95" y="18"/>
                    <a:pt x="94" y="18"/>
                    <a:pt x="94" y="19"/>
                  </a:cubicBezTo>
                  <a:cubicBezTo>
                    <a:pt x="94" y="19"/>
                    <a:pt x="94" y="19"/>
                    <a:pt x="94" y="19"/>
                  </a:cubicBezTo>
                  <a:cubicBezTo>
                    <a:pt x="93" y="19"/>
                    <a:pt x="93" y="19"/>
                    <a:pt x="93" y="19"/>
                  </a:cubicBezTo>
                  <a:cubicBezTo>
                    <a:pt x="93" y="19"/>
                    <a:pt x="93" y="18"/>
                    <a:pt x="93" y="18"/>
                  </a:cubicBezTo>
                  <a:cubicBezTo>
                    <a:pt x="92" y="18"/>
                    <a:pt x="92" y="18"/>
                    <a:pt x="92" y="18"/>
                  </a:cubicBezTo>
                  <a:cubicBezTo>
                    <a:pt x="92" y="18"/>
                    <a:pt x="92" y="18"/>
                    <a:pt x="92" y="18"/>
                  </a:cubicBezTo>
                  <a:cubicBezTo>
                    <a:pt x="92" y="18"/>
                    <a:pt x="92" y="18"/>
                    <a:pt x="92" y="18"/>
                  </a:cubicBezTo>
                  <a:cubicBezTo>
                    <a:pt x="92" y="18"/>
                    <a:pt x="91" y="17"/>
                    <a:pt x="91" y="17"/>
                  </a:cubicBezTo>
                  <a:cubicBezTo>
                    <a:pt x="91" y="17"/>
                    <a:pt x="91" y="16"/>
                    <a:pt x="91" y="16"/>
                  </a:cubicBezTo>
                  <a:cubicBezTo>
                    <a:pt x="91" y="16"/>
                    <a:pt x="91" y="15"/>
                    <a:pt x="91" y="15"/>
                  </a:cubicBezTo>
                  <a:cubicBezTo>
                    <a:pt x="91" y="15"/>
                    <a:pt x="91" y="15"/>
                    <a:pt x="91" y="14"/>
                  </a:cubicBezTo>
                  <a:cubicBezTo>
                    <a:pt x="91" y="14"/>
                    <a:pt x="90" y="14"/>
                    <a:pt x="90" y="14"/>
                  </a:cubicBezTo>
                  <a:cubicBezTo>
                    <a:pt x="90" y="14"/>
                    <a:pt x="90" y="14"/>
                    <a:pt x="90" y="13"/>
                  </a:cubicBezTo>
                  <a:cubicBezTo>
                    <a:pt x="90" y="13"/>
                    <a:pt x="90" y="12"/>
                    <a:pt x="91" y="12"/>
                  </a:cubicBezTo>
                  <a:cubicBezTo>
                    <a:pt x="91" y="12"/>
                    <a:pt x="91" y="12"/>
                    <a:pt x="91" y="12"/>
                  </a:cubicBezTo>
                  <a:cubicBezTo>
                    <a:pt x="91" y="12"/>
                    <a:pt x="91" y="11"/>
                    <a:pt x="90" y="11"/>
                  </a:cubicBezTo>
                  <a:cubicBezTo>
                    <a:pt x="90" y="11"/>
                    <a:pt x="90" y="11"/>
                    <a:pt x="90" y="10"/>
                  </a:cubicBezTo>
                  <a:cubicBezTo>
                    <a:pt x="90" y="10"/>
                    <a:pt x="90" y="10"/>
                    <a:pt x="90" y="10"/>
                  </a:cubicBezTo>
                  <a:cubicBezTo>
                    <a:pt x="90" y="10"/>
                    <a:pt x="90" y="10"/>
                    <a:pt x="90" y="10"/>
                  </a:cubicBezTo>
                  <a:cubicBezTo>
                    <a:pt x="90" y="9"/>
                    <a:pt x="90" y="9"/>
                    <a:pt x="90" y="9"/>
                  </a:cubicBezTo>
                  <a:cubicBezTo>
                    <a:pt x="90" y="9"/>
                    <a:pt x="90" y="9"/>
                    <a:pt x="90" y="9"/>
                  </a:cubicBezTo>
                  <a:cubicBezTo>
                    <a:pt x="90" y="8"/>
                    <a:pt x="90" y="8"/>
                    <a:pt x="90" y="8"/>
                  </a:cubicBezTo>
                  <a:cubicBezTo>
                    <a:pt x="91" y="8"/>
                    <a:pt x="91" y="8"/>
                    <a:pt x="91" y="7"/>
                  </a:cubicBezTo>
                  <a:cubicBezTo>
                    <a:pt x="91" y="7"/>
                    <a:pt x="91" y="7"/>
                    <a:pt x="91" y="7"/>
                  </a:cubicBezTo>
                  <a:cubicBezTo>
                    <a:pt x="91" y="7"/>
                    <a:pt x="91" y="7"/>
                    <a:pt x="91" y="7"/>
                  </a:cubicBezTo>
                  <a:cubicBezTo>
                    <a:pt x="91" y="6"/>
                    <a:pt x="91" y="6"/>
                    <a:pt x="91" y="6"/>
                  </a:cubicBezTo>
                  <a:cubicBezTo>
                    <a:pt x="91" y="6"/>
                    <a:pt x="91" y="6"/>
                    <a:pt x="91" y="6"/>
                  </a:cubicBezTo>
                  <a:cubicBezTo>
                    <a:pt x="90" y="6"/>
                    <a:pt x="90" y="6"/>
                    <a:pt x="90" y="6"/>
                  </a:cubicBezTo>
                  <a:cubicBezTo>
                    <a:pt x="90" y="6"/>
                    <a:pt x="90" y="6"/>
                    <a:pt x="90" y="6"/>
                  </a:cubicBezTo>
                  <a:cubicBezTo>
                    <a:pt x="90" y="5"/>
                    <a:pt x="90" y="5"/>
                    <a:pt x="90" y="5"/>
                  </a:cubicBezTo>
                  <a:cubicBezTo>
                    <a:pt x="90" y="5"/>
                    <a:pt x="90" y="5"/>
                    <a:pt x="90" y="5"/>
                  </a:cubicBezTo>
                  <a:cubicBezTo>
                    <a:pt x="90" y="5"/>
                    <a:pt x="89" y="6"/>
                    <a:pt x="89" y="6"/>
                  </a:cubicBezTo>
                  <a:cubicBezTo>
                    <a:pt x="89" y="6"/>
                    <a:pt x="89" y="6"/>
                    <a:pt x="89" y="6"/>
                  </a:cubicBezTo>
                  <a:cubicBezTo>
                    <a:pt x="89" y="6"/>
                    <a:pt x="89" y="6"/>
                    <a:pt x="89" y="6"/>
                  </a:cubicBezTo>
                  <a:cubicBezTo>
                    <a:pt x="89" y="6"/>
                    <a:pt x="89" y="6"/>
                    <a:pt x="88" y="6"/>
                  </a:cubicBezTo>
                  <a:cubicBezTo>
                    <a:pt x="88" y="6"/>
                    <a:pt x="88" y="6"/>
                    <a:pt x="88" y="6"/>
                  </a:cubicBezTo>
                  <a:cubicBezTo>
                    <a:pt x="88" y="6"/>
                    <a:pt x="87" y="6"/>
                    <a:pt x="87" y="6"/>
                  </a:cubicBezTo>
                  <a:cubicBezTo>
                    <a:pt x="87" y="6"/>
                    <a:pt x="86" y="6"/>
                    <a:pt x="86" y="6"/>
                  </a:cubicBezTo>
                  <a:cubicBezTo>
                    <a:pt x="85" y="6"/>
                    <a:pt x="85" y="5"/>
                    <a:pt x="85" y="5"/>
                  </a:cubicBezTo>
                  <a:cubicBezTo>
                    <a:pt x="85" y="5"/>
                    <a:pt x="85" y="5"/>
                    <a:pt x="85" y="4"/>
                  </a:cubicBezTo>
                  <a:cubicBezTo>
                    <a:pt x="84" y="4"/>
                    <a:pt x="84" y="4"/>
                    <a:pt x="84" y="4"/>
                  </a:cubicBezTo>
                  <a:cubicBezTo>
                    <a:pt x="84" y="4"/>
                    <a:pt x="84" y="4"/>
                    <a:pt x="84" y="5"/>
                  </a:cubicBezTo>
                  <a:cubicBezTo>
                    <a:pt x="83" y="5"/>
                    <a:pt x="83" y="5"/>
                    <a:pt x="83" y="5"/>
                  </a:cubicBezTo>
                  <a:cubicBezTo>
                    <a:pt x="82" y="5"/>
                    <a:pt x="82" y="6"/>
                    <a:pt x="82" y="6"/>
                  </a:cubicBezTo>
                  <a:cubicBezTo>
                    <a:pt x="82" y="6"/>
                    <a:pt x="82" y="6"/>
                    <a:pt x="82" y="6"/>
                  </a:cubicBezTo>
                  <a:cubicBezTo>
                    <a:pt x="82" y="6"/>
                    <a:pt x="82" y="6"/>
                    <a:pt x="82" y="6"/>
                  </a:cubicBezTo>
                  <a:cubicBezTo>
                    <a:pt x="82" y="7"/>
                    <a:pt x="82" y="7"/>
                    <a:pt x="82" y="7"/>
                  </a:cubicBezTo>
                  <a:cubicBezTo>
                    <a:pt x="82" y="7"/>
                    <a:pt x="82" y="7"/>
                    <a:pt x="82" y="7"/>
                  </a:cubicBezTo>
                  <a:cubicBezTo>
                    <a:pt x="82" y="7"/>
                    <a:pt x="82" y="8"/>
                    <a:pt x="81" y="8"/>
                  </a:cubicBezTo>
                  <a:cubicBezTo>
                    <a:pt x="81" y="9"/>
                    <a:pt x="80" y="9"/>
                    <a:pt x="80" y="9"/>
                  </a:cubicBezTo>
                  <a:cubicBezTo>
                    <a:pt x="80" y="9"/>
                    <a:pt x="80" y="9"/>
                    <a:pt x="80" y="9"/>
                  </a:cubicBezTo>
                  <a:cubicBezTo>
                    <a:pt x="80" y="9"/>
                    <a:pt x="79" y="9"/>
                    <a:pt x="79" y="8"/>
                  </a:cubicBezTo>
                  <a:cubicBezTo>
                    <a:pt x="79" y="8"/>
                    <a:pt x="79" y="8"/>
                    <a:pt x="79" y="8"/>
                  </a:cubicBezTo>
                  <a:cubicBezTo>
                    <a:pt x="79" y="9"/>
                    <a:pt x="78" y="9"/>
                    <a:pt x="78" y="9"/>
                  </a:cubicBezTo>
                  <a:cubicBezTo>
                    <a:pt x="78" y="10"/>
                    <a:pt x="77" y="10"/>
                    <a:pt x="77" y="10"/>
                  </a:cubicBezTo>
                  <a:cubicBezTo>
                    <a:pt x="77" y="10"/>
                    <a:pt x="76" y="10"/>
                    <a:pt x="76" y="10"/>
                  </a:cubicBezTo>
                  <a:cubicBezTo>
                    <a:pt x="76" y="10"/>
                    <a:pt x="76" y="10"/>
                    <a:pt x="76" y="10"/>
                  </a:cubicBezTo>
                  <a:cubicBezTo>
                    <a:pt x="76" y="10"/>
                    <a:pt x="76" y="10"/>
                    <a:pt x="76" y="10"/>
                  </a:cubicBezTo>
                  <a:cubicBezTo>
                    <a:pt x="76" y="10"/>
                    <a:pt x="75" y="10"/>
                    <a:pt x="75" y="10"/>
                  </a:cubicBezTo>
                  <a:cubicBezTo>
                    <a:pt x="75" y="10"/>
                    <a:pt x="75" y="10"/>
                    <a:pt x="75" y="10"/>
                  </a:cubicBezTo>
                  <a:cubicBezTo>
                    <a:pt x="75" y="10"/>
                    <a:pt x="75" y="11"/>
                    <a:pt x="75" y="11"/>
                  </a:cubicBezTo>
                  <a:cubicBezTo>
                    <a:pt x="75" y="11"/>
                    <a:pt x="74" y="11"/>
                    <a:pt x="73" y="11"/>
                  </a:cubicBezTo>
                  <a:cubicBezTo>
                    <a:pt x="73" y="12"/>
                    <a:pt x="72" y="12"/>
                    <a:pt x="72" y="12"/>
                  </a:cubicBezTo>
                  <a:cubicBezTo>
                    <a:pt x="71" y="12"/>
                    <a:pt x="71" y="12"/>
                    <a:pt x="71" y="12"/>
                  </a:cubicBezTo>
                  <a:cubicBezTo>
                    <a:pt x="71" y="12"/>
                    <a:pt x="70" y="11"/>
                    <a:pt x="70" y="11"/>
                  </a:cubicBezTo>
                  <a:cubicBezTo>
                    <a:pt x="69" y="11"/>
                    <a:pt x="69" y="11"/>
                    <a:pt x="69" y="11"/>
                  </a:cubicBezTo>
                  <a:cubicBezTo>
                    <a:pt x="69" y="11"/>
                    <a:pt x="69" y="11"/>
                    <a:pt x="69" y="11"/>
                  </a:cubicBezTo>
                  <a:cubicBezTo>
                    <a:pt x="69" y="11"/>
                    <a:pt x="69" y="11"/>
                    <a:pt x="68" y="11"/>
                  </a:cubicBezTo>
                  <a:cubicBezTo>
                    <a:pt x="68" y="11"/>
                    <a:pt x="68" y="11"/>
                    <a:pt x="68" y="11"/>
                  </a:cubicBezTo>
                  <a:cubicBezTo>
                    <a:pt x="68" y="11"/>
                    <a:pt x="68" y="11"/>
                    <a:pt x="67" y="11"/>
                  </a:cubicBezTo>
                  <a:cubicBezTo>
                    <a:pt x="67" y="11"/>
                    <a:pt x="67" y="11"/>
                    <a:pt x="67" y="11"/>
                  </a:cubicBezTo>
                  <a:cubicBezTo>
                    <a:pt x="67" y="11"/>
                    <a:pt x="66" y="11"/>
                    <a:pt x="65" y="11"/>
                  </a:cubicBezTo>
                  <a:cubicBezTo>
                    <a:pt x="65" y="10"/>
                    <a:pt x="65" y="10"/>
                    <a:pt x="65" y="10"/>
                  </a:cubicBezTo>
                  <a:cubicBezTo>
                    <a:pt x="65" y="10"/>
                    <a:pt x="64" y="10"/>
                    <a:pt x="64" y="10"/>
                  </a:cubicBezTo>
                  <a:cubicBezTo>
                    <a:pt x="64" y="10"/>
                    <a:pt x="64" y="10"/>
                    <a:pt x="64" y="10"/>
                  </a:cubicBezTo>
                  <a:cubicBezTo>
                    <a:pt x="64" y="10"/>
                    <a:pt x="64" y="10"/>
                    <a:pt x="64" y="10"/>
                  </a:cubicBezTo>
                  <a:cubicBezTo>
                    <a:pt x="64" y="10"/>
                    <a:pt x="64" y="10"/>
                    <a:pt x="63" y="10"/>
                  </a:cubicBezTo>
                  <a:cubicBezTo>
                    <a:pt x="63" y="9"/>
                    <a:pt x="63" y="9"/>
                    <a:pt x="63" y="9"/>
                  </a:cubicBezTo>
                  <a:cubicBezTo>
                    <a:pt x="63" y="9"/>
                    <a:pt x="63" y="9"/>
                    <a:pt x="63" y="9"/>
                  </a:cubicBezTo>
                  <a:cubicBezTo>
                    <a:pt x="63" y="8"/>
                    <a:pt x="62" y="8"/>
                    <a:pt x="62" y="8"/>
                  </a:cubicBezTo>
                  <a:cubicBezTo>
                    <a:pt x="62" y="8"/>
                    <a:pt x="62" y="8"/>
                    <a:pt x="62" y="8"/>
                  </a:cubicBezTo>
                  <a:cubicBezTo>
                    <a:pt x="62" y="8"/>
                    <a:pt x="62" y="8"/>
                    <a:pt x="61" y="8"/>
                  </a:cubicBezTo>
                  <a:cubicBezTo>
                    <a:pt x="61" y="8"/>
                    <a:pt x="61" y="8"/>
                    <a:pt x="61" y="8"/>
                  </a:cubicBezTo>
                  <a:cubicBezTo>
                    <a:pt x="60" y="8"/>
                    <a:pt x="60" y="7"/>
                    <a:pt x="60" y="7"/>
                  </a:cubicBezTo>
                  <a:cubicBezTo>
                    <a:pt x="60" y="7"/>
                    <a:pt x="60" y="7"/>
                    <a:pt x="60" y="7"/>
                  </a:cubicBezTo>
                  <a:cubicBezTo>
                    <a:pt x="60" y="7"/>
                    <a:pt x="60" y="7"/>
                    <a:pt x="60" y="7"/>
                  </a:cubicBezTo>
                  <a:cubicBezTo>
                    <a:pt x="59" y="7"/>
                    <a:pt x="59" y="7"/>
                    <a:pt x="59" y="7"/>
                  </a:cubicBezTo>
                  <a:cubicBezTo>
                    <a:pt x="58" y="7"/>
                    <a:pt x="58" y="7"/>
                    <a:pt x="58" y="7"/>
                  </a:cubicBezTo>
                  <a:cubicBezTo>
                    <a:pt x="57" y="7"/>
                    <a:pt x="57" y="7"/>
                    <a:pt x="57" y="6"/>
                  </a:cubicBezTo>
                  <a:cubicBezTo>
                    <a:pt x="57" y="6"/>
                    <a:pt x="57" y="6"/>
                    <a:pt x="57" y="6"/>
                  </a:cubicBezTo>
                  <a:cubicBezTo>
                    <a:pt x="57" y="6"/>
                    <a:pt x="56" y="6"/>
                    <a:pt x="56" y="6"/>
                  </a:cubicBezTo>
                  <a:cubicBezTo>
                    <a:pt x="56" y="6"/>
                    <a:pt x="56" y="6"/>
                    <a:pt x="56" y="6"/>
                  </a:cubicBezTo>
                  <a:cubicBezTo>
                    <a:pt x="56" y="6"/>
                    <a:pt x="55" y="6"/>
                    <a:pt x="55" y="6"/>
                  </a:cubicBezTo>
                  <a:cubicBezTo>
                    <a:pt x="55" y="6"/>
                    <a:pt x="55" y="6"/>
                    <a:pt x="55" y="6"/>
                  </a:cubicBezTo>
                  <a:cubicBezTo>
                    <a:pt x="54" y="6"/>
                    <a:pt x="54" y="6"/>
                    <a:pt x="54" y="6"/>
                  </a:cubicBezTo>
                  <a:cubicBezTo>
                    <a:pt x="54" y="6"/>
                    <a:pt x="54" y="6"/>
                    <a:pt x="54" y="6"/>
                  </a:cubicBezTo>
                  <a:cubicBezTo>
                    <a:pt x="54" y="6"/>
                    <a:pt x="54" y="6"/>
                    <a:pt x="54" y="6"/>
                  </a:cubicBezTo>
                  <a:cubicBezTo>
                    <a:pt x="54" y="6"/>
                    <a:pt x="53" y="7"/>
                    <a:pt x="53" y="7"/>
                  </a:cubicBezTo>
                  <a:cubicBezTo>
                    <a:pt x="52" y="7"/>
                    <a:pt x="52" y="7"/>
                    <a:pt x="52" y="7"/>
                  </a:cubicBezTo>
                  <a:cubicBezTo>
                    <a:pt x="52" y="7"/>
                    <a:pt x="52" y="7"/>
                    <a:pt x="52" y="7"/>
                  </a:cubicBezTo>
                  <a:cubicBezTo>
                    <a:pt x="52" y="7"/>
                    <a:pt x="52" y="7"/>
                    <a:pt x="52" y="7"/>
                  </a:cubicBezTo>
                  <a:cubicBezTo>
                    <a:pt x="52" y="7"/>
                    <a:pt x="52" y="7"/>
                    <a:pt x="52" y="7"/>
                  </a:cubicBezTo>
                  <a:cubicBezTo>
                    <a:pt x="52" y="7"/>
                    <a:pt x="51" y="8"/>
                    <a:pt x="51" y="8"/>
                  </a:cubicBezTo>
                  <a:cubicBezTo>
                    <a:pt x="51" y="8"/>
                    <a:pt x="51" y="8"/>
                    <a:pt x="50" y="8"/>
                  </a:cubicBezTo>
                  <a:cubicBezTo>
                    <a:pt x="50" y="8"/>
                    <a:pt x="50" y="8"/>
                    <a:pt x="50" y="8"/>
                  </a:cubicBezTo>
                  <a:cubicBezTo>
                    <a:pt x="50" y="8"/>
                    <a:pt x="50" y="8"/>
                    <a:pt x="49" y="8"/>
                  </a:cubicBezTo>
                  <a:cubicBezTo>
                    <a:pt x="49" y="8"/>
                    <a:pt x="49" y="8"/>
                    <a:pt x="48" y="8"/>
                  </a:cubicBezTo>
                  <a:cubicBezTo>
                    <a:pt x="48" y="8"/>
                    <a:pt x="48" y="8"/>
                    <a:pt x="48" y="8"/>
                  </a:cubicBezTo>
                  <a:cubicBezTo>
                    <a:pt x="47" y="7"/>
                    <a:pt x="47" y="7"/>
                    <a:pt x="47" y="7"/>
                  </a:cubicBezTo>
                  <a:cubicBezTo>
                    <a:pt x="47" y="7"/>
                    <a:pt x="47" y="7"/>
                    <a:pt x="47" y="7"/>
                  </a:cubicBezTo>
                  <a:cubicBezTo>
                    <a:pt x="47" y="7"/>
                    <a:pt x="46" y="7"/>
                    <a:pt x="46" y="7"/>
                  </a:cubicBezTo>
                  <a:cubicBezTo>
                    <a:pt x="46" y="7"/>
                    <a:pt x="46" y="7"/>
                    <a:pt x="46" y="7"/>
                  </a:cubicBezTo>
                  <a:cubicBezTo>
                    <a:pt x="46" y="7"/>
                    <a:pt x="46" y="7"/>
                    <a:pt x="46" y="7"/>
                  </a:cubicBezTo>
                  <a:cubicBezTo>
                    <a:pt x="45" y="7"/>
                    <a:pt x="45" y="7"/>
                    <a:pt x="44" y="7"/>
                  </a:cubicBezTo>
                  <a:cubicBezTo>
                    <a:pt x="44" y="7"/>
                    <a:pt x="43" y="6"/>
                    <a:pt x="43" y="6"/>
                  </a:cubicBezTo>
                  <a:cubicBezTo>
                    <a:pt x="43" y="5"/>
                    <a:pt x="42" y="5"/>
                    <a:pt x="42" y="5"/>
                  </a:cubicBezTo>
                  <a:cubicBezTo>
                    <a:pt x="42" y="5"/>
                    <a:pt x="42" y="4"/>
                    <a:pt x="42" y="4"/>
                  </a:cubicBezTo>
                  <a:cubicBezTo>
                    <a:pt x="42" y="4"/>
                    <a:pt x="42" y="4"/>
                    <a:pt x="42" y="4"/>
                  </a:cubicBezTo>
                  <a:cubicBezTo>
                    <a:pt x="42" y="4"/>
                    <a:pt x="41" y="4"/>
                    <a:pt x="41" y="3"/>
                  </a:cubicBezTo>
                  <a:cubicBezTo>
                    <a:pt x="41" y="3"/>
                    <a:pt x="41" y="3"/>
                    <a:pt x="41" y="2"/>
                  </a:cubicBezTo>
                  <a:cubicBezTo>
                    <a:pt x="41" y="2"/>
                    <a:pt x="41" y="2"/>
                    <a:pt x="41" y="2"/>
                  </a:cubicBezTo>
                  <a:cubicBezTo>
                    <a:pt x="41" y="2"/>
                    <a:pt x="41" y="2"/>
                    <a:pt x="41" y="2"/>
                  </a:cubicBezTo>
                  <a:cubicBezTo>
                    <a:pt x="41" y="2"/>
                    <a:pt x="40" y="2"/>
                    <a:pt x="40" y="2"/>
                  </a:cubicBezTo>
                  <a:cubicBezTo>
                    <a:pt x="40" y="2"/>
                    <a:pt x="40" y="2"/>
                    <a:pt x="40" y="2"/>
                  </a:cubicBezTo>
                  <a:cubicBezTo>
                    <a:pt x="39" y="2"/>
                    <a:pt x="39" y="2"/>
                    <a:pt x="39" y="2"/>
                  </a:cubicBezTo>
                  <a:cubicBezTo>
                    <a:pt x="39" y="2"/>
                    <a:pt x="39" y="2"/>
                    <a:pt x="39" y="2"/>
                  </a:cubicBezTo>
                  <a:cubicBezTo>
                    <a:pt x="38" y="1"/>
                    <a:pt x="38" y="1"/>
                    <a:pt x="37" y="1"/>
                  </a:cubicBezTo>
                  <a:cubicBezTo>
                    <a:pt x="37" y="1"/>
                    <a:pt x="37" y="1"/>
                    <a:pt x="37" y="1"/>
                  </a:cubicBezTo>
                  <a:cubicBezTo>
                    <a:pt x="37" y="1"/>
                    <a:pt x="37" y="1"/>
                    <a:pt x="37" y="1"/>
                  </a:cubicBezTo>
                  <a:cubicBezTo>
                    <a:pt x="37" y="1"/>
                    <a:pt x="36" y="1"/>
                    <a:pt x="36" y="1"/>
                  </a:cubicBezTo>
                  <a:cubicBezTo>
                    <a:pt x="36" y="1"/>
                    <a:pt x="36" y="1"/>
                    <a:pt x="36" y="1"/>
                  </a:cubicBezTo>
                  <a:cubicBezTo>
                    <a:pt x="36" y="1"/>
                    <a:pt x="35" y="1"/>
                    <a:pt x="35" y="1"/>
                  </a:cubicBezTo>
                  <a:cubicBezTo>
                    <a:pt x="35" y="1"/>
                    <a:pt x="35" y="1"/>
                    <a:pt x="35" y="1"/>
                  </a:cubicBezTo>
                  <a:cubicBezTo>
                    <a:pt x="35" y="1"/>
                    <a:pt x="35" y="1"/>
                    <a:pt x="34" y="1"/>
                  </a:cubicBezTo>
                  <a:cubicBezTo>
                    <a:pt x="34" y="1"/>
                    <a:pt x="34" y="1"/>
                    <a:pt x="34" y="1"/>
                  </a:cubicBezTo>
                  <a:cubicBezTo>
                    <a:pt x="34" y="1"/>
                    <a:pt x="33" y="1"/>
                    <a:pt x="33" y="1"/>
                  </a:cubicBezTo>
                  <a:cubicBezTo>
                    <a:pt x="33" y="1"/>
                    <a:pt x="33" y="1"/>
                    <a:pt x="32" y="0"/>
                  </a:cubicBezTo>
                  <a:cubicBezTo>
                    <a:pt x="32" y="0"/>
                    <a:pt x="32" y="0"/>
                    <a:pt x="32" y="0"/>
                  </a:cubicBezTo>
                  <a:cubicBezTo>
                    <a:pt x="32" y="0"/>
                    <a:pt x="31" y="0"/>
                    <a:pt x="31" y="0"/>
                  </a:cubicBezTo>
                  <a:cubicBezTo>
                    <a:pt x="31" y="0"/>
                    <a:pt x="31" y="0"/>
                    <a:pt x="30" y="0"/>
                  </a:cubicBezTo>
                  <a:cubicBezTo>
                    <a:pt x="30" y="0"/>
                    <a:pt x="30" y="0"/>
                    <a:pt x="30" y="1"/>
                  </a:cubicBezTo>
                  <a:cubicBezTo>
                    <a:pt x="30" y="1"/>
                    <a:pt x="30" y="1"/>
                    <a:pt x="30" y="1"/>
                  </a:cubicBezTo>
                  <a:cubicBezTo>
                    <a:pt x="30" y="1"/>
                    <a:pt x="30" y="1"/>
                    <a:pt x="30" y="1"/>
                  </a:cubicBezTo>
                  <a:cubicBezTo>
                    <a:pt x="30" y="1"/>
                    <a:pt x="30" y="1"/>
                    <a:pt x="30" y="1"/>
                  </a:cubicBezTo>
                  <a:cubicBezTo>
                    <a:pt x="30" y="2"/>
                    <a:pt x="30" y="2"/>
                    <a:pt x="30" y="2"/>
                  </a:cubicBezTo>
                  <a:cubicBezTo>
                    <a:pt x="29" y="2"/>
                    <a:pt x="29" y="2"/>
                    <a:pt x="29" y="2"/>
                  </a:cubicBezTo>
                  <a:cubicBezTo>
                    <a:pt x="29" y="2"/>
                    <a:pt x="29" y="2"/>
                    <a:pt x="29" y="2"/>
                  </a:cubicBezTo>
                  <a:cubicBezTo>
                    <a:pt x="29" y="2"/>
                    <a:pt x="29" y="3"/>
                    <a:pt x="29" y="3"/>
                  </a:cubicBezTo>
                  <a:cubicBezTo>
                    <a:pt x="29" y="3"/>
                    <a:pt x="29" y="3"/>
                    <a:pt x="29" y="3"/>
                  </a:cubicBezTo>
                  <a:cubicBezTo>
                    <a:pt x="30" y="3"/>
                    <a:pt x="30" y="3"/>
                    <a:pt x="30" y="4"/>
                  </a:cubicBezTo>
                  <a:cubicBezTo>
                    <a:pt x="30" y="4"/>
                    <a:pt x="30" y="4"/>
                    <a:pt x="30" y="4"/>
                  </a:cubicBezTo>
                  <a:cubicBezTo>
                    <a:pt x="30" y="4"/>
                    <a:pt x="30" y="4"/>
                    <a:pt x="30" y="4"/>
                  </a:cubicBezTo>
                  <a:cubicBezTo>
                    <a:pt x="30" y="5"/>
                    <a:pt x="30" y="5"/>
                    <a:pt x="30" y="5"/>
                  </a:cubicBezTo>
                  <a:cubicBezTo>
                    <a:pt x="30" y="5"/>
                    <a:pt x="30" y="5"/>
                    <a:pt x="31" y="5"/>
                  </a:cubicBezTo>
                  <a:cubicBezTo>
                    <a:pt x="31" y="5"/>
                    <a:pt x="31" y="6"/>
                    <a:pt x="31" y="6"/>
                  </a:cubicBezTo>
                  <a:cubicBezTo>
                    <a:pt x="31" y="6"/>
                    <a:pt x="31" y="6"/>
                    <a:pt x="31" y="6"/>
                  </a:cubicBezTo>
                  <a:cubicBezTo>
                    <a:pt x="31" y="6"/>
                    <a:pt x="31" y="6"/>
                    <a:pt x="31" y="7"/>
                  </a:cubicBezTo>
                  <a:cubicBezTo>
                    <a:pt x="32" y="7"/>
                    <a:pt x="32" y="7"/>
                    <a:pt x="32" y="7"/>
                  </a:cubicBezTo>
                  <a:cubicBezTo>
                    <a:pt x="32" y="7"/>
                    <a:pt x="32" y="7"/>
                    <a:pt x="32" y="7"/>
                  </a:cubicBezTo>
                  <a:cubicBezTo>
                    <a:pt x="32" y="7"/>
                    <a:pt x="32" y="8"/>
                    <a:pt x="32" y="8"/>
                  </a:cubicBezTo>
                  <a:cubicBezTo>
                    <a:pt x="32" y="8"/>
                    <a:pt x="32" y="8"/>
                    <a:pt x="32" y="8"/>
                  </a:cubicBezTo>
                  <a:cubicBezTo>
                    <a:pt x="32" y="8"/>
                    <a:pt x="32" y="9"/>
                    <a:pt x="32" y="9"/>
                  </a:cubicBezTo>
                  <a:cubicBezTo>
                    <a:pt x="32" y="10"/>
                    <a:pt x="31" y="10"/>
                    <a:pt x="31" y="10"/>
                  </a:cubicBezTo>
                  <a:cubicBezTo>
                    <a:pt x="31" y="10"/>
                    <a:pt x="31" y="10"/>
                    <a:pt x="30" y="11"/>
                  </a:cubicBezTo>
                  <a:cubicBezTo>
                    <a:pt x="30" y="11"/>
                    <a:pt x="30" y="11"/>
                    <a:pt x="30" y="11"/>
                  </a:cubicBezTo>
                  <a:cubicBezTo>
                    <a:pt x="30" y="11"/>
                    <a:pt x="30" y="11"/>
                    <a:pt x="30" y="11"/>
                  </a:cubicBezTo>
                  <a:cubicBezTo>
                    <a:pt x="30" y="11"/>
                    <a:pt x="29" y="11"/>
                    <a:pt x="29" y="11"/>
                  </a:cubicBezTo>
                  <a:cubicBezTo>
                    <a:pt x="29" y="11"/>
                    <a:pt x="29" y="11"/>
                    <a:pt x="28" y="11"/>
                  </a:cubicBezTo>
                  <a:cubicBezTo>
                    <a:pt x="28" y="11"/>
                    <a:pt x="28" y="11"/>
                    <a:pt x="28" y="11"/>
                  </a:cubicBezTo>
                  <a:cubicBezTo>
                    <a:pt x="28" y="11"/>
                    <a:pt x="27" y="11"/>
                    <a:pt x="27" y="11"/>
                  </a:cubicBezTo>
                  <a:cubicBezTo>
                    <a:pt x="27" y="11"/>
                    <a:pt x="27" y="11"/>
                    <a:pt x="27" y="11"/>
                  </a:cubicBezTo>
                  <a:cubicBezTo>
                    <a:pt x="27" y="11"/>
                    <a:pt x="26" y="11"/>
                    <a:pt x="26" y="11"/>
                  </a:cubicBezTo>
                  <a:cubicBezTo>
                    <a:pt x="26" y="11"/>
                    <a:pt x="26" y="10"/>
                    <a:pt x="26" y="10"/>
                  </a:cubicBezTo>
                  <a:cubicBezTo>
                    <a:pt x="26" y="10"/>
                    <a:pt x="26" y="10"/>
                    <a:pt x="26" y="10"/>
                  </a:cubicBezTo>
                  <a:cubicBezTo>
                    <a:pt x="26" y="10"/>
                    <a:pt x="25" y="10"/>
                    <a:pt x="25" y="11"/>
                  </a:cubicBezTo>
                  <a:cubicBezTo>
                    <a:pt x="25" y="11"/>
                    <a:pt x="25" y="11"/>
                    <a:pt x="25" y="11"/>
                  </a:cubicBezTo>
                  <a:cubicBezTo>
                    <a:pt x="25" y="11"/>
                    <a:pt x="25" y="11"/>
                    <a:pt x="25" y="11"/>
                  </a:cubicBezTo>
                  <a:cubicBezTo>
                    <a:pt x="24" y="11"/>
                    <a:pt x="24" y="11"/>
                    <a:pt x="24" y="12"/>
                  </a:cubicBezTo>
                  <a:cubicBezTo>
                    <a:pt x="23" y="12"/>
                    <a:pt x="23" y="12"/>
                    <a:pt x="23" y="12"/>
                  </a:cubicBezTo>
                  <a:cubicBezTo>
                    <a:pt x="23" y="12"/>
                    <a:pt x="23" y="12"/>
                    <a:pt x="22" y="12"/>
                  </a:cubicBezTo>
                  <a:cubicBezTo>
                    <a:pt x="22" y="12"/>
                    <a:pt x="22" y="12"/>
                    <a:pt x="22" y="11"/>
                  </a:cubicBezTo>
                  <a:cubicBezTo>
                    <a:pt x="21" y="11"/>
                    <a:pt x="20" y="11"/>
                    <a:pt x="20" y="11"/>
                  </a:cubicBezTo>
                  <a:cubicBezTo>
                    <a:pt x="20" y="11"/>
                    <a:pt x="19" y="10"/>
                    <a:pt x="19" y="10"/>
                  </a:cubicBezTo>
                  <a:cubicBezTo>
                    <a:pt x="18" y="9"/>
                    <a:pt x="18" y="9"/>
                    <a:pt x="18" y="9"/>
                  </a:cubicBezTo>
                  <a:cubicBezTo>
                    <a:pt x="18" y="9"/>
                    <a:pt x="18" y="8"/>
                    <a:pt x="18" y="8"/>
                  </a:cubicBezTo>
                  <a:cubicBezTo>
                    <a:pt x="18" y="8"/>
                    <a:pt x="17" y="8"/>
                    <a:pt x="17" y="8"/>
                  </a:cubicBezTo>
                  <a:cubicBezTo>
                    <a:pt x="17" y="8"/>
                    <a:pt x="17" y="8"/>
                    <a:pt x="17" y="8"/>
                  </a:cubicBezTo>
                  <a:cubicBezTo>
                    <a:pt x="17" y="8"/>
                    <a:pt x="17" y="8"/>
                    <a:pt x="17" y="8"/>
                  </a:cubicBezTo>
                  <a:cubicBezTo>
                    <a:pt x="17" y="8"/>
                    <a:pt x="17" y="8"/>
                    <a:pt x="16" y="8"/>
                  </a:cubicBezTo>
                  <a:cubicBezTo>
                    <a:pt x="16" y="8"/>
                    <a:pt x="16" y="8"/>
                    <a:pt x="16" y="8"/>
                  </a:cubicBezTo>
                  <a:cubicBezTo>
                    <a:pt x="16" y="8"/>
                    <a:pt x="15" y="8"/>
                    <a:pt x="15" y="8"/>
                  </a:cubicBezTo>
                  <a:cubicBezTo>
                    <a:pt x="15" y="8"/>
                    <a:pt x="15" y="8"/>
                    <a:pt x="15" y="8"/>
                  </a:cubicBezTo>
                  <a:cubicBezTo>
                    <a:pt x="14" y="8"/>
                    <a:pt x="14" y="8"/>
                    <a:pt x="13" y="8"/>
                  </a:cubicBezTo>
                  <a:cubicBezTo>
                    <a:pt x="13" y="8"/>
                    <a:pt x="13" y="7"/>
                    <a:pt x="13" y="7"/>
                  </a:cubicBezTo>
                  <a:cubicBezTo>
                    <a:pt x="13" y="7"/>
                    <a:pt x="13" y="7"/>
                    <a:pt x="13" y="7"/>
                  </a:cubicBezTo>
                  <a:cubicBezTo>
                    <a:pt x="13" y="7"/>
                    <a:pt x="13" y="7"/>
                    <a:pt x="13" y="7"/>
                  </a:cubicBezTo>
                  <a:cubicBezTo>
                    <a:pt x="13" y="7"/>
                    <a:pt x="13" y="7"/>
                    <a:pt x="13" y="7"/>
                  </a:cubicBezTo>
                  <a:cubicBezTo>
                    <a:pt x="12" y="8"/>
                    <a:pt x="12" y="8"/>
                    <a:pt x="11" y="8"/>
                  </a:cubicBezTo>
                  <a:cubicBezTo>
                    <a:pt x="11" y="8"/>
                    <a:pt x="11" y="8"/>
                    <a:pt x="10" y="8"/>
                  </a:cubicBezTo>
                  <a:cubicBezTo>
                    <a:pt x="10" y="8"/>
                    <a:pt x="10" y="8"/>
                    <a:pt x="10" y="8"/>
                  </a:cubicBezTo>
                  <a:cubicBezTo>
                    <a:pt x="10" y="8"/>
                    <a:pt x="10" y="8"/>
                    <a:pt x="9" y="8"/>
                  </a:cubicBezTo>
                  <a:cubicBezTo>
                    <a:pt x="9" y="8"/>
                    <a:pt x="9" y="8"/>
                    <a:pt x="9" y="8"/>
                  </a:cubicBezTo>
                  <a:cubicBezTo>
                    <a:pt x="9" y="8"/>
                    <a:pt x="9" y="9"/>
                    <a:pt x="9" y="9"/>
                  </a:cubicBezTo>
                  <a:cubicBezTo>
                    <a:pt x="9" y="9"/>
                    <a:pt x="8" y="9"/>
                    <a:pt x="8" y="9"/>
                  </a:cubicBezTo>
                  <a:cubicBezTo>
                    <a:pt x="8" y="9"/>
                    <a:pt x="8" y="9"/>
                    <a:pt x="8" y="9"/>
                  </a:cubicBezTo>
                  <a:cubicBezTo>
                    <a:pt x="8" y="9"/>
                    <a:pt x="7" y="9"/>
                    <a:pt x="7" y="9"/>
                  </a:cubicBezTo>
                  <a:cubicBezTo>
                    <a:pt x="7" y="9"/>
                    <a:pt x="7" y="9"/>
                    <a:pt x="7" y="9"/>
                  </a:cubicBezTo>
                  <a:cubicBezTo>
                    <a:pt x="7" y="9"/>
                    <a:pt x="7" y="9"/>
                    <a:pt x="7" y="9"/>
                  </a:cubicBezTo>
                  <a:cubicBezTo>
                    <a:pt x="7" y="9"/>
                    <a:pt x="7" y="10"/>
                    <a:pt x="7" y="10"/>
                  </a:cubicBezTo>
                  <a:cubicBezTo>
                    <a:pt x="7" y="10"/>
                    <a:pt x="7" y="11"/>
                    <a:pt x="7" y="11"/>
                  </a:cubicBezTo>
                  <a:cubicBezTo>
                    <a:pt x="7" y="12"/>
                    <a:pt x="6" y="12"/>
                    <a:pt x="6" y="12"/>
                  </a:cubicBezTo>
                  <a:cubicBezTo>
                    <a:pt x="6" y="12"/>
                    <a:pt x="6" y="12"/>
                    <a:pt x="5" y="12"/>
                  </a:cubicBezTo>
                  <a:cubicBezTo>
                    <a:pt x="5" y="12"/>
                    <a:pt x="5" y="12"/>
                    <a:pt x="5" y="12"/>
                  </a:cubicBezTo>
                  <a:cubicBezTo>
                    <a:pt x="5" y="12"/>
                    <a:pt x="5" y="12"/>
                    <a:pt x="5" y="12"/>
                  </a:cubicBezTo>
                  <a:cubicBezTo>
                    <a:pt x="5" y="12"/>
                    <a:pt x="5" y="13"/>
                    <a:pt x="5" y="13"/>
                  </a:cubicBezTo>
                  <a:cubicBezTo>
                    <a:pt x="5" y="13"/>
                    <a:pt x="4" y="14"/>
                    <a:pt x="4" y="14"/>
                  </a:cubicBezTo>
                  <a:cubicBezTo>
                    <a:pt x="4" y="14"/>
                    <a:pt x="4" y="14"/>
                    <a:pt x="4" y="14"/>
                  </a:cubicBezTo>
                  <a:cubicBezTo>
                    <a:pt x="4" y="14"/>
                    <a:pt x="4" y="14"/>
                    <a:pt x="3" y="14"/>
                  </a:cubicBezTo>
                  <a:cubicBezTo>
                    <a:pt x="3" y="14"/>
                    <a:pt x="3" y="14"/>
                    <a:pt x="3" y="14"/>
                  </a:cubicBezTo>
                  <a:cubicBezTo>
                    <a:pt x="3" y="14"/>
                    <a:pt x="3" y="14"/>
                    <a:pt x="3" y="14"/>
                  </a:cubicBezTo>
                  <a:cubicBezTo>
                    <a:pt x="3" y="14"/>
                    <a:pt x="3" y="14"/>
                    <a:pt x="3" y="15"/>
                  </a:cubicBezTo>
                  <a:cubicBezTo>
                    <a:pt x="2" y="15"/>
                    <a:pt x="2" y="15"/>
                    <a:pt x="2" y="15"/>
                  </a:cubicBezTo>
                  <a:cubicBezTo>
                    <a:pt x="2" y="15"/>
                    <a:pt x="2" y="15"/>
                    <a:pt x="2" y="15"/>
                  </a:cubicBezTo>
                  <a:cubicBezTo>
                    <a:pt x="1" y="15"/>
                    <a:pt x="1" y="15"/>
                    <a:pt x="1" y="15"/>
                  </a:cubicBezTo>
                  <a:cubicBezTo>
                    <a:pt x="1" y="15"/>
                    <a:pt x="1" y="15"/>
                    <a:pt x="1" y="15"/>
                  </a:cubicBezTo>
                  <a:cubicBezTo>
                    <a:pt x="1" y="15"/>
                    <a:pt x="1" y="15"/>
                    <a:pt x="0" y="15"/>
                  </a:cubicBezTo>
                  <a:cubicBezTo>
                    <a:pt x="0" y="15"/>
                    <a:pt x="0" y="15"/>
                    <a:pt x="0" y="15"/>
                  </a:cubicBezTo>
                  <a:cubicBezTo>
                    <a:pt x="0" y="15"/>
                    <a:pt x="0" y="15"/>
                    <a:pt x="0" y="15"/>
                  </a:cubicBezTo>
                  <a:cubicBezTo>
                    <a:pt x="0" y="16"/>
                    <a:pt x="0" y="16"/>
                    <a:pt x="0" y="16"/>
                  </a:cubicBezTo>
                  <a:cubicBezTo>
                    <a:pt x="0" y="16"/>
                    <a:pt x="0" y="16"/>
                    <a:pt x="0" y="16"/>
                  </a:cubicBezTo>
                  <a:cubicBezTo>
                    <a:pt x="0" y="16"/>
                    <a:pt x="0" y="16"/>
                    <a:pt x="0" y="16"/>
                  </a:cubicBezTo>
                  <a:cubicBezTo>
                    <a:pt x="0" y="17"/>
                    <a:pt x="0" y="17"/>
                    <a:pt x="0" y="1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50" name="Freeform 1053"/>
            <p:cNvSpPr>
              <a:spLocks/>
            </p:cNvSpPr>
            <p:nvPr/>
          </p:nvSpPr>
          <p:spPr bwMode="auto">
            <a:xfrm>
              <a:off x="6495402" y="2922939"/>
              <a:ext cx="1219815" cy="687932"/>
            </a:xfrm>
            <a:custGeom>
              <a:avLst/>
              <a:gdLst>
                <a:gd name="T0" fmla="*/ 107 w 131"/>
                <a:gd name="T1" fmla="*/ 63 h 74"/>
                <a:gd name="T2" fmla="*/ 116 w 131"/>
                <a:gd name="T3" fmla="*/ 66 h 74"/>
                <a:gd name="T4" fmla="*/ 116 w 131"/>
                <a:gd name="T5" fmla="*/ 61 h 74"/>
                <a:gd name="T6" fmla="*/ 114 w 131"/>
                <a:gd name="T7" fmla="*/ 53 h 74"/>
                <a:gd name="T8" fmla="*/ 117 w 131"/>
                <a:gd name="T9" fmla="*/ 50 h 74"/>
                <a:gd name="T10" fmla="*/ 122 w 131"/>
                <a:gd name="T11" fmla="*/ 50 h 74"/>
                <a:gd name="T12" fmla="*/ 120 w 131"/>
                <a:gd name="T13" fmla="*/ 41 h 74"/>
                <a:gd name="T14" fmla="*/ 128 w 131"/>
                <a:gd name="T15" fmla="*/ 40 h 74"/>
                <a:gd name="T16" fmla="*/ 129 w 131"/>
                <a:gd name="T17" fmla="*/ 32 h 74"/>
                <a:gd name="T18" fmla="*/ 130 w 131"/>
                <a:gd name="T19" fmla="*/ 28 h 74"/>
                <a:gd name="T20" fmla="*/ 127 w 131"/>
                <a:gd name="T21" fmla="*/ 28 h 74"/>
                <a:gd name="T22" fmla="*/ 119 w 131"/>
                <a:gd name="T23" fmla="*/ 21 h 74"/>
                <a:gd name="T24" fmla="*/ 111 w 131"/>
                <a:gd name="T25" fmla="*/ 22 h 74"/>
                <a:gd name="T26" fmla="*/ 108 w 131"/>
                <a:gd name="T27" fmla="*/ 22 h 74"/>
                <a:gd name="T28" fmla="*/ 98 w 131"/>
                <a:gd name="T29" fmla="*/ 12 h 74"/>
                <a:gd name="T30" fmla="*/ 92 w 131"/>
                <a:gd name="T31" fmla="*/ 6 h 74"/>
                <a:gd name="T32" fmla="*/ 90 w 131"/>
                <a:gd name="T33" fmla="*/ 5 h 74"/>
                <a:gd name="T34" fmla="*/ 86 w 131"/>
                <a:gd name="T35" fmla="*/ 9 h 74"/>
                <a:gd name="T36" fmla="*/ 82 w 131"/>
                <a:gd name="T37" fmla="*/ 8 h 74"/>
                <a:gd name="T38" fmla="*/ 79 w 131"/>
                <a:gd name="T39" fmla="*/ 6 h 74"/>
                <a:gd name="T40" fmla="*/ 74 w 131"/>
                <a:gd name="T41" fmla="*/ 5 h 74"/>
                <a:gd name="T42" fmla="*/ 73 w 131"/>
                <a:gd name="T43" fmla="*/ 0 h 74"/>
                <a:gd name="T44" fmla="*/ 68 w 131"/>
                <a:gd name="T45" fmla="*/ 0 h 74"/>
                <a:gd name="T46" fmla="*/ 63 w 131"/>
                <a:gd name="T47" fmla="*/ 3 h 74"/>
                <a:gd name="T48" fmla="*/ 57 w 131"/>
                <a:gd name="T49" fmla="*/ 6 h 74"/>
                <a:gd name="T50" fmla="*/ 51 w 131"/>
                <a:gd name="T51" fmla="*/ 7 h 74"/>
                <a:gd name="T52" fmla="*/ 47 w 131"/>
                <a:gd name="T53" fmla="*/ 8 h 74"/>
                <a:gd name="T54" fmla="*/ 45 w 131"/>
                <a:gd name="T55" fmla="*/ 9 h 74"/>
                <a:gd name="T56" fmla="*/ 46 w 131"/>
                <a:gd name="T57" fmla="*/ 14 h 74"/>
                <a:gd name="T58" fmla="*/ 44 w 131"/>
                <a:gd name="T59" fmla="*/ 18 h 74"/>
                <a:gd name="T60" fmla="*/ 48 w 131"/>
                <a:gd name="T61" fmla="*/ 22 h 74"/>
                <a:gd name="T62" fmla="*/ 42 w 131"/>
                <a:gd name="T63" fmla="*/ 27 h 74"/>
                <a:gd name="T64" fmla="*/ 36 w 131"/>
                <a:gd name="T65" fmla="*/ 24 h 74"/>
                <a:gd name="T66" fmla="*/ 33 w 131"/>
                <a:gd name="T67" fmla="*/ 24 h 74"/>
                <a:gd name="T68" fmla="*/ 27 w 131"/>
                <a:gd name="T69" fmla="*/ 26 h 74"/>
                <a:gd name="T70" fmla="*/ 23 w 131"/>
                <a:gd name="T71" fmla="*/ 25 h 74"/>
                <a:gd name="T72" fmla="*/ 19 w 131"/>
                <a:gd name="T73" fmla="*/ 22 h 74"/>
                <a:gd name="T74" fmla="*/ 14 w 131"/>
                <a:gd name="T75" fmla="*/ 22 h 74"/>
                <a:gd name="T76" fmla="*/ 11 w 131"/>
                <a:gd name="T77" fmla="*/ 24 h 74"/>
                <a:gd name="T78" fmla="*/ 7 w 131"/>
                <a:gd name="T79" fmla="*/ 27 h 74"/>
                <a:gd name="T80" fmla="*/ 4 w 131"/>
                <a:gd name="T81" fmla="*/ 30 h 74"/>
                <a:gd name="T82" fmla="*/ 2 w 131"/>
                <a:gd name="T83" fmla="*/ 31 h 74"/>
                <a:gd name="T84" fmla="*/ 0 w 131"/>
                <a:gd name="T85" fmla="*/ 35 h 74"/>
                <a:gd name="T86" fmla="*/ 2 w 131"/>
                <a:gd name="T87" fmla="*/ 40 h 74"/>
                <a:gd name="T88" fmla="*/ 6 w 131"/>
                <a:gd name="T89" fmla="*/ 41 h 74"/>
                <a:gd name="T90" fmla="*/ 9 w 131"/>
                <a:gd name="T91" fmla="*/ 48 h 74"/>
                <a:gd name="T92" fmla="*/ 17 w 131"/>
                <a:gd name="T93" fmla="*/ 46 h 74"/>
                <a:gd name="T94" fmla="*/ 21 w 131"/>
                <a:gd name="T95" fmla="*/ 51 h 74"/>
                <a:gd name="T96" fmla="*/ 24 w 131"/>
                <a:gd name="T97" fmla="*/ 55 h 74"/>
                <a:gd name="T98" fmla="*/ 15 w 131"/>
                <a:gd name="T99" fmla="*/ 57 h 74"/>
                <a:gd name="T100" fmla="*/ 13 w 131"/>
                <a:gd name="T101" fmla="*/ 59 h 74"/>
                <a:gd name="T102" fmla="*/ 20 w 131"/>
                <a:gd name="T103" fmla="*/ 67 h 74"/>
                <a:gd name="T104" fmla="*/ 24 w 131"/>
                <a:gd name="T105" fmla="*/ 70 h 74"/>
                <a:gd name="T106" fmla="*/ 32 w 131"/>
                <a:gd name="T107" fmla="*/ 66 h 74"/>
                <a:gd name="T108" fmla="*/ 46 w 131"/>
                <a:gd name="T109" fmla="*/ 49 h 74"/>
                <a:gd name="T110" fmla="*/ 48 w 131"/>
                <a:gd name="T111" fmla="*/ 46 h 74"/>
                <a:gd name="T112" fmla="*/ 48 w 131"/>
                <a:gd name="T113" fmla="*/ 51 h 74"/>
                <a:gd name="T114" fmla="*/ 51 w 131"/>
                <a:gd name="T115" fmla="*/ 61 h 74"/>
                <a:gd name="T116" fmla="*/ 63 w 131"/>
                <a:gd name="T117" fmla="*/ 62 h 74"/>
                <a:gd name="T118" fmla="*/ 70 w 131"/>
                <a:gd name="T119" fmla="*/ 73 h 74"/>
                <a:gd name="T120" fmla="*/ 82 w 131"/>
                <a:gd name="T121" fmla="*/ 70 h 74"/>
                <a:gd name="T122" fmla="*/ 91 w 131"/>
                <a:gd name="T123" fmla="*/ 6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1" h="74">
                  <a:moveTo>
                    <a:pt x="96" y="63"/>
                  </a:moveTo>
                  <a:cubicBezTo>
                    <a:pt x="97" y="63"/>
                    <a:pt x="97" y="63"/>
                    <a:pt x="97" y="63"/>
                  </a:cubicBezTo>
                  <a:cubicBezTo>
                    <a:pt x="97" y="64"/>
                    <a:pt x="97" y="64"/>
                    <a:pt x="98" y="64"/>
                  </a:cubicBezTo>
                  <a:cubicBezTo>
                    <a:pt x="98" y="64"/>
                    <a:pt x="99" y="64"/>
                    <a:pt x="99" y="64"/>
                  </a:cubicBezTo>
                  <a:cubicBezTo>
                    <a:pt x="99" y="64"/>
                    <a:pt x="100" y="65"/>
                    <a:pt x="101" y="65"/>
                  </a:cubicBezTo>
                  <a:cubicBezTo>
                    <a:pt x="101" y="65"/>
                    <a:pt x="101" y="64"/>
                    <a:pt x="102" y="64"/>
                  </a:cubicBezTo>
                  <a:cubicBezTo>
                    <a:pt x="102" y="64"/>
                    <a:pt x="103" y="64"/>
                    <a:pt x="103" y="64"/>
                  </a:cubicBezTo>
                  <a:cubicBezTo>
                    <a:pt x="103" y="64"/>
                    <a:pt x="104" y="64"/>
                    <a:pt x="104" y="64"/>
                  </a:cubicBezTo>
                  <a:cubicBezTo>
                    <a:pt x="104" y="64"/>
                    <a:pt x="105" y="63"/>
                    <a:pt x="105" y="63"/>
                  </a:cubicBezTo>
                  <a:cubicBezTo>
                    <a:pt x="106" y="63"/>
                    <a:pt x="106" y="63"/>
                    <a:pt x="107" y="63"/>
                  </a:cubicBezTo>
                  <a:cubicBezTo>
                    <a:pt x="107" y="63"/>
                    <a:pt x="108" y="63"/>
                    <a:pt x="108" y="64"/>
                  </a:cubicBezTo>
                  <a:cubicBezTo>
                    <a:pt x="108" y="64"/>
                    <a:pt x="108" y="64"/>
                    <a:pt x="109" y="64"/>
                  </a:cubicBezTo>
                  <a:cubicBezTo>
                    <a:pt x="109" y="64"/>
                    <a:pt x="110" y="64"/>
                    <a:pt x="110" y="64"/>
                  </a:cubicBezTo>
                  <a:cubicBezTo>
                    <a:pt x="111" y="64"/>
                    <a:pt x="112" y="65"/>
                    <a:pt x="112" y="65"/>
                  </a:cubicBezTo>
                  <a:cubicBezTo>
                    <a:pt x="113" y="65"/>
                    <a:pt x="113" y="64"/>
                    <a:pt x="114" y="64"/>
                  </a:cubicBezTo>
                  <a:cubicBezTo>
                    <a:pt x="114" y="65"/>
                    <a:pt x="114" y="65"/>
                    <a:pt x="114" y="65"/>
                  </a:cubicBezTo>
                  <a:cubicBezTo>
                    <a:pt x="114" y="65"/>
                    <a:pt x="114" y="66"/>
                    <a:pt x="114" y="66"/>
                  </a:cubicBezTo>
                  <a:cubicBezTo>
                    <a:pt x="115" y="66"/>
                    <a:pt x="115" y="66"/>
                    <a:pt x="115" y="66"/>
                  </a:cubicBezTo>
                  <a:cubicBezTo>
                    <a:pt x="116" y="66"/>
                    <a:pt x="116" y="66"/>
                    <a:pt x="116" y="66"/>
                  </a:cubicBezTo>
                  <a:cubicBezTo>
                    <a:pt x="116" y="66"/>
                    <a:pt x="116" y="66"/>
                    <a:pt x="116" y="66"/>
                  </a:cubicBezTo>
                  <a:cubicBezTo>
                    <a:pt x="116" y="65"/>
                    <a:pt x="116" y="65"/>
                    <a:pt x="116" y="64"/>
                  </a:cubicBezTo>
                  <a:cubicBezTo>
                    <a:pt x="116" y="64"/>
                    <a:pt x="116" y="64"/>
                    <a:pt x="116" y="64"/>
                  </a:cubicBezTo>
                  <a:cubicBezTo>
                    <a:pt x="116" y="64"/>
                    <a:pt x="116" y="64"/>
                    <a:pt x="116" y="64"/>
                  </a:cubicBezTo>
                  <a:cubicBezTo>
                    <a:pt x="116" y="64"/>
                    <a:pt x="116" y="64"/>
                    <a:pt x="116" y="64"/>
                  </a:cubicBezTo>
                  <a:cubicBezTo>
                    <a:pt x="116" y="64"/>
                    <a:pt x="115" y="63"/>
                    <a:pt x="116" y="63"/>
                  </a:cubicBezTo>
                  <a:cubicBezTo>
                    <a:pt x="116" y="62"/>
                    <a:pt x="116" y="62"/>
                    <a:pt x="117" y="62"/>
                  </a:cubicBezTo>
                  <a:cubicBezTo>
                    <a:pt x="117" y="62"/>
                    <a:pt x="117" y="62"/>
                    <a:pt x="117" y="62"/>
                  </a:cubicBezTo>
                  <a:cubicBezTo>
                    <a:pt x="117" y="62"/>
                    <a:pt x="117" y="62"/>
                    <a:pt x="117" y="62"/>
                  </a:cubicBezTo>
                  <a:cubicBezTo>
                    <a:pt x="117" y="62"/>
                    <a:pt x="117" y="62"/>
                    <a:pt x="117" y="62"/>
                  </a:cubicBezTo>
                  <a:cubicBezTo>
                    <a:pt x="117" y="62"/>
                    <a:pt x="117" y="61"/>
                    <a:pt x="116" y="61"/>
                  </a:cubicBezTo>
                  <a:cubicBezTo>
                    <a:pt x="116" y="61"/>
                    <a:pt x="116" y="60"/>
                    <a:pt x="116" y="60"/>
                  </a:cubicBezTo>
                  <a:cubicBezTo>
                    <a:pt x="116" y="60"/>
                    <a:pt x="115" y="59"/>
                    <a:pt x="115" y="58"/>
                  </a:cubicBezTo>
                  <a:cubicBezTo>
                    <a:pt x="115" y="58"/>
                    <a:pt x="116" y="58"/>
                    <a:pt x="116" y="58"/>
                  </a:cubicBezTo>
                  <a:cubicBezTo>
                    <a:pt x="116" y="58"/>
                    <a:pt x="116" y="58"/>
                    <a:pt x="116" y="58"/>
                  </a:cubicBezTo>
                  <a:cubicBezTo>
                    <a:pt x="116" y="58"/>
                    <a:pt x="115" y="57"/>
                    <a:pt x="115" y="57"/>
                  </a:cubicBezTo>
                  <a:cubicBezTo>
                    <a:pt x="115" y="57"/>
                    <a:pt x="115" y="56"/>
                    <a:pt x="114" y="56"/>
                  </a:cubicBezTo>
                  <a:cubicBezTo>
                    <a:pt x="114" y="55"/>
                    <a:pt x="114" y="55"/>
                    <a:pt x="114" y="54"/>
                  </a:cubicBezTo>
                  <a:cubicBezTo>
                    <a:pt x="114" y="54"/>
                    <a:pt x="114" y="54"/>
                    <a:pt x="114" y="54"/>
                  </a:cubicBezTo>
                  <a:cubicBezTo>
                    <a:pt x="114" y="54"/>
                    <a:pt x="114" y="53"/>
                    <a:pt x="114" y="53"/>
                  </a:cubicBezTo>
                  <a:cubicBezTo>
                    <a:pt x="114" y="53"/>
                    <a:pt x="114" y="53"/>
                    <a:pt x="114" y="53"/>
                  </a:cubicBezTo>
                  <a:cubicBezTo>
                    <a:pt x="114" y="53"/>
                    <a:pt x="114" y="53"/>
                    <a:pt x="114" y="53"/>
                  </a:cubicBezTo>
                  <a:cubicBezTo>
                    <a:pt x="113" y="53"/>
                    <a:pt x="113" y="53"/>
                    <a:pt x="113" y="53"/>
                  </a:cubicBezTo>
                  <a:cubicBezTo>
                    <a:pt x="113" y="53"/>
                    <a:pt x="112" y="53"/>
                    <a:pt x="112" y="52"/>
                  </a:cubicBezTo>
                  <a:cubicBezTo>
                    <a:pt x="112" y="52"/>
                    <a:pt x="112" y="51"/>
                    <a:pt x="112" y="51"/>
                  </a:cubicBezTo>
                  <a:cubicBezTo>
                    <a:pt x="112" y="51"/>
                    <a:pt x="112" y="50"/>
                    <a:pt x="113" y="50"/>
                  </a:cubicBezTo>
                  <a:cubicBezTo>
                    <a:pt x="113" y="50"/>
                    <a:pt x="113" y="49"/>
                    <a:pt x="114" y="49"/>
                  </a:cubicBezTo>
                  <a:cubicBezTo>
                    <a:pt x="114" y="49"/>
                    <a:pt x="114" y="49"/>
                    <a:pt x="115" y="49"/>
                  </a:cubicBezTo>
                  <a:cubicBezTo>
                    <a:pt x="115" y="49"/>
                    <a:pt x="115" y="49"/>
                    <a:pt x="115" y="49"/>
                  </a:cubicBezTo>
                  <a:cubicBezTo>
                    <a:pt x="116" y="49"/>
                    <a:pt x="116" y="49"/>
                    <a:pt x="116" y="50"/>
                  </a:cubicBezTo>
                  <a:cubicBezTo>
                    <a:pt x="116" y="50"/>
                    <a:pt x="117" y="50"/>
                    <a:pt x="117" y="50"/>
                  </a:cubicBezTo>
                  <a:cubicBezTo>
                    <a:pt x="117" y="50"/>
                    <a:pt x="117" y="50"/>
                    <a:pt x="117" y="50"/>
                  </a:cubicBezTo>
                  <a:cubicBezTo>
                    <a:pt x="117" y="50"/>
                    <a:pt x="117" y="50"/>
                    <a:pt x="118" y="50"/>
                  </a:cubicBezTo>
                  <a:cubicBezTo>
                    <a:pt x="118" y="50"/>
                    <a:pt x="118" y="50"/>
                    <a:pt x="118" y="50"/>
                  </a:cubicBezTo>
                  <a:cubicBezTo>
                    <a:pt x="118" y="50"/>
                    <a:pt x="118" y="49"/>
                    <a:pt x="119" y="49"/>
                  </a:cubicBezTo>
                  <a:cubicBezTo>
                    <a:pt x="119" y="49"/>
                    <a:pt x="120" y="50"/>
                    <a:pt x="120" y="50"/>
                  </a:cubicBezTo>
                  <a:cubicBezTo>
                    <a:pt x="120" y="50"/>
                    <a:pt x="120" y="50"/>
                    <a:pt x="120" y="50"/>
                  </a:cubicBezTo>
                  <a:cubicBezTo>
                    <a:pt x="120" y="50"/>
                    <a:pt x="120" y="50"/>
                    <a:pt x="121" y="50"/>
                  </a:cubicBezTo>
                  <a:cubicBezTo>
                    <a:pt x="121" y="50"/>
                    <a:pt x="121" y="50"/>
                    <a:pt x="121" y="50"/>
                  </a:cubicBezTo>
                  <a:cubicBezTo>
                    <a:pt x="122" y="50"/>
                    <a:pt x="122" y="50"/>
                    <a:pt x="122" y="50"/>
                  </a:cubicBezTo>
                  <a:cubicBezTo>
                    <a:pt x="122" y="50"/>
                    <a:pt x="122" y="50"/>
                    <a:pt x="122" y="50"/>
                  </a:cubicBezTo>
                  <a:cubicBezTo>
                    <a:pt x="122" y="50"/>
                    <a:pt x="122" y="50"/>
                    <a:pt x="122" y="50"/>
                  </a:cubicBezTo>
                  <a:cubicBezTo>
                    <a:pt x="122" y="50"/>
                    <a:pt x="122" y="50"/>
                    <a:pt x="122" y="50"/>
                  </a:cubicBezTo>
                  <a:cubicBezTo>
                    <a:pt x="122" y="50"/>
                    <a:pt x="122" y="49"/>
                    <a:pt x="121" y="49"/>
                  </a:cubicBezTo>
                  <a:cubicBezTo>
                    <a:pt x="121" y="49"/>
                    <a:pt x="121" y="48"/>
                    <a:pt x="121" y="48"/>
                  </a:cubicBezTo>
                  <a:cubicBezTo>
                    <a:pt x="120" y="48"/>
                    <a:pt x="120" y="47"/>
                    <a:pt x="120" y="46"/>
                  </a:cubicBezTo>
                  <a:cubicBezTo>
                    <a:pt x="120" y="46"/>
                    <a:pt x="120" y="45"/>
                    <a:pt x="120" y="45"/>
                  </a:cubicBezTo>
                  <a:cubicBezTo>
                    <a:pt x="120" y="45"/>
                    <a:pt x="120" y="44"/>
                    <a:pt x="120" y="44"/>
                  </a:cubicBezTo>
                  <a:cubicBezTo>
                    <a:pt x="120" y="44"/>
                    <a:pt x="120" y="44"/>
                    <a:pt x="120" y="43"/>
                  </a:cubicBezTo>
                  <a:cubicBezTo>
                    <a:pt x="120" y="43"/>
                    <a:pt x="120" y="43"/>
                    <a:pt x="120" y="43"/>
                  </a:cubicBezTo>
                  <a:cubicBezTo>
                    <a:pt x="120" y="42"/>
                    <a:pt x="120" y="42"/>
                    <a:pt x="120" y="41"/>
                  </a:cubicBezTo>
                  <a:cubicBezTo>
                    <a:pt x="120" y="41"/>
                    <a:pt x="121" y="41"/>
                    <a:pt x="121" y="40"/>
                  </a:cubicBezTo>
                  <a:cubicBezTo>
                    <a:pt x="121" y="40"/>
                    <a:pt x="121" y="40"/>
                    <a:pt x="122" y="40"/>
                  </a:cubicBezTo>
                  <a:cubicBezTo>
                    <a:pt x="122" y="40"/>
                    <a:pt x="122" y="40"/>
                    <a:pt x="122" y="40"/>
                  </a:cubicBezTo>
                  <a:cubicBezTo>
                    <a:pt x="123" y="40"/>
                    <a:pt x="123" y="40"/>
                    <a:pt x="123" y="40"/>
                  </a:cubicBezTo>
                  <a:cubicBezTo>
                    <a:pt x="123" y="40"/>
                    <a:pt x="124" y="40"/>
                    <a:pt x="124" y="40"/>
                  </a:cubicBezTo>
                  <a:cubicBezTo>
                    <a:pt x="124" y="40"/>
                    <a:pt x="125" y="40"/>
                    <a:pt x="125" y="40"/>
                  </a:cubicBezTo>
                  <a:cubicBezTo>
                    <a:pt x="125" y="40"/>
                    <a:pt x="125" y="40"/>
                    <a:pt x="126" y="40"/>
                  </a:cubicBezTo>
                  <a:cubicBezTo>
                    <a:pt x="126" y="41"/>
                    <a:pt x="126" y="41"/>
                    <a:pt x="127" y="41"/>
                  </a:cubicBezTo>
                  <a:cubicBezTo>
                    <a:pt x="127" y="41"/>
                    <a:pt x="127" y="41"/>
                    <a:pt x="127" y="41"/>
                  </a:cubicBezTo>
                  <a:cubicBezTo>
                    <a:pt x="127" y="40"/>
                    <a:pt x="128" y="40"/>
                    <a:pt x="128" y="40"/>
                  </a:cubicBezTo>
                  <a:cubicBezTo>
                    <a:pt x="129" y="40"/>
                    <a:pt x="129" y="40"/>
                    <a:pt x="129" y="40"/>
                  </a:cubicBezTo>
                  <a:cubicBezTo>
                    <a:pt x="129" y="39"/>
                    <a:pt x="129" y="39"/>
                    <a:pt x="129" y="39"/>
                  </a:cubicBezTo>
                  <a:cubicBezTo>
                    <a:pt x="129" y="39"/>
                    <a:pt x="129" y="38"/>
                    <a:pt x="129" y="38"/>
                  </a:cubicBezTo>
                  <a:cubicBezTo>
                    <a:pt x="129" y="38"/>
                    <a:pt x="129" y="38"/>
                    <a:pt x="129" y="38"/>
                  </a:cubicBezTo>
                  <a:cubicBezTo>
                    <a:pt x="129" y="38"/>
                    <a:pt x="129" y="38"/>
                    <a:pt x="128" y="37"/>
                  </a:cubicBezTo>
                  <a:cubicBezTo>
                    <a:pt x="128" y="37"/>
                    <a:pt x="128" y="36"/>
                    <a:pt x="128" y="36"/>
                  </a:cubicBezTo>
                  <a:cubicBezTo>
                    <a:pt x="128" y="36"/>
                    <a:pt x="128" y="35"/>
                    <a:pt x="128" y="35"/>
                  </a:cubicBezTo>
                  <a:cubicBezTo>
                    <a:pt x="128" y="34"/>
                    <a:pt x="128" y="34"/>
                    <a:pt x="128" y="33"/>
                  </a:cubicBezTo>
                  <a:cubicBezTo>
                    <a:pt x="128" y="33"/>
                    <a:pt x="128" y="33"/>
                    <a:pt x="129" y="33"/>
                  </a:cubicBezTo>
                  <a:cubicBezTo>
                    <a:pt x="129" y="32"/>
                    <a:pt x="129" y="32"/>
                    <a:pt x="129" y="32"/>
                  </a:cubicBezTo>
                  <a:cubicBezTo>
                    <a:pt x="129" y="32"/>
                    <a:pt x="129" y="32"/>
                    <a:pt x="130" y="32"/>
                  </a:cubicBezTo>
                  <a:cubicBezTo>
                    <a:pt x="130" y="32"/>
                    <a:pt x="130" y="32"/>
                    <a:pt x="130" y="32"/>
                  </a:cubicBezTo>
                  <a:cubicBezTo>
                    <a:pt x="131" y="32"/>
                    <a:pt x="131" y="32"/>
                    <a:pt x="131" y="32"/>
                  </a:cubicBezTo>
                  <a:cubicBezTo>
                    <a:pt x="131" y="32"/>
                    <a:pt x="131" y="31"/>
                    <a:pt x="131" y="31"/>
                  </a:cubicBezTo>
                  <a:cubicBezTo>
                    <a:pt x="131" y="31"/>
                    <a:pt x="131" y="31"/>
                    <a:pt x="131" y="31"/>
                  </a:cubicBezTo>
                  <a:cubicBezTo>
                    <a:pt x="131" y="31"/>
                    <a:pt x="131" y="30"/>
                    <a:pt x="131" y="30"/>
                  </a:cubicBezTo>
                  <a:cubicBezTo>
                    <a:pt x="131" y="30"/>
                    <a:pt x="131" y="29"/>
                    <a:pt x="131" y="29"/>
                  </a:cubicBezTo>
                  <a:cubicBezTo>
                    <a:pt x="131" y="29"/>
                    <a:pt x="131" y="29"/>
                    <a:pt x="131" y="29"/>
                  </a:cubicBezTo>
                  <a:cubicBezTo>
                    <a:pt x="131" y="29"/>
                    <a:pt x="131" y="29"/>
                    <a:pt x="131" y="29"/>
                  </a:cubicBezTo>
                  <a:cubicBezTo>
                    <a:pt x="131" y="29"/>
                    <a:pt x="131" y="29"/>
                    <a:pt x="130" y="28"/>
                  </a:cubicBezTo>
                  <a:cubicBezTo>
                    <a:pt x="130" y="28"/>
                    <a:pt x="130" y="28"/>
                    <a:pt x="130" y="28"/>
                  </a:cubicBezTo>
                  <a:cubicBezTo>
                    <a:pt x="130" y="28"/>
                    <a:pt x="130" y="28"/>
                    <a:pt x="130" y="28"/>
                  </a:cubicBezTo>
                  <a:cubicBezTo>
                    <a:pt x="130" y="28"/>
                    <a:pt x="130" y="28"/>
                    <a:pt x="130" y="28"/>
                  </a:cubicBezTo>
                  <a:cubicBezTo>
                    <a:pt x="130" y="28"/>
                    <a:pt x="130" y="28"/>
                    <a:pt x="130" y="27"/>
                  </a:cubicBezTo>
                  <a:cubicBezTo>
                    <a:pt x="130" y="27"/>
                    <a:pt x="130" y="28"/>
                    <a:pt x="130" y="28"/>
                  </a:cubicBezTo>
                  <a:cubicBezTo>
                    <a:pt x="130" y="28"/>
                    <a:pt x="130" y="28"/>
                    <a:pt x="130" y="28"/>
                  </a:cubicBezTo>
                  <a:cubicBezTo>
                    <a:pt x="130" y="28"/>
                    <a:pt x="129" y="28"/>
                    <a:pt x="129" y="28"/>
                  </a:cubicBezTo>
                  <a:cubicBezTo>
                    <a:pt x="129" y="28"/>
                    <a:pt x="129" y="28"/>
                    <a:pt x="129" y="28"/>
                  </a:cubicBezTo>
                  <a:cubicBezTo>
                    <a:pt x="128" y="28"/>
                    <a:pt x="128" y="28"/>
                    <a:pt x="128" y="28"/>
                  </a:cubicBezTo>
                  <a:cubicBezTo>
                    <a:pt x="128" y="28"/>
                    <a:pt x="127" y="28"/>
                    <a:pt x="127" y="28"/>
                  </a:cubicBezTo>
                  <a:cubicBezTo>
                    <a:pt x="126" y="28"/>
                    <a:pt x="126" y="28"/>
                    <a:pt x="125" y="27"/>
                  </a:cubicBezTo>
                  <a:cubicBezTo>
                    <a:pt x="125" y="27"/>
                    <a:pt x="125" y="27"/>
                    <a:pt x="124" y="26"/>
                  </a:cubicBezTo>
                  <a:cubicBezTo>
                    <a:pt x="124" y="26"/>
                    <a:pt x="124" y="26"/>
                    <a:pt x="124" y="26"/>
                  </a:cubicBezTo>
                  <a:cubicBezTo>
                    <a:pt x="124" y="26"/>
                    <a:pt x="123" y="25"/>
                    <a:pt x="123" y="25"/>
                  </a:cubicBezTo>
                  <a:cubicBezTo>
                    <a:pt x="123" y="25"/>
                    <a:pt x="123" y="25"/>
                    <a:pt x="123" y="25"/>
                  </a:cubicBezTo>
                  <a:cubicBezTo>
                    <a:pt x="123" y="25"/>
                    <a:pt x="123" y="25"/>
                    <a:pt x="122" y="25"/>
                  </a:cubicBezTo>
                  <a:cubicBezTo>
                    <a:pt x="122" y="25"/>
                    <a:pt x="122" y="24"/>
                    <a:pt x="121" y="24"/>
                  </a:cubicBezTo>
                  <a:cubicBezTo>
                    <a:pt x="121" y="24"/>
                    <a:pt x="121" y="23"/>
                    <a:pt x="121" y="23"/>
                  </a:cubicBezTo>
                  <a:cubicBezTo>
                    <a:pt x="120" y="23"/>
                    <a:pt x="120" y="22"/>
                    <a:pt x="120" y="22"/>
                  </a:cubicBezTo>
                  <a:cubicBezTo>
                    <a:pt x="120" y="22"/>
                    <a:pt x="119" y="22"/>
                    <a:pt x="119" y="21"/>
                  </a:cubicBezTo>
                  <a:cubicBezTo>
                    <a:pt x="119" y="21"/>
                    <a:pt x="118" y="21"/>
                    <a:pt x="118" y="21"/>
                  </a:cubicBezTo>
                  <a:cubicBezTo>
                    <a:pt x="118" y="21"/>
                    <a:pt x="118" y="21"/>
                    <a:pt x="117" y="21"/>
                  </a:cubicBezTo>
                  <a:cubicBezTo>
                    <a:pt x="117" y="21"/>
                    <a:pt x="117" y="21"/>
                    <a:pt x="117" y="21"/>
                  </a:cubicBezTo>
                  <a:cubicBezTo>
                    <a:pt x="117" y="21"/>
                    <a:pt x="117" y="21"/>
                    <a:pt x="117" y="21"/>
                  </a:cubicBezTo>
                  <a:cubicBezTo>
                    <a:pt x="117" y="21"/>
                    <a:pt x="117" y="21"/>
                    <a:pt x="117" y="22"/>
                  </a:cubicBezTo>
                  <a:cubicBezTo>
                    <a:pt x="116" y="22"/>
                    <a:pt x="116" y="22"/>
                    <a:pt x="115" y="22"/>
                  </a:cubicBezTo>
                  <a:cubicBezTo>
                    <a:pt x="115" y="22"/>
                    <a:pt x="114" y="22"/>
                    <a:pt x="114" y="22"/>
                  </a:cubicBezTo>
                  <a:cubicBezTo>
                    <a:pt x="113" y="22"/>
                    <a:pt x="113" y="22"/>
                    <a:pt x="113" y="22"/>
                  </a:cubicBezTo>
                  <a:cubicBezTo>
                    <a:pt x="113" y="22"/>
                    <a:pt x="113" y="22"/>
                    <a:pt x="113" y="22"/>
                  </a:cubicBezTo>
                  <a:cubicBezTo>
                    <a:pt x="112" y="22"/>
                    <a:pt x="112" y="22"/>
                    <a:pt x="111" y="22"/>
                  </a:cubicBezTo>
                  <a:cubicBezTo>
                    <a:pt x="111" y="22"/>
                    <a:pt x="111" y="21"/>
                    <a:pt x="111" y="21"/>
                  </a:cubicBezTo>
                  <a:cubicBezTo>
                    <a:pt x="111" y="21"/>
                    <a:pt x="110" y="21"/>
                    <a:pt x="110" y="21"/>
                  </a:cubicBezTo>
                  <a:cubicBezTo>
                    <a:pt x="110" y="21"/>
                    <a:pt x="110" y="20"/>
                    <a:pt x="109" y="20"/>
                  </a:cubicBezTo>
                  <a:cubicBezTo>
                    <a:pt x="109" y="20"/>
                    <a:pt x="109" y="20"/>
                    <a:pt x="109" y="20"/>
                  </a:cubicBezTo>
                  <a:cubicBezTo>
                    <a:pt x="109" y="20"/>
                    <a:pt x="109" y="20"/>
                    <a:pt x="109" y="20"/>
                  </a:cubicBezTo>
                  <a:cubicBezTo>
                    <a:pt x="109" y="20"/>
                    <a:pt x="109" y="20"/>
                    <a:pt x="109" y="20"/>
                  </a:cubicBezTo>
                  <a:cubicBezTo>
                    <a:pt x="109" y="20"/>
                    <a:pt x="109" y="20"/>
                    <a:pt x="109" y="20"/>
                  </a:cubicBezTo>
                  <a:cubicBezTo>
                    <a:pt x="109" y="20"/>
                    <a:pt x="109" y="20"/>
                    <a:pt x="109" y="21"/>
                  </a:cubicBezTo>
                  <a:cubicBezTo>
                    <a:pt x="109" y="21"/>
                    <a:pt x="109" y="22"/>
                    <a:pt x="109" y="22"/>
                  </a:cubicBezTo>
                  <a:cubicBezTo>
                    <a:pt x="108" y="22"/>
                    <a:pt x="108" y="22"/>
                    <a:pt x="108" y="22"/>
                  </a:cubicBezTo>
                  <a:cubicBezTo>
                    <a:pt x="107" y="22"/>
                    <a:pt x="107" y="22"/>
                    <a:pt x="107" y="22"/>
                  </a:cubicBezTo>
                  <a:cubicBezTo>
                    <a:pt x="107" y="22"/>
                    <a:pt x="107" y="22"/>
                    <a:pt x="106" y="22"/>
                  </a:cubicBezTo>
                  <a:cubicBezTo>
                    <a:pt x="106" y="21"/>
                    <a:pt x="106" y="21"/>
                    <a:pt x="106" y="21"/>
                  </a:cubicBezTo>
                  <a:cubicBezTo>
                    <a:pt x="106" y="21"/>
                    <a:pt x="105" y="20"/>
                    <a:pt x="105" y="20"/>
                  </a:cubicBezTo>
                  <a:cubicBezTo>
                    <a:pt x="105" y="20"/>
                    <a:pt x="105" y="19"/>
                    <a:pt x="104" y="19"/>
                  </a:cubicBezTo>
                  <a:cubicBezTo>
                    <a:pt x="104" y="19"/>
                    <a:pt x="104" y="18"/>
                    <a:pt x="104" y="18"/>
                  </a:cubicBezTo>
                  <a:cubicBezTo>
                    <a:pt x="103" y="18"/>
                    <a:pt x="103" y="17"/>
                    <a:pt x="103" y="17"/>
                  </a:cubicBezTo>
                  <a:cubicBezTo>
                    <a:pt x="102" y="16"/>
                    <a:pt x="102" y="15"/>
                    <a:pt x="101" y="15"/>
                  </a:cubicBezTo>
                  <a:cubicBezTo>
                    <a:pt x="101" y="14"/>
                    <a:pt x="100" y="14"/>
                    <a:pt x="100" y="13"/>
                  </a:cubicBezTo>
                  <a:cubicBezTo>
                    <a:pt x="100" y="13"/>
                    <a:pt x="99" y="12"/>
                    <a:pt x="98" y="12"/>
                  </a:cubicBezTo>
                  <a:cubicBezTo>
                    <a:pt x="98" y="11"/>
                    <a:pt x="98" y="11"/>
                    <a:pt x="98" y="11"/>
                  </a:cubicBezTo>
                  <a:cubicBezTo>
                    <a:pt x="98" y="11"/>
                    <a:pt x="98" y="11"/>
                    <a:pt x="98" y="10"/>
                  </a:cubicBezTo>
                  <a:cubicBezTo>
                    <a:pt x="97" y="10"/>
                    <a:pt x="97" y="9"/>
                    <a:pt x="97" y="9"/>
                  </a:cubicBezTo>
                  <a:cubicBezTo>
                    <a:pt x="97" y="9"/>
                    <a:pt x="96" y="9"/>
                    <a:pt x="96" y="9"/>
                  </a:cubicBezTo>
                  <a:cubicBezTo>
                    <a:pt x="96" y="9"/>
                    <a:pt x="95" y="9"/>
                    <a:pt x="95" y="9"/>
                  </a:cubicBezTo>
                  <a:cubicBezTo>
                    <a:pt x="95" y="8"/>
                    <a:pt x="95" y="8"/>
                    <a:pt x="95" y="8"/>
                  </a:cubicBezTo>
                  <a:cubicBezTo>
                    <a:pt x="94" y="8"/>
                    <a:pt x="94" y="8"/>
                    <a:pt x="94" y="8"/>
                  </a:cubicBezTo>
                  <a:cubicBezTo>
                    <a:pt x="94" y="8"/>
                    <a:pt x="94" y="8"/>
                    <a:pt x="94" y="8"/>
                  </a:cubicBezTo>
                  <a:cubicBezTo>
                    <a:pt x="94" y="8"/>
                    <a:pt x="93" y="7"/>
                    <a:pt x="93" y="7"/>
                  </a:cubicBezTo>
                  <a:cubicBezTo>
                    <a:pt x="93" y="7"/>
                    <a:pt x="92" y="7"/>
                    <a:pt x="92" y="6"/>
                  </a:cubicBezTo>
                  <a:cubicBezTo>
                    <a:pt x="92" y="6"/>
                    <a:pt x="92" y="5"/>
                    <a:pt x="92" y="5"/>
                  </a:cubicBezTo>
                  <a:cubicBezTo>
                    <a:pt x="92" y="5"/>
                    <a:pt x="92" y="4"/>
                    <a:pt x="92" y="4"/>
                  </a:cubicBezTo>
                  <a:cubicBezTo>
                    <a:pt x="92" y="4"/>
                    <a:pt x="92" y="4"/>
                    <a:pt x="92" y="4"/>
                  </a:cubicBezTo>
                  <a:cubicBezTo>
                    <a:pt x="92" y="4"/>
                    <a:pt x="92" y="4"/>
                    <a:pt x="92" y="4"/>
                  </a:cubicBezTo>
                  <a:cubicBezTo>
                    <a:pt x="92" y="4"/>
                    <a:pt x="92" y="4"/>
                    <a:pt x="92" y="4"/>
                  </a:cubicBezTo>
                  <a:cubicBezTo>
                    <a:pt x="92" y="4"/>
                    <a:pt x="92" y="4"/>
                    <a:pt x="92" y="4"/>
                  </a:cubicBezTo>
                  <a:cubicBezTo>
                    <a:pt x="92" y="4"/>
                    <a:pt x="91" y="4"/>
                    <a:pt x="91" y="4"/>
                  </a:cubicBezTo>
                  <a:cubicBezTo>
                    <a:pt x="91" y="5"/>
                    <a:pt x="91" y="5"/>
                    <a:pt x="90" y="5"/>
                  </a:cubicBezTo>
                  <a:cubicBezTo>
                    <a:pt x="90" y="5"/>
                    <a:pt x="90" y="5"/>
                    <a:pt x="90" y="5"/>
                  </a:cubicBezTo>
                  <a:cubicBezTo>
                    <a:pt x="90" y="5"/>
                    <a:pt x="90" y="5"/>
                    <a:pt x="90" y="5"/>
                  </a:cubicBezTo>
                  <a:cubicBezTo>
                    <a:pt x="90" y="5"/>
                    <a:pt x="90" y="6"/>
                    <a:pt x="90" y="6"/>
                  </a:cubicBezTo>
                  <a:cubicBezTo>
                    <a:pt x="89" y="6"/>
                    <a:pt x="89" y="6"/>
                    <a:pt x="89" y="7"/>
                  </a:cubicBezTo>
                  <a:cubicBezTo>
                    <a:pt x="89" y="7"/>
                    <a:pt x="88" y="7"/>
                    <a:pt x="88" y="7"/>
                  </a:cubicBezTo>
                  <a:cubicBezTo>
                    <a:pt x="88" y="7"/>
                    <a:pt x="88" y="7"/>
                    <a:pt x="88" y="7"/>
                  </a:cubicBezTo>
                  <a:cubicBezTo>
                    <a:pt x="88" y="7"/>
                    <a:pt x="88" y="7"/>
                    <a:pt x="88" y="7"/>
                  </a:cubicBezTo>
                  <a:cubicBezTo>
                    <a:pt x="88" y="7"/>
                    <a:pt x="88" y="7"/>
                    <a:pt x="88" y="7"/>
                  </a:cubicBezTo>
                  <a:cubicBezTo>
                    <a:pt x="88" y="7"/>
                    <a:pt x="88" y="7"/>
                    <a:pt x="88" y="7"/>
                  </a:cubicBezTo>
                  <a:cubicBezTo>
                    <a:pt x="88" y="8"/>
                    <a:pt x="88" y="8"/>
                    <a:pt x="88" y="8"/>
                  </a:cubicBezTo>
                  <a:cubicBezTo>
                    <a:pt x="88" y="8"/>
                    <a:pt x="87" y="9"/>
                    <a:pt x="87" y="9"/>
                  </a:cubicBezTo>
                  <a:cubicBezTo>
                    <a:pt x="86" y="9"/>
                    <a:pt x="86" y="9"/>
                    <a:pt x="86" y="9"/>
                  </a:cubicBezTo>
                  <a:cubicBezTo>
                    <a:pt x="86" y="9"/>
                    <a:pt x="86" y="9"/>
                    <a:pt x="86" y="9"/>
                  </a:cubicBezTo>
                  <a:cubicBezTo>
                    <a:pt x="86" y="9"/>
                    <a:pt x="86" y="9"/>
                    <a:pt x="85" y="9"/>
                  </a:cubicBezTo>
                  <a:cubicBezTo>
                    <a:pt x="85" y="9"/>
                    <a:pt x="85" y="9"/>
                    <a:pt x="85" y="9"/>
                  </a:cubicBezTo>
                  <a:cubicBezTo>
                    <a:pt x="85" y="9"/>
                    <a:pt x="85" y="9"/>
                    <a:pt x="85" y="9"/>
                  </a:cubicBezTo>
                  <a:cubicBezTo>
                    <a:pt x="85" y="8"/>
                    <a:pt x="85" y="8"/>
                    <a:pt x="85" y="8"/>
                  </a:cubicBezTo>
                  <a:cubicBezTo>
                    <a:pt x="85" y="8"/>
                    <a:pt x="84" y="8"/>
                    <a:pt x="84" y="8"/>
                  </a:cubicBezTo>
                  <a:cubicBezTo>
                    <a:pt x="84" y="8"/>
                    <a:pt x="84" y="9"/>
                    <a:pt x="84" y="9"/>
                  </a:cubicBezTo>
                  <a:cubicBezTo>
                    <a:pt x="84" y="9"/>
                    <a:pt x="83" y="9"/>
                    <a:pt x="83" y="9"/>
                  </a:cubicBezTo>
                  <a:cubicBezTo>
                    <a:pt x="83" y="9"/>
                    <a:pt x="83" y="9"/>
                    <a:pt x="83" y="9"/>
                  </a:cubicBezTo>
                  <a:cubicBezTo>
                    <a:pt x="83" y="9"/>
                    <a:pt x="82" y="9"/>
                    <a:pt x="82" y="8"/>
                  </a:cubicBezTo>
                  <a:cubicBezTo>
                    <a:pt x="82" y="8"/>
                    <a:pt x="82" y="8"/>
                    <a:pt x="82" y="7"/>
                  </a:cubicBezTo>
                  <a:cubicBezTo>
                    <a:pt x="82" y="7"/>
                    <a:pt x="82" y="7"/>
                    <a:pt x="82" y="7"/>
                  </a:cubicBezTo>
                  <a:cubicBezTo>
                    <a:pt x="82" y="7"/>
                    <a:pt x="82" y="7"/>
                    <a:pt x="82" y="7"/>
                  </a:cubicBezTo>
                  <a:cubicBezTo>
                    <a:pt x="82" y="7"/>
                    <a:pt x="81" y="7"/>
                    <a:pt x="81" y="7"/>
                  </a:cubicBezTo>
                  <a:cubicBezTo>
                    <a:pt x="81" y="7"/>
                    <a:pt x="81" y="6"/>
                    <a:pt x="81" y="6"/>
                  </a:cubicBezTo>
                  <a:cubicBezTo>
                    <a:pt x="81" y="6"/>
                    <a:pt x="81" y="6"/>
                    <a:pt x="81" y="6"/>
                  </a:cubicBezTo>
                  <a:cubicBezTo>
                    <a:pt x="80" y="6"/>
                    <a:pt x="80" y="6"/>
                    <a:pt x="80" y="6"/>
                  </a:cubicBezTo>
                  <a:cubicBezTo>
                    <a:pt x="80" y="6"/>
                    <a:pt x="80" y="6"/>
                    <a:pt x="79" y="6"/>
                  </a:cubicBezTo>
                  <a:cubicBezTo>
                    <a:pt x="79" y="6"/>
                    <a:pt x="79" y="6"/>
                    <a:pt x="79" y="6"/>
                  </a:cubicBezTo>
                  <a:cubicBezTo>
                    <a:pt x="79" y="6"/>
                    <a:pt x="79" y="6"/>
                    <a:pt x="79" y="6"/>
                  </a:cubicBezTo>
                  <a:cubicBezTo>
                    <a:pt x="79" y="6"/>
                    <a:pt x="79" y="6"/>
                    <a:pt x="78" y="6"/>
                  </a:cubicBezTo>
                  <a:cubicBezTo>
                    <a:pt x="78" y="6"/>
                    <a:pt x="78" y="5"/>
                    <a:pt x="78" y="5"/>
                  </a:cubicBezTo>
                  <a:cubicBezTo>
                    <a:pt x="78" y="5"/>
                    <a:pt x="78" y="5"/>
                    <a:pt x="78" y="5"/>
                  </a:cubicBezTo>
                  <a:cubicBezTo>
                    <a:pt x="78" y="5"/>
                    <a:pt x="78" y="5"/>
                    <a:pt x="78" y="5"/>
                  </a:cubicBezTo>
                  <a:cubicBezTo>
                    <a:pt x="78" y="5"/>
                    <a:pt x="77" y="5"/>
                    <a:pt x="77" y="5"/>
                  </a:cubicBezTo>
                  <a:cubicBezTo>
                    <a:pt x="77" y="5"/>
                    <a:pt x="77" y="6"/>
                    <a:pt x="77" y="6"/>
                  </a:cubicBezTo>
                  <a:cubicBezTo>
                    <a:pt x="77" y="6"/>
                    <a:pt x="77" y="6"/>
                    <a:pt x="76" y="6"/>
                  </a:cubicBezTo>
                  <a:cubicBezTo>
                    <a:pt x="76" y="6"/>
                    <a:pt x="76" y="6"/>
                    <a:pt x="76" y="6"/>
                  </a:cubicBezTo>
                  <a:cubicBezTo>
                    <a:pt x="75" y="6"/>
                    <a:pt x="75" y="6"/>
                    <a:pt x="75" y="6"/>
                  </a:cubicBezTo>
                  <a:cubicBezTo>
                    <a:pt x="75" y="5"/>
                    <a:pt x="74" y="5"/>
                    <a:pt x="74" y="5"/>
                  </a:cubicBezTo>
                  <a:cubicBezTo>
                    <a:pt x="74" y="4"/>
                    <a:pt x="74" y="4"/>
                    <a:pt x="74" y="3"/>
                  </a:cubicBezTo>
                  <a:cubicBezTo>
                    <a:pt x="74" y="3"/>
                    <a:pt x="74" y="3"/>
                    <a:pt x="74" y="3"/>
                  </a:cubicBezTo>
                  <a:cubicBezTo>
                    <a:pt x="74" y="3"/>
                    <a:pt x="74" y="3"/>
                    <a:pt x="74" y="3"/>
                  </a:cubicBezTo>
                  <a:cubicBezTo>
                    <a:pt x="74" y="3"/>
                    <a:pt x="73" y="2"/>
                    <a:pt x="73" y="2"/>
                  </a:cubicBezTo>
                  <a:cubicBezTo>
                    <a:pt x="73" y="2"/>
                    <a:pt x="73" y="1"/>
                    <a:pt x="73" y="1"/>
                  </a:cubicBezTo>
                  <a:cubicBezTo>
                    <a:pt x="73" y="1"/>
                    <a:pt x="73" y="1"/>
                    <a:pt x="73" y="1"/>
                  </a:cubicBezTo>
                  <a:cubicBezTo>
                    <a:pt x="73" y="1"/>
                    <a:pt x="73" y="1"/>
                    <a:pt x="73" y="1"/>
                  </a:cubicBezTo>
                  <a:cubicBezTo>
                    <a:pt x="73" y="0"/>
                    <a:pt x="73" y="0"/>
                    <a:pt x="73" y="0"/>
                  </a:cubicBezTo>
                  <a:cubicBezTo>
                    <a:pt x="73" y="0"/>
                    <a:pt x="73" y="0"/>
                    <a:pt x="73" y="0"/>
                  </a:cubicBezTo>
                  <a:cubicBezTo>
                    <a:pt x="73" y="0"/>
                    <a:pt x="73" y="0"/>
                    <a:pt x="73" y="0"/>
                  </a:cubicBezTo>
                  <a:cubicBezTo>
                    <a:pt x="73" y="0"/>
                    <a:pt x="73" y="0"/>
                    <a:pt x="73" y="0"/>
                  </a:cubicBezTo>
                  <a:cubicBezTo>
                    <a:pt x="72" y="0"/>
                    <a:pt x="72" y="0"/>
                    <a:pt x="72" y="0"/>
                  </a:cubicBezTo>
                  <a:cubicBezTo>
                    <a:pt x="72" y="0"/>
                    <a:pt x="72" y="1"/>
                    <a:pt x="71" y="1"/>
                  </a:cubicBezTo>
                  <a:cubicBezTo>
                    <a:pt x="71" y="1"/>
                    <a:pt x="70" y="0"/>
                    <a:pt x="70" y="0"/>
                  </a:cubicBezTo>
                  <a:cubicBezTo>
                    <a:pt x="70" y="0"/>
                    <a:pt x="70" y="0"/>
                    <a:pt x="70" y="0"/>
                  </a:cubicBezTo>
                  <a:cubicBezTo>
                    <a:pt x="70" y="0"/>
                    <a:pt x="70" y="0"/>
                    <a:pt x="70" y="0"/>
                  </a:cubicBezTo>
                  <a:cubicBezTo>
                    <a:pt x="70" y="0"/>
                    <a:pt x="70" y="0"/>
                    <a:pt x="70" y="0"/>
                  </a:cubicBezTo>
                  <a:cubicBezTo>
                    <a:pt x="69" y="0"/>
                    <a:pt x="69" y="0"/>
                    <a:pt x="69" y="0"/>
                  </a:cubicBezTo>
                  <a:cubicBezTo>
                    <a:pt x="69" y="0"/>
                    <a:pt x="69" y="0"/>
                    <a:pt x="69" y="0"/>
                  </a:cubicBezTo>
                  <a:cubicBezTo>
                    <a:pt x="69" y="0"/>
                    <a:pt x="68" y="0"/>
                    <a:pt x="68" y="0"/>
                  </a:cubicBezTo>
                  <a:cubicBezTo>
                    <a:pt x="68" y="0"/>
                    <a:pt x="68" y="0"/>
                    <a:pt x="68" y="0"/>
                  </a:cubicBezTo>
                  <a:cubicBezTo>
                    <a:pt x="67" y="1"/>
                    <a:pt x="67" y="1"/>
                    <a:pt x="67" y="1"/>
                  </a:cubicBezTo>
                  <a:cubicBezTo>
                    <a:pt x="67" y="1"/>
                    <a:pt x="66" y="1"/>
                    <a:pt x="66" y="1"/>
                  </a:cubicBezTo>
                  <a:cubicBezTo>
                    <a:pt x="66" y="1"/>
                    <a:pt x="66" y="1"/>
                    <a:pt x="66" y="1"/>
                  </a:cubicBezTo>
                  <a:cubicBezTo>
                    <a:pt x="66" y="1"/>
                    <a:pt x="66" y="1"/>
                    <a:pt x="66" y="1"/>
                  </a:cubicBezTo>
                  <a:cubicBezTo>
                    <a:pt x="66" y="2"/>
                    <a:pt x="66" y="2"/>
                    <a:pt x="66" y="2"/>
                  </a:cubicBezTo>
                  <a:cubicBezTo>
                    <a:pt x="66" y="2"/>
                    <a:pt x="65" y="3"/>
                    <a:pt x="65" y="3"/>
                  </a:cubicBezTo>
                  <a:cubicBezTo>
                    <a:pt x="65" y="3"/>
                    <a:pt x="65" y="3"/>
                    <a:pt x="65" y="3"/>
                  </a:cubicBezTo>
                  <a:cubicBezTo>
                    <a:pt x="64" y="3"/>
                    <a:pt x="64" y="3"/>
                    <a:pt x="64" y="3"/>
                  </a:cubicBezTo>
                  <a:cubicBezTo>
                    <a:pt x="63" y="3"/>
                    <a:pt x="63" y="3"/>
                    <a:pt x="63" y="3"/>
                  </a:cubicBezTo>
                  <a:cubicBezTo>
                    <a:pt x="63" y="3"/>
                    <a:pt x="62" y="4"/>
                    <a:pt x="62" y="4"/>
                  </a:cubicBezTo>
                  <a:cubicBezTo>
                    <a:pt x="62" y="4"/>
                    <a:pt x="61" y="4"/>
                    <a:pt x="61" y="4"/>
                  </a:cubicBezTo>
                  <a:cubicBezTo>
                    <a:pt x="61" y="4"/>
                    <a:pt x="61" y="4"/>
                    <a:pt x="61" y="4"/>
                  </a:cubicBezTo>
                  <a:cubicBezTo>
                    <a:pt x="60" y="4"/>
                    <a:pt x="60" y="5"/>
                    <a:pt x="59" y="5"/>
                  </a:cubicBezTo>
                  <a:cubicBezTo>
                    <a:pt x="59" y="5"/>
                    <a:pt x="59" y="4"/>
                    <a:pt x="58" y="4"/>
                  </a:cubicBezTo>
                  <a:cubicBezTo>
                    <a:pt x="58" y="4"/>
                    <a:pt x="58" y="4"/>
                    <a:pt x="58" y="4"/>
                  </a:cubicBezTo>
                  <a:cubicBezTo>
                    <a:pt x="58" y="4"/>
                    <a:pt x="58" y="4"/>
                    <a:pt x="58" y="5"/>
                  </a:cubicBezTo>
                  <a:cubicBezTo>
                    <a:pt x="58" y="5"/>
                    <a:pt x="57" y="5"/>
                    <a:pt x="57" y="5"/>
                  </a:cubicBezTo>
                  <a:cubicBezTo>
                    <a:pt x="57" y="5"/>
                    <a:pt x="57" y="5"/>
                    <a:pt x="57" y="5"/>
                  </a:cubicBezTo>
                  <a:cubicBezTo>
                    <a:pt x="57" y="5"/>
                    <a:pt x="57" y="6"/>
                    <a:pt x="57" y="6"/>
                  </a:cubicBezTo>
                  <a:cubicBezTo>
                    <a:pt x="57" y="6"/>
                    <a:pt x="56" y="6"/>
                    <a:pt x="56" y="6"/>
                  </a:cubicBezTo>
                  <a:cubicBezTo>
                    <a:pt x="56" y="6"/>
                    <a:pt x="56" y="6"/>
                    <a:pt x="56" y="6"/>
                  </a:cubicBezTo>
                  <a:cubicBezTo>
                    <a:pt x="56" y="6"/>
                    <a:pt x="55" y="6"/>
                    <a:pt x="55" y="6"/>
                  </a:cubicBezTo>
                  <a:cubicBezTo>
                    <a:pt x="55" y="6"/>
                    <a:pt x="55" y="6"/>
                    <a:pt x="55" y="6"/>
                  </a:cubicBezTo>
                  <a:cubicBezTo>
                    <a:pt x="55" y="6"/>
                    <a:pt x="55" y="6"/>
                    <a:pt x="55" y="6"/>
                  </a:cubicBezTo>
                  <a:cubicBezTo>
                    <a:pt x="54" y="6"/>
                    <a:pt x="54" y="7"/>
                    <a:pt x="54" y="7"/>
                  </a:cubicBezTo>
                  <a:cubicBezTo>
                    <a:pt x="54" y="7"/>
                    <a:pt x="53" y="7"/>
                    <a:pt x="53" y="7"/>
                  </a:cubicBezTo>
                  <a:cubicBezTo>
                    <a:pt x="53" y="7"/>
                    <a:pt x="52" y="7"/>
                    <a:pt x="52" y="7"/>
                  </a:cubicBezTo>
                  <a:cubicBezTo>
                    <a:pt x="52" y="7"/>
                    <a:pt x="52" y="7"/>
                    <a:pt x="52" y="7"/>
                  </a:cubicBezTo>
                  <a:cubicBezTo>
                    <a:pt x="51" y="7"/>
                    <a:pt x="51" y="7"/>
                    <a:pt x="51" y="7"/>
                  </a:cubicBezTo>
                  <a:cubicBezTo>
                    <a:pt x="51" y="7"/>
                    <a:pt x="51" y="7"/>
                    <a:pt x="51" y="7"/>
                  </a:cubicBezTo>
                  <a:cubicBezTo>
                    <a:pt x="51" y="7"/>
                    <a:pt x="50" y="7"/>
                    <a:pt x="50" y="7"/>
                  </a:cubicBezTo>
                  <a:cubicBezTo>
                    <a:pt x="50" y="8"/>
                    <a:pt x="50" y="8"/>
                    <a:pt x="50" y="8"/>
                  </a:cubicBezTo>
                  <a:cubicBezTo>
                    <a:pt x="50" y="8"/>
                    <a:pt x="50" y="8"/>
                    <a:pt x="50" y="8"/>
                  </a:cubicBezTo>
                  <a:cubicBezTo>
                    <a:pt x="50" y="8"/>
                    <a:pt x="50" y="8"/>
                    <a:pt x="50" y="8"/>
                  </a:cubicBezTo>
                  <a:cubicBezTo>
                    <a:pt x="50" y="8"/>
                    <a:pt x="50" y="9"/>
                    <a:pt x="49" y="9"/>
                  </a:cubicBezTo>
                  <a:cubicBezTo>
                    <a:pt x="49" y="9"/>
                    <a:pt x="49" y="9"/>
                    <a:pt x="49" y="9"/>
                  </a:cubicBezTo>
                  <a:cubicBezTo>
                    <a:pt x="48" y="9"/>
                    <a:pt x="48" y="9"/>
                    <a:pt x="48" y="9"/>
                  </a:cubicBezTo>
                  <a:cubicBezTo>
                    <a:pt x="47" y="9"/>
                    <a:pt x="47" y="8"/>
                    <a:pt x="47" y="8"/>
                  </a:cubicBezTo>
                  <a:cubicBezTo>
                    <a:pt x="47" y="8"/>
                    <a:pt x="47" y="8"/>
                    <a:pt x="47" y="8"/>
                  </a:cubicBezTo>
                  <a:cubicBezTo>
                    <a:pt x="47" y="8"/>
                    <a:pt x="47" y="8"/>
                    <a:pt x="46" y="8"/>
                  </a:cubicBezTo>
                  <a:cubicBezTo>
                    <a:pt x="46" y="8"/>
                    <a:pt x="46" y="8"/>
                    <a:pt x="46" y="8"/>
                  </a:cubicBezTo>
                  <a:cubicBezTo>
                    <a:pt x="46" y="8"/>
                    <a:pt x="46" y="8"/>
                    <a:pt x="46" y="8"/>
                  </a:cubicBezTo>
                  <a:cubicBezTo>
                    <a:pt x="45" y="8"/>
                    <a:pt x="45" y="8"/>
                    <a:pt x="45" y="8"/>
                  </a:cubicBezTo>
                  <a:cubicBezTo>
                    <a:pt x="45" y="8"/>
                    <a:pt x="45" y="8"/>
                    <a:pt x="45" y="8"/>
                  </a:cubicBezTo>
                  <a:cubicBezTo>
                    <a:pt x="45" y="8"/>
                    <a:pt x="45" y="8"/>
                    <a:pt x="45" y="8"/>
                  </a:cubicBezTo>
                  <a:cubicBezTo>
                    <a:pt x="45" y="8"/>
                    <a:pt x="45" y="8"/>
                    <a:pt x="45" y="8"/>
                  </a:cubicBezTo>
                  <a:cubicBezTo>
                    <a:pt x="45" y="8"/>
                    <a:pt x="45" y="8"/>
                    <a:pt x="45" y="8"/>
                  </a:cubicBezTo>
                  <a:cubicBezTo>
                    <a:pt x="45" y="9"/>
                    <a:pt x="45" y="9"/>
                    <a:pt x="45" y="9"/>
                  </a:cubicBezTo>
                  <a:cubicBezTo>
                    <a:pt x="45" y="9"/>
                    <a:pt x="45" y="9"/>
                    <a:pt x="45" y="9"/>
                  </a:cubicBezTo>
                  <a:cubicBezTo>
                    <a:pt x="45" y="9"/>
                    <a:pt x="46" y="9"/>
                    <a:pt x="46" y="10"/>
                  </a:cubicBezTo>
                  <a:cubicBezTo>
                    <a:pt x="46" y="10"/>
                    <a:pt x="46" y="10"/>
                    <a:pt x="46" y="11"/>
                  </a:cubicBezTo>
                  <a:cubicBezTo>
                    <a:pt x="46" y="11"/>
                    <a:pt x="46" y="11"/>
                    <a:pt x="46" y="11"/>
                  </a:cubicBezTo>
                  <a:cubicBezTo>
                    <a:pt x="46" y="11"/>
                    <a:pt x="46" y="11"/>
                    <a:pt x="46" y="11"/>
                  </a:cubicBezTo>
                  <a:cubicBezTo>
                    <a:pt x="46" y="11"/>
                    <a:pt x="47" y="11"/>
                    <a:pt x="47" y="11"/>
                  </a:cubicBezTo>
                  <a:cubicBezTo>
                    <a:pt x="47" y="11"/>
                    <a:pt x="47" y="11"/>
                    <a:pt x="48" y="11"/>
                  </a:cubicBezTo>
                  <a:cubicBezTo>
                    <a:pt x="48" y="12"/>
                    <a:pt x="48" y="12"/>
                    <a:pt x="48" y="13"/>
                  </a:cubicBezTo>
                  <a:cubicBezTo>
                    <a:pt x="48" y="13"/>
                    <a:pt x="48" y="14"/>
                    <a:pt x="47" y="14"/>
                  </a:cubicBezTo>
                  <a:cubicBezTo>
                    <a:pt x="47" y="14"/>
                    <a:pt x="47" y="14"/>
                    <a:pt x="46" y="14"/>
                  </a:cubicBezTo>
                  <a:cubicBezTo>
                    <a:pt x="46" y="14"/>
                    <a:pt x="46" y="14"/>
                    <a:pt x="46" y="14"/>
                  </a:cubicBezTo>
                  <a:cubicBezTo>
                    <a:pt x="46" y="14"/>
                    <a:pt x="46" y="14"/>
                    <a:pt x="46" y="14"/>
                  </a:cubicBezTo>
                  <a:cubicBezTo>
                    <a:pt x="46" y="14"/>
                    <a:pt x="45" y="14"/>
                    <a:pt x="45" y="14"/>
                  </a:cubicBezTo>
                  <a:cubicBezTo>
                    <a:pt x="45" y="14"/>
                    <a:pt x="45" y="14"/>
                    <a:pt x="45" y="14"/>
                  </a:cubicBezTo>
                  <a:cubicBezTo>
                    <a:pt x="45" y="14"/>
                    <a:pt x="45" y="14"/>
                    <a:pt x="45" y="14"/>
                  </a:cubicBezTo>
                  <a:cubicBezTo>
                    <a:pt x="45" y="14"/>
                    <a:pt x="45" y="15"/>
                    <a:pt x="45" y="15"/>
                  </a:cubicBezTo>
                  <a:cubicBezTo>
                    <a:pt x="45" y="15"/>
                    <a:pt x="45" y="15"/>
                    <a:pt x="45" y="15"/>
                  </a:cubicBezTo>
                  <a:cubicBezTo>
                    <a:pt x="45" y="16"/>
                    <a:pt x="45" y="16"/>
                    <a:pt x="45" y="16"/>
                  </a:cubicBezTo>
                  <a:cubicBezTo>
                    <a:pt x="45" y="16"/>
                    <a:pt x="45" y="16"/>
                    <a:pt x="45" y="16"/>
                  </a:cubicBezTo>
                  <a:cubicBezTo>
                    <a:pt x="45" y="16"/>
                    <a:pt x="45" y="17"/>
                    <a:pt x="45" y="17"/>
                  </a:cubicBezTo>
                  <a:cubicBezTo>
                    <a:pt x="45" y="17"/>
                    <a:pt x="45" y="18"/>
                    <a:pt x="44" y="18"/>
                  </a:cubicBezTo>
                  <a:cubicBezTo>
                    <a:pt x="44" y="18"/>
                    <a:pt x="44" y="18"/>
                    <a:pt x="43" y="18"/>
                  </a:cubicBezTo>
                  <a:cubicBezTo>
                    <a:pt x="43" y="18"/>
                    <a:pt x="43" y="18"/>
                    <a:pt x="43" y="18"/>
                  </a:cubicBezTo>
                  <a:cubicBezTo>
                    <a:pt x="44" y="19"/>
                    <a:pt x="45" y="19"/>
                    <a:pt x="45" y="20"/>
                  </a:cubicBezTo>
                  <a:cubicBezTo>
                    <a:pt x="45" y="20"/>
                    <a:pt x="45" y="20"/>
                    <a:pt x="45" y="20"/>
                  </a:cubicBezTo>
                  <a:cubicBezTo>
                    <a:pt x="45" y="20"/>
                    <a:pt x="45" y="20"/>
                    <a:pt x="45" y="20"/>
                  </a:cubicBezTo>
                  <a:cubicBezTo>
                    <a:pt x="46" y="20"/>
                    <a:pt x="46" y="20"/>
                    <a:pt x="46" y="20"/>
                  </a:cubicBezTo>
                  <a:cubicBezTo>
                    <a:pt x="46" y="20"/>
                    <a:pt x="46" y="20"/>
                    <a:pt x="46" y="20"/>
                  </a:cubicBezTo>
                  <a:cubicBezTo>
                    <a:pt x="46" y="20"/>
                    <a:pt x="46" y="20"/>
                    <a:pt x="46" y="20"/>
                  </a:cubicBezTo>
                  <a:cubicBezTo>
                    <a:pt x="47" y="20"/>
                    <a:pt x="47" y="20"/>
                    <a:pt x="47" y="20"/>
                  </a:cubicBezTo>
                  <a:cubicBezTo>
                    <a:pt x="47" y="21"/>
                    <a:pt x="48" y="21"/>
                    <a:pt x="48" y="22"/>
                  </a:cubicBezTo>
                  <a:cubicBezTo>
                    <a:pt x="48" y="22"/>
                    <a:pt x="48" y="23"/>
                    <a:pt x="48" y="24"/>
                  </a:cubicBezTo>
                  <a:cubicBezTo>
                    <a:pt x="47" y="24"/>
                    <a:pt x="47" y="25"/>
                    <a:pt x="47" y="25"/>
                  </a:cubicBezTo>
                  <a:cubicBezTo>
                    <a:pt x="46" y="25"/>
                    <a:pt x="45" y="26"/>
                    <a:pt x="45" y="26"/>
                  </a:cubicBezTo>
                  <a:cubicBezTo>
                    <a:pt x="45" y="26"/>
                    <a:pt x="45" y="26"/>
                    <a:pt x="44" y="26"/>
                  </a:cubicBezTo>
                  <a:cubicBezTo>
                    <a:pt x="44" y="26"/>
                    <a:pt x="44" y="26"/>
                    <a:pt x="44" y="26"/>
                  </a:cubicBezTo>
                  <a:cubicBezTo>
                    <a:pt x="43" y="26"/>
                    <a:pt x="43" y="25"/>
                    <a:pt x="43" y="25"/>
                  </a:cubicBezTo>
                  <a:cubicBezTo>
                    <a:pt x="43" y="25"/>
                    <a:pt x="43" y="25"/>
                    <a:pt x="43" y="26"/>
                  </a:cubicBezTo>
                  <a:cubicBezTo>
                    <a:pt x="43" y="26"/>
                    <a:pt x="43" y="26"/>
                    <a:pt x="42" y="27"/>
                  </a:cubicBezTo>
                  <a:cubicBezTo>
                    <a:pt x="42" y="27"/>
                    <a:pt x="42" y="27"/>
                    <a:pt x="42" y="27"/>
                  </a:cubicBezTo>
                  <a:cubicBezTo>
                    <a:pt x="42" y="27"/>
                    <a:pt x="42" y="27"/>
                    <a:pt x="42" y="27"/>
                  </a:cubicBezTo>
                  <a:cubicBezTo>
                    <a:pt x="41" y="27"/>
                    <a:pt x="41" y="26"/>
                    <a:pt x="41" y="26"/>
                  </a:cubicBezTo>
                  <a:cubicBezTo>
                    <a:pt x="41" y="26"/>
                    <a:pt x="41" y="26"/>
                    <a:pt x="40" y="26"/>
                  </a:cubicBezTo>
                  <a:cubicBezTo>
                    <a:pt x="40" y="26"/>
                    <a:pt x="40" y="26"/>
                    <a:pt x="40" y="26"/>
                  </a:cubicBezTo>
                  <a:cubicBezTo>
                    <a:pt x="40" y="26"/>
                    <a:pt x="40" y="26"/>
                    <a:pt x="39" y="26"/>
                  </a:cubicBezTo>
                  <a:cubicBezTo>
                    <a:pt x="39" y="26"/>
                    <a:pt x="38" y="25"/>
                    <a:pt x="38" y="25"/>
                  </a:cubicBezTo>
                  <a:cubicBezTo>
                    <a:pt x="38" y="25"/>
                    <a:pt x="38" y="25"/>
                    <a:pt x="38" y="25"/>
                  </a:cubicBezTo>
                  <a:cubicBezTo>
                    <a:pt x="37" y="25"/>
                    <a:pt x="37" y="25"/>
                    <a:pt x="37" y="25"/>
                  </a:cubicBezTo>
                  <a:cubicBezTo>
                    <a:pt x="37" y="24"/>
                    <a:pt x="37" y="24"/>
                    <a:pt x="37" y="24"/>
                  </a:cubicBezTo>
                  <a:cubicBezTo>
                    <a:pt x="37" y="24"/>
                    <a:pt x="37" y="24"/>
                    <a:pt x="37" y="24"/>
                  </a:cubicBezTo>
                  <a:cubicBezTo>
                    <a:pt x="37" y="24"/>
                    <a:pt x="37" y="24"/>
                    <a:pt x="36" y="24"/>
                  </a:cubicBezTo>
                  <a:cubicBezTo>
                    <a:pt x="36" y="24"/>
                    <a:pt x="36" y="24"/>
                    <a:pt x="36" y="24"/>
                  </a:cubicBezTo>
                  <a:cubicBezTo>
                    <a:pt x="36" y="24"/>
                    <a:pt x="36" y="24"/>
                    <a:pt x="36" y="24"/>
                  </a:cubicBezTo>
                  <a:cubicBezTo>
                    <a:pt x="36" y="25"/>
                    <a:pt x="36" y="25"/>
                    <a:pt x="35" y="25"/>
                  </a:cubicBezTo>
                  <a:cubicBezTo>
                    <a:pt x="35" y="25"/>
                    <a:pt x="35" y="25"/>
                    <a:pt x="35" y="25"/>
                  </a:cubicBezTo>
                  <a:cubicBezTo>
                    <a:pt x="34" y="25"/>
                    <a:pt x="34" y="25"/>
                    <a:pt x="33" y="25"/>
                  </a:cubicBezTo>
                  <a:cubicBezTo>
                    <a:pt x="33" y="25"/>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2" y="24"/>
                    <a:pt x="32" y="24"/>
                  </a:cubicBezTo>
                  <a:cubicBezTo>
                    <a:pt x="32" y="24"/>
                    <a:pt x="31" y="24"/>
                    <a:pt x="31" y="24"/>
                  </a:cubicBezTo>
                  <a:cubicBezTo>
                    <a:pt x="31" y="24"/>
                    <a:pt x="31" y="25"/>
                    <a:pt x="31" y="25"/>
                  </a:cubicBezTo>
                  <a:cubicBezTo>
                    <a:pt x="31" y="25"/>
                    <a:pt x="31" y="25"/>
                    <a:pt x="31" y="25"/>
                  </a:cubicBezTo>
                  <a:cubicBezTo>
                    <a:pt x="31" y="25"/>
                    <a:pt x="31" y="25"/>
                    <a:pt x="31" y="25"/>
                  </a:cubicBezTo>
                  <a:cubicBezTo>
                    <a:pt x="31" y="25"/>
                    <a:pt x="31" y="26"/>
                    <a:pt x="31" y="26"/>
                  </a:cubicBezTo>
                  <a:cubicBezTo>
                    <a:pt x="30" y="27"/>
                    <a:pt x="30" y="27"/>
                    <a:pt x="29" y="27"/>
                  </a:cubicBezTo>
                  <a:cubicBezTo>
                    <a:pt x="29" y="27"/>
                    <a:pt x="29" y="27"/>
                    <a:pt x="29" y="27"/>
                  </a:cubicBezTo>
                  <a:cubicBezTo>
                    <a:pt x="29" y="27"/>
                    <a:pt x="28" y="27"/>
                    <a:pt x="28" y="27"/>
                  </a:cubicBezTo>
                  <a:cubicBezTo>
                    <a:pt x="28" y="27"/>
                    <a:pt x="27" y="26"/>
                    <a:pt x="27" y="26"/>
                  </a:cubicBezTo>
                  <a:cubicBezTo>
                    <a:pt x="27" y="26"/>
                    <a:pt x="26" y="26"/>
                    <a:pt x="26" y="26"/>
                  </a:cubicBezTo>
                  <a:cubicBezTo>
                    <a:pt x="26" y="26"/>
                    <a:pt x="26" y="26"/>
                    <a:pt x="26" y="26"/>
                  </a:cubicBezTo>
                  <a:cubicBezTo>
                    <a:pt x="26" y="26"/>
                    <a:pt x="26" y="26"/>
                    <a:pt x="26" y="26"/>
                  </a:cubicBezTo>
                  <a:cubicBezTo>
                    <a:pt x="26" y="27"/>
                    <a:pt x="25" y="27"/>
                    <a:pt x="25" y="27"/>
                  </a:cubicBezTo>
                  <a:cubicBezTo>
                    <a:pt x="25" y="27"/>
                    <a:pt x="25" y="27"/>
                    <a:pt x="25" y="27"/>
                  </a:cubicBezTo>
                  <a:cubicBezTo>
                    <a:pt x="25" y="27"/>
                    <a:pt x="24" y="27"/>
                    <a:pt x="24" y="27"/>
                  </a:cubicBezTo>
                  <a:cubicBezTo>
                    <a:pt x="24" y="26"/>
                    <a:pt x="24" y="26"/>
                    <a:pt x="24" y="26"/>
                  </a:cubicBezTo>
                  <a:cubicBezTo>
                    <a:pt x="24" y="26"/>
                    <a:pt x="24" y="25"/>
                    <a:pt x="24" y="25"/>
                  </a:cubicBezTo>
                  <a:cubicBezTo>
                    <a:pt x="24" y="25"/>
                    <a:pt x="24" y="25"/>
                    <a:pt x="24" y="25"/>
                  </a:cubicBezTo>
                  <a:cubicBezTo>
                    <a:pt x="24" y="25"/>
                    <a:pt x="23" y="25"/>
                    <a:pt x="23" y="25"/>
                  </a:cubicBezTo>
                  <a:cubicBezTo>
                    <a:pt x="23" y="25"/>
                    <a:pt x="23" y="25"/>
                    <a:pt x="23" y="24"/>
                  </a:cubicBezTo>
                  <a:cubicBezTo>
                    <a:pt x="22" y="24"/>
                    <a:pt x="22" y="24"/>
                    <a:pt x="22" y="24"/>
                  </a:cubicBezTo>
                  <a:cubicBezTo>
                    <a:pt x="22" y="24"/>
                    <a:pt x="22" y="24"/>
                    <a:pt x="22" y="24"/>
                  </a:cubicBezTo>
                  <a:cubicBezTo>
                    <a:pt x="22" y="24"/>
                    <a:pt x="22" y="24"/>
                    <a:pt x="22" y="24"/>
                  </a:cubicBezTo>
                  <a:cubicBezTo>
                    <a:pt x="22" y="24"/>
                    <a:pt x="21" y="23"/>
                    <a:pt x="21" y="23"/>
                  </a:cubicBezTo>
                  <a:cubicBezTo>
                    <a:pt x="21" y="23"/>
                    <a:pt x="21" y="23"/>
                    <a:pt x="21" y="23"/>
                  </a:cubicBezTo>
                  <a:cubicBezTo>
                    <a:pt x="21" y="22"/>
                    <a:pt x="20" y="22"/>
                    <a:pt x="20" y="22"/>
                  </a:cubicBezTo>
                  <a:cubicBezTo>
                    <a:pt x="20" y="22"/>
                    <a:pt x="20" y="22"/>
                    <a:pt x="20" y="22"/>
                  </a:cubicBezTo>
                  <a:cubicBezTo>
                    <a:pt x="20" y="22"/>
                    <a:pt x="19" y="22"/>
                    <a:pt x="19" y="22"/>
                  </a:cubicBezTo>
                  <a:cubicBezTo>
                    <a:pt x="19" y="22"/>
                    <a:pt x="19" y="22"/>
                    <a:pt x="19" y="22"/>
                  </a:cubicBezTo>
                  <a:cubicBezTo>
                    <a:pt x="19" y="22"/>
                    <a:pt x="19" y="22"/>
                    <a:pt x="18" y="22"/>
                  </a:cubicBezTo>
                  <a:cubicBezTo>
                    <a:pt x="18" y="22"/>
                    <a:pt x="18" y="22"/>
                    <a:pt x="18" y="22"/>
                  </a:cubicBezTo>
                  <a:cubicBezTo>
                    <a:pt x="18" y="22"/>
                    <a:pt x="18" y="21"/>
                    <a:pt x="18" y="21"/>
                  </a:cubicBezTo>
                  <a:cubicBezTo>
                    <a:pt x="18" y="21"/>
                    <a:pt x="17" y="21"/>
                    <a:pt x="17" y="21"/>
                  </a:cubicBezTo>
                  <a:cubicBezTo>
                    <a:pt x="17" y="21"/>
                    <a:pt x="17" y="21"/>
                    <a:pt x="17" y="21"/>
                  </a:cubicBezTo>
                  <a:cubicBezTo>
                    <a:pt x="17" y="21"/>
                    <a:pt x="17" y="21"/>
                    <a:pt x="17" y="21"/>
                  </a:cubicBezTo>
                  <a:cubicBezTo>
                    <a:pt x="17" y="22"/>
                    <a:pt x="17" y="22"/>
                    <a:pt x="16" y="22"/>
                  </a:cubicBezTo>
                  <a:cubicBezTo>
                    <a:pt x="16" y="22"/>
                    <a:pt x="15" y="22"/>
                    <a:pt x="15" y="22"/>
                  </a:cubicBezTo>
                  <a:cubicBezTo>
                    <a:pt x="15" y="22"/>
                    <a:pt x="15" y="22"/>
                    <a:pt x="15" y="22"/>
                  </a:cubicBezTo>
                  <a:cubicBezTo>
                    <a:pt x="15" y="22"/>
                    <a:pt x="14" y="22"/>
                    <a:pt x="14" y="22"/>
                  </a:cubicBezTo>
                  <a:cubicBezTo>
                    <a:pt x="14" y="22"/>
                    <a:pt x="14" y="21"/>
                    <a:pt x="14" y="21"/>
                  </a:cubicBezTo>
                  <a:cubicBezTo>
                    <a:pt x="14" y="21"/>
                    <a:pt x="14" y="21"/>
                    <a:pt x="13" y="21"/>
                  </a:cubicBezTo>
                  <a:cubicBezTo>
                    <a:pt x="13" y="21"/>
                    <a:pt x="13" y="21"/>
                    <a:pt x="13" y="21"/>
                  </a:cubicBezTo>
                  <a:cubicBezTo>
                    <a:pt x="13" y="21"/>
                    <a:pt x="13" y="21"/>
                    <a:pt x="13" y="22"/>
                  </a:cubicBezTo>
                  <a:cubicBezTo>
                    <a:pt x="13" y="22"/>
                    <a:pt x="13" y="22"/>
                    <a:pt x="13" y="22"/>
                  </a:cubicBezTo>
                  <a:cubicBezTo>
                    <a:pt x="13" y="22"/>
                    <a:pt x="13" y="22"/>
                    <a:pt x="13" y="22"/>
                  </a:cubicBezTo>
                  <a:cubicBezTo>
                    <a:pt x="13" y="22"/>
                    <a:pt x="12" y="23"/>
                    <a:pt x="12" y="23"/>
                  </a:cubicBezTo>
                  <a:cubicBezTo>
                    <a:pt x="12" y="23"/>
                    <a:pt x="12" y="23"/>
                    <a:pt x="11" y="23"/>
                  </a:cubicBezTo>
                  <a:cubicBezTo>
                    <a:pt x="11" y="23"/>
                    <a:pt x="11" y="23"/>
                    <a:pt x="11" y="23"/>
                  </a:cubicBezTo>
                  <a:cubicBezTo>
                    <a:pt x="11" y="23"/>
                    <a:pt x="11" y="23"/>
                    <a:pt x="11" y="24"/>
                  </a:cubicBezTo>
                  <a:cubicBezTo>
                    <a:pt x="10" y="24"/>
                    <a:pt x="10" y="24"/>
                    <a:pt x="10" y="24"/>
                  </a:cubicBezTo>
                  <a:cubicBezTo>
                    <a:pt x="10" y="24"/>
                    <a:pt x="10" y="24"/>
                    <a:pt x="10" y="24"/>
                  </a:cubicBezTo>
                  <a:cubicBezTo>
                    <a:pt x="10" y="24"/>
                    <a:pt x="10" y="24"/>
                    <a:pt x="10" y="24"/>
                  </a:cubicBezTo>
                  <a:cubicBezTo>
                    <a:pt x="10" y="25"/>
                    <a:pt x="9" y="25"/>
                    <a:pt x="9" y="25"/>
                  </a:cubicBezTo>
                  <a:cubicBezTo>
                    <a:pt x="9" y="25"/>
                    <a:pt x="9" y="26"/>
                    <a:pt x="9" y="26"/>
                  </a:cubicBezTo>
                  <a:cubicBezTo>
                    <a:pt x="8" y="26"/>
                    <a:pt x="8" y="26"/>
                    <a:pt x="8" y="26"/>
                  </a:cubicBezTo>
                  <a:cubicBezTo>
                    <a:pt x="8" y="26"/>
                    <a:pt x="8" y="26"/>
                    <a:pt x="8" y="26"/>
                  </a:cubicBezTo>
                  <a:cubicBezTo>
                    <a:pt x="8" y="26"/>
                    <a:pt x="8" y="27"/>
                    <a:pt x="7" y="27"/>
                  </a:cubicBezTo>
                  <a:cubicBezTo>
                    <a:pt x="7" y="27"/>
                    <a:pt x="7" y="27"/>
                    <a:pt x="7" y="27"/>
                  </a:cubicBezTo>
                  <a:cubicBezTo>
                    <a:pt x="7" y="27"/>
                    <a:pt x="7" y="27"/>
                    <a:pt x="7" y="27"/>
                  </a:cubicBezTo>
                  <a:cubicBezTo>
                    <a:pt x="7" y="27"/>
                    <a:pt x="7" y="27"/>
                    <a:pt x="7" y="27"/>
                  </a:cubicBezTo>
                  <a:cubicBezTo>
                    <a:pt x="7" y="27"/>
                    <a:pt x="7" y="27"/>
                    <a:pt x="7" y="28"/>
                  </a:cubicBezTo>
                  <a:cubicBezTo>
                    <a:pt x="7" y="28"/>
                    <a:pt x="7" y="28"/>
                    <a:pt x="7" y="28"/>
                  </a:cubicBezTo>
                  <a:cubicBezTo>
                    <a:pt x="7" y="29"/>
                    <a:pt x="7" y="29"/>
                    <a:pt x="7" y="29"/>
                  </a:cubicBezTo>
                  <a:cubicBezTo>
                    <a:pt x="7" y="30"/>
                    <a:pt x="7" y="30"/>
                    <a:pt x="7" y="31"/>
                  </a:cubicBezTo>
                  <a:cubicBezTo>
                    <a:pt x="6" y="31"/>
                    <a:pt x="6" y="31"/>
                    <a:pt x="6" y="31"/>
                  </a:cubicBezTo>
                  <a:cubicBezTo>
                    <a:pt x="6" y="31"/>
                    <a:pt x="5" y="31"/>
                    <a:pt x="5" y="31"/>
                  </a:cubicBezTo>
                  <a:cubicBezTo>
                    <a:pt x="5" y="31"/>
                    <a:pt x="4" y="30"/>
                    <a:pt x="4" y="30"/>
                  </a:cubicBezTo>
                  <a:cubicBezTo>
                    <a:pt x="4" y="30"/>
                    <a:pt x="4" y="30"/>
                    <a:pt x="4" y="30"/>
                  </a:cubicBezTo>
                  <a:cubicBezTo>
                    <a:pt x="4" y="30"/>
                    <a:pt x="4" y="30"/>
                    <a:pt x="4" y="30"/>
                  </a:cubicBezTo>
                  <a:cubicBezTo>
                    <a:pt x="4" y="30"/>
                    <a:pt x="4" y="30"/>
                    <a:pt x="4" y="30"/>
                  </a:cubicBezTo>
                  <a:cubicBezTo>
                    <a:pt x="4" y="30"/>
                    <a:pt x="3" y="30"/>
                    <a:pt x="3" y="29"/>
                  </a:cubicBezTo>
                  <a:cubicBezTo>
                    <a:pt x="3" y="29"/>
                    <a:pt x="3" y="29"/>
                    <a:pt x="3" y="28"/>
                  </a:cubicBezTo>
                  <a:cubicBezTo>
                    <a:pt x="3" y="28"/>
                    <a:pt x="3" y="28"/>
                    <a:pt x="3" y="28"/>
                  </a:cubicBezTo>
                  <a:cubicBezTo>
                    <a:pt x="3" y="28"/>
                    <a:pt x="3" y="28"/>
                    <a:pt x="3" y="28"/>
                  </a:cubicBezTo>
                  <a:cubicBezTo>
                    <a:pt x="3" y="28"/>
                    <a:pt x="3" y="28"/>
                    <a:pt x="3" y="28"/>
                  </a:cubicBezTo>
                  <a:cubicBezTo>
                    <a:pt x="3" y="28"/>
                    <a:pt x="3" y="28"/>
                    <a:pt x="3" y="29"/>
                  </a:cubicBezTo>
                  <a:cubicBezTo>
                    <a:pt x="3" y="29"/>
                    <a:pt x="3" y="29"/>
                    <a:pt x="3" y="29"/>
                  </a:cubicBezTo>
                  <a:cubicBezTo>
                    <a:pt x="3" y="29"/>
                    <a:pt x="2" y="30"/>
                    <a:pt x="2" y="30"/>
                  </a:cubicBezTo>
                  <a:cubicBezTo>
                    <a:pt x="2" y="30"/>
                    <a:pt x="2" y="30"/>
                    <a:pt x="2" y="31"/>
                  </a:cubicBezTo>
                  <a:cubicBezTo>
                    <a:pt x="2" y="31"/>
                    <a:pt x="1" y="31"/>
                    <a:pt x="1" y="31"/>
                  </a:cubicBezTo>
                  <a:cubicBezTo>
                    <a:pt x="1" y="31"/>
                    <a:pt x="1" y="31"/>
                    <a:pt x="1" y="31"/>
                  </a:cubicBezTo>
                  <a:cubicBezTo>
                    <a:pt x="1" y="31"/>
                    <a:pt x="1" y="31"/>
                    <a:pt x="1" y="31"/>
                  </a:cubicBezTo>
                  <a:cubicBezTo>
                    <a:pt x="1" y="31"/>
                    <a:pt x="1" y="31"/>
                    <a:pt x="1" y="31"/>
                  </a:cubicBezTo>
                  <a:cubicBezTo>
                    <a:pt x="1" y="32"/>
                    <a:pt x="1" y="32"/>
                    <a:pt x="1" y="32"/>
                  </a:cubicBezTo>
                  <a:cubicBezTo>
                    <a:pt x="1" y="32"/>
                    <a:pt x="1" y="32"/>
                    <a:pt x="1" y="32"/>
                  </a:cubicBezTo>
                  <a:cubicBezTo>
                    <a:pt x="1" y="33"/>
                    <a:pt x="1" y="33"/>
                    <a:pt x="1" y="33"/>
                  </a:cubicBezTo>
                  <a:cubicBezTo>
                    <a:pt x="1" y="33"/>
                    <a:pt x="1" y="33"/>
                    <a:pt x="1" y="33"/>
                  </a:cubicBezTo>
                  <a:cubicBezTo>
                    <a:pt x="1" y="34"/>
                    <a:pt x="1" y="34"/>
                    <a:pt x="1" y="35"/>
                  </a:cubicBezTo>
                  <a:cubicBezTo>
                    <a:pt x="1" y="35"/>
                    <a:pt x="1" y="35"/>
                    <a:pt x="0" y="35"/>
                  </a:cubicBezTo>
                  <a:cubicBezTo>
                    <a:pt x="0" y="36"/>
                    <a:pt x="0" y="36"/>
                    <a:pt x="0" y="36"/>
                  </a:cubicBezTo>
                  <a:cubicBezTo>
                    <a:pt x="0" y="36"/>
                    <a:pt x="0" y="36"/>
                    <a:pt x="0" y="36"/>
                  </a:cubicBezTo>
                  <a:cubicBezTo>
                    <a:pt x="0" y="37"/>
                    <a:pt x="0" y="37"/>
                    <a:pt x="0" y="37"/>
                  </a:cubicBezTo>
                  <a:cubicBezTo>
                    <a:pt x="0" y="37"/>
                    <a:pt x="0" y="37"/>
                    <a:pt x="1" y="37"/>
                  </a:cubicBezTo>
                  <a:cubicBezTo>
                    <a:pt x="1" y="37"/>
                    <a:pt x="1" y="37"/>
                    <a:pt x="1" y="37"/>
                  </a:cubicBezTo>
                  <a:cubicBezTo>
                    <a:pt x="1" y="37"/>
                    <a:pt x="2" y="38"/>
                    <a:pt x="2" y="38"/>
                  </a:cubicBezTo>
                  <a:cubicBezTo>
                    <a:pt x="2" y="38"/>
                    <a:pt x="2" y="39"/>
                    <a:pt x="2" y="39"/>
                  </a:cubicBezTo>
                  <a:cubicBezTo>
                    <a:pt x="2" y="39"/>
                    <a:pt x="2" y="39"/>
                    <a:pt x="2" y="39"/>
                  </a:cubicBezTo>
                  <a:cubicBezTo>
                    <a:pt x="2" y="39"/>
                    <a:pt x="2" y="39"/>
                    <a:pt x="2" y="40"/>
                  </a:cubicBezTo>
                  <a:cubicBezTo>
                    <a:pt x="2" y="40"/>
                    <a:pt x="2" y="40"/>
                    <a:pt x="2" y="40"/>
                  </a:cubicBezTo>
                  <a:cubicBezTo>
                    <a:pt x="2" y="40"/>
                    <a:pt x="2" y="40"/>
                    <a:pt x="2" y="40"/>
                  </a:cubicBezTo>
                  <a:cubicBezTo>
                    <a:pt x="2" y="40"/>
                    <a:pt x="2" y="40"/>
                    <a:pt x="2" y="40"/>
                  </a:cubicBezTo>
                  <a:cubicBezTo>
                    <a:pt x="3" y="40"/>
                    <a:pt x="3" y="40"/>
                    <a:pt x="3" y="40"/>
                  </a:cubicBezTo>
                  <a:cubicBezTo>
                    <a:pt x="3" y="40"/>
                    <a:pt x="3" y="40"/>
                    <a:pt x="3" y="40"/>
                  </a:cubicBezTo>
                  <a:cubicBezTo>
                    <a:pt x="3" y="40"/>
                    <a:pt x="3" y="40"/>
                    <a:pt x="4" y="40"/>
                  </a:cubicBezTo>
                  <a:cubicBezTo>
                    <a:pt x="4" y="40"/>
                    <a:pt x="4" y="40"/>
                    <a:pt x="4" y="40"/>
                  </a:cubicBezTo>
                  <a:cubicBezTo>
                    <a:pt x="4" y="40"/>
                    <a:pt x="4" y="40"/>
                    <a:pt x="4" y="40"/>
                  </a:cubicBezTo>
                  <a:cubicBezTo>
                    <a:pt x="4" y="40"/>
                    <a:pt x="4" y="40"/>
                    <a:pt x="5" y="40"/>
                  </a:cubicBezTo>
                  <a:cubicBezTo>
                    <a:pt x="5" y="40"/>
                    <a:pt x="5" y="40"/>
                    <a:pt x="5" y="40"/>
                  </a:cubicBezTo>
                  <a:cubicBezTo>
                    <a:pt x="5" y="40"/>
                    <a:pt x="6" y="41"/>
                    <a:pt x="6" y="41"/>
                  </a:cubicBezTo>
                  <a:cubicBezTo>
                    <a:pt x="6" y="41"/>
                    <a:pt x="6" y="41"/>
                    <a:pt x="6" y="41"/>
                  </a:cubicBezTo>
                  <a:cubicBezTo>
                    <a:pt x="6" y="41"/>
                    <a:pt x="6" y="41"/>
                    <a:pt x="6" y="42"/>
                  </a:cubicBezTo>
                  <a:cubicBezTo>
                    <a:pt x="6" y="42"/>
                    <a:pt x="6" y="42"/>
                    <a:pt x="7" y="42"/>
                  </a:cubicBezTo>
                  <a:cubicBezTo>
                    <a:pt x="7" y="42"/>
                    <a:pt x="7" y="43"/>
                    <a:pt x="7" y="43"/>
                  </a:cubicBezTo>
                  <a:cubicBezTo>
                    <a:pt x="7" y="43"/>
                    <a:pt x="8" y="43"/>
                    <a:pt x="8" y="44"/>
                  </a:cubicBezTo>
                  <a:cubicBezTo>
                    <a:pt x="8" y="44"/>
                    <a:pt x="8" y="44"/>
                    <a:pt x="8" y="45"/>
                  </a:cubicBezTo>
                  <a:cubicBezTo>
                    <a:pt x="8" y="45"/>
                    <a:pt x="9" y="45"/>
                    <a:pt x="9" y="46"/>
                  </a:cubicBezTo>
                  <a:cubicBezTo>
                    <a:pt x="9" y="46"/>
                    <a:pt x="9" y="46"/>
                    <a:pt x="9" y="47"/>
                  </a:cubicBezTo>
                  <a:cubicBezTo>
                    <a:pt x="9" y="47"/>
                    <a:pt x="9" y="47"/>
                    <a:pt x="9" y="47"/>
                  </a:cubicBezTo>
                  <a:cubicBezTo>
                    <a:pt x="9" y="48"/>
                    <a:pt x="9" y="48"/>
                    <a:pt x="9" y="48"/>
                  </a:cubicBezTo>
                  <a:cubicBezTo>
                    <a:pt x="9" y="48"/>
                    <a:pt x="10" y="48"/>
                    <a:pt x="10" y="48"/>
                  </a:cubicBezTo>
                  <a:cubicBezTo>
                    <a:pt x="10" y="48"/>
                    <a:pt x="10" y="48"/>
                    <a:pt x="10" y="48"/>
                  </a:cubicBezTo>
                  <a:cubicBezTo>
                    <a:pt x="11" y="48"/>
                    <a:pt x="11" y="47"/>
                    <a:pt x="11" y="47"/>
                  </a:cubicBezTo>
                  <a:cubicBezTo>
                    <a:pt x="11" y="47"/>
                    <a:pt x="12" y="46"/>
                    <a:pt x="12" y="46"/>
                  </a:cubicBezTo>
                  <a:cubicBezTo>
                    <a:pt x="12" y="46"/>
                    <a:pt x="13" y="46"/>
                    <a:pt x="13" y="46"/>
                  </a:cubicBezTo>
                  <a:cubicBezTo>
                    <a:pt x="13" y="46"/>
                    <a:pt x="14" y="45"/>
                    <a:pt x="14" y="45"/>
                  </a:cubicBezTo>
                  <a:cubicBezTo>
                    <a:pt x="14" y="45"/>
                    <a:pt x="15" y="45"/>
                    <a:pt x="15" y="45"/>
                  </a:cubicBezTo>
                  <a:cubicBezTo>
                    <a:pt x="15" y="45"/>
                    <a:pt x="15" y="45"/>
                    <a:pt x="15" y="46"/>
                  </a:cubicBezTo>
                  <a:cubicBezTo>
                    <a:pt x="16" y="46"/>
                    <a:pt x="16" y="46"/>
                    <a:pt x="16" y="46"/>
                  </a:cubicBezTo>
                  <a:cubicBezTo>
                    <a:pt x="16" y="46"/>
                    <a:pt x="17" y="46"/>
                    <a:pt x="17" y="46"/>
                  </a:cubicBezTo>
                  <a:cubicBezTo>
                    <a:pt x="17" y="46"/>
                    <a:pt x="18" y="46"/>
                    <a:pt x="18" y="46"/>
                  </a:cubicBezTo>
                  <a:cubicBezTo>
                    <a:pt x="18" y="46"/>
                    <a:pt x="18" y="46"/>
                    <a:pt x="19" y="46"/>
                  </a:cubicBezTo>
                  <a:cubicBezTo>
                    <a:pt x="19" y="46"/>
                    <a:pt x="19" y="45"/>
                    <a:pt x="20" y="45"/>
                  </a:cubicBezTo>
                  <a:cubicBezTo>
                    <a:pt x="20" y="45"/>
                    <a:pt x="20" y="45"/>
                    <a:pt x="21" y="45"/>
                  </a:cubicBezTo>
                  <a:cubicBezTo>
                    <a:pt x="21" y="45"/>
                    <a:pt x="21" y="46"/>
                    <a:pt x="21" y="46"/>
                  </a:cubicBezTo>
                  <a:cubicBezTo>
                    <a:pt x="21" y="46"/>
                    <a:pt x="21" y="47"/>
                    <a:pt x="21" y="47"/>
                  </a:cubicBezTo>
                  <a:cubicBezTo>
                    <a:pt x="21" y="47"/>
                    <a:pt x="21" y="48"/>
                    <a:pt x="21" y="48"/>
                  </a:cubicBezTo>
                  <a:cubicBezTo>
                    <a:pt x="21" y="49"/>
                    <a:pt x="22" y="49"/>
                    <a:pt x="22" y="50"/>
                  </a:cubicBezTo>
                  <a:cubicBezTo>
                    <a:pt x="22" y="50"/>
                    <a:pt x="22" y="50"/>
                    <a:pt x="22" y="51"/>
                  </a:cubicBezTo>
                  <a:cubicBezTo>
                    <a:pt x="21" y="51"/>
                    <a:pt x="21" y="51"/>
                    <a:pt x="21" y="51"/>
                  </a:cubicBezTo>
                  <a:cubicBezTo>
                    <a:pt x="21" y="51"/>
                    <a:pt x="21" y="51"/>
                    <a:pt x="21" y="52"/>
                  </a:cubicBezTo>
                  <a:cubicBezTo>
                    <a:pt x="21" y="52"/>
                    <a:pt x="21" y="52"/>
                    <a:pt x="21" y="52"/>
                  </a:cubicBezTo>
                  <a:cubicBezTo>
                    <a:pt x="21" y="53"/>
                    <a:pt x="22" y="53"/>
                    <a:pt x="22" y="53"/>
                  </a:cubicBezTo>
                  <a:cubicBezTo>
                    <a:pt x="22" y="53"/>
                    <a:pt x="23" y="53"/>
                    <a:pt x="23" y="53"/>
                  </a:cubicBezTo>
                  <a:cubicBezTo>
                    <a:pt x="23" y="53"/>
                    <a:pt x="23" y="53"/>
                    <a:pt x="23" y="53"/>
                  </a:cubicBezTo>
                  <a:cubicBezTo>
                    <a:pt x="24" y="53"/>
                    <a:pt x="24" y="53"/>
                    <a:pt x="24" y="53"/>
                  </a:cubicBezTo>
                  <a:cubicBezTo>
                    <a:pt x="24" y="53"/>
                    <a:pt x="25" y="53"/>
                    <a:pt x="25" y="54"/>
                  </a:cubicBezTo>
                  <a:cubicBezTo>
                    <a:pt x="25" y="54"/>
                    <a:pt x="25" y="54"/>
                    <a:pt x="25" y="54"/>
                  </a:cubicBezTo>
                  <a:cubicBezTo>
                    <a:pt x="25" y="54"/>
                    <a:pt x="25" y="55"/>
                    <a:pt x="25" y="55"/>
                  </a:cubicBezTo>
                  <a:cubicBezTo>
                    <a:pt x="25" y="55"/>
                    <a:pt x="24" y="55"/>
                    <a:pt x="24" y="55"/>
                  </a:cubicBezTo>
                  <a:cubicBezTo>
                    <a:pt x="24" y="55"/>
                    <a:pt x="24" y="54"/>
                    <a:pt x="23" y="54"/>
                  </a:cubicBezTo>
                  <a:cubicBezTo>
                    <a:pt x="23" y="54"/>
                    <a:pt x="23" y="54"/>
                    <a:pt x="23" y="55"/>
                  </a:cubicBezTo>
                  <a:cubicBezTo>
                    <a:pt x="22" y="55"/>
                    <a:pt x="22" y="54"/>
                    <a:pt x="22" y="54"/>
                  </a:cubicBezTo>
                  <a:cubicBezTo>
                    <a:pt x="21" y="54"/>
                    <a:pt x="20" y="55"/>
                    <a:pt x="20" y="54"/>
                  </a:cubicBezTo>
                  <a:cubicBezTo>
                    <a:pt x="20" y="54"/>
                    <a:pt x="19" y="54"/>
                    <a:pt x="19" y="54"/>
                  </a:cubicBezTo>
                  <a:cubicBezTo>
                    <a:pt x="19" y="54"/>
                    <a:pt x="18" y="54"/>
                    <a:pt x="17" y="54"/>
                  </a:cubicBezTo>
                  <a:cubicBezTo>
                    <a:pt x="17" y="54"/>
                    <a:pt x="17" y="54"/>
                    <a:pt x="16" y="54"/>
                  </a:cubicBezTo>
                  <a:cubicBezTo>
                    <a:pt x="16" y="55"/>
                    <a:pt x="15" y="55"/>
                    <a:pt x="14" y="56"/>
                  </a:cubicBezTo>
                  <a:cubicBezTo>
                    <a:pt x="14" y="56"/>
                    <a:pt x="14" y="56"/>
                    <a:pt x="14" y="56"/>
                  </a:cubicBezTo>
                  <a:cubicBezTo>
                    <a:pt x="14" y="56"/>
                    <a:pt x="14" y="57"/>
                    <a:pt x="15" y="57"/>
                  </a:cubicBezTo>
                  <a:cubicBezTo>
                    <a:pt x="15" y="57"/>
                    <a:pt x="15" y="57"/>
                    <a:pt x="15" y="57"/>
                  </a:cubicBezTo>
                  <a:cubicBezTo>
                    <a:pt x="16" y="57"/>
                    <a:pt x="16" y="57"/>
                    <a:pt x="16" y="57"/>
                  </a:cubicBezTo>
                  <a:cubicBezTo>
                    <a:pt x="16" y="57"/>
                    <a:pt x="16" y="57"/>
                    <a:pt x="16" y="57"/>
                  </a:cubicBezTo>
                  <a:cubicBezTo>
                    <a:pt x="17" y="58"/>
                    <a:pt x="17" y="58"/>
                    <a:pt x="16" y="58"/>
                  </a:cubicBezTo>
                  <a:cubicBezTo>
                    <a:pt x="16" y="58"/>
                    <a:pt x="16" y="58"/>
                    <a:pt x="16" y="59"/>
                  </a:cubicBezTo>
                  <a:cubicBezTo>
                    <a:pt x="15" y="59"/>
                    <a:pt x="15" y="59"/>
                    <a:pt x="15" y="58"/>
                  </a:cubicBezTo>
                  <a:cubicBezTo>
                    <a:pt x="14" y="58"/>
                    <a:pt x="14" y="58"/>
                    <a:pt x="14" y="58"/>
                  </a:cubicBezTo>
                  <a:cubicBezTo>
                    <a:pt x="14" y="58"/>
                    <a:pt x="13" y="58"/>
                    <a:pt x="13" y="58"/>
                  </a:cubicBezTo>
                  <a:cubicBezTo>
                    <a:pt x="13" y="58"/>
                    <a:pt x="13" y="58"/>
                    <a:pt x="13" y="58"/>
                  </a:cubicBezTo>
                  <a:cubicBezTo>
                    <a:pt x="12" y="58"/>
                    <a:pt x="13" y="59"/>
                    <a:pt x="13" y="59"/>
                  </a:cubicBezTo>
                  <a:cubicBezTo>
                    <a:pt x="13" y="59"/>
                    <a:pt x="13" y="59"/>
                    <a:pt x="14" y="59"/>
                  </a:cubicBezTo>
                  <a:cubicBezTo>
                    <a:pt x="14" y="60"/>
                    <a:pt x="14" y="60"/>
                    <a:pt x="14" y="60"/>
                  </a:cubicBezTo>
                  <a:cubicBezTo>
                    <a:pt x="15" y="60"/>
                    <a:pt x="15" y="61"/>
                    <a:pt x="15" y="62"/>
                  </a:cubicBezTo>
                  <a:cubicBezTo>
                    <a:pt x="15" y="62"/>
                    <a:pt x="15" y="63"/>
                    <a:pt x="15" y="63"/>
                  </a:cubicBezTo>
                  <a:cubicBezTo>
                    <a:pt x="15" y="64"/>
                    <a:pt x="16" y="65"/>
                    <a:pt x="16" y="65"/>
                  </a:cubicBezTo>
                  <a:cubicBezTo>
                    <a:pt x="16" y="65"/>
                    <a:pt x="17" y="65"/>
                    <a:pt x="17" y="66"/>
                  </a:cubicBezTo>
                  <a:cubicBezTo>
                    <a:pt x="17" y="66"/>
                    <a:pt x="18" y="67"/>
                    <a:pt x="18" y="67"/>
                  </a:cubicBezTo>
                  <a:cubicBezTo>
                    <a:pt x="18" y="67"/>
                    <a:pt x="19" y="67"/>
                    <a:pt x="19" y="67"/>
                  </a:cubicBezTo>
                  <a:cubicBezTo>
                    <a:pt x="19" y="67"/>
                    <a:pt x="19" y="67"/>
                    <a:pt x="19" y="67"/>
                  </a:cubicBezTo>
                  <a:cubicBezTo>
                    <a:pt x="20" y="67"/>
                    <a:pt x="20" y="67"/>
                    <a:pt x="20" y="67"/>
                  </a:cubicBezTo>
                  <a:cubicBezTo>
                    <a:pt x="21" y="68"/>
                    <a:pt x="20" y="68"/>
                    <a:pt x="20" y="68"/>
                  </a:cubicBezTo>
                  <a:cubicBezTo>
                    <a:pt x="20" y="69"/>
                    <a:pt x="20" y="69"/>
                    <a:pt x="20" y="69"/>
                  </a:cubicBezTo>
                  <a:cubicBezTo>
                    <a:pt x="20" y="70"/>
                    <a:pt x="20" y="70"/>
                    <a:pt x="20" y="71"/>
                  </a:cubicBezTo>
                  <a:cubicBezTo>
                    <a:pt x="20" y="71"/>
                    <a:pt x="20" y="72"/>
                    <a:pt x="20" y="72"/>
                  </a:cubicBezTo>
                  <a:cubicBezTo>
                    <a:pt x="20" y="72"/>
                    <a:pt x="20" y="73"/>
                    <a:pt x="20" y="73"/>
                  </a:cubicBezTo>
                  <a:cubicBezTo>
                    <a:pt x="20" y="73"/>
                    <a:pt x="20" y="72"/>
                    <a:pt x="20" y="72"/>
                  </a:cubicBezTo>
                  <a:cubicBezTo>
                    <a:pt x="20" y="72"/>
                    <a:pt x="21" y="71"/>
                    <a:pt x="21" y="71"/>
                  </a:cubicBezTo>
                  <a:cubicBezTo>
                    <a:pt x="21" y="71"/>
                    <a:pt x="21" y="71"/>
                    <a:pt x="22" y="70"/>
                  </a:cubicBezTo>
                  <a:cubicBezTo>
                    <a:pt x="22" y="70"/>
                    <a:pt x="22" y="70"/>
                    <a:pt x="22" y="70"/>
                  </a:cubicBezTo>
                  <a:cubicBezTo>
                    <a:pt x="23" y="70"/>
                    <a:pt x="23" y="70"/>
                    <a:pt x="24" y="70"/>
                  </a:cubicBezTo>
                  <a:cubicBezTo>
                    <a:pt x="24" y="70"/>
                    <a:pt x="24" y="69"/>
                    <a:pt x="24" y="69"/>
                  </a:cubicBezTo>
                  <a:cubicBezTo>
                    <a:pt x="25" y="69"/>
                    <a:pt x="25" y="69"/>
                    <a:pt x="26" y="69"/>
                  </a:cubicBezTo>
                  <a:cubicBezTo>
                    <a:pt x="26" y="69"/>
                    <a:pt x="27" y="69"/>
                    <a:pt x="27" y="69"/>
                  </a:cubicBezTo>
                  <a:cubicBezTo>
                    <a:pt x="27" y="69"/>
                    <a:pt x="28" y="70"/>
                    <a:pt x="28" y="70"/>
                  </a:cubicBezTo>
                  <a:cubicBezTo>
                    <a:pt x="28" y="71"/>
                    <a:pt x="29" y="71"/>
                    <a:pt x="29" y="72"/>
                  </a:cubicBezTo>
                  <a:cubicBezTo>
                    <a:pt x="29" y="72"/>
                    <a:pt x="30" y="73"/>
                    <a:pt x="30" y="74"/>
                  </a:cubicBezTo>
                  <a:cubicBezTo>
                    <a:pt x="30" y="74"/>
                    <a:pt x="31" y="74"/>
                    <a:pt x="31" y="74"/>
                  </a:cubicBezTo>
                  <a:cubicBezTo>
                    <a:pt x="31" y="74"/>
                    <a:pt x="32" y="74"/>
                    <a:pt x="32" y="74"/>
                  </a:cubicBezTo>
                  <a:cubicBezTo>
                    <a:pt x="32" y="74"/>
                    <a:pt x="32" y="74"/>
                    <a:pt x="33" y="74"/>
                  </a:cubicBezTo>
                  <a:cubicBezTo>
                    <a:pt x="32" y="66"/>
                    <a:pt x="32" y="66"/>
                    <a:pt x="32" y="66"/>
                  </a:cubicBezTo>
                  <a:cubicBezTo>
                    <a:pt x="31" y="56"/>
                    <a:pt x="31" y="56"/>
                    <a:pt x="31" y="56"/>
                  </a:cubicBezTo>
                  <a:cubicBezTo>
                    <a:pt x="41" y="52"/>
                    <a:pt x="41" y="52"/>
                    <a:pt x="41" y="52"/>
                  </a:cubicBezTo>
                  <a:cubicBezTo>
                    <a:pt x="41" y="51"/>
                    <a:pt x="40" y="51"/>
                    <a:pt x="41" y="51"/>
                  </a:cubicBezTo>
                  <a:cubicBezTo>
                    <a:pt x="41" y="51"/>
                    <a:pt x="41" y="51"/>
                    <a:pt x="41" y="51"/>
                  </a:cubicBezTo>
                  <a:cubicBezTo>
                    <a:pt x="42" y="50"/>
                    <a:pt x="41" y="50"/>
                    <a:pt x="42" y="50"/>
                  </a:cubicBezTo>
                  <a:cubicBezTo>
                    <a:pt x="42" y="49"/>
                    <a:pt x="43" y="49"/>
                    <a:pt x="43" y="49"/>
                  </a:cubicBezTo>
                  <a:cubicBezTo>
                    <a:pt x="43" y="49"/>
                    <a:pt x="43" y="49"/>
                    <a:pt x="44" y="49"/>
                  </a:cubicBezTo>
                  <a:cubicBezTo>
                    <a:pt x="44" y="49"/>
                    <a:pt x="44" y="48"/>
                    <a:pt x="44" y="48"/>
                  </a:cubicBezTo>
                  <a:cubicBezTo>
                    <a:pt x="44" y="48"/>
                    <a:pt x="45" y="49"/>
                    <a:pt x="45" y="49"/>
                  </a:cubicBezTo>
                  <a:cubicBezTo>
                    <a:pt x="45" y="49"/>
                    <a:pt x="45" y="49"/>
                    <a:pt x="46" y="49"/>
                  </a:cubicBezTo>
                  <a:cubicBezTo>
                    <a:pt x="46" y="49"/>
                    <a:pt x="46" y="48"/>
                    <a:pt x="46" y="48"/>
                  </a:cubicBezTo>
                  <a:cubicBezTo>
                    <a:pt x="46" y="48"/>
                    <a:pt x="47" y="48"/>
                    <a:pt x="47" y="48"/>
                  </a:cubicBezTo>
                  <a:cubicBezTo>
                    <a:pt x="47" y="48"/>
                    <a:pt x="47" y="48"/>
                    <a:pt x="47" y="48"/>
                  </a:cubicBezTo>
                  <a:cubicBezTo>
                    <a:pt x="47" y="48"/>
                    <a:pt x="46" y="47"/>
                    <a:pt x="46" y="47"/>
                  </a:cubicBezTo>
                  <a:cubicBezTo>
                    <a:pt x="46" y="47"/>
                    <a:pt x="46" y="47"/>
                    <a:pt x="46" y="47"/>
                  </a:cubicBezTo>
                  <a:cubicBezTo>
                    <a:pt x="45" y="47"/>
                    <a:pt x="45" y="47"/>
                    <a:pt x="45" y="47"/>
                  </a:cubicBezTo>
                  <a:cubicBezTo>
                    <a:pt x="45" y="47"/>
                    <a:pt x="45" y="47"/>
                    <a:pt x="45" y="46"/>
                  </a:cubicBezTo>
                  <a:cubicBezTo>
                    <a:pt x="45" y="46"/>
                    <a:pt x="45" y="46"/>
                    <a:pt x="45" y="46"/>
                  </a:cubicBezTo>
                  <a:cubicBezTo>
                    <a:pt x="46" y="46"/>
                    <a:pt x="46" y="46"/>
                    <a:pt x="47" y="46"/>
                  </a:cubicBezTo>
                  <a:cubicBezTo>
                    <a:pt x="47" y="46"/>
                    <a:pt x="47" y="46"/>
                    <a:pt x="48" y="46"/>
                  </a:cubicBezTo>
                  <a:cubicBezTo>
                    <a:pt x="48" y="46"/>
                    <a:pt x="48" y="46"/>
                    <a:pt x="48" y="46"/>
                  </a:cubicBezTo>
                  <a:cubicBezTo>
                    <a:pt x="49" y="47"/>
                    <a:pt x="49" y="46"/>
                    <a:pt x="49" y="46"/>
                  </a:cubicBezTo>
                  <a:cubicBezTo>
                    <a:pt x="50" y="46"/>
                    <a:pt x="50" y="47"/>
                    <a:pt x="50" y="47"/>
                  </a:cubicBezTo>
                  <a:cubicBezTo>
                    <a:pt x="50" y="47"/>
                    <a:pt x="50" y="47"/>
                    <a:pt x="50" y="48"/>
                  </a:cubicBezTo>
                  <a:cubicBezTo>
                    <a:pt x="50" y="48"/>
                    <a:pt x="49" y="48"/>
                    <a:pt x="49" y="48"/>
                  </a:cubicBezTo>
                  <a:cubicBezTo>
                    <a:pt x="49" y="48"/>
                    <a:pt x="49" y="48"/>
                    <a:pt x="49" y="48"/>
                  </a:cubicBezTo>
                  <a:cubicBezTo>
                    <a:pt x="49" y="48"/>
                    <a:pt x="49" y="48"/>
                    <a:pt x="49" y="49"/>
                  </a:cubicBezTo>
                  <a:cubicBezTo>
                    <a:pt x="49" y="49"/>
                    <a:pt x="48" y="48"/>
                    <a:pt x="48" y="49"/>
                  </a:cubicBezTo>
                  <a:cubicBezTo>
                    <a:pt x="48" y="49"/>
                    <a:pt x="48" y="49"/>
                    <a:pt x="48" y="50"/>
                  </a:cubicBezTo>
                  <a:cubicBezTo>
                    <a:pt x="48" y="50"/>
                    <a:pt x="48" y="50"/>
                    <a:pt x="48" y="51"/>
                  </a:cubicBezTo>
                  <a:cubicBezTo>
                    <a:pt x="48" y="51"/>
                    <a:pt x="48" y="52"/>
                    <a:pt x="48" y="52"/>
                  </a:cubicBezTo>
                  <a:cubicBezTo>
                    <a:pt x="48" y="52"/>
                    <a:pt x="48" y="53"/>
                    <a:pt x="48" y="53"/>
                  </a:cubicBezTo>
                  <a:cubicBezTo>
                    <a:pt x="48" y="54"/>
                    <a:pt x="48" y="55"/>
                    <a:pt x="48" y="55"/>
                  </a:cubicBezTo>
                  <a:cubicBezTo>
                    <a:pt x="48" y="55"/>
                    <a:pt x="48" y="56"/>
                    <a:pt x="48" y="56"/>
                  </a:cubicBezTo>
                  <a:cubicBezTo>
                    <a:pt x="48" y="57"/>
                    <a:pt x="48" y="57"/>
                    <a:pt x="48" y="57"/>
                  </a:cubicBezTo>
                  <a:cubicBezTo>
                    <a:pt x="48" y="57"/>
                    <a:pt x="48" y="57"/>
                    <a:pt x="48" y="57"/>
                  </a:cubicBezTo>
                  <a:cubicBezTo>
                    <a:pt x="48" y="57"/>
                    <a:pt x="49" y="58"/>
                    <a:pt x="49" y="59"/>
                  </a:cubicBezTo>
                  <a:cubicBezTo>
                    <a:pt x="49" y="59"/>
                    <a:pt x="50" y="59"/>
                    <a:pt x="50" y="60"/>
                  </a:cubicBezTo>
                  <a:cubicBezTo>
                    <a:pt x="50" y="60"/>
                    <a:pt x="50" y="60"/>
                    <a:pt x="51" y="61"/>
                  </a:cubicBezTo>
                  <a:cubicBezTo>
                    <a:pt x="51" y="61"/>
                    <a:pt x="51" y="61"/>
                    <a:pt x="51" y="61"/>
                  </a:cubicBezTo>
                  <a:cubicBezTo>
                    <a:pt x="51" y="62"/>
                    <a:pt x="52" y="62"/>
                    <a:pt x="52" y="62"/>
                  </a:cubicBezTo>
                  <a:cubicBezTo>
                    <a:pt x="52" y="62"/>
                    <a:pt x="53" y="62"/>
                    <a:pt x="53" y="62"/>
                  </a:cubicBezTo>
                  <a:cubicBezTo>
                    <a:pt x="53" y="62"/>
                    <a:pt x="54" y="62"/>
                    <a:pt x="54" y="62"/>
                  </a:cubicBezTo>
                  <a:cubicBezTo>
                    <a:pt x="55" y="62"/>
                    <a:pt x="56" y="62"/>
                    <a:pt x="56" y="62"/>
                  </a:cubicBezTo>
                  <a:cubicBezTo>
                    <a:pt x="57" y="62"/>
                    <a:pt x="57" y="61"/>
                    <a:pt x="58" y="61"/>
                  </a:cubicBezTo>
                  <a:cubicBezTo>
                    <a:pt x="58" y="61"/>
                    <a:pt x="59" y="61"/>
                    <a:pt x="59" y="61"/>
                  </a:cubicBezTo>
                  <a:cubicBezTo>
                    <a:pt x="60" y="61"/>
                    <a:pt x="60" y="62"/>
                    <a:pt x="60" y="62"/>
                  </a:cubicBezTo>
                  <a:cubicBezTo>
                    <a:pt x="61" y="62"/>
                    <a:pt x="61" y="62"/>
                    <a:pt x="62" y="62"/>
                  </a:cubicBezTo>
                  <a:cubicBezTo>
                    <a:pt x="62" y="62"/>
                    <a:pt x="62" y="61"/>
                    <a:pt x="62" y="61"/>
                  </a:cubicBezTo>
                  <a:cubicBezTo>
                    <a:pt x="63" y="61"/>
                    <a:pt x="63" y="61"/>
                    <a:pt x="63" y="62"/>
                  </a:cubicBezTo>
                  <a:cubicBezTo>
                    <a:pt x="64" y="62"/>
                    <a:pt x="64" y="62"/>
                    <a:pt x="64" y="63"/>
                  </a:cubicBezTo>
                  <a:cubicBezTo>
                    <a:pt x="65" y="63"/>
                    <a:pt x="65" y="63"/>
                    <a:pt x="65" y="64"/>
                  </a:cubicBezTo>
                  <a:cubicBezTo>
                    <a:pt x="66" y="64"/>
                    <a:pt x="66" y="65"/>
                    <a:pt x="66" y="65"/>
                  </a:cubicBezTo>
                  <a:cubicBezTo>
                    <a:pt x="66" y="65"/>
                    <a:pt x="66" y="65"/>
                    <a:pt x="66" y="65"/>
                  </a:cubicBezTo>
                  <a:cubicBezTo>
                    <a:pt x="67" y="66"/>
                    <a:pt x="67" y="66"/>
                    <a:pt x="68" y="67"/>
                  </a:cubicBezTo>
                  <a:cubicBezTo>
                    <a:pt x="68" y="67"/>
                    <a:pt x="68" y="68"/>
                    <a:pt x="68" y="68"/>
                  </a:cubicBezTo>
                  <a:cubicBezTo>
                    <a:pt x="69" y="69"/>
                    <a:pt x="70" y="69"/>
                    <a:pt x="70" y="69"/>
                  </a:cubicBezTo>
                  <a:cubicBezTo>
                    <a:pt x="70" y="69"/>
                    <a:pt x="70" y="70"/>
                    <a:pt x="70" y="71"/>
                  </a:cubicBezTo>
                  <a:cubicBezTo>
                    <a:pt x="70" y="71"/>
                    <a:pt x="70" y="71"/>
                    <a:pt x="70" y="72"/>
                  </a:cubicBezTo>
                  <a:cubicBezTo>
                    <a:pt x="70" y="72"/>
                    <a:pt x="70" y="72"/>
                    <a:pt x="70" y="73"/>
                  </a:cubicBezTo>
                  <a:cubicBezTo>
                    <a:pt x="70" y="73"/>
                    <a:pt x="70" y="73"/>
                    <a:pt x="70" y="73"/>
                  </a:cubicBezTo>
                  <a:cubicBezTo>
                    <a:pt x="71" y="74"/>
                    <a:pt x="71" y="73"/>
                    <a:pt x="72" y="73"/>
                  </a:cubicBezTo>
                  <a:cubicBezTo>
                    <a:pt x="72" y="73"/>
                    <a:pt x="73" y="73"/>
                    <a:pt x="74" y="73"/>
                  </a:cubicBezTo>
                  <a:cubicBezTo>
                    <a:pt x="74" y="73"/>
                    <a:pt x="75" y="73"/>
                    <a:pt x="76" y="73"/>
                  </a:cubicBezTo>
                  <a:cubicBezTo>
                    <a:pt x="76" y="73"/>
                    <a:pt x="77" y="73"/>
                    <a:pt x="77" y="73"/>
                  </a:cubicBezTo>
                  <a:cubicBezTo>
                    <a:pt x="78" y="73"/>
                    <a:pt x="78" y="73"/>
                    <a:pt x="78" y="73"/>
                  </a:cubicBezTo>
                  <a:cubicBezTo>
                    <a:pt x="79" y="73"/>
                    <a:pt x="79" y="72"/>
                    <a:pt x="79" y="72"/>
                  </a:cubicBezTo>
                  <a:cubicBezTo>
                    <a:pt x="79" y="72"/>
                    <a:pt x="80" y="72"/>
                    <a:pt x="80" y="72"/>
                  </a:cubicBezTo>
                  <a:cubicBezTo>
                    <a:pt x="80" y="71"/>
                    <a:pt x="81" y="71"/>
                    <a:pt x="81" y="71"/>
                  </a:cubicBezTo>
                  <a:cubicBezTo>
                    <a:pt x="81" y="71"/>
                    <a:pt x="82" y="70"/>
                    <a:pt x="82" y="70"/>
                  </a:cubicBezTo>
                  <a:cubicBezTo>
                    <a:pt x="82" y="70"/>
                    <a:pt x="82" y="70"/>
                    <a:pt x="83" y="69"/>
                  </a:cubicBezTo>
                  <a:cubicBezTo>
                    <a:pt x="83" y="69"/>
                    <a:pt x="83" y="68"/>
                    <a:pt x="84" y="68"/>
                  </a:cubicBezTo>
                  <a:cubicBezTo>
                    <a:pt x="84" y="68"/>
                    <a:pt x="84" y="68"/>
                    <a:pt x="84" y="67"/>
                  </a:cubicBezTo>
                  <a:cubicBezTo>
                    <a:pt x="84" y="67"/>
                    <a:pt x="84" y="67"/>
                    <a:pt x="84" y="67"/>
                  </a:cubicBezTo>
                  <a:cubicBezTo>
                    <a:pt x="84" y="67"/>
                    <a:pt x="84" y="67"/>
                    <a:pt x="85" y="67"/>
                  </a:cubicBezTo>
                  <a:cubicBezTo>
                    <a:pt x="85" y="67"/>
                    <a:pt x="85" y="66"/>
                    <a:pt x="86" y="66"/>
                  </a:cubicBezTo>
                  <a:cubicBezTo>
                    <a:pt x="86" y="65"/>
                    <a:pt x="87" y="65"/>
                    <a:pt x="87" y="65"/>
                  </a:cubicBezTo>
                  <a:cubicBezTo>
                    <a:pt x="88" y="65"/>
                    <a:pt x="89" y="65"/>
                    <a:pt x="89" y="65"/>
                  </a:cubicBezTo>
                  <a:cubicBezTo>
                    <a:pt x="89" y="65"/>
                    <a:pt x="90" y="65"/>
                    <a:pt x="90" y="65"/>
                  </a:cubicBezTo>
                  <a:cubicBezTo>
                    <a:pt x="91" y="65"/>
                    <a:pt x="91" y="66"/>
                    <a:pt x="91" y="66"/>
                  </a:cubicBezTo>
                  <a:cubicBezTo>
                    <a:pt x="92" y="66"/>
                    <a:pt x="92" y="67"/>
                    <a:pt x="92" y="67"/>
                  </a:cubicBezTo>
                  <a:cubicBezTo>
                    <a:pt x="92" y="67"/>
                    <a:pt x="93" y="66"/>
                    <a:pt x="93" y="66"/>
                  </a:cubicBezTo>
                  <a:cubicBezTo>
                    <a:pt x="93" y="66"/>
                    <a:pt x="93" y="65"/>
                    <a:pt x="94" y="65"/>
                  </a:cubicBezTo>
                  <a:cubicBezTo>
                    <a:pt x="94" y="65"/>
                    <a:pt x="93" y="64"/>
                    <a:pt x="94" y="64"/>
                  </a:cubicBezTo>
                  <a:cubicBezTo>
                    <a:pt x="94" y="64"/>
                    <a:pt x="94" y="63"/>
                    <a:pt x="94" y="63"/>
                  </a:cubicBezTo>
                  <a:cubicBezTo>
                    <a:pt x="94" y="63"/>
                    <a:pt x="95" y="63"/>
                    <a:pt x="95" y="63"/>
                  </a:cubicBezTo>
                  <a:cubicBezTo>
                    <a:pt x="95" y="63"/>
                    <a:pt x="96" y="63"/>
                    <a:pt x="96" y="6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51" name="Freeform 1054"/>
            <p:cNvSpPr>
              <a:spLocks/>
            </p:cNvSpPr>
            <p:nvPr/>
          </p:nvSpPr>
          <p:spPr bwMode="auto">
            <a:xfrm>
              <a:off x="7277842" y="3806481"/>
              <a:ext cx="1015414" cy="1331907"/>
            </a:xfrm>
            <a:custGeom>
              <a:avLst/>
              <a:gdLst>
                <a:gd name="T0" fmla="*/ 106 w 109"/>
                <a:gd name="T1" fmla="*/ 41 h 143"/>
                <a:gd name="T2" fmla="*/ 103 w 109"/>
                <a:gd name="T3" fmla="*/ 37 h 143"/>
                <a:gd name="T4" fmla="*/ 96 w 109"/>
                <a:gd name="T5" fmla="*/ 39 h 143"/>
                <a:gd name="T6" fmla="*/ 90 w 109"/>
                <a:gd name="T7" fmla="*/ 44 h 143"/>
                <a:gd name="T8" fmla="*/ 89 w 109"/>
                <a:gd name="T9" fmla="*/ 47 h 143"/>
                <a:gd name="T10" fmla="*/ 77 w 109"/>
                <a:gd name="T11" fmla="*/ 48 h 143"/>
                <a:gd name="T12" fmla="*/ 74 w 109"/>
                <a:gd name="T13" fmla="*/ 46 h 143"/>
                <a:gd name="T14" fmla="*/ 64 w 109"/>
                <a:gd name="T15" fmla="*/ 49 h 143"/>
                <a:gd name="T16" fmla="*/ 49 w 109"/>
                <a:gd name="T17" fmla="*/ 44 h 143"/>
                <a:gd name="T18" fmla="*/ 45 w 109"/>
                <a:gd name="T19" fmla="*/ 34 h 143"/>
                <a:gd name="T20" fmla="*/ 41 w 109"/>
                <a:gd name="T21" fmla="*/ 31 h 143"/>
                <a:gd name="T22" fmla="*/ 37 w 109"/>
                <a:gd name="T23" fmla="*/ 29 h 143"/>
                <a:gd name="T24" fmla="*/ 35 w 109"/>
                <a:gd name="T25" fmla="*/ 21 h 143"/>
                <a:gd name="T26" fmla="*/ 36 w 109"/>
                <a:gd name="T27" fmla="*/ 19 h 143"/>
                <a:gd name="T28" fmla="*/ 35 w 109"/>
                <a:gd name="T29" fmla="*/ 13 h 143"/>
                <a:gd name="T30" fmla="*/ 29 w 109"/>
                <a:gd name="T31" fmla="*/ 8 h 143"/>
                <a:gd name="T32" fmla="*/ 23 w 109"/>
                <a:gd name="T33" fmla="*/ 6 h 143"/>
                <a:gd name="T34" fmla="*/ 20 w 109"/>
                <a:gd name="T35" fmla="*/ 0 h 143"/>
                <a:gd name="T36" fmla="*/ 11 w 109"/>
                <a:gd name="T37" fmla="*/ 3 h 143"/>
                <a:gd name="T38" fmla="*/ 16 w 109"/>
                <a:gd name="T39" fmla="*/ 10 h 143"/>
                <a:gd name="T40" fmla="*/ 23 w 109"/>
                <a:gd name="T41" fmla="*/ 24 h 143"/>
                <a:gd name="T42" fmla="*/ 18 w 109"/>
                <a:gd name="T43" fmla="*/ 35 h 143"/>
                <a:gd name="T44" fmla="*/ 12 w 109"/>
                <a:gd name="T45" fmla="*/ 45 h 143"/>
                <a:gd name="T46" fmla="*/ 5 w 109"/>
                <a:gd name="T47" fmla="*/ 49 h 143"/>
                <a:gd name="T48" fmla="*/ 8 w 109"/>
                <a:gd name="T49" fmla="*/ 57 h 143"/>
                <a:gd name="T50" fmla="*/ 8 w 109"/>
                <a:gd name="T51" fmla="*/ 64 h 143"/>
                <a:gd name="T52" fmla="*/ 0 w 109"/>
                <a:gd name="T53" fmla="*/ 66 h 143"/>
                <a:gd name="T54" fmla="*/ 3 w 109"/>
                <a:gd name="T55" fmla="*/ 70 h 143"/>
                <a:gd name="T56" fmla="*/ 8 w 109"/>
                <a:gd name="T57" fmla="*/ 72 h 143"/>
                <a:gd name="T58" fmla="*/ 4 w 109"/>
                <a:gd name="T59" fmla="*/ 75 h 143"/>
                <a:gd name="T60" fmla="*/ 11 w 109"/>
                <a:gd name="T61" fmla="*/ 82 h 143"/>
                <a:gd name="T62" fmla="*/ 17 w 109"/>
                <a:gd name="T63" fmla="*/ 74 h 143"/>
                <a:gd name="T64" fmla="*/ 18 w 109"/>
                <a:gd name="T65" fmla="*/ 76 h 143"/>
                <a:gd name="T66" fmla="*/ 20 w 109"/>
                <a:gd name="T67" fmla="*/ 78 h 143"/>
                <a:gd name="T68" fmla="*/ 19 w 109"/>
                <a:gd name="T69" fmla="*/ 85 h 143"/>
                <a:gd name="T70" fmla="*/ 21 w 109"/>
                <a:gd name="T71" fmla="*/ 93 h 143"/>
                <a:gd name="T72" fmla="*/ 22 w 109"/>
                <a:gd name="T73" fmla="*/ 102 h 143"/>
                <a:gd name="T74" fmla="*/ 25 w 109"/>
                <a:gd name="T75" fmla="*/ 108 h 143"/>
                <a:gd name="T76" fmla="*/ 29 w 109"/>
                <a:gd name="T77" fmla="*/ 116 h 143"/>
                <a:gd name="T78" fmla="*/ 33 w 109"/>
                <a:gd name="T79" fmla="*/ 127 h 143"/>
                <a:gd name="T80" fmla="*/ 37 w 109"/>
                <a:gd name="T81" fmla="*/ 138 h 143"/>
                <a:gd name="T82" fmla="*/ 41 w 109"/>
                <a:gd name="T83" fmla="*/ 143 h 143"/>
                <a:gd name="T84" fmla="*/ 47 w 109"/>
                <a:gd name="T85" fmla="*/ 138 h 143"/>
                <a:gd name="T86" fmla="*/ 50 w 109"/>
                <a:gd name="T87" fmla="*/ 132 h 143"/>
                <a:gd name="T88" fmla="*/ 51 w 109"/>
                <a:gd name="T89" fmla="*/ 117 h 143"/>
                <a:gd name="T90" fmla="*/ 50 w 109"/>
                <a:gd name="T91" fmla="*/ 107 h 143"/>
                <a:gd name="T92" fmla="*/ 54 w 109"/>
                <a:gd name="T93" fmla="*/ 102 h 143"/>
                <a:gd name="T94" fmla="*/ 64 w 109"/>
                <a:gd name="T95" fmla="*/ 93 h 143"/>
                <a:gd name="T96" fmla="*/ 67 w 109"/>
                <a:gd name="T97" fmla="*/ 86 h 143"/>
                <a:gd name="T98" fmla="*/ 72 w 109"/>
                <a:gd name="T99" fmla="*/ 84 h 143"/>
                <a:gd name="T100" fmla="*/ 77 w 109"/>
                <a:gd name="T101" fmla="*/ 76 h 143"/>
                <a:gd name="T102" fmla="*/ 81 w 109"/>
                <a:gd name="T103" fmla="*/ 76 h 143"/>
                <a:gd name="T104" fmla="*/ 80 w 109"/>
                <a:gd name="T105" fmla="*/ 70 h 143"/>
                <a:gd name="T106" fmla="*/ 77 w 109"/>
                <a:gd name="T107" fmla="*/ 62 h 143"/>
                <a:gd name="T108" fmla="*/ 75 w 109"/>
                <a:gd name="T109" fmla="*/ 55 h 143"/>
                <a:gd name="T110" fmla="*/ 78 w 109"/>
                <a:gd name="T111" fmla="*/ 51 h 143"/>
                <a:gd name="T112" fmla="*/ 90 w 109"/>
                <a:gd name="T113" fmla="*/ 57 h 143"/>
                <a:gd name="T114" fmla="*/ 87 w 109"/>
                <a:gd name="T115" fmla="*/ 65 h 143"/>
                <a:gd name="T116" fmla="*/ 93 w 109"/>
                <a:gd name="T117" fmla="*/ 63 h 143"/>
                <a:gd name="T118" fmla="*/ 96 w 109"/>
                <a:gd name="T119" fmla="*/ 73 h 143"/>
                <a:gd name="T120" fmla="*/ 97 w 109"/>
                <a:gd name="T121" fmla="*/ 64 h 143"/>
                <a:gd name="T122" fmla="*/ 101 w 109"/>
                <a:gd name="T123" fmla="*/ 55 h 143"/>
                <a:gd name="T124" fmla="*/ 107 w 109"/>
                <a:gd name="T125" fmla="*/ 4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9" h="143">
                  <a:moveTo>
                    <a:pt x="109" y="45"/>
                  </a:moveTo>
                  <a:cubicBezTo>
                    <a:pt x="108" y="45"/>
                    <a:pt x="108" y="45"/>
                    <a:pt x="108" y="45"/>
                  </a:cubicBezTo>
                  <a:cubicBezTo>
                    <a:pt x="108" y="45"/>
                    <a:pt x="108" y="45"/>
                    <a:pt x="108" y="44"/>
                  </a:cubicBezTo>
                  <a:cubicBezTo>
                    <a:pt x="108" y="44"/>
                    <a:pt x="107" y="44"/>
                    <a:pt x="108" y="44"/>
                  </a:cubicBezTo>
                  <a:cubicBezTo>
                    <a:pt x="108" y="43"/>
                    <a:pt x="108" y="43"/>
                    <a:pt x="108" y="43"/>
                  </a:cubicBezTo>
                  <a:cubicBezTo>
                    <a:pt x="108" y="43"/>
                    <a:pt x="109" y="43"/>
                    <a:pt x="109" y="43"/>
                  </a:cubicBezTo>
                  <a:cubicBezTo>
                    <a:pt x="109" y="43"/>
                    <a:pt x="109" y="42"/>
                    <a:pt x="109" y="42"/>
                  </a:cubicBezTo>
                  <a:cubicBezTo>
                    <a:pt x="109" y="42"/>
                    <a:pt x="109" y="42"/>
                    <a:pt x="109" y="42"/>
                  </a:cubicBezTo>
                  <a:cubicBezTo>
                    <a:pt x="109" y="42"/>
                    <a:pt x="109" y="42"/>
                    <a:pt x="109" y="42"/>
                  </a:cubicBezTo>
                  <a:cubicBezTo>
                    <a:pt x="108" y="42"/>
                    <a:pt x="108" y="42"/>
                    <a:pt x="108" y="42"/>
                  </a:cubicBezTo>
                  <a:cubicBezTo>
                    <a:pt x="108" y="42"/>
                    <a:pt x="107" y="42"/>
                    <a:pt x="107" y="42"/>
                  </a:cubicBezTo>
                  <a:cubicBezTo>
                    <a:pt x="107" y="42"/>
                    <a:pt x="107" y="42"/>
                    <a:pt x="106" y="41"/>
                  </a:cubicBezTo>
                  <a:cubicBezTo>
                    <a:pt x="106" y="41"/>
                    <a:pt x="106" y="41"/>
                    <a:pt x="106" y="41"/>
                  </a:cubicBezTo>
                  <a:cubicBezTo>
                    <a:pt x="106" y="41"/>
                    <a:pt x="106" y="41"/>
                    <a:pt x="106" y="41"/>
                  </a:cubicBezTo>
                  <a:cubicBezTo>
                    <a:pt x="106" y="41"/>
                    <a:pt x="106" y="41"/>
                    <a:pt x="106" y="41"/>
                  </a:cubicBezTo>
                  <a:cubicBezTo>
                    <a:pt x="106" y="41"/>
                    <a:pt x="106" y="41"/>
                    <a:pt x="106" y="41"/>
                  </a:cubicBezTo>
                  <a:cubicBezTo>
                    <a:pt x="105" y="41"/>
                    <a:pt x="104" y="41"/>
                    <a:pt x="104" y="40"/>
                  </a:cubicBezTo>
                  <a:cubicBezTo>
                    <a:pt x="104" y="40"/>
                    <a:pt x="104" y="39"/>
                    <a:pt x="104" y="39"/>
                  </a:cubicBezTo>
                  <a:cubicBezTo>
                    <a:pt x="104" y="39"/>
                    <a:pt x="105" y="39"/>
                    <a:pt x="105" y="39"/>
                  </a:cubicBezTo>
                  <a:cubicBezTo>
                    <a:pt x="105" y="39"/>
                    <a:pt x="105" y="39"/>
                    <a:pt x="105" y="39"/>
                  </a:cubicBezTo>
                  <a:cubicBezTo>
                    <a:pt x="105" y="39"/>
                    <a:pt x="105" y="39"/>
                    <a:pt x="105" y="39"/>
                  </a:cubicBezTo>
                  <a:cubicBezTo>
                    <a:pt x="105" y="39"/>
                    <a:pt x="104" y="39"/>
                    <a:pt x="104" y="39"/>
                  </a:cubicBezTo>
                  <a:cubicBezTo>
                    <a:pt x="104" y="39"/>
                    <a:pt x="104" y="39"/>
                    <a:pt x="104" y="39"/>
                  </a:cubicBezTo>
                  <a:cubicBezTo>
                    <a:pt x="104" y="39"/>
                    <a:pt x="104" y="39"/>
                    <a:pt x="104" y="39"/>
                  </a:cubicBezTo>
                  <a:cubicBezTo>
                    <a:pt x="103" y="39"/>
                    <a:pt x="103" y="38"/>
                    <a:pt x="103" y="38"/>
                  </a:cubicBezTo>
                  <a:cubicBezTo>
                    <a:pt x="103" y="38"/>
                    <a:pt x="103" y="37"/>
                    <a:pt x="103" y="37"/>
                  </a:cubicBezTo>
                  <a:cubicBezTo>
                    <a:pt x="103" y="37"/>
                    <a:pt x="103" y="37"/>
                    <a:pt x="103" y="37"/>
                  </a:cubicBezTo>
                  <a:cubicBezTo>
                    <a:pt x="103" y="37"/>
                    <a:pt x="103" y="37"/>
                    <a:pt x="103" y="37"/>
                  </a:cubicBezTo>
                  <a:cubicBezTo>
                    <a:pt x="103" y="37"/>
                    <a:pt x="103" y="37"/>
                    <a:pt x="103" y="37"/>
                  </a:cubicBezTo>
                  <a:cubicBezTo>
                    <a:pt x="102" y="37"/>
                    <a:pt x="102" y="37"/>
                    <a:pt x="102" y="37"/>
                  </a:cubicBezTo>
                  <a:cubicBezTo>
                    <a:pt x="102" y="37"/>
                    <a:pt x="102" y="37"/>
                    <a:pt x="102" y="37"/>
                  </a:cubicBezTo>
                  <a:cubicBezTo>
                    <a:pt x="102" y="37"/>
                    <a:pt x="102" y="37"/>
                    <a:pt x="102" y="37"/>
                  </a:cubicBezTo>
                  <a:cubicBezTo>
                    <a:pt x="102" y="37"/>
                    <a:pt x="101" y="38"/>
                    <a:pt x="101" y="38"/>
                  </a:cubicBezTo>
                  <a:cubicBezTo>
                    <a:pt x="101" y="38"/>
                    <a:pt x="100" y="38"/>
                    <a:pt x="100" y="38"/>
                  </a:cubicBezTo>
                  <a:cubicBezTo>
                    <a:pt x="100" y="38"/>
                    <a:pt x="100" y="38"/>
                    <a:pt x="100" y="38"/>
                  </a:cubicBezTo>
                  <a:cubicBezTo>
                    <a:pt x="100" y="38"/>
                    <a:pt x="99" y="38"/>
                    <a:pt x="99" y="38"/>
                  </a:cubicBezTo>
                  <a:cubicBezTo>
                    <a:pt x="99" y="38"/>
                    <a:pt x="98" y="38"/>
                    <a:pt x="98" y="38"/>
                  </a:cubicBezTo>
                  <a:cubicBezTo>
                    <a:pt x="98" y="38"/>
                    <a:pt x="98" y="37"/>
                    <a:pt x="98" y="37"/>
                  </a:cubicBezTo>
                  <a:cubicBezTo>
                    <a:pt x="98" y="37"/>
                    <a:pt x="97" y="37"/>
                    <a:pt x="97" y="38"/>
                  </a:cubicBezTo>
                  <a:cubicBezTo>
                    <a:pt x="97" y="38"/>
                    <a:pt x="97" y="38"/>
                    <a:pt x="97" y="38"/>
                  </a:cubicBezTo>
                  <a:cubicBezTo>
                    <a:pt x="96" y="38"/>
                    <a:pt x="96" y="38"/>
                    <a:pt x="96" y="38"/>
                  </a:cubicBezTo>
                  <a:cubicBezTo>
                    <a:pt x="96" y="38"/>
                    <a:pt x="96" y="38"/>
                    <a:pt x="96" y="39"/>
                  </a:cubicBezTo>
                  <a:cubicBezTo>
                    <a:pt x="96" y="39"/>
                    <a:pt x="95" y="39"/>
                    <a:pt x="95" y="39"/>
                  </a:cubicBezTo>
                  <a:cubicBezTo>
                    <a:pt x="95" y="39"/>
                    <a:pt x="95" y="39"/>
                    <a:pt x="95" y="39"/>
                  </a:cubicBezTo>
                  <a:cubicBezTo>
                    <a:pt x="95" y="39"/>
                    <a:pt x="94" y="39"/>
                    <a:pt x="94" y="39"/>
                  </a:cubicBezTo>
                  <a:cubicBezTo>
                    <a:pt x="94" y="40"/>
                    <a:pt x="94" y="40"/>
                    <a:pt x="94" y="40"/>
                  </a:cubicBezTo>
                  <a:cubicBezTo>
                    <a:pt x="94" y="40"/>
                    <a:pt x="94" y="40"/>
                    <a:pt x="94" y="40"/>
                  </a:cubicBezTo>
                  <a:cubicBezTo>
                    <a:pt x="94" y="40"/>
                    <a:pt x="94" y="40"/>
                    <a:pt x="94" y="41"/>
                  </a:cubicBezTo>
                  <a:cubicBezTo>
                    <a:pt x="94" y="41"/>
                    <a:pt x="93" y="41"/>
                    <a:pt x="93" y="41"/>
                  </a:cubicBezTo>
                  <a:cubicBezTo>
                    <a:pt x="93" y="41"/>
                    <a:pt x="93" y="41"/>
                    <a:pt x="93" y="41"/>
                  </a:cubicBezTo>
                  <a:cubicBezTo>
                    <a:pt x="93" y="41"/>
                    <a:pt x="93" y="41"/>
                    <a:pt x="93" y="42"/>
                  </a:cubicBezTo>
                  <a:cubicBezTo>
                    <a:pt x="93" y="42"/>
                    <a:pt x="92" y="42"/>
                    <a:pt x="92" y="42"/>
                  </a:cubicBezTo>
                  <a:cubicBezTo>
                    <a:pt x="92" y="42"/>
                    <a:pt x="92" y="42"/>
                    <a:pt x="92" y="42"/>
                  </a:cubicBezTo>
                  <a:cubicBezTo>
                    <a:pt x="92" y="42"/>
                    <a:pt x="92" y="43"/>
                    <a:pt x="92" y="43"/>
                  </a:cubicBezTo>
                  <a:cubicBezTo>
                    <a:pt x="91" y="43"/>
                    <a:pt x="91" y="43"/>
                    <a:pt x="91" y="43"/>
                  </a:cubicBezTo>
                  <a:cubicBezTo>
                    <a:pt x="91" y="44"/>
                    <a:pt x="90" y="44"/>
                    <a:pt x="90" y="44"/>
                  </a:cubicBezTo>
                  <a:cubicBezTo>
                    <a:pt x="90" y="44"/>
                    <a:pt x="90" y="44"/>
                    <a:pt x="90" y="44"/>
                  </a:cubicBezTo>
                  <a:cubicBezTo>
                    <a:pt x="90" y="44"/>
                    <a:pt x="90" y="44"/>
                    <a:pt x="90" y="44"/>
                  </a:cubicBezTo>
                  <a:cubicBezTo>
                    <a:pt x="90" y="44"/>
                    <a:pt x="89" y="44"/>
                    <a:pt x="89" y="44"/>
                  </a:cubicBezTo>
                  <a:cubicBezTo>
                    <a:pt x="89" y="44"/>
                    <a:pt x="89" y="44"/>
                    <a:pt x="89" y="44"/>
                  </a:cubicBezTo>
                  <a:cubicBezTo>
                    <a:pt x="89" y="44"/>
                    <a:pt x="89" y="44"/>
                    <a:pt x="89" y="44"/>
                  </a:cubicBezTo>
                  <a:cubicBezTo>
                    <a:pt x="89" y="44"/>
                    <a:pt x="89" y="45"/>
                    <a:pt x="89" y="45"/>
                  </a:cubicBezTo>
                  <a:cubicBezTo>
                    <a:pt x="89" y="45"/>
                    <a:pt x="88" y="45"/>
                    <a:pt x="88" y="45"/>
                  </a:cubicBezTo>
                  <a:cubicBezTo>
                    <a:pt x="88" y="45"/>
                    <a:pt x="88" y="44"/>
                    <a:pt x="88" y="44"/>
                  </a:cubicBezTo>
                  <a:cubicBezTo>
                    <a:pt x="87" y="44"/>
                    <a:pt x="87" y="45"/>
                    <a:pt x="87" y="45"/>
                  </a:cubicBezTo>
                  <a:cubicBezTo>
                    <a:pt x="87" y="45"/>
                    <a:pt x="87" y="46"/>
                    <a:pt x="87" y="46"/>
                  </a:cubicBezTo>
                  <a:cubicBezTo>
                    <a:pt x="87" y="46"/>
                    <a:pt x="88" y="46"/>
                    <a:pt x="88" y="46"/>
                  </a:cubicBezTo>
                  <a:cubicBezTo>
                    <a:pt x="88" y="46"/>
                    <a:pt x="88" y="46"/>
                    <a:pt x="88" y="46"/>
                  </a:cubicBezTo>
                  <a:cubicBezTo>
                    <a:pt x="89" y="46"/>
                    <a:pt x="89" y="47"/>
                    <a:pt x="89" y="47"/>
                  </a:cubicBezTo>
                  <a:cubicBezTo>
                    <a:pt x="89" y="47"/>
                    <a:pt x="89" y="47"/>
                    <a:pt x="89" y="47"/>
                  </a:cubicBezTo>
                  <a:cubicBezTo>
                    <a:pt x="89" y="48"/>
                    <a:pt x="90" y="48"/>
                    <a:pt x="89" y="48"/>
                  </a:cubicBezTo>
                  <a:cubicBezTo>
                    <a:pt x="89" y="48"/>
                    <a:pt x="89" y="49"/>
                    <a:pt x="89" y="49"/>
                  </a:cubicBezTo>
                  <a:cubicBezTo>
                    <a:pt x="89" y="49"/>
                    <a:pt x="88" y="49"/>
                    <a:pt x="88" y="49"/>
                  </a:cubicBezTo>
                  <a:cubicBezTo>
                    <a:pt x="88" y="49"/>
                    <a:pt x="87" y="49"/>
                    <a:pt x="87" y="49"/>
                  </a:cubicBezTo>
                  <a:cubicBezTo>
                    <a:pt x="87" y="49"/>
                    <a:pt x="86" y="49"/>
                    <a:pt x="86" y="49"/>
                  </a:cubicBezTo>
                  <a:cubicBezTo>
                    <a:pt x="86" y="49"/>
                    <a:pt x="85" y="49"/>
                    <a:pt x="85" y="49"/>
                  </a:cubicBezTo>
                  <a:cubicBezTo>
                    <a:pt x="85" y="49"/>
                    <a:pt x="85" y="50"/>
                    <a:pt x="85" y="50"/>
                  </a:cubicBezTo>
                  <a:cubicBezTo>
                    <a:pt x="84" y="50"/>
                    <a:pt x="84" y="49"/>
                    <a:pt x="84" y="49"/>
                  </a:cubicBezTo>
                  <a:cubicBezTo>
                    <a:pt x="83" y="49"/>
                    <a:pt x="83" y="49"/>
                    <a:pt x="82" y="49"/>
                  </a:cubicBezTo>
                  <a:cubicBezTo>
                    <a:pt x="82" y="50"/>
                    <a:pt x="81" y="49"/>
                    <a:pt x="81" y="49"/>
                  </a:cubicBezTo>
                  <a:cubicBezTo>
                    <a:pt x="81" y="50"/>
                    <a:pt x="81" y="50"/>
                    <a:pt x="80" y="50"/>
                  </a:cubicBezTo>
                  <a:cubicBezTo>
                    <a:pt x="80" y="50"/>
                    <a:pt x="79" y="50"/>
                    <a:pt x="79" y="49"/>
                  </a:cubicBezTo>
                  <a:cubicBezTo>
                    <a:pt x="78" y="49"/>
                    <a:pt x="78" y="49"/>
                    <a:pt x="78" y="49"/>
                  </a:cubicBezTo>
                  <a:cubicBezTo>
                    <a:pt x="78" y="48"/>
                    <a:pt x="77" y="48"/>
                    <a:pt x="77" y="48"/>
                  </a:cubicBezTo>
                  <a:cubicBezTo>
                    <a:pt x="77" y="48"/>
                    <a:pt x="77" y="47"/>
                    <a:pt x="77" y="47"/>
                  </a:cubicBezTo>
                  <a:cubicBezTo>
                    <a:pt x="77" y="47"/>
                    <a:pt x="77" y="47"/>
                    <a:pt x="77" y="47"/>
                  </a:cubicBezTo>
                  <a:cubicBezTo>
                    <a:pt x="77" y="47"/>
                    <a:pt x="77" y="47"/>
                    <a:pt x="76" y="46"/>
                  </a:cubicBezTo>
                  <a:cubicBezTo>
                    <a:pt x="76" y="46"/>
                    <a:pt x="76" y="46"/>
                    <a:pt x="76" y="45"/>
                  </a:cubicBezTo>
                  <a:cubicBezTo>
                    <a:pt x="76" y="45"/>
                    <a:pt x="76" y="45"/>
                    <a:pt x="76" y="45"/>
                  </a:cubicBezTo>
                  <a:cubicBezTo>
                    <a:pt x="76" y="45"/>
                    <a:pt x="76" y="45"/>
                    <a:pt x="76" y="44"/>
                  </a:cubicBezTo>
                  <a:cubicBezTo>
                    <a:pt x="76" y="44"/>
                    <a:pt x="76" y="44"/>
                    <a:pt x="76" y="44"/>
                  </a:cubicBezTo>
                  <a:cubicBezTo>
                    <a:pt x="76" y="44"/>
                    <a:pt x="76" y="44"/>
                    <a:pt x="76" y="44"/>
                  </a:cubicBezTo>
                  <a:cubicBezTo>
                    <a:pt x="76" y="44"/>
                    <a:pt x="76" y="44"/>
                    <a:pt x="75" y="44"/>
                  </a:cubicBezTo>
                  <a:cubicBezTo>
                    <a:pt x="75" y="44"/>
                    <a:pt x="75" y="44"/>
                    <a:pt x="75" y="44"/>
                  </a:cubicBezTo>
                  <a:cubicBezTo>
                    <a:pt x="75" y="44"/>
                    <a:pt x="74" y="44"/>
                    <a:pt x="74" y="44"/>
                  </a:cubicBezTo>
                  <a:cubicBezTo>
                    <a:pt x="74" y="44"/>
                    <a:pt x="74" y="44"/>
                    <a:pt x="74" y="44"/>
                  </a:cubicBezTo>
                  <a:cubicBezTo>
                    <a:pt x="74" y="44"/>
                    <a:pt x="74" y="45"/>
                    <a:pt x="74" y="45"/>
                  </a:cubicBezTo>
                  <a:cubicBezTo>
                    <a:pt x="74" y="45"/>
                    <a:pt x="74" y="46"/>
                    <a:pt x="74" y="46"/>
                  </a:cubicBezTo>
                  <a:cubicBezTo>
                    <a:pt x="74" y="46"/>
                    <a:pt x="74" y="47"/>
                    <a:pt x="74" y="47"/>
                  </a:cubicBezTo>
                  <a:cubicBezTo>
                    <a:pt x="74" y="48"/>
                    <a:pt x="74" y="48"/>
                    <a:pt x="74" y="49"/>
                  </a:cubicBezTo>
                  <a:cubicBezTo>
                    <a:pt x="74" y="49"/>
                    <a:pt x="74" y="49"/>
                    <a:pt x="74" y="50"/>
                  </a:cubicBezTo>
                  <a:cubicBezTo>
                    <a:pt x="74" y="50"/>
                    <a:pt x="75" y="50"/>
                    <a:pt x="75" y="51"/>
                  </a:cubicBezTo>
                  <a:cubicBezTo>
                    <a:pt x="75" y="51"/>
                    <a:pt x="74" y="51"/>
                    <a:pt x="74" y="51"/>
                  </a:cubicBezTo>
                  <a:cubicBezTo>
                    <a:pt x="74" y="51"/>
                    <a:pt x="74" y="51"/>
                    <a:pt x="74" y="51"/>
                  </a:cubicBezTo>
                  <a:cubicBezTo>
                    <a:pt x="73" y="52"/>
                    <a:pt x="73" y="52"/>
                    <a:pt x="73" y="52"/>
                  </a:cubicBezTo>
                  <a:cubicBezTo>
                    <a:pt x="72" y="52"/>
                    <a:pt x="71" y="51"/>
                    <a:pt x="71" y="51"/>
                  </a:cubicBezTo>
                  <a:cubicBezTo>
                    <a:pt x="70" y="51"/>
                    <a:pt x="70" y="51"/>
                    <a:pt x="69" y="51"/>
                  </a:cubicBezTo>
                  <a:cubicBezTo>
                    <a:pt x="69" y="51"/>
                    <a:pt x="68" y="51"/>
                    <a:pt x="68" y="51"/>
                  </a:cubicBezTo>
                  <a:cubicBezTo>
                    <a:pt x="68" y="51"/>
                    <a:pt x="67" y="51"/>
                    <a:pt x="67" y="51"/>
                  </a:cubicBezTo>
                  <a:cubicBezTo>
                    <a:pt x="67" y="51"/>
                    <a:pt x="66" y="51"/>
                    <a:pt x="66" y="51"/>
                  </a:cubicBezTo>
                  <a:cubicBezTo>
                    <a:pt x="66" y="50"/>
                    <a:pt x="66" y="50"/>
                    <a:pt x="66" y="50"/>
                  </a:cubicBezTo>
                  <a:cubicBezTo>
                    <a:pt x="65" y="49"/>
                    <a:pt x="64" y="49"/>
                    <a:pt x="64" y="49"/>
                  </a:cubicBezTo>
                  <a:cubicBezTo>
                    <a:pt x="64" y="49"/>
                    <a:pt x="63" y="49"/>
                    <a:pt x="63" y="48"/>
                  </a:cubicBezTo>
                  <a:cubicBezTo>
                    <a:pt x="63" y="48"/>
                    <a:pt x="62" y="48"/>
                    <a:pt x="62" y="48"/>
                  </a:cubicBezTo>
                  <a:cubicBezTo>
                    <a:pt x="61" y="47"/>
                    <a:pt x="61" y="46"/>
                    <a:pt x="60" y="46"/>
                  </a:cubicBezTo>
                  <a:cubicBezTo>
                    <a:pt x="60" y="46"/>
                    <a:pt x="59" y="46"/>
                    <a:pt x="59" y="46"/>
                  </a:cubicBezTo>
                  <a:cubicBezTo>
                    <a:pt x="58" y="46"/>
                    <a:pt x="58" y="46"/>
                    <a:pt x="58" y="46"/>
                  </a:cubicBezTo>
                  <a:cubicBezTo>
                    <a:pt x="57" y="46"/>
                    <a:pt x="57" y="46"/>
                    <a:pt x="57" y="46"/>
                  </a:cubicBezTo>
                  <a:cubicBezTo>
                    <a:pt x="56" y="46"/>
                    <a:pt x="56" y="47"/>
                    <a:pt x="56" y="47"/>
                  </a:cubicBezTo>
                  <a:cubicBezTo>
                    <a:pt x="56" y="47"/>
                    <a:pt x="55" y="46"/>
                    <a:pt x="55" y="46"/>
                  </a:cubicBezTo>
                  <a:cubicBezTo>
                    <a:pt x="55" y="46"/>
                    <a:pt x="54" y="45"/>
                    <a:pt x="54" y="45"/>
                  </a:cubicBezTo>
                  <a:cubicBezTo>
                    <a:pt x="54" y="45"/>
                    <a:pt x="53" y="45"/>
                    <a:pt x="53" y="45"/>
                  </a:cubicBezTo>
                  <a:cubicBezTo>
                    <a:pt x="52" y="45"/>
                    <a:pt x="52" y="45"/>
                    <a:pt x="51" y="45"/>
                  </a:cubicBezTo>
                  <a:cubicBezTo>
                    <a:pt x="51" y="45"/>
                    <a:pt x="51" y="45"/>
                    <a:pt x="50" y="45"/>
                  </a:cubicBezTo>
                  <a:cubicBezTo>
                    <a:pt x="50" y="45"/>
                    <a:pt x="49" y="45"/>
                    <a:pt x="49" y="45"/>
                  </a:cubicBezTo>
                  <a:cubicBezTo>
                    <a:pt x="49" y="44"/>
                    <a:pt x="49" y="44"/>
                    <a:pt x="49" y="44"/>
                  </a:cubicBezTo>
                  <a:cubicBezTo>
                    <a:pt x="48" y="43"/>
                    <a:pt x="48" y="43"/>
                    <a:pt x="48" y="43"/>
                  </a:cubicBezTo>
                  <a:cubicBezTo>
                    <a:pt x="48" y="43"/>
                    <a:pt x="48" y="43"/>
                    <a:pt x="48" y="42"/>
                  </a:cubicBezTo>
                  <a:cubicBezTo>
                    <a:pt x="47" y="42"/>
                    <a:pt x="46" y="42"/>
                    <a:pt x="46" y="42"/>
                  </a:cubicBezTo>
                  <a:cubicBezTo>
                    <a:pt x="46" y="41"/>
                    <a:pt x="45" y="41"/>
                    <a:pt x="45" y="41"/>
                  </a:cubicBezTo>
                  <a:cubicBezTo>
                    <a:pt x="45" y="41"/>
                    <a:pt x="44" y="41"/>
                    <a:pt x="44" y="41"/>
                  </a:cubicBezTo>
                  <a:cubicBezTo>
                    <a:pt x="44" y="41"/>
                    <a:pt x="43" y="40"/>
                    <a:pt x="43" y="40"/>
                  </a:cubicBezTo>
                  <a:cubicBezTo>
                    <a:pt x="43" y="40"/>
                    <a:pt x="43" y="39"/>
                    <a:pt x="43" y="39"/>
                  </a:cubicBezTo>
                  <a:cubicBezTo>
                    <a:pt x="43" y="39"/>
                    <a:pt x="43" y="39"/>
                    <a:pt x="43" y="39"/>
                  </a:cubicBezTo>
                  <a:cubicBezTo>
                    <a:pt x="43" y="39"/>
                    <a:pt x="44" y="38"/>
                    <a:pt x="44" y="38"/>
                  </a:cubicBezTo>
                  <a:cubicBezTo>
                    <a:pt x="44" y="38"/>
                    <a:pt x="44" y="37"/>
                    <a:pt x="44" y="37"/>
                  </a:cubicBezTo>
                  <a:cubicBezTo>
                    <a:pt x="44" y="37"/>
                    <a:pt x="44" y="36"/>
                    <a:pt x="44" y="36"/>
                  </a:cubicBezTo>
                  <a:cubicBezTo>
                    <a:pt x="44" y="36"/>
                    <a:pt x="44" y="36"/>
                    <a:pt x="44" y="35"/>
                  </a:cubicBezTo>
                  <a:cubicBezTo>
                    <a:pt x="44" y="35"/>
                    <a:pt x="44" y="35"/>
                    <a:pt x="44" y="35"/>
                  </a:cubicBezTo>
                  <a:cubicBezTo>
                    <a:pt x="44" y="34"/>
                    <a:pt x="44" y="34"/>
                    <a:pt x="45" y="34"/>
                  </a:cubicBezTo>
                  <a:cubicBezTo>
                    <a:pt x="45" y="34"/>
                    <a:pt x="44" y="34"/>
                    <a:pt x="44" y="34"/>
                  </a:cubicBezTo>
                  <a:cubicBezTo>
                    <a:pt x="44" y="34"/>
                    <a:pt x="44" y="34"/>
                    <a:pt x="44" y="34"/>
                  </a:cubicBezTo>
                  <a:cubicBezTo>
                    <a:pt x="44" y="34"/>
                    <a:pt x="44" y="34"/>
                    <a:pt x="44" y="34"/>
                  </a:cubicBezTo>
                  <a:cubicBezTo>
                    <a:pt x="44" y="34"/>
                    <a:pt x="44" y="34"/>
                    <a:pt x="44" y="33"/>
                  </a:cubicBezTo>
                  <a:cubicBezTo>
                    <a:pt x="44" y="33"/>
                    <a:pt x="44" y="33"/>
                    <a:pt x="44" y="33"/>
                  </a:cubicBezTo>
                  <a:cubicBezTo>
                    <a:pt x="44" y="33"/>
                    <a:pt x="44" y="33"/>
                    <a:pt x="44" y="33"/>
                  </a:cubicBezTo>
                  <a:cubicBezTo>
                    <a:pt x="44" y="33"/>
                    <a:pt x="44" y="33"/>
                    <a:pt x="44" y="33"/>
                  </a:cubicBezTo>
                  <a:cubicBezTo>
                    <a:pt x="44" y="33"/>
                    <a:pt x="43" y="33"/>
                    <a:pt x="43" y="33"/>
                  </a:cubicBezTo>
                  <a:cubicBezTo>
                    <a:pt x="43" y="33"/>
                    <a:pt x="43" y="33"/>
                    <a:pt x="43" y="33"/>
                  </a:cubicBezTo>
                  <a:cubicBezTo>
                    <a:pt x="43" y="32"/>
                    <a:pt x="43" y="32"/>
                    <a:pt x="43" y="32"/>
                  </a:cubicBezTo>
                  <a:cubicBezTo>
                    <a:pt x="43" y="32"/>
                    <a:pt x="43" y="32"/>
                    <a:pt x="43" y="32"/>
                  </a:cubicBezTo>
                  <a:cubicBezTo>
                    <a:pt x="42" y="32"/>
                    <a:pt x="42" y="32"/>
                    <a:pt x="42" y="32"/>
                  </a:cubicBezTo>
                  <a:cubicBezTo>
                    <a:pt x="42" y="32"/>
                    <a:pt x="42" y="32"/>
                    <a:pt x="41" y="31"/>
                  </a:cubicBezTo>
                  <a:cubicBezTo>
                    <a:pt x="41" y="31"/>
                    <a:pt x="41" y="31"/>
                    <a:pt x="41" y="31"/>
                  </a:cubicBezTo>
                  <a:cubicBezTo>
                    <a:pt x="41" y="31"/>
                    <a:pt x="41" y="31"/>
                    <a:pt x="41" y="31"/>
                  </a:cubicBezTo>
                  <a:cubicBezTo>
                    <a:pt x="41" y="31"/>
                    <a:pt x="41" y="31"/>
                    <a:pt x="41" y="30"/>
                  </a:cubicBezTo>
                  <a:cubicBezTo>
                    <a:pt x="41" y="30"/>
                    <a:pt x="41" y="30"/>
                    <a:pt x="41" y="30"/>
                  </a:cubicBezTo>
                  <a:cubicBezTo>
                    <a:pt x="40" y="30"/>
                    <a:pt x="40" y="30"/>
                    <a:pt x="40" y="30"/>
                  </a:cubicBezTo>
                  <a:cubicBezTo>
                    <a:pt x="40" y="30"/>
                    <a:pt x="40" y="30"/>
                    <a:pt x="39" y="30"/>
                  </a:cubicBezTo>
                  <a:cubicBezTo>
                    <a:pt x="39" y="30"/>
                    <a:pt x="39" y="30"/>
                    <a:pt x="39" y="30"/>
                  </a:cubicBezTo>
                  <a:cubicBezTo>
                    <a:pt x="39" y="30"/>
                    <a:pt x="39" y="30"/>
                    <a:pt x="39" y="30"/>
                  </a:cubicBezTo>
                  <a:cubicBezTo>
                    <a:pt x="39" y="30"/>
                    <a:pt x="39" y="30"/>
                    <a:pt x="39" y="30"/>
                  </a:cubicBezTo>
                  <a:cubicBezTo>
                    <a:pt x="39" y="30"/>
                    <a:pt x="39" y="30"/>
                    <a:pt x="39"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7" y="29"/>
                    <a:pt x="37" y="29"/>
                  </a:cubicBezTo>
                  <a:cubicBezTo>
                    <a:pt x="37" y="29"/>
                    <a:pt x="37" y="29"/>
                    <a:pt x="37" y="29"/>
                  </a:cubicBezTo>
                  <a:cubicBezTo>
                    <a:pt x="36" y="28"/>
                    <a:pt x="36" y="28"/>
                    <a:pt x="36" y="28"/>
                  </a:cubicBezTo>
                  <a:cubicBezTo>
                    <a:pt x="36" y="28"/>
                    <a:pt x="36" y="28"/>
                    <a:pt x="36" y="28"/>
                  </a:cubicBezTo>
                  <a:cubicBezTo>
                    <a:pt x="36" y="28"/>
                    <a:pt x="36" y="28"/>
                    <a:pt x="36" y="27"/>
                  </a:cubicBezTo>
                  <a:cubicBezTo>
                    <a:pt x="36" y="27"/>
                    <a:pt x="35" y="27"/>
                    <a:pt x="35" y="26"/>
                  </a:cubicBezTo>
                  <a:cubicBezTo>
                    <a:pt x="35" y="26"/>
                    <a:pt x="35" y="26"/>
                    <a:pt x="36" y="25"/>
                  </a:cubicBezTo>
                  <a:cubicBezTo>
                    <a:pt x="36" y="25"/>
                    <a:pt x="36" y="25"/>
                    <a:pt x="36" y="25"/>
                  </a:cubicBezTo>
                  <a:cubicBezTo>
                    <a:pt x="36" y="25"/>
                    <a:pt x="36" y="25"/>
                    <a:pt x="36" y="25"/>
                  </a:cubicBezTo>
                  <a:cubicBezTo>
                    <a:pt x="35" y="25"/>
                    <a:pt x="35" y="24"/>
                    <a:pt x="35" y="24"/>
                  </a:cubicBezTo>
                  <a:cubicBezTo>
                    <a:pt x="35" y="24"/>
                    <a:pt x="35" y="24"/>
                    <a:pt x="35" y="24"/>
                  </a:cubicBezTo>
                  <a:cubicBezTo>
                    <a:pt x="35" y="24"/>
                    <a:pt x="34" y="24"/>
                    <a:pt x="34" y="24"/>
                  </a:cubicBezTo>
                  <a:cubicBezTo>
                    <a:pt x="34" y="24"/>
                    <a:pt x="34" y="23"/>
                    <a:pt x="34" y="23"/>
                  </a:cubicBezTo>
                  <a:cubicBezTo>
                    <a:pt x="34" y="23"/>
                    <a:pt x="34" y="22"/>
                    <a:pt x="34" y="22"/>
                  </a:cubicBezTo>
                  <a:cubicBezTo>
                    <a:pt x="34" y="22"/>
                    <a:pt x="34" y="21"/>
                    <a:pt x="35" y="21"/>
                  </a:cubicBezTo>
                  <a:cubicBezTo>
                    <a:pt x="35" y="21"/>
                    <a:pt x="35" y="21"/>
                    <a:pt x="35" y="21"/>
                  </a:cubicBezTo>
                  <a:cubicBezTo>
                    <a:pt x="35" y="21"/>
                    <a:pt x="35" y="21"/>
                    <a:pt x="35" y="21"/>
                  </a:cubicBezTo>
                  <a:cubicBezTo>
                    <a:pt x="35" y="21"/>
                    <a:pt x="35" y="21"/>
                    <a:pt x="36" y="21"/>
                  </a:cubicBezTo>
                  <a:cubicBezTo>
                    <a:pt x="36" y="21"/>
                    <a:pt x="36" y="22"/>
                    <a:pt x="36" y="22"/>
                  </a:cubicBezTo>
                  <a:cubicBezTo>
                    <a:pt x="36" y="22"/>
                    <a:pt x="36" y="22"/>
                    <a:pt x="36" y="22"/>
                  </a:cubicBezTo>
                  <a:cubicBezTo>
                    <a:pt x="36" y="22"/>
                    <a:pt x="37" y="22"/>
                    <a:pt x="37" y="22"/>
                  </a:cubicBezTo>
                  <a:cubicBezTo>
                    <a:pt x="37" y="22"/>
                    <a:pt x="37" y="22"/>
                    <a:pt x="37" y="22"/>
                  </a:cubicBezTo>
                  <a:cubicBezTo>
                    <a:pt x="37" y="22"/>
                    <a:pt x="37" y="22"/>
                    <a:pt x="37" y="22"/>
                  </a:cubicBezTo>
                  <a:cubicBezTo>
                    <a:pt x="37" y="22"/>
                    <a:pt x="37" y="22"/>
                    <a:pt x="37" y="21"/>
                  </a:cubicBezTo>
                  <a:cubicBezTo>
                    <a:pt x="37" y="21"/>
                    <a:pt x="37" y="21"/>
                    <a:pt x="37" y="21"/>
                  </a:cubicBezTo>
                  <a:cubicBezTo>
                    <a:pt x="37" y="21"/>
                    <a:pt x="37" y="21"/>
                    <a:pt x="37" y="21"/>
                  </a:cubicBezTo>
                  <a:cubicBezTo>
                    <a:pt x="37" y="21"/>
                    <a:pt x="36" y="21"/>
                    <a:pt x="36" y="20"/>
                  </a:cubicBezTo>
                  <a:cubicBezTo>
                    <a:pt x="36" y="20"/>
                    <a:pt x="36" y="20"/>
                    <a:pt x="36" y="20"/>
                  </a:cubicBezTo>
                  <a:cubicBezTo>
                    <a:pt x="36" y="20"/>
                    <a:pt x="36" y="19"/>
                    <a:pt x="36" y="19"/>
                  </a:cubicBezTo>
                  <a:cubicBezTo>
                    <a:pt x="36" y="19"/>
                    <a:pt x="36" y="19"/>
                    <a:pt x="36" y="19"/>
                  </a:cubicBezTo>
                  <a:cubicBezTo>
                    <a:pt x="36" y="19"/>
                    <a:pt x="36" y="19"/>
                    <a:pt x="36" y="19"/>
                  </a:cubicBezTo>
                  <a:cubicBezTo>
                    <a:pt x="35" y="19"/>
                    <a:pt x="35" y="19"/>
                    <a:pt x="35" y="19"/>
                  </a:cubicBezTo>
                  <a:cubicBezTo>
                    <a:pt x="35" y="18"/>
                    <a:pt x="35" y="18"/>
                    <a:pt x="35" y="17"/>
                  </a:cubicBezTo>
                  <a:cubicBezTo>
                    <a:pt x="35" y="17"/>
                    <a:pt x="35" y="17"/>
                    <a:pt x="35" y="17"/>
                  </a:cubicBezTo>
                  <a:cubicBezTo>
                    <a:pt x="35" y="17"/>
                    <a:pt x="35" y="17"/>
                    <a:pt x="35" y="17"/>
                  </a:cubicBezTo>
                  <a:cubicBezTo>
                    <a:pt x="35" y="17"/>
                    <a:pt x="35" y="16"/>
                    <a:pt x="35" y="16"/>
                  </a:cubicBezTo>
                  <a:cubicBezTo>
                    <a:pt x="35" y="16"/>
                    <a:pt x="35" y="16"/>
                    <a:pt x="35" y="16"/>
                  </a:cubicBezTo>
                  <a:cubicBezTo>
                    <a:pt x="34" y="16"/>
                    <a:pt x="34" y="16"/>
                    <a:pt x="34" y="16"/>
                  </a:cubicBezTo>
                  <a:cubicBezTo>
                    <a:pt x="34" y="15"/>
                    <a:pt x="33" y="15"/>
                    <a:pt x="33" y="14"/>
                  </a:cubicBezTo>
                  <a:cubicBezTo>
                    <a:pt x="34" y="14"/>
                    <a:pt x="34" y="14"/>
                    <a:pt x="34" y="13"/>
                  </a:cubicBezTo>
                  <a:cubicBezTo>
                    <a:pt x="35" y="13"/>
                    <a:pt x="35" y="13"/>
                    <a:pt x="35" y="13"/>
                  </a:cubicBezTo>
                  <a:cubicBezTo>
                    <a:pt x="35" y="13"/>
                    <a:pt x="35" y="13"/>
                    <a:pt x="36" y="13"/>
                  </a:cubicBezTo>
                  <a:cubicBezTo>
                    <a:pt x="36" y="13"/>
                    <a:pt x="35" y="13"/>
                    <a:pt x="35" y="13"/>
                  </a:cubicBezTo>
                  <a:cubicBezTo>
                    <a:pt x="35" y="13"/>
                    <a:pt x="35" y="13"/>
                    <a:pt x="35" y="13"/>
                  </a:cubicBezTo>
                  <a:cubicBezTo>
                    <a:pt x="35" y="13"/>
                    <a:pt x="34" y="13"/>
                    <a:pt x="34" y="12"/>
                  </a:cubicBezTo>
                  <a:cubicBezTo>
                    <a:pt x="34" y="12"/>
                    <a:pt x="33" y="11"/>
                    <a:pt x="33" y="11"/>
                  </a:cubicBezTo>
                  <a:cubicBezTo>
                    <a:pt x="32" y="11"/>
                    <a:pt x="32" y="10"/>
                    <a:pt x="32" y="10"/>
                  </a:cubicBezTo>
                  <a:cubicBezTo>
                    <a:pt x="32" y="10"/>
                    <a:pt x="32" y="10"/>
                    <a:pt x="32" y="10"/>
                  </a:cubicBezTo>
                  <a:cubicBezTo>
                    <a:pt x="32" y="10"/>
                    <a:pt x="32" y="9"/>
                    <a:pt x="32" y="9"/>
                  </a:cubicBezTo>
                  <a:cubicBezTo>
                    <a:pt x="32" y="9"/>
                    <a:pt x="32" y="9"/>
                    <a:pt x="32" y="9"/>
                  </a:cubicBezTo>
                  <a:cubicBezTo>
                    <a:pt x="32" y="9"/>
                    <a:pt x="32" y="9"/>
                    <a:pt x="32" y="9"/>
                  </a:cubicBezTo>
                  <a:cubicBezTo>
                    <a:pt x="32" y="9"/>
                    <a:pt x="31" y="8"/>
                    <a:pt x="31" y="8"/>
                  </a:cubicBezTo>
                  <a:cubicBezTo>
                    <a:pt x="31" y="8"/>
                    <a:pt x="31" y="8"/>
                    <a:pt x="31" y="8"/>
                  </a:cubicBezTo>
                  <a:cubicBezTo>
                    <a:pt x="31" y="8"/>
                    <a:pt x="31" y="8"/>
                    <a:pt x="31" y="8"/>
                  </a:cubicBezTo>
                  <a:cubicBezTo>
                    <a:pt x="30" y="8"/>
                    <a:pt x="30" y="8"/>
                    <a:pt x="30" y="8"/>
                  </a:cubicBezTo>
                  <a:cubicBezTo>
                    <a:pt x="30" y="8"/>
                    <a:pt x="30" y="8"/>
                    <a:pt x="30" y="8"/>
                  </a:cubicBezTo>
                  <a:cubicBezTo>
                    <a:pt x="30" y="8"/>
                    <a:pt x="30" y="8"/>
                    <a:pt x="29" y="8"/>
                  </a:cubicBezTo>
                  <a:cubicBezTo>
                    <a:pt x="29" y="8"/>
                    <a:pt x="29" y="8"/>
                    <a:pt x="29" y="8"/>
                  </a:cubicBezTo>
                  <a:cubicBezTo>
                    <a:pt x="29" y="8"/>
                    <a:pt x="29" y="8"/>
                    <a:pt x="29" y="8"/>
                  </a:cubicBezTo>
                  <a:cubicBezTo>
                    <a:pt x="29" y="8"/>
                    <a:pt x="29" y="8"/>
                    <a:pt x="28" y="8"/>
                  </a:cubicBezTo>
                  <a:cubicBezTo>
                    <a:pt x="28" y="9"/>
                    <a:pt x="28" y="9"/>
                    <a:pt x="28" y="9"/>
                  </a:cubicBezTo>
                  <a:cubicBezTo>
                    <a:pt x="28" y="9"/>
                    <a:pt x="27" y="9"/>
                    <a:pt x="27" y="8"/>
                  </a:cubicBezTo>
                  <a:cubicBezTo>
                    <a:pt x="26" y="8"/>
                    <a:pt x="26" y="8"/>
                    <a:pt x="26" y="8"/>
                  </a:cubicBezTo>
                  <a:cubicBezTo>
                    <a:pt x="26" y="7"/>
                    <a:pt x="26" y="7"/>
                    <a:pt x="26" y="7"/>
                  </a:cubicBezTo>
                  <a:cubicBezTo>
                    <a:pt x="26" y="7"/>
                    <a:pt x="26" y="7"/>
                    <a:pt x="26" y="7"/>
                  </a:cubicBezTo>
                  <a:cubicBezTo>
                    <a:pt x="25" y="7"/>
                    <a:pt x="25" y="7"/>
                    <a:pt x="25" y="6"/>
                  </a:cubicBezTo>
                  <a:cubicBezTo>
                    <a:pt x="25" y="6"/>
                    <a:pt x="25" y="6"/>
                    <a:pt x="25" y="6"/>
                  </a:cubicBezTo>
                  <a:cubicBezTo>
                    <a:pt x="25" y="6"/>
                    <a:pt x="24" y="6"/>
                    <a:pt x="24" y="6"/>
                  </a:cubicBezTo>
                  <a:cubicBezTo>
                    <a:pt x="24" y="6"/>
                    <a:pt x="24" y="6"/>
                    <a:pt x="24" y="6"/>
                  </a:cubicBezTo>
                  <a:cubicBezTo>
                    <a:pt x="24" y="6"/>
                    <a:pt x="24" y="6"/>
                    <a:pt x="24" y="6"/>
                  </a:cubicBezTo>
                  <a:cubicBezTo>
                    <a:pt x="23" y="6"/>
                    <a:pt x="23" y="6"/>
                    <a:pt x="23" y="6"/>
                  </a:cubicBezTo>
                  <a:cubicBezTo>
                    <a:pt x="23" y="6"/>
                    <a:pt x="23" y="6"/>
                    <a:pt x="22" y="6"/>
                  </a:cubicBezTo>
                  <a:cubicBezTo>
                    <a:pt x="22" y="6"/>
                    <a:pt x="22" y="6"/>
                    <a:pt x="22" y="6"/>
                  </a:cubicBezTo>
                  <a:cubicBezTo>
                    <a:pt x="22" y="6"/>
                    <a:pt x="21" y="5"/>
                    <a:pt x="21" y="5"/>
                  </a:cubicBezTo>
                  <a:cubicBezTo>
                    <a:pt x="21" y="5"/>
                    <a:pt x="21" y="4"/>
                    <a:pt x="21" y="4"/>
                  </a:cubicBezTo>
                  <a:cubicBezTo>
                    <a:pt x="21" y="4"/>
                    <a:pt x="21" y="4"/>
                    <a:pt x="21" y="3"/>
                  </a:cubicBezTo>
                  <a:cubicBezTo>
                    <a:pt x="21" y="3"/>
                    <a:pt x="22" y="3"/>
                    <a:pt x="22" y="3"/>
                  </a:cubicBezTo>
                  <a:cubicBezTo>
                    <a:pt x="22" y="3"/>
                    <a:pt x="22" y="3"/>
                    <a:pt x="22" y="3"/>
                  </a:cubicBezTo>
                  <a:cubicBezTo>
                    <a:pt x="22" y="3"/>
                    <a:pt x="21" y="2"/>
                    <a:pt x="21" y="2"/>
                  </a:cubicBezTo>
                  <a:cubicBezTo>
                    <a:pt x="21" y="2"/>
                    <a:pt x="21" y="2"/>
                    <a:pt x="21" y="2"/>
                  </a:cubicBezTo>
                  <a:cubicBezTo>
                    <a:pt x="21" y="2"/>
                    <a:pt x="21" y="1"/>
                    <a:pt x="21" y="1"/>
                  </a:cubicBezTo>
                  <a:cubicBezTo>
                    <a:pt x="21" y="1"/>
                    <a:pt x="20" y="1"/>
                    <a:pt x="20" y="1"/>
                  </a:cubicBezTo>
                  <a:cubicBezTo>
                    <a:pt x="20" y="1"/>
                    <a:pt x="20" y="1"/>
                    <a:pt x="20" y="1"/>
                  </a:cubicBezTo>
                  <a:cubicBezTo>
                    <a:pt x="20" y="0"/>
                    <a:pt x="20" y="0"/>
                    <a:pt x="20" y="0"/>
                  </a:cubicBezTo>
                  <a:cubicBezTo>
                    <a:pt x="20" y="0"/>
                    <a:pt x="20" y="0"/>
                    <a:pt x="20" y="0"/>
                  </a:cubicBezTo>
                  <a:cubicBezTo>
                    <a:pt x="20" y="0"/>
                    <a:pt x="20" y="0"/>
                    <a:pt x="19" y="0"/>
                  </a:cubicBezTo>
                  <a:cubicBezTo>
                    <a:pt x="19" y="0"/>
                    <a:pt x="19" y="0"/>
                    <a:pt x="19" y="0"/>
                  </a:cubicBezTo>
                  <a:cubicBezTo>
                    <a:pt x="19" y="0"/>
                    <a:pt x="19" y="0"/>
                    <a:pt x="18" y="0"/>
                  </a:cubicBezTo>
                  <a:cubicBezTo>
                    <a:pt x="18" y="0"/>
                    <a:pt x="18" y="0"/>
                    <a:pt x="18" y="0"/>
                  </a:cubicBezTo>
                  <a:cubicBezTo>
                    <a:pt x="18" y="0"/>
                    <a:pt x="18" y="0"/>
                    <a:pt x="17" y="0"/>
                  </a:cubicBezTo>
                  <a:cubicBezTo>
                    <a:pt x="17" y="0"/>
                    <a:pt x="17" y="0"/>
                    <a:pt x="17" y="0"/>
                  </a:cubicBezTo>
                  <a:cubicBezTo>
                    <a:pt x="17" y="0"/>
                    <a:pt x="17" y="0"/>
                    <a:pt x="17" y="0"/>
                  </a:cubicBezTo>
                  <a:cubicBezTo>
                    <a:pt x="17" y="0"/>
                    <a:pt x="17" y="0"/>
                    <a:pt x="17" y="0"/>
                  </a:cubicBezTo>
                  <a:cubicBezTo>
                    <a:pt x="17" y="0"/>
                    <a:pt x="16" y="1"/>
                    <a:pt x="16" y="1"/>
                  </a:cubicBezTo>
                  <a:cubicBezTo>
                    <a:pt x="16" y="1"/>
                    <a:pt x="16" y="1"/>
                    <a:pt x="16" y="1"/>
                  </a:cubicBezTo>
                  <a:cubicBezTo>
                    <a:pt x="16" y="1"/>
                    <a:pt x="15" y="2"/>
                    <a:pt x="15" y="2"/>
                  </a:cubicBezTo>
                  <a:cubicBezTo>
                    <a:pt x="15" y="2"/>
                    <a:pt x="14" y="2"/>
                    <a:pt x="14" y="2"/>
                  </a:cubicBezTo>
                  <a:cubicBezTo>
                    <a:pt x="13" y="2"/>
                    <a:pt x="12" y="2"/>
                    <a:pt x="12" y="2"/>
                  </a:cubicBezTo>
                  <a:cubicBezTo>
                    <a:pt x="12" y="2"/>
                    <a:pt x="11" y="3"/>
                    <a:pt x="11" y="3"/>
                  </a:cubicBezTo>
                  <a:cubicBezTo>
                    <a:pt x="11" y="3"/>
                    <a:pt x="11" y="3"/>
                    <a:pt x="11" y="3"/>
                  </a:cubicBezTo>
                  <a:cubicBezTo>
                    <a:pt x="11" y="4"/>
                    <a:pt x="10" y="4"/>
                    <a:pt x="10" y="4"/>
                  </a:cubicBezTo>
                  <a:cubicBezTo>
                    <a:pt x="10" y="4"/>
                    <a:pt x="10" y="5"/>
                    <a:pt x="10" y="5"/>
                  </a:cubicBezTo>
                  <a:cubicBezTo>
                    <a:pt x="10" y="5"/>
                    <a:pt x="10" y="6"/>
                    <a:pt x="10" y="6"/>
                  </a:cubicBezTo>
                  <a:cubicBezTo>
                    <a:pt x="10" y="6"/>
                    <a:pt x="11" y="6"/>
                    <a:pt x="11" y="6"/>
                  </a:cubicBezTo>
                  <a:cubicBezTo>
                    <a:pt x="11" y="6"/>
                    <a:pt x="11" y="6"/>
                    <a:pt x="12" y="6"/>
                  </a:cubicBezTo>
                  <a:cubicBezTo>
                    <a:pt x="12" y="6"/>
                    <a:pt x="12" y="6"/>
                    <a:pt x="13" y="6"/>
                  </a:cubicBezTo>
                  <a:cubicBezTo>
                    <a:pt x="13" y="7"/>
                    <a:pt x="13" y="7"/>
                    <a:pt x="13" y="7"/>
                  </a:cubicBezTo>
                  <a:cubicBezTo>
                    <a:pt x="13" y="7"/>
                    <a:pt x="14" y="7"/>
                    <a:pt x="14" y="7"/>
                  </a:cubicBezTo>
                  <a:cubicBezTo>
                    <a:pt x="14" y="8"/>
                    <a:pt x="14" y="8"/>
                    <a:pt x="14" y="8"/>
                  </a:cubicBezTo>
                  <a:cubicBezTo>
                    <a:pt x="14" y="8"/>
                    <a:pt x="14" y="9"/>
                    <a:pt x="14" y="9"/>
                  </a:cubicBezTo>
                  <a:cubicBezTo>
                    <a:pt x="14" y="9"/>
                    <a:pt x="15" y="9"/>
                    <a:pt x="15" y="9"/>
                  </a:cubicBezTo>
                  <a:cubicBezTo>
                    <a:pt x="15" y="9"/>
                    <a:pt x="16" y="9"/>
                    <a:pt x="16" y="9"/>
                  </a:cubicBezTo>
                  <a:cubicBezTo>
                    <a:pt x="16" y="10"/>
                    <a:pt x="16" y="10"/>
                    <a:pt x="16" y="10"/>
                  </a:cubicBezTo>
                  <a:cubicBezTo>
                    <a:pt x="16" y="10"/>
                    <a:pt x="16" y="10"/>
                    <a:pt x="16" y="11"/>
                  </a:cubicBezTo>
                  <a:cubicBezTo>
                    <a:pt x="15" y="11"/>
                    <a:pt x="14" y="11"/>
                    <a:pt x="14" y="12"/>
                  </a:cubicBezTo>
                  <a:cubicBezTo>
                    <a:pt x="14" y="12"/>
                    <a:pt x="14" y="13"/>
                    <a:pt x="14" y="13"/>
                  </a:cubicBezTo>
                  <a:cubicBezTo>
                    <a:pt x="14" y="13"/>
                    <a:pt x="14" y="14"/>
                    <a:pt x="14" y="14"/>
                  </a:cubicBezTo>
                  <a:cubicBezTo>
                    <a:pt x="14" y="15"/>
                    <a:pt x="13" y="15"/>
                    <a:pt x="13" y="15"/>
                  </a:cubicBezTo>
                  <a:cubicBezTo>
                    <a:pt x="13" y="16"/>
                    <a:pt x="14" y="16"/>
                    <a:pt x="14" y="16"/>
                  </a:cubicBezTo>
                  <a:cubicBezTo>
                    <a:pt x="14" y="16"/>
                    <a:pt x="14" y="17"/>
                    <a:pt x="15" y="17"/>
                  </a:cubicBezTo>
                  <a:cubicBezTo>
                    <a:pt x="15" y="18"/>
                    <a:pt x="15" y="18"/>
                    <a:pt x="15" y="19"/>
                  </a:cubicBezTo>
                  <a:cubicBezTo>
                    <a:pt x="15" y="19"/>
                    <a:pt x="16" y="20"/>
                    <a:pt x="16" y="20"/>
                  </a:cubicBezTo>
                  <a:cubicBezTo>
                    <a:pt x="17" y="20"/>
                    <a:pt x="18" y="20"/>
                    <a:pt x="18" y="20"/>
                  </a:cubicBezTo>
                  <a:cubicBezTo>
                    <a:pt x="19" y="21"/>
                    <a:pt x="19" y="21"/>
                    <a:pt x="20" y="21"/>
                  </a:cubicBezTo>
                  <a:cubicBezTo>
                    <a:pt x="20" y="22"/>
                    <a:pt x="20" y="22"/>
                    <a:pt x="21" y="22"/>
                  </a:cubicBezTo>
                  <a:cubicBezTo>
                    <a:pt x="21" y="23"/>
                    <a:pt x="21" y="23"/>
                    <a:pt x="22" y="23"/>
                  </a:cubicBezTo>
                  <a:cubicBezTo>
                    <a:pt x="22" y="23"/>
                    <a:pt x="23" y="23"/>
                    <a:pt x="23" y="24"/>
                  </a:cubicBezTo>
                  <a:cubicBezTo>
                    <a:pt x="23" y="24"/>
                    <a:pt x="23" y="24"/>
                    <a:pt x="23" y="24"/>
                  </a:cubicBezTo>
                  <a:cubicBezTo>
                    <a:pt x="23" y="24"/>
                    <a:pt x="23" y="25"/>
                    <a:pt x="23" y="25"/>
                  </a:cubicBezTo>
                  <a:cubicBezTo>
                    <a:pt x="23" y="25"/>
                    <a:pt x="22" y="25"/>
                    <a:pt x="22" y="25"/>
                  </a:cubicBezTo>
                  <a:cubicBezTo>
                    <a:pt x="22" y="25"/>
                    <a:pt x="22" y="25"/>
                    <a:pt x="22" y="26"/>
                  </a:cubicBezTo>
                  <a:cubicBezTo>
                    <a:pt x="21" y="26"/>
                    <a:pt x="21" y="26"/>
                    <a:pt x="21" y="26"/>
                  </a:cubicBezTo>
                  <a:cubicBezTo>
                    <a:pt x="21" y="26"/>
                    <a:pt x="21" y="27"/>
                    <a:pt x="21" y="27"/>
                  </a:cubicBezTo>
                  <a:cubicBezTo>
                    <a:pt x="21" y="27"/>
                    <a:pt x="21" y="28"/>
                    <a:pt x="21" y="28"/>
                  </a:cubicBezTo>
                  <a:cubicBezTo>
                    <a:pt x="21" y="28"/>
                    <a:pt x="21" y="29"/>
                    <a:pt x="21" y="29"/>
                  </a:cubicBezTo>
                  <a:cubicBezTo>
                    <a:pt x="21" y="29"/>
                    <a:pt x="22" y="29"/>
                    <a:pt x="22" y="29"/>
                  </a:cubicBezTo>
                  <a:cubicBezTo>
                    <a:pt x="22" y="30"/>
                    <a:pt x="22" y="30"/>
                    <a:pt x="22" y="30"/>
                  </a:cubicBezTo>
                  <a:cubicBezTo>
                    <a:pt x="21" y="31"/>
                    <a:pt x="21" y="31"/>
                    <a:pt x="21" y="32"/>
                  </a:cubicBezTo>
                  <a:cubicBezTo>
                    <a:pt x="20" y="32"/>
                    <a:pt x="20" y="32"/>
                    <a:pt x="19" y="33"/>
                  </a:cubicBezTo>
                  <a:cubicBezTo>
                    <a:pt x="19" y="33"/>
                    <a:pt x="19" y="34"/>
                    <a:pt x="19" y="34"/>
                  </a:cubicBezTo>
                  <a:cubicBezTo>
                    <a:pt x="18" y="35"/>
                    <a:pt x="18" y="35"/>
                    <a:pt x="18" y="35"/>
                  </a:cubicBezTo>
                  <a:cubicBezTo>
                    <a:pt x="18" y="35"/>
                    <a:pt x="18" y="36"/>
                    <a:pt x="18" y="36"/>
                  </a:cubicBezTo>
                  <a:cubicBezTo>
                    <a:pt x="17" y="36"/>
                    <a:pt x="17" y="37"/>
                    <a:pt x="17" y="37"/>
                  </a:cubicBezTo>
                  <a:cubicBezTo>
                    <a:pt x="17" y="37"/>
                    <a:pt x="17" y="38"/>
                    <a:pt x="16" y="38"/>
                  </a:cubicBezTo>
                  <a:cubicBezTo>
                    <a:pt x="16" y="38"/>
                    <a:pt x="16" y="38"/>
                    <a:pt x="16" y="39"/>
                  </a:cubicBezTo>
                  <a:cubicBezTo>
                    <a:pt x="16" y="39"/>
                    <a:pt x="16" y="39"/>
                    <a:pt x="16" y="39"/>
                  </a:cubicBezTo>
                  <a:cubicBezTo>
                    <a:pt x="16" y="40"/>
                    <a:pt x="16" y="40"/>
                    <a:pt x="16" y="40"/>
                  </a:cubicBezTo>
                  <a:cubicBezTo>
                    <a:pt x="16" y="40"/>
                    <a:pt x="15" y="41"/>
                    <a:pt x="15" y="41"/>
                  </a:cubicBezTo>
                  <a:cubicBezTo>
                    <a:pt x="15" y="41"/>
                    <a:pt x="15" y="41"/>
                    <a:pt x="15" y="41"/>
                  </a:cubicBezTo>
                  <a:cubicBezTo>
                    <a:pt x="15" y="41"/>
                    <a:pt x="14" y="41"/>
                    <a:pt x="14" y="41"/>
                  </a:cubicBezTo>
                  <a:cubicBezTo>
                    <a:pt x="14" y="41"/>
                    <a:pt x="13" y="42"/>
                    <a:pt x="13" y="42"/>
                  </a:cubicBezTo>
                  <a:cubicBezTo>
                    <a:pt x="13" y="42"/>
                    <a:pt x="13" y="43"/>
                    <a:pt x="13" y="43"/>
                  </a:cubicBezTo>
                  <a:cubicBezTo>
                    <a:pt x="13" y="43"/>
                    <a:pt x="13" y="44"/>
                    <a:pt x="13" y="44"/>
                  </a:cubicBezTo>
                  <a:cubicBezTo>
                    <a:pt x="13" y="44"/>
                    <a:pt x="13" y="44"/>
                    <a:pt x="13" y="44"/>
                  </a:cubicBezTo>
                  <a:cubicBezTo>
                    <a:pt x="12" y="45"/>
                    <a:pt x="12" y="45"/>
                    <a:pt x="12" y="45"/>
                  </a:cubicBezTo>
                  <a:cubicBezTo>
                    <a:pt x="12" y="45"/>
                    <a:pt x="12" y="46"/>
                    <a:pt x="12" y="46"/>
                  </a:cubicBezTo>
                  <a:cubicBezTo>
                    <a:pt x="12" y="46"/>
                    <a:pt x="12" y="46"/>
                    <a:pt x="11" y="46"/>
                  </a:cubicBezTo>
                  <a:cubicBezTo>
                    <a:pt x="11" y="46"/>
                    <a:pt x="11" y="46"/>
                    <a:pt x="11" y="46"/>
                  </a:cubicBezTo>
                  <a:cubicBezTo>
                    <a:pt x="10" y="46"/>
                    <a:pt x="10" y="46"/>
                    <a:pt x="10" y="46"/>
                  </a:cubicBezTo>
                  <a:cubicBezTo>
                    <a:pt x="10" y="46"/>
                    <a:pt x="10" y="47"/>
                    <a:pt x="9" y="47"/>
                  </a:cubicBezTo>
                  <a:cubicBezTo>
                    <a:pt x="9" y="47"/>
                    <a:pt x="9" y="47"/>
                    <a:pt x="9" y="47"/>
                  </a:cubicBezTo>
                  <a:cubicBezTo>
                    <a:pt x="8" y="47"/>
                    <a:pt x="8" y="46"/>
                    <a:pt x="8" y="46"/>
                  </a:cubicBezTo>
                  <a:cubicBezTo>
                    <a:pt x="8" y="46"/>
                    <a:pt x="8" y="45"/>
                    <a:pt x="8" y="45"/>
                  </a:cubicBezTo>
                  <a:cubicBezTo>
                    <a:pt x="8" y="45"/>
                    <a:pt x="8" y="45"/>
                    <a:pt x="7" y="45"/>
                  </a:cubicBezTo>
                  <a:cubicBezTo>
                    <a:pt x="7" y="45"/>
                    <a:pt x="7" y="45"/>
                    <a:pt x="6" y="45"/>
                  </a:cubicBezTo>
                  <a:cubicBezTo>
                    <a:pt x="6" y="45"/>
                    <a:pt x="6" y="46"/>
                    <a:pt x="6" y="46"/>
                  </a:cubicBezTo>
                  <a:cubicBezTo>
                    <a:pt x="6" y="46"/>
                    <a:pt x="6" y="47"/>
                    <a:pt x="6" y="47"/>
                  </a:cubicBezTo>
                  <a:cubicBezTo>
                    <a:pt x="6" y="47"/>
                    <a:pt x="6" y="48"/>
                    <a:pt x="6" y="48"/>
                  </a:cubicBezTo>
                  <a:cubicBezTo>
                    <a:pt x="5" y="48"/>
                    <a:pt x="5" y="48"/>
                    <a:pt x="5" y="49"/>
                  </a:cubicBezTo>
                  <a:cubicBezTo>
                    <a:pt x="5" y="49"/>
                    <a:pt x="5" y="49"/>
                    <a:pt x="4" y="49"/>
                  </a:cubicBezTo>
                  <a:cubicBezTo>
                    <a:pt x="4" y="50"/>
                    <a:pt x="4" y="50"/>
                    <a:pt x="4" y="50"/>
                  </a:cubicBezTo>
                  <a:cubicBezTo>
                    <a:pt x="4" y="50"/>
                    <a:pt x="4" y="51"/>
                    <a:pt x="4" y="51"/>
                  </a:cubicBezTo>
                  <a:cubicBezTo>
                    <a:pt x="4" y="51"/>
                    <a:pt x="4" y="51"/>
                    <a:pt x="4" y="52"/>
                  </a:cubicBezTo>
                  <a:cubicBezTo>
                    <a:pt x="4" y="52"/>
                    <a:pt x="4" y="52"/>
                    <a:pt x="4" y="53"/>
                  </a:cubicBezTo>
                  <a:cubicBezTo>
                    <a:pt x="5" y="53"/>
                    <a:pt x="5" y="53"/>
                    <a:pt x="5" y="53"/>
                  </a:cubicBezTo>
                  <a:cubicBezTo>
                    <a:pt x="5" y="53"/>
                    <a:pt x="6" y="53"/>
                    <a:pt x="6" y="53"/>
                  </a:cubicBezTo>
                  <a:cubicBezTo>
                    <a:pt x="6" y="53"/>
                    <a:pt x="6" y="54"/>
                    <a:pt x="6" y="54"/>
                  </a:cubicBezTo>
                  <a:cubicBezTo>
                    <a:pt x="6" y="54"/>
                    <a:pt x="6" y="54"/>
                    <a:pt x="6" y="55"/>
                  </a:cubicBezTo>
                  <a:cubicBezTo>
                    <a:pt x="6" y="55"/>
                    <a:pt x="6" y="55"/>
                    <a:pt x="6" y="55"/>
                  </a:cubicBezTo>
                  <a:cubicBezTo>
                    <a:pt x="7" y="56"/>
                    <a:pt x="7" y="56"/>
                    <a:pt x="7" y="56"/>
                  </a:cubicBezTo>
                  <a:cubicBezTo>
                    <a:pt x="7" y="56"/>
                    <a:pt x="7" y="56"/>
                    <a:pt x="7" y="56"/>
                  </a:cubicBezTo>
                  <a:cubicBezTo>
                    <a:pt x="7" y="56"/>
                    <a:pt x="7" y="57"/>
                    <a:pt x="7" y="57"/>
                  </a:cubicBezTo>
                  <a:cubicBezTo>
                    <a:pt x="7" y="57"/>
                    <a:pt x="8" y="57"/>
                    <a:pt x="8" y="57"/>
                  </a:cubicBezTo>
                  <a:cubicBezTo>
                    <a:pt x="8" y="57"/>
                    <a:pt x="8" y="57"/>
                    <a:pt x="8" y="57"/>
                  </a:cubicBezTo>
                  <a:cubicBezTo>
                    <a:pt x="8" y="57"/>
                    <a:pt x="9" y="57"/>
                    <a:pt x="9" y="58"/>
                  </a:cubicBezTo>
                  <a:cubicBezTo>
                    <a:pt x="9" y="58"/>
                    <a:pt x="9" y="58"/>
                    <a:pt x="9" y="58"/>
                  </a:cubicBezTo>
                  <a:cubicBezTo>
                    <a:pt x="9" y="59"/>
                    <a:pt x="9" y="59"/>
                    <a:pt x="9" y="59"/>
                  </a:cubicBezTo>
                  <a:cubicBezTo>
                    <a:pt x="9" y="60"/>
                    <a:pt x="10" y="60"/>
                    <a:pt x="10" y="60"/>
                  </a:cubicBezTo>
                  <a:cubicBezTo>
                    <a:pt x="10" y="61"/>
                    <a:pt x="10" y="61"/>
                    <a:pt x="10" y="61"/>
                  </a:cubicBezTo>
                  <a:cubicBezTo>
                    <a:pt x="10" y="62"/>
                    <a:pt x="10" y="62"/>
                    <a:pt x="10" y="62"/>
                  </a:cubicBezTo>
                  <a:cubicBezTo>
                    <a:pt x="10" y="63"/>
                    <a:pt x="10" y="63"/>
                    <a:pt x="10" y="64"/>
                  </a:cubicBezTo>
                  <a:cubicBezTo>
                    <a:pt x="10" y="64"/>
                    <a:pt x="10" y="64"/>
                    <a:pt x="10" y="64"/>
                  </a:cubicBezTo>
                  <a:cubicBezTo>
                    <a:pt x="10" y="64"/>
                    <a:pt x="10" y="65"/>
                    <a:pt x="10" y="65"/>
                  </a:cubicBezTo>
                  <a:cubicBezTo>
                    <a:pt x="10" y="65"/>
                    <a:pt x="9" y="64"/>
                    <a:pt x="9" y="64"/>
                  </a:cubicBezTo>
                  <a:cubicBezTo>
                    <a:pt x="9" y="64"/>
                    <a:pt x="9" y="64"/>
                    <a:pt x="9" y="64"/>
                  </a:cubicBezTo>
                  <a:cubicBezTo>
                    <a:pt x="9" y="64"/>
                    <a:pt x="9" y="64"/>
                    <a:pt x="9" y="64"/>
                  </a:cubicBezTo>
                  <a:cubicBezTo>
                    <a:pt x="9" y="64"/>
                    <a:pt x="9" y="64"/>
                    <a:pt x="8" y="64"/>
                  </a:cubicBezTo>
                  <a:cubicBezTo>
                    <a:pt x="8" y="64"/>
                    <a:pt x="8" y="64"/>
                    <a:pt x="8" y="64"/>
                  </a:cubicBezTo>
                  <a:cubicBezTo>
                    <a:pt x="8" y="64"/>
                    <a:pt x="8" y="64"/>
                    <a:pt x="7" y="65"/>
                  </a:cubicBezTo>
                  <a:cubicBezTo>
                    <a:pt x="7" y="65"/>
                    <a:pt x="7" y="65"/>
                    <a:pt x="7" y="65"/>
                  </a:cubicBezTo>
                  <a:cubicBezTo>
                    <a:pt x="7" y="65"/>
                    <a:pt x="6" y="65"/>
                    <a:pt x="6" y="65"/>
                  </a:cubicBezTo>
                  <a:cubicBezTo>
                    <a:pt x="6" y="65"/>
                    <a:pt x="5" y="65"/>
                    <a:pt x="5" y="65"/>
                  </a:cubicBezTo>
                  <a:cubicBezTo>
                    <a:pt x="5" y="65"/>
                    <a:pt x="5" y="64"/>
                    <a:pt x="5" y="64"/>
                  </a:cubicBezTo>
                  <a:cubicBezTo>
                    <a:pt x="4" y="64"/>
                    <a:pt x="4" y="64"/>
                    <a:pt x="4" y="64"/>
                  </a:cubicBezTo>
                  <a:cubicBezTo>
                    <a:pt x="4" y="64"/>
                    <a:pt x="3" y="64"/>
                    <a:pt x="3" y="64"/>
                  </a:cubicBezTo>
                  <a:cubicBezTo>
                    <a:pt x="3" y="64"/>
                    <a:pt x="3" y="65"/>
                    <a:pt x="2" y="65"/>
                  </a:cubicBezTo>
                  <a:cubicBezTo>
                    <a:pt x="2" y="65"/>
                    <a:pt x="2" y="65"/>
                    <a:pt x="2" y="65"/>
                  </a:cubicBezTo>
                  <a:cubicBezTo>
                    <a:pt x="2" y="65"/>
                    <a:pt x="1" y="66"/>
                    <a:pt x="1" y="66"/>
                  </a:cubicBezTo>
                  <a:cubicBezTo>
                    <a:pt x="1" y="66"/>
                    <a:pt x="1" y="66"/>
                    <a:pt x="1" y="66"/>
                  </a:cubicBezTo>
                  <a:cubicBezTo>
                    <a:pt x="1" y="66"/>
                    <a:pt x="1" y="66"/>
                    <a:pt x="1" y="66"/>
                  </a:cubicBezTo>
                  <a:cubicBezTo>
                    <a:pt x="1" y="66"/>
                    <a:pt x="0" y="66"/>
                    <a:pt x="0" y="66"/>
                  </a:cubicBezTo>
                  <a:cubicBezTo>
                    <a:pt x="0" y="66"/>
                    <a:pt x="0" y="67"/>
                    <a:pt x="0" y="67"/>
                  </a:cubicBezTo>
                  <a:cubicBezTo>
                    <a:pt x="0" y="67"/>
                    <a:pt x="0" y="67"/>
                    <a:pt x="0" y="67"/>
                  </a:cubicBezTo>
                  <a:cubicBezTo>
                    <a:pt x="0" y="67"/>
                    <a:pt x="0" y="67"/>
                    <a:pt x="1" y="67"/>
                  </a:cubicBezTo>
                  <a:cubicBezTo>
                    <a:pt x="1" y="67"/>
                    <a:pt x="1" y="67"/>
                    <a:pt x="1" y="67"/>
                  </a:cubicBezTo>
                  <a:cubicBezTo>
                    <a:pt x="1" y="67"/>
                    <a:pt x="1" y="67"/>
                    <a:pt x="1" y="67"/>
                  </a:cubicBezTo>
                  <a:cubicBezTo>
                    <a:pt x="2" y="67"/>
                    <a:pt x="2" y="67"/>
                    <a:pt x="2" y="67"/>
                  </a:cubicBezTo>
                  <a:cubicBezTo>
                    <a:pt x="2" y="67"/>
                    <a:pt x="2" y="67"/>
                    <a:pt x="2" y="67"/>
                  </a:cubicBezTo>
                  <a:cubicBezTo>
                    <a:pt x="2" y="67"/>
                    <a:pt x="2" y="67"/>
                    <a:pt x="2" y="67"/>
                  </a:cubicBezTo>
                  <a:cubicBezTo>
                    <a:pt x="2" y="67"/>
                    <a:pt x="2" y="67"/>
                    <a:pt x="1" y="68"/>
                  </a:cubicBezTo>
                  <a:cubicBezTo>
                    <a:pt x="1" y="68"/>
                    <a:pt x="1" y="68"/>
                    <a:pt x="1" y="68"/>
                  </a:cubicBezTo>
                  <a:cubicBezTo>
                    <a:pt x="1" y="68"/>
                    <a:pt x="1" y="69"/>
                    <a:pt x="1" y="69"/>
                  </a:cubicBezTo>
                  <a:cubicBezTo>
                    <a:pt x="1" y="69"/>
                    <a:pt x="2" y="69"/>
                    <a:pt x="2" y="69"/>
                  </a:cubicBezTo>
                  <a:cubicBezTo>
                    <a:pt x="2" y="69"/>
                    <a:pt x="2" y="70"/>
                    <a:pt x="2" y="70"/>
                  </a:cubicBezTo>
                  <a:cubicBezTo>
                    <a:pt x="2" y="70"/>
                    <a:pt x="2" y="70"/>
                    <a:pt x="3" y="70"/>
                  </a:cubicBezTo>
                  <a:cubicBezTo>
                    <a:pt x="3" y="71"/>
                    <a:pt x="3" y="71"/>
                    <a:pt x="3" y="71"/>
                  </a:cubicBezTo>
                  <a:cubicBezTo>
                    <a:pt x="4" y="71"/>
                    <a:pt x="4" y="71"/>
                    <a:pt x="4" y="72"/>
                  </a:cubicBezTo>
                  <a:cubicBezTo>
                    <a:pt x="4" y="72"/>
                    <a:pt x="4" y="72"/>
                    <a:pt x="4" y="72"/>
                  </a:cubicBezTo>
                  <a:cubicBezTo>
                    <a:pt x="5" y="72"/>
                    <a:pt x="5" y="72"/>
                    <a:pt x="6" y="71"/>
                  </a:cubicBezTo>
                  <a:cubicBezTo>
                    <a:pt x="6" y="71"/>
                    <a:pt x="6" y="71"/>
                    <a:pt x="6" y="71"/>
                  </a:cubicBezTo>
                  <a:cubicBezTo>
                    <a:pt x="7" y="71"/>
                    <a:pt x="7" y="71"/>
                    <a:pt x="7" y="71"/>
                  </a:cubicBezTo>
                  <a:cubicBezTo>
                    <a:pt x="7" y="71"/>
                    <a:pt x="8" y="71"/>
                    <a:pt x="8" y="71"/>
                  </a:cubicBezTo>
                  <a:cubicBezTo>
                    <a:pt x="8" y="70"/>
                    <a:pt x="8" y="70"/>
                    <a:pt x="8" y="70"/>
                  </a:cubicBezTo>
                  <a:cubicBezTo>
                    <a:pt x="8" y="70"/>
                    <a:pt x="9" y="70"/>
                    <a:pt x="9" y="70"/>
                  </a:cubicBezTo>
                  <a:cubicBezTo>
                    <a:pt x="9" y="70"/>
                    <a:pt x="9" y="70"/>
                    <a:pt x="9" y="71"/>
                  </a:cubicBezTo>
                  <a:cubicBezTo>
                    <a:pt x="9" y="71"/>
                    <a:pt x="9" y="71"/>
                    <a:pt x="9" y="71"/>
                  </a:cubicBezTo>
                  <a:cubicBezTo>
                    <a:pt x="9" y="71"/>
                    <a:pt x="8" y="71"/>
                    <a:pt x="8" y="72"/>
                  </a:cubicBezTo>
                  <a:cubicBezTo>
                    <a:pt x="8" y="72"/>
                    <a:pt x="8" y="72"/>
                    <a:pt x="8" y="72"/>
                  </a:cubicBezTo>
                  <a:cubicBezTo>
                    <a:pt x="8" y="72"/>
                    <a:pt x="8" y="72"/>
                    <a:pt x="8" y="72"/>
                  </a:cubicBezTo>
                  <a:cubicBezTo>
                    <a:pt x="8" y="73"/>
                    <a:pt x="7" y="73"/>
                    <a:pt x="7" y="73"/>
                  </a:cubicBezTo>
                  <a:cubicBezTo>
                    <a:pt x="7" y="73"/>
                    <a:pt x="7" y="73"/>
                    <a:pt x="7" y="73"/>
                  </a:cubicBezTo>
                  <a:cubicBezTo>
                    <a:pt x="7" y="74"/>
                    <a:pt x="7" y="74"/>
                    <a:pt x="7" y="74"/>
                  </a:cubicBezTo>
                  <a:cubicBezTo>
                    <a:pt x="6" y="74"/>
                    <a:pt x="6" y="74"/>
                    <a:pt x="6" y="74"/>
                  </a:cubicBezTo>
                  <a:cubicBezTo>
                    <a:pt x="6" y="74"/>
                    <a:pt x="6" y="74"/>
                    <a:pt x="5" y="74"/>
                  </a:cubicBezTo>
                  <a:cubicBezTo>
                    <a:pt x="5" y="74"/>
                    <a:pt x="5" y="74"/>
                    <a:pt x="5" y="74"/>
                  </a:cubicBezTo>
                  <a:cubicBezTo>
                    <a:pt x="5" y="74"/>
                    <a:pt x="5" y="74"/>
                    <a:pt x="5" y="74"/>
                  </a:cubicBezTo>
                  <a:cubicBezTo>
                    <a:pt x="4" y="74"/>
                    <a:pt x="4" y="74"/>
                    <a:pt x="4" y="74"/>
                  </a:cubicBezTo>
                  <a:cubicBezTo>
                    <a:pt x="4" y="74"/>
                    <a:pt x="4" y="73"/>
                    <a:pt x="4" y="73"/>
                  </a:cubicBezTo>
                  <a:cubicBezTo>
                    <a:pt x="4" y="73"/>
                    <a:pt x="4" y="73"/>
                    <a:pt x="4" y="73"/>
                  </a:cubicBezTo>
                  <a:cubicBezTo>
                    <a:pt x="4" y="73"/>
                    <a:pt x="4" y="73"/>
                    <a:pt x="4" y="73"/>
                  </a:cubicBezTo>
                  <a:cubicBezTo>
                    <a:pt x="3" y="73"/>
                    <a:pt x="3" y="74"/>
                    <a:pt x="3" y="74"/>
                  </a:cubicBezTo>
                  <a:cubicBezTo>
                    <a:pt x="3" y="74"/>
                    <a:pt x="3" y="74"/>
                    <a:pt x="3" y="74"/>
                  </a:cubicBezTo>
                  <a:cubicBezTo>
                    <a:pt x="3" y="75"/>
                    <a:pt x="4" y="75"/>
                    <a:pt x="4" y="75"/>
                  </a:cubicBezTo>
                  <a:cubicBezTo>
                    <a:pt x="4" y="75"/>
                    <a:pt x="4" y="75"/>
                    <a:pt x="4" y="75"/>
                  </a:cubicBezTo>
                  <a:cubicBezTo>
                    <a:pt x="4" y="75"/>
                    <a:pt x="4" y="76"/>
                    <a:pt x="4" y="76"/>
                  </a:cubicBezTo>
                  <a:cubicBezTo>
                    <a:pt x="5" y="76"/>
                    <a:pt x="5" y="76"/>
                    <a:pt x="5" y="76"/>
                  </a:cubicBezTo>
                  <a:cubicBezTo>
                    <a:pt x="5" y="76"/>
                    <a:pt x="5" y="77"/>
                    <a:pt x="6" y="77"/>
                  </a:cubicBezTo>
                  <a:cubicBezTo>
                    <a:pt x="6" y="77"/>
                    <a:pt x="6" y="77"/>
                    <a:pt x="6" y="77"/>
                  </a:cubicBezTo>
                  <a:cubicBezTo>
                    <a:pt x="6" y="78"/>
                    <a:pt x="6" y="78"/>
                    <a:pt x="7" y="78"/>
                  </a:cubicBezTo>
                  <a:cubicBezTo>
                    <a:pt x="7" y="78"/>
                    <a:pt x="7" y="78"/>
                    <a:pt x="7" y="78"/>
                  </a:cubicBezTo>
                  <a:cubicBezTo>
                    <a:pt x="7" y="79"/>
                    <a:pt x="7" y="79"/>
                    <a:pt x="7" y="79"/>
                  </a:cubicBezTo>
                  <a:cubicBezTo>
                    <a:pt x="8" y="79"/>
                    <a:pt x="8" y="80"/>
                    <a:pt x="8" y="80"/>
                  </a:cubicBezTo>
                  <a:cubicBezTo>
                    <a:pt x="8" y="80"/>
                    <a:pt x="9" y="80"/>
                    <a:pt x="9" y="80"/>
                  </a:cubicBezTo>
                  <a:cubicBezTo>
                    <a:pt x="9" y="80"/>
                    <a:pt x="9" y="80"/>
                    <a:pt x="9" y="81"/>
                  </a:cubicBezTo>
                  <a:cubicBezTo>
                    <a:pt x="9" y="81"/>
                    <a:pt x="9" y="81"/>
                    <a:pt x="10" y="81"/>
                  </a:cubicBezTo>
                  <a:cubicBezTo>
                    <a:pt x="10" y="81"/>
                    <a:pt x="10" y="81"/>
                    <a:pt x="10" y="82"/>
                  </a:cubicBezTo>
                  <a:cubicBezTo>
                    <a:pt x="10" y="82"/>
                    <a:pt x="11" y="82"/>
                    <a:pt x="11" y="82"/>
                  </a:cubicBezTo>
                  <a:cubicBezTo>
                    <a:pt x="11" y="82"/>
                    <a:pt x="12" y="82"/>
                    <a:pt x="12" y="82"/>
                  </a:cubicBezTo>
                  <a:cubicBezTo>
                    <a:pt x="12" y="82"/>
                    <a:pt x="12" y="82"/>
                    <a:pt x="13" y="81"/>
                  </a:cubicBezTo>
                  <a:cubicBezTo>
                    <a:pt x="13" y="81"/>
                    <a:pt x="13" y="81"/>
                    <a:pt x="14" y="80"/>
                  </a:cubicBezTo>
                  <a:cubicBezTo>
                    <a:pt x="14" y="80"/>
                    <a:pt x="14" y="80"/>
                    <a:pt x="15" y="80"/>
                  </a:cubicBezTo>
                  <a:cubicBezTo>
                    <a:pt x="15" y="80"/>
                    <a:pt x="15" y="80"/>
                    <a:pt x="15" y="80"/>
                  </a:cubicBezTo>
                  <a:cubicBezTo>
                    <a:pt x="16" y="79"/>
                    <a:pt x="16" y="79"/>
                    <a:pt x="16" y="79"/>
                  </a:cubicBezTo>
                  <a:cubicBezTo>
                    <a:pt x="16" y="79"/>
                    <a:pt x="16" y="79"/>
                    <a:pt x="16" y="79"/>
                  </a:cubicBezTo>
                  <a:cubicBezTo>
                    <a:pt x="16" y="79"/>
                    <a:pt x="16" y="78"/>
                    <a:pt x="16" y="78"/>
                  </a:cubicBezTo>
                  <a:cubicBezTo>
                    <a:pt x="16" y="78"/>
                    <a:pt x="16" y="78"/>
                    <a:pt x="16" y="77"/>
                  </a:cubicBezTo>
                  <a:cubicBezTo>
                    <a:pt x="17" y="77"/>
                    <a:pt x="17" y="77"/>
                    <a:pt x="17" y="77"/>
                  </a:cubicBezTo>
                  <a:cubicBezTo>
                    <a:pt x="17" y="77"/>
                    <a:pt x="16" y="76"/>
                    <a:pt x="16" y="76"/>
                  </a:cubicBezTo>
                  <a:cubicBezTo>
                    <a:pt x="16" y="76"/>
                    <a:pt x="16" y="76"/>
                    <a:pt x="16" y="75"/>
                  </a:cubicBezTo>
                  <a:cubicBezTo>
                    <a:pt x="17" y="75"/>
                    <a:pt x="17" y="75"/>
                    <a:pt x="17" y="75"/>
                  </a:cubicBezTo>
                  <a:cubicBezTo>
                    <a:pt x="17" y="75"/>
                    <a:pt x="17" y="74"/>
                    <a:pt x="17" y="74"/>
                  </a:cubicBezTo>
                  <a:cubicBezTo>
                    <a:pt x="17" y="74"/>
                    <a:pt x="16" y="74"/>
                    <a:pt x="17" y="74"/>
                  </a:cubicBezTo>
                  <a:cubicBezTo>
                    <a:pt x="17" y="74"/>
                    <a:pt x="17" y="74"/>
                    <a:pt x="17" y="74"/>
                  </a:cubicBezTo>
                  <a:cubicBezTo>
                    <a:pt x="17" y="74"/>
                    <a:pt x="18" y="74"/>
                    <a:pt x="18" y="74"/>
                  </a:cubicBezTo>
                  <a:cubicBezTo>
                    <a:pt x="18" y="74"/>
                    <a:pt x="18" y="74"/>
                    <a:pt x="18" y="74"/>
                  </a:cubicBezTo>
                  <a:cubicBezTo>
                    <a:pt x="18" y="74"/>
                    <a:pt x="19" y="74"/>
                    <a:pt x="19" y="74"/>
                  </a:cubicBezTo>
                  <a:cubicBezTo>
                    <a:pt x="19" y="74"/>
                    <a:pt x="19" y="74"/>
                    <a:pt x="18" y="74"/>
                  </a:cubicBezTo>
                  <a:cubicBezTo>
                    <a:pt x="18" y="74"/>
                    <a:pt x="18" y="74"/>
                    <a:pt x="18" y="74"/>
                  </a:cubicBezTo>
                  <a:cubicBezTo>
                    <a:pt x="18" y="74"/>
                    <a:pt x="18" y="74"/>
                    <a:pt x="18" y="74"/>
                  </a:cubicBezTo>
                  <a:cubicBezTo>
                    <a:pt x="18" y="74"/>
                    <a:pt x="18" y="74"/>
                    <a:pt x="18" y="74"/>
                  </a:cubicBezTo>
                  <a:cubicBezTo>
                    <a:pt x="17" y="74"/>
                    <a:pt x="17" y="75"/>
                    <a:pt x="17" y="75"/>
                  </a:cubicBezTo>
                  <a:cubicBezTo>
                    <a:pt x="17" y="75"/>
                    <a:pt x="18" y="75"/>
                    <a:pt x="18" y="75"/>
                  </a:cubicBezTo>
                  <a:cubicBezTo>
                    <a:pt x="18" y="75"/>
                    <a:pt x="18" y="75"/>
                    <a:pt x="18" y="75"/>
                  </a:cubicBezTo>
                  <a:cubicBezTo>
                    <a:pt x="18" y="76"/>
                    <a:pt x="18" y="76"/>
                    <a:pt x="18" y="76"/>
                  </a:cubicBezTo>
                  <a:cubicBezTo>
                    <a:pt x="18" y="76"/>
                    <a:pt x="18" y="76"/>
                    <a:pt x="18" y="76"/>
                  </a:cubicBezTo>
                  <a:cubicBezTo>
                    <a:pt x="18" y="76"/>
                    <a:pt x="18" y="76"/>
                    <a:pt x="18" y="76"/>
                  </a:cubicBezTo>
                  <a:cubicBezTo>
                    <a:pt x="19" y="76"/>
                    <a:pt x="19" y="76"/>
                    <a:pt x="19" y="76"/>
                  </a:cubicBezTo>
                  <a:cubicBezTo>
                    <a:pt x="19" y="76"/>
                    <a:pt x="19" y="76"/>
                    <a:pt x="19" y="76"/>
                  </a:cubicBezTo>
                  <a:cubicBezTo>
                    <a:pt x="19" y="76"/>
                    <a:pt x="19" y="76"/>
                    <a:pt x="19" y="77"/>
                  </a:cubicBezTo>
                  <a:cubicBezTo>
                    <a:pt x="19" y="77"/>
                    <a:pt x="19" y="77"/>
                    <a:pt x="19" y="77"/>
                  </a:cubicBezTo>
                  <a:cubicBezTo>
                    <a:pt x="19" y="77"/>
                    <a:pt x="18" y="77"/>
                    <a:pt x="18" y="77"/>
                  </a:cubicBezTo>
                  <a:cubicBezTo>
                    <a:pt x="18" y="77"/>
                    <a:pt x="18" y="77"/>
                    <a:pt x="18" y="78"/>
                  </a:cubicBezTo>
                  <a:cubicBezTo>
                    <a:pt x="18" y="78"/>
                    <a:pt x="18" y="78"/>
                    <a:pt x="18" y="78"/>
                  </a:cubicBezTo>
                  <a:cubicBezTo>
                    <a:pt x="18" y="78"/>
                    <a:pt x="18" y="79"/>
                    <a:pt x="18" y="79"/>
                  </a:cubicBezTo>
                  <a:cubicBezTo>
                    <a:pt x="18" y="79"/>
                    <a:pt x="18" y="79"/>
                    <a:pt x="18" y="79"/>
                  </a:cubicBezTo>
                  <a:cubicBezTo>
                    <a:pt x="19" y="79"/>
                    <a:pt x="19" y="79"/>
                    <a:pt x="19" y="79"/>
                  </a:cubicBezTo>
                  <a:cubicBezTo>
                    <a:pt x="19" y="79"/>
                    <a:pt x="19" y="79"/>
                    <a:pt x="19" y="79"/>
                  </a:cubicBezTo>
                  <a:cubicBezTo>
                    <a:pt x="19" y="78"/>
                    <a:pt x="20" y="78"/>
                    <a:pt x="20" y="78"/>
                  </a:cubicBezTo>
                  <a:cubicBezTo>
                    <a:pt x="20" y="78"/>
                    <a:pt x="20" y="78"/>
                    <a:pt x="20" y="78"/>
                  </a:cubicBezTo>
                  <a:cubicBezTo>
                    <a:pt x="20" y="78"/>
                    <a:pt x="21" y="78"/>
                    <a:pt x="21" y="78"/>
                  </a:cubicBezTo>
                  <a:cubicBezTo>
                    <a:pt x="21" y="78"/>
                    <a:pt x="21" y="78"/>
                    <a:pt x="21" y="78"/>
                  </a:cubicBezTo>
                  <a:cubicBezTo>
                    <a:pt x="21" y="78"/>
                    <a:pt x="21" y="78"/>
                    <a:pt x="21" y="78"/>
                  </a:cubicBezTo>
                  <a:cubicBezTo>
                    <a:pt x="21" y="78"/>
                    <a:pt x="21" y="79"/>
                    <a:pt x="21" y="79"/>
                  </a:cubicBezTo>
                  <a:cubicBezTo>
                    <a:pt x="21" y="79"/>
                    <a:pt x="20" y="79"/>
                    <a:pt x="20" y="79"/>
                  </a:cubicBezTo>
                  <a:cubicBezTo>
                    <a:pt x="20" y="79"/>
                    <a:pt x="20" y="79"/>
                    <a:pt x="20" y="79"/>
                  </a:cubicBezTo>
                  <a:cubicBezTo>
                    <a:pt x="20" y="79"/>
                    <a:pt x="19" y="79"/>
                    <a:pt x="19" y="79"/>
                  </a:cubicBezTo>
                  <a:cubicBezTo>
                    <a:pt x="19" y="79"/>
                    <a:pt x="19" y="80"/>
                    <a:pt x="19" y="80"/>
                  </a:cubicBezTo>
                  <a:cubicBezTo>
                    <a:pt x="19" y="80"/>
                    <a:pt x="19" y="80"/>
                    <a:pt x="19" y="80"/>
                  </a:cubicBezTo>
                  <a:cubicBezTo>
                    <a:pt x="19" y="80"/>
                    <a:pt x="19" y="81"/>
                    <a:pt x="19" y="81"/>
                  </a:cubicBezTo>
                  <a:cubicBezTo>
                    <a:pt x="19" y="82"/>
                    <a:pt x="19" y="82"/>
                    <a:pt x="19" y="83"/>
                  </a:cubicBezTo>
                  <a:cubicBezTo>
                    <a:pt x="19" y="83"/>
                    <a:pt x="19" y="84"/>
                    <a:pt x="19" y="85"/>
                  </a:cubicBezTo>
                  <a:cubicBezTo>
                    <a:pt x="19" y="85"/>
                    <a:pt x="19" y="85"/>
                    <a:pt x="19" y="85"/>
                  </a:cubicBezTo>
                  <a:cubicBezTo>
                    <a:pt x="19" y="85"/>
                    <a:pt x="19" y="85"/>
                    <a:pt x="19" y="85"/>
                  </a:cubicBezTo>
                  <a:cubicBezTo>
                    <a:pt x="19" y="85"/>
                    <a:pt x="19" y="86"/>
                    <a:pt x="19" y="86"/>
                  </a:cubicBezTo>
                  <a:cubicBezTo>
                    <a:pt x="19" y="86"/>
                    <a:pt x="19" y="86"/>
                    <a:pt x="19" y="86"/>
                  </a:cubicBezTo>
                  <a:cubicBezTo>
                    <a:pt x="19" y="86"/>
                    <a:pt x="19" y="86"/>
                    <a:pt x="19" y="87"/>
                  </a:cubicBezTo>
                  <a:cubicBezTo>
                    <a:pt x="19" y="87"/>
                    <a:pt x="19" y="87"/>
                    <a:pt x="19" y="88"/>
                  </a:cubicBezTo>
                  <a:cubicBezTo>
                    <a:pt x="19" y="88"/>
                    <a:pt x="19" y="89"/>
                    <a:pt x="19" y="89"/>
                  </a:cubicBezTo>
                  <a:cubicBezTo>
                    <a:pt x="19" y="89"/>
                    <a:pt x="19" y="89"/>
                    <a:pt x="19" y="89"/>
                  </a:cubicBezTo>
                  <a:cubicBezTo>
                    <a:pt x="20" y="89"/>
                    <a:pt x="20" y="89"/>
                    <a:pt x="20" y="89"/>
                  </a:cubicBezTo>
                  <a:cubicBezTo>
                    <a:pt x="20" y="90"/>
                    <a:pt x="20" y="90"/>
                    <a:pt x="20" y="90"/>
                  </a:cubicBezTo>
                  <a:cubicBezTo>
                    <a:pt x="21" y="90"/>
                    <a:pt x="20" y="90"/>
                    <a:pt x="20" y="90"/>
                  </a:cubicBezTo>
                  <a:cubicBezTo>
                    <a:pt x="20" y="90"/>
                    <a:pt x="21" y="91"/>
                    <a:pt x="21" y="91"/>
                  </a:cubicBezTo>
                  <a:cubicBezTo>
                    <a:pt x="20" y="91"/>
                    <a:pt x="20" y="91"/>
                    <a:pt x="20" y="91"/>
                  </a:cubicBezTo>
                  <a:cubicBezTo>
                    <a:pt x="20" y="92"/>
                    <a:pt x="20" y="92"/>
                    <a:pt x="20" y="92"/>
                  </a:cubicBezTo>
                  <a:cubicBezTo>
                    <a:pt x="20" y="92"/>
                    <a:pt x="20" y="92"/>
                    <a:pt x="21" y="93"/>
                  </a:cubicBezTo>
                  <a:cubicBezTo>
                    <a:pt x="21" y="93"/>
                    <a:pt x="21" y="93"/>
                    <a:pt x="21" y="93"/>
                  </a:cubicBezTo>
                  <a:cubicBezTo>
                    <a:pt x="21" y="93"/>
                    <a:pt x="21" y="93"/>
                    <a:pt x="21" y="93"/>
                  </a:cubicBezTo>
                  <a:cubicBezTo>
                    <a:pt x="21" y="93"/>
                    <a:pt x="21" y="94"/>
                    <a:pt x="21" y="94"/>
                  </a:cubicBezTo>
                  <a:cubicBezTo>
                    <a:pt x="21" y="94"/>
                    <a:pt x="21" y="94"/>
                    <a:pt x="20" y="94"/>
                  </a:cubicBezTo>
                  <a:cubicBezTo>
                    <a:pt x="20" y="94"/>
                    <a:pt x="20" y="94"/>
                    <a:pt x="20" y="94"/>
                  </a:cubicBezTo>
                  <a:cubicBezTo>
                    <a:pt x="21" y="94"/>
                    <a:pt x="21" y="94"/>
                    <a:pt x="21" y="94"/>
                  </a:cubicBezTo>
                  <a:cubicBezTo>
                    <a:pt x="21" y="95"/>
                    <a:pt x="21" y="95"/>
                    <a:pt x="21" y="95"/>
                  </a:cubicBezTo>
                  <a:cubicBezTo>
                    <a:pt x="21" y="95"/>
                    <a:pt x="21" y="96"/>
                    <a:pt x="21" y="96"/>
                  </a:cubicBezTo>
                  <a:cubicBezTo>
                    <a:pt x="21" y="97"/>
                    <a:pt x="21" y="97"/>
                    <a:pt x="22" y="97"/>
                  </a:cubicBezTo>
                  <a:cubicBezTo>
                    <a:pt x="22" y="97"/>
                    <a:pt x="22" y="97"/>
                    <a:pt x="22" y="97"/>
                  </a:cubicBezTo>
                  <a:cubicBezTo>
                    <a:pt x="22" y="98"/>
                    <a:pt x="22" y="98"/>
                    <a:pt x="22" y="98"/>
                  </a:cubicBezTo>
                  <a:cubicBezTo>
                    <a:pt x="22" y="98"/>
                    <a:pt x="22" y="99"/>
                    <a:pt x="22" y="99"/>
                  </a:cubicBezTo>
                  <a:cubicBezTo>
                    <a:pt x="22" y="99"/>
                    <a:pt x="22" y="99"/>
                    <a:pt x="22" y="99"/>
                  </a:cubicBezTo>
                  <a:cubicBezTo>
                    <a:pt x="22" y="100"/>
                    <a:pt x="22" y="100"/>
                    <a:pt x="22" y="101"/>
                  </a:cubicBezTo>
                  <a:cubicBezTo>
                    <a:pt x="22" y="101"/>
                    <a:pt x="22" y="101"/>
                    <a:pt x="22" y="102"/>
                  </a:cubicBezTo>
                  <a:cubicBezTo>
                    <a:pt x="22" y="102"/>
                    <a:pt x="22" y="102"/>
                    <a:pt x="22" y="103"/>
                  </a:cubicBezTo>
                  <a:cubicBezTo>
                    <a:pt x="22" y="103"/>
                    <a:pt x="22" y="103"/>
                    <a:pt x="22" y="103"/>
                  </a:cubicBezTo>
                  <a:cubicBezTo>
                    <a:pt x="23" y="103"/>
                    <a:pt x="23" y="103"/>
                    <a:pt x="23" y="104"/>
                  </a:cubicBezTo>
                  <a:cubicBezTo>
                    <a:pt x="23" y="104"/>
                    <a:pt x="23" y="104"/>
                    <a:pt x="23" y="104"/>
                  </a:cubicBezTo>
                  <a:cubicBezTo>
                    <a:pt x="23" y="104"/>
                    <a:pt x="23" y="104"/>
                    <a:pt x="23" y="104"/>
                  </a:cubicBezTo>
                  <a:cubicBezTo>
                    <a:pt x="24" y="104"/>
                    <a:pt x="24" y="104"/>
                    <a:pt x="24" y="104"/>
                  </a:cubicBezTo>
                  <a:cubicBezTo>
                    <a:pt x="24" y="105"/>
                    <a:pt x="24" y="105"/>
                    <a:pt x="24" y="105"/>
                  </a:cubicBezTo>
                  <a:cubicBezTo>
                    <a:pt x="24" y="105"/>
                    <a:pt x="24" y="106"/>
                    <a:pt x="24" y="106"/>
                  </a:cubicBezTo>
                  <a:cubicBezTo>
                    <a:pt x="24" y="106"/>
                    <a:pt x="24" y="106"/>
                    <a:pt x="25" y="107"/>
                  </a:cubicBezTo>
                  <a:cubicBezTo>
                    <a:pt x="25" y="107"/>
                    <a:pt x="25" y="107"/>
                    <a:pt x="25" y="107"/>
                  </a:cubicBezTo>
                  <a:cubicBezTo>
                    <a:pt x="25" y="107"/>
                    <a:pt x="24" y="107"/>
                    <a:pt x="24" y="107"/>
                  </a:cubicBezTo>
                  <a:cubicBezTo>
                    <a:pt x="24" y="107"/>
                    <a:pt x="24" y="108"/>
                    <a:pt x="25" y="108"/>
                  </a:cubicBezTo>
                  <a:cubicBezTo>
                    <a:pt x="25" y="108"/>
                    <a:pt x="25" y="108"/>
                    <a:pt x="25" y="108"/>
                  </a:cubicBezTo>
                  <a:cubicBezTo>
                    <a:pt x="25" y="108"/>
                    <a:pt x="25" y="108"/>
                    <a:pt x="25" y="108"/>
                  </a:cubicBezTo>
                  <a:cubicBezTo>
                    <a:pt x="25" y="108"/>
                    <a:pt x="26" y="108"/>
                    <a:pt x="26" y="108"/>
                  </a:cubicBezTo>
                  <a:cubicBezTo>
                    <a:pt x="26" y="109"/>
                    <a:pt x="26" y="109"/>
                    <a:pt x="26" y="109"/>
                  </a:cubicBezTo>
                  <a:cubicBezTo>
                    <a:pt x="26" y="109"/>
                    <a:pt x="26" y="110"/>
                    <a:pt x="26" y="110"/>
                  </a:cubicBezTo>
                  <a:cubicBezTo>
                    <a:pt x="26" y="110"/>
                    <a:pt x="26" y="110"/>
                    <a:pt x="26" y="110"/>
                  </a:cubicBezTo>
                  <a:cubicBezTo>
                    <a:pt x="26" y="110"/>
                    <a:pt x="26" y="110"/>
                    <a:pt x="27" y="110"/>
                  </a:cubicBezTo>
                  <a:cubicBezTo>
                    <a:pt x="27" y="111"/>
                    <a:pt x="27" y="111"/>
                    <a:pt x="27" y="111"/>
                  </a:cubicBezTo>
                  <a:cubicBezTo>
                    <a:pt x="27" y="111"/>
                    <a:pt x="27" y="111"/>
                    <a:pt x="27" y="112"/>
                  </a:cubicBezTo>
                  <a:cubicBezTo>
                    <a:pt x="27" y="112"/>
                    <a:pt x="27" y="112"/>
                    <a:pt x="27" y="112"/>
                  </a:cubicBezTo>
                  <a:cubicBezTo>
                    <a:pt x="27" y="112"/>
                    <a:pt x="27" y="113"/>
                    <a:pt x="27" y="113"/>
                  </a:cubicBezTo>
                  <a:cubicBezTo>
                    <a:pt x="27" y="113"/>
                    <a:pt x="27" y="113"/>
                    <a:pt x="27" y="113"/>
                  </a:cubicBezTo>
                  <a:cubicBezTo>
                    <a:pt x="27" y="114"/>
                    <a:pt x="28" y="114"/>
                    <a:pt x="28" y="114"/>
                  </a:cubicBezTo>
                  <a:cubicBezTo>
                    <a:pt x="28" y="114"/>
                    <a:pt x="28" y="115"/>
                    <a:pt x="28" y="115"/>
                  </a:cubicBezTo>
                  <a:cubicBezTo>
                    <a:pt x="28" y="115"/>
                    <a:pt x="28" y="115"/>
                    <a:pt x="28" y="115"/>
                  </a:cubicBezTo>
                  <a:cubicBezTo>
                    <a:pt x="28" y="115"/>
                    <a:pt x="29" y="116"/>
                    <a:pt x="29" y="116"/>
                  </a:cubicBezTo>
                  <a:cubicBezTo>
                    <a:pt x="29" y="116"/>
                    <a:pt x="29" y="116"/>
                    <a:pt x="29" y="116"/>
                  </a:cubicBezTo>
                  <a:cubicBezTo>
                    <a:pt x="29" y="117"/>
                    <a:pt x="28" y="117"/>
                    <a:pt x="28" y="117"/>
                  </a:cubicBezTo>
                  <a:cubicBezTo>
                    <a:pt x="29" y="118"/>
                    <a:pt x="29" y="118"/>
                    <a:pt x="29" y="118"/>
                  </a:cubicBezTo>
                  <a:cubicBezTo>
                    <a:pt x="29" y="118"/>
                    <a:pt x="29" y="119"/>
                    <a:pt x="29" y="119"/>
                  </a:cubicBezTo>
                  <a:cubicBezTo>
                    <a:pt x="29" y="120"/>
                    <a:pt x="29" y="120"/>
                    <a:pt x="29" y="121"/>
                  </a:cubicBezTo>
                  <a:cubicBezTo>
                    <a:pt x="30" y="121"/>
                    <a:pt x="30" y="122"/>
                    <a:pt x="30" y="122"/>
                  </a:cubicBezTo>
                  <a:cubicBezTo>
                    <a:pt x="30" y="122"/>
                    <a:pt x="30" y="123"/>
                    <a:pt x="30" y="123"/>
                  </a:cubicBezTo>
                  <a:cubicBezTo>
                    <a:pt x="30" y="123"/>
                    <a:pt x="31" y="124"/>
                    <a:pt x="31" y="124"/>
                  </a:cubicBezTo>
                  <a:cubicBezTo>
                    <a:pt x="31" y="124"/>
                    <a:pt x="31" y="124"/>
                    <a:pt x="31" y="124"/>
                  </a:cubicBezTo>
                  <a:cubicBezTo>
                    <a:pt x="31" y="124"/>
                    <a:pt x="32" y="124"/>
                    <a:pt x="32" y="124"/>
                  </a:cubicBezTo>
                  <a:cubicBezTo>
                    <a:pt x="32" y="125"/>
                    <a:pt x="32" y="125"/>
                    <a:pt x="32" y="125"/>
                  </a:cubicBezTo>
                  <a:cubicBezTo>
                    <a:pt x="32" y="125"/>
                    <a:pt x="32" y="125"/>
                    <a:pt x="32" y="126"/>
                  </a:cubicBezTo>
                  <a:cubicBezTo>
                    <a:pt x="32" y="126"/>
                    <a:pt x="33" y="126"/>
                    <a:pt x="33" y="126"/>
                  </a:cubicBezTo>
                  <a:cubicBezTo>
                    <a:pt x="33" y="126"/>
                    <a:pt x="33" y="127"/>
                    <a:pt x="33" y="127"/>
                  </a:cubicBezTo>
                  <a:cubicBezTo>
                    <a:pt x="33" y="127"/>
                    <a:pt x="33" y="127"/>
                    <a:pt x="33" y="127"/>
                  </a:cubicBezTo>
                  <a:cubicBezTo>
                    <a:pt x="33" y="128"/>
                    <a:pt x="33" y="128"/>
                    <a:pt x="34" y="128"/>
                  </a:cubicBezTo>
                  <a:cubicBezTo>
                    <a:pt x="34" y="128"/>
                    <a:pt x="34" y="128"/>
                    <a:pt x="34" y="128"/>
                  </a:cubicBezTo>
                  <a:cubicBezTo>
                    <a:pt x="34" y="129"/>
                    <a:pt x="34" y="129"/>
                    <a:pt x="34" y="129"/>
                  </a:cubicBezTo>
                  <a:cubicBezTo>
                    <a:pt x="34" y="129"/>
                    <a:pt x="34" y="130"/>
                    <a:pt x="34" y="130"/>
                  </a:cubicBezTo>
                  <a:cubicBezTo>
                    <a:pt x="34" y="130"/>
                    <a:pt x="35" y="130"/>
                    <a:pt x="35" y="131"/>
                  </a:cubicBezTo>
                  <a:cubicBezTo>
                    <a:pt x="35" y="131"/>
                    <a:pt x="35" y="132"/>
                    <a:pt x="35" y="132"/>
                  </a:cubicBezTo>
                  <a:cubicBezTo>
                    <a:pt x="35" y="132"/>
                    <a:pt x="35" y="133"/>
                    <a:pt x="35" y="133"/>
                  </a:cubicBezTo>
                  <a:cubicBezTo>
                    <a:pt x="35" y="134"/>
                    <a:pt x="35" y="135"/>
                    <a:pt x="35" y="135"/>
                  </a:cubicBezTo>
                  <a:cubicBezTo>
                    <a:pt x="35" y="135"/>
                    <a:pt x="36" y="136"/>
                    <a:pt x="36" y="136"/>
                  </a:cubicBezTo>
                  <a:cubicBezTo>
                    <a:pt x="36" y="137"/>
                    <a:pt x="36" y="137"/>
                    <a:pt x="36" y="137"/>
                  </a:cubicBezTo>
                  <a:cubicBezTo>
                    <a:pt x="36" y="138"/>
                    <a:pt x="36" y="138"/>
                    <a:pt x="36" y="138"/>
                  </a:cubicBezTo>
                  <a:cubicBezTo>
                    <a:pt x="36" y="138"/>
                    <a:pt x="36" y="138"/>
                    <a:pt x="37" y="138"/>
                  </a:cubicBezTo>
                  <a:cubicBezTo>
                    <a:pt x="37" y="138"/>
                    <a:pt x="37" y="138"/>
                    <a:pt x="37" y="138"/>
                  </a:cubicBezTo>
                  <a:cubicBezTo>
                    <a:pt x="37" y="138"/>
                    <a:pt x="37" y="138"/>
                    <a:pt x="38" y="138"/>
                  </a:cubicBezTo>
                  <a:cubicBezTo>
                    <a:pt x="38" y="139"/>
                    <a:pt x="38" y="139"/>
                    <a:pt x="38" y="139"/>
                  </a:cubicBezTo>
                  <a:cubicBezTo>
                    <a:pt x="37" y="139"/>
                    <a:pt x="37" y="139"/>
                    <a:pt x="37" y="139"/>
                  </a:cubicBezTo>
                  <a:cubicBezTo>
                    <a:pt x="37" y="139"/>
                    <a:pt x="37" y="139"/>
                    <a:pt x="37" y="140"/>
                  </a:cubicBezTo>
                  <a:cubicBezTo>
                    <a:pt x="37" y="140"/>
                    <a:pt x="37" y="140"/>
                    <a:pt x="37" y="140"/>
                  </a:cubicBezTo>
                  <a:cubicBezTo>
                    <a:pt x="37" y="140"/>
                    <a:pt x="37" y="140"/>
                    <a:pt x="38" y="140"/>
                  </a:cubicBezTo>
                  <a:cubicBezTo>
                    <a:pt x="38" y="140"/>
                    <a:pt x="38" y="141"/>
                    <a:pt x="38" y="141"/>
                  </a:cubicBezTo>
                  <a:cubicBezTo>
                    <a:pt x="38" y="141"/>
                    <a:pt x="38" y="141"/>
                    <a:pt x="39" y="141"/>
                  </a:cubicBezTo>
                  <a:cubicBezTo>
                    <a:pt x="39" y="141"/>
                    <a:pt x="39" y="142"/>
                    <a:pt x="39" y="142"/>
                  </a:cubicBezTo>
                  <a:cubicBezTo>
                    <a:pt x="39" y="142"/>
                    <a:pt x="39" y="142"/>
                    <a:pt x="39" y="143"/>
                  </a:cubicBezTo>
                  <a:cubicBezTo>
                    <a:pt x="39" y="143"/>
                    <a:pt x="40" y="143"/>
                    <a:pt x="40" y="143"/>
                  </a:cubicBezTo>
                  <a:cubicBezTo>
                    <a:pt x="40" y="143"/>
                    <a:pt x="41" y="143"/>
                    <a:pt x="41" y="143"/>
                  </a:cubicBezTo>
                  <a:cubicBezTo>
                    <a:pt x="41" y="143"/>
                    <a:pt x="41" y="143"/>
                    <a:pt x="41" y="143"/>
                  </a:cubicBezTo>
                  <a:cubicBezTo>
                    <a:pt x="41" y="143"/>
                    <a:pt x="41" y="143"/>
                    <a:pt x="41" y="143"/>
                  </a:cubicBezTo>
                  <a:cubicBezTo>
                    <a:pt x="41" y="143"/>
                    <a:pt x="41" y="143"/>
                    <a:pt x="41" y="143"/>
                  </a:cubicBezTo>
                  <a:cubicBezTo>
                    <a:pt x="41" y="143"/>
                    <a:pt x="41" y="143"/>
                    <a:pt x="41" y="143"/>
                  </a:cubicBezTo>
                  <a:cubicBezTo>
                    <a:pt x="41" y="143"/>
                    <a:pt x="42" y="143"/>
                    <a:pt x="42" y="143"/>
                  </a:cubicBezTo>
                  <a:cubicBezTo>
                    <a:pt x="42" y="143"/>
                    <a:pt x="42" y="143"/>
                    <a:pt x="42" y="143"/>
                  </a:cubicBezTo>
                  <a:cubicBezTo>
                    <a:pt x="42" y="142"/>
                    <a:pt x="42" y="142"/>
                    <a:pt x="42" y="142"/>
                  </a:cubicBezTo>
                  <a:cubicBezTo>
                    <a:pt x="43" y="142"/>
                    <a:pt x="43" y="142"/>
                    <a:pt x="43" y="141"/>
                  </a:cubicBezTo>
                  <a:cubicBezTo>
                    <a:pt x="43" y="141"/>
                    <a:pt x="43" y="141"/>
                    <a:pt x="44" y="141"/>
                  </a:cubicBezTo>
                  <a:cubicBezTo>
                    <a:pt x="44" y="141"/>
                    <a:pt x="44" y="141"/>
                    <a:pt x="44" y="140"/>
                  </a:cubicBezTo>
                  <a:cubicBezTo>
                    <a:pt x="44" y="140"/>
                    <a:pt x="44" y="140"/>
                    <a:pt x="44" y="139"/>
                  </a:cubicBezTo>
                  <a:cubicBezTo>
                    <a:pt x="44" y="139"/>
                    <a:pt x="44" y="139"/>
                    <a:pt x="44" y="138"/>
                  </a:cubicBezTo>
                  <a:cubicBezTo>
                    <a:pt x="44" y="138"/>
                    <a:pt x="45" y="138"/>
                    <a:pt x="45" y="138"/>
                  </a:cubicBezTo>
                  <a:cubicBezTo>
                    <a:pt x="45" y="138"/>
                    <a:pt x="45" y="138"/>
                    <a:pt x="45" y="138"/>
                  </a:cubicBezTo>
                  <a:cubicBezTo>
                    <a:pt x="46" y="138"/>
                    <a:pt x="46" y="138"/>
                    <a:pt x="46" y="138"/>
                  </a:cubicBezTo>
                  <a:cubicBezTo>
                    <a:pt x="46" y="138"/>
                    <a:pt x="47" y="138"/>
                    <a:pt x="47" y="138"/>
                  </a:cubicBezTo>
                  <a:cubicBezTo>
                    <a:pt x="47" y="138"/>
                    <a:pt x="48" y="138"/>
                    <a:pt x="48" y="138"/>
                  </a:cubicBezTo>
                  <a:cubicBezTo>
                    <a:pt x="48" y="138"/>
                    <a:pt x="48" y="138"/>
                    <a:pt x="48" y="138"/>
                  </a:cubicBezTo>
                  <a:cubicBezTo>
                    <a:pt x="48" y="137"/>
                    <a:pt x="48" y="137"/>
                    <a:pt x="48" y="137"/>
                  </a:cubicBezTo>
                  <a:cubicBezTo>
                    <a:pt x="48" y="137"/>
                    <a:pt x="48" y="137"/>
                    <a:pt x="47" y="137"/>
                  </a:cubicBezTo>
                  <a:cubicBezTo>
                    <a:pt x="47" y="137"/>
                    <a:pt x="47" y="137"/>
                    <a:pt x="47" y="137"/>
                  </a:cubicBezTo>
                  <a:cubicBezTo>
                    <a:pt x="47" y="137"/>
                    <a:pt x="47" y="136"/>
                    <a:pt x="47" y="136"/>
                  </a:cubicBezTo>
                  <a:cubicBezTo>
                    <a:pt x="47" y="136"/>
                    <a:pt x="47" y="135"/>
                    <a:pt x="47" y="135"/>
                  </a:cubicBezTo>
                  <a:cubicBezTo>
                    <a:pt x="47" y="135"/>
                    <a:pt x="47" y="135"/>
                    <a:pt x="47" y="135"/>
                  </a:cubicBezTo>
                  <a:cubicBezTo>
                    <a:pt x="47" y="135"/>
                    <a:pt x="48" y="134"/>
                    <a:pt x="48" y="134"/>
                  </a:cubicBezTo>
                  <a:cubicBezTo>
                    <a:pt x="48" y="134"/>
                    <a:pt x="48" y="134"/>
                    <a:pt x="48" y="133"/>
                  </a:cubicBezTo>
                  <a:cubicBezTo>
                    <a:pt x="48" y="133"/>
                    <a:pt x="48" y="133"/>
                    <a:pt x="48" y="133"/>
                  </a:cubicBezTo>
                  <a:cubicBezTo>
                    <a:pt x="48" y="133"/>
                    <a:pt x="49" y="133"/>
                    <a:pt x="49" y="133"/>
                  </a:cubicBezTo>
                  <a:cubicBezTo>
                    <a:pt x="49" y="133"/>
                    <a:pt x="50" y="133"/>
                    <a:pt x="50" y="133"/>
                  </a:cubicBezTo>
                  <a:cubicBezTo>
                    <a:pt x="50" y="132"/>
                    <a:pt x="50" y="132"/>
                    <a:pt x="50" y="132"/>
                  </a:cubicBezTo>
                  <a:cubicBezTo>
                    <a:pt x="50" y="132"/>
                    <a:pt x="50" y="131"/>
                    <a:pt x="50" y="131"/>
                  </a:cubicBezTo>
                  <a:cubicBezTo>
                    <a:pt x="50" y="131"/>
                    <a:pt x="50" y="131"/>
                    <a:pt x="50" y="131"/>
                  </a:cubicBezTo>
                  <a:cubicBezTo>
                    <a:pt x="50" y="130"/>
                    <a:pt x="50" y="130"/>
                    <a:pt x="50" y="129"/>
                  </a:cubicBezTo>
                  <a:cubicBezTo>
                    <a:pt x="50" y="129"/>
                    <a:pt x="50" y="128"/>
                    <a:pt x="50" y="127"/>
                  </a:cubicBezTo>
                  <a:cubicBezTo>
                    <a:pt x="50" y="127"/>
                    <a:pt x="50" y="126"/>
                    <a:pt x="50" y="126"/>
                  </a:cubicBezTo>
                  <a:cubicBezTo>
                    <a:pt x="50" y="125"/>
                    <a:pt x="50" y="125"/>
                    <a:pt x="50" y="124"/>
                  </a:cubicBezTo>
                  <a:cubicBezTo>
                    <a:pt x="50" y="124"/>
                    <a:pt x="50" y="124"/>
                    <a:pt x="50" y="123"/>
                  </a:cubicBezTo>
                  <a:cubicBezTo>
                    <a:pt x="50" y="123"/>
                    <a:pt x="50" y="123"/>
                    <a:pt x="50" y="123"/>
                  </a:cubicBezTo>
                  <a:cubicBezTo>
                    <a:pt x="51" y="122"/>
                    <a:pt x="51" y="122"/>
                    <a:pt x="51" y="122"/>
                  </a:cubicBezTo>
                  <a:cubicBezTo>
                    <a:pt x="51" y="122"/>
                    <a:pt x="50" y="121"/>
                    <a:pt x="50" y="121"/>
                  </a:cubicBezTo>
                  <a:cubicBezTo>
                    <a:pt x="50" y="121"/>
                    <a:pt x="51" y="121"/>
                    <a:pt x="51" y="120"/>
                  </a:cubicBezTo>
                  <a:cubicBezTo>
                    <a:pt x="51" y="120"/>
                    <a:pt x="51" y="120"/>
                    <a:pt x="51" y="119"/>
                  </a:cubicBezTo>
                  <a:cubicBezTo>
                    <a:pt x="51" y="119"/>
                    <a:pt x="51" y="119"/>
                    <a:pt x="51" y="118"/>
                  </a:cubicBezTo>
                  <a:cubicBezTo>
                    <a:pt x="51" y="118"/>
                    <a:pt x="51" y="117"/>
                    <a:pt x="51" y="117"/>
                  </a:cubicBezTo>
                  <a:cubicBezTo>
                    <a:pt x="51" y="117"/>
                    <a:pt x="51" y="116"/>
                    <a:pt x="50" y="116"/>
                  </a:cubicBezTo>
                  <a:cubicBezTo>
                    <a:pt x="50" y="116"/>
                    <a:pt x="50" y="116"/>
                    <a:pt x="50" y="116"/>
                  </a:cubicBezTo>
                  <a:cubicBezTo>
                    <a:pt x="50" y="116"/>
                    <a:pt x="50" y="115"/>
                    <a:pt x="50" y="115"/>
                  </a:cubicBezTo>
                  <a:cubicBezTo>
                    <a:pt x="50" y="115"/>
                    <a:pt x="50" y="115"/>
                    <a:pt x="50" y="115"/>
                  </a:cubicBezTo>
                  <a:cubicBezTo>
                    <a:pt x="50" y="115"/>
                    <a:pt x="50" y="115"/>
                    <a:pt x="50" y="115"/>
                  </a:cubicBezTo>
                  <a:cubicBezTo>
                    <a:pt x="51" y="114"/>
                    <a:pt x="51" y="114"/>
                    <a:pt x="51" y="114"/>
                  </a:cubicBezTo>
                  <a:cubicBezTo>
                    <a:pt x="51" y="114"/>
                    <a:pt x="51" y="114"/>
                    <a:pt x="51" y="114"/>
                  </a:cubicBezTo>
                  <a:cubicBezTo>
                    <a:pt x="50" y="113"/>
                    <a:pt x="50" y="113"/>
                    <a:pt x="50" y="113"/>
                  </a:cubicBezTo>
                  <a:cubicBezTo>
                    <a:pt x="50" y="113"/>
                    <a:pt x="50" y="113"/>
                    <a:pt x="50" y="113"/>
                  </a:cubicBezTo>
                  <a:cubicBezTo>
                    <a:pt x="50" y="113"/>
                    <a:pt x="50" y="112"/>
                    <a:pt x="50" y="112"/>
                  </a:cubicBezTo>
                  <a:cubicBezTo>
                    <a:pt x="50" y="112"/>
                    <a:pt x="50" y="111"/>
                    <a:pt x="50" y="111"/>
                  </a:cubicBezTo>
                  <a:cubicBezTo>
                    <a:pt x="50" y="111"/>
                    <a:pt x="50" y="110"/>
                    <a:pt x="50" y="109"/>
                  </a:cubicBezTo>
                  <a:cubicBezTo>
                    <a:pt x="50" y="109"/>
                    <a:pt x="50" y="108"/>
                    <a:pt x="50" y="108"/>
                  </a:cubicBezTo>
                  <a:cubicBezTo>
                    <a:pt x="50" y="108"/>
                    <a:pt x="50" y="107"/>
                    <a:pt x="50" y="107"/>
                  </a:cubicBezTo>
                  <a:cubicBezTo>
                    <a:pt x="50" y="107"/>
                    <a:pt x="50" y="106"/>
                    <a:pt x="50" y="106"/>
                  </a:cubicBezTo>
                  <a:cubicBezTo>
                    <a:pt x="50" y="106"/>
                    <a:pt x="50" y="106"/>
                    <a:pt x="51" y="105"/>
                  </a:cubicBezTo>
                  <a:cubicBezTo>
                    <a:pt x="51" y="105"/>
                    <a:pt x="51" y="105"/>
                    <a:pt x="51" y="105"/>
                  </a:cubicBezTo>
                  <a:cubicBezTo>
                    <a:pt x="51" y="105"/>
                    <a:pt x="51" y="105"/>
                    <a:pt x="51" y="105"/>
                  </a:cubicBezTo>
                  <a:cubicBezTo>
                    <a:pt x="52" y="104"/>
                    <a:pt x="52" y="104"/>
                    <a:pt x="52" y="104"/>
                  </a:cubicBezTo>
                  <a:cubicBezTo>
                    <a:pt x="52" y="104"/>
                    <a:pt x="52" y="104"/>
                    <a:pt x="52" y="105"/>
                  </a:cubicBezTo>
                  <a:cubicBezTo>
                    <a:pt x="52" y="105"/>
                    <a:pt x="52" y="105"/>
                    <a:pt x="52" y="105"/>
                  </a:cubicBezTo>
                  <a:cubicBezTo>
                    <a:pt x="52" y="105"/>
                    <a:pt x="52" y="105"/>
                    <a:pt x="52" y="105"/>
                  </a:cubicBezTo>
                  <a:cubicBezTo>
                    <a:pt x="52" y="106"/>
                    <a:pt x="52" y="106"/>
                    <a:pt x="53" y="106"/>
                  </a:cubicBezTo>
                  <a:cubicBezTo>
                    <a:pt x="53" y="105"/>
                    <a:pt x="53" y="105"/>
                    <a:pt x="53" y="105"/>
                  </a:cubicBezTo>
                  <a:cubicBezTo>
                    <a:pt x="53" y="105"/>
                    <a:pt x="53" y="105"/>
                    <a:pt x="53" y="104"/>
                  </a:cubicBezTo>
                  <a:cubicBezTo>
                    <a:pt x="53" y="104"/>
                    <a:pt x="54" y="104"/>
                    <a:pt x="54" y="103"/>
                  </a:cubicBezTo>
                  <a:cubicBezTo>
                    <a:pt x="54" y="103"/>
                    <a:pt x="54" y="103"/>
                    <a:pt x="54" y="103"/>
                  </a:cubicBezTo>
                  <a:cubicBezTo>
                    <a:pt x="54" y="103"/>
                    <a:pt x="54" y="102"/>
                    <a:pt x="54" y="102"/>
                  </a:cubicBezTo>
                  <a:cubicBezTo>
                    <a:pt x="54" y="102"/>
                    <a:pt x="54" y="102"/>
                    <a:pt x="55" y="102"/>
                  </a:cubicBezTo>
                  <a:cubicBezTo>
                    <a:pt x="55" y="102"/>
                    <a:pt x="55" y="102"/>
                    <a:pt x="56" y="102"/>
                  </a:cubicBezTo>
                  <a:cubicBezTo>
                    <a:pt x="56" y="102"/>
                    <a:pt x="56" y="102"/>
                    <a:pt x="57" y="102"/>
                  </a:cubicBezTo>
                  <a:cubicBezTo>
                    <a:pt x="57" y="102"/>
                    <a:pt x="57" y="102"/>
                    <a:pt x="57" y="101"/>
                  </a:cubicBezTo>
                  <a:cubicBezTo>
                    <a:pt x="57" y="101"/>
                    <a:pt x="58" y="101"/>
                    <a:pt x="58" y="100"/>
                  </a:cubicBezTo>
                  <a:cubicBezTo>
                    <a:pt x="58" y="100"/>
                    <a:pt x="58" y="100"/>
                    <a:pt x="58" y="99"/>
                  </a:cubicBezTo>
                  <a:cubicBezTo>
                    <a:pt x="58" y="99"/>
                    <a:pt x="58" y="99"/>
                    <a:pt x="59" y="99"/>
                  </a:cubicBezTo>
                  <a:cubicBezTo>
                    <a:pt x="59" y="99"/>
                    <a:pt x="59" y="98"/>
                    <a:pt x="59" y="98"/>
                  </a:cubicBezTo>
                  <a:cubicBezTo>
                    <a:pt x="59" y="98"/>
                    <a:pt x="60" y="98"/>
                    <a:pt x="60" y="97"/>
                  </a:cubicBezTo>
                  <a:cubicBezTo>
                    <a:pt x="60" y="97"/>
                    <a:pt x="60" y="97"/>
                    <a:pt x="61" y="96"/>
                  </a:cubicBezTo>
                  <a:cubicBezTo>
                    <a:pt x="61" y="96"/>
                    <a:pt x="61" y="95"/>
                    <a:pt x="62" y="95"/>
                  </a:cubicBezTo>
                  <a:cubicBezTo>
                    <a:pt x="62" y="95"/>
                    <a:pt x="62" y="94"/>
                    <a:pt x="63" y="94"/>
                  </a:cubicBezTo>
                  <a:cubicBezTo>
                    <a:pt x="63" y="94"/>
                    <a:pt x="63" y="93"/>
                    <a:pt x="63" y="93"/>
                  </a:cubicBezTo>
                  <a:cubicBezTo>
                    <a:pt x="63" y="93"/>
                    <a:pt x="63" y="93"/>
                    <a:pt x="64" y="93"/>
                  </a:cubicBezTo>
                  <a:cubicBezTo>
                    <a:pt x="64" y="93"/>
                    <a:pt x="64" y="93"/>
                    <a:pt x="64" y="93"/>
                  </a:cubicBezTo>
                  <a:cubicBezTo>
                    <a:pt x="65" y="93"/>
                    <a:pt x="65" y="92"/>
                    <a:pt x="65" y="92"/>
                  </a:cubicBezTo>
                  <a:cubicBezTo>
                    <a:pt x="65" y="92"/>
                    <a:pt x="65" y="92"/>
                    <a:pt x="65" y="92"/>
                  </a:cubicBezTo>
                  <a:cubicBezTo>
                    <a:pt x="65" y="91"/>
                    <a:pt x="65" y="91"/>
                    <a:pt x="65" y="91"/>
                  </a:cubicBezTo>
                  <a:cubicBezTo>
                    <a:pt x="65" y="91"/>
                    <a:pt x="64" y="91"/>
                    <a:pt x="64" y="91"/>
                  </a:cubicBezTo>
                  <a:cubicBezTo>
                    <a:pt x="64" y="91"/>
                    <a:pt x="65" y="91"/>
                    <a:pt x="65" y="91"/>
                  </a:cubicBezTo>
                  <a:cubicBezTo>
                    <a:pt x="65" y="91"/>
                    <a:pt x="65" y="91"/>
                    <a:pt x="65" y="90"/>
                  </a:cubicBezTo>
                  <a:cubicBezTo>
                    <a:pt x="65" y="90"/>
                    <a:pt x="66" y="90"/>
                    <a:pt x="66" y="90"/>
                  </a:cubicBezTo>
                  <a:cubicBezTo>
                    <a:pt x="66" y="90"/>
                    <a:pt x="66" y="89"/>
                    <a:pt x="67" y="88"/>
                  </a:cubicBezTo>
                  <a:cubicBezTo>
                    <a:pt x="67" y="88"/>
                    <a:pt x="67" y="87"/>
                    <a:pt x="68" y="87"/>
                  </a:cubicBezTo>
                  <a:cubicBezTo>
                    <a:pt x="68" y="87"/>
                    <a:pt x="68" y="87"/>
                    <a:pt x="68" y="86"/>
                  </a:cubicBezTo>
                  <a:cubicBezTo>
                    <a:pt x="68" y="86"/>
                    <a:pt x="68" y="86"/>
                    <a:pt x="68" y="86"/>
                  </a:cubicBezTo>
                  <a:cubicBezTo>
                    <a:pt x="68" y="86"/>
                    <a:pt x="67" y="86"/>
                    <a:pt x="67" y="86"/>
                  </a:cubicBezTo>
                  <a:cubicBezTo>
                    <a:pt x="67" y="86"/>
                    <a:pt x="67" y="86"/>
                    <a:pt x="67" y="86"/>
                  </a:cubicBezTo>
                  <a:cubicBezTo>
                    <a:pt x="67" y="85"/>
                    <a:pt x="67" y="85"/>
                    <a:pt x="67" y="85"/>
                  </a:cubicBezTo>
                  <a:cubicBezTo>
                    <a:pt x="68" y="85"/>
                    <a:pt x="68" y="85"/>
                    <a:pt x="68" y="85"/>
                  </a:cubicBezTo>
                  <a:cubicBezTo>
                    <a:pt x="68" y="85"/>
                    <a:pt x="68" y="85"/>
                    <a:pt x="68" y="85"/>
                  </a:cubicBezTo>
                  <a:cubicBezTo>
                    <a:pt x="68" y="85"/>
                    <a:pt x="68" y="84"/>
                    <a:pt x="68" y="84"/>
                  </a:cubicBezTo>
                  <a:cubicBezTo>
                    <a:pt x="68" y="84"/>
                    <a:pt x="68" y="84"/>
                    <a:pt x="69" y="84"/>
                  </a:cubicBezTo>
                  <a:cubicBezTo>
                    <a:pt x="69" y="84"/>
                    <a:pt x="69" y="85"/>
                    <a:pt x="69" y="85"/>
                  </a:cubicBezTo>
                  <a:cubicBezTo>
                    <a:pt x="69" y="85"/>
                    <a:pt x="69" y="85"/>
                    <a:pt x="69" y="85"/>
                  </a:cubicBezTo>
                  <a:cubicBezTo>
                    <a:pt x="69" y="85"/>
                    <a:pt x="69" y="86"/>
                    <a:pt x="69" y="86"/>
                  </a:cubicBezTo>
                  <a:cubicBezTo>
                    <a:pt x="69" y="86"/>
                    <a:pt x="69" y="86"/>
                    <a:pt x="69" y="86"/>
                  </a:cubicBezTo>
                  <a:cubicBezTo>
                    <a:pt x="69" y="86"/>
                    <a:pt x="69" y="85"/>
                    <a:pt x="70" y="85"/>
                  </a:cubicBezTo>
                  <a:cubicBezTo>
                    <a:pt x="70" y="85"/>
                    <a:pt x="70" y="85"/>
                    <a:pt x="70" y="85"/>
                  </a:cubicBezTo>
                  <a:cubicBezTo>
                    <a:pt x="70" y="85"/>
                    <a:pt x="71" y="85"/>
                    <a:pt x="71" y="85"/>
                  </a:cubicBezTo>
                  <a:cubicBezTo>
                    <a:pt x="71" y="85"/>
                    <a:pt x="71" y="85"/>
                    <a:pt x="72" y="84"/>
                  </a:cubicBezTo>
                  <a:cubicBezTo>
                    <a:pt x="72" y="84"/>
                    <a:pt x="72" y="84"/>
                    <a:pt x="72" y="84"/>
                  </a:cubicBezTo>
                  <a:cubicBezTo>
                    <a:pt x="73" y="84"/>
                    <a:pt x="73" y="83"/>
                    <a:pt x="73" y="83"/>
                  </a:cubicBezTo>
                  <a:cubicBezTo>
                    <a:pt x="73" y="83"/>
                    <a:pt x="73" y="83"/>
                    <a:pt x="73" y="83"/>
                  </a:cubicBezTo>
                  <a:cubicBezTo>
                    <a:pt x="73" y="83"/>
                    <a:pt x="73" y="83"/>
                    <a:pt x="73" y="82"/>
                  </a:cubicBezTo>
                  <a:cubicBezTo>
                    <a:pt x="73" y="82"/>
                    <a:pt x="73" y="82"/>
                    <a:pt x="73" y="82"/>
                  </a:cubicBezTo>
                  <a:cubicBezTo>
                    <a:pt x="73" y="82"/>
                    <a:pt x="73" y="82"/>
                    <a:pt x="73" y="81"/>
                  </a:cubicBezTo>
                  <a:cubicBezTo>
                    <a:pt x="73" y="81"/>
                    <a:pt x="74" y="81"/>
                    <a:pt x="74" y="81"/>
                  </a:cubicBezTo>
                  <a:cubicBezTo>
                    <a:pt x="74" y="81"/>
                    <a:pt x="74" y="81"/>
                    <a:pt x="74" y="81"/>
                  </a:cubicBezTo>
                  <a:cubicBezTo>
                    <a:pt x="74" y="80"/>
                    <a:pt x="74" y="80"/>
                    <a:pt x="74" y="80"/>
                  </a:cubicBezTo>
                  <a:cubicBezTo>
                    <a:pt x="74" y="80"/>
                    <a:pt x="73" y="79"/>
                    <a:pt x="73" y="79"/>
                  </a:cubicBezTo>
                  <a:cubicBezTo>
                    <a:pt x="73" y="79"/>
                    <a:pt x="73" y="78"/>
                    <a:pt x="73" y="78"/>
                  </a:cubicBezTo>
                  <a:cubicBezTo>
                    <a:pt x="74" y="78"/>
                    <a:pt x="74" y="77"/>
                    <a:pt x="74" y="77"/>
                  </a:cubicBezTo>
                  <a:cubicBezTo>
                    <a:pt x="74" y="77"/>
                    <a:pt x="75" y="76"/>
                    <a:pt x="75" y="76"/>
                  </a:cubicBezTo>
                  <a:cubicBezTo>
                    <a:pt x="75" y="76"/>
                    <a:pt x="75" y="76"/>
                    <a:pt x="76" y="76"/>
                  </a:cubicBezTo>
                  <a:cubicBezTo>
                    <a:pt x="76" y="76"/>
                    <a:pt x="76" y="76"/>
                    <a:pt x="77" y="76"/>
                  </a:cubicBezTo>
                  <a:cubicBezTo>
                    <a:pt x="77" y="76"/>
                    <a:pt x="77" y="75"/>
                    <a:pt x="77" y="75"/>
                  </a:cubicBezTo>
                  <a:cubicBezTo>
                    <a:pt x="77" y="75"/>
                    <a:pt x="77" y="75"/>
                    <a:pt x="78" y="75"/>
                  </a:cubicBezTo>
                  <a:cubicBezTo>
                    <a:pt x="78" y="75"/>
                    <a:pt x="78" y="75"/>
                    <a:pt x="78" y="75"/>
                  </a:cubicBezTo>
                  <a:cubicBezTo>
                    <a:pt x="78" y="75"/>
                    <a:pt x="78" y="75"/>
                    <a:pt x="78" y="75"/>
                  </a:cubicBezTo>
                  <a:cubicBezTo>
                    <a:pt x="78" y="75"/>
                    <a:pt x="78" y="75"/>
                    <a:pt x="78" y="75"/>
                  </a:cubicBezTo>
                  <a:cubicBezTo>
                    <a:pt x="78" y="76"/>
                    <a:pt x="78" y="76"/>
                    <a:pt x="78" y="76"/>
                  </a:cubicBezTo>
                  <a:cubicBezTo>
                    <a:pt x="78" y="76"/>
                    <a:pt x="78" y="76"/>
                    <a:pt x="79" y="76"/>
                  </a:cubicBezTo>
                  <a:cubicBezTo>
                    <a:pt x="79" y="76"/>
                    <a:pt x="79" y="76"/>
                    <a:pt x="79" y="76"/>
                  </a:cubicBezTo>
                  <a:cubicBezTo>
                    <a:pt x="79" y="76"/>
                    <a:pt x="79" y="76"/>
                    <a:pt x="79" y="75"/>
                  </a:cubicBezTo>
                  <a:cubicBezTo>
                    <a:pt x="79" y="75"/>
                    <a:pt x="79" y="75"/>
                    <a:pt x="79" y="75"/>
                  </a:cubicBezTo>
                  <a:cubicBezTo>
                    <a:pt x="79" y="75"/>
                    <a:pt x="79" y="75"/>
                    <a:pt x="79" y="75"/>
                  </a:cubicBezTo>
                  <a:cubicBezTo>
                    <a:pt x="80" y="75"/>
                    <a:pt x="80" y="75"/>
                    <a:pt x="80" y="75"/>
                  </a:cubicBezTo>
                  <a:cubicBezTo>
                    <a:pt x="80" y="75"/>
                    <a:pt x="80" y="75"/>
                    <a:pt x="80" y="75"/>
                  </a:cubicBezTo>
                  <a:cubicBezTo>
                    <a:pt x="81" y="76"/>
                    <a:pt x="81" y="76"/>
                    <a:pt x="81" y="76"/>
                  </a:cubicBezTo>
                  <a:cubicBezTo>
                    <a:pt x="81" y="76"/>
                    <a:pt x="81" y="76"/>
                    <a:pt x="81" y="76"/>
                  </a:cubicBezTo>
                  <a:cubicBezTo>
                    <a:pt x="81" y="76"/>
                    <a:pt x="81" y="76"/>
                    <a:pt x="81" y="76"/>
                  </a:cubicBezTo>
                  <a:cubicBezTo>
                    <a:pt x="81" y="75"/>
                    <a:pt x="81" y="75"/>
                    <a:pt x="81" y="75"/>
                  </a:cubicBezTo>
                  <a:cubicBezTo>
                    <a:pt x="81" y="75"/>
                    <a:pt x="81" y="75"/>
                    <a:pt x="82" y="75"/>
                  </a:cubicBezTo>
                  <a:cubicBezTo>
                    <a:pt x="82" y="75"/>
                    <a:pt x="82" y="75"/>
                    <a:pt x="82" y="75"/>
                  </a:cubicBezTo>
                  <a:cubicBezTo>
                    <a:pt x="82" y="75"/>
                    <a:pt x="82" y="76"/>
                    <a:pt x="82" y="76"/>
                  </a:cubicBezTo>
                  <a:cubicBezTo>
                    <a:pt x="82" y="76"/>
                    <a:pt x="82" y="75"/>
                    <a:pt x="83" y="75"/>
                  </a:cubicBezTo>
                  <a:cubicBezTo>
                    <a:pt x="83" y="75"/>
                    <a:pt x="83" y="75"/>
                    <a:pt x="83" y="75"/>
                  </a:cubicBezTo>
                  <a:cubicBezTo>
                    <a:pt x="83" y="75"/>
                    <a:pt x="83" y="75"/>
                    <a:pt x="83" y="75"/>
                  </a:cubicBezTo>
                  <a:cubicBezTo>
                    <a:pt x="83" y="74"/>
                    <a:pt x="82" y="74"/>
                    <a:pt x="82" y="74"/>
                  </a:cubicBezTo>
                  <a:cubicBezTo>
                    <a:pt x="82" y="74"/>
                    <a:pt x="81" y="73"/>
                    <a:pt x="81" y="72"/>
                  </a:cubicBezTo>
                  <a:cubicBezTo>
                    <a:pt x="81" y="72"/>
                    <a:pt x="81" y="71"/>
                    <a:pt x="81" y="71"/>
                  </a:cubicBezTo>
                  <a:cubicBezTo>
                    <a:pt x="81" y="71"/>
                    <a:pt x="81" y="70"/>
                    <a:pt x="81" y="70"/>
                  </a:cubicBezTo>
                  <a:cubicBezTo>
                    <a:pt x="81" y="70"/>
                    <a:pt x="80" y="70"/>
                    <a:pt x="80" y="70"/>
                  </a:cubicBezTo>
                  <a:cubicBezTo>
                    <a:pt x="80" y="69"/>
                    <a:pt x="80" y="69"/>
                    <a:pt x="80" y="69"/>
                  </a:cubicBezTo>
                  <a:cubicBezTo>
                    <a:pt x="80" y="69"/>
                    <a:pt x="80" y="68"/>
                    <a:pt x="80" y="68"/>
                  </a:cubicBezTo>
                  <a:cubicBezTo>
                    <a:pt x="80" y="68"/>
                    <a:pt x="80" y="68"/>
                    <a:pt x="80" y="67"/>
                  </a:cubicBezTo>
                  <a:cubicBezTo>
                    <a:pt x="80" y="67"/>
                    <a:pt x="80" y="67"/>
                    <a:pt x="79" y="67"/>
                  </a:cubicBezTo>
                  <a:cubicBezTo>
                    <a:pt x="79" y="67"/>
                    <a:pt x="79" y="67"/>
                    <a:pt x="79" y="67"/>
                  </a:cubicBezTo>
                  <a:cubicBezTo>
                    <a:pt x="79" y="66"/>
                    <a:pt x="79" y="66"/>
                    <a:pt x="79" y="66"/>
                  </a:cubicBezTo>
                  <a:cubicBezTo>
                    <a:pt x="79" y="66"/>
                    <a:pt x="79" y="65"/>
                    <a:pt x="79" y="65"/>
                  </a:cubicBezTo>
                  <a:cubicBezTo>
                    <a:pt x="79" y="65"/>
                    <a:pt x="79" y="65"/>
                    <a:pt x="79" y="65"/>
                  </a:cubicBezTo>
                  <a:cubicBezTo>
                    <a:pt x="79" y="65"/>
                    <a:pt x="79" y="65"/>
                    <a:pt x="79" y="65"/>
                  </a:cubicBezTo>
                  <a:cubicBezTo>
                    <a:pt x="80" y="65"/>
                    <a:pt x="80" y="64"/>
                    <a:pt x="80" y="64"/>
                  </a:cubicBezTo>
                  <a:cubicBezTo>
                    <a:pt x="80" y="64"/>
                    <a:pt x="80" y="64"/>
                    <a:pt x="80" y="64"/>
                  </a:cubicBezTo>
                  <a:cubicBezTo>
                    <a:pt x="79" y="63"/>
                    <a:pt x="79" y="63"/>
                    <a:pt x="79" y="63"/>
                  </a:cubicBezTo>
                  <a:cubicBezTo>
                    <a:pt x="79" y="63"/>
                    <a:pt x="79" y="63"/>
                    <a:pt x="78" y="62"/>
                  </a:cubicBezTo>
                  <a:cubicBezTo>
                    <a:pt x="78" y="62"/>
                    <a:pt x="78" y="62"/>
                    <a:pt x="77" y="62"/>
                  </a:cubicBezTo>
                  <a:cubicBezTo>
                    <a:pt x="77" y="62"/>
                    <a:pt x="77" y="61"/>
                    <a:pt x="76" y="61"/>
                  </a:cubicBezTo>
                  <a:cubicBezTo>
                    <a:pt x="76" y="61"/>
                    <a:pt x="76" y="61"/>
                    <a:pt x="76" y="61"/>
                  </a:cubicBezTo>
                  <a:cubicBezTo>
                    <a:pt x="76" y="60"/>
                    <a:pt x="76" y="60"/>
                    <a:pt x="76" y="60"/>
                  </a:cubicBezTo>
                  <a:cubicBezTo>
                    <a:pt x="76" y="59"/>
                    <a:pt x="76" y="59"/>
                    <a:pt x="76" y="59"/>
                  </a:cubicBezTo>
                  <a:cubicBezTo>
                    <a:pt x="76" y="59"/>
                    <a:pt x="77" y="59"/>
                    <a:pt x="77" y="59"/>
                  </a:cubicBezTo>
                  <a:cubicBezTo>
                    <a:pt x="77" y="59"/>
                    <a:pt x="77" y="58"/>
                    <a:pt x="77" y="58"/>
                  </a:cubicBezTo>
                  <a:cubicBezTo>
                    <a:pt x="77" y="58"/>
                    <a:pt x="78" y="58"/>
                    <a:pt x="78" y="58"/>
                  </a:cubicBezTo>
                  <a:cubicBezTo>
                    <a:pt x="78" y="58"/>
                    <a:pt x="78" y="57"/>
                    <a:pt x="78" y="57"/>
                  </a:cubicBezTo>
                  <a:cubicBezTo>
                    <a:pt x="78" y="57"/>
                    <a:pt x="79" y="57"/>
                    <a:pt x="79" y="57"/>
                  </a:cubicBezTo>
                  <a:cubicBezTo>
                    <a:pt x="79" y="56"/>
                    <a:pt x="78" y="56"/>
                    <a:pt x="78" y="56"/>
                  </a:cubicBezTo>
                  <a:cubicBezTo>
                    <a:pt x="78" y="56"/>
                    <a:pt x="78" y="56"/>
                    <a:pt x="78" y="56"/>
                  </a:cubicBezTo>
                  <a:cubicBezTo>
                    <a:pt x="78" y="56"/>
                    <a:pt x="77" y="56"/>
                    <a:pt x="77" y="56"/>
                  </a:cubicBezTo>
                  <a:cubicBezTo>
                    <a:pt x="77" y="55"/>
                    <a:pt x="76" y="55"/>
                    <a:pt x="76" y="55"/>
                  </a:cubicBezTo>
                  <a:cubicBezTo>
                    <a:pt x="76" y="55"/>
                    <a:pt x="76" y="55"/>
                    <a:pt x="75" y="55"/>
                  </a:cubicBezTo>
                  <a:cubicBezTo>
                    <a:pt x="75" y="54"/>
                    <a:pt x="75" y="54"/>
                    <a:pt x="75" y="54"/>
                  </a:cubicBezTo>
                  <a:cubicBezTo>
                    <a:pt x="75" y="54"/>
                    <a:pt x="75" y="53"/>
                    <a:pt x="75" y="53"/>
                  </a:cubicBezTo>
                  <a:cubicBezTo>
                    <a:pt x="75" y="53"/>
                    <a:pt x="76" y="52"/>
                    <a:pt x="76" y="52"/>
                  </a:cubicBezTo>
                  <a:cubicBezTo>
                    <a:pt x="76" y="52"/>
                    <a:pt x="75" y="51"/>
                    <a:pt x="76" y="51"/>
                  </a:cubicBezTo>
                  <a:cubicBezTo>
                    <a:pt x="76" y="51"/>
                    <a:pt x="76" y="51"/>
                    <a:pt x="76" y="51"/>
                  </a:cubicBezTo>
                  <a:cubicBezTo>
                    <a:pt x="76" y="51"/>
                    <a:pt x="77" y="52"/>
                    <a:pt x="77" y="52"/>
                  </a:cubicBezTo>
                  <a:cubicBezTo>
                    <a:pt x="77" y="52"/>
                    <a:pt x="77" y="52"/>
                    <a:pt x="77" y="52"/>
                  </a:cubicBezTo>
                  <a:cubicBezTo>
                    <a:pt x="77" y="52"/>
                    <a:pt x="77" y="53"/>
                    <a:pt x="77" y="53"/>
                  </a:cubicBezTo>
                  <a:cubicBezTo>
                    <a:pt x="77" y="53"/>
                    <a:pt x="78" y="53"/>
                    <a:pt x="78" y="53"/>
                  </a:cubicBezTo>
                  <a:cubicBezTo>
                    <a:pt x="78" y="53"/>
                    <a:pt x="78" y="53"/>
                    <a:pt x="78" y="53"/>
                  </a:cubicBezTo>
                  <a:cubicBezTo>
                    <a:pt x="78" y="53"/>
                    <a:pt x="78" y="52"/>
                    <a:pt x="78" y="52"/>
                  </a:cubicBezTo>
                  <a:cubicBezTo>
                    <a:pt x="78" y="52"/>
                    <a:pt x="78" y="52"/>
                    <a:pt x="78" y="52"/>
                  </a:cubicBezTo>
                  <a:cubicBezTo>
                    <a:pt x="78" y="52"/>
                    <a:pt x="78" y="52"/>
                    <a:pt x="78" y="52"/>
                  </a:cubicBezTo>
                  <a:cubicBezTo>
                    <a:pt x="78" y="52"/>
                    <a:pt x="78" y="51"/>
                    <a:pt x="78" y="51"/>
                  </a:cubicBezTo>
                  <a:cubicBezTo>
                    <a:pt x="78" y="51"/>
                    <a:pt x="79" y="52"/>
                    <a:pt x="79" y="52"/>
                  </a:cubicBezTo>
                  <a:cubicBezTo>
                    <a:pt x="79" y="52"/>
                    <a:pt x="79" y="52"/>
                    <a:pt x="79" y="53"/>
                  </a:cubicBezTo>
                  <a:cubicBezTo>
                    <a:pt x="79" y="53"/>
                    <a:pt x="79" y="53"/>
                    <a:pt x="80" y="53"/>
                  </a:cubicBezTo>
                  <a:cubicBezTo>
                    <a:pt x="80" y="53"/>
                    <a:pt x="80" y="53"/>
                    <a:pt x="80" y="54"/>
                  </a:cubicBezTo>
                  <a:cubicBezTo>
                    <a:pt x="80" y="54"/>
                    <a:pt x="81" y="53"/>
                    <a:pt x="81" y="53"/>
                  </a:cubicBezTo>
                  <a:cubicBezTo>
                    <a:pt x="81" y="53"/>
                    <a:pt x="82" y="53"/>
                    <a:pt x="82" y="54"/>
                  </a:cubicBezTo>
                  <a:cubicBezTo>
                    <a:pt x="82" y="54"/>
                    <a:pt x="83" y="54"/>
                    <a:pt x="83" y="55"/>
                  </a:cubicBezTo>
                  <a:cubicBezTo>
                    <a:pt x="83" y="55"/>
                    <a:pt x="83" y="55"/>
                    <a:pt x="83" y="56"/>
                  </a:cubicBezTo>
                  <a:cubicBezTo>
                    <a:pt x="83" y="56"/>
                    <a:pt x="83" y="57"/>
                    <a:pt x="83" y="57"/>
                  </a:cubicBezTo>
                  <a:cubicBezTo>
                    <a:pt x="83" y="57"/>
                    <a:pt x="84" y="58"/>
                    <a:pt x="84" y="58"/>
                  </a:cubicBezTo>
                  <a:cubicBezTo>
                    <a:pt x="84" y="58"/>
                    <a:pt x="85" y="58"/>
                    <a:pt x="85" y="58"/>
                  </a:cubicBezTo>
                  <a:cubicBezTo>
                    <a:pt x="85" y="58"/>
                    <a:pt x="86" y="58"/>
                    <a:pt x="86" y="58"/>
                  </a:cubicBezTo>
                  <a:cubicBezTo>
                    <a:pt x="86" y="57"/>
                    <a:pt x="87" y="58"/>
                    <a:pt x="87" y="57"/>
                  </a:cubicBezTo>
                  <a:cubicBezTo>
                    <a:pt x="88" y="57"/>
                    <a:pt x="89" y="57"/>
                    <a:pt x="90" y="57"/>
                  </a:cubicBezTo>
                  <a:cubicBezTo>
                    <a:pt x="90" y="57"/>
                    <a:pt x="91" y="57"/>
                    <a:pt x="92" y="57"/>
                  </a:cubicBezTo>
                  <a:cubicBezTo>
                    <a:pt x="92" y="57"/>
                    <a:pt x="92" y="58"/>
                    <a:pt x="92" y="58"/>
                  </a:cubicBezTo>
                  <a:cubicBezTo>
                    <a:pt x="92" y="58"/>
                    <a:pt x="93" y="58"/>
                    <a:pt x="93" y="59"/>
                  </a:cubicBezTo>
                  <a:cubicBezTo>
                    <a:pt x="93" y="59"/>
                    <a:pt x="93" y="59"/>
                    <a:pt x="93" y="59"/>
                  </a:cubicBezTo>
                  <a:cubicBezTo>
                    <a:pt x="93" y="59"/>
                    <a:pt x="92" y="59"/>
                    <a:pt x="92" y="59"/>
                  </a:cubicBezTo>
                  <a:cubicBezTo>
                    <a:pt x="92" y="60"/>
                    <a:pt x="92" y="60"/>
                    <a:pt x="92" y="60"/>
                  </a:cubicBezTo>
                  <a:cubicBezTo>
                    <a:pt x="92" y="61"/>
                    <a:pt x="92" y="61"/>
                    <a:pt x="92" y="61"/>
                  </a:cubicBezTo>
                  <a:cubicBezTo>
                    <a:pt x="92" y="61"/>
                    <a:pt x="92" y="62"/>
                    <a:pt x="92" y="62"/>
                  </a:cubicBezTo>
                  <a:cubicBezTo>
                    <a:pt x="91" y="62"/>
                    <a:pt x="91" y="62"/>
                    <a:pt x="90" y="62"/>
                  </a:cubicBezTo>
                  <a:cubicBezTo>
                    <a:pt x="90" y="62"/>
                    <a:pt x="90" y="62"/>
                    <a:pt x="90" y="62"/>
                  </a:cubicBezTo>
                  <a:cubicBezTo>
                    <a:pt x="89" y="62"/>
                    <a:pt x="89" y="63"/>
                    <a:pt x="89" y="64"/>
                  </a:cubicBezTo>
                  <a:cubicBezTo>
                    <a:pt x="89" y="64"/>
                    <a:pt x="89" y="64"/>
                    <a:pt x="89" y="64"/>
                  </a:cubicBezTo>
                  <a:cubicBezTo>
                    <a:pt x="88" y="65"/>
                    <a:pt x="88" y="65"/>
                    <a:pt x="88" y="65"/>
                  </a:cubicBezTo>
                  <a:cubicBezTo>
                    <a:pt x="88" y="65"/>
                    <a:pt x="87" y="65"/>
                    <a:pt x="87" y="65"/>
                  </a:cubicBezTo>
                  <a:cubicBezTo>
                    <a:pt x="87" y="65"/>
                    <a:pt x="87" y="66"/>
                    <a:pt x="87" y="66"/>
                  </a:cubicBezTo>
                  <a:cubicBezTo>
                    <a:pt x="87" y="66"/>
                    <a:pt x="87" y="66"/>
                    <a:pt x="87" y="66"/>
                  </a:cubicBezTo>
                  <a:cubicBezTo>
                    <a:pt x="88" y="67"/>
                    <a:pt x="88" y="67"/>
                    <a:pt x="88" y="67"/>
                  </a:cubicBezTo>
                  <a:cubicBezTo>
                    <a:pt x="88" y="67"/>
                    <a:pt x="89" y="67"/>
                    <a:pt x="89" y="67"/>
                  </a:cubicBezTo>
                  <a:cubicBezTo>
                    <a:pt x="89" y="67"/>
                    <a:pt x="89" y="68"/>
                    <a:pt x="89" y="68"/>
                  </a:cubicBezTo>
                  <a:cubicBezTo>
                    <a:pt x="90" y="68"/>
                    <a:pt x="90" y="68"/>
                    <a:pt x="90" y="68"/>
                  </a:cubicBezTo>
                  <a:cubicBezTo>
                    <a:pt x="91" y="68"/>
                    <a:pt x="91" y="67"/>
                    <a:pt x="91" y="67"/>
                  </a:cubicBezTo>
                  <a:cubicBezTo>
                    <a:pt x="91" y="67"/>
                    <a:pt x="92" y="67"/>
                    <a:pt x="92" y="67"/>
                  </a:cubicBezTo>
                  <a:cubicBezTo>
                    <a:pt x="92" y="66"/>
                    <a:pt x="92" y="66"/>
                    <a:pt x="92" y="66"/>
                  </a:cubicBezTo>
                  <a:cubicBezTo>
                    <a:pt x="92" y="66"/>
                    <a:pt x="92" y="65"/>
                    <a:pt x="92" y="65"/>
                  </a:cubicBezTo>
                  <a:cubicBezTo>
                    <a:pt x="92" y="65"/>
                    <a:pt x="92" y="65"/>
                    <a:pt x="92" y="65"/>
                  </a:cubicBezTo>
                  <a:cubicBezTo>
                    <a:pt x="92" y="65"/>
                    <a:pt x="92" y="64"/>
                    <a:pt x="92" y="64"/>
                  </a:cubicBezTo>
                  <a:cubicBezTo>
                    <a:pt x="92" y="64"/>
                    <a:pt x="92" y="64"/>
                    <a:pt x="92" y="63"/>
                  </a:cubicBezTo>
                  <a:cubicBezTo>
                    <a:pt x="92" y="63"/>
                    <a:pt x="93" y="63"/>
                    <a:pt x="93" y="63"/>
                  </a:cubicBezTo>
                  <a:cubicBezTo>
                    <a:pt x="93" y="63"/>
                    <a:pt x="93" y="63"/>
                    <a:pt x="93" y="63"/>
                  </a:cubicBezTo>
                  <a:cubicBezTo>
                    <a:pt x="93" y="63"/>
                    <a:pt x="93" y="64"/>
                    <a:pt x="93" y="64"/>
                  </a:cubicBezTo>
                  <a:cubicBezTo>
                    <a:pt x="94" y="64"/>
                    <a:pt x="94" y="65"/>
                    <a:pt x="94" y="65"/>
                  </a:cubicBezTo>
                  <a:cubicBezTo>
                    <a:pt x="94" y="65"/>
                    <a:pt x="94" y="65"/>
                    <a:pt x="94" y="65"/>
                  </a:cubicBezTo>
                  <a:cubicBezTo>
                    <a:pt x="94" y="66"/>
                    <a:pt x="93" y="66"/>
                    <a:pt x="94" y="67"/>
                  </a:cubicBezTo>
                  <a:cubicBezTo>
                    <a:pt x="94" y="67"/>
                    <a:pt x="94" y="67"/>
                    <a:pt x="94" y="67"/>
                  </a:cubicBezTo>
                  <a:cubicBezTo>
                    <a:pt x="94" y="68"/>
                    <a:pt x="94" y="68"/>
                    <a:pt x="94" y="68"/>
                  </a:cubicBezTo>
                  <a:cubicBezTo>
                    <a:pt x="94" y="68"/>
                    <a:pt x="94" y="69"/>
                    <a:pt x="94" y="69"/>
                  </a:cubicBezTo>
                  <a:cubicBezTo>
                    <a:pt x="94" y="69"/>
                    <a:pt x="94" y="70"/>
                    <a:pt x="94" y="70"/>
                  </a:cubicBezTo>
                  <a:cubicBezTo>
                    <a:pt x="94" y="71"/>
                    <a:pt x="94" y="71"/>
                    <a:pt x="94" y="72"/>
                  </a:cubicBezTo>
                  <a:cubicBezTo>
                    <a:pt x="94" y="72"/>
                    <a:pt x="95" y="72"/>
                    <a:pt x="95" y="72"/>
                  </a:cubicBezTo>
                  <a:cubicBezTo>
                    <a:pt x="95" y="73"/>
                    <a:pt x="95" y="73"/>
                    <a:pt x="95" y="73"/>
                  </a:cubicBezTo>
                  <a:cubicBezTo>
                    <a:pt x="95" y="73"/>
                    <a:pt x="95" y="73"/>
                    <a:pt x="95" y="73"/>
                  </a:cubicBezTo>
                  <a:cubicBezTo>
                    <a:pt x="95" y="73"/>
                    <a:pt x="96" y="73"/>
                    <a:pt x="96" y="73"/>
                  </a:cubicBezTo>
                  <a:cubicBezTo>
                    <a:pt x="96" y="73"/>
                    <a:pt x="96" y="73"/>
                    <a:pt x="96" y="73"/>
                  </a:cubicBezTo>
                  <a:cubicBezTo>
                    <a:pt x="96" y="73"/>
                    <a:pt x="96" y="73"/>
                    <a:pt x="97" y="73"/>
                  </a:cubicBezTo>
                  <a:cubicBezTo>
                    <a:pt x="97" y="73"/>
                    <a:pt x="97" y="73"/>
                    <a:pt x="97" y="73"/>
                  </a:cubicBezTo>
                  <a:cubicBezTo>
                    <a:pt x="97" y="73"/>
                    <a:pt x="97" y="72"/>
                    <a:pt x="97" y="72"/>
                  </a:cubicBezTo>
                  <a:cubicBezTo>
                    <a:pt x="97" y="72"/>
                    <a:pt x="97" y="71"/>
                    <a:pt x="97" y="71"/>
                  </a:cubicBezTo>
                  <a:cubicBezTo>
                    <a:pt x="97" y="71"/>
                    <a:pt x="97" y="70"/>
                    <a:pt x="97" y="70"/>
                  </a:cubicBezTo>
                  <a:cubicBezTo>
                    <a:pt x="97" y="70"/>
                    <a:pt x="97" y="70"/>
                    <a:pt x="97" y="69"/>
                  </a:cubicBezTo>
                  <a:cubicBezTo>
                    <a:pt x="97" y="69"/>
                    <a:pt x="97" y="69"/>
                    <a:pt x="97" y="69"/>
                  </a:cubicBezTo>
                  <a:cubicBezTo>
                    <a:pt x="97" y="69"/>
                    <a:pt x="97" y="69"/>
                    <a:pt x="97" y="68"/>
                  </a:cubicBezTo>
                  <a:cubicBezTo>
                    <a:pt x="97" y="68"/>
                    <a:pt x="98" y="68"/>
                    <a:pt x="98" y="68"/>
                  </a:cubicBezTo>
                  <a:cubicBezTo>
                    <a:pt x="98" y="67"/>
                    <a:pt x="98" y="67"/>
                    <a:pt x="97" y="67"/>
                  </a:cubicBezTo>
                  <a:cubicBezTo>
                    <a:pt x="97" y="66"/>
                    <a:pt x="97" y="66"/>
                    <a:pt x="97" y="66"/>
                  </a:cubicBezTo>
                  <a:cubicBezTo>
                    <a:pt x="97" y="66"/>
                    <a:pt x="97" y="65"/>
                    <a:pt x="97" y="65"/>
                  </a:cubicBezTo>
                  <a:cubicBezTo>
                    <a:pt x="98" y="65"/>
                    <a:pt x="98" y="65"/>
                    <a:pt x="97" y="64"/>
                  </a:cubicBezTo>
                  <a:cubicBezTo>
                    <a:pt x="97" y="64"/>
                    <a:pt x="97" y="64"/>
                    <a:pt x="97" y="64"/>
                  </a:cubicBezTo>
                  <a:cubicBezTo>
                    <a:pt x="97" y="64"/>
                    <a:pt x="97" y="64"/>
                    <a:pt x="97" y="64"/>
                  </a:cubicBezTo>
                  <a:cubicBezTo>
                    <a:pt x="97" y="63"/>
                    <a:pt x="97" y="63"/>
                    <a:pt x="97" y="63"/>
                  </a:cubicBezTo>
                  <a:cubicBezTo>
                    <a:pt x="98" y="63"/>
                    <a:pt x="98" y="63"/>
                    <a:pt x="98" y="63"/>
                  </a:cubicBezTo>
                  <a:cubicBezTo>
                    <a:pt x="98" y="63"/>
                    <a:pt x="99" y="64"/>
                    <a:pt x="99" y="64"/>
                  </a:cubicBezTo>
                  <a:cubicBezTo>
                    <a:pt x="99" y="64"/>
                    <a:pt x="99" y="64"/>
                    <a:pt x="99" y="64"/>
                  </a:cubicBezTo>
                  <a:cubicBezTo>
                    <a:pt x="100" y="64"/>
                    <a:pt x="100" y="63"/>
                    <a:pt x="100" y="63"/>
                  </a:cubicBezTo>
                  <a:cubicBezTo>
                    <a:pt x="100" y="62"/>
                    <a:pt x="100" y="62"/>
                    <a:pt x="100" y="61"/>
                  </a:cubicBezTo>
                  <a:cubicBezTo>
                    <a:pt x="100" y="61"/>
                    <a:pt x="100" y="60"/>
                    <a:pt x="100" y="60"/>
                  </a:cubicBezTo>
                  <a:cubicBezTo>
                    <a:pt x="100" y="60"/>
                    <a:pt x="101" y="59"/>
                    <a:pt x="101" y="59"/>
                  </a:cubicBezTo>
                  <a:cubicBezTo>
                    <a:pt x="101" y="59"/>
                    <a:pt x="101" y="58"/>
                    <a:pt x="101" y="58"/>
                  </a:cubicBezTo>
                  <a:cubicBezTo>
                    <a:pt x="101" y="58"/>
                    <a:pt x="102" y="57"/>
                    <a:pt x="101" y="57"/>
                  </a:cubicBezTo>
                  <a:cubicBezTo>
                    <a:pt x="101" y="57"/>
                    <a:pt x="101" y="56"/>
                    <a:pt x="101" y="56"/>
                  </a:cubicBezTo>
                  <a:cubicBezTo>
                    <a:pt x="101" y="56"/>
                    <a:pt x="101" y="55"/>
                    <a:pt x="101" y="55"/>
                  </a:cubicBezTo>
                  <a:cubicBezTo>
                    <a:pt x="101" y="55"/>
                    <a:pt x="102" y="55"/>
                    <a:pt x="102" y="54"/>
                  </a:cubicBezTo>
                  <a:cubicBezTo>
                    <a:pt x="102" y="54"/>
                    <a:pt x="102" y="54"/>
                    <a:pt x="102" y="53"/>
                  </a:cubicBezTo>
                  <a:cubicBezTo>
                    <a:pt x="102" y="53"/>
                    <a:pt x="102" y="53"/>
                    <a:pt x="102" y="52"/>
                  </a:cubicBezTo>
                  <a:cubicBezTo>
                    <a:pt x="102" y="52"/>
                    <a:pt x="101" y="52"/>
                    <a:pt x="101" y="51"/>
                  </a:cubicBezTo>
                  <a:cubicBezTo>
                    <a:pt x="101" y="51"/>
                    <a:pt x="101" y="51"/>
                    <a:pt x="101" y="51"/>
                  </a:cubicBezTo>
                  <a:cubicBezTo>
                    <a:pt x="102" y="50"/>
                    <a:pt x="102" y="51"/>
                    <a:pt x="102" y="50"/>
                  </a:cubicBezTo>
                  <a:cubicBezTo>
                    <a:pt x="102" y="50"/>
                    <a:pt x="102" y="50"/>
                    <a:pt x="102" y="49"/>
                  </a:cubicBezTo>
                  <a:cubicBezTo>
                    <a:pt x="102" y="49"/>
                    <a:pt x="103" y="49"/>
                    <a:pt x="103" y="49"/>
                  </a:cubicBezTo>
                  <a:cubicBezTo>
                    <a:pt x="103" y="49"/>
                    <a:pt x="104" y="48"/>
                    <a:pt x="104" y="48"/>
                  </a:cubicBezTo>
                  <a:cubicBezTo>
                    <a:pt x="104" y="48"/>
                    <a:pt x="104" y="47"/>
                    <a:pt x="104" y="47"/>
                  </a:cubicBezTo>
                  <a:cubicBezTo>
                    <a:pt x="104" y="47"/>
                    <a:pt x="105" y="47"/>
                    <a:pt x="105" y="46"/>
                  </a:cubicBezTo>
                  <a:cubicBezTo>
                    <a:pt x="105" y="46"/>
                    <a:pt x="105" y="46"/>
                    <a:pt x="106" y="46"/>
                  </a:cubicBezTo>
                  <a:cubicBezTo>
                    <a:pt x="106" y="46"/>
                    <a:pt x="106" y="46"/>
                    <a:pt x="106" y="46"/>
                  </a:cubicBezTo>
                  <a:cubicBezTo>
                    <a:pt x="107" y="46"/>
                    <a:pt x="107" y="46"/>
                    <a:pt x="107" y="46"/>
                  </a:cubicBezTo>
                  <a:cubicBezTo>
                    <a:pt x="108" y="46"/>
                    <a:pt x="108" y="46"/>
                    <a:pt x="108" y="46"/>
                  </a:cubicBezTo>
                  <a:cubicBezTo>
                    <a:pt x="108" y="46"/>
                    <a:pt x="108" y="47"/>
                    <a:pt x="108" y="47"/>
                  </a:cubicBezTo>
                  <a:cubicBezTo>
                    <a:pt x="108" y="47"/>
                    <a:pt x="108" y="47"/>
                    <a:pt x="109" y="47"/>
                  </a:cubicBezTo>
                  <a:cubicBezTo>
                    <a:pt x="109" y="47"/>
                    <a:pt x="109" y="46"/>
                    <a:pt x="109" y="46"/>
                  </a:cubicBezTo>
                  <a:cubicBezTo>
                    <a:pt x="109" y="46"/>
                    <a:pt x="109" y="46"/>
                    <a:pt x="109" y="46"/>
                  </a:cubicBezTo>
                  <a:cubicBezTo>
                    <a:pt x="109" y="45"/>
                    <a:pt x="109" y="45"/>
                    <a:pt x="109" y="45"/>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52" name="Freeform 1055"/>
            <p:cNvSpPr>
              <a:spLocks/>
            </p:cNvSpPr>
            <p:nvPr/>
          </p:nvSpPr>
          <p:spPr bwMode="auto">
            <a:xfrm>
              <a:off x="9055915" y="3406469"/>
              <a:ext cx="160444" cy="270337"/>
            </a:xfrm>
            <a:custGeom>
              <a:avLst/>
              <a:gdLst>
                <a:gd name="T0" fmla="*/ 16 w 17"/>
                <a:gd name="T1" fmla="*/ 1 h 29"/>
                <a:gd name="T2" fmla="*/ 16 w 17"/>
                <a:gd name="T3" fmla="*/ 0 h 29"/>
                <a:gd name="T4" fmla="*/ 15 w 17"/>
                <a:gd name="T5" fmla="*/ 1 h 29"/>
                <a:gd name="T6" fmla="*/ 14 w 17"/>
                <a:gd name="T7" fmla="*/ 1 h 29"/>
                <a:gd name="T8" fmla="*/ 13 w 17"/>
                <a:gd name="T9" fmla="*/ 3 h 29"/>
                <a:gd name="T10" fmla="*/ 12 w 17"/>
                <a:gd name="T11" fmla="*/ 5 h 29"/>
                <a:gd name="T12" fmla="*/ 10 w 17"/>
                <a:gd name="T13" fmla="*/ 5 h 29"/>
                <a:gd name="T14" fmla="*/ 10 w 17"/>
                <a:gd name="T15" fmla="*/ 5 h 29"/>
                <a:gd name="T16" fmla="*/ 9 w 17"/>
                <a:gd name="T17" fmla="*/ 8 h 29"/>
                <a:gd name="T18" fmla="*/ 7 w 17"/>
                <a:gd name="T19" fmla="*/ 9 h 29"/>
                <a:gd name="T20" fmla="*/ 7 w 17"/>
                <a:gd name="T21" fmla="*/ 9 h 29"/>
                <a:gd name="T22" fmla="*/ 5 w 17"/>
                <a:gd name="T23" fmla="*/ 8 h 29"/>
                <a:gd name="T24" fmla="*/ 5 w 17"/>
                <a:gd name="T25" fmla="*/ 9 h 29"/>
                <a:gd name="T26" fmla="*/ 4 w 17"/>
                <a:gd name="T27" fmla="*/ 10 h 29"/>
                <a:gd name="T28" fmla="*/ 4 w 17"/>
                <a:gd name="T29" fmla="*/ 11 h 29"/>
                <a:gd name="T30" fmla="*/ 3 w 17"/>
                <a:gd name="T31" fmla="*/ 13 h 29"/>
                <a:gd name="T32" fmla="*/ 2 w 17"/>
                <a:gd name="T33" fmla="*/ 14 h 29"/>
                <a:gd name="T34" fmla="*/ 1 w 17"/>
                <a:gd name="T35" fmla="*/ 15 h 29"/>
                <a:gd name="T36" fmla="*/ 0 w 17"/>
                <a:gd name="T37" fmla="*/ 17 h 29"/>
                <a:gd name="T38" fmla="*/ 0 w 17"/>
                <a:gd name="T39" fmla="*/ 18 h 29"/>
                <a:gd name="T40" fmla="*/ 1 w 17"/>
                <a:gd name="T41" fmla="*/ 19 h 29"/>
                <a:gd name="T42" fmla="*/ 2 w 17"/>
                <a:gd name="T43" fmla="*/ 18 h 29"/>
                <a:gd name="T44" fmla="*/ 3 w 17"/>
                <a:gd name="T45" fmla="*/ 19 h 29"/>
                <a:gd name="T46" fmla="*/ 4 w 17"/>
                <a:gd name="T47" fmla="*/ 19 h 29"/>
                <a:gd name="T48" fmla="*/ 4 w 17"/>
                <a:gd name="T49" fmla="*/ 21 h 29"/>
                <a:gd name="T50" fmla="*/ 4 w 17"/>
                <a:gd name="T51" fmla="*/ 23 h 29"/>
                <a:gd name="T52" fmla="*/ 5 w 17"/>
                <a:gd name="T53" fmla="*/ 24 h 29"/>
                <a:gd name="T54" fmla="*/ 5 w 17"/>
                <a:gd name="T55" fmla="*/ 26 h 29"/>
                <a:gd name="T56" fmla="*/ 4 w 17"/>
                <a:gd name="T57" fmla="*/ 27 h 29"/>
                <a:gd name="T58" fmla="*/ 5 w 17"/>
                <a:gd name="T59" fmla="*/ 27 h 29"/>
                <a:gd name="T60" fmla="*/ 6 w 17"/>
                <a:gd name="T61" fmla="*/ 28 h 29"/>
                <a:gd name="T62" fmla="*/ 7 w 17"/>
                <a:gd name="T63" fmla="*/ 28 h 29"/>
                <a:gd name="T64" fmla="*/ 8 w 17"/>
                <a:gd name="T65" fmla="*/ 28 h 29"/>
                <a:gd name="T66" fmla="*/ 9 w 17"/>
                <a:gd name="T67" fmla="*/ 28 h 29"/>
                <a:gd name="T68" fmla="*/ 11 w 17"/>
                <a:gd name="T69" fmla="*/ 28 h 29"/>
                <a:gd name="T70" fmla="*/ 12 w 17"/>
                <a:gd name="T71" fmla="*/ 27 h 29"/>
                <a:gd name="T72" fmla="*/ 13 w 17"/>
                <a:gd name="T73" fmla="*/ 25 h 29"/>
                <a:gd name="T74" fmla="*/ 15 w 17"/>
                <a:gd name="T75" fmla="*/ 25 h 29"/>
                <a:gd name="T76" fmla="*/ 16 w 17"/>
                <a:gd name="T77" fmla="*/ 25 h 29"/>
                <a:gd name="T78" fmla="*/ 17 w 17"/>
                <a:gd name="T79" fmla="*/ 23 h 29"/>
                <a:gd name="T80" fmla="*/ 14 w 17"/>
                <a:gd name="T81" fmla="*/ 21 h 29"/>
                <a:gd name="T82" fmla="*/ 12 w 17"/>
                <a:gd name="T83" fmla="*/ 20 h 29"/>
                <a:gd name="T84" fmla="*/ 11 w 17"/>
                <a:gd name="T85" fmla="*/ 20 h 29"/>
                <a:gd name="T86" fmla="*/ 12 w 17"/>
                <a:gd name="T87" fmla="*/ 20 h 29"/>
                <a:gd name="T88" fmla="*/ 12 w 17"/>
                <a:gd name="T89" fmla="*/ 18 h 29"/>
                <a:gd name="T90" fmla="*/ 11 w 17"/>
                <a:gd name="T91" fmla="*/ 17 h 29"/>
                <a:gd name="T92" fmla="*/ 11 w 17"/>
                <a:gd name="T93" fmla="*/ 16 h 29"/>
                <a:gd name="T94" fmla="*/ 12 w 17"/>
                <a:gd name="T95" fmla="*/ 16 h 29"/>
                <a:gd name="T96" fmla="*/ 13 w 17"/>
                <a:gd name="T97" fmla="*/ 15 h 29"/>
                <a:gd name="T98" fmla="*/ 15 w 17"/>
                <a:gd name="T99" fmla="*/ 14 h 29"/>
                <a:gd name="T100" fmla="*/ 16 w 17"/>
                <a:gd name="T101" fmla="*/ 12 h 29"/>
                <a:gd name="T102" fmla="*/ 17 w 17"/>
                <a:gd name="T103" fmla="*/ 9 h 29"/>
                <a:gd name="T104" fmla="*/ 15 w 17"/>
                <a:gd name="T105" fmla="*/ 6 h 29"/>
                <a:gd name="T106" fmla="*/ 15 w 17"/>
                <a:gd name="T107" fmla="*/ 3 h 29"/>
                <a:gd name="T108" fmla="*/ 17 w 17"/>
                <a:gd name="T109" fmla="*/ 2 h 29"/>
                <a:gd name="T110" fmla="*/ 16 w 17"/>
                <a:gd name="T111"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 h="29">
                  <a:moveTo>
                    <a:pt x="16" y="1"/>
                  </a:moveTo>
                  <a:cubicBezTo>
                    <a:pt x="16" y="1"/>
                    <a:pt x="16" y="1"/>
                    <a:pt x="16" y="1"/>
                  </a:cubicBezTo>
                  <a:cubicBezTo>
                    <a:pt x="16" y="1"/>
                    <a:pt x="16" y="1"/>
                    <a:pt x="16" y="1"/>
                  </a:cubicBezTo>
                  <a:cubicBezTo>
                    <a:pt x="16" y="1"/>
                    <a:pt x="16" y="1"/>
                    <a:pt x="16" y="1"/>
                  </a:cubicBezTo>
                  <a:cubicBezTo>
                    <a:pt x="16" y="1"/>
                    <a:pt x="16" y="1"/>
                    <a:pt x="16" y="1"/>
                  </a:cubicBezTo>
                  <a:cubicBezTo>
                    <a:pt x="16" y="0"/>
                    <a:pt x="16" y="0"/>
                    <a:pt x="16" y="0"/>
                  </a:cubicBezTo>
                  <a:cubicBezTo>
                    <a:pt x="16" y="1"/>
                    <a:pt x="16" y="1"/>
                    <a:pt x="16" y="1"/>
                  </a:cubicBezTo>
                  <a:cubicBezTo>
                    <a:pt x="15" y="1"/>
                    <a:pt x="15" y="1"/>
                    <a:pt x="15" y="1"/>
                  </a:cubicBezTo>
                  <a:cubicBezTo>
                    <a:pt x="15" y="1"/>
                    <a:pt x="15" y="1"/>
                    <a:pt x="15" y="1"/>
                  </a:cubicBezTo>
                  <a:cubicBezTo>
                    <a:pt x="15" y="1"/>
                    <a:pt x="15" y="1"/>
                    <a:pt x="15" y="1"/>
                  </a:cubicBezTo>
                  <a:cubicBezTo>
                    <a:pt x="14" y="1"/>
                    <a:pt x="14" y="1"/>
                    <a:pt x="14" y="1"/>
                  </a:cubicBezTo>
                  <a:cubicBezTo>
                    <a:pt x="14" y="1"/>
                    <a:pt x="14" y="1"/>
                    <a:pt x="14" y="1"/>
                  </a:cubicBezTo>
                  <a:cubicBezTo>
                    <a:pt x="14" y="1"/>
                    <a:pt x="14" y="1"/>
                    <a:pt x="14" y="2"/>
                  </a:cubicBezTo>
                  <a:cubicBezTo>
                    <a:pt x="14" y="2"/>
                    <a:pt x="13" y="2"/>
                    <a:pt x="13" y="3"/>
                  </a:cubicBezTo>
                  <a:cubicBezTo>
                    <a:pt x="13" y="3"/>
                    <a:pt x="13" y="3"/>
                    <a:pt x="13" y="3"/>
                  </a:cubicBezTo>
                  <a:cubicBezTo>
                    <a:pt x="13" y="3"/>
                    <a:pt x="13" y="3"/>
                    <a:pt x="13" y="3"/>
                  </a:cubicBezTo>
                  <a:cubicBezTo>
                    <a:pt x="13" y="3"/>
                    <a:pt x="12" y="4"/>
                    <a:pt x="12" y="4"/>
                  </a:cubicBezTo>
                  <a:cubicBezTo>
                    <a:pt x="12" y="4"/>
                    <a:pt x="12" y="4"/>
                    <a:pt x="12" y="5"/>
                  </a:cubicBezTo>
                  <a:cubicBezTo>
                    <a:pt x="12" y="5"/>
                    <a:pt x="12" y="5"/>
                    <a:pt x="12" y="5"/>
                  </a:cubicBezTo>
                  <a:cubicBezTo>
                    <a:pt x="11" y="5"/>
                    <a:pt x="11" y="5"/>
                    <a:pt x="11" y="5"/>
                  </a:cubicBezTo>
                  <a:cubicBezTo>
                    <a:pt x="11" y="5"/>
                    <a:pt x="10" y="5"/>
                    <a:pt x="10" y="5"/>
                  </a:cubicBezTo>
                  <a:cubicBezTo>
                    <a:pt x="10" y="5"/>
                    <a:pt x="10" y="5"/>
                    <a:pt x="10" y="5"/>
                  </a:cubicBezTo>
                  <a:cubicBezTo>
                    <a:pt x="10" y="5"/>
                    <a:pt x="10" y="5"/>
                    <a:pt x="10" y="5"/>
                  </a:cubicBezTo>
                  <a:cubicBezTo>
                    <a:pt x="10" y="5"/>
                    <a:pt x="10" y="5"/>
                    <a:pt x="10" y="5"/>
                  </a:cubicBezTo>
                  <a:cubicBezTo>
                    <a:pt x="10" y="6"/>
                    <a:pt x="10" y="6"/>
                    <a:pt x="10" y="7"/>
                  </a:cubicBezTo>
                  <a:cubicBezTo>
                    <a:pt x="11" y="7"/>
                    <a:pt x="10" y="7"/>
                    <a:pt x="10" y="8"/>
                  </a:cubicBezTo>
                  <a:cubicBezTo>
                    <a:pt x="10" y="8"/>
                    <a:pt x="10" y="8"/>
                    <a:pt x="9" y="8"/>
                  </a:cubicBezTo>
                  <a:cubicBezTo>
                    <a:pt x="9" y="9"/>
                    <a:pt x="8" y="9"/>
                    <a:pt x="8" y="9"/>
                  </a:cubicBezTo>
                  <a:cubicBezTo>
                    <a:pt x="8" y="9"/>
                    <a:pt x="8" y="9"/>
                    <a:pt x="8" y="9"/>
                  </a:cubicBezTo>
                  <a:cubicBezTo>
                    <a:pt x="8" y="9"/>
                    <a:pt x="7" y="9"/>
                    <a:pt x="7" y="9"/>
                  </a:cubicBezTo>
                  <a:cubicBezTo>
                    <a:pt x="7" y="9"/>
                    <a:pt x="7" y="9"/>
                    <a:pt x="7" y="9"/>
                  </a:cubicBezTo>
                  <a:cubicBezTo>
                    <a:pt x="7" y="9"/>
                    <a:pt x="7" y="9"/>
                    <a:pt x="7" y="9"/>
                  </a:cubicBezTo>
                  <a:cubicBezTo>
                    <a:pt x="7" y="9"/>
                    <a:pt x="7" y="9"/>
                    <a:pt x="7" y="9"/>
                  </a:cubicBezTo>
                  <a:cubicBezTo>
                    <a:pt x="6" y="9"/>
                    <a:pt x="6" y="9"/>
                    <a:pt x="6" y="9"/>
                  </a:cubicBezTo>
                  <a:cubicBezTo>
                    <a:pt x="6" y="9"/>
                    <a:pt x="6" y="9"/>
                    <a:pt x="6" y="9"/>
                  </a:cubicBezTo>
                  <a:cubicBezTo>
                    <a:pt x="5" y="9"/>
                    <a:pt x="5" y="9"/>
                    <a:pt x="5" y="8"/>
                  </a:cubicBezTo>
                  <a:cubicBezTo>
                    <a:pt x="5" y="8"/>
                    <a:pt x="5" y="8"/>
                    <a:pt x="5" y="8"/>
                  </a:cubicBezTo>
                  <a:cubicBezTo>
                    <a:pt x="5" y="8"/>
                    <a:pt x="5" y="8"/>
                    <a:pt x="5" y="8"/>
                  </a:cubicBezTo>
                  <a:cubicBezTo>
                    <a:pt x="5" y="8"/>
                    <a:pt x="5" y="9"/>
                    <a:pt x="5" y="9"/>
                  </a:cubicBezTo>
                  <a:cubicBezTo>
                    <a:pt x="5" y="9"/>
                    <a:pt x="5" y="9"/>
                    <a:pt x="4" y="9"/>
                  </a:cubicBezTo>
                  <a:cubicBezTo>
                    <a:pt x="4" y="10"/>
                    <a:pt x="4" y="10"/>
                    <a:pt x="4" y="10"/>
                  </a:cubicBezTo>
                  <a:cubicBezTo>
                    <a:pt x="4" y="10"/>
                    <a:pt x="4" y="10"/>
                    <a:pt x="4" y="10"/>
                  </a:cubicBezTo>
                  <a:cubicBezTo>
                    <a:pt x="4" y="10"/>
                    <a:pt x="4" y="10"/>
                    <a:pt x="4" y="10"/>
                  </a:cubicBezTo>
                  <a:cubicBezTo>
                    <a:pt x="4" y="10"/>
                    <a:pt x="4" y="10"/>
                    <a:pt x="4" y="10"/>
                  </a:cubicBezTo>
                  <a:cubicBezTo>
                    <a:pt x="4" y="10"/>
                    <a:pt x="4" y="11"/>
                    <a:pt x="4" y="11"/>
                  </a:cubicBezTo>
                  <a:cubicBezTo>
                    <a:pt x="4" y="11"/>
                    <a:pt x="4" y="12"/>
                    <a:pt x="4" y="12"/>
                  </a:cubicBezTo>
                  <a:cubicBezTo>
                    <a:pt x="3" y="12"/>
                    <a:pt x="3" y="13"/>
                    <a:pt x="3" y="13"/>
                  </a:cubicBezTo>
                  <a:cubicBezTo>
                    <a:pt x="3" y="13"/>
                    <a:pt x="3" y="13"/>
                    <a:pt x="3" y="13"/>
                  </a:cubicBezTo>
                  <a:cubicBezTo>
                    <a:pt x="2" y="13"/>
                    <a:pt x="2" y="13"/>
                    <a:pt x="2" y="13"/>
                  </a:cubicBezTo>
                  <a:cubicBezTo>
                    <a:pt x="2" y="14"/>
                    <a:pt x="2" y="14"/>
                    <a:pt x="2" y="14"/>
                  </a:cubicBezTo>
                  <a:cubicBezTo>
                    <a:pt x="2" y="14"/>
                    <a:pt x="2" y="14"/>
                    <a:pt x="2" y="14"/>
                  </a:cubicBezTo>
                  <a:cubicBezTo>
                    <a:pt x="1" y="14"/>
                    <a:pt x="1" y="14"/>
                    <a:pt x="1" y="14"/>
                  </a:cubicBezTo>
                  <a:cubicBezTo>
                    <a:pt x="1" y="14"/>
                    <a:pt x="1" y="14"/>
                    <a:pt x="1" y="14"/>
                  </a:cubicBezTo>
                  <a:cubicBezTo>
                    <a:pt x="1" y="14"/>
                    <a:pt x="1" y="15"/>
                    <a:pt x="1" y="15"/>
                  </a:cubicBezTo>
                  <a:cubicBezTo>
                    <a:pt x="1" y="15"/>
                    <a:pt x="1" y="16"/>
                    <a:pt x="1" y="16"/>
                  </a:cubicBezTo>
                  <a:cubicBezTo>
                    <a:pt x="0" y="16"/>
                    <a:pt x="0" y="16"/>
                    <a:pt x="0" y="16"/>
                  </a:cubicBezTo>
                  <a:cubicBezTo>
                    <a:pt x="0" y="16"/>
                    <a:pt x="0" y="17"/>
                    <a:pt x="0" y="17"/>
                  </a:cubicBezTo>
                  <a:cubicBezTo>
                    <a:pt x="0" y="17"/>
                    <a:pt x="0" y="17"/>
                    <a:pt x="0" y="17"/>
                  </a:cubicBezTo>
                  <a:cubicBezTo>
                    <a:pt x="0" y="17"/>
                    <a:pt x="0" y="18"/>
                    <a:pt x="0" y="18"/>
                  </a:cubicBezTo>
                  <a:cubicBezTo>
                    <a:pt x="0" y="18"/>
                    <a:pt x="0" y="18"/>
                    <a:pt x="0" y="18"/>
                  </a:cubicBezTo>
                  <a:cubicBezTo>
                    <a:pt x="0" y="18"/>
                    <a:pt x="0" y="18"/>
                    <a:pt x="1" y="18"/>
                  </a:cubicBezTo>
                  <a:cubicBezTo>
                    <a:pt x="1" y="18"/>
                    <a:pt x="1" y="19"/>
                    <a:pt x="1" y="19"/>
                  </a:cubicBezTo>
                  <a:cubicBezTo>
                    <a:pt x="1" y="19"/>
                    <a:pt x="1" y="19"/>
                    <a:pt x="1" y="19"/>
                  </a:cubicBezTo>
                  <a:cubicBezTo>
                    <a:pt x="1" y="19"/>
                    <a:pt x="2" y="18"/>
                    <a:pt x="2" y="18"/>
                  </a:cubicBezTo>
                  <a:cubicBezTo>
                    <a:pt x="2" y="18"/>
                    <a:pt x="1" y="18"/>
                    <a:pt x="1" y="18"/>
                  </a:cubicBezTo>
                  <a:cubicBezTo>
                    <a:pt x="1" y="18"/>
                    <a:pt x="2" y="18"/>
                    <a:pt x="2" y="18"/>
                  </a:cubicBezTo>
                  <a:cubicBezTo>
                    <a:pt x="2" y="18"/>
                    <a:pt x="2" y="18"/>
                    <a:pt x="2" y="18"/>
                  </a:cubicBezTo>
                  <a:cubicBezTo>
                    <a:pt x="2" y="18"/>
                    <a:pt x="2" y="18"/>
                    <a:pt x="2" y="18"/>
                  </a:cubicBezTo>
                  <a:cubicBezTo>
                    <a:pt x="3" y="19"/>
                    <a:pt x="2" y="19"/>
                    <a:pt x="3" y="19"/>
                  </a:cubicBezTo>
                  <a:cubicBezTo>
                    <a:pt x="3" y="19"/>
                    <a:pt x="3" y="19"/>
                    <a:pt x="3" y="19"/>
                  </a:cubicBezTo>
                  <a:cubicBezTo>
                    <a:pt x="3" y="19"/>
                    <a:pt x="3" y="19"/>
                    <a:pt x="3" y="19"/>
                  </a:cubicBezTo>
                  <a:cubicBezTo>
                    <a:pt x="4" y="19"/>
                    <a:pt x="4" y="19"/>
                    <a:pt x="4" y="19"/>
                  </a:cubicBezTo>
                  <a:cubicBezTo>
                    <a:pt x="4" y="19"/>
                    <a:pt x="4" y="20"/>
                    <a:pt x="4" y="20"/>
                  </a:cubicBezTo>
                  <a:cubicBezTo>
                    <a:pt x="4" y="20"/>
                    <a:pt x="4" y="20"/>
                    <a:pt x="4" y="20"/>
                  </a:cubicBezTo>
                  <a:cubicBezTo>
                    <a:pt x="4" y="20"/>
                    <a:pt x="4" y="20"/>
                    <a:pt x="4" y="21"/>
                  </a:cubicBezTo>
                  <a:cubicBezTo>
                    <a:pt x="4" y="21"/>
                    <a:pt x="4" y="21"/>
                    <a:pt x="4" y="21"/>
                  </a:cubicBezTo>
                  <a:cubicBezTo>
                    <a:pt x="4" y="22"/>
                    <a:pt x="4" y="22"/>
                    <a:pt x="4" y="22"/>
                  </a:cubicBezTo>
                  <a:cubicBezTo>
                    <a:pt x="4" y="22"/>
                    <a:pt x="4" y="23"/>
                    <a:pt x="4" y="23"/>
                  </a:cubicBezTo>
                  <a:cubicBezTo>
                    <a:pt x="4" y="23"/>
                    <a:pt x="5" y="23"/>
                    <a:pt x="5" y="23"/>
                  </a:cubicBezTo>
                  <a:cubicBezTo>
                    <a:pt x="5" y="23"/>
                    <a:pt x="5" y="23"/>
                    <a:pt x="5" y="24"/>
                  </a:cubicBezTo>
                  <a:cubicBezTo>
                    <a:pt x="5" y="24"/>
                    <a:pt x="5" y="24"/>
                    <a:pt x="5" y="24"/>
                  </a:cubicBezTo>
                  <a:cubicBezTo>
                    <a:pt x="5" y="24"/>
                    <a:pt x="4" y="24"/>
                    <a:pt x="4" y="24"/>
                  </a:cubicBezTo>
                  <a:cubicBezTo>
                    <a:pt x="4" y="25"/>
                    <a:pt x="4" y="25"/>
                    <a:pt x="4" y="25"/>
                  </a:cubicBezTo>
                  <a:cubicBezTo>
                    <a:pt x="4" y="25"/>
                    <a:pt x="5" y="25"/>
                    <a:pt x="5" y="26"/>
                  </a:cubicBezTo>
                  <a:cubicBezTo>
                    <a:pt x="5" y="26"/>
                    <a:pt x="5" y="26"/>
                    <a:pt x="5" y="26"/>
                  </a:cubicBezTo>
                  <a:cubicBezTo>
                    <a:pt x="5" y="26"/>
                    <a:pt x="5" y="26"/>
                    <a:pt x="4" y="27"/>
                  </a:cubicBezTo>
                  <a:cubicBezTo>
                    <a:pt x="4" y="27"/>
                    <a:pt x="4" y="27"/>
                    <a:pt x="4" y="27"/>
                  </a:cubicBezTo>
                  <a:cubicBezTo>
                    <a:pt x="4" y="27"/>
                    <a:pt x="4" y="28"/>
                    <a:pt x="4" y="28"/>
                  </a:cubicBezTo>
                  <a:cubicBezTo>
                    <a:pt x="4" y="28"/>
                    <a:pt x="5" y="28"/>
                    <a:pt x="5" y="28"/>
                  </a:cubicBezTo>
                  <a:cubicBezTo>
                    <a:pt x="5" y="28"/>
                    <a:pt x="5" y="27"/>
                    <a:pt x="5" y="27"/>
                  </a:cubicBezTo>
                  <a:cubicBezTo>
                    <a:pt x="5" y="27"/>
                    <a:pt x="5" y="27"/>
                    <a:pt x="6" y="27"/>
                  </a:cubicBezTo>
                  <a:cubicBezTo>
                    <a:pt x="6" y="27"/>
                    <a:pt x="6" y="28"/>
                    <a:pt x="6" y="28"/>
                  </a:cubicBezTo>
                  <a:cubicBezTo>
                    <a:pt x="6" y="28"/>
                    <a:pt x="6" y="28"/>
                    <a:pt x="6" y="28"/>
                  </a:cubicBezTo>
                  <a:cubicBezTo>
                    <a:pt x="6" y="28"/>
                    <a:pt x="6" y="28"/>
                    <a:pt x="6" y="28"/>
                  </a:cubicBezTo>
                  <a:cubicBezTo>
                    <a:pt x="6" y="28"/>
                    <a:pt x="7" y="28"/>
                    <a:pt x="7" y="28"/>
                  </a:cubicBezTo>
                  <a:cubicBezTo>
                    <a:pt x="7" y="28"/>
                    <a:pt x="7" y="28"/>
                    <a:pt x="7" y="28"/>
                  </a:cubicBezTo>
                  <a:cubicBezTo>
                    <a:pt x="7" y="28"/>
                    <a:pt x="7" y="29"/>
                    <a:pt x="7" y="29"/>
                  </a:cubicBezTo>
                  <a:cubicBezTo>
                    <a:pt x="7" y="29"/>
                    <a:pt x="8" y="29"/>
                    <a:pt x="8" y="28"/>
                  </a:cubicBezTo>
                  <a:cubicBezTo>
                    <a:pt x="8" y="28"/>
                    <a:pt x="8" y="28"/>
                    <a:pt x="8" y="28"/>
                  </a:cubicBezTo>
                  <a:cubicBezTo>
                    <a:pt x="8" y="28"/>
                    <a:pt x="8" y="28"/>
                    <a:pt x="8" y="28"/>
                  </a:cubicBezTo>
                  <a:cubicBezTo>
                    <a:pt x="8" y="28"/>
                    <a:pt x="9" y="28"/>
                    <a:pt x="9" y="28"/>
                  </a:cubicBezTo>
                  <a:cubicBezTo>
                    <a:pt x="9" y="28"/>
                    <a:pt x="9" y="28"/>
                    <a:pt x="9" y="28"/>
                  </a:cubicBezTo>
                  <a:cubicBezTo>
                    <a:pt x="9" y="28"/>
                    <a:pt x="10" y="28"/>
                    <a:pt x="10" y="28"/>
                  </a:cubicBezTo>
                  <a:cubicBezTo>
                    <a:pt x="10" y="28"/>
                    <a:pt x="10" y="28"/>
                    <a:pt x="11" y="28"/>
                  </a:cubicBezTo>
                  <a:cubicBezTo>
                    <a:pt x="11" y="28"/>
                    <a:pt x="11" y="28"/>
                    <a:pt x="11" y="28"/>
                  </a:cubicBezTo>
                  <a:cubicBezTo>
                    <a:pt x="11" y="28"/>
                    <a:pt x="11" y="28"/>
                    <a:pt x="11" y="28"/>
                  </a:cubicBezTo>
                  <a:cubicBezTo>
                    <a:pt x="11" y="28"/>
                    <a:pt x="11" y="27"/>
                    <a:pt x="12" y="27"/>
                  </a:cubicBezTo>
                  <a:cubicBezTo>
                    <a:pt x="12" y="27"/>
                    <a:pt x="12" y="27"/>
                    <a:pt x="12" y="27"/>
                  </a:cubicBezTo>
                  <a:cubicBezTo>
                    <a:pt x="12" y="26"/>
                    <a:pt x="12" y="26"/>
                    <a:pt x="12" y="26"/>
                  </a:cubicBezTo>
                  <a:cubicBezTo>
                    <a:pt x="12" y="26"/>
                    <a:pt x="13" y="25"/>
                    <a:pt x="13" y="25"/>
                  </a:cubicBezTo>
                  <a:cubicBezTo>
                    <a:pt x="13" y="25"/>
                    <a:pt x="13" y="25"/>
                    <a:pt x="13" y="25"/>
                  </a:cubicBezTo>
                  <a:cubicBezTo>
                    <a:pt x="13" y="25"/>
                    <a:pt x="14" y="25"/>
                    <a:pt x="14" y="25"/>
                  </a:cubicBezTo>
                  <a:cubicBezTo>
                    <a:pt x="14" y="25"/>
                    <a:pt x="14" y="25"/>
                    <a:pt x="15" y="25"/>
                  </a:cubicBezTo>
                  <a:cubicBezTo>
                    <a:pt x="15" y="25"/>
                    <a:pt x="15" y="25"/>
                    <a:pt x="15" y="25"/>
                  </a:cubicBezTo>
                  <a:cubicBezTo>
                    <a:pt x="15" y="25"/>
                    <a:pt x="15" y="25"/>
                    <a:pt x="16" y="25"/>
                  </a:cubicBezTo>
                  <a:cubicBezTo>
                    <a:pt x="16" y="25"/>
                    <a:pt x="16" y="25"/>
                    <a:pt x="16" y="25"/>
                  </a:cubicBezTo>
                  <a:cubicBezTo>
                    <a:pt x="16" y="25"/>
                    <a:pt x="16" y="25"/>
                    <a:pt x="16" y="25"/>
                  </a:cubicBezTo>
                  <a:cubicBezTo>
                    <a:pt x="16" y="24"/>
                    <a:pt x="16" y="24"/>
                    <a:pt x="16" y="24"/>
                  </a:cubicBezTo>
                  <a:cubicBezTo>
                    <a:pt x="16" y="24"/>
                    <a:pt x="17" y="24"/>
                    <a:pt x="17" y="24"/>
                  </a:cubicBezTo>
                  <a:cubicBezTo>
                    <a:pt x="17" y="24"/>
                    <a:pt x="17" y="24"/>
                    <a:pt x="17" y="23"/>
                  </a:cubicBezTo>
                  <a:cubicBezTo>
                    <a:pt x="17" y="23"/>
                    <a:pt x="16" y="23"/>
                    <a:pt x="16" y="22"/>
                  </a:cubicBezTo>
                  <a:cubicBezTo>
                    <a:pt x="16" y="22"/>
                    <a:pt x="15" y="22"/>
                    <a:pt x="15" y="21"/>
                  </a:cubicBezTo>
                  <a:cubicBezTo>
                    <a:pt x="15" y="21"/>
                    <a:pt x="15" y="21"/>
                    <a:pt x="14" y="21"/>
                  </a:cubicBezTo>
                  <a:cubicBezTo>
                    <a:pt x="14" y="21"/>
                    <a:pt x="14" y="21"/>
                    <a:pt x="14" y="20"/>
                  </a:cubicBezTo>
                  <a:cubicBezTo>
                    <a:pt x="13" y="20"/>
                    <a:pt x="13" y="20"/>
                    <a:pt x="13" y="20"/>
                  </a:cubicBezTo>
                  <a:cubicBezTo>
                    <a:pt x="13" y="20"/>
                    <a:pt x="13" y="20"/>
                    <a:pt x="12" y="20"/>
                  </a:cubicBezTo>
                  <a:cubicBezTo>
                    <a:pt x="12" y="20"/>
                    <a:pt x="12" y="20"/>
                    <a:pt x="12" y="20"/>
                  </a:cubicBezTo>
                  <a:cubicBezTo>
                    <a:pt x="12" y="20"/>
                    <a:pt x="12" y="20"/>
                    <a:pt x="12" y="20"/>
                  </a:cubicBezTo>
                  <a:cubicBezTo>
                    <a:pt x="11" y="20"/>
                    <a:pt x="11" y="20"/>
                    <a:pt x="11" y="20"/>
                  </a:cubicBezTo>
                  <a:cubicBezTo>
                    <a:pt x="11" y="20"/>
                    <a:pt x="11" y="20"/>
                    <a:pt x="11" y="20"/>
                  </a:cubicBezTo>
                  <a:cubicBezTo>
                    <a:pt x="11" y="20"/>
                    <a:pt x="11" y="20"/>
                    <a:pt x="12" y="20"/>
                  </a:cubicBezTo>
                  <a:cubicBezTo>
                    <a:pt x="12" y="20"/>
                    <a:pt x="12" y="20"/>
                    <a:pt x="12" y="20"/>
                  </a:cubicBezTo>
                  <a:cubicBezTo>
                    <a:pt x="12" y="20"/>
                    <a:pt x="12" y="19"/>
                    <a:pt x="12" y="19"/>
                  </a:cubicBezTo>
                  <a:cubicBezTo>
                    <a:pt x="12" y="19"/>
                    <a:pt x="12" y="19"/>
                    <a:pt x="12" y="19"/>
                  </a:cubicBezTo>
                  <a:cubicBezTo>
                    <a:pt x="12" y="18"/>
                    <a:pt x="12" y="18"/>
                    <a:pt x="12" y="18"/>
                  </a:cubicBezTo>
                  <a:cubicBezTo>
                    <a:pt x="12" y="18"/>
                    <a:pt x="12" y="18"/>
                    <a:pt x="11" y="17"/>
                  </a:cubicBezTo>
                  <a:cubicBezTo>
                    <a:pt x="11" y="17"/>
                    <a:pt x="11" y="17"/>
                    <a:pt x="11" y="17"/>
                  </a:cubicBezTo>
                  <a:cubicBezTo>
                    <a:pt x="11" y="17"/>
                    <a:pt x="11" y="17"/>
                    <a:pt x="11" y="17"/>
                  </a:cubicBezTo>
                  <a:cubicBezTo>
                    <a:pt x="11" y="17"/>
                    <a:pt x="10" y="17"/>
                    <a:pt x="10" y="16"/>
                  </a:cubicBezTo>
                  <a:cubicBezTo>
                    <a:pt x="10" y="16"/>
                    <a:pt x="10" y="16"/>
                    <a:pt x="11" y="16"/>
                  </a:cubicBezTo>
                  <a:cubicBezTo>
                    <a:pt x="11" y="16"/>
                    <a:pt x="11" y="16"/>
                    <a:pt x="11" y="16"/>
                  </a:cubicBezTo>
                  <a:cubicBezTo>
                    <a:pt x="11" y="16"/>
                    <a:pt x="12" y="17"/>
                    <a:pt x="12" y="17"/>
                  </a:cubicBezTo>
                  <a:cubicBezTo>
                    <a:pt x="12" y="16"/>
                    <a:pt x="12" y="16"/>
                    <a:pt x="12" y="16"/>
                  </a:cubicBezTo>
                  <a:cubicBezTo>
                    <a:pt x="12" y="16"/>
                    <a:pt x="12" y="16"/>
                    <a:pt x="12" y="16"/>
                  </a:cubicBezTo>
                  <a:cubicBezTo>
                    <a:pt x="12" y="16"/>
                    <a:pt x="12" y="16"/>
                    <a:pt x="13" y="16"/>
                  </a:cubicBezTo>
                  <a:cubicBezTo>
                    <a:pt x="13" y="16"/>
                    <a:pt x="13" y="16"/>
                    <a:pt x="13" y="16"/>
                  </a:cubicBezTo>
                  <a:cubicBezTo>
                    <a:pt x="13" y="15"/>
                    <a:pt x="13" y="15"/>
                    <a:pt x="13" y="15"/>
                  </a:cubicBezTo>
                  <a:cubicBezTo>
                    <a:pt x="13" y="15"/>
                    <a:pt x="14" y="15"/>
                    <a:pt x="14" y="15"/>
                  </a:cubicBezTo>
                  <a:cubicBezTo>
                    <a:pt x="14" y="15"/>
                    <a:pt x="14" y="15"/>
                    <a:pt x="14" y="15"/>
                  </a:cubicBezTo>
                  <a:cubicBezTo>
                    <a:pt x="14" y="15"/>
                    <a:pt x="15" y="15"/>
                    <a:pt x="15" y="14"/>
                  </a:cubicBezTo>
                  <a:cubicBezTo>
                    <a:pt x="15" y="14"/>
                    <a:pt x="14" y="14"/>
                    <a:pt x="15" y="13"/>
                  </a:cubicBezTo>
                  <a:cubicBezTo>
                    <a:pt x="15" y="13"/>
                    <a:pt x="15" y="13"/>
                    <a:pt x="15" y="12"/>
                  </a:cubicBezTo>
                  <a:cubicBezTo>
                    <a:pt x="15" y="12"/>
                    <a:pt x="15" y="12"/>
                    <a:pt x="16" y="12"/>
                  </a:cubicBezTo>
                  <a:cubicBezTo>
                    <a:pt x="16" y="11"/>
                    <a:pt x="16" y="11"/>
                    <a:pt x="16" y="10"/>
                  </a:cubicBezTo>
                  <a:cubicBezTo>
                    <a:pt x="16" y="10"/>
                    <a:pt x="17" y="10"/>
                    <a:pt x="17" y="10"/>
                  </a:cubicBezTo>
                  <a:cubicBezTo>
                    <a:pt x="17" y="9"/>
                    <a:pt x="17" y="9"/>
                    <a:pt x="17" y="9"/>
                  </a:cubicBezTo>
                  <a:cubicBezTo>
                    <a:pt x="16" y="9"/>
                    <a:pt x="16" y="8"/>
                    <a:pt x="16" y="8"/>
                  </a:cubicBezTo>
                  <a:cubicBezTo>
                    <a:pt x="16" y="8"/>
                    <a:pt x="16" y="7"/>
                    <a:pt x="15" y="7"/>
                  </a:cubicBezTo>
                  <a:cubicBezTo>
                    <a:pt x="15" y="7"/>
                    <a:pt x="15" y="6"/>
                    <a:pt x="15" y="6"/>
                  </a:cubicBezTo>
                  <a:cubicBezTo>
                    <a:pt x="15" y="5"/>
                    <a:pt x="15" y="5"/>
                    <a:pt x="15" y="4"/>
                  </a:cubicBezTo>
                  <a:cubicBezTo>
                    <a:pt x="15" y="4"/>
                    <a:pt x="15" y="4"/>
                    <a:pt x="15" y="4"/>
                  </a:cubicBezTo>
                  <a:cubicBezTo>
                    <a:pt x="15" y="3"/>
                    <a:pt x="15" y="3"/>
                    <a:pt x="15" y="3"/>
                  </a:cubicBezTo>
                  <a:cubicBezTo>
                    <a:pt x="16" y="3"/>
                    <a:pt x="16" y="3"/>
                    <a:pt x="16" y="3"/>
                  </a:cubicBezTo>
                  <a:cubicBezTo>
                    <a:pt x="16" y="3"/>
                    <a:pt x="16" y="3"/>
                    <a:pt x="17" y="3"/>
                  </a:cubicBezTo>
                  <a:cubicBezTo>
                    <a:pt x="17" y="3"/>
                    <a:pt x="17" y="2"/>
                    <a:pt x="17" y="2"/>
                  </a:cubicBezTo>
                  <a:cubicBezTo>
                    <a:pt x="17" y="2"/>
                    <a:pt x="17" y="2"/>
                    <a:pt x="17" y="2"/>
                  </a:cubicBezTo>
                  <a:cubicBezTo>
                    <a:pt x="17" y="2"/>
                    <a:pt x="17" y="1"/>
                    <a:pt x="17" y="1"/>
                  </a:cubicBezTo>
                  <a:cubicBezTo>
                    <a:pt x="17" y="1"/>
                    <a:pt x="17" y="1"/>
                    <a:pt x="16"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53" name="Freeform 1057"/>
            <p:cNvSpPr>
              <a:spLocks/>
            </p:cNvSpPr>
            <p:nvPr/>
          </p:nvSpPr>
          <p:spPr bwMode="auto">
            <a:xfrm>
              <a:off x="9159215" y="3630651"/>
              <a:ext cx="149455" cy="213194"/>
            </a:xfrm>
            <a:custGeom>
              <a:avLst/>
              <a:gdLst>
                <a:gd name="T0" fmla="*/ 14 w 16"/>
                <a:gd name="T1" fmla="*/ 13 h 23"/>
                <a:gd name="T2" fmla="*/ 14 w 16"/>
                <a:gd name="T3" fmla="*/ 12 h 23"/>
                <a:gd name="T4" fmla="*/ 13 w 16"/>
                <a:gd name="T5" fmla="*/ 10 h 23"/>
                <a:gd name="T6" fmla="*/ 13 w 16"/>
                <a:gd name="T7" fmla="*/ 7 h 23"/>
                <a:gd name="T8" fmla="*/ 12 w 16"/>
                <a:gd name="T9" fmla="*/ 5 h 23"/>
                <a:gd name="T10" fmla="*/ 10 w 16"/>
                <a:gd name="T11" fmla="*/ 4 h 23"/>
                <a:gd name="T12" fmla="*/ 8 w 16"/>
                <a:gd name="T13" fmla="*/ 2 h 23"/>
                <a:gd name="T14" fmla="*/ 6 w 16"/>
                <a:gd name="T15" fmla="*/ 0 h 23"/>
                <a:gd name="T16" fmla="*/ 6 w 16"/>
                <a:gd name="T17" fmla="*/ 1 h 23"/>
                <a:gd name="T18" fmla="*/ 4 w 16"/>
                <a:gd name="T19" fmla="*/ 2 h 23"/>
                <a:gd name="T20" fmla="*/ 4 w 16"/>
                <a:gd name="T21" fmla="*/ 2 h 23"/>
                <a:gd name="T22" fmla="*/ 3 w 16"/>
                <a:gd name="T23" fmla="*/ 2 h 23"/>
                <a:gd name="T24" fmla="*/ 2 w 16"/>
                <a:gd name="T25" fmla="*/ 2 h 23"/>
                <a:gd name="T26" fmla="*/ 2 w 16"/>
                <a:gd name="T27" fmla="*/ 2 h 23"/>
                <a:gd name="T28" fmla="*/ 1 w 16"/>
                <a:gd name="T29" fmla="*/ 4 h 23"/>
                <a:gd name="T30" fmla="*/ 0 w 16"/>
                <a:gd name="T31" fmla="*/ 5 h 23"/>
                <a:gd name="T32" fmla="*/ 2 w 16"/>
                <a:gd name="T33" fmla="*/ 6 h 23"/>
                <a:gd name="T34" fmla="*/ 3 w 16"/>
                <a:gd name="T35" fmla="*/ 8 h 23"/>
                <a:gd name="T36" fmla="*/ 3 w 16"/>
                <a:gd name="T37" fmla="*/ 9 h 23"/>
                <a:gd name="T38" fmla="*/ 1 w 16"/>
                <a:gd name="T39" fmla="*/ 9 h 23"/>
                <a:gd name="T40" fmla="*/ 2 w 16"/>
                <a:gd name="T41" fmla="*/ 10 h 23"/>
                <a:gd name="T42" fmla="*/ 4 w 16"/>
                <a:gd name="T43" fmla="*/ 13 h 23"/>
                <a:gd name="T44" fmla="*/ 5 w 16"/>
                <a:gd name="T45" fmla="*/ 14 h 23"/>
                <a:gd name="T46" fmla="*/ 5 w 16"/>
                <a:gd name="T47" fmla="*/ 15 h 23"/>
                <a:gd name="T48" fmla="*/ 5 w 16"/>
                <a:gd name="T49" fmla="*/ 16 h 23"/>
                <a:gd name="T50" fmla="*/ 5 w 16"/>
                <a:gd name="T51" fmla="*/ 17 h 23"/>
                <a:gd name="T52" fmla="*/ 5 w 16"/>
                <a:gd name="T53" fmla="*/ 19 h 23"/>
                <a:gd name="T54" fmla="*/ 6 w 16"/>
                <a:gd name="T55" fmla="*/ 20 h 23"/>
                <a:gd name="T56" fmla="*/ 6 w 16"/>
                <a:gd name="T57" fmla="*/ 21 h 23"/>
                <a:gd name="T58" fmla="*/ 7 w 16"/>
                <a:gd name="T59" fmla="*/ 22 h 23"/>
                <a:gd name="T60" fmla="*/ 8 w 16"/>
                <a:gd name="T61" fmla="*/ 22 h 23"/>
                <a:gd name="T62" fmla="*/ 8 w 16"/>
                <a:gd name="T63" fmla="*/ 21 h 23"/>
                <a:gd name="T64" fmla="*/ 9 w 16"/>
                <a:gd name="T65" fmla="*/ 21 h 23"/>
                <a:gd name="T66" fmla="*/ 10 w 16"/>
                <a:gd name="T67" fmla="*/ 21 h 23"/>
                <a:gd name="T68" fmla="*/ 10 w 16"/>
                <a:gd name="T69" fmla="*/ 20 h 23"/>
                <a:gd name="T70" fmla="*/ 10 w 16"/>
                <a:gd name="T71" fmla="*/ 20 h 23"/>
                <a:gd name="T72" fmla="*/ 10 w 16"/>
                <a:gd name="T73" fmla="*/ 19 h 23"/>
                <a:gd name="T74" fmla="*/ 11 w 16"/>
                <a:gd name="T75" fmla="*/ 18 h 23"/>
                <a:gd name="T76" fmla="*/ 12 w 16"/>
                <a:gd name="T77" fmla="*/ 19 h 23"/>
                <a:gd name="T78" fmla="*/ 13 w 16"/>
                <a:gd name="T79" fmla="*/ 19 h 23"/>
                <a:gd name="T80" fmla="*/ 13 w 16"/>
                <a:gd name="T81" fmla="*/ 18 h 23"/>
                <a:gd name="T82" fmla="*/ 15 w 16"/>
                <a:gd name="T83" fmla="*/ 18 h 23"/>
                <a:gd name="T84" fmla="*/ 15 w 16"/>
                <a:gd name="T85"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 h="23">
                  <a:moveTo>
                    <a:pt x="15" y="15"/>
                  </a:moveTo>
                  <a:cubicBezTo>
                    <a:pt x="15" y="15"/>
                    <a:pt x="15" y="14"/>
                    <a:pt x="15" y="14"/>
                  </a:cubicBezTo>
                  <a:cubicBezTo>
                    <a:pt x="15" y="14"/>
                    <a:pt x="14" y="13"/>
                    <a:pt x="14" y="13"/>
                  </a:cubicBezTo>
                  <a:cubicBezTo>
                    <a:pt x="14" y="13"/>
                    <a:pt x="14" y="12"/>
                    <a:pt x="14" y="12"/>
                  </a:cubicBezTo>
                  <a:cubicBezTo>
                    <a:pt x="14" y="12"/>
                    <a:pt x="14" y="12"/>
                    <a:pt x="13" y="12"/>
                  </a:cubicBezTo>
                  <a:cubicBezTo>
                    <a:pt x="13" y="12"/>
                    <a:pt x="14" y="12"/>
                    <a:pt x="14" y="12"/>
                  </a:cubicBezTo>
                  <a:cubicBezTo>
                    <a:pt x="14" y="11"/>
                    <a:pt x="14" y="11"/>
                    <a:pt x="14" y="11"/>
                  </a:cubicBezTo>
                  <a:cubicBezTo>
                    <a:pt x="14" y="11"/>
                    <a:pt x="13" y="10"/>
                    <a:pt x="13" y="10"/>
                  </a:cubicBezTo>
                  <a:cubicBezTo>
                    <a:pt x="13" y="10"/>
                    <a:pt x="13" y="10"/>
                    <a:pt x="13" y="10"/>
                  </a:cubicBezTo>
                  <a:cubicBezTo>
                    <a:pt x="13" y="10"/>
                    <a:pt x="13" y="10"/>
                    <a:pt x="13" y="9"/>
                  </a:cubicBezTo>
                  <a:cubicBezTo>
                    <a:pt x="12" y="9"/>
                    <a:pt x="13" y="8"/>
                    <a:pt x="13" y="8"/>
                  </a:cubicBezTo>
                  <a:cubicBezTo>
                    <a:pt x="13" y="8"/>
                    <a:pt x="13" y="8"/>
                    <a:pt x="13" y="7"/>
                  </a:cubicBezTo>
                  <a:cubicBezTo>
                    <a:pt x="13" y="7"/>
                    <a:pt x="13" y="7"/>
                    <a:pt x="13" y="7"/>
                  </a:cubicBezTo>
                  <a:cubicBezTo>
                    <a:pt x="13" y="7"/>
                    <a:pt x="12" y="6"/>
                    <a:pt x="12" y="6"/>
                  </a:cubicBezTo>
                  <a:cubicBezTo>
                    <a:pt x="12" y="6"/>
                    <a:pt x="12" y="6"/>
                    <a:pt x="12" y="5"/>
                  </a:cubicBezTo>
                  <a:cubicBezTo>
                    <a:pt x="12" y="5"/>
                    <a:pt x="12" y="5"/>
                    <a:pt x="11" y="5"/>
                  </a:cubicBezTo>
                  <a:cubicBezTo>
                    <a:pt x="11" y="5"/>
                    <a:pt x="11" y="5"/>
                    <a:pt x="11" y="5"/>
                  </a:cubicBezTo>
                  <a:cubicBezTo>
                    <a:pt x="11" y="5"/>
                    <a:pt x="11" y="4"/>
                    <a:pt x="10" y="4"/>
                  </a:cubicBezTo>
                  <a:cubicBezTo>
                    <a:pt x="10" y="4"/>
                    <a:pt x="10" y="3"/>
                    <a:pt x="10" y="3"/>
                  </a:cubicBezTo>
                  <a:cubicBezTo>
                    <a:pt x="9" y="3"/>
                    <a:pt x="9" y="3"/>
                    <a:pt x="9" y="3"/>
                  </a:cubicBezTo>
                  <a:cubicBezTo>
                    <a:pt x="8" y="2"/>
                    <a:pt x="8" y="2"/>
                    <a:pt x="8" y="2"/>
                  </a:cubicBezTo>
                  <a:cubicBezTo>
                    <a:pt x="8" y="2"/>
                    <a:pt x="7" y="1"/>
                    <a:pt x="7" y="1"/>
                  </a:cubicBezTo>
                  <a:cubicBezTo>
                    <a:pt x="7" y="1"/>
                    <a:pt x="7" y="1"/>
                    <a:pt x="7" y="0"/>
                  </a:cubicBezTo>
                  <a:cubicBezTo>
                    <a:pt x="7" y="0"/>
                    <a:pt x="7" y="0"/>
                    <a:pt x="6" y="0"/>
                  </a:cubicBezTo>
                  <a:cubicBezTo>
                    <a:pt x="6" y="0"/>
                    <a:pt x="6" y="0"/>
                    <a:pt x="6" y="0"/>
                  </a:cubicBezTo>
                  <a:cubicBezTo>
                    <a:pt x="6" y="0"/>
                    <a:pt x="6" y="0"/>
                    <a:pt x="6" y="0"/>
                  </a:cubicBezTo>
                  <a:cubicBezTo>
                    <a:pt x="6" y="1"/>
                    <a:pt x="6" y="1"/>
                    <a:pt x="6" y="1"/>
                  </a:cubicBezTo>
                  <a:cubicBezTo>
                    <a:pt x="6" y="1"/>
                    <a:pt x="6" y="1"/>
                    <a:pt x="5" y="1"/>
                  </a:cubicBezTo>
                  <a:cubicBezTo>
                    <a:pt x="5" y="1"/>
                    <a:pt x="5" y="2"/>
                    <a:pt x="5" y="2"/>
                  </a:cubicBezTo>
                  <a:cubicBezTo>
                    <a:pt x="5" y="2"/>
                    <a:pt x="5" y="2"/>
                    <a:pt x="4" y="2"/>
                  </a:cubicBezTo>
                  <a:cubicBezTo>
                    <a:pt x="4" y="2"/>
                    <a:pt x="4" y="2"/>
                    <a:pt x="4" y="2"/>
                  </a:cubicBezTo>
                  <a:cubicBezTo>
                    <a:pt x="4" y="2"/>
                    <a:pt x="4" y="2"/>
                    <a:pt x="4" y="2"/>
                  </a:cubicBezTo>
                  <a:cubicBezTo>
                    <a:pt x="4" y="2"/>
                    <a:pt x="4" y="2"/>
                    <a:pt x="4" y="2"/>
                  </a:cubicBezTo>
                  <a:cubicBezTo>
                    <a:pt x="4" y="2"/>
                    <a:pt x="3" y="2"/>
                    <a:pt x="3" y="2"/>
                  </a:cubicBezTo>
                  <a:cubicBezTo>
                    <a:pt x="3" y="2"/>
                    <a:pt x="3" y="2"/>
                    <a:pt x="3" y="2"/>
                  </a:cubicBezTo>
                  <a:cubicBezTo>
                    <a:pt x="3" y="2"/>
                    <a:pt x="3" y="2"/>
                    <a:pt x="3" y="2"/>
                  </a:cubicBezTo>
                  <a:cubicBezTo>
                    <a:pt x="3" y="2"/>
                    <a:pt x="2" y="2"/>
                    <a:pt x="2" y="2"/>
                  </a:cubicBezTo>
                  <a:cubicBezTo>
                    <a:pt x="2" y="2"/>
                    <a:pt x="2" y="2"/>
                    <a:pt x="2" y="2"/>
                  </a:cubicBezTo>
                  <a:cubicBezTo>
                    <a:pt x="2" y="2"/>
                    <a:pt x="2" y="2"/>
                    <a:pt x="2" y="2"/>
                  </a:cubicBezTo>
                  <a:cubicBezTo>
                    <a:pt x="2" y="2"/>
                    <a:pt x="2" y="2"/>
                    <a:pt x="2" y="2"/>
                  </a:cubicBezTo>
                  <a:cubicBezTo>
                    <a:pt x="2" y="2"/>
                    <a:pt x="2" y="2"/>
                    <a:pt x="2" y="2"/>
                  </a:cubicBezTo>
                  <a:cubicBezTo>
                    <a:pt x="2" y="2"/>
                    <a:pt x="2" y="2"/>
                    <a:pt x="2" y="2"/>
                  </a:cubicBezTo>
                  <a:cubicBezTo>
                    <a:pt x="2" y="3"/>
                    <a:pt x="2" y="3"/>
                    <a:pt x="2" y="3"/>
                  </a:cubicBezTo>
                  <a:cubicBezTo>
                    <a:pt x="2" y="3"/>
                    <a:pt x="2" y="3"/>
                    <a:pt x="1" y="3"/>
                  </a:cubicBezTo>
                  <a:cubicBezTo>
                    <a:pt x="1" y="3"/>
                    <a:pt x="1" y="4"/>
                    <a:pt x="1" y="4"/>
                  </a:cubicBezTo>
                  <a:cubicBezTo>
                    <a:pt x="1" y="4"/>
                    <a:pt x="1" y="4"/>
                    <a:pt x="1" y="4"/>
                  </a:cubicBezTo>
                  <a:cubicBezTo>
                    <a:pt x="1" y="5"/>
                    <a:pt x="1" y="5"/>
                    <a:pt x="1" y="5"/>
                  </a:cubicBezTo>
                  <a:cubicBezTo>
                    <a:pt x="0" y="5"/>
                    <a:pt x="0" y="5"/>
                    <a:pt x="0" y="5"/>
                  </a:cubicBezTo>
                  <a:cubicBezTo>
                    <a:pt x="0" y="5"/>
                    <a:pt x="0" y="5"/>
                    <a:pt x="0" y="5"/>
                  </a:cubicBezTo>
                  <a:cubicBezTo>
                    <a:pt x="0" y="5"/>
                    <a:pt x="1" y="5"/>
                    <a:pt x="1" y="6"/>
                  </a:cubicBezTo>
                  <a:cubicBezTo>
                    <a:pt x="1" y="6"/>
                    <a:pt x="2" y="6"/>
                    <a:pt x="2" y="6"/>
                  </a:cubicBezTo>
                  <a:cubicBezTo>
                    <a:pt x="2" y="7"/>
                    <a:pt x="2" y="7"/>
                    <a:pt x="2" y="7"/>
                  </a:cubicBezTo>
                  <a:cubicBezTo>
                    <a:pt x="2" y="7"/>
                    <a:pt x="3" y="7"/>
                    <a:pt x="3" y="7"/>
                  </a:cubicBezTo>
                  <a:cubicBezTo>
                    <a:pt x="3" y="7"/>
                    <a:pt x="3" y="8"/>
                    <a:pt x="3" y="8"/>
                  </a:cubicBezTo>
                  <a:cubicBezTo>
                    <a:pt x="3" y="8"/>
                    <a:pt x="3" y="8"/>
                    <a:pt x="3" y="8"/>
                  </a:cubicBezTo>
                  <a:cubicBezTo>
                    <a:pt x="4" y="8"/>
                    <a:pt x="4" y="9"/>
                    <a:pt x="3" y="9"/>
                  </a:cubicBezTo>
                  <a:cubicBezTo>
                    <a:pt x="3" y="9"/>
                    <a:pt x="3" y="9"/>
                    <a:pt x="3" y="9"/>
                  </a:cubicBezTo>
                  <a:cubicBezTo>
                    <a:pt x="3" y="9"/>
                    <a:pt x="2" y="9"/>
                    <a:pt x="2" y="9"/>
                  </a:cubicBezTo>
                  <a:cubicBezTo>
                    <a:pt x="2" y="8"/>
                    <a:pt x="2" y="8"/>
                    <a:pt x="1" y="8"/>
                  </a:cubicBezTo>
                  <a:cubicBezTo>
                    <a:pt x="1" y="9"/>
                    <a:pt x="1" y="9"/>
                    <a:pt x="1" y="9"/>
                  </a:cubicBezTo>
                  <a:cubicBezTo>
                    <a:pt x="1" y="9"/>
                    <a:pt x="1" y="9"/>
                    <a:pt x="1" y="9"/>
                  </a:cubicBezTo>
                  <a:cubicBezTo>
                    <a:pt x="1" y="10"/>
                    <a:pt x="1" y="10"/>
                    <a:pt x="2" y="10"/>
                  </a:cubicBezTo>
                  <a:cubicBezTo>
                    <a:pt x="2" y="10"/>
                    <a:pt x="2" y="10"/>
                    <a:pt x="2" y="10"/>
                  </a:cubicBezTo>
                  <a:cubicBezTo>
                    <a:pt x="3" y="10"/>
                    <a:pt x="3" y="11"/>
                    <a:pt x="3" y="11"/>
                  </a:cubicBezTo>
                  <a:cubicBezTo>
                    <a:pt x="3" y="11"/>
                    <a:pt x="3" y="12"/>
                    <a:pt x="3" y="12"/>
                  </a:cubicBezTo>
                  <a:cubicBezTo>
                    <a:pt x="3" y="12"/>
                    <a:pt x="3" y="13"/>
                    <a:pt x="4" y="13"/>
                  </a:cubicBezTo>
                  <a:cubicBezTo>
                    <a:pt x="4" y="13"/>
                    <a:pt x="4" y="13"/>
                    <a:pt x="4" y="14"/>
                  </a:cubicBezTo>
                  <a:cubicBezTo>
                    <a:pt x="4" y="14"/>
                    <a:pt x="5" y="14"/>
                    <a:pt x="5" y="14"/>
                  </a:cubicBezTo>
                  <a:cubicBezTo>
                    <a:pt x="5" y="14"/>
                    <a:pt x="5" y="14"/>
                    <a:pt x="5" y="14"/>
                  </a:cubicBezTo>
                  <a:cubicBezTo>
                    <a:pt x="6" y="14"/>
                    <a:pt x="6" y="14"/>
                    <a:pt x="6" y="14"/>
                  </a:cubicBezTo>
                  <a:cubicBezTo>
                    <a:pt x="6" y="14"/>
                    <a:pt x="6" y="15"/>
                    <a:pt x="6" y="15"/>
                  </a:cubicBezTo>
                  <a:cubicBezTo>
                    <a:pt x="6" y="15"/>
                    <a:pt x="5" y="15"/>
                    <a:pt x="5" y="15"/>
                  </a:cubicBezTo>
                  <a:cubicBezTo>
                    <a:pt x="5" y="15"/>
                    <a:pt x="5" y="15"/>
                    <a:pt x="5" y="15"/>
                  </a:cubicBezTo>
                  <a:cubicBezTo>
                    <a:pt x="5" y="15"/>
                    <a:pt x="5" y="15"/>
                    <a:pt x="5" y="15"/>
                  </a:cubicBezTo>
                  <a:cubicBezTo>
                    <a:pt x="5" y="15"/>
                    <a:pt x="5" y="16"/>
                    <a:pt x="5" y="16"/>
                  </a:cubicBezTo>
                  <a:cubicBezTo>
                    <a:pt x="5" y="16"/>
                    <a:pt x="5" y="16"/>
                    <a:pt x="5" y="16"/>
                  </a:cubicBezTo>
                  <a:cubicBezTo>
                    <a:pt x="5" y="17"/>
                    <a:pt x="5" y="17"/>
                    <a:pt x="5" y="17"/>
                  </a:cubicBezTo>
                  <a:cubicBezTo>
                    <a:pt x="5" y="17"/>
                    <a:pt x="5" y="17"/>
                    <a:pt x="5" y="17"/>
                  </a:cubicBezTo>
                  <a:cubicBezTo>
                    <a:pt x="5" y="17"/>
                    <a:pt x="4" y="18"/>
                    <a:pt x="4" y="18"/>
                  </a:cubicBezTo>
                  <a:cubicBezTo>
                    <a:pt x="4" y="18"/>
                    <a:pt x="4" y="18"/>
                    <a:pt x="4" y="18"/>
                  </a:cubicBezTo>
                  <a:cubicBezTo>
                    <a:pt x="4" y="18"/>
                    <a:pt x="5" y="19"/>
                    <a:pt x="5" y="19"/>
                  </a:cubicBezTo>
                  <a:cubicBezTo>
                    <a:pt x="5" y="19"/>
                    <a:pt x="5" y="19"/>
                    <a:pt x="5" y="19"/>
                  </a:cubicBezTo>
                  <a:cubicBezTo>
                    <a:pt x="5" y="19"/>
                    <a:pt x="6" y="19"/>
                    <a:pt x="6" y="20"/>
                  </a:cubicBezTo>
                  <a:cubicBezTo>
                    <a:pt x="6" y="20"/>
                    <a:pt x="6" y="20"/>
                    <a:pt x="6" y="20"/>
                  </a:cubicBezTo>
                  <a:cubicBezTo>
                    <a:pt x="6" y="20"/>
                    <a:pt x="6" y="20"/>
                    <a:pt x="6" y="20"/>
                  </a:cubicBezTo>
                  <a:cubicBezTo>
                    <a:pt x="6" y="21"/>
                    <a:pt x="6" y="21"/>
                    <a:pt x="6" y="21"/>
                  </a:cubicBezTo>
                  <a:cubicBezTo>
                    <a:pt x="6" y="21"/>
                    <a:pt x="6" y="21"/>
                    <a:pt x="6" y="21"/>
                  </a:cubicBezTo>
                  <a:cubicBezTo>
                    <a:pt x="6" y="21"/>
                    <a:pt x="6" y="21"/>
                    <a:pt x="6" y="21"/>
                  </a:cubicBezTo>
                  <a:cubicBezTo>
                    <a:pt x="6" y="21"/>
                    <a:pt x="6" y="21"/>
                    <a:pt x="6" y="21"/>
                  </a:cubicBezTo>
                  <a:cubicBezTo>
                    <a:pt x="6" y="22"/>
                    <a:pt x="6" y="22"/>
                    <a:pt x="7" y="22"/>
                  </a:cubicBezTo>
                  <a:cubicBezTo>
                    <a:pt x="7" y="22"/>
                    <a:pt x="7" y="23"/>
                    <a:pt x="7" y="23"/>
                  </a:cubicBezTo>
                  <a:cubicBezTo>
                    <a:pt x="7" y="23"/>
                    <a:pt x="7" y="22"/>
                    <a:pt x="7" y="22"/>
                  </a:cubicBezTo>
                  <a:cubicBezTo>
                    <a:pt x="7" y="22"/>
                    <a:pt x="7" y="22"/>
                    <a:pt x="8" y="22"/>
                  </a:cubicBezTo>
                  <a:cubicBezTo>
                    <a:pt x="8" y="22"/>
                    <a:pt x="8" y="21"/>
                    <a:pt x="8" y="21"/>
                  </a:cubicBezTo>
                  <a:cubicBezTo>
                    <a:pt x="8" y="21"/>
                    <a:pt x="8" y="21"/>
                    <a:pt x="8" y="21"/>
                  </a:cubicBezTo>
                  <a:cubicBezTo>
                    <a:pt x="8" y="21"/>
                    <a:pt x="8" y="21"/>
                    <a:pt x="8" y="21"/>
                  </a:cubicBezTo>
                  <a:cubicBezTo>
                    <a:pt x="8" y="20"/>
                    <a:pt x="8" y="20"/>
                    <a:pt x="8" y="20"/>
                  </a:cubicBezTo>
                  <a:cubicBezTo>
                    <a:pt x="8" y="20"/>
                    <a:pt x="9" y="20"/>
                    <a:pt x="9" y="20"/>
                  </a:cubicBezTo>
                  <a:cubicBezTo>
                    <a:pt x="9" y="20"/>
                    <a:pt x="9" y="20"/>
                    <a:pt x="9" y="21"/>
                  </a:cubicBezTo>
                  <a:cubicBezTo>
                    <a:pt x="9" y="21"/>
                    <a:pt x="9" y="21"/>
                    <a:pt x="9" y="21"/>
                  </a:cubicBezTo>
                  <a:cubicBezTo>
                    <a:pt x="9" y="21"/>
                    <a:pt x="9" y="21"/>
                    <a:pt x="9" y="21"/>
                  </a:cubicBezTo>
                  <a:cubicBezTo>
                    <a:pt x="9" y="21"/>
                    <a:pt x="10" y="21"/>
                    <a:pt x="10" y="21"/>
                  </a:cubicBezTo>
                  <a:cubicBezTo>
                    <a:pt x="10" y="21"/>
                    <a:pt x="10" y="21"/>
                    <a:pt x="10" y="21"/>
                  </a:cubicBezTo>
                  <a:cubicBezTo>
                    <a:pt x="10" y="20"/>
                    <a:pt x="10" y="20"/>
                    <a:pt x="10" y="20"/>
                  </a:cubicBezTo>
                  <a:cubicBezTo>
                    <a:pt x="10" y="20"/>
                    <a:pt x="9" y="20"/>
                    <a:pt x="10" y="20"/>
                  </a:cubicBezTo>
                  <a:cubicBezTo>
                    <a:pt x="10" y="20"/>
                    <a:pt x="10" y="20"/>
                    <a:pt x="10" y="20"/>
                  </a:cubicBezTo>
                  <a:cubicBezTo>
                    <a:pt x="10" y="20"/>
                    <a:pt x="10" y="20"/>
                    <a:pt x="10" y="20"/>
                  </a:cubicBezTo>
                  <a:cubicBezTo>
                    <a:pt x="10" y="20"/>
                    <a:pt x="10" y="20"/>
                    <a:pt x="10" y="20"/>
                  </a:cubicBezTo>
                  <a:cubicBezTo>
                    <a:pt x="10" y="20"/>
                    <a:pt x="10" y="20"/>
                    <a:pt x="10" y="20"/>
                  </a:cubicBezTo>
                  <a:cubicBezTo>
                    <a:pt x="10" y="19"/>
                    <a:pt x="10" y="19"/>
                    <a:pt x="10" y="19"/>
                  </a:cubicBezTo>
                  <a:cubicBezTo>
                    <a:pt x="10" y="19"/>
                    <a:pt x="10" y="19"/>
                    <a:pt x="10" y="19"/>
                  </a:cubicBezTo>
                  <a:cubicBezTo>
                    <a:pt x="10" y="19"/>
                    <a:pt x="10" y="19"/>
                    <a:pt x="10" y="19"/>
                  </a:cubicBezTo>
                  <a:cubicBezTo>
                    <a:pt x="10" y="19"/>
                    <a:pt x="10" y="19"/>
                    <a:pt x="11" y="18"/>
                  </a:cubicBezTo>
                  <a:cubicBezTo>
                    <a:pt x="11" y="18"/>
                    <a:pt x="11" y="18"/>
                    <a:pt x="11" y="18"/>
                  </a:cubicBezTo>
                  <a:cubicBezTo>
                    <a:pt x="11" y="18"/>
                    <a:pt x="11" y="18"/>
                    <a:pt x="11" y="18"/>
                  </a:cubicBezTo>
                  <a:cubicBezTo>
                    <a:pt x="11" y="18"/>
                    <a:pt x="12" y="19"/>
                    <a:pt x="12" y="19"/>
                  </a:cubicBezTo>
                  <a:cubicBezTo>
                    <a:pt x="12" y="19"/>
                    <a:pt x="12" y="19"/>
                    <a:pt x="12" y="19"/>
                  </a:cubicBezTo>
                  <a:cubicBezTo>
                    <a:pt x="12" y="19"/>
                    <a:pt x="12" y="19"/>
                    <a:pt x="12" y="19"/>
                  </a:cubicBezTo>
                  <a:cubicBezTo>
                    <a:pt x="12" y="20"/>
                    <a:pt x="13" y="20"/>
                    <a:pt x="13" y="19"/>
                  </a:cubicBezTo>
                  <a:cubicBezTo>
                    <a:pt x="13" y="19"/>
                    <a:pt x="13" y="19"/>
                    <a:pt x="13" y="19"/>
                  </a:cubicBezTo>
                  <a:cubicBezTo>
                    <a:pt x="13" y="19"/>
                    <a:pt x="13" y="19"/>
                    <a:pt x="13" y="18"/>
                  </a:cubicBezTo>
                  <a:cubicBezTo>
                    <a:pt x="13" y="18"/>
                    <a:pt x="13" y="18"/>
                    <a:pt x="13" y="18"/>
                  </a:cubicBezTo>
                  <a:cubicBezTo>
                    <a:pt x="13" y="18"/>
                    <a:pt x="13" y="18"/>
                    <a:pt x="13" y="18"/>
                  </a:cubicBezTo>
                  <a:cubicBezTo>
                    <a:pt x="13" y="18"/>
                    <a:pt x="13" y="18"/>
                    <a:pt x="14" y="18"/>
                  </a:cubicBezTo>
                  <a:cubicBezTo>
                    <a:pt x="14" y="18"/>
                    <a:pt x="14" y="18"/>
                    <a:pt x="14" y="18"/>
                  </a:cubicBezTo>
                  <a:cubicBezTo>
                    <a:pt x="14" y="18"/>
                    <a:pt x="15" y="18"/>
                    <a:pt x="15" y="18"/>
                  </a:cubicBezTo>
                  <a:cubicBezTo>
                    <a:pt x="15" y="18"/>
                    <a:pt x="15" y="18"/>
                    <a:pt x="15" y="18"/>
                  </a:cubicBezTo>
                  <a:cubicBezTo>
                    <a:pt x="15" y="18"/>
                    <a:pt x="15" y="18"/>
                    <a:pt x="15" y="18"/>
                  </a:cubicBezTo>
                  <a:cubicBezTo>
                    <a:pt x="15" y="18"/>
                    <a:pt x="15" y="18"/>
                    <a:pt x="15" y="18"/>
                  </a:cubicBezTo>
                  <a:cubicBezTo>
                    <a:pt x="15" y="18"/>
                    <a:pt x="15" y="17"/>
                    <a:pt x="15" y="17"/>
                  </a:cubicBezTo>
                  <a:cubicBezTo>
                    <a:pt x="16" y="17"/>
                    <a:pt x="15" y="16"/>
                    <a:pt x="15" y="15"/>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54" name="Freeform 1058"/>
            <p:cNvSpPr>
              <a:spLocks noEditPoints="1"/>
            </p:cNvSpPr>
            <p:nvPr/>
          </p:nvSpPr>
          <p:spPr bwMode="auto">
            <a:xfrm>
              <a:off x="7249271" y="3507571"/>
              <a:ext cx="327481" cy="186819"/>
            </a:xfrm>
            <a:custGeom>
              <a:avLst/>
              <a:gdLst>
                <a:gd name="T0" fmla="*/ 34 w 35"/>
                <a:gd name="T1" fmla="*/ 4 h 20"/>
                <a:gd name="T2" fmla="*/ 32 w 35"/>
                <a:gd name="T3" fmla="*/ 2 h 20"/>
                <a:gd name="T4" fmla="*/ 30 w 35"/>
                <a:gd name="T5" fmla="*/ 2 h 20"/>
                <a:gd name="T6" fmla="*/ 27 w 35"/>
                <a:gd name="T7" fmla="*/ 1 h 20"/>
                <a:gd name="T8" fmla="*/ 25 w 35"/>
                <a:gd name="T9" fmla="*/ 1 h 20"/>
                <a:gd name="T10" fmla="*/ 22 w 35"/>
                <a:gd name="T11" fmla="*/ 2 h 20"/>
                <a:gd name="T12" fmla="*/ 21 w 35"/>
                <a:gd name="T13" fmla="*/ 2 h 20"/>
                <a:gd name="T14" fmla="*/ 18 w 35"/>
                <a:gd name="T15" fmla="*/ 2 h 20"/>
                <a:gd name="T16" fmla="*/ 15 w 35"/>
                <a:gd name="T17" fmla="*/ 1 h 20"/>
                <a:gd name="T18" fmla="*/ 14 w 35"/>
                <a:gd name="T19" fmla="*/ 0 h 20"/>
                <a:gd name="T20" fmla="*/ 13 w 35"/>
                <a:gd name="T21" fmla="*/ 2 h 20"/>
                <a:gd name="T22" fmla="*/ 11 w 35"/>
                <a:gd name="T23" fmla="*/ 4 h 20"/>
                <a:gd name="T24" fmla="*/ 8 w 35"/>
                <a:gd name="T25" fmla="*/ 3 h 20"/>
                <a:gd name="T26" fmla="*/ 4 w 35"/>
                <a:gd name="T27" fmla="*/ 4 h 20"/>
                <a:gd name="T28" fmla="*/ 5 w 35"/>
                <a:gd name="T29" fmla="*/ 5 h 20"/>
                <a:gd name="T30" fmla="*/ 3 w 35"/>
                <a:gd name="T31" fmla="*/ 7 h 20"/>
                <a:gd name="T32" fmla="*/ 4 w 35"/>
                <a:gd name="T33" fmla="*/ 10 h 20"/>
                <a:gd name="T34" fmla="*/ 6 w 35"/>
                <a:gd name="T35" fmla="*/ 10 h 20"/>
                <a:gd name="T36" fmla="*/ 9 w 35"/>
                <a:gd name="T37" fmla="*/ 10 h 20"/>
                <a:gd name="T38" fmla="*/ 12 w 35"/>
                <a:gd name="T39" fmla="*/ 12 h 20"/>
                <a:gd name="T40" fmla="*/ 11 w 35"/>
                <a:gd name="T41" fmla="*/ 14 h 20"/>
                <a:gd name="T42" fmla="*/ 8 w 35"/>
                <a:gd name="T43" fmla="*/ 15 h 20"/>
                <a:gd name="T44" fmla="*/ 6 w 35"/>
                <a:gd name="T45" fmla="*/ 15 h 20"/>
                <a:gd name="T46" fmla="*/ 6 w 35"/>
                <a:gd name="T47" fmla="*/ 16 h 20"/>
                <a:gd name="T48" fmla="*/ 4 w 35"/>
                <a:gd name="T49" fmla="*/ 17 h 20"/>
                <a:gd name="T50" fmla="*/ 1 w 35"/>
                <a:gd name="T51" fmla="*/ 16 h 20"/>
                <a:gd name="T52" fmla="*/ 0 w 35"/>
                <a:gd name="T53" fmla="*/ 18 h 20"/>
                <a:gd name="T54" fmla="*/ 2 w 35"/>
                <a:gd name="T55" fmla="*/ 19 h 20"/>
                <a:gd name="T56" fmla="*/ 6 w 35"/>
                <a:gd name="T57" fmla="*/ 18 h 20"/>
                <a:gd name="T58" fmla="*/ 8 w 35"/>
                <a:gd name="T59" fmla="*/ 19 h 20"/>
                <a:gd name="T60" fmla="*/ 11 w 35"/>
                <a:gd name="T61" fmla="*/ 19 h 20"/>
                <a:gd name="T62" fmla="*/ 14 w 35"/>
                <a:gd name="T63" fmla="*/ 19 h 20"/>
                <a:gd name="T64" fmla="*/ 15 w 35"/>
                <a:gd name="T65" fmla="*/ 18 h 20"/>
                <a:gd name="T66" fmla="*/ 15 w 35"/>
                <a:gd name="T67" fmla="*/ 15 h 20"/>
                <a:gd name="T68" fmla="*/ 16 w 35"/>
                <a:gd name="T69" fmla="*/ 14 h 20"/>
                <a:gd name="T70" fmla="*/ 18 w 35"/>
                <a:gd name="T71" fmla="*/ 14 h 20"/>
                <a:gd name="T72" fmla="*/ 19 w 35"/>
                <a:gd name="T73" fmla="*/ 13 h 20"/>
                <a:gd name="T74" fmla="*/ 20 w 35"/>
                <a:gd name="T75" fmla="*/ 13 h 20"/>
                <a:gd name="T76" fmla="*/ 22 w 35"/>
                <a:gd name="T77" fmla="*/ 13 h 20"/>
                <a:gd name="T78" fmla="*/ 24 w 35"/>
                <a:gd name="T79" fmla="*/ 13 h 20"/>
                <a:gd name="T80" fmla="*/ 24 w 35"/>
                <a:gd name="T81" fmla="*/ 13 h 20"/>
                <a:gd name="T82" fmla="*/ 24 w 35"/>
                <a:gd name="T83" fmla="*/ 12 h 20"/>
                <a:gd name="T84" fmla="*/ 25 w 35"/>
                <a:gd name="T85" fmla="*/ 10 h 20"/>
                <a:gd name="T86" fmla="*/ 26 w 35"/>
                <a:gd name="T87" fmla="*/ 10 h 20"/>
                <a:gd name="T88" fmla="*/ 27 w 35"/>
                <a:gd name="T89" fmla="*/ 10 h 20"/>
                <a:gd name="T90" fmla="*/ 28 w 35"/>
                <a:gd name="T91" fmla="*/ 10 h 20"/>
                <a:gd name="T92" fmla="*/ 29 w 35"/>
                <a:gd name="T93" fmla="*/ 10 h 20"/>
                <a:gd name="T94" fmla="*/ 29 w 35"/>
                <a:gd name="T95" fmla="*/ 9 h 20"/>
                <a:gd name="T96" fmla="*/ 33 w 35"/>
                <a:gd name="T97" fmla="*/ 6 h 20"/>
                <a:gd name="T98" fmla="*/ 34 w 35"/>
                <a:gd name="T99" fmla="*/ 6 h 20"/>
                <a:gd name="T100" fmla="*/ 35 w 35"/>
                <a:gd name="T101" fmla="*/ 4 h 20"/>
                <a:gd name="T102" fmla="*/ 26 w 35"/>
                <a:gd name="T103" fmla="*/ 5 h 20"/>
                <a:gd name="T104" fmla="*/ 23 w 35"/>
                <a:gd name="T105" fmla="*/ 4 h 20"/>
                <a:gd name="T106" fmla="*/ 24 w 35"/>
                <a:gd name="T107" fmla="*/ 3 h 20"/>
                <a:gd name="T108" fmla="*/ 27 w 35"/>
                <a:gd name="T10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 h="20">
                  <a:moveTo>
                    <a:pt x="35" y="4"/>
                  </a:moveTo>
                  <a:cubicBezTo>
                    <a:pt x="35" y="4"/>
                    <a:pt x="35" y="4"/>
                    <a:pt x="35" y="4"/>
                  </a:cubicBezTo>
                  <a:cubicBezTo>
                    <a:pt x="35" y="4"/>
                    <a:pt x="34" y="4"/>
                    <a:pt x="34" y="4"/>
                  </a:cubicBezTo>
                  <a:cubicBezTo>
                    <a:pt x="34" y="4"/>
                    <a:pt x="34" y="4"/>
                    <a:pt x="34" y="4"/>
                  </a:cubicBezTo>
                  <a:cubicBezTo>
                    <a:pt x="34" y="4"/>
                    <a:pt x="34" y="4"/>
                    <a:pt x="34" y="4"/>
                  </a:cubicBezTo>
                  <a:cubicBezTo>
                    <a:pt x="34" y="4"/>
                    <a:pt x="33" y="4"/>
                    <a:pt x="33" y="3"/>
                  </a:cubicBezTo>
                  <a:cubicBezTo>
                    <a:pt x="33" y="3"/>
                    <a:pt x="33" y="3"/>
                    <a:pt x="32" y="3"/>
                  </a:cubicBezTo>
                  <a:cubicBezTo>
                    <a:pt x="32" y="2"/>
                    <a:pt x="32" y="2"/>
                    <a:pt x="32" y="2"/>
                  </a:cubicBezTo>
                  <a:cubicBezTo>
                    <a:pt x="32" y="2"/>
                    <a:pt x="32" y="2"/>
                    <a:pt x="32" y="2"/>
                  </a:cubicBezTo>
                  <a:cubicBezTo>
                    <a:pt x="32" y="2"/>
                    <a:pt x="32" y="2"/>
                    <a:pt x="32" y="2"/>
                  </a:cubicBezTo>
                  <a:cubicBezTo>
                    <a:pt x="32" y="2"/>
                    <a:pt x="31" y="2"/>
                    <a:pt x="31" y="2"/>
                  </a:cubicBezTo>
                  <a:cubicBezTo>
                    <a:pt x="31" y="2"/>
                    <a:pt x="30" y="2"/>
                    <a:pt x="30" y="2"/>
                  </a:cubicBezTo>
                  <a:cubicBezTo>
                    <a:pt x="30" y="2"/>
                    <a:pt x="30" y="2"/>
                    <a:pt x="29" y="2"/>
                  </a:cubicBezTo>
                  <a:cubicBezTo>
                    <a:pt x="29" y="2"/>
                    <a:pt x="29" y="2"/>
                    <a:pt x="29" y="2"/>
                  </a:cubicBezTo>
                  <a:cubicBezTo>
                    <a:pt x="28" y="2"/>
                    <a:pt x="28" y="2"/>
                    <a:pt x="27" y="2"/>
                  </a:cubicBezTo>
                  <a:cubicBezTo>
                    <a:pt x="27" y="2"/>
                    <a:pt x="27" y="2"/>
                    <a:pt x="27" y="1"/>
                  </a:cubicBezTo>
                  <a:cubicBezTo>
                    <a:pt x="27" y="1"/>
                    <a:pt x="27" y="1"/>
                    <a:pt x="26" y="1"/>
                  </a:cubicBezTo>
                  <a:cubicBezTo>
                    <a:pt x="26" y="1"/>
                    <a:pt x="26" y="1"/>
                    <a:pt x="26" y="1"/>
                  </a:cubicBezTo>
                  <a:cubicBezTo>
                    <a:pt x="26" y="1"/>
                    <a:pt x="26" y="1"/>
                    <a:pt x="26" y="1"/>
                  </a:cubicBezTo>
                  <a:cubicBezTo>
                    <a:pt x="25" y="1"/>
                    <a:pt x="25" y="1"/>
                    <a:pt x="25" y="1"/>
                  </a:cubicBezTo>
                  <a:cubicBezTo>
                    <a:pt x="24" y="1"/>
                    <a:pt x="24" y="1"/>
                    <a:pt x="23" y="1"/>
                  </a:cubicBezTo>
                  <a:cubicBezTo>
                    <a:pt x="23" y="1"/>
                    <a:pt x="23" y="1"/>
                    <a:pt x="23" y="1"/>
                  </a:cubicBezTo>
                  <a:cubicBezTo>
                    <a:pt x="23" y="2"/>
                    <a:pt x="22" y="2"/>
                    <a:pt x="22" y="2"/>
                  </a:cubicBezTo>
                  <a:cubicBezTo>
                    <a:pt x="22" y="2"/>
                    <a:pt x="22" y="2"/>
                    <a:pt x="22" y="2"/>
                  </a:cubicBezTo>
                  <a:cubicBezTo>
                    <a:pt x="22" y="2"/>
                    <a:pt x="22" y="2"/>
                    <a:pt x="21" y="2"/>
                  </a:cubicBezTo>
                  <a:cubicBezTo>
                    <a:pt x="21" y="2"/>
                    <a:pt x="21" y="2"/>
                    <a:pt x="21" y="2"/>
                  </a:cubicBezTo>
                  <a:cubicBezTo>
                    <a:pt x="21" y="2"/>
                    <a:pt x="21" y="2"/>
                    <a:pt x="21" y="2"/>
                  </a:cubicBezTo>
                  <a:cubicBezTo>
                    <a:pt x="21" y="2"/>
                    <a:pt x="21" y="2"/>
                    <a:pt x="21" y="2"/>
                  </a:cubicBezTo>
                  <a:cubicBezTo>
                    <a:pt x="21" y="2"/>
                    <a:pt x="21" y="2"/>
                    <a:pt x="21" y="2"/>
                  </a:cubicBezTo>
                  <a:cubicBezTo>
                    <a:pt x="20" y="2"/>
                    <a:pt x="20" y="2"/>
                    <a:pt x="20" y="2"/>
                  </a:cubicBezTo>
                  <a:cubicBezTo>
                    <a:pt x="19" y="2"/>
                    <a:pt x="19" y="2"/>
                    <a:pt x="19" y="2"/>
                  </a:cubicBezTo>
                  <a:cubicBezTo>
                    <a:pt x="19" y="2"/>
                    <a:pt x="18" y="2"/>
                    <a:pt x="18" y="2"/>
                  </a:cubicBezTo>
                  <a:cubicBezTo>
                    <a:pt x="18" y="2"/>
                    <a:pt x="18" y="2"/>
                    <a:pt x="18" y="2"/>
                  </a:cubicBezTo>
                  <a:cubicBezTo>
                    <a:pt x="18" y="2"/>
                    <a:pt x="18" y="2"/>
                    <a:pt x="18" y="2"/>
                  </a:cubicBezTo>
                  <a:cubicBezTo>
                    <a:pt x="17" y="2"/>
                    <a:pt x="17" y="2"/>
                    <a:pt x="16" y="1"/>
                  </a:cubicBezTo>
                  <a:cubicBezTo>
                    <a:pt x="16" y="1"/>
                    <a:pt x="15" y="1"/>
                    <a:pt x="15" y="1"/>
                  </a:cubicBezTo>
                  <a:cubicBezTo>
                    <a:pt x="15" y="1"/>
                    <a:pt x="15" y="1"/>
                    <a:pt x="15" y="0"/>
                  </a:cubicBezTo>
                  <a:cubicBezTo>
                    <a:pt x="15" y="0"/>
                    <a:pt x="15" y="0"/>
                    <a:pt x="15" y="0"/>
                  </a:cubicBezTo>
                  <a:cubicBezTo>
                    <a:pt x="14" y="0"/>
                    <a:pt x="14" y="0"/>
                    <a:pt x="14" y="0"/>
                  </a:cubicBezTo>
                  <a:cubicBezTo>
                    <a:pt x="14" y="0"/>
                    <a:pt x="14" y="0"/>
                    <a:pt x="14" y="0"/>
                  </a:cubicBezTo>
                  <a:cubicBezTo>
                    <a:pt x="14" y="0"/>
                    <a:pt x="14" y="0"/>
                    <a:pt x="13" y="0"/>
                  </a:cubicBezTo>
                  <a:cubicBezTo>
                    <a:pt x="13" y="0"/>
                    <a:pt x="13" y="1"/>
                    <a:pt x="13" y="1"/>
                  </a:cubicBezTo>
                  <a:cubicBezTo>
                    <a:pt x="13" y="1"/>
                    <a:pt x="13" y="1"/>
                    <a:pt x="13" y="1"/>
                  </a:cubicBezTo>
                  <a:cubicBezTo>
                    <a:pt x="13" y="2"/>
                    <a:pt x="13" y="2"/>
                    <a:pt x="13" y="2"/>
                  </a:cubicBezTo>
                  <a:cubicBezTo>
                    <a:pt x="13" y="2"/>
                    <a:pt x="13" y="3"/>
                    <a:pt x="13" y="4"/>
                  </a:cubicBezTo>
                  <a:cubicBezTo>
                    <a:pt x="13" y="4"/>
                    <a:pt x="12" y="4"/>
                    <a:pt x="11" y="4"/>
                  </a:cubicBezTo>
                  <a:cubicBezTo>
                    <a:pt x="11" y="4"/>
                    <a:pt x="11" y="4"/>
                    <a:pt x="11" y="4"/>
                  </a:cubicBezTo>
                  <a:cubicBezTo>
                    <a:pt x="11" y="4"/>
                    <a:pt x="11" y="4"/>
                    <a:pt x="11" y="4"/>
                  </a:cubicBezTo>
                  <a:cubicBezTo>
                    <a:pt x="11" y="4"/>
                    <a:pt x="10" y="4"/>
                    <a:pt x="10" y="4"/>
                  </a:cubicBezTo>
                  <a:cubicBezTo>
                    <a:pt x="10" y="3"/>
                    <a:pt x="10" y="3"/>
                    <a:pt x="10" y="3"/>
                  </a:cubicBezTo>
                  <a:cubicBezTo>
                    <a:pt x="10" y="3"/>
                    <a:pt x="9" y="3"/>
                    <a:pt x="9" y="3"/>
                  </a:cubicBezTo>
                  <a:cubicBezTo>
                    <a:pt x="9" y="3"/>
                    <a:pt x="8" y="3"/>
                    <a:pt x="8" y="3"/>
                  </a:cubicBezTo>
                  <a:cubicBezTo>
                    <a:pt x="8" y="3"/>
                    <a:pt x="8" y="3"/>
                    <a:pt x="7" y="3"/>
                  </a:cubicBezTo>
                  <a:cubicBezTo>
                    <a:pt x="7" y="3"/>
                    <a:pt x="7" y="3"/>
                    <a:pt x="7" y="3"/>
                  </a:cubicBezTo>
                  <a:cubicBezTo>
                    <a:pt x="6" y="3"/>
                    <a:pt x="6" y="3"/>
                    <a:pt x="5" y="3"/>
                  </a:cubicBezTo>
                  <a:cubicBezTo>
                    <a:pt x="5" y="3"/>
                    <a:pt x="5" y="4"/>
                    <a:pt x="4" y="4"/>
                  </a:cubicBezTo>
                  <a:cubicBezTo>
                    <a:pt x="4" y="4"/>
                    <a:pt x="4" y="4"/>
                    <a:pt x="4" y="4"/>
                  </a:cubicBezTo>
                  <a:cubicBezTo>
                    <a:pt x="4" y="4"/>
                    <a:pt x="4" y="4"/>
                    <a:pt x="4" y="4"/>
                  </a:cubicBezTo>
                  <a:cubicBezTo>
                    <a:pt x="5" y="4"/>
                    <a:pt x="5" y="4"/>
                    <a:pt x="5" y="4"/>
                  </a:cubicBezTo>
                  <a:cubicBezTo>
                    <a:pt x="5" y="5"/>
                    <a:pt x="5" y="5"/>
                    <a:pt x="5" y="5"/>
                  </a:cubicBezTo>
                  <a:cubicBezTo>
                    <a:pt x="5" y="5"/>
                    <a:pt x="5" y="5"/>
                    <a:pt x="5" y="6"/>
                  </a:cubicBezTo>
                  <a:cubicBezTo>
                    <a:pt x="5" y="6"/>
                    <a:pt x="5" y="6"/>
                    <a:pt x="4" y="6"/>
                  </a:cubicBezTo>
                  <a:cubicBezTo>
                    <a:pt x="4" y="6"/>
                    <a:pt x="4" y="6"/>
                    <a:pt x="4" y="6"/>
                  </a:cubicBezTo>
                  <a:cubicBezTo>
                    <a:pt x="3" y="6"/>
                    <a:pt x="3" y="7"/>
                    <a:pt x="3" y="7"/>
                  </a:cubicBezTo>
                  <a:cubicBezTo>
                    <a:pt x="3" y="7"/>
                    <a:pt x="2" y="8"/>
                    <a:pt x="2" y="8"/>
                  </a:cubicBezTo>
                  <a:cubicBezTo>
                    <a:pt x="2" y="8"/>
                    <a:pt x="2" y="9"/>
                    <a:pt x="3" y="9"/>
                  </a:cubicBezTo>
                  <a:cubicBezTo>
                    <a:pt x="3" y="9"/>
                    <a:pt x="3" y="9"/>
                    <a:pt x="4" y="9"/>
                  </a:cubicBezTo>
                  <a:cubicBezTo>
                    <a:pt x="4" y="9"/>
                    <a:pt x="4" y="10"/>
                    <a:pt x="4" y="10"/>
                  </a:cubicBezTo>
                  <a:cubicBezTo>
                    <a:pt x="4" y="10"/>
                    <a:pt x="4" y="10"/>
                    <a:pt x="5" y="10"/>
                  </a:cubicBezTo>
                  <a:cubicBezTo>
                    <a:pt x="5" y="11"/>
                    <a:pt x="5" y="11"/>
                    <a:pt x="5" y="11"/>
                  </a:cubicBezTo>
                  <a:cubicBezTo>
                    <a:pt x="6" y="10"/>
                    <a:pt x="6" y="10"/>
                    <a:pt x="6" y="10"/>
                  </a:cubicBezTo>
                  <a:cubicBezTo>
                    <a:pt x="6" y="10"/>
                    <a:pt x="6" y="10"/>
                    <a:pt x="6" y="10"/>
                  </a:cubicBezTo>
                  <a:cubicBezTo>
                    <a:pt x="7" y="10"/>
                    <a:pt x="7" y="9"/>
                    <a:pt x="7" y="9"/>
                  </a:cubicBezTo>
                  <a:cubicBezTo>
                    <a:pt x="7" y="9"/>
                    <a:pt x="7" y="9"/>
                    <a:pt x="7" y="9"/>
                  </a:cubicBezTo>
                  <a:cubicBezTo>
                    <a:pt x="8" y="9"/>
                    <a:pt x="8" y="10"/>
                    <a:pt x="8" y="10"/>
                  </a:cubicBezTo>
                  <a:cubicBezTo>
                    <a:pt x="8" y="10"/>
                    <a:pt x="9" y="10"/>
                    <a:pt x="9" y="10"/>
                  </a:cubicBezTo>
                  <a:cubicBezTo>
                    <a:pt x="9" y="11"/>
                    <a:pt x="9" y="11"/>
                    <a:pt x="10" y="11"/>
                  </a:cubicBezTo>
                  <a:cubicBezTo>
                    <a:pt x="10" y="11"/>
                    <a:pt x="11" y="11"/>
                    <a:pt x="11" y="11"/>
                  </a:cubicBezTo>
                  <a:cubicBezTo>
                    <a:pt x="11" y="11"/>
                    <a:pt x="11" y="11"/>
                    <a:pt x="12" y="11"/>
                  </a:cubicBezTo>
                  <a:cubicBezTo>
                    <a:pt x="12" y="11"/>
                    <a:pt x="12" y="12"/>
                    <a:pt x="12" y="12"/>
                  </a:cubicBezTo>
                  <a:cubicBezTo>
                    <a:pt x="12" y="12"/>
                    <a:pt x="12" y="12"/>
                    <a:pt x="12" y="12"/>
                  </a:cubicBezTo>
                  <a:cubicBezTo>
                    <a:pt x="12" y="13"/>
                    <a:pt x="11" y="13"/>
                    <a:pt x="11" y="13"/>
                  </a:cubicBezTo>
                  <a:cubicBezTo>
                    <a:pt x="11" y="13"/>
                    <a:pt x="11" y="13"/>
                    <a:pt x="11" y="14"/>
                  </a:cubicBezTo>
                  <a:cubicBezTo>
                    <a:pt x="11" y="14"/>
                    <a:pt x="11" y="14"/>
                    <a:pt x="11" y="14"/>
                  </a:cubicBezTo>
                  <a:cubicBezTo>
                    <a:pt x="11" y="14"/>
                    <a:pt x="11" y="14"/>
                    <a:pt x="10" y="14"/>
                  </a:cubicBezTo>
                  <a:cubicBezTo>
                    <a:pt x="10" y="14"/>
                    <a:pt x="10" y="14"/>
                    <a:pt x="9" y="14"/>
                  </a:cubicBezTo>
                  <a:cubicBezTo>
                    <a:pt x="9" y="14"/>
                    <a:pt x="9" y="15"/>
                    <a:pt x="9" y="15"/>
                  </a:cubicBezTo>
                  <a:cubicBezTo>
                    <a:pt x="9" y="15"/>
                    <a:pt x="8" y="15"/>
                    <a:pt x="8" y="15"/>
                  </a:cubicBezTo>
                  <a:cubicBezTo>
                    <a:pt x="8" y="15"/>
                    <a:pt x="8" y="15"/>
                    <a:pt x="7" y="15"/>
                  </a:cubicBezTo>
                  <a:cubicBezTo>
                    <a:pt x="7" y="15"/>
                    <a:pt x="7" y="15"/>
                    <a:pt x="7" y="15"/>
                  </a:cubicBezTo>
                  <a:cubicBezTo>
                    <a:pt x="7" y="15"/>
                    <a:pt x="6" y="15"/>
                    <a:pt x="6" y="15"/>
                  </a:cubicBezTo>
                  <a:cubicBezTo>
                    <a:pt x="6" y="15"/>
                    <a:pt x="6" y="15"/>
                    <a:pt x="6" y="15"/>
                  </a:cubicBezTo>
                  <a:cubicBezTo>
                    <a:pt x="6" y="15"/>
                    <a:pt x="5" y="15"/>
                    <a:pt x="5" y="15"/>
                  </a:cubicBezTo>
                  <a:cubicBezTo>
                    <a:pt x="5" y="15"/>
                    <a:pt x="5" y="15"/>
                    <a:pt x="5" y="15"/>
                  </a:cubicBezTo>
                  <a:cubicBezTo>
                    <a:pt x="5" y="16"/>
                    <a:pt x="6" y="16"/>
                    <a:pt x="6" y="16"/>
                  </a:cubicBezTo>
                  <a:cubicBezTo>
                    <a:pt x="6" y="16"/>
                    <a:pt x="6" y="16"/>
                    <a:pt x="6" y="16"/>
                  </a:cubicBezTo>
                  <a:cubicBezTo>
                    <a:pt x="6" y="16"/>
                    <a:pt x="6" y="17"/>
                    <a:pt x="6" y="17"/>
                  </a:cubicBezTo>
                  <a:cubicBezTo>
                    <a:pt x="6" y="17"/>
                    <a:pt x="5" y="17"/>
                    <a:pt x="5" y="17"/>
                  </a:cubicBezTo>
                  <a:cubicBezTo>
                    <a:pt x="5" y="17"/>
                    <a:pt x="5" y="16"/>
                    <a:pt x="5" y="16"/>
                  </a:cubicBezTo>
                  <a:cubicBezTo>
                    <a:pt x="4" y="16"/>
                    <a:pt x="4" y="17"/>
                    <a:pt x="4" y="17"/>
                  </a:cubicBezTo>
                  <a:cubicBezTo>
                    <a:pt x="4" y="17"/>
                    <a:pt x="4" y="17"/>
                    <a:pt x="4" y="17"/>
                  </a:cubicBezTo>
                  <a:cubicBezTo>
                    <a:pt x="3" y="17"/>
                    <a:pt x="3" y="16"/>
                    <a:pt x="3" y="16"/>
                  </a:cubicBezTo>
                  <a:cubicBezTo>
                    <a:pt x="3" y="16"/>
                    <a:pt x="3" y="16"/>
                    <a:pt x="3" y="16"/>
                  </a:cubicBezTo>
                  <a:cubicBezTo>
                    <a:pt x="2" y="16"/>
                    <a:pt x="2" y="16"/>
                    <a:pt x="1" y="16"/>
                  </a:cubicBezTo>
                  <a:cubicBezTo>
                    <a:pt x="1" y="16"/>
                    <a:pt x="1" y="16"/>
                    <a:pt x="1" y="16"/>
                  </a:cubicBezTo>
                  <a:cubicBezTo>
                    <a:pt x="0" y="16"/>
                    <a:pt x="0" y="17"/>
                    <a:pt x="0" y="17"/>
                  </a:cubicBezTo>
                  <a:cubicBezTo>
                    <a:pt x="0" y="17"/>
                    <a:pt x="0" y="17"/>
                    <a:pt x="0" y="17"/>
                  </a:cubicBezTo>
                  <a:cubicBezTo>
                    <a:pt x="0" y="18"/>
                    <a:pt x="0" y="18"/>
                    <a:pt x="0" y="18"/>
                  </a:cubicBezTo>
                  <a:cubicBezTo>
                    <a:pt x="0" y="18"/>
                    <a:pt x="0" y="18"/>
                    <a:pt x="0" y="19"/>
                  </a:cubicBezTo>
                  <a:cubicBezTo>
                    <a:pt x="0" y="19"/>
                    <a:pt x="1" y="19"/>
                    <a:pt x="1" y="19"/>
                  </a:cubicBezTo>
                  <a:cubicBezTo>
                    <a:pt x="1" y="19"/>
                    <a:pt x="1" y="19"/>
                    <a:pt x="2" y="19"/>
                  </a:cubicBezTo>
                  <a:cubicBezTo>
                    <a:pt x="2" y="19"/>
                    <a:pt x="2" y="19"/>
                    <a:pt x="2" y="19"/>
                  </a:cubicBezTo>
                  <a:cubicBezTo>
                    <a:pt x="2" y="19"/>
                    <a:pt x="3" y="19"/>
                    <a:pt x="3" y="19"/>
                  </a:cubicBezTo>
                  <a:cubicBezTo>
                    <a:pt x="3" y="19"/>
                    <a:pt x="4" y="19"/>
                    <a:pt x="4" y="19"/>
                  </a:cubicBezTo>
                  <a:cubicBezTo>
                    <a:pt x="4" y="19"/>
                    <a:pt x="5" y="19"/>
                    <a:pt x="5" y="19"/>
                  </a:cubicBezTo>
                  <a:cubicBezTo>
                    <a:pt x="5" y="19"/>
                    <a:pt x="5" y="18"/>
                    <a:pt x="6" y="18"/>
                  </a:cubicBezTo>
                  <a:cubicBezTo>
                    <a:pt x="6" y="18"/>
                    <a:pt x="6" y="18"/>
                    <a:pt x="7" y="18"/>
                  </a:cubicBezTo>
                  <a:cubicBezTo>
                    <a:pt x="7" y="18"/>
                    <a:pt x="7" y="18"/>
                    <a:pt x="7" y="18"/>
                  </a:cubicBezTo>
                  <a:cubicBezTo>
                    <a:pt x="8" y="18"/>
                    <a:pt x="8" y="19"/>
                    <a:pt x="8" y="19"/>
                  </a:cubicBezTo>
                  <a:cubicBezTo>
                    <a:pt x="8" y="19"/>
                    <a:pt x="8" y="19"/>
                    <a:pt x="8" y="19"/>
                  </a:cubicBezTo>
                  <a:cubicBezTo>
                    <a:pt x="8" y="19"/>
                    <a:pt x="8" y="20"/>
                    <a:pt x="9" y="20"/>
                  </a:cubicBezTo>
                  <a:cubicBezTo>
                    <a:pt x="9" y="20"/>
                    <a:pt x="9" y="20"/>
                    <a:pt x="9" y="20"/>
                  </a:cubicBezTo>
                  <a:cubicBezTo>
                    <a:pt x="10" y="20"/>
                    <a:pt x="10" y="19"/>
                    <a:pt x="10" y="19"/>
                  </a:cubicBezTo>
                  <a:cubicBezTo>
                    <a:pt x="10" y="19"/>
                    <a:pt x="11" y="19"/>
                    <a:pt x="11" y="19"/>
                  </a:cubicBezTo>
                  <a:cubicBezTo>
                    <a:pt x="12" y="19"/>
                    <a:pt x="12" y="19"/>
                    <a:pt x="12" y="19"/>
                  </a:cubicBezTo>
                  <a:cubicBezTo>
                    <a:pt x="12" y="19"/>
                    <a:pt x="12" y="19"/>
                    <a:pt x="13" y="19"/>
                  </a:cubicBezTo>
                  <a:cubicBezTo>
                    <a:pt x="13" y="19"/>
                    <a:pt x="13" y="19"/>
                    <a:pt x="13" y="19"/>
                  </a:cubicBezTo>
                  <a:cubicBezTo>
                    <a:pt x="14" y="19"/>
                    <a:pt x="14" y="19"/>
                    <a:pt x="14" y="19"/>
                  </a:cubicBezTo>
                  <a:cubicBezTo>
                    <a:pt x="14" y="19"/>
                    <a:pt x="14" y="19"/>
                    <a:pt x="14" y="19"/>
                  </a:cubicBezTo>
                  <a:cubicBezTo>
                    <a:pt x="14" y="19"/>
                    <a:pt x="14" y="19"/>
                    <a:pt x="14" y="18"/>
                  </a:cubicBezTo>
                  <a:cubicBezTo>
                    <a:pt x="14" y="18"/>
                    <a:pt x="15" y="18"/>
                    <a:pt x="15" y="18"/>
                  </a:cubicBezTo>
                  <a:cubicBezTo>
                    <a:pt x="15" y="18"/>
                    <a:pt x="15" y="18"/>
                    <a:pt x="15" y="18"/>
                  </a:cubicBezTo>
                  <a:cubicBezTo>
                    <a:pt x="15" y="18"/>
                    <a:pt x="15" y="18"/>
                    <a:pt x="14" y="17"/>
                  </a:cubicBezTo>
                  <a:cubicBezTo>
                    <a:pt x="14" y="17"/>
                    <a:pt x="14" y="17"/>
                    <a:pt x="14" y="16"/>
                  </a:cubicBezTo>
                  <a:cubicBezTo>
                    <a:pt x="15" y="16"/>
                    <a:pt x="15" y="16"/>
                    <a:pt x="15" y="15"/>
                  </a:cubicBezTo>
                  <a:cubicBezTo>
                    <a:pt x="15" y="15"/>
                    <a:pt x="15" y="15"/>
                    <a:pt x="15" y="15"/>
                  </a:cubicBezTo>
                  <a:cubicBezTo>
                    <a:pt x="15" y="15"/>
                    <a:pt x="15" y="15"/>
                    <a:pt x="16" y="15"/>
                  </a:cubicBezTo>
                  <a:cubicBezTo>
                    <a:pt x="16" y="15"/>
                    <a:pt x="16" y="15"/>
                    <a:pt x="16" y="15"/>
                  </a:cubicBezTo>
                  <a:cubicBezTo>
                    <a:pt x="16" y="15"/>
                    <a:pt x="16" y="15"/>
                    <a:pt x="16" y="15"/>
                  </a:cubicBezTo>
                  <a:cubicBezTo>
                    <a:pt x="16" y="15"/>
                    <a:pt x="16" y="15"/>
                    <a:pt x="16" y="14"/>
                  </a:cubicBezTo>
                  <a:cubicBezTo>
                    <a:pt x="17" y="14"/>
                    <a:pt x="17" y="14"/>
                    <a:pt x="17" y="14"/>
                  </a:cubicBezTo>
                  <a:cubicBezTo>
                    <a:pt x="17" y="14"/>
                    <a:pt x="17" y="14"/>
                    <a:pt x="17" y="14"/>
                  </a:cubicBezTo>
                  <a:cubicBezTo>
                    <a:pt x="17" y="14"/>
                    <a:pt x="17" y="14"/>
                    <a:pt x="17" y="14"/>
                  </a:cubicBezTo>
                  <a:cubicBezTo>
                    <a:pt x="18" y="14"/>
                    <a:pt x="18" y="14"/>
                    <a:pt x="18" y="14"/>
                  </a:cubicBezTo>
                  <a:cubicBezTo>
                    <a:pt x="18" y="14"/>
                    <a:pt x="18" y="14"/>
                    <a:pt x="18" y="14"/>
                  </a:cubicBezTo>
                  <a:cubicBezTo>
                    <a:pt x="18" y="14"/>
                    <a:pt x="18" y="14"/>
                    <a:pt x="18" y="13"/>
                  </a:cubicBezTo>
                  <a:cubicBezTo>
                    <a:pt x="18" y="13"/>
                    <a:pt x="19" y="13"/>
                    <a:pt x="19" y="13"/>
                  </a:cubicBezTo>
                  <a:cubicBezTo>
                    <a:pt x="19" y="13"/>
                    <a:pt x="19" y="13"/>
                    <a:pt x="19" y="13"/>
                  </a:cubicBezTo>
                  <a:cubicBezTo>
                    <a:pt x="19" y="13"/>
                    <a:pt x="20" y="13"/>
                    <a:pt x="20" y="13"/>
                  </a:cubicBezTo>
                  <a:cubicBezTo>
                    <a:pt x="20" y="13"/>
                    <a:pt x="20" y="13"/>
                    <a:pt x="20" y="13"/>
                  </a:cubicBezTo>
                  <a:cubicBezTo>
                    <a:pt x="20" y="13"/>
                    <a:pt x="20" y="13"/>
                    <a:pt x="20" y="13"/>
                  </a:cubicBezTo>
                  <a:cubicBezTo>
                    <a:pt x="20" y="13"/>
                    <a:pt x="20" y="13"/>
                    <a:pt x="20" y="13"/>
                  </a:cubicBezTo>
                  <a:cubicBezTo>
                    <a:pt x="20" y="13"/>
                    <a:pt x="20" y="13"/>
                    <a:pt x="20" y="13"/>
                  </a:cubicBezTo>
                  <a:cubicBezTo>
                    <a:pt x="20" y="13"/>
                    <a:pt x="21" y="12"/>
                    <a:pt x="21" y="12"/>
                  </a:cubicBezTo>
                  <a:cubicBezTo>
                    <a:pt x="21" y="12"/>
                    <a:pt x="21" y="12"/>
                    <a:pt x="21" y="12"/>
                  </a:cubicBezTo>
                  <a:cubicBezTo>
                    <a:pt x="22" y="12"/>
                    <a:pt x="22" y="12"/>
                    <a:pt x="22" y="13"/>
                  </a:cubicBezTo>
                  <a:cubicBezTo>
                    <a:pt x="22" y="13"/>
                    <a:pt x="22" y="13"/>
                    <a:pt x="22" y="13"/>
                  </a:cubicBezTo>
                  <a:cubicBezTo>
                    <a:pt x="23" y="14"/>
                    <a:pt x="23" y="14"/>
                    <a:pt x="23" y="14"/>
                  </a:cubicBezTo>
                  <a:cubicBezTo>
                    <a:pt x="23" y="13"/>
                    <a:pt x="23" y="13"/>
                    <a:pt x="23" y="13"/>
                  </a:cubicBezTo>
                  <a:cubicBezTo>
                    <a:pt x="23" y="13"/>
                    <a:pt x="23" y="13"/>
                    <a:pt x="24" y="13"/>
                  </a:cubicBezTo>
                  <a:cubicBezTo>
                    <a:pt x="24" y="13"/>
                    <a:pt x="24" y="13"/>
                    <a:pt x="24" y="13"/>
                  </a:cubicBezTo>
                  <a:cubicBezTo>
                    <a:pt x="24" y="13"/>
                    <a:pt x="24" y="13"/>
                    <a:pt x="24" y="13"/>
                  </a:cubicBezTo>
                  <a:cubicBezTo>
                    <a:pt x="24" y="13"/>
                    <a:pt x="24" y="13"/>
                    <a:pt x="24" y="13"/>
                  </a:cubicBezTo>
                  <a:cubicBezTo>
                    <a:pt x="24" y="13"/>
                    <a:pt x="24" y="13"/>
                    <a:pt x="24" y="13"/>
                  </a:cubicBezTo>
                  <a:cubicBezTo>
                    <a:pt x="24" y="13"/>
                    <a:pt x="24" y="12"/>
                    <a:pt x="24" y="12"/>
                  </a:cubicBezTo>
                  <a:cubicBezTo>
                    <a:pt x="24" y="12"/>
                    <a:pt x="24" y="12"/>
                    <a:pt x="24" y="12"/>
                  </a:cubicBezTo>
                  <a:cubicBezTo>
                    <a:pt x="24" y="12"/>
                    <a:pt x="24" y="12"/>
                    <a:pt x="24" y="12"/>
                  </a:cubicBezTo>
                  <a:cubicBezTo>
                    <a:pt x="24" y="12"/>
                    <a:pt x="24" y="12"/>
                    <a:pt x="24" y="12"/>
                  </a:cubicBezTo>
                  <a:cubicBezTo>
                    <a:pt x="24" y="11"/>
                    <a:pt x="24" y="11"/>
                    <a:pt x="24" y="11"/>
                  </a:cubicBezTo>
                  <a:cubicBezTo>
                    <a:pt x="24" y="10"/>
                    <a:pt x="24" y="10"/>
                    <a:pt x="25" y="10"/>
                  </a:cubicBezTo>
                  <a:cubicBezTo>
                    <a:pt x="25" y="10"/>
                    <a:pt x="25" y="10"/>
                    <a:pt x="25" y="10"/>
                  </a:cubicBezTo>
                  <a:cubicBezTo>
                    <a:pt x="25" y="10"/>
                    <a:pt x="25" y="10"/>
                    <a:pt x="25" y="10"/>
                  </a:cubicBezTo>
                  <a:cubicBezTo>
                    <a:pt x="25" y="10"/>
                    <a:pt x="25" y="10"/>
                    <a:pt x="25" y="10"/>
                  </a:cubicBezTo>
                  <a:cubicBezTo>
                    <a:pt x="25" y="10"/>
                    <a:pt x="25" y="10"/>
                    <a:pt x="26" y="10"/>
                  </a:cubicBezTo>
                  <a:cubicBezTo>
                    <a:pt x="26" y="10"/>
                    <a:pt x="26" y="10"/>
                    <a:pt x="26" y="10"/>
                  </a:cubicBezTo>
                  <a:cubicBezTo>
                    <a:pt x="26" y="10"/>
                    <a:pt x="26" y="10"/>
                    <a:pt x="26" y="10"/>
                  </a:cubicBezTo>
                  <a:cubicBezTo>
                    <a:pt x="26" y="10"/>
                    <a:pt x="26" y="10"/>
                    <a:pt x="26" y="10"/>
                  </a:cubicBezTo>
                  <a:cubicBezTo>
                    <a:pt x="26" y="10"/>
                    <a:pt x="26" y="10"/>
                    <a:pt x="27" y="10"/>
                  </a:cubicBezTo>
                  <a:cubicBezTo>
                    <a:pt x="27" y="10"/>
                    <a:pt x="27" y="10"/>
                    <a:pt x="27" y="10"/>
                  </a:cubicBezTo>
                  <a:cubicBezTo>
                    <a:pt x="27" y="10"/>
                    <a:pt x="27" y="10"/>
                    <a:pt x="27" y="10"/>
                  </a:cubicBezTo>
                  <a:cubicBezTo>
                    <a:pt x="27" y="10"/>
                    <a:pt x="27" y="10"/>
                    <a:pt x="27" y="10"/>
                  </a:cubicBezTo>
                  <a:cubicBezTo>
                    <a:pt x="27" y="10"/>
                    <a:pt x="27" y="10"/>
                    <a:pt x="27" y="10"/>
                  </a:cubicBezTo>
                  <a:cubicBezTo>
                    <a:pt x="27" y="10"/>
                    <a:pt x="27" y="10"/>
                    <a:pt x="27" y="10"/>
                  </a:cubicBezTo>
                  <a:cubicBezTo>
                    <a:pt x="27" y="10"/>
                    <a:pt x="27" y="10"/>
                    <a:pt x="28" y="10"/>
                  </a:cubicBezTo>
                  <a:cubicBezTo>
                    <a:pt x="28" y="9"/>
                    <a:pt x="28" y="9"/>
                    <a:pt x="28" y="9"/>
                  </a:cubicBezTo>
                  <a:cubicBezTo>
                    <a:pt x="28" y="9"/>
                    <a:pt x="28" y="9"/>
                    <a:pt x="28" y="9"/>
                  </a:cubicBezTo>
                  <a:cubicBezTo>
                    <a:pt x="29" y="9"/>
                    <a:pt x="29" y="9"/>
                    <a:pt x="29" y="9"/>
                  </a:cubicBezTo>
                  <a:cubicBezTo>
                    <a:pt x="29" y="10"/>
                    <a:pt x="29" y="10"/>
                    <a:pt x="29" y="10"/>
                  </a:cubicBezTo>
                  <a:cubicBezTo>
                    <a:pt x="29" y="10"/>
                    <a:pt x="30" y="10"/>
                    <a:pt x="30" y="10"/>
                  </a:cubicBezTo>
                  <a:cubicBezTo>
                    <a:pt x="30" y="10"/>
                    <a:pt x="30" y="10"/>
                    <a:pt x="30" y="9"/>
                  </a:cubicBezTo>
                  <a:cubicBezTo>
                    <a:pt x="30" y="9"/>
                    <a:pt x="29" y="9"/>
                    <a:pt x="29" y="9"/>
                  </a:cubicBezTo>
                  <a:cubicBezTo>
                    <a:pt x="29" y="9"/>
                    <a:pt x="29" y="9"/>
                    <a:pt x="29" y="9"/>
                  </a:cubicBezTo>
                  <a:cubicBezTo>
                    <a:pt x="29" y="8"/>
                    <a:pt x="29" y="8"/>
                    <a:pt x="29" y="8"/>
                  </a:cubicBezTo>
                  <a:cubicBezTo>
                    <a:pt x="30" y="7"/>
                    <a:pt x="30" y="7"/>
                    <a:pt x="31" y="7"/>
                  </a:cubicBezTo>
                  <a:cubicBezTo>
                    <a:pt x="31" y="7"/>
                    <a:pt x="31" y="6"/>
                    <a:pt x="31" y="6"/>
                  </a:cubicBezTo>
                  <a:cubicBezTo>
                    <a:pt x="32" y="6"/>
                    <a:pt x="32" y="6"/>
                    <a:pt x="33" y="6"/>
                  </a:cubicBezTo>
                  <a:cubicBezTo>
                    <a:pt x="33" y="6"/>
                    <a:pt x="33" y="6"/>
                    <a:pt x="33" y="6"/>
                  </a:cubicBezTo>
                  <a:cubicBezTo>
                    <a:pt x="33" y="6"/>
                    <a:pt x="33" y="6"/>
                    <a:pt x="33" y="6"/>
                  </a:cubicBezTo>
                  <a:cubicBezTo>
                    <a:pt x="33" y="6"/>
                    <a:pt x="33" y="6"/>
                    <a:pt x="33" y="6"/>
                  </a:cubicBezTo>
                  <a:cubicBezTo>
                    <a:pt x="34" y="6"/>
                    <a:pt x="34" y="6"/>
                    <a:pt x="34" y="6"/>
                  </a:cubicBezTo>
                  <a:cubicBezTo>
                    <a:pt x="34" y="6"/>
                    <a:pt x="34" y="6"/>
                    <a:pt x="34" y="5"/>
                  </a:cubicBezTo>
                  <a:cubicBezTo>
                    <a:pt x="34" y="5"/>
                    <a:pt x="34" y="5"/>
                    <a:pt x="35" y="5"/>
                  </a:cubicBezTo>
                  <a:cubicBezTo>
                    <a:pt x="35" y="5"/>
                    <a:pt x="35" y="5"/>
                    <a:pt x="35" y="4"/>
                  </a:cubicBezTo>
                  <a:cubicBezTo>
                    <a:pt x="35" y="4"/>
                    <a:pt x="35" y="4"/>
                    <a:pt x="35" y="4"/>
                  </a:cubicBezTo>
                  <a:cubicBezTo>
                    <a:pt x="35" y="4"/>
                    <a:pt x="35" y="4"/>
                    <a:pt x="35" y="4"/>
                  </a:cubicBezTo>
                  <a:close/>
                  <a:moveTo>
                    <a:pt x="28" y="3"/>
                  </a:moveTo>
                  <a:cubicBezTo>
                    <a:pt x="28" y="3"/>
                    <a:pt x="28" y="4"/>
                    <a:pt x="28" y="4"/>
                  </a:cubicBezTo>
                  <a:cubicBezTo>
                    <a:pt x="27" y="4"/>
                    <a:pt x="27" y="5"/>
                    <a:pt x="26" y="5"/>
                  </a:cubicBezTo>
                  <a:cubicBezTo>
                    <a:pt x="26" y="5"/>
                    <a:pt x="26" y="4"/>
                    <a:pt x="25" y="4"/>
                  </a:cubicBezTo>
                  <a:cubicBezTo>
                    <a:pt x="25" y="4"/>
                    <a:pt x="25" y="5"/>
                    <a:pt x="25" y="5"/>
                  </a:cubicBezTo>
                  <a:cubicBezTo>
                    <a:pt x="24" y="5"/>
                    <a:pt x="24" y="4"/>
                    <a:pt x="24" y="4"/>
                  </a:cubicBezTo>
                  <a:cubicBezTo>
                    <a:pt x="24" y="4"/>
                    <a:pt x="23" y="4"/>
                    <a:pt x="23" y="4"/>
                  </a:cubicBezTo>
                  <a:cubicBezTo>
                    <a:pt x="23" y="4"/>
                    <a:pt x="22" y="4"/>
                    <a:pt x="22" y="4"/>
                  </a:cubicBezTo>
                  <a:cubicBezTo>
                    <a:pt x="22" y="4"/>
                    <a:pt x="22" y="4"/>
                    <a:pt x="22" y="3"/>
                  </a:cubicBezTo>
                  <a:cubicBezTo>
                    <a:pt x="22" y="3"/>
                    <a:pt x="23" y="3"/>
                    <a:pt x="23" y="3"/>
                  </a:cubicBezTo>
                  <a:cubicBezTo>
                    <a:pt x="23" y="3"/>
                    <a:pt x="24" y="3"/>
                    <a:pt x="24" y="3"/>
                  </a:cubicBezTo>
                  <a:cubicBezTo>
                    <a:pt x="24" y="3"/>
                    <a:pt x="25" y="3"/>
                    <a:pt x="25" y="3"/>
                  </a:cubicBezTo>
                  <a:cubicBezTo>
                    <a:pt x="25" y="3"/>
                    <a:pt x="26" y="3"/>
                    <a:pt x="26" y="3"/>
                  </a:cubicBezTo>
                  <a:cubicBezTo>
                    <a:pt x="26" y="2"/>
                    <a:pt x="26" y="2"/>
                    <a:pt x="26" y="2"/>
                  </a:cubicBezTo>
                  <a:cubicBezTo>
                    <a:pt x="27" y="2"/>
                    <a:pt x="27" y="2"/>
                    <a:pt x="27" y="2"/>
                  </a:cubicBezTo>
                  <a:cubicBezTo>
                    <a:pt x="28" y="2"/>
                    <a:pt x="28" y="2"/>
                    <a:pt x="28" y="2"/>
                  </a:cubicBezTo>
                  <a:cubicBezTo>
                    <a:pt x="28" y="3"/>
                    <a:pt x="28" y="3"/>
                    <a:pt x="28" y="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55" name="Freeform 1059"/>
            <p:cNvSpPr>
              <a:spLocks/>
            </p:cNvSpPr>
            <p:nvPr/>
          </p:nvSpPr>
          <p:spPr bwMode="auto">
            <a:xfrm>
              <a:off x="7686645" y="4114182"/>
              <a:ext cx="281327" cy="167038"/>
            </a:xfrm>
            <a:custGeom>
              <a:avLst/>
              <a:gdLst>
                <a:gd name="T0" fmla="*/ 1 w 30"/>
                <a:gd name="T1" fmla="*/ 3 h 18"/>
                <a:gd name="T2" fmla="*/ 0 w 30"/>
                <a:gd name="T3" fmla="*/ 4 h 18"/>
                <a:gd name="T4" fmla="*/ 0 w 30"/>
                <a:gd name="T5" fmla="*/ 6 h 18"/>
                <a:gd name="T6" fmla="*/ 0 w 30"/>
                <a:gd name="T7" fmla="*/ 7 h 18"/>
                <a:gd name="T8" fmla="*/ 1 w 30"/>
                <a:gd name="T9" fmla="*/ 8 h 18"/>
                <a:gd name="T10" fmla="*/ 4 w 30"/>
                <a:gd name="T11" fmla="*/ 9 h 18"/>
                <a:gd name="T12" fmla="*/ 5 w 30"/>
                <a:gd name="T13" fmla="*/ 10 h 18"/>
                <a:gd name="T14" fmla="*/ 6 w 30"/>
                <a:gd name="T15" fmla="*/ 11 h 18"/>
                <a:gd name="T16" fmla="*/ 7 w 30"/>
                <a:gd name="T17" fmla="*/ 11 h 18"/>
                <a:gd name="T18" fmla="*/ 9 w 30"/>
                <a:gd name="T19" fmla="*/ 12 h 18"/>
                <a:gd name="T20" fmla="*/ 10 w 30"/>
                <a:gd name="T21" fmla="*/ 12 h 18"/>
                <a:gd name="T22" fmla="*/ 12 w 30"/>
                <a:gd name="T23" fmla="*/ 12 h 18"/>
                <a:gd name="T24" fmla="*/ 15 w 30"/>
                <a:gd name="T25" fmla="*/ 12 h 18"/>
                <a:gd name="T26" fmla="*/ 18 w 30"/>
                <a:gd name="T27" fmla="*/ 14 h 18"/>
                <a:gd name="T28" fmla="*/ 19 w 30"/>
                <a:gd name="T29" fmla="*/ 15 h 18"/>
                <a:gd name="T30" fmla="*/ 21 w 30"/>
                <a:gd name="T31" fmla="*/ 15 h 18"/>
                <a:gd name="T32" fmla="*/ 22 w 30"/>
                <a:gd name="T33" fmla="*/ 17 h 18"/>
                <a:gd name="T34" fmla="*/ 23 w 30"/>
                <a:gd name="T35" fmla="*/ 17 h 18"/>
                <a:gd name="T36" fmla="*/ 25 w 30"/>
                <a:gd name="T37" fmla="*/ 17 h 18"/>
                <a:gd name="T38" fmla="*/ 27 w 30"/>
                <a:gd name="T39" fmla="*/ 18 h 18"/>
                <a:gd name="T40" fmla="*/ 29 w 30"/>
                <a:gd name="T41" fmla="*/ 18 h 18"/>
                <a:gd name="T42" fmla="*/ 30 w 30"/>
                <a:gd name="T43" fmla="*/ 17 h 18"/>
                <a:gd name="T44" fmla="*/ 30 w 30"/>
                <a:gd name="T45" fmla="*/ 17 h 18"/>
                <a:gd name="T46" fmla="*/ 29 w 30"/>
                <a:gd name="T47" fmla="*/ 14 h 18"/>
                <a:gd name="T48" fmla="*/ 29 w 30"/>
                <a:gd name="T49" fmla="*/ 12 h 18"/>
                <a:gd name="T50" fmla="*/ 29 w 30"/>
                <a:gd name="T51" fmla="*/ 12 h 18"/>
                <a:gd name="T52" fmla="*/ 28 w 30"/>
                <a:gd name="T53" fmla="*/ 12 h 18"/>
                <a:gd name="T54" fmla="*/ 25 w 30"/>
                <a:gd name="T55" fmla="*/ 12 h 18"/>
                <a:gd name="T56" fmla="*/ 23 w 30"/>
                <a:gd name="T57" fmla="*/ 11 h 18"/>
                <a:gd name="T58" fmla="*/ 20 w 30"/>
                <a:gd name="T59" fmla="*/ 12 h 18"/>
                <a:gd name="T60" fmla="*/ 18 w 30"/>
                <a:gd name="T61" fmla="*/ 10 h 18"/>
                <a:gd name="T62" fmla="*/ 17 w 30"/>
                <a:gd name="T63" fmla="*/ 8 h 18"/>
                <a:gd name="T64" fmla="*/ 17 w 30"/>
                <a:gd name="T65" fmla="*/ 8 h 18"/>
                <a:gd name="T66" fmla="*/ 16 w 30"/>
                <a:gd name="T67" fmla="*/ 8 h 18"/>
                <a:gd name="T68" fmla="*/ 15 w 30"/>
                <a:gd name="T69" fmla="*/ 8 h 18"/>
                <a:gd name="T70" fmla="*/ 13 w 30"/>
                <a:gd name="T71" fmla="*/ 6 h 18"/>
                <a:gd name="T72" fmla="*/ 12 w 30"/>
                <a:gd name="T73" fmla="*/ 6 h 18"/>
                <a:gd name="T74" fmla="*/ 10 w 30"/>
                <a:gd name="T75" fmla="*/ 5 h 18"/>
                <a:gd name="T76" fmla="*/ 10 w 30"/>
                <a:gd name="T77" fmla="*/ 4 h 18"/>
                <a:gd name="T78" fmla="*/ 9 w 30"/>
                <a:gd name="T79" fmla="*/ 3 h 18"/>
                <a:gd name="T80" fmla="*/ 8 w 30"/>
                <a:gd name="T81" fmla="*/ 2 h 18"/>
                <a:gd name="T82" fmla="*/ 6 w 30"/>
                <a:gd name="T83" fmla="*/ 2 h 18"/>
                <a:gd name="T84" fmla="*/ 5 w 30"/>
                <a:gd name="T85" fmla="*/ 1 h 18"/>
                <a:gd name="T86" fmla="*/ 4 w 30"/>
                <a:gd name="T87" fmla="*/ 0 h 18"/>
                <a:gd name="T88" fmla="*/ 3 w 30"/>
                <a:gd name="T89" fmla="*/ 1 h 18"/>
                <a:gd name="T90" fmla="*/ 1 w 30"/>
                <a:gd name="T9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18">
                  <a:moveTo>
                    <a:pt x="1" y="2"/>
                  </a:moveTo>
                  <a:cubicBezTo>
                    <a:pt x="1" y="2"/>
                    <a:pt x="1" y="2"/>
                    <a:pt x="1" y="2"/>
                  </a:cubicBezTo>
                  <a:cubicBezTo>
                    <a:pt x="1" y="2"/>
                    <a:pt x="1" y="2"/>
                    <a:pt x="1" y="3"/>
                  </a:cubicBezTo>
                  <a:cubicBezTo>
                    <a:pt x="1" y="3"/>
                    <a:pt x="1" y="3"/>
                    <a:pt x="1" y="3"/>
                  </a:cubicBezTo>
                  <a:cubicBezTo>
                    <a:pt x="1" y="3"/>
                    <a:pt x="1" y="3"/>
                    <a:pt x="1" y="4"/>
                  </a:cubicBezTo>
                  <a:cubicBezTo>
                    <a:pt x="1" y="4"/>
                    <a:pt x="0" y="4"/>
                    <a:pt x="0" y="4"/>
                  </a:cubicBezTo>
                  <a:cubicBezTo>
                    <a:pt x="0" y="4"/>
                    <a:pt x="0" y="4"/>
                    <a:pt x="0" y="4"/>
                  </a:cubicBezTo>
                  <a:cubicBezTo>
                    <a:pt x="0" y="4"/>
                    <a:pt x="0" y="5"/>
                    <a:pt x="0" y="5"/>
                  </a:cubicBezTo>
                  <a:cubicBezTo>
                    <a:pt x="0" y="5"/>
                    <a:pt x="0" y="5"/>
                    <a:pt x="0" y="6"/>
                  </a:cubicBezTo>
                  <a:cubicBezTo>
                    <a:pt x="0" y="6"/>
                    <a:pt x="0" y="6"/>
                    <a:pt x="0" y="6"/>
                  </a:cubicBezTo>
                  <a:cubicBezTo>
                    <a:pt x="0" y="6"/>
                    <a:pt x="0" y="6"/>
                    <a:pt x="0" y="6"/>
                  </a:cubicBezTo>
                  <a:cubicBezTo>
                    <a:pt x="0" y="6"/>
                    <a:pt x="0" y="7"/>
                    <a:pt x="0" y="7"/>
                  </a:cubicBezTo>
                  <a:cubicBezTo>
                    <a:pt x="0" y="7"/>
                    <a:pt x="0" y="7"/>
                    <a:pt x="1" y="7"/>
                  </a:cubicBezTo>
                  <a:cubicBezTo>
                    <a:pt x="1" y="7"/>
                    <a:pt x="1" y="7"/>
                    <a:pt x="1" y="7"/>
                  </a:cubicBezTo>
                  <a:cubicBezTo>
                    <a:pt x="1" y="8"/>
                    <a:pt x="1" y="8"/>
                    <a:pt x="1" y="8"/>
                  </a:cubicBezTo>
                  <a:cubicBezTo>
                    <a:pt x="1" y="8"/>
                    <a:pt x="1" y="8"/>
                    <a:pt x="2" y="8"/>
                  </a:cubicBezTo>
                  <a:cubicBezTo>
                    <a:pt x="2" y="8"/>
                    <a:pt x="2" y="8"/>
                    <a:pt x="2" y="8"/>
                  </a:cubicBezTo>
                  <a:cubicBezTo>
                    <a:pt x="3" y="8"/>
                    <a:pt x="4" y="9"/>
                    <a:pt x="4" y="9"/>
                  </a:cubicBezTo>
                  <a:cubicBezTo>
                    <a:pt x="4" y="9"/>
                    <a:pt x="4" y="9"/>
                    <a:pt x="4" y="9"/>
                  </a:cubicBezTo>
                  <a:cubicBezTo>
                    <a:pt x="4" y="9"/>
                    <a:pt x="5" y="9"/>
                    <a:pt x="5" y="10"/>
                  </a:cubicBezTo>
                  <a:cubicBezTo>
                    <a:pt x="5" y="10"/>
                    <a:pt x="5" y="10"/>
                    <a:pt x="5" y="10"/>
                  </a:cubicBezTo>
                  <a:cubicBezTo>
                    <a:pt x="5" y="10"/>
                    <a:pt x="5" y="10"/>
                    <a:pt x="5" y="10"/>
                  </a:cubicBezTo>
                  <a:cubicBezTo>
                    <a:pt x="5" y="10"/>
                    <a:pt x="5" y="10"/>
                    <a:pt x="5" y="11"/>
                  </a:cubicBezTo>
                  <a:cubicBezTo>
                    <a:pt x="5" y="11"/>
                    <a:pt x="6" y="11"/>
                    <a:pt x="6" y="11"/>
                  </a:cubicBezTo>
                  <a:cubicBezTo>
                    <a:pt x="6" y="11"/>
                    <a:pt x="6" y="11"/>
                    <a:pt x="6" y="11"/>
                  </a:cubicBezTo>
                  <a:cubicBezTo>
                    <a:pt x="6" y="11"/>
                    <a:pt x="6" y="11"/>
                    <a:pt x="7" y="11"/>
                  </a:cubicBezTo>
                  <a:cubicBezTo>
                    <a:pt x="7" y="11"/>
                    <a:pt x="7" y="11"/>
                    <a:pt x="7" y="11"/>
                  </a:cubicBezTo>
                  <a:cubicBezTo>
                    <a:pt x="7" y="11"/>
                    <a:pt x="7" y="12"/>
                    <a:pt x="8" y="12"/>
                  </a:cubicBezTo>
                  <a:cubicBezTo>
                    <a:pt x="8" y="12"/>
                    <a:pt x="9" y="12"/>
                    <a:pt x="9" y="12"/>
                  </a:cubicBezTo>
                  <a:cubicBezTo>
                    <a:pt x="9" y="12"/>
                    <a:pt x="9" y="12"/>
                    <a:pt x="9" y="12"/>
                  </a:cubicBezTo>
                  <a:cubicBezTo>
                    <a:pt x="9" y="12"/>
                    <a:pt x="9" y="12"/>
                    <a:pt x="9" y="12"/>
                  </a:cubicBezTo>
                  <a:cubicBezTo>
                    <a:pt x="9" y="12"/>
                    <a:pt x="10" y="12"/>
                    <a:pt x="10" y="12"/>
                  </a:cubicBezTo>
                  <a:cubicBezTo>
                    <a:pt x="10" y="12"/>
                    <a:pt x="10" y="12"/>
                    <a:pt x="10" y="12"/>
                  </a:cubicBezTo>
                  <a:cubicBezTo>
                    <a:pt x="10" y="12"/>
                    <a:pt x="11" y="12"/>
                    <a:pt x="12" y="12"/>
                  </a:cubicBezTo>
                  <a:cubicBezTo>
                    <a:pt x="12" y="12"/>
                    <a:pt x="12" y="12"/>
                    <a:pt x="12" y="13"/>
                  </a:cubicBezTo>
                  <a:cubicBezTo>
                    <a:pt x="12" y="13"/>
                    <a:pt x="12" y="12"/>
                    <a:pt x="12" y="12"/>
                  </a:cubicBezTo>
                  <a:cubicBezTo>
                    <a:pt x="13" y="12"/>
                    <a:pt x="13" y="12"/>
                    <a:pt x="14" y="12"/>
                  </a:cubicBezTo>
                  <a:cubicBezTo>
                    <a:pt x="14" y="12"/>
                    <a:pt x="14" y="12"/>
                    <a:pt x="14" y="12"/>
                  </a:cubicBezTo>
                  <a:cubicBezTo>
                    <a:pt x="14" y="12"/>
                    <a:pt x="15" y="12"/>
                    <a:pt x="15" y="12"/>
                  </a:cubicBezTo>
                  <a:cubicBezTo>
                    <a:pt x="15" y="12"/>
                    <a:pt x="15" y="12"/>
                    <a:pt x="15" y="12"/>
                  </a:cubicBezTo>
                  <a:cubicBezTo>
                    <a:pt x="16" y="12"/>
                    <a:pt x="16" y="12"/>
                    <a:pt x="17" y="13"/>
                  </a:cubicBezTo>
                  <a:cubicBezTo>
                    <a:pt x="17" y="13"/>
                    <a:pt x="17" y="13"/>
                    <a:pt x="18" y="14"/>
                  </a:cubicBezTo>
                  <a:cubicBezTo>
                    <a:pt x="18" y="14"/>
                    <a:pt x="18" y="14"/>
                    <a:pt x="18" y="14"/>
                  </a:cubicBezTo>
                  <a:cubicBezTo>
                    <a:pt x="18" y="14"/>
                    <a:pt x="19" y="14"/>
                    <a:pt x="19" y="15"/>
                  </a:cubicBezTo>
                  <a:cubicBezTo>
                    <a:pt x="19" y="15"/>
                    <a:pt x="19" y="15"/>
                    <a:pt x="19" y="15"/>
                  </a:cubicBezTo>
                  <a:cubicBezTo>
                    <a:pt x="19" y="15"/>
                    <a:pt x="19" y="15"/>
                    <a:pt x="19" y="15"/>
                  </a:cubicBezTo>
                  <a:cubicBezTo>
                    <a:pt x="20" y="15"/>
                    <a:pt x="20" y="15"/>
                    <a:pt x="20" y="15"/>
                  </a:cubicBezTo>
                  <a:cubicBezTo>
                    <a:pt x="20" y="15"/>
                    <a:pt x="21" y="15"/>
                    <a:pt x="21" y="15"/>
                  </a:cubicBezTo>
                  <a:cubicBezTo>
                    <a:pt x="21" y="16"/>
                    <a:pt x="22" y="16"/>
                    <a:pt x="22" y="16"/>
                  </a:cubicBezTo>
                  <a:cubicBezTo>
                    <a:pt x="22" y="16"/>
                    <a:pt x="22" y="17"/>
                    <a:pt x="22" y="17"/>
                  </a:cubicBezTo>
                  <a:cubicBezTo>
                    <a:pt x="22" y="17"/>
                    <a:pt x="22" y="17"/>
                    <a:pt x="22" y="17"/>
                  </a:cubicBezTo>
                  <a:cubicBezTo>
                    <a:pt x="23" y="17"/>
                    <a:pt x="23" y="17"/>
                    <a:pt x="23" y="17"/>
                  </a:cubicBezTo>
                  <a:cubicBezTo>
                    <a:pt x="23" y="17"/>
                    <a:pt x="23" y="17"/>
                    <a:pt x="23" y="17"/>
                  </a:cubicBezTo>
                  <a:cubicBezTo>
                    <a:pt x="23" y="17"/>
                    <a:pt x="23" y="17"/>
                    <a:pt x="23" y="17"/>
                  </a:cubicBezTo>
                  <a:cubicBezTo>
                    <a:pt x="24" y="17"/>
                    <a:pt x="24" y="17"/>
                    <a:pt x="24" y="17"/>
                  </a:cubicBezTo>
                  <a:cubicBezTo>
                    <a:pt x="24" y="17"/>
                    <a:pt x="24" y="17"/>
                    <a:pt x="24" y="17"/>
                  </a:cubicBezTo>
                  <a:cubicBezTo>
                    <a:pt x="24" y="17"/>
                    <a:pt x="25" y="17"/>
                    <a:pt x="25" y="17"/>
                  </a:cubicBezTo>
                  <a:cubicBezTo>
                    <a:pt x="25" y="17"/>
                    <a:pt x="25" y="17"/>
                    <a:pt x="25" y="17"/>
                  </a:cubicBezTo>
                  <a:cubicBezTo>
                    <a:pt x="25" y="17"/>
                    <a:pt x="26" y="18"/>
                    <a:pt x="26" y="18"/>
                  </a:cubicBezTo>
                  <a:cubicBezTo>
                    <a:pt x="26" y="18"/>
                    <a:pt x="27" y="18"/>
                    <a:pt x="27" y="18"/>
                  </a:cubicBezTo>
                  <a:cubicBezTo>
                    <a:pt x="27" y="18"/>
                    <a:pt x="27" y="18"/>
                    <a:pt x="27" y="18"/>
                  </a:cubicBezTo>
                  <a:cubicBezTo>
                    <a:pt x="28" y="18"/>
                    <a:pt x="28" y="18"/>
                    <a:pt x="29" y="18"/>
                  </a:cubicBezTo>
                  <a:cubicBezTo>
                    <a:pt x="29" y="18"/>
                    <a:pt x="29" y="18"/>
                    <a:pt x="29" y="18"/>
                  </a:cubicBezTo>
                  <a:cubicBezTo>
                    <a:pt x="29" y="18"/>
                    <a:pt x="29" y="18"/>
                    <a:pt x="29" y="18"/>
                  </a:cubicBezTo>
                  <a:cubicBezTo>
                    <a:pt x="29" y="18"/>
                    <a:pt x="29" y="18"/>
                    <a:pt x="29" y="18"/>
                  </a:cubicBezTo>
                  <a:cubicBezTo>
                    <a:pt x="29" y="18"/>
                    <a:pt x="29" y="17"/>
                    <a:pt x="30" y="17"/>
                  </a:cubicBezTo>
                  <a:cubicBezTo>
                    <a:pt x="30" y="17"/>
                    <a:pt x="30" y="17"/>
                    <a:pt x="30" y="17"/>
                  </a:cubicBezTo>
                  <a:cubicBezTo>
                    <a:pt x="30" y="17"/>
                    <a:pt x="30" y="17"/>
                    <a:pt x="30" y="17"/>
                  </a:cubicBezTo>
                  <a:cubicBezTo>
                    <a:pt x="30" y="17"/>
                    <a:pt x="30" y="17"/>
                    <a:pt x="30" y="17"/>
                  </a:cubicBezTo>
                  <a:cubicBezTo>
                    <a:pt x="29" y="16"/>
                    <a:pt x="29" y="16"/>
                    <a:pt x="29" y="16"/>
                  </a:cubicBezTo>
                  <a:cubicBezTo>
                    <a:pt x="29" y="16"/>
                    <a:pt x="29" y="15"/>
                    <a:pt x="29" y="14"/>
                  </a:cubicBezTo>
                  <a:cubicBezTo>
                    <a:pt x="29" y="14"/>
                    <a:pt x="29" y="14"/>
                    <a:pt x="29" y="14"/>
                  </a:cubicBezTo>
                  <a:cubicBezTo>
                    <a:pt x="29" y="13"/>
                    <a:pt x="29" y="13"/>
                    <a:pt x="29" y="13"/>
                  </a:cubicBezTo>
                  <a:cubicBezTo>
                    <a:pt x="29" y="13"/>
                    <a:pt x="29" y="13"/>
                    <a:pt x="29" y="13"/>
                  </a:cubicBezTo>
                  <a:cubicBezTo>
                    <a:pt x="29" y="12"/>
                    <a:pt x="29" y="12"/>
                    <a:pt x="29" y="12"/>
                  </a:cubicBezTo>
                  <a:cubicBezTo>
                    <a:pt x="29" y="12"/>
                    <a:pt x="29" y="12"/>
                    <a:pt x="29" y="11"/>
                  </a:cubicBezTo>
                  <a:cubicBezTo>
                    <a:pt x="29" y="11"/>
                    <a:pt x="29" y="12"/>
                    <a:pt x="29" y="12"/>
                  </a:cubicBezTo>
                  <a:cubicBezTo>
                    <a:pt x="29" y="12"/>
                    <a:pt x="29" y="12"/>
                    <a:pt x="29" y="12"/>
                  </a:cubicBezTo>
                  <a:cubicBezTo>
                    <a:pt x="29" y="12"/>
                    <a:pt x="29" y="12"/>
                    <a:pt x="29" y="12"/>
                  </a:cubicBezTo>
                  <a:cubicBezTo>
                    <a:pt x="29" y="12"/>
                    <a:pt x="29" y="12"/>
                    <a:pt x="29" y="12"/>
                  </a:cubicBezTo>
                  <a:cubicBezTo>
                    <a:pt x="29" y="12"/>
                    <a:pt x="29" y="12"/>
                    <a:pt x="28" y="12"/>
                  </a:cubicBezTo>
                  <a:cubicBezTo>
                    <a:pt x="28" y="12"/>
                    <a:pt x="28" y="12"/>
                    <a:pt x="28" y="12"/>
                  </a:cubicBezTo>
                  <a:cubicBezTo>
                    <a:pt x="28" y="12"/>
                    <a:pt x="27" y="12"/>
                    <a:pt x="27" y="12"/>
                  </a:cubicBezTo>
                  <a:cubicBezTo>
                    <a:pt x="26" y="12"/>
                    <a:pt x="26" y="12"/>
                    <a:pt x="25" y="12"/>
                  </a:cubicBezTo>
                  <a:cubicBezTo>
                    <a:pt x="25" y="12"/>
                    <a:pt x="25" y="12"/>
                    <a:pt x="25" y="12"/>
                  </a:cubicBezTo>
                  <a:cubicBezTo>
                    <a:pt x="24" y="12"/>
                    <a:pt x="24" y="11"/>
                    <a:pt x="24" y="11"/>
                  </a:cubicBezTo>
                  <a:cubicBezTo>
                    <a:pt x="24" y="11"/>
                    <a:pt x="23" y="11"/>
                    <a:pt x="23" y="11"/>
                  </a:cubicBezTo>
                  <a:cubicBezTo>
                    <a:pt x="23" y="11"/>
                    <a:pt x="22" y="11"/>
                    <a:pt x="22" y="11"/>
                  </a:cubicBezTo>
                  <a:cubicBezTo>
                    <a:pt x="22" y="11"/>
                    <a:pt x="21" y="12"/>
                    <a:pt x="21" y="12"/>
                  </a:cubicBezTo>
                  <a:cubicBezTo>
                    <a:pt x="20" y="12"/>
                    <a:pt x="20" y="12"/>
                    <a:pt x="20" y="12"/>
                  </a:cubicBezTo>
                  <a:cubicBezTo>
                    <a:pt x="19" y="12"/>
                    <a:pt x="19" y="12"/>
                    <a:pt x="18" y="11"/>
                  </a:cubicBezTo>
                  <a:cubicBezTo>
                    <a:pt x="18" y="11"/>
                    <a:pt x="18" y="10"/>
                    <a:pt x="18" y="10"/>
                  </a:cubicBezTo>
                  <a:cubicBezTo>
                    <a:pt x="18" y="10"/>
                    <a:pt x="18" y="10"/>
                    <a:pt x="18" y="10"/>
                  </a:cubicBezTo>
                  <a:cubicBezTo>
                    <a:pt x="18" y="10"/>
                    <a:pt x="18" y="10"/>
                    <a:pt x="18" y="10"/>
                  </a:cubicBezTo>
                  <a:cubicBezTo>
                    <a:pt x="18" y="9"/>
                    <a:pt x="17" y="9"/>
                    <a:pt x="17" y="9"/>
                  </a:cubicBezTo>
                  <a:cubicBezTo>
                    <a:pt x="17" y="9"/>
                    <a:pt x="17" y="9"/>
                    <a:pt x="17" y="8"/>
                  </a:cubicBezTo>
                  <a:cubicBezTo>
                    <a:pt x="17" y="8"/>
                    <a:pt x="17" y="8"/>
                    <a:pt x="17" y="8"/>
                  </a:cubicBezTo>
                  <a:cubicBezTo>
                    <a:pt x="17" y="8"/>
                    <a:pt x="17" y="8"/>
                    <a:pt x="17" y="8"/>
                  </a:cubicBezTo>
                  <a:cubicBezTo>
                    <a:pt x="17" y="8"/>
                    <a:pt x="17" y="8"/>
                    <a:pt x="17" y="8"/>
                  </a:cubicBezTo>
                  <a:cubicBezTo>
                    <a:pt x="17" y="8"/>
                    <a:pt x="16" y="8"/>
                    <a:pt x="16" y="8"/>
                  </a:cubicBezTo>
                  <a:cubicBezTo>
                    <a:pt x="16" y="8"/>
                    <a:pt x="16" y="8"/>
                    <a:pt x="16" y="8"/>
                  </a:cubicBezTo>
                  <a:cubicBezTo>
                    <a:pt x="16" y="8"/>
                    <a:pt x="16" y="8"/>
                    <a:pt x="16" y="8"/>
                  </a:cubicBezTo>
                  <a:cubicBezTo>
                    <a:pt x="15" y="8"/>
                    <a:pt x="15" y="8"/>
                    <a:pt x="15" y="8"/>
                  </a:cubicBezTo>
                  <a:cubicBezTo>
                    <a:pt x="15" y="8"/>
                    <a:pt x="15" y="8"/>
                    <a:pt x="15" y="8"/>
                  </a:cubicBezTo>
                  <a:cubicBezTo>
                    <a:pt x="15" y="8"/>
                    <a:pt x="15" y="8"/>
                    <a:pt x="15" y="8"/>
                  </a:cubicBezTo>
                  <a:cubicBezTo>
                    <a:pt x="14" y="8"/>
                    <a:pt x="14" y="8"/>
                    <a:pt x="14" y="7"/>
                  </a:cubicBezTo>
                  <a:cubicBezTo>
                    <a:pt x="14" y="7"/>
                    <a:pt x="13" y="6"/>
                    <a:pt x="13" y="6"/>
                  </a:cubicBezTo>
                  <a:cubicBezTo>
                    <a:pt x="13" y="6"/>
                    <a:pt x="13" y="6"/>
                    <a:pt x="13" y="6"/>
                  </a:cubicBezTo>
                  <a:cubicBezTo>
                    <a:pt x="13" y="6"/>
                    <a:pt x="13" y="6"/>
                    <a:pt x="13" y="6"/>
                  </a:cubicBezTo>
                  <a:cubicBezTo>
                    <a:pt x="13" y="6"/>
                    <a:pt x="13" y="6"/>
                    <a:pt x="13" y="6"/>
                  </a:cubicBezTo>
                  <a:cubicBezTo>
                    <a:pt x="13" y="6"/>
                    <a:pt x="13" y="6"/>
                    <a:pt x="12" y="6"/>
                  </a:cubicBezTo>
                  <a:cubicBezTo>
                    <a:pt x="12" y="6"/>
                    <a:pt x="12" y="6"/>
                    <a:pt x="12" y="6"/>
                  </a:cubicBezTo>
                  <a:cubicBezTo>
                    <a:pt x="12" y="6"/>
                    <a:pt x="11" y="6"/>
                    <a:pt x="11" y="6"/>
                  </a:cubicBezTo>
                  <a:cubicBezTo>
                    <a:pt x="11" y="6"/>
                    <a:pt x="11" y="5"/>
                    <a:pt x="10" y="5"/>
                  </a:cubicBezTo>
                  <a:cubicBezTo>
                    <a:pt x="10" y="5"/>
                    <a:pt x="10" y="4"/>
                    <a:pt x="11" y="4"/>
                  </a:cubicBezTo>
                  <a:cubicBezTo>
                    <a:pt x="11" y="4"/>
                    <a:pt x="10" y="4"/>
                    <a:pt x="10" y="4"/>
                  </a:cubicBezTo>
                  <a:cubicBezTo>
                    <a:pt x="10" y="4"/>
                    <a:pt x="10" y="4"/>
                    <a:pt x="10" y="4"/>
                  </a:cubicBezTo>
                  <a:cubicBezTo>
                    <a:pt x="10" y="4"/>
                    <a:pt x="10" y="4"/>
                    <a:pt x="10" y="4"/>
                  </a:cubicBezTo>
                  <a:cubicBezTo>
                    <a:pt x="10" y="4"/>
                    <a:pt x="9" y="3"/>
                    <a:pt x="9" y="3"/>
                  </a:cubicBezTo>
                  <a:cubicBezTo>
                    <a:pt x="9" y="3"/>
                    <a:pt x="9" y="3"/>
                    <a:pt x="9" y="3"/>
                  </a:cubicBezTo>
                  <a:cubicBezTo>
                    <a:pt x="9" y="3"/>
                    <a:pt x="9" y="3"/>
                    <a:pt x="9" y="3"/>
                  </a:cubicBezTo>
                  <a:cubicBezTo>
                    <a:pt x="8" y="3"/>
                    <a:pt x="8" y="3"/>
                    <a:pt x="8" y="3"/>
                  </a:cubicBezTo>
                  <a:cubicBezTo>
                    <a:pt x="8" y="2"/>
                    <a:pt x="8" y="2"/>
                    <a:pt x="8" y="2"/>
                  </a:cubicBezTo>
                  <a:cubicBezTo>
                    <a:pt x="8" y="2"/>
                    <a:pt x="8" y="2"/>
                    <a:pt x="8" y="2"/>
                  </a:cubicBezTo>
                  <a:cubicBezTo>
                    <a:pt x="7" y="2"/>
                    <a:pt x="7" y="2"/>
                    <a:pt x="6" y="2"/>
                  </a:cubicBezTo>
                  <a:cubicBezTo>
                    <a:pt x="6" y="2"/>
                    <a:pt x="6" y="2"/>
                    <a:pt x="6" y="2"/>
                  </a:cubicBezTo>
                  <a:cubicBezTo>
                    <a:pt x="6" y="2"/>
                    <a:pt x="6" y="1"/>
                    <a:pt x="6" y="1"/>
                  </a:cubicBezTo>
                  <a:cubicBezTo>
                    <a:pt x="6" y="1"/>
                    <a:pt x="6" y="1"/>
                    <a:pt x="5" y="1"/>
                  </a:cubicBezTo>
                  <a:cubicBezTo>
                    <a:pt x="5" y="1"/>
                    <a:pt x="5" y="1"/>
                    <a:pt x="5" y="1"/>
                  </a:cubicBezTo>
                  <a:cubicBezTo>
                    <a:pt x="5" y="1"/>
                    <a:pt x="4" y="1"/>
                    <a:pt x="4" y="1"/>
                  </a:cubicBezTo>
                  <a:cubicBezTo>
                    <a:pt x="4" y="1"/>
                    <a:pt x="4" y="1"/>
                    <a:pt x="4" y="0"/>
                  </a:cubicBezTo>
                  <a:cubicBezTo>
                    <a:pt x="4" y="0"/>
                    <a:pt x="4" y="0"/>
                    <a:pt x="4" y="0"/>
                  </a:cubicBezTo>
                  <a:cubicBezTo>
                    <a:pt x="4" y="0"/>
                    <a:pt x="4" y="0"/>
                    <a:pt x="4" y="0"/>
                  </a:cubicBezTo>
                  <a:cubicBezTo>
                    <a:pt x="4" y="0"/>
                    <a:pt x="4" y="0"/>
                    <a:pt x="4" y="1"/>
                  </a:cubicBezTo>
                  <a:cubicBezTo>
                    <a:pt x="4" y="1"/>
                    <a:pt x="4" y="1"/>
                    <a:pt x="3" y="1"/>
                  </a:cubicBezTo>
                  <a:cubicBezTo>
                    <a:pt x="3" y="2"/>
                    <a:pt x="2" y="2"/>
                    <a:pt x="2" y="2"/>
                  </a:cubicBezTo>
                  <a:cubicBezTo>
                    <a:pt x="2" y="2"/>
                    <a:pt x="2" y="2"/>
                    <a:pt x="2" y="2"/>
                  </a:cubicBezTo>
                  <a:cubicBezTo>
                    <a:pt x="1" y="2"/>
                    <a:pt x="1" y="1"/>
                    <a:pt x="1" y="1"/>
                  </a:cubicBezTo>
                  <a:cubicBezTo>
                    <a:pt x="1" y="1"/>
                    <a:pt x="1" y="2"/>
                    <a:pt x="1" y="2"/>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56" name="Freeform 1061"/>
            <p:cNvSpPr>
              <a:spLocks/>
            </p:cNvSpPr>
            <p:nvPr/>
          </p:nvSpPr>
          <p:spPr bwMode="auto">
            <a:xfrm>
              <a:off x="7985555" y="4290011"/>
              <a:ext cx="149455" cy="215391"/>
            </a:xfrm>
            <a:custGeom>
              <a:avLst/>
              <a:gdLst>
                <a:gd name="T0" fmla="*/ 11 w 16"/>
                <a:gd name="T1" fmla="*/ 18 h 23"/>
                <a:gd name="T2" fmla="*/ 10 w 16"/>
                <a:gd name="T3" fmla="*/ 16 h 23"/>
                <a:gd name="T4" fmla="*/ 10 w 16"/>
                <a:gd name="T5" fmla="*/ 15 h 23"/>
                <a:gd name="T6" fmla="*/ 10 w 16"/>
                <a:gd name="T7" fmla="*/ 13 h 23"/>
                <a:gd name="T8" fmla="*/ 10 w 16"/>
                <a:gd name="T9" fmla="*/ 13 h 23"/>
                <a:gd name="T10" fmla="*/ 12 w 16"/>
                <a:gd name="T11" fmla="*/ 12 h 23"/>
                <a:gd name="T12" fmla="*/ 12 w 16"/>
                <a:gd name="T13" fmla="*/ 12 h 23"/>
                <a:gd name="T14" fmla="*/ 12 w 16"/>
                <a:gd name="T15" fmla="*/ 11 h 23"/>
                <a:gd name="T16" fmla="*/ 14 w 16"/>
                <a:gd name="T17" fmla="*/ 10 h 23"/>
                <a:gd name="T18" fmla="*/ 14 w 16"/>
                <a:gd name="T19" fmla="*/ 10 h 23"/>
                <a:gd name="T20" fmla="*/ 15 w 16"/>
                <a:gd name="T21" fmla="*/ 9 h 23"/>
                <a:gd name="T22" fmla="*/ 15 w 16"/>
                <a:gd name="T23" fmla="*/ 8 h 23"/>
                <a:gd name="T24" fmla="*/ 16 w 16"/>
                <a:gd name="T25" fmla="*/ 7 h 23"/>
                <a:gd name="T26" fmla="*/ 16 w 16"/>
                <a:gd name="T27" fmla="*/ 7 h 23"/>
                <a:gd name="T28" fmla="*/ 15 w 16"/>
                <a:gd name="T29" fmla="*/ 6 h 23"/>
                <a:gd name="T30" fmla="*/ 15 w 16"/>
                <a:gd name="T31" fmla="*/ 6 h 23"/>
                <a:gd name="T32" fmla="*/ 14 w 16"/>
                <a:gd name="T33" fmla="*/ 6 h 23"/>
                <a:gd name="T34" fmla="*/ 12 w 16"/>
                <a:gd name="T35" fmla="*/ 6 h 23"/>
                <a:gd name="T36" fmla="*/ 10 w 16"/>
                <a:gd name="T37" fmla="*/ 6 h 23"/>
                <a:gd name="T38" fmla="*/ 9 w 16"/>
                <a:gd name="T39" fmla="*/ 7 h 23"/>
                <a:gd name="T40" fmla="*/ 8 w 16"/>
                <a:gd name="T41" fmla="*/ 7 h 23"/>
                <a:gd name="T42" fmla="*/ 6 w 16"/>
                <a:gd name="T43" fmla="*/ 4 h 23"/>
                <a:gd name="T44" fmla="*/ 6 w 16"/>
                <a:gd name="T45" fmla="*/ 3 h 23"/>
                <a:gd name="T46" fmla="*/ 5 w 16"/>
                <a:gd name="T47" fmla="*/ 2 h 23"/>
                <a:gd name="T48" fmla="*/ 4 w 16"/>
                <a:gd name="T49" fmla="*/ 2 h 23"/>
                <a:gd name="T50" fmla="*/ 3 w 16"/>
                <a:gd name="T51" fmla="*/ 2 h 23"/>
                <a:gd name="T52" fmla="*/ 2 w 16"/>
                <a:gd name="T53" fmla="*/ 2 h 23"/>
                <a:gd name="T54" fmla="*/ 1 w 16"/>
                <a:gd name="T55" fmla="*/ 1 h 23"/>
                <a:gd name="T56" fmla="*/ 1 w 16"/>
                <a:gd name="T57" fmla="*/ 0 h 23"/>
                <a:gd name="T58" fmla="*/ 0 w 16"/>
                <a:gd name="T59" fmla="*/ 0 h 23"/>
                <a:gd name="T60" fmla="*/ 0 w 16"/>
                <a:gd name="T61" fmla="*/ 1 h 23"/>
                <a:gd name="T62" fmla="*/ 0 w 16"/>
                <a:gd name="T63" fmla="*/ 2 h 23"/>
                <a:gd name="T64" fmla="*/ 1 w 16"/>
                <a:gd name="T65" fmla="*/ 3 h 23"/>
                <a:gd name="T66" fmla="*/ 1 w 16"/>
                <a:gd name="T67" fmla="*/ 3 h 23"/>
                <a:gd name="T68" fmla="*/ 2 w 16"/>
                <a:gd name="T69" fmla="*/ 3 h 23"/>
                <a:gd name="T70" fmla="*/ 3 w 16"/>
                <a:gd name="T71" fmla="*/ 3 h 23"/>
                <a:gd name="T72" fmla="*/ 3 w 16"/>
                <a:gd name="T73" fmla="*/ 6 h 23"/>
                <a:gd name="T74" fmla="*/ 2 w 16"/>
                <a:gd name="T75" fmla="*/ 7 h 23"/>
                <a:gd name="T76" fmla="*/ 1 w 16"/>
                <a:gd name="T77" fmla="*/ 8 h 23"/>
                <a:gd name="T78" fmla="*/ 0 w 16"/>
                <a:gd name="T79" fmla="*/ 8 h 23"/>
                <a:gd name="T80" fmla="*/ 1 w 16"/>
                <a:gd name="T81" fmla="*/ 8 h 23"/>
                <a:gd name="T82" fmla="*/ 1 w 16"/>
                <a:gd name="T83" fmla="*/ 9 h 23"/>
                <a:gd name="T84" fmla="*/ 2 w 16"/>
                <a:gd name="T85" fmla="*/ 9 h 23"/>
                <a:gd name="T86" fmla="*/ 3 w 16"/>
                <a:gd name="T87" fmla="*/ 11 h 23"/>
                <a:gd name="T88" fmla="*/ 3 w 16"/>
                <a:gd name="T89" fmla="*/ 11 h 23"/>
                <a:gd name="T90" fmla="*/ 4 w 16"/>
                <a:gd name="T91" fmla="*/ 12 h 23"/>
                <a:gd name="T92" fmla="*/ 4 w 16"/>
                <a:gd name="T93" fmla="*/ 14 h 23"/>
                <a:gd name="T94" fmla="*/ 4 w 16"/>
                <a:gd name="T95" fmla="*/ 14 h 23"/>
                <a:gd name="T96" fmla="*/ 5 w 16"/>
                <a:gd name="T97" fmla="*/ 15 h 23"/>
                <a:gd name="T98" fmla="*/ 5 w 16"/>
                <a:gd name="T99" fmla="*/ 17 h 23"/>
                <a:gd name="T100" fmla="*/ 5 w 16"/>
                <a:gd name="T101" fmla="*/ 17 h 23"/>
                <a:gd name="T102" fmla="*/ 6 w 16"/>
                <a:gd name="T103" fmla="*/ 19 h 23"/>
                <a:gd name="T104" fmla="*/ 6 w 16"/>
                <a:gd name="T105" fmla="*/ 20 h 23"/>
                <a:gd name="T106" fmla="*/ 7 w 16"/>
                <a:gd name="T107" fmla="*/ 22 h 23"/>
                <a:gd name="T108" fmla="*/ 8 w 16"/>
                <a:gd name="T109" fmla="*/ 23 h 23"/>
                <a:gd name="T110" fmla="*/ 9 w 16"/>
                <a:gd name="T111" fmla="*/ 22 h 23"/>
                <a:gd name="T112" fmla="*/ 11 w 16"/>
                <a:gd name="T113" fmla="*/ 21 h 23"/>
                <a:gd name="T114" fmla="*/ 11 w 16"/>
                <a:gd name="T115" fmla="*/ 20 h 23"/>
                <a:gd name="T116" fmla="*/ 11 w 16"/>
                <a:gd name="T117"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 h="23">
                  <a:moveTo>
                    <a:pt x="11" y="19"/>
                  </a:moveTo>
                  <a:cubicBezTo>
                    <a:pt x="11" y="18"/>
                    <a:pt x="11" y="18"/>
                    <a:pt x="11" y="18"/>
                  </a:cubicBezTo>
                  <a:cubicBezTo>
                    <a:pt x="11" y="18"/>
                    <a:pt x="11" y="17"/>
                    <a:pt x="11" y="17"/>
                  </a:cubicBezTo>
                  <a:cubicBezTo>
                    <a:pt x="11" y="17"/>
                    <a:pt x="10" y="17"/>
                    <a:pt x="10" y="16"/>
                  </a:cubicBezTo>
                  <a:cubicBezTo>
                    <a:pt x="10" y="16"/>
                    <a:pt x="10" y="16"/>
                    <a:pt x="10" y="15"/>
                  </a:cubicBezTo>
                  <a:cubicBezTo>
                    <a:pt x="10" y="15"/>
                    <a:pt x="10" y="15"/>
                    <a:pt x="10" y="15"/>
                  </a:cubicBezTo>
                  <a:cubicBezTo>
                    <a:pt x="10" y="15"/>
                    <a:pt x="10" y="14"/>
                    <a:pt x="10" y="14"/>
                  </a:cubicBezTo>
                  <a:cubicBezTo>
                    <a:pt x="10" y="14"/>
                    <a:pt x="10" y="14"/>
                    <a:pt x="10" y="13"/>
                  </a:cubicBezTo>
                  <a:cubicBezTo>
                    <a:pt x="10" y="13"/>
                    <a:pt x="10" y="13"/>
                    <a:pt x="10" y="13"/>
                  </a:cubicBezTo>
                  <a:cubicBezTo>
                    <a:pt x="10" y="13"/>
                    <a:pt x="10" y="13"/>
                    <a:pt x="10" y="13"/>
                  </a:cubicBezTo>
                  <a:cubicBezTo>
                    <a:pt x="11" y="13"/>
                    <a:pt x="11" y="13"/>
                    <a:pt x="11" y="13"/>
                  </a:cubicBezTo>
                  <a:cubicBezTo>
                    <a:pt x="11" y="13"/>
                    <a:pt x="12" y="12"/>
                    <a:pt x="12" y="12"/>
                  </a:cubicBezTo>
                  <a:cubicBezTo>
                    <a:pt x="12" y="12"/>
                    <a:pt x="12" y="12"/>
                    <a:pt x="12" y="12"/>
                  </a:cubicBezTo>
                  <a:cubicBezTo>
                    <a:pt x="12" y="12"/>
                    <a:pt x="12" y="12"/>
                    <a:pt x="12" y="12"/>
                  </a:cubicBezTo>
                  <a:cubicBezTo>
                    <a:pt x="12" y="12"/>
                    <a:pt x="12" y="11"/>
                    <a:pt x="12" y="11"/>
                  </a:cubicBezTo>
                  <a:cubicBezTo>
                    <a:pt x="12" y="11"/>
                    <a:pt x="12" y="11"/>
                    <a:pt x="12" y="11"/>
                  </a:cubicBezTo>
                  <a:cubicBezTo>
                    <a:pt x="13" y="10"/>
                    <a:pt x="13" y="10"/>
                    <a:pt x="13" y="10"/>
                  </a:cubicBezTo>
                  <a:cubicBezTo>
                    <a:pt x="14" y="10"/>
                    <a:pt x="14" y="10"/>
                    <a:pt x="14" y="10"/>
                  </a:cubicBezTo>
                  <a:cubicBezTo>
                    <a:pt x="14" y="10"/>
                    <a:pt x="14" y="10"/>
                    <a:pt x="14" y="10"/>
                  </a:cubicBezTo>
                  <a:cubicBezTo>
                    <a:pt x="14" y="10"/>
                    <a:pt x="14" y="10"/>
                    <a:pt x="14" y="10"/>
                  </a:cubicBezTo>
                  <a:cubicBezTo>
                    <a:pt x="15" y="10"/>
                    <a:pt x="15" y="9"/>
                    <a:pt x="15" y="9"/>
                  </a:cubicBezTo>
                  <a:cubicBezTo>
                    <a:pt x="15" y="9"/>
                    <a:pt x="15" y="9"/>
                    <a:pt x="15" y="9"/>
                  </a:cubicBezTo>
                  <a:cubicBezTo>
                    <a:pt x="15" y="9"/>
                    <a:pt x="15" y="9"/>
                    <a:pt x="15" y="9"/>
                  </a:cubicBezTo>
                  <a:cubicBezTo>
                    <a:pt x="15" y="9"/>
                    <a:pt x="15" y="8"/>
                    <a:pt x="15" y="8"/>
                  </a:cubicBezTo>
                  <a:cubicBezTo>
                    <a:pt x="15" y="8"/>
                    <a:pt x="15" y="8"/>
                    <a:pt x="15" y="8"/>
                  </a:cubicBezTo>
                  <a:cubicBezTo>
                    <a:pt x="15" y="8"/>
                    <a:pt x="15" y="7"/>
                    <a:pt x="16" y="7"/>
                  </a:cubicBezTo>
                  <a:cubicBezTo>
                    <a:pt x="16" y="7"/>
                    <a:pt x="16" y="7"/>
                    <a:pt x="16" y="7"/>
                  </a:cubicBezTo>
                  <a:cubicBezTo>
                    <a:pt x="16" y="7"/>
                    <a:pt x="16" y="7"/>
                    <a:pt x="16" y="7"/>
                  </a:cubicBezTo>
                  <a:cubicBezTo>
                    <a:pt x="16" y="6"/>
                    <a:pt x="16" y="6"/>
                    <a:pt x="16" y="6"/>
                  </a:cubicBezTo>
                  <a:cubicBezTo>
                    <a:pt x="15" y="6"/>
                    <a:pt x="15" y="6"/>
                    <a:pt x="15" y="6"/>
                  </a:cubicBezTo>
                  <a:cubicBezTo>
                    <a:pt x="15" y="6"/>
                    <a:pt x="15" y="6"/>
                    <a:pt x="15" y="6"/>
                  </a:cubicBezTo>
                  <a:cubicBezTo>
                    <a:pt x="15" y="6"/>
                    <a:pt x="15" y="6"/>
                    <a:pt x="15" y="6"/>
                  </a:cubicBezTo>
                  <a:cubicBezTo>
                    <a:pt x="15" y="6"/>
                    <a:pt x="14" y="6"/>
                    <a:pt x="14" y="6"/>
                  </a:cubicBezTo>
                  <a:cubicBezTo>
                    <a:pt x="14" y="6"/>
                    <a:pt x="14" y="6"/>
                    <a:pt x="14" y="6"/>
                  </a:cubicBezTo>
                  <a:cubicBezTo>
                    <a:pt x="14" y="6"/>
                    <a:pt x="13" y="6"/>
                    <a:pt x="12" y="6"/>
                  </a:cubicBezTo>
                  <a:cubicBezTo>
                    <a:pt x="12" y="6"/>
                    <a:pt x="12" y="6"/>
                    <a:pt x="12" y="6"/>
                  </a:cubicBezTo>
                  <a:cubicBezTo>
                    <a:pt x="11" y="6"/>
                    <a:pt x="11" y="6"/>
                    <a:pt x="11" y="6"/>
                  </a:cubicBezTo>
                  <a:cubicBezTo>
                    <a:pt x="11" y="6"/>
                    <a:pt x="10" y="6"/>
                    <a:pt x="10" y="6"/>
                  </a:cubicBezTo>
                  <a:cubicBezTo>
                    <a:pt x="10" y="6"/>
                    <a:pt x="10" y="6"/>
                    <a:pt x="10" y="6"/>
                  </a:cubicBezTo>
                  <a:cubicBezTo>
                    <a:pt x="10" y="7"/>
                    <a:pt x="9" y="7"/>
                    <a:pt x="9" y="7"/>
                  </a:cubicBezTo>
                  <a:cubicBezTo>
                    <a:pt x="9" y="7"/>
                    <a:pt x="9" y="7"/>
                    <a:pt x="8" y="7"/>
                  </a:cubicBezTo>
                  <a:cubicBezTo>
                    <a:pt x="8" y="7"/>
                    <a:pt x="8" y="7"/>
                    <a:pt x="8" y="7"/>
                  </a:cubicBezTo>
                  <a:cubicBezTo>
                    <a:pt x="7" y="6"/>
                    <a:pt x="7" y="6"/>
                    <a:pt x="7" y="5"/>
                  </a:cubicBezTo>
                  <a:cubicBezTo>
                    <a:pt x="6" y="5"/>
                    <a:pt x="6" y="5"/>
                    <a:pt x="6" y="4"/>
                  </a:cubicBezTo>
                  <a:cubicBezTo>
                    <a:pt x="6" y="4"/>
                    <a:pt x="7" y="4"/>
                    <a:pt x="6" y="4"/>
                  </a:cubicBezTo>
                  <a:cubicBezTo>
                    <a:pt x="6" y="4"/>
                    <a:pt x="6" y="3"/>
                    <a:pt x="6" y="3"/>
                  </a:cubicBezTo>
                  <a:cubicBezTo>
                    <a:pt x="6" y="3"/>
                    <a:pt x="6" y="2"/>
                    <a:pt x="6" y="2"/>
                  </a:cubicBezTo>
                  <a:cubicBezTo>
                    <a:pt x="5" y="2"/>
                    <a:pt x="5" y="2"/>
                    <a:pt x="5" y="2"/>
                  </a:cubicBezTo>
                  <a:cubicBezTo>
                    <a:pt x="5" y="2"/>
                    <a:pt x="5" y="2"/>
                    <a:pt x="5" y="2"/>
                  </a:cubicBezTo>
                  <a:cubicBezTo>
                    <a:pt x="5" y="2"/>
                    <a:pt x="4" y="2"/>
                    <a:pt x="4" y="2"/>
                  </a:cubicBezTo>
                  <a:cubicBezTo>
                    <a:pt x="4" y="2"/>
                    <a:pt x="4" y="2"/>
                    <a:pt x="4" y="2"/>
                  </a:cubicBezTo>
                  <a:cubicBezTo>
                    <a:pt x="4" y="2"/>
                    <a:pt x="3" y="2"/>
                    <a:pt x="3" y="2"/>
                  </a:cubicBezTo>
                  <a:cubicBezTo>
                    <a:pt x="3" y="2"/>
                    <a:pt x="3" y="2"/>
                    <a:pt x="3" y="1"/>
                  </a:cubicBezTo>
                  <a:cubicBezTo>
                    <a:pt x="2" y="2"/>
                    <a:pt x="2" y="2"/>
                    <a:pt x="2" y="2"/>
                  </a:cubicBezTo>
                  <a:cubicBezTo>
                    <a:pt x="1" y="2"/>
                    <a:pt x="1" y="2"/>
                    <a:pt x="1" y="1"/>
                  </a:cubicBezTo>
                  <a:cubicBezTo>
                    <a:pt x="1" y="1"/>
                    <a:pt x="1" y="1"/>
                    <a:pt x="1" y="1"/>
                  </a:cubicBezTo>
                  <a:cubicBezTo>
                    <a:pt x="1" y="1"/>
                    <a:pt x="1" y="1"/>
                    <a:pt x="1" y="0"/>
                  </a:cubicBezTo>
                  <a:cubicBezTo>
                    <a:pt x="1" y="0"/>
                    <a:pt x="1" y="0"/>
                    <a:pt x="1" y="0"/>
                  </a:cubicBezTo>
                  <a:cubicBezTo>
                    <a:pt x="1" y="0"/>
                    <a:pt x="0" y="0"/>
                    <a:pt x="0" y="0"/>
                  </a:cubicBezTo>
                  <a:cubicBezTo>
                    <a:pt x="0" y="0"/>
                    <a:pt x="0" y="0"/>
                    <a:pt x="0" y="0"/>
                  </a:cubicBezTo>
                  <a:cubicBezTo>
                    <a:pt x="0" y="0"/>
                    <a:pt x="0" y="0"/>
                    <a:pt x="0" y="1"/>
                  </a:cubicBezTo>
                  <a:cubicBezTo>
                    <a:pt x="0" y="1"/>
                    <a:pt x="0" y="1"/>
                    <a:pt x="0" y="1"/>
                  </a:cubicBezTo>
                  <a:cubicBezTo>
                    <a:pt x="0" y="1"/>
                    <a:pt x="0" y="2"/>
                    <a:pt x="0" y="2"/>
                  </a:cubicBezTo>
                  <a:cubicBezTo>
                    <a:pt x="0" y="2"/>
                    <a:pt x="0" y="2"/>
                    <a:pt x="0" y="2"/>
                  </a:cubicBezTo>
                  <a:cubicBezTo>
                    <a:pt x="0" y="2"/>
                    <a:pt x="0" y="2"/>
                    <a:pt x="1" y="2"/>
                  </a:cubicBezTo>
                  <a:cubicBezTo>
                    <a:pt x="1" y="3"/>
                    <a:pt x="1" y="3"/>
                    <a:pt x="1" y="3"/>
                  </a:cubicBezTo>
                  <a:cubicBezTo>
                    <a:pt x="1" y="3"/>
                    <a:pt x="1" y="3"/>
                    <a:pt x="1" y="3"/>
                  </a:cubicBezTo>
                  <a:cubicBezTo>
                    <a:pt x="1" y="3"/>
                    <a:pt x="1" y="3"/>
                    <a:pt x="1" y="3"/>
                  </a:cubicBezTo>
                  <a:cubicBezTo>
                    <a:pt x="1" y="3"/>
                    <a:pt x="2" y="3"/>
                    <a:pt x="2" y="3"/>
                  </a:cubicBezTo>
                  <a:cubicBezTo>
                    <a:pt x="2" y="3"/>
                    <a:pt x="2" y="3"/>
                    <a:pt x="2" y="3"/>
                  </a:cubicBezTo>
                  <a:cubicBezTo>
                    <a:pt x="2" y="3"/>
                    <a:pt x="2" y="3"/>
                    <a:pt x="2" y="3"/>
                  </a:cubicBezTo>
                  <a:cubicBezTo>
                    <a:pt x="2" y="3"/>
                    <a:pt x="3" y="3"/>
                    <a:pt x="3" y="3"/>
                  </a:cubicBezTo>
                  <a:cubicBezTo>
                    <a:pt x="3" y="4"/>
                    <a:pt x="3" y="5"/>
                    <a:pt x="3" y="5"/>
                  </a:cubicBezTo>
                  <a:cubicBezTo>
                    <a:pt x="3" y="5"/>
                    <a:pt x="3" y="5"/>
                    <a:pt x="3" y="6"/>
                  </a:cubicBezTo>
                  <a:cubicBezTo>
                    <a:pt x="3" y="6"/>
                    <a:pt x="3" y="6"/>
                    <a:pt x="2" y="6"/>
                  </a:cubicBezTo>
                  <a:cubicBezTo>
                    <a:pt x="2" y="6"/>
                    <a:pt x="2" y="6"/>
                    <a:pt x="2" y="7"/>
                  </a:cubicBezTo>
                  <a:cubicBezTo>
                    <a:pt x="2" y="7"/>
                    <a:pt x="2" y="7"/>
                    <a:pt x="1" y="7"/>
                  </a:cubicBezTo>
                  <a:cubicBezTo>
                    <a:pt x="1" y="7"/>
                    <a:pt x="1" y="8"/>
                    <a:pt x="1" y="8"/>
                  </a:cubicBezTo>
                  <a:cubicBezTo>
                    <a:pt x="1" y="8"/>
                    <a:pt x="1" y="8"/>
                    <a:pt x="0" y="8"/>
                  </a:cubicBezTo>
                  <a:cubicBezTo>
                    <a:pt x="0" y="8"/>
                    <a:pt x="0" y="8"/>
                    <a:pt x="0" y="8"/>
                  </a:cubicBezTo>
                  <a:cubicBezTo>
                    <a:pt x="0" y="8"/>
                    <a:pt x="1" y="8"/>
                    <a:pt x="1" y="8"/>
                  </a:cubicBezTo>
                  <a:cubicBezTo>
                    <a:pt x="1" y="8"/>
                    <a:pt x="1" y="8"/>
                    <a:pt x="1" y="8"/>
                  </a:cubicBezTo>
                  <a:cubicBezTo>
                    <a:pt x="1" y="8"/>
                    <a:pt x="1" y="9"/>
                    <a:pt x="1" y="9"/>
                  </a:cubicBezTo>
                  <a:cubicBezTo>
                    <a:pt x="1" y="9"/>
                    <a:pt x="1" y="9"/>
                    <a:pt x="1" y="9"/>
                  </a:cubicBezTo>
                  <a:cubicBezTo>
                    <a:pt x="2" y="9"/>
                    <a:pt x="2" y="9"/>
                    <a:pt x="2" y="9"/>
                  </a:cubicBezTo>
                  <a:cubicBezTo>
                    <a:pt x="2" y="9"/>
                    <a:pt x="2" y="9"/>
                    <a:pt x="2" y="9"/>
                  </a:cubicBezTo>
                  <a:cubicBezTo>
                    <a:pt x="2" y="9"/>
                    <a:pt x="3" y="10"/>
                    <a:pt x="3" y="10"/>
                  </a:cubicBezTo>
                  <a:cubicBezTo>
                    <a:pt x="3" y="10"/>
                    <a:pt x="3" y="10"/>
                    <a:pt x="3" y="11"/>
                  </a:cubicBezTo>
                  <a:cubicBezTo>
                    <a:pt x="3" y="11"/>
                    <a:pt x="3" y="11"/>
                    <a:pt x="3" y="11"/>
                  </a:cubicBezTo>
                  <a:cubicBezTo>
                    <a:pt x="3" y="11"/>
                    <a:pt x="3" y="11"/>
                    <a:pt x="3" y="11"/>
                  </a:cubicBezTo>
                  <a:cubicBezTo>
                    <a:pt x="4" y="11"/>
                    <a:pt x="4" y="11"/>
                    <a:pt x="4" y="11"/>
                  </a:cubicBezTo>
                  <a:cubicBezTo>
                    <a:pt x="4" y="11"/>
                    <a:pt x="5" y="12"/>
                    <a:pt x="4" y="12"/>
                  </a:cubicBezTo>
                  <a:cubicBezTo>
                    <a:pt x="4" y="12"/>
                    <a:pt x="4" y="13"/>
                    <a:pt x="4" y="14"/>
                  </a:cubicBezTo>
                  <a:cubicBezTo>
                    <a:pt x="4" y="14"/>
                    <a:pt x="4" y="14"/>
                    <a:pt x="4" y="14"/>
                  </a:cubicBezTo>
                  <a:cubicBezTo>
                    <a:pt x="4" y="14"/>
                    <a:pt x="4" y="14"/>
                    <a:pt x="4" y="14"/>
                  </a:cubicBezTo>
                  <a:cubicBezTo>
                    <a:pt x="4" y="14"/>
                    <a:pt x="4" y="14"/>
                    <a:pt x="4" y="14"/>
                  </a:cubicBezTo>
                  <a:cubicBezTo>
                    <a:pt x="4" y="14"/>
                    <a:pt x="4" y="14"/>
                    <a:pt x="4" y="14"/>
                  </a:cubicBezTo>
                  <a:cubicBezTo>
                    <a:pt x="4" y="14"/>
                    <a:pt x="4" y="15"/>
                    <a:pt x="5" y="15"/>
                  </a:cubicBezTo>
                  <a:cubicBezTo>
                    <a:pt x="5" y="15"/>
                    <a:pt x="5" y="16"/>
                    <a:pt x="5" y="16"/>
                  </a:cubicBezTo>
                  <a:cubicBezTo>
                    <a:pt x="5" y="16"/>
                    <a:pt x="5" y="17"/>
                    <a:pt x="5" y="17"/>
                  </a:cubicBezTo>
                  <a:cubicBezTo>
                    <a:pt x="5" y="17"/>
                    <a:pt x="5" y="17"/>
                    <a:pt x="5" y="17"/>
                  </a:cubicBezTo>
                  <a:cubicBezTo>
                    <a:pt x="5" y="17"/>
                    <a:pt x="5" y="17"/>
                    <a:pt x="5" y="17"/>
                  </a:cubicBezTo>
                  <a:cubicBezTo>
                    <a:pt x="5" y="17"/>
                    <a:pt x="5" y="17"/>
                    <a:pt x="5" y="17"/>
                  </a:cubicBezTo>
                  <a:cubicBezTo>
                    <a:pt x="6" y="18"/>
                    <a:pt x="6" y="19"/>
                    <a:pt x="6" y="19"/>
                  </a:cubicBezTo>
                  <a:cubicBezTo>
                    <a:pt x="6" y="19"/>
                    <a:pt x="6" y="20"/>
                    <a:pt x="6" y="20"/>
                  </a:cubicBezTo>
                  <a:cubicBezTo>
                    <a:pt x="6" y="20"/>
                    <a:pt x="6" y="20"/>
                    <a:pt x="6" y="20"/>
                  </a:cubicBezTo>
                  <a:cubicBezTo>
                    <a:pt x="6" y="21"/>
                    <a:pt x="6" y="21"/>
                    <a:pt x="6" y="21"/>
                  </a:cubicBezTo>
                  <a:cubicBezTo>
                    <a:pt x="6" y="21"/>
                    <a:pt x="7" y="22"/>
                    <a:pt x="7" y="22"/>
                  </a:cubicBezTo>
                  <a:cubicBezTo>
                    <a:pt x="7" y="22"/>
                    <a:pt x="7" y="22"/>
                    <a:pt x="7" y="22"/>
                  </a:cubicBezTo>
                  <a:cubicBezTo>
                    <a:pt x="7" y="22"/>
                    <a:pt x="8" y="23"/>
                    <a:pt x="8" y="23"/>
                  </a:cubicBezTo>
                  <a:cubicBezTo>
                    <a:pt x="8" y="23"/>
                    <a:pt x="8" y="23"/>
                    <a:pt x="8" y="23"/>
                  </a:cubicBezTo>
                  <a:cubicBezTo>
                    <a:pt x="8" y="23"/>
                    <a:pt x="9" y="22"/>
                    <a:pt x="9" y="22"/>
                  </a:cubicBezTo>
                  <a:cubicBezTo>
                    <a:pt x="9" y="22"/>
                    <a:pt x="10" y="22"/>
                    <a:pt x="10" y="22"/>
                  </a:cubicBezTo>
                  <a:cubicBezTo>
                    <a:pt x="10" y="22"/>
                    <a:pt x="10" y="22"/>
                    <a:pt x="11" y="21"/>
                  </a:cubicBezTo>
                  <a:cubicBezTo>
                    <a:pt x="11" y="21"/>
                    <a:pt x="11" y="21"/>
                    <a:pt x="11" y="21"/>
                  </a:cubicBezTo>
                  <a:cubicBezTo>
                    <a:pt x="11" y="21"/>
                    <a:pt x="11" y="20"/>
                    <a:pt x="11" y="20"/>
                  </a:cubicBezTo>
                  <a:cubicBezTo>
                    <a:pt x="11" y="20"/>
                    <a:pt x="11" y="20"/>
                    <a:pt x="11" y="20"/>
                  </a:cubicBezTo>
                  <a:cubicBezTo>
                    <a:pt x="11" y="19"/>
                    <a:pt x="11" y="19"/>
                    <a:pt x="11" y="19"/>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57" name="Freeform 1062"/>
            <p:cNvSpPr>
              <a:spLocks/>
            </p:cNvSpPr>
            <p:nvPr/>
          </p:nvSpPr>
          <p:spPr bwMode="auto">
            <a:xfrm>
              <a:off x="8005336" y="4206492"/>
              <a:ext cx="101102" cy="57145"/>
            </a:xfrm>
            <a:custGeom>
              <a:avLst/>
              <a:gdLst>
                <a:gd name="T0" fmla="*/ 0 w 11"/>
                <a:gd name="T1" fmla="*/ 4 h 6"/>
                <a:gd name="T2" fmla="*/ 0 w 11"/>
                <a:gd name="T3" fmla="*/ 5 h 6"/>
                <a:gd name="T4" fmla="*/ 1 w 11"/>
                <a:gd name="T5" fmla="*/ 6 h 6"/>
                <a:gd name="T6" fmla="*/ 2 w 11"/>
                <a:gd name="T7" fmla="*/ 6 h 6"/>
                <a:gd name="T8" fmla="*/ 3 w 11"/>
                <a:gd name="T9" fmla="*/ 6 h 6"/>
                <a:gd name="T10" fmla="*/ 3 w 11"/>
                <a:gd name="T11" fmla="*/ 6 h 6"/>
                <a:gd name="T12" fmla="*/ 4 w 11"/>
                <a:gd name="T13" fmla="*/ 6 h 6"/>
                <a:gd name="T14" fmla="*/ 6 w 11"/>
                <a:gd name="T15" fmla="*/ 5 h 6"/>
                <a:gd name="T16" fmla="*/ 6 w 11"/>
                <a:gd name="T17" fmla="*/ 6 h 6"/>
                <a:gd name="T18" fmla="*/ 7 w 11"/>
                <a:gd name="T19" fmla="*/ 5 h 6"/>
                <a:gd name="T20" fmla="*/ 8 w 11"/>
                <a:gd name="T21" fmla="*/ 6 h 6"/>
                <a:gd name="T22" fmla="*/ 9 w 11"/>
                <a:gd name="T23" fmla="*/ 5 h 6"/>
                <a:gd name="T24" fmla="*/ 9 w 11"/>
                <a:gd name="T25" fmla="*/ 5 h 6"/>
                <a:gd name="T26" fmla="*/ 10 w 11"/>
                <a:gd name="T27" fmla="*/ 5 h 6"/>
                <a:gd name="T28" fmla="*/ 10 w 11"/>
                <a:gd name="T29" fmla="*/ 5 h 6"/>
                <a:gd name="T30" fmla="*/ 11 w 11"/>
                <a:gd name="T31" fmla="*/ 5 h 6"/>
                <a:gd name="T32" fmla="*/ 11 w 11"/>
                <a:gd name="T33" fmla="*/ 4 h 6"/>
                <a:gd name="T34" fmla="*/ 10 w 11"/>
                <a:gd name="T35" fmla="*/ 4 h 6"/>
                <a:gd name="T36" fmla="*/ 9 w 11"/>
                <a:gd name="T37" fmla="*/ 4 h 6"/>
                <a:gd name="T38" fmla="*/ 8 w 11"/>
                <a:gd name="T39" fmla="*/ 2 h 6"/>
                <a:gd name="T40" fmla="*/ 10 w 11"/>
                <a:gd name="T41" fmla="*/ 1 h 6"/>
                <a:gd name="T42" fmla="*/ 10 w 11"/>
                <a:gd name="T43" fmla="*/ 1 h 6"/>
                <a:gd name="T44" fmla="*/ 10 w 11"/>
                <a:gd name="T45" fmla="*/ 0 h 6"/>
                <a:gd name="T46" fmla="*/ 8 w 11"/>
                <a:gd name="T47" fmla="*/ 0 h 6"/>
                <a:gd name="T48" fmla="*/ 7 w 11"/>
                <a:gd name="T49" fmla="*/ 0 h 6"/>
                <a:gd name="T50" fmla="*/ 6 w 11"/>
                <a:gd name="T51" fmla="*/ 1 h 6"/>
                <a:gd name="T52" fmla="*/ 5 w 11"/>
                <a:gd name="T53" fmla="*/ 1 h 6"/>
                <a:gd name="T54" fmla="*/ 4 w 11"/>
                <a:gd name="T55" fmla="*/ 1 h 6"/>
                <a:gd name="T56" fmla="*/ 3 w 11"/>
                <a:gd name="T57" fmla="*/ 0 h 6"/>
                <a:gd name="T58" fmla="*/ 3 w 11"/>
                <a:gd name="T59" fmla="*/ 0 h 6"/>
                <a:gd name="T60" fmla="*/ 2 w 11"/>
                <a:gd name="T61" fmla="*/ 0 h 6"/>
                <a:gd name="T62" fmla="*/ 1 w 11"/>
                <a:gd name="T63" fmla="*/ 1 h 6"/>
                <a:gd name="T64" fmla="*/ 1 w 11"/>
                <a:gd name="T65" fmla="*/ 2 h 6"/>
                <a:gd name="T66" fmla="*/ 1 w 11"/>
                <a:gd name="T67" fmla="*/ 2 h 6"/>
                <a:gd name="T68" fmla="*/ 1 w 11"/>
                <a:gd name="T6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 h="6">
                  <a:moveTo>
                    <a:pt x="1" y="3"/>
                  </a:moveTo>
                  <a:cubicBezTo>
                    <a:pt x="1" y="3"/>
                    <a:pt x="0" y="4"/>
                    <a:pt x="0" y="4"/>
                  </a:cubicBezTo>
                  <a:cubicBezTo>
                    <a:pt x="0" y="4"/>
                    <a:pt x="0" y="5"/>
                    <a:pt x="0" y="5"/>
                  </a:cubicBezTo>
                  <a:cubicBezTo>
                    <a:pt x="0" y="5"/>
                    <a:pt x="0" y="5"/>
                    <a:pt x="0" y="5"/>
                  </a:cubicBezTo>
                  <a:cubicBezTo>
                    <a:pt x="0" y="5"/>
                    <a:pt x="0" y="5"/>
                    <a:pt x="0" y="5"/>
                  </a:cubicBezTo>
                  <a:cubicBezTo>
                    <a:pt x="1" y="5"/>
                    <a:pt x="1" y="5"/>
                    <a:pt x="1" y="6"/>
                  </a:cubicBezTo>
                  <a:cubicBezTo>
                    <a:pt x="1" y="6"/>
                    <a:pt x="1" y="6"/>
                    <a:pt x="1" y="6"/>
                  </a:cubicBezTo>
                  <a:cubicBezTo>
                    <a:pt x="1" y="6"/>
                    <a:pt x="2" y="6"/>
                    <a:pt x="2" y="6"/>
                  </a:cubicBezTo>
                  <a:cubicBezTo>
                    <a:pt x="2" y="6"/>
                    <a:pt x="2" y="6"/>
                    <a:pt x="2" y="6"/>
                  </a:cubicBezTo>
                  <a:cubicBezTo>
                    <a:pt x="2" y="6"/>
                    <a:pt x="3" y="6"/>
                    <a:pt x="3" y="6"/>
                  </a:cubicBezTo>
                  <a:cubicBezTo>
                    <a:pt x="3" y="6"/>
                    <a:pt x="3" y="6"/>
                    <a:pt x="3" y="6"/>
                  </a:cubicBezTo>
                  <a:cubicBezTo>
                    <a:pt x="3" y="6"/>
                    <a:pt x="3" y="6"/>
                    <a:pt x="3" y="6"/>
                  </a:cubicBezTo>
                  <a:cubicBezTo>
                    <a:pt x="4" y="6"/>
                    <a:pt x="4" y="6"/>
                    <a:pt x="4" y="6"/>
                  </a:cubicBezTo>
                  <a:cubicBezTo>
                    <a:pt x="4" y="6"/>
                    <a:pt x="4" y="6"/>
                    <a:pt x="4" y="6"/>
                  </a:cubicBezTo>
                  <a:cubicBezTo>
                    <a:pt x="4" y="6"/>
                    <a:pt x="4" y="6"/>
                    <a:pt x="5" y="6"/>
                  </a:cubicBezTo>
                  <a:cubicBezTo>
                    <a:pt x="5" y="6"/>
                    <a:pt x="5" y="5"/>
                    <a:pt x="6" y="5"/>
                  </a:cubicBezTo>
                  <a:cubicBezTo>
                    <a:pt x="6" y="5"/>
                    <a:pt x="6" y="5"/>
                    <a:pt x="6" y="5"/>
                  </a:cubicBezTo>
                  <a:cubicBezTo>
                    <a:pt x="6" y="5"/>
                    <a:pt x="6" y="6"/>
                    <a:pt x="6" y="6"/>
                  </a:cubicBezTo>
                  <a:cubicBezTo>
                    <a:pt x="7" y="6"/>
                    <a:pt x="7" y="6"/>
                    <a:pt x="7" y="6"/>
                  </a:cubicBezTo>
                  <a:cubicBezTo>
                    <a:pt x="7" y="6"/>
                    <a:pt x="7" y="5"/>
                    <a:pt x="7" y="5"/>
                  </a:cubicBezTo>
                  <a:cubicBezTo>
                    <a:pt x="7" y="5"/>
                    <a:pt x="8" y="6"/>
                    <a:pt x="8" y="6"/>
                  </a:cubicBezTo>
                  <a:cubicBezTo>
                    <a:pt x="8" y="6"/>
                    <a:pt x="8" y="6"/>
                    <a:pt x="8" y="6"/>
                  </a:cubicBezTo>
                  <a:cubicBezTo>
                    <a:pt x="8" y="6"/>
                    <a:pt x="8" y="6"/>
                    <a:pt x="8" y="6"/>
                  </a:cubicBezTo>
                  <a:cubicBezTo>
                    <a:pt x="8" y="5"/>
                    <a:pt x="9" y="5"/>
                    <a:pt x="9" y="5"/>
                  </a:cubicBezTo>
                  <a:cubicBezTo>
                    <a:pt x="9" y="5"/>
                    <a:pt x="9" y="5"/>
                    <a:pt x="9" y="5"/>
                  </a:cubicBezTo>
                  <a:cubicBezTo>
                    <a:pt x="9" y="5"/>
                    <a:pt x="9" y="5"/>
                    <a:pt x="9" y="5"/>
                  </a:cubicBezTo>
                  <a:cubicBezTo>
                    <a:pt x="10" y="5"/>
                    <a:pt x="10" y="5"/>
                    <a:pt x="10" y="5"/>
                  </a:cubicBezTo>
                  <a:cubicBezTo>
                    <a:pt x="10" y="5"/>
                    <a:pt x="10" y="5"/>
                    <a:pt x="10" y="5"/>
                  </a:cubicBezTo>
                  <a:cubicBezTo>
                    <a:pt x="10" y="5"/>
                    <a:pt x="10" y="5"/>
                    <a:pt x="10" y="5"/>
                  </a:cubicBezTo>
                  <a:cubicBezTo>
                    <a:pt x="10" y="5"/>
                    <a:pt x="10" y="5"/>
                    <a:pt x="10" y="5"/>
                  </a:cubicBezTo>
                  <a:cubicBezTo>
                    <a:pt x="11" y="5"/>
                    <a:pt x="11" y="5"/>
                    <a:pt x="11" y="5"/>
                  </a:cubicBezTo>
                  <a:cubicBezTo>
                    <a:pt x="11" y="5"/>
                    <a:pt x="11" y="5"/>
                    <a:pt x="11" y="5"/>
                  </a:cubicBezTo>
                  <a:cubicBezTo>
                    <a:pt x="11" y="5"/>
                    <a:pt x="11" y="5"/>
                    <a:pt x="11" y="4"/>
                  </a:cubicBezTo>
                  <a:cubicBezTo>
                    <a:pt x="11" y="4"/>
                    <a:pt x="11" y="4"/>
                    <a:pt x="11" y="4"/>
                  </a:cubicBezTo>
                  <a:cubicBezTo>
                    <a:pt x="11" y="4"/>
                    <a:pt x="10" y="4"/>
                    <a:pt x="10" y="4"/>
                  </a:cubicBezTo>
                  <a:cubicBezTo>
                    <a:pt x="10" y="4"/>
                    <a:pt x="10" y="4"/>
                    <a:pt x="10" y="4"/>
                  </a:cubicBezTo>
                  <a:cubicBezTo>
                    <a:pt x="10" y="4"/>
                    <a:pt x="10" y="4"/>
                    <a:pt x="10" y="4"/>
                  </a:cubicBezTo>
                  <a:cubicBezTo>
                    <a:pt x="10" y="4"/>
                    <a:pt x="9" y="4"/>
                    <a:pt x="9" y="4"/>
                  </a:cubicBezTo>
                  <a:cubicBezTo>
                    <a:pt x="9" y="4"/>
                    <a:pt x="9" y="3"/>
                    <a:pt x="9" y="3"/>
                  </a:cubicBezTo>
                  <a:cubicBezTo>
                    <a:pt x="9" y="3"/>
                    <a:pt x="8" y="2"/>
                    <a:pt x="8" y="2"/>
                  </a:cubicBezTo>
                  <a:cubicBezTo>
                    <a:pt x="9" y="2"/>
                    <a:pt x="9" y="1"/>
                    <a:pt x="9" y="1"/>
                  </a:cubicBezTo>
                  <a:cubicBezTo>
                    <a:pt x="10" y="1"/>
                    <a:pt x="10" y="1"/>
                    <a:pt x="10" y="1"/>
                  </a:cubicBezTo>
                  <a:cubicBezTo>
                    <a:pt x="10" y="1"/>
                    <a:pt x="10" y="1"/>
                    <a:pt x="10" y="1"/>
                  </a:cubicBezTo>
                  <a:cubicBezTo>
                    <a:pt x="10" y="1"/>
                    <a:pt x="10" y="1"/>
                    <a:pt x="10" y="1"/>
                  </a:cubicBezTo>
                  <a:cubicBezTo>
                    <a:pt x="10" y="1"/>
                    <a:pt x="10" y="1"/>
                    <a:pt x="10" y="1"/>
                  </a:cubicBezTo>
                  <a:cubicBezTo>
                    <a:pt x="10" y="1"/>
                    <a:pt x="10" y="0"/>
                    <a:pt x="10" y="0"/>
                  </a:cubicBezTo>
                  <a:cubicBezTo>
                    <a:pt x="10" y="0"/>
                    <a:pt x="9" y="0"/>
                    <a:pt x="9" y="0"/>
                  </a:cubicBezTo>
                  <a:cubicBezTo>
                    <a:pt x="9" y="0"/>
                    <a:pt x="9" y="0"/>
                    <a:pt x="8" y="0"/>
                  </a:cubicBezTo>
                  <a:cubicBezTo>
                    <a:pt x="8" y="0"/>
                    <a:pt x="8" y="0"/>
                    <a:pt x="7" y="0"/>
                  </a:cubicBezTo>
                  <a:cubicBezTo>
                    <a:pt x="7" y="0"/>
                    <a:pt x="7" y="0"/>
                    <a:pt x="7" y="0"/>
                  </a:cubicBezTo>
                  <a:cubicBezTo>
                    <a:pt x="7" y="1"/>
                    <a:pt x="7" y="1"/>
                    <a:pt x="7" y="1"/>
                  </a:cubicBezTo>
                  <a:cubicBezTo>
                    <a:pt x="7" y="1"/>
                    <a:pt x="6" y="1"/>
                    <a:pt x="6" y="1"/>
                  </a:cubicBezTo>
                  <a:cubicBezTo>
                    <a:pt x="6" y="1"/>
                    <a:pt x="6" y="1"/>
                    <a:pt x="6" y="1"/>
                  </a:cubicBezTo>
                  <a:cubicBezTo>
                    <a:pt x="5" y="1"/>
                    <a:pt x="5" y="1"/>
                    <a:pt x="5" y="1"/>
                  </a:cubicBezTo>
                  <a:cubicBezTo>
                    <a:pt x="5" y="1"/>
                    <a:pt x="5" y="1"/>
                    <a:pt x="5" y="1"/>
                  </a:cubicBezTo>
                  <a:cubicBezTo>
                    <a:pt x="5" y="1"/>
                    <a:pt x="4" y="1"/>
                    <a:pt x="4" y="1"/>
                  </a:cubicBezTo>
                  <a:cubicBezTo>
                    <a:pt x="4" y="1"/>
                    <a:pt x="3" y="0"/>
                    <a:pt x="3" y="0"/>
                  </a:cubicBezTo>
                  <a:cubicBezTo>
                    <a:pt x="3" y="0"/>
                    <a:pt x="3" y="0"/>
                    <a:pt x="3" y="0"/>
                  </a:cubicBezTo>
                  <a:cubicBezTo>
                    <a:pt x="3" y="0"/>
                    <a:pt x="3" y="0"/>
                    <a:pt x="3" y="0"/>
                  </a:cubicBezTo>
                  <a:cubicBezTo>
                    <a:pt x="3" y="0"/>
                    <a:pt x="3" y="0"/>
                    <a:pt x="3" y="0"/>
                  </a:cubicBezTo>
                  <a:cubicBezTo>
                    <a:pt x="3" y="0"/>
                    <a:pt x="3" y="0"/>
                    <a:pt x="3" y="0"/>
                  </a:cubicBezTo>
                  <a:cubicBezTo>
                    <a:pt x="2" y="0"/>
                    <a:pt x="2" y="0"/>
                    <a:pt x="2" y="0"/>
                  </a:cubicBezTo>
                  <a:cubicBezTo>
                    <a:pt x="2" y="0"/>
                    <a:pt x="2" y="0"/>
                    <a:pt x="2" y="0"/>
                  </a:cubicBezTo>
                  <a:cubicBezTo>
                    <a:pt x="2" y="0"/>
                    <a:pt x="1" y="1"/>
                    <a:pt x="1" y="1"/>
                  </a:cubicBezTo>
                  <a:cubicBezTo>
                    <a:pt x="1" y="1"/>
                    <a:pt x="1" y="1"/>
                    <a:pt x="1" y="1"/>
                  </a:cubicBezTo>
                  <a:cubicBezTo>
                    <a:pt x="1" y="1"/>
                    <a:pt x="1" y="1"/>
                    <a:pt x="1" y="2"/>
                  </a:cubicBezTo>
                  <a:cubicBezTo>
                    <a:pt x="1" y="2"/>
                    <a:pt x="1" y="2"/>
                    <a:pt x="1" y="2"/>
                  </a:cubicBezTo>
                  <a:cubicBezTo>
                    <a:pt x="1" y="2"/>
                    <a:pt x="1" y="2"/>
                    <a:pt x="1" y="2"/>
                  </a:cubicBezTo>
                  <a:cubicBezTo>
                    <a:pt x="1" y="2"/>
                    <a:pt x="1" y="2"/>
                    <a:pt x="1" y="3"/>
                  </a:cubicBezTo>
                  <a:cubicBezTo>
                    <a:pt x="1" y="3"/>
                    <a:pt x="1" y="3"/>
                    <a:pt x="1" y="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58" name="Freeform 1063"/>
            <p:cNvSpPr>
              <a:spLocks/>
            </p:cNvSpPr>
            <p:nvPr/>
          </p:nvSpPr>
          <p:spPr bwMode="auto">
            <a:xfrm>
              <a:off x="6420675" y="3694389"/>
              <a:ext cx="679140" cy="681338"/>
            </a:xfrm>
            <a:custGeom>
              <a:avLst/>
              <a:gdLst>
                <a:gd name="T0" fmla="*/ 70 w 73"/>
                <a:gd name="T1" fmla="*/ 60 h 73"/>
                <a:gd name="T2" fmla="*/ 67 w 73"/>
                <a:gd name="T3" fmla="*/ 55 h 73"/>
                <a:gd name="T4" fmla="*/ 64 w 73"/>
                <a:gd name="T5" fmla="*/ 50 h 73"/>
                <a:gd name="T6" fmla="*/ 62 w 73"/>
                <a:gd name="T7" fmla="*/ 48 h 73"/>
                <a:gd name="T8" fmla="*/ 65 w 73"/>
                <a:gd name="T9" fmla="*/ 42 h 73"/>
                <a:gd name="T10" fmla="*/ 61 w 73"/>
                <a:gd name="T11" fmla="*/ 38 h 73"/>
                <a:gd name="T12" fmla="*/ 60 w 73"/>
                <a:gd name="T13" fmla="*/ 32 h 73"/>
                <a:gd name="T14" fmla="*/ 60 w 73"/>
                <a:gd name="T15" fmla="*/ 29 h 73"/>
                <a:gd name="T16" fmla="*/ 61 w 73"/>
                <a:gd name="T17" fmla="*/ 24 h 73"/>
                <a:gd name="T18" fmla="*/ 61 w 73"/>
                <a:gd name="T19" fmla="*/ 20 h 73"/>
                <a:gd name="T20" fmla="*/ 61 w 73"/>
                <a:gd name="T21" fmla="*/ 16 h 73"/>
                <a:gd name="T22" fmla="*/ 56 w 73"/>
                <a:gd name="T23" fmla="*/ 13 h 73"/>
                <a:gd name="T24" fmla="*/ 51 w 73"/>
                <a:gd name="T25" fmla="*/ 10 h 73"/>
                <a:gd name="T26" fmla="*/ 46 w 73"/>
                <a:gd name="T27" fmla="*/ 7 h 73"/>
                <a:gd name="T28" fmla="*/ 41 w 73"/>
                <a:gd name="T29" fmla="*/ 8 h 73"/>
                <a:gd name="T30" fmla="*/ 37 w 73"/>
                <a:gd name="T31" fmla="*/ 11 h 73"/>
                <a:gd name="T32" fmla="*/ 35 w 73"/>
                <a:gd name="T33" fmla="*/ 14 h 73"/>
                <a:gd name="T34" fmla="*/ 35 w 73"/>
                <a:gd name="T35" fmla="*/ 14 h 73"/>
                <a:gd name="T36" fmla="*/ 25 w 73"/>
                <a:gd name="T37" fmla="*/ 15 h 73"/>
                <a:gd name="T38" fmla="*/ 17 w 73"/>
                <a:gd name="T39" fmla="*/ 7 h 73"/>
                <a:gd name="T40" fmla="*/ 14 w 73"/>
                <a:gd name="T41" fmla="*/ 4 h 73"/>
                <a:gd name="T42" fmla="*/ 12 w 73"/>
                <a:gd name="T43" fmla="*/ 0 h 73"/>
                <a:gd name="T44" fmla="*/ 8 w 73"/>
                <a:gd name="T45" fmla="*/ 3 h 73"/>
                <a:gd name="T46" fmla="*/ 4 w 73"/>
                <a:gd name="T47" fmla="*/ 1 h 73"/>
                <a:gd name="T48" fmla="*/ 1 w 73"/>
                <a:gd name="T49" fmla="*/ 1 h 73"/>
                <a:gd name="T50" fmla="*/ 1 w 73"/>
                <a:gd name="T51" fmla="*/ 8 h 73"/>
                <a:gd name="T52" fmla="*/ 2 w 73"/>
                <a:gd name="T53" fmla="*/ 12 h 73"/>
                <a:gd name="T54" fmla="*/ 4 w 73"/>
                <a:gd name="T55" fmla="*/ 17 h 73"/>
                <a:gd name="T56" fmla="*/ 8 w 73"/>
                <a:gd name="T57" fmla="*/ 20 h 73"/>
                <a:gd name="T58" fmla="*/ 6 w 73"/>
                <a:gd name="T59" fmla="*/ 23 h 73"/>
                <a:gd name="T60" fmla="*/ 5 w 73"/>
                <a:gd name="T61" fmla="*/ 28 h 73"/>
                <a:gd name="T62" fmla="*/ 8 w 73"/>
                <a:gd name="T63" fmla="*/ 34 h 73"/>
                <a:gd name="T64" fmla="*/ 12 w 73"/>
                <a:gd name="T65" fmla="*/ 37 h 73"/>
                <a:gd name="T66" fmla="*/ 13 w 73"/>
                <a:gd name="T67" fmla="*/ 42 h 73"/>
                <a:gd name="T68" fmla="*/ 15 w 73"/>
                <a:gd name="T69" fmla="*/ 46 h 73"/>
                <a:gd name="T70" fmla="*/ 16 w 73"/>
                <a:gd name="T71" fmla="*/ 49 h 73"/>
                <a:gd name="T72" fmla="*/ 19 w 73"/>
                <a:gd name="T73" fmla="*/ 48 h 73"/>
                <a:gd name="T74" fmla="*/ 22 w 73"/>
                <a:gd name="T75" fmla="*/ 49 h 73"/>
                <a:gd name="T76" fmla="*/ 25 w 73"/>
                <a:gd name="T77" fmla="*/ 52 h 73"/>
                <a:gd name="T78" fmla="*/ 27 w 73"/>
                <a:gd name="T79" fmla="*/ 57 h 73"/>
                <a:gd name="T80" fmla="*/ 30 w 73"/>
                <a:gd name="T81" fmla="*/ 60 h 73"/>
                <a:gd name="T82" fmla="*/ 32 w 73"/>
                <a:gd name="T83" fmla="*/ 62 h 73"/>
                <a:gd name="T84" fmla="*/ 35 w 73"/>
                <a:gd name="T85" fmla="*/ 64 h 73"/>
                <a:gd name="T86" fmla="*/ 40 w 73"/>
                <a:gd name="T87" fmla="*/ 66 h 73"/>
                <a:gd name="T88" fmla="*/ 42 w 73"/>
                <a:gd name="T89" fmla="*/ 64 h 73"/>
                <a:gd name="T90" fmla="*/ 45 w 73"/>
                <a:gd name="T91" fmla="*/ 63 h 73"/>
                <a:gd name="T92" fmla="*/ 47 w 73"/>
                <a:gd name="T93" fmla="*/ 62 h 73"/>
                <a:gd name="T94" fmla="*/ 49 w 73"/>
                <a:gd name="T95" fmla="*/ 66 h 73"/>
                <a:gd name="T96" fmla="*/ 52 w 73"/>
                <a:gd name="T97" fmla="*/ 70 h 73"/>
                <a:gd name="T98" fmla="*/ 56 w 73"/>
                <a:gd name="T99" fmla="*/ 71 h 73"/>
                <a:gd name="T100" fmla="*/ 60 w 73"/>
                <a:gd name="T101" fmla="*/ 71 h 73"/>
                <a:gd name="T102" fmla="*/ 63 w 73"/>
                <a:gd name="T103" fmla="*/ 71 h 73"/>
                <a:gd name="T104" fmla="*/ 66 w 73"/>
                <a:gd name="T105" fmla="*/ 72 h 73"/>
                <a:gd name="T106" fmla="*/ 67 w 73"/>
                <a:gd name="T107" fmla="*/ 68 h 73"/>
                <a:gd name="T108" fmla="*/ 70 w 73"/>
                <a:gd name="T109"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 h="73">
                  <a:moveTo>
                    <a:pt x="72" y="63"/>
                  </a:moveTo>
                  <a:cubicBezTo>
                    <a:pt x="72" y="62"/>
                    <a:pt x="72" y="62"/>
                    <a:pt x="72" y="62"/>
                  </a:cubicBezTo>
                  <a:cubicBezTo>
                    <a:pt x="72" y="62"/>
                    <a:pt x="72" y="62"/>
                    <a:pt x="71" y="62"/>
                  </a:cubicBezTo>
                  <a:cubicBezTo>
                    <a:pt x="71" y="62"/>
                    <a:pt x="71" y="62"/>
                    <a:pt x="71" y="62"/>
                  </a:cubicBezTo>
                  <a:cubicBezTo>
                    <a:pt x="71" y="62"/>
                    <a:pt x="70" y="62"/>
                    <a:pt x="70" y="62"/>
                  </a:cubicBezTo>
                  <a:cubicBezTo>
                    <a:pt x="70" y="62"/>
                    <a:pt x="70" y="61"/>
                    <a:pt x="70" y="61"/>
                  </a:cubicBezTo>
                  <a:cubicBezTo>
                    <a:pt x="70" y="61"/>
                    <a:pt x="70" y="60"/>
                    <a:pt x="70" y="60"/>
                  </a:cubicBezTo>
                  <a:cubicBezTo>
                    <a:pt x="70" y="60"/>
                    <a:pt x="70" y="59"/>
                    <a:pt x="70" y="59"/>
                  </a:cubicBezTo>
                  <a:cubicBezTo>
                    <a:pt x="70" y="59"/>
                    <a:pt x="70" y="58"/>
                    <a:pt x="70" y="58"/>
                  </a:cubicBezTo>
                  <a:cubicBezTo>
                    <a:pt x="70" y="57"/>
                    <a:pt x="70" y="57"/>
                    <a:pt x="70" y="57"/>
                  </a:cubicBezTo>
                  <a:cubicBezTo>
                    <a:pt x="70" y="57"/>
                    <a:pt x="70" y="57"/>
                    <a:pt x="70" y="57"/>
                  </a:cubicBezTo>
                  <a:cubicBezTo>
                    <a:pt x="69" y="57"/>
                    <a:pt x="69" y="57"/>
                    <a:pt x="69" y="57"/>
                  </a:cubicBezTo>
                  <a:cubicBezTo>
                    <a:pt x="68" y="57"/>
                    <a:pt x="68" y="56"/>
                    <a:pt x="68" y="56"/>
                  </a:cubicBezTo>
                  <a:cubicBezTo>
                    <a:pt x="68" y="56"/>
                    <a:pt x="68" y="56"/>
                    <a:pt x="67" y="55"/>
                  </a:cubicBezTo>
                  <a:cubicBezTo>
                    <a:pt x="67" y="55"/>
                    <a:pt x="67" y="55"/>
                    <a:pt x="66" y="55"/>
                  </a:cubicBezTo>
                  <a:cubicBezTo>
                    <a:pt x="66" y="54"/>
                    <a:pt x="66" y="54"/>
                    <a:pt x="66" y="54"/>
                  </a:cubicBezTo>
                  <a:cubicBezTo>
                    <a:pt x="66" y="54"/>
                    <a:pt x="66" y="54"/>
                    <a:pt x="66" y="53"/>
                  </a:cubicBezTo>
                  <a:cubicBezTo>
                    <a:pt x="66" y="53"/>
                    <a:pt x="66" y="53"/>
                    <a:pt x="66" y="52"/>
                  </a:cubicBezTo>
                  <a:cubicBezTo>
                    <a:pt x="66" y="52"/>
                    <a:pt x="65" y="52"/>
                    <a:pt x="65" y="52"/>
                  </a:cubicBezTo>
                  <a:cubicBezTo>
                    <a:pt x="65" y="52"/>
                    <a:pt x="65" y="51"/>
                    <a:pt x="65" y="51"/>
                  </a:cubicBezTo>
                  <a:cubicBezTo>
                    <a:pt x="65" y="51"/>
                    <a:pt x="64" y="51"/>
                    <a:pt x="64" y="50"/>
                  </a:cubicBezTo>
                  <a:cubicBezTo>
                    <a:pt x="64" y="50"/>
                    <a:pt x="64" y="50"/>
                    <a:pt x="63" y="50"/>
                  </a:cubicBezTo>
                  <a:cubicBezTo>
                    <a:pt x="63" y="50"/>
                    <a:pt x="63" y="50"/>
                    <a:pt x="63" y="50"/>
                  </a:cubicBezTo>
                  <a:cubicBezTo>
                    <a:pt x="63" y="50"/>
                    <a:pt x="63" y="50"/>
                    <a:pt x="63" y="50"/>
                  </a:cubicBezTo>
                  <a:cubicBezTo>
                    <a:pt x="63" y="50"/>
                    <a:pt x="63" y="50"/>
                    <a:pt x="63" y="50"/>
                  </a:cubicBezTo>
                  <a:cubicBezTo>
                    <a:pt x="62" y="49"/>
                    <a:pt x="62" y="49"/>
                    <a:pt x="62" y="49"/>
                  </a:cubicBezTo>
                  <a:cubicBezTo>
                    <a:pt x="62" y="49"/>
                    <a:pt x="62" y="49"/>
                    <a:pt x="62" y="49"/>
                  </a:cubicBezTo>
                  <a:cubicBezTo>
                    <a:pt x="62" y="49"/>
                    <a:pt x="62" y="49"/>
                    <a:pt x="62" y="48"/>
                  </a:cubicBezTo>
                  <a:cubicBezTo>
                    <a:pt x="62" y="48"/>
                    <a:pt x="62" y="48"/>
                    <a:pt x="62" y="48"/>
                  </a:cubicBezTo>
                  <a:cubicBezTo>
                    <a:pt x="62" y="47"/>
                    <a:pt x="63" y="47"/>
                    <a:pt x="63" y="47"/>
                  </a:cubicBezTo>
                  <a:cubicBezTo>
                    <a:pt x="63" y="47"/>
                    <a:pt x="63" y="46"/>
                    <a:pt x="64" y="46"/>
                  </a:cubicBezTo>
                  <a:cubicBezTo>
                    <a:pt x="64" y="46"/>
                    <a:pt x="64" y="46"/>
                    <a:pt x="64" y="45"/>
                  </a:cubicBezTo>
                  <a:cubicBezTo>
                    <a:pt x="64" y="45"/>
                    <a:pt x="65" y="45"/>
                    <a:pt x="65" y="44"/>
                  </a:cubicBezTo>
                  <a:cubicBezTo>
                    <a:pt x="65" y="44"/>
                    <a:pt x="65" y="44"/>
                    <a:pt x="65" y="43"/>
                  </a:cubicBezTo>
                  <a:cubicBezTo>
                    <a:pt x="65" y="43"/>
                    <a:pt x="65" y="43"/>
                    <a:pt x="65" y="42"/>
                  </a:cubicBezTo>
                  <a:cubicBezTo>
                    <a:pt x="65" y="42"/>
                    <a:pt x="65" y="42"/>
                    <a:pt x="65" y="42"/>
                  </a:cubicBezTo>
                  <a:cubicBezTo>
                    <a:pt x="65" y="41"/>
                    <a:pt x="65" y="41"/>
                    <a:pt x="64" y="41"/>
                  </a:cubicBezTo>
                  <a:cubicBezTo>
                    <a:pt x="64" y="41"/>
                    <a:pt x="64" y="41"/>
                    <a:pt x="64" y="41"/>
                  </a:cubicBezTo>
                  <a:cubicBezTo>
                    <a:pt x="63" y="41"/>
                    <a:pt x="63" y="41"/>
                    <a:pt x="63" y="41"/>
                  </a:cubicBezTo>
                  <a:cubicBezTo>
                    <a:pt x="62" y="41"/>
                    <a:pt x="62" y="41"/>
                    <a:pt x="62" y="41"/>
                  </a:cubicBezTo>
                  <a:cubicBezTo>
                    <a:pt x="62" y="40"/>
                    <a:pt x="61" y="40"/>
                    <a:pt x="61" y="39"/>
                  </a:cubicBezTo>
                  <a:cubicBezTo>
                    <a:pt x="61" y="39"/>
                    <a:pt x="61" y="38"/>
                    <a:pt x="61" y="38"/>
                  </a:cubicBezTo>
                  <a:cubicBezTo>
                    <a:pt x="61" y="37"/>
                    <a:pt x="61" y="37"/>
                    <a:pt x="61" y="37"/>
                  </a:cubicBezTo>
                  <a:cubicBezTo>
                    <a:pt x="61" y="36"/>
                    <a:pt x="61" y="36"/>
                    <a:pt x="61" y="36"/>
                  </a:cubicBezTo>
                  <a:cubicBezTo>
                    <a:pt x="61" y="36"/>
                    <a:pt x="60" y="35"/>
                    <a:pt x="60" y="35"/>
                  </a:cubicBezTo>
                  <a:cubicBezTo>
                    <a:pt x="60" y="35"/>
                    <a:pt x="60" y="35"/>
                    <a:pt x="60" y="34"/>
                  </a:cubicBezTo>
                  <a:cubicBezTo>
                    <a:pt x="60" y="34"/>
                    <a:pt x="60" y="34"/>
                    <a:pt x="60" y="34"/>
                  </a:cubicBezTo>
                  <a:cubicBezTo>
                    <a:pt x="60" y="34"/>
                    <a:pt x="60" y="33"/>
                    <a:pt x="60" y="33"/>
                  </a:cubicBezTo>
                  <a:cubicBezTo>
                    <a:pt x="60" y="32"/>
                    <a:pt x="59" y="32"/>
                    <a:pt x="60" y="32"/>
                  </a:cubicBezTo>
                  <a:cubicBezTo>
                    <a:pt x="60" y="31"/>
                    <a:pt x="60" y="31"/>
                    <a:pt x="60" y="31"/>
                  </a:cubicBezTo>
                  <a:cubicBezTo>
                    <a:pt x="60" y="31"/>
                    <a:pt x="60" y="31"/>
                    <a:pt x="60" y="31"/>
                  </a:cubicBezTo>
                  <a:cubicBezTo>
                    <a:pt x="60" y="31"/>
                    <a:pt x="61" y="31"/>
                    <a:pt x="61" y="31"/>
                  </a:cubicBezTo>
                  <a:cubicBezTo>
                    <a:pt x="61" y="30"/>
                    <a:pt x="61" y="30"/>
                    <a:pt x="61" y="30"/>
                  </a:cubicBezTo>
                  <a:cubicBezTo>
                    <a:pt x="60" y="30"/>
                    <a:pt x="60" y="30"/>
                    <a:pt x="60" y="30"/>
                  </a:cubicBezTo>
                  <a:cubicBezTo>
                    <a:pt x="60" y="30"/>
                    <a:pt x="60" y="30"/>
                    <a:pt x="60" y="30"/>
                  </a:cubicBezTo>
                  <a:cubicBezTo>
                    <a:pt x="60" y="30"/>
                    <a:pt x="60" y="30"/>
                    <a:pt x="60" y="29"/>
                  </a:cubicBezTo>
                  <a:cubicBezTo>
                    <a:pt x="59" y="29"/>
                    <a:pt x="59" y="28"/>
                    <a:pt x="59" y="28"/>
                  </a:cubicBezTo>
                  <a:cubicBezTo>
                    <a:pt x="59" y="27"/>
                    <a:pt x="59" y="27"/>
                    <a:pt x="60" y="26"/>
                  </a:cubicBezTo>
                  <a:cubicBezTo>
                    <a:pt x="60" y="26"/>
                    <a:pt x="60" y="26"/>
                    <a:pt x="60" y="26"/>
                  </a:cubicBezTo>
                  <a:cubicBezTo>
                    <a:pt x="60" y="26"/>
                    <a:pt x="60" y="25"/>
                    <a:pt x="60" y="25"/>
                  </a:cubicBezTo>
                  <a:cubicBezTo>
                    <a:pt x="60" y="25"/>
                    <a:pt x="61" y="25"/>
                    <a:pt x="61" y="24"/>
                  </a:cubicBezTo>
                  <a:cubicBezTo>
                    <a:pt x="61" y="24"/>
                    <a:pt x="61" y="24"/>
                    <a:pt x="61" y="24"/>
                  </a:cubicBezTo>
                  <a:cubicBezTo>
                    <a:pt x="61" y="24"/>
                    <a:pt x="61" y="24"/>
                    <a:pt x="61" y="24"/>
                  </a:cubicBezTo>
                  <a:cubicBezTo>
                    <a:pt x="61" y="24"/>
                    <a:pt x="61" y="24"/>
                    <a:pt x="61" y="24"/>
                  </a:cubicBezTo>
                  <a:cubicBezTo>
                    <a:pt x="61" y="24"/>
                    <a:pt x="61" y="24"/>
                    <a:pt x="61" y="24"/>
                  </a:cubicBezTo>
                  <a:cubicBezTo>
                    <a:pt x="61" y="23"/>
                    <a:pt x="61" y="23"/>
                    <a:pt x="61" y="23"/>
                  </a:cubicBezTo>
                  <a:cubicBezTo>
                    <a:pt x="61" y="23"/>
                    <a:pt x="61" y="23"/>
                    <a:pt x="61" y="22"/>
                  </a:cubicBezTo>
                  <a:cubicBezTo>
                    <a:pt x="61" y="22"/>
                    <a:pt x="61" y="22"/>
                    <a:pt x="61" y="22"/>
                  </a:cubicBezTo>
                  <a:cubicBezTo>
                    <a:pt x="61" y="21"/>
                    <a:pt x="61" y="21"/>
                    <a:pt x="61" y="20"/>
                  </a:cubicBezTo>
                  <a:cubicBezTo>
                    <a:pt x="61" y="20"/>
                    <a:pt x="61" y="20"/>
                    <a:pt x="61" y="20"/>
                  </a:cubicBezTo>
                  <a:cubicBezTo>
                    <a:pt x="61" y="20"/>
                    <a:pt x="61" y="19"/>
                    <a:pt x="61" y="19"/>
                  </a:cubicBezTo>
                  <a:cubicBezTo>
                    <a:pt x="61" y="18"/>
                    <a:pt x="61" y="18"/>
                    <a:pt x="61" y="18"/>
                  </a:cubicBezTo>
                  <a:cubicBezTo>
                    <a:pt x="62" y="18"/>
                    <a:pt x="62" y="18"/>
                    <a:pt x="62" y="18"/>
                  </a:cubicBezTo>
                  <a:cubicBezTo>
                    <a:pt x="62" y="18"/>
                    <a:pt x="62" y="18"/>
                    <a:pt x="62" y="18"/>
                  </a:cubicBezTo>
                  <a:cubicBezTo>
                    <a:pt x="61" y="18"/>
                    <a:pt x="61" y="17"/>
                    <a:pt x="61" y="17"/>
                  </a:cubicBezTo>
                  <a:cubicBezTo>
                    <a:pt x="61" y="17"/>
                    <a:pt x="61" y="17"/>
                    <a:pt x="61" y="17"/>
                  </a:cubicBezTo>
                  <a:cubicBezTo>
                    <a:pt x="61" y="16"/>
                    <a:pt x="61" y="16"/>
                    <a:pt x="61" y="16"/>
                  </a:cubicBezTo>
                  <a:cubicBezTo>
                    <a:pt x="60" y="15"/>
                    <a:pt x="60" y="15"/>
                    <a:pt x="60" y="15"/>
                  </a:cubicBezTo>
                  <a:cubicBezTo>
                    <a:pt x="60" y="15"/>
                    <a:pt x="60" y="15"/>
                    <a:pt x="60" y="15"/>
                  </a:cubicBezTo>
                  <a:cubicBezTo>
                    <a:pt x="59" y="15"/>
                    <a:pt x="59" y="15"/>
                    <a:pt x="59" y="15"/>
                  </a:cubicBezTo>
                  <a:cubicBezTo>
                    <a:pt x="59" y="15"/>
                    <a:pt x="58" y="15"/>
                    <a:pt x="58" y="14"/>
                  </a:cubicBezTo>
                  <a:cubicBezTo>
                    <a:pt x="58" y="14"/>
                    <a:pt x="58" y="14"/>
                    <a:pt x="57" y="14"/>
                  </a:cubicBezTo>
                  <a:cubicBezTo>
                    <a:pt x="57" y="14"/>
                    <a:pt x="57" y="13"/>
                    <a:pt x="57" y="13"/>
                  </a:cubicBezTo>
                  <a:cubicBezTo>
                    <a:pt x="57" y="13"/>
                    <a:pt x="56" y="13"/>
                    <a:pt x="56" y="13"/>
                  </a:cubicBezTo>
                  <a:cubicBezTo>
                    <a:pt x="56" y="12"/>
                    <a:pt x="55" y="13"/>
                    <a:pt x="55" y="13"/>
                  </a:cubicBezTo>
                  <a:cubicBezTo>
                    <a:pt x="55" y="13"/>
                    <a:pt x="54" y="12"/>
                    <a:pt x="54" y="12"/>
                  </a:cubicBezTo>
                  <a:cubicBezTo>
                    <a:pt x="54" y="12"/>
                    <a:pt x="54" y="11"/>
                    <a:pt x="54" y="11"/>
                  </a:cubicBezTo>
                  <a:cubicBezTo>
                    <a:pt x="54" y="11"/>
                    <a:pt x="53" y="10"/>
                    <a:pt x="53" y="10"/>
                  </a:cubicBezTo>
                  <a:cubicBezTo>
                    <a:pt x="53" y="10"/>
                    <a:pt x="52" y="10"/>
                    <a:pt x="52" y="10"/>
                  </a:cubicBezTo>
                  <a:cubicBezTo>
                    <a:pt x="52" y="10"/>
                    <a:pt x="52" y="10"/>
                    <a:pt x="52" y="10"/>
                  </a:cubicBezTo>
                  <a:cubicBezTo>
                    <a:pt x="51" y="10"/>
                    <a:pt x="51" y="10"/>
                    <a:pt x="51" y="10"/>
                  </a:cubicBezTo>
                  <a:cubicBezTo>
                    <a:pt x="50" y="10"/>
                    <a:pt x="50" y="10"/>
                    <a:pt x="50" y="10"/>
                  </a:cubicBezTo>
                  <a:cubicBezTo>
                    <a:pt x="50" y="10"/>
                    <a:pt x="49" y="10"/>
                    <a:pt x="49" y="10"/>
                  </a:cubicBezTo>
                  <a:cubicBezTo>
                    <a:pt x="49" y="10"/>
                    <a:pt x="49" y="10"/>
                    <a:pt x="49" y="10"/>
                  </a:cubicBezTo>
                  <a:cubicBezTo>
                    <a:pt x="49" y="9"/>
                    <a:pt x="48" y="9"/>
                    <a:pt x="48" y="9"/>
                  </a:cubicBezTo>
                  <a:cubicBezTo>
                    <a:pt x="48" y="9"/>
                    <a:pt x="47" y="9"/>
                    <a:pt x="47" y="9"/>
                  </a:cubicBezTo>
                  <a:cubicBezTo>
                    <a:pt x="47" y="8"/>
                    <a:pt x="47" y="8"/>
                    <a:pt x="47" y="8"/>
                  </a:cubicBezTo>
                  <a:cubicBezTo>
                    <a:pt x="47" y="8"/>
                    <a:pt x="47" y="7"/>
                    <a:pt x="46" y="7"/>
                  </a:cubicBezTo>
                  <a:cubicBezTo>
                    <a:pt x="46" y="7"/>
                    <a:pt x="46" y="7"/>
                    <a:pt x="46" y="7"/>
                  </a:cubicBezTo>
                  <a:cubicBezTo>
                    <a:pt x="45" y="7"/>
                    <a:pt x="45" y="7"/>
                    <a:pt x="45" y="7"/>
                  </a:cubicBezTo>
                  <a:cubicBezTo>
                    <a:pt x="45" y="7"/>
                    <a:pt x="45" y="7"/>
                    <a:pt x="44" y="7"/>
                  </a:cubicBezTo>
                  <a:cubicBezTo>
                    <a:pt x="44" y="7"/>
                    <a:pt x="44" y="7"/>
                    <a:pt x="44" y="7"/>
                  </a:cubicBezTo>
                  <a:cubicBezTo>
                    <a:pt x="43" y="7"/>
                    <a:pt x="43" y="7"/>
                    <a:pt x="43" y="7"/>
                  </a:cubicBezTo>
                  <a:cubicBezTo>
                    <a:pt x="43" y="7"/>
                    <a:pt x="43" y="8"/>
                    <a:pt x="43" y="8"/>
                  </a:cubicBezTo>
                  <a:cubicBezTo>
                    <a:pt x="42" y="8"/>
                    <a:pt x="42" y="8"/>
                    <a:pt x="41" y="8"/>
                  </a:cubicBezTo>
                  <a:cubicBezTo>
                    <a:pt x="41" y="8"/>
                    <a:pt x="41" y="8"/>
                    <a:pt x="40" y="8"/>
                  </a:cubicBezTo>
                  <a:cubicBezTo>
                    <a:pt x="40" y="8"/>
                    <a:pt x="39" y="8"/>
                    <a:pt x="39" y="8"/>
                  </a:cubicBezTo>
                  <a:cubicBezTo>
                    <a:pt x="39" y="8"/>
                    <a:pt x="39" y="8"/>
                    <a:pt x="38" y="9"/>
                  </a:cubicBezTo>
                  <a:cubicBezTo>
                    <a:pt x="38" y="9"/>
                    <a:pt x="38" y="9"/>
                    <a:pt x="38" y="9"/>
                  </a:cubicBezTo>
                  <a:cubicBezTo>
                    <a:pt x="38" y="9"/>
                    <a:pt x="38" y="10"/>
                    <a:pt x="38" y="10"/>
                  </a:cubicBezTo>
                  <a:cubicBezTo>
                    <a:pt x="38" y="10"/>
                    <a:pt x="37" y="11"/>
                    <a:pt x="37" y="11"/>
                  </a:cubicBezTo>
                  <a:cubicBezTo>
                    <a:pt x="37" y="11"/>
                    <a:pt x="37" y="11"/>
                    <a:pt x="37" y="11"/>
                  </a:cubicBezTo>
                  <a:cubicBezTo>
                    <a:pt x="37" y="11"/>
                    <a:pt x="36" y="12"/>
                    <a:pt x="36" y="12"/>
                  </a:cubicBezTo>
                  <a:cubicBezTo>
                    <a:pt x="36" y="12"/>
                    <a:pt x="36" y="12"/>
                    <a:pt x="36" y="12"/>
                  </a:cubicBezTo>
                  <a:cubicBezTo>
                    <a:pt x="36" y="12"/>
                    <a:pt x="35" y="12"/>
                    <a:pt x="35" y="12"/>
                  </a:cubicBezTo>
                  <a:cubicBezTo>
                    <a:pt x="35" y="12"/>
                    <a:pt x="35" y="12"/>
                    <a:pt x="35" y="12"/>
                  </a:cubicBezTo>
                  <a:cubicBezTo>
                    <a:pt x="35" y="12"/>
                    <a:pt x="35" y="12"/>
                    <a:pt x="35" y="12"/>
                  </a:cubicBezTo>
                  <a:cubicBezTo>
                    <a:pt x="35" y="13"/>
                    <a:pt x="35" y="13"/>
                    <a:pt x="35" y="13"/>
                  </a:cubicBezTo>
                  <a:cubicBezTo>
                    <a:pt x="35" y="13"/>
                    <a:pt x="35" y="14"/>
                    <a:pt x="35" y="14"/>
                  </a:cubicBezTo>
                  <a:cubicBezTo>
                    <a:pt x="35" y="14"/>
                    <a:pt x="35" y="14"/>
                    <a:pt x="35" y="14"/>
                  </a:cubicBezTo>
                  <a:cubicBezTo>
                    <a:pt x="35" y="15"/>
                    <a:pt x="35" y="15"/>
                    <a:pt x="35" y="15"/>
                  </a:cubicBezTo>
                  <a:cubicBezTo>
                    <a:pt x="34" y="15"/>
                    <a:pt x="34" y="15"/>
                    <a:pt x="34" y="15"/>
                  </a:cubicBezTo>
                  <a:cubicBezTo>
                    <a:pt x="34" y="15"/>
                    <a:pt x="34" y="14"/>
                    <a:pt x="34" y="14"/>
                  </a:cubicBezTo>
                  <a:cubicBezTo>
                    <a:pt x="34" y="14"/>
                    <a:pt x="34" y="14"/>
                    <a:pt x="34" y="14"/>
                  </a:cubicBezTo>
                  <a:cubicBezTo>
                    <a:pt x="34" y="14"/>
                    <a:pt x="34" y="14"/>
                    <a:pt x="34" y="14"/>
                  </a:cubicBezTo>
                  <a:cubicBezTo>
                    <a:pt x="35" y="14"/>
                    <a:pt x="35" y="14"/>
                    <a:pt x="35" y="14"/>
                  </a:cubicBezTo>
                  <a:cubicBezTo>
                    <a:pt x="34" y="13"/>
                    <a:pt x="34" y="14"/>
                    <a:pt x="33" y="14"/>
                  </a:cubicBezTo>
                  <a:cubicBezTo>
                    <a:pt x="33" y="14"/>
                    <a:pt x="32" y="14"/>
                    <a:pt x="31" y="14"/>
                  </a:cubicBezTo>
                  <a:cubicBezTo>
                    <a:pt x="31" y="14"/>
                    <a:pt x="30" y="14"/>
                    <a:pt x="30" y="14"/>
                  </a:cubicBezTo>
                  <a:cubicBezTo>
                    <a:pt x="29" y="14"/>
                    <a:pt x="29" y="15"/>
                    <a:pt x="28" y="15"/>
                  </a:cubicBezTo>
                  <a:cubicBezTo>
                    <a:pt x="28" y="15"/>
                    <a:pt x="27" y="15"/>
                    <a:pt x="27" y="15"/>
                  </a:cubicBezTo>
                  <a:cubicBezTo>
                    <a:pt x="27" y="15"/>
                    <a:pt x="27" y="15"/>
                    <a:pt x="26" y="15"/>
                  </a:cubicBezTo>
                  <a:cubicBezTo>
                    <a:pt x="26" y="15"/>
                    <a:pt x="25" y="15"/>
                    <a:pt x="25" y="15"/>
                  </a:cubicBezTo>
                  <a:cubicBezTo>
                    <a:pt x="25" y="14"/>
                    <a:pt x="24" y="14"/>
                    <a:pt x="24" y="14"/>
                  </a:cubicBezTo>
                  <a:cubicBezTo>
                    <a:pt x="24" y="13"/>
                    <a:pt x="23" y="13"/>
                    <a:pt x="22" y="12"/>
                  </a:cubicBezTo>
                  <a:cubicBezTo>
                    <a:pt x="22" y="12"/>
                    <a:pt x="21" y="11"/>
                    <a:pt x="21" y="11"/>
                  </a:cubicBezTo>
                  <a:cubicBezTo>
                    <a:pt x="21" y="11"/>
                    <a:pt x="20" y="10"/>
                    <a:pt x="20" y="10"/>
                  </a:cubicBezTo>
                  <a:cubicBezTo>
                    <a:pt x="20" y="10"/>
                    <a:pt x="19" y="10"/>
                    <a:pt x="19" y="10"/>
                  </a:cubicBezTo>
                  <a:cubicBezTo>
                    <a:pt x="18" y="10"/>
                    <a:pt x="18" y="9"/>
                    <a:pt x="17" y="9"/>
                  </a:cubicBezTo>
                  <a:cubicBezTo>
                    <a:pt x="17" y="9"/>
                    <a:pt x="17" y="8"/>
                    <a:pt x="17" y="7"/>
                  </a:cubicBezTo>
                  <a:cubicBezTo>
                    <a:pt x="17" y="7"/>
                    <a:pt x="17" y="6"/>
                    <a:pt x="17" y="6"/>
                  </a:cubicBezTo>
                  <a:cubicBezTo>
                    <a:pt x="17" y="6"/>
                    <a:pt x="17" y="6"/>
                    <a:pt x="17" y="6"/>
                  </a:cubicBezTo>
                  <a:cubicBezTo>
                    <a:pt x="17" y="6"/>
                    <a:pt x="17" y="6"/>
                    <a:pt x="17" y="6"/>
                  </a:cubicBezTo>
                  <a:cubicBezTo>
                    <a:pt x="16" y="6"/>
                    <a:pt x="16" y="6"/>
                    <a:pt x="16" y="6"/>
                  </a:cubicBezTo>
                  <a:cubicBezTo>
                    <a:pt x="16" y="6"/>
                    <a:pt x="15" y="6"/>
                    <a:pt x="15" y="6"/>
                  </a:cubicBezTo>
                  <a:cubicBezTo>
                    <a:pt x="15" y="6"/>
                    <a:pt x="14" y="5"/>
                    <a:pt x="14" y="5"/>
                  </a:cubicBezTo>
                  <a:cubicBezTo>
                    <a:pt x="14" y="5"/>
                    <a:pt x="14" y="5"/>
                    <a:pt x="14" y="4"/>
                  </a:cubicBezTo>
                  <a:cubicBezTo>
                    <a:pt x="14" y="4"/>
                    <a:pt x="13" y="4"/>
                    <a:pt x="13" y="4"/>
                  </a:cubicBezTo>
                  <a:cubicBezTo>
                    <a:pt x="14" y="4"/>
                    <a:pt x="14" y="3"/>
                    <a:pt x="14" y="3"/>
                  </a:cubicBezTo>
                  <a:cubicBezTo>
                    <a:pt x="14" y="3"/>
                    <a:pt x="14" y="2"/>
                    <a:pt x="14" y="2"/>
                  </a:cubicBezTo>
                  <a:cubicBezTo>
                    <a:pt x="14" y="2"/>
                    <a:pt x="14" y="1"/>
                    <a:pt x="14" y="1"/>
                  </a:cubicBezTo>
                  <a:cubicBezTo>
                    <a:pt x="14" y="1"/>
                    <a:pt x="14" y="0"/>
                    <a:pt x="14" y="0"/>
                  </a:cubicBezTo>
                  <a:cubicBezTo>
                    <a:pt x="14" y="0"/>
                    <a:pt x="13" y="0"/>
                    <a:pt x="13" y="0"/>
                  </a:cubicBezTo>
                  <a:cubicBezTo>
                    <a:pt x="13" y="0"/>
                    <a:pt x="13" y="0"/>
                    <a:pt x="12" y="0"/>
                  </a:cubicBezTo>
                  <a:cubicBezTo>
                    <a:pt x="12" y="1"/>
                    <a:pt x="12" y="1"/>
                    <a:pt x="12" y="1"/>
                  </a:cubicBezTo>
                  <a:cubicBezTo>
                    <a:pt x="12" y="1"/>
                    <a:pt x="12" y="2"/>
                    <a:pt x="11" y="2"/>
                  </a:cubicBezTo>
                  <a:cubicBezTo>
                    <a:pt x="11" y="2"/>
                    <a:pt x="11" y="2"/>
                    <a:pt x="11" y="3"/>
                  </a:cubicBezTo>
                  <a:cubicBezTo>
                    <a:pt x="11" y="3"/>
                    <a:pt x="10" y="3"/>
                    <a:pt x="10" y="3"/>
                  </a:cubicBezTo>
                  <a:cubicBezTo>
                    <a:pt x="9" y="3"/>
                    <a:pt x="9" y="3"/>
                    <a:pt x="9" y="3"/>
                  </a:cubicBezTo>
                  <a:cubicBezTo>
                    <a:pt x="9" y="3"/>
                    <a:pt x="9" y="3"/>
                    <a:pt x="8" y="3"/>
                  </a:cubicBezTo>
                  <a:cubicBezTo>
                    <a:pt x="8" y="3"/>
                    <a:pt x="8" y="3"/>
                    <a:pt x="8" y="3"/>
                  </a:cubicBezTo>
                  <a:cubicBezTo>
                    <a:pt x="8" y="3"/>
                    <a:pt x="8" y="3"/>
                    <a:pt x="8" y="3"/>
                  </a:cubicBezTo>
                  <a:cubicBezTo>
                    <a:pt x="8" y="3"/>
                    <a:pt x="8" y="4"/>
                    <a:pt x="7" y="3"/>
                  </a:cubicBezTo>
                  <a:cubicBezTo>
                    <a:pt x="7" y="3"/>
                    <a:pt x="7" y="3"/>
                    <a:pt x="7" y="3"/>
                  </a:cubicBezTo>
                  <a:cubicBezTo>
                    <a:pt x="7" y="3"/>
                    <a:pt x="7" y="2"/>
                    <a:pt x="6" y="2"/>
                  </a:cubicBezTo>
                  <a:cubicBezTo>
                    <a:pt x="6" y="2"/>
                    <a:pt x="6" y="2"/>
                    <a:pt x="5" y="2"/>
                  </a:cubicBezTo>
                  <a:cubicBezTo>
                    <a:pt x="5" y="2"/>
                    <a:pt x="5" y="2"/>
                    <a:pt x="5" y="2"/>
                  </a:cubicBezTo>
                  <a:cubicBezTo>
                    <a:pt x="5" y="2"/>
                    <a:pt x="4" y="1"/>
                    <a:pt x="4" y="1"/>
                  </a:cubicBezTo>
                  <a:cubicBezTo>
                    <a:pt x="4" y="1"/>
                    <a:pt x="4" y="1"/>
                    <a:pt x="3" y="1"/>
                  </a:cubicBezTo>
                  <a:cubicBezTo>
                    <a:pt x="3" y="1"/>
                    <a:pt x="3" y="0"/>
                    <a:pt x="3" y="0"/>
                  </a:cubicBezTo>
                  <a:cubicBezTo>
                    <a:pt x="3" y="0"/>
                    <a:pt x="2" y="0"/>
                    <a:pt x="2" y="0"/>
                  </a:cubicBezTo>
                  <a:cubicBezTo>
                    <a:pt x="2" y="0"/>
                    <a:pt x="2" y="0"/>
                    <a:pt x="2" y="0"/>
                  </a:cubicBezTo>
                  <a:cubicBezTo>
                    <a:pt x="2" y="0"/>
                    <a:pt x="2" y="0"/>
                    <a:pt x="2" y="0"/>
                  </a:cubicBezTo>
                  <a:cubicBezTo>
                    <a:pt x="1" y="0"/>
                    <a:pt x="1" y="0"/>
                    <a:pt x="1" y="0"/>
                  </a:cubicBezTo>
                  <a:cubicBezTo>
                    <a:pt x="1" y="1"/>
                    <a:pt x="1" y="1"/>
                    <a:pt x="1" y="1"/>
                  </a:cubicBezTo>
                  <a:cubicBezTo>
                    <a:pt x="1" y="1"/>
                    <a:pt x="1" y="1"/>
                    <a:pt x="1" y="1"/>
                  </a:cubicBezTo>
                  <a:cubicBezTo>
                    <a:pt x="1" y="2"/>
                    <a:pt x="1" y="2"/>
                    <a:pt x="1" y="2"/>
                  </a:cubicBezTo>
                  <a:cubicBezTo>
                    <a:pt x="1" y="3"/>
                    <a:pt x="1" y="3"/>
                    <a:pt x="1" y="4"/>
                  </a:cubicBezTo>
                  <a:cubicBezTo>
                    <a:pt x="1" y="4"/>
                    <a:pt x="1" y="4"/>
                    <a:pt x="1" y="4"/>
                  </a:cubicBezTo>
                  <a:cubicBezTo>
                    <a:pt x="1" y="5"/>
                    <a:pt x="1" y="5"/>
                    <a:pt x="1" y="5"/>
                  </a:cubicBezTo>
                  <a:cubicBezTo>
                    <a:pt x="1" y="6"/>
                    <a:pt x="1" y="6"/>
                    <a:pt x="1" y="7"/>
                  </a:cubicBezTo>
                  <a:cubicBezTo>
                    <a:pt x="1" y="7"/>
                    <a:pt x="1" y="7"/>
                    <a:pt x="1" y="8"/>
                  </a:cubicBezTo>
                  <a:cubicBezTo>
                    <a:pt x="1" y="8"/>
                    <a:pt x="1" y="8"/>
                    <a:pt x="1" y="8"/>
                  </a:cubicBezTo>
                  <a:cubicBezTo>
                    <a:pt x="1" y="8"/>
                    <a:pt x="0" y="9"/>
                    <a:pt x="0" y="9"/>
                  </a:cubicBezTo>
                  <a:cubicBezTo>
                    <a:pt x="1" y="9"/>
                    <a:pt x="1" y="9"/>
                    <a:pt x="1" y="9"/>
                  </a:cubicBezTo>
                  <a:cubicBezTo>
                    <a:pt x="1" y="9"/>
                    <a:pt x="1" y="10"/>
                    <a:pt x="2" y="10"/>
                  </a:cubicBezTo>
                  <a:cubicBezTo>
                    <a:pt x="2" y="10"/>
                    <a:pt x="2" y="10"/>
                    <a:pt x="2" y="10"/>
                  </a:cubicBezTo>
                  <a:cubicBezTo>
                    <a:pt x="2" y="10"/>
                    <a:pt x="2" y="11"/>
                    <a:pt x="2" y="11"/>
                  </a:cubicBezTo>
                  <a:cubicBezTo>
                    <a:pt x="2" y="11"/>
                    <a:pt x="2" y="11"/>
                    <a:pt x="2" y="12"/>
                  </a:cubicBezTo>
                  <a:cubicBezTo>
                    <a:pt x="2" y="12"/>
                    <a:pt x="2" y="12"/>
                    <a:pt x="2" y="12"/>
                  </a:cubicBezTo>
                  <a:cubicBezTo>
                    <a:pt x="2" y="12"/>
                    <a:pt x="2" y="12"/>
                    <a:pt x="2" y="13"/>
                  </a:cubicBezTo>
                  <a:cubicBezTo>
                    <a:pt x="2" y="13"/>
                    <a:pt x="2" y="13"/>
                    <a:pt x="2" y="14"/>
                  </a:cubicBezTo>
                  <a:cubicBezTo>
                    <a:pt x="2" y="14"/>
                    <a:pt x="3" y="14"/>
                    <a:pt x="3" y="15"/>
                  </a:cubicBezTo>
                  <a:cubicBezTo>
                    <a:pt x="3" y="15"/>
                    <a:pt x="3" y="15"/>
                    <a:pt x="3" y="16"/>
                  </a:cubicBezTo>
                  <a:cubicBezTo>
                    <a:pt x="3" y="16"/>
                    <a:pt x="3" y="16"/>
                    <a:pt x="3" y="17"/>
                  </a:cubicBezTo>
                  <a:cubicBezTo>
                    <a:pt x="3" y="17"/>
                    <a:pt x="4" y="17"/>
                    <a:pt x="4" y="17"/>
                  </a:cubicBezTo>
                  <a:cubicBezTo>
                    <a:pt x="4" y="17"/>
                    <a:pt x="4" y="17"/>
                    <a:pt x="5" y="17"/>
                  </a:cubicBezTo>
                  <a:cubicBezTo>
                    <a:pt x="5" y="18"/>
                    <a:pt x="5" y="18"/>
                    <a:pt x="5" y="18"/>
                  </a:cubicBezTo>
                  <a:cubicBezTo>
                    <a:pt x="5" y="19"/>
                    <a:pt x="5" y="19"/>
                    <a:pt x="6" y="19"/>
                  </a:cubicBezTo>
                  <a:cubicBezTo>
                    <a:pt x="6" y="19"/>
                    <a:pt x="6" y="19"/>
                    <a:pt x="6" y="19"/>
                  </a:cubicBezTo>
                  <a:cubicBezTo>
                    <a:pt x="7" y="19"/>
                    <a:pt x="7" y="19"/>
                    <a:pt x="7" y="19"/>
                  </a:cubicBezTo>
                  <a:cubicBezTo>
                    <a:pt x="7" y="19"/>
                    <a:pt x="7" y="19"/>
                    <a:pt x="7" y="19"/>
                  </a:cubicBezTo>
                  <a:cubicBezTo>
                    <a:pt x="8" y="19"/>
                    <a:pt x="8" y="19"/>
                    <a:pt x="8" y="20"/>
                  </a:cubicBezTo>
                  <a:cubicBezTo>
                    <a:pt x="8" y="20"/>
                    <a:pt x="8" y="20"/>
                    <a:pt x="8" y="20"/>
                  </a:cubicBezTo>
                  <a:cubicBezTo>
                    <a:pt x="8" y="20"/>
                    <a:pt x="7" y="20"/>
                    <a:pt x="7" y="20"/>
                  </a:cubicBezTo>
                  <a:cubicBezTo>
                    <a:pt x="7" y="20"/>
                    <a:pt x="7" y="20"/>
                    <a:pt x="7" y="21"/>
                  </a:cubicBezTo>
                  <a:cubicBezTo>
                    <a:pt x="7" y="21"/>
                    <a:pt x="7" y="21"/>
                    <a:pt x="7" y="21"/>
                  </a:cubicBezTo>
                  <a:cubicBezTo>
                    <a:pt x="7" y="22"/>
                    <a:pt x="7" y="22"/>
                    <a:pt x="7" y="22"/>
                  </a:cubicBezTo>
                  <a:cubicBezTo>
                    <a:pt x="7" y="22"/>
                    <a:pt x="7" y="23"/>
                    <a:pt x="7" y="23"/>
                  </a:cubicBezTo>
                  <a:cubicBezTo>
                    <a:pt x="7" y="23"/>
                    <a:pt x="7" y="23"/>
                    <a:pt x="6" y="23"/>
                  </a:cubicBezTo>
                  <a:cubicBezTo>
                    <a:pt x="6" y="24"/>
                    <a:pt x="6" y="24"/>
                    <a:pt x="6" y="24"/>
                  </a:cubicBezTo>
                  <a:cubicBezTo>
                    <a:pt x="6" y="24"/>
                    <a:pt x="6" y="24"/>
                    <a:pt x="6" y="25"/>
                  </a:cubicBezTo>
                  <a:cubicBezTo>
                    <a:pt x="6" y="25"/>
                    <a:pt x="6" y="25"/>
                    <a:pt x="6" y="25"/>
                  </a:cubicBezTo>
                  <a:cubicBezTo>
                    <a:pt x="6" y="25"/>
                    <a:pt x="6" y="26"/>
                    <a:pt x="6" y="26"/>
                  </a:cubicBezTo>
                  <a:cubicBezTo>
                    <a:pt x="6" y="26"/>
                    <a:pt x="6" y="26"/>
                    <a:pt x="6" y="27"/>
                  </a:cubicBezTo>
                  <a:cubicBezTo>
                    <a:pt x="6" y="27"/>
                    <a:pt x="5" y="27"/>
                    <a:pt x="5" y="28"/>
                  </a:cubicBezTo>
                  <a:cubicBezTo>
                    <a:pt x="5" y="28"/>
                    <a:pt x="5" y="28"/>
                    <a:pt x="5" y="28"/>
                  </a:cubicBezTo>
                  <a:cubicBezTo>
                    <a:pt x="5" y="29"/>
                    <a:pt x="5" y="29"/>
                    <a:pt x="5" y="29"/>
                  </a:cubicBezTo>
                  <a:cubicBezTo>
                    <a:pt x="6" y="29"/>
                    <a:pt x="6" y="30"/>
                    <a:pt x="6" y="30"/>
                  </a:cubicBezTo>
                  <a:cubicBezTo>
                    <a:pt x="6" y="30"/>
                    <a:pt x="6" y="30"/>
                    <a:pt x="7" y="31"/>
                  </a:cubicBezTo>
                  <a:cubicBezTo>
                    <a:pt x="7" y="31"/>
                    <a:pt x="7" y="31"/>
                    <a:pt x="7" y="31"/>
                  </a:cubicBezTo>
                  <a:cubicBezTo>
                    <a:pt x="7" y="32"/>
                    <a:pt x="7" y="32"/>
                    <a:pt x="7" y="33"/>
                  </a:cubicBezTo>
                  <a:cubicBezTo>
                    <a:pt x="7" y="33"/>
                    <a:pt x="7" y="33"/>
                    <a:pt x="8" y="33"/>
                  </a:cubicBezTo>
                  <a:cubicBezTo>
                    <a:pt x="8" y="34"/>
                    <a:pt x="8" y="34"/>
                    <a:pt x="8" y="34"/>
                  </a:cubicBezTo>
                  <a:cubicBezTo>
                    <a:pt x="9" y="34"/>
                    <a:pt x="9" y="34"/>
                    <a:pt x="9" y="34"/>
                  </a:cubicBezTo>
                  <a:cubicBezTo>
                    <a:pt x="9" y="34"/>
                    <a:pt x="9" y="34"/>
                    <a:pt x="10" y="34"/>
                  </a:cubicBezTo>
                  <a:cubicBezTo>
                    <a:pt x="10" y="34"/>
                    <a:pt x="10" y="35"/>
                    <a:pt x="10" y="35"/>
                  </a:cubicBezTo>
                  <a:cubicBezTo>
                    <a:pt x="10" y="35"/>
                    <a:pt x="10" y="35"/>
                    <a:pt x="11" y="36"/>
                  </a:cubicBezTo>
                  <a:cubicBezTo>
                    <a:pt x="11" y="36"/>
                    <a:pt x="11" y="36"/>
                    <a:pt x="11" y="36"/>
                  </a:cubicBezTo>
                  <a:cubicBezTo>
                    <a:pt x="11" y="36"/>
                    <a:pt x="12" y="36"/>
                    <a:pt x="12" y="36"/>
                  </a:cubicBezTo>
                  <a:cubicBezTo>
                    <a:pt x="12" y="36"/>
                    <a:pt x="12" y="37"/>
                    <a:pt x="12" y="37"/>
                  </a:cubicBezTo>
                  <a:cubicBezTo>
                    <a:pt x="12" y="37"/>
                    <a:pt x="12" y="37"/>
                    <a:pt x="12" y="38"/>
                  </a:cubicBezTo>
                  <a:cubicBezTo>
                    <a:pt x="13" y="38"/>
                    <a:pt x="13" y="38"/>
                    <a:pt x="13" y="38"/>
                  </a:cubicBezTo>
                  <a:cubicBezTo>
                    <a:pt x="13" y="38"/>
                    <a:pt x="13" y="39"/>
                    <a:pt x="13" y="39"/>
                  </a:cubicBezTo>
                  <a:cubicBezTo>
                    <a:pt x="13" y="39"/>
                    <a:pt x="13" y="39"/>
                    <a:pt x="13" y="39"/>
                  </a:cubicBezTo>
                  <a:cubicBezTo>
                    <a:pt x="14" y="40"/>
                    <a:pt x="14" y="40"/>
                    <a:pt x="14" y="40"/>
                  </a:cubicBezTo>
                  <a:cubicBezTo>
                    <a:pt x="13" y="41"/>
                    <a:pt x="13" y="41"/>
                    <a:pt x="13" y="41"/>
                  </a:cubicBezTo>
                  <a:cubicBezTo>
                    <a:pt x="13" y="41"/>
                    <a:pt x="13" y="42"/>
                    <a:pt x="13" y="42"/>
                  </a:cubicBezTo>
                  <a:cubicBezTo>
                    <a:pt x="13" y="42"/>
                    <a:pt x="13" y="43"/>
                    <a:pt x="13" y="43"/>
                  </a:cubicBezTo>
                  <a:cubicBezTo>
                    <a:pt x="13" y="43"/>
                    <a:pt x="14" y="44"/>
                    <a:pt x="14" y="44"/>
                  </a:cubicBezTo>
                  <a:cubicBezTo>
                    <a:pt x="14" y="44"/>
                    <a:pt x="14" y="44"/>
                    <a:pt x="14" y="44"/>
                  </a:cubicBezTo>
                  <a:cubicBezTo>
                    <a:pt x="14" y="44"/>
                    <a:pt x="14" y="45"/>
                    <a:pt x="14" y="45"/>
                  </a:cubicBezTo>
                  <a:cubicBezTo>
                    <a:pt x="14" y="45"/>
                    <a:pt x="14" y="45"/>
                    <a:pt x="14" y="45"/>
                  </a:cubicBezTo>
                  <a:cubicBezTo>
                    <a:pt x="15" y="45"/>
                    <a:pt x="15" y="45"/>
                    <a:pt x="15" y="46"/>
                  </a:cubicBezTo>
                  <a:cubicBezTo>
                    <a:pt x="15" y="46"/>
                    <a:pt x="15" y="46"/>
                    <a:pt x="15" y="46"/>
                  </a:cubicBezTo>
                  <a:cubicBezTo>
                    <a:pt x="15" y="46"/>
                    <a:pt x="15" y="46"/>
                    <a:pt x="15" y="46"/>
                  </a:cubicBezTo>
                  <a:cubicBezTo>
                    <a:pt x="15" y="47"/>
                    <a:pt x="15" y="47"/>
                    <a:pt x="15" y="47"/>
                  </a:cubicBezTo>
                  <a:cubicBezTo>
                    <a:pt x="15" y="47"/>
                    <a:pt x="15" y="47"/>
                    <a:pt x="16" y="47"/>
                  </a:cubicBezTo>
                  <a:cubicBezTo>
                    <a:pt x="16" y="47"/>
                    <a:pt x="16" y="48"/>
                    <a:pt x="16" y="48"/>
                  </a:cubicBezTo>
                  <a:cubicBezTo>
                    <a:pt x="16" y="48"/>
                    <a:pt x="16" y="48"/>
                    <a:pt x="16" y="48"/>
                  </a:cubicBezTo>
                  <a:cubicBezTo>
                    <a:pt x="16" y="48"/>
                    <a:pt x="16" y="49"/>
                    <a:pt x="16" y="49"/>
                  </a:cubicBezTo>
                  <a:cubicBezTo>
                    <a:pt x="16" y="49"/>
                    <a:pt x="16" y="49"/>
                    <a:pt x="16" y="49"/>
                  </a:cubicBezTo>
                  <a:cubicBezTo>
                    <a:pt x="16" y="49"/>
                    <a:pt x="16" y="49"/>
                    <a:pt x="16" y="49"/>
                  </a:cubicBezTo>
                  <a:cubicBezTo>
                    <a:pt x="16" y="49"/>
                    <a:pt x="16" y="49"/>
                    <a:pt x="16" y="49"/>
                  </a:cubicBezTo>
                  <a:cubicBezTo>
                    <a:pt x="17" y="49"/>
                    <a:pt x="17" y="49"/>
                    <a:pt x="17" y="48"/>
                  </a:cubicBezTo>
                  <a:cubicBezTo>
                    <a:pt x="17" y="48"/>
                    <a:pt x="17" y="48"/>
                    <a:pt x="17" y="48"/>
                  </a:cubicBezTo>
                  <a:cubicBezTo>
                    <a:pt x="17" y="48"/>
                    <a:pt x="17" y="48"/>
                    <a:pt x="17" y="48"/>
                  </a:cubicBezTo>
                  <a:cubicBezTo>
                    <a:pt x="18" y="48"/>
                    <a:pt x="18" y="48"/>
                    <a:pt x="18" y="48"/>
                  </a:cubicBezTo>
                  <a:cubicBezTo>
                    <a:pt x="18" y="48"/>
                    <a:pt x="18" y="48"/>
                    <a:pt x="19" y="48"/>
                  </a:cubicBezTo>
                  <a:cubicBezTo>
                    <a:pt x="19" y="48"/>
                    <a:pt x="19" y="48"/>
                    <a:pt x="19" y="48"/>
                  </a:cubicBezTo>
                  <a:cubicBezTo>
                    <a:pt x="19" y="48"/>
                    <a:pt x="20" y="48"/>
                    <a:pt x="20" y="48"/>
                  </a:cubicBezTo>
                  <a:cubicBezTo>
                    <a:pt x="20" y="48"/>
                    <a:pt x="20" y="48"/>
                    <a:pt x="21" y="48"/>
                  </a:cubicBezTo>
                  <a:cubicBezTo>
                    <a:pt x="21" y="48"/>
                    <a:pt x="21" y="48"/>
                    <a:pt x="21" y="48"/>
                  </a:cubicBezTo>
                  <a:cubicBezTo>
                    <a:pt x="21" y="48"/>
                    <a:pt x="22" y="48"/>
                    <a:pt x="22" y="48"/>
                  </a:cubicBezTo>
                  <a:cubicBezTo>
                    <a:pt x="22" y="48"/>
                    <a:pt x="22" y="48"/>
                    <a:pt x="22" y="48"/>
                  </a:cubicBezTo>
                  <a:cubicBezTo>
                    <a:pt x="22" y="48"/>
                    <a:pt x="22" y="49"/>
                    <a:pt x="22" y="49"/>
                  </a:cubicBezTo>
                  <a:cubicBezTo>
                    <a:pt x="22" y="49"/>
                    <a:pt x="22" y="49"/>
                    <a:pt x="23" y="49"/>
                  </a:cubicBezTo>
                  <a:cubicBezTo>
                    <a:pt x="23" y="49"/>
                    <a:pt x="23" y="49"/>
                    <a:pt x="23" y="49"/>
                  </a:cubicBezTo>
                  <a:cubicBezTo>
                    <a:pt x="23" y="50"/>
                    <a:pt x="23" y="50"/>
                    <a:pt x="23" y="50"/>
                  </a:cubicBezTo>
                  <a:cubicBezTo>
                    <a:pt x="23" y="50"/>
                    <a:pt x="24" y="50"/>
                    <a:pt x="24" y="51"/>
                  </a:cubicBezTo>
                  <a:cubicBezTo>
                    <a:pt x="24" y="51"/>
                    <a:pt x="24" y="51"/>
                    <a:pt x="24" y="51"/>
                  </a:cubicBezTo>
                  <a:cubicBezTo>
                    <a:pt x="24" y="52"/>
                    <a:pt x="24" y="52"/>
                    <a:pt x="24" y="52"/>
                  </a:cubicBezTo>
                  <a:cubicBezTo>
                    <a:pt x="24" y="52"/>
                    <a:pt x="25" y="52"/>
                    <a:pt x="25" y="52"/>
                  </a:cubicBezTo>
                  <a:cubicBezTo>
                    <a:pt x="25" y="53"/>
                    <a:pt x="25" y="53"/>
                    <a:pt x="25" y="53"/>
                  </a:cubicBezTo>
                  <a:cubicBezTo>
                    <a:pt x="25" y="53"/>
                    <a:pt x="25" y="53"/>
                    <a:pt x="25" y="53"/>
                  </a:cubicBezTo>
                  <a:cubicBezTo>
                    <a:pt x="25" y="54"/>
                    <a:pt x="25" y="54"/>
                    <a:pt x="25" y="54"/>
                  </a:cubicBezTo>
                  <a:cubicBezTo>
                    <a:pt x="25" y="54"/>
                    <a:pt x="25" y="54"/>
                    <a:pt x="25" y="55"/>
                  </a:cubicBezTo>
                  <a:cubicBezTo>
                    <a:pt x="26" y="55"/>
                    <a:pt x="26" y="55"/>
                    <a:pt x="26" y="55"/>
                  </a:cubicBezTo>
                  <a:cubicBezTo>
                    <a:pt x="26" y="56"/>
                    <a:pt x="26" y="56"/>
                    <a:pt x="26" y="56"/>
                  </a:cubicBezTo>
                  <a:cubicBezTo>
                    <a:pt x="26" y="56"/>
                    <a:pt x="27" y="56"/>
                    <a:pt x="27" y="57"/>
                  </a:cubicBezTo>
                  <a:cubicBezTo>
                    <a:pt x="27" y="57"/>
                    <a:pt x="27" y="57"/>
                    <a:pt x="27" y="57"/>
                  </a:cubicBezTo>
                  <a:cubicBezTo>
                    <a:pt x="27" y="58"/>
                    <a:pt x="27" y="58"/>
                    <a:pt x="27" y="58"/>
                  </a:cubicBezTo>
                  <a:cubicBezTo>
                    <a:pt x="27" y="58"/>
                    <a:pt x="27" y="59"/>
                    <a:pt x="27" y="59"/>
                  </a:cubicBezTo>
                  <a:cubicBezTo>
                    <a:pt x="28" y="59"/>
                    <a:pt x="28" y="59"/>
                    <a:pt x="28" y="59"/>
                  </a:cubicBezTo>
                  <a:cubicBezTo>
                    <a:pt x="28" y="59"/>
                    <a:pt x="29" y="59"/>
                    <a:pt x="29" y="59"/>
                  </a:cubicBezTo>
                  <a:cubicBezTo>
                    <a:pt x="29" y="59"/>
                    <a:pt x="30" y="59"/>
                    <a:pt x="30" y="59"/>
                  </a:cubicBezTo>
                  <a:cubicBezTo>
                    <a:pt x="30" y="59"/>
                    <a:pt x="30" y="60"/>
                    <a:pt x="30" y="60"/>
                  </a:cubicBezTo>
                  <a:cubicBezTo>
                    <a:pt x="31" y="60"/>
                    <a:pt x="31" y="60"/>
                    <a:pt x="31" y="60"/>
                  </a:cubicBezTo>
                  <a:cubicBezTo>
                    <a:pt x="31" y="60"/>
                    <a:pt x="32" y="61"/>
                    <a:pt x="32" y="61"/>
                  </a:cubicBezTo>
                  <a:cubicBezTo>
                    <a:pt x="32" y="61"/>
                    <a:pt x="32" y="61"/>
                    <a:pt x="32" y="61"/>
                  </a:cubicBezTo>
                  <a:cubicBezTo>
                    <a:pt x="32" y="61"/>
                    <a:pt x="32" y="61"/>
                    <a:pt x="32" y="61"/>
                  </a:cubicBezTo>
                  <a:cubicBezTo>
                    <a:pt x="32" y="61"/>
                    <a:pt x="31" y="62"/>
                    <a:pt x="31" y="62"/>
                  </a:cubicBezTo>
                  <a:cubicBezTo>
                    <a:pt x="31" y="62"/>
                    <a:pt x="32" y="62"/>
                    <a:pt x="32" y="62"/>
                  </a:cubicBezTo>
                  <a:cubicBezTo>
                    <a:pt x="32" y="62"/>
                    <a:pt x="32" y="62"/>
                    <a:pt x="32" y="62"/>
                  </a:cubicBezTo>
                  <a:cubicBezTo>
                    <a:pt x="32" y="62"/>
                    <a:pt x="33" y="63"/>
                    <a:pt x="33" y="63"/>
                  </a:cubicBezTo>
                  <a:cubicBezTo>
                    <a:pt x="33" y="63"/>
                    <a:pt x="33" y="63"/>
                    <a:pt x="33" y="63"/>
                  </a:cubicBezTo>
                  <a:cubicBezTo>
                    <a:pt x="33" y="63"/>
                    <a:pt x="34" y="63"/>
                    <a:pt x="34" y="63"/>
                  </a:cubicBezTo>
                  <a:cubicBezTo>
                    <a:pt x="34" y="63"/>
                    <a:pt x="34" y="63"/>
                    <a:pt x="34" y="63"/>
                  </a:cubicBezTo>
                  <a:cubicBezTo>
                    <a:pt x="34" y="63"/>
                    <a:pt x="35" y="63"/>
                    <a:pt x="35" y="63"/>
                  </a:cubicBezTo>
                  <a:cubicBezTo>
                    <a:pt x="35" y="63"/>
                    <a:pt x="35" y="63"/>
                    <a:pt x="35" y="64"/>
                  </a:cubicBezTo>
                  <a:cubicBezTo>
                    <a:pt x="35" y="64"/>
                    <a:pt x="35" y="64"/>
                    <a:pt x="35" y="64"/>
                  </a:cubicBezTo>
                  <a:cubicBezTo>
                    <a:pt x="36" y="64"/>
                    <a:pt x="36" y="64"/>
                    <a:pt x="36" y="65"/>
                  </a:cubicBezTo>
                  <a:cubicBezTo>
                    <a:pt x="36" y="65"/>
                    <a:pt x="37" y="65"/>
                    <a:pt x="37" y="65"/>
                  </a:cubicBezTo>
                  <a:cubicBezTo>
                    <a:pt x="37" y="65"/>
                    <a:pt x="37" y="65"/>
                    <a:pt x="37" y="65"/>
                  </a:cubicBezTo>
                  <a:cubicBezTo>
                    <a:pt x="38" y="65"/>
                    <a:pt x="38" y="64"/>
                    <a:pt x="38" y="65"/>
                  </a:cubicBezTo>
                  <a:cubicBezTo>
                    <a:pt x="38" y="65"/>
                    <a:pt x="39" y="65"/>
                    <a:pt x="39" y="65"/>
                  </a:cubicBezTo>
                  <a:cubicBezTo>
                    <a:pt x="39" y="65"/>
                    <a:pt x="39" y="65"/>
                    <a:pt x="39" y="65"/>
                  </a:cubicBezTo>
                  <a:cubicBezTo>
                    <a:pt x="39" y="66"/>
                    <a:pt x="40" y="66"/>
                    <a:pt x="40" y="66"/>
                  </a:cubicBezTo>
                  <a:cubicBezTo>
                    <a:pt x="40" y="66"/>
                    <a:pt x="40" y="66"/>
                    <a:pt x="40" y="66"/>
                  </a:cubicBezTo>
                  <a:cubicBezTo>
                    <a:pt x="40" y="66"/>
                    <a:pt x="41" y="66"/>
                    <a:pt x="41" y="65"/>
                  </a:cubicBezTo>
                  <a:cubicBezTo>
                    <a:pt x="41" y="65"/>
                    <a:pt x="41" y="65"/>
                    <a:pt x="41" y="65"/>
                  </a:cubicBezTo>
                  <a:cubicBezTo>
                    <a:pt x="41" y="65"/>
                    <a:pt x="41" y="65"/>
                    <a:pt x="41" y="65"/>
                  </a:cubicBezTo>
                  <a:cubicBezTo>
                    <a:pt x="41" y="65"/>
                    <a:pt x="42" y="65"/>
                    <a:pt x="42" y="65"/>
                  </a:cubicBezTo>
                  <a:cubicBezTo>
                    <a:pt x="42" y="65"/>
                    <a:pt x="42" y="65"/>
                    <a:pt x="42" y="64"/>
                  </a:cubicBezTo>
                  <a:cubicBezTo>
                    <a:pt x="42" y="64"/>
                    <a:pt x="42" y="64"/>
                    <a:pt x="42" y="64"/>
                  </a:cubicBezTo>
                  <a:cubicBezTo>
                    <a:pt x="42" y="64"/>
                    <a:pt x="43" y="64"/>
                    <a:pt x="43" y="64"/>
                  </a:cubicBezTo>
                  <a:cubicBezTo>
                    <a:pt x="43" y="64"/>
                    <a:pt x="43" y="64"/>
                    <a:pt x="43" y="64"/>
                  </a:cubicBezTo>
                  <a:cubicBezTo>
                    <a:pt x="43" y="64"/>
                    <a:pt x="43" y="64"/>
                    <a:pt x="43" y="63"/>
                  </a:cubicBezTo>
                  <a:cubicBezTo>
                    <a:pt x="44" y="63"/>
                    <a:pt x="44" y="63"/>
                    <a:pt x="44" y="63"/>
                  </a:cubicBezTo>
                  <a:cubicBezTo>
                    <a:pt x="44" y="63"/>
                    <a:pt x="44" y="63"/>
                    <a:pt x="44" y="63"/>
                  </a:cubicBezTo>
                  <a:cubicBezTo>
                    <a:pt x="45" y="63"/>
                    <a:pt x="45" y="63"/>
                    <a:pt x="45" y="63"/>
                  </a:cubicBezTo>
                  <a:cubicBezTo>
                    <a:pt x="45" y="63"/>
                    <a:pt x="45" y="63"/>
                    <a:pt x="45" y="63"/>
                  </a:cubicBezTo>
                  <a:cubicBezTo>
                    <a:pt x="45" y="63"/>
                    <a:pt x="45" y="63"/>
                    <a:pt x="45" y="63"/>
                  </a:cubicBezTo>
                  <a:cubicBezTo>
                    <a:pt x="45" y="62"/>
                    <a:pt x="45" y="63"/>
                    <a:pt x="45" y="62"/>
                  </a:cubicBezTo>
                  <a:cubicBezTo>
                    <a:pt x="45" y="62"/>
                    <a:pt x="45" y="62"/>
                    <a:pt x="45" y="62"/>
                  </a:cubicBezTo>
                  <a:cubicBezTo>
                    <a:pt x="45" y="62"/>
                    <a:pt x="45" y="62"/>
                    <a:pt x="45" y="62"/>
                  </a:cubicBezTo>
                  <a:cubicBezTo>
                    <a:pt x="45" y="62"/>
                    <a:pt x="46" y="62"/>
                    <a:pt x="46" y="62"/>
                  </a:cubicBezTo>
                  <a:cubicBezTo>
                    <a:pt x="46" y="62"/>
                    <a:pt x="46" y="62"/>
                    <a:pt x="46" y="62"/>
                  </a:cubicBezTo>
                  <a:cubicBezTo>
                    <a:pt x="46" y="62"/>
                    <a:pt x="47" y="62"/>
                    <a:pt x="47" y="62"/>
                  </a:cubicBezTo>
                  <a:cubicBezTo>
                    <a:pt x="47" y="62"/>
                    <a:pt x="47" y="62"/>
                    <a:pt x="48" y="62"/>
                  </a:cubicBezTo>
                  <a:cubicBezTo>
                    <a:pt x="48" y="62"/>
                    <a:pt x="48" y="63"/>
                    <a:pt x="48" y="63"/>
                  </a:cubicBezTo>
                  <a:cubicBezTo>
                    <a:pt x="48" y="63"/>
                    <a:pt x="48" y="63"/>
                    <a:pt x="48" y="63"/>
                  </a:cubicBezTo>
                  <a:cubicBezTo>
                    <a:pt x="48" y="63"/>
                    <a:pt x="49" y="63"/>
                    <a:pt x="49" y="63"/>
                  </a:cubicBezTo>
                  <a:cubicBezTo>
                    <a:pt x="49" y="64"/>
                    <a:pt x="49" y="64"/>
                    <a:pt x="49" y="64"/>
                  </a:cubicBezTo>
                  <a:cubicBezTo>
                    <a:pt x="49" y="64"/>
                    <a:pt x="49" y="65"/>
                    <a:pt x="49" y="65"/>
                  </a:cubicBezTo>
                  <a:cubicBezTo>
                    <a:pt x="49" y="65"/>
                    <a:pt x="49" y="66"/>
                    <a:pt x="49" y="66"/>
                  </a:cubicBezTo>
                  <a:cubicBezTo>
                    <a:pt x="49" y="66"/>
                    <a:pt x="49" y="67"/>
                    <a:pt x="49" y="67"/>
                  </a:cubicBezTo>
                  <a:cubicBezTo>
                    <a:pt x="49" y="67"/>
                    <a:pt x="49" y="68"/>
                    <a:pt x="49" y="68"/>
                  </a:cubicBezTo>
                  <a:cubicBezTo>
                    <a:pt x="50" y="68"/>
                    <a:pt x="50" y="68"/>
                    <a:pt x="50" y="68"/>
                  </a:cubicBezTo>
                  <a:cubicBezTo>
                    <a:pt x="50" y="69"/>
                    <a:pt x="50" y="69"/>
                    <a:pt x="51" y="69"/>
                  </a:cubicBezTo>
                  <a:cubicBezTo>
                    <a:pt x="51" y="69"/>
                    <a:pt x="51" y="69"/>
                    <a:pt x="51" y="69"/>
                  </a:cubicBezTo>
                  <a:cubicBezTo>
                    <a:pt x="51" y="69"/>
                    <a:pt x="51" y="69"/>
                    <a:pt x="52" y="69"/>
                  </a:cubicBezTo>
                  <a:cubicBezTo>
                    <a:pt x="52" y="69"/>
                    <a:pt x="52" y="70"/>
                    <a:pt x="52" y="70"/>
                  </a:cubicBezTo>
                  <a:cubicBezTo>
                    <a:pt x="52" y="70"/>
                    <a:pt x="53" y="70"/>
                    <a:pt x="53" y="70"/>
                  </a:cubicBezTo>
                  <a:cubicBezTo>
                    <a:pt x="53" y="70"/>
                    <a:pt x="53" y="70"/>
                    <a:pt x="53" y="70"/>
                  </a:cubicBezTo>
                  <a:cubicBezTo>
                    <a:pt x="53" y="70"/>
                    <a:pt x="53" y="70"/>
                    <a:pt x="54" y="70"/>
                  </a:cubicBezTo>
                  <a:cubicBezTo>
                    <a:pt x="54" y="70"/>
                    <a:pt x="54" y="70"/>
                    <a:pt x="54" y="70"/>
                  </a:cubicBezTo>
                  <a:cubicBezTo>
                    <a:pt x="54" y="70"/>
                    <a:pt x="55" y="70"/>
                    <a:pt x="55" y="70"/>
                  </a:cubicBezTo>
                  <a:cubicBezTo>
                    <a:pt x="55" y="70"/>
                    <a:pt x="56" y="70"/>
                    <a:pt x="56" y="70"/>
                  </a:cubicBezTo>
                  <a:cubicBezTo>
                    <a:pt x="56" y="70"/>
                    <a:pt x="56" y="71"/>
                    <a:pt x="56" y="71"/>
                  </a:cubicBezTo>
                  <a:cubicBezTo>
                    <a:pt x="56" y="71"/>
                    <a:pt x="56" y="71"/>
                    <a:pt x="57" y="71"/>
                  </a:cubicBezTo>
                  <a:cubicBezTo>
                    <a:pt x="57" y="71"/>
                    <a:pt x="57" y="71"/>
                    <a:pt x="57" y="71"/>
                  </a:cubicBezTo>
                  <a:cubicBezTo>
                    <a:pt x="57" y="71"/>
                    <a:pt x="57" y="71"/>
                    <a:pt x="57" y="71"/>
                  </a:cubicBezTo>
                  <a:cubicBezTo>
                    <a:pt x="58" y="71"/>
                    <a:pt x="58" y="71"/>
                    <a:pt x="58" y="71"/>
                  </a:cubicBezTo>
                  <a:cubicBezTo>
                    <a:pt x="58" y="71"/>
                    <a:pt x="59" y="71"/>
                    <a:pt x="59" y="71"/>
                  </a:cubicBezTo>
                  <a:cubicBezTo>
                    <a:pt x="59" y="71"/>
                    <a:pt x="59" y="71"/>
                    <a:pt x="59" y="71"/>
                  </a:cubicBezTo>
                  <a:cubicBezTo>
                    <a:pt x="59" y="71"/>
                    <a:pt x="60" y="71"/>
                    <a:pt x="60" y="71"/>
                  </a:cubicBezTo>
                  <a:cubicBezTo>
                    <a:pt x="60" y="71"/>
                    <a:pt x="60" y="71"/>
                    <a:pt x="60" y="71"/>
                  </a:cubicBezTo>
                  <a:cubicBezTo>
                    <a:pt x="60" y="71"/>
                    <a:pt x="60" y="71"/>
                    <a:pt x="61" y="71"/>
                  </a:cubicBezTo>
                  <a:cubicBezTo>
                    <a:pt x="61" y="71"/>
                    <a:pt x="61" y="71"/>
                    <a:pt x="61" y="71"/>
                  </a:cubicBezTo>
                  <a:cubicBezTo>
                    <a:pt x="61" y="72"/>
                    <a:pt x="61" y="72"/>
                    <a:pt x="61" y="72"/>
                  </a:cubicBezTo>
                  <a:cubicBezTo>
                    <a:pt x="61" y="71"/>
                    <a:pt x="62" y="71"/>
                    <a:pt x="62" y="71"/>
                  </a:cubicBezTo>
                  <a:cubicBezTo>
                    <a:pt x="62" y="71"/>
                    <a:pt x="62" y="71"/>
                    <a:pt x="62" y="71"/>
                  </a:cubicBezTo>
                  <a:cubicBezTo>
                    <a:pt x="62" y="71"/>
                    <a:pt x="63" y="71"/>
                    <a:pt x="63" y="71"/>
                  </a:cubicBezTo>
                  <a:cubicBezTo>
                    <a:pt x="63" y="71"/>
                    <a:pt x="63" y="72"/>
                    <a:pt x="63" y="72"/>
                  </a:cubicBezTo>
                  <a:cubicBezTo>
                    <a:pt x="63" y="72"/>
                    <a:pt x="63" y="72"/>
                    <a:pt x="63" y="72"/>
                  </a:cubicBezTo>
                  <a:cubicBezTo>
                    <a:pt x="64" y="72"/>
                    <a:pt x="64" y="72"/>
                    <a:pt x="64" y="72"/>
                  </a:cubicBezTo>
                  <a:cubicBezTo>
                    <a:pt x="64" y="72"/>
                    <a:pt x="65" y="72"/>
                    <a:pt x="65" y="72"/>
                  </a:cubicBezTo>
                  <a:cubicBezTo>
                    <a:pt x="65" y="73"/>
                    <a:pt x="65" y="73"/>
                    <a:pt x="65" y="73"/>
                  </a:cubicBezTo>
                  <a:cubicBezTo>
                    <a:pt x="65" y="73"/>
                    <a:pt x="66" y="73"/>
                    <a:pt x="66" y="73"/>
                  </a:cubicBezTo>
                  <a:cubicBezTo>
                    <a:pt x="66" y="73"/>
                    <a:pt x="66" y="73"/>
                    <a:pt x="66" y="72"/>
                  </a:cubicBezTo>
                  <a:cubicBezTo>
                    <a:pt x="66" y="72"/>
                    <a:pt x="66" y="72"/>
                    <a:pt x="67" y="72"/>
                  </a:cubicBezTo>
                  <a:cubicBezTo>
                    <a:pt x="67" y="72"/>
                    <a:pt x="67" y="72"/>
                    <a:pt x="67" y="72"/>
                  </a:cubicBezTo>
                  <a:cubicBezTo>
                    <a:pt x="67" y="72"/>
                    <a:pt x="67" y="72"/>
                    <a:pt x="67" y="72"/>
                  </a:cubicBezTo>
                  <a:cubicBezTo>
                    <a:pt x="67" y="71"/>
                    <a:pt x="67" y="71"/>
                    <a:pt x="67" y="70"/>
                  </a:cubicBezTo>
                  <a:cubicBezTo>
                    <a:pt x="67" y="70"/>
                    <a:pt x="67" y="70"/>
                    <a:pt x="67" y="70"/>
                  </a:cubicBezTo>
                  <a:cubicBezTo>
                    <a:pt x="67" y="69"/>
                    <a:pt x="67" y="69"/>
                    <a:pt x="67" y="69"/>
                  </a:cubicBezTo>
                  <a:cubicBezTo>
                    <a:pt x="67" y="68"/>
                    <a:pt x="67" y="68"/>
                    <a:pt x="67" y="68"/>
                  </a:cubicBezTo>
                  <a:cubicBezTo>
                    <a:pt x="68" y="67"/>
                    <a:pt x="67" y="67"/>
                    <a:pt x="67" y="67"/>
                  </a:cubicBezTo>
                  <a:cubicBezTo>
                    <a:pt x="68" y="67"/>
                    <a:pt x="68" y="66"/>
                    <a:pt x="68" y="66"/>
                  </a:cubicBezTo>
                  <a:cubicBezTo>
                    <a:pt x="68" y="66"/>
                    <a:pt x="68" y="66"/>
                    <a:pt x="68" y="66"/>
                  </a:cubicBezTo>
                  <a:cubicBezTo>
                    <a:pt x="68" y="66"/>
                    <a:pt x="69" y="66"/>
                    <a:pt x="69" y="66"/>
                  </a:cubicBezTo>
                  <a:cubicBezTo>
                    <a:pt x="69" y="66"/>
                    <a:pt x="69" y="66"/>
                    <a:pt x="69" y="66"/>
                  </a:cubicBezTo>
                  <a:cubicBezTo>
                    <a:pt x="69" y="66"/>
                    <a:pt x="69" y="65"/>
                    <a:pt x="70" y="65"/>
                  </a:cubicBezTo>
                  <a:cubicBezTo>
                    <a:pt x="70" y="65"/>
                    <a:pt x="70" y="65"/>
                    <a:pt x="70" y="65"/>
                  </a:cubicBezTo>
                  <a:cubicBezTo>
                    <a:pt x="71" y="65"/>
                    <a:pt x="71" y="65"/>
                    <a:pt x="71" y="65"/>
                  </a:cubicBezTo>
                  <a:cubicBezTo>
                    <a:pt x="71" y="65"/>
                    <a:pt x="72" y="65"/>
                    <a:pt x="72" y="65"/>
                  </a:cubicBezTo>
                  <a:cubicBezTo>
                    <a:pt x="72" y="65"/>
                    <a:pt x="73" y="65"/>
                    <a:pt x="73" y="64"/>
                  </a:cubicBezTo>
                  <a:cubicBezTo>
                    <a:pt x="73" y="64"/>
                    <a:pt x="73" y="64"/>
                    <a:pt x="73" y="64"/>
                  </a:cubicBezTo>
                  <a:cubicBezTo>
                    <a:pt x="73" y="64"/>
                    <a:pt x="73" y="63"/>
                    <a:pt x="73" y="63"/>
                  </a:cubicBezTo>
                  <a:cubicBezTo>
                    <a:pt x="73" y="63"/>
                    <a:pt x="72" y="63"/>
                    <a:pt x="72" y="6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59" name="Freeform 1064"/>
            <p:cNvSpPr>
              <a:spLocks/>
            </p:cNvSpPr>
            <p:nvPr/>
          </p:nvSpPr>
          <p:spPr bwMode="auto">
            <a:xfrm>
              <a:off x="6682221" y="3544934"/>
              <a:ext cx="483530" cy="345066"/>
            </a:xfrm>
            <a:custGeom>
              <a:avLst/>
              <a:gdLst>
                <a:gd name="T0" fmla="*/ 48 w 52"/>
                <a:gd name="T1" fmla="*/ 23 h 37"/>
                <a:gd name="T2" fmla="*/ 46 w 52"/>
                <a:gd name="T3" fmla="*/ 21 h 37"/>
                <a:gd name="T4" fmla="*/ 35 w 52"/>
                <a:gd name="T5" fmla="*/ 12 h 37"/>
                <a:gd name="T6" fmla="*/ 34 w 52"/>
                <a:gd name="T7" fmla="*/ 11 h 37"/>
                <a:gd name="T8" fmla="*/ 33 w 52"/>
                <a:gd name="T9" fmla="*/ 9 h 37"/>
                <a:gd name="T10" fmla="*/ 32 w 52"/>
                <a:gd name="T11" fmla="*/ 8 h 37"/>
                <a:gd name="T12" fmla="*/ 30 w 52"/>
                <a:gd name="T13" fmla="*/ 7 h 37"/>
                <a:gd name="T14" fmla="*/ 28 w 52"/>
                <a:gd name="T15" fmla="*/ 5 h 37"/>
                <a:gd name="T16" fmla="*/ 26 w 52"/>
                <a:gd name="T17" fmla="*/ 3 h 37"/>
                <a:gd name="T18" fmla="*/ 24 w 52"/>
                <a:gd name="T19" fmla="*/ 3 h 37"/>
                <a:gd name="T20" fmla="*/ 22 w 52"/>
                <a:gd name="T21" fmla="*/ 1 h 37"/>
                <a:gd name="T22" fmla="*/ 22 w 52"/>
                <a:gd name="T23" fmla="*/ 1 h 37"/>
                <a:gd name="T24" fmla="*/ 20 w 52"/>
                <a:gd name="T25" fmla="*/ 3 h 37"/>
                <a:gd name="T26" fmla="*/ 18 w 52"/>
                <a:gd name="T27" fmla="*/ 4 h 37"/>
                <a:gd name="T28" fmla="*/ 17 w 52"/>
                <a:gd name="T29" fmla="*/ 4 h 37"/>
                <a:gd name="T30" fmla="*/ 17 w 52"/>
                <a:gd name="T31" fmla="*/ 6 h 37"/>
                <a:gd name="T32" fmla="*/ 14 w 52"/>
                <a:gd name="T33" fmla="*/ 8 h 37"/>
                <a:gd name="T34" fmla="*/ 12 w 52"/>
                <a:gd name="T35" fmla="*/ 7 h 37"/>
                <a:gd name="T36" fmla="*/ 7 w 52"/>
                <a:gd name="T37" fmla="*/ 2 h 37"/>
                <a:gd name="T38" fmla="*/ 2 w 52"/>
                <a:gd name="T39" fmla="*/ 3 h 37"/>
                <a:gd name="T40" fmla="*/ 1 w 52"/>
                <a:gd name="T41" fmla="*/ 7 h 37"/>
                <a:gd name="T42" fmla="*/ 4 w 52"/>
                <a:gd name="T43" fmla="*/ 6 h 37"/>
                <a:gd name="T44" fmla="*/ 6 w 52"/>
                <a:gd name="T45" fmla="*/ 8 h 37"/>
                <a:gd name="T46" fmla="*/ 3 w 52"/>
                <a:gd name="T47" fmla="*/ 9 h 37"/>
                <a:gd name="T48" fmla="*/ 2 w 52"/>
                <a:gd name="T49" fmla="*/ 13 h 37"/>
                <a:gd name="T50" fmla="*/ 5 w 52"/>
                <a:gd name="T51" fmla="*/ 14 h 37"/>
                <a:gd name="T52" fmla="*/ 5 w 52"/>
                <a:gd name="T53" fmla="*/ 15 h 37"/>
                <a:gd name="T54" fmla="*/ 3 w 52"/>
                <a:gd name="T55" fmla="*/ 16 h 37"/>
                <a:gd name="T56" fmla="*/ 4 w 52"/>
                <a:gd name="T57" fmla="*/ 17 h 37"/>
                <a:gd name="T58" fmla="*/ 6 w 52"/>
                <a:gd name="T59" fmla="*/ 19 h 37"/>
                <a:gd name="T60" fmla="*/ 6 w 52"/>
                <a:gd name="T61" fmla="*/ 25 h 37"/>
                <a:gd name="T62" fmla="*/ 7 w 52"/>
                <a:gd name="T63" fmla="*/ 27 h 37"/>
                <a:gd name="T64" fmla="*/ 9 w 52"/>
                <a:gd name="T65" fmla="*/ 26 h 37"/>
                <a:gd name="T66" fmla="*/ 9 w 52"/>
                <a:gd name="T67" fmla="*/ 25 h 37"/>
                <a:gd name="T68" fmla="*/ 12 w 52"/>
                <a:gd name="T69" fmla="*/ 23 h 37"/>
                <a:gd name="T70" fmla="*/ 15 w 52"/>
                <a:gd name="T71" fmla="*/ 23 h 37"/>
                <a:gd name="T72" fmla="*/ 17 w 52"/>
                <a:gd name="T73" fmla="*/ 22 h 37"/>
                <a:gd name="T74" fmla="*/ 19 w 52"/>
                <a:gd name="T75" fmla="*/ 24 h 37"/>
                <a:gd name="T76" fmla="*/ 22 w 52"/>
                <a:gd name="T77" fmla="*/ 26 h 37"/>
                <a:gd name="T78" fmla="*/ 24 w 52"/>
                <a:gd name="T79" fmla="*/ 25 h 37"/>
                <a:gd name="T80" fmla="*/ 26 w 52"/>
                <a:gd name="T81" fmla="*/ 26 h 37"/>
                <a:gd name="T82" fmla="*/ 27 w 52"/>
                <a:gd name="T83" fmla="*/ 28 h 37"/>
                <a:gd name="T84" fmla="*/ 30 w 52"/>
                <a:gd name="T85" fmla="*/ 29 h 37"/>
                <a:gd name="T86" fmla="*/ 31 w 52"/>
                <a:gd name="T87" fmla="*/ 30 h 37"/>
                <a:gd name="T88" fmla="*/ 33 w 52"/>
                <a:gd name="T89" fmla="*/ 31 h 37"/>
                <a:gd name="T90" fmla="*/ 34 w 52"/>
                <a:gd name="T91" fmla="*/ 33 h 37"/>
                <a:gd name="T92" fmla="*/ 35 w 52"/>
                <a:gd name="T93" fmla="*/ 36 h 37"/>
                <a:gd name="T94" fmla="*/ 36 w 52"/>
                <a:gd name="T95" fmla="*/ 36 h 37"/>
                <a:gd name="T96" fmla="*/ 38 w 52"/>
                <a:gd name="T97" fmla="*/ 37 h 37"/>
                <a:gd name="T98" fmla="*/ 39 w 52"/>
                <a:gd name="T99" fmla="*/ 36 h 37"/>
                <a:gd name="T100" fmla="*/ 41 w 52"/>
                <a:gd name="T101" fmla="*/ 34 h 37"/>
                <a:gd name="T102" fmla="*/ 43 w 52"/>
                <a:gd name="T103" fmla="*/ 33 h 37"/>
                <a:gd name="T104" fmla="*/ 44 w 52"/>
                <a:gd name="T105" fmla="*/ 32 h 37"/>
                <a:gd name="T106" fmla="*/ 45 w 52"/>
                <a:gd name="T107" fmla="*/ 30 h 37"/>
                <a:gd name="T108" fmla="*/ 45 w 52"/>
                <a:gd name="T109" fmla="*/ 28 h 37"/>
                <a:gd name="T110" fmla="*/ 47 w 52"/>
                <a:gd name="T111" fmla="*/ 27 h 37"/>
                <a:gd name="T112" fmla="*/ 48 w 52"/>
                <a:gd name="T113" fmla="*/ 26 h 37"/>
                <a:gd name="T114" fmla="*/ 50 w 52"/>
                <a:gd name="T115"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 h="37">
                  <a:moveTo>
                    <a:pt x="50" y="22"/>
                  </a:moveTo>
                  <a:cubicBezTo>
                    <a:pt x="49" y="22"/>
                    <a:pt x="49" y="22"/>
                    <a:pt x="49" y="22"/>
                  </a:cubicBezTo>
                  <a:cubicBezTo>
                    <a:pt x="49" y="22"/>
                    <a:pt x="49" y="22"/>
                    <a:pt x="49" y="22"/>
                  </a:cubicBezTo>
                  <a:cubicBezTo>
                    <a:pt x="49" y="22"/>
                    <a:pt x="49" y="22"/>
                    <a:pt x="49" y="22"/>
                  </a:cubicBezTo>
                  <a:cubicBezTo>
                    <a:pt x="49" y="23"/>
                    <a:pt x="48" y="23"/>
                    <a:pt x="48" y="23"/>
                  </a:cubicBezTo>
                  <a:cubicBezTo>
                    <a:pt x="48" y="23"/>
                    <a:pt x="48" y="23"/>
                    <a:pt x="48" y="23"/>
                  </a:cubicBezTo>
                  <a:cubicBezTo>
                    <a:pt x="48" y="23"/>
                    <a:pt x="47" y="23"/>
                    <a:pt x="47" y="22"/>
                  </a:cubicBezTo>
                  <a:cubicBezTo>
                    <a:pt x="46" y="22"/>
                    <a:pt x="46" y="22"/>
                    <a:pt x="46" y="21"/>
                  </a:cubicBezTo>
                  <a:cubicBezTo>
                    <a:pt x="46" y="21"/>
                    <a:pt x="46" y="21"/>
                    <a:pt x="46" y="21"/>
                  </a:cubicBezTo>
                  <a:cubicBezTo>
                    <a:pt x="46" y="21"/>
                    <a:pt x="46" y="21"/>
                    <a:pt x="46" y="21"/>
                  </a:cubicBezTo>
                  <a:cubicBezTo>
                    <a:pt x="45" y="20"/>
                    <a:pt x="43" y="19"/>
                    <a:pt x="41" y="18"/>
                  </a:cubicBezTo>
                  <a:cubicBezTo>
                    <a:pt x="39" y="16"/>
                    <a:pt x="37" y="15"/>
                    <a:pt x="36" y="14"/>
                  </a:cubicBezTo>
                  <a:cubicBezTo>
                    <a:pt x="35" y="13"/>
                    <a:pt x="35" y="13"/>
                    <a:pt x="35" y="13"/>
                  </a:cubicBezTo>
                  <a:cubicBezTo>
                    <a:pt x="35" y="12"/>
                    <a:pt x="35" y="12"/>
                    <a:pt x="35" y="12"/>
                  </a:cubicBezTo>
                  <a:cubicBezTo>
                    <a:pt x="35" y="12"/>
                    <a:pt x="35" y="12"/>
                    <a:pt x="35" y="12"/>
                  </a:cubicBezTo>
                  <a:cubicBezTo>
                    <a:pt x="35" y="12"/>
                    <a:pt x="35" y="12"/>
                    <a:pt x="35" y="12"/>
                  </a:cubicBezTo>
                  <a:cubicBezTo>
                    <a:pt x="35" y="12"/>
                    <a:pt x="35" y="12"/>
                    <a:pt x="35" y="12"/>
                  </a:cubicBezTo>
                  <a:cubicBezTo>
                    <a:pt x="35" y="12"/>
                    <a:pt x="35" y="12"/>
                    <a:pt x="35" y="12"/>
                  </a:cubicBezTo>
                  <a:cubicBezTo>
                    <a:pt x="35" y="12"/>
                    <a:pt x="35" y="12"/>
                    <a:pt x="35" y="12"/>
                  </a:cubicBezTo>
                  <a:cubicBezTo>
                    <a:pt x="35" y="12"/>
                    <a:pt x="34" y="11"/>
                    <a:pt x="34" y="11"/>
                  </a:cubicBezTo>
                  <a:cubicBezTo>
                    <a:pt x="34" y="11"/>
                    <a:pt x="34" y="10"/>
                    <a:pt x="34" y="10"/>
                  </a:cubicBezTo>
                  <a:cubicBezTo>
                    <a:pt x="34" y="10"/>
                    <a:pt x="34" y="10"/>
                    <a:pt x="34" y="10"/>
                  </a:cubicBezTo>
                  <a:cubicBezTo>
                    <a:pt x="34" y="10"/>
                    <a:pt x="34" y="10"/>
                    <a:pt x="34" y="9"/>
                  </a:cubicBezTo>
                  <a:cubicBezTo>
                    <a:pt x="34" y="9"/>
                    <a:pt x="33" y="9"/>
                    <a:pt x="33" y="9"/>
                  </a:cubicBezTo>
                  <a:cubicBezTo>
                    <a:pt x="33" y="9"/>
                    <a:pt x="33" y="9"/>
                    <a:pt x="33" y="9"/>
                  </a:cubicBezTo>
                  <a:cubicBezTo>
                    <a:pt x="33" y="9"/>
                    <a:pt x="33" y="9"/>
                    <a:pt x="33" y="9"/>
                  </a:cubicBezTo>
                  <a:cubicBezTo>
                    <a:pt x="33" y="8"/>
                    <a:pt x="33" y="8"/>
                    <a:pt x="33" y="8"/>
                  </a:cubicBezTo>
                  <a:cubicBezTo>
                    <a:pt x="33" y="8"/>
                    <a:pt x="32" y="8"/>
                    <a:pt x="32" y="8"/>
                  </a:cubicBezTo>
                  <a:cubicBezTo>
                    <a:pt x="32" y="8"/>
                    <a:pt x="32" y="8"/>
                    <a:pt x="32" y="8"/>
                  </a:cubicBezTo>
                  <a:cubicBezTo>
                    <a:pt x="32" y="8"/>
                    <a:pt x="32" y="8"/>
                    <a:pt x="32" y="8"/>
                  </a:cubicBezTo>
                  <a:cubicBezTo>
                    <a:pt x="32" y="8"/>
                    <a:pt x="32" y="8"/>
                    <a:pt x="32" y="8"/>
                  </a:cubicBezTo>
                  <a:cubicBezTo>
                    <a:pt x="32" y="8"/>
                    <a:pt x="32" y="8"/>
                    <a:pt x="32" y="8"/>
                  </a:cubicBezTo>
                  <a:cubicBezTo>
                    <a:pt x="32" y="8"/>
                    <a:pt x="32" y="8"/>
                    <a:pt x="31" y="8"/>
                  </a:cubicBezTo>
                  <a:cubicBezTo>
                    <a:pt x="31" y="8"/>
                    <a:pt x="31" y="8"/>
                    <a:pt x="31" y="8"/>
                  </a:cubicBezTo>
                  <a:cubicBezTo>
                    <a:pt x="31" y="7"/>
                    <a:pt x="30" y="7"/>
                    <a:pt x="30" y="7"/>
                  </a:cubicBezTo>
                  <a:cubicBezTo>
                    <a:pt x="30" y="7"/>
                    <a:pt x="30" y="6"/>
                    <a:pt x="30" y="6"/>
                  </a:cubicBezTo>
                  <a:cubicBezTo>
                    <a:pt x="30" y="6"/>
                    <a:pt x="30" y="6"/>
                    <a:pt x="30" y="6"/>
                  </a:cubicBezTo>
                  <a:cubicBezTo>
                    <a:pt x="30" y="6"/>
                    <a:pt x="29" y="6"/>
                    <a:pt x="29" y="6"/>
                  </a:cubicBezTo>
                  <a:cubicBezTo>
                    <a:pt x="29" y="6"/>
                    <a:pt x="29" y="6"/>
                    <a:pt x="29" y="6"/>
                  </a:cubicBezTo>
                  <a:cubicBezTo>
                    <a:pt x="29" y="6"/>
                    <a:pt x="29" y="5"/>
                    <a:pt x="28" y="5"/>
                  </a:cubicBezTo>
                  <a:cubicBezTo>
                    <a:pt x="28" y="5"/>
                    <a:pt x="28" y="5"/>
                    <a:pt x="28" y="4"/>
                  </a:cubicBezTo>
                  <a:cubicBezTo>
                    <a:pt x="28" y="4"/>
                    <a:pt x="28" y="4"/>
                    <a:pt x="28" y="4"/>
                  </a:cubicBezTo>
                  <a:cubicBezTo>
                    <a:pt x="28" y="4"/>
                    <a:pt x="28" y="4"/>
                    <a:pt x="28" y="4"/>
                  </a:cubicBezTo>
                  <a:cubicBezTo>
                    <a:pt x="27" y="4"/>
                    <a:pt x="27" y="3"/>
                    <a:pt x="27" y="3"/>
                  </a:cubicBezTo>
                  <a:cubicBezTo>
                    <a:pt x="27" y="3"/>
                    <a:pt x="27" y="3"/>
                    <a:pt x="26" y="3"/>
                  </a:cubicBezTo>
                  <a:cubicBezTo>
                    <a:pt x="26" y="3"/>
                    <a:pt x="26" y="3"/>
                    <a:pt x="25" y="3"/>
                  </a:cubicBezTo>
                  <a:cubicBezTo>
                    <a:pt x="25" y="3"/>
                    <a:pt x="25" y="3"/>
                    <a:pt x="25" y="3"/>
                  </a:cubicBezTo>
                  <a:cubicBezTo>
                    <a:pt x="25" y="3"/>
                    <a:pt x="25" y="3"/>
                    <a:pt x="25" y="3"/>
                  </a:cubicBezTo>
                  <a:cubicBezTo>
                    <a:pt x="25" y="3"/>
                    <a:pt x="25" y="3"/>
                    <a:pt x="25" y="3"/>
                  </a:cubicBezTo>
                  <a:cubicBezTo>
                    <a:pt x="25" y="3"/>
                    <a:pt x="24" y="3"/>
                    <a:pt x="24" y="3"/>
                  </a:cubicBezTo>
                  <a:cubicBezTo>
                    <a:pt x="24" y="3"/>
                    <a:pt x="24" y="3"/>
                    <a:pt x="24" y="3"/>
                  </a:cubicBezTo>
                  <a:cubicBezTo>
                    <a:pt x="23" y="3"/>
                    <a:pt x="23" y="2"/>
                    <a:pt x="23" y="2"/>
                  </a:cubicBezTo>
                  <a:cubicBezTo>
                    <a:pt x="23" y="2"/>
                    <a:pt x="23" y="2"/>
                    <a:pt x="23" y="2"/>
                  </a:cubicBezTo>
                  <a:cubicBezTo>
                    <a:pt x="23" y="2"/>
                    <a:pt x="22" y="1"/>
                    <a:pt x="22" y="1"/>
                  </a:cubicBezTo>
                  <a:cubicBezTo>
                    <a:pt x="22" y="1"/>
                    <a:pt x="22" y="1"/>
                    <a:pt x="22" y="1"/>
                  </a:cubicBezTo>
                  <a:cubicBezTo>
                    <a:pt x="22" y="1"/>
                    <a:pt x="22" y="1"/>
                    <a:pt x="22" y="1"/>
                  </a:cubicBezTo>
                  <a:cubicBezTo>
                    <a:pt x="22" y="1"/>
                    <a:pt x="22" y="0"/>
                    <a:pt x="22" y="0"/>
                  </a:cubicBezTo>
                  <a:cubicBezTo>
                    <a:pt x="22" y="0"/>
                    <a:pt x="22" y="0"/>
                    <a:pt x="22" y="0"/>
                  </a:cubicBezTo>
                  <a:cubicBezTo>
                    <a:pt x="22" y="0"/>
                    <a:pt x="22" y="0"/>
                    <a:pt x="21" y="0"/>
                  </a:cubicBezTo>
                  <a:cubicBezTo>
                    <a:pt x="22" y="1"/>
                    <a:pt x="22" y="1"/>
                    <a:pt x="22" y="1"/>
                  </a:cubicBezTo>
                  <a:cubicBezTo>
                    <a:pt x="22" y="1"/>
                    <a:pt x="22" y="1"/>
                    <a:pt x="22" y="1"/>
                  </a:cubicBezTo>
                  <a:cubicBezTo>
                    <a:pt x="22" y="1"/>
                    <a:pt x="22" y="2"/>
                    <a:pt x="22" y="2"/>
                  </a:cubicBezTo>
                  <a:cubicBezTo>
                    <a:pt x="22" y="2"/>
                    <a:pt x="22" y="3"/>
                    <a:pt x="22" y="3"/>
                  </a:cubicBezTo>
                  <a:cubicBezTo>
                    <a:pt x="21" y="3"/>
                    <a:pt x="21" y="3"/>
                    <a:pt x="21" y="3"/>
                  </a:cubicBezTo>
                  <a:cubicBezTo>
                    <a:pt x="21" y="3"/>
                    <a:pt x="21" y="3"/>
                    <a:pt x="20" y="3"/>
                  </a:cubicBezTo>
                  <a:cubicBezTo>
                    <a:pt x="20" y="3"/>
                    <a:pt x="20" y="3"/>
                    <a:pt x="20" y="3"/>
                  </a:cubicBezTo>
                  <a:cubicBezTo>
                    <a:pt x="20" y="3"/>
                    <a:pt x="20" y="3"/>
                    <a:pt x="19" y="4"/>
                  </a:cubicBezTo>
                  <a:cubicBezTo>
                    <a:pt x="19" y="4"/>
                    <a:pt x="19" y="4"/>
                    <a:pt x="19" y="4"/>
                  </a:cubicBezTo>
                  <a:cubicBezTo>
                    <a:pt x="19" y="4"/>
                    <a:pt x="19" y="4"/>
                    <a:pt x="19" y="4"/>
                  </a:cubicBezTo>
                  <a:cubicBezTo>
                    <a:pt x="19" y="4"/>
                    <a:pt x="18" y="4"/>
                    <a:pt x="18" y="4"/>
                  </a:cubicBezTo>
                  <a:cubicBezTo>
                    <a:pt x="18" y="4"/>
                    <a:pt x="18" y="4"/>
                    <a:pt x="18" y="4"/>
                  </a:cubicBezTo>
                  <a:cubicBezTo>
                    <a:pt x="18" y="4"/>
                    <a:pt x="18" y="4"/>
                    <a:pt x="18" y="4"/>
                  </a:cubicBezTo>
                  <a:cubicBezTo>
                    <a:pt x="18" y="4"/>
                    <a:pt x="18" y="4"/>
                    <a:pt x="18" y="4"/>
                  </a:cubicBezTo>
                  <a:cubicBezTo>
                    <a:pt x="18" y="4"/>
                    <a:pt x="17" y="4"/>
                    <a:pt x="17" y="4"/>
                  </a:cubicBezTo>
                  <a:cubicBezTo>
                    <a:pt x="17" y="4"/>
                    <a:pt x="17" y="4"/>
                    <a:pt x="17" y="4"/>
                  </a:cubicBezTo>
                  <a:cubicBezTo>
                    <a:pt x="17" y="4"/>
                    <a:pt x="17" y="4"/>
                    <a:pt x="17" y="4"/>
                  </a:cubicBezTo>
                  <a:cubicBezTo>
                    <a:pt x="17" y="4"/>
                    <a:pt x="17" y="5"/>
                    <a:pt x="17" y="5"/>
                  </a:cubicBezTo>
                  <a:cubicBezTo>
                    <a:pt x="16" y="5"/>
                    <a:pt x="16" y="5"/>
                    <a:pt x="16" y="5"/>
                  </a:cubicBezTo>
                  <a:cubicBezTo>
                    <a:pt x="16" y="5"/>
                    <a:pt x="16" y="5"/>
                    <a:pt x="16" y="5"/>
                  </a:cubicBezTo>
                  <a:cubicBezTo>
                    <a:pt x="17" y="5"/>
                    <a:pt x="17" y="6"/>
                    <a:pt x="17" y="6"/>
                  </a:cubicBezTo>
                  <a:cubicBezTo>
                    <a:pt x="17" y="6"/>
                    <a:pt x="17" y="7"/>
                    <a:pt x="17" y="8"/>
                  </a:cubicBezTo>
                  <a:cubicBezTo>
                    <a:pt x="16" y="8"/>
                    <a:pt x="16" y="8"/>
                    <a:pt x="15" y="8"/>
                  </a:cubicBezTo>
                  <a:cubicBezTo>
                    <a:pt x="15" y="8"/>
                    <a:pt x="15" y="8"/>
                    <a:pt x="15" y="8"/>
                  </a:cubicBezTo>
                  <a:cubicBezTo>
                    <a:pt x="15" y="8"/>
                    <a:pt x="15" y="8"/>
                    <a:pt x="14" y="8"/>
                  </a:cubicBezTo>
                  <a:cubicBezTo>
                    <a:pt x="14" y="8"/>
                    <a:pt x="14" y="8"/>
                    <a:pt x="14" y="8"/>
                  </a:cubicBezTo>
                  <a:cubicBezTo>
                    <a:pt x="14" y="8"/>
                    <a:pt x="14" y="8"/>
                    <a:pt x="13" y="8"/>
                  </a:cubicBezTo>
                  <a:cubicBezTo>
                    <a:pt x="13" y="8"/>
                    <a:pt x="13" y="8"/>
                    <a:pt x="13" y="8"/>
                  </a:cubicBezTo>
                  <a:cubicBezTo>
                    <a:pt x="13" y="7"/>
                    <a:pt x="13" y="7"/>
                    <a:pt x="13" y="7"/>
                  </a:cubicBezTo>
                  <a:cubicBezTo>
                    <a:pt x="13" y="7"/>
                    <a:pt x="13" y="7"/>
                    <a:pt x="13" y="7"/>
                  </a:cubicBezTo>
                  <a:cubicBezTo>
                    <a:pt x="12" y="7"/>
                    <a:pt x="12" y="7"/>
                    <a:pt x="12" y="7"/>
                  </a:cubicBezTo>
                  <a:cubicBezTo>
                    <a:pt x="12" y="7"/>
                    <a:pt x="11" y="7"/>
                    <a:pt x="11" y="7"/>
                  </a:cubicBezTo>
                  <a:cubicBezTo>
                    <a:pt x="11" y="7"/>
                    <a:pt x="10" y="7"/>
                    <a:pt x="10" y="7"/>
                  </a:cubicBezTo>
                  <a:cubicBezTo>
                    <a:pt x="10" y="6"/>
                    <a:pt x="9" y="5"/>
                    <a:pt x="9" y="5"/>
                  </a:cubicBezTo>
                  <a:cubicBezTo>
                    <a:pt x="9" y="4"/>
                    <a:pt x="8" y="4"/>
                    <a:pt x="8" y="3"/>
                  </a:cubicBezTo>
                  <a:cubicBezTo>
                    <a:pt x="8" y="3"/>
                    <a:pt x="7" y="2"/>
                    <a:pt x="7" y="2"/>
                  </a:cubicBezTo>
                  <a:cubicBezTo>
                    <a:pt x="7" y="2"/>
                    <a:pt x="6" y="2"/>
                    <a:pt x="6" y="2"/>
                  </a:cubicBezTo>
                  <a:cubicBezTo>
                    <a:pt x="5" y="2"/>
                    <a:pt x="5" y="2"/>
                    <a:pt x="4" y="2"/>
                  </a:cubicBezTo>
                  <a:cubicBezTo>
                    <a:pt x="4" y="2"/>
                    <a:pt x="4" y="3"/>
                    <a:pt x="4" y="3"/>
                  </a:cubicBezTo>
                  <a:cubicBezTo>
                    <a:pt x="3" y="3"/>
                    <a:pt x="3" y="3"/>
                    <a:pt x="2" y="3"/>
                  </a:cubicBezTo>
                  <a:cubicBezTo>
                    <a:pt x="2" y="3"/>
                    <a:pt x="2" y="3"/>
                    <a:pt x="2" y="3"/>
                  </a:cubicBezTo>
                  <a:cubicBezTo>
                    <a:pt x="1" y="4"/>
                    <a:pt x="1" y="4"/>
                    <a:pt x="1" y="4"/>
                  </a:cubicBezTo>
                  <a:cubicBezTo>
                    <a:pt x="1" y="4"/>
                    <a:pt x="0" y="5"/>
                    <a:pt x="0" y="5"/>
                  </a:cubicBezTo>
                  <a:cubicBezTo>
                    <a:pt x="0" y="5"/>
                    <a:pt x="0" y="6"/>
                    <a:pt x="0" y="6"/>
                  </a:cubicBezTo>
                  <a:cubicBezTo>
                    <a:pt x="0" y="6"/>
                    <a:pt x="0" y="6"/>
                    <a:pt x="0" y="6"/>
                  </a:cubicBezTo>
                  <a:cubicBezTo>
                    <a:pt x="0" y="7"/>
                    <a:pt x="1" y="7"/>
                    <a:pt x="1" y="7"/>
                  </a:cubicBezTo>
                  <a:cubicBezTo>
                    <a:pt x="1" y="8"/>
                    <a:pt x="1" y="8"/>
                    <a:pt x="2" y="8"/>
                  </a:cubicBezTo>
                  <a:cubicBezTo>
                    <a:pt x="2" y="8"/>
                    <a:pt x="2" y="8"/>
                    <a:pt x="2" y="8"/>
                  </a:cubicBezTo>
                  <a:cubicBezTo>
                    <a:pt x="2" y="8"/>
                    <a:pt x="2" y="7"/>
                    <a:pt x="3" y="7"/>
                  </a:cubicBezTo>
                  <a:cubicBezTo>
                    <a:pt x="3" y="7"/>
                    <a:pt x="3" y="6"/>
                    <a:pt x="3" y="6"/>
                  </a:cubicBezTo>
                  <a:cubicBezTo>
                    <a:pt x="3" y="6"/>
                    <a:pt x="4" y="6"/>
                    <a:pt x="4" y="6"/>
                  </a:cubicBezTo>
                  <a:cubicBezTo>
                    <a:pt x="4" y="6"/>
                    <a:pt x="4" y="6"/>
                    <a:pt x="5" y="6"/>
                  </a:cubicBezTo>
                  <a:cubicBezTo>
                    <a:pt x="5" y="6"/>
                    <a:pt x="5" y="6"/>
                    <a:pt x="5" y="7"/>
                  </a:cubicBezTo>
                  <a:cubicBezTo>
                    <a:pt x="6" y="7"/>
                    <a:pt x="6" y="7"/>
                    <a:pt x="6" y="7"/>
                  </a:cubicBezTo>
                  <a:cubicBezTo>
                    <a:pt x="6" y="8"/>
                    <a:pt x="6" y="8"/>
                    <a:pt x="6" y="8"/>
                  </a:cubicBezTo>
                  <a:cubicBezTo>
                    <a:pt x="6" y="9"/>
                    <a:pt x="6" y="8"/>
                    <a:pt x="6" y="8"/>
                  </a:cubicBezTo>
                  <a:cubicBezTo>
                    <a:pt x="5" y="8"/>
                    <a:pt x="5" y="9"/>
                    <a:pt x="5" y="9"/>
                  </a:cubicBezTo>
                  <a:cubicBezTo>
                    <a:pt x="5" y="9"/>
                    <a:pt x="4" y="9"/>
                    <a:pt x="4" y="9"/>
                  </a:cubicBezTo>
                  <a:cubicBezTo>
                    <a:pt x="4" y="9"/>
                    <a:pt x="4" y="9"/>
                    <a:pt x="4" y="9"/>
                  </a:cubicBezTo>
                  <a:cubicBezTo>
                    <a:pt x="3" y="9"/>
                    <a:pt x="4" y="8"/>
                    <a:pt x="3" y="8"/>
                  </a:cubicBezTo>
                  <a:cubicBezTo>
                    <a:pt x="3" y="8"/>
                    <a:pt x="3" y="8"/>
                    <a:pt x="3" y="9"/>
                  </a:cubicBezTo>
                  <a:cubicBezTo>
                    <a:pt x="3" y="9"/>
                    <a:pt x="3" y="9"/>
                    <a:pt x="3" y="9"/>
                  </a:cubicBezTo>
                  <a:cubicBezTo>
                    <a:pt x="3" y="10"/>
                    <a:pt x="3" y="10"/>
                    <a:pt x="3" y="10"/>
                  </a:cubicBezTo>
                  <a:cubicBezTo>
                    <a:pt x="3" y="11"/>
                    <a:pt x="2" y="11"/>
                    <a:pt x="2" y="11"/>
                  </a:cubicBezTo>
                  <a:cubicBezTo>
                    <a:pt x="2" y="12"/>
                    <a:pt x="2" y="12"/>
                    <a:pt x="2" y="12"/>
                  </a:cubicBezTo>
                  <a:cubicBezTo>
                    <a:pt x="2" y="13"/>
                    <a:pt x="2" y="13"/>
                    <a:pt x="2" y="13"/>
                  </a:cubicBezTo>
                  <a:cubicBezTo>
                    <a:pt x="2" y="13"/>
                    <a:pt x="2" y="14"/>
                    <a:pt x="2" y="14"/>
                  </a:cubicBezTo>
                  <a:cubicBezTo>
                    <a:pt x="2" y="14"/>
                    <a:pt x="3" y="14"/>
                    <a:pt x="3" y="14"/>
                  </a:cubicBezTo>
                  <a:cubicBezTo>
                    <a:pt x="3" y="14"/>
                    <a:pt x="3" y="14"/>
                    <a:pt x="4" y="14"/>
                  </a:cubicBezTo>
                  <a:cubicBezTo>
                    <a:pt x="4" y="14"/>
                    <a:pt x="4" y="14"/>
                    <a:pt x="4" y="14"/>
                  </a:cubicBezTo>
                  <a:cubicBezTo>
                    <a:pt x="4" y="14"/>
                    <a:pt x="5" y="14"/>
                    <a:pt x="5" y="14"/>
                  </a:cubicBezTo>
                  <a:cubicBezTo>
                    <a:pt x="5" y="14"/>
                    <a:pt x="5" y="14"/>
                    <a:pt x="5" y="14"/>
                  </a:cubicBezTo>
                  <a:cubicBezTo>
                    <a:pt x="5" y="14"/>
                    <a:pt x="5" y="14"/>
                    <a:pt x="5" y="14"/>
                  </a:cubicBezTo>
                  <a:cubicBezTo>
                    <a:pt x="5" y="15"/>
                    <a:pt x="5" y="15"/>
                    <a:pt x="5" y="15"/>
                  </a:cubicBezTo>
                  <a:cubicBezTo>
                    <a:pt x="5" y="15"/>
                    <a:pt x="5" y="15"/>
                    <a:pt x="5" y="15"/>
                  </a:cubicBezTo>
                  <a:cubicBezTo>
                    <a:pt x="5" y="15"/>
                    <a:pt x="5" y="15"/>
                    <a:pt x="5" y="15"/>
                  </a:cubicBezTo>
                  <a:cubicBezTo>
                    <a:pt x="5" y="16"/>
                    <a:pt x="5" y="16"/>
                    <a:pt x="5" y="16"/>
                  </a:cubicBezTo>
                  <a:cubicBezTo>
                    <a:pt x="5" y="16"/>
                    <a:pt x="5" y="16"/>
                    <a:pt x="5" y="16"/>
                  </a:cubicBezTo>
                  <a:cubicBezTo>
                    <a:pt x="5" y="16"/>
                    <a:pt x="4" y="16"/>
                    <a:pt x="4" y="16"/>
                  </a:cubicBezTo>
                  <a:cubicBezTo>
                    <a:pt x="4" y="16"/>
                    <a:pt x="4" y="16"/>
                    <a:pt x="4" y="16"/>
                  </a:cubicBezTo>
                  <a:cubicBezTo>
                    <a:pt x="4" y="16"/>
                    <a:pt x="4" y="16"/>
                    <a:pt x="3" y="16"/>
                  </a:cubicBezTo>
                  <a:cubicBezTo>
                    <a:pt x="3" y="16"/>
                    <a:pt x="3" y="16"/>
                    <a:pt x="3" y="16"/>
                  </a:cubicBezTo>
                  <a:cubicBezTo>
                    <a:pt x="3" y="17"/>
                    <a:pt x="3" y="17"/>
                    <a:pt x="3" y="17"/>
                  </a:cubicBezTo>
                  <a:cubicBezTo>
                    <a:pt x="3" y="17"/>
                    <a:pt x="3" y="17"/>
                    <a:pt x="3" y="17"/>
                  </a:cubicBezTo>
                  <a:cubicBezTo>
                    <a:pt x="3" y="17"/>
                    <a:pt x="4" y="17"/>
                    <a:pt x="4" y="17"/>
                  </a:cubicBezTo>
                  <a:cubicBezTo>
                    <a:pt x="4" y="17"/>
                    <a:pt x="4" y="17"/>
                    <a:pt x="4" y="17"/>
                  </a:cubicBezTo>
                  <a:cubicBezTo>
                    <a:pt x="4" y="17"/>
                    <a:pt x="5" y="17"/>
                    <a:pt x="5" y="17"/>
                  </a:cubicBezTo>
                  <a:cubicBezTo>
                    <a:pt x="5" y="17"/>
                    <a:pt x="5" y="18"/>
                    <a:pt x="5" y="18"/>
                  </a:cubicBezTo>
                  <a:cubicBezTo>
                    <a:pt x="5" y="18"/>
                    <a:pt x="5" y="18"/>
                    <a:pt x="5" y="18"/>
                  </a:cubicBezTo>
                  <a:cubicBezTo>
                    <a:pt x="5" y="19"/>
                    <a:pt x="6" y="19"/>
                    <a:pt x="6" y="19"/>
                  </a:cubicBezTo>
                  <a:cubicBezTo>
                    <a:pt x="6" y="19"/>
                    <a:pt x="6" y="19"/>
                    <a:pt x="6" y="19"/>
                  </a:cubicBezTo>
                  <a:cubicBezTo>
                    <a:pt x="6" y="19"/>
                    <a:pt x="6" y="20"/>
                    <a:pt x="6" y="21"/>
                  </a:cubicBezTo>
                  <a:cubicBezTo>
                    <a:pt x="6" y="21"/>
                    <a:pt x="6" y="21"/>
                    <a:pt x="6" y="21"/>
                  </a:cubicBezTo>
                  <a:cubicBezTo>
                    <a:pt x="6" y="21"/>
                    <a:pt x="6" y="22"/>
                    <a:pt x="6" y="22"/>
                  </a:cubicBezTo>
                  <a:cubicBezTo>
                    <a:pt x="6" y="23"/>
                    <a:pt x="6" y="23"/>
                    <a:pt x="6" y="23"/>
                  </a:cubicBezTo>
                  <a:cubicBezTo>
                    <a:pt x="6" y="24"/>
                    <a:pt x="6" y="24"/>
                    <a:pt x="6" y="25"/>
                  </a:cubicBezTo>
                  <a:cubicBezTo>
                    <a:pt x="6" y="25"/>
                    <a:pt x="6" y="25"/>
                    <a:pt x="6" y="26"/>
                  </a:cubicBezTo>
                  <a:cubicBezTo>
                    <a:pt x="6" y="26"/>
                    <a:pt x="7" y="26"/>
                    <a:pt x="7" y="27"/>
                  </a:cubicBezTo>
                  <a:cubicBezTo>
                    <a:pt x="7" y="27"/>
                    <a:pt x="7" y="27"/>
                    <a:pt x="7" y="27"/>
                  </a:cubicBezTo>
                  <a:cubicBezTo>
                    <a:pt x="7" y="27"/>
                    <a:pt x="7" y="27"/>
                    <a:pt x="7" y="27"/>
                  </a:cubicBezTo>
                  <a:cubicBezTo>
                    <a:pt x="7" y="27"/>
                    <a:pt x="7" y="27"/>
                    <a:pt x="7" y="27"/>
                  </a:cubicBezTo>
                  <a:cubicBezTo>
                    <a:pt x="7" y="27"/>
                    <a:pt x="8" y="27"/>
                    <a:pt x="8" y="27"/>
                  </a:cubicBezTo>
                  <a:cubicBezTo>
                    <a:pt x="8" y="27"/>
                    <a:pt x="8" y="27"/>
                    <a:pt x="8" y="27"/>
                  </a:cubicBezTo>
                  <a:cubicBezTo>
                    <a:pt x="8" y="27"/>
                    <a:pt x="8" y="27"/>
                    <a:pt x="8" y="27"/>
                  </a:cubicBezTo>
                  <a:cubicBezTo>
                    <a:pt x="8" y="27"/>
                    <a:pt x="8" y="27"/>
                    <a:pt x="8" y="27"/>
                  </a:cubicBezTo>
                  <a:cubicBezTo>
                    <a:pt x="8" y="27"/>
                    <a:pt x="8" y="27"/>
                    <a:pt x="9" y="26"/>
                  </a:cubicBezTo>
                  <a:cubicBezTo>
                    <a:pt x="9" y="26"/>
                    <a:pt x="9" y="26"/>
                    <a:pt x="9" y="26"/>
                  </a:cubicBezTo>
                  <a:cubicBezTo>
                    <a:pt x="9" y="26"/>
                    <a:pt x="9" y="26"/>
                    <a:pt x="9" y="26"/>
                  </a:cubicBezTo>
                  <a:cubicBezTo>
                    <a:pt x="9" y="26"/>
                    <a:pt x="9" y="26"/>
                    <a:pt x="9" y="26"/>
                  </a:cubicBezTo>
                  <a:cubicBezTo>
                    <a:pt x="9" y="26"/>
                    <a:pt x="9" y="26"/>
                    <a:pt x="9" y="26"/>
                  </a:cubicBezTo>
                  <a:cubicBezTo>
                    <a:pt x="9" y="25"/>
                    <a:pt x="9" y="25"/>
                    <a:pt x="9" y="25"/>
                  </a:cubicBezTo>
                  <a:cubicBezTo>
                    <a:pt x="9" y="25"/>
                    <a:pt x="9" y="25"/>
                    <a:pt x="9" y="25"/>
                  </a:cubicBezTo>
                  <a:cubicBezTo>
                    <a:pt x="9" y="25"/>
                    <a:pt x="10" y="24"/>
                    <a:pt x="10" y="24"/>
                  </a:cubicBezTo>
                  <a:cubicBezTo>
                    <a:pt x="10" y="24"/>
                    <a:pt x="11" y="23"/>
                    <a:pt x="11" y="23"/>
                  </a:cubicBezTo>
                  <a:cubicBezTo>
                    <a:pt x="11" y="23"/>
                    <a:pt x="12" y="23"/>
                    <a:pt x="12" y="23"/>
                  </a:cubicBezTo>
                  <a:cubicBezTo>
                    <a:pt x="12" y="23"/>
                    <a:pt x="12" y="23"/>
                    <a:pt x="12" y="23"/>
                  </a:cubicBezTo>
                  <a:cubicBezTo>
                    <a:pt x="13" y="23"/>
                    <a:pt x="13" y="23"/>
                    <a:pt x="13" y="23"/>
                  </a:cubicBezTo>
                  <a:cubicBezTo>
                    <a:pt x="13" y="23"/>
                    <a:pt x="13" y="23"/>
                    <a:pt x="13" y="23"/>
                  </a:cubicBezTo>
                  <a:cubicBezTo>
                    <a:pt x="14" y="23"/>
                    <a:pt x="14" y="23"/>
                    <a:pt x="14" y="23"/>
                  </a:cubicBezTo>
                  <a:cubicBezTo>
                    <a:pt x="14" y="23"/>
                    <a:pt x="15" y="23"/>
                    <a:pt x="15" y="23"/>
                  </a:cubicBezTo>
                  <a:cubicBezTo>
                    <a:pt x="15" y="23"/>
                    <a:pt x="15" y="23"/>
                    <a:pt x="15" y="23"/>
                  </a:cubicBezTo>
                  <a:cubicBezTo>
                    <a:pt x="15" y="22"/>
                    <a:pt x="15" y="22"/>
                    <a:pt x="15" y="22"/>
                  </a:cubicBezTo>
                  <a:cubicBezTo>
                    <a:pt x="16" y="22"/>
                    <a:pt x="16" y="22"/>
                    <a:pt x="16" y="22"/>
                  </a:cubicBezTo>
                  <a:cubicBezTo>
                    <a:pt x="16" y="22"/>
                    <a:pt x="16" y="22"/>
                    <a:pt x="16" y="22"/>
                  </a:cubicBezTo>
                  <a:cubicBezTo>
                    <a:pt x="17" y="22"/>
                    <a:pt x="17" y="22"/>
                    <a:pt x="17" y="22"/>
                  </a:cubicBezTo>
                  <a:cubicBezTo>
                    <a:pt x="17" y="22"/>
                    <a:pt x="17" y="22"/>
                    <a:pt x="17" y="22"/>
                  </a:cubicBezTo>
                  <a:cubicBezTo>
                    <a:pt x="17" y="22"/>
                    <a:pt x="17" y="22"/>
                    <a:pt x="18" y="22"/>
                  </a:cubicBezTo>
                  <a:cubicBezTo>
                    <a:pt x="18" y="22"/>
                    <a:pt x="18" y="22"/>
                    <a:pt x="18" y="22"/>
                  </a:cubicBezTo>
                  <a:cubicBezTo>
                    <a:pt x="18" y="22"/>
                    <a:pt x="19" y="23"/>
                    <a:pt x="19" y="23"/>
                  </a:cubicBezTo>
                  <a:cubicBezTo>
                    <a:pt x="19" y="23"/>
                    <a:pt x="19" y="23"/>
                    <a:pt x="19" y="23"/>
                  </a:cubicBezTo>
                  <a:cubicBezTo>
                    <a:pt x="19" y="23"/>
                    <a:pt x="19" y="24"/>
                    <a:pt x="19" y="24"/>
                  </a:cubicBezTo>
                  <a:cubicBezTo>
                    <a:pt x="19" y="24"/>
                    <a:pt x="20" y="24"/>
                    <a:pt x="20" y="24"/>
                  </a:cubicBezTo>
                  <a:cubicBezTo>
                    <a:pt x="20" y="24"/>
                    <a:pt x="20" y="24"/>
                    <a:pt x="20" y="24"/>
                  </a:cubicBezTo>
                  <a:cubicBezTo>
                    <a:pt x="20" y="24"/>
                    <a:pt x="20" y="24"/>
                    <a:pt x="21" y="24"/>
                  </a:cubicBezTo>
                  <a:cubicBezTo>
                    <a:pt x="21" y="24"/>
                    <a:pt x="21" y="25"/>
                    <a:pt x="22" y="25"/>
                  </a:cubicBezTo>
                  <a:cubicBezTo>
                    <a:pt x="22" y="25"/>
                    <a:pt x="22" y="25"/>
                    <a:pt x="22" y="26"/>
                  </a:cubicBezTo>
                  <a:cubicBezTo>
                    <a:pt x="22" y="26"/>
                    <a:pt x="22" y="26"/>
                    <a:pt x="22" y="26"/>
                  </a:cubicBezTo>
                  <a:cubicBezTo>
                    <a:pt x="22" y="25"/>
                    <a:pt x="22" y="25"/>
                    <a:pt x="23" y="25"/>
                  </a:cubicBezTo>
                  <a:cubicBezTo>
                    <a:pt x="23" y="25"/>
                    <a:pt x="23" y="25"/>
                    <a:pt x="23" y="25"/>
                  </a:cubicBezTo>
                  <a:cubicBezTo>
                    <a:pt x="23" y="25"/>
                    <a:pt x="23" y="25"/>
                    <a:pt x="23" y="25"/>
                  </a:cubicBezTo>
                  <a:cubicBezTo>
                    <a:pt x="23" y="25"/>
                    <a:pt x="23" y="25"/>
                    <a:pt x="24" y="25"/>
                  </a:cubicBezTo>
                  <a:cubicBezTo>
                    <a:pt x="24" y="25"/>
                    <a:pt x="24" y="25"/>
                    <a:pt x="24" y="25"/>
                  </a:cubicBezTo>
                  <a:cubicBezTo>
                    <a:pt x="24" y="25"/>
                    <a:pt x="24" y="25"/>
                    <a:pt x="24" y="25"/>
                  </a:cubicBezTo>
                  <a:cubicBezTo>
                    <a:pt x="24" y="25"/>
                    <a:pt x="24" y="25"/>
                    <a:pt x="24" y="25"/>
                  </a:cubicBezTo>
                  <a:cubicBezTo>
                    <a:pt x="25" y="25"/>
                    <a:pt x="25" y="26"/>
                    <a:pt x="25" y="26"/>
                  </a:cubicBezTo>
                  <a:cubicBezTo>
                    <a:pt x="25" y="26"/>
                    <a:pt x="26" y="26"/>
                    <a:pt x="26" y="26"/>
                  </a:cubicBezTo>
                  <a:cubicBezTo>
                    <a:pt x="26" y="26"/>
                    <a:pt x="27" y="27"/>
                    <a:pt x="27" y="27"/>
                  </a:cubicBezTo>
                  <a:cubicBezTo>
                    <a:pt x="27" y="27"/>
                    <a:pt x="27" y="27"/>
                    <a:pt x="27" y="27"/>
                  </a:cubicBezTo>
                  <a:cubicBezTo>
                    <a:pt x="27" y="27"/>
                    <a:pt x="27" y="28"/>
                    <a:pt x="27" y="28"/>
                  </a:cubicBezTo>
                  <a:cubicBezTo>
                    <a:pt x="27" y="28"/>
                    <a:pt x="27" y="28"/>
                    <a:pt x="27" y="28"/>
                  </a:cubicBezTo>
                  <a:cubicBezTo>
                    <a:pt x="27" y="28"/>
                    <a:pt x="27" y="28"/>
                    <a:pt x="27" y="28"/>
                  </a:cubicBezTo>
                  <a:cubicBezTo>
                    <a:pt x="28" y="28"/>
                    <a:pt x="28" y="28"/>
                    <a:pt x="28" y="28"/>
                  </a:cubicBezTo>
                  <a:cubicBezTo>
                    <a:pt x="28" y="28"/>
                    <a:pt x="28" y="28"/>
                    <a:pt x="28" y="28"/>
                  </a:cubicBezTo>
                  <a:cubicBezTo>
                    <a:pt x="28" y="28"/>
                    <a:pt x="28" y="28"/>
                    <a:pt x="28" y="28"/>
                  </a:cubicBezTo>
                  <a:cubicBezTo>
                    <a:pt x="29" y="28"/>
                    <a:pt x="29" y="28"/>
                    <a:pt x="29" y="28"/>
                  </a:cubicBezTo>
                  <a:cubicBezTo>
                    <a:pt x="30" y="29"/>
                    <a:pt x="30" y="29"/>
                    <a:pt x="30" y="29"/>
                  </a:cubicBezTo>
                  <a:cubicBezTo>
                    <a:pt x="30" y="29"/>
                    <a:pt x="30" y="29"/>
                    <a:pt x="30" y="29"/>
                  </a:cubicBezTo>
                  <a:cubicBezTo>
                    <a:pt x="30" y="30"/>
                    <a:pt x="30" y="30"/>
                    <a:pt x="30" y="30"/>
                  </a:cubicBezTo>
                  <a:cubicBezTo>
                    <a:pt x="30" y="30"/>
                    <a:pt x="30" y="30"/>
                    <a:pt x="30" y="30"/>
                  </a:cubicBezTo>
                  <a:cubicBezTo>
                    <a:pt x="30" y="30"/>
                    <a:pt x="30" y="30"/>
                    <a:pt x="31" y="30"/>
                  </a:cubicBezTo>
                  <a:cubicBezTo>
                    <a:pt x="31" y="30"/>
                    <a:pt x="31" y="30"/>
                    <a:pt x="31" y="30"/>
                  </a:cubicBezTo>
                  <a:cubicBezTo>
                    <a:pt x="31" y="30"/>
                    <a:pt x="31" y="30"/>
                    <a:pt x="31" y="30"/>
                  </a:cubicBezTo>
                  <a:cubicBezTo>
                    <a:pt x="31" y="30"/>
                    <a:pt x="31" y="30"/>
                    <a:pt x="31" y="30"/>
                  </a:cubicBezTo>
                  <a:cubicBezTo>
                    <a:pt x="32" y="30"/>
                    <a:pt x="32" y="30"/>
                    <a:pt x="32" y="30"/>
                  </a:cubicBezTo>
                  <a:cubicBezTo>
                    <a:pt x="32" y="30"/>
                    <a:pt x="33" y="30"/>
                    <a:pt x="33" y="30"/>
                  </a:cubicBezTo>
                  <a:cubicBezTo>
                    <a:pt x="33" y="31"/>
                    <a:pt x="33" y="31"/>
                    <a:pt x="33" y="31"/>
                  </a:cubicBezTo>
                  <a:cubicBezTo>
                    <a:pt x="33" y="32"/>
                    <a:pt x="33" y="32"/>
                    <a:pt x="33" y="32"/>
                  </a:cubicBezTo>
                  <a:cubicBezTo>
                    <a:pt x="33" y="32"/>
                    <a:pt x="33" y="32"/>
                    <a:pt x="33" y="32"/>
                  </a:cubicBezTo>
                  <a:cubicBezTo>
                    <a:pt x="33" y="32"/>
                    <a:pt x="33" y="32"/>
                    <a:pt x="33" y="33"/>
                  </a:cubicBezTo>
                  <a:cubicBezTo>
                    <a:pt x="34" y="33"/>
                    <a:pt x="34" y="33"/>
                    <a:pt x="34" y="33"/>
                  </a:cubicBezTo>
                  <a:cubicBezTo>
                    <a:pt x="34" y="33"/>
                    <a:pt x="34" y="33"/>
                    <a:pt x="34" y="33"/>
                  </a:cubicBezTo>
                  <a:cubicBezTo>
                    <a:pt x="34" y="33"/>
                    <a:pt x="34" y="34"/>
                    <a:pt x="34" y="34"/>
                  </a:cubicBezTo>
                  <a:cubicBezTo>
                    <a:pt x="34" y="34"/>
                    <a:pt x="34" y="34"/>
                    <a:pt x="34" y="34"/>
                  </a:cubicBezTo>
                  <a:cubicBezTo>
                    <a:pt x="34" y="35"/>
                    <a:pt x="34" y="35"/>
                    <a:pt x="34" y="35"/>
                  </a:cubicBezTo>
                  <a:cubicBezTo>
                    <a:pt x="34" y="35"/>
                    <a:pt x="35" y="35"/>
                    <a:pt x="35" y="35"/>
                  </a:cubicBezTo>
                  <a:cubicBezTo>
                    <a:pt x="35" y="35"/>
                    <a:pt x="35" y="35"/>
                    <a:pt x="35" y="36"/>
                  </a:cubicBezTo>
                  <a:cubicBezTo>
                    <a:pt x="35" y="36"/>
                    <a:pt x="35" y="36"/>
                    <a:pt x="35" y="36"/>
                  </a:cubicBezTo>
                  <a:cubicBezTo>
                    <a:pt x="35" y="36"/>
                    <a:pt x="35" y="36"/>
                    <a:pt x="35" y="36"/>
                  </a:cubicBezTo>
                  <a:cubicBezTo>
                    <a:pt x="35" y="36"/>
                    <a:pt x="35" y="36"/>
                    <a:pt x="36" y="36"/>
                  </a:cubicBezTo>
                  <a:cubicBezTo>
                    <a:pt x="36" y="36"/>
                    <a:pt x="36" y="36"/>
                    <a:pt x="36" y="36"/>
                  </a:cubicBezTo>
                  <a:cubicBezTo>
                    <a:pt x="36" y="36"/>
                    <a:pt x="36" y="36"/>
                    <a:pt x="36" y="36"/>
                  </a:cubicBezTo>
                  <a:cubicBezTo>
                    <a:pt x="36" y="36"/>
                    <a:pt x="36" y="36"/>
                    <a:pt x="36" y="36"/>
                  </a:cubicBezTo>
                  <a:cubicBezTo>
                    <a:pt x="37" y="36"/>
                    <a:pt x="37" y="36"/>
                    <a:pt x="37" y="36"/>
                  </a:cubicBezTo>
                  <a:cubicBezTo>
                    <a:pt x="37" y="37"/>
                    <a:pt x="37" y="37"/>
                    <a:pt x="38" y="37"/>
                  </a:cubicBezTo>
                  <a:cubicBezTo>
                    <a:pt x="38" y="37"/>
                    <a:pt x="38" y="37"/>
                    <a:pt x="38" y="37"/>
                  </a:cubicBezTo>
                  <a:cubicBezTo>
                    <a:pt x="38" y="37"/>
                    <a:pt x="38" y="37"/>
                    <a:pt x="38" y="37"/>
                  </a:cubicBezTo>
                  <a:cubicBezTo>
                    <a:pt x="38" y="37"/>
                    <a:pt x="38" y="37"/>
                    <a:pt x="39" y="37"/>
                  </a:cubicBezTo>
                  <a:cubicBezTo>
                    <a:pt x="39" y="37"/>
                    <a:pt x="39" y="37"/>
                    <a:pt x="39" y="37"/>
                  </a:cubicBezTo>
                  <a:cubicBezTo>
                    <a:pt x="39" y="37"/>
                    <a:pt x="39" y="37"/>
                    <a:pt x="39" y="37"/>
                  </a:cubicBezTo>
                  <a:cubicBezTo>
                    <a:pt x="39" y="37"/>
                    <a:pt x="39" y="37"/>
                    <a:pt x="39" y="37"/>
                  </a:cubicBezTo>
                  <a:cubicBezTo>
                    <a:pt x="39" y="36"/>
                    <a:pt x="39" y="36"/>
                    <a:pt x="39" y="36"/>
                  </a:cubicBezTo>
                  <a:cubicBezTo>
                    <a:pt x="39" y="36"/>
                    <a:pt x="39" y="36"/>
                    <a:pt x="39" y="36"/>
                  </a:cubicBezTo>
                  <a:cubicBezTo>
                    <a:pt x="39" y="36"/>
                    <a:pt x="39" y="35"/>
                    <a:pt x="39" y="35"/>
                  </a:cubicBezTo>
                  <a:cubicBezTo>
                    <a:pt x="39" y="35"/>
                    <a:pt x="40" y="34"/>
                    <a:pt x="40" y="34"/>
                  </a:cubicBezTo>
                  <a:cubicBezTo>
                    <a:pt x="40" y="34"/>
                    <a:pt x="41" y="34"/>
                    <a:pt x="41" y="34"/>
                  </a:cubicBezTo>
                  <a:cubicBezTo>
                    <a:pt x="41" y="34"/>
                    <a:pt x="41" y="34"/>
                    <a:pt x="41" y="34"/>
                  </a:cubicBezTo>
                  <a:cubicBezTo>
                    <a:pt x="41" y="34"/>
                    <a:pt x="42" y="33"/>
                    <a:pt x="42" y="33"/>
                  </a:cubicBezTo>
                  <a:cubicBezTo>
                    <a:pt x="42" y="33"/>
                    <a:pt x="42" y="33"/>
                    <a:pt x="42" y="33"/>
                  </a:cubicBezTo>
                  <a:cubicBezTo>
                    <a:pt x="42" y="33"/>
                    <a:pt x="42" y="33"/>
                    <a:pt x="43" y="33"/>
                  </a:cubicBezTo>
                  <a:cubicBezTo>
                    <a:pt x="43" y="33"/>
                    <a:pt x="43" y="33"/>
                    <a:pt x="43" y="33"/>
                  </a:cubicBezTo>
                  <a:cubicBezTo>
                    <a:pt x="43" y="33"/>
                    <a:pt x="43" y="33"/>
                    <a:pt x="43" y="33"/>
                  </a:cubicBezTo>
                  <a:cubicBezTo>
                    <a:pt x="43" y="33"/>
                    <a:pt x="44" y="33"/>
                    <a:pt x="44" y="33"/>
                  </a:cubicBezTo>
                  <a:cubicBezTo>
                    <a:pt x="44" y="33"/>
                    <a:pt x="44" y="33"/>
                    <a:pt x="44" y="33"/>
                  </a:cubicBezTo>
                  <a:cubicBezTo>
                    <a:pt x="44" y="32"/>
                    <a:pt x="44" y="32"/>
                    <a:pt x="44" y="32"/>
                  </a:cubicBezTo>
                  <a:cubicBezTo>
                    <a:pt x="44" y="32"/>
                    <a:pt x="44" y="32"/>
                    <a:pt x="44" y="32"/>
                  </a:cubicBezTo>
                  <a:cubicBezTo>
                    <a:pt x="44" y="32"/>
                    <a:pt x="44" y="32"/>
                    <a:pt x="44" y="32"/>
                  </a:cubicBezTo>
                  <a:cubicBezTo>
                    <a:pt x="44" y="32"/>
                    <a:pt x="44" y="32"/>
                    <a:pt x="45" y="32"/>
                  </a:cubicBezTo>
                  <a:cubicBezTo>
                    <a:pt x="45" y="32"/>
                    <a:pt x="45" y="31"/>
                    <a:pt x="45" y="31"/>
                  </a:cubicBezTo>
                  <a:cubicBezTo>
                    <a:pt x="45" y="31"/>
                    <a:pt x="45" y="31"/>
                    <a:pt x="45" y="31"/>
                  </a:cubicBezTo>
                  <a:cubicBezTo>
                    <a:pt x="45" y="31"/>
                    <a:pt x="45" y="31"/>
                    <a:pt x="45" y="31"/>
                  </a:cubicBezTo>
                  <a:cubicBezTo>
                    <a:pt x="45" y="31"/>
                    <a:pt x="45" y="30"/>
                    <a:pt x="45" y="30"/>
                  </a:cubicBezTo>
                  <a:cubicBezTo>
                    <a:pt x="45" y="30"/>
                    <a:pt x="45" y="30"/>
                    <a:pt x="45" y="30"/>
                  </a:cubicBezTo>
                  <a:cubicBezTo>
                    <a:pt x="45" y="30"/>
                    <a:pt x="45" y="30"/>
                    <a:pt x="45" y="29"/>
                  </a:cubicBezTo>
                  <a:cubicBezTo>
                    <a:pt x="45" y="29"/>
                    <a:pt x="45" y="29"/>
                    <a:pt x="45" y="29"/>
                  </a:cubicBezTo>
                  <a:cubicBezTo>
                    <a:pt x="45" y="29"/>
                    <a:pt x="45" y="29"/>
                    <a:pt x="45" y="29"/>
                  </a:cubicBezTo>
                  <a:cubicBezTo>
                    <a:pt x="45" y="29"/>
                    <a:pt x="45" y="29"/>
                    <a:pt x="45" y="28"/>
                  </a:cubicBezTo>
                  <a:cubicBezTo>
                    <a:pt x="45" y="28"/>
                    <a:pt x="45" y="28"/>
                    <a:pt x="45" y="27"/>
                  </a:cubicBezTo>
                  <a:cubicBezTo>
                    <a:pt x="46" y="27"/>
                    <a:pt x="46" y="27"/>
                    <a:pt x="47" y="27"/>
                  </a:cubicBezTo>
                  <a:cubicBezTo>
                    <a:pt x="47" y="27"/>
                    <a:pt x="47" y="27"/>
                    <a:pt x="47" y="27"/>
                  </a:cubicBezTo>
                  <a:cubicBezTo>
                    <a:pt x="47" y="27"/>
                    <a:pt x="47" y="27"/>
                    <a:pt x="47" y="27"/>
                  </a:cubicBezTo>
                  <a:cubicBezTo>
                    <a:pt x="47" y="27"/>
                    <a:pt x="47" y="27"/>
                    <a:pt x="47" y="27"/>
                  </a:cubicBezTo>
                  <a:cubicBezTo>
                    <a:pt x="47" y="27"/>
                    <a:pt x="48" y="27"/>
                    <a:pt x="48" y="27"/>
                  </a:cubicBezTo>
                  <a:cubicBezTo>
                    <a:pt x="48" y="27"/>
                    <a:pt x="48" y="27"/>
                    <a:pt x="48" y="27"/>
                  </a:cubicBezTo>
                  <a:cubicBezTo>
                    <a:pt x="48" y="27"/>
                    <a:pt x="48" y="26"/>
                    <a:pt x="48" y="26"/>
                  </a:cubicBezTo>
                  <a:cubicBezTo>
                    <a:pt x="48" y="26"/>
                    <a:pt x="48" y="26"/>
                    <a:pt x="48" y="26"/>
                  </a:cubicBezTo>
                  <a:cubicBezTo>
                    <a:pt x="48" y="26"/>
                    <a:pt x="48" y="26"/>
                    <a:pt x="48" y="26"/>
                  </a:cubicBezTo>
                  <a:cubicBezTo>
                    <a:pt x="49" y="26"/>
                    <a:pt x="49" y="26"/>
                    <a:pt x="49" y="25"/>
                  </a:cubicBezTo>
                  <a:cubicBezTo>
                    <a:pt x="49" y="25"/>
                    <a:pt x="49" y="25"/>
                    <a:pt x="50" y="25"/>
                  </a:cubicBezTo>
                  <a:cubicBezTo>
                    <a:pt x="50" y="25"/>
                    <a:pt x="50" y="25"/>
                    <a:pt x="50" y="25"/>
                  </a:cubicBezTo>
                  <a:cubicBezTo>
                    <a:pt x="50" y="25"/>
                    <a:pt x="50" y="25"/>
                    <a:pt x="50" y="25"/>
                  </a:cubicBezTo>
                  <a:cubicBezTo>
                    <a:pt x="50" y="25"/>
                    <a:pt x="50" y="25"/>
                    <a:pt x="50" y="25"/>
                  </a:cubicBezTo>
                  <a:cubicBezTo>
                    <a:pt x="51" y="25"/>
                    <a:pt x="51" y="25"/>
                    <a:pt x="51" y="25"/>
                  </a:cubicBezTo>
                  <a:cubicBezTo>
                    <a:pt x="52" y="24"/>
                    <a:pt x="52" y="24"/>
                    <a:pt x="52" y="24"/>
                  </a:cubicBezTo>
                  <a:lnTo>
                    <a:pt x="50" y="22"/>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60" name="Freeform 1066"/>
            <p:cNvSpPr>
              <a:spLocks/>
            </p:cNvSpPr>
            <p:nvPr/>
          </p:nvSpPr>
          <p:spPr bwMode="auto">
            <a:xfrm>
              <a:off x="7027286" y="3826261"/>
              <a:ext cx="454957" cy="604414"/>
            </a:xfrm>
            <a:custGeom>
              <a:avLst/>
              <a:gdLst>
                <a:gd name="T0" fmla="*/ 44 w 49"/>
                <a:gd name="T1" fmla="*/ 19 h 65"/>
                <a:gd name="T2" fmla="*/ 40 w 49"/>
                <a:gd name="T3" fmla="*/ 14 h 65"/>
                <a:gd name="T4" fmla="*/ 41 w 49"/>
                <a:gd name="T5" fmla="*/ 9 h 65"/>
                <a:gd name="T6" fmla="*/ 41 w 49"/>
                <a:gd name="T7" fmla="*/ 7 h 65"/>
                <a:gd name="T8" fmla="*/ 39 w 49"/>
                <a:gd name="T9" fmla="*/ 5 h 65"/>
                <a:gd name="T10" fmla="*/ 37 w 49"/>
                <a:gd name="T11" fmla="*/ 1 h 65"/>
                <a:gd name="T12" fmla="*/ 37 w 49"/>
                <a:gd name="T13" fmla="*/ 0 h 65"/>
                <a:gd name="T14" fmla="*/ 36 w 49"/>
                <a:gd name="T15" fmla="*/ 1 h 65"/>
                <a:gd name="T16" fmla="*/ 33 w 49"/>
                <a:gd name="T17" fmla="*/ 3 h 65"/>
                <a:gd name="T18" fmla="*/ 35 w 49"/>
                <a:gd name="T19" fmla="*/ 8 h 65"/>
                <a:gd name="T20" fmla="*/ 34 w 49"/>
                <a:gd name="T21" fmla="*/ 11 h 65"/>
                <a:gd name="T22" fmla="*/ 31 w 49"/>
                <a:gd name="T23" fmla="*/ 15 h 65"/>
                <a:gd name="T24" fmla="*/ 31 w 49"/>
                <a:gd name="T25" fmla="*/ 18 h 65"/>
                <a:gd name="T26" fmla="*/ 28 w 49"/>
                <a:gd name="T27" fmla="*/ 19 h 65"/>
                <a:gd name="T28" fmla="*/ 28 w 49"/>
                <a:gd name="T29" fmla="*/ 23 h 65"/>
                <a:gd name="T30" fmla="*/ 26 w 49"/>
                <a:gd name="T31" fmla="*/ 26 h 65"/>
                <a:gd name="T32" fmla="*/ 23 w 49"/>
                <a:gd name="T33" fmla="*/ 26 h 65"/>
                <a:gd name="T34" fmla="*/ 22 w 49"/>
                <a:gd name="T35" fmla="*/ 28 h 65"/>
                <a:gd name="T36" fmla="*/ 19 w 49"/>
                <a:gd name="T37" fmla="*/ 29 h 65"/>
                <a:gd name="T38" fmla="*/ 18 w 49"/>
                <a:gd name="T39" fmla="*/ 31 h 65"/>
                <a:gd name="T40" fmla="*/ 17 w 49"/>
                <a:gd name="T41" fmla="*/ 36 h 65"/>
                <a:gd name="T42" fmla="*/ 12 w 49"/>
                <a:gd name="T43" fmla="*/ 37 h 65"/>
                <a:gd name="T44" fmla="*/ 9 w 49"/>
                <a:gd name="T45" fmla="*/ 38 h 65"/>
                <a:gd name="T46" fmla="*/ 6 w 49"/>
                <a:gd name="T47" fmla="*/ 37 h 65"/>
                <a:gd name="T48" fmla="*/ 1 w 49"/>
                <a:gd name="T49" fmla="*/ 37 h 65"/>
                <a:gd name="T50" fmla="*/ 1 w 49"/>
                <a:gd name="T51" fmla="*/ 37 h 65"/>
                <a:gd name="T52" fmla="*/ 2 w 49"/>
                <a:gd name="T53" fmla="*/ 40 h 65"/>
                <a:gd name="T54" fmla="*/ 4 w 49"/>
                <a:gd name="T55" fmla="*/ 42 h 65"/>
                <a:gd name="T56" fmla="*/ 6 w 49"/>
                <a:gd name="T57" fmla="*/ 45 h 65"/>
                <a:gd name="T58" fmla="*/ 8 w 49"/>
                <a:gd name="T59" fmla="*/ 48 h 65"/>
                <a:gd name="T60" fmla="*/ 7 w 49"/>
                <a:gd name="T61" fmla="*/ 51 h 65"/>
                <a:gd name="T62" fmla="*/ 5 w 49"/>
                <a:gd name="T63" fmla="*/ 52 h 65"/>
                <a:gd name="T64" fmla="*/ 3 w 49"/>
                <a:gd name="T65" fmla="*/ 53 h 65"/>
                <a:gd name="T66" fmla="*/ 3 w 49"/>
                <a:gd name="T67" fmla="*/ 55 h 65"/>
                <a:gd name="T68" fmla="*/ 2 w 49"/>
                <a:gd name="T69" fmla="*/ 59 h 65"/>
                <a:gd name="T70" fmla="*/ 4 w 49"/>
                <a:gd name="T71" fmla="*/ 58 h 65"/>
                <a:gd name="T72" fmla="*/ 9 w 49"/>
                <a:gd name="T73" fmla="*/ 57 h 65"/>
                <a:gd name="T74" fmla="*/ 14 w 49"/>
                <a:gd name="T75" fmla="*/ 57 h 65"/>
                <a:gd name="T76" fmla="*/ 19 w 49"/>
                <a:gd name="T77" fmla="*/ 57 h 65"/>
                <a:gd name="T78" fmla="*/ 21 w 49"/>
                <a:gd name="T79" fmla="*/ 60 h 65"/>
                <a:gd name="T80" fmla="*/ 24 w 49"/>
                <a:gd name="T81" fmla="*/ 63 h 65"/>
                <a:gd name="T82" fmla="*/ 27 w 49"/>
                <a:gd name="T83" fmla="*/ 64 h 65"/>
                <a:gd name="T84" fmla="*/ 29 w 49"/>
                <a:gd name="T85" fmla="*/ 63 h 65"/>
                <a:gd name="T86" fmla="*/ 31 w 49"/>
                <a:gd name="T87" fmla="*/ 61 h 65"/>
                <a:gd name="T88" fmla="*/ 35 w 49"/>
                <a:gd name="T89" fmla="*/ 61 h 65"/>
                <a:gd name="T90" fmla="*/ 37 w 49"/>
                <a:gd name="T91" fmla="*/ 60 h 65"/>
                <a:gd name="T92" fmla="*/ 35 w 49"/>
                <a:gd name="T93" fmla="*/ 57 h 65"/>
                <a:gd name="T94" fmla="*/ 35 w 49"/>
                <a:gd name="T95" fmla="*/ 56 h 65"/>
                <a:gd name="T96" fmla="*/ 33 w 49"/>
                <a:gd name="T97" fmla="*/ 54 h 65"/>
                <a:gd name="T98" fmla="*/ 32 w 49"/>
                <a:gd name="T99" fmla="*/ 52 h 65"/>
                <a:gd name="T100" fmla="*/ 31 w 49"/>
                <a:gd name="T101" fmla="*/ 47 h 65"/>
                <a:gd name="T102" fmla="*/ 32 w 49"/>
                <a:gd name="T103" fmla="*/ 44 h 65"/>
                <a:gd name="T104" fmla="*/ 36 w 49"/>
                <a:gd name="T105" fmla="*/ 44 h 65"/>
                <a:gd name="T106" fmla="*/ 38 w 49"/>
                <a:gd name="T107" fmla="*/ 43 h 65"/>
                <a:gd name="T108" fmla="*/ 40 w 49"/>
                <a:gd name="T109" fmla="*/ 40 h 65"/>
                <a:gd name="T110" fmla="*/ 42 w 49"/>
                <a:gd name="T111" fmla="*/ 37 h 65"/>
                <a:gd name="T112" fmla="*/ 44 w 49"/>
                <a:gd name="T113" fmla="*/ 33 h 65"/>
                <a:gd name="T114" fmla="*/ 48 w 49"/>
                <a:gd name="T115" fmla="*/ 28 h 65"/>
                <a:gd name="T116" fmla="*/ 47 w 49"/>
                <a:gd name="T117" fmla="*/ 24 h 65"/>
                <a:gd name="T118" fmla="*/ 48 w 49"/>
                <a:gd name="T119" fmla="*/ 2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 h="65">
                  <a:moveTo>
                    <a:pt x="48" y="22"/>
                  </a:moveTo>
                  <a:cubicBezTo>
                    <a:pt x="48" y="22"/>
                    <a:pt x="48" y="22"/>
                    <a:pt x="48" y="21"/>
                  </a:cubicBezTo>
                  <a:cubicBezTo>
                    <a:pt x="48" y="21"/>
                    <a:pt x="47" y="21"/>
                    <a:pt x="47" y="21"/>
                  </a:cubicBezTo>
                  <a:cubicBezTo>
                    <a:pt x="47" y="21"/>
                    <a:pt x="47" y="21"/>
                    <a:pt x="47" y="20"/>
                  </a:cubicBezTo>
                  <a:cubicBezTo>
                    <a:pt x="46" y="20"/>
                    <a:pt x="46" y="20"/>
                    <a:pt x="46" y="20"/>
                  </a:cubicBezTo>
                  <a:cubicBezTo>
                    <a:pt x="46" y="20"/>
                    <a:pt x="45" y="19"/>
                    <a:pt x="45" y="19"/>
                  </a:cubicBezTo>
                  <a:cubicBezTo>
                    <a:pt x="45" y="19"/>
                    <a:pt x="44" y="19"/>
                    <a:pt x="44" y="19"/>
                  </a:cubicBezTo>
                  <a:cubicBezTo>
                    <a:pt x="44" y="19"/>
                    <a:pt x="43" y="19"/>
                    <a:pt x="43" y="19"/>
                  </a:cubicBezTo>
                  <a:cubicBezTo>
                    <a:pt x="43" y="18"/>
                    <a:pt x="42" y="18"/>
                    <a:pt x="41" y="17"/>
                  </a:cubicBezTo>
                  <a:cubicBezTo>
                    <a:pt x="41" y="17"/>
                    <a:pt x="41" y="16"/>
                    <a:pt x="41" y="16"/>
                  </a:cubicBezTo>
                  <a:cubicBezTo>
                    <a:pt x="41" y="16"/>
                    <a:pt x="41" y="16"/>
                    <a:pt x="41" y="16"/>
                  </a:cubicBezTo>
                  <a:cubicBezTo>
                    <a:pt x="41" y="15"/>
                    <a:pt x="41" y="15"/>
                    <a:pt x="41" y="15"/>
                  </a:cubicBezTo>
                  <a:cubicBezTo>
                    <a:pt x="41" y="15"/>
                    <a:pt x="41" y="15"/>
                    <a:pt x="40" y="14"/>
                  </a:cubicBezTo>
                  <a:cubicBezTo>
                    <a:pt x="40" y="14"/>
                    <a:pt x="40" y="14"/>
                    <a:pt x="40" y="14"/>
                  </a:cubicBezTo>
                  <a:cubicBezTo>
                    <a:pt x="40" y="14"/>
                    <a:pt x="40" y="14"/>
                    <a:pt x="40" y="13"/>
                  </a:cubicBezTo>
                  <a:cubicBezTo>
                    <a:pt x="39" y="13"/>
                    <a:pt x="40" y="13"/>
                    <a:pt x="40" y="12"/>
                  </a:cubicBezTo>
                  <a:cubicBezTo>
                    <a:pt x="40" y="12"/>
                    <a:pt x="40" y="12"/>
                    <a:pt x="40" y="12"/>
                  </a:cubicBezTo>
                  <a:cubicBezTo>
                    <a:pt x="40" y="12"/>
                    <a:pt x="40" y="12"/>
                    <a:pt x="40" y="11"/>
                  </a:cubicBezTo>
                  <a:cubicBezTo>
                    <a:pt x="40" y="11"/>
                    <a:pt x="40" y="11"/>
                    <a:pt x="40" y="11"/>
                  </a:cubicBezTo>
                  <a:cubicBezTo>
                    <a:pt x="40" y="11"/>
                    <a:pt x="40" y="11"/>
                    <a:pt x="40" y="10"/>
                  </a:cubicBezTo>
                  <a:cubicBezTo>
                    <a:pt x="40" y="10"/>
                    <a:pt x="40" y="10"/>
                    <a:pt x="41" y="9"/>
                  </a:cubicBezTo>
                  <a:cubicBezTo>
                    <a:pt x="41" y="9"/>
                    <a:pt x="41" y="9"/>
                    <a:pt x="42" y="8"/>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1" y="8"/>
                    <a:pt x="41" y="8"/>
                    <a:pt x="41" y="7"/>
                  </a:cubicBezTo>
                  <a:cubicBezTo>
                    <a:pt x="41" y="7"/>
                    <a:pt x="40" y="7"/>
                    <a:pt x="40" y="6"/>
                  </a:cubicBezTo>
                  <a:cubicBezTo>
                    <a:pt x="40" y="6"/>
                    <a:pt x="40" y="6"/>
                    <a:pt x="40" y="6"/>
                  </a:cubicBezTo>
                  <a:cubicBezTo>
                    <a:pt x="40" y="6"/>
                    <a:pt x="40" y="6"/>
                    <a:pt x="40" y="6"/>
                  </a:cubicBezTo>
                  <a:cubicBezTo>
                    <a:pt x="39" y="6"/>
                    <a:pt x="39" y="5"/>
                    <a:pt x="39" y="5"/>
                  </a:cubicBezTo>
                  <a:cubicBezTo>
                    <a:pt x="39" y="5"/>
                    <a:pt x="39" y="5"/>
                    <a:pt x="39" y="5"/>
                  </a:cubicBezTo>
                  <a:cubicBezTo>
                    <a:pt x="39" y="5"/>
                    <a:pt x="39" y="5"/>
                    <a:pt x="39" y="5"/>
                  </a:cubicBezTo>
                  <a:cubicBezTo>
                    <a:pt x="39" y="5"/>
                    <a:pt x="39" y="5"/>
                    <a:pt x="39" y="5"/>
                  </a:cubicBezTo>
                  <a:cubicBezTo>
                    <a:pt x="38" y="5"/>
                    <a:pt x="38" y="5"/>
                    <a:pt x="38" y="5"/>
                  </a:cubicBezTo>
                  <a:cubicBezTo>
                    <a:pt x="38" y="5"/>
                    <a:pt x="38" y="5"/>
                    <a:pt x="38" y="5"/>
                  </a:cubicBezTo>
                  <a:cubicBezTo>
                    <a:pt x="37" y="5"/>
                    <a:pt x="37" y="5"/>
                    <a:pt x="36" y="4"/>
                  </a:cubicBezTo>
                  <a:cubicBezTo>
                    <a:pt x="36" y="4"/>
                    <a:pt x="36" y="3"/>
                    <a:pt x="36" y="3"/>
                  </a:cubicBezTo>
                  <a:cubicBezTo>
                    <a:pt x="36" y="3"/>
                    <a:pt x="36" y="3"/>
                    <a:pt x="36" y="3"/>
                  </a:cubicBezTo>
                  <a:cubicBezTo>
                    <a:pt x="36" y="2"/>
                    <a:pt x="37" y="2"/>
                    <a:pt x="37" y="2"/>
                  </a:cubicBezTo>
                  <a:cubicBezTo>
                    <a:pt x="37" y="1"/>
                    <a:pt x="37" y="1"/>
                    <a:pt x="37" y="1"/>
                  </a:cubicBezTo>
                  <a:cubicBezTo>
                    <a:pt x="37" y="1"/>
                    <a:pt x="37" y="1"/>
                    <a:pt x="37" y="1"/>
                  </a:cubicBezTo>
                  <a:cubicBezTo>
                    <a:pt x="37" y="1"/>
                    <a:pt x="37" y="1"/>
                    <a:pt x="37" y="1"/>
                  </a:cubicBezTo>
                  <a:cubicBezTo>
                    <a:pt x="37" y="1"/>
                    <a:pt x="38" y="0"/>
                    <a:pt x="38" y="0"/>
                  </a:cubicBezTo>
                  <a:cubicBezTo>
                    <a:pt x="38" y="0"/>
                    <a:pt x="38" y="0"/>
                    <a:pt x="38" y="0"/>
                  </a:cubicBezTo>
                  <a:cubicBezTo>
                    <a:pt x="38" y="0"/>
                    <a:pt x="38" y="0"/>
                    <a:pt x="38" y="0"/>
                  </a:cubicBezTo>
                  <a:cubicBezTo>
                    <a:pt x="38" y="0"/>
                    <a:pt x="37" y="0"/>
                    <a:pt x="37" y="0"/>
                  </a:cubicBezTo>
                  <a:cubicBezTo>
                    <a:pt x="37" y="0"/>
                    <a:pt x="37" y="0"/>
                    <a:pt x="37" y="0"/>
                  </a:cubicBezTo>
                  <a:cubicBezTo>
                    <a:pt x="37" y="0"/>
                    <a:pt x="37" y="0"/>
                    <a:pt x="37" y="0"/>
                  </a:cubicBezTo>
                  <a:cubicBezTo>
                    <a:pt x="36" y="0"/>
                    <a:pt x="36" y="0"/>
                    <a:pt x="36" y="0"/>
                  </a:cubicBezTo>
                  <a:cubicBezTo>
                    <a:pt x="36" y="0"/>
                    <a:pt x="36" y="0"/>
                    <a:pt x="36" y="0"/>
                  </a:cubicBezTo>
                  <a:cubicBezTo>
                    <a:pt x="36" y="1"/>
                    <a:pt x="36" y="1"/>
                    <a:pt x="36" y="1"/>
                  </a:cubicBezTo>
                  <a:cubicBezTo>
                    <a:pt x="36" y="1"/>
                    <a:pt x="36" y="1"/>
                    <a:pt x="36" y="1"/>
                  </a:cubicBezTo>
                  <a:cubicBezTo>
                    <a:pt x="36" y="1"/>
                    <a:pt x="36" y="1"/>
                    <a:pt x="36" y="1"/>
                  </a:cubicBezTo>
                  <a:cubicBezTo>
                    <a:pt x="36" y="1"/>
                    <a:pt x="36" y="1"/>
                    <a:pt x="36" y="1"/>
                  </a:cubicBezTo>
                  <a:cubicBezTo>
                    <a:pt x="35" y="2"/>
                    <a:pt x="35" y="2"/>
                    <a:pt x="35" y="2"/>
                  </a:cubicBezTo>
                  <a:cubicBezTo>
                    <a:pt x="35" y="2"/>
                    <a:pt x="34" y="2"/>
                    <a:pt x="34" y="2"/>
                  </a:cubicBezTo>
                  <a:cubicBezTo>
                    <a:pt x="34" y="2"/>
                    <a:pt x="34" y="2"/>
                    <a:pt x="34" y="2"/>
                  </a:cubicBezTo>
                  <a:cubicBezTo>
                    <a:pt x="34" y="2"/>
                    <a:pt x="34" y="2"/>
                    <a:pt x="34" y="2"/>
                  </a:cubicBezTo>
                  <a:cubicBezTo>
                    <a:pt x="34" y="2"/>
                    <a:pt x="34" y="2"/>
                    <a:pt x="34" y="2"/>
                  </a:cubicBezTo>
                  <a:cubicBezTo>
                    <a:pt x="34" y="3"/>
                    <a:pt x="34" y="3"/>
                    <a:pt x="34" y="3"/>
                  </a:cubicBezTo>
                  <a:cubicBezTo>
                    <a:pt x="33" y="3"/>
                    <a:pt x="33" y="3"/>
                    <a:pt x="33" y="3"/>
                  </a:cubicBezTo>
                  <a:cubicBezTo>
                    <a:pt x="33" y="3"/>
                    <a:pt x="33" y="3"/>
                    <a:pt x="33" y="3"/>
                  </a:cubicBezTo>
                  <a:cubicBezTo>
                    <a:pt x="34" y="4"/>
                    <a:pt x="34" y="4"/>
                    <a:pt x="34" y="4"/>
                  </a:cubicBezTo>
                  <a:cubicBezTo>
                    <a:pt x="34" y="5"/>
                    <a:pt x="34" y="5"/>
                    <a:pt x="34" y="5"/>
                  </a:cubicBezTo>
                  <a:cubicBezTo>
                    <a:pt x="34" y="5"/>
                    <a:pt x="34" y="5"/>
                    <a:pt x="34" y="5"/>
                  </a:cubicBezTo>
                  <a:cubicBezTo>
                    <a:pt x="34" y="5"/>
                    <a:pt x="34" y="6"/>
                    <a:pt x="34" y="6"/>
                  </a:cubicBezTo>
                  <a:cubicBezTo>
                    <a:pt x="34" y="6"/>
                    <a:pt x="34" y="6"/>
                    <a:pt x="35" y="6"/>
                  </a:cubicBezTo>
                  <a:cubicBezTo>
                    <a:pt x="35" y="7"/>
                    <a:pt x="35" y="7"/>
                    <a:pt x="35" y="8"/>
                  </a:cubicBezTo>
                  <a:cubicBezTo>
                    <a:pt x="35" y="8"/>
                    <a:pt x="35" y="8"/>
                    <a:pt x="35" y="8"/>
                  </a:cubicBezTo>
                  <a:cubicBezTo>
                    <a:pt x="35" y="8"/>
                    <a:pt x="35" y="9"/>
                    <a:pt x="35" y="9"/>
                  </a:cubicBezTo>
                  <a:cubicBezTo>
                    <a:pt x="35" y="10"/>
                    <a:pt x="34" y="10"/>
                    <a:pt x="34" y="10"/>
                  </a:cubicBezTo>
                  <a:cubicBezTo>
                    <a:pt x="34" y="10"/>
                    <a:pt x="34" y="10"/>
                    <a:pt x="34" y="10"/>
                  </a:cubicBezTo>
                  <a:cubicBezTo>
                    <a:pt x="34" y="10"/>
                    <a:pt x="34" y="10"/>
                    <a:pt x="34" y="10"/>
                  </a:cubicBezTo>
                  <a:cubicBezTo>
                    <a:pt x="34" y="10"/>
                    <a:pt x="34" y="10"/>
                    <a:pt x="34" y="10"/>
                  </a:cubicBezTo>
                  <a:cubicBezTo>
                    <a:pt x="34" y="11"/>
                    <a:pt x="34" y="11"/>
                    <a:pt x="34" y="11"/>
                  </a:cubicBezTo>
                  <a:cubicBezTo>
                    <a:pt x="34" y="11"/>
                    <a:pt x="34" y="11"/>
                    <a:pt x="34" y="11"/>
                  </a:cubicBezTo>
                  <a:cubicBezTo>
                    <a:pt x="34" y="11"/>
                    <a:pt x="34" y="11"/>
                    <a:pt x="34" y="11"/>
                  </a:cubicBezTo>
                  <a:cubicBezTo>
                    <a:pt x="34" y="12"/>
                    <a:pt x="34" y="12"/>
                    <a:pt x="34" y="12"/>
                  </a:cubicBezTo>
                  <a:cubicBezTo>
                    <a:pt x="34" y="13"/>
                    <a:pt x="33" y="14"/>
                    <a:pt x="33" y="14"/>
                  </a:cubicBezTo>
                  <a:cubicBezTo>
                    <a:pt x="33" y="14"/>
                    <a:pt x="33" y="14"/>
                    <a:pt x="32" y="15"/>
                  </a:cubicBezTo>
                  <a:cubicBezTo>
                    <a:pt x="32" y="15"/>
                    <a:pt x="31" y="15"/>
                    <a:pt x="31" y="15"/>
                  </a:cubicBezTo>
                  <a:cubicBezTo>
                    <a:pt x="31" y="15"/>
                    <a:pt x="31" y="15"/>
                    <a:pt x="31" y="15"/>
                  </a:cubicBezTo>
                  <a:cubicBezTo>
                    <a:pt x="30" y="15"/>
                    <a:pt x="30" y="14"/>
                    <a:pt x="30" y="14"/>
                  </a:cubicBezTo>
                  <a:cubicBezTo>
                    <a:pt x="30" y="14"/>
                    <a:pt x="30" y="14"/>
                    <a:pt x="30" y="14"/>
                  </a:cubicBezTo>
                  <a:cubicBezTo>
                    <a:pt x="30" y="14"/>
                    <a:pt x="30" y="14"/>
                    <a:pt x="30" y="15"/>
                  </a:cubicBezTo>
                  <a:cubicBezTo>
                    <a:pt x="30" y="15"/>
                    <a:pt x="30" y="15"/>
                    <a:pt x="30" y="15"/>
                  </a:cubicBezTo>
                  <a:cubicBezTo>
                    <a:pt x="31" y="15"/>
                    <a:pt x="31" y="15"/>
                    <a:pt x="31" y="16"/>
                  </a:cubicBezTo>
                  <a:cubicBezTo>
                    <a:pt x="31" y="16"/>
                    <a:pt x="31" y="16"/>
                    <a:pt x="31" y="16"/>
                  </a:cubicBezTo>
                  <a:cubicBezTo>
                    <a:pt x="31" y="17"/>
                    <a:pt x="31" y="17"/>
                    <a:pt x="31" y="18"/>
                  </a:cubicBezTo>
                  <a:cubicBezTo>
                    <a:pt x="31" y="18"/>
                    <a:pt x="31" y="18"/>
                    <a:pt x="31" y="19"/>
                  </a:cubicBezTo>
                  <a:cubicBezTo>
                    <a:pt x="31" y="19"/>
                    <a:pt x="30" y="19"/>
                    <a:pt x="30" y="19"/>
                  </a:cubicBezTo>
                  <a:cubicBezTo>
                    <a:pt x="29" y="19"/>
                    <a:pt x="29" y="19"/>
                    <a:pt x="29" y="19"/>
                  </a:cubicBezTo>
                  <a:cubicBezTo>
                    <a:pt x="29" y="19"/>
                    <a:pt x="29" y="19"/>
                    <a:pt x="28" y="19"/>
                  </a:cubicBezTo>
                  <a:cubicBezTo>
                    <a:pt x="28" y="19"/>
                    <a:pt x="28" y="19"/>
                    <a:pt x="28" y="19"/>
                  </a:cubicBezTo>
                  <a:cubicBezTo>
                    <a:pt x="28" y="19"/>
                    <a:pt x="28" y="19"/>
                    <a:pt x="28" y="19"/>
                  </a:cubicBezTo>
                  <a:cubicBezTo>
                    <a:pt x="28" y="19"/>
                    <a:pt x="28" y="19"/>
                    <a:pt x="28" y="19"/>
                  </a:cubicBezTo>
                  <a:cubicBezTo>
                    <a:pt x="29" y="19"/>
                    <a:pt x="29" y="19"/>
                    <a:pt x="29" y="20"/>
                  </a:cubicBezTo>
                  <a:cubicBezTo>
                    <a:pt x="29" y="20"/>
                    <a:pt x="29" y="20"/>
                    <a:pt x="29" y="21"/>
                  </a:cubicBezTo>
                  <a:cubicBezTo>
                    <a:pt x="29" y="21"/>
                    <a:pt x="29" y="21"/>
                    <a:pt x="28" y="21"/>
                  </a:cubicBezTo>
                  <a:cubicBezTo>
                    <a:pt x="28" y="22"/>
                    <a:pt x="28" y="22"/>
                    <a:pt x="28" y="22"/>
                  </a:cubicBezTo>
                  <a:cubicBezTo>
                    <a:pt x="28" y="22"/>
                    <a:pt x="28" y="22"/>
                    <a:pt x="28" y="22"/>
                  </a:cubicBezTo>
                  <a:cubicBezTo>
                    <a:pt x="28" y="22"/>
                    <a:pt x="28" y="22"/>
                    <a:pt x="28" y="22"/>
                  </a:cubicBezTo>
                  <a:cubicBezTo>
                    <a:pt x="28" y="22"/>
                    <a:pt x="28" y="22"/>
                    <a:pt x="28" y="23"/>
                  </a:cubicBezTo>
                  <a:cubicBezTo>
                    <a:pt x="28" y="23"/>
                    <a:pt x="28" y="23"/>
                    <a:pt x="28" y="23"/>
                  </a:cubicBezTo>
                  <a:cubicBezTo>
                    <a:pt x="28" y="23"/>
                    <a:pt x="28" y="24"/>
                    <a:pt x="28" y="24"/>
                  </a:cubicBezTo>
                  <a:cubicBezTo>
                    <a:pt x="28" y="24"/>
                    <a:pt x="28" y="25"/>
                    <a:pt x="28" y="25"/>
                  </a:cubicBezTo>
                  <a:cubicBezTo>
                    <a:pt x="28" y="26"/>
                    <a:pt x="27" y="26"/>
                    <a:pt x="27" y="26"/>
                  </a:cubicBezTo>
                  <a:cubicBezTo>
                    <a:pt x="27" y="26"/>
                    <a:pt x="27" y="26"/>
                    <a:pt x="27" y="26"/>
                  </a:cubicBezTo>
                  <a:cubicBezTo>
                    <a:pt x="27" y="26"/>
                    <a:pt x="27" y="26"/>
                    <a:pt x="27" y="26"/>
                  </a:cubicBezTo>
                  <a:cubicBezTo>
                    <a:pt x="26" y="26"/>
                    <a:pt x="26" y="26"/>
                    <a:pt x="26" y="26"/>
                  </a:cubicBezTo>
                  <a:cubicBezTo>
                    <a:pt x="26" y="26"/>
                    <a:pt x="25" y="26"/>
                    <a:pt x="25" y="26"/>
                  </a:cubicBezTo>
                  <a:cubicBezTo>
                    <a:pt x="25" y="26"/>
                    <a:pt x="25" y="26"/>
                    <a:pt x="25" y="26"/>
                  </a:cubicBezTo>
                  <a:cubicBezTo>
                    <a:pt x="25" y="25"/>
                    <a:pt x="25" y="25"/>
                    <a:pt x="25" y="25"/>
                  </a:cubicBezTo>
                  <a:cubicBezTo>
                    <a:pt x="25" y="25"/>
                    <a:pt x="24" y="25"/>
                    <a:pt x="24" y="25"/>
                  </a:cubicBezTo>
                  <a:cubicBezTo>
                    <a:pt x="24" y="25"/>
                    <a:pt x="24" y="25"/>
                    <a:pt x="24" y="25"/>
                  </a:cubicBezTo>
                  <a:cubicBezTo>
                    <a:pt x="24" y="25"/>
                    <a:pt x="24" y="25"/>
                    <a:pt x="24" y="26"/>
                  </a:cubicBezTo>
                  <a:cubicBezTo>
                    <a:pt x="23" y="26"/>
                    <a:pt x="23" y="26"/>
                    <a:pt x="23" y="26"/>
                  </a:cubicBezTo>
                  <a:cubicBezTo>
                    <a:pt x="23" y="26"/>
                    <a:pt x="23" y="26"/>
                    <a:pt x="23" y="26"/>
                  </a:cubicBezTo>
                  <a:cubicBezTo>
                    <a:pt x="23" y="26"/>
                    <a:pt x="23" y="26"/>
                    <a:pt x="23" y="26"/>
                  </a:cubicBezTo>
                  <a:cubicBezTo>
                    <a:pt x="23" y="26"/>
                    <a:pt x="23" y="26"/>
                    <a:pt x="22" y="26"/>
                  </a:cubicBezTo>
                  <a:cubicBezTo>
                    <a:pt x="22" y="26"/>
                    <a:pt x="22" y="26"/>
                    <a:pt x="22" y="26"/>
                  </a:cubicBezTo>
                  <a:cubicBezTo>
                    <a:pt x="22" y="26"/>
                    <a:pt x="22" y="26"/>
                    <a:pt x="22" y="26"/>
                  </a:cubicBezTo>
                  <a:cubicBezTo>
                    <a:pt x="22" y="27"/>
                    <a:pt x="23" y="27"/>
                    <a:pt x="23" y="27"/>
                  </a:cubicBezTo>
                  <a:cubicBezTo>
                    <a:pt x="23" y="28"/>
                    <a:pt x="22" y="28"/>
                    <a:pt x="22" y="28"/>
                  </a:cubicBezTo>
                  <a:cubicBezTo>
                    <a:pt x="22" y="28"/>
                    <a:pt x="21" y="28"/>
                    <a:pt x="21" y="28"/>
                  </a:cubicBezTo>
                  <a:cubicBezTo>
                    <a:pt x="21" y="28"/>
                    <a:pt x="21" y="28"/>
                    <a:pt x="21" y="28"/>
                  </a:cubicBezTo>
                  <a:cubicBezTo>
                    <a:pt x="20" y="28"/>
                    <a:pt x="20" y="28"/>
                    <a:pt x="20" y="28"/>
                  </a:cubicBezTo>
                  <a:cubicBezTo>
                    <a:pt x="20" y="28"/>
                    <a:pt x="20" y="28"/>
                    <a:pt x="20" y="28"/>
                  </a:cubicBezTo>
                  <a:cubicBezTo>
                    <a:pt x="20" y="28"/>
                    <a:pt x="19" y="28"/>
                    <a:pt x="19" y="28"/>
                  </a:cubicBezTo>
                  <a:cubicBezTo>
                    <a:pt x="19" y="28"/>
                    <a:pt x="19" y="28"/>
                    <a:pt x="19" y="29"/>
                  </a:cubicBezTo>
                  <a:cubicBezTo>
                    <a:pt x="19" y="29"/>
                    <a:pt x="19" y="29"/>
                    <a:pt x="19" y="29"/>
                  </a:cubicBezTo>
                  <a:cubicBezTo>
                    <a:pt x="18" y="30"/>
                    <a:pt x="18" y="30"/>
                    <a:pt x="18" y="30"/>
                  </a:cubicBezTo>
                  <a:cubicBezTo>
                    <a:pt x="18" y="30"/>
                    <a:pt x="18" y="30"/>
                    <a:pt x="18" y="30"/>
                  </a:cubicBezTo>
                  <a:cubicBezTo>
                    <a:pt x="18" y="30"/>
                    <a:pt x="18" y="30"/>
                    <a:pt x="18" y="30"/>
                  </a:cubicBezTo>
                  <a:cubicBezTo>
                    <a:pt x="18" y="30"/>
                    <a:pt x="18" y="30"/>
                    <a:pt x="18" y="30"/>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2"/>
                    <a:pt x="18" y="32"/>
                  </a:cubicBezTo>
                  <a:cubicBezTo>
                    <a:pt x="18" y="32"/>
                    <a:pt x="18" y="33"/>
                    <a:pt x="18" y="33"/>
                  </a:cubicBezTo>
                  <a:cubicBezTo>
                    <a:pt x="18" y="33"/>
                    <a:pt x="18" y="33"/>
                    <a:pt x="18" y="33"/>
                  </a:cubicBezTo>
                  <a:cubicBezTo>
                    <a:pt x="18" y="34"/>
                    <a:pt x="18" y="34"/>
                    <a:pt x="18" y="34"/>
                  </a:cubicBezTo>
                  <a:cubicBezTo>
                    <a:pt x="18" y="34"/>
                    <a:pt x="18" y="35"/>
                    <a:pt x="17" y="35"/>
                  </a:cubicBezTo>
                  <a:cubicBezTo>
                    <a:pt x="17" y="35"/>
                    <a:pt x="17" y="36"/>
                    <a:pt x="17" y="36"/>
                  </a:cubicBezTo>
                  <a:cubicBezTo>
                    <a:pt x="16" y="36"/>
                    <a:pt x="16" y="36"/>
                    <a:pt x="16" y="36"/>
                  </a:cubicBezTo>
                  <a:cubicBezTo>
                    <a:pt x="16" y="36"/>
                    <a:pt x="16" y="36"/>
                    <a:pt x="15" y="36"/>
                  </a:cubicBezTo>
                  <a:cubicBezTo>
                    <a:pt x="15" y="36"/>
                    <a:pt x="15" y="36"/>
                    <a:pt x="15" y="36"/>
                  </a:cubicBezTo>
                  <a:cubicBezTo>
                    <a:pt x="14" y="36"/>
                    <a:pt x="14" y="36"/>
                    <a:pt x="14" y="36"/>
                  </a:cubicBezTo>
                  <a:cubicBezTo>
                    <a:pt x="13" y="37"/>
                    <a:pt x="13" y="37"/>
                    <a:pt x="12" y="37"/>
                  </a:cubicBezTo>
                  <a:cubicBezTo>
                    <a:pt x="12" y="37"/>
                    <a:pt x="12" y="37"/>
                    <a:pt x="12" y="37"/>
                  </a:cubicBezTo>
                  <a:cubicBezTo>
                    <a:pt x="12" y="37"/>
                    <a:pt x="12" y="37"/>
                    <a:pt x="12" y="37"/>
                  </a:cubicBezTo>
                  <a:cubicBezTo>
                    <a:pt x="11" y="37"/>
                    <a:pt x="11" y="37"/>
                    <a:pt x="11" y="37"/>
                  </a:cubicBezTo>
                  <a:cubicBezTo>
                    <a:pt x="11" y="37"/>
                    <a:pt x="11" y="37"/>
                    <a:pt x="11" y="37"/>
                  </a:cubicBezTo>
                  <a:cubicBezTo>
                    <a:pt x="11" y="37"/>
                    <a:pt x="11" y="37"/>
                    <a:pt x="11" y="37"/>
                  </a:cubicBezTo>
                  <a:cubicBezTo>
                    <a:pt x="11" y="37"/>
                    <a:pt x="11" y="37"/>
                    <a:pt x="11" y="37"/>
                  </a:cubicBezTo>
                  <a:cubicBezTo>
                    <a:pt x="11" y="37"/>
                    <a:pt x="10" y="37"/>
                    <a:pt x="10" y="37"/>
                  </a:cubicBezTo>
                  <a:cubicBezTo>
                    <a:pt x="10" y="37"/>
                    <a:pt x="10" y="38"/>
                    <a:pt x="9" y="38"/>
                  </a:cubicBezTo>
                  <a:cubicBezTo>
                    <a:pt x="9" y="38"/>
                    <a:pt x="9" y="38"/>
                    <a:pt x="9" y="38"/>
                  </a:cubicBezTo>
                  <a:cubicBezTo>
                    <a:pt x="9" y="38"/>
                    <a:pt x="9" y="38"/>
                    <a:pt x="9" y="38"/>
                  </a:cubicBezTo>
                  <a:cubicBezTo>
                    <a:pt x="9" y="38"/>
                    <a:pt x="9" y="37"/>
                    <a:pt x="8" y="37"/>
                  </a:cubicBezTo>
                  <a:cubicBezTo>
                    <a:pt x="8" y="37"/>
                    <a:pt x="8" y="37"/>
                    <a:pt x="8" y="37"/>
                  </a:cubicBezTo>
                  <a:cubicBezTo>
                    <a:pt x="8" y="37"/>
                    <a:pt x="8" y="37"/>
                    <a:pt x="8" y="37"/>
                  </a:cubicBezTo>
                  <a:cubicBezTo>
                    <a:pt x="8" y="37"/>
                    <a:pt x="7" y="37"/>
                    <a:pt x="7" y="37"/>
                  </a:cubicBezTo>
                  <a:cubicBezTo>
                    <a:pt x="7" y="37"/>
                    <a:pt x="7" y="37"/>
                    <a:pt x="7" y="37"/>
                  </a:cubicBezTo>
                  <a:cubicBezTo>
                    <a:pt x="7" y="37"/>
                    <a:pt x="6" y="37"/>
                    <a:pt x="6" y="37"/>
                  </a:cubicBezTo>
                  <a:cubicBezTo>
                    <a:pt x="6" y="37"/>
                    <a:pt x="6" y="37"/>
                    <a:pt x="6" y="37"/>
                  </a:cubicBezTo>
                  <a:cubicBezTo>
                    <a:pt x="6" y="37"/>
                    <a:pt x="6" y="37"/>
                    <a:pt x="5" y="37"/>
                  </a:cubicBezTo>
                  <a:cubicBezTo>
                    <a:pt x="5" y="37"/>
                    <a:pt x="5" y="38"/>
                    <a:pt x="5" y="38"/>
                  </a:cubicBezTo>
                  <a:cubicBezTo>
                    <a:pt x="5" y="38"/>
                    <a:pt x="4" y="38"/>
                    <a:pt x="4" y="38"/>
                  </a:cubicBezTo>
                  <a:cubicBezTo>
                    <a:pt x="4" y="38"/>
                    <a:pt x="3" y="38"/>
                    <a:pt x="3" y="38"/>
                  </a:cubicBezTo>
                  <a:cubicBezTo>
                    <a:pt x="3" y="38"/>
                    <a:pt x="2" y="37"/>
                    <a:pt x="2" y="37"/>
                  </a:cubicBezTo>
                  <a:cubicBezTo>
                    <a:pt x="2" y="37"/>
                    <a:pt x="2" y="37"/>
                    <a:pt x="1" y="37"/>
                  </a:cubicBezTo>
                  <a:cubicBezTo>
                    <a:pt x="1" y="37"/>
                    <a:pt x="1" y="37"/>
                    <a:pt x="1" y="37"/>
                  </a:cubicBezTo>
                  <a:cubicBezTo>
                    <a:pt x="1" y="36"/>
                    <a:pt x="0" y="36"/>
                    <a:pt x="0" y="36"/>
                  </a:cubicBezTo>
                  <a:cubicBezTo>
                    <a:pt x="0" y="36"/>
                    <a:pt x="0" y="36"/>
                    <a:pt x="0" y="36"/>
                  </a:cubicBezTo>
                  <a:cubicBezTo>
                    <a:pt x="0" y="36"/>
                    <a:pt x="0" y="36"/>
                    <a:pt x="0" y="36"/>
                  </a:cubicBezTo>
                  <a:cubicBezTo>
                    <a:pt x="0" y="36"/>
                    <a:pt x="0" y="36"/>
                    <a:pt x="0" y="36"/>
                  </a:cubicBezTo>
                  <a:cubicBezTo>
                    <a:pt x="0" y="36"/>
                    <a:pt x="0" y="37"/>
                    <a:pt x="0" y="37"/>
                  </a:cubicBezTo>
                  <a:cubicBezTo>
                    <a:pt x="1" y="37"/>
                    <a:pt x="1" y="37"/>
                    <a:pt x="1" y="37"/>
                  </a:cubicBezTo>
                  <a:cubicBezTo>
                    <a:pt x="1" y="37"/>
                    <a:pt x="1" y="37"/>
                    <a:pt x="1" y="37"/>
                  </a:cubicBezTo>
                  <a:cubicBezTo>
                    <a:pt x="1" y="38"/>
                    <a:pt x="1" y="38"/>
                    <a:pt x="1" y="38"/>
                  </a:cubicBezTo>
                  <a:cubicBezTo>
                    <a:pt x="1" y="38"/>
                    <a:pt x="1" y="38"/>
                    <a:pt x="1" y="38"/>
                  </a:cubicBezTo>
                  <a:cubicBezTo>
                    <a:pt x="1" y="38"/>
                    <a:pt x="1" y="39"/>
                    <a:pt x="1" y="39"/>
                  </a:cubicBezTo>
                  <a:cubicBezTo>
                    <a:pt x="1" y="39"/>
                    <a:pt x="1" y="39"/>
                    <a:pt x="1" y="39"/>
                  </a:cubicBezTo>
                  <a:cubicBezTo>
                    <a:pt x="1" y="39"/>
                    <a:pt x="2" y="40"/>
                    <a:pt x="2" y="40"/>
                  </a:cubicBezTo>
                  <a:cubicBezTo>
                    <a:pt x="2" y="40"/>
                    <a:pt x="2" y="40"/>
                    <a:pt x="2" y="40"/>
                  </a:cubicBezTo>
                  <a:cubicBezTo>
                    <a:pt x="2" y="40"/>
                    <a:pt x="2" y="40"/>
                    <a:pt x="2" y="40"/>
                  </a:cubicBezTo>
                  <a:cubicBezTo>
                    <a:pt x="3" y="40"/>
                    <a:pt x="3" y="41"/>
                    <a:pt x="3" y="41"/>
                  </a:cubicBezTo>
                  <a:cubicBezTo>
                    <a:pt x="3" y="41"/>
                    <a:pt x="3" y="41"/>
                    <a:pt x="3" y="41"/>
                  </a:cubicBezTo>
                  <a:cubicBezTo>
                    <a:pt x="3" y="41"/>
                    <a:pt x="4" y="42"/>
                    <a:pt x="4" y="42"/>
                  </a:cubicBezTo>
                  <a:cubicBezTo>
                    <a:pt x="4" y="42"/>
                    <a:pt x="4" y="42"/>
                    <a:pt x="4" y="42"/>
                  </a:cubicBezTo>
                  <a:cubicBezTo>
                    <a:pt x="4" y="42"/>
                    <a:pt x="4" y="42"/>
                    <a:pt x="4" y="42"/>
                  </a:cubicBezTo>
                  <a:cubicBezTo>
                    <a:pt x="4" y="42"/>
                    <a:pt x="4" y="42"/>
                    <a:pt x="4" y="42"/>
                  </a:cubicBezTo>
                  <a:cubicBezTo>
                    <a:pt x="4" y="42"/>
                    <a:pt x="4" y="42"/>
                    <a:pt x="5" y="42"/>
                  </a:cubicBezTo>
                  <a:cubicBezTo>
                    <a:pt x="5" y="42"/>
                    <a:pt x="5" y="42"/>
                    <a:pt x="5" y="42"/>
                  </a:cubicBezTo>
                  <a:cubicBezTo>
                    <a:pt x="5" y="42"/>
                    <a:pt x="6" y="42"/>
                    <a:pt x="6" y="42"/>
                  </a:cubicBezTo>
                  <a:cubicBezTo>
                    <a:pt x="6" y="43"/>
                    <a:pt x="6" y="43"/>
                    <a:pt x="6" y="43"/>
                  </a:cubicBezTo>
                  <a:cubicBezTo>
                    <a:pt x="6" y="43"/>
                    <a:pt x="6" y="44"/>
                    <a:pt x="6" y="44"/>
                  </a:cubicBezTo>
                  <a:cubicBezTo>
                    <a:pt x="6" y="44"/>
                    <a:pt x="6" y="45"/>
                    <a:pt x="6" y="45"/>
                  </a:cubicBezTo>
                  <a:cubicBezTo>
                    <a:pt x="6" y="45"/>
                    <a:pt x="6" y="45"/>
                    <a:pt x="6" y="45"/>
                  </a:cubicBezTo>
                  <a:cubicBezTo>
                    <a:pt x="6" y="46"/>
                    <a:pt x="6" y="46"/>
                    <a:pt x="6" y="46"/>
                  </a:cubicBezTo>
                  <a:cubicBezTo>
                    <a:pt x="6" y="46"/>
                    <a:pt x="6" y="47"/>
                    <a:pt x="6" y="47"/>
                  </a:cubicBezTo>
                  <a:cubicBezTo>
                    <a:pt x="6" y="47"/>
                    <a:pt x="6" y="47"/>
                    <a:pt x="6" y="47"/>
                  </a:cubicBezTo>
                  <a:cubicBezTo>
                    <a:pt x="6" y="47"/>
                    <a:pt x="6" y="47"/>
                    <a:pt x="6" y="47"/>
                  </a:cubicBezTo>
                  <a:cubicBezTo>
                    <a:pt x="6" y="47"/>
                    <a:pt x="6" y="47"/>
                    <a:pt x="6" y="47"/>
                  </a:cubicBezTo>
                  <a:cubicBezTo>
                    <a:pt x="7" y="47"/>
                    <a:pt x="7" y="47"/>
                    <a:pt x="8" y="47"/>
                  </a:cubicBezTo>
                  <a:cubicBezTo>
                    <a:pt x="8" y="48"/>
                    <a:pt x="8" y="48"/>
                    <a:pt x="8" y="48"/>
                  </a:cubicBezTo>
                  <a:cubicBezTo>
                    <a:pt x="8" y="48"/>
                    <a:pt x="8" y="48"/>
                    <a:pt x="8" y="48"/>
                  </a:cubicBezTo>
                  <a:cubicBezTo>
                    <a:pt x="8" y="48"/>
                    <a:pt x="8" y="48"/>
                    <a:pt x="8" y="48"/>
                  </a:cubicBezTo>
                  <a:cubicBezTo>
                    <a:pt x="8" y="49"/>
                    <a:pt x="8" y="49"/>
                    <a:pt x="8" y="49"/>
                  </a:cubicBezTo>
                  <a:cubicBezTo>
                    <a:pt x="9" y="49"/>
                    <a:pt x="8" y="50"/>
                    <a:pt x="8" y="50"/>
                  </a:cubicBezTo>
                  <a:cubicBezTo>
                    <a:pt x="8" y="50"/>
                    <a:pt x="8" y="50"/>
                    <a:pt x="8" y="50"/>
                  </a:cubicBezTo>
                  <a:cubicBezTo>
                    <a:pt x="8" y="50"/>
                    <a:pt x="8" y="51"/>
                    <a:pt x="8" y="51"/>
                  </a:cubicBezTo>
                  <a:cubicBezTo>
                    <a:pt x="8" y="51"/>
                    <a:pt x="8" y="51"/>
                    <a:pt x="7" y="51"/>
                  </a:cubicBezTo>
                  <a:cubicBezTo>
                    <a:pt x="7" y="51"/>
                    <a:pt x="7" y="51"/>
                    <a:pt x="7" y="51"/>
                  </a:cubicBezTo>
                  <a:cubicBezTo>
                    <a:pt x="7" y="51"/>
                    <a:pt x="7" y="51"/>
                    <a:pt x="7" y="51"/>
                  </a:cubicBezTo>
                  <a:cubicBezTo>
                    <a:pt x="7" y="52"/>
                    <a:pt x="7" y="52"/>
                    <a:pt x="7" y="52"/>
                  </a:cubicBezTo>
                  <a:cubicBezTo>
                    <a:pt x="6" y="52"/>
                    <a:pt x="6" y="52"/>
                    <a:pt x="6" y="52"/>
                  </a:cubicBezTo>
                  <a:cubicBezTo>
                    <a:pt x="6" y="52"/>
                    <a:pt x="6" y="52"/>
                    <a:pt x="6" y="52"/>
                  </a:cubicBezTo>
                  <a:cubicBezTo>
                    <a:pt x="6" y="52"/>
                    <a:pt x="6" y="52"/>
                    <a:pt x="5" y="52"/>
                  </a:cubicBezTo>
                  <a:cubicBezTo>
                    <a:pt x="5" y="52"/>
                    <a:pt x="5" y="52"/>
                    <a:pt x="5" y="52"/>
                  </a:cubicBezTo>
                  <a:cubicBezTo>
                    <a:pt x="5" y="52"/>
                    <a:pt x="5" y="52"/>
                    <a:pt x="5" y="52"/>
                  </a:cubicBezTo>
                  <a:cubicBezTo>
                    <a:pt x="5" y="52"/>
                    <a:pt x="5" y="52"/>
                    <a:pt x="5" y="52"/>
                  </a:cubicBezTo>
                  <a:cubicBezTo>
                    <a:pt x="5" y="52"/>
                    <a:pt x="5" y="52"/>
                    <a:pt x="5" y="52"/>
                  </a:cubicBezTo>
                  <a:cubicBezTo>
                    <a:pt x="4" y="53"/>
                    <a:pt x="4" y="53"/>
                    <a:pt x="4" y="53"/>
                  </a:cubicBezTo>
                  <a:cubicBezTo>
                    <a:pt x="4" y="53"/>
                    <a:pt x="4" y="53"/>
                    <a:pt x="4" y="53"/>
                  </a:cubicBezTo>
                  <a:cubicBezTo>
                    <a:pt x="4" y="53"/>
                    <a:pt x="4" y="53"/>
                    <a:pt x="3" y="53"/>
                  </a:cubicBezTo>
                  <a:cubicBezTo>
                    <a:pt x="3" y="53"/>
                    <a:pt x="3" y="53"/>
                    <a:pt x="3" y="53"/>
                  </a:cubicBezTo>
                  <a:cubicBezTo>
                    <a:pt x="3" y="53"/>
                    <a:pt x="3" y="53"/>
                    <a:pt x="3" y="53"/>
                  </a:cubicBezTo>
                  <a:cubicBezTo>
                    <a:pt x="3" y="53"/>
                    <a:pt x="3" y="53"/>
                    <a:pt x="3" y="53"/>
                  </a:cubicBezTo>
                  <a:cubicBezTo>
                    <a:pt x="3" y="53"/>
                    <a:pt x="3" y="53"/>
                    <a:pt x="3" y="53"/>
                  </a:cubicBezTo>
                  <a:cubicBezTo>
                    <a:pt x="3" y="53"/>
                    <a:pt x="3" y="54"/>
                    <a:pt x="3" y="54"/>
                  </a:cubicBezTo>
                  <a:cubicBezTo>
                    <a:pt x="3" y="54"/>
                    <a:pt x="3" y="54"/>
                    <a:pt x="3" y="54"/>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7"/>
                  </a:cubicBezTo>
                  <a:cubicBezTo>
                    <a:pt x="3" y="57"/>
                    <a:pt x="3" y="57"/>
                    <a:pt x="3" y="57"/>
                  </a:cubicBezTo>
                  <a:cubicBezTo>
                    <a:pt x="3" y="57"/>
                    <a:pt x="3" y="57"/>
                    <a:pt x="3" y="58"/>
                  </a:cubicBezTo>
                  <a:cubicBezTo>
                    <a:pt x="3" y="58"/>
                    <a:pt x="3" y="58"/>
                    <a:pt x="3" y="58"/>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3" y="59"/>
                    <a:pt x="3" y="59"/>
                  </a:cubicBezTo>
                  <a:cubicBezTo>
                    <a:pt x="3" y="59"/>
                    <a:pt x="3" y="59"/>
                    <a:pt x="3" y="58"/>
                  </a:cubicBezTo>
                  <a:cubicBezTo>
                    <a:pt x="4" y="58"/>
                    <a:pt x="4" y="58"/>
                    <a:pt x="4" y="58"/>
                  </a:cubicBezTo>
                  <a:cubicBezTo>
                    <a:pt x="4" y="58"/>
                    <a:pt x="5" y="58"/>
                    <a:pt x="5" y="58"/>
                  </a:cubicBezTo>
                  <a:cubicBezTo>
                    <a:pt x="5" y="58"/>
                    <a:pt x="6" y="58"/>
                    <a:pt x="6" y="58"/>
                  </a:cubicBezTo>
                  <a:cubicBezTo>
                    <a:pt x="6" y="58"/>
                    <a:pt x="6" y="58"/>
                    <a:pt x="7" y="58"/>
                  </a:cubicBezTo>
                  <a:cubicBezTo>
                    <a:pt x="7" y="58"/>
                    <a:pt x="7" y="58"/>
                    <a:pt x="8" y="58"/>
                  </a:cubicBezTo>
                  <a:cubicBezTo>
                    <a:pt x="8" y="58"/>
                    <a:pt x="8" y="58"/>
                    <a:pt x="9" y="58"/>
                  </a:cubicBezTo>
                  <a:cubicBezTo>
                    <a:pt x="9" y="58"/>
                    <a:pt x="9" y="58"/>
                    <a:pt x="9" y="57"/>
                  </a:cubicBezTo>
                  <a:cubicBezTo>
                    <a:pt x="9" y="57"/>
                    <a:pt x="9" y="57"/>
                    <a:pt x="9" y="57"/>
                  </a:cubicBezTo>
                  <a:cubicBezTo>
                    <a:pt x="10" y="57"/>
                    <a:pt x="10" y="57"/>
                    <a:pt x="10" y="57"/>
                  </a:cubicBezTo>
                  <a:cubicBezTo>
                    <a:pt x="10" y="57"/>
                    <a:pt x="11" y="57"/>
                    <a:pt x="11" y="57"/>
                  </a:cubicBezTo>
                  <a:cubicBezTo>
                    <a:pt x="11" y="57"/>
                    <a:pt x="11" y="57"/>
                    <a:pt x="11" y="57"/>
                  </a:cubicBezTo>
                  <a:cubicBezTo>
                    <a:pt x="11" y="57"/>
                    <a:pt x="12" y="58"/>
                    <a:pt x="12" y="58"/>
                  </a:cubicBezTo>
                  <a:cubicBezTo>
                    <a:pt x="12" y="58"/>
                    <a:pt x="12" y="58"/>
                    <a:pt x="12" y="58"/>
                  </a:cubicBezTo>
                  <a:cubicBezTo>
                    <a:pt x="13" y="58"/>
                    <a:pt x="13" y="58"/>
                    <a:pt x="13" y="58"/>
                  </a:cubicBezTo>
                  <a:cubicBezTo>
                    <a:pt x="13" y="57"/>
                    <a:pt x="14" y="57"/>
                    <a:pt x="14" y="57"/>
                  </a:cubicBezTo>
                  <a:cubicBezTo>
                    <a:pt x="14" y="57"/>
                    <a:pt x="14" y="57"/>
                    <a:pt x="14" y="57"/>
                  </a:cubicBezTo>
                  <a:cubicBezTo>
                    <a:pt x="14" y="57"/>
                    <a:pt x="15" y="57"/>
                    <a:pt x="15" y="57"/>
                  </a:cubicBezTo>
                  <a:cubicBezTo>
                    <a:pt x="15" y="57"/>
                    <a:pt x="15" y="57"/>
                    <a:pt x="16" y="57"/>
                  </a:cubicBezTo>
                  <a:cubicBezTo>
                    <a:pt x="16" y="57"/>
                    <a:pt x="16" y="57"/>
                    <a:pt x="16" y="57"/>
                  </a:cubicBezTo>
                  <a:cubicBezTo>
                    <a:pt x="17" y="57"/>
                    <a:pt x="17" y="57"/>
                    <a:pt x="17" y="57"/>
                  </a:cubicBezTo>
                  <a:cubicBezTo>
                    <a:pt x="17" y="57"/>
                    <a:pt x="18" y="57"/>
                    <a:pt x="18" y="57"/>
                  </a:cubicBezTo>
                  <a:cubicBezTo>
                    <a:pt x="18" y="57"/>
                    <a:pt x="19" y="57"/>
                    <a:pt x="19" y="57"/>
                  </a:cubicBezTo>
                  <a:cubicBezTo>
                    <a:pt x="19" y="57"/>
                    <a:pt x="19" y="57"/>
                    <a:pt x="20" y="57"/>
                  </a:cubicBezTo>
                  <a:cubicBezTo>
                    <a:pt x="20" y="57"/>
                    <a:pt x="20" y="57"/>
                    <a:pt x="20" y="57"/>
                  </a:cubicBezTo>
                  <a:cubicBezTo>
                    <a:pt x="20" y="57"/>
                    <a:pt x="21" y="57"/>
                    <a:pt x="21" y="57"/>
                  </a:cubicBezTo>
                  <a:cubicBezTo>
                    <a:pt x="21" y="57"/>
                    <a:pt x="21" y="58"/>
                    <a:pt x="21" y="58"/>
                  </a:cubicBezTo>
                  <a:cubicBezTo>
                    <a:pt x="21" y="58"/>
                    <a:pt x="21" y="58"/>
                    <a:pt x="21" y="59"/>
                  </a:cubicBezTo>
                  <a:cubicBezTo>
                    <a:pt x="21" y="59"/>
                    <a:pt x="21" y="59"/>
                    <a:pt x="21" y="59"/>
                  </a:cubicBezTo>
                  <a:cubicBezTo>
                    <a:pt x="21" y="59"/>
                    <a:pt x="21" y="60"/>
                    <a:pt x="21" y="60"/>
                  </a:cubicBezTo>
                  <a:cubicBezTo>
                    <a:pt x="21" y="60"/>
                    <a:pt x="21" y="60"/>
                    <a:pt x="21" y="60"/>
                  </a:cubicBezTo>
                  <a:cubicBezTo>
                    <a:pt x="22" y="60"/>
                    <a:pt x="22" y="59"/>
                    <a:pt x="22" y="59"/>
                  </a:cubicBezTo>
                  <a:cubicBezTo>
                    <a:pt x="22" y="59"/>
                    <a:pt x="23" y="60"/>
                    <a:pt x="23" y="60"/>
                  </a:cubicBezTo>
                  <a:cubicBezTo>
                    <a:pt x="23" y="60"/>
                    <a:pt x="23" y="60"/>
                    <a:pt x="23" y="60"/>
                  </a:cubicBezTo>
                  <a:cubicBezTo>
                    <a:pt x="24" y="60"/>
                    <a:pt x="24" y="61"/>
                    <a:pt x="24" y="61"/>
                  </a:cubicBezTo>
                  <a:cubicBezTo>
                    <a:pt x="24" y="61"/>
                    <a:pt x="24" y="62"/>
                    <a:pt x="24" y="62"/>
                  </a:cubicBezTo>
                  <a:cubicBezTo>
                    <a:pt x="24" y="63"/>
                    <a:pt x="24" y="63"/>
                    <a:pt x="24" y="63"/>
                  </a:cubicBezTo>
                  <a:cubicBezTo>
                    <a:pt x="24" y="64"/>
                    <a:pt x="24" y="64"/>
                    <a:pt x="24" y="64"/>
                  </a:cubicBezTo>
                  <a:cubicBezTo>
                    <a:pt x="24" y="64"/>
                    <a:pt x="25" y="64"/>
                    <a:pt x="25" y="64"/>
                  </a:cubicBezTo>
                  <a:cubicBezTo>
                    <a:pt x="25" y="64"/>
                    <a:pt x="25" y="64"/>
                    <a:pt x="25" y="64"/>
                  </a:cubicBezTo>
                  <a:cubicBezTo>
                    <a:pt x="26" y="65"/>
                    <a:pt x="26" y="65"/>
                    <a:pt x="26" y="65"/>
                  </a:cubicBezTo>
                  <a:cubicBezTo>
                    <a:pt x="26" y="65"/>
                    <a:pt x="26" y="65"/>
                    <a:pt x="26" y="65"/>
                  </a:cubicBezTo>
                  <a:cubicBezTo>
                    <a:pt x="26" y="65"/>
                    <a:pt x="26" y="64"/>
                    <a:pt x="27" y="64"/>
                  </a:cubicBezTo>
                  <a:cubicBezTo>
                    <a:pt x="27" y="64"/>
                    <a:pt x="27" y="64"/>
                    <a:pt x="27" y="64"/>
                  </a:cubicBezTo>
                  <a:cubicBezTo>
                    <a:pt x="27" y="64"/>
                    <a:pt x="27" y="64"/>
                    <a:pt x="27" y="64"/>
                  </a:cubicBezTo>
                  <a:cubicBezTo>
                    <a:pt x="27" y="64"/>
                    <a:pt x="27" y="64"/>
                    <a:pt x="27" y="64"/>
                  </a:cubicBezTo>
                  <a:cubicBezTo>
                    <a:pt x="27" y="63"/>
                    <a:pt x="27" y="63"/>
                    <a:pt x="27" y="63"/>
                  </a:cubicBezTo>
                  <a:cubicBezTo>
                    <a:pt x="28" y="63"/>
                    <a:pt x="28" y="63"/>
                    <a:pt x="28" y="63"/>
                  </a:cubicBezTo>
                  <a:cubicBezTo>
                    <a:pt x="28" y="63"/>
                    <a:pt x="28" y="63"/>
                    <a:pt x="28" y="63"/>
                  </a:cubicBezTo>
                  <a:cubicBezTo>
                    <a:pt x="28" y="63"/>
                    <a:pt x="28" y="63"/>
                    <a:pt x="28" y="63"/>
                  </a:cubicBezTo>
                  <a:cubicBezTo>
                    <a:pt x="28" y="63"/>
                    <a:pt x="28" y="63"/>
                    <a:pt x="29" y="63"/>
                  </a:cubicBezTo>
                  <a:cubicBezTo>
                    <a:pt x="29" y="63"/>
                    <a:pt x="29" y="63"/>
                    <a:pt x="29" y="62"/>
                  </a:cubicBezTo>
                  <a:cubicBezTo>
                    <a:pt x="29" y="62"/>
                    <a:pt x="29" y="62"/>
                    <a:pt x="29" y="62"/>
                  </a:cubicBezTo>
                  <a:cubicBezTo>
                    <a:pt x="29" y="62"/>
                    <a:pt x="29" y="62"/>
                    <a:pt x="29" y="62"/>
                  </a:cubicBezTo>
                  <a:cubicBezTo>
                    <a:pt x="29" y="62"/>
                    <a:pt x="29" y="62"/>
                    <a:pt x="30" y="62"/>
                  </a:cubicBezTo>
                  <a:cubicBezTo>
                    <a:pt x="30" y="61"/>
                    <a:pt x="30" y="61"/>
                    <a:pt x="30" y="61"/>
                  </a:cubicBezTo>
                  <a:cubicBezTo>
                    <a:pt x="31" y="61"/>
                    <a:pt x="31" y="61"/>
                    <a:pt x="31" y="61"/>
                  </a:cubicBezTo>
                  <a:cubicBezTo>
                    <a:pt x="31" y="61"/>
                    <a:pt x="31" y="61"/>
                    <a:pt x="31" y="61"/>
                  </a:cubicBezTo>
                  <a:cubicBezTo>
                    <a:pt x="31" y="61"/>
                    <a:pt x="32" y="62"/>
                    <a:pt x="32" y="62"/>
                  </a:cubicBezTo>
                  <a:cubicBezTo>
                    <a:pt x="32" y="62"/>
                    <a:pt x="32" y="62"/>
                    <a:pt x="32" y="62"/>
                  </a:cubicBezTo>
                  <a:cubicBezTo>
                    <a:pt x="33" y="62"/>
                    <a:pt x="33" y="62"/>
                    <a:pt x="33" y="62"/>
                  </a:cubicBezTo>
                  <a:cubicBezTo>
                    <a:pt x="33" y="62"/>
                    <a:pt x="33" y="62"/>
                    <a:pt x="33" y="62"/>
                  </a:cubicBezTo>
                  <a:cubicBezTo>
                    <a:pt x="33" y="62"/>
                    <a:pt x="34" y="62"/>
                    <a:pt x="34" y="62"/>
                  </a:cubicBezTo>
                  <a:cubicBezTo>
                    <a:pt x="34" y="62"/>
                    <a:pt x="34" y="62"/>
                    <a:pt x="34" y="62"/>
                  </a:cubicBezTo>
                  <a:cubicBezTo>
                    <a:pt x="34" y="62"/>
                    <a:pt x="34" y="62"/>
                    <a:pt x="35" y="61"/>
                  </a:cubicBezTo>
                  <a:cubicBezTo>
                    <a:pt x="35" y="61"/>
                    <a:pt x="35" y="61"/>
                    <a:pt x="35" y="61"/>
                  </a:cubicBezTo>
                  <a:cubicBezTo>
                    <a:pt x="35" y="61"/>
                    <a:pt x="35" y="61"/>
                    <a:pt x="35" y="61"/>
                  </a:cubicBezTo>
                  <a:cubicBezTo>
                    <a:pt x="35" y="61"/>
                    <a:pt x="35" y="61"/>
                    <a:pt x="36" y="61"/>
                  </a:cubicBezTo>
                  <a:cubicBezTo>
                    <a:pt x="36" y="61"/>
                    <a:pt x="36" y="61"/>
                    <a:pt x="36" y="61"/>
                  </a:cubicBezTo>
                  <a:cubicBezTo>
                    <a:pt x="36" y="61"/>
                    <a:pt x="36" y="61"/>
                    <a:pt x="36" y="61"/>
                  </a:cubicBezTo>
                  <a:cubicBezTo>
                    <a:pt x="36" y="61"/>
                    <a:pt x="36" y="61"/>
                    <a:pt x="37" y="61"/>
                  </a:cubicBezTo>
                  <a:cubicBezTo>
                    <a:pt x="37" y="61"/>
                    <a:pt x="37" y="61"/>
                    <a:pt x="37" y="60"/>
                  </a:cubicBezTo>
                  <a:cubicBezTo>
                    <a:pt x="37" y="60"/>
                    <a:pt x="37" y="60"/>
                    <a:pt x="37" y="60"/>
                  </a:cubicBezTo>
                  <a:cubicBezTo>
                    <a:pt x="37" y="60"/>
                    <a:pt x="37" y="60"/>
                    <a:pt x="37" y="60"/>
                  </a:cubicBezTo>
                  <a:cubicBezTo>
                    <a:pt x="37" y="60"/>
                    <a:pt x="37" y="60"/>
                    <a:pt x="37" y="60"/>
                  </a:cubicBezTo>
                  <a:cubicBezTo>
                    <a:pt x="37" y="60"/>
                    <a:pt x="36" y="59"/>
                    <a:pt x="36" y="59"/>
                  </a:cubicBezTo>
                  <a:cubicBezTo>
                    <a:pt x="36" y="59"/>
                    <a:pt x="36" y="59"/>
                    <a:pt x="36" y="59"/>
                  </a:cubicBezTo>
                  <a:cubicBezTo>
                    <a:pt x="36" y="59"/>
                    <a:pt x="36" y="58"/>
                    <a:pt x="35" y="58"/>
                  </a:cubicBezTo>
                  <a:cubicBezTo>
                    <a:pt x="35" y="58"/>
                    <a:pt x="35" y="57"/>
                    <a:pt x="35" y="57"/>
                  </a:cubicBezTo>
                  <a:cubicBezTo>
                    <a:pt x="35" y="57"/>
                    <a:pt x="35" y="57"/>
                    <a:pt x="35" y="57"/>
                  </a:cubicBezTo>
                  <a:cubicBezTo>
                    <a:pt x="35" y="57"/>
                    <a:pt x="35" y="56"/>
                    <a:pt x="35" y="56"/>
                  </a:cubicBezTo>
                  <a:cubicBezTo>
                    <a:pt x="35" y="56"/>
                    <a:pt x="35" y="56"/>
                    <a:pt x="35" y="56"/>
                  </a:cubicBezTo>
                  <a:cubicBezTo>
                    <a:pt x="35" y="56"/>
                    <a:pt x="35" y="56"/>
                    <a:pt x="35" y="56"/>
                  </a:cubicBezTo>
                  <a:cubicBezTo>
                    <a:pt x="35" y="56"/>
                    <a:pt x="35" y="56"/>
                    <a:pt x="35" y="56"/>
                  </a:cubicBezTo>
                  <a:cubicBezTo>
                    <a:pt x="35" y="56"/>
                    <a:pt x="35" y="56"/>
                    <a:pt x="35" y="56"/>
                  </a:cubicBezTo>
                  <a:cubicBezTo>
                    <a:pt x="35" y="56"/>
                    <a:pt x="35" y="56"/>
                    <a:pt x="35" y="56"/>
                  </a:cubicBezTo>
                  <a:cubicBezTo>
                    <a:pt x="35" y="56"/>
                    <a:pt x="35" y="56"/>
                    <a:pt x="35" y="56"/>
                  </a:cubicBezTo>
                  <a:cubicBezTo>
                    <a:pt x="34" y="56"/>
                    <a:pt x="34" y="56"/>
                    <a:pt x="34" y="55"/>
                  </a:cubicBezTo>
                  <a:cubicBezTo>
                    <a:pt x="33" y="55"/>
                    <a:pt x="33" y="55"/>
                    <a:pt x="33" y="55"/>
                  </a:cubicBezTo>
                  <a:cubicBezTo>
                    <a:pt x="33" y="55"/>
                    <a:pt x="33" y="55"/>
                    <a:pt x="33" y="55"/>
                  </a:cubicBezTo>
                  <a:cubicBezTo>
                    <a:pt x="33" y="54"/>
                    <a:pt x="33" y="54"/>
                    <a:pt x="33" y="54"/>
                  </a:cubicBezTo>
                  <a:cubicBezTo>
                    <a:pt x="33" y="54"/>
                    <a:pt x="33" y="54"/>
                    <a:pt x="33" y="54"/>
                  </a:cubicBezTo>
                  <a:cubicBezTo>
                    <a:pt x="33" y="54"/>
                    <a:pt x="33" y="54"/>
                    <a:pt x="33" y="54"/>
                  </a:cubicBezTo>
                  <a:cubicBezTo>
                    <a:pt x="33" y="54"/>
                    <a:pt x="33" y="54"/>
                    <a:pt x="33" y="54"/>
                  </a:cubicBezTo>
                  <a:cubicBezTo>
                    <a:pt x="33" y="54"/>
                    <a:pt x="33" y="54"/>
                    <a:pt x="33" y="54"/>
                  </a:cubicBezTo>
                  <a:cubicBezTo>
                    <a:pt x="33" y="54"/>
                    <a:pt x="32" y="53"/>
                    <a:pt x="32" y="53"/>
                  </a:cubicBezTo>
                  <a:cubicBezTo>
                    <a:pt x="32" y="52"/>
                    <a:pt x="32" y="52"/>
                    <a:pt x="33" y="52"/>
                  </a:cubicBezTo>
                  <a:cubicBezTo>
                    <a:pt x="33" y="52"/>
                    <a:pt x="33" y="52"/>
                    <a:pt x="33" y="52"/>
                  </a:cubicBezTo>
                  <a:cubicBezTo>
                    <a:pt x="33" y="52"/>
                    <a:pt x="33" y="52"/>
                    <a:pt x="33" y="52"/>
                  </a:cubicBezTo>
                  <a:cubicBezTo>
                    <a:pt x="33" y="52"/>
                    <a:pt x="32" y="52"/>
                    <a:pt x="32" y="52"/>
                  </a:cubicBezTo>
                  <a:cubicBezTo>
                    <a:pt x="32" y="52"/>
                    <a:pt x="32" y="52"/>
                    <a:pt x="32" y="52"/>
                  </a:cubicBezTo>
                  <a:cubicBezTo>
                    <a:pt x="31" y="51"/>
                    <a:pt x="31" y="51"/>
                    <a:pt x="31" y="51"/>
                  </a:cubicBezTo>
                  <a:cubicBezTo>
                    <a:pt x="31" y="51"/>
                    <a:pt x="31" y="50"/>
                    <a:pt x="30" y="50"/>
                  </a:cubicBezTo>
                  <a:cubicBezTo>
                    <a:pt x="30" y="50"/>
                    <a:pt x="30" y="50"/>
                    <a:pt x="30" y="50"/>
                  </a:cubicBezTo>
                  <a:cubicBezTo>
                    <a:pt x="30" y="50"/>
                    <a:pt x="30" y="49"/>
                    <a:pt x="30" y="49"/>
                  </a:cubicBezTo>
                  <a:cubicBezTo>
                    <a:pt x="30" y="48"/>
                    <a:pt x="30" y="48"/>
                    <a:pt x="30" y="48"/>
                  </a:cubicBezTo>
                  <a:cubicBezTo>
                    <a:pt x="30" y="48"/>
                    <a:pt x="31" y="47"/>
                    <a:pt x="31" y="47"/>
                  </a:cubicBezTo>
                  <a:cubicBezTo>
                    <a:pt x="31" y="47"/>
                    <a:pt x="31" y="47"/>
                    <a:pt x="31" y="46"/>
                  </a:cubicBezTo>
                  <a:cubicBezTo>
                    <a:pt x="31" y="46"/>
                    <a:pt x="31" y="46"/>
                    <a:pt x="32" y="46"/>
                  </a:cubicBezTo>
                  <a:cubicBezTo>
                    <a:pt x="32" y="46"/>
                    <a:pt x="32" y="46"/>
                    <a:pt x="32" y="46"/>
                  </a:cubicBezTo>
                  <a:cubicBezTo>
                    <a:pt x="32" y="46"/>
                    <a:pt x="32" y="46"/>
                    <a:pt x="32" y="45"/>
                  </a:cubicBezTo>
                  <a:cubicBezTo>
                    <a:pt x="32" y="45"/>
                    <a:pt x="32" y="45"/>
                    <a:pt x="32" y="45"/>
                  </a:cubicBezTo>
                  <a:cubicBezTo>
                    <a:pt x="32" y="45"/>
                    <a:pt x="32" y="45"/>
                    <a:pt x="32" y="45"/>
                  </a:cubicBezTo>
                  <a:cubicBezTo>
                    <a:pt x="32" y="45"/>
                    <a:pt x="32" y="45"/>
                    <a:pt x="32" y="44"/>
                  </a:cubicBezTo>
                  <a:cubicBezTo>
                    <a:pt x="32" y="44"/>
                    <a:pt x="32" y="44"/>
                    <a:pt x="32" y="44"/>
                  </a:cubicBezTo>
                  <a:cubicBezTo>
                    <a:pt x="32" y="44"/>
                    <a:pt x="32" y="44"/>
                    <a:pt x="32" y="44"/>
                  </a:cubicBezTo>
                  <a:cubicBezTo>
                    <a:pt x="32" y="43"/>
                    <a:pt x="33" y="43"/>
                    <a:pt x="33" y="43"/>
                  </a:cubicBezTo>
                  <a:cubicBezTo>
                    <a:pt x="33" y="42"/>
                    <a:pt x="34" y="42"/>
                    <a:pt x="34" y="42"/>
                  </a:cubicBezTo>
                  <a:cubicBezTo>
                    <a:pt x="34" y="42"/>
                    <a:pt x="34" y="42"/>
                    <a:pt x="34" y="42"/>
                  </a:cubicBezTo>
                  <a:cubicBezTo>
                    <a:pt x="35" y="42"/>
                    <a:pt x="35" y="42"/>
                    <a:pt x="36" y="43"/>
                  </a:cubicBezTo>
                  <a:cubicBezTo>
                    <a:pt x="36" y="43"/>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7" y="44"/>
                  </a:cubicBezTo>
                  <a:cubicBezTo>
                    <a:pt x="37" y="43"/>
                    <a:pt x="37" y="43"/>
                    <a:pt x="37" y="43"/>
                  </a:cubicBezTo>
                  <a:cubicBezTo>
                    <a:pt x="38" y="43"/>
                    <a:pt x="38" y="43"/>
                    <a:pt x="38" y="43"/>
                  </a:cubicBezTo>
                  <a:cubicBezTo>
                    <a:pt x="38" y="43"/>
                    <a:pt x="38" y="43"/>
                    <a:pt x="38" y="43"/>
                  </a:cubicBezTo>
                  <a:cubicBezTo>
                    <a:pt x="38" y="43"/>
                    <a:pt x="38" y="43"/>
                    <a:pt x="38" y="43"/>
                  </a:cubicBezTo>
                  <a:cubicBezTo>
                    <a:pt x="38" y="43"/>
                    <a:pt x="38" y="43"/>
                    <a:pt x="38" y="42"/>
                  </a:cubicBezTo>
                  <a:cubicBezTo>
                    <a:pt x="39" y="42"/>
                    <a:pt x="39" y="42"/>
                    <a:pt x="39" y="42"/>
                  </a:cubicBezTo>
                  <a:cubicBezTo>
                    <a:pt x="39" y="42"/>
                    <a:pt x="39" y="42"/>
                    <a:pt x="39" y="42"/>
                  </a:cubicBezTo>
                  <a:cubicBezTo>
                    <a:pt x="39" y="41"/>
                    <a:pt x="39" y="41"/>
                    <a:pt x="39" y="41"/>
                  </a:cubicBezTo>
                  <a:cubicBezTo>
                    <a:pt x="39" y="41"/>
                    <a:pt x="39" y="40"/>
                    <a:pt x="40" y="40"/>
                  </a:cubicBezTo>
                  <a:cubicBezTo>
                    <a:pt x="40" y="39"/>
                    <a:pt x="40" y="39"/>
                    <a:pt x="41" y="39"/>
                  </a:cubicBezTo>
                  <a:cubicBezTo>
                    <a:pt x="41" y="39"/>
                    <a:pt x="41" y="39"/>
                    <a:pt x="41" y="38"/>
                  </a:cubicBezTo>
                  <a:cubicBezTo>
                    <a:pt x="41" y="38"/>
                    <a:pt x="41" y="38"/>
                    <a:pt x="41" y="38"/>
                  </a:cubicBezTo>
                  <a:cubicBezTo>
                    <a:pt x="41" y="38"/>
                    <a:pt x="42" y="38"/>
                    <a:pt x="42" y="38"/>
                  </a:cubicBezTo>
                  <a:cubicBezTo>
                    <a:pt x="42" y="38"/>
                    <a:pt x="42" y="38"/>
                    <a:pt x="42" y="38"/>
                  </a:cubicBezTo>
                  <a:cubicBezTo>
                    <a:pt x="42" y="38"/>
                    <a:pt x="42" y="38"/>
                    <a:pt x="42" y="38"/>
                  </a:cubicBezTo>
                  <a:cubicBezTo>
                    <a:pt x="42" y="37"/>
                    <a:pt x="42" y="37"/>
                    <a:pt x="42" y="37"/>
                  </a:cubicBezTo>
                  <a:cubicBezTo>
                    <a:pt x="42" y="37"/>
                    <a:pt x="42" y="36"/>
                    <a:pt x="42" y="36"/>
                  </a:cubicBezTo>
                  <a:cubicBezTo>
                    <a:pt x="42" y="36"/>
                    <a:pt x="43" y="36"/>
                    <a:pt x="43" y="36"/>
                  </a:cubicBezTo>
                  <a:cubicBezTo>
                    <a:pt x="43" y="36"/>
                    <a:pt x="43" y="35"/>
                    <a:pt x="43" y="35"/>
                  </a:cubicBezTo>
                  <a:cubicBezTo>
                    <a:pt x="43" y="35"/>
                    <a:pt x="43" y="35"/>
                    <a:pt x="43" y="35"/>
                  </a:cubicBezTo>
                  <a:cubicBezTo>
                    <a:pt x="43" y="35"/>
                    <a:pt x="43" y="34"/>
                    <a:pt x="43" y="34"/>
                  </a:cubicBezTo>
                  <a:cubicBezTo>
                    <a:pt x="44" y="34"/>
                    <a:pt x="44" y="34"/>
                    <a:pt x="44" y="33"/>
                  </a:cubicBezTo>
                  <a:cubicBezTo>
                    <a:pt x="44" y="33"/>
                    <a:pt x="44" y="33"/>
                    <a:pt x="44" y="33"/>
                  </a:cubicBezTo>
                  <a:cubicBezTo>
                    <a:pt x="44" y="33"/>
                    <a:pt x="45" y="32"/>
                    <a:pt x="45" y="32"/>
                  </a:cubicBezTo>
                  <a:cubicBezTo>
                    <a:pt x="45" y="32"/>
                    <a:pt x="45" y="32"/>
                    <a:pt x="45" y="32"/>
                  </a:cubicBezTo>
                  <a:cubicBezTo>
                    <a:pt x="45" y="32"/>
                    <a:pt x="45" y="32"/>
                    <a:pt x="45" y="31"/>
                  </a:cubicBezTo>
                  <a:cubicBezTo>
                    <a:pt x="45" y="31"/>
                    <a:pt x="46" y="30"/>
                    <a:pt x="46" y="30"/>
                  </a:cubicBezTo>
                  <a:cubicBezTo>
                    <a:pt x="46" y="30"/>
                    <a:pt x="46" y="30"/>
                    <a:pt x="47" y="29"/>
                  </a:cubicBezTo>
                  <a:cubicBezTo>
                    <a:pt x="47" y="29"/>
                    <a:pt x="47" y="29"/>
                    <a:pt x="47" y="29"/>
                  </a:cubicBezTo>
                  <a:cubicBezTo>
                    <a:pt x="47" y="29"/>
                    <a:pt x="48" y="28"/>
                    <a:pt x="48" y="28"/>
                  </a:cubicBezTo>
                  <a:cubicBezTo>
                    <a:pt x="48" y="28"/>
                    <a:pt x="48" y="28"/>
                    <a:pt x="48" y="28"/>
                  </a:cubicBezTo>
                  <a:cubicBezTo>
                    <a:pt x="48" y="28"/>
                    <a:pt x="48" y="28"/>
                    <a:pt x="48" y="28"/>
                  </a:cubicBezTo>
                  <a:cubicBezTo>
                    <a:pt x="47" y="27"/>
                    <a:pt x="47" y="27"/>
                    <a:pt x="47" y="27"/>
                  </a:cubicBezTo>
                  <a:cubicBezTo>
                    <a:pt x="47" y="26"/>
                    <a:pt x="47" y="26"/>
                    <a:pt x="47" y="26"/>
                  </a:cubicBezTo>
                  <a:cubicBezTo>
                    <a:pt x="47" y="26"/>
                    <a:pt x="47" y="26"/>
                    <a:pt x="47" y="26"/>
                  </a:cubicBezTo>
                  <a:cubicBezTo>
                    <a:pt x="47" y="26"/>
                    <a:pt x="47" y="25"/>
                    <a:pt x="47" y="25"/>
                  </a:cubicBezTo>
                  <a:cubicBezTo>
                    <a:pt x="47" y="25"/>
                    <a:pt x="47" y="24"/>
                    <a:pt x="47" y="24"/>
                  </a:cubicBezTo>
                  <a:cubicBezTo>
                    <a:pt x="47" y="23"/>
                    <a:pt x="48" y="23"/>
                    <a:pt x="48" y="23"/>
                  </a:cubicBezTo>
                  <a:cubicBezTo>
                    <a:pt x="48" y="23"/>
                    <a:pt x="49" y="23"/>
                    <a:pt x="49" y="23"/>
                  </a:cubicBezTo>
                  <a:cubicBezTo>
                    <a:pt x="49" y="23"/>
                    <a:pt x="49" y="23"/>
                    <a:pt x="49" y="23"/>
                  </a:cubicBezTo>
                  <a:cubicBezTo>
                    <a:pt x="49" y="23"/>
                    <a:pt x="49" y="22"/>
                    <a:pt x="49" y="22"/>
                  </a:cubicBezTo>
                  <a:cubicBezTo>
                    <a:pt x="49" y="22"/>
                    <a:pt x="49" y="22"/>
                    <a:pt x="49" y="22"/>
                  </a:cubicBezTo>
                  <a:cubicBezTo>
                    <a:pt x="49" y="22"/>
                    <a:pt x="49" y="22"/>
                    <a:pt x="49" y="22"/>
                  </a:cubicBezTo>
                  <a:cubicBezTo>
                    <a:pt x="49" y="22"/>
                    <a:pt x="49" y="22"/>
                    <a:pt x="48" y="22"/>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61" name="Freeform 1067"/>
            <p:cNvSpPr>
              <a:spLocks/>
            </p:cNvSpPr>
            <p:nvPr/>
          </p:nvSpPr>
          <p:spPr bwMode="auto">
            <a:xfrm>
              <a:off x="5825054" y="3573507"/>
              <a:ext cx="615402" cy="298910"/>
            </a:xfrm>
            <a:custGeom>
              <a:avLst/>
              <a:gdLst>
                <a:gd name="T0" fmla="*/ 65 w 66"/>
                <a:gd name="T1" fmla="*/ 24 h 32"/>
                <a:gd name="T2" fmla="*/ 65 w 66"/>
                <a:gd name="T3" fmla="*/ 23 h 32"/>
                <a:gd name="T4" fmla="*/ 65 w 66"/>
                <a:gd name="T5" fmla="*/ 20 h 32"/>
                <a:gd name="T6" fmla="*/ 64 w 66"/>
                <a:gd name="T7" fmla="*/ 18 h 32"/>
                <a:gd name="T8" fmla="*/ 64 w 66"/>
                <a:gd name="T9" fmla="*/ 15 h 32"/>
                <a:gd name="T10" fmla="*/ 64 w 66"/>
                <a:gd name="T11" fmla="*/ 13 h 32"/>
                <a:gd name="T12" fmla="*/ 66 w 66"/>
                <a:gd name="T13" fmla="*/ 12 h 32"/>
                <a:gd name="T14" fmla="*/ 62 w 66"/>
                <a:gd name="T15" fmla="*/ 10 h 32"/>
                <a:gd name="T16" fmla="*/ 61 w 66"/>
                <a:gd name="T17" fmla="*/ 6 h 32"/>
                <a:gd name="T18" fmla="*/ 59 w 66"/>
                <a:gd name="T19" fmla="*/ 3 h 32"/>
                <a:gd name="T20" fmla="*/ 54 w 66"/>
                <a:gd name="T21" fmla="*/ 3 h 32"/>
                <a:gd name="T22" fmla="*/ 49 w 66"/>
                <a:gd name="T23" fmla="*/ 6 h 32"/>
                <a:gd name="T24" fmla="*/ 43 w 66"/>
                <a:gd name="T25" fmla="*/ 6 h 32"/>
                <a:gd name="T26" fmla="*/ 38 w 66"/>
                <a:gd name="T27" fmla="*/ 5 h 32"/>
                <a:gd name="T28" fmla="*/ 35 w 66"/>
                <a:gd name="T29" fmla="*/ 2 h 32"/>
                <a:gd name="T30" fmla="*/ 33 w 66"/>
                <a:gd name="T31" fmla="*/ 1 h 32"/>
                <a:gd name="T32" fmla="*/ 30 w 66"/>
                <a:gd name="T33" fmla="*/ 1 h 32"/>
                <a:gd name="T34" fmla="*/ 23 w 66"/>
                <a:gd name="T35" fmla="*/ 2 h 32"/>
                <a:gd name="T36" fmla="*/ 19 w 66"/>
                <a:gd name="T37" fmla="*/ 4 h 32"/>
                <a:gd name="T38" fmla="*/ 15 w 66"/>
                <a:gd name="T39" fmla="*/ 4 h 32"/>
                <a:gd name="T40" fmla="*/ 12 w 66"/>
                <a:gd name="T41" fmla="*/ 5 h 32"/>
                <a:gd name="T42" fmla="*/ 13 w 66"/>
                <a:gd name="T43" fmla="*/ 7 h 32"/>
                <a:gd name="T44" fmla="*/ 10 w 66"/>
                <a:gd name="T45" fmla="*/ 8 h 32"/>
                <a:gd name="T46" fmla="*/ 10 w 66"/>
                <a:gd name="T47" fmla="*/ 8 h 32"/>
                <a:gd name="T48" fmla="*/ 6 w 66"/>
                <a:gd name="T49" fmla="*/ 8 h 32"/>
                <a:gd name="T50" fmla="*/ 4 w 66"/>
                <a:gd name="T51" fmla="*/ 8 h 32"/>
                <a:gd name="T52" fmla="*/ 0 w 66"/>
                <a:gd name="T53" fmla="*/ 11 h 32"/>
                <a:gd name="T54" fmla="*/ 2 w 66"/>
                <a:gd name="T55" fmla="*/ 12 h 32"/>
                <a:gd name="T56" fmla="*/ 2 w 66"/>
                <a:gd name="T57" fmla="*/ 16 h 32"/>
                <a:gd name="T58" fmla="*/ 2 w 66"/>
                <a:gd name="T59" fmla="*/ 18 h 32"/>
                <a:gd name="T60" fmla="*/ 0 w 66"/>
                <a:gd name="T61" fmla="*/ 18 h 32"/>
                <a:gd name="T62" fmla="*/ 1 w 66"/>
                <a:gd name="T63" fmla="*/ 20 h 32"/>
                <a:gd name="T64" fmla="*/ 3 w 66"/>
                <a:gd name="T65" fmla="*/ 24 h 32"/>
                <a:gd name="T66" fmla="*/ 4 w 66"/>
                <a:gd name="T67" fmla="*/ 25 h 32"/>
                <a:gd name="T68" fmla="*/ 6 w 66"/>
                <a:gd name="T69" fmla="*/ 26 h 32"/>
                <a:gd name="T70" fmla="*/ 5 w 66"/>
                <a:gd name="T71" fmla="*/ 27 h 32"/>
                <a:gd name="T72" fmla="*/ 7 w 66"/>
                <a:gd name="T73" fmla="*/ 27 h 32"/>
                <a:gd name="T74" fmla="*/ 9 w 66"/>
                <a:gd name="T75" fmla="*/ 27 h 32"/>
                <a:gd name="T76" fmla="*/ 12 w 66"/>
                <a:gd name="T77" fmla="*/ 30 h 32"/>
                <a:gd name="T78" fmla="*/ 15 w 66"/>
                <a:gd name="T79" fmla="*/ 29 h 32"/>
                <a:gd name="T80" fmla="*/ 18 w 66"/>
                <a:gd name="T81" fmla="*/ 28 h 32"/>
                <a:gd name="T82" fmla="*/ 23 w 66"/>
                <a:gd name="T83" fmla="*/ 30 h 32"/>
                <a:gd name="T84" fmla="*/ 28 w 66"/>
                <a:gd name="T85" fmla="*/ 29 h 32"/>
                <a:gd name="T86" fmla="*/ 31 w 66"/>
                <a:gd name="T87" fmla="*/ 28 h 32"/>
                <a:gd name="T88" fmla="*/ 33 w 66"/>
                <a:gd name="T89" fmla="*/ 28 h 32"/>
                <a:gd name="T90" fmla="*/ 34 w 66"/>
                <a:gd name="T91" fmla="*/ 28 h 32"/>
                <a:gd name="T92" fmla="*/ 34 w 66"/>
                <a:gd name="T93" fmla="*/ 31 h 32"/>
                <a:gd name="T94" fmla="*/ 36 w 66"/>
                <a:gd name="T95" fmla="*/ 31 h 32"/>
                <a:gd name="T96" fmla="*/ 38 w 66"/>
                <a:gd name="T97" fmla="*/ 27 h 32"/>
                <a:gd name="T98" fmla="*/ 42 w 66"/>
                <a:gd name="T99" fmla="*/ 28 h 32"/>
                <a:gd name="T100" fmla="*/ 48 w 66"/>
                <a:gd name="T101" fmla="*/ 28 h 32"/>
                <a:gd name="T102" fmla="*/ 56 w 66"/>
                <a:gd name="T103" fmla="*/ 25 h 32"/>
                <a:gd name="T104" fmla="*/ 61 w 66"/>
                <a:gd name="T105" fmla="*/ 24 h 32"/>
                <a:gd name="T106" fmla="*/ 64 w 66"/>
                <a:gd name="T107"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 h="32">
                  <a:moveTo>
                    <a:pt x="66" y="25"/>
                  </a:moveTo>
                  <a:cubicBezTo>
                    <a:pt x="66" y="25"/>
                    <a:pt x="65" y="25"/>
                    <a:pt x="65" y="25"/>
                  </a:cubicBezTo>
                  <a:cubicBezTo>
                    <a:pt x="65" y="25"/>
                    <a:pt x="65" y="25"/>
                    <a:pt x="65" y="25"/>
                  </a:cubicBezTo>
                  <a:cubicBezTo>
                    <a:pt x="65" y="24"/>
                    <a:pt x="65" y="24"/>
                    <a:pt x="65" y="24"/>
                  </a:cubicBezTo>
                  <a:cubicBezTo>
                    <a:pt x="65" y="24"/>
                    <a:pt x="65" y="24"/>
                    <a:pt x="65" y="24"/>
                  </a:cubicBezTo>
                  <a:cubicBezTo>
                    <a:pt x="65" y="24"/>
                    <a:pt x="65" y="24"/>
                    <a:pt x="65" y="24"/>
                  </a:cubicBezTo>
                  <a:cubicBezTo>
                    <a:pt x="65" y="24"/>
                    <a:pt x="65" y="24"/>
                    <a:pt x="65" y="24"/>
                  </a:cubicBezTo>
                  <a:cubicBezTo>
                    <a:pt x="65" y="24"/>
                    <a:pt x="65" y="23"/>
                    <a:pt x="65" y="23"/>
                  </a:cubicBezTo>
                  <a:cubicBezTo>
                    <a:pt x="65" y="23"/>
                    <a:pt x="65" y="23"/>
                    <a:pt x="65" y="23"/>
                  </a:cubicBezTo>
                  <a:cubicBezTo>
                    <a:pt x="65" y="23"/>
                    <a:pt x="65" y="23"/>
                    <a:pt x="65" y="23"/>
                  </a:cubicBezTo>
                  <a:cubicBezTo>
                    <a:pt x="64" y="23"/>
                    <a:pt x="64" y="23"/>
                    <a:pt x="64" y="23"/>
                  </a:cubicBezTo>
                  <a:cubicBezTo>
                    <a:pt x="64" y="23"/>
                    <a:pt x="64" y="22"/>
                    <a:pt x="64" y="22"/>
                  </a:cubicBezTo>
                  <a:cubicBezTo>
                    <a:pt x="64" y="21"/>
                    <a:pt x="64" y="21"/>
                    <a:pt x="64" y="21"/>
                  </a:cubicBezTo>
                  <a:cubicBezTo>
                    <a:pt x="64" y="21"/>
                    <a:pt x="64" y="21"/>
                    <a:pt x="65" y="20"/>
                  </a:cubicBezTo>
                  <a:cubicBezTo>
                    <a:pt x="65" y="20"/>
                    <a:pt x="65" y="20"/>
                    <a:pt x="65" y="20"/>
                  </a:cubicBezTo>
                  <a:cubicBezTo>
                    <a:pt x="65" y="20"/>
                    <a:pt x="65" y="20"/>
                    <a:pt x="65" y="20"/>
                  </a:cubicBezTo>
                  <a:cubicBezTo>
                    <a:pt x="65" y="20"/>
                    <a:pt x="64" y="19"/>
                    <a:pt x="64" y="19"/>
                  </a:cubicBezTo>
                  <a:cubicBezTo>
                    <a:pt x="64" y="19"/>
                    <a:pt x="64" y="19"/>
                    <a:pt x="64" y="19"/>
                  </a:cubicBezTo>
                  <a:cubicBezTo>
                    <a:pt x="64" y="19"/>
                    <a:pt x="64" y="18"/>
                    <a:pt x="64" y="18"/>
                  </a:cubicBezTo>
                  <a:cubicBezTo>
                    <a:pt x="64" y="18"/>
                    <a:pt x="64" y="18"/>
                    <a:pt x="64" y="18"/>
                  </a:cubicBezTo>
                  <a:cubicBezTo>
                    <a:pt x="64" y="17"/>
                    <a:pt x="64" y="17"/>
                    <a:pt x="64" y="17"/>
                  </a:cubicBezTo>
                  <a:cubicBezTo>
                    <a:pt x="64" y="17"/>
                    <a:pt x="64" y="17"/>
                    <a:pt x="64" y="17"/>
                  </a:cubicBezTo>
                  <a:cubicBezTo>
                    <a:pt x="64" y="17"/>
                    <a:pt x="64" y="16"/>
                    <a:pt x="64" y="16"/>
                  </a:cubicBezTo>
                  <a:cubicBezTo>
                    <a:pt x="64" y="16"/>
                    <a:pt x="64" y="16"/>
                    <a:pt x="64" y="15"/>
                  </a:cubicBezTo>
                  <a:cubicBezTo>
                    <a:pt x="64" y="15"/>
                    <a:pt x="64" y="15"/>
                    <a:pt x="64" y="15"/>
                  </a:cubicBezTo>
                  <a:cubicBezTo>
                    <a:pt x="64" y="15"/>
                    <a:pt x="64" y="15"/>
                    <a:pt x="64" y="14"/>
                  </a:cubicBezTo>
                  <a:cubicBezTo>
                    <a:pt x="64" y="14"/>
                    <a:pt x="64" y="14"/>
                    <a:pt x="64" y="14"/>
                  </a:cubicBezTo>
                  <a:cubicBezTo>
                    <a:pt x="64" y="14"/>
                    <a:pt x="64" y="14"/>
                    <a:pt x="64" y="14"/>
                  </a:cubicBezTo>
                  <a:cubicBezTo>
                    <a:pt x="64" y="14"/>
                    <a:pt x="64" y="14"/>
                    <a:pt x="64" y="14"/>
                  </a:cubicBezTo>
                  <a:cubicBezTo>
                    <a:pt x="64" y="13"/>
                    <a:pt x="64" y="13"/>
                    <a:pt x="64" y="13"/>
                  </a:cubicBezTo>
                  <a:cubicBezTo>
                    <a:pt x="64" y="13"/>
                    <a:pt x="65" y="13"/>
                    <a:pt x="65" y="12"/>
                  </a:cubicBezTo>
                  <a:cubicBezTo>
                    <a:pt x="65" y="12"/>
                    <a:pt x="65" y="12"/>
                    <a:pt x="65" y="12"/>
                  </a:cubicBezTo>
                  <a:cubicBezTo>
                    <a:pt x="65" y="12"/>
                    <a:pt x="65" y="12"/>
                    <a:pt x="66" y="12"/>
                  </a:cubicBezTo>
                  <a:cubicBezTo>
                    <a:pt x="66" y="12"/>
                    <a:pt x="66" y="12"/>
                    <a:pt x="66" y="12"/>
                  </a:cubicBezTo>
                  <a:cubicBezTo>
                    <a:pt x="66" y="12"/>
                    <a:pt x="66" y="12"/>
                    <a:pt x="66" y="12"/>
                  </a:cubicBezTo>
                  <a:cubicBezTo>
                    <a:pt x="66" y="12"/>
                    <a:pt x="66" y="12"/>
                    <a:pt x="66" y="12"/>
                  </a:cubicBezTo>
                  <a:cubicBezTo>
                    <a:pt x="65" y="12"/>
                    <a:pt x="64" y="11"/>
                    <a:pt x="64" y="11"/>
                  </a:cubicBezTo>
                  <a:cubicBezTo>
                    <a:pt x="64" y="11"/>
                    <a:pt x="63" y="11"/>
                    <a:pt x="63" y="11"/>
                  </a:cubicBezTo>
                  <a:cubicBezTo>
                    <a:pt x="63" y="11"/>
                    <a:pt x="62" y="11"/>
                    <a:pt x="62" y="11"/>
                  </a:cubicBezTo>
                  <a:cubicBezTo>
                    <a:pt x="62" y="11"/>
                    <a:pt x="62" y="10"/>
                    <a:pt x="62" y="10"/>
                  </a:cubicBezTo>
                  <a:cubicBezTo>
                    <a:pt x="61" y="10"/>
                    <a:pt x="61" y="10"/>
                    <a:pt x="61" y="9"/>
                  </a:cubicBezTo>
                  <a:cubicBezTo>
                    <a:pt x="61" y="9"/>
                    <a:pt x="61" y="9"/>
                    <a:pt x="61" y="8"/>
                  </a:cubicBezTo>
                  <a:cubicBezTo>
                    <a:pt x="61" y="8"/>
                    <a:pt x="62" y="8"/>
                    <a:pt x="62" y="8"/>
                  </a:cubicBezTo>
                  <a:cubicBezTo>
                    <a:pt x="62" y="7"/>
                    <a:pt x="61" y="7"/>
                    <a:pt x="61" y="6"/>
                  </a:cubicBezTo>
                  <a:cubicBezTo>
                    <a:pt x="61" y="6"/>
                    <a:pt x="61" y="6"/>
                    <a:pt x="61" y="6"/>
                  </a:cubicBezTo>
                  <a:cubicBezTo>
                    <a:pt x="61" y="6"/>
                    <a:pt x="61" y="5"/>
                    <a:pt x="61" y="5"/>
                  </a:cubicBezTo>
                  <a:cubicBezTo>
                    <a:pt x="61" y="5"/>
                    <a:pt x="61" y="5"/>
                    <a:pt x="61" y="5"/>
                  </a:cubicBezTo>
                  <a:cubicBezTo>
                    <a:pt x="60" y="4"/>
                    <a:pt x="60" y="4"/>
                    <a:pt x="60" y="4"/>
                  </a:cubicBezTo>
                  <a:cubicBezTo>
                    <a:pt x="60" y="4"/>
                    <a:pt x="59" y="4"/>
                    <a:pt x="59" y="4"/>
                  </a:cubicBezTo>
                  <a:cubicBezTo>
                    <a:pt x="59" y="3"/>
                    <a:pt x="59" y="3"/>
                    <a:pt x="59" y="3"/>
                  </a:cubicBezTo>
                  <a:cubicBezTo>
                    <a:pt x="59" y="3"/>
                    <a:pt x="58" y="2"/>
                    <a:pt x="58" y="2"/>
                  </a:cubicBezTo>
                  <a:cubicBezTo>
                    <a:pt x="58" y="2"/>
                    <a:pt x="57" y="2"/>
                    <a:pt x="57" y="3"/>
                  </a:cubicBezTo>
                  <a:cubicBezTo>
                    <a:pt x="57" y="3"/>
                    <a:pt x="57" y="3"/>
                    <a:pt x="56" y="3"/>
                  </a:cubicBezTo>
                  <a:cubicBezTo>
                    <a:pt x="56" y="4"/>
                    <a:pt x="55" y="3"/>
                    <a:pt x="55" y="3"/>
                  </a:cubicBezTo>
                  <a:cubicBezTo>
                    <a:pt x="55" y="3"/>
                    <a:pt x="54" y="3"/>
                    <a:pt x="54" y="3"/>
                  </a:cubicBezTo>
                  <a:cubicBezTo>
                    <a:pt x="54" y="3"/>
                    <a:pt x="54" y="4"/>
                    <a:pt x="54" y="4"/>
                  </a:cubicBezTo>
                  <a:cubicBezTo>
                    <a:pt x="53" y="4"/>
                    <a:pt x="53" y="4"/>
                    <a:pt x="52" y="4"/>
                  </a:cubicBezTo>
                  <a:cubicBezTo>
                    <a:pt x="52" y="5"/>
                    <a:pt x="51" y="5"/>
                    <a:pt x="51" y="5"/>
                  </a:cubicBezTo>
                  <a:cubicBezTo>
                    <a:pt x="51" y="5"/>
                    <a:pt x="51" y="5"/>
                    <a:pt x="50" y="5"/>
                  </a:cubicBezTo>
                  <a:cubicBezTo>
                    <a:pt x="50" y="5"/>
                    <a:pt x="49" y="6"/>
                    <a:pt x="49" y="6"/>
                  </a:cubicBezTo>
                  <a:cubicBezTo>
                    <a:pt x="49" y="6"/>
                    <a:pt x="48" y="5"/>
                    <a:pt x="48" y="5"/>
                  </a:cubicBezTo>
                  <a:cubicBezTo>
                    <a:pt x="48" y="5"/>
                    <a:pt x="47" y="5"/>
                    <a:pt x="47" y="5"/>
                  </a:cubicBezTo>
                  <a:cubicBezTo>
                    <a:pt x="46" y="5"/>
                    <a:pt x="46" y="5"/>
                    <a:pt x="45" y="5"/>
                  </a:cubicBezTo>
                  <a:cubicBezTo>
                    <a:pt x="45" y="6"/>
                    <a:pt x="44" y="6"/>
                    <a:pt x="44" y="6"/>
                  </a:cubicBezTo>
                  <a:cubicBezTo>
                    <a:pt x="44" y="6"/>
                    <a:pt x="43" y="6"/>
                    <a:pt x="43" y="6"/>
                  </a:cubicBezTo>
                  <a:cubicBezTo>
                    <a:pt x="43" y="6"/>
                    <a:pt x="43" y="6"/>
                    <a:pt x="42" y="6"/>
                  </a:cubicBezTo>
                  <a:cubicBezTo>
                    <a:pt x="42" y="6"/>
                    <a:pt x="42" y="6"/>
                    <a:pt x="41" y="6"/>
                  </a:cubicBezTo>
                  <a:cubicBezTo>
                    <a:pt x="41" y="6"/>
                    <a:pt x="40" y="6"/>
                    <a:pt x="40" y="6"/>
                  </a:cubicBezTo>
                  <a:cubicBezTo>
                    <a:pt x="40" y="6"/>
                    <a:pt x="39" y="5"/>
                    <a:pt x="39" y="5"/>
                  </a:cubicBezTo>
                  <a:cubicBezTo>
                    <a:pt x="39" y="5"/>
                    <a:pt x="38" y="5"/>
                    <a:pt x="38" y="5"/>
                  </a:cubicBezTo>
                  <a:cubicBezTo>
                    <a:pt x="38" y="5"/>
                    <a:pt x="37" y="5"/>
                    <a:pt x="37" y="5"/>
                  </a:cubicBezTo>
                  <a:cubicBezTo>
                    <a:pt x="37" y="5"/>
                    <a:pt x="37" y="4"/>
                    <a:pt x="36" y="4"/>
                  </a:cubicBezTo>
                  <a:cubicBezTo>
                    <a:pt x="36" y="4"/>
                    <a:pt x="36" y="4"/>
                    <a:pt x="36" y="3"/>
                  </a:cubicBezTo>
                  <a:cubicBezTo>
                    <a:pt x="36" y="3"/>
                    <a:pt x="36" y="3"/>
                    <a:pt x="36" y="3"/>
                  </a:cubicBezTo>
                  <a:cubicBezTo>
                    <a:pt x="36" y="2"/>
                    <a:pt x="36" y="2"/>
                    <a:pt x="35" y="2"/>
                  </a:cubicBezTo>
                  <a:cubicBezTo>
                    <a:pt x="35" y="2"/>
                    <a:pt x="35" y="2"/>
                    <a:pt x="35" y="2"/>
                  </a:cubicBezTo>
                  <a:cubicBezTo>
                    <a:pt x="35" y="2"/>
                    <a:pt x="34" y="2"/>
                    <a:pt x="34" y="2"/>
                  </a:cubicBezTo>
                  <a:cubicBezTo>
                    <a:pt x="34" y="2"/>
                    <a:pt x="33" y="2"/>
                    <a:pt x="33" y="2"/>
                  </a:cubicBezTo>
                  <a:cubicBezTo>
                    <a:pt x="33" y="2"/>
                    <a:pt x="33" y="2"/>
                    <a:pt x="33" y="1"/>
                  </a:cubicBezTo>
                  <a:cubicBezTo>
                    <a:pt x="33" y="1"/>
                    <a:pt x="33" y="1"/>
                    <a:pt x="33" y="1"/>
                  </a:cubicBezTo>
                  <a:cubicBezTo>
                    <a:pt x="33" y="1"/>
                    <a:pt x="33" y="0"/>
                    <a:pt x="33" y="0"/>
                  </a:cubicBezTo>
                  <a:cubicBezTo>
                    <a:pt x="33" y="0"/>
                    <a:pt x="32" y="0"/>
                    <a:pt x="32" y="0"/>
                  </a:cubicBezTo>
                  <a:cubicBezTo>
                    <a:pt x="32" y="0"/>
                    <a:pt x="31" y="0"/>
                    <a:pt x="31" y="0"/>
                  </a:cubicBezTo>
                  <a:cubicBezTo>
                    <a:pt x="31" y="0"/>
                    <a:pt x="31" y="1"/>
                    <a:pt x="31" y="1"/>
                  </a:cubicBezTo>
                  <a:cubicBezTo>
                    <a:pt x="31" y="1"/>
                    <a:pt x="30" y="1"/>
                    <a:pt x="30" y="1"/>
                  </a:cubicBezTo>
                  <a:cubicBezTo>
                    <a:pt x="30" y="1"/>
                    <a:pt x="29" y="1"/>
                    <a:pt x="28" y="1"/>
                  </a:cubicBezTo>
                  <a:cubicBezTo>
                    <a:pt x="28" y="1"/>
                    <a:pt x="28" y="1"/>
                    <a:pt x="27" y="1"/>
                  </a:cubicBezTo>
                  <a:cubicBezTo>
                    <a:pt x="27" y="1"/>
                    <a:pt x="26" y="1"/>
                    <a:pt x="26" y="1"/>
                  </a:cubicBezTo>
                  <a:cubicBezTo>
                    <a:pt x="26" y="1"/>
                    <a:pt x="25" y="1"/>
                    <a:pt x="25" y="1"/>
                  </a:cubicBezTo>
                  <a:cubicBezTo>
                    <a:pt x="24" y="1"/>
                    <a:pt x="24" y="1"/>
                    <a:pt x="23" y="2"/>
                  </a:cubicBezTo>
                  <a:cubicBezTo>
                    <a:pt x="23" y="2"/>
                    <a:pt x="22" y="2"/>
                    <a:pt x="22" y="2"/>
                  </a:cubicBezTo>
                  <a:cubicBezTo>
                    <a:pt x="21" y="2"/>
                    <a:pt x="21" y="2"/>
                    <a:pt x="20" y="2"/>
                  </a:cubicBezTo>
                  <a:cubicBezTo>
                    <a:pt x="20" y="2"/>
                    <a:pt x="20" y="2"/>
                    <a:pt x="20" y="3"/>
                  </a:cubicBezTo>
                  <a:cubicBezTo>
                    <a:pt x="19" y="3"/>
                    <a:pt x="19" y="3"/>
                    <a:pt x="19" y="3"/>
                  </a:cubicBezTo>
                  <a:cubicBezTo>
                    <a:pt x="19" y="4"/>
                    <a:pt x="19" y="4"/>
                    <a:pt x="19" y="4"/>
                  </a:cubicBezTo>
                  <a:cubicBezTo>
                    <a:pt x="19" y="4"/>
                    <a:pt x="18" y="4"/>
                    <a:pt x="18" y="5"/>
                  </a:cubicBezTo>
                  <a:cubicBezTo>
                    <a:pt x="18" y="5"/>
                    <a:pt x="18" y="5"/>
                    <a:pt x="17" y="5"/>
                  </a:cubicBezTo>
                  <a:cubicBezTo>
                    <a:pt x="17" y="5"/>
                    <a:pt x="17" y="5"/>
                    <a:pt x="17" y="5"/>
                  </a:cubicBezTo>
                  <a:cubicBezTo>
                    <a:pt x="16" y="5"/>
                    <a:pt x="16" y="4"/>
                    <a:pt x="16" y="4"/>
                  </a:cubicBezTo>
                  <a:cubicBezTo>
                    <a:pt x="16" y="4"/>
                    <a:pt x="15" y="4"/>
                    <a:pt x="15" y="4"/>
                  </a:cubicBezTo>
                  <a:cubicBezTo>
                    <a:pt x="15" y="4"/>
                    <a:pt x="15" y="4"/>
                    <a:pt x="14" y="5"/>
                  </a:cubicBezTo>
                  <a:cubicBezTo>
                    <a:pt x="14" y="5"/>
                    <a:pt x="14" y="5"/>
                    <a:pt x="14" y="5"/>
                  </a:cubicBezTo>
                  <a:cubicBezTo>
                    <a:pt x="13" y="5"/>
                    <a:pt x="13" y="4"/>
                    <a:pt x="13" y="4"/>
                  </a:cubicBezTo>
                  <a:cubicBezTo>
                    <a:pt x="12" y="4"/>
                    <a:pt x="12" y="4"/>
                    <a:pt x="12" y="4"/>
                  </a:cubicBezTo>
                  <a:cubicBezTo>
                    <a:pt x="12" y="4"/>
                    <a:pt x="12" y="5"/>
                    <a:pt x="12" y="5"/>
                  </a:cubicBezTo>
                  <a:cubicBezTo>
                    <a:pt x="11" y="5"/>
                    <a:pt x="11" y="5"/>
                    <a:pt x="12" y="6"/>
                  </a:cubicBezTo>
                  <a:cubicBezTo>
                    <a:pt x="12" y="6"/>
                    <a:pt x="12" y="6"/>
                    <a:pt x="12" y="6"/>
                  </a:cubicBezTo>
                  <a:cubicBezTo>
                    <a:pt x="12" y="6"/>
                    <a:pt x="13" y="6"/>
                    <a:pt x="13" y="6"/>
                  </a:cubicBezTo>
                  <a:cubicBezTo>
                    <a:pt x="13" y="6"/>
                    <a:pt x="13" y="6"/>
                    <a:pt x="13" y="6"/>
                  </a:cubicBezTo>
                  <a:cubicBezTo>
                    <a:pt x="13" y="6"/>
                    <a:pt x="13" y="7"/>
                    <a:pt x="13" y="7"/>
                  </a:cubicBezTo>
                  <a:cubicBezTo>
                    <a:pt x="13" y="7"/>
                    <a:pt x="12" y="7"/>
                    <a:pt x="12" y="7"/>
                  </a:cubicBezTo>
                  <a:cubicBezTo>
                    <a:pt x="12" y="7"/>
                    <a:pt x="11" y="7"/>
                    <a:pt x="11" y="7"/>
                  </a:cubicBezTo>
                  <a:cubicBezTo>
                    <a:pt x="11" y="7"/>
                    <a:pt x="10" y="7"/>
                    <a:pt x="10" y="7"/>
                  </a:cubicBezTo>
                  <a:cubicBezTo>
                    <a:pt x="10" y="7"/>
                    <a:pt x="10" y="7"/>
                    <a:pt x="10" y="7"/>
                  </a:cubicBezTo>
                  <a:cubicBezTo>
                    <a:pt x="10" y="7"/>
                    <a:pt x="10" y="8"/>
                    <a:pt x="10" y="8"/>
                  </a:cubicBezTo>
                  <a:cubicBezTo>
                    <a:pt x="10" y="8"/>
                    <a:pt x="11" y="8"/>
                    <a:pt x="11" y="8"/>
                  </a:cubicBezTo>
                  <a:cubicBezTo>
                    <a:pt x="11" y="8"/>
                    <a:pt x="11" y="8"/>
                    <a:pt x="11" y="8"/>
                  </a:cubicBezTo>
                  <a:cubicBezTo>
                    <a:pt x="11" y="8"/>
                    <a:pt x="11" y="8"/>
                    <a:pt x="11" y="8"/>
                  </a:cubicBezTo>
                  <a:cubicBezTo>
                    <a:pt x="11" y="8"/>
                    <a:pt x="11" y="9"/>
                    <a:pt x="11" y="9"/>
                  </a:cubicBezTo>
                  <a:cubicBezTo>
                    <a:pt x="11" y="9"/>
                    <a:pt x="10" y="8"/>
                    <a:pt x="10" y="8"/>
                  </a:cubicBezTo>
                  <a:cubicBezTo>
                    <a:pt x="10" y="8"/>
                    <a:pt x="10" y="8"/>
                    <a:pt x="9" y="8"/>
                  </a:cubicBezTo>
                  <a:cubicBezTo>
                    <a:pt x="9" y="8"/>
                    <a:pt x="9" y="9"/>
                    <a:pt x="9" y="9"/>
                  </a:cubicBezTo>
                  <a:cubicBezTo>
                    <a:pt x="8" y="9"/>
                    <a:pt x="8" y="8"/>
                    <a:pt x="8" y="8"/>
                  </a:cubicBezTo>
                  <a:cubicBezTo>
                    <a:pt x="7" y="8"/>
                    <a:pt x="7" y="8"/>
                    <a:pt x="7" y="8"/>
                  </a:cubicBezTo>
                  <a:cubicBezTo>
                    <a:pt x="7" y="8"/>
                    <a:pt x="6" y="8"/>
                    <a:pt x="6" y="8"/>
                  </a:cubicBezTo>
                  <a:cubicBezTo>
                    <a:pt x="6" y="8"/>
                    <a:pt x="6" y="8"/>
                    <a:pt x="6" y="8"/>
                  </a:cubicBezTo>
                  <a:cubicBezTo>
                    <a:pt x="6" y="8"/>
                    <a:pt x="6" y="8"/>
                    <a:pt x="6" y="8"/>
                  </a:cubicBezTo>
                  <a:cubicBezTo>
                    <a:pt x="6" y="8"/>
                    <a:pt x="6" y="9"/>
                    <a:pt x="6" y="9"/>
                  </a:cubicBezTo>
                  <a:cubicBezTo>
                    <a:pt x="6" y="9"/>
                    <a:pt x="5" y="8"/>
                    <a:pt x="5" y="8"/>
                  </a:cubicBezTo>
                  <a:cubicBezTo>
                    <a:pt x="5" y="8"/>
                    <a:pt x="4" y="8"/>
                    <a:pt x="4" y="8"/>
                  </a:cubicBezTo>
                  <a:cubicBezTo>
                    <a:pt x="4" y="8"/>
                    <a:pt x="3" y="8"/>
                    <a:pt x="3" y="8"/>
                  </a:cubicBezTo>
                  <a:cubicBezTo>
                    <a:pt x="3" y="8"/>
                    <a:pt x="2" y="9"/>
                    <a:pt x="2" y="9"/>
                  </a:cubicBezTo>
                  <a:cubicBezTo>
                    <a:pt x="2" y="9"/>
                    <a:pt x="1" y="9"/>
                    <a:pt x="1" y="9"/>
                  </a:cubicBezTo>
                  <a:cubicBezTo>
                    <a:pt x="1" y="9"/>
                    <a:pt x="1" y="10"/>
                    <a:pt x="0" y="10"/>
                  </a:cubicBezTo>
                  <a:cubicBezTo>
                    <a:pt x="0" y="10"/>
                    <a:pt x="0" y="11"/>
                    <a:pt x="0" y="11"/>
                  </a:cubicBezTo>
                  <a:cubicBezTo>
                    <a:pt x="0" y="11"/>
                    <a:pt x="0" y="12"/>
                    <a:pt x="0" y="12"/>
                  </a:cubicBezTo>
                  <a:cubicBezTo>
                    <a:pt x="0" y="12"/>
                    <a:pt x="0" y="12"/>
                    <a:pt x="0" y="12"/>
                  </a:cubicBezTo>
                  <a:cubicBezTo>
                    <a:pt x="0" y="13"/>
                    <a:pt x="1" y="13"/>
                    <a:pt x="1" y="13"/>
                  </a:cubicBezTo>
                  <a:cubicBezTo>
                    <a:pt x="1" y="13"/>
                    <a:pt x="2" y="12"/>
                    <a:pt x="2" y="12"/>
                  </a:cubicBezTo>
                  <a:cubicBezTo>
                    <a:pt x="2" y="12"/>
                    <a:pt x="2" y="12"/>
                    <a:pt x="2" y="12"/>
                  </a:cubicBezTo>
                  <a:cubicBezTo>
                    <a:pt x="2" y="12"/>
                    <a:pt x="2" y="13"/>
                    <a:pt x="2" y="13"/>
                  </a:cubicBezTo>
                  <a:cubicBezTo>
                    <a:pt x="2" y="13"/>
                    <a:pt x="2" y="13"/>
                    <a:pt x="2" y="14"/>
                  </a:cubicBezTo>
                  <a:cubicBezTo>
                    <a:pt x="2" y="14"/>
                    <a:pt x="2" y="14"/>
                    <a:pt x="2" y="15"/>
                  </a:cubicBezTo>
                  <a:cubicBezTo>
                    <a:pt x="2" y="15"/>
                    <a:pt x="2" y="15"/>
                    <a:pt x="2" y="15"/>
                  </a:cubicBezTo>
                  <a:cubicBezTo>
                    <a:pt x="2" y="16"/>
                    <a:pt x="2" y="16"/>
                    <a:pt x="2" y="16"/>
                  </a:cubicBezTo>
                  <a:cubicBezTo>
                    <a:pt x="2" y="17"/>
                    <a:pt x="2" y="17"/>
                    <a:pt x="2" y="17"/>
                  </a:cubicBezTo>
                  <a:cubicBezTo>
                    <a:pt x="2" y="17"/>
                    <a:pt x="2" y="18"/>
                    <a:pt x="2" y="18"/>
                  </a:cubicBezTo>
                  <a:cubicBezTo>
                    <a:pt x="2" y="18"/>
                    <a:pt x="3" y="18"/>
                    <a:pt x="3" y="18"/>
                  </a:cubicBezTo>
                  <a:cubicBezTo>
                    <a:pt x="3" y="18"/>
                    <a:pt x="3" y="18"/>
                    <a:pt x="2" y="18"/>
                  </a:cubicBezTo>
                  <a:cubicBezTo>
                    <a:pt x="2" y="18"/>
                    <a:pt x="2" y="18"/>
                    <a:pt x="2" y="18"/>
                  </a:cubicBezTo>
                  <a:cubicBezTo>
                    <a:pt x="2" y="18"/>
                    <a:pt x="2" y="19"/>
                    <a:pt x="2" y="19"/>
                  </a:cubicBezTo>
                  <a:cubicBezTo>
                    <a:pt x="1" y="19"/>
                    <a:pt x="1" y="19"/>
                    <a:pt x="1" y="19"/>
                  </a:cubicBezTo>
                  <a:cubicBezTo>
                    <a:pt x="1" y="18"/>
                    <a:pt x="1" y="18"/>
                    <a:pt x="1" y="18"/>
                  </a:cubicBezTo>
                  <a:cubicBezTo>
                    <a:pt x="1" y="18"/>
                    <a:pt x="1" y="17"/>
                    <a:pt x="1" y="17"/>
                  </a:cubicBezTo>
                  <a:cubicBezTo>
                    <a:pt x="0" y="17"/>
                    <a:pt x="0" y="18"/>
                    <a:pt x="0" y="18"/>
                  </a:cubicBezTo>
                  <a:cubicBezTo>
                    <a:pt x="0" y="18"/>
                    <a:pt x="0" y="19"/>
                    <a:pt x="0" y="19"/>
                  </a:cubicBezTo>
                  <a:cubicBezTo>
                    <a:pt x="0" y="19"/>
                    <a:pt x="0" y="19"/>
                    <a:pt x="0" y="19"/>
                  </a:cubicBezTo>
                  <a:cubicBezTo>
                    <a:pt x="0" y="19"/>
                    <a:pt x="0" y="20"/>
                    <a:pt x="0" y="20"/>
                  </a:cubicBezTo>
                  <a:cubicBezTo>
                    <a:pt x="0" y="20"/>
                    <a:pt x="0" y="20"/>
                    <a:pt x="0" y="20"/>
                  </a:cubicBezTo>
                  <a:cubicBezTo>
                    <a:pt x="1" y="20"/>
                    <a:pt x="1" y="20"/>
                    <a:pt x="1" y="20"/>
                  </a:cubicBezTo>
                  <a:cubicBezTo>
                    <a:pt x="2" y="20"/>
                    <a:pt x="2" y="20"/>
                    <a:pt x="3" y="20"/>
                  </a:cubicBezTo>
                  <a:cubicBezTo>
                    <a:pt x="3" y="21"/>
                    <a:pt x="3" y="21"/>
                    <a:pt x="3" y="21"/>
                  </a:cubicBezTo>
                  <a:cubicBezTo>
                    <a:pt x="3" y="21"/>
                    <a:pt x="3" y="22"/>
                    <a:pt x="3" y="22"/>
                  </a:cubicBezTo>
                  <a:cubicBezTo>
                    <a:pt x="3" y="22"/>
                    <a:pt x="3" y="22"/>
                    <a:pt x="3" y="22"/>
                  </a:cubicBezTo>
                  <a:cubicBezTo>
                    <a:pt x="3" y="23"/>
                    <a:pt x="3" y="23"/>
                    <a:pt x="3" y="24"/>
                  </a:cubicBezTo>
                  <a:cubicBezTo>
                    <a:pt x="3" y="24"/>
                    <a:pt x="4" y="24"/>
                    <a:pt x="4" y="24"/>
                  </a:cubicBezTo>
                  <a:cubicBezTo>
                    <a:pt x="4" y="24"/>
                    <a:pt x="5" y="24"/>
                    <a:pt x="5" y="24"/>
                  </a:cubicBezTo>
                  <a:cubicBezTo>
                    <a:pt x="5" y="24"/>
                    <a:pt x="5" y="25"/>
                    <a:pt x="5" y="25"/>
                  </a:cubicBezTo>
                  <a:cubicBezTo>
                    <a:pt x="5" y="25"/>
                    <a:pt x="4" y="25"/>
                    <a:pt x="4" y="25"/>
                  </a:cubicBezTo>
                  <a:cubicBezTo>
                    <a:pt x="4" y="25"/>
                    <a:pt x="4" y="25"/>
                    <a:pt x="4" y="25"/>
                  </a:cubicBezTo>
                  <a:cubicBezTo>
                    <a:pt x="4" y="25"/>
                    <a:pt x="4" y="26"/>
                    <a:pt x="4" y="26"/>
                  </a:cubicBezTo>
                  <a:cubicBezTo>
                    <a:pt x="4" y="26"/>
                    <a:pt x="5" y="26"/>
                    <a:pt x="5" y="25"/>
                  </a:cubicBezTo>
                  <a:cubicBezTo>
                    <a:pt x="5" y="25"/>
                    <a:pt x="6" y="25"/>
                    <a:pt x="6" y="25"/>
                  </a:cubicBezTo>
                  <a:cubicBezTo>
                    <a:pt x="6" y="25"/>
                    <a:pt x="6" y="25"/>
                    <a:pt x="6" y="25"/>
                  </a:cubicBezTo>
                  <a:cubicBezTo>
                    <a:pt x="6" y="25"/>
                    <a:pt x="6" y="26"/>
                    <a:pt x="6" y="26"/>
                  </a:cubicBezTo>
                  <a:cubicBezTo>
                    <a:pt x="6" y="26"/>
                    <a:pt x="6" y="26"/>
                    <a:pt x="6" y="26"/>
                  </a:cubicBezTo>
                  <a:cubicBezTo>
                    <a:pt x="6" y="26"/>
                    <a:pt x="5" y="26"/>
                    <a:pt x="5" y="26"/>
                  </a:cubicBezTo>
                  <a:cubicBezTo>
                    <a:pt x="5" y="26"/>
                    <a:pt x="4" y="27"/>
                    <a:pt x="4" y="27"/>
                  </a:cubicBezTo>
                  <a:cubicBezTo>
                    <a:pt x="4" y="27"/>
                    <a:pt x="4" y="27"/>
                    <a:pt x="4" y="27"/>
                  </a:cubicBezTo>
                  <a:cubicBezTo>
                    <a:pt x="4" y="27"/>
                    <a:pt x="5" y="27"/>
                    <a:pt x="5" y="27"/>
                  </a:cubicBezTo>
                  <a:cubicBezTo>
                    <a:pt x="5" y="27"/>
                    <a:pt x="5" y="27"/>
                    <a:pt x="6" y="27"/>
                  </a:cubicBezTo>
                  <a:cubicBezTo>
                    <a:pt x="6" y="27"/>
                    <a:pt x="5" y="27"/>
                    <a:pt x="5" y="27"/>
                  </a:cubicBezTo>
                  <a:cubicBezTo>
                    <a:pt x="5" y="28"/>
                    <a:pt x="6" y="27"/>
                    <a:pt x="6" y="27"/>
                  </a:cubicBezTo>
                  <a:cubicBezTo>
                    <a:pt x="6" y="27"/>
                    <a:pt x="6" y="27"/>
                    <a:pt x="6" y="27"/>
                  </a:cubicBezTo>
                  <a:cubicBezTo>
                    <a:pt x="7" y="27"/>
                    <a:pt x="7" y="27"/>
                    <a:pt x="7" y="27"/>
                  </a:cubicBezTo>
                  <a:cubicBezTo>
                    <a:pt x="7" y="27"/>
                    <a:pt x="7" y="27"/>
                    <a:pt x="8" y="27"/>
                  </a:cubicBezTo>
                  <a:cubicBezTo>
                    <a:pt x="8" y="27"/>
                    <a:pt x="8" y="28"/>
                    <a:pt x="8" y="28"/>
                  </a:cubicBezTo>
                  <a:cubicBezTo>
                    <a:pt x="8" y="28"/>
                    <a:pt x="8" y="28"/>
                    <a:pt x="9" y="28"/>
                  </a:cubicBezTo>
                  <a:cubicBezTo>
                    <a:pt x="9" y="28"/>
                    <a:pt x="9" y="27"/>
                    <a:pt x="9" y="27"/>
                  </a:cubicBezTo>
                  <a:cubicBezTo>
                    <a:pt x="9" y="27"/>
                    <a:pt x="9" y="27"/>
                    <a:pt x="9" y="27"/>
                  </a:cubicBezTo>
                  <a:cubicBezTo>
                    <a:pt x="10" y="27"/>
                    <a:pt x="10" y="28"/>
                    <a:pt x="10" y="28"/>
                  </a:cubicBezTo>
                  <a:cubicBezTo>
                    <a:pt x="10" y="28"/>
                    <a:pt x="10" y="29"/>
                    <a:pt x="10" y="29"/>
                  </a:cubicBezTo>
                  <a:cubicBezTo>
                    <a:pt x="10" y="29"/>
                    <a:pt x="10" y="29"/>
                    <a:pt x="10" y="29"/>
                  </a:cubicBezTo>
                  <a:cubicBezTo>
                    <a:pt x="11" y="30"/>
                    <a:pt x="11" y="30"/>
                    <a:pt x="11" y="30"/>
                  </a:cubicBezTo>
                  <a:cubicBezTo>
                    <a:pt x="12" y="30"/>
                    <a:pt x="12" y="30"/>
                    <a:pt x="12" y="30"/>
                  </a:cubicBezTo>
                  <a:cubicBezTo>
                    <a:pt x="13" y="29"/>
                    <a:pt x="13" y="29"/>
                    <a:pt x="13" y="29"/>
                  </a:cubicBezTo>
                  <a:cubicBezTo>
                    <a:pt x="13" y="29"/>
                    <a:pt x="13" y="29"/>
                    <a:pt x="14" y="29"/>
                  </a:cubicBezTo>
                  <a:cubicBezTo>
                    <a:pt x="14" y="29"/>
                    <a:pt x="14" y="29"/>
                    <a:pt x="14" y="29"/>
                  </a:cubicBezTo>
                  <a:cubicBezTo>
                    <a:pt x="14" y="30"/>
                    <a:pt x="14" y="30"/>
                    <a:pt x="14" y="30"/>
                  </a:cubicBezTo>
                  <a:cubicBezTo>
                    <a:pt x="14" y="29"/>
                    <a:pt x="14" y="29"/>
                    <a:pt x="15" y="29"/>
                  </a:cubicBezTo>
                  <a:cubicBezTo>
                    <a:pt x="15" y="29"/>
                    <a:pt x="15" y="28"/>
                    <a:pt x="15" y="28"/>
                  </a:cubicBezTo>
                  <a:cubicBezTo>
                    <a:pt x="15" y="27"/>
                    <a:pt x="15" y="27"/>
                    <a:pt x="15" y="27"/>
                  </a:cubicBezTo>
                  <a:cubicBezTo>
                    <a:pt x="15" y="27"/>
                    <a:pt x="16" y="27"/>
                    <a:pt x="16" y="27"/>
                  </a:cubicBezTo>
                  <a:cubicBezTo>
                    <a:pt x="16" y="27"/>
                    <a:pt x="17" y="27"/>
                    <a:pt x="17" y="27"/>
                  </a:cubicBezTo>
                  <a:cubicBezTo>
                    <a:pt x="18" y="27"/>
                    <a:pt x="18" y="28"/>
                    <a:pt x="18" y="28"/>
                  </a:cubicBezTo>
                  <a:cubicBezTo>
                    <a:pt x="19" y="28"/>
                    <a:pt x="19" y="28"/>
                    <a:pt x="20" y="28"/>
                  </a:cubicBezTo>
                  <a:cubicBezTo>
                    <a:pt x="20" y="28"/>
                    <a:pt x="20" y="28"/>
                    <a:pt x="21" y="29"/>
                  </a:cubicBezTo>
                  <a:cubicBezTo>
                    <a:pt x="21" y="29"/>
                    <a:pt x="21" y="29"/>
                    <a:pt x="21" y="30"/>
                  </a:cubicBezTo>
                  <a:cubicBezTo>
                    <a:pt x="22" y="30"/>
                    <a:pt x="22" y="30"/>
                    <a:pt x="22" y="30"/>
                  </a:cubicBezTo>
                  <a:cubicBezTo>
                    <a:pt x="22" y="30"/>
                    <a:pt x="23" y="30"/>
                    <a:pt x="23" y="30"/>
                  </a:cubicBezTo>
                  <a:cubicBezTo>
                    <a:pt x="24" y="30"/>
                    <a:pt x="24" y="30"/>
                    <a:pt x="25" y="30"/>
                  </a:cubicBezTo>
                  <a:cubicBezTo>
                    <a:pt x="25" y="30"/>
                    <a:pt x="26" y="30"/>
                    <a:pt x="26" y="30"/>
                  </a:cubicBezTo>
                  <a:cubicBezTo>
                    <a:pt x="26" y="30"/>
                    <a:pt x="27" y="30"/>
                    <a:pt x="27" y="30"/>
                  </a:cubicBezTo>
                  <a:cubicBezTo>
                    <a:pt x="27" y="30"/>
                    <a:pt x="27" y="30"/>
                    <a:pt x="27" y="30"/>
                  </a:cubicBezTo>
                  <a:cubicBezTo>
                    <a:pt x="28" y="29"/>
                    <a:pt x="28" y="29"/>
                    <a:pt x="28" y="29"/>
                  </a:cubicBezTo>
                  <a:cubicBezTo>
                    <a:pt x="28" y="29"/>
                    <a:pt x="28" y="28"/>
                    <a:pt x="28" y="28"/>
                  </a:cubicBezTo>
                  <a:cubicBezTo>
                    <a:pt x="28" y="28"/>
                    <a:pt x="29" y="28"/>
                    <a:pt x="29" y="28"/>
                  </a:cubicBezTo>
                  <a:cubicBezTo>
                    <a:pt x="29" y="28"/>
                    <a:pt x="29" y="28"/>
                    <a:pt x="30" y="28"/>
                  </a:cubicBezTo>
                  <a:cubicBezTo>
                    <a:pt x="30" y="28"/>
                    <a:pt x="30" y="27"/>
                    <a:pt x="30" y="27"/>
                  </a:cubicBezTo>
                  <a:cubicBezTo>
                    <a:pt x="30" y="27"/>
                    <a:pt x="31" y="27"/>
                    <a:pt x="31" y="28"/>
                  </a:cubicBezTo>
                  <a:cubicBezTo>
                    <a:pt x="31" y="28"/>
                    <a:pt x="31" y="28"/>
                    <a:pt x="31" y="28"/>
                  </a:cubicBezTo>
                  <a:cubicBezTo>
                    <a:pt x="31" y="28"/>
                    <a:pt x="32" y="28"/>
                    <a:pt x="32" y="28"/>
                  </a:cubicBezTo>
                  <a:cubicBezTo>
                    <a:pt x="32" y="29"/>
                    <a:pt x="32" y="29"/>
                    <a:pt x="33" y="29"/>
                  </a:cubicBezTo>
                  <a:cubicBezTo>
                    <a:pt x="33" y="29"/>
                    <a:pt x="33" y="29"/>
                    <a:pt x="33" y="29"/>
                  </a:cubicBezTo>
                  <a:cubicBezTo>
                    <a:pt x="33" y="29"/>
                    <a:pt x="33" y="28"/>
                    <a:pt x="33" y="28"/>
                  </a:cubicBezTo>
                  <a:cubicBezTo>
                    <a:pt x="33" y="28"/>
                    <a:pt x="33" y="28"/>
                    <a:pt x="33" y="27"/>
                  </a:cubicBezTo>
                  <a:cubicBezTo>
                    <a:pt x="34" y="27"/>
                    <a:pt x="34" y="27"/>
                    <a:pt x="34" y="27"/>
                  </a:cubicBezTo>
                  <a:cubicBezTo>
                    <a:pt x="34" y="27"/>
                    <a:pt x="34" y="27"/>
                    <a:pt x="34" y="27"/>
                  </a:cubicBezTo>
                  <a:cubicBezTo>
                    <a:pt x="35" y="27"/>
                    <a:pt x="35" y="28"/>
                    <a:pt x="35" y="28"/>
                  </a:cubicBezTo>
                  <a:cubicBezTo>
                    <a:pt x="34" y="28"/>
                    <a:pt x="34" y="28"/>
                    <a:pt x="34" y="28"/>
                  </a:cubicBezTo>
                  <a:cubicBezTo>
                    <a:pt x="34" y="29"/>
                    <a:pt x="34" y="29"/>
                    <a:pt x="34" y="29"/>
                  </a:cubicBezTo>
                  <a:cubicBezTo>
                    <a:pt x="34" y="29"/>
                    <a:pt x="33" y="29"/>
                    <a:pt x="33" y="29"/>
                  </a:cubicBezTo>
                  <a:cubicBezTo>
                    <a:pt x="33" y="29"/>
                    <a:pt x="34" y="30"/>
                    <a:pt x="34" y="30"/>
                  </a:cubicBezTo>
                  <a:cubicBezTo>
                    <a:pt x="34" y="30"/>
                    <a:pt x="34" y="30"/>
                    <a:pt x="34" y="31"/>
                  </a:cubicBezTo>
                  <a:cubicBezTo>
                    <a:pt x="34" y="31"/>
                    <a:pt x="34" y="31"/>
                    <a:pt x="34" y="31"/>
                  </a:cubicBezTo>
                  <a:cubicBezTo>
                    <a:pt x="34" y="31"/>
                    <a:pt x="34" y="31"/>
                    <a:pt x="34" y="31"/>
                  </a:cubicBezTo>
                  <a:cubicBezTo>
                    <a:pt x="34" y="31"/>
                    <a:pt x="34" y="32"/>
                    <a:pt x="34" y="32"/>
                  </a:cubicBezTo>
                  <a:cubicBezTo>
                    <a:pt x="35" y="32"/>
                    <a:pt x="35" y="32"/>
                    <a:pt x="35" y="32"/>
                  </a:cubicBezTo>
                  <a:cubicBezTo>
                    <a:pt x="36" y="32"/>
                    <a:pt x="36" y="31"/>
                    <a:pt x="36" y="31"/>
                  </a:cubicBezTo>
                  <a:cubicBezTo>
                    <a:pt x="36" y="31"/>
                    <a:pt x="36" y="31"/>
                    <a:pt x="36" y="31"/>
                  </a:cubicBezTo>
                  <a:cubicBezTo>
                    <a:pt x="37" y="31"/>
                    <a:pt x="37" y="31"/>
                    <a:pt x="37" y="31"/>
                  </a:cubicBezTo>
                  <a:cubicBezTo>
                    <a:pt x="37" y="31"/>
                    <a:pt x="37" y="30"/>
                    <a:pt x="37" y="30"/>
                  </a:cubicBezTo>
                  <a:cubicBezTo>
                    <a:pt x="37" y="30"/>
                    <a:pt x="37" y="29"/>
                    <a:pt x="37" y="29"/>
                  </a:cubicBezTo>
                  <a:cubicBezTo>
                    <a:pt x="37" y="29"/>
                    <a:pt x="37" y="28"/>
                    <a:pt x="37" y="28"/>
                  </a:cubicBezTo>
                  <a:cubicBezTo>
                    <a:pt x="37" y="27"/>
                    <a:pt x="38" y="27"/>
                    <a:pt x="38" y="27"/>
                  </a:cubicBezTo>
                  <a:cubicBezTo>
                    <a:pt x="38" y="27"/>
                    <a:pt x="38" y="27"/>
                    <a:pt x="38" y="28"/>
                  </a:cubicBezTo>
                  <a:cubicBezTo>
                    <a:pt x="38" y="28"/>
                    <a:pt x="39" y="28"/>
                    <a:pt x="39" y="28"/>
                  </a:cubicBezTo>
                  <a:cubicBezTo>
                    <a:pt x="39" y="29"/>
                    <a:pt x="40" y="29"/>
                    <a:pt x="40" y="29"/>
                  </a:cubicBezTo>
                  <a:cubicBezTo>
                    <a:pt x="40" y="29"/>
                    <a:pt x="41" y="28"/>
                    <a:pt x="41" y="28"/>
                  </a:cubicBezTo>
                  <a:cubicBezTo>
                    <a:pt x="41" y="28"/>
                    <a:pt x="42" y="28"/>
                    <a:pt x="42" y="28"/>
                  </a:cubicBezTo>
                  <a:cubicBezTo>
                    <a:pt x="42" y="27"/>
                    <a:pt x="43" y="27"/>
                    <a:pt x="43" y="27"/>
                  </a:cubicBezTo>
                  <a:cubicBezTo>
                    <a:pt x="43" y="27"/>
                    <a:pt x="44" y="27"/>
                    <a:pt x="44" y="27"/>
                  </a:cubicBezTo>
                  <a:cubicBezTo>
                    <a:pt x="44" y="27"/>
                    <a:pt x="45" y="28"/>
                    <a:pt x="45" y="28"/>
                  </a:cubicBezTo>
                  <a:cubicBezTo>
                    <a:pt x="46" y="28"/>
                    <a:pt x="46" y="28"/>
                    <a:pt x="46" y="28"/>
                  </a:cubicBezTo>
                  <a:cubicBezTo>
                    <a:pt x="47" y="28"/>
                    <a:pt x="47" y="28"/>
                    <a:pt x="48" y="28"/>
                  </a:cubicBezTo>
                  <a:cubicBezTo>
                    <a:pt x="48" y="28"/>
                    <a:pt x="49" y="27"/>
                    <a:pt x="50" y="27"/>
                  </a:cubicBezTo>
                  <a:cubicBezTo>
                    <a:pt x="50" y="27"/>
                    <a:pt x="51" y="26"/>
                    <a:pt x="51" y="26"/>
                  </a:cubicBezTo>
                  <a:cubicBezTo>
                    <a:pt x="52" y="26"/>
                    <a:pt x="52" y="26"/>
                    <a:pt x="53" y="26"/>
                  </a:cubicBezTo>
                  <a:cubicBezTo>
                    <a:pt x="53" y="26"/>
                    <a:pt x="54" y="26"/>
                    <a:pt x="55" y="26"/>
                  </a:cubicBezTo>
                  <a:cubicBezTo>
                    <a:pt x="55" y="26"/>
                    <a:pt x="56" y="25"/>
                    <a:pt x="56" y="25"/>
                  </a:cubicBezTo>
                  <a:cubicBezTo>
                    <a:pt x="57" y="25"/>
                    <a:pt x="58" y="25"/>
                    <a:pt x="58" y="25"/>
                  </a:cubicBezTo>
                  <a:cubicBezTo>
                    <a:pt x="58" y="25"/>
                    <a:pt x="59" y="25"/>
                    <a:pt x="59" y="25"/>
                  </a:cubicBezTo>
                  <a:cubicBezTo>
                    <a:pt x="59" y="25"/>
                    <a:pt x="59" y="25"/>
                    <a:pt x="59" y="25"/>
                  </a:cubicBezTo>
                  <a:cubicBezTo>
                    <a:pt x="59" y="25"/>
                    <a:pt x="59" y="24"/>
                    <a:pt x="60" y="24"/>
                  </a:cubicBezTo>
                  <a:cubicBezTo>
                    <a:pt x="60" y="24"/>
                    <a:pt x="60" y="24"/>
                    <a:pt x="61" y="24"/>
                  </a:cubicBezTo>
                  <a:cubicBezTo>
                    <a:pt x="61" y="24"/>
                    <a:pt x="61" y="24"/>
                    <a:pt x="62" y="24"/>
                  </a:cubicBezTo>
                  <a:cubicBezTo>
                    <a:pt x="62" y="24"/>
                    <a:pt x="63" y="24"/>
                    <a:pt x="63" y="24"/>
                  </a:cubicBezTo>
                  <a:cubicBezTo>
                    <a:pt x="63" y="24"/>
                    <a:pt x="64" y="24"/>
                    <a:pt x="64" y="24"/>
                  </a:cubicBezTo>
                  <a:cubicBezTo>
                    <a:pt x="64" y="24"/>
                    <a:pt x="64" y="24"/>
                    <a:pt x="64" y="25"/>
                  </a:cubicBezTo>
                  <a:cubicBezTo>
                    <a:pt x="64" y="25"/>
                    <a:pt x="64" y="25"/>
                    <a:pt x="64" y="25"/>
                  </a:cubicBezTo>
                  <a:cubicBezTo>
                    <a:pt x="64" y="25"/>
                    <a:pt x="64" y="26"/>
                    <a:pt x="65" y="26"/>
                  </a:cubicBezTo>
                  <a:cubicBezTo>
                    <a:pt x="65" y="26"/>
                    <a:pt x="65" y="26"/>
                    <a:pt x="66" y="25"/>
                  </a:cubicBezTo>
                  <a:cubicBezTo>
                    <a:pt x="66" y="25"/>
                    <a:pt x="66" y="25"/>
                    <a:pt x="66" y="25"/>
                  </a:cubicBezTo>
                  <a:cubicBezTo>
                    <a:pt x="66" y="25"/>
                    <a:pt x="66" y="25"/>
                    <a:pt x="66" y="25"/>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62" name="Freeform 1068"/>
            <p:cNvSpPr>
              <a:spLocks/>
            </p:cNvSpPr>
            <p:nvPr/>
          </p:nvSpPr>
          <p:spPr bwMode="auto">
            <a:xfrm>
              <a:off x="6121765" y="3815272"/>
              <a:ext cx="243962" cy="224182"/>
            </a:xfrm>
            <a:custGeom>
              <a:avLst/>
              <a:gdLst>
                <a:gd name="T0" fmla="*/ 24 w 26"/>
                <a:gd name="T1" fmla="*/ 0 h 24"/>
                <a:gd name="T2" fmla="*/ 23 w 26"/>
                <a:gd name="T3" fmla="*/ 0 h 24"/>
                <a:gd name="T4" fmla="*/ 22 w 26"/>
                <a:gd name="T5" fmla="*/ 0 h 24"/>
                <a:gd name="T6" fmla="*/ 21 w 26"/>
                <a:gd name="T7" fmla="*/ 0 h 24"/>
                <a:gd name="T8" fmla="*/ 19 w 26"/>
                <a:gd name="T9" fmla="*/ 1 h 24"/>
                <a:gd name="T10" fmla="*/ 18 w 26"/>
                <a:gd name="T11" fmla="*/ 2 h 24"/>
                <a:gd name="T12" fmla="*/ 15 w 26"/>
                <a:gd name="T13" fmla="*/ 3 h 24"/>
                <a:gd name="T14" fmla="*/ 13 w 26"/>
                <a:gd name="T15" fmla="*/ 3 h 24"/>
                <a:gd name="T16" fmla="*/ 12 w 26"/>
                <a:gd name="T17" fmla="*/ 2 h 24"/>
                <a:gd name="T18" fmla="*/ 11 w 26"/>
                <a:gd name="T19" fmla="*/ 2 h 24"/>
                <a:gd name="T20" fmla="*/ 11 w 26"/>
                <a:gd name="T21" fmla="*/ 2 h 24"/>
                <a:gd name="T22" fmla="*/ 9 w 26"/>
                <a:gd name="T23" fmla="*/ 3 h 24"/>
                <a:gd name="T24" fmla="*/ 8 w 26"/>
                <a:gd name="T25" fmla="*/ 3 h 24"/>
                <a:gd name="T26" fmla="*/ 6 w 26"/>
                <a:gd name="T27" fmla="*/ 2 h 24"/>
                <a:gd name="T28" fmla="*/ 6 w 26"/>
                <a:gd name="T29" fmla="*/ 2 h 24"/>
                <a:gd name="T30" fmla="*/ 6 w 26"/>
                <a:gd name="T31" fmla="*/ 3 h 24"/>
                <a:gd name="T32" fmla="*/ 6 w 26"/>
                <a:gd name="T33" fmla="*/ 5 h 24"/>
                <a:gd name="T34" fmla="*/ 4 w 26"/>
                <a:gd name="T35" fmla="*/ 6 h 24"/>
                <a:gd name="T36" fmla="*/ 4 w 26"/>
                <a:gd name="T37" fmla="*/ 7 h 24"/>
                <a:gd name="T38" fmla="*/ 2 w 26"/>
                <a:gd name="T39" fmla="*/ 6 h 24"/>
                <a:gd name="T40" fmla="*/ 2 w 26"/>
                <a:gd name="T41" fmla="*/ 6 h 24"/>
                <a:gd name="T42" fmla="*/ 1 w 26"/>
                <a:gd name="T43" fmla="*/ 6 h 24"/>
                <a:gd name="T44" fmla="*/ 2 w 26"/>
                <a:gd name="T45" fmla="*/ 9 h 24"/>
                <a:gd name="T46" fmla="*/ 1 w 26"/>
                <a:gd name="T47" fmla="*/ 12 h 24"/>
                <a:gd name="T48" fmla="*/ 2 w 26"/>
                <a:gd name="T49" fmla="*/ 12 h 24"/>
                <a:gd name="T50" fmla="*/ 3 w 26"/>
                <a:gd name="T51" fmla="*/ 13 h 24"/>
                <a:gd name="T52" fmla="*/ 4 w 26"/>
                <a:gd name="T53" fmla="*/ 14 h 24"/>
                <a:gd name="T54" fmla="*/ 5 w 26"/>
                <a:gd name="T55" fmla="*/ 15 h 24"/>
                <a:gd name="T56" fmla="*/ 4 w 26"/>
                <a:gd name="T57" fmla="*/ 16 h 24"/>
                <a:gd name="T58" fmla="*/ 3 w 26"/>
                <a:gd name="T59" fmla="*/ 17 h 24"/>
                <a:gd name="T60" fmla="*/ 2 w 26"/>
                <a:gd name="T61" fmla="*/ 18 h 24"/>
                <a:gd name="T62" fmla="*/ 1 w 26"/>
                <a:gd name="T63" fmla="*/ 20 h 24"/>
                <a:gd name="T64" fmla="*/ 0 w 26"/>
                <a:gd name="T65" fmla="*/ 21 h 24"/>
                <a:gd name="T66" fmla="*/ 1 w 26"/>
                <a:gd name="T67" fmla="*/ 22 h 24"/>
                <a:gd name="T68" fmla="*/ 2 w 26"/>
                <a:gd name="T69" fmla="*/ 22 h 24"/>
                <a:gd name="T70" fmla="*/ 4 w 26"/>
                <a:gd name="T71" fmla="*/ 24 h 24"/>
                <a:gd name="T72" fmla="*/ 6 w 26"/>
                <a:gd name="T73" fmla="*/ 24 h 24"/>
                <a:gd name="T74" fmla="*/ 20 w 26"/>
                <a:gd name="T75" fmla="*/ 13 h 24"/>
                <a:gd name="T76" fmla="*/ 21 w 26"/>
                <a:gd name="T77" fmla="*/ 10 h 24"/>
                <a:gd name="T78" fmla="*/ 22 w 26"/>
                <a:gd name="T79" fmla="*/ 5 h 24"/>
                <a:gd name="T80" fmla="*/ 22 w 26"/>
                <a:gd name="T81" fmla="*/ 3 h 24"/>
                <a:gd name="T82" fmla="*/ 23 w 26"/>
                <a:gd name="T83" fmla="*/ 2 h 24"/>
                <a:gd name="T84" fmla="*/ 25 w 26"/>
                <a:gd name="T85" fmla="*/ 2 h 24"/>
                <a:gd name="T86" fmla="*/ 26 w 26"/>
                <a:gd name="T87" fmla="*/ 0 h 24"/>
                <a:gd name="T88" fmla="*/ 26 w 26"/>
                <a:gd name="T8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 h="24">
                  <a:moveTo>
                    <a:pt x="26" y="0"/>
                  </a:moveTo>
                  <a:cubicBezTo>
                    <a:pt x="26" y="0"/>
                    <a:pt x="25" y="0"/>
                    <a:pt x="24" y="0"/>
                  </a:cubicBezTo>
                  <a:cubicBezTo>
                    <a:pt x="24" y="0"/>
                    <a:pt x="24" y="0"/>
                    <a:pt x="24" y="0"/>
                  </a:cubicBezTo>
                  <a:cubicBezTo>
                    <a:pt x="24" y="0"/>
                    <a:pt x="23" y="0"/>
                    <a:pt x="23" y="0"/>
                  </a:cubicBezTo>
                  <a:cubicBezTo>
                    <a:pt x="23" y="0"/>
                    <a:pt x="23" y="0"/>
                    <a:pt x="22" y="0"/>
                  </a:cubicBezTo>
                  <a:cubicBezTo>
                    <a:pt x="22" y="0"/>
                    <a:pt x="22" y="0"/>
                    <a:pt x="22" y="0"/>
                  </a:cubicBezTo>
                  <a:cubicBezTo>
                    <a:pt x="22" y="0"/>
                    <a:pt x="21" y="0"/>
                    <a:pt x="21" y="0"/>
                  </a:cubicBezTo>
                  <a:cubicBezTo>
                    <a:pt x="21" y="0"/>
                    <a:pt x="21" y="0"/>
                    <a:pt x="21" y="0"/>
                  </a:cubicBezTo>
                  <a:cubicBezTo>
                    <a:pt x="21" y="0"/>
                    <a:pt x="20" y="1"/>
                    <a:pt x="19" y="1"/>
                  </a:cubicBezTo>
                  <a:cubicBezTo>
                    <a:pt x="19" y="1"/>
                    <a:pt x="19" y="1"/>
                    <a:pt x="19" y="1"/>
                  </a:cubicBezTo>
                  <a:cubicBezTo>
                    <a:pt x="18" y="1"/>
                    <a:pt x="18" y="1"/>
                    <a:pt x="18" y="2"/>
                  </a:cubicBezTo>
                  <a:cubicBezTo>
                    <a:pt x="18" y="2"/>
                    <a:pt x="18" y="2"/>
                    <a:pt x="18" y="2"/>
                  </a:cubicBezTo>
                  <a:cubicBezTo>
                    <a:pt x="17" y="2"/>
                    <a:pt x="16" y="2"/>
                    <a:pt x="16" y="3"/>
                  </a:cubicBezTo>
                  <a:cubicBezTo>
                    <a:pt x="16" y="3"/>
                    <a:pt x="15" y="3"/>
                    <a:pt x="15" y="3"/>
                  </a:cubicBezTo>
                  <a:cubicBezTo>
                    <a:pt x="14" y="3"/>
                    <a:pt x="14" y="3"/>
                    <a:pt x="14" y="3"/>
                  </a:cubicBezTo>
                  <a:cubicBezTo>
                    <a:pt x="14" y="3"/>
                    <a:pt x="14" y="3"/>
                    <a:pt x="13" y="3"/>
                  </a:cubicBezTo>
                  <a:cubicBezTo>
                    <a:pt x="13" y="2"/>
                    <a:pt x="13" y="2"/>
                    <a:pt x="12" y="2"/>
                  </a:cubicBezTo>
                  <a:cubicBezTo>
                    <a:pt x="12" y="2"/>
                    <a:pt x="12" y="2"/>
                    <a:pt x="12" y="2"/>
                  </a:cubicBezTo>
                  <a:cubicBezTo>
                    <a:pt x="12" y="2"/>
                    <a:pt x="12" y="2"/>
                    <a:pt x="11" y="2"/>
                  </a:cubicBezTo>
                  <a:cubicBezTo>
                    <a:pt x="11" y="2"/>
                    <a:pt x="11" y="2"/>
                    <a:pt x="11" y="2"/>
                  </a:cubicBezTo>
                  <a:cubicBezTo>
                    <a:pt x="11" y="2"/>
                    <a:pt x="11" y="2"/>
                    <a:pt x="11" y="2"/>
                  </a:cubicBezTo>
                  <a:cubicBezTo>
                    <a:pt x="11" y="2"/>
                    <a:pt x="11" y="2"/>
                    <a:pt x="11" y="2"/>
                  </a:cubicBezTo>
                  <a:cubicBezTo>
                    <a:pt x="10" y="2"/>
                    <a:pt x="10" y="3"/>
                    <a:pt x="9" y="3"/>
                  </a:cubicBezTo>
                  <a:cubicBezTo>
                    <a:pt x="9" y="3"/>
                    <a:pt x="9" y="3"/>
                    <a:pt x="9" y="3"/>
                  </a:cubicBezTo>
                  <a:cubicBezTo>
                    <a:pt x="9" y="3"/>
                    <a:pt x="8" y="3"/>
                    <a:pt x="8" y="3"/>
                  </a:cubicBezTo>
                  <a:cubicBezTo>
                    <a:pt x="8" y="3"/>
                    <a:pt x="8" y="3"/>
                    <a:pt x="8" y="3"/>
                  </a:cubicBezTo>
                  <a:cubicBezTo>
                    <a:pt x="7" y="3"/>
                    <a:pt x="7" y="3"/>
                    <a:pt x="6" y="3"/>
                  </a:cubicBezTo>
                  <a:cubicBezTo>
                    <a:pt x="6" y="3"/>
                    <a:pt x="6" y="3"/>
                    <a:pt x="6" y="2"/>
                  </a:cubicBezTo>
                  <a:cubicBezTo>
                    <a:pt x="6" y="2"/>
                    <a:pt x="6" y="2"/>
                    <a:pt x="6" y="2"/>
                  </a:cubicBezTo>
                  <a:cubicBezTo>
                    <a:pt x="6" y="2"/>
                    <a:pt x="6" y="2"/>
                    <a:pt x="6" y="2"/>
                  </a:cubicBezTo>
                  <a:cubicBezTo>
                    <a:pt x="6" y="2"/>
                    <a:pt x="6" y="3"/>
                    <a:pt x="6" y="3"/>
                  </a:cubicBezTo>
                  <a:cubicBezTo>
                    <a:pt x="6" y="3"/>
                    <a:pt x="6" y="3"/>
                    <a:pt x="6" y="3"/>
                  </a:cubicBezTo>
                  <a:cubicBezTo>
                    <a:pt x="6" y="3"/>
                    <a:pt x="6" y="3"/>
                    <a:pt x="6" y="4"/>
                  </a:cubicBezTo>
                  <a:cubicBezTo>
                    <a:pt x="6" y="4"/>
                    <a:pt x="6" y="5"/>
                    <a:pt x="6" y="5"/>
                  </a:cubicBezTo>
                  <a:cubicBezTo>
                    <a:pt x="5" y="6"/>
                    <a:pt x="5" y="6"/>
                    <a:pt x="5" y="6"/>
                  </a:cubicBezTo>
                  <a:cubicBezTo>
                    <a:pt x="5" y="6"/>
                    <a:pt x="4" y="6"/>
                    <a:pt x="4" y="6"/>
                  </a:cubicBezTo>
                  <a:cubicBezTo>
                    <a:pt x="4" y="6"/>
                    <a:pt x="4" y="6"/>
                    <a:pt x="4" y="6"/>
                  </a:cubicBezTo>
                  <a:cubicBezTo>
                    <a:pt x="4" y="6"/>
                    <a:pt x="4" y="7"/>
                    <a:pt x="4" y="7"/>
                  </a:cubicBezTo>
                  <a:cubicBezTo>
                    <a:pt x="4" y="7"/>
                    <a:pt x="3" y="7"/>
                    <a:pt x="3" y="7"/>
                  </a:cubicBezTo>
                  <a:cubicBezTo>
                    <a:pt x="3" y="7"/>
                    <a:pt x="2" y="7"/>
                    <a:pt x="2" y="6"/>
                  </a:cubicBezTo>
                  <a:cubicBezTo>
                    <a:pt x="2" y="6"/>
                    <a:pt x="2" y="6"/>
                    <a:pt x="2" y="6"/>
                  </a:cubicBezTo>
                  <a:cubicBezTo>
                    <a:pt x="2" y="6"/>
                    <a:pt x="2" y="6"/>
                    <a:pt x="2" y="6"/>
                  </a:cubicBezTo>
                  <a:cubicBezTo>
                    <a:pt x="1" y="6"/>
                    <a:pt x="1" y="5"/>
                    <a:pt x="1" y="5"/>
                  </a:cubicBezTo>
                  <a:cubicBezTo>
                    <a:pt x="1" y="6"/>
                    <a:pt x="1" y="6"/>
                    <a:pt x="1" y="6"/>
                  </a:cubicBezTo>
                  <a:cubicBezTo>
                    <a:pt x="1" y="6"/>
                    <a:pt x="1" y="7"/>
                    <a:pt x="1" y="7"/>
                  </a:cubicBezTo>
                  <a:cubicBezTo>
                    <a:pt x="1" y="7"/>
                    <a:pt x="2" y="9"/>
                    <a:pt x="2" y="9"/>
                  </a:cubicBezTo>
                  <a:cubicBezTo>
                    <a:pt x="2" y="10"/>
                    <a:pt x="1" y="11"/>
                    <a:pt x="1" y="12"/>
                  </a:cubicBezTo>
                  <a:cubicBezTo>
                    <a:pt x="1" y="12"/>
                    <a:pt x="1" y="12"/>
                    <a:pt x="1" y="12"/>
                  </a:cubicBezTo>
                  <a:cubicBezTo>
                    <a:pt x="2" y="12"/>
                    <a:pt x="2" y="12"/>
                    <a:pt x="2" y="12"/>
                  </a:cubicBezTo>
                  <a:cubicBezTo>
                    <a:pt x="2" y="12"/>
                    <a:pt x="2" y="12"/>
                    <a:pt x="2" y="12"/>
                  </a:cubicBezTo>
                  <a:cubicBezTo>
                    <a:pt x="2" y="13"/>
                    <a:pt x="2" y="13"/>
                    <a:pt x="3" y="13"/>
                  </a:cubicBezTo>
                  <a:cubicBezTo>
                    <a:pt x="3" y="13"/>
                    <a:pt x="3" y="13"/>
                    <a:pt x="3" y="13"/>
                  </a:cubicBezTo>
                  <a:cubicBezTo>
                    <a:pt x="3" y="13"/>
                    <a:pt x="4" y="13"/>
                    <a:pt x="4" y="13"/>
                  </a:cubicBezTo>
                  <a:cubicBezTo>
                    <a:pt x="4" y="13"/>
                    <a:pt x="4" y="14"/>
                    <a:pt x="4" y="14"/>
                  </a:cubicBezTo>
                  <a:cubicBezTo>
                    <a:pt x="4" y="14"/>
                    <a:pt x="5" y="14"/>
                    <a:pt x="5" y="15"/>
                  </a:cubicBezTo>
                  <a:cubicBezTo>
                    <a:pt x="5" y="15"/>
                    <a:pt x="5" y="15"/>
                    <a:pt x="5" y="15"/>
                  </a:cubicBezTo>
                  <a:cubicBezTo>
                    <a:pt x="5" y="15"/>
                    <a:pt x="4" y="15"/>
                    <a:pt x="4" y="15"/>
                  </a:cubicBezTo>
                  <a:cubicBezTo>
                    <a:pt x="4" y="15"/>
                    <a:pt x="4" y="16"/>
                    <a:pt x="4" y="16"/>
                  </a:cubicBezTo>
                  <a:cubicBezTo>
                    <a:pt x="3" y="16"/>
                    <a:pt x="3" y="16"/>
                    <a:pt x="3" y="17"/>
                  </a:cubicBezTo>
                  <a:cubicBezTo>
                    <a:pt x="3" y="17"/>
                    <a:pt x="3" y="17"/>
                    <a:pt x="3" y="17"/>
                  </a:cubicBezTo>
                  <a:cubicBezTo>
                    <a:pt x="2" y="17"/>
                    <a:pt x="2" y="17"/>
                    <a:pt x="2" y="18"/>
                  </a:cubicBezTo>
                  <a:cubicBezTo>
                    <a:pt x="2" y="18"/>
                    <a:pt x="2" y="18"/>
                    <a:pt x="2" y="18"/>
                  </a:cubicBezTo>
                  <a:cubicBezTo>
                    <a:pt x="2" y="18"/>
                    <a:pt x="2" y="19"/>
                    <a:pt x="1" y="19"/>
                  </a:cubicBezTo>
                  <a:cubicBezTo>
                    <a:pt x="1" y="19"/>
                    <a:pt x="1" y="20"/>
                    <a:pt x="1" y="20"/>
                  </a:cubicBezTo>
                  <a:cubicBezTo>
                    <a:pt x="1" y="20"/>
                    <a:pt x="0" y="20"/>
                    <a:pt x="0" y="20"/>
                  </a:cubicBezTo>
                  <a:cubicBezTo>
                    <a:pt x="0" y="20"/>
                    <a:pt x="0" y="21"/>
                    <a:pt x="0" y="21"/>
                  </a:cubicBezTo>
                  <a:cubicBezTo>
                    <a:pt x="0" y="21"/>
                    <a:pt x="0" y="22"/>
                    <a:pt x="0" y="22"/>
                  </a:cubicBezTo>
                  <a:cubicBezTo>
                    <a:pt x="1" y="22"/>
                    <a:pt x="1" y="22"/>
                    <a:pt x="1" y="22"/>
                  </a:cubicBezTo>
                  <a:cubicBezTo>
                    <a:pt x="1" y="22"/>
                    <a:pt x="2" y="22"/>
                    <a:pt x="2" y="22"/>
                  </a:cubicBezTo>
                  <a:cubicBezTo>
                    <a:pt x="2" y="22"/>
                    <a:pt x="2" y="22"/>
                    <a:pt x="2" y="22"/>
                  </a:cubicBezTo>
                  <a:cubicBezTo>
                    <a:pt x="3" y="23"/>
                    <a:pt x="3" y="23"/>
                    <a:pt x="3" y="23"/>
                  </a:cubicBezTo>
                  <a:cubicBezTo>
                    <a:pt x="3" y="23"/>
                    <a:pt x="4" y="24"/>
                    <a:pt x="4" y="24"/>
                  </a:cubicBezTo>
                  <a:cubicBezTo>
                    <a:pt x="4" y="24"/>
                    <a:pt x="5" y="24"/>
                    <a:pt x="5" y="24"/>
                  </a:cubicBezTo>
                  <a:cubicBezTo>
                    <a:pt x="5" y="24"/>
                    <a:pt x="6" y="24"/>
                    <a:pt x="6" y="24"/>
                  </a:cubicBezTo>
                  <a:cubicBezTo>
                    <a:pt x="13" y="19"/>
                    <a:pt x="13" y="19"/>
                    <a:pt x="13" y="19"/>
                  </a:cubicBezTo>
                  <a:cubicBezTo>
                    <a:pt x="20" y="13"/>
                    <a:pt x="20" y="13"/>
                    <a:pt x="20" y="13"/>
                  </a:cubicBezTo>
                  <a:cubicBezTo>
                    <a:pt x="20" y="13"/>
                    <a:pt x="21" y="12"/>
                    <a:pt x="21" y="12"/>
                  </a:cubicBezTo>
                  <a:cubicBezTo>
                    <a:pt x="21" y="11"/>
                    <a:pt x="21" y="10"/>
                    <a:pt x="21" y="10"/>
                  </a:cubicBezTo>
                  <a:cubicBezTo>
                    <a:pt x="22" y="9"/>
                    <a:pt x="22" y="8"/>
                    <a:pt x="22" y="7"/>
                  </a:cubicBezTo>
                  <a:cubicBezTo>
                    <a:pt x="22" y="7"/>
                    <a:pt x="22" y="6"/>
                    <a:pt x="22" y="5"/>
                  </a:cubicBezTo>
                  <a:cubicBezTo>
                    <a:pt x="22" y="5"/>
                    <a:pt x="21" y="4"/>
                    <a:pt x="21" y="4"/>
                  </a:cubicBezTo>
                  <a:cubicBezTo>
                    <a:pt x="21" y="3"/>
                    <a:pt x="21" y="3"/>
                    <a:pt x="22" y="3"/>
                  </a:cubicBezTo>
                  <a:cubicBezTo>
                    <a:pt x="22" y="3"/>
                    <a:pt x="22" y="2"/>
                    <a:pt x="22" y="2"/>
                  </a:cubicBezTo>
                  <a:cubicBezTo>
                    <a:pt x="22" y="2"/>
                    <a:pt x="23" y="2"/>
                    <a:pt x="23" y="2"/>
                  </a:cubicBezTo>
                  <a:cubicBezTo>
                    <a:pt x="23" y="2"/>
                    <a:pt x="23" y="2"/>
                    <a:pt x="24" y="2"/>
                  </a:cubicBezTo>
                  <a:cubicBezTo>
                    <a:pt x="24" y="2"/>
                    <a:pt x="24" y="2"/>
                    <a:pt x="25" y="2"/>
                  </a:cubicBezTo>
                  <a:cubicBezTo>
                    <a:pt x="25" y="1"/>
                    <a:pt x="25" y="1"/>
                    <a:pt x="25" y="1"/>
                  </a:cubicBezTo>
                  <a:cubicBezTo>
                    <a:pt x="25" y="1"/>
                    <a:pt x="26" y="1"/>
                    <a:pt x="26" y="0"/>
                  </a:cubicBezTo>
                  <a:cubicBezTo>
                    <a:pt x="26" y="0"/>
                    <a:pt x="26" y="0"/>
                    <a:pt x="26" y="0"/>
                  </a:cubicBezTo>
                  <a:cubicBezTo>
                    <a:pt x="26" y="0"/>
                    <a:pt x="26" y="0"/>
                    <a:pt x="26" y="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63" name="Freeform 1069"/>
            <p:cNvSpPr>
              <a:spLocks/>
            </p:cNvSpPr>
            <p:nvPr/>
          </p:nvSpPr>
          <p:spPr bwMode="auto">
            <a:xfrm>
              <a:off x="6708596" y="4375727"/>
              <a:ext cx="281327" cy="389023"/>
            </a:xfrm>
            <a:custGeom>
              <a:avLst/>
              <a:gdLst>
                <a:gd name="T0" fmla="*/ 29 w 30"/>
                <a:gd name="T1" fmla="*/ 12 h 42"/>
                <a:gd name="T2" fmla="*/ 29 w 30"/>
                <a:gd name="T3" fmla="*/ 13 h 42"/>
                <a:gd name="T4" fmla="*/ 28 w 30"/>
                <a:gd name="T5" fmla="*/ 11 h 42"/>
                <a:gd name="T6" fmla="*/ 27 w 30"/>
                <a:gd name="T7" fmla="*/ 10 h 42"/>
                <a:gd name="T8" fmla="*/ 26 w 30"/>
                <a:gd name="T9" fmla="*/ 8 h 42"/>
                <a:gd name="T10" fmla="*/ 25 w 30"/>
                <a:gd name="T11" fmla="*/ 7 h 42"/>
                <a:gd name="T12" fmla="*/ 23 w 30"/>
                <a:gd name="T13" fmla="*/ 7 h 42"/>
                <a:gd name="T14" fmla="*/ 22 w 30"/>
                <a:gd name="T15" fmla="*/ 6 h 42"/>
                <a:gd name="T16" fmla="*/ 20 w 30"/>
                <a:gd name="T17" fmla="*/ 6 h 42"/>
                <a:gd name="T18" fmla="*/ 18 w 30"/>
                <a:gd name="T19" fmla="*/ 4 h 42"/>
                <a:gd name="T20" fmla="*/ 17 w 30"/>
                <a:gd name="T21" fmla="*/ 3 h 42"/>
                <a:gd name="T22" fmla="*/ 16 w 30"/>
                <a:gd name="T23" fmla="*/ 1 h 42"/>
                <a:gd name="T24" fmla="*/ 16 w 30"/>
                <a:gd name="T25" fmla="*/ 1 h 42"/>
                <a:gd name="T26" fmla="*/ 15 w 30"/>
                <a:gd name="T27" fmla="*/ 2 h 42"/>
                <a:gd name="T28" fmla="*/ 14 w 30"/>
                <a:gd name="T29" fmla="*/ 3 h 42"/>
                <a:gd name="T30" fmla="*/ 14 w 30"/>
                <a:gd name="T31" fmla="*/ 5 h 42"/>
                <a:gd name="T32" fmla="*/ 14 w 30"/>
                <a:gd name="T33" fmla="*/ 6 h 42"/>
                <a:gd name="T34" fmla="*/ 13 w 30"/>
                <a:gd name="T35" fmla="*/ 7 h 42"/>
                <a:gd name="T36" fmla="*/ 13 w 30"/>
                <a:gd name="T37" fmla="*/ 11 h 42"/>
                <a:gd name="T38" fmla="*/ 9 w 30"/>
                <a:gd name="T39" fmla="*/ 26 h 42"/>
                <a:gd name="T40" fmla="*/ 3 w 30"/>
                <a:gd name="T41" fmla="*/ 38 h 42"/>
                <a:gd name="T42" fmla="*/ 3 w 30"/>
                <a:gd name="T43" fmla="*/ 39 h 42"/>
                <a:gd name="T44" fmla="*/ 4 w 30"/>
                <a:gd name="T45" fmla="*/ 40 h 42"/>
                <a:gd name="T46" fmla="*/ 6 w 30"/>
                <a:gd name="T47" fmla="*/ 42 h 42"/>
                <a:gd name="T48" fmla="*/ 8 w 30"/>
                <a:gd name="T49" fmla="*/ 41 h 42"/>
                <a:gd name="T50" fmla="*/ 9 w 30"/>
                <a:gd name="T51" fmla="*/ 41 h 42"/>
                <a:gd name="T52" fmla="*/ 10 w 30"/>
                <a:gd name="T53" fmla="*/ 40 h 42"/>
                <a:gd name="T54" fmla="*/ 12 w 30"/>
                <a:gd name="T55" fmla="*/ 40 h 42"/>
                <a:gd name="T56" fmla="*/ 12 w 30"/>
                <a:gd name="T57" fmla="*/ 38 h 42"/>
                <a:gd name="T58" fmla="*/ 12 w 30"/>
                <a:gd name="T59" fmla="*/ 37 h 42"/>
                <a:gd name="T60" fmla="*/ 15 w 30"/>
                <a:gd name="T61" fmla="*/ 36 h 42"/>
                <a:gd name="T62" fmla="*/ 16 w 30"/>
                <a:gd name="T63" fmla="*/ 36 h 42"/>
                <a:gd name="T64" fmla="*/ 17 w 30"/>
                <a:gd name="T65" fmla="*/ 36 h 42"/>
                <a:gd name="T66" fmla="*/ 18 w 30"/>
                <a:gd name="T67" fmla="*/ 34 h 42"/>
                <a:gd name="T68" fmla="*/ 18 w 30"/>
                <a:gd name="T69" fmla="*/ 32 h 42"/>
                <a:gd name="T70" fmla="*/ 21 w 30"/>
                <a:gd name="T71" fmla="*/ 31 h 42"/>
                <a:gd name="T72" fmla="*/ 22 w 30"/>
                <a:gd name="T73" fmla="*/ 30 h 42"/>
                <a:gd name="T74" fmla="*/ 22 w 30"/>
                <a:gd name="T75" fmla="*/ 28 h 42"/>
                <a:gd name="T76" fmla="*/ 23 w 30"/>
                <a:gd name="T77" fmla="*/ 24 h 42"/>
                <a:gd name="T78" fmla="*/ 24 w 30"/>
                <a:gd name="T79" fmla="*/ 22 h 42"/>
                <a:gd name="T80" fmla="*/ 24 w 30"/>
                <a:gd name="T81" fmla="*/ 22 h 42"/>
                <a:gd name="T82" fmla="*/ 24 w 30"/>
                <a:gd name="T83" fmla="*/ 23 h 42"/>
                <a:gd name="T84" fmla="*/ 25 w 30"/>
                <a:gd name="T85" fmla="*/ 23 h 42"/>
                <a:gd name="T86" fmla="*/ 26 w 30"/>
                <a:gd name="T87" fmla="*/ 21 h 42"/>
                <a:gd name="T88" fmla="*/ 26 w 30"/>
                <a:gd name="T89" fmla="*/ 20 h 42"/>
                <a:gd name="T90" fmla="*/ 27 w 30"/>
                <a:gd name="T91" fmla="*/ 18 h 42"/>
                <a:gd name="T92" fmla="*/ 28 w 30"/>
                <a:gd name="T93" fmla="*/ 16 h 42"/>
                <a:gd name="T94" fmla="*/ 29 w 30"/>
                <a:gd name="T95" fmla="*/ 14 h 42"/>
                <a:gd name="T96" fmla="*/ 29 w 30"/>
                <a:gd name="T97" fmla="*/ 1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 h="42">
                  <a:moveTo>
                    <a:pt x="29" y="13"/>
                  </a:moveTo>
                  <a:cubicBezTo>
                    <a:pt x="29" y="13"/>
                    <a:pt x="29" y="12"/>
                    <a:pt x="29" y="12"/>
                  </a:cubicBezTo>
                  <a:cubicBezTo>
                    <a:pt x="29" y="12"/>
                    <a:pt x="29" y="13"/>
                    <a:pt x="29" y="13"/>
                  </a:cubicBezTo>
                  <a:cubicBezTo>
                    <a:pt x="29" y="13"/>
                    <a:pt x="29" y="13"/>
                    <a:pt x="29" y="13"/>
                  </a:cubicBezTo>
                  <a:cubicBezTo>
                    <a:pt x="28" y="13"/>
                    <a:pt x="28" y="12"/>
                    <a:pt x="28" y="12"/>
                  </a:cubicBezTo>
                  <a:cubicBezTo>
                    <a:pt x="28" y="12"/>
                    <a:pt x="28" y="11"/>
                    <a:pt x="28" y="11"/>
                  </a:cubicBezTo>
                  <a:cubicBezTo>
                    <a:pt x="28" y="11"/>
                    <a:pt x="27" y="11"/>
                    <a:pt x="27" y="10"/>
                  </a:cubicBezTo>
                  <a:cubicBezTo>
                    <a:pt x="27" y="10"/>
                    <a:pt x="27" y="10"/>
                    <a:pt x="27" y="10"/>
                  </a:cubicBezTo>
                  <a:cubicBezTo>
                    <a:pt x="27" y="10"/>
                    <a:pt x="26" y="9"/>
                    <a:pt x="26" y="9"/>
                  </a:cubicBezTo>
                  <a:cubicBezTo>
                    <a:pt x="26" y="9"/>
                    <a:pt x="26" y="8"/>
                    <a:pt x="26" y="8"/>
                  </a:cubicBezTo>
                  <a:cubicBezTo>
                    <a:pt x="26" y="8"/>
                    <a:pt x="25" y="7"/>
                    <a:pt x="25" y="7"/>
                  </a:cubicBezTo>
                  <a:cubicBezTo>
                    <a:pt x="25" y="7"/>
                    <a:pt x="25" y="7"/>
                    <a:pt x="25" y="7"/>
                  </a:cubicBezTo>
                  <a:cubicBezTo>
                    <a:pt x="24" y="7"/>
                    <a:pt x="24" y="7"/>
                    <a:pt x="24" y="7"/>
                  </a:cubicBezTo>
                  <a:cubicBezTo>
                    <a:pt x="24" y="7"/>
                    <a:pt x="23" y="7"/>
                    <a:pt x="23" y="7"/>
                  </a:cubicBezTo>
                  <a:cubicBezTo>
                    <a:pt x="23" y="7"/>
                    <a:pt x="23" y="7"/>
                    <a:pt x="23" y="7"/>
                  </a:cubicBezTo>
                  <a:cubicBezTo>
                    <a:pt x="22" y="7"/>
                    <a:pt x="22" y="6"/>
                    <a:pt x="22" y="6"/>
                  </a:cubicBezTo>
                  <a:cubicBezTo>
                    <a:pt x="21" y="6"/>
                    <a:pt x="21" y="6"/>
                    <a:pt x="21" y="6"/>
                  </a:cubicBezTo>
                  <a:cubicBezTo>
                    <a:pt x="20" y="6"/>
                    <a:pt x="20" y="6"/>
                    <a:pt x="20" y="6"/>
                  </a:cubicBezTo>
                  <a:cubicBezTo>
                    <a:pt x="19" y="5"/>
                    <a:pt x="19" y="5"/>
                    <a:pt x="19" y="5"/>
                  </a:cubicBezTo>
                  <a:cubicBezTo>
                    <a:pt x="19" y="5"/>
                    <a:pt x="19" y="4"/>
                    <a:pt x="18" y="4"/>
                  </a:cubicBezTo>
                  <a:cubicBezTo>
                    <a:pt x="18" y="4"/>
                    <a:pt x="18" y="4"/>
                    <a:pt x="18" y="3"/>
                  </a:cubicBezTo>
                  <a:cubicBezTo>
                    <a:pt x="17" y="3"/>
                    <a:pt x="17" y="3"/>
                    <a:pt x="17" y="3"/>
                  </a:cubicBezTo>
                  <a:cubicBezTo>
                    <a:pt x="17" y="2"/>
                    <a:pt x="17" y="2"/>
                    <a:pt x="16" y="2"/>
                  </a:cubicBezTo>
                  <a:cubicBezTo>
                    <a:pt x="16" y="2"/>
                    <a:pt x="16" y="1"/>
                    <a:pt x="16" y="1"/>
                  </a:cubicBezTo>
                  <a:cubicBezTo>
                    <a:pt x="16" y="1"/>
                    <a:pt x="16" y="1"/>
                    <a:pt x="16" y="0"/>
                  </a:cubicBezTo>
                  <a:cubicBezTo>
                    <a:pt x="16" y="0"/>
                    <a:pt x="16" y="1"/>
                    <a:pt x="16" y="1"/>
                  </a:cubicBezTo>
                  <a:cubicBezTo>
                    <a:pt x="15" y="1"/>
                    <a:pt x="15" y="1"/>
                    <a:pt x="15" y="1"/>
                  </a:cubicBezTo>
                  <a:cubicBezTo>
                    <a:pt x="15" y="1"/>
                    <a:pt x="15" y="1"/>
                    <a:pt x="15" y="2"/>
                  </a:cubicBezTo>
                  <a:cubicBezTo>
                    <a:pt x="14" y="2"/>
                    <a:pt x="14" y="2"/>
                    <a:pt x="14" y="2"/>
                  </a:cubicBezTo>
                  <a:cubicBezTo>
                    <a:pt x="14" y="2"/>
                    <a:pt x="14" y="3"/>
                    <a:pt x="14" y="3"/>
                  </a:cubicBezTo>
                  <a:cubicBezTo>
                    <a:pt x="14" y="3"/>
                    <a:pt x="14" y="4"/>
                    <a:pt x="14" y="4"/>
                  </a:cubicBezTo>
                  <a:cubicBezTo>
                    <a:pt x="14" y="4"/>
                    <a:pt x="14" y="4"/>
                    <a:pt x="14" y="5"/>
                  </a:cubicBezTo>
                  <a:cubicBezTo>
                    <a:pt x="14" y="5"/>
                    <a:pt x="14" y="5"/>
                    <a:pt x="14" y="5"/>
                  </a:cubicBezTo>
                  <a:cubicBezTo>
                    <a:pt x="14" y="6"/>
                    <a:pt x="14" y="6"/>
                    <a:pt x="14" y="6"/>
                  </a:cubicBezTo>
                  <a:cubicBezTo>
                    <a:pt x="14" y="6"/>
                    <a:pt x="14" y="7"/>
                    <a:pt x="14" y="7"/>
                  </a:cubicBezTo>
                  <a:cubicBezTo>
                    <a:pt x="13" y="7"/>
                    <a:pt x="13" y="7"/>
                    <a:pt x="13" y="7"/>
                  </a:cubicBezTo>
                  <a:cubicBezTo>
                    <a:pt x="13" y="11"/>
                    <a:pt x="13" y="11"/>
                    <a:pt x="13" y="11"/>
                  </a:cubicBezTo>
                  <a:cubicBezTo>
                    <a:pt x="13" y="11"/>
                    <a:pt x="13" y="11"/>
                    <a:pt x="13" y="11"/>
                  </a:cubicBezTo>
                  <a:cubicBezTo>
                    <a:pt x="15" y="15"/>
                    <a:pt x="15" y="15"/>
                    <a:pt x="15" y="15"/>
                  </a:cubicBezTo>
                  <a:cubicBezTo>
                    <a:pt x="9" y="26"/>
                    <a:pt x="9" y="26"/>
                    <a:pt x="9" y="26"/>
                  </a:cubicBezTo>
                  <a:cubicBezTo>
                    <a:pt x="0" y="30"/>
                    <a:pt x="0" y="30"/>
                    <a:pt x="0" y="30"/>
                  </a:cubicBezTo>
                  <a:cubicBezTo>
                    <a:pt x="3" y="38"/>
                    <a:pt x="3" y="38"/>
                    <a:pt x="3" y="38"/>
                  </a:cubicBezTo>
                  <a:cubicBezTo>
                    <a:pt x="3" y="38"/>
                    <a:pt x="3" y="38"/>
                    <a:pt x="3" y="39"/>
                  </a:cubicBezTo>
                  <a:cubicBezTo>
                    <a:pt x="3" y="39"/>
                    <a:pt x="3" y="39"/>
                    <a:pt x="3" y="39"/>
                  </a:cubicBezTo>
                  <a:cubicBezTo>
                    <a:pt x="3" y="40"/>
                    <a:pt x="4" y="40"/>
                    <a:pt x="4" y="40"/>
                  </a:cubicBezTo>
                  <a:cubicBezTo>
                    <a:pt x="4" y="40"/>
                    <a:pt x="4" y="40"/>
                    <a:pt x="4" y="40"/>
                  </a:cubicBezTo>
                  <a:cubicBezTo>
                    <a:pt x="5" y="42"/>
                    <a:pt x="5" y="42"/>
                    <a:pt x="5" y="42"/>
                  </a:cubicBezTo>
                  <a:cubicBezTo>
                    <a:pt x="5" y="42"/>
                    <a:pt x="6" y="42"/>
                    <a:pt x="6" y="42"/>
                  </a:cubicBezTo>
                  <a:cubicBezTo>
                    <a:pt x="6" y="42"/>
                    <a:pt x="6" y="41"/>
                    <a:pt x="7" y="41"/>
                  </a:cubicBezTo>
                  <a:cubicBezTo>
                    <a:pt x="7" y="41"/>
                    <a:pt x="8" y="41"/>
                    <a:pt x="8" y="41"/>
                  </a:cubicBezTo>
                  <a:cubicBezTo>
                    <a:pt x="8" y="41"/>
                    <a:pt x="8" y="41"/>
                    <a:pt x="9" y="41"/>
                  </a:cubicBezTo>
                  <a:cubicBezTo>
                    <a:pt x="9" y="41"/>
                    <a:pt x="9" y="41"/>
                    <a:pt x="9" y="41"/>
                  </a:cubicBezTo>
                  <a:cubicBezTo>
                    <a:pt x="9" y="41"/>
                    <a:pt x="10" y="41"/>
                    <a:pt x="10" y="41"/>
                  </a:cubicBezTo>
                  <a:cubicBezTo>
                    <a:pt x="10" y="41"/>
                    <a:pt x="10" y="41"/>
                    <a:pt x="10" y="40"/>
                  </a:cubicBezTo>
                  <a:cubicBezTo>
                    <a:pt x="11" y="40"/>
                    <a:pt x="11" y="40"/>
                    <a:pt x="11" y="40"/>
                  </a:cubicBezTo>
                  <a:cubicBezTo>
                    <a:pt x="11" y="40"/>
                    <a:pt x="12" y="40"/>
                    <a:pt x="12" y="40"/>
                  </a:cubicBezTo>
                  <a:cubicBezTo>
                    <a:pt x="12" y="40"/>
                    <a:pt x="12" y="39"/>
                    <a:pt x="12" y="39"/>
                  </a:cubicBezTo>
                  <a:cubicBezTo>
                    <a:pt x="12" y="39"/>
                    <a:pt x="12" y="39"/>
                    <a:pt x="12" y="38"/>
                  </a:cubicBezTo>
                  <a:cubicBezTo>
                    <a:pt x="12" y="38"/>
                    <a:pt x="12" y="38"/>
                    <a:pt x="12" y="38"/>
                  </a:cubicBezTo>
                  <a:cubicBezTo>
                    <a:pt x="12" y="38"/>
                    <a:pt x="12" y="37"/>
                    <a:pt x="12" y="37"/>
                  </a:cubicBezTo>
                  <a:cubicBezTo>
                    <a:pt x="13" y="37"/>
                    <a:pt x="13" y="36"/>
                    <a:pt x="14" y="36"/>
                  </a:cubicBezTo>
                  <a:cubicBezTo>
                    <a:pt x="14" y="36"/>
                    <a:pt x="15" y="36"/>
                    <a:pt x="15" y="36"/>
                  </a:cubicBezTo>
                  <a:cubicBezTo>
                    <a:pt x="15" y="36"/>
                    <a:pt x="15" y="36"/>
                    <a:pt x="16" y="36"/>
                  </a:cubicBezTo>
                  <a:cubicBezTo>
                    <a:pt x="16" y="36"/>
                    <a:pt x="16" y="36"/>
                    <a:pt x="16" y="36"/>
                  </a:cubicBezTo>
                  <a:cubicBezTo>
                    <a:pt x="16" y="36"/>
                    <a:pt x="16" y="36"/>
                    <a:pt x="16" y="36"/>
                  </a:cubicBezTo>
                  <a:cubicBezTo>
                    <a:pt x="16" y="36"/>
                    <a:pt x="17" y="36"/>
                    <a:pt x="17" y="36"/>
                  </a:cubicBezTo>
                  <a:cubicBezTo>
                    <a:pt x="17" y="36"/>
                    <a:pt x="17" y="35"/>
                    <a:pt x="18" y="35"/>
                  </a:cubicBezTo>
                  <a:cubicBezTo>
                    <a:pt x="18" y="35"/>
                    <a:pt x="18" y="34"/>
                    <a:pt x="18" y="34"/>
                  </a:cubicBezTo>
                  <a:cubicBezTo>
                    <a:pt x="18" y="34"/>
                    <a:pt x="18" y="33"/>
                    <a:pt x="18" y="33"/>
                  </a:cubicBezTo>
                  <a:cubicBezTo>
                    <a:pt x="18" y="33"/>
                    <a:pt x="18" y="32"/>
                    <a:pt x="18" y="32"/>
                  </a:cubicBezTo>
                  <a:cubicBezTo>
                    <a:pt x="19" y="32"/>
                    <a:pt x="19" y="32"/>
                    <a:pt x="20" y="31"/>
                  </a:cubicBezTo>
                  <a:cubicBezTo>
                    <a:pt x="20" y="31"/>
                    <a:pt x="20" y="31"/>
                    <a:pt x="21" y="31"/>
                  </a:cubicBezTo>
                  <a:cubicBezTo>
                    <a:pt x="21" y="31"/>
                    <a:pt x="22" y="31"/>
                    <a:pt x="22" y="31"/>
                  </a:cubicBezTo>
                  <a:cubicBezTo>
                    <a:pt x="22" y="30"/>
                    <a:pt x="22" y="30"/>
                    <a:pt x="22" y="30"/>
                  </a:cubicBezTo>
                  <a:cubicBezTo>
                    <a:pt x="22" y="30"/>
                    <a:pt x="22" y="29"/>
                    <a:pt x="22" y="29"/>
                  </a:cubicBezTo>
                  <a:cubicBezTo>
                    <a:pt x="22" y="29"/>
                    <a:pt x="22" y="28"/>
                    <a:pt x="22" y="28"/>
                  </a:cubicBezTo>
                  <a:cubicBezTo>
                    <a:pt x="22" y="27"/>
                    <a:pt x="22" y="26"/>
                    <a:pt x="22" y="26"/>
                  </a:cubicBezTo>
                  <a:cubicBezTo>
                    <a:pt x="22" y="25"/>
                    <a:pt x="23" y="25"/>
                    <a:pt x="23" y="24"/>
                  </a:cubicBezTo>
                  <a:cubicBezTo>
                    <a:pt x="23" y="24"/>
                    <a:pt x="23" y="23"/>
                    <a:pt x="23" y="23"/>
                  </a:cubicBezTo>
                  <a:cubicBezTo>
                    <a:pt x="23" y="23"/>
                    <a:pt x="24" y="22"/>
                    <a:pt x="24" y="22"/>
                  </a:cubicBezTo>
                  <a:cubicBezTo>
                    <a:pt x="24" y="22"/>
                    <a:pt x="24" y="22"/>
                    <a:pt x="24" y="22"/>
                  </a:cubicBezTo>
                  <a:cubicBezTo>
                    <a:pt x="24" y="22"/>
                    <a:pt x="24" y="22"/>
                    <a:pt x="24" y="22"/>
                  </a:cubicBezTo>
                  <a:cubicBezTo>
                    <a:pt x="24" y="22"/>
                    <a:pt x="24" y="22"/>
                    <a:pt x="24" y="22"/>
                  </a:cubicBezTo>
                  <a:cubicBezTo>
                    <a:pt x="24" y="23"/>
                    <a:pt x="24" y="23"/>
                    <a:pt x="24" y="23"/>
                  </a:cubicBezTo>
                  <a:cubicBezTo>
                    <a:pt x="24" y="23"/>
                    <a:pt x="24" y="23"/>
                    <a:pt x="24" y="23"/>
                  </a:cubicBezTo>
                  <a:cubicBezTo>
                    <a:pt x="24" y="23"/>
                    <a:pt x="25" y="23"/>
                    <a:pt x="25" y="23"/>
                  </a:cubicBezTo>
                  <a:cubicBezTo>
                    <a:pt x="25" y="23"/>
                    <a:pt x="25" y="22"/>
                    <a:pt x="25" y="22"/>
                  </a:cubicBezTo>
                  <a:cubicBezTo>
                    <a:pt x="25" y="22"/>
                    <a:pt x="26" y="22"/>
                    <a:pt x="26" y="21"/>
                  </a:cubicBezTo>
                  <a:cubicBezTo>
                    <a:pt x="26" y="21"/>
                    <a:pt x="26" y="21"/>
                    <a:pt x="26" y="20"/>
                  </a:cubicBezTo>
                  <a:cubicBezTo>
                    <a:pt x="26" y="20"/>
                    <a:pt x="26" y="20"/>
                    <a:pt x="26" y="20"/>
                  </a:cubicBezTo>
                  <a:cubicBezTo>
                    <a:pt x="26" y="19"/>
                    <a:pt x="27" y="19"/>
                    <a:pt x="27" y="19"/>
                  </a:cubicBezTo>
                  <a:cubicBezTo>
                    <a:pt x="27" y="19"/>
                    <a:pt x="27" y="18"/>
                    <a:pt x="27" y="18"/>
                  </a:cubicBezTo>
                  <a:cubicBezTo>
                    <a:pt x="28" y="18"/>
                    <a:pt x="28" y="18"/>
                    <a:pt x="28" y="17"/>
                  </a:cubicBezTo>
                  <a:cubicBezTo>
                    <a:pt x="28" y="17"/>
                    <a:pt x="28" y="17"/>
                    <a:pt x="28" y="16"/>
                  </a:cubicBezTo>
                  <a:cubicBezTo>
                    <a:pt x="28" y="16"/>
                    <a:pt x="29" y="16"/>
                    <a:pt x="29" y="15"/>
                  </a:cubicBezTo>
                  <a:cubicBezTo>
                    <a:pt x="29" y="15"/>
                    <a:pt x="29" y="14"/>
                    <a:pt x="29" y="14"/>
                  </a:cubicBezTo>
                  <a:cubicBezTo>
                    <a:pt x="29" y="14"/>
                    <a:pt x="30" y="14"/>
                    <a:pt x="30" y="13"/>
                  </a:cubicBezTo>
                  <a:cubicBezTo>
                    <a:pt x="30" y="13"/>
                    <a:pt x="30" y="13"/>
                    <a:pt x="29" y="13"/>
                  </a:cubicBezTo>
                  <a:close/>
                </a:path>
              </a:pathLst>
            </a:custGeom>
            <a:solidFill>
              <a:schemeClr val="accent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64" name="Freeform 1071"/>
            <p:cNvSpPr>
              <a:spLocks/>
            </p:cNvSpPr>
            <p:nvPr/>
          </p:nvSpPr>
          <p:spPr bwMode="auto">
            <a:xfrm>
              <a:off x="6403092" y="3610870"/>
              <a:ext cx="120882" cy="103300"/>
            </a:xfrm>
            <a:custGeom>
              <a:avLst/>
              <a:gdLst>
                <a:gd name="T0" fmla="*/ 12 w 13"/>
                <a:gd name="T1" fmla="*/ 9 h 11"/>
                <a:gd name="T2" fmla="*/ 11 w 13"/>
                <a:gd name="T3" fmla="*/ 8 h 11"/>
                <a:gd name="T4" fmla="*/ 9 w 13"/>
                <a:gd name="T5" fmla="*/ 8 h 11"/>
                <a:gd name="T6" fmla="*/ 9 w 13"/>
                <a:gd name="T7" fmla="*/ 8 h 11"/>
                <a:gd name="T8" fmla="*/ 7 w 13"/>
                <a:gd name="T9" fmla="*/ 7 h 11"/>
                <a:gd name="T10" fmla="*/ 7 w 13"/>
                <a:gd name="T11" fmla="*/ 6 h 11"/>
                <a:gd name="T12" fmla="*/ 8 w 13"/>
                <a:gd name="T13" fmla="*/ 6 h 11"/>
                <a:gd name="T14" fmla="*/ 8 w 13"/>
                <a:gd name="T15" fmla="*/ 5 h 11"/>
                <a:gd name="T16" fmla="*/ 8 w 13"/>
                <a:gd name="T17" fmla="*/ 4 h 11"/>
                <a:gd name="T18" fmla="*/ 8 w 13"/>
                <a:gd name="T19" fmla="*/ 4 h 11"/>
                <a:gd name="T20" fmla="*/ 8 w 13"/>
                <a:gd name="T21" fmla="*/ 3 h 11"/>
                <a:gd name="T22" fmla="*/ 9 w 13"/>
                <a:gd name="T23" fmla="*/ 2 h 11"/>
                <a:gd name="T24" fmla="*/ 9 w 13"/>
                <a:gd name="T25" fmla="*/ 2 h 11"/>
                <a:gd name="T26" fmla="*/ 9 w 13"/>
                <a:gd name="T27" fmla="*/ 1 h 11"/>
                <a:gd name="T28" fmla="*/ 9 w 13"/>
                <a:gd name="T29" fmla="*/ 1 h 11"/>
                <a:gd name="T30" fmla="*/ 8 w 13"/>
                <a:gd name="T31" fmla="*/ 1 h 11"/>
                <a:gd name="T32" fmla="*/ 7 w 13"/>
                <a:gd name="T33" fmla="*/ 1 h 11"/>
                <a:gd name="T34" fmla="*/ 7 w 13"/>
                <a:gd name="T35" fmla="*/ 0 h 11"/>
                <a:gd name="T36" fmla="*/ 5 w 13"/>
                <a:gd name="T37" fmla="*/ 0 h 11"/>
                <a:gd name="T38" fmla="*/ 5 w 13"/>
                <a:gd name="T39" fmla="*/ 0 h 11"/>
                <a:gd name="T40" fmla="*/ 4 w 13"/>
                <a:gd name="T41" fmla="*/ 1 h 11"/>
                <a:gd name="T42" fmla="*/ 4 w 13"/>
                <a:gd name="T43" fmla="*/ 1 h 11"/>
                <a:gd name="T44" fmla="*/ 3 w 13"/>
                <a:gd name="T45" fmla="*/ 1 h 11"/>
                <a:gd name="T46" fmla="*/ 1 w 13"/>
                <a:gd name="T47" fmla="*/ 1 h 11"/>
                <a:gd name="T48" fmla="*/ 0 w 13"/>
                <a:gd name="T49" fmla="*/ 1 h 11"/>
                <a:gd name="T50" fmla="*/ 0 w 13"/>
                <a:gd name="T51" fmla="*/ 2 h 11"/>
                <a:gd name="T52" fmla="*/ 0 w 13"/>
                <a:gd name="T53" fmla="*/ 2 h 11"/>
                <a:gd name="T54" fmla="*/ 0 w 13"/>
                <a:gd name="T55" fmla="*/ 4 h 11"/>
                <a:gd name="T56" fmla="*/ 0 w 13"/>
                <a:gd name="T57" fmla="*/ 4 h 11"/>
                <a:gd name="T58" fmla="*/ 0 w 13"/>
                <a:gd name="T59" fmla="*/ 5 h 11"/>
                <a:gd name="T60" fmla="*/ 0 w 13"/>
                <a:gd name="T61" fmla="*/ 5 h 11"/>
                <a:gd name="T62" fmla="*/ 0 w 13"/>
                <a:gd name="T63" fmla="*/ 6 h 11"/>
                <a:gd name="T64" fmla="*/ 0 w 13"/>
                <a:gd name="T65" fmla="*/ 6 h 11"/>
                <a:gd name="T66" fmla="*/ 0 w 13"/>
                <a:gd name="T67" fmla="*/ 6 h 11"/>
                <a:gd name="T68" fmla="*/ 1 w 13"/>
                <a:gd name="T69" fmla="*/ 7 h 11"/>
                <a:gd name="T70" fmla="*/ 1 w 13"/>
                <a:gd name="T71" fmla="*/ 6 h 11"/>
                <a:gd name="T72" fmla="*/ 2 w 13"/>
                <a:gd name="T73" fmla="*/ 6 h 11"/>
                <a:gd name="T74" fmla="*/ 2 w 13"/>
                <a:gd name="T75" fmla="*/ 6 h 11"/>
                <a:gd name="T76" fmla="*/ 2 w 13"/>
                <a:gd name="T77" fmla="*/ 6 h 11"/>
                <a:gd name="T78" fmla="*/ 4 w 13"/>
                <a:gd name="T79" fmla="*/ 7 h 11"/>
                <a:gd name="T80" fmla="*/ 5 w 13"/>
                <a:gd name="T81" fmla="*/ 8 h 11"/>
                <a:gd name="T82" fmla="*/ 5 w 13"/>
                <a:gd name="T83" fmla="*/ 7 h 11"/>
                <a:gd name="T84" fmla="*/ 5 w 13"/>
                <a:gd name="T85" fmla="*/ 8 h 11"/>
                <a:gd name="T86" fmla="*/ 6 w 13"/>
                <a:gd name="T87" fmla="*/ 7 h 11"/>
                <a:gd name="T88" fmla="*/ 7 w 13"/>
                <a:gd name="T89" fmla="*/ 8 h 11"/>
                <a:gd name="T90" fmla="*/ 7 w 13"/>
                <a:gd name="T91" fmla="*/ 8 h 11"/>
                <a:gd name="T92" fmla="*/ 8 w 13"/>
                <a:gd name="T93" fmla="*/ 9 h 11"/>
                <a:gd name="T94" fmla="*/ 9 w 13"/>
                <a:gd name="T95" fmla="*/ 9 h 11"/>
                <a:gd name="T96" fmla="*/ 9 w 13"/>
                <a:gd name="T97" fmla="*/ 9 h 11"/>
                <a:gd name="T98" fmla="*/ 10 w 13"/>
                <a:gd name="T99" fmla="*/ 9 h 11"/>
                <a:gd name="T100" fmla="*/ 11 w 13"/>
                <a:gd name="T101" fmla="*/ 10 h 11"/>
                <a:gd name="T102" fmla="*/ 11 w 13"/>
                <a:gd name="T103" fmla="*/ 10 h 11"/>
                <a:gd name="T104" fmla="*/ 11 w 13"/>
                <a:gd name="T105" fmla="*/ 11 h 11"/>
                <a:gd name="T106" fmla="*/ 12 w 13"/>
                <a:gd name="T107" fmla="*/ 11 h 11"/>
                <a:gd name="T108" fmla="*/ 12 w 13"/>
                <a:gd name="T109" fmla="*/ 11 h 11"/>
                <a:gd name="T110" fmla="*/ 12 w 13"/>
                <a:gd name="T111" fmla="*/ 11 h 11"/>
                <a:gd name="T112" fmla="*/ 13 w 13"/>
                <a:gd name="T113" fmla="*/ 11 h 11"/>
                <a:gd name="T114" fmla="*/ 13 w 13"/>
                <a:gd name="T115" fmla="*/ 10 h 11"/>
                <a:gd name="T116" fmla="*/ 12 w 13"/>
                <a:gd name="T11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 h="11">
                  <a:moveTo>
                    <a:pt x="12" y="9"/>
                  </a:moveTo>
                  <a:cubicBezTo>
                    <a:pt x="12" y="9"/>
                    <a:pt x="12" y="9"/>
                    <a:pt x="11" y="8"/>
                  </a:cubicBezTo>
                  <a:cubicBezTo>
                    <a:pt x="11" y="8"/>
                    <a:pt x="10" y="8"/>
                    <a:pt x="9" y="8"/>
                  </a:cubicBezTo>
                  <a:cubicBezTo>
                    <a:pt x="9" y="8"/>
                    <a:pt x="9" y="8"/>
                    <a:pt x="9" y="8"/>
                  </a:cubicBezTo>
                  <a:cubicBezTo>
                    <a:pt x="8" y="7"/>
                    <a:pt x="8" y="7"/>
                    <a:pt x="7" y="7"/>
                  </a:cubicBezTo>
                  <a:cubicBezTo>
                    <a:pt x="7" y="7"/>
                    <a:pt x="7" y="7"/>
                    <a:pt x="7" y="6"/>
                  </a:cubicBezTo>
                  <a:cubicBezTo>
                    <a:pt x="7" y="6"/>
                    <a:pt x="8" y="6"/>
                    <a:pt x="8" y="6"/>
                  </a:cubicBezTo>
                  <a:cubicBezTo>
                    <a:pt x="8" y="6"/>
                    <a:pt x="8" y="5"/>
                    <a:pt x="8" y="5"/>
                  </a:cubicBezTo>
                  <a:cubicBezTo>
                    <a:pt x="8" y="5"/>
                    <a:pt x="8" y="5"/>
                    <a:pt x="8" y="4"/>
                  </a:cubicBezTo>
                  <a:cubicBezTo>
                    <a:pt x="8" y="4"/>
                    <a:pt x="8" y="4"/>
                    <a:pt x="8" y="4"/>
                  </a:cubicBezTo>
                  <a:cubicBezTo>
                    <a:pt x="8" y="3"/>
                    <a:pt x="8" y="3"/>
                    <a:pt x="8" y="3"/>
                  </a:cubicBezTo>
                  <a:cubicBezTo>
                    <a:pt x="8" y="3"/>
                    <a:pt x="8" y="3"/>
                    <a:pt x="9" y="2"/>
                  </a:cubicBezTo>
                  <a:cubicBezTo>
                    <a:pt x="9" y="2"/>
                    <a:pt x="9" y="2"/>
                    <a:pt x="9" y="2"/>
                  </a:cubicBezTo>
                  <a:cubicBezTo>
                    <a:pt x="9" y="2"/>
                    <a:pt x="9" y="2"/>
                    <a:pt x="9" y="1"/>
                  </a:cubicBezTo>
                  <a:cubicBezTo>
                    <a:pt x="9" y="1"/>
                    <a:pt x="9" y="1"/>
                    <a:pt x="9" y="1"/>
                  </a:cubicBezTo>
                  <a:cubicBezTo>
                    <a:pt x="8" y="1"/>
                    <a:pt x="8" y="1"/>
                    <a:pt x="8" y="1"/>
                  </a:cubicBezTo>
                  <a:cubicBezTo>
                    <a:pt x="8" y="1"/>
                    <a:pt x="7" y="1"/>
                    <a:pt x="7" y="1"/>
                  </a:cubicBezTo>
                  <a:cubicBezTo>
                    <a:pt x="7" y="0"/>
                    <a:pt x="7" y="0"/>
                    <a:pt x="7" y="0"/>
                  </a:cubicBezTo>
                  <a:cubicBezTo>
                    <a:pt x="7" y="0"/>
                    <a:pt x="6" y="0"/>
                    <a:pt x="5" y="0"/>
                  </a:cubicBezTo>
                  <a:cubicBezTo>
                    <a:pt x="5" y="0"/>
                    <a:pt x="5" y="0"/>
                    <a:pt x="5" y="0"/>
                  </a:cubicBezTo>
                  <a:cubicBezTo>
                    <a:pt x="5" y="0"/>
                    <a:pt x="4" y="0"/>
                    <a:pt x="4" y="1"/>
                  </a:cubicBezTo>
                  <a:cubicBezTo>
                    <a:pt x="4" y="1"/>
                    <a:pt x="4" y="0"/>
                    <a:pt x="4" y="1"/>
                  </a:cubicBezTo>
                  <a:cubicBezTo>
                    <a:pt x="3" y="1"/>
                    <a:pt x="3" y="1"/>
                    <a:pt x="3" y="1"/>
                  </a:cubicBezTo>
                  <a:cubicBezTo>
                    <a:pt x="2" y="1"/>
                    <a:pt x="2" y="1"/>
                    <a:pt x="1" y="1"/>
                  </a:cubicBezTo>
                  <a:cubicBezTo>
                    <a:pt x="1" y="1"/>
                    <a:pt x="0" y="1"/>
                    <a:pt x="0" y="1"/>
                  </a:cubicBezTo>
                  <a:cubicBezTo>
                    <a:pt x="0" y="1"/>
                    <a:pt x="0" y="1"/>
                    <a:pt x="0" y="2"/>
                  </a:cubicBezTo>
                  <a:cubicBezTo>
                    <a:pt x="0" y="2"/>
                    <a:pt x="0" y="2"/>
                    <a:pt x="0" y="2"/>
                  </a:cubicBezTo>
                  <a:cubicBezTo>
                    <a:pt x="0" y="2"/>
                    <a:pt x="0" y="3"/>
                    <a:pt x="0" y="4"/>
                  </a:cubicBezTo>
                  <a:cubicBezTo>
                    <a:pt x="0" y="4"/>
                    <a:pt x="0" y="4"/>
                    <a:pt x="0" y="4"/>
                  </a:cubicBezTo>
                  <a:cubicBezTo>
                    <a:pt x="0" y="4"/>
                    <a:pt x="0" y="4"/>
                    <a:pt x="0" y="5"/>
                  </a:cubicBezTo>
                  <a:cubicBezTo>
                    <a:pt x="0" y="5"/>
                    <a:pt x="0" y="5"/>
                    <a:pt x="0" y="5"/>
                  </a:cubicBezTo>
                  <a:cubicBezTo>
                    <a:pt x="0" y="5"/>
                    <a:pt x="0" y="6"/>
                    <a:pt x="0" y="6"/>
                  </a:cubicBezTo>
                  <a:cubicBezTo>
                    <a:pt x="0" y="6"/>
                    <a:pt x="0" y="6"/>
                    <a:pt x="0" y="6"/>
                  </a:cubicBezTo>
                  <a:cubicBezTo>
                    <a:pt x="0" y="6"/>
                    <a:pt x="0" y="6"/>
                    <a:pt x="0" y="6"/>
                  </a:cubicBezTo>
                  <a:cubicBezTo>
                    <a:pt x="1" y="6"/>
                    <a:pt x="1" y="7"/>
                    <a:pt x="1" y="7"/>
                  </a:cubicBezTo>
                  <a:cubicBezTo>
                    <a:pt x="1" y="7"/>
                    <a:pt x="1" y="6"/>
                    <a:pt x="1" y="6"/>
                  </a:cubicBezTo>
                  <a:cubicBezTo>
                    <a:pt x="2" y="6"/>
                    <a:pt x="2" y="6"/>
                    <a:pt x="2" y="6"/>
                  </a:cubicBezTo>
                  <a:cubicBezTo>
                    <a:pt x="2" y="6"/>
                    <a:pt x="2" y="6"/>
                    <a:pt x="2" y="6"/>
                  </a:cubicBezTo>
                  <a:cubicBezTo>
                    <a:pt x="2" y="6"/>
                    <a:pt x="2" y="6"/>
                    <a:pt x="2" y="6"/>
                  </a:cubicBezTo>
                  <a:cubicBezTo>
                    <a:pt x="3" y="7"/>
                    <a:pt x="4" y="7"/>
                    <a:pt x="4" y="7"/>
                  </a:cubicBezTo>
                  <a:cubicBezTo>
                    <a:pt x="5" y="8"/>
                    <a:pt x="5" y="8"/>
                    <a:pt x="5" y="8"/>
                  </a:cubicBezTo>
                  <a:cubicBezTo>
                    <a:pt x="5" y="8"/>
                    <a:pt x="5" y="7"/>
                    <a:pt x="5" y="7"/>
                  </a:cubicBezTo>
                  <a:cubicBezTo>
                    <a:pt x="5" y="7"/>
                    <a:pt x="5" y="8"/>
                    <a:pt x="5" y="8"/>
                  </a:cubicBezTo>
                  <a:cubicBezTo>
                    <a:pt x="6" y="8"/>
                    <a:pt x="6" y="7"/>
                    <a:pt x="6" y="7"/>
                  </a:cubicBezTo>
                  <a:cubicBezTo>
                    <a:pt x="6" y="7"/>
                    <a:pt x="7" y="8"/>
                    <a:pt x="7" y="8"/>
                  </a:cubicBezTo>
                  <a:cubicBezTo>
                    <a:pt x="7" y="8"/>
                    <a:pt x="7" y="8"/>
                    <a:pt x="7" y="8"/>
                  </a:cubicBezTo>
                  <a:cubicBezTo>
                    <a:pt x="8" y="8"/>
                    <a:pt x="8" y="9"/>
                    <a:pt x="8" y="9"/>
                  </a:cubicBezTo>
                  <a:cubicBezTo>
                    <a:pt x="8" y="9"/>
                    <a:pt x="8" y="9"/>
                    <a:pt x="9" y="9"/>
                  </a:cubicBezTo>
                  <a:cubicBezTo>
                    <a:pt x="9" y="9"/>
                    <a:pt x="9" y="9"/>
                    <a:pt x="9" y="9"/>
                  </a:cubicBezTo>
                  <a:cubicBezTo>
                    <a:pt x="9" y="9"/>
                    <a:pt x="10" y="9"/>
                    <a:pt x="10" y="9"/>
                  </a:cubicBezTo>
                  <a:cubicBezTo>
                    <a:pt x="10" y="10"/>
                    <a:pt x="11" y="10"/>
                    <a:pt x="11" y="10"/>
                  </a:cubicBezTo>
                  <a:cubicBezTo>
                    <a:pt x="11" y="10"/>
                    <a:pt x="11" y="10"/>
                    <a:pt x="11" y="10"/>
                  </a:cubicBezTo>
                  <a:cubicBezTo>
                    <a:pt x="11" y="11"/>
                    <a:pt x="11" y="11"/>
                    <a:pt x="11" y="11"/>
                  </a:cubicBezTo>
                  <a:cubicBezTo>
                    <a:pt x="11" y="11"/>
                    <a:pt x="11" y="11"/>
                    <a:pt x="12" y="11"/>
                  </a:cubicBezTo>
                  <a:cubicBezTo>
                    <a:pt x="12" y="11"/>
                    <a:pt x="12" y="11"/>
                    <a:pt x="12" y="11"/>
                  </a:cubicBezTo>
                  <a:cubicBezTo>
                    <a:pt x="12" y="11"/>
                    <a:pt x="12" y="11"/>
                    <a:pt x="12" y="11"/>
                  </a:cubicBezTo>
                  <a:cubicBezTo>
                    <a:pt x="13" y="11"/>
                    <a:pt x="13" y="11"/>
                    <a:pt x="13" y="11"/>
                  </a:cubicBezTo>
                  <a:cubicBezTo>
                    <a:pt x="13" y="10"/>
                    <a:pt x="13" y="10"/>
                    <a:pt x="13" y="10"/>
                  </a:cubicBezTo>
                  <a:cubicBezTo>
                    <a:pt x="13" y="10"/>
                    <a:pt x="13" y="9"/>
                    <a:pt x="12" y="9"/>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65" name="Freeform 1074"/>
            <p:cNvSpPr>
              <a:spLocks/>
            </p:cNvSpPr>
            <p:nvPr/>
          </p:nvSpPr>
          <p:spPr bwMode="auto">
            <a:xfrm>
              <a:off x="6291001" y="3518560"/>
              <a:ext cx="204401" cy="101102"/>
            </a:xfrm>
            <a:custGeom>
              <a:avLst/>
              <a:gdLst>
                <a:gd name="T0" fmla="*/ 20 w 22"/>
                <a:gd name="T1" fmla="*/ 10 h 11"/>
                <a:gd name="T2" fmla="*/ 20 w 22"/>
                <a:gd name="T3" fmla="*/ 10 h 11"/>
                <a:gd name="T4" fmla="*/ 21 w 22"/>
                <a:gd name="T5" fmla="*/ 11 h 11"/>
                <a:gd name="T6" fmla="*/ 21 w 22"/>
                <a:gd name="T7" fmla="*/ 11 h 11"/>
                <a:gd name="T8" fmla="*/ 22 w 22"/>
                <a:gd name="T9" fmla="*/ 11 h 11"/>
                <a:gd name="T10" fmla="*/ 22 w 22"/>
                <a:gd name="T11" fmla="*/ 10 h 11"/>
                <a:gd name="T12" fmla="*/ 22 w 22"/>
                <a:gd name="T13" fmla="*/ 8 h 11"/>
                <a:gd name="T14" fmla="*/ 21 w 22"/>
                <a:gd name="T15" fmla="*/ 8 h 11"/>
                <a:gd name="T16" fmla="*/ 19 w 22"/>
                <a:gd name="T17" fmla="*/ 6 h 11"/>
                <a:gd name="T18" fmla="*/ 18 w 22"/>
                <a:gd name="T19" fmla="*/ 5 h 11"/>
                <a:gd name="T20" fmla="*/ 18 w 22"/>
                <a:gd name="T21" fmla="*/ 4 h 11"/>
                <a:gd name="T22" fmla="*/ 16 w 22"/>
                <a:gd name="T23" fmla="*/ 4 h 11"/>
                <a:gd name="T24" fmla="*/ 16 w 22"/>
                <a:gd name="T25" fmla="*/ 4 h 11"/>
                <a:gd name="T26" fmla="*/ 15 w 22"/>
                <a:gd name="T27" fmla="*/ 4 h 11"/>
                <a:gd name="T28" fmla="*/ 13 w 22"/>
                <a:gd name="T29" fmla="*/ 5 h 11"/>
                <a:gd name="T30" fmla="*/ 11 w 22"/>
                <a:gd name="T31" fmla="*/ 4 h 11"/>
                <a:gd name="T32" fmla="*/ 11 w 22"/>
                <a:gd name="T33" fmla="*/ 3 h 11"/>
                <a:gd name="T34" fmla="*/ 10 w 22"/>
                <a:gd name="T35" fmla="*/ 2 h 11"/>
                <a:gd name="T36" fmla="*/ 9 w 22"/>
                <a:gd name="T37" fmla="*/ 2 h 11"/>
                <a:gd name="T38" fmla="*/ 8 w 22"/>
                <a:gd name="T39" fmla="*/ 1 h 11"/>
                <a:gd name="T40" fmla="*/ 7 w 22"/>
                <a:gd name="T41" fmla="*/ 1 h 11"/>
                <a:gd name="T42" fmla="*/ 4 w 22"/>
                <a:gd name="T43" fmla="*/ 1 h 11"/>
                <a:gd name="T44" fmla="*/ 4 w 22"/>
                <a:gd name="T45" fmla="*/ 1 h 11"/>
                <a:gd name="T46" fmla="*/ 2 w 22"/>
                <a:gd name="T47" fmla="*/ 0 h 11"/>
                <a:gd name="T48" fmla="*/ 2 w 22"/>
                <a:gd name="T49" fmla="*/ 0 h 11"/>
                <a:gd name="T50" fmla="*/ 1 w 22"/>
                <a:gd name="T51" fmla="*/ 0 h 11"/>
                <a:gd name="T52" fmla="*/ 1 w 22"/>
                <a:gd name="T53" fmla="*/ 0 h 11"/>
                <a:gd name="T54" fmla="*/ 0 w 22"/>
                <a:gd name="T55" fmla="*/ 0 h 11"/>
                <a:gd name="T56" fmla="*/ 1 w 22"/>
                <a:gd name="T57" fmla="*/ 2 h 11"/>
                <a:gd name="T58" fmla="*/ 4 w 22"/>
                <a:gd name="T59" fmla="*/ 4 h 11"/>
                <a:gd name="T60" fmla="*/ 5 w 22"/>
                <a:gd name="T61" fmla="*/ 7 h 11"/>
                <a:gd name="T62" fmla="*/ 4 w 22"/>
                <a:gd name="T63" fmla="*/ 9 h 11"/>
                <a:gd name="T64" fmla="*/ 5 w 22"/>
                <a:gd name="T65" fmla="*/ 9 h 11"/>
                <a:gd name="T66" fmla="*/ 6 w 22"/>
                <a:gd name="T67" fmla="*/ 9 h 11"/>
                <a:gd name="T68" fmla="*/ 7 w 22"/>
                <a:gd name="T69" fmla="*/ 8 h 11"/>
                <a:gd name="T70" fmla="*/ 8 w 22"/>
                <a:gd name="T71" fmla="*/ 8 h 11"/>
                <a:gd name="T72" fmla="*/ 10 w 22"/>
                <a:gd name="T73" fmla="*/ 9 h 11"/>
                <a:gd name="T74" fmla="*/ 10 w 22"/>
                <a:gd name="T75" fmla="*/ 10 h 11"/>
                <a:gd name="T76" fmla="*/ 11 w 22"/>
                <a:gd name="T77" fmla="*/ 10 h 11"/>
                <a:gd name="T78" fmla="*/ 12 w 22"/>
                <a:gd name="T79" fmla="*/ 11 h 11"/>
                <a:gd name="T80" fmla="*/ 13 w 22"/>
                <a:gd name="T81" fmla="*/ 10 h 11"/>
                <a:gd name="T82" fmla="*/ 14 w 22"/>
                <a:gd name="T83" fmla="*/ 10 h 11"/>
                <a:gd name="T84" fmla="*/ 15 w 22"/>
                <a:gd name="T85" fmla="*/ 10 h 11"/>
                <a:gd name="T86" fmla="*/ 16 w 22"/>
                <a:gd name="T87" fmla="*/ 10 h 11"/>
                <a:gd name="T88" fmla="*/ 17 w 22"/>
                <a:gd name="T89" fmla="*/ 9 h 11"/>
                <a:gd name="T90" fmla="*/ 19 w 22"/>
                <a:gd name="T9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 h="11">
                  <a:moveTo>
                    <a:pt x="19" y="9"/>
                  </a:moveTo>
                  <a:cubicBezTo>
                    <a:pt x="20" y="9"/>
                    <a:pt x="20" y="10"/>
                    <a:pt x="20" y="10"/>
                  </a:cubicBezTo>
                  <a:cubicBezTo>
                    <a:pt x="20" y="10"/>
                    <a:pt x="20" y="10"/>
                    <a:pt x="20" y="10"/>
                  </a:cubicBezTo>
                  <a:cubicBezTo>
                    <a:pt x="20" y="10"/>
                    <a:pt x="20" y="10"/>
                    <a:pt x="20" y="10"/>
                  </a:cubicBezTo>
                  <a:cubicBezTo>
                    <a:pt x="20" y="10"/>
                    <a:pt x="21" y="10"/>
                    <a:pt x="21" y="10"/>
                  </a:cubicBezTo>
                  <a:cubicBezTo>
                    <a:pt x="21" y="11"/>
                    <a:pt x="21" y="11"/>
                    <a:pt x="21" y="11"/>
                  </a:cubicBezTo>
                  <a:cubicBezTo>
                    <a:pt x="21" y="11"/>
                    <a:pt x="21" y="11"/>
                    <a:pt x="21" y="11"/>
                  </a:cubicBezTo>
                  <a:cubicBezTo>
                    <a:pt x="21" y="11"/>
                    <a:pt x="21" y="11"/>
                    <a:pt x="21" y="11"/>
                  </a:cubicBezTo>
                  <a:cubicBezTo>
                    <a:pt x="22" y="11"/>
                    <a:pt x="22" y="11"/>
                    <a:pt x="22" y="11"/>
                  </a:cubicBezTo>
                  <a:cubicBezTo>
                    <a:pt x="22" y="11"/>
                    <a:pt x="22" y="11"/>
                    <a:pt x="22" y="11"/>
                  </a:cubicBezTo>
                  <a:cubicBezTo>
                    <a:pt x="22" y="11"/>
                    <a:pt x="22" y="11"/>
                    <a:pt x="22" y="11"/>
                  </a:cubicBezTo>
                  <a:cubicBezTo>
                    <a:pt x="22" y="10"/>
                    <a:pt x="22" y="10"/>
                    <a:pt x="22" y="10"/>
                  </a:cubicBezTo>
                  <a:cubicBezTo>
                    <a:pt x="22" y="9"/>
                    <a:pt x="22" y="9"/>
                    <a:pt x="22" y="9"/>
                  </a:cubicBezTo>
                  <a:cubicBezTo>
                    <a:pt x="22" y="9"/>
                    <a:pt x="22" y="8"/>
                    <a:pt x="22" y="8"/>
                  </a:cubicBezTo>
                  <a:cubicBezTo>
                    <a:pt x="22" y="8"/>
                    <a:pt x="22" y="8"/>
                    <a:pt x="22" y="8"/>
                  </a:cubicBezTo>
                  <a:cubicBezTo>
                    <a:pt x="22" y="8"/>
                    <a:pt x="21" y="8"/>
                    <a:pt x="21" y="8"/>
                  </a:cubicBezTo>
                  <a:cubicBezTo>
                    <a:pt x="21" y="8"/>
                    <a:pt x="20" y="7"/>
                    <a:pt x="20" y="7"/>
                  </a:cubicBezTo>
                  <a:cubicBezTo>
                    <a:pt x="20" y="7"/>
                    <a:pt x="19" y="6"/>
                    <a:pt x="19" y="6"/>
                  </a:cubicBezTo>
                  <a:cubicBezTo>
                    <a:pt x="19" y="6"/>
                    <a:pt x="19" y="6"/>
                    <a:pt x="19" y="5"/>
                  </a:cubicBezTo>
                  <a:cubicBezTo>
                    <a:pt x="19" y="5"/>
                    <a:pt x="18" y="5"/>
                    <a:pt x="18" y="5"/>
                  </a:cubicBezTo>
                  <a:cubicBezTo>
                    <a:pt x="18" y="5"/>
                    <a:pt x="18" y="4"/>
                    <a:pt x="18" y="4"/>
                  </a:cubicBezTo>
                  <a:cubicBezTo>
                    <a:pt x="18" y="4"/>
                    <a:pt x="18" y="4"/>
                    <a:pt x="18" y="4"/>
                  </a:cubicBezTo>
                  <a:cubicBezTo>
                    <a:pt x="17" y="4"/>
                    <a:pt x="17" y="4"/>
                    <a:pt x="17" y="4"/>
                  </a:cubicBezTo>
                  <a:cubicBezTo>
                    <a:pt x="17" y="4"/>
                    <a:pt x="17" y="4"/>
                    <a:pt x="16" y="4"/>
                  </a:cubicBezTo>
                  <a:cubicBezTo>
                    <a:pt x="16" y="4"/>
                    <a:pt x="16" y="4"/>
                    <a:pt x="16" y="4"/>
                  </a:cubicBezTo>
                  <a:cubicBezTo>
                    <a:pt x="16" y="4"/>
                    <a:pt x="16" y="4"/>
                    <a:pt x="16" y="4"/>
                  </a:cubicBezTo>
                  <a:cubicBezTo>
                    <a:pt x="16" y="4"/>
                    <a:pt x="15" y="4"/>
                    <a:pt x="15" y="4"/>
                  </a:cubicBezTo>
                  <a:cubicBezTo>
                    <a:pt x="15" y="4"/>
                    <a:pt x="15" y="4"/>
                    <a:pt x="15" y="4"/>
                  </a:cubicBezTo>
                  <a:cubicBezTo>
                    <a:pt x="15" y="4"/>
                    <a:pt x="14" y="5"/>
                    <a:pt x="14" y="5"/>
                  </a:cubicBezTo>
                  <a:cubicBezTo>
                    <a:pt x="14" y="5"/>
                    <a:pt x="14" y="5"/>
                    <a:pt x="13" y="5"/>
                  </a:cubicBezTo>
                  <a:cubicBezTo>
                    <a:pt x="13" y="5"/>
                    <a:pt x="13" y="5"/>
                    <a:pt x="13" y="5"/>
                  </a:cubicBezTo>
                  <a:cubicBezTo>
                    <a:pt x="13" y="5"/>
                    <a:pt x="12" y="4"/>
                    <a:pt x="11" y="4"/>
                  </a:cubicBezTo>
                  <a:cubicBezTo>
                    <a:pt x="11" y="4"/>
                    <a:pt x="11" y="3"/>
                    <a:pt x="11" y="3"/>
                  </a:cubicBezTo>
                  <a:cubicBezTo>
                    <a:pt x="11" y="3"/>
                    <a:pt x="11" y="3"/>
                    <a:pt x="11" y="3"/>
                  </a:cubicBezTo>
                  <a:cubicBezTo>
                    <a:pt x="11" y="3"/>
                    <a:pt x="10" y="2"/>
                    <a:pt x="10" y="2"/>
                  </a:cubicBezTo>
                  <a:cubicBezTo>
                    <a:pt x="10" y="2"/>
                    <a:pt x="10" y="2"/>
                    <a:pt x="10" y="2"/>
                  </a:cubicBezTo>
                  <a:cubicBezTo>
                    <a:pt x="9" y="2"/>
                    <a:pt x="9" y="2"/>
                    <a:pt x="9" y="2"/>
                  </a:cubicBezTo>
                  <a:cubicBezTo>
                    <a:pt x="9" y="2"/>
                    <a:pt x="9" y="2"/>
                    <a:pt x="9" y="2"/>
                  </a:cubicBezTo>
                  <a:cubicBezTo>
                    <a:pt x="9" y="1"/>
                    <a:pt x="9" y="1"/>
                    <a:pt x="8" y="1"/>
                  </a:cubicBezTo>
                  <a:cubicBezTo>
                    <a:pt x="8" y="1"/>
                    <a:pt x="8" y="1"/>
                    <a:pt x="8" y="1"/>
                  </a:cubicBezTo>
                  <a:cubicBezTo>
                    <a:pt x="8" y="1"/>
                    <a:pt x="8" y="1"/>
                    <a:pt x="7" y="1"/>
                  </a:cubicBezTo>
                  <a:cubicBezTo>
                    <a:pt x="7" y="1"/>
                    <a:pt x="7" y="1"/>
                    <a:pt x="7" y="1"/>
                  </a:cubicBezTo>
                  <a:cubicBezTo>
                    <a:pt x="6" y="1"/>
                    <a:pt x="6" y="1"/>
                    <a:pt x="6" y="1"/>
                  </a:cubicBezTo>
                  <a:cubicBezTo>
                    <a:pt x="6" y="1"/>
                    <a:pt x="5" y="1"/>
                    <a:pt x="4" y="1"/>
                  </a:cubicBezTo>
                  <a:cubicBezTo>
                    <a:pt x="4" y="1"/>
                    <a:pt x="4" y="1"/>
                    <a:pt x="4" y="1"/>
                  </a:cubicBezTo>
                  <a:cubicBezTo>
                    <a:pt x="4" y="1"/>
                    <a:pt x="4" y="1"/>
                    <a:pt x="4" y="1"/>
                  </a:cubicBezTo>
                  <a:cubicBezTo>
                    <a:pt x="3" y="1"/>
                    <a:pt x="3" y="1"/>
                    <a:pt x="3" y="1"/>
                  </a:cubicBezTo>
                  <a:cubicBezTo>
                    <a:pt x="3" y="0"/>
                    <a:pt x="2" y="0"/>
                    <a:pt x="2" y="0"/>
                  </a:cubicBezTo>
                  <a:cubicBezTo>
                    <a:pt x="2" y="0"/>
                    <a:pt x="2" y="0"/>
                    <a:pt x="2" y="0"/>
                  </a:cubicBezTo>
                  <a:cubicBezTo>
                    <a:pt x="2" y="0"/>
                    <a:pt x="2" y="0"/>
                    <a:pt x="2"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0" y="0"/>
                    <a:pt x="0" y="0"/>
                    <a:pt x="0" y="0"/>
                  </a:cubicBezTo>
                  <a:cubicBezTo>
                    <a:pt x="0" y="1"/>
                    <a:pt x="0" y="1"/>
                    <a:pt x="0" y="1"/>
                  </a:cubicBezTo>
                  <a:cubicBezTo>
                    <a:pt x="0" y="1"/>
                    <a:pt x="1" y="1"/>
                    <a:pt x="1" y="2"/>
                  </a:cubicBezTo>
                  <a:cubicBezTo>
                    <a:pt x="2" y="2"/>
                    <a:pt x="3" y="2"/>
                    <a:pt x="3" y="3"/>
                  </a:cubicBezTo>
                  <a:cubicBezTo>
                    <a:pt x="3" y="3"/>
                    <a:pt x="4" y="4"/>
                    <a:pt x="4" y="4"/>
                  </a:cubicBezTo>
                  <a:cubicBezTo>
                    <a:pt x="4" y="5"/>
                    <a:pt x="4" y="5"/>
                    <a:pt x="4" y="6"/>
                  </a:cubicBezTo>
                  <a:cubicBezTo>
                    <a:pt x="4" y="6"/>
                    <a:pt x="5" y="7"/>
                    <a:pt x="5" y="7"/>
                  </a:cubicBezTo>
                  <a:cubicBezTo>
                    <a:pt x="5" y="8"/>
                    <a:pt x="5" y="8"/>
                    <a:pt x="4" y="9"/>
                  </a:cubicBezTo>
                  <a:cubicBezTo>
                    <a:pt x="4" y="9"/>
                    <a:pt x="4" y="9"/>
                    <a:pt x="4" y="9"/>
                  </a:cubicBezTo>
                  <a:cubicBezTo>
                    <a:pt x="5" y="9"/>
                    <a:pt x="5" y="9"/>
                    <a:pt x="5" y="9"/>
                  </a:cubicBezTo>
                  <a:cubicBezTo>
                    <a:pt x="5" y="9"/>
                    <a:pt x="5" y="9"/>
                    <a:pt x="5" y="9"/>
                  </a:cubicBezTo>
                  <a:cubicBezTo>
                    <a:pt x="6" y="9"/>
                    <a:pt x="6" y="9"/>
                    <a:pt x="6" y="9"/>
                  </a:cubicBezTo>
                  <a:cubicBezTo>
                    <a:pt x="6" y="9"/>
                    <a:pt x="6" y="9"/>
                    <a:pt x="6" y="9"/>
                  </a:cubicBezTo>
                  <a:cubicBezTo>
                    <a:pt x="6" y="9"/>
                    <a:pt x="6" y="9"/>
                    <a:pt x="6" y="8"/>
                  </a:cubicBezTo>
                  <a:cubicBezTo>
                    <a:pt x="6" y="8"/>
                    <a:pt x="7" y="8"/>
                    <a:pt x="7" y="8"/>
                  </a:cubicBezTo>
                  <a:cubicBezTo>
                    <a:pt x="7" y="8"/>
                    <a:pt x="8" y="8"/>
                    <a:pt x="8" y="8"/>
                  </a:cubicBezTo>
                  <a:cubicBezTo>
                    <a:pt x="8" y="8"/>
                    <a:pt x="8" y="8"/>
                    <a:pt x="8" y="8"/>
                  </a:cubicBezTo>
                  <a:cubicBezTo>
                    <a:pt x="9" y="8"/>
                    <a:pt x="9" y="8"/>
                    <a:pt x="10" y="8"/>
                  </a:cubicBezTo>
                  <a:cubicBezTo>
                    <a:pt x="10" y="8"/>
                    <a:pt x="10" y="9"/>
                    <a:pt x="10" y="9"/>
                  </a:cubicBezTo>
                  <a:cubicBezTo>
                    <a:pt x="10" y="9"/>
                    <a:pt x="10" y="9"/>
                    <a:pt x="10" y="9"/>
                  </a:cubicBezTo>
                  <a:cubicBezTo>
                    <a:pt x="10" y="9"/>
                    <a:pt x="10" y="10"/>
                    <a:pt x="10" y="10"/>
                  </a:cubicBezTo>
                  <a:cubicBezTo>
                    <a:pt x="10" y="10"/>
                    <a:pt x="10" y="10"/>
                    <a:pt x="10" y="10"/>
                  </a:cubicBezTo>
                  <a:cubicBezTo>
                    <a:pt x="11" y="10"/>
                    <a:pt x="11" y="10"/>
                    <a:pt x="11" y="10"/>
                  </a:cubicBezTo>
                  <a:cubicBezTo>
                    <a:pt x="11" y="10"/>
                    <a:pt x="11" y="10"/>
                    <a:pt x="12" y="11"/>
                  </a:cubicBezTo>
                  <a:cubicBezTo>
                    <a:pt x="12" y="11"/>
                    <a:pt x="12" y="11"/>
                    <a:pt x="12" y="11"/>
                  </a:cubicBezTo>
                  <a:cubicBezTo>
                    <a:pt x="12" y="11"/>
                    <a:pt x="12" y="11"/>
                    <a:pt x="12" y="11"/>
                  </a:cubicBezTo>
                  <a:cubicBezTo>
                    <a:pt x="12" y="11"/>
                    <a:pt x="13" y="10"/>
                    <a:pt x="13" y="10"/>
                  </a:cubicBezTo>
                  <a:cubicBezTo>
                    <a:pt x="13" y="10"/>
                    <a:pt x="14" y="10"/>
                    <a:pt x="14" y="10"/>
                  </a:cubicBezTo>
                  <a:cubicBezTo>
                    <a:pt x="14" y="10"/>
                    <a:pt x="14" y="10"/>
                    <a:pt x="14" y="10"/>
                  </a:cubicBezTo>
                  <a:cubicBezTo>
                    <a:pt x="14" y="10"/>
                    <a:pt x="15" y="10"/>
                    <a:pt x="15" y="10"/>
                  </a:cubicBezTo>
                  <a:cubicBezTo>
                    <a:pt x="15" y="10"/>
                    <a:pt x="15" y="10"/>
                    <a:pt x="15" y="10"/>
                  </a:cubicBezTo>
                  <a:cubicBezTo>
                    <a:pt x="15" y="10"/>
                    <a:pt x="16" y="10"/>
                    <a:pt x="16" y="10"/>
                  </a:cubicBezTo>
                  <a:cubicBezTo>
                    <a:pt x="16" y="10"/>
                    <a:pt x="16" y="10"/>
                    <a:pt x="16" y="10"/>
                  </a:cubicBezTo>
                  <a:cubicBezTo>
                    <a:pt x="16" y="10"/>
                    <a:pt x="16" y="10"/>
                    <a:pt x="16" y="10"/>
                  </a:cubicBezTo>
                  <a:cubicBezTo>
                    <a:pt x="16" y="9"/>
                    <a:pt x="17" y="9"/>
                    <a:pt x="17" y="9"/>
                  </a:cubicBezTo>
                  <a:cubicBezTo>
                    <a:pt x="17" y="9"/>
                    <a:pt x="18" y="9"/>
                    <a:pt x="18" y="9"/>
                  </a:cubicBezTo>
                  <a:cubicBezTo>
                    <a:pt x="19" y="9"/>
                    <a:pt x="19" y="9"/>
                    <a:pt x="19" y="9"/>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66" name="Freeform 1076"/>
            <p:cNvSpPr>
              <a:spLocks/>
            </p:cNvSpPr>
            <p:nvPr/>
          </p:nvSpPr>
          <p:spPr bwMode="auto">
            <a:xfrm>
              <a:off x="6244846" y="3806481"/>
              <a:ext cx="316493" cy="373637"/>
            </a:xfrm>
            <a:custGeom>
              <a:avLst/>
              <a:gdLst>
                <a:gd name="T0" fmla="*/ 34 w 34"/>
                <a:gd name="T1" fmla="*/ 35 h 40"/>
                <a:gd name="T2" fmla="*/ 33 w 34"/>
                <a:gd name="T3" fmla="*/ 34 h 40"/>
                <a:gd name="T4" fmla="*/ 33 w 34"/>
                <a:gd name="T5" fmla="*/ 34 h 40"/>
                <a:gd name="T6" fmla="*/ 32 w 34"/>
                <a:gd name="T7" fmla="*/ 32 h 40"/>
                <a:gd name="T8" fmla="*/ 32 w 34"/>
                <a:gd name="T9" fmla="*/ 31 h 40"/>
                <a:gd name="T10" fmla="*/ 31 w 34"/>
                <a:gd name="T11" fmla="*/ 29 h 40"/>
                <a:gd name="T12" fmla="*/ 32 w 34"/>
                <a:gd name="T13" fmla="*/ 28 h 40"/>
                <a:gd name="T14" fmla="*/ 31 w 34"/>
                <a:gd name="T15" fmla="*/ 27 h 40"/>
                <a:gd name="T16" fmla="*/ 31 w 34"/>
                <a:gd name="T17" fmla="*/ 25 h 40"/>
                <a:gd name="T18" fmla="*/ 30 w 34"/>
                <a:gd name="T19" fmla="*/ 25 h 40"/>
                <a:gd name="T20" fmla="*/ 28 w 34"/>
                <a:gd name="T21" fmla="*/ 23 h 40"/>
                <a:gd name="T22" fmla="*/ 28 w 34"/>
                <a:gd name="T23" fmla="*/ 22 h 40"/>
                <a:gd name="T24" fmla="*/ 27 w 34"/>
                <a:gd name="T25" fmla="*/ 22 h 40"/>
                <a:gd name="T26" fmla="*/ 26 w 34"/>
                <a:gd name="T27" fmla="*/ 21 h 40"/>
                <a:gd name="T28" fmla="*/ 25 w 34"/>
                <a:gd name="T29" fmla="*/ 19 h 40"/>
                <a:gd name="T30" fmla="*/ 24 w 34"/>
                <a:gd name="T31" fmla="*/ 17 h 40"/>
                <a:gd name="T32" fmla="*/ 24 w 34"/>
                <a:gd name="T33" fmla="*/ 15 h 40"/>
                <a:gd name="T34" fmla="*/ 24 w 34"/>
                <a:gd name="T35" fmla="*/ 14 h 40"/>
                <a:gd name="T36" fmla="*/ 24 w 34"/>
                <a:gd name="T37" fmla="*/ 12 h 40"/>
                <a:gd name="T38" fmla="*/ 24 w 34"/>
                <a:gd name="T39" fmla="*/ 12 h 40"/>
                <a:gd name="T40" fmla="*/ 25 w 34"/>
                <a:gd name="T41" fmla="*/ 11 h 40"/>
                <a:gd name="T42" fmla="*/ 25 w 34"/>
                <a:gd name="T43" fmla="*/ 10 h 40"/>
                <a:gd name="T44" fmla="*/ 25 w 34"/>
                <a:gd name="T45" fmla="*/ 9 h 40"/>
                <a:gd name="T46" fmla="*/ 25 w 34"/>
                <a:gd name="T47" fmla="*/ 8 h 40"/>
                <a:gd name="T48" fmla="*/ 23 w 34"/>
                <a:gd name="T49" fmla="*/ 7 h 40"/>
                <a:gd name="T50" fmla="*/ 23 w 34"/>
                <a:gd name="T51" fmla="*/ 6 h 40"/>
                <a:gd name="T52" fmla="*/ 21 w 34"/>
                <a:gd name="T53" fmla="*/ 5 h 40"/>
                <a:gd name="T54" fmla="*/ 21 w 34"/>
                <a:gd name="T55" fmla="*/ 3 h 40"/>
                <a:gd name="T56" fmla="*/ 21 w 34"/>
                <a:gd name="T57" fmla="*/ 1 h 40"/>
                <a:gd name="T58" fmla="*/ 19 w 34"/>
                <a:gd name="T59" fmla="*/ 0 h 40"/>
                <a:gd name="T60" fmla="*/ 18 w 34"/>
                <a:gd name="T61" fmla="*/ 0 h 40"/>
                <a:gd name="T62" fmla="*/ 16 w 34"/>
                <a:gd name="T63" fmla="*/ 0 h 40"/>
                <a:gd name="T64" fmla="*/ 14 w 34"/>
                <a:gd name="T65" fmla="*/ 1 h 40"/>
                <a:gd name="T66" fmla="*/ 14 w 34"/>
                <a:gd name="T67" fmla="*/ 1 h 40"/>
                <a:gd name="T68" fmla="*/ 14 w 34"/>
                <a:gd name="T69" fmla="*/ 2 h 40"/>
                <a:gd name="T70" fmla="*/ 13 w 34"/>
                <a:gd name="T71" fmla="*/ 3 h 40"/>
                <a:gd name="T72" fmla="*/ 11 w 34"/>
                <a:gd name="T73" fmla="*/ 3 h 40"/>
                <a:gd name="T74" fmla="*/ 10 w 34"/>
                <a:gd name="T75" fmla="*/ 4 h 40"/>
                <a:gd name="T76" fmla="*/ 9 w 34"/>
                <a:gd name="T77" fmla="*/ 5 h 40"/>
                <a:gd name="T78" fmla="*/ 9 w 34"/>
                <a:gd name="T79" fmla="*/ 8 h 40"/>
                <a:gd name="T80" fmla="*/ 9 w 34"/>
                <a:gd name="T81" fmla="*/ 13 h 40"/>
                <a:gd name="T82" fmla="*/ 0 w 34"/>
                <a:gd name="T83" fmla="*/ 21 h 40"/>
                <a:gd name="T84" fmla="*/ 0 w 34"/>
                <a:gd name="T85" fmla="*/ 22 h 40"/>
                <a:gd name="T86" fmla="*/ 1 w 34"/>
                <a:gd name="T87" fmla="*/ 23 h 40"/>
                <a:gd name="T88" fmla="*/ 3 w 34"/>
                <a:gd name="T89" fmla="*/ 26 h 40"/>
                <a:gd name="T90" fmla="*/ 5 w 34"/>
                <a:gd name="T91" fmla="*/ 26 h 40"/>
                <a:gd name="T92" fmla="*/ 7 w 34"/>
                <a:gd name="T93" fmla="*/ 28 h 40"/>
                <a:gd name="T94" fmla="*/ 9 w 34"/>
                <a:gd name="T95" fmla="*/ 30 h 40"/>
                <a:gd name="T96" fmla="*/ 11 w 34"/>
                <a:gd name="T97" fmla="*/ 31 h 40"/>
                <a:gd name="T98" fmla="*/ 15 w 34"/>
                <a:gd name="T99" fmla="*/ 34 h 40"/>
                <a:gd name="T100" fmla="*/ 18 w 34"/>
                <a:gd name="T101" fmla="*/ 37 h 40"/>
                <a:gd name="T102" fmla="*/ 22 w 34"/>
                <a:gd name="T103" fmla="*/ 40 h 40"/>
                <a:gd name="T104" fmla="*/ 25 w 34"/>
                <a:gd name="T105" fmla="*/ 40 h 40"/>
                <a:gd name="T106" fmla="*/ 28 w 34"/>
                <a:gd name="T107" fmla="*/ 40 h 40"/>
                <a:gd name="T108" fmla="*/ 29 w 34"/>
                <a:gd name="T109" fmla="*/ 39 h 40"/>
                <a:gd name="T110" fmla="*/ 30 w 34"/>
                <a:gd name="T111" fmla="*/ 37 h 40"/>
                <a:gd name="T112" fmla="*/ 32 w 34"/>
                <a:gd name="T113" fmla="*/ 36 h 40"/>
                <a:gd name="T114" fmla="*/ 33 w 34"/>
                <a:gd name="T115" fmla="*/ 36 h 40"/>
                <a:gd name="T116" fmla="*/ 34 w 34"/>
                <a:gd name="T117"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 h="40">
                  <a:moveTo>
                    <a:pt x="34" y="36"/>
                  </a:moveTo>
                  <a:cubicBezTo>
                    <a:pt x="34" y="35"/>
                    <a:pt x="34" y="35"/>
                    <a:pt x="34" y="35"/>
                  </a:cubicBezTo>
                  <a:cubicBezTo>
                    <a:pt x="34" y="35"/>
                    <a:pt x="34" y="35"/>
                    <a:pt x="34" y="35"/>
                  </a:cubicBezTo>
                  <a:cubicBezTo>
                    <a:pt x="34" y="35"/>
                    <a:pt x="33" y="35"/>
                    <a:pt x="33" y="35"/>
                  </a:cubicBezTo>
                  <a:cubicBezTo>
                    <a:pt x="33" y="34"/>
                    <a:pt x="33" y="34"/>
                    <a:pt x="33" y="34"/>
                  </a:cubicBezTo>
                  <a:cubicBezTo>
                    <a:pt x="33" y="34"/>
                    <a:pt x="33" y="34"/>
                    <a:pt x="33" y="34"/>
                  </a:cubicBezTo>
                  <a:cubicBezTo>
                    <a:pt x="33" y="34"/>
                    <a:pt x="33" y="34"/>
                    <a:pt x="33" y="34"/>
                  </a:cubicBezTo>
                  <a:cubicBezTo>
                    <a:pt x="33" y="34"/>
                    <a:pt x="33" y="34"/>
                    <a:pt x="33" y="34"/>
                  </a:cubicBezTo>
                  <a:cubicBezTo>
                    <a:pt x="33" y="34"/>
                    <a:pt x="33" y="34"/>
                    <a:pt x="33" y="34"/>
                  </a:cubicBezTo>
                  <a:cubicBezTo>
                    <a:pt x="33" y="33"/>
                    <a:pt x="33" y="33"/>
                    <a:pt x="33" y="33"/>
                  </a:cubicBezTo>
                  <a:cubicBezTo>
                    <a:pt x="32" y="33"/>
                    <a:pt x="32" y="33"/>
                    <a:pt x="32" y="33"/>
                  </a:cubicBezTo>
                  <a:cubicBezTo>
                    <a:pt x="32" y="32"/>
                    <a:pt x="32" y="32"/>
                    <a:pt x="32" y="32"/>
                  </a:cubicBezTo>
                  <a:cubicBezTo>
                    <a:pt x="32" y="32"/>
                    <a:pt x="32" y="32"/>
                    <a:pt x="32" y="32"/>
                  </a:cubicBezTo>
                  <a:cubicBezTo>
                    <a:pt x="32" y="32"/>
                    <a:pt x="32" y="32"/>
                    <a:pt x="32" y="32"/>
                  </a:cubicBezTo>
                  <a:cubicBezTo>
                    <a:pt x="32" y="32"/>
                    <a:pt x="32" y="32"/>
                    <a:pt x="32" y="31"/>
                  </a:cubicBezTo>
                  <a:cubicBezTo>
                    <a:pt x="32" y="31"/>
                    <a:pt x="32" y="31"/>
                    <a:pt x="31" y="30"/>
                  </a:cubicBezTo>
                  <a:cubicBezTo>
                    <a:pt x="31" y="30"/>
                    <a:pt x="31" y="30"/>
                    <a:pt x="31" y="30"/>
                  </a:cubicBezTo>
                  <a:cubicBezTo>
                    <a:pt x="31" y="30"/>
                    <a:pt x="31" y="29"/>
                    <a:pt x="31" y="29"/>
                  </a:cubicBezTo>
                  <a:cubicBezTo>
                    <a:pt x="32" y="29"/>
                    <a:pt x="32" y="29"/>
                    <a:pt x="32" y="28"/>
                  </a:cubicBezTo>
                  <a:cubicBezTo>
                    <a:pt x="32" y="28"/>
                    <a:pt x="32" y="28"/>
                    <a:pt x="32" y="28"/>
                  </a:cubicBezTo>
                  <a:cubicBezTo>
                    <a:pt x="32" y="28"/>
                    <a:pt x="32" y="28"/>
                    <a:pt x="32" y="28"/>
                  </a:cubicBezTo>
                  <a:cubicBezTo>
                    <a:pt x="32" y="27"/>
                    <a:pt x="32" y="27"/>
                    <a:pt x="32" y="27"/>
                  </a:cubicBezTo>
                  <a:cubicBezTo>
                    <a:pt x="32" y="27"/>
                    <a:pt x="31" y="27"/>
                    <a:pt x="31" y="27"/>
                  </a:cubicBezTo>
                  <a:cubicBezTo>
                    <a:pt x="31" y="27"/>
                    <a:pt x="31" y="27"/>
                    <a:pt x="31" y="27"/>
                  </a:cubicBezTo>
                  <a:cubicBezTo>
                    <a:pt x="31" y="27"/>
                    <a:pt x="31" y="27"/>
                    <a:pt x="31" y="27"/>
                  </a:cubicBezTo>
                  <a:cubicBezTo>
                    <a:pt x="31" y="26"/>
                    <a:pt x="31" y="26"/>
                    <a:pt x="31" y="26"/>
                  </a:cubicBezTo>
                  <a:cubicBezTo>
                    <a:pt x="31" y="26"/>
                    <a:pt x="31" y="25"/>
                    <a:pt x="31" y="25"/>
                  </a:cubicBezTo>
                  <a:cubicBezTo>
                    <a:pt x="31" y="25"/>
                    <a:pt x="31" y="25"/>
                    <a:pt x="31" y="25"/>
                  </a:cubicBezTo>
                  <a:cubicBezTo>
                    <a:pt x="31" y="25"/>
                    <a:pt x="30" y="25"/>
                    <a:pt x="30" y="25"/>
                  </a:cubicBezTo>
                  <a:cubicBezTo>
                    <a:pt x="30" y="25"/>
                    <a:pt x="30" y="25"/>
                    <a:pt x="30" y="25"/>
                  </a:cubicBezTo>
                  <a:cubicBezTo>
                    <a:pt x="30" y="25"/>
                    <a:pt x="30" y="25"/>
                    <a:pt x="30" y="25"/>
                  </a:cubicBezTo>
                  <a:cubicBezTo>
                    <a:pt x="30" y="24"/>
                    <a:pt x="29" y="24"/>
                    <a:pt x="29" y="24"/>
                  </a:cubicBezTo>
                  <a:cubicBezTo>
                    <a:pt x="29" y="24"/>
                    <a:pt x="28" y="23"/>
                    <a:pt x="28" y="23"/>
                  </a:cubicBezTo>
                  <a:cubicBezTo>
                    <a:pt x="28" y="23"/>
                    <a:pt x="28" y="23"/>
                    <a:pt x="28" y="23"/>
                  </a:cubicBezTo>
                  <a:cubicBezTo>
                    <a:pt x="28" y="23"/>
                    <a:pt x="28" y="23"/>
                    <a:pt x="28" y="23"/>
                  </a:cubicBezTo>
                  <a:cubicBezTo>
                    <a:pt x="28" y="23"/>
                    <a:pt x="28" y="23"/>
                    <a:pt x="28" y="22"/>
                  </a:cubicBezTo>
                  <a:cubicBezTo>
                    <a:pt x="28" y="22"/>
                    <a:pt x="28" y="22"/>
                    <a:pt x="28" y="22"/>
                  </a:cubicBezTo>
                  <a:cubicBezTo>
                    <a:pt x="28" y="23"/>
                    <a:pt x="28" y="23"/>
                    <a:pt x="27" y="23"/>
                  </a:cubicBezTo>
                  <a:cubicBezTo>
                    <a:pt x="27" y="23"/>
                    <a:pt x="27" y="23"/>
                    <a:pt x="27" y="22"/>
                  </a:cubicBezTo>
                  <a:cubicBezTo>
                    <a:pt x="27" y="22"/>
                    <a:pt x="26" y="22"/>
                    <a:pt x="26" y="22"/>
                  </a:cubicBezTo>
                  <a:cubicBezTo>
                    <a:pt x="26" y="22"/>
                    <a:pt x="26" y="21"/>
                    <a:pt x="26" y="21"/>
                  </a:cubicBezTo>
                  <a:cubicBezTo>
                    <a:pt x="26" y="21"/>
                    <a:pt x="26" y="21"/>
                    <a:pt x="26" y="21"/>
                  </a:cubicBezTo>
                  <a:cubicBezTo>
                    <a:pt x="26" y="21"/>
                    <a:pt x="26" y="20"/>
                    <a:pt x="26" y="20"/>
                  </a:cubicBezTo>
                  <a:cubicBezTo>
                    <a:pt x="26" y="20"/>
                    <a:pt x="25" y="20"/>
                    <a:pt x="25" y="20"/>
                  </a:cubicBezTo>
                  <a:cubicBezTo>
                    <a:pt x="25" y="20"/>
                    <a:pt x="25" y="19"/>
                    <a:pt x="25" y="19"/>
                  </a:cubicBezTo>
                  <a:cubicBezTo>
                    <a:pt x="25" y="19"/>
                    <a:pt x="25" y="19"/>
                    <a:pt x="25" y="19"/>
                  </a:cubicBezTo>
                  <a:cubicBezTo>
                    <a:pt x="25" y="19"/>
                    <a:pt x="24" y="19"/>
                    <a:pt x="24" y="18"/>
                  </a:cubicBezTo>
                  <a:cubicBezTo>
                    <a:pt x="24" y="18"/>
                    <a:pt x="24" y="18"/>
                    <a:pt x="24" y="17"/>
                  </a:cubicBezTo>
                  <a:cubicBezTo>
                    <a:pt x="24" y="17"/>
                    <a:pt x="23" y="17"/>
                    <a:pt x="23" y="16"/>
                  </a:cubicBezTo>
                  <a:cubicBezTo>
                    <a:pt x="23" y="16"/>
                    <a:pt x="24" y="16"/>
                    <a:pt x="24" y="15"/>
                  </a:cubicBezTo>
                  <a:cubicBezTo>
                    <a:pt x="24" y="15"/>
                    <a:pt x="24" y="15"/>
                    <a:pt x="24" y="15"/>
                  </a:cubicBezTo>
                  <a:cubicBezTo>
                    <a:pt x="24" y="15"/>
                    <a:pt x="24" y="15"/>
                    <a:pt x="24" y="15"/>
                  </a:cubicBezTo>
                  <a:cubicBezTo>
                    <a:pt x="24" y="15"/>
                    <a:pt x="24" y="15"/>
                    <a:pt x="24" y="15"/>
                  </a:cubicBezTo>
                  <a:cubicBezTo>
                    <a:pt x="24" y="14"/>
                    <a:pt x="24" y="14"/>
                    <a:pt x="24" y="14"/>
                  </a:cubicBezTo>
                  <a:cubicBezTo>
                    <a:pt x="24" y="14"/>
                    <a:pt x="24" y="14"/>
                    <a:pt x="24" y="14"/>
                  </a:cubicBezTo>
                  <a:cubicBezTo>
                    <a:pt x="24" y="13"/>
                    <a:pt x="24" y="13"/>
                    <a:pt x="24" y="13"/>
                  </a:cubicBezTo>
                  <a:cubicBezTo>
                    <a:pt x="24" y="13"/>
                    <a:pt x="24" y="12"/>
                    <a:pt x="24" y="12"/>
                  </a:cubicBezTo>
                  <a:cubicBezTo>
                    <a:pt x="24" y="12"/>
                    <a:pt x="24" y="12"/>
                    <a:pt x="24" y="12"/>
                  </a:cubicBezTo>
                  <a:cubicBezTo>
                    <a:pt x="24" y="12"/>
                    <a:pt x="24" y="12"/>
                    <a:pt x="24" y="12"/>
                  </a:cubicBezTo>
                  <a:cubicBezTo>
                    <a:pt x="24" y="12"/>
                    <a:pt x="24" y="12"/>
                    <a:pt x="24" y="12"/>
                  </a:cubicBezTo>
                  <a:cubicBezTo>
                    <a:pt x="24" y="12"/>
                    <a:pt x="25" y="11"/>
                    <a:pt x="25" y="11"/>
                  </a:cubicBezTo>
                  <a:cubicBezTo>
                    <a:pt x="25" y="11"/>
                    <a:pt x="25" y="11"/>
                    <a:pt x="25" y="11"/>
                  </a:cubicBezTo>
                  <a:cubicBezTo>
                    <a:pt x="25" y="11"/>
                    <a:pt x="25" y="11"/>
                    <a:pt x="25" y="11"/>
                  </a:cubicBezTo>
                  <a:cubicBezTo>
                    <a:pt x="25" y="11"/>
                    <a:pt x="25" y="11"/>
                    <a:pt x="25" y="11"/>
                  </a:cubicBezTo>
                  <a:cubicBezTo>
                    <a:pt x="25" y="11"/>
                    <a:pt x="25" y="11"/>
                    <a:pt x="25" y="11"/>
                  </a:cubicBezTo>
                  <a:cubicBezTo>
                    <a:pt x="25" y="11"/>
                    <a:pt x="25" y="11"/>
                    <a:pt x="25" y="10"/>
                  </a:cubicBezTo>
                  <a:cubicBezTo>
                    <a:pt x="25" y="10"/>
                    <a:pt x="25" y="10"/>
                    <a:pt x="25" y="10"/>
                  </a:cubicBezTo>
                  <a:cubicBezTo>
                    <a:pt x="25" y="10"/>
                    <a:pt x="25" y="10"/>
                    <a:pt x="25" y="9"/>
                  </a:cubicBezTo>
                  <a:cubicBezTo>
                    <a:pt x="25" y="9"/>
                    <a:pt x="25" y="9"/>
                    <a:pt x="25" y="9"/>
                  </a:cubicBezTo>
                  <a:cubicBezTo>
                    <a:pt x="25" y="9"/>
                    <a:pt x="25" y="9"/>
                    <a:pt x="25" y="9"/>
                  </a:cubicBezTo>
                  <a:cubicBezTo>
                    <a:pt x="25" y="9"/>
                    <a:pt x="25" y="9"/>
                    <a:pt x="25" y="8"/>
                  </a:cubicBezTo>
                  <a:cubicBezTo>
                    <a:pt x="25" y="8"/>
                    <a:pt x="25" y="8"/>
                    <a:pt x="25" y="8"/>
                  </a:cubicBezTo>
                  <a:cubicBezTo>
                    <a:pt x="25" y="8"/>
                    <a:pt x="25" y="8"/>
                    <a:pt x="25" y="8"/>
                  </a:cubicBezTo>
                  <a:cubicBezTo>
                    <a:pt x="25" y="8"/>
                    <a:pt x="25" y="8"/>
                    <a:pt x="24" y="8"/>
                  </a:cubicBezTo>
                  <a:cubicBezTo>
                    <a:pt x="24" y="8"/>
                    <a:pt x="24" y="7"/>
                    <a:pt x="23" y="7"/>
                  </a:cubicBezTo>
                  <a:cubicBezTo>
                    <a:pt x="23" y="7"/>
                    <a:pt x="23" y="6"/>
                    <a:pt x="23" y="6"/>
                  </a:cubicBezTo>
                  <a:cubicBezTo>
                    <a:pt x="23" y="6"/>
                    <a:pt x="23" y="6"/>
                    <a:pt x="23" y="6"/>
                  </a:cubicBezTo>
                  <a:cubicBezTo>
                    <a:pt x="23" y="6"/>
                    <a:pt x="23" y="6"/>
                    <a:pt x="23" y="6"/>
                  </a:cubicBezTo>
                  <a:cubicBezTo>
                    <a:pt x="23" y="6"/>
                    <a:pt x="23" y="6"/>
                    <a:pt x="23" y="6"/>
                  </a:cubicBezTo>
                  <a:cubicBezTo>
                    <a:pt x="22" y="6"/>
                    <a:pt x="22" y="6"/>
                    <a:pt x="22" y="6"/>
                  </a:cubicBezTo>
                  <a:cubicBezTo>
                    <a:pt x="22" y="6"/>
                    <a:pt x="22" y="5"/>
                    <a:pt x="21" y="5"/>
                  </a:cubicBezTo>
                  <a:cubicBezTo>
                    <a:pt x="21" y="5"/>
                    <a:pt x="21" y="4"/>
                    <a:pt x="21" y="4"/>
                  </a:cubicBezTo>
                  <a:cubicBezTo>
                    <a:pt x="21" y="4"/>
                    <a:pt x="21" y="4"/>
                    <a:pt x="21" y="4"/>
                  </a:cubicBezTo>
                  <a:cubicBezTo>
                    <a:pt x="21" y="4"/>
                    <a:pt x="21" y="3"/>
                    <a:pt x="21" y="3"/>
                  </a:cubicBezTo>
                  <a:cubicBezTo>
                    <a:pt x="21" y="3"/>
                    <a:pt x="21" y="3"/>
                    <a:pt x="21" y="3"/>
                  </a:cubicBezTo>
                  <a:cubicBezTo>
                    <a:pt x="21" y="3"/>
                    <a:pt x="21" y="2"/>
                    <a:pt x="21" y="2"/>
                  </a:cubicBezTo>
                  <a:cubicBezTo>
                    <a:pt x="21" y="2"/>
                    <a:pt x="21" y="1"/>
                    <a:pt x="21" y="1"/>
                  </a:cubicBezTo>
                  <a:cubicBezTo>
                    <a:pt x="20" y="1"/>
                    <a:pt x="20" y="1"/>
                    <a:pt x="20" y="1"/>
                  </a:cubicBezTo>
                  <a:cubicBezTo>
                    <a:pt x="20" y="1"/>
                    <a:pt x="19" y="1"/>
                    <a:pt x="19" y="1"/>
                  </a:cubicBezTo>
                  <a:cubicBezTo>
                    <a:pt x="19" y="1"/>
                    <a:pt x="19" y="0"/>
                    <a:pt x="19" y="0"/>
                  </a:cubicBezTo>
                  <a:cubicBezTo>
                    <a:pt x="19" y="0"/>
                    <a:pt x="19" y="0"/>
                    <a:pt x="19" y="0"/>
                  </a:cubicBezTo>
                  <a:cubicBezTo>
                    <a:pt x="18" y="0"/>
                    <a:pt x="18" y="0"/>
                    <a:pt x="18" y="0"/>
                  </a:cubicBezTo>
                  <a:cubicBezTo>
                    <a:pt x="18" y="0"/>
                    <a:pt x="18" y="0"/>
                    <a:pt x="18" y="0"/>
                  </a:cubicBezTo>
                  <a:cubicBezTo>
                    <a:pt x="18" y="0"/>
                    <a:pt x="17" y="0"/>
                    <a:pt x="17" y="0"/>
                  </a:cubicBezTo>
                  <a:cubicBezTo>
                    <a:pt x="17" y="0"/>
                    <a:pt x="16" y="0"/>
                    <a:pt x="16" y="0"/>
                  </a:cubicBezTo>
                  <a:cubicBezTo>
                    <a:pt x="16" y="0"/>
                    <a:pt x="16" y="0"/>
                    <a:pt x="16" y="0"/>
                  </a:cubicBezTo>
                  <a:cubicBezTo>
                    <a:pt x="15" y="0"/>
                    <a:pt x="15" y="0"/>
                    <a:pt x="15" y="0"/>
                  </a:cubicBezTo>
                  <a:cubicBezTo>
                    <a:pt x="15" y="0"/>
                    <a:pt x="15" y="0"/>
                    <a:pt x="15" y="0"/>
                  </a:cubicBezTo>
                  <a:cubicBezTo>
                    <a:pt x="15" y="0"/>
                    <a:pt x="15" y="0"/>
                    <a:pt x="14" y="1"/>
                  </a:cubicBezTo>
                  <a:cubicBezTo>
                    <a:pt x="14" y="1"/>
                    <a:pt x="14" y="1"/>
                    <a:pt x="14" y="1"/>
                  </a:cubicBezTo>
                  <a:cubicBezTo>
                    <a:pt x="14" y="1"/>
                    <a:pt x="14" y="1"/>
                    <a:pt x="14" y="1"/>
                  </a:cubicBezTo>
                  <a:cubicBezTo>
                    <a:pt x="14" y="1"/>
                    <a:pt x="14" y="1"/>
                    <a:pt x="14" y="1"/>
                  </a:cubicBezTo>
                  <a:cubicBezTo>
                    <a:pt x="14" y="1"/>
                    <a:pt x="14" y="1"/>
                    <a:pt x="14" y="1"/>
                  </a:cubicBezTo>
                  <a:cubicBezTo>
                    <a:pt x="14" y="1"/>
                    <a:pt x="14" y="1"/>
                    <a:pt x="14" y="1"/>
                  </a:cubicBezTo>
                  <a:cubicBezTo>
                    <a:pt x="14" y="1"/>
                    <a:pt x="14" y="2"/>
                    <a:pt x="14" y="2"/>
                  </a:cubicBezTo>
                  <a:cubicBezTo>
                    <a:pt x="13" y="2"/>
                    <a:pt x="13" y="2"/>
                    <a:pt x="13" y="2"/>
                  </a:cubicBezTo>
                  <a:cubicBezTo>
                    <a:pt x="13" y="3"/>
                    <a:pt x="13" y="3"/>
                    <a:pt x="13" y="3"/>
                  </a:cubicBezTo>
                  <a:cubicBezTo>
                    <a:pt x="13" y="3"/>
                    <a:pt x="13" y="3"/>
                    <a:pt x="13" y="3"/>
                  </a:cubicBezTo>
                  <a:cubicBezTo>
                    <a:pt x="12" y="3"/>
                    <a:pt x="12" y="3"/>
                    <a:pt x="12" y="3"/>
                  </a:cubicBezTo>
                  <a:cubicBezTo>
                    <a:pt x="12" y="3"/>
                    <a:pt x="11" y="3"/>
                    <a:pt x="11" y="3"/>
                  </a:cubicBezTo>
                  <a:cubicBezTo>
                    <a:pt x="11" y="3"/>
                    <a:pt x="11" y="3"/>
                    <a:pt x="11" y="3"/>
                  </a:cubicBezTo>
                  <a:cubicBezTo>
                    <a:pt x="11" y="3"/>
                    <a:pt x="11" y="3"/>
                    <a:pt x="11" y="3"/>
                  </a:cubicBezTo>
                  <a:cubicBezTo>
                    <a:pt x="11" y="3"/>
                    <a:pt x="10" y="4"/>
                    <a:pt x="10" y="4"/>
                  </a:cubicBezTo>
                  <a:cubicBezTo>
                    <a:pt x="10" y="4"/>
                    <a:pt x="10" y="4"/>
                    <a:pt x="10" y="4"/>
                  </a:cubicBezTo>
                  <a:cubicBezTo>
                    <a:pt x="10" y="4"/>
                    <a:pt x="10" y="4"/>
                    <a:pt x="9" y="4"/>
                  </a:cubicBezTo>
                  <a:cubicBezTo>
                    <a:pt x="9" y="4"/>
                    <a:pt x="9" y="4"/>
                    <a:pt x="9" y="4"/>
                  </a:cubicBezTo>
                  <a:cubicBezTo>
                    <a:pt x="9" y="4"/>
                    <a:pt x="9" y="5"/>
                    <a:pt x="9" y="5"/>
                  </a:cubicBezTo>
                  <a:cubicBezTo>
                    <a:pt x="9" y="5"/>
                    <a:pt x="9" y="5"/>
                    <a:pt x="9" y="5"/>
                  </a:cubicBezTo>
                  <a:cubicBezTo>
                    <a:pt x="9" y="6"/>
                    <a:pt x="9" y="6"/>
                    <a:pt x="9" y="6"/>
                  </a:cubicBezTo>
                  <a:cubicBezTo>
                    <a:pt x="9" y="7"/>
                    <a:pt x="9" y="8"/>
                    <a:pt x="9" y="8"/>
                  </a:cubicBezTo>
                  <a:cubicBezTo>
                    <a:pt x="9" y="9"/>
                    <a:pt x="9" y="10"/>
                    <a:pt x="9" y="11"/>
                  </a:cubicBezTo>
                  <a:cubicBezTo>
                    <a:pt x="9" y="11"/>
                    <a:pt x="9" y="11"/>
                    <a:pt x="9" y="11"/>
                  </a:cubicBezTo>
                  <a:cubicBezTo>
                    <a:pt x="9" y="12"/>
                    <a:pt x="9" y="13"/>
                    <a:pt x="9" y="13"/>
                  </a:cubicBezTo>
                  <a:cubicBezTo>
                    <a:pt x="9" y="14"/>
                    <a:pt x="8" y="15"/>
                    <a:pt x="8" y="15"/>
                  </a:cubicBezTo>
                  <a:cubicBezTo>
                    <a:pt x="8" y="15"/>
                    <a:pt x="8" y="15"/>
                    <a:pt x="8" y="15"/>
                  </a:cubicBezTo>
                  <a:cubicBezTo>
                    <a:pt x="0" y="21"/>
                    <a:pt x="0" y="21"/>
                    <a:pt x="0" y="21"/>
                  </a:cubicBezTo>
                  <a:cubicBezTo>
                    <a:pt x="0" y="21"/>
                    <a:pt x="0" y="21"/>
                    <a:pt x="0" y="21"/>
                  </a:cubicBezTo>
                  <a:cubicBezTo>
                    <a:pt x="0" y="21"/>
                    <a:pt x="0" y="21"/>
                    <a:pt x="0" y="21"/>
                  </a:cubicBezTo>
                  <a:cubicBezTo>
                    <a:pt x="0" y="21"/>
                    <a:pt x="0" y="22"/>
                    <a:pt x="0" y="22"/>
                  </a:cubicBezTo>
                  <a:cubicBezTo>
                    <a:pt x="1" y="22"/>
                    <a:pt x="1" y="23"/>
                    <a:pt x="1" y="23"/>
                  </a:cubicBezTo>
                  <a:cubicBezTo>
                    <a:pt x="1" y="23"/>
                    <a:pt x="1" y="23"/>
                    <a:pt x="1" y="23"/>
                  </a:cubicBezTo>
                  <a:cubicBezTo>
                    <a:pt x="1" y="23"/>
                    <a:pt x="1" y="23"/>
                    <a:pt x="1" y="23"/>
                  </a:cubicBezTo>
                  <a:cubicBezTo>
                    <a:pt x="2" y="24"/>
                    <a:pt x="2" y="24"/>
                    <a:pt x="2" y="24"/>
                  </a:cubicBezTo>
                  <a:cubicBezTo>
                    <a:pt x="2" y="24"/>
                    <a:pt x="2" y="25"/>
                    <a:pt x="2" y="25"/>
                  </a:cubicBezTo>
                  <a:cubicBezTo>
                    <a:pt x="3" y="25"/>
                    <a:pt x="3" y="26"/>
                    <a:pt x="3" y="26"/>
                  </a:cubicBezTo>
                  <a:cubicBezTo>
                    <a:pt x="3" y="26"/>
                    <a:pt x="3" y="26"/>
                    <a:pt x="4" y="26"/>
                  </a:cubicBezTo>
                  <a:cubicBezTo>
                    <a:pt x="4" y="26"/>
                    <a:pt x="4" y="26"/>
                    <a:pt x="4" y="26"/>
                  </a:cubicBezTo>
                  <a:cubicBezTo>
                    <a:pt x="4" y="26"/>
                    <a:pt x="5" y="26"/>
                    <a:pt x="5" y="26"/>
                  </a:cubicBezTo>
                  <a:cubicBezTo>
                    <a:pt x="5" y="26"/>
                    <a:pt x="6" y="27"/>
                    <a:pt x="6" y="27"/>
                  </a:cubicBezTo>
                  <a:cubicBezTo>
                    <a:pt x="6" y="27"/>
                    <a:pt x="7" y="28"/>
                    <a:pt x="7" y="28"/>
                  </a:cubicBezTo>
                  <a:cubicBezTo>
                    <a:pt x="7" y="28"/>
                    <a:pt x="7" y="28"/>
                    <a:pt x="7" y="28"/>
                  </a:cubicBezTo>
                  <a:cubicBezTo>
                    <a:pt x="7" y="28"/>
                    <a:pt x="8" y="29"/>
                    <a:pt x="8" y="29"/>
                  </a:cubicBezTo>
                  <a:cubicBezTo>
                    <a:pt x="8" y="29"/>
                    <a:pt x="8" y="29"/>
                    <a:pt x="8" y="29"/>
                  </a:cubicBezTo>
                  <a:cubicBezTo>
                    <a:pt x="8" y="29"/>
                    <a:pt x="9" y="30"/>
                    <a:pt x="9" y="30"/>
                  </a:cubicBezTo>
                  <a:cubicBezTo>
                    <a:pt x="9" y="30"/>
                    <a:pt x="9" y="30"/>
                    <a:pt x="10" y="30"/>
                  </a:cubicBezTo>
                  <a:cubicBezTo>
                    <a:pt x="10" y="30"/>
                    <a:pt x="10" y="30"/>
                    <a:pt x="10" y="31"/>
                  </a:cubicBezTo>
                  <a:cubicBezTo>
                    <a:pt x="11" y="31"/>
                    <a:pt x="11" y="31"/>
                    <a:pt x="11" y="31"/>
                  </a:cubicBezTo>
                  <a:cubicBezTo>
                    <a:pt x="12" y="31"/>
                    <a:pt x="12" y="32"/>
                    <a:pt x="12" y="32"/>
                  </a:cubicBezTo>
                  <a:cubicBezTo>
                    <a:pt x="13" y="32"/>
                    <a:pt x="13" y="33"/>
                    <a:pt x="14" y="33"/>
                  </a:cubicBezTo>
                  <a:cubicBezTo>
                    <a:pt x="14" y="34"/>
                    <a:pt x="14" y="34"/>
                    <a:pt x="15" y="34"/>
                  </a:cubicBezTo>
                  <a:cubicBezTo>
                    <a:pt x="15" y="35"/>
                    <a:pt x="16" y="35"/>
                    <a:pt x="16" y="36"/>
                  </a:cubicBezTo>
                  <a:cubicBezTo>
                    <a:pt x="16" y="36"/>
                    <a:pt x="17" y="36"/>
                    <a:pt x="17" y="36"/>
                  </a:cubicBezTo>
                  <a:cubicBezTo>
                    <a:pt x="17" y="36"/>
                    <a:pt x="17" y="37"/>
                    <a:pt x="18" y="37"/>
                  </a:cubicBezTo>
                  <a:cubicBezTo>
                    <a:pt x="18" y="37"/>
                    <a:pt x="19" y="38"/>
                    <a:pt x="19" y="38"/>
                  </a:cubicBezTo>
                  <a:cubicBezTo>
                    <a:pt x="20" y="39"/>
                    <a:pt x="20" y="39"/>
                    <a:pt x="21" y="39"/>
                  </a:cubicBezTo>
                  <a:cubicBezTo>
                    <a:pt x="21" y="39"/>
                    <a:pt x="22" y="40"/>
                    <a:pt x="22" y="40"/>
                  </a:cubicBezTo>
                  <a:cubicBezTo>
                    <a:pt x="22" y="40"/>
                    <a:pt x="23" y="40"/>
                    <a:pt x="24" y="40"/>
                  </a:cubicBezTo>
                  <a:cubicBezTo>
                    <a:pt x="24" y="40"/>
                    <a:pt x="24" y="40"/>
                    <a:pt x="24" y="40"/>
                  </a:cubicBezTo>
                  <a:cubicBezTo>
                    <a:pt x="25" y="40"/>
                    <a:pt x="25" y="40"/>
                    <a:pt x="25" y="40"/>
                  </a:cubicBezTo>
                  <a:cubicBezTo>
                    <a:pt x="26" y="40"/>
                    <a:pt x="26" y="40"/>
                    <a:pt x="27" y="40"/>
                  </a:cubicBezTo>
                  <a:cubicBezTo>
                    <a:pt x="27" y="40"/>
                    <a:pt x="27" y="40"/>
                    <a:pt x="27" y="40"/>
                  </a:cubicBezTo>
                  <a:cubicBezTo>
                    <a:pt x="27" y="40"/>
                    <a:pt x="28" y="40"/>
                    <a:pt x="28" y="40"/>
                  </a:cubicBezTo>
                  <a:cubicBezTo>
                    <a:pt x="28" y="40"/>
                    <a:pt x="29" y="40"/>
                    <a:pt x="29" y="40"/>
                  </a:cubicBezTo>
                  <a:cubicBezTo>
                    <a:pt x="29" y="39"/>
                    <a:pt x="29" y="39"/>
                    <a:pt x="29" y="39"/>
                  </a:cubicBezTo>
                  <a:cubicBezTo>
                    <a:pt x="29" y="39"/>
                    <a:pt x="29" y="39"/>
                    <a:pt x="29" y="39"/>
                  </a:cubicBezTo>
                  <a:cubicBezTo>
                    <a:pt x="29" y="39"/>
                    <a:pt x="30" y="39"/>
                    <a:pt x="30" y="39"/>
                  </a:cubicBezTo>
                  <a:cubicBezTo>
                    <a:pt x="30" y="39"/>
                    <a:pt x="30" y="38"/>
                    <a:pt x="30" y="38"/>
                  </a:cubicBezTo>
                  <a:cubicBezTo>
                    <a:pt x="30" y="38"/>
                    <a:pt x="30" y="38"/>
                    <a:pt x="30" y="37"/>
                  </a:cubicBezTo>
                  <a:cubicBezTo>
                    <a:pt x="30" y="37"/>
                    <a:pt x="31" y="37"/>
                    <a:pt x="31" y="37"/>
                  </a:cubicBezTo>
                  <a:cubicBezTo>
                    <a:pt x="31" y="37"/>
                    <a:pt x="31" y="36"/>
                    <a:pt x="31" y="36"/>
                  </a:cubicBezTo>
                  <a:cubicBezTo>
                    <a:pt x="31" y="36"/>
                    <a:pt x="32" y="36"/>
                    <a:pt x="32" y="36"/>
                  </a:cubicBezTo>
                  <a:cubicBezTo>
                    <a:pt x="32" y="36"/>
                    <a:pt x="32" y="36"/>
                    <a:pt x="32" y="36"/>
                  </a:cubicBezTo>
                  <a:cubicBezTo>
                    <a:pt x="32" y="36"/>
                    <a:pt x="33" y="36"/>
                    <a:pt x="33" y="36"/>
                  </a:cubicBezTo>
                  <a:cubicBezTo>
                    <a:pt x="33" y="36"/>
                    <a:pt x="33" y="36"/>
                    <a:pt x="33" y="36"/>
                  </a:cubicBezTo>
                  <a:cubicBezTo>
                    <a:pt x="33" y="36"/>
                    <a:pt x="33" y="36"/>
                    <a:pt x="33" y="36"/>
                  </a:cubicBezTo>
                  <a:cubicBezTo>
                    <a:pt x="33" y="36"/>
                    <a:pt x="33" y="36"/>
                    <a:pt x="33" y="36"/>
                  </a:cubicBezTo>
                  <a:cubicBezTo>
                    <a:pt x="33" y="36"/>
                    <a:pt x="34" y="36"/>
                    <a:pt x="34" y="36"/>
                  </a:cubicBezTo>
                  <a:cubicBezTo>
                    <a:pt x="34" y="36"/>
                    <a:pt x="34" y="36"/>
                    <a:pt x="34" y="36"/>
                  </a:cubicBezTo>
                  <a:cubicBezTo>
                    <a:pt x="34" y="36"/>
                    <a:pt x="34" y="36"/>
                    <a:pt x="34" y="3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67" name="Freeform 1081"/>
            <p:cNvSpPr>
              <a:spLocks/>
            </p:cNvSpPr>
            <p:nvPr/>
          </p:nvSpPr>
          <p:spPr bwMode="auto">
            <a:xfrm>
              <a:off x="6365729" y="4654857"/>
              <a:ext cx="380230" cy="296713"/>
            </a:xfrm>
            <a:custGeom>
              <a:avLst/>
              <a:gdLst>
                <a:gd name="T0" fmla="*/ 40 w 41"/>
                <a:gd name="T1" fmla="*/ 10 h 32"/>
                <a:gd name="T2" fmla="*/ 39 w 41"/>
                <a:gd name="T3" fmla="*/ 9 h 32"/>
                <a:gd name="T4" fmla="*/ 37 w 41"/>
                <a:gd name="T5" fmla="*/ 0 h 32"/>
                <a:gd name="T6" fmla="*/ 18 w 41"/>
                <a:gd name="T7" fmla="*/ 17 h 32"/>
                <a:gd name="T8" fmla="*/ 16 w 41"/>
                <a:gd name="T9" fmla="*/ 14 h 32"/>
                <a:gd name="T10" fmla="*/ 16 w 41"/>
                <a:gd name="T11" fmla="*/ 13 h 32"/>
                <a:gd name="T12" fmla="*/ 11 w 41"/>
                <a:gd name="T13" fmla="*/ 11 h 32"/>
                <a:gd name="T14" fmla="*/ 9 w 41"/>
                <a:gd name="T15" fmla="*/ 10 h 32"/>
                <a:gd name="T16" fmla="*/ 9 w 41"/>
                <a:gd name="T17" fmla="*/ 10 h 32"/>
                <a:gd name="T18" fmla="*/ 8 w 41"/>
                <a:gd name="T19" fmla="*/ 10 h 32"/>
                <a:gd name="T20" fmla="*/ 8 w 41"/>
                <a:gd name="T21" fmla="*/ 10 h 32"/>
                <a:gd name="T22" fmla="*/ 6 w 41"/>
                <a:gd name="T23" fmla="*/ 10 h 32"/>
                <a:gd name="T24" fmla="*/ 5 w 41"/>
                <a:gd name="T25" fmla="*/ 9 h 32"/>
                <a:gd name="T26" fmla="*/ 4 w 41"/>
                <a:gd name="T27" fmla="*/ 8 h 32"/>
                <a:gd name="T28" fmla="*/ 3 w 41"/>
                <a:gd name="T29" fmla="*/ 9 h 32"/>
                <a:gd name="T30" fmla="*/ 3 w 41"/>
                <a:gd name="T31" fmla="*/ 9 h 32"/>
                <a:gd name="T32" fmla="*/ 3 w 41"/>
                <a:gd name="T33" fmla="*/ 10 h 32"/>
                <a:gd name="T34" fmla="*/ 3 w 41"/>
                <a:gd name="T35" fmla="*/ 10 h 32"/>
                <a:gd name="T36" fmla="*/ 3 w 41"/>
                <a:gd name="T37" fmla="*/ 11 h 32"/>
                <a:gd name="T38" fmla="*/ 4 w 41"/>
                <a:gd name="T39" fmla="*/ 13 h 32"/>
                <a:gd name="T40" fmla="*/ 3 w 41"/>
                <a:gd name="T41" fmla="*/ 13 h 32"/>
                <a:gd name="T42" fmla="*/ 2 w 41"/>
                <a:gd name="T43" fmla="*/ 13 h 32"/>
                <a:gd name="T44" fmla="*/ 2 w 41"/>
                <a:gd name="T45" fmla="*/ 13 h 32"/>
                <a:gd name="T46" fmla="*/ 2 w 41"/>
                <a:gd name="T47" fmla="*/ 14 h 32"/>
                <a:gd name="T48" fmla="*/ 1 w 41"/>
                <a:gd name="T49" fmla="*/ 15 h 32"/>
                <a:gd name="T50" fmla="*/ 1 w 41"/>
                <a:gd name="T51" fmla="*/ 16 h 32"/>
                <a:gd name="T52" fmla="*/ 1 w 41"/>
                <a:gd name="T53" fmla="*/ 18 h 32"/>
                <a:gd name="T54" fmla="*/ 1 w 41"/>
                <a:gd name="T55" fmla="*/ 19 h 32"/>
                <a:gd name="T56" fmla="*/ 1 w 41"/>
                <a:gd name="T57" fmla="*/ 19 h 32"/>
                <a:gd name="T58" fmla="*/ 1 w 41"/>
                <a:gd name="T59" fmla="*/ 21 h 32"/>
                <a:gd name="T60" fmla="*/ 1 w 41"/>
                <a:gd name="T61" fmla="*/ 22 h 32"/>
                <a:gd name="T62" fmla="*/ 2 w 41"/>
                <a:gd name="T63" fmla="*/ 24 h 32"/>
                <a:gd name="T64" fmla="*/ 3 w 41"/>
                <a:gd name="T65" fmla="*/ 25 h 32"/>
                <a:gd name="T66" fmla="*/ 3 w 41"/>
                <a:gd name="T67" fmla="*/ 27 h 32"/>
                <a:gd name="T68" fmla="*/ 3 w 41"/>
                <a:gd name="T69" fmla="*/ 28 h 32"/>
                <a:gd name="T70" fmla="*/ 3 w 41"/>
                <a:gd name="T71" fmla="*/ 30 h 32"/>
                <a:gd name="T72" fmla="*/ 4 w 41"/>
                <a:gd name="T73" fmla="*/ 31 h 32"/>
                <a:gd name="T74" fmla="*/ 5 w 41"/>
                <a:gd name="T75" fmla="*/ 31 h 32"/>
                <a:gd name="T76" fmla="*/ 6 w 41"/>
                <a:gd name="T77" fmla="*/ 31 h 32"/>
                <a:gd name="T78" fmla="*/ 7 w 41"/>
                <a:gd name="T79" fmla="*/ 32 h 32"/>
                <a:gd name="T80" fmla="*/ 8 w 41"/>
                <a:gd name="T81" fmla="*/ 31 h 32"/>
                <a:gd name="T82" fmla="*/ 9 w 41"/>
                <a:gd name="T83" fmla="*/ 31 h 32"/>
                <a:gd name="T84" fmla="*/ 10 w 41"/>
                <a:gd name="T85" fmla="*/ 30 h 32"/>
                <a:gd name="T86" fmla="*/ 12 w 41"/>
                <a:gd name="T87" fmla="*/ 29 h 32"/>
                <a:gd name="T88" fmla="*/ 12 w 41"/>
                <a:gd name="T89" fmla="*/ 28 h 32"/>
                <a:gd name="T90" fmla="*/ 14 w 41"/>
                <a:gd name="T91" fmla="*/ 28 h 32"/>
                <a:gd name="T92" fmla="*/ 17 w 41"/>
                <a:gd name="T93" fmla="*/ 28 h 32"/>
                <a:gd name="T94" fmla="*/ 18 w 41"/>
                <a:gd name="T95" fmla="*/ 27 h 32"/>
                <a:gd name="T96" fmla="*/ 20 w 41"/>
                <a:gd name="T97" fmla="*/ 26 h 32"/>
                <a:gd name="T98" fmla="*/ 22 w 41"/>
                <a:gd name="T99" fmla="*/ 26 h 32"/>
                <a:gd name="T100" fmla="*/ 24 w 41"/>
                <a:gd name="T101" fmla="*/ 25 h 32"/>
                <a:gd name="T102" fmla="*/ 26 w 41"/>
                <a:gd name="T103" fmla="*/ 23 h 32"/>
                <a:gd name="T104" fmla="*/ 28 w 41"/>
                <a:gd name="T105" fmla="*/ 22 h 32"/>
                <a:gd name="T106" fmla="*/ 30 w 41"/>
                <a:gd name="T107" fmla="*/ 21 h 32"/>
                <a:gd name="T108" fmla="*/ 33 w 41"/>
                <a:gd name="T109" fmla="*/ 20 h 32"/>
                <a:gd name="T110" fmla="*/ 35 w 41"/>
                <a:gd name="T111" fmla="*/ 19 h 32"/>
                <a:gd name="T112" fmla="*/ 36 w 41"/>
                <a:gd name="T113" fmla="*/ 18 h 32"/>
                <a:gd name="T114" fmla="*/ 37 w 41"/>
                <a:gd name="T115" fmla="*/ 18 h 32"/>
                <a:gd name="T116" fmla="*/ 38 w 41"/>
                <a:gd name="T117" fmla="*/ 17 h 32"/>
                <a:gd name="T118" fmla="*/ 38 w 41"/>
                <a:gd name="T119" fmla="*/ 16 h 32"/>
                <a:gd name="T120" fmla="*/ 39 w 41"/>
                <a:gd name="T121" fmla="*/ 14 h 32"/>
                <a:gd name="T122" fmla="*/ 41 w 41"/>
                <a:gd name="T12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 h="32">
                  <a:moveTo>
                    <a:pt x="41" y="10"/>
                  </a:moveTo>
                  <a:cubicBezTo>
                    <a:pt x="40" y="10"/>
                    <a:pt x="40" y="10"/>
                    <a:pt x="40" y="10"/>
                  </a:cubicBezTo>
                  <a:cubicBezTo>
                    <a:pt x="40" y="10"/>
                    <a:pt x="40" y="10"/>
                    <a:pt x="40" y="10"/>
                  </a:cubicBezTo>
                  <a:cubicBezTo>
                    <a:pt x="40" y="10"/>
                    <a:pt x="39" y="9"/>
                    <a:pt x="39" y="9"/>
                  </a:cubicBezTo>
                  <a:cubicBezTo>
                    <a:pt x="39" y="9"/>
                    <a:pt x="39" y="8"/>
                    <a:pt x="39" y="8"/>
                  </a:cubicBezTo>
                  <a:cubicBezTo>
                    <a:pt x="37" y="0"/>
                    <a:pt x="37" y="0"/>
                    <a:pt x="37" y="0"/>
                  </a:cubicBezTo>
                  <a:cubicBezTo>
                    <a:pt x="26" y="0"/>
                    <a:pt x="26" y="0"/>
                    <a:pt x="26" y="0"/>
                  </a:cubicBezTo>
                  <a:cubicBezTo>
                    <a:pt x="18" y="17"/>
                    <a:pt x="18" y="17"/>
                    <a:pt x="18" y="17"/>
                  </a:cubicBezTo>
                  <a:cubicBezTo>
                    <a:pt x="17" y="16"/>
                    <a:pt x="17" y="16"/>
                    <a:pt x="17" y="16"/>
                  </a:cubicBezTo>
                  <a:cubicBezTo>
                    <a:pt x="17" y="16"/>
                    <a:pt x="16" y="15"/>
                    <a:pt x="16" y="14"/>
                  </a:cubicBezTo>
                  <a:cubicBezTo>
                    <a:pt x="16" y="14"/>
                    <a:pt x="16" y="14"/>
                    <a:pt x="16" y="14"/>
                  </a:cubicBezTo>
                  <a:cubicBezTo>
                    <a:pt x="16" y="13"/>
                    <a:pt x="16" y="13"/>
                    <a:pt x="16" y="13"/>
                  </a:cubicBezTo>
                  <a:cubicBezTo>
                    <a:pt x="16" y="13"/>
                    <a:pt x="15" y="12"/>
                    <a:pt x="14" y="12"/>
                  </a:cubicBezTo>
                  <a:cubicBezTo>
                    <a:pt x="14" y="12"/>
                    <a:pt x="12" y="11"/>
                    <a:pt x="11" y="11"/>
                  </a:cubicBezTo>
                  <a:cubicBezTo>
                    <a:pt x="11" y="11"/>
                    <a:pt x="11" y="10"/>
                    <a:pt x="10" y="10"/>
                  </a:cubicBezTo>
                  <a:cubicBezTo>
                    <a:pt x="10" y="10"/>
                    <a:pt x="9" y="10"/>
                    <a:pt x="9" y="10"/>
                  </a:cubicBezTo>
                  <a:cubicBezTo>
                    <a:pt x="9" y="10"/>
                    <a:pt x="9" y="10"/>
                    <a:pt x="9" y="10"/>
                  </a:cubicBezTo>
                  <a:cubicBezTo>
                    <a:pt x="9" y="10"/>
                    <a:pt x="9" y="10"/>
                    <a:pt x="9" y="10"/>
                  </a:cubicBezTo>
                  <a:cubicBezTo>
                    <a:pt x="9" y="10"/>
                    <a:pt x="8" y="10"/>
                    <a:pt x="8" y="10"/>
                  </a:cubicBezTo>
                  <a:cubicBezTo>
                    <a:pt x="8" y="10"/>
                    <a:pt x="8" y="10"/>
                    <a:pt x="8" y="10"/>
                  </a:cubicBezTo>
                  <a:cubicBezTo>
                    <a:pt x="8" y="10"/>
                    <a:pt x="8" y="10"/>
                    <a:pt x="8" y="10"/>
                  </a:cubicBezTo>
                  <a:cubicBezTo>
                    <a:pt x="8" y="10"/>
                    <a:pt x="8" y="10"/>
                    <a:pt x="8" y="10"/>
                  </a:cubicBezTo>
                  <a:cubicBezTo>
                    <a:pt x="7" y="10"/>
                    <a:pt x="7" y="10"/>
                    <a:pt x="6" y="10"/>
                  </a:cubicBezTo>
                  <a:cubicBezTo>
                    <a:pt x="6" y="10"/>
                    <a:pt x="6" y="10"/>
                    <a:pt x="6" y="10"/>
                  </a:cubicBezTo>
                  <a:cubicBezTo>
                    <a:pt x="6" y="10"/>
                    <a:pt x="5" y="10"/>
                    <a:pt x="5" y="9"/>
                  </a:cubicBezTo>
                  <a:cubicBezTo>
                    <a:pt x="5" y="9"/>
                    <a:pt x="5" y="9"/>
                    <a:pt x="5" y="9"/>
                  </a:cubicBezTo>
                  <a:cubicBezTo>
                    <a:pt x="4" y="9"/>
                    <a:pt x="4" y="9"/>
                    <a:pt x="4" y="9"/>
                  </a:cubicBezTo>
                  <a:cubicBezTo>
                    <a:pt x="4" y="9"/>
                    <a:pt x="4" y="9"/>
                    <a:pt x="4" y="8"/>
                  </a:cubicBezTo>
                  <a:cubicBezTo>
                    <a:pt x="4" y="8"/>
                    <a:pt x="4" y="9"/>
                    <a:pt x="4" y="9"/>
                  </a:cubicBezTo>
                  <a:cubicBezTo>
                    <a:pt x="4" y="9"/>
                    <a:pt x="4" y="9"/>
                    <a:pt x="3" y="9"/>
                  </a:cubicBezTo>
                  <a:cubicBezTo>
                    <a:pt x="3" y="9"/>
                    <a:pt x="3" y="9"/>
                    <a:pt x="3" y="9"/>
                  </a:cubicBezTo>
                  <a:cubicBezTo>
                    <a:pt x="3" y="9"/>
                    <a:pt x="3" y="9"/>
                    <a:pt x="3" y="9"/>
                  </a:cubicBezTo>
                  <a:cubicBezTo>
                    <a:pt x="3" y="9"/>
                    <a:pt x="3" y="9"/>
                    <a:pt x="3" y="9"/>
                  </a:cubicBezTo>
                  <a:cubicBezTo>
                    <a:pt x="3" y="9"/>
                    <a:pt x="3" y="10"/>
                    <a:pt x="3" y="10"/>
                  </a:cubicBezTo>
                  <a:cubicBezTo>
                    <a:pt x="3" y="10"/>
                    <a:pt x="3" y="10"/>
                    <a:pt x="3" y="10"/>
                  </a:cubicBezTo>
                  <a:cubicBezTo>
                    <a:pt x="3" y="10"/>
                    <a:pt x="3" y="10"/>
                    <a:pt x="3" y="10"/>
                  </a:cubicBezTo>
                  <a:cubicBezTo>
                    <a:pt x="3" y="10"/>
                    <a:pt x="3" y="10"/>
                    <a:pt x="3" y="10"/>
                  </a:cubicBezTo>
                  <a:cubicBezTo>
                    <a:pt x="3" y="11"/>
                    <a:pt x="3" y="11"/>
                    <a:pt x="3" y="11"/>
                  </a:cubicBezTo>
                  <a:cubicBezTo>
                    <a:pt x="4" y="11"/>
                    <a:pt x="4" y="11"/>
                    <a:pt x="4" y="12"/>
                  </a:cubicBezTo>
                  <a:cubicBezTo>
                    <a:pt x="4" y="12"/>
                    <a:pt x="4" y="13"/>
                    <a:pt x="4" y="13"/>
                  </a:cubicBezTo>
                  <a:cubicBezTo>
                    <a:pt x="4" y="13"/>
                    <a:pt x="3" y="13"/>
                    <a:pt x="3" y="13"/>
                  </a:cubicBezTo>
                  <a:cubicBezTo>
                    <a:pt x="3" y="13"/>
                    <a:pt x="3" y="13"/>
                    <a:pt x="3" y="13"/>
                  </a:cubicBezTo>
                  <a:cubicBezTo>
                    <a:pt x="3" y="13"/>
                    <a:pt x="2" y="13"/>
                    <a:pt x="2" y="13"/>
                  </a:cubicBezTo>
                  <a:cubicBezTo>
                    <a:pt x="2" y="13"/>
                    <a:pt x="2" y="13"/>
                    <a:pt x="2" y="13"/>
                  </a:cubicBezTo>
                  <a:cubicBezTo>
                    <a:pt x="2" y="13"/>
                    <a:pt x="2" y="13"/>
                    <a:pt x="2" y="13"/>
                  </a:cubicBezTo>
                  <a:cubicBezTo>
                    <a:pt x="2" y="13"/>
                    <a:pt x="2" y="13"/>
                    <a:pt x="2" y="13"/>
                  </a:cubicBezTo>
                  <a:cubicBezTo>
                    <a:pt x="2" y="13"/>
                    <a:pt x="2" y="13"/>
                    <a:pt x="2" y="13"/>
                  </a:cubicBezTo>
                  <a:cubicBezTo>
                    <a:pt x="2" y="14"/>
                    <a:pt x="2" y="14"/>
                    <a:pt x="2" y="14"/>
                  </a:cubicBezTo>
                  <a:cubicBezTo>
                    <a:pt x="2" y="14"/>
                    <a:pt x="2" y="14"/>
                    <a:pt x="1" y="14"/>
                  </a:cubicBezTo>
                  <a:cubicBezTo>
                    <a:pt x="1" y="15"/>
                    <a:pt x="1" y="15"/>
                    <a:pt x="1" y="15"/>
                  </a:cubicBezTo>
                  <a:cubicBezTo>
                    <a:pt x="1" y="15"/>
                    <a:pt x="1" y="15"/>
                    <a:pt x="1" y="15"/>
                  </a:cubicBezTo>
                  <a:cubicBezTo>
                    <a:pt x="1" y="16"/>
                    <a:pt x="1" y="16"/>
                    <a:pt x="1" y="16"/>
                  </a:cubicBezTo>
                  <a:cubicBezTo>
                    <a:pt x="1" y="17"/>
                    <a:pt x="1" y="17"/>
                    <a:pt x="1" y="17"/>
                  </a:cubicBezTo>
                  <a:cubicBezTo>
                    <a:pt x="1" y="17"/>
                    <a:pt x="1" y="18"/>
                    <a:pt x="1" y="18"/>
                  </a:cubicBezTo>
                  <a:cubicBezTo>
                    <a:pt x="1" y="18"/>
                    <a:pt x="1" y="18"/>
                    <a:pt x="1" y="19"/>
                  </a:cubicBezTo>
                  <a:cubicBezTo>
                    <a:pt x="1" y="19"/>
                    <a:pt x="1" y="19"/>
                    <a:pt x="1" y="19"/>
                  </a:cubicBezTo>
                  <a:cubicBezTo>
                    <a:pt x="1" y="19"/>
                    <a:pt x="1" y="19"/>
                    <a:pt x="1" y="19"/>
                  </a:cubicBezTo>
                  <a:cubicBezTo>
                    <a:pt x="0" y="19"/>
                    <a:pt x="1" y="19"/>
                    <a:pt x="1" y="19"/>
                  </a:cubicBezTo>
                  <a:cubicBezTo>
                    <a:pt x="1" y="20"/>
                    <a:pt x="1" y="20"/>
                    <a:pt x="1" y="20"/>
                  </a:cubicBezTo>
                  <a:cubicBezTo>
                    <a:pt x="1" y="20"/>
                    <a:pt x="1" y="20"/>
                    <a:pt x="1" y="21"/>
                  </a:cubicBezTo>
                  <a:cubicBezTo>
                    <a:pt x="2" y="21"/>
                    <a:pt x="2" y="21"/>
                    <a:pt x="2" y="22"/>
                  </a:cubicBezTo>
                  <a:cubicBezTo>
                    <a:pt x="2" y="22"/>
                    <a:pt x="1" y="22"/>
                    <a:pt x="1" y="22"/>
                  </a:cubicBezTo>
                  <a:cubicBezTo>
                    <a:pt x="2" y="23"/>
                    <a:pt x="2" y="23"/>
                    <a:pt x="2" y="23"/>
                  </a:cubicBezTo>
                  <a:cubicBezTo>
                    <a:pt x="2" y="24"/>
                    <a:pt x="2" y="24"/>
                    <a:pt x="2" y="24"/>
                  </a:cubicBezTo>
                  <a:cubicBezTo>
                    <a:pt x="2" y="24"/>
                    <a:pt x="2" y="25"/>
                    <a:pt x="2" y="25"/>
                  </a:cubicBezTo>
                  <a:cubicBezTo>
                    <a:pt x="2" y="25"/>
                    <a:pt x="3" y="25"/>
                    <a:pt x="3" y="25"/>
                  </a:cubicBezTo>
                  <a:cubicBezTo>
                    <a:pt x="3" y="26"/>
                    <a:pt x="3" y="26"/>
                    <a:pt x="3" y="26"/>
                  </a:cubicBezTo>
                  <a:cubicBezTo>
                    <a:pt x="3" y="26"/>
                    <a:pt x="3" y="26"/>
                    <a:pt x="3" y="27"/>
                  </a:cubicBezTo>
                  <a:cubicBezTo>
                    <a:pt x="3" y="27"/>
                    <a:pt x="3" y="27"/>
                    <a:pt x="3" y="28"/>
                  </a:cubicBezTo>
                  <a:cubicBezTo>
                    <a:pt x="3" y="28"/>
                    <a:pt x="3" y="28"/>
                    <a:pt x="3" y="28"/>
                  </a:cubicBezTo>
                  <a:cubicBezTo>
                    <a:pt x="3" y="28"/>
                    <a:pt x="3" y="29"/>
                    <a:pt x="3" y="29"/>
                  </a:cubicBezTo>
                  <a:cubicBezTo>
                    <a:pt x="3" y="29"/>
                    <a:pt x="3" y="29"/>
                    <a:pt x="3" y="30"/>
                  </a:cubicBezTo>
                  <a:cubicBezTo>
                    <a:pt x="3" y="30"/>
                    <a:pt x="3" y="30"/>
                    <a:pt x="3" y="30"/>
                  </a:cubicBezTo>
                  <a:cubicBezTo>
                    <a:pt x="3" y="30"/>
                    <a:pt x="3" y="31"/>
                    <a:pt x="4" y="31"/>
                  </a:cubicBezTo>
                  <a:cubicBezTo>
                    <a:pt x="4" y="31"/>
                    <a:pt x="4" y="31"/>
                    <a:pt x="4" y="31"/>
                  </a:cubicBezTo>
                  <a:cubicBezTo>
                    <a:pt x="4" y="31"/>
                    <a:pt x="5" y="31"/>
                    <a:pt x="5" y="31"/>
                  </a:cubicBezTo>
                  <a:cubicBezTo>
                    <a:pt x="5" y="31"/>
                    <a:pt x="5" y="31"/>
                    <a:pt x="5" y="31"/>
                  </a:cubicBezTo>
                  <a:cubicBezTo>
                    <a:pt x="5" y="31"/>
                    <a:pt x="6" y="31"/>
                    <a:pt x="6" y="31"/>
                  </a:cubicBezTo>
                  <a:cubicBezTo>
                    <a:pt x="6" y="31"/>
                    <a:pt x="6" y="32"/>
                    <a:pt x="6" y="32"/>
                  </a:cubicBezTo>
                  <a:cubicBezTo>
                    <a:pt x="6" y="32"/>
                    <a:pt x="6" y="32"/>
                    <a:pt x="7" y="32"/>
                  </a:cubicBezTo>
                  <a:cubicBezTo>
                    <a:pt x="7" y="32"/>
                    <a:pt x="7" y="31"/>
                    <a:pt x="7" y="31"/>
                  </a:cubicBezTo>
                  <a:cubicBezTo>
                    <a:pt x="7" y="31"/>
                    <a:pt x="7" y="31"/>
                    <a:pt x="8" y="31"/>
                  </a:cubicBezTo>
                  <a:cubicBezTo>
                    <a:pt x="8" y="31"/>
                    <a:pt x="8" y="31"/>
                    <a:pt x="8" y="31"/>
                  </a:cubicBezTo>
                  <a:cubicBezTo>
                    <a:pt x="8" y="30"/>
                    <a:pt x="9" y="30"/>
                    <a:pt x="9" y="31"/>
                  </a:cubicBezTo>
                  <a:cubicBezTo>
                    <a:pt x="9" y="31"/>
                    <a:pt x="9" y="31"/>
                    <a:pt x="10" y="31"/>
                  </a:cubicBezTo>
                  <a:cubicBezTo>
                    <a:pt x="10" y="31"/>
                    <a:pt x="10" y="31"/>
                    <a:pt x="10" y="30"/>
                  </a:cubicBezTo>
                  <a:cubicBezTo>
                    <a:pt x="11" y="30"/>
                    <a:pt x="11" y="30"/>
                    <a:pt x="11" y="30"/>
                  </a:cubicBezTo>
                  <a:cubicBezTo>
                    <a:pt x="11" y="30"/>
                    <a:pt x="11" y="29"/>
                    <a:pt x="12" y="29"/>
                  </a:cubicBezTo>
                  <a:cubicBezTo>
                    <a:pt x="12" y="29"/>
                    <a:pt x="12" y="29"/>
                    <a:pt x="12" y="29"/>
                  </a:cubicBezTo>
                  <a:cubicBezTo>
                    <a:pt x="12" y="29"/>
                    <a:pt x="12" y="29"/>
                    <a:pt x="12" y="28"/>
                  </a:cubicBezTo>
                  <a:cubicBezTo>
                    <a:pt x="13" y="28"/>
                    <a:pt x="13" y="28"/>
                    <a:pt x="13" y="28"/>
                  </a:cubicBezTo>
                  <a:cubicBezTo>
                    <a:pt x="13" y="28"/>
                    <a:pt x="14" y="28"/>
                    <a:pt x="14" y="28"/>
                  </a:cubicBezTo>
                  <a:cubicBezTo>
                    <a:pt x="15" y="28"/>
                    <a:pt x="15" y="28"/>
                    <a:pt x="15" y="28"/>
                  </a:cubicBezTo>
                  <a:cubicBezTo>
                    <a:pt x="16" y="28"/>
                    <a:pt x="16" y="28"/>
                    <a:pt x="17" y="28"/>
                  </a:cubicBezTo>
                  <a:cubicBezTo>
                    <a:pt x="17" y="28"/>
                    <a:pt x="17" y="27"/>
                    <a:pt x="18" y="27"/>
                  </a:cubicBezTo>
                  <a:cubicBezTo>
                    <a:pt x="18" y="27"/>
                    <a:pt x="18" y="27"/>
                    <a:pt x="18" y="27"/>
                  </a:cubicBezTo>
                  <a:cubicBezTo>
                    <a:pt x="19" y="27"/>
                    <a:pt x="19" y="26"/>
                    <a:pt x="19" y="26"/>
                  </a:cubicBezTo>
                  <a:cubicBezTo>
                    <a:pt x="20" y="26"/>
                    <a:pt x="20" y="26"/>
                    <a:pt x="20" y="26"/>
                  </a:cubicBezTo>
                  <a:cubicBezTo>
                    <a:pt x="20" y="26"/>
                    <a:pt x="21" y="25"/>
                    <a:pt x="21" y="25"/>
                  </a:cubicBezTo>
                  <a:cubicBezTo>
                    <a:pt x="21" y="25"/>
                    <a:pt x="22" y="26"/>
                    <a:pt x="22" y="26"/>
                  </a:cubicBezTo>
                  <a:cubicBezTo>
                    <a:pt x="22" y="26"/>
                    <a:pt x="23" y="25"/>
                    <a:pt x="23" y="25"/>
                  </a:cubicBezTo>
                  <a:cubicBezTo>
                    <a:pt x="23" y="25"/>
                    <a:pt x="24" y="25"/>
                    <a:pt x="24" y="25"/>
                  </a:cubicBezTo>
                  <a:cubicBezTo>
                    <a:pt x="24" y="25"/>
                    <a:pt x="25" y="24"/>
                    <a:pt x="25" y="24"/>
                  </a:cubicBezTo>
                  <a:cubicBezTo>
                    <a:pt x="25" y="24"/>
                    <a:pt x="26" y="23"/>
                    <a:pt x="26" y="23"/>
                  </a:cubicBezTo>
                  <a:cubicBezTo>
                    <a:pt x="26" y="23"/>
                    <a:pt x="27" y="23"/>
                    <a:pt x="27" y="22"/>
                  </a:cubicBezTo>
                  <a:cubicBezTo>
                    <a:pt x="27" y="22"/>
                    <a:pt x="27" y="22"/>
                    <a:pt x="28" y="22"/>
                  </a:cubicBezTo>
                  <a:cubicBezTo>
                    <a:pt x="28" y="22"/>
                    <a:pt x="29" y="21"/>
                    <a:pt x="29" y="21"/>
                  </a:cubicBezTo>
                  <a:cubicBezTo>
                    <a:pt x="29" y="21"/>
                    <a:pt x="30" y="21"/>
                    <a:pt x="30" y="21"/>
                  </a:cubicBezTo>
                  <a:cubicBezTo>
                    <a:pt x="30" y="21"/>
                    <a:pt x="31" y="20"/>
                    <a:pt x="32" y="20"/>
                  </a:cubicBezTo>
                  <a:cubicBezTo>
                    <a:pt x="32" y="20"/>
                    <a:pt x="33" y="20"/>
                    <a:pt x="33" y="20"/>
                  </a:cubicBezTo>
                  <a:cubicBezTo>
                    <a:pt x="34" y="19"/>
                    <a:pt x="34" y="19"/>
                    <a:pt x="35" y="19"/>
                  </a:cubicBezTo>
                  <a:cubicBezTo>
                    <a:pt x="35" y="19"/>
                    <a:pt x="35" y="19"/>
                    <a:pt x="35" y="19"/>
                  </a:cubicBezTo>
                  <a:cubicBezTo>
                    <a:pt x="35" y="19"/>
                    <a:pt x="36" y="19"/>
                    <a:pt x="36" y="19"/>
                  </a:cubicBezTo>
                  <a:cubicBezTo>
                    <a:pt x="36" y="19"/>
                    <a:pt x="36" y="18"/>
                    <a:pt x="36" y="18"/>
                  </a:cubicBezTo>
                  <a:cubicBezTo>
                    <a:pt x="36" y="18"/>
                    <a:pt x="36" y="18"/>
                    <a:pt x="36" y="18"/>
                  </a:cubicBezTo>
                  <a:cubicBezTo>
                    <a:pt x="37" y="18"/>
                    <a:pt x="37" y="18"/>
                    <a:pt x="37" y="18"/>
                  </a:cubicBezTo>
                  <a:cubicBezTo>
                    <a:pt x="37" y="18"/>
                    <a:pt x="37" y="18"/>
                    <a:pt x="37" y="17"/>
                  </a:cubicBezTo>
                  <a:cubicBezTo>
                    <a:pt x="37" y="17"/>
                    <a:pt x="38" y="17"/>
                    <a:pt x="38" y="17"/>
                  </a:cubicBezTo>
                  <a:cubicBezTo>
                    <a:pt x="38" y="17"/>
                    <a:pt x="38" y="17"/>
                    <a:pt x="38" y="17"/>
                  </a:cubicBezTo>
                  <a:cubicBezTo>
                    <a:pt x="38" y="16"/>
                    <a:pt x="38" y="16"/>
                    <a:pt x="38" y="16"/>
                  </a:cubicBezTo>
                  <a:cubicBezTo>
                    <a:pt x="38" y="16"/>
                    <a:pt x="38" y="15"/>
                    <a:pt x="38" y="15"/>
                  </a:cubicBezTo>
                  <a:cubicBezTo>
                    <a:pt x="38" y="15"/>
                    <a:pt x="38" y="14"/>
                    <a:pt x="39" y="14"/>
                  </a:cubicBezTo>
                  <a:cubicBezTo>
                    <a:pt x="39" y="14"/>
                    <a:pt x="40" y="13"/>
                    <a:pt x="40" y="13"/>
                  </a:cubicBezTo>
                  <a:cubicBezTo>
                    <a:pt x="40" y="13"/>
                    <a:pt x="41" y="12"/>
                    <a:pt x="41" y="12"/>
                  </a:cubicBezTo>
                  <a:lnTo>
                    <a:pt x="41" y="10"/>
                  </a:lnTo>
                  <a:close/>
                </a:path>
              </a:pathLst>
            </a:custGeom>
            <a:solidFill>
              <a:schemeClr val="accent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68" name="Freeform 1083"/>
            <p:cNvSpPr>
              <a:spLocks/>
            </p:cNvSpPr>
            <p:nvPr/>
          </p:nvSpPr>
          <p:spPr bwMode="auto">
            <a:xfrm>
              <a:off x="6978933" y="3740545"/>
              <a:ext cx="457156" cy="428584"/>
            </a:xfrm>
            <a:custGeom>
              <a:avLst/>
              <a:gdLst>
                <a:gd name="T0" fmla="*/ 47 w 49"/>
                <a:gd name="T1" fmla="*/ 5 h 46"/>
                <a:gd name="T2" fmla="*/ 45 w 49"/>
                <a:gd name="T3" fmla="*/ 4 h 46"/>
                <a:gd name="T4" fmla="*/ 43 w 49"/>
                <a:gd name="T5" fmla="*/ 5 h 46"/>
                <a:gd name="T6" fmla="*/ 40 w 49"/>
                <a:gd name="T7" fmla="*/ 8 h 46"/>
                <a:gd name="T8" fmla="*/ 38 w 49"/>
                <a:gd name="T9" fmla="*/ 7 h 46"/>
                <a:gd name="T10" fmla="*/ 37 w 49"/>
                <a:gd name="T11" fmla="*/ 4 h 46"/>
                <a:gd name="T12" fmla="*/ 36 w 49"/>
                <a:gd name="T13" fmla="*/ 2 h 46"/>
                <a:gd name="T14" fmla="*/ 35 w 49"/>
                <a:gd name="T15" fmla="*/ 0 h 46"/>
                <a:gd name="T16" fmla="*/ 33 w 49"/>
                <a:gd name="T17" fmla="*/ 2 h 46"/>
                <a:gd name="T18" fmla="*/ 32 w 49"/>
                <a:gd name="T19" fmla="*/ 4 h 46"/>
                <a:gd name="T20" fmla="*/ 31 w 49"/>
                <a:gd name="T21" fmla="*/ 6 h 46"/>
                <a:gd name="T22" fmla="*/ 29 w 49"/>
                <a:gd name="T23" fmla="*/ 6 h 46"/>
                <a:gd name="T24" fmla="*/ 26 w 49"/>
                <a:gd name="T25" fmla="*/ 7 h 46"/>
                <a:gd name="T26" fmla="*/ 25 w 49"/>
                <a:gd name="T27" fmla="*/ 7 h 46"/>
                <a:gd name="T28" fmla="*/ 23 w 49"/>
                <a:gd name="T29" fmla="*/ 7 h 46"/>
                <a:gd name="T30" fmla="*/ 22 w 49"/>
                <a:gd name="T31" fmla="*/ 7 h 46"/>
                <a:gd name="T32" fmla="*/ 20 w 49"/>
                <a:gd name="T33" fmla="*/ 6 h 46"/>
                <a:gd name="T34" fmla="*/ 19 w 49"/>
                <a:gd name="T35" fmla="*/ 5 h 46"/>
                <a:gd name="T36" fmla="*/ 16 w 49"/>
                <a:gd name="T37" fmla="*/ 6 h 46"/>
                <a:gd name="T38" fmla="*/ 14 w 49"/>
                <a:gd name="T39" fmla="*/ 8 h 46"/>
                <a:gd name="T40" fmla="*/ 13 w 49"/>
                <a:gd name="T41" fmla="*/ 11 h 46"/>
                <a:gd name="T42" fmla="*/ 11 w 49"/>
                <a:gd name="T43" fmla="*/ 13 h 46"/>
                <a:gd name="T44" fmla="*/ 8 w 49"/>
                <a:gd name="T45" fmla="*/ 14 h 46"/>
                <a:gd name="T46" fmla="*/ 7 w 49"/>
                <a:gd name="T47" fmla="*/ 17 h 46"/>
                <a:gd name="T48" fmla="*/ 5 w 49"/>
                <a:gd name="T49" fmla="*/ 17 h 46"/>
                <a:gd name="T50" fmla="*/ 3 w 49"/>
                <a:gd name="T51" fmla="*/ 16 h 46"/>
                <a:gd name="T52" fmla="*/ 2 w 49"/>
                <a:gd name="T53" fmla="*/ 14 h 46"/>
                <a:gd name="T54" fmla="*/ 2 w 49"/>
                <a:gd name="T55" fmla="*/ 18 h 46"/>
                <a:gd name="T56" fmla="*/ 1 w 49"/>
                <a:gd name="T57" fmla="*/ 20 h 46"/>
                <a:gd name="T58" fmla="*/ 0 w 49"/>
                <a:gd name="T59" fmla="*/ 23 h 46"/>
                <a:gd name="T60" fmla="*/ 1 w 49"/>
                <a:gd name="T61" fmla="*/ 26 h 46"/>
                <a:gd name="T62" fmla="*/ 1 w 49"/>
                <a:gd name="T63" fmla="*/ 29 h 46"/>
                <a:gd name="T64" fmla="*/ 2 w 49"/>
                <a:gd name="T65" fmla="*/ 34 h 46"/>
                <a:gd name="T66" fmla="*/ 5 w 49"/>
                <a:gd name="T67" fmla="*/ 36 h 46"/>
                <a:gd name="T68" fmla="*/ 5 w 49"/>
                <a:gd name="T69" fmla="*/ 41 h 46"/>
                <a:gd name="T70" fmla="*/ 3 w 49"/>
                <a:gd name="T71" fmla="*/ 44 h 46"/>
                <a:gd name="T72" fmla="*/ 6 w 49"/>
                <a:gd name="T73" fmla="*/ 45 h 46"/>
                <a:gd name="T74" fmla="*/ 10 w 49"/>
                <a:gd name="T75" fmla="*/ 45 h 46"/>
                <a:gd name="T76" fmla="*/ 14 w 49"/>
                <a:gd name="T77" fmla="*/ 46 h 46"/>
                <a:gd name="T78" fmla="*/ 17 w 49"/>
                <a:gd name="T79" fmla="*/ 45 h 46"/>
                <a:gd name="T80" fmla="*/ 22 w 49"/>
                <a:gd name="T81" fmla="*/ 44 h 46"/>
                <a:gd name="T82" fmla="*/ 22 w 49"/>
                <a:gd name="T83" fmla="*/ 40 h 46"/>
                <a:gd name="T84" fmla="*/ 23 w 49"/>
                <a:gd name="T85" fmla="*/ 38 h 46"/>
                <a:gd name="T86" fmla="*/ 25 w 49"/>
                <a:gd name="T87" fmla="*/ 36 h 46"/>
                <a:gd name="T88" fmla="*/ 27 w 49"/>
                <a:gd name="T89" fmla="*/ 36 h 46"/>
                <a:gd name="T90" fmla="*/ 28 w 49"/>
                <a:gd name="T91" fmla="*/ 34 h 46"/>
                <a:gd name="T92" fmla="*/ 31 w 49"/>
                <a:gd name="T93" fmla="*/ 34 h 46"/>
                <a:gd name="T94" fmla="*/ 33 w 49"/>
                <a:gd name="T95" fmla="*/ 32 h 46"/>
                <a:gd name="T96" fmla="*/ 33 w 49"/>
                <a:gd name="T97" fmla="*/ 30 h 46"/>
                <a:gd name="T98" fmla="*/ 33 w 49"/>
                <a:gd name="T99" fmla="*/ 27 h 46"/>
                <a:gd name="T100" fmla="*/ 36 w 49"/>
                <a:gd name="T101" fmla="*/ 26 h 46"/>
                <a:gd name="T102" fmla="*/ 34 w 49"/>
                <a:gd name="T103" fmla="*/ 24 h 46"/>
                <a:gd name="T104" fmla="*/ 34 w 49"/>
                <a:gd name="T105" fmla="*/ 22 h 46"/>
                <a:gd name="T106" fmla="*/ 38 w 49"/>
                <a:gd name="T107" fmla="*/ 22 h 46"/>
                <a:gd name="T108" fmla="*/ 38 w 49"/>
                <a:gd name="T109" fmla="*/ 19 h 46"/>
                <a:gd name="T110" fmla="*/ 39 w 49"/>
                <a:gd name="T111" fmla="*/ 16 h 46"/>
                <a:gd name="T112" fmla="*/ 37 w 49"/>
                <a:gd name="T113" fmla="*/ 12 h 46"/>
                <a:gd name="T114" fmla="*/ 39 w 49"/>
                <a:gd name="T115" fmla="*/ 10 h 46"/>
                <a:gd name="T116" fmla="*/ 41 w 49"/>
                <a:gd name="T117" fmla="*/ 9 h 46"/>
                <a:gd name="T118" fmla="*/ 44 w 49"/>
                <a:gd name="T119" fmla="*/ 8 h 46"/>
                <a:gd name="T120" fmla="*/ 48 w 49"/>
                <a:gd name="T121"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9" h="46">
                  <a:moveTo>
                    <a:pt x="48" y="7"/>
                  </a:moveTo>
                  <a:cubicBezTo>
                    <a:pt x="47" y="6"/>
                    <a:pt x="47" y="5"/>
                    <a:pt x="47" y="5"/>
                  </a:cubicBezTo>
                  <a:cubicBezTo>
                    <a:pt x="47" y="5"/>
                    <a:pt x="47" y="5"/>
                    <a:pt x="47" y="5"/>
                  </a:cubicBezTo>
                  <a:cubicBezTo>
                    <a:pt x="47" y="5"/>
                    <a:pt x="47" y="5"/>
                    <a:pt x="47" y="5"/>
                  </a:cubicBezTo>
                  <a:cubicBezTo>
                    <a:pt x="47" y="5"/>
                    <a:pt x="47" y="5"/>
                    <a:pt x="47" y="5"/>
                  </a:cubicBezTo>
                  <a:cubicBezTo>
                    <a:pt x="46" y="5"/>
                    <a:pt x="46" y="5"/>
                    <a:pt x="46" y="5"/>
                  </a:cubicBezTo>
                  <a:cubicBezTo>
                    <a:pt x="46" y="5"/>
                    <a:pt x="45" y="5"/>
                    <a:pt x="45" y="5"/>
                  </a:cubicBezTo>
                  <a:cubicBezTo>
                    <a:pt x="45" y="5"/>
                    <a:pt x="45" y="4"/>
                    <a:pt x="45" y="4"/>
                  </a:cubicBezTo>
                  <a:cubicBezTo>
                    <a:pt x="45" y="4"/>
                    <a:pt x="45" y="4"/>
                    <a:pt x="45" y="4"/>
                  </a:cubicBezTo>
                  <a:cubicBezTo>
                    <a:pt x="45" y="4"/>
                    <a:pt x="45" y="4"/>
                    <a:pt x="44" y="4"/>
                  </a:cubicBezTo>
                  <a:cubicBezTo>
                    <a:pt x="44" y="4"/>
                    <a:pt x="44" y="4"/>
                    <a:pt x="43" y="4"/>
                  </a:cubicBezTo>
                  <a:cubicBezTo>
                    <a:pt x="43" y="4"/>
                    <a:pt x="43" y="5"/>
                    <a:pt x="43" y="5"/>
                  </a:cubicBezTo>
                  <a:cubicBezTo>
                    <a:pt x="43" y="5"/>
                    <a:pt x="43" y="6"/>
                    <a:pt x="43" y="6"/>
                  </a:cubicBezTo>
                  <a:cubicBezTo>
                    <a:pt x="42" y="6"/>
                    <a:pt x="42" y="7"/>
                    <a:pt x="42" y="7"/>
                  </a:cubicBezTo>
                  <a:cubicBezTo>
                    <a:pt x="42" y="7"/>
                    <a:pt x="41" y="7"/>
                    <a:pt x="41" y="8"/>
                  </a:cubicBezTo>
                  <a:cubicBezTo>
                    <a:pt x="41" y="8"/>
                    <a:pt x="40" y="8"/>
                    <a:pt x="40" y="8"/>
                  </a:cubicBezTo>
                  <a:cubicBezTo>
                    <a:pt x="40" y="8"/>
                    <a:pt x="39" y="8"/>
                    <a:pt x="39" y="8"/>
                  </a:cubicBezTo>
                  <a:cubicBezTo>
                    <a:pt x="39" y="8"/>
                    <a:pt x="38" y="9"/>
                    <a:pt x="38" y="9"/>
                  </a:cubicBezTo>
                  <a:cubicBezTo>
                    <a:pt x="38" y="9"/>
                    <a:pt x="38" y="8"/>
                    <a:pt x="38" y="8"/>
                  </a:cubicBezTo>
                  <a:cubicBezTo>
                    <a:pt x="37" y="8"/>
                    <a:pt x="38" y="8"/>
                    <a:pt x="38" y="7"/>
                  </a:cubicBezTo>
                  <a:cubicBezTo>
                    <a:pt x="38" y="7"/>
                    <a:pt x="38" y="7"/>
                    <a:pt x="38" y="6"/>
                  </a:cubicBezTo>
                  <a:cubicBezTo>
                    <a:pt x="38" y="6"/>
                    <a:pt x="38" y="6"/>
                    <a:pt x="37" y="6"/>
                  </a:cubicBezTo>
                  <a:cubicBezTo>
                    <a:pt x="37" y="6"/>
                    <a:pt x="37" y="5"/>
                    <a:pt x="37" y="5"/>
                  </a:cubicBezTo>
                  <a:cubicBezTo>
                    <a:pt x="37" y="5"/>
                    <a:pt x="37" y="4"/>
                    <a:pt x="37" y="4"/>
                  </a:cubicBezTo>
                  <a:cubicBezTo>
                    <a:pt x="37" y="4"/>
                    <a:pt x="37" y="4"/>
                    <a:pt x="37" y="4"/>
                  </a:cubicBezTo>
                  <a:cubicBezTo>
                    <a:pt x="37" y="4"/>
                    <a:pt x="38" y="3"/>
                    <a:pt x="38" y="3"/>
                  </a:cubicBezTo>
                  <a:cubicBezTo>
                    <a:pt x="38" y="3"/>
                    <a:pt x="37" y="2"/>
                    <a:pt x="37" y="2"/>
                  </a:cubicBezTo>
                  <a:cubicBezTo>
                    <a:pt x="37" y="2"/>
                    <a:pt x="37" y="2"/>
                    <a:pt x="36" y="2"/>
                  </a:cubicBezTo>
                  <a:cubicBezTo>
                    <a:pt x="36" y="2"/>
                    <a:pt x="37" y="1"/>
                    <a:pt x="37" y="1"/>
                  </a:cubicBezTo>
                  <a:cubicBezTo>
                    <a:pt x="37" y="1"/>
                    <a:pt x="36" y="1"/>
                    <a:pt x="36" y="1"/>
                  </a:cubicBezTo>
                  <a:cubicBezTo>
                    <a:pt x="36" y="0"/>
                    <a:pt x="36" y="0"/>
                    <a:pt x="36" y="0"/>
                  </a:cubicBezTo>
                  <a:cubicBezTo>
                    <a:pt x="36" y="0"/>
                    <a:pt x="35" y="0"/>
                    <a:pt x="35" y="0"/>
                  </a:cubicBezTo>
                  <a:cubicBezTo>
                    <a:pt x="35" y="0"/>
                    <a:pt x="34" y="0"/>
                    <a:pt x="34" y="0"/>
                  </a:cubicBezTo>
                  <a:cubicBezTo>
                    <a:pt x="34" y="0"/>
                    <a:pt x="34" y="0"/>
                    <a:pt x="34" y="0"/>
                  </a:cubicBezTo>
                  <a:cubicBezTo>
                    <a:pt x="34" y="1"/>
                    <a:pt x="33" y="1"/>
                    <a:pt x="33" y="1"/>
                  </a:cubicBezTo>
                  <a:cubicBezTo>
                    <a:pt x="33" y="1"/>
                    <a:pt x="33" y="2"/>
                    <a:pt x="33" y="2"/>
                  </a:cubicBezTo>
                  <a:cubicBezTo>
                    <a:pt x="33" y="2"/>
                    <a:pt x="33" y="3"/>
                    <a:pt x="33" y="3"/>
                  </a:cubicBezTo>
                  <a:cubicBezTo>
                    <a:pt x="33" y="3"/>
                    <a:pt x="33" y="4"/>
                    <a:pt x="33" y="4"/>
                  </a:cubicBezTo>
                  <a:cubicBezTo>
                    <a:pt x="33" y="4"/>
                    <a:pt x="33" y="4"/>
                    <a:pt x="33" y="4"/>
                  </a:cubicBezTo>
                  <a:cubicBezTo>
                    <a:pt x="32" y="4"/>
                    <a:pt x="32" y="4"/>
                    <a:pt x="32" y="4"/>
                  </a:cubicBezTo>
                  <a:cubicBezTo>
                    <a:pt x="32" y="4"/>
                    <a:pt x="32" y="4"/>
                    <a:pt x="32" y="4"/>
                  </a:cubicBezTo>
                  <a:cubicBezTo>
                    <a:pt x="31" y="4"/>
                    <a:pt x="31" y="4"/>
                    <a:pt x="31" y="4"/>
                  </a:cubicBezTo>
                  <a:cubicBezTo>
                    <a:pt x="31" y="4"/>
                    <a:pt x="31" y="5"/>
                    <a:pt x="31" y="5"/>
                  </a:cubicBezTo>
                  <a:cubicBezTo>
                    <a:pt x="31" y="5"/>
                    <a:pt x="31" y="6"/>
                    <a:pt x="31" y="6"/>
                  </a:cubicBezTo>
                  <a:cubicBezTo>
                    <a:pt x="31" y="6"/>
                    <a:pt x="31" y="7"/>
                    <a:pt x="31" y="7"/>
                  </a:cubicBezTo>
                  <a:cubicBezTo>
                    <a:pt x="31" y="7"/>
                    <a:pt x="31" y="7"/>
                    <a:pt x="30" y="7"/>
                  </a:cubicBezTo>
                  <a:cubicBezTo>
                    <a:pt x="30" y="7"/>
                    <a:pt x="30" y="7"/>
                    <a:pt x="30" y="7"/>
                  </a:cubicBezTo>
                  <a:cubicBezTo>
                    <a:pt x="30" y="7"/>
                    <a:pt x="30" y="6"/>
                    <a:pt x="29" y="6"/>
                  </a:cubicBezTo>
                  <a:cubicBezTo>
                    <a:pt x="29" y="6"/>
                    <a:pt x="29" y="6"/>
                    <a:pt x="29" y="6"/>
                  </a:cubicBezTo>
                  <a:cubicBezTo>
                    <a:pt x="28" y="6"/>
                    <a:pt x="28" y="6"/>
                    <a:pt x="28" y="7"/>
                  </a:cubicBezTo>
                  <a:cubicBezTo>
                    <a:pt x="28" y="7"/>
                    <a:pt x="27" y="7"/>
                    <a:pt x="27" y="7"/>
                  </a:cubicBezTo>
                  <a:cubicBezTo>
                    <a:pt x="27" y="7"/>
                    <a:pt x="27" y="7"/>
                    <a:pt x="26" y="7"/>
                  </a:cubicBezTo>
                  <a:cubicBezTo>
                    <a:pt x="26" y="7"/>
                    <a:pt x="26" y="7"/>
                    <a:pt x="26" y="7"/>
                  </a:cubicBezTo>
                  <a:cubicBezTo>
                    <a:pt x="26" y="7"/>
                    <a:pt x="26" y="7"/>
                    <a:pt x="26" y="7"/>
                  </a:cubicBezTo>
                  <a:cubicBezTo>
                    <a:pt x="26" y="8"/>
                    <a:pt x="26" y="8"/>
                    <a:pt x="26" y="8"/>
                  </a:cubicBezTo>
                  <a:cubicBezTo>
                    <a:pt x="25" y="7"/>
                    <a:pt x="25" y="7"/>
                    <a:pt x="25" y="7"/>
                  </a:cubicBezTo>
                  <a:cubicBezTo>
                    <a:pt x="25" y="7"/>
                    <a:pt x="24" y="7"/>
                    <a:pt x="24" y="7"/>
                  </a:cubicBezTo>
                  <a:cubicBezTo>
                    <a:pt x="24" y="7"/>
                    <a:pt x="24" y="7"/>
                    <a:pt x="24" y="7"/>
                  </a:cubicBezTo>
                  <a:cubicBezTo>
                    <a:pt x="24" y="7"/>
                    <a:pt x="24" y="7"/>
                    <a:pt x="24" y="7"/>
                  </a:cubicBezTo>
                  <a:cubicBezTo>
                    <a:pt x="24" y="7"/>
                    <a:pt x="23" y="7"/>
                    <a:pt x="23" y="7"/>
                  </a:cubicBezTo>
                  <a:cubicBezTo>
                    <a:pt x="23" y="7"/>
                    <a:pt x="23" y="7"/>
                    <a:pt x="22" y="7"/>
                  </a:cubicBezTo>
                  <a:cubicBezTo>
                    <a:pt x="22" y="7"/>
                    <a:pt x="22" y="7"/>
                    <a:pt x="22" y="7"/>
                  </a:cubicBezTo>
                  <a:cubicBezTo>
                    <a:pt x="22" y="7"/>
                    <a:pt x="22" y="7"/>
                    <a:pt x="22" y="7"/>
                  </a:cubicBezTo>
                  <a:cubicBezTo>
                    <a:pt x="22" y="7"/>
                    <a:pt x="22" y="7"/>
                    <a:pt x="22" y="7"/>
                  </a:cubicBezTo>
                  <a:cubicBezTo>
                    <a:pt x="22" y="7"/>
                    <a:pt x="21" y="7"/>
                    <a:pt x="21" y="7"/>
                  </a:cubicBezTo>
                  <a:cubicBezTo>
                    <a:pt x="21" y="7"/>
                    <a:pt x="21" y="7"/>
                    <a:pt x="21" y="7"/>
                  </a:cubicBezTo>
                  <a:cubicBezTo>
                    <a:pt x="21" y="7"/>
                    <a:pt x="20" y="6"/>
                    <a:pt x="20" y="6"/>
                  </a:cubicBezTo>
                  <a:cubicBezTo>
                    <a:pt x="20" y="6"/>
                    <a:pt x="20" y="6"/>
                    <a:pt x="20" y="6"/>
                  </a:cubicBezTo>
                  <a:cubicBezTo>
                    <a:pt x="20" y="6"/>
                    <a:pt x="20" y="6"/>
                    <a:pt x="19" y="6"/>
                  </a:cubicBezTo>
                  <a:cubicBezTo>
                    <a:pt x="19" y="6"/>
                    <a:pt x="19" y="6"/>
                    <a:pt x="19" y="6"/>
                  </a:cubicBezTo>
                  <a:cubicBezTo>
                    <a:pt x="19" y="5"/>
                    <a:pt x="19" y="5"/>
                    <a:pt x="19" y="5"/>
                  </a:cubicBezTo>
                  <a:cubicBezTo>
                    <a:pt x="19" y="5"/>
                    <a:pt x="19" y="5"/>
                    <a:pt x="19" y="5"/>
                  </a:cubicBezTo>
                  <a:cubicBezTo>
                    <a:pt x="19" y="5"/>
                    <a:pt x="18" y="5"/>
                    <a:pt x="18" y="5"/>
                  </a:cubicBezTo>
                  <a:cubicBezTo>
                    <a:pt x="18" y="5"/>
                    <a:pt x="18" y="5"/>
                    <a:pt x="17" y="5"/>
                  </a:cubicBezTo>
                  <a:cubicBezTo>
                    <a:pt x="17" y="5"/>
                    <a:pt x="17" y="6"/>
                    <a:pt x="17" y="6"/>
                  </a:cubicBezTo>
                  <a:cubicBezTo>
                    <a:pt x="17" y="6"/>
                    <a:pt x="16" y="6"/>
                    <a:pt x="16" y="6"/>
                  </a:cubicBezTo>
                  <a:cubicBezTo>
                    <a:pt x="16" y="6"/>
                    <a:pt x="16" y="7"/>
                    <a:pt x="16" y="7"/>
                  </a:cubicBezTo>
                  <a:cubicBezTo>
                    <a:pt x="15" y="7"/>
                    <a:pt x="15" y="7"/>
                    <a:pt x="15" y="7"/>
                  </a:cubicBezTo>
                  <a:cubicBezTo>
                    <a:pt x="15" y="7"/>
                    <a:pt x="14" y="7"/>
                    <a:pt x="14" y="7"/>
                  </a:cubicBezTo>
                  <a:cubicBezTo>
                    <a:pt x="14" y="7"/>
                    <a:pt x="14" y="8"/>
                    <a:pt x="14" y="8"/>
                  </a:cubicBezTo>
                  <a:cubicBezTo>
                    <a:pt x="14" y="8"/>
                    <a:pt x="14" y="8"/>
                    <a:pt x="14" y="9"/>
                  </a:cubicBezTo>
                  <a:cubicBezTo>
                    <a:pt x="14" y="9"/>
                    <a:pt x="14" y="9"/>
                    <a:pt x="14" y="9"/>
                  </a:cubicBezTo>
                  <a:cubicBezTo>
                    <a:pt x="14" y="10"/>
                    <a:pt x="13" y="10"/>
                    <a:pt x="13" y="10"/>
                  </a:cubicBezTo>
                  <a:cubicBezTo>
                    <a:pt x="13" y="11"/>
                    <a:pt x="13" y="11"/>
                    <a:pt x="13" y="11"/>
                  </a:cubicBezTo>
                  <a:cubicBezTo>
                    <a:pt x="13" y="11"/>
                    <a:pt x="13" y="11"/>
                    <a:pt x="13" y="11"/>
                  </a:cubicBezTo>
                  <a:cubicBezTo>
                    <a:pt x="13" y="12"/>
                    <a:pt x="13" y="12"/>
                    <a:pt x="13" y="12"/>
                  </a:cubicBezTo>
                  <a:cubicBezTo>
                    <a:pt x="12" y="12"/>
                    <a:pt x="12" y="12"/>
                    <a:pt x="12" y="13"/>
                  </a:cubicBezTo>
                  <a:cubicBezTo>
                    <a:pt x="12" y="13"/>
                    <a:pt x="11" y="12"/>
                    <a:pt x="11" y="13"/>
                  </a:cubicBezTo>
                  <a:cubicBezTo>
                    <a:pt x="11" y="13"/>
                    <a:pt x="10" y="13"/>
                    <a:pt x="10" y="13"/>
                  </a:cubicBezTo>
                  <a:cubicBezTo>
                    <a:pt x="10" y="13"/>
                    <a:pt x="9" y="13"/>
                    <a:pt x="9" y="13"/>
                  </a:cubicBezTo>
                  <a:cubicBezTo>
                    <a:pt x="9" y="13"/>
                    <a:pt x="9" y="13"/>
                    <a:pt x="9" y="13"/>
                  </a:cubicBezTo>
                  <a:cubicBezTo>
                    <a:pt x="8" y="14"/>
                    <a:pt x="8" y="14"/>
                    <a:pt x="8" y="14"/>
                  </a:cubicBezTo>
                  <a:cubicBezTo>
                    <a:pt x="8" y="15"/>
                    <a:pt x="8" y="15"/>
                    <a:pt x="8" y="15"/>
                  </a:cubicBezTo>
                  <a:cubicBezTo>
                    <a:pt x="8" y="15"/>
                    <a:pt x="8" y="16"/>
                    <a:pt x="8" y="16"/>
                  </a:cubicBezTo>
                  <a:cubicBezTo>
                    <a:pt x="8" y="16"/>
                    <a:pt x="8" y="16"/>
                    <a:pt x="8" y="16"/>
                  </a:cubicBezTo>
                  <a:cubicBezTo>
                    <a:pt x="8" y="17"/>
                    <a:pt x="7" y="17"/>
                    <a:pt x="7" y="17"/>
                  </a:cubicBezTo>
                  <a:cubicBezTo>
                    <a:pt x="7" y="17"/>
                    <a:pt x="7" y="17"/>
                    <a:pt x="6" y="17"/>
                  </a:cubicBezTo>
                  <a:cubicBezTo>
                    <a:pt x="6" y="17"/>
                    <a:pt x="6" y="17"/>
                    <a:pt x="6" y="17"/>
                  </a:cubicBezTo>
                  <a:cubicBezTo>
                    <a:pt x="6" y="17"/>
                    <a:pt x="6" y="17"/>
                    <a:pt x="6" y="17"/>
                  </a:cubicBezTo>
                  <a:cubicBezTo>
                    <a:pt x="6" y="17"/>
                    <a:pt x="5" y="17"/>
                    <a:pt x="5" y="17"/>
                  </a:cubicBezTo>
                  <a:cubicBezTo>
                    <a:pt x="5" y="17"/>
                    <a:pt x="5" y="17"/>
                    <a:pt x="5" y="16"/>
                  </a:cubicBezTo>
                  <a:cubicBezTo>
                    <a:pt x="5" y="16"/>
                    <a:pt x="5" y="16"/>
                    <a:pt x="5" y="16"/>
                  </a:cubicBezTo>
                  <a:cubicBezTo>
                    <a:pt x="4" y="16"/>
                    <a:pt x="4" y="16"/>
                    <a:pt x="4" y="16"/>
                  </a:cubicBezTo>
                  <a:cubicBezTo>
                    <a:pt x="4" y="16"/>
                    <a:pt x="4" y="16"/>
                    <a:pt x="3" y="16"/>
                  </a:cubicBezTo>
                  <a:cubicBezTo>
                    <a:pt x="3" y="16"/>
                    <a:pt x="3" y="16"/>
                    <a:pt x="3" y="16"/>
                  </a:cubicBezTo>
                  <a:cubicBezTo>
                    <a:pt x="3" y="15"/>
                    <a:pt x="2" y="15"/>
                    <a:pt x="2" y="15"/>
                  </a:cubicBezTo>
                  <a:cubicBezTo>
                    <a:pt x="2" y="15"/>
                    <a:pt x="2" y="15"/>
                    <a:pt x="2" y="14"/>
                  </a:cubicBezTo>
                  <a:cubicBezTo>
                    <a:pt x="2" y="14"/>
                    <a:pt x="2" y="14"/>
                    <a:pt x="2" y="14"/>
                  </a:cubicBezTo>
                  <a:cubicBezTo>
                    <a:pt x="2" y="14"/>
                    <a:pt x="2" y="14"/>
                    <a:pt x="2" y="14"/>
                  </a:cubicBezTo>
                  <a:cubicBezTo>
                    <a:pt x="2" y="15"/>
                    <a:pt x="1" y="15"/>
                    <a:pt x="1" y="16"/>
                  </a:cubicBezTo>
                  <a:cubicBezTo>
                    <a:pt x="1" y="16"/>
                    <a:pt x="2" y="16"/>
                    <a:pt x="2" y="17"/>
                  </a:cubicBezTo>
                  <a:cubicBezTo>
                    <a:pt x="2" y="17"/>
                    <a:pt x="2" y="17"/>
                    <a:pt x="2" y="18"/>
                  </a:cubicBezTo>
                  <a:cubicBezTo>
                    <a:pt x="2" y="18"/>
                    <a:pt x="2" y="18"/>
                    <a:pt x="2" y="19"/>
                  </a:cubicBezTo>
                  <a:cubicBezTo>
                    <a:pt x="2" y="19"/>
                    <a:pt x="2" y="19"/>
                    <a:pt x="2" y="20"/>
                  </a:cubicBezTo>
                  <a:cubicBezTo>
                    <a:pt x="2" y="20"/>
                    <a:pt x="2" y="20"/>
                    <a:pt x="2" y="20"/>
                  </a:cubicBezTo>
                  <a:cubicBezTo>
                    <a:pt x="2" y="20"/>
                    <a:pt x="1" y="20"/>
                    <a:pt x="1" y="20"/>
                  </a:cubicBezTo>
                  <a:cubicBezTo>
                    <a:pt x="1" y="20"/>
                    <a:pt x="1" y="20"/>
                    <a:pt x="1" y="20"/>
                  </a:cubicBezTo>
                  <a:cubicBezTo>
                    <a:pt x="1" y="21"/>
                    <a:pt x="1" y="21"/>
                    <a:pt x="1" y="21"/>
                  </a:cubicBezTo>
                  <a:cubicBezTo>
                    <a:pt x="1" y="21"/>
                    <a:pt x="0" y="21"/>
                    <a:pt x="0" y="22"/>
                  </a:cubicBezTo>
                  <a:cubicBezTo>
                    <a:pt x="0" y="22"/>
                    <a:pt x="0" y="22"/>
                    <a:pt x="0" y="23"/>
                  </a:cubicBezTo>
                  <a:cubicBezTo>
                    <a:pt x="0" y="23"/>
                    <a:pt x="0" y="24"/>
                    <a:pt x="0" y="24"/>
                  </a:cubicBezTo>
                  <a:cubicBezTo>
                    <a:pt x="0" y="24"/>
                    <a:pt x="1" y="24"/>
                    <a:pt x="1" y="25"/>
                  </a:cubicBezTo>
                  <a:cubicBezTo>
                    <a:pt x="1" y="25"/>
                    <a:pt x="1" y="25"/>
                    <a:pt x="1" y="25"/>
                  </a:cubicBezTo>
                  <a:cubicBezTo>
                    <a:pt x="1" y="25"/>
                    <a:pt x="1" y="26"/>
                    <a:pt x="1" y="26"/>
                  </a:cubicBezTo>
                  <a:cubicBezTo>
                    <a:pt x="1" y="26"/>
                    <a:pt x="1" y="26"/>
                    <a:pt x="1" y="26"/>
                  </a:cubicBezTo>
                  <a:cubicBezTo>
                    <a:pt x="1" y="27"/>
                    <a:pt x="0" y="27"/>
                    <a:pt x="0" y="27"/>
                  </a:cubicBezTo>
                  <a:cubicBezTo>
                    <a:pt x="0" y="27"/>
                    <a:pt x="0" y="27"/>
                    <a:pt x="0" y="28"/>
                  </a:cubicBezTo>
                  <a:cubicBezTo>
                    <a:pt x="0" y="28"/>
                    <a:pt x="0" y="28"/>
                    <a:pt x="1" y="29"/>
                  </a:cubicBezTo>
                  <a:cubicBezTo>
                    <a:pt x="1" y="29"/>
                    <a:pt x="1" y="29"/>
                    <a:pt x="1" y="30"/>
                  </a:cubicBezTo>
                  <a:cubicBezTo>
                    <a:pt x="1" y="30"/>
                    <a:pt x="1" y="31"/>
                    <a:pt x="1" y="31"/>
                  </a:cubicBezTo>
                  <a:cubicBezTo>
                    <a:pt x="2" y="31"/>
                    <a:pt x="1" y="32"/>
                    <a:pt x="1" y="33"/>
                  </a:cubicBezTo>
                  <a:cubicBezTo>
                    <a:pt x="1" y="33"/>
                    <a:pt x="2" y="34"/>
                    <a:pt x="2" y="34"/>
                  </a:cubicBezTo>
                  <a:cubicBezTo>
                    <a:pt x="2" y="34"/>
                    <a:pt x="2" y="35"/>
                    <a:pt x="2" y="35"/>
                  </a:cubicBezTo>
                  <a:cubicBezTo>
                    <a:pt x="2" y="35"/>
                    <a:pt x="3" y="35"/>
                    <a:pt x="3" y="35"/>
                  </a:cubicBezTo>
                  <a:cubicBezTo>
                    <a:pt x="3" y="35"/>
                    <a:pt x="4" y="35"/>
                    <a:pt x="5" y="36"/>
                  </a:cubicBezTo>
                  <a:cubicBezTo>
                    <a:pt x="5" y="36"/>
                    <a:pt x="5" y="36"/>
                    <a:pt x="5" y="36"/>
                  </a:cubicBezTo>
                  <a:cubicBezTo>
                    <a:pt x="6" y="36"/>
                    <a:pt x="6" y="37"/>
                    <a:pt x="6" y="37"/>
                  </a:cubicBezTo>
                  <a:cubicBezTo>
                    <a:pt x="6" y="38"/>
                    <a:pt x="6" y="38"/>
                    <a:pt x="6" y="38"/>
                  </a:cubicBezTo>
                  <a:cubicBezTo>
                    <a:pt x="6" y="39"/>
                    <a:pt x="6" y="39"/>
                    <a:pt x="6" y="40"/>
                  </a:cubicBezTo>
                  <a:cubicBezTo>
                    <a:pt x="5" y="40"/>
                    <a:pt x="5" y="41"/>
                    <a:pt x="5" y="41"/>
                  </a:cubicBezTo>
                  <a:cubicBezTo>
                    <a:pt x="4" y="41"/>
                    <a:pt x="4" y="42"/>
                    <a:pt x="3" y="42"/>
                  </a:cubicBezTo>
                  <a:cubicBezTo>
                    <a:pt x="3" y="42"/>
                    <a:pt x="3" y="43"/>
                    <a:pt x="3" y="43"/>
                  </a:cubicBezTo>
                  <a:cubicBezTo>
                    <a:pt x="3" y="43"/>
                    <a:pt x="3" y="43"/>
                    <a:pt x="3" y="43"/>
                  </a:cubicBezTo>
                  <a:cubicBezTo>
                    <a:pt x="3" y="44"/>
                    <a:pt x="3" y="44"/>
                    <a:pt x="3" y="44"/>
                  </a:cubicBezTo>
                  <a:cubicBezTo>
                    <a:pt x="3" y="44"/>
                    <a:pt x="3" y="44"/>
                    <a:pt x="3" y="44"/>
                  </a:cubicBezTo>
                  <a:cubicBezTo>
                    <a:pt x="3" y="44"/>
                    <a:pt x="4" y="44"/>
                    <a:pt x="4" y="44"/>
                  </a:cubicBezTo>
                  <a:cubicBezTo>
                    <a:pt x="4" y="44"/>
                    <a:pt x="5" y="44"/>
                    <a:pt x="6" y="44"/>
                  </a:cubicBezTo>
                  <a:cubicBezTo>
                    <a:pt x="6" y="45"/>
                    <a:pt x="6" y="45"/>
                    <a:pt x="6" y="45"/>
                  </a:cubicBezTo>
                  <a:cubicBezTo>
                    <a:pt x="7" y="45"/>
                    <a:pt x="7" y="45"/>
                    <a:pt x="7" y="46"/>
                  </a:cubicBezTo>
                  <a:cubicBezTo>
                    <a:pt x="8" y="46"/>
                    <a:pt x="8" y="46"/>
                    <a:pt x="8" y="46"/>
                  </a:cubicBezTo>
                  <a:cubicBezTo>
                    <a:pt x="9" y="46"/>
                    <a:pt x="9" y="46"/>
                    <a:pt x="10" y="46"/>
                  </a:cubicBezTo>
                  <a:cubicBezTo>
                    <a:pt x="10" y="46"/>
                    <a:pt x="10" y="45"/>
                    <a:pt x="10" y="45"/>
                  </a:cubicBezTo>
                  <a:cubicBezTo>
                    <a:pt x="11" y="45"/>
                    <a:pt x="11" y="45"/>
                    <a:pt x="11" y="45"/>
                  </a:cubicBezTo>
                  <a:cubicBezTo>
                    <a:pt x="12" y="45"/>
                    <a:pt x="12" y="45"/>
                    <a:pt x="12" y="45"/>
                  </a:cubicBezTo>
                  <a:cubicBezTo>
                    <a:pt x="13" y="45"/>
                    <a:pt x="13" y="46"/>
                    <a:pt x="13" y="46"/>
                  </a:cubicBezTo>
                  <a:cubicBezTo>
                    <a:pt x="14" y="46"/>
                    <a:pt x="14" y="46"/>
                    <a:pt x="14" y="46"/>
                  </a:cubicBezTo>
                  <a:cubicBezTo>
                    <a:pt x="14" y="46"/>
                    <a:pt x="15" y="46"/>
                    <a:pt x="15" y="46"/>
                  </a:cubicBezTo>
                  <a:cubicBezTo>
                    <a:pt x="15" y="45"/>
                    <a:pt x="15" y="45"/>
                    <a:pt x="15" y="45"/>
                  </a:cubicBezTo>
                  <a:cubicBezTo>
                    <a:pt x="16" y="45"/>
                    <a:pt x="16" y="45"/>
                    <a:pt x="16" y="45"/>
                  </a:cubicBezTo>
                  <a:cubicBezTo>
                    <a:pt x="17" y="45"/>
                    <a:pt x="17" y="45"/>
                    <a:pt x="17" y="45"/>
                  </a:cubicBezTo>
                  <a:cubicBezTo>
                    <a:pt x="18" y="45"/>
                    <a:pt x="18" y="45"/>
                    <a:pt x="19" y="45"/>
                  </a:cubicBezTo>
                  <a:cubicBezTo>
                    <a:pt x="19" y="45"/>
                    <a:pt x="20" y="44"/>
                    <a:pt x="20" y="44"/>
                  </a:cubicBezTo>
                  <a:cubicBezTo>
                    <a:pt x="21" y="44"/>
                    <a:pt x="21" y="44"/>
                    <a:pt x="21" y="44"/>
                  </a:cubicBezTo>
                  <a:cubicBezTo>
                    <a:pt x="21" y="44"/>
                    <a:pt x="22" y="44"/>
                    <a:pt x="22" y="44"/>
                  </a:cubicBezTo>
                  <a:cubicBezTo>
                    <a:pt x="22" y="43"/>
                    <a:pt x="22" y="43"/>
                    <a:pt x="22" y="43"/>
                  </a:cubicBezTo>
                  <a:cubicBezTo>
                    <a:pt x="22" y="43"/>
                    <a:pt x="22" y="42"/>
                    <a:pt x="22" y="42"/>
                  </a:cubicBezTo>
                  <a:cubicBezTo>
                    <a:pt x="22" y="42"/>
                    <a:pt x="22" y="41"/>
                    <a:pt x="22" y="41"/>
                  </a:cubicBezTo>
                  <a:cubicBezTo>
                    <a:pt x="22" y="41"/>
                    <a:pt x="22" y="40"/>
                    <a:pt x="22" y="40"/>
                  </a:cubicBezTo>
                  <a:cubicBezTo>
                    <a:pt x="22" y="40"/>
                    <a:pt x="22" y="40"/>
                    <a:pt x="22" y="40"/>
                  </a:cubicBezTo>
                  <a:cubicBezTo>
                    <a:pt x="22" y="39"/>
                    <a:pt x="22" y="39"/>
                    <a:pt x="22" y="39"/>
                  </a:cubicBezTo>
                  <a:cubicBezTo>
                    <a:pt x="22" y="39"/>
                    <a:pt x="22" y="38"/>
                    <a:pt x="22" y="38"/>
                  </a:cubicBezTo>
                  <a:cubicBezTo>
                    <a:pt x="23" y="38"/>
                    <a:pt x="23" y="38"/>
                    <a:pt x="23" y="38"/>
                  </a:cubicBezTo>
                  <a:cubicBezTo>
                    <a:pt x="23" y="38"/>
                    <a:pt x="24" y="37"/>
                    <a:pt x="24" y="37"/>
                  </a:cubicBezTo>
                  <a:cubicBezTo>
                    <a:pt x="24" y="37"/>
                    <a:pt x="24" y="37"/>
                    <a:pt x="24" y="37"/>
                  </a:cubicBezTo>
                  <a:cubicBezTo>
                    <a:pt x="24" y="37"/>
                    <a:pt x="24" y="36"/>
                    <a:pt x="24" y="36"/>
                  </a:cubicBezTo>
                  <a:cubicBezTo>
                    <a:pt x="24" y="36"/>
                    <a:pt x="25" y="36"/>
                    <a:pt x="25" y="36"/>
                  </a:cubicBezTo>
                  <a:cubicBezTo>
                    <a:pt x="25" y="36"/>
                    <a:pt x="25" y="37"/>
                    <a:pt x="26" y="37"/>
                  </a:cubicBezTo>
                  <a:cubicBezTo>
                    <a:pt x="26" y="37"/>
                    <a:pt x="26" y="37"/>
                    <a:pt x="26" y="36"/>
                  </a:cubicBezTo>
                  <a:cubicBezTo>
                    <a:pt x="27" y="36"/>
                    <a:pt x="27" y="36"/>
                    <a:pt x="27" y="36"/>
                  </a:cubicBezTo>
                  <a:cubicBezTo>
                    <a:pt x="27" y="36"/>
                    <a:pt x="27" y="36"/>
                    <a:pt x="27" y="36"/>
                  </a:cubicBezTo>
                  <a:cubicBezTo>
                    <a:pt x="27" y="36"/>
                    <a:pt x="26" y="35"/>
                    <a:pt x="26" y="35"/>
                  </a:cubicBezTo>
                  <a:cubicBezTo>
                    <a:pt x="27" y="35"/>
                    <a:pt x="27" y="35"/>
                    <a:pt x="27" y="35"/>
                  </a:cubicBezTo>
                  <a:cubicBezTo>
                    <a:pt x="27" y="35"/>
                    <a:pt x="27" y="34"/>
                    <a:pt x="28" y="34"/>
                  </a:cubicBezTo>
                  <a:cubicBezTo>
                    <a:pt x="28" y="34"/>
                    <a:pt x="28" y="34"/>
                    <a:pt x="28" y="34"/>
                  </a:cubicBezTo>
                  <a:cubicBezTo>
                    <a:pt x="28" y="34"/>
                    <a:pt x="29" y="34"/>
                    <a:pt x="29" y="34"/>
                  </a:cubicBezTo>
                  <a:cubicBezTo>
                    <a:pt x="29" y="34"/>
                    <a:pt x="30" y="34"/>
                    <a:pt x="30" y="34"/>
                  </a:cubicBezTo>
                  <a:cubicBezTo>
                    <a:pt x="30" y="34"/>
                    <a:pt x="30" y="34"/>
                    <a:pt x="30" y="34"/>
                  </a:cubicBezTo>
                  <a:cubicBezTo>
                    <a:pt x="31" y="34"/>
                    <a:pt x="31" y="34"/>
                    <a:pt x="31" y="34"/>
                  </a:cubicBezTo>
                  <a:cubicBezTo>
                    <a:pt x="31" y="34"/>
                    <a:pt x="31" y="34"/>
                    <a:pt x="32" y="34"/>
                  </a:cubicBezTo>
                  <a:cubicBezTo>
                    <a:pt x="32" y="34"/>
                    <a:pt x="32" y="34"/>
                    <a:pt x="32" y="34"/>
                  </a:cubicBezTo>
                  <a:cubicBezTo>
                    <a:pt x="32" y="34"/>
                    <a:pt x="33" y="33"/>
                    <a:pt x="33" y="33"/>
                  </a:cubicBezTo>
                  <a:cubicBezTo>
                    <a:pt x="33" y="33"/>
                    <a:pt x="33" y="32"/>
                    <a:pt x="33" y="32"/>
                  </a:cubicBezTo>
                  <a:cubicBezTo>
                    <a:pt x="33" y="32"/>
                    <a:pt x="32" y="32"/>
                    <a:pt x="32" y="32"/>
                  </a:cubicBezTo>
                  <a:cubicBezTo>
                    <a:pt x="32" y="31"/>
                    <a:pt x="32" y="31"/>
                    <a:pt x="32" y="31"/>
                  </a:cubicBezTo>
                  <a:cubicBezTo>
                    <a:pt x="32" y="31"/>
                    <a:pt x="33" y="30"/>
                    <a:pt x="33" y="30"/>
                  </a:cubicBezTo>
                  <a:cubicBezTo>
                    <a:pt x="33" y="30"/>
                    <a:pt x="33" y="30"/>
                    <a:pt x="33" y="30"/>
                  </a:cubicBezTo>
                  <a:cubicBezTo>
                    <a:pt x="33" y="29"/>
                    <a:pt x="33" y="29"/>
                    <a:pt x="33" y="29"/>
                  </a:cubicBezTo>
                  <a:cubicBezTo>
                    <a:pt x="33" y="29"/>
                    <a:pt x="33" y="28"/>
                    <a:pt x="33" y="28"/>
                  </a:cubicBezTo>
                  <a:cubicBezTo>
                    <a:pt x="33" y="28"/>
                    <a:pt x="33" y="28"/>
                    <a:pt x="33" y="27"/>
                  </a:cubicBezTo>
                  <a:cubicBezTo>
                    <a:pt x="33" y="27"/>
                    <a:pt x="33" y="27"/>
                    <a:pt x="33" y="27"/>
                  </a:cubicBezTo>
                  <a:cubicBezTo>
                    <a:pt x="33" y="27"/>
                    <a:pt x="33" y="27"/>
                    <a:pt x="33" y="27"/>
                  </a:cubicBezTo>
                  <a:cubicBezTo>
                    <a:pt x="34" y="27"/>
                    <a:pt x="34" y="27"/>
                    <a:pt x="34" y="27"/>
                  </a:cubicBezTo>
                  <a:cubicBezTo>
                    <a:pt x="35" y="27"/>
                    <a:pt x="35" y="27"/>
                    <a:pt x="35" y="27"/>
                  </a:cubicBezTo>
                  <a:cubicBezTo>
                    <a:pt x="35" y="27"/>
                    <a:pt x="36" y="27"/>
                    <a:pt x="36" y="26"/>
                  </a:cubicBezTo>
                  <a:cubicBezTo>
                    <a:pt x="36" y="26"/>
                    <a:pt x="36" y="26"/>
                    <a:pt x="36" y="26"/>
                  </a:cubicBezTo>
                  <a:cubicBezTo>
                    <a:pt x="36" y="25"/>
                    <a:pt x="36" y="25"/>
                    <a:pt x="35" y="25"/>
                  </a:cubicBezTo>
                  <a:cubicBezTo>
                    <a:pt x="35" y="25"/>
                    <a:pt x="35" y="24"/>
                    <a:pt x="35" y="24"/>
                  </a:cubicBezTo>
                  <a:cubicBezTo>
                    <a:pt x="35" y="24"/>
                    <a:pt x="34" y="24"/>
                    <a:pt x="34" y="24"/>
                  </a:cubicBezTo>
                  <a:cubicBezTo>
                    <a:pt x="34" y="24"/>
                    <a:pt x="34" y="24"/>
                    <a:pt x="34" y="23"/>
                  </a:cubicBezTo>
                  <a:cubicBezTo>
                    <a:pt x="34" y="23"/>
                    <a:pt x="33" y="23"/>
                    <a:pt x="33" y="23"/>
                  </a:cubicBezTo>
                  <a:cubicBezTo>
                    <a:pt x="33" y="23"/>
                    <a:pt x="34" y="23"/>
                    <a:pt x="34" y="22"/>
                  </a:cubicBezTo>
                  <a:cubicBezTo>
                    <a:pt x="34" y="22"/>
                    <a:pt x="34" y="22"/>
                    <a:pt x="34" y="22"/>
                  </a:cubicBezTo>
                  <a:cubicBezTo>
                    <a:pt x="35" y="22"/>
                    <a:pt x="35" y="22"/>
                    <a:pt x="35" y="22"/>
                  </a:cubicBezTo>
                  <a:cubicBezTo>
                    <a:pt x="36" y="23"/>
                    <a:pt x="36" y="23"/>
                    <a:pt x="36" y="23"/>
                  </a:cubicBezTo>
                  <a:cubicBezTo>
                    <a:pt x="36" y="23"/>
                    <a:pt x="36" y="23"/>
                    <a:pt x="37" y="23"/>
                  </a:cubicBezTo>
                  <a:cubicBezTo>
                    <a:pt x="37" y="23"/>
                    <a:pt x="37" y="23"/>
                    <a:pt x="38" y="22"/>
                  </a:cubicBezTo>
                  <a:cubicBezTo>
                    <a:pt x="38" y="22"/>
                    <a:pt x="38" y="21"/>
                    <a:pt x="38" y="21"/>
                  </a:cubicBezTo>
                  <a:cubicBezTo>
                    <a:pt x="38" y="21"/>
                    <a:pt x="38" y="21"/>
                    <a:pt x="38" y="20"/>
                  </a:cubicBezTo>
                  <a:cubicBezTo>
                    <a:pt x="38" y="20"/>
                    <a:pt x="38" y="20"/>
                    <a:pt x="38" y="20"/>
                  </a:cubicBezTo>
                  <a:cubicBezTo>
                    <a:pt x="38" y="20"/>
                    <a:pt x="38" y="19"/>
                    <a:pt x="38" y="19"/>
                  </a:cubicBezTo>
                  <a:cubicBezTo>
                    <a:pt x="38" y="19"/>
                    <a:pt x="38" y="18"/>
                    <a:pt x="39" y="18"/>
                  </a:cubicBezTo>
                  <a:cubicBezTo>
                    <a:pt x="39" y="18"/>
                    <a:pt x="39" y="18"/>
                    <a:pt x="39" y="18"/>
                  </a:cubicBezTo>
                  <a:cubicBezTo>
                    <a:pt x="39" y="18"/>
                    <a:pt x="39" y="17"/>
                    <a:pt x="39" y="17"/>
                  </a:cubicBezTo>
                  <a:cubicBezTo>
                    <a:pt x="39" y="16"/>
                    <a:pt x="39" y="16"/>
                    <a:pt x="39" y="16"/>
                  </a:cubicBezTo>
                  <a:cubicBezTo>
                    <a:pt x="39" y="15"/>
                    <a:pt x="38" y="15"/>
                    <a:pt x="38" y="15"/>
                  </a:cubicBezTo>
                  <a:cubicBezTo>
                    <a:pt x="38" y="14"/>
                    <a:pt x="38" y="14"/>
                    <a:pt x="38" y="14"/>
                  </a:cubicBezTo>
                  <a:cubicBezTo>
                    <a:pt x="38" y="13"/>
                    <a:pt x="38" y="13"/>
                    <a:pt x="38" y="13"/>
                  </a:cubicBezTo>
                  <a:cubicBezTo>
                    <a:pt x="38" y="13"/>
                    <a:pt x="37" y="13"/>
                    <a:pt x="37" y="12"/>
                  </a:cubicBezTo>
                  <a:cubicBezTo>
                    <a:pt x="37" y="12"/>
                    <a:pt x="37" y="12"/>
                    <a:pt x="37" y="12"/>
                  </a:cubicBezTo>
                  <a:cubicBezTo>
                    <a:pt x="37" y="12"/>
                    <a:pt x="38" y="12"/>
                    <a:pt x="38" y="12"/>
                  </a:cubicBezTo>
                  <a:cubicBezTo>
                    <a:pt x="38" y="11"/>
                    <a:pt x="38" y="11"/>
                    <a:pt x="38" y="11"/>
                  </a:cubicBezTo>
                  <a:cubicBezTo>
                    <a:pt x="38" y="11"/>
                    <a:pt x="39" y="10"/>
                    <a:pt x="39" y="10"/>
                  </a:cubicBezTo>
                  <a:cubicBezTo>
                    <a:pt x="39" y="10"/>
                    <a:pt x="39" y="10"/>
                    <a:pt x="39" y="10"/>
                  </a:cubicBezTo>
                  <a:cubicBezTo>
                    <a:pt x="40" y="10"/>
                    <a:pt x="40" y="10"/>
                    <a:pt x="40" y="10"/>
                  </a:cubicBezTo>
                  <a:cubicBezTo>
                    <a:pt x="40" y="9"/>
                    <a:pt x="40" y="9"/>
                    <a:pt x="40" y="9"/>
                  </a:cubicBezTo>
                  <a:cubicBezTo>
                    <a:pt x="40" y="9"/>
                    <a:pt x="41" y="9"/>
                    <a:pt x="41" y="9"/>
                  </a:cubicBezTo>
                  <a:cubicBezTo>
                    <a:pt x="41" y="9"/>
                    <a:pt x="42" y="9"/>
                    <a:pt x="42" y="8"/>
                  </a:cubicBezTo>
                  <a:cubicBezTo>
                    <a:pt x="42" y="8"/>
                    <a:pt x="42" y="8"/>
                    <a:pt x="42" y="8"/>
                  </a:cubicBezTo>
                  <a:cubicBezTo>
                    <a:pt x="43" y="8"/>
                    <a:pt x="43" y="8"/>
                    <a:pt x="43" y="8"/>
                  </a:cubicBezTo>
                  <a:cubicBezTo>
                    <a:pt x="44" y="8"/>
                    <a:pt x="44" y="8"/>
                    <a:pt x="44" y="8"/>
                  </a:cubicBezTo>
                  <a:cubicBezTo>
                    <a:pt x="45" y="8"/>
                    <a:pt x="45" y="8"/>
                    <a:pt x="45" y="8"/>
                  </a:cubicBezTo>
                  <a:cubicBezTo>
                    <a:pt x="46" y="8"/>
                    <a:pt x="46" y="8"/>
                    <a:pt x="46" y="8"/>
                  </a:cubicBezTo>
                  <a:cubicBezTo>
                    <a:pt x="46" y="8"/>
                    <a:pt x="47" y="8"/>
                    <a:pt x="47" y="8"/>
                  </a:cubicBezTo>
                  <a:cubicBezTo>
                    <a:pt x="47" y="8"/>
                    <a:pt x="47" y="8"/>
                    <a:pt x="48" y="8"/>
                  </a:cubicBezTo>
                  <a:cubicBezTo>
                    <a:pt x="48" y="8"/>
                    <a:pt x="48" y="8"/>
                    <a:pt x="48" y="8"/>
                  </a:cubicBezTo>
                  <a:cubicBezTo>
                    <a:pt x="48" y="8"/>
                    <a:pt x="49" y="7"/>
                    <a:pt x="49" y="7"/>
                  </a:cubicBezTo>
                  <a:cubicBezTo>
                    <a:pt x="48" y="7"/>
                    <a:pt x="48" y="7"/>
                    <a:pt x="48" y="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69" name="Freeform 1084"/>
            <p:cNvSpPr>
              <a:spLocks/>
            </p:cNvSpPr>
            <p:nvPr/>
          </p:nvSpPr>
          <p:spPr bwMode="auto">
            <a:xfrm>
              <a:off x="7194323" y="3685597"/>
              <a:ext cx="241765" cy="129675"/>
            </a:xfrm>
            <a:custGeom>
              <a:avLst/>
              <a:gdLst>
                <a:gd name="T0" fmla="*/ 26 w 26"/>
                <a:gd name="T1" fmla="*/ 7 h 14"/>
                <a:gd name="T2" fmla="*/ 25 w 26"/>
                <a:gd name="T3" fmla="*/ 6 h 14"/>
                <a:gd name="T4" fmla="*/ 25 w 26"/>
                <a:gd name="T5" fmla="*/ 5 h 14"/>
                <a:gd name="T6" fmla="*/ 24 w 26"/>
                <a:gd name="T7" fmla="*/ 5 h 14"/>
                <a:gd name="T8" fmla="*/ 24 w 26"/>
                <a:gd name="T9" fmla="*/ 5 h 14"/>
                <a:gd name="T10" fmla="*/ 22 w 26"/>
                <a:gd name="T11" fmla="*/ 5 h 14"/>
                <a:gd name="T12" fmla="*/ 22 w 26"/>
                <a:gd name="T13" fmla="*/ 3 h 14"/>
                <a:gd name="T14" fmla="*/ 21 w 26"/>
                <a:gd name="T15" fmla="*/ 2 h 14"/>
                <a:gd name="T16" fmla="*/ 20 w 26"/>
                <a:gd name="T17" fmla="*/ 1 h 14"/>
                <a:gd name="T18" fmla="*/ 19 w 26"/>
                <a:gd name="T19" fmla="*/ 1 h 14"/>
                <a:gd name="T20" fmla="*/ 19 w 26"/>
                <a:gd name="T21" fmla="*/ 1 h 14"/>
                <a:gd name="T22" fmla="*/ 17 w 26"/>
                <a:gd name="T23" fmla="*/ 1 h 14"/>
                <a:gd name="T24" fmla="*/ 16 w 26"/>
                <a:gd name="T25" fmla="*/ 1 h 14"/>
                <a:gd name="T26" fmla="*/ 15 w 26"/>
                <a:gd name="T27" fmla="*/ 1 h 14"/>
                <a:gd name="T28" fmla="*/ 14 w 26"/>
                <a:gd name="T29" fmla="*/ 0 h 14"/>
                <a:gd name="T30" fmla="*/ 13 w 26"/>
                <a:gd name="T31" fmla="*/ 0 h 14"/>
                <a:gd name="T32" fmla="*/ 13 w 26"/>
                <a:gd name="T33" fmla="*/ 0 h 14"/>
                <a:gd name="T34" fmla="*/ 12 w 26"/>
                <a:gd name="T35" fmla="*/ 0 h 14"/>
                <a:gd name="T36" fmla="*/ 11 w 26"/>
                <a:gd name="T37" fmla="*/ 0 h 14"/>
                <a:gd name="T38" fmla="*/ 10 w 26"/>
                <a:gd name="T39" fmla="*/ 0 h 14"/>
                <a:gd name="T40" fmla="*/ 9 w 26"/>
                <a:gd name="T41" fmla="*/ 0 h 14"/>
                <a:gd name="T42" fmla="*/ 8 w 26"/>
                <a:gd name="T43" fmla="*/ 1 h 14"/>
                <a:gd name="T44" fmla="*/ 5 w 26"/>
                <a:gd name="T45" fmla="*/ 0 h 14"/>
                <a:gd name="T46" fmla="*/ 3 w 26"/>
                <a:gd name="T47" fmla="*/ 0 h 14"/>
                <a:gd name="T48" fmla="*/ 2 w 26"/>
                <a:gd name="T49" fmla="*/ 0 h 14"/>
                <a:gd name="T50" fmla="*/ 0 w 26"/>
                <a:gd name="T51" fmla="*/ 0 h 14"/>
                <a:gd name="T52" fmla="*/ 0 w 26"/>
                <a:gd name="T53" fmla="*/ 1 h 14"/>
                <a:gd name="T54" fmla="*/ 1 w 26"/>
                <a:gd name="T55" fmla="*/ 2 h 14"/>
                <a:gd name="T56" fmla="*/ 3 w 26"/>
                <a:gd name="T57" fmla="*/ 3 h 14"/>
                <a:gd name="T58" fmla="*/ 3 w 26"/>
                <a:gd name="T59" fmla="*/ 5 h 14"/>
                <a:gd name="T60" fmla="*/ 4 w 26"/>
                <a:gd name="T61" fmla="*/ 6 h 14"/>
                <a:gd name="T62" fmla="*/ 4 w 26"/>
                <a:gd name="T63" fmla="*/ 9 h 14"/>
                <a:gd name="T64" fmla="*/ 3 w 26"/>
                <a:gd name="T65" fmla="*/ 11 h 14"/>
                <a:gd name="T66" fmla="*/ 3 w 26"/>
                <a:gd name="T67" fmla="*/ 13 h 14"/>
                <a:gd name="T68" fmla="*/ 3 w 26"/>
                <a:gd name="T69" fmla="*/ 13 h 14"/>
                <a:gd name="T70" fmla="*/ 3 w 26"/>
                <a:gd name="T71" fmla="*/ 13 h 14"/>
                <a:gd name="T72" fmla="*/ 4 w 26"/>
                <a:gd name="T73" fmla="*/ 12 h 14"/>
                <a:gd name="T74" fmla="*/ 6 w 26"/>
                <a:gd name="T75" fmla="*/ 11 h 14"/>
                <a:gd name="T76" fmla="*/ 7 w 26"/>
                <a:gd name="T77" fmla="*/ 12 h 14"/>
                <a:gd name="T78" fmla="*/ 9 w 26"/>
                <a:gd name="T79" fmla="*/ 9 h 14"/>
                <a:gd name="T80" fmla="*/ 9 w 26"/>
                <a:gd name="T81" fmla="*/ 10 h 14"/>
                <a:gd name="T82" fmla="*/ 9 w 26"/>
                <a:gd name="T83" fmla="*/ 8 h 14"/>
                <a:gd name="T84" fmla="*/ 9 w 26"/>
                <a:gd name="T85" fmla="*/ 6 h 14"/>
                <a:gd name="T86" fmla="*/ 10 w 26"/>
                <a:gd name="T87" fmla="*/ 5 h 14"/>
                <a:gd name="T88" fmla="*/ 14 w 26"/>
                <a:gd name="T89" fmla="*/ 5 h 14"/>
                <a:gd name="T90" fmla="*/ 14 w 26"/>
                <a:gd name="T91" fmla="*/ 8 h 14"/>
                <a:gd name="T92" fmla="*/ 15 w 26"/>
                <a:gd name="T93" fmla="*/ 10 h 14"/>
                <a:gd name="T94" fmla="*/ 15 w 26"/>
                <a:gd name="T95" fmla="*/ 10 h 14"/>
                <a:gd name="T96" fmla="*/ 15 w 26"/>
                <a:gd name="T97" fmla="*/ 11 h 14"/>
                <a:gd name="T98" fmla="*/ 15 w 26"/>
                <a:gd name="T99" fmla="*/ 13 h 14"/>
                <a:gd name="T100" fmla="*/ 15 w 26"/>
                <a:gd name="T101" fmla="*/ 14 h 14"/>
                <a:gd name="T102" fmla="*/ 17 w 26"/>
                <a:gd name="T103" fmla="*/ 13 h 14"/>
                <a:gd name="T104" fmla="*/ 18 w 26"/>
                <a:gd name="T105" fmla="*/ 13 h 14"/>
                <a:gd name="T106" fmla="*/ 19 w 26"/>
                <a:gd name="T107" fmla="*/ 12 h 14"/>
                <a:gd name="T108" fmla="*/ 20 w 26"/>
                <a:gd name="T109" fmla="*/ 10 h 14"/>
                <a:gd name="T110" fmla="*/ 23 w 26"/>
                <a:gd name="T111" fmla="*/ 9 h 14"/>
                <a:gd name="T112" fmla="*/ 23 w 26"/>
                <a:gd name="T113" fmla="*/ 11 h 14"/>
                <a:gd name="T114" fmla="*/ 24 w 26"/>
                <a:gd name="T115" fmla="*/ 10 h 14"/>
                <a:gd name="T116" fmla="*/ 25 w 26"/>
                <a:gd name="T117" fmla="*/ 10 h 14"/>
                <a:gd name="T118" fmla="*/ 26 w 26"/>
                <a:gd name="T1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14">
                  <a:moveTo>
                    <a:pt x="26" y="9"/>
                  </a:moveTo>
                  <a:cubicBezTo>
                    <a:pt x="26" y="9"/>
                    <a:pt x="26" y="8"/>
                    <a:pt x="26" y="8"/>
                  </a:cubicBezTo>
                  <a:cubicBezTo>
                    <a:pt x="26" y="8"/>
                    <a:pt x="26" y="8"/>
                    <a:pt x="26" y="7"/>
                  </a:cubicBezTo>
                  <a:cubicBezTo>
                    <a:pt x="26" y="7"/>
                    <a:pt x="26" y="7"/>
                    <a:pt x="26" y="7"/>
                  </a:cubicBezTo>
                  <a:cubicBezTo>
                    <a:pt x="26" y="7"/>
                    <a:pt x="26" y="7"/>
                    <a:pt x="25" y="7"/>
                  </a:cubicBezTo>
                  <a:cubicBezTo>
                    <a:pt x="25" y="6"/>
                    <a:pt x="25" y="6"/>
                    <a:pt x="25" y="6"/>
                  </a:cubicBezTo>
                  <a:cubicBezTo>
                    <a:pt x="25" y="6"/>
                    <a:pt x="25" y="6"/>
                    <a:pt x="25" y="5"/>
                  </a:cubicBezTo>
                  <a:cubicBezTo>
                    <a:pt x="25" y="5"/>
                    <a:pt x="25" y="5"/>
                    <a:pt x="25" y="5"/>
                  </a:cubicBezTo>
                  <a:cubicBezTo>
                    <a:pt x="25" y="5"/>
                    <a:pt x="25" y="5"/>
                    <a:pt x="25" y="5"/>
                  </a:cubicBezTo>
                  <a:cubicBezTo>
                    <a:pt x="25" y="5"/>
                    <a:pt x="25" y="5"/>
                    <a:pt x="25" y="5"/>
                  </a:cubicBezTo>
                  <a:cubicBezTo>
                    <a:pt x="25" y="5"/>
                    <a:pt x="25" y="5"/>
                    <a:pt x="25" y="5"/>
                  </a:cubicBezTo>
                  <a:cubicBezTo>
                    <a:pt x="24" y="5"/>
                    <a:pt x="24" y="5"/>
                    <a:pt x="24" y="5"/>
                  </a:cubicBezTo>
                  <a:cubicBezTo>
                    <a:pt x="24" y="5"/>
                    <a:pt x="24" y="5"/>
                    <a:pt x="24" y="5"/>
                  </a:cubicBezTo>
                  <a:cubicBezTo>
                    <a:pt x="24" y="5"/>
                    <a:pt x="24" y="5"/>
                    <a:pt x="24" y="5"/>
                  </a:cubicBezTo>
                  <a:cubicBezTo>
                    <a:pt x="24" y="5"/>
                    <a:pt x="24" y="5"/>
                    <a:pt x="24" y="5"/>
                  </a:cubicBezTo>
                  <a:cubicBezTo>
                    <a:pt x="24" y="5"/>
                    <a:pt x="24" y="5"/>
                    <a:pt x="23" y="5"/>
                  </a:cubicBezTo>
                  <a:cubicBezTo>
                    <a:pt x="23" y="5"/>
                    <a:pt x="23" y="5"/>
                    <a:pt x="23" y="5"/>
                  </a:cubicBezTo>
                  <a:cubicBezTo>
                    <a:pt x="23" y="5"/>
                    <a:pt x="22" y="5"/>
                    <a:pt x="22" y="5"/>
                  </a:cubicBezTo>
                  <a:cubicBezTo>
                    <a:pt x="22" y="4"/>
                    <a:pt x="22" y="4"/>
                    <a:pt x="22" y="4"/>
                  </a:cubicBezTo>
                  <a:cubicBezTo>
                    <a:pt x="22" y="3"/>
                    <a:pt x="22" y="3"/>
                    <a:pt x="22" y="3"/>
                  </a:cubicBezTo>
                  <a:cubicBezTo>
                    <a:pt x="22" y="3"/>
                    <a:pt x="22" y="3"/>
                    <a:pt x="22" y="3"/>
                  </a:cubicBezTo>
                  <a:cubicBezTo>
                    <a:pt x="22" y="3"/>
                    <a:pt x="22" y="2"/>
                    <a:pt x="22" y="2"/>
                  </a:cubicBezTo>
                  <a:cubicBezTo>
                    <a:pt x="22" y="2"/>
                    <a:pt x="22" y="2"/>
                    <a:pt x="22" y="2"/>
                  </a:cubicBezTo>
                  <a:cubicBezTo>
                    <a:pt x="21" y="2"/>
                    <a:pt x="21" y="2"/>
                    <a:pt x="21" y="2"/>
                  </a:cubicBezTo>
                  <a:cubicBezTo>
                    <a:pt x="21" y="2"/>
                    <a:pt x="21" y="2"/>
                    <a:pt x="21" y="2"/>
                  </a:cubicBezTo>
                  <a:cubicBezTo>
                    <a:pt x="21" y="2"/>
                    <a:pt x="21" y="1"/>
                    <a:pt x="21" y="1"/>
                  </a:cubicBezTo>
                  <a:cubicBezTo>
                    <a:pt x="20" y="1"/>
                    <a:pt x="20" y="1"/>
                    <a:pt x="20" y="1"/>
                  </a:cubicBezTo>
                  <a:cubicBezTo>
                    <a:pt x="20" y="1"/>
                    <a:pt x="20" y="1"/>
                    <a:pt x="20" y="1"/>
                  </a:cubicBezTo>
                  <a:cubicBezTo>
                    <a:pt x="20" y="1"/>
                    <a:pt x="20" y="1"/>
                    <a:pt x="20" y="1"/>
                  </a:cubicBezTo>
                  <a:cubicBezTo>
                    <a:pt x="19" y="1"/>
                    <a:pt x="19" y="1"/>
                    <a:pt x="19" y="1"/>
                  </a:cubicBezTo>
                  <a:cubicBezTo>
                    <a:pt x="19" y="1"/>
                    <a:pt x="19" y="1"/>
                    <a:pt x="19" y="1"/>
                  </a:cubicBezTo>
                  <a:cubicBezTo>
                    <a:pt x="19" y="1"/>
                    <a:pt x="19" y="1"/>
                    <a:pt x="19" y="1"/>
                  </a:cubicBezTo>
                  <a:cubicBezTo>
                    <a:pt x="19" y="1"/>
                    <a:pt x="19" y="1"/>
                    <a:pt x="19" y="1"/>
                  </a:cubicBezTo>
                  <a:cubicBezTo>
                    <a:pt x="19" y="1"/>
                    <a:pt x="18" y="1"/>
                    <a:pt x="18" y="1"/>
                  </a:cubicBezTo>
                  <a:cubicBezTo>
                    <a:pt x="18" y="1"/>
                    <a:pt x="18" y="1"/>
                    <a:pt x="18" y="1"/>
                  </a:cubicBezTo>
                  <a:cubicBezTo>
                    <a:pt x="18" y="1"/>
                    <a:pt x="17" y="1"/>
                    <a:pt x="17" y="1"/>
                  </a:cubicBezTo>
                  <a:cubicBezTo>
                    <a:pt x="17" y="1"/>
                    <a:pt x="17" y="1"/>
                    <a:pt x="17" y="1"/>
                  </a:cubicBezTo>
                  <a:cubicBezTo>
                    <a:pt x="17" y="1"/>
                    <a:pt x="17" y="1"/>
                    <a:pt x="16" y="1"/>
                  </a:cubicBezTo>
                  <a:cubicBezTo>
                    <a:pt x="16" y="1"/>
                    <a:pt x="16" y="1"/>
                    <a:pt x="16" y="1"/>
                  </a:cubicBezTo>
                  <a:cubicBezTo>
                    <a:pt x="16" y="1"/>
                    <a:pt x="16" y="1"/>
                    <a:pt x="16" y="1"/>
                  </a:cubicBezTo>
                  <a:cubicBezTo>
                    <a:pt x="16" y="1"/>
                    <a:pt x="16" y="1"/>
                    <a:pt x="15" y="1"/>
                  </a:cubicBezTo>
                  <a:cubicBezTo>
                    <a:pt x="15" y="1"/>
                    <a:pt x="15" y="1"/>
                    <a:pt x="15" y="1"/>
                  </a:cubicBezTo>
                  <a:cubicBezTo>
                    <a:pt x="15" y="1"/>
                    <a:pt x="14" y="1"/>
                    <a:pt x="14" y="1"/>
                  </a:cubicBezTo>
                  <a:cubicBezTo>
                    <a:pt x="14" y="1"/>
                    <a:pt x="14" y="1"/>
                    <a:pt x="14" y="0"/>
                  </a:cubicBezTo>
                  <a:cubicBezTo>
                    <a:pt x="14" y="0"/>
                    <a:pt x="14" y="0"/>
                    <a:pt x="14" y="0"/>
                  </a:cubicBezTo>
                  <a:cubicBezTo>
                    <a:pt x="14" y="0"/>
                    <a:pt x="14" y="0"/>
                    <a:pt x="14" y="0"/>
                  </a:cubicBezTo>
                  <a:cubicBezTo>
                    <a:pt x="14" y="0"/>
                    <a:pt x="13" y="0"/>
                    <a:pt x="13" y="0"/>
                  </a:cubicBezTo>
                  <a:cubicBezTo>
                    <a:pt x="13" y="0"/>
                    <a:pt x="13" y="0"/>
                    <a:pt x="13" y="0"/>
                  </a:cubicBezTo>
                  <a:cubicBezTo>
                    <a:pt x="13" y="0"/>
                    <a:pt x="13" y="0"/>
                    <a:pt x="13" y="0"/>
                  </a:cubicBezTo>
                  <a:cubicBezTo>
                    <a:pt x="13" y="0"/>
                    <a:pt x="13" y="0"/>
                    <a:pt x="13" y="0"/>
                  </a:cubicBezTo>
                  <a:cubicBezTo>
                    <a:pt x="13" y="0"/>
                    <a:pt x="13" y="0"/>
                    <a:pt x="13" y="0"/>
                  </a:cubicBezTo>
                  <a:cubicBezTo>
                    <a:pt x="12" y="0"/>
                    <a:pt x="12" y="0"/>
                    <a:pt x="12" y="0"/>
                  </a:cubicBezTo>
                  <a:cubicBezTo>
                    <a:pt x="12" y="0"/>
                    <a:pt x="12" y="0"/>
                    <a:pt x="12" y="0"/>
                  </a:cubicBezTo>
                  <a:cubicBezTo>
                    <a:pt x="12" y="0"/>
                    <a:pt x="12" y="0"/>
                    <a:pt x="12" y="0"/>
                  </a:cubicBezTo>
                  <a:cubicBezTo>
                    <a:pt x="12" y="0"/>
                    <a:pt x="12" y="0"/>
                    <a:pt x="12" y="0"/>
                  </a:cubicBezTo>
                  <a:cubicBezTo>
                    <a:pt x="12" y="0"/>
                    <a:pt x="12" y="0"/>
                    <a:pt x="12" y="0"/>
                  </a:cubicBezTo>
                  <a:cubicBezTo>
                    <a:pt x="11" y="0"/>
                    <a:pt x="11" y="0"/>
                    <a:pt x="11" y="0"/>
                  </a:cubicBezTo>
                  <a:cubicBezTo>
                    <a:pt x="11" y="1"/>
                    <a:pt x="11" y="1"/>
                    <a:pt x="11" y="1"/>
                  </a:cubicBezTo>
                  <a:cubicBezTo>
                    <a:pt x="11" y="1"/>
                    <a:pt x="10" y="0"/>
                    <a:pt x="10" y="0"/>
                  </a:cubicBezTo>
                  <a:cubicBezTo>
                    <a:pt x="10" y="0"/>
                    <a:pt x="10" y="0"/>
                    <a:pt x="10" y="0"/>
                  </a:cubicBezTo>
                  <a:cubicBezTo>
                    <a:pt x="10" y="0"/>
                    <a:pt x="10" y="0"/>
                    <a:pt x="10" y="0"/>
                  </a:cubicBezTo>
                  <a:cubicBezTo>
                    <a:pt x="9" y="0"/>
                    <a:pt x="9" y="1"/>
                    <a:pt x="9" y="1"/>
                  </a:cubicBezTo>
                  <a:cubicBezTo>
                    <a:pt x="9" y="1"/>
                    <a:pt x="9" y="0"/>
                    <a:pt x="9" y="0"/>
                  </a:cubicBezTo>
                  <a:cubicBezTo>
                    <a:pt x="8" y="0"/>
                    <a:pt x="8" y="0"/>
                    <a:pt x="8" y="0"/>
                  </a:cubicBezTo>
                  <a:cubicBezTo>
                    <a:pt x="8" y="0"/>
                    <a:pt x="8" y="0"/>
                    <a:pt x="8" y="0"/>
                  </a:cubicBezTo>
                  <a:cubicBezTo>
                    <a:pt x="8" y="1"/>
                    <a:pt x="8" y="1"/>
                    <a:pt x="8" y="1"/>
                  </a:cubicBezTo>
                  <a:cubicBezTo>
                    <a:pt x="8" y="1"/>
                    <a:pt x="7" y="1"/>
                    <a:pt x="7" y="1"/>
                  </a:cubicBezTo>
                  <a:cubicBezTo>
                    <a:pt x="7" y="1"/>
                    <a:pt x="7" y="1"/>
                    <a:pt x="7" y="1"/>
                  </a:cubicBezTo>
                  <a:cubicBezTo>
                    <a:pt x="6" y="1"/>
                    <a:pt x="6" y="0"/>
                    <a:pt x="5" y="0"/>
                  </a:cubicBezTo>
                  <a:cubicBezTo>
                    <a:pt x="5" y="0"/>
                    <a:pt x="5" y="0"/>
                    <a:pt x="5" y="0"/>
                  </a:cubicBezTo>
                  <a:cubicBezTo>
                    <a:pt x="5" y="0"/>
                    <a:pt x="5" y="0"/>
                    <a:pt x="5" y="0"/>
                  </a:cubicBezTo>
                  <a:cubicBezTo>
                    <a:pt x="4" y="0"/>
                    <a:pt x="4" y="0"/>
                    <a:pt x="3" y="0"/>
                  </a:cubicBezTo>
                  <a:cubicBezTo>
                    <a:pt x="3" y="0"/>
                    <a:pt x="3" y="0"/>
                    <a:pt x="3" y="0"/>
                  </a:cubicBezTo>
                  <a:cubicBezTo>
                    <a:pt x="3" y="0"/>
                    <a:pt x="3" y="0"/>
                    <a:pt x="2" y="0"/>
                  </a:cubicBezTo>
                  <a:cubicBezTo>
                    <a:pt x="2" y="0"/>
                    <a:pt x="2" y="0"/>
                    <a:pt x="2" y="0"/>
                  </a:cubicBezTo>
                  <a:cubicBezTo>
                    <a:pt x="2" y="0"/>
                    <a:pt x="2" y="0"/>
                    <a:pt x="1" y="0"/>
                  </a:cubicBezTo>
                  <a:cubicBezTo>
                    <a:pt x="1" y="0"/>
                    <a:pt x="1" y="0"/>
                    <a:pt x="1" y="0"/>
                  </a:cubicBezTo>
                  <a:cubicBezTo>
                    <a:pt x="0" y="0"/>
                    <a:pt x="0" y="0"/>
                    <a:pt x="0" y="0"/>
                  </a:cubicBezTo>
                  <a:cubicBezTo>
                    <a:pt x="0" y="0"/>
                    <a:pt x="0" y="0"/>
                    <a:pt x="0" y="0"/>
                  </a:cubicBezTo>
                  <a:cubicBezTo>
                    <a:pt x="0" y="0"/>
                    <a:pt x="0" y="0"/>
                    <a:pt x="0" y="0"/>
                  </a:cubicBezTo>
                  <a:cubicBezTo>
                    <a:pt x="0" y="1"/>
                    <a:pt x="0" y="1"/>
                    <a:pt x="0" y="1"/>
                  </a:cubicBezTo>
                  <a:cubicBezTo>
                    <a:pt x="0" y="1"/>
                    <a:pt x="0" y="1"/>
                    <a:pt x="0" y="1"/>
                  </a:cubicBezTo>
                  <a:cubicBezTo>
                    <a:pt x="0" y="2"/>
                    <a:pt x="1" y="2"/>
                    <a:pt x="1" y="2"/>
                  </a:cubicBezTo>
                  <a:cubicBezTo>
                    <a:pt x="1" y="2"/>
                    <a:pt x="1" y="2"/>
                    <a:pt x="1" y="2"/>
                  </a:cubicBezTo>
                  <a:cubicBezTo>
                    <a:pt x="1" y="2"/>
                    <a:pt x="1" y="2"/>
                    <a:pt x="1" y="2"/>
                  </a:cubicBezTo>
                  <a:cubicBezTo>
                    <a:pt x="2" y="2"/>
                    <a:pt x="2" y="2"/>
                    <a:pt x="3" y="2"/>
                  </a:cubicBezTo>
                  <a:cubicBezTo>
                    <a:pt x="3" y="2"/>
                    <a:pt x="3" y="3"/>
                    <a:pt x="3" y="3"/>
                  </a:cubicBezTo>
                  <a:cubicBezTo>
                    <a:pt x="3" y="4"/>
                    <a:pt x="3" y="4"/>
                    <a:pt x="3" y="4"/>
                  </a:cubicBezTo>
                  <a:cubicBezTo>
                    <a:pt x="3" y="4"/>
                    <a:pt x="3" y="4"/>
                    <a:pt x="3" y="4"/>
                  </a:cubicBezTo>
                  <a:cubicBezTo>
                    <a:pt x="3" y="5"/>
                    <a:pt x="3" y="5"/>
                    <a:pt x="3" y="5"/>
                  </a:cubicBezTo>
                  <a:cubicBezTo>
                    <a:pt x="3" y="5"/>
                    <a:pt x="3" y="5"/>
                    <a:pt x="4" y="6"/>
                  </a:cubicBezTo>
                  <a:cubicBezTo>
                    <a:pt x="4" y="6"/>
                    <a:pt x="4" y="6"/>
                    <a:pt x="4" y="6"/>
                  </a:cubicBezTo>
                  <a:cubicBezTo>
                    <a:pt x="4" y="6"/>
                    <a:pt x="4" y="6"/>
                    <a:pt x="4" y="6"/>
                  </a:cubicBezTo>
                  <a:cubicBezTo>
                    <a:pt x="4" y="6"/>
                    <a:pt x="4" y="6"/>
                    <a:pt x="4" y="7"/>
                  </a:cubicBezTo>
                  <a:cubicBezTo>
                    <a:pt x="4" y="7"/>
                    <a:pt x="4" y="8"/>
                    <a:pt x="4" y="8"/>
                  </a:cubicBezTo>
                  <a:cubicBezTo>
                    <a:pt x="4" y="8"/>
                    <a:pt x="4" y="9"/>
                    <a:pt x="4" y="9"/>
                  </a:cubicBezTo>
                  <a:cubicBezTo>
                    <a:pt x="4" y="9"/>
                    <a:pt x="4" y="10"/>
                    <a:pt x="3" y="10"/>
                  </a:cubicBezTo>
                  <a:cubicBezTo>
                    <a:pt x="3" y="10"/>
                    <a:pt x="3" y="10"/>
                    <a:pt x="3" y="10"/>
                  </a:cubicBezTo>
                  <a:cubicBezTo>
                    <a:pt x="3" y="10"/>
                    <a:pt x="3" y="11"/>
                    <a:pt x="3" y="11"/>
                  </a:cubicBezTo>
                  <a:cubicBezTo>
                    <a:pt x="3" y="12"/>
                    <a:pt x="3" y="12"/>
                    <a:pt x="3" y="12"/>
                  </a:cubicBezTo>
                  <a:cubicBezTo>
                    <a:pt x="3" y="12"/>
                    <a:pt x="3" y="12"/>
                    <a:pt x="3" y="13"/>
                  </a:cubicBezTo>
                  <a:cubicBezTo>
                    <a:pt x="3" y="13"/>
                    <a:pt x="3" y="13"/>
                    <a:pt x="3" y="13"/>
                  </a:cubicBezTo>
                  <a:cubicBezTo>
                    <a:pt x="3" y="13"/>
                    <a:pt x="3" y="13"/>
                    <a:pt x="3" y="13"/>
                  </a:cubicBezTo>
                  <a:cubicBezTo>
                    <a:pt x="3" y="13"/>
                    <a:pt x="3" y="13"/>
                    <a:pt x="3" y="13"/>
                  </a:cubicBezTo>
                  <a:cubicBezTo>
                    <a:pt x="3" y="13"/>
                    <a:pt x="3" y="13"/>
                    <a:pt x="3" y="13"/>
                  </a:cubicBezTo>
                  <a:cubicBezTo>
                    <a:pt x="3" y="13"/>
                    <a:pt x="3" y="13"/>
                    <a:pt x="3" y="13"/>
                  </a:cubicBezTo>
                  <a:cubicBezTo>
                    <a:pt x="3" y="13"/>
                    <a:pt x="3" y="13"/>
                    <a:pt x="3" y="13"/>
                  </a:cubicBezTo>
                  <a:cubicBezTo>
                    <a:pt x="3" y="13"/>
                    <a:pt x="3" y="13"/>
                    <a:pt x="3" y="13"/>
                  </a:cubicBezTo>
                  <a:cubicBezTo>
                    <a:pt x="3" y="13"/>
                    <a:pt x="3" y="13"/>
                    <a:pt x="3" y="13"/>
                  </a:cubicBezTo>
                  <a:cubicBezTo>
                    <a:pt x="3" y="13"/>
                    <a:pt x="4" y="13"/>
                    <a:pt x="4" y="12"/>
                  </a:cubicBezTo>
                  <a:cubicBezTo>
                    <a:pt x="4" y="12"/>
                    <a:pt x="4" y="12"/>
                    <a:pt x="4" y="12"/>
                  </a:cubicBezTo>
                  <a:cubicBezTo>
                    <a:pt x="4" y="12"/>
                    <a:pt x="4" y="12"/>
                    <a:pt x="4" y="12"/>
                  </a:cubicBezTo>
                  <a:cubicBezTo>
                    <a:pt x="5" y="12"/>
                    <a:pt x="5" y="11"/>
                    <a:pt x="6" y="11"/>
                  </a:cubicBezTo>
                  <a:cubicBezTo>
                    <a:pt x="6" y="11"/>
                    <a:pt x="6" y="11"/>
                    <a:pt x="6" y="11"/>
                  </a:cubicBezTo>
                  <a:cubicBezTo>
                    <a:pt x="6" y="11"/>
                    <a:pt x="7" y="11"/>
                    <a:pt x="7" y="12"/>
                  </a:cubicBezTo>
                  <a:cubicBezTo>
                    <a:pt x="7" y="12"/>
                    <a:pt x="7" y="12"/>
                    <a:pt x="7" y="12"/>
                  </a:cubicBezTo>
                  <a:cubicBezTo>
                    <a:pt x="7" y="12"/>
                    <a:pt x="7" y="12"/>
                    <a:pt x="7" y="12"/>
                  </a:cubicBezTo>
                  <a:cubicBezTo>
                    <a:pt x="7" y="12"/>
                    <a:pt x="7" y="11"/>
                    <a:pt x="7" y="11"/>
                  </a:cubicBezTo>
                  <a:cubicBezTo>
                    <a:pt x="7" y="11"/>
                    <a:pt x="7" y="10"/>
                    <a:pt x="7" y="10"/>
                  </a:cubicBezTo>
                  <a:cubicBezTo>
                    <a:pt x="8" y="10"/>
                    <a:pt x="8" y="9"/>
                    <a:pt x="9" y="9"/>
                  </a:cubicBezTo>
                  <a:cubicBezTo>
                    <a:pt x="9" y="9"/>
                    <a:pt x="9" y="9"/>
                    <a:pt x="9" y="9"/>
                  </a:cubicBezTo>
                  <a:cubicBezTo>
                    <a:pt x="9" y="9"/>
                    <a:pt x="9" y="9"/>
                    <a:pt x="9" y="10"/>
                  </a:cubicBezTo>
                  <a:cubicBezTo>
                    <a:pt x="9" y="10"/>
                    <a:pt x="9" y="10"/>
                    <a:pt x="9" y="10"/>
                  </a:cubicBezTo>
                  <a:cubicBezTo>
                    <a:pt x="9" y="10"/>
                    <a:pt x="9" y="9"/>
                    <a:pt x="9" y="9"/>
                  </a:cubicBezTo>
                  <a:cubicBezTo>
                    <a:pt x="9" y="9"/>
                    <a:pt x="9" y="9"/>
                    <a:pt x="9" y="9"/>
                  </a:cubicBezTo>
                  <a:cubicBezTo>
                    <a:pt x="9" y="9"/>
                    <a:pt x="9" y="9"/>
                    <a:pt x="9" y="8"/>
                  </a:cubicBezTo>
                  <a:cubicBezTo>
                    <a:pt x="9" y="8"/>
                    <a:pt x="9" y="8"/>
                    <a:pt x="9" y="8"/>
                  </a:cubicBezTo>
                  <a:cubicBezTo>
                    <a:pt x="9" y="8"/>
                    <a:pt x="9" y="8"/>
                    <a:pt x="9" y="8"/>
                  </a:cubicBezTo>
                  <a:cubicBezTo>
                    <a:pt x="9" y="7"/>
                    <a:pt x="9" y="7"/>
                    <a:pt x="9" y="6"/>
                  </a:cubicBezTo>
                  <a:cubicBezTo>
                    <a:pt x="10" y="6"/>
                    <a:pt x="10" y="6"/>
                    <a:pt x="10" y="6"/>
                  </a:cubicBezTo>
                  <a:cubicBezTo>
                    <a:pt x="10" y="6"/>
                    <a:pt x="10" y="6"/>
                    <a:pt x="10" y="6"/>
                  </a:cubicBezTo>
                  <a:cubicBezTo>
                    <a:pt x="10" y="6"/>
                    <a:pt x="10" y="5"/>
                    <a:pt x="10" y="5"/>
                  </a:cubicBezTo>
                  <a:cubicBezTo>
                    <a:pt x="11" y="5"/>
                    <a:pt x="12" y="5"/>
                    <a:pt x="12" y="5"/>
                  </a:cubicBezTo>
                  <a:cubicBezTo>
                    <a:pt x="12" y="5"/>
                    <a:pt x="12" y="5"/>
                    <a:pt x="12" y="5"/>
                  </a:cubicBezTo>
                  <a:cubicBezTo>
                    <a:pt x="12" y="5"/>
                    <a:pt x="13" y="5"/>
                    <a:pt x="14" y="5"/>
                  </a:cubicBezTo>
                  <a:cubicBezTo>
                    <a:pt x="14" y="6"/>
                    <a:pt x="14" y="6"/>
                    <a:pt x="14" y="6"/>
                  </a:cubicBezTo>
                  <a:cubicBezTo>
                    <a:pt x="14" y="6"/>
                    <a:pt x="14" y="7"/>
                    <a:pt x="14" y="7"/>
                  </a:cubicBezTo>
                  <a:cubicBezTo>
                    <a:pt x="14" y="7"/>
                    <a:pt x="14" y="7"/>
                    <a:pt x="14" y="8"/>
                  </a:cubicBezTo>
                  <a:cubicBezTo>
                    <a:pt x="14" y="8"/>
                    <a:pt x="14" y="8"/>
                    <a:pt x="15" y="8"/>
                  </a:cubicBezTo>
                  <a:cubicBezTo>
                    <a:pt x="15" y="8"/>
                    <a:pt x="15" y="8"/>
                    <a:pt x="15" y="9"/>
                  </a:cubicBezTo>
                  <a:cubicBezTo>
                    <a:pt x="15" y="9"/>
                    <a:pt x="15" y="10"/>
                    <a:pt x="15" y="10"/>
                  </a:cubicBezTo>
                  <a:cubicBezTo>
                    <a:pt x="15" y="10"/>
                    <a:pt x="15" y="10"/>
                    <a:pt x="15" y="10"/>
                  </a:cubicBezTo>
                  <a:cubicBezTo>
                    <a:pt x="15" y="10"/>
                    <a:pt x="15" y="10"/>
                    <a:pt x="15" y="10"/>
                  </a:cubicBezTo>
                  <a:cubicBezTo>
                    <a:pt x="15" y="10"/>
                    <a:pt x="15" y="10"/>
                    <a:pt x="15" y="10"/>
                  </a:cubicBezTo>
                  <a:cubicBezTo>
                    <a:pt x="15" y="10"/>
                    <a:pt x="15" y="11"/>
                    <a:pt x="15" y="11"/>
                  </a:cubicBezTo>
                  <a:cubicBezTo>
                    <a:pt x="15" y="11"/>
                    <a:pt x="15" y="11"/>
                    <a:pt x="15" y="11"/>
                  </a:cubicBezTo>
                  <a:cubicBezTo>
                    <a:pt x="15" y="11"/>
                    <a:pt x="15" y="11"/>
                    <a:pt x="15" y="11"/>
                  </a:cubicBezTo>
                  <a:cubicBezTo>
                    <a:pt x="15" y="11"/>
                    <a:pt x="15" y="12"/>
                    <a:pt x="15" y="12"/>
                  </a:cubicBezTo>
                  <a:cubicBezTo>
                    <a:pt x="15" y="12"/>
                    <a:pt x="15" y="12"/>
                    <a:pt x="15" y="12"/>
                  </a:cubicBezTo>
                  <a:cubicBezTo>
                    <a:pt x="15" y="13"/>
                    <a:pt x="15" y="13"/>
                    <a:pt x="15" y="13"/>
                  </a:cubicBezTo>
                  <a:cubicBezTo>
                    <a:pt x="15" y="13"/>
                    <a:pt x="15" y="13"/>
                    <a:pt x="15" y="13"/>
                  </a:cubicBezTo>
                  <a:cubicBezTo>
                    <a:pt x="15" y="13"/>
                    <a:pt x="15" y="14"/>
                    <a:pt x="15" y="14"/>
                  </a:cubicBezTo>
                  <a:cubicBezTo>
                    <a:pt x="15" y="14"/>
                    <a:pt x="15" y="14"/>
                    <a:pt x="15" y="14"/>
                  </a:cubicBezTo>
                  <a:cubicBezTo>
                    <a:pt x="15" y="14"/>
                    <a:pt x="15" y="14"/>
                    <a:pt x="15" y="14"/>
                  </a:cubicBezTo>
                  <a:cubicBezTo>
                    <a:pt x="15" y="14"/>
                    <a:pt x="16" y="14"/>
                    <a:pt x="16" y="14"/>
                  </a:cubicBezTo>
                  <a:cubicBezTo>
                    <a:pt x="16" y="14"/>
                    <a:pt x="17" y="13"/>
                    <a:pt x="17" y="13"/>
                  </a:cubicBezTo>
                  <a:cubicBezTo>
                    <a:pt x="17" y="13"/>
                    <a:pt x="17" y="13"/>
                    <a:pt x="17" y="13"/>
                  </a:cubicBezTo>
                  <a:cubicBezTo>
                    <a:pt x="17" y="13"/>
                    <a:pt x="18" y="13"/>
                    <a:pt x="18" y="13"/>
                  </a:cubicBezTo>
                  <a:cubicBezTo>
                    <a:pt x="18" y="13"/>
                    <a:pt x="18" y="13"/>
                    <a:pt x="18" y="13"/>
                  </a:cubicBezTo>
                  <a:cubicBezTo>
                    <a:pt x="18" y="12"/>
                    <a:pt x="18" y="12"/>
                    <a:pt x="18" y="12"/>
                  </a:cubicBezTo>
                  <a:cubicBezTo>
                    <a:pt x="18" y="12"/>
                    <a:pt x="18" y="12"/>
                    <a:pt x="18" y="12"/>
                  </a:cubicBezTo>
                  <a:cubicBezTo>
                    <a:pt x="19" y="12"/>
                    <a:pt x="19" y="12"/>
                    <a:pt x="19" y="12"/>
                  </a:cubicBezTo>
                  <a:cubicBezTo>
                    <a:pt x="19" y="12"/>
                    <a:pt x="19" y="11"/>
                    <a:pt x="19" y="11"/>
                  </a:cubicBezTo>
                  <a:cubicBezTo>
                    <a:pt x="19" y="11"/>
                    <a:pt x="19" y="11"/>
                    <a:pt x="19" y="11"/>
                  </a:cubicBezTo>
                  <a:cubicBezTo>
                    <a:pt x="20" y="10"/>
                    <a:pt x="20" y="10"/>
                    <a:pt x="20" y="10"/>
                  </a:cubicBezTo>
                  <a:cubicBezTo>
                    <a:pt x="20" y="9"/>
                    <a:pt x="21" y="9"/>
                    <a:pt x="21" y="9"/>
                  </a:cubicBezTo>
                  <a:cubicBezTo>
                    <a:pt x="22" y="9"/>
                    <a:pt x="22" y="9"/>
                    <a:pt x="22" y="9"/>
                  </a:cubicBezTo>
                  <a:cubicBezTo>
                    <a:pt x="22" y="9"/>
                    <a:pt x="22" y="9"/>
                    <a:pt x="23" y="9"/>
                  </a:cubicBezTo>
                  <a:cubicBezTo>
                    <a:pt x="23" y="10"/>
                    <a:pt x="23" y="10"/>
                    <a:pt x="23" y="10"/>
                  </a:cubicBezTo>
                  <a:cubicBezTo>
                    <a:pt x="23" y="10"/>
                    <a:pt x="23" y="10"/>
                    <a:pt x="23" y="11"/>
                  </a:cubicBezTo>
                  <a:cubicBezTo>
                    <a:pt x="23" y="11"/>
                    <a:pt x="23" y="11"/>
                    <a:pt x="23" y="11"/>
                  </a:cubicBezTo>
                  <a:cubicBezTo>
                    <a:pt x="23" y="11"/>
                    <a:pt x="23" y="11"/>
                    <a:pt x="23" y="11"/>
                  </a:cubicBezTo>
                  <a:cubicBezTo>
                    <a:pt x="24" y="11"/>
                    <a:pt x="24" y="11"/>
                    <a:pt x="24" y="11"/>
                  </a:cubicBezTo>
                  <a:cubicBezTo>
                    <a:pt x="24" y="11"/>
                    <a:pt x="24" y="11"/>
                    <a:pt x="24" y="10"/>
                  </a:cubicBezTo>
                  <a:cubicBezTo>
                    <a:pt x="24" y="10"/>
                    <a:pt x="24" y="10"/>
                    <a:pt x="24" y="10"/>
                  </a:cubicBezTo>
                  <a:cubicBezTo>
                    <a:pt x="24" y="10"/>
                    <a:pt x="24" y="10"/>
                    <a:pt x="24" y="10"/>
                  </a:cubicBezTo>
                  <a:cubicBezTo>
                    <a:pt x="25" y="10"/>
                    <a:pt x="25" y="10"/>
                    <a:pt x="25" y="10"/>
                  </a:cubicBezTo>
                  <a:cubicBezTo>
                    <a:pt x="25" y="10"/>
                    <a:pt x="25" y="10"/>
                    <a:pt x="25" y="10"/>
                  </a:cubicBezTo>
                  <a:cubicBezTo>
                    <a:pt x="26" y="10"/>
                    <a:pt x="26" y="10"/>
                    <a:pt x="26" y="10"/>
                  </a:cubicBezTo>
                  <a:cubicBezTo>
                    <a:pt x="26" y="10"/>
                    <a:pt x="26" y="10"/>
                    <a:pt x="26" y="10"/>
                  </a:cubicBezTo>
                  <a:cubicBezTo>
                    <a:pt x="26" y="10"/>
                    <a:pt x="26" y="10"/>
                    <a:pt x="26" y="9"/>
                  </a:cubicBezTo>
                  <a:cubicBezTo>
                    <a:pt x="26" y="9"/>
                    <a:pt x="26" y="9"/>
                    <a:pt x="26" y="9"/>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70" name="Freeform 1085"/>
            <p:cNvSpPr>
              <a:spLocks/>
            </p:cNvSpPr>
            <p:nvPr/>
          </p:nvSpPr>
          <p:spPr bwMode="auto">
            <a:xfrm>
              <a:off x="7240479" y="3630651"/>
              <a:ext cx="46154" cy="35166"/>
            </a:xfrm>
            <a:custGeom>
              <a:avLst/>
              <a:gdLst>
                <a:gd name="T0" fmla="*/ 0 w 5"/>
                <a:gd name="T1" fmla="*/ 4 h 4"/>
                <a:gd name="T2" fmla="*/ 0 w 5"/>
                <a:gd name="T3" fmla="*/ 4 h 4"/>
                <a:gd name="T4" fmla="*/ 1 w 5"/>
                <a:gd name="T5" fmla="*/ 3 h 4"/>
                <a:gd name="T6" fmla="*/ 1 w 5"/>
                <a:gd name="T7" fmla="*/ 3 h 4"/>
                <a:gd name="T8" fmla="*/ 1 w 5"/>
                <a:gd name="T9" fmla="*/ 3 h 4"/>
                <a:gd name="T10" fmla="*/ 2 w 5"/>
                <a:gd name="T11" fmla="*/ 2 h 4"/>
                <a:gd name="T12" fmla="*/ 2 w 5"/>
                <a:gd name="T13" fmla="*/ 2 h 4"/>
                <a:gd name="T14" fmla="*/ 3 w 5"/>
                <a:gd name="T15" fmla="*/ 2 h 4"/>
                <a:gd name="T16" fmla="*/ 4 w 5"/>
                <a:gd name="T17" fmla="*/ 2 h 4"/>
                <a:gd name="T18" fmla="*/ 4 w 5"/>
                <a:gd name="T19" fmla="*/ 2 h 4"/>
                <a:gd name="T20" fmla="*/ 5 w 5"/>
                <a:gd name="T21" fmla="*/ 3 h 4"/>
                <a:gd name="T22" fmla="*/ 5 w 5"/>
                <a:gd name="T23" fmla="*/ 3 h 4"/>
                <a:gd name="T24" fmla="*/ 5 w 5"/>
                <a:gd name="T25" fmla="*/ 3 h 4"/>
                <a:gd name="T26" fmla="*/ 4 w 5"/>
                <a:gd name="T27" fmla="*/ 2 h 4"/>
                <a:gd name="T28" fmla="*/ 4 w 5"/>
                <a:gd name="T29" fmla="*/ 1 h 4"/>
                <a:gd name="T30" fmla="*/ 4 w 5"/>
                <a:gd name="T31" fmla="*/ 1 h 4"/>
                <a:gd name="T32" fmla="*/ 4 w 5"/>
                <a:gd name="T33" fmla="*/ 1 h 4"/>
                <a:gd name="T34" fmla="*/ 4 w 5"/>
                <a:gd name="T35" fmla="*/ 0 h 4"/>
                <a:gd name="T36" fmla="*/ 4 w 5"/>
                <a:gd name="T37" fmla="*/ 0 h 4"/>
                <a:gd name="T38" fmla="*/ 4 w 5"/>
                <a:gd name="T39" fmla="*/ 0 h 4"/>
                <a:gd name="T40" fmla="*/ 4 w 5"/>
                <a:gd name="T41" fmla="*/ 0 h 4"/>
                <a:gd name="T42" fmla="*/ 3 w 5"/>
                <a:gd name="T43" fmla="*/ 0 h 4"/>
                <a:gd name="T44" fmla="*/ 3 w 5"/>
                <a:gd name="T45" fmla="*/ 0 h 4"/>
                <a:gd name="T46" fmla="*/ 3 w 5"/>
                <a:gd name="T47" fmla="*/ 0 h 4"/>
                <a:gd name="T48" fmla="*/ 3 w 5"/>
                <a:gd name="T49" fmla="*/ 0 h 4"/>
                <a:gd name="T50" fmla="*/ 3 w 5"/>
                <a:gd name="T51" fmla="*/ 0 h 4"/>
                <a:gd name="T52" fmla="*/ 2 w 5"/>
                <a:gd name="T53" fmla="*/ 1 h 4"/>
                <a:gd name="T54" fmla="*/ 2 w 5"/>
                <a:gd name="T55" fmla="*/ 1 h 4"/>
                <a:gd name="T56" fmla="*/ 1 w 5"/>
                <a:gd name="T57" fmla="*/ 1 h 4"/>
                <a:gd name="T58" fmla="*/ 1 w 5"/>
                <a:gd name="T59" fmla="*/ 1 h 4"/>
                <a:gd name="T60" fmla="*/ 1 w 5"/>
                <a:gd name="T61" fmla="*/ 1 h 4"/>
                <a:gd name="T62" fmla="*/ 1 w 5"/>
                <a:gd name="T63" fmla="*/ 1 h 4"/>
                <a:gd name="T64" fmla="*/ 1 w 5"/>
                <a:gd name="T65" fmla="*/ 2 h 4"/>
                <a:gd name="T66" fmla="*/ 1 w 5"/>
                <a:gd name="T67" fmla="*/ 3 h 4"/>
                <a:gd name="T68" fmla="*/ 0 w 5"/>
                <a:gd name="T69" fmla="*/ 3 h 4"/>
                <a:gd name="T70" fmla="*/ 0 w 5"/>
                <a:gd name="T71" fmla="*/ 4 h 4"/>
                <a:gd name="T72" fmla="*/ 0 w 5"/>
                <a:gd name="T7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 h="4">
                  <a:moveTo>
                    <a:pt x="0" y="4"/>
                  </a:moveTo>
                  <a:cubicBezTo>
                    <a:pt x="0" y="4"/>
                    <a:pt x="0" y="4"/>
                    <a:pt x="0" y="4"/>
                  </a:cubicBezTo>
                  <a:cubicBezTo>
                    <a:pt x="0" y="4"/>
                    <a:pt x="1" y="4"/>
                    <a:pt x="1" y="3"/>
                  </a:cubicBezTo>
                  <a:cubicBezTo>
                    <a:pt x="1" y="3"/>
                    <a:pt x="1" y="3"/>
                    <a:pt x="1" y="3"/>
                  </a:cubicBezTo>
                  <a:cubicBezTo>
                    <a:pt x="1" y="3"/>
                    <a:pt x="1" y="3"/>
                    <a:pt x="1" y="3"/>
                  </a:cubicBezTo>
                  <a:cubicBezTo>
                    <a:pt x="1" y="3"/>
                    <a:pt x="2" y="2"/>
                    <a:pt x="2" y="2"/>
                  </a:cubicBezTo>
                  <a:cubicBezTo>
                    <a:pt x="2" y="2"/>
                    <a:pt x="2" y="2"/>
                    <a:pt x="2" y="2"/>
                  </a:cubicBezTo>
                  <a:cubicBezTo>
                    <a:pt x="3" y="2"/>
                    <a:pt x="3" y="2"/>
                    <a:pt x="3" y="2"/>
                  </a:cubicBezTo>
                  <a:cubicBezTo>
                    <a:pt x="3" y="2"/>
                    <a:pt x="4" y="2"/>
                    <a:pt x="4" y="2"/>
                  </a:cubicBezTo>
                  <a:cubicBezTo>
                    <a:pt x="4" y="2"/>
                    <a:pt x="4" y="2"/>
                    <a:pt x="4" y="2"/>
                  </a:cubicBezTo>
                  <a:cubicBezTo>
                    <a:pt x="4" y="2"/>
                    <a:pt x="4" y="2"/>
                    <a:pt x="5" y="3"/>
                  </a:cubicBezTo>
                  <a:cubicBezTo>
                    <a:pt x="5" y="3"/>
                    <a:pt x="5" y="3"/>
                    <a:pt x="5" y="3"/>
                  </a:cubicBezTo>
                  <a:cubicBezTo>
                    <a:pt x="5" y="3"/>
                    <a:pt x="5" y="3"/>
                    <a:pt x="5" y="3"/>
                  </a:cubicBezTo>
                  <a:cubicBezTo>
                    <a:pt x="5" y="3"/>
                    <a:pt x="5" y="3"/>
                    <a:pt x="4" y="2"/>
                  </a:cubicBezTo>
                  <a:cubicBezTo>
                    <a:pt x="4" y="2"/>
                    <a:pt x="4" y="1"/>
                    <a:pt x="4" y="1"/>
                  </a:cubicBezTo>
                  <a:cubicBezTo>
                    <a:pt x="4" y="1"/>
                    <a:pt x="4" y="1"/>
                    <a:pt x="4" y="1"/>
                  </a:cubicBezTo>
                  <a:cubicBezTo>
                    <a:pt x="4" y="1"/>
                    <a:pt x="4" y="1"/>
                    <a:pt x="4" y="1"/>
                  </a:cubicBezTo>
                  <a:cubicBezTo>
                    <a:pt x="4" y="0"/>
                    <a:pt x="4" y="0"/>
                    <a:pt x="4" y="0"/>
                  </a:cubicBezTo>
                  <a:cubicBezTo>
                    <a:pt x="4" y="0"/>
                    <a:pt x="4" y="0"/>
                    <a:pt x="4" y="0"/>
                  </a:cubicBezTo>
                  <a:cubicBezTo>
                    <a:pt x="4" y="0"/>
                    <a:pt x="4" y="0"/>
                    <a:pt x="4" y="0"/>
                  </a:cubicBezTo>
                  <a:cubicBezTo>
                    <a:pt x="4" y="0"/>
                    <a:pt x="4" y="0"/>
                    <a:pt x="4" y="0"/>
                  </a:cubicBezTo>
                  <a:cubicBezTo>
                    <a:pt x="4" y="0"/>
                    <a:pt x="4" y="0"/>
                    <a:pt x="3" y="0"/>
                  </a:cubicBezTo>
                  <a:cubicBezTo>
                    <a:pt x="3" y="0"/>
                    <a:pt x="3" y="0"/>
                    <a:pt x="3" y="0"/>
                  </a:cubicBezTo>
                  <a:cubicBezTo>
                    <a:pt x="3" y="0"/>
                    <a:pt x="3" y="0"/>
                    <a:pt x="3" y="0"/>
                  </a:cubicBezTo>
                  <a:cubicBezTo>
                    <a:pt x="3" y="0"/>
                    <a:pt x="3" y="0"/>
                    <a:pt x="3" y="0"/>
                  </a:cubicBezTo>
                  <a:cubicBezTo>
                    <a:pt x="3" y="0"/>
                    <a:pt x="3" y="0"/>
                    <a:pt x="3" y="0"/>
                  </a:cubicBezTo>
                  <a:cubicBezTo>
                    <a:pt x="2" y="0"/>
                    <a:pt x="2" y="1"/>
                    <a:pt x="2" y="1"/>
                  </a:cubicBezTo>
                  <a:cubicBezTo>
                    <a:pt x="2" y="1"/>
                    <a:pt x="2" y="1"/>
                    <a:pt x="2" y="1"/>
                  </a:cubicBezTo>
                  <a:cubicBezTo>
                    <a:pt x="2" y="1"/>
                    <a:pt x="1" y="1"/>
                    <a:pt x="1" y="1"/>
                  </a:cubicBezTo>
                  <a:cubicBezTo>
                    <a:pt x="1" y="1"/>
                    <a:pt x="1" y="1"/>
                    <a:pt x="1" y="1"/>
                  </a:cubicBezTo>
                  <a:cubicBezTo>
                    <a:pt x="1" y="1"/>
                    <a:pt x="1" y="1"/>
                    <a:pt x="1" y="1"/>
                  </a:cubicBezTo>
                  <a:cubicBezTo>
                    <a:pt x="1" y="1"/>
                    <a:pt x="1" y="1"/>
                    <a:pt x="1" y="1"/>
                  </a:cubicBezTo>
                  <a:cubicBezTo>
                    <a:pt x="1" y="1"/>
                    <a:pt x="2" y="2"/>
                    <a:pt x="1" y="2"/>
                  </a:cubicBezTo>
                  <a:cubicBezTo>
                    <a:pt x="1" y="2"/>
                    <a:pt x="1" y="3"/>
                    <a:pt x="1" y="3"/>
                  </a:cubicBezTo>
                  <a:cubicBezTo>
                    <a:pt x="1" y="3"/>
                    <a:pt x="0" y="3"/>
                    <a:pt x="0" y="3"/>
                  </a:cubicBezTo>
                  <a:cubicBezTo>
                    <a:pt x="0" y="3"/>
                    <a:pt x="0" y="4"/>
                    <a:pt x="0" y="4"/>
                  </a:cubicBezTo>
                  <a:cubicBezTo>
                    <a:pt x="0" y="4"/>
                    <a:pt x="0" y="4"/>
                    <a:pt x="0" y="4"/>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71" name="Freeform 1086"/>
            <p:cNvSpPr>
              <a:spLocks/>
            </p:cNvSpPr>
            <p:nvPr/>
          </p:nvSpPr>
          <p:spPr bwMode="auto">
            <a:xfrm>
              <a:off x="6794312" y="3415261"/>
              <a:ext cx="558258" cy="391220"/>
            </a:xfrm>
            <a:custGeom>
              <a:avLst/>
              <a:gdLst>
                <a:gd name="T0" fmla="*/ 49 w 60"/>
                <a:gd name="T1" fmla="*/ 23 h 42"/>
                <a:gd name="T2" fmla="*/ 51 w 60"/>
                <a:gd name="T3" fmla="*/ 22 h 42"/>
                <a:gd name="T4" fmla="*/ 53 w 60"/>
                <a:gd name="T5" fmla="*/ 22 h 42"/>
                <a:gd name="T6" fmla="*/ 53 w 60"/>
                <a:gd name="T7" fmla="*/ 24 h 42"/>
                <a:gd name="T8" fmla="*/ 54 w 60"/>
                <a:gd name="T9" fmla="*/ 24 h 42"/>
                <a:gd name="T10" fmla="*/ 55 w 60"/>
                <a:gd name="T11" fmla="*/ 24 h 42"/>
                <a:gd name="T12" fmla="*/ 57 w 60"/>
                <a:gd name="T13" fmla="*/ 25 h 42"/>
                <a:gd name="T14" fmla="*/ 59 w 60"/>
                <a:gd name="T15" fmla="*/ 23 h 42"/>
                <a:gd name="T16" fmla="*/ 60 w 60"/>
                <a:gd name="T17" fmla="*/ 22 h 42"/>
                <a:gd name="T18" fmla="*/ 57 w 60"/>
                <a:gd name="T19" fmla="*/ 21 h 42"/>
                <a:gd name="T20" fmla="*/ 56 w 60"/>
                <a:gd name="T21" fmla="*/ 20 h 42"/>
                <a:gd name="T22" fmla="*/ 56 w 60"/>
                <a:gd name="T23" fmla="*/ 20 h 42"/>
                <a:gd name="T24" fmla="*/ 53 w 60"/>
                <a:gd name="T25" fmla="*/ 21 h 42"/>
                <a:gd name="T26" fmla="*/ 52 w 60"/>
                <a:gd name="T27" fmla="*/ 20 h 42"/>
                <a:gd name="T28" fmla="*/ 50 w 60"/>
                <a:gd name="T29" fmla="*/ 18 h 42"/>
                <a:gd name="T30" fmla="*/ 48 w 60"/>
                <a:gd name="T31" fmla="*/ 19 h 42"/>
                <a:gd name="T32" fmla="*/ 47 w 60"/>
                <a:gd name="T33" fmla="*/ 21 h 42"/>
                <a:gd name="T34" fmla="*/ 45 w 60"/>
                <a:gd name="T35" fmla="*/ 21 h 42"/>
                <a:gd name="T36" fmla="*/ 42 w 60"/>
                <a:gd name="T37" fmla="*/ 21 h 42"/>
                <a:gd name="T38" fmla="*/ 39 w 60"/>
                <a:gd name="T39" fmla="*/ 21 h 42"/>
                <a:gd name="T40" fmla="*/ 38 w 60"/>
                <a:gd name="T41" fmla="*/ 18 h 42"/>
                <a:gd name="T42" fmla="*/ 36 w 60"/>
                <a:gd name="T43" fmla="*/ 16 h 42"/>
                <a:gd name="T44" fmla="*/ 34 w 60"/>
                <a:gd name="T45" fmla="*/ 13 h 42"/>
                <a:gd name="T46" fmla="*/ 32 w 60"/>
                <a:gd name="T47" fmla="*/ 11 h 42"/>
                <a:gd name="T48" fmla="*/ 31 w 60"/>
                <a:gd name="T49" fmla="*/ 9 h 42"/>
                <a:gd name="T50" fmla="*/ 28 w 60"/>
                <a:gd name="T51" fmla="*/ 10 h 42"/>
                <a:gd name="T52" fmla="*/ 27 w 60"/>
                <a:gd name="T53" fmla="*/ 9 h 42"/>
                <a:gd name="T54" fmla="*/ 24 w 60"/>
                <a:gd name="T55" fmla="*/ 10 h 42"/>
                <a:gd name="T56" fmla="*/ 21 w 60"/>
                <a:gd name="T57" fmla="*/ 10 h 42"/>
                <a:gd name="T58" fmla="*/ 18 w 60"/>
                <a:gd name="T59" fmla="*/ 8 h 42"/>
                <a:gd name="T60" fmla="*/ 17 w 60"/>
                <a:gd name="T61" fmla="*/ 6 h 42"/>
                <a:gd name="T62" fmla="*/ 14 w 60"/>
                <a:gd name="T63" fmla="*/ 6 h 42"/>
                <a:gd name="T64" fmla="*/ 8 w 60"/>
                <a:gd name="T65" fmla="*/ 6 h 42"/>
                <a:gd name="T66" fmla="*/ 8 w 60"/>
                <a:gd name="T67" fmla="*/ 0 h 42"/>
                <a:gd name="T68" fmla="*/ 1 w 60"/>
                <a:gd name="T69" fmla="*/ 21 h 42"/>
                <a:gd name="T70" fmla="*/ 4 w 60"/>
                <a:gd name="T71" fmla="*/ 21 h 42"/>
                <a:gd name="T72" fmla="*/ 4 w 60"/>
                <a:gd name="T73" fmla="*/ 18 h 42"/>
                <a:gd name="T74" fmla="*/ 7 w 60"/>
                <a:gd name="T75" fmla="*/ 17 h 42"/>
                <a:gd name="T76" fmla="*/ 8 w 60"/>
                <a:gd name="T77" fmla="*/ 16 h 42"/>
                <a:gd name="T78" fmla="*/ 9 w 60"/>
                <a:gd name="T79" fmla="*/ 16 h 42"/>
                <a:gd name="T80" fmla="*/ 9 w 60"/>
                <a:gd name="T81" fmla="*/ 14 h 42"/>
                <a:gd name="T82" fmla="*/ 12 w 60"/>
                <a:gd name="T83" fmla="*/ 15 h 42"/>
                <a:gd name="T84" fmla="*/ 15 w 60"/>
                <a:gd name="T85" fmla="*/ 16 h 42"/>
                <a:gd name="T86" fmla="*/ 18 w 60"/>
                <a:gd name="T87" fmla="*/ 19 h 42"/>
                <a:gd name="T88" fmla="*/ 20 w 60"/>
                <a:gd name="T89" fmla="*/ 21 h 42"/>
                <a:gd name="T90" fmla="*/ 22 w 60"/>
                <a:gd name="T91" fmla="*/ 23 h 42"/>
                <a:gd name="T92" fmla="*/ 24 w 60"/>
                <a:gd name="T93" fmla="*/ 25 h 42"/>
                <a:gd name="T94" fmla="*/ 35 w 60"/>
                <a:gd name="T95" fmla="*/ 35 h 42"/>
                <a:gd name="T96" fmla="*/ 37 w 60"/>
                <a:gd name="T97" fmla="*/ 35 h 42"/>
                <a:gd name="T98" fmla="*/ 40 w 60"/>
                <a:gd name="T99" fmla="*/ 40 h 42"/>
                <a:gd name="T100" fmla="*/ 44 w 60"/>
                <a:gd name="T101" fmla="*/ 41 h 42"/>
                <a:gd name="T102" fmla="*/ 45 w 60"/>
                <a:gd name="T103" fmla="*/ 40 h 42"/>
                <a:gd name="T104" fmla="*/ 47 w 60"/>
                <a:gd name="T105" fmla="*/ 36 h 42"/>
                <a:gd name="T106" fmla="*/ 46 w 60"/>
                <a:gd name="T107" fmla="*/ 33 h 42"/>
                <a:gd name="T108" fmla="*/ 42 w 60"/>
                <a:gd name="T109" fmla="*/ 30 h 42"/>
                <a:gd name="T110" fmla="*/ 45 w 60"/>
                <a:gd name="T111" fmla="*/ 28 h 42"/>
                <a:gd name="T112" fmla="*/ 47 w 60"/>
                <a:gd name="T113" fmla="*/ 27 h 42"/>
                <a:gd name="T114" fmla="*/ 48 w 60"/>
                <a:gd name="T115" fmla="*/ 2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 h="42">
                  <a:moveTo>
                    <a:pt x="49" y="25"/>
                  </a:moveTo>
                  <a:cubicBezTo>
                    <a:pt x="49" y="24"/>
                    <a:pt x="49" y="24"/>
                    <a:pt x="49" y="24"/>
                  </a:cubicBezTo>
                  <a:cubicBezTo>
                    <a:pt x="49" y="24"/>
                    <a:pt x="49" y="23"/>
                    <a:pt x="49" y="23"/>
                  </a:cubicBezTo>
                  <a:cubicBezTo>
                    <a:pt x="49" y="23"/>
                    <a:pt x="49" y="23"/>
                    <a:pt x="49" y="23"/>
                  </a:cubicBezTo>
                  <a:cubicBezTo>
                    <a:pt x="49" y="23"/>
                    <a:pt x="50" y="23"/>
                    <a:pt x="50" y="23"/>
                  </a:cubicBezTo>
                  <a:cubicBezTo>
                    <a:pt x="50" y="23"/>
                    <a:pt x="50" y="23"/>
                    <a:pt x="50" y="23"/>
                  </a:cubicBezTo>
                  <a:cubicBezTo>
                    <a:pt x="50" y="23"/>
                    <a:pt x="50" y="22"/>
                    <a:pt x="51" y="22"/>
                  </a:cubicBezTo>
                  <a:cubicBezTo>
                    <a:pt x="51" y="22"/>
                    <a:pt x="51" y="22"/>
                    <a:pt x="51" y="22"/>
                  </a:cubicBezTo>
                  <a:cubicBezTo>
                    <a:pt x="51" y="22"/>
                    <a:pt x="52" y="22"/>
                    <a:pt x="52" y="22"/>
                  </a:cubicBezTo>
                  <a:cubicBezTo>
                    <a:pt x="52" y="22"/>
                    <a:pt x="52" y="21"/>
                    <a:pt x="52" y="21"/>
                  </a:cubicBezTo>
                  <a:cubicBezTo>
                    <a:pt x="52" y="21"/>
                    <a:pt x="52" y="21"/>
                    <a:pt x="52" y="21"/>
                  </a:cubicBezTo>
                  <a:cubicBezTo>
                    <a:pt x="53" y="21"/>
                    <a:pt x="53" y="21"/>
                    <a:pt x="53" y="22"/>
                  </a:cubicBezTo>
                  <a:cubicBezTo>
                    <a:pt x="53" y="22"/>
                    <a:pt x="53" y="22"/>
                    <a:pt x="53" y="22"/>
                  </a:cubicBezTo>
                  <a:cubicBezTo>
                    <a:pt x="53" y="23"/>
                    <a:pt x="53" y="23"/>
                    <a:pt x="53" y="23"/>
                  </a:cubicBezTo>
                  <a:cubicBezTo>
                    <a:pt x="53" y="23"/>
                    <a:pt x="53" y="24"/>
                    <a:pt x="53" y="24"/>
                  </a:cubicBezTo>
                  <a:cubicBezTo>
                    <a:pt x="53" y="24"/>
                    <a:pt x="53" y="24"/>
                    <a:pt x="53" y="24"/>
                  </a:cubicBezTo>
                  <a:cubicBezTo>
                    <a:pt x="53" y="24"/>
                    <a:pt x="53" y="25"/>
                    <a:pt x="53" y="25"/>
                  </a:cubicBezTo>
                  <a:cubicBezTo>
                    <a:pt x="53" y="25"/>
                    <a:pt x="53" y="25"/>
                    <a:pt x="53" y="25"/>
                  </a:cubicBezTo>
                  <a:cubicBezTo>
                    <a:pt x="53" y="25"/>
                    <a:pt x="53" y="25"/>
                    <a:pt x="53" y="25"/>
                  </a:cubicBezTo>
                  <a:cubicBezTo>
                    <a:pt x="54" y="24"/>
                    <a:pt x="54" y="24"/>
                    <a:pt x="54" y="24"/>
                  </a:cubicBezTo>
                  <a:cubicBezTo>
                    <a:pt x="54" y="24"/>
                    <a:pt x="54" y="24"/>
                    <a:pt x="54" y="24"/>
                  </a:cubicBezTo>
                  <a:cubicBezTo>
                    <a:pt x="54" y="24"/>
                    <a:pt x="54" y="24"/>
                    <a:pt x="54" y="24"/>
                  </a:cubicBezTo>
                  <a:cubicBezTo>
                    <a:pt x="54" y="24"/>
                    <a:pt x="55" y="24"/>
                    <a:pt x="55" y="24"/>
                  </a:cubicBezTo>
                  <a:cubicBezTo>
                    <a:pt x="55" y="24"/>
                    <a:pt x="55" y="24"/>
                    <a:pt x="55" y="24"/>
                  </a:cubicBezTo>
                  <a:cubicBezTo>
                    <a:pt x="56" y="24"/>
                    <a:pt x="56" y="24"/>
                    <a:pt x="56" y="24"/>
                  </a:cubicBezTo>
                  <a:cubicBezTo>
                    <a:pt x="56" y="24"/>
                    <a:pt x="56" y="24"/>
                    <a:pt x="57" y="24"/>
                  </a:cubicBezTo>
                  <a:cubicBezTo>
                    <a:pt x="57" y="24"/>
                    <a:pt x="57" y="24"/>
                    <a:pt x="57" y="24"/>
                  </a:cubicBezTo>
                  <a:cubicBezTo>
                    <a:pt x="57" y="25"/>
                    <a:pt x="57" y="25"/>
                    <a:pt x="57" y="25"/>
                  </a:cubicBezTo>
                  <a:cubicBezTo>
                    <a:pt x="57" y="25"/>
                    <a:pt x="57" y="24"/>
                    <a:pt x="57" y="24"/>
                  </a:cubicBezTo>
                  <a:cubicBezTo>
                    <a:pt x="57" y="24"/>
                    <a:pt x="57" y="24"/>
                    <a:pt x="58" y="24"/>
                  </a:cubicBezTo>
                  <a:cubicBezTo>
                    <a:pt x="58" y="24"/>
                    <a:pt x="58" y="24"/>
                    <a:pt x="58" y="24"/>
                  </a:cubicBezTo>
                  <a:cubicBezTo>
                    <a:pt x="58" y="24"/>
                    <a:pt x="59" y="23"/>
                    <a:pt x="59" y="23"/>
                  </a:cubicBezTo>
                  <a:cubicBezTo>
                    <a:pt x="59" y="23"/>
                    <a:pt x="59" y="23"/>
                    <a:pt x="59" y="23"/>
                  </a:cubicBezTo>
                  <a:cubicBezTo>
                    <a:pt x="59" y="23"/>
                    <a:pt x="59" y="23"/>
                    <a:pt x="59" y="23"/>
                  </a:cubicBezTo>
                  <a:cubicBezTo>
                    <a:pt x="60" y="22"/>
                    <a:pt x="60" y="22"/>
                    <a:pt x="60" y="22"/>
                  </a:cubicBezTo>
                  <a:cubicBezTo>
                    <a:pt x="60" y="22"/>
                    <a:pt x="60" y="22"/>
                    <a:pt x="60" y="22"/>
                  </a:cubicBezTo>
                  <a:cubicBezTo>
                    <a:pt x="60" y="22"/>
                    <a:pt x="60" y="22"/>
                    <a:pt x="60" y="22"/>
                  </a:cubicBezTo>
                  <a:cubicBezTo>
                    <a:pt x="60" y="22"/>
                    <a:pt x="60" y="22"/>
                    <a:pt x="59" y="22"/>
                  </a:cubicBezTo>
                  <a:cubicBezTo>
                    <a:pt x="59" y="22"/>
                    <a:pt x="59" y="22"/>
                    <a:pt x="58" y="22"/>
                  </a:cubicBezTo>
                  <a:cubicBezTo>
                    <a:pt x="58" y="22"/>
                    <a:pt x="58" y="21"/>
                    <a:pt x="57" y="21"/>
                  </a:cubicBezTo>
                  <a:cubicBezTo>
                    <a:pt x="57" y="21"/>
                    <a:pt x="57" y="21"/>
                    <a:pt x="57" y="21"/>
                  </a:cubicBezTo>
                  <a:cubicBezTo>
                    <a:pt x="57" y="21"/>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1"/>
                    <a:pt x="56" y="21"/>
                  </a:cubicBezTo>
                  <a:cubicBezTo>
                    <a:pt x="55" y="21"/>
                    <a:pt x="55" y="21"/>
                    <a:pt x="55" y="21"/>
                  </a:cubicBezTo>
                  <a:cubicBezTo>
                    <a:pt x="54" y="21"/>
                    <a:pt x="54" y="21"/>
                    <a:pt x="54" y="21"/>
                  </a:cubicBezTo>
                  <a:cubicBezTo>
                    <a:pt x="54" y="21"/>
                    <a:pt x="53" y="21"/>
                    <a:pt x="53" y="21"/>
                  </a:cubicBezTo>
                  <a:cubicBezTo>
                    <a:pt x="53" y="21"/>
                    <a:pt x="53" y="21"/>
                    <a:pt x="53" y="20"/>
                  </a:cubicBezTo>
                  <a:cubicBezTo>
                    <a:pt x="53" y="20"/>
                    <a:pt x="53" y="20"/>
                    <a:pt x="53" y="20"/>
                  </a:cubicBezTo>
                  <a:cubicBezTo>
                    <a:pt x="53" y="20"/>
                    <a:pt x="52" y="20"/>
                    <a:pt x="52" y="20"/>
                  </a:cubicBezTo>
                  <a:cubicBezTo>
                    <a:pt x="52" y="20"/>
                    <a:pt x="52" y="20"/>
                    <a:pt x="52" y="20"/>
                  </a:cubicBezTo>
                  <a:cubicBezTo>
                    <a:pt x="52" y="20"/>
                    <a:pt x="51" y="20"/>
                    <a:pt x="51" y="20"/>
                  </a:cubicBezTo>
                  <a:cubicBezTo>
                    <a:pt x="51" y="19"/>
                    <a:pt x="50" y="19"/>
                    <a:pt x="50" y="18"/>
                  </a:cubicBezTo>
                  <a:cubicBezTo>
                    <a:pt x="50" y="18"/>
                    <a:pt x="50" y="18"/>
                    <a:pt x="50" y="18"/>
                  </a:cubicBezTo>
                  <a:cubicBezTo>
                    <a:pt x="50" y="18"/>
                    <a:pt x="50" y="18"/>
                    <a:pt x="50" y="18"/>
                  </a:cubicBezTo>
                  <a:cubicBezTo>
                    <a:pt x="50" y="18"/>
                    <a:pt x="50" y="18"/>
                    <a:pt x="50" y="18"/>
                  </a:cubicBezTo>
                  <a:cubicBezTo>
                    <a:pt x="50" y="18"/>
                    <a:pt x="50" y="18"/>
                    <a:pt x="49" y="19"/>
                  </a:cubicBezTo>
                  <a:cubicBezTo>
                    <a:pt x="49" y="19"/>
                    <a:pt x="49" y="19"/>
                    <a:pt x="48" y="19"/>
                  </a:cubicBezTo>
                  <a:cubicBezTo>
                    <a:pt x="48" y="19"/>
                    <a:pt x="48" y="19"/>
                    <a:pt x="48" y="19"/>
                  </a:cubicBezTo>
                  <a:cubicBezTo>
                    <a:pt x="48" y="19"/>
                    <a:pt x="48" y="19"/>
                    <a:pt x="48" y="19"/>
                  </a:cubicBezTo>
                  <a:cubicBezTo>
                    <a:pt x="48" y="20"/>
                    <a:pt x="47" y="20"/>
                    <a:pt x="47" y="20"/>
                  </a:cubicBezTo>
                  <a:cubicBezTo>
                    <a:pt x="47" y="20"/>
                    <a:pt x="47" y="20"/>
                    <a:pt x="47" y="20"/>
                  </a:cubicBezTo>
                  <a:cubicBezTo>
                    <a:pt x="47" y="20"/>
                    <a:pt x="47" y="20"/>
                    <a:pt x="47" y="21"/>
                  </a:cubicBezTo>
                  <a:cubicBezTo>
                    <a:pt x="47" y="21"/>
                    <a:pt x="46" y="21"/>
                    <a:pt x="46" y="21"/>
                  </a:cubicBezTo>
                  <a:cubicBezTo>
                    <a:pt x="46" y="21"/>
                    <a:pt x="46" y="21"/>
                    <a:pt x="45" y="21"/>
                  </a:cubicBezTo>
                  <a:cubicBezTo>
                    <a:pt x="45" y="21"/>
                    <a:pt x="45" y="21"/>
                    <a:pt x="45" y="21"/>
                  </a:cubicBezTo>
                  <a:cubicBezTo>
                    <a:pt x="45" y="21"/>
                    <a:pt x="45" y="21"/>
                    <a:pt x="45" y="21"/>
                  </a:cubicBezTo>
                  <a:cubicBezTo>
                    <a:pt x="44" y="21"/>
                    <a:pt x="44" y="20"/>
                    <a:pt x="44" y="20"/>
                  </a:cubicBezTo>
                  <a:cubicBezTo>
                    <a:pt x="44" y="20"/>
                    <a:pt x="44" y="20"/>
                    <a:pt x="44" y="20"/>
                  </a:cubicBezTo>
                  <a:cubicBezTo>
                    <a:pt x="44" y="20"/>
                    <a:pt x="43" y="21"/>
                    <a:pt x="42" y="21"/>
                  </a:cubicBezTo>
                  <a:cubicBezTo>
                    <a:pt x="42" y="21"/>
                    <a:pt x="42" y="21"/>
                    <a:pt x="42" y="21"/>
                  </a:cubicBezTo>
                  <a:cubicBezTo>
                    <a:pt x="42" y="21"/>
                    <a:pt x="41" y="21"/>
                    <a:pt x="41" y="21"/>
                  </a:cubicBezTo>
                  <a:cubicBezTo>
                    <a:pt x="41" y="21"/>
                    <a:pt x="40" y="21"/>
                    <a:pt x="40" y="21"/>
                  </a:cubicBezTo>
                  <a:cubicBezTo>
                    <a:pt x="40" y="21"/>
                    <a:pt x="40" y="21"/>
                    <a:pt x="40" y="21"/>
                  </a:cubicBezTo>
                  <a:cubicBezTo>
                    <a:pt x="39" y="21"/>
                    <a:pt x="39" y="21"/>
                    <a:pt x="39" y="21"/>
                  </a:cubicBezTo>
                  <a:cubicBezTo>
                    <a:pt x="38" y="21"/>
                    <a:pt x="38" y="21"/>
                    <a:pt x="38" y="21"/>
                  </a:cubicBezTo>
                  <a:cubicBezTo>
                    <a:pt x="38" y="21"/>
                    <a:pt x="37" y="20"/>
                    <a:pt x="37" y="20"/>
                  </a:cubicBezTo>
                  <a:cubicBezTo>
                    <a:pt x="37" y="19"/>
                    <a:pt x="37" y="19"/>
                    <a:pt x="37" y="18"/>
                  </a:cubicBezTo>
                  <a:cubicBezTo>
                    <a:pt x="37" y="18"/>
                    <a:pt x="37" y="18"/>
                    <a:pt x="38" y="18"/>
                  </a:cubicBezTo>
                  <a:cubicBezTo>
                    <a:pt x="38" y="18"/>
                    <a:pt x="38" y="18"/>
                    <a:pt x="38" y="17"/>
                  </a:cubicBezTo>
                  <a:cubicBezTo>
                    <a:pt x="38" y="17"/>
                    <a:pt x="38" y="17"/>
                    <a:pt x="38" y="17"/>
                  </a:cubicBezTo>
                  <a:cubicBezTo>
                    <a:pt x="37" y="17"/>
                    <a:pt x="37" y="16"/>
                    <a:pt x="37" y="16"/>
                  </a:cubicBezTo>
                  <a:cubicBezTo>
                    <a:pt x="37" y="16"/>
                    <a:pt x="36" y="16"/>
                    <a:pt x="36" y="16"/>
                  </a:cubicBezTo>
                  <a:cubicBezTo>
                    <a:pt x="35" y="16"/>
                    <a:pt x="35" y="15"/>
                    <a:pt x="35" y="15"/>
                  </a:cubicBezTo>
                  <a:cubicBezTo>
                    <a:pt x="35" y="14"/>
                    <a:pt x="35" y="14"/>
                    <a:pt x="35" y="14"/>
                  </a:cubicBezTo>
                  <a:cubicBezTo>
                    <a:pt x="35" y="14"/>
                    <a:pt x="34" y="14"/>
                    <a:pt x="34" y="13"/>
                  </a:cubicBezTo>
                  <a:cubicBezTo>
                    <a:pt x="34" y="13"/>
                    <a:pt x="34" y="13"/>
                    <a:pt x="34" y="13"/>
                  </a:cubicBezTo>
                  <a:cubicBezTo>
                    <a:pt x="34" y="13"/>
                    <a:pt x="33" y="12"/>
                    <a:pt x="33" y="12"/>
                  </a:cubicBezTo>
                  <a:cubicBezTo>
                    <a:pt x="33" y="12"/>
                    <a:pt x="33" y="12"/>
                    <a:pt x="33" y="12"/>
                  </a:cubicBezTo>
                  <a:cubicBezTo>
                    <a:pt x="33" y="11"/>
                    <a:pt x="33" y="11"/>
                    <a:pt x="33" y="11"/>
                  </a:cubicBezTo>
                  <a:cubicBezTo>
                    <a:pt x="33" y="11"/>
                    <a:pt x="32" y="11"/>
                    <a:pt x="32" y="11"/>
                  </a:cubicBezTo>
                  <a:cubicBezTo>
                    <a:pt x="32" y="10"/>
                    <a:pt x="32" y="10"/>
                    <a:pt x="32" y="10"/>
                  </a:cubicBezTo>
                  <a:cubicBezTo>
                    <a:pt x="32" y="10"/>
                    <a:pt x="31" y="10"/>
                    <a:pt x="31" y="10"/>
                  </a:cubicBezTo>
                  <a:cubicBezTo>
                    <a:pt x="31" y="10"/>
                    <a:pt x="31" y="9"/>
                    <a:pt x="31" y="9"/>
                  </a:cubicBezTo>
                  <a:cubicBezTo>
                    <a:pt x="31" y="9"/>
                    <a:pt x="31" y="9"/>
                    <a:pt x="31" y="9"/>
                  </a:cubicBezTo>
                  <a:cubicBezTo>
                    <a:pt x="30" y="9"/>
                    <a:pt x="30" y="9"/>
                    <a:pt x="30" y="9"/>
                  </a:cubicBezTo>
                  <a:cubicBezTo>
                    <a:pt x="30" y="9"/>
                    <a:pt x="30" y="9"/>
                    <a:pt x="30" y="9"/>
                  </a:cubicBezTo>
                  <a:cubicBezTo>
                    <a:pt x="30" y="10"/>
                    <a:pt x="29" y="10"/>
                    <a:pt x="29" y="10"/>
                  </a:cubicBezTo>
                  <a:cubicBezTo>
                    <a:pt x="29" y="10"/>
                    <a:pt x="28" y="10"/>
                    <a:pt x="28" y="10"/>
                  </a:cubicBezTo>
                  <a:cubicBezTo>
                    <a:pt x="28" y="10"/>
                    <a:pt x="28" y="9"/>
                    <a:pt x="28" y="9"/>
                  </a:cubicBezTo>
                  <a:cubicBezTo>
                    <a:pt x="27" y="9"/>
                    <a:pt x="27" y="9"/>
                    <a:pt x="27" y="9"/>
                  </a:cubicBezTo>
                  <a:cubicBezTo>
                    <a:pt x="27" y="9"/>
                    <a:pt x="27" y="9"/>
                    <a:pt x="27" y="9"/>
                  </a:cubicBezTo>
                  <a:cubicBezTo>
                    <a:pt x="27" y="9"/>
                    <a:pt x="27" y="9"/>
                    <a:pt x="27" y="9"/>
                  </a:cubicBezTo>
                  <a:cubicBezTo>
                    <a:pt x="27" y="9"/>
                    <a:pt x="26" y="9"/>
                    <a:pt x="26" y="9"/>
                  </a:cubicBezTo>
                  <a:cubicBezTo>
                    <a:pt x="26" y="9"/>
                    <a:pt x="25" y="9"/>
                    <a:pt x="25" y="9"/>
                  </a:cubicBezTo>
                  <a:cubicBezTo>
                    <a:pt x="25" y="9"/>
                    <a:pt x="25" y="9"/>
                    <a:pt x="24" y="9"/>
                  </a:cubicBezTo>
                  <a:cubicBezTo>
                    <a:pt x="24" y="10"/>
                    <a:pt x="24" y="10"/>
                    <a:pt x="24" y="10"/>
                  </a:cubicBezTo>
                  <a:cubicBezTo>
                    <a:pt x="23" y="10"/>
                    <a:pt x="23" y="10"/>
                    <a:pt x="23" y="10"/>
                  </a:cubicBezTo>
                  <a:cubicBezTo>
                    <a:pt x="22" y="10"/>
                    <a:pt x="22" y="10"/>
                    <a:pt x="22" y="10"/>
                  </a:cubicBezTo>
                  <a:cubicBezTo>
                    <a:pt x="22" y="10"/>
                    <a:pt x="21" y="10"/>
                    <a:pt x="21" y="10"/>
                  </a:cubicBezTo>
                  <a:cubicBezTo>
                    <a:pt x="21" y="10"/>
                    <a:pt x="21" y="10"/>
                    <a:pt x="21" y="10"/>
                  </a:cubicBezTo>
                  <a:cubicBezTo>
                    <a:pt x="21" y="10"/>
                    <a:pt x="20" y="10"/>
                    <a:pt x="20" y="10"/>
                  </a:cubicBezTo>
                  <a:cubicBezTo>
                    <a:pt x="19" y="10"/>
                    <a:pt x="19" y="10"/>
                    <a:pt x="19" y="9"/>
                  </a:cubicBezTo>
                  <a:cubicBezTo>
                    <a:pt x="18" y="9"/>
                    <a:pt x="18" y="9"/>
                    <a:pt x="18" y="8"/>
                  </a:cubicBezTo>
                  <a:cubicBezTo>
                    <a:pt x="18" y="8"/>
                    <a:pt x="18" y="8"/>
                    <a:pt x="18" y="8"/>
                  </a:cubicBezTo>
                  <a:cubicBezTo>
                    <a:pt x="18" y="8"/>
                    <a:pt x="18" y="8"/>
                    <a:pt x="18" y="8"/>
                  </a:cubicBezTo>
                  <a:cubicBezTo>
                    <a:pt x="17" y="7"/>
                    <a:pt x="17" y="7"/>
                    <a:pt x="17" y="7"/>
                  </a:cubicBezTo>
                  <a:cubicBezTo>
                    <a:pt x="17" y="7"/>
                    <a:pt x="17" y="7"/>
                    <a:pt x="17" y="6"/>
                  </a:cubicBezTo>
                  <a:cubicBezTo>
                    <a:pt x="17" y="6"/>
                    <a:pt x="17" y="6"/>
                    <a:pt x="17" y="6"/>
                  </a:cubicBezTo>
                  <a:cubicBezTo>
                    <a:pt x="17" y="6"/>
                    <a:pt x="16" y="5"/>
                    <a:pt x="15" y="5"/>
                  </a:cubicBezTo>
                  <a:cubicBezTo>
                    <a:pt x="15" y="5"/>
                    <a:pt x="15" y="5"/>
                    <a:pt x="15" y="5"/>
                  </a:cubicBezTo>
                  <a:cubicBezTo>
                    <a:pt x="15" y="5"/>
                    <a:pt x="15" y="5"/>
                    <a:pt x="15" y="5"/>
                  </a:cubicBezTo>
                  <a:cubicBezTo>
                    <a:pt x="15" y="5"/>
                    <a:pt x="14" y="6"/>
                    <a:pt x="14" y="6"/>
                  </a:cubicBezTo>
                  <a:cubicBezTo>
                    <a:pt x="14" y="6"/>
                    <a:pt x="14" y="7"/>
                    <a:pt x="13" y="7"/>
                  </a:cubicBezTo>
                  <a:cubicBezTo>
                    <a:pt x="13" y="7"/>
                    <a:pt x="12" y="7"/>
                    <a:pt x="12" y="7"/>
                  </a:cubicBezTo>
                  <a:cubicBezTo>
                    <a:pt x="11" y="7"/>
                    <a:pt x="10" y="7"/>
                    <a:pt x="10" y="7"/>
                  </a:cubicBezTo>
                  <a:cubicBezTo>
                    <a:pt x="9" y="7"/>
                    <a:pt x="9" y="6"/>
                    <a:pt x="8" y="6"/>
                  </a:cubicBezTo>
                  <a:cubicBezTo>
                    <a:pt x="8" y="6"/>
                    <a:pt x="8" y="6"/>
                    <a:pt x="8" y="5"/>
                  </a:cubicBezTo>
                  <a:cubicBezTo>
                    <a:pt x="7" y="5"/>
                    <a:pt x="7" y="4"/>
                    <a:pt x="7" y="3"/>
                  </a:cubicBezTo>
                  <a:cubicBezTo>
                    <a:pt x="7" y="3"/>
                    <a:pt x="7" y="2"/>
                    <a:pt x="7" y="2"/>
                  </a:cubicBezTo>
                  <a:cubicBezTo>
                    <a:pt x="7" y="1"/>
                    <a:pt x="8" y="0"/>
                    <a:pt x="8" y="0"/>
                  </a:cubicBezTo>
                  <a:cubicBezTo>
                    <a:pt x="8" y="0"/>
                    <a:pt x="8" y="0"/>
                    <a:pt x="8" y="0"/>
                  </a:cubicBezTo>
                  <a:cubicBezTo>
                    <a:pt x="0" y="3"/>
                    <a:pt x="0" y="3"/>
                    <a:pt x="0" y="3"/>
                  </a:cubicBezTo>
                  <a:cubicBezTo>
                    <a:pt x="0" y="13"/>
                    <a:pt x="0" y="13"/>
                    <a:pt x="0" y="13"/>
                  </a:cubicBezTo>
                  <a:cubicBezTo>
                    <a:pt x="1" y="21"/>
                    <a:pt x="1" y="21"/>
                    <a:pt x="1" y="21"/>
                  </a:cubicBezTo>
                  <a:cubicBezTo>
                    <a:pt x="1" y="21"/>
                    <a:pt x="1" y="21"/>
                    <a:pt x="1" y="21"/>
                  </a:cubicBezTo>
                  <a:cubicBezTo>
                    <a:pt x="2" y="21"/>
                    <a:pt x="2" y="21"/>
                    <a:pt x="2" y="21"/>
                  </a:cubicBezTo>
                  <a:cubicBezTo>
                    <a:pt x="2" y="21"/>
                    <a:pt x="3" y="21"/>
                    <a:pt x="3" y="21"/>
                  </a:cubicBezTo>
                  <a:cubicBezTo>
                    <a:pt x="3" y="21"/>
                    <a:pt x="4" y="21"/>
                    <a:pt x="4" y="21"/>
                  </a:cubicBezTo>
                  <a:cubicBezTo>
                    <a:pt x="4" y="21"/>
                    <a:pt x="4" y="20"/>
                    <a:pt x="4" y="20"/>
                  </a:cubicBezTo>
                  <a:cubicBezTo>
                    <a:pt x="4" y="20"/>
                    <a:pt x="4" y="20"/>
                    <a:pt x="4" y="20"/>
                  </a:cubicBezTo>
                  <a:cubicBezTo>
                    <a:pt x="4" y="20"/>
                    <a:pt x="4" y="19"/>
                    <a:pt x="4" y="19"/>
                  </a:cubicBezTo>
                  <a:cubicBezTo>
                    <a:pt x="4" y="19"/>
                    <a:pt x="4" y="19"/>
                    <a:pt x="4" y="18"/>
                  </a:cubicBezTo>
                  <a:cubicBezTo>
                    <a:pt x="4" y="18"/>
                    <a:pt x="4" y="18"/>
                    <a:pt x="5" y="18"/>
                  </a:cubicBezTo>
                  <a:cubicBezTo>
                    <a:pt x="5" y="17"/>
                    <a:pt x="5" y="17"/>
                    <a:pt x="5" y="17"/>
                  </a:cubicBezTo>
                  <a:cubicBezTo>
                    <a:pt x="5" y="17"/>
                    <a:pt x="5" y="17"/>
                    <a:pt x="6" y="17"/>
                  </a:cubicBezTo>
                  <a:cubicBezTo>
                    <a:pt x="6" y="17"/>
                    <a:pt x="6" y="17"/>
                    <a:pt x="7" y="17"/>
                  </a:cubicBezTo>
                  <a:cubicBezTo>
                    <a:pt x="7" y="17"/>
                    <a:pt x="7" y="17"/>
                    <a:pt x="7" y="17"/>
                  </a:cubicBezTo>
                  <a:cubicBezTo>
                    <a:pt x="7" y="17"/>
                    <a:pt x="7" y="17"/>
                    <a:pt x="7" y="17"/>
                  </a:cubicBezTo>
                  <a:cubicBezTo>
                    <a:pt x="7" y="16"/>
                    <a:pt x="7" y="16"/>
                    <a:pt x="7" y="16"/>
                  </a:cubicBezTo>
                  <a:cubicBezTo>
                    <a:pt x="8" y="16"/>
                    <a:pt x="8" y="16"/>
                    <a:pt x="8" y="16"/>
                  </a:cubicBezTo>
                  <a:cubicBezTo>
                    <a:pt x="8" y="16"/>
                    <a:pt x="8" y="16"/>
                    <a:pt x="8" y="16"/>
                  </a:cubicBezTo>
                  <a:cubicBezTo>
                    <a:pt x="9" y="16"/>
                    <a:pt x="9" y="16"/>
                    <a:pt x="9" y="16"/>
                  </a:cubicBezTo>
                  <a:cubicBezTo>
                    <a:pt x="9" y="16"/>
                    <a:pt x="9" y="16"/>
                    <a:pt x="9" y="16"/>
                  </a:cubicBezTo>
                  <a:cubicBezTo>
                    <a:pt x="9" y="16"/>
                    <a:pt x="9" y="16"/>
                    <a:pt x="9" y="16"/>
                  </a:cubicBezTo>
                  <a:cubicBezTo>
                    <a:pt x="9" y="16"/>
                    <a:pt x="9" y="15"/>
                    <a:pt x="9" y="15"/>
                  </a:cubicBezTo>
                  <a:cubicBezTo>
                    <a:pt x="9" y="15"/>
                    <a:pt x="9" y="15"/>
                    <a:pt x="9" y="15"/>
                  </a:cubicBezTo>
                  <a:cubicBezTo>
                    <a:pt x="9" y="15"/>
                    <a:pt x="9" y="14"/>
                    <a:pt x="9" y="14"/>
                  </a:cubicBezTo>
                  <a:cubicBezTo>
                    <a:pt x="9" y="14"/>
                    <a:pt x="9" y="14"/>
                    <a:pt x="9" y="14"/>
                  </a:cubicBezTo>
                  <a:cubicBezTo>
                    <a:pt x="9" y="14"/>
                    <a:pt x="9" y="14"/>
                    <a:pt x="10" y="14"/>
                  </a:cubicBezTo>
                  <a:cubicBezTo>
                    <a:pt x="10" y="14"/>
                    <a:pt x="10" y="14"/>
                    <a:pt x="10" y="14"/>
                  </a:cubicBezTo>
                  <a:cubicBezTo>
                    <a:pt x="11" y="14"/>
                    <a:pt x="11" y="14"/>
                    <a:pt x="11" y="14"/>
                  </a:cubicBezTo>
                  <a:cubicBezTo>
                    <a:pt x="11" y="15"/>
                    <a:pt x="11" y="15"/>
                    <a:pt x="12" y="15"/>
                  </a:cubicBezTo>
                  <a:cubicBezTo>
                    <a:pt x="12" y="16"/>
                    <a:pt x="12" y="16"/>
                    <a:pt x="12" y="16"/>
                  </a:cubicBezTo>
                  <a:cubicBezTo>
                    <a:pt x="12" y="16"/>
                    <a:pt x="13" y="16"/>
                    <a:pt x="13" y="16"/>
                  </a:cubicBezTo>
                  <a:cubicBezTo>
                    <a:pt x="13" y="16"/>
                    <a:pt x="13" y="16"/>
                    <a:pt x="14" y="16"/>
                  </a:cubicBezTo>
                  <a:cubicBezTo>
                    <a:pt x="14" y="16"/>
                    <a:pt x="14" y="16"/>
                    <a:pt x="15" y="16"/>
                  </a:cubicBezTo>
                  <a:cubicBezTo>
                    <a:pt x="15" y="16"/>
                    <a:pt x="15" y="17"/>
                    <a:pt x="16" y="17"/>
                  </a:cubicBezTo>
                  <a:cubicBezTo>
                    <a:pt x="16" y="17"/>
                    <a:pt x="16" y="18"/>
                    <a:pt x="16" y="18"/>
                  </a:cubicBezTo>
                  <a:cubicBezTo>
                    <a:pt x="16" y="18"/>
                    <a:pt x="17" y="19"/>
                    <a:pt x="17" y="19"/>
                  </a:cubicBezTo>
                  <a:cubicBezTo>
                    <a:pt x="17" y="19"/>
                    <a:pt x="18" y="19"/>
                    <a:pt x="18" y="19"/>
                  </a:cubicBezTo>
                  <a:cubicBezTo>
                    <a:pt x="18" y="19"/>
                    <a:pt x="18" y="20"/>
                    <a:pt x="18" y="20"/>
                  </a:cubicBezTo>
                  <a:cubicBezTo>
                    <a:pt x="18" y="20"/>
                    <a:pt x="18" y="20"/>
                    <a:pt x="19" y="20"/>
                  </a:cubicBezTo>
                  <a:cubicBezTo>
                    <a:pt x="19" y="21"/>
                    <a:pt x="19" y="21"/>
                    <a:pt x="20" y="21"/>
                  </a:cubicBezTo>
                  <a:cubicBezTo>
                    <a:pt x="20" y="21"/>
                    <a:pt x="20" y="21"/>
                    <a:pt x="20" y="21"/>
                  </a:cubicBezTo>
                  <a:cubicBezTo>
                    <a:pt x="20" y="21"/>
                    <a:pt x="21" y="21"/>
                    <a:pt x="21" y="21"/>
                  </a:cubicBezTo>
                  <a:cubicBezTo>
                    <a:pt x="21" y="21"/>
                    <a:pt x="21" y="22"/>
                    <a:pt x="21" y="22"/>
                  </a:cubicBezTo>
                  <a:cubicBezTo>
                    <a:pt x="21" y="22"/>
                    <a:pt x="22" y="22"/>
                    <a:pt x="22" y="22"/>
                  </a:cubicBezTo>
                  <a:cubicBezTo>
                    <a:pt x="22" y="22"/>
                    <a:pt x="22" y="22"/>
                    <a:pt x="22" y="23"/>
                  </a:cubicBezTo>
                  <a:cubicBezTo>
                    <a:pt x="22" y="23"/>
                    <a:pt x="22" y="23"/>
                    <a:pt x="22" y="24"/>
                  </a:cubicBezTo>
                  <a:cubicBezTo>
                    <a:pt x="23" y="24"/>
                    <a:pt x="23" y="25"/>
                    <a:pt x="23" y="25"/>
                  </a:cubicBezTo>
                  <a:cubicBezTo>
                    <a:pt x="23" y="25"/>
                    <a:pt x="23" y="25"/>
                    <a:pt x="23" y="25"/>
                  </a:cubicBezTo>
                  <a:cubicBezTo>
                    <a:pt x="24" y="25"/>
                    <a:pt x="24" y="25"/>
                    <a:pt x="24" y="25"/>
                  </a:cubicBezTo>
                  <a:cubicBezTo>
                    <a:pt x="24" y="26"/>
                    <a:pt x="24" y="26"/>
                    <a:pt x="24" y="26"/>
                  </a:cubicBezTo>
                  <a:cubicBezTo>
                    <a:pt x="24" y="27"/>
                    <a:pt x="24" y="27"/>
                    <a:pt x="24" y="27"/>
                  </a:cubicBezTo>
                  <a:cubicBezTo>
                    <a:pt x="26" y="30"/>
                    <a:pt x="33" y="32"/>
                    <a:pt x="35" y="34"/>
                  </a:cubicBezTo>
                  <a:cubicBezTo>
                    <a:pt x="35" y="34"/>
                    <a:pt x="35" y="35"/>
                    <a:pt x="35" y="35"/>
                  </a:cubicBezTo>
                  <a:cubicBezTo>
                    <a:pt x="35" y="35"/>
                    <a:pt x="35" y="35"/>
                    <a:pt x="35" y="36"/>
                  </a:cubicBezTo>
                  <a:cubicBezTo>
                    <a:pt x="35" y="36"/>
                    <a:pt x="36" y="36"/>
                    <a:pt x="36" y="36"/>
                  </a:cubicBezTo>
                  <a:cubicBezTo>
                    <a:pt x="36" y="36"/>
                    <a:pt x="36" y="36"/>
                    <a:pt x="36" y="36"/>
                  </a:cubicBezTo>
                  <a:cubicBezTo>
                    <a:pt x="37" y="36"/>
                    <a:pt x="37" y="35"/>
                    <a:pt x="37" y="35"/>
                  </a:cubicBezTo>
                  <a:cubicBezTo>
                    <a:pt x="37" y="35"/>
                    <a:pt x="38" y="35"/>
                    <a:pt x="38" y="35"/>
                  </a:cubicBezTo>
                  <a:cubicBezTo>
                    <a:pt x="41" y="38"/>
                    <a:pt x="41" y="38"/>
                    <a:pt x="41" y="38"/>
                  </a:cubicBezTo>
                  <a:cubicBezTo>
                    <a:pt x="40" y="40"/>
                    <a:pt x="40" y="40"/>
                    <a:pt x="40" y="40"/>
                  </a:cubicBezTo>
                  <a:cubicBezTo>
                    <a:pt x="40" y="40"/>
                    <a:pt x="40" y="40"/>
                    <a:pt x="40" y="40"/>
                  </a:cubicBezTo>
                  <a:cubicBezTo>
                    <a:pt x="40" y="41"/>
                    <a:pt x="41" y="41"/>
                    <a:pt x="41" y="41"/>
                  </a:cubicBezTo>
                  <a:cubicBezTo>
                    <a:pt x="41" y="41"/>
                    <a:pt x="42" y="41"/>
                    <a:pt x="42" y="41"/>
                  </a:cubicBezTo>
                  <a:cubicBezTo>
                    <a:pt x="42" y="41"/>
                    <a:pt x="42" y="41"/>
                    <a:pt x="43" y="41"/>
                  </a:cubicBezTo>
                  <a:cubicBezTo>
                    <a:pt x="43" y="41"/>
                    <a:pt x="43" y="41"/>
                    <a:pt x="44" y="41"/>
                  </a:cubicBezTo>
                  <a:cubicBezTo>
                    <a:pt x="44" y="41"/>
                    <a:pt x="44" y="41"/>
                    <a:pt x="45" y="41"/>
                  </a:cubicBezTo>
                  <a:cubicBezTo>
                    <a:pt x="45" y="41"/>
                    <a:pt x="45" y="41"/>
                    <a:pt x="45" y="42"/>
                  </a:cubicBezTo>
                  <a:cubicBezTo>
                    <a:pt x="45" y="42"/>
                    <a:pt x="45" y="42"/>
                    <a:pt x="45" y="42"/>
                  </a:cubicBezTo>
                  <a:cubicBezTo>
                    <a:pt x="45" y="41"/>
                    <a:pt x="45" y="41"/>
                    <a:pt x="45" y="40"/>
                  </a:cubicBezTo>
                  <a:cubicBezTo>
                    <a:pt x="45" y="40"/>
                    <a:pt x="45" y="39"/>
                    <a:pt x="46" y="39"/>
                  </a:cubicBezTo>
                  <a:cubicBezTo>
                    <a:pt x="46" y="39"/>
                    <a:pt x="46" y="38"/>
                    <a:pt x="46" y="38"/>
                  </a:cubicBezTo>
                  <a:cubicBezTo>
                    <a:pt x="46" y="38"/>
                    <a:pt x="47" y="37"/>
                    <a:pt x="47" y="37"/>
                  </a:cubicBezTo>
                  <a:cubicBezTo>
                    <a:pt x="47" y="37"/>
                    <a:pt x="47" y="36"/>
                    <a:pt x="47" y="36"/>
                  </a:cubicBezTo>
                  <a:cubicBezTo>
                    <a:pt x="46" y="36"/>
                    <a:pt x="46" y="35"/>
                    <a:pt x="46" y="35"/>
                  </a:cubicBezTo>
                  <a:cubicBezTo>
                    <a:pt x="46" y="35"/>
                    <a:pt x="46" y="35"/>
                    <a:pt x="46" y="34"/>
                  </a:cubicBezTo>
                  <a:cubicBezTo>
                    <a:pt x="45" y="34"/>
                    <a:pt x="45" y="34"/>
                    <a:pt x="46" y="33"/>
                  </a:cubicBezTo>
                  <a:cubicBezTo>
                    <a:pt x="46" y="33"/>
                    <a:pt x="46" y="33"/>
                    <a:pt x="46" y="33"/>
                  </a:cubicBezTo>
                  <a:cubicBezTo>
                    <a:pt x="46" y="32"/>
                    <a:pt x="45" y="32"/>
                    <a:pt x="45" y="32"/>
                  </a:cubicBezTo>
                  <a:cubicBezTo>
                    <a:pt x="45" y="32"/>
                    <a:pt x="44" y="32"/>
                    <a:pt x="44" y="32"/>
                  </a:cubicBezTo>
                  <a:cubicBezTo>
                    <a:pt x="44" y="31"/>
                    <a:pt x="43" y="31"/>
                    <a:pt x="43" y="31"/>
                  </a:cubicBezTo>
                  <a:cubicBezTo>
                    <a:pt x="42" y="31"/>
                    <a:pt x="42" y="31"/>
                    <a:pt x="42" y="30"/>
                  </a:cubicBezTo>
                  <a:cubicBezTo>
                    <a:pt x="42" y="30"/>
                    <a:pt x="42" y="29"/>
                    <a:pt x="42" y="29"/>
                  </a:cubicBezTo>
                  <a:cubicBezTo>
                    <a:pt x="42" y="29"/>
                    <a:pt x="42" y="29"/>
                    <a:pt x="43" y="28"/>
                  </a:cubicBezTo>
                  <a:cubicBezTo>
                    <a:pt x="43" y="28"/>
                    <a:pt x="43" y="28"/>
                    <a:pt x="44" y="28"/>
                  </a:cubicBezTo>
                  <a:cubicBezTo>
                    <a:pt x="44" y="28"/>
                    <a:pt x="44" y="28"/>
                    <a:pt x="45" y="28"/>
                  </a:cubicBezTo>
                  <a:cubicBezTo>
                    <a:pt x="45" y="28"/>
                    <a:pt x="46" y="29"/>
                    <a:pt x="46" y="29"/>
                  </a:cubicBezTo>
                  <a:cubicBezTo>
                    <a:pt x="47" y="29"/>
                    <a:pt x="47" y="29"/>
                    <a:pt x="47" y="28"/>
                  </a:cubicBezTo>
                  <a:cubicBezTo>
                    <a:pt x="47" y="28"/>
                    <a:pt x="47" y="28"/>
                    <a:pt x="47" y="28"/>
                  </a:cubicBezTo>
                  <a:cubicBezTo>
                    <a:pt x="47" y="28"/>
                    <a:pt x="47" y="27"/>
                    <a:pt x="47" y="27"/>
                  </a:cubicBezTo>
                  <a:cubicBezTo>
                    <a:pt x="47" y="27"/>
                    <a:pt x="47" y="27"/>
                    <a:pt x="47" y="27"/>
                  </a:cubicBezTo>
                  <a:cubicBezTo>
                    <a:pt x="47" y="26"/>
                    <a:pt x="47" y="26"/>
                    <a:pt x="47" y="26"/>
                  </a:cubicBezTo>
                  <a:cubicBezTo>
                    <a:pt x="47" y="26"/>
                    <a:pt x="47" y="26"/>
                    <a:pt x="47" y="26"/>
                  </a:cubicBezTo>
                  <a:cubicBezTo>
                    <a:pt x="47" y="26"/>
                    <a:pt x="48" y="26"/>
                    <a:pt x="48" y="26"/>
                  </a:cubicBezTo>
                  <a:cubicBezTo>
                    <a:pt x="48" y="26"/>
                    <a:pt x="48" y="26"/>
                    <a:pt x="48" y="25"/>
                  </a:cubicBezTo>
                  <a:cubicBezTo>
                    <a:pt x="48" y="25"/>
                    <a:pt x="49" y="25"/>
                    <a:pt x="49" y="25"/>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72" name="Freeform 1087"/>
            <p:cNvSpPr>
              <a:spLocks/>
            </p:cNvSpPr>
            <p:nvPr/>
          </p:nvSpPr>
          <p:spPr bwMode="auto">
            <a:xfrm>
              <a:off x="7277842" y="3544934"/>
              <a:ext cx="17583" cy="19781"/>
            </a:xfrm>
            <a:custGeom>
              <a:avLst/>
              <a:gdLst>
                <a:gd name="T0" fmla="*/ 1 w 2"/>
                <a:gd name="T1" fmla="*/ 1 h 2"/>
                <a:gd name="T2" fmla="*/ 1 w 2"/>
                <a:gd name="T3" fmla="*/ 1 h 2"/>
                <a:gd name="T4" fmla="*/ 1 w 2"/>
                <a:gd name="T5" fmla="*/ 1 h 2"/>
                <a:gd name="T6" fmla="*/ 1 w 2"/>
                <a:gd name="T7" fmla="*/ 1 h 2"/>
                <a:gd name="T8" fmla="*/ 1 w 2"/>
                <a:gd name="T9" fmla="*/ 1 h 2"/>
                <a:gd name="T10" fmla="*/ 1 w 2"/>
                <a:gd name="T11" fmla="*/ 1 h 2"/>
                <a:gd name="T12" fmla="*/ 2 w 2"/>
                <a:gd name="T13" fmla="*/ 1 h 2"/>
                <a:gd name="T14" fmla="*/ 1 w 2"/>
                <a:gd name="T15" fmla="*/ 0 h 2"/>
                <a:gd name="T16" fmla="*/ 1 w 2"/>
                <a:gd name="T17" fmla="*/ 1 h 2"/>
                <a:gd name="T18" fmla="*/ 1 w 2"/>
                <a:gd name="T19" fmla="*/ 1 h 2"/>
                <a:gd name="T20" fmla="*/ 1 w 2"/>
                <a:gd name="T21" fmla="*/ 1 h 2"/>
                <a:gd name="T22" fmla="*/ 0 w 2"/>
                <a:gd name="T23" fmla="*/ 2 h 2"/>
                <a:gd name="T24" fmla="*/ 0 w 2"/>
                <a:gd name="T25" fmla="*/ 2 h 2"/>
                <a:gd name="T26" fmla="*/ 1 w 2"/>
                <a:gd name="T2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2">
                  <a:moveTo>
                    <a:pt x="1" y="1"/>
                  </a:move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2" y="1"/>
                    <a:pt x="2" y="1"/>
                  </a:cubicBezTo>
                  <a:cubicBezTo>
                    <a:pt x="1" y="0"/>
                    <a:pt x="1" y="0"/>
                    <a:pt x="1" y="0"/>
                  </a:cubicBezTo>
                  <a:cubicBezTo>
                    <a:pt x="1" y="1"/>
                    <a:pt x="1" y="1"/>
                    <a:pt x="1" y="1"/>
                  </a:cubicBezTo>
                  <a:cubicBezTo>
                    <a:pt x="1" y="1"/>
                    <a:pt x="1" y="1"/>
                    <a:pt x="1" y="1"/>
                  </a:cubicBezTo>
                  <a:cubicBezTo>
                    <a:pt x="1" y="1"/>
                    <a:pt x="1" y="1"/>
                    <a:pt x="1" y="1"/>
                  </a:cubicBezTo>
                  <a:cubicBezTo>
                    <a:pt x="1" y="1"/>
                    <a:pt x="0" y="2"/>
                    <a:pt x="0" y="2"/>
                  </a:cubicBezTo>
                  <a:cubicBezTo>
                    <a:pt x="0" y="2"/>
                    <a:pt x="0" y="2"/>
                    <a:pt x="0" y="2"/>
                  </a:cubicBezTo>
                  <a:cubicBezTo>
                    <a:pt x="1" y="1"/>
                    <a:pt x="1" y="1"/>
                    <a:pt x="1" y="1"/>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73" name="Freeform 1088"/>
            <p:cNvSpPr>
              <a:spLocks/>
            </p:cNvSpPr>
            <p:nvPr/>
          </p:nvSpPr>
          <p:spPr bwMode="auto">
            <a:xfrm>
              <a:off x="8433919" y="5008712"/>
              <a:ext cx="0" cy="37364"/>
            </a:xfrm>
            <a:custGeom>
              <a:avLst/>
              <a:gdLst>
                <a:gd name="T0" fmla="*/ 2 h 4"/>
                <a:gd name="T1" fmla="*/ 3 h 4"/>
                <a:gd name="T2" fmla="*/ 3 h 4"/>
                <a:gd name="T3" fmla="*/ 4 h 4"/>
                <a:gd name="T4" fmla="*/ 3 h 4"/>
                <a:gd name="T5" fmla="*/ 3 h 4"/>
                <a:gd name="T6" fmla="*/ 2 h 4"/>
                <a:gd name="T7" fmla="*/ 2 h 4"/>
                <a:gd name="T8" fmla="*/ 2 h 4"/>
                <a:gd name="T9" fmla="*/ 2 h 4"/>
                <a:gd name="T10" fmla="*/ 1 h 4"/>
                <a:gd name="T11" fmla="*/ 1 h 4"/>
                <a:gd name="T12" fmla="*/ 0 h 4"/>
                <a:gd name="T13" fmla="*/ 0 h 4"/>
                <a:gd name="T14" fmla="*/ 1 h 4"/>
                <a:gd name="T15" fmla="*/ 2 h 4"/>
                <a:gd name="T16" fmla="*/ 2 h 4"/>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Lst>
              <a:rect l="0" t="0" r="r" b="b"/>
              <a:pathLst>
                <a:path h="4">
                  <a:moveTo>
                    <a:pt x="0" y="2"/>
                  </a:moveTo>
                  <a:cubicBezTo>
                    <a:pt x="0" y="3"/>
                    <a:pt x="0" y="3"/>
                    <a:pt x="0" y="3"/>
                  </a:cubicBezTo>
                  <a:cubicBezTo>
                    <a:pt x="0" y="3"/>
                    <a:pt x="0" y="3"/>
                    <a:pt x="0" y="3"/>
                  </a:cubicBezTo>
                  <a:cubicBezTo>
                    <a:pt x="0" y="3"/>
                    <a:pt x="0" y="4"/>
                    <a:pt x="0" y="4"/>
                  </a:cubicBezTo>
                  <a:cubicBezTo>
                    <a:pt x="0" y="4"/>
                    <a:pt x="0" y="3"/>
                    <a:pt x="0" y="3"/>
                  </a:cubicBezTo>
                  <a:cubicBezTo>
                    <a:pt x="0" y="3"/>
                    <a:pt x="0" y="3"/>
                    <a:pt x="0" y="3"/>
                  </a:cubicBezTo>
                  <a:cubicBezTo>
                    <a:pt x="0" y="3"/>
                    <a:pt x="0" y="2"/>
                    <a:pt x="0" y="2"/>
                  </a:cubicBezTo>
                  <a:cubicBezTo>
                    <a:pt x="0" y="2"/>
                    <a:pt x="0" y="2"/>
                    <a:pt x="0" y="2"/>
                  </a:cubicBezTo>
                  <a:cubicBezTo>
                    <a:pt x="0" y="2"/>
                    <a:pt x="0" y="2"/>
                    <a:pt x="0" y="2"/>
                  </a:cubicBezTo>
                  <a:cubicBezTo>
                    <a:pt x="0" y="2"/>
                    <a:pt x="0" y="2"/>
                    <a:pt x="0" y="2"/>
                  </a:cubicBezTo>
                  <a:cubicBezTo>
                    <a:pt x="0" y="1"/>
                    <a:pt x="0" y="1"/>
                    <a:pt x="0" y="1"/>
                  </a:cubicBezTo>
                  <a:cubicBezTo>
                    <a:pt x="0" y="1"/>
                    <a:pt x="0" y="1"/>
                    <a:pt x="0" y="1"/>
                  </a:cubicBezTo>
                  <a:cubicBezTo>
                    <a:pt x="0" y="1"/>
                    <a:pt x="0" y="0"/>
                    <a:pt x="0" y="0"/>
                  </a:cubicBezTo>
                  <a:cubicBezTo>
                    <a:pt x="0" y="0"/>
                    <a:pt x="0" y="0"/>
                    <a:pt x="0" y="0"/>
                  </a:cubicBezTo>
                  <a:cubicBezTo>
                    <a:pt x="0" y="1"/>
                    <a:pt x="0" y="1"/>
                    <a:pt x="0" y="1"/>
                  </a:cubicBezTo>
                  <a:cubicBezTo>
                    <a:pt x="0" y="1"/>
                    <a:pt x="0" y="2"/>
                    <a:pt x="0" y="2"/>
                  </a:cubicBezTo>
                  <a:cubicBezTo>
                    <a:pt x="0" y="2"/>
                    <a:pt x="0" y="2"/>
                    <a:pt x="0" y="2"/>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74" name="Freeform 1089"/>
            <p:cNvSpPr>
              <a:spLocks/>
            </p:cNvSpPr>
            <p:nvPr/>
          </p:nvSpPr>
          <p:spPr bwMode="auto">
            <a:xfrm>
              <a:off x="8143801" y="4188909"/>
              <a:ext cx="316493" cy="808814"/>
            </a:xfrm>
            <a:custGeom>
              <a:avLst/>
              <a:gdLst>
                <a:gd name="T0" fmla="*/ 31 w 34"/>
                <a:gd name="T1" fmla="*/ 83 h 87"/>
                <a:gd name="T2" fmla="*/ 32 w 34"/>
                <a:gd name="T3" fmla="*/ 87 h 87"/>
                <a:gd name="T4" fmla="*/ 33 w 34"/>
                <a:gd name="T5" fmla="*/ 83 h 87"/>
                <a:gd name="T6" fmla="*/ 32 w 34"/>
                <a:gd name="T7" fmla="*/ 75 h 87"/>
                <a:gd name="T8" fmla="*/ 29 w 34"/>
                <a:gd name="T9" fmla="*/ 71 h 87"/>
                <a:gd name="T10" fmla="*/ 28 w 34"/>
                <a:gd name="T11" fmla="*/ 65 h 87"/>
                <a:gd name="T12" fmla="*/ 29 w 34"/>
                <a:gd name="T13" fmla="*/ 61 h 87"/>
                <a:gd name="T14" fmla="*/ 26 w 34"/>
                <a:gd name="T15" fmla="*/ 57 h 87"/>
                <a:gd name="T16" fmla="*/ 23 w 34"/>
                <a:gd name="T17" fmla="*/ 52 h 87"/>
                <a:gd name="T18" fmla="*/ 23 w 34"/>
                <a:gd name="T19" fmla="*/ 49 h 87"/>
                <a:gd name="T20" fmla="*/ 24 w 34"/>
                <a:gd name="T21" fmla="*/ 43 h 87"/>
                <a:gd name="T22" fmla="*/ 31 w 34"/>
                <a:gd name="T23" fmla="*/ 39 h 87"/>
                <a:gd name="T24" fmla="*/ 34 w 34"/>
                <a:gd name="T25" fmla="*/ 35 h 87"/>
                <a:gd name="T26" fmla="*/ 30 w 34"/>
                <a:gd name="T27" fmla="*/ 33 h 87"/>
                <a:gd name="T28" fmla="*/ 27 w 34"/>
                <a:gd name="T29" fmla="*/ 31 h 87"/>
                <a:gd name="T30" fmla="*/ 26 w 34"/>
                <a:gd name="T31" fmla="*/ 27 h 87"/>
                <a:gd name="T32" fmla="*/ 24 w 34"/>
                <a:gd name="T33" fmla="*/ 23 h 87"/>
                <a:gd name="T34" fmla="*/ 21 w 34"/>
                <a:gd name="T35" fmla="*/ 22 h 87"/>
                <a:gd name="T36" fmla="*/ 18 w 34"/>
                <a:gd name="T37" fmla="*/ 18 h 87"/>
                <a:gd name="T38" fmla="*/ 20 w 34"/>
                <a:gd name="T39" fmla="*/ 14 h 87"/>
                <a:gd name="T40" fmla="*/ 21 w 34"/>
                <a:gd name="T41" fmla="*/ 11 h 87"/>
                <a:gd name="T42" fmla="*/ 21 w 34"/>
                <a:gd name="T43" fmla="*/ 7 h 87"/>
                <a:gd name="T44" fmla="*/ 19 w 34"/>
                <a:gd name="T45" fmla="*/ 3 h 87"/>
                <a:gd name="T46" fmla="*/ 16 w 34"/>
                <a:gd name="T47" fmla="*/ 0 h 87"/>
                <a:gd name="T48" fmla="*/ 15 w 34"/>
                <a:gd name="T49" fmla="*/ 3 h 87"/>
                <a:gd name="T50" fmla="*/ 14 w 34"/>
                <a:gd name="T51" fmla="*/ 6 h 87"/>
                <a:gd name="T52" fmla="*/ 12 w 34"/>
                <a:gd name="T53" fmla="*/ 7 h 87"/>
                <a:gd name="T54" fmla="*/ 9 w 34"/>
                <a:gd name="T55" fmla="*/ 10 h 87"/>
                <a:gd name="T56" fmla="*/ 9 w 34"/>
                <a:gd name="T57" fmla="*/ 15 h 87"/>
                <a:gd name="T58" fmla="*/ 8 w 34"/>
                <a:gd name="T59" fmla="*/ 21 h 87"/>
                <a:gd name="T60" fmla="*/ 5 w 34"/>
                <a:gd name="T61" fmla="*/ 25 h 87"/>
                <a:gd name="T62" fmla="*/ 5 w 34"/>
                <a:gd name="T63" fmla="*/ 29 h 87"/>
                <a:gd name="T64" fmla="*/ 3 w 34"/>
                <a:gd name="T65" fmla="*/ 34 h 87"/>
                <a:gd name="T66" fmla="*/ 1 w 34"/>
                <a:gd name="T67" fmla="*/ 37 h 87"/>
                <a:gd name="T68" fmla="*/ 3 w 34"/>
                <a:gd name="T69" fmla="*/ 39 h 87"/>
                <a:gd name="T70" fmla="*/ 4 w 34"/>
                <a:gd name="T71" fmla="*/ 41 h 87"/>
                <a:gd name="T72" fmla="*/ 7 w 34"/>
                <a:gd name="T73" fmla="*/ 42 h 87"/>
                <a:gd name="T74" fmla="*/ 9 w 34"/>
                <a:gd name="T75" fmla="*/ 46 h 87"/>
                <a:gd name="T76" fmla="*/ 10 w 34"/>
                <a:gd name="T77" fmla="*/ 49 h 87"/>
                <a:gd name="T78" fmla="*/ 12 w 34"/>
                <a:gd name="T79" fmla="*/ 54 h 87"/>
                <a:gd name="T80" fmla="*/ 11 w 34"/>
                <a:gd name="T81" fmla="*/ 61 h 87"/>
                <a:gd name="T82" fmla="*/ 13 w 34"/>
                <a:gd name="T83" fmla="*/ 62 h 87"/>
                <a:gd name="T84" fmla="*/ 13 w 34"/>
                <a:gd name="T85" fmla="*/ 62 h 87"/>
                <a:gd name="T86" fmla="*/ 15 w 34"/>
                <a:gd name="T87" fmla="*/ 61 h 87"/>
                <a:gd name="T88" fmla="*/ 16 w 34"/>
                <a:gd name="T89" fmla="*/ 61 h 87"/>
                <a:gd name="T90" fmla="*/ 17 w 34"/>
                <a:gd name="T91" fmla="*/ 63 h 87"/>
                <a:gd name="T92" fmla="*/ 18 w 34"/>
                <a:gd name="T93" fmla="*/ 60 h 87"/>
                <a:gd name="T94" fmla="*/ 19 w 34"/>
                <a:gd name="T95" fmla="*/ 58 h 87"/>
                <a:gd name="T96" fmla="*/ 21 w 34"/>
                <a:gd name="T97" fmla="*/ 60 h 87"/>
                <a:gd name="T98" fmla="*/ 21 w 34"/>
                <a:gd name="T99" fmla="*/ 55 h 87"/>
                <a:gd name="T100" fmla="*/ 23 w 34"/>
                <a:gd name="T101" fmla="*/ 59 h 87"/>
                <a:gd name="T102" fmla="*/ 25 w 34"/>
                <a:gd name="T103" fmla="*/ 60 h 87"/>
                <a:gd name="T104" fmla="*/ 25 w 34"/>
                <a:gd name="T105" fmla="*/ 63 h 87"/>
                <a:gd name="T106" fmla="*/ 26 w 34"/>
                <a:gd name="T107" fmla="*/ 68 h 87"/>
                <a:gd name="T108" fmla="*/ 27 w 34"/>
                <a:gd name="T109" fmla="*/ 70 h 87"/>
                <a:gd name="T110" fmla="*/ 28 w 34"/>
                <a:gd name="T111" fmla="*/ 74 h 87"/>
                <a:gd name="T112" fmla="*/ 30 w 34"/>
                <a:gd name="T113" fmla="*/ 78 h 87"/>
                <a:gd name="T114" fmla="*/ 30 w 34"/>
                <a:gd name="T115" fmla="*/ 7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 h="87">
                  <a:moveTo>
                    <a:pt x="30" y="80"/>
                  </a:moveTo>
                  <a:cubicBezTo>
                    <a:pt x="30" y="80"/>
                    <a:pt x="30" y="80"/>
                    <a:pt x="30" y="81"/>
                  </a:cubicBezTo>
                  <a:cubicBezTo>
                    <a:pt x="30" y="81"/>
                    <a:pt x="30" y="81"/>
                    <a:pt x="30" y="81"/>
                  </a:cubicBezTo>
                  <a:cubicBezTo>
                    <a:pt x="31" y="81"/>
                    <a:pt x="31" y="82"/>
                    <a:pt x="31" y="82"/>
                  </a:cubicBezTo>
                  <a:cubicBezTo>
                    <a:pt x="31" y="82"/>
                    <a:pt x="31" y="82"/>
                    <a:pt x="31" y="82"/>
                  </a:cubicBezTo>
                  <a:cubicBezTo>
                    <a:pt x="31" y="82"/>
                    <a:pt x="31" y="82"/>
                    <a:pt x="31" y="82"/>
                  </a:cubicBezTo>
                  <a:cubicBezTo>
                    <a:pt x="31" y="83"/>
                    <a:pt x="31" y="83"/>
                    <a:pt x="31" y="83"/>
                  </a:cubicBezTo>
                  <a:cubicBezTo>
                    <a:pt x="31" y="83"/>
                    <a:pt x="31" y="83"/>
                    <a:pt x="31" y="83"/>
                  </a:cubicBezTo>
                  <a:cubicBezTo>
                    <a:pt x="31" y="83"/>
                    <a:pt x="31" y="83"/>
                    <a:pt x="31" y="83"/>
                  </a:cubicBezTo>
                  <a:cubicBezTo>
                    <a:pt x="31" y="83"/>
                    <a:pt x="31" y="83"/>
                    <a:pt x="31" y="83"/>
                  </a:cubicBezTo>
                  <a:cubicBezTo>
                    <a:pt x="31" y="83"/>
                    <a:pt x="31" y="83"/>
                    <a:pt x="31" y="83"/>
                  </a:cubicBezTo>
                  <a:cubicBezTo>
                    <a:pt x="32" y="83"/>
                    <a:pt x="32" y="83"/>
                    <a:pt x="32" y="83"/>
                  </a:cubicBezTo>
                  <a:cubicBezTo>
                    <a:pt x="32" y="83"/>
                    <a:pt x="31" y="84"/>
                    <a:pt x="31" y="84"/>
                  </a:cubicBezTo>
                  <a:cubicBezTo>
                    <a:pt x="31" y="84"/>
                    <a:pt x="31" y="84"/>
                    <a:pt x="31" y="84"/>
                  </a:cubicBezTo>
                  <a:cubicBezTo>
                    <a:pt x="32" y="84"/>
                    <a:pt x="32" y="85"/>
                    <a:pt x="32" y="85"/>
                  </a:cubicBezTo>
                  <a:cubicBezTo>
                    <a:pt x="32" y="85"/>
                    <a:pt x="32" y="85"/>
                    <a:pt x="32" y="86"/>
                  </a:cubicBezTo>
                  <a:cubicBezTo>
                    <a:pt x="32" y="86"/>
                    <a:pt x="32" y="86"/>
                    <a:pt x="32" y="86"/>
                  </a:cubicBezTo>
                  <a:cubicBezTo>
                    <a:pt x="32" y="87"/>
                    <a:pt x="32" y="87"/>
                    <a:pt x="32" y="87"/>
                  </a:cubicBezTo>
                  <a:cubicBezTo>
                    <a:pt x="32" y="87"/>
                    <a:pt x="32" y="87"/>
                    <a:pt x="32" y="87"/>
                  </a:cubicBezTo>
                  <a:cubicBezTo>
                    <a:pt x="32" y="87"/>
                    <a:pt x="32" y="87"/>
                    <a:pt x="32" y="87"/>
                  </a:cubicBezTo>
                  <a:cubicBezTo>
                    <a:pt x="32" y="86"/>
                    <a:pt x="32" y="86"/>
                    <a:pt x="32" y="86"/>
                  </a:cubicBezTo>
                  <a:cubicBezTo>
                    <a:pt x="32" y="86"/>
                    <a:pt x="33" y="85"/>
                    <a:pt x="33" y="85"/>
                  </a:cubicBezTo>
                  <a:cubicBezTo>
                    <a:pt x="33" y="85"/>
                    <a:pt x="33" y="85"/>
                    <a:pt x="33" y="85"/>
                  </a:cubicBezTo>
                  <a:cubicBezTo>
                    <a:pt x="33" y="85"/>
                    <a:pt x="33" y="85"/>
                    <a:pt x="33" y="85"/>
                  </a:cubicBezTo>
                  <a:cubicBezTo>
                    <a:pt x="33" y="85"/>
                    <a:pt x="33" y="84"/>
                    <a:pt x="33" y="84"/>
                  </a:cubicBezTo>
                  <a:cubicBezTo>
                    <a:pt x="33" y="84"/>
                    <a:pt x="33" y="84"/>
                    <a:pt x="33" y="84"/>
                  </a:cubicBezTo>
                  <a:cubicBezTo>
                    <a:pt x="33" y="83"/>
                    <a:pt x="33" y="83"/>
                    <a:pt x="33" y="83"/>
                  </a:cubicBezTo>
                  <a:cubicBezTo>
                    <a:pt x="33" y="83"/>
                    <a:pt x="34" y="83"/>
                    <a:pt x="34" y="82"/>
                  </a:cubicBezTo>
                  <a:cubicBezTo>
                    <a:pt x="34" y="82"/>
                    <a:pt x="34" y="81"/>
                    <a:pt x="33" y="81"/>
                  </a:cubicBezTo>
                  <a:cubicBezTo>
                    <a:pt x="33" y="80"/>
                    <a:pt x="33" y="80"/>
                    <a:pt x="33" y="79"/>
                  </a:cubicBezTo>
                  <a:cubicBezTo>
                    <a:pt x="33" y="79"/>
                    <a:pt x="33" y="79"/>
                    <a:pt x="32" y="79"/>
                  </a:cubicBezTo>
                  <a:cubicBezTo>
                    <a:pt x="32" y="78"/>
                    <a:pt x="32" y="78"/>
                    <a:pt x="32" y="78"/>
                  </a:cubicBezTo>
                  <a:cubicBezTo>
                    <a:pt x="32" y="78"/>
                    <a:pt x="32" y="78"/>
                    <a:pt x="32" y="78"/>
                  </a:cubicBezTo>
                  <a:cubicBezTo>
                    <a:pt x="32" y="78"/>
                    <a:pt x="32" y="78"/>
                    <a:pt x="32" y="77"/>
                  </a:cubicBezTo>
                  <a:cubicBezTo>
                    <a:pt x="31" y="77"/>
                    <a:pt x="31" y="77"/>
                    <a:pt x="31" y="76"/>
                  </a:cubicBezTo>
                  <a:cubicBezTo>
                    <a:pt x="31" y="76"/>
                    <a:pt x="32" y="76"/>
                    <a:pt x="32" y="75"/>
                  </a:cubicBezTo>
                  <a:cubicBezTo>
                    <a:pt x="32" y="75"/>
                    <a:pt x="32" y="75"/>
                    <a:pt x="32" y="75"/>
                  </a:cubicBezTo>
                  <a:cubicBezTo>
                    <a:pt x="32" y="75"/>
                    <a:pt x="32" y="75"/>
                    <a:pt x="32" y="75"/>
                  </a:cubicBezTo>
                  <a:cubicBezTo>
                    <a:pt x="32" y="74"/>
                    <a:pt x="32" y="74"/>
                    <a:pt x="31" y="73"/>
                  </a:cubicBezTo>
                  <a:cubicBezTo>
                    <a:pt x="31" y="73"/>
                    <a:pt x="31" y="73"/>
                    <a:pt x="31" y="72"/>
                  </a:cubicBezTo>
                  <a:cubicBezTo>
                    <a:pt x="31" y="72"/>
                    <a:pt x="31" y="72"/>
                    <a:pt x="31" y="72"/>
                  </a:cubicBezTo>
                  <a:cubicBezTo>
                    <a:pt x="30" y="72"/>
                    <a:pt x="30" y="72"/>
                    <a:pt x="30" y="72"/>
                  </a:cubicBezTo>
                  <a:cubicBezTo>
                    <a:pt x="30" y="72"/>
                    <a:pt x="30" y="71"/>
                    <a:pt x="30" y="71"/>
                  </a:cubicBezTo>
                  <a:cubicBezTo>
                    <a:pt x="30" y="71"/>
                    <a:pt x="30" y="71"/>
                    <a:pt x="30" y="71"/>
                  </a:cubicBezTo>
                  <a:cubicBezTo>
                    <a:pt x="30" y="71"/>
                    <a:pt x="29" y="71"/>
                    <a:pt x="29" y="71"/>
                  </a:cubicBezTo>
                  <a:cubicBezTo>
                    <a:pt x="29" y="70"/>
                    <a:pt x="29" y="70"/>
                    <a:pt x="29" y="70"/>
                  </a:cubicBezTo>
                  <a:cubicBezTo>
                    <a:pt x="28" y="70"/>
                    <a:pt x="28" y="70"/>
                    <a:pt x="28" y="69"/>
                  </a:cubicBezTo>
                  <a:cubicBezTo>
                    <a:pt x="28" y="69"/>
                    <a:pt x="28" y="69"/>
                    <a:pt x="28" y="69"/>
                  </a:cubicBezTo>
                  <a:cubicBezTo>
                    <a:pt x="28" y="69"/>
                    <a:pt x="27" y="68"/>
                    <a:pt x="27" y="68"/>
                  </a:cubicBezTo>
                  <a:cubicBezTo>
                    <a:pt x="27" y="68"/>
                    <a:pt x="27" y="67"/>
                    <a:pt x="27" y="66"/>
                  </a:cubicBezTo>
                  <a:cubicBezTo>
                    <a:pt x="27" y="66"/>
                    <a:pt x="27" y="66"/>
                    <a:pt x="28" y="65"/>
                  </a:cubicBezTo>
                  <a:cubicBezTo>
                    <a:pt x="28" y="65"/>
                    <a:pt x="28" y="65"/>
                    <a:pt x="28" y="65"/>
                  </a:cubicBezTo>
                  <a:cubicBezTo>
                    <a:pt x="28" y="65"/>
                    <a:pt x="28" y="65"/>
                    <a:pt x="28" y="65"/>
                  </a:cubicBezTo>
                  <a:cubicBezTo>
                    <a:pt x="28" y="65"/>
                    <a:pt x="28" y="65"/>
                    <a:pt x="28" y="65"/>
                  </a:cubicBezTo>
                  <a:cubicBezTo>
                    <a:pt x="28" y="65"/>
                    <a:pt x="28" y="65"/>
                    <a:pt x="28" y="64"/>
                  </a:cubicBezTo>
                  <a:cubicBezTo>
                    <a:pt x="28" y="64"/>
                    <a:pt x="28" y="64"/>
                    <a:pt x="28" y="64"/>
                  </a:cubicBezTo>
                  <a:cubicBezTo>
                    <a:pt x="28" y="64"/>
                    <a:pt x="28" y="64"/>
                    <a:pt x="28" y="64"/>
                  </a:cubicBezTo>
                  <a:cubicBezTo>
                    <a:pt x="28" y="64"/>
                    <a:pt x="28" y="64"/>
                    <a:pt x="28" y="63"/>
                  </a:cubicBezTo>
                  <a:cubicBezTo>
                    <a:pt x="28" y="63"/>
                    <a:pt x="28" y="63"/>
                    <a:pt x="28" y="62"/>
                  </a:cubicBezTo>
                  <a:cubicBezTo>
                    <a:pt x="28" y="62"/>
                    <a:pt x="29" y="62"/>
                    <a:pt x="29" y="62"/>
                  </a:cubicBezTo>
                  <a:cubicBezTo>
                    <a:pt x="29" y="62"/>
                    <a:pt x="29" y="62"/>
                    <a:pt x="29" y="62"/>
                  </a:cubicBezTo>
                  <a:cubicBezTo>
                    <a:pt x="29" y="62"/>
                    <a:pt x="29" y="62"/>
                    <a:pt x="29" y="62"/>
                  </a:cubicBezTo>
                  <a:cubicBezTo>
                    <a:pt x="29" y="62"/>
                    <a:pt x="29" y="61"/>
                    <a:pt x="29" y="61"/>
                  </a:cubicBezTo>
                  <a:cubicBezTo>
                    <a:pt x="29" y="61"/>
                    <a:pt x="29" y="61"/>
                    <a:pt x="29" y="61"/>
                  </a:cubicBezTo>
                  <a:cubicBezTo>
                    <a:pt x="29" y="61"/>
                    <a:pt x="29" y="61"/>
                    <a:pt x="29" y="61"/>
                  </a:cubicBezTo>
                  <a:cubicBezTo>
                    <a:pt x="28" y="61"/>
                    <a:pt x="28" y="61"/>
                    <a:pt x="28" y="60"/>
                  </a:cubicBezTo>
                  <a:cubicBezTo>
                    <a:pt x="28" y="60"/>
                    <a:pt x="28" y="60"/>
                    <a:pt x="28" y="60"/>
                  </a:cubicBezTo>
                  <a:cubicBezTo>
                    <a:pt x="28" y="60"/>
                    <a:pt x="28" y="60"/>
                    <a:pt x="28" y="60"/>
                  </a:cubicBezTo>
                  <a:cubicBezTo>
                    <a:pt x="27" y="60"/>
                    <a:pt x="27" y="59"/>
                    <a:pt x="27" y="59"/>
                  </a:cubicBezTo>
                  <a:cubicBezTo>
                    <a:pt x="27" y="59"/>
                    <a:pt x="27" y="59"/>
                    <a:pt x="27" y="59"/>
                  </a:cubicBezTo>
                  <a:cubicBezTo>
                    <a:pt x="27" y="58"/>
                    <a:pt x="27" y="58"/>
                    <a:pt x="27" y="58"/>
                  </a:cubicBezTo>
                  <a:cubicBezTo>
                    <a:pt x="26" y="58"/>
                    <a:pt x="26" y="57"/>
                    <a:pt x="26" y="57"/>
                  </a:cubicBezTo>
                  <a:cubicBezTo>
                    <a:pt x="26" y="57"/>
                    <a:pt x="26" y="57"/>
                    <a:pt x="26" y="57"/>
                  </a:cubicBezTo>
                  <a:cubicBezTo>
                    <a:pt x="26" y="57"/>
                    <a:pt x="26" y="56"/>
                    <a:pt x="25" y="56"/>
                  </a:cubicBezTo>
                  <a:cubicBezTo>
                    <a:pt x="25" y="56"/>
                    <a:pt x="25" y="56"/>
                    <a:pt x="25" y="56"/>
                  </a:cubicBezTo>
                  <a:cubicBezTo>
                    <a:pt x="25" y="55"/>
                    <a:pt x="25" y="55"/>
                    <a:pt x="25" y="54"/>
                  </a:cubicBezTo>
                  <a:cubicBezTo>
                    <a:pt x="25" y="54"/>
                    <a:pt x="24" y="54"/>
                    <a:pt x="24" y="54"/>
                  </a:cubicBezTo>
                  <a:cubicBezTo>
                    <a:pt x="24" y="54"/>
                    <a:pt x="24" y="54"/>
                    <a:pt x="24" y="54"/>
                  </a:cubicBezTo>
                  <a:cubicBezTo>
                    <a:pt x="24" y="54"/>
                    <a:pt x="23" y="54"/>
                    <a:pt x="23" y="53"/>
                  </a:cubicBezTo>
                  <a:cubicBezTo>
                    <a:pt x="23" y="53"/>
                    <a:pt x="23" y="53"/>
                    <a:pt x="23" y="52"/>
                  </a:cubicBezTo>
                  <a:cubicBezTo>
                    <a:pt x="23" y="52"/>
                    <a:pt x="23" y="52"/>
                    <a:pt x="23" y="52"/>
                  </a:cubicBezTo>
                  <a:cubicBezTo>
                    <a:pt x="23" y="52"/>
                    <a:pt x="23" y="51"/>
                    <a:pt x="23" y="51"/>
                  </a:cubicBezTo>
                  <a:cubicBezTo>
                    <a:pt x="23" y="51"/>
                    <a:pt x="22" y="51"/>
                    <a:pt x="22" y="51"/>
                  </a:cubicBezTo>
                  <a:cubicBezTo>
                    <a:pt x="22" y="51"/>
                    <a:pt x="22" y="51"/>
                    <a:pt x="22" y="51"/>
                  </a:cubicBezTo>
                  <a:cubicBezTo>
                    <a:pt x="22" y="50"/>
                    <a:pt x="22" y="50"/>
                    <a:pt x="22" y="49"/>
                  </a:cubicBezTo>
                  <a:cubicBezTo>
                    <a:pt x="22" y="49"/>
                    <a:pt x="22" y="49"/>
                    <a:pt x="23" y="49"/>
                  </a:cubicBezTo>
                  <a:cubicBezTo>
                    <a:pt x="23" y="49"/>
                    <a:pt x="23" y="49"/>
                    <a:pt x="23" y="49"/>
                  </a:cubicBezTo>
                  <a:cubicBezTo>
                    <a:pt x="23" y="49"/>
                    <a:pt x="23" y="49"/>
                    <a:pt x="23" y="49"/>
                  </a:cubicBezTo>
                  <a:cubicBezTo>
                    <a:pt x="23" y="49"/>
                    <a:pt x="23" y="49"/>
                    <a:pt x="23" y="49"/>
                  </a:cubicBezTo>
                  <a:cubicBezTo>
                    <a:pt x="23" y="49"/>
                    <a:pt x="23" y="49"/>
                    <a:pt x="23" y="49"/>
                  </a:cubicBezTo>
                  <a:cubicBezTo>
                    <a:pt x="23" y="49"/>
                    <a:pt x="23" y="48"/>
                    <a:pt x="23" y="48"/>
                  </a:cubicBezTo>
                  <a:cubicBezTo>
                    <a:pt x="23" y="48"/>
                    <a:pt x="23" y="48"/>
                    <a:pt x="23" y="48"/>
                  </a:cubicBezTo>
                  <a:cubicBezTo>
                    <a:pt x="23" y="48"/>
                    <a:pt x="23" y="48"/>
                    <a:pt x="23" y="47"/>
                  </a:cubicBezTo>
                  <a:cubicBezTo>
                    <a:pt x="23" y="47"/>
                    <a:pt x="23" y="47"/>
                    <a:pt x="23" y="47"/>
                  </a:cubicBezTo>
                  <a:cubicBezTo>
                    <a:pt x="23" y="47"/>
                    <a:pt x="23" y="46"/>
                    <a:pt x="23" y="46"/>
                  </a:cubicBezTo>
                  <a:cubicBezTo>
                    <a:pt x="23" y="46"/>
                    <a:pt x="23" y="46"/>
                    <a:pt x="23" y="45"/>
                  </a:cubicBezTo>
                  <a:cubicBezTo>
                    <a:pt x="24" y="45"/>
                    <a:pt x="24" y="45"/>
                    <a:pt x="24" y="45"/>
                  </a:cubicBezTo>
                  <a:cubicBezTo>
                    <a:pt x="24" y="45"/>
                    <a:pt x="24" y="45"/>
                    <a:pt x="24" y="45"/>
                  </a:cubicBezTo>
                  <a:cubicBezTo>
                    <a:pt x="24" y="44"/>
                    <a:pt x="24" y="44"/>
                    <a:pt x="24" y="43"/>
                  </a:cubicBezTo>
                  <a:cubicBezTo>
                    <a:pt x="25" y="43"/>
                    <a:pt x="25" y="43"/>
                    <a:pt x="25" y="43"/>
                  </a:cubicBezTo>
                  <a:cubicBezTo>
                    <a:pt x="25" y="43"/>
                    <a:pt x="25" y="43"/>
                    <a:pt x="26" y="43"/>
                  </a:cubicBezTo>
                  <a:cubicBezTo>
                    <a:pt x="26" y="43"/>
                    <a:pt x="26" y="43"/>
                    <a:pt x="26" y="43"/>
                  </a:cubicBezTo>
                  <a:cubicBezTo>
                    <a:pt x="26" y="43"/>
                    <a:pt x="27" y="43"/>
                    <a:pt x="27" y="43"/>
                  </a:cubicBezTo>
                  <a:cubicBezTo>
                    <a:pt x="27" y="43"/>
                    <a:pt x="28" y="42"/>
                    <a:pt x="28" y="42"/>
                  </a:cubicBezTo>
                  <a:cubicBezTo>
                    <a:pt x="29" y="42"/>
                    <a:pt x="29" y="41"/>
                    <a:pt x="29" y="41"/>
                  </a:cubicBezTo>
                  <a:cubicBezTo>
                    <a:pt x="29" y="41"/>
                    <a:pt x="29" y="41"/>
                    <a:pt x="29" y="41"/>
                  </a:cubicBezTo>
                  <a:cubicBezTo>
                    <a:pt x="29" y="41"/>
                    <a:pt x="29" y="40"/>
                    <a:pt x="30" y="40"/>
                  </a:cubicBezTo>
                  <a:cubicBezTo>
                    <a:pt x="30" y="40"/>
                    <a:pt x="31" y="39"/>
                    <a:pt x="31" y="39"/>
                  </a:cubicBezTo>
                  <a:cubicBezTo>
                    <a:pt x="31" y="39"/>
                    <a:pt x="32" y="39"/>
                    <a:pt x="32" y="39"/>
                  </a:cubicBezTo>
                  <a:cubicBezTo>
                    <a:pt x="32" y="39"/>
                    <a:pt x="32" y="39"/>
                    <a:pt x="32" y="39"/>
                  </a:cubicBezTo>
                  <a:cubicBezTo>
                    <a:pt x="32" y="39"/>
                    <a:pt x="32" y="39"/>
                    <a:pt x="32" y="39"/>
                  </a:cubicBezTo>
                  <a:cubicBezTo>
                    <a:pt x="33" y="39"/>
                    <a:pt x="33" y="38"/>
                    <a:pt x="33" y="38"/>
                  </a:cubicBezTo>
                  <a:cubicBezTo>
                    <a:pt x="33" y="38"/>
                    <a:pt x="34" y="38"/>
                    <a:pt x="34" y="38"/>
                  </a:cubicBezTo>
                  <a:cubicBezTo>
                    <a:pt x="34" y="38"/>
                    <a:pt x="34" y="37"/>
                    <a:pt x="34" y="37"/>
                  </a:cubicBezTo>
                  <a:cubicBezTo>
                    <a:pt x="34" y="37"/>
                    <a:pt x="34" y="36"/>
                    <a:pt x="34" y="36"/>
                  </a:cubicBezTo>
                  <a:cubicBezTo>
                    <a:pt x="34" y="36"/>
                    <a:pt x="34" y="35"/>
                    <a:pt x="34" y="35"/>
                  </a:cubicBezTo>
                  <a:cubicBezTo>
                    <a:pt x="34" y="35"/>
                    <a:pt x="34" y="35"/>
                    <a:pt x="34" y="35"/>
                  </a:cubicBezTo>
                  <a:cubicBezTo>
                    <a:pt x="34" y="35"/>
                    <a:pt x="34" y="35"/>
                    <a:pt x="34" y="35"/>
                  </a:cubicBezTo>
                  <a:cubicBezTo>
                    <a:pt x="34" y="35"/>
                    <a:pt x="34" y="35"/>
                    <a:pt x="34" y="34"/>
                  </a:cubicBezTo>
                  <a:cubicBezTo>
                    <a:pt x="34" y="34"/>
                    <a:pt x="34" y="34"/>
                    <a:pt x="34" y="34"/>
                  </a:cubicBezTo>
                  <a:cubicBezTo>
                    <a:pt x="34" y="34"/>
                    <a:pt x="34" y="34"/>
                    <a:pt x="34" y="34"/>
                  </a:cubicBezTo>
                  <a:cubicBezTo>
                    <a:pt x="33" y="35"/>
                    <a:pt x="33" y="35"/>
                    <a:pt x="33" y="35"/>
                  </a:cubicBezTo>
                  <a:cubicBezTo>
                    <a:pt x="33" y="35"/>
                    <a:pt x="32" y="35"/>
                    <a:pt x="32" y="35"/>
                  </a:cubicBezTo>
                  <a:cubicBezTo>
                    <a:pt x="32" y="35"/>
                    <a:pt x="32" y="35"/>
                    <a:pt x="32" y="35"/>
                  </a:cubicBezTo>
                  <a:cubicBezTo>
                    <a:pt x="32" y="35"/>
                    <a:pt x="31" y="35"/>
                    <a:pt x="31" y="34"/>
                  </a:cubicBezTo>
                  <a:cubicBezTo>
                    <a:pt x="30" y="34"/>
                    <a:pt x="30" y="34"/>
                    <a:pt x="30" y="33"/>
                  </a:cubicBezTo>
                  <a:cubicBezTo>
                    <a:pt x="30" y="33"/>
                    <a:pt x="30" y="33"/>
                    <a:pt x="30" y="33"/>
                  </a:cubicBezTo>
                  <a:cubicBezTo>
                    <a:pt x="30" y="33"/>
                    <a:pt x="30" y="33"/>
                    <a:pt x="30" y="33"/>
                  </a:cubicBezTo>
                  <a:cubicBezTo>
                    <a:pt x="30" y="33"/>
                    <a:pt x="30" y="32"/>
                    <a:pt x="30" y="32"/>
                  </a:cubicBezTo>
                  <a:cubicBezTo>
                    <a:pt x="29" y="32"/>
                    <a:pt x="29" y="32"/>
                    <a:pt x="29" y="32"/>
                  </a:cubicBezTo>
                  <a:cubicBezTo>
                    <a:pt x="29" y="32"/>
                    <a:pt x="29" y="32"/>
                    <a:pt x="29" y="32"/>
                  </a:cubicBezTo>
                  <a:cubicBezTo>
                    <a:pt x="29" y="32"/>
                    <a:pt x="29" y="32"/>
                    <a:pt x="29" y="32"/>
                  </a:cubicBezTo>
                  <a:cubicBezTo>
                    <a:pt x="29" y="32"/>
                    <a:pt x="28" y="32"/>
                    <a:pt x="28" y="32"/>
                  </a:cubicBezTo>
                  <a:cubicBezTo>
                    <a:pt x="28" y="32"/>
                    <a:pt x="28" y="31"/>
                    <a:pt x="27" y="31"/>
                  </a:cubicBezTo>
                  <a:cubicBezTo>
                    <a:pt x="27" y="31"/>
                    <a:pt x="27" y="31"/>
                    <a:pt x="27" y="31"/>
                  </a:cubicBezTo>
                  <a:cubicBezTo>
                    <a:pt x="27" y="31"/>
                    <a:pt x="27" y="30"/>
                    <a:pt x="27" y="29"/>
                  </a:cubicBezTo>
                  <a:cubicBezTo>
                    <a:pt x="27" y="29"/>
                    <a:pt x="27" y="29"/>
                    <a:pt x="27" y="29"/>
                  </a:cubicBezTo>
                  <a:cubicBezTo>
                    <a:pt x="27" y="29"/>
                    <a:pt x="27" y="29"/>
                    <a:pt x="27" y="29"/>
                  </a:cubicBezTo>
                  <a:cubicBezTo>
                    <a:pt x="27" y="29"/>
                    <a:pt x="27" y="29"/>
                    <a:pt x="27" y="29"/>
                  </a:cubicBezTo>
                  <a:cubicBezTo>
                    <a:pt x="27" y="28"/>
                    <a:pt x="27" y="28"/>
                    <a:pt x="27" y="28"/>
                  </a:cubicBezTo>
                  <a:cubicBezTo>
                    <a:pt x="27" y="27"/>
                    <a:pt x="27" y="27"/>
                    <a:pt x="27" y="27"/>
                  </a:cubicBezTo>
                  <a:cubicBezTo>
                    <a:pt x="27" y="27"/>
                    <a:pt x="27" y="27"/>
                    <a:pt x="27" y="27"/>
                  </a:cubicBezTo>
                  <a:cubicBezTo>
                    <a:pt x="27" y="27"/>
                    <a:pt x="27" y="27"/>
                    <a:pt x="27" y="27"/>
                  </a:cubicBezTo>
                  <a:cubicBezTo>
                    <a:pt x="27" y="27"/>
                    <a:pt x="27" y="27"/>
                    <a:pt x="26" y="27"/>
                  </a:cubicBezTo>
                  <a:cubicBezTo>
                    <a:pt x="26" y="27"/>
                    <a:pt x="26" y="27"/>
                    <a:pt x="26" y="27"/>
                  </a:cubicBezTo>
                  <a:cubicBezTo>
                    <a:pt x="26" y="27"/>
                    <a:pt x="25" y="26"/>
                    <a:pt x="25" y="26"/>
                  </a:cubicBezTo>
                  <a:cubicBezTo>
                    <a:pt x="24" y="26"/>
                    <a:pt x="24" y="25"/>
                    <a:pt x="24" y="25"/>
                  </a:cubicBezTo>
                  <a:cubicBezTo>
                    <a:pt x="24" y="25"/>
                    <a:pt x="24" y="25"/>
                    <a:pt x="24" y="24"/>
                  </a:cubicBezTo>
                  <a:cubicBezTo>
                    <a:pt x="24" y="24"/>
                    <a:pt x="24" y="24"/>
                    <a:pt x="24" y="24"/>
                  </a:cubicBezTo>
                  <a:cubicBezTo>
                    <a:pt x="24" y="24"/>
                    <a:pt x="24" y="24"/>
                    <a:pt x="24" y="24"/>
                  </a:cubicBezTo>
                  <a:cubicBezTo>
                    <a:pt x="24" y="24"/>
                    <a:pt x="24" y="23"/>
                    <a:pt x="24" y="23"/>
                  </a:cubicBezTo>
                  <a:cubicBezTo>
                    <a:pt x="24" y="23"/>
                    <a:pt x="24" y="23"/>
                    <a:pt x="24" y="23"/>
                  </a:cubicBezTo>
                  <a:cubicBezTo>
                    <a:pt x="24" y="23"/>
                    <a:pt x="24" y="23"/>
                    <a:pt x="24" y="23"/>
                  </a:cubicBezTo>
                  <a:cubicBezTo>
                    <a:pt x="23" y="23"/>
                    <a:pt x="23" y="22"/>
                    <a:pt x="23" y="22"/>
                  </a:cubicBezTo>
                  <a:cubicBezTo>
                    <a:pt x="23" y="22"/>
                    <a:pt x="23" y="22"/>
                    <a:pt x="23" y="22"/>
                  </a:cubicBezTo>
                  <a:cubicBezTo>
                    <a:pt x="23" y="22"/>
                    <a:pt x="23" y="22"/>
                    <a:pt x="23" y="22"/>
                  </a:cubicBezTo>
                  <a:cubicBezTo>
                    <a:pt x="23" y="22"/>
                    <a:pt x="23" y="22"/>
                    <a:pt x="22" y="22"/>
                  </a:cubicBezTo>
                  <a:cubicBezTo>
                    <a:pt x="22" y="22"/>
                    <a:pt x="22" y="22"/>
                    <a:pt x="22" y="22"/>
                  </a:cubicBezTo>
                  <a:cubicBezTo>
                    <a:pt x="22" y="22"/>
                    <a:pt x="22" y="22"/>
                    <a:pt x="22" y="22"/>
                  </a:cubicBezTo>
                  <a:cubicBezTo>
                    <a:pt x="22" y="22"/>
                    <a:pt x="22" y="22"/>
                    <a:pt x="22" y="22"/>
                  </a:cubicBezTo>
                  <a:cubicBezTo>
                    <a:pt x="21" y="22"/>
                    <a:pt x="21" y="22"/>
                    <a:pt x="21" y="22"/>
                  </a:cubicBezTo>
                  <a:cubicBezTo>
                    <a:pt x="21" y="22"/>
                    <a:pt x="21" y="22"/>
                    <a:pt x="21" y="22"/>
                  </a:cubicBezTo>
                  <a:cubicBezTo>
                    <a:pt x="20" y="22"/>
                    <a:pt x="19" y="22"/>
                    <a:pt x="19" y="22"/>
                  </a:cubicBezTo>
                  <a:cubicBezTo>
                    <a:pt x="19" y="21"/>
                    <a:pt x="19" y="21"/>
                    <a:pt x="19" y="21"/>
                  </a:cubicBezTo>
                  <a:cubicBezTo>
                    <a:pt x="19" y="21"/>
                    <a:pt x="19" y="20"/>
                    <a:pt x="19" y="20"/>
                  </a:cubicBezTo>
                  <a:cubicBezTo>
                    <a:pt x="19" y="20"/>
                    <a:pt x="19" y="20"/>
                    <a:pt x="19" y="20"/>
                  </a:cubicBezTo>
                  <a:cubicBezTo>
                    <a:pt x="19" y="20"/>
                    <a:pt x="19" y="20"/>
                    <a:pt x="19" y="20"/>
                  </a:cubicBezTo>
                  <a:cubicBezTo>
                    <a:pt x="19" y="20"/>
                    <a:pt x="19" y="20"/>
                    <a:pt x="19" y="20"/>
                  </a:cubicBezTo>
                  <a:cubicBezTo>
                    <a:pt x="19" y="20"/>
                    <a:pt x="19" y="19"/>
                    <a:pt x="19" y="19"/>
                  </a:cubicBezTo>
                  <a:cubicBezTo>
                    <a:pt x="19" y="19"/>
                    <a:pt x="19" y="19"/>
                    <a:pt x="19" y="19"/>
                  </a:cubicBezTo>
                  <a:cubicBezTo>
                    <a:pt x="19" y="19"/>
                    <a:pt x="19" y="19"/>
                    <a:pt x="18" y="18"/>
                  </a:cubicBezTo>
                  <a:cubicBezTo>
                    <a:pt x="18" y="18"/>
                    <a:pt x="19" y="18"/>
                    <a:pt x="19" y="17"/>
                  </a:cubicBezTo>
                  <a:cubicBezTo>
                    <a:pt x="19" y="17"/>
                    <a:pt x="19" y="17"/>
                    <a:pt x="19" y="17"/>
                  </a:cubicBezTo>
                  <a:cubicBezTo>
                    <a:pt x="19" y="17"/>
                    <a:pt x="19" y="17"/>
                    <a:pt x="19" y="17"/>
                  </a:cubicBezTo>
                  <a:cubicBezTo>
                    <a:pt x="19" y="17"/>
                    <a:pt x="19" y="17"/>
                    <a:pt x="19" y="17"/>
                  </a:cubicBezTo>
                  <a:cubicBezTo>
                    <a:pt x="19" y="17"/>
                    <a:pt x="19" y="17"/>
                    <a:pt x="19" y="17"/>
                  </a:cubicBezTo>
                  <a:cubicBezTo>
                    <a:pt x="19" y="16"/>
                    <a:pt x="19" y="16"/>
                    <a:pt x="19" y="16"/>
                  </a:cubicBezTo>
                  <a:cubicBezTo>
                    <a:pt x="19" y="16"/>
                    <a:pt x="19" y="15"/>
                    <a:pt x="19" y="14"/>
                  </a:cubicBezTo>
                  <a:cubicBezTo>
                    <a:pt x="19" y="14"/>
                    <a:pt x="19" y="14"/>
                    <a:pt x="20" y="14"/>
                  </a:cubicBezTo>
                  <a:cubicBezTo>
                    <a:pt x="20" y="14"/>
                    <a:pt x="20" y="14"/>
                    <a:pt x="20" y="14"/>
                  </a:cubicBezTo>
                  <a:cubicBezTo>
                    <a:pt x="20" y="14"/>
                    <a:pt x="20" y="14"/>
                    <a:pt x="20" y="14"/>
                  </a:cubicBezTo>
                  <a:cubicBezTo>
                    <a:pt x="20" y="14"/>
                    <a:pt x="20" y="14"/>
                    <a:pt x="20" y="14"/>
                  </a:cubicBezTo>
                  <a:cubicBezTo>
                    <a:pt x="20" y="14"/>
                    <a:pt x="20" y="14"/>
                    <a:pt x="20" y="14"/>
                  </a:cubicBezTo>
                  <a:cubicBezTo>
                    <a:pt x="20" y="14"/>
                    <a:pt x="20" y="14"/>
                    <a:pt x="20" y="14"/>
                  </a:cubicBezTo>
                  <a:cubicBezTo>
                    <a:pt x="20" y="13"/>
                    <a:pt x="21" y="13"/>
                    <a:pt x="21" y="13"/>
                  </a:cubicBezTo>
                  <a:cubicBezTo>
                    <a:pt x="21" y="13"/>
                    <a:pt x="21" y="13"/>
                    <a:pt x="21" y="13"/>
                  </a:cubicBezTo>
                  <a:cubicBezTo>
                    <a:pt x="21" y="13"/>
                    <a:pt x="21" y="13"/>
                    <a:pt x="21" y="13"/>
                  </a:cubicBezTo>
                  <a:cubicBezTo>
                    <a:pt x="21" y="13"/>
                    <a:pt x="21" y="12"/>
                    <a:pt x="21" y="12"/>
                  </a:cubicBezTo>
                  <a:cubicBezTo>
                    <a:pt x="21" y="12"/>
                    <a:pt x="21" y="12"/>
                    <a:pt x="21" y="11"/>
                  </a:cubicBezTo>
                  <a:cubicBezTo>
                    <a:pt x="21" y="11"/>
                    <a:pt x="21" y="11"/>
                    <a:pt x="21" y="11"/>
                  </a:cubicBezTo>
                  <a:cubicBezTo>
                    <a:pt x="21" y="11"/>
                    <a:pt x="21" y="11"/>
                    <a:pt x="21" y="11"/>
                  </a:cubicBezTo>
                  <a:cubicBezTo>
                    <a:pt x="21" y="11"/>
                    <a:pt x="21" y="10"/>
                    <a:pt x="21" y="10"/>
                  </a:cubicBezTo>
                  <a:cubicBezTo>
                    <a:pt x="21" y="10"/>
                    <a:pt x="21" y="10"/>
                    <a:pt x="21" y="10"/>
                  </a:cubicBezTo>
                  <a:cubicBezTo>
                    <a:pt x="21" y="9"/>
                    <a:pt x="21" y="9"/>
                    <a:pt x="21" y="9"/>
                  </a:cubicBezTo>
                  <a:cubicBezTo>
                    <a:pt x="21" y="9"/>
                    <a:pt x="21" y="9"/>
                    <a:pt x="21" y="9"/>
                  </a:cubicBezTo>
                  <a:cubicBezTo>
                    <a:pt x="21" y="8"/>
                    <a:pt x="21" y="8"/>
                    <a:pt x="21" y="8"/>
                  </a:cubicBezTo>
                  <a:cubicBezTo>
                    <a:pt x="21" y="7"/>
                    <a:pt x="21" y="7"/>
                    <a:pt x="21" y="7"/>
                  </a:cubicBezTo>
                  <a:cubicBezTo>
                    <a:pt x="21" y="7"/>
                    <a:pt x="21" y="7"/>
                    <a:pt x="21" y="7"/>
                  </a:cubicBezTo>
                  <a:cubicBezTo>
                    <a:pt x="21" y="7"/>
                    <a:pt x="21" y="7"/>
                    <a:pt x="21" y="7"/>
                  </a:cubicBezTo>
                  <a:cubicBezTo>
                    <a:pt x="20" y="6"/>
                    <a:pt x="20" y="6"/>
                    <a:pt x="20" y="6"/>
                  </a:cubicBezTo>
                  <a:cubicBezTo>
                    <a:pt x="20" y="5"/>
                    <a:pt x="20" y="5"/>
                    <a:pt x="20" y="5"/>
                  </a:cubicBezTo>
                  <a:cubicBezTo>
                    <a:pt x="20" y="5"/>
                    <a:pt x="20" y="5"/>
                    <a:pt x="20" y="5"/>
                  </a:cubicBezTo>
                  <a:cubicBezTo>
                    <a:pt x="20" y="5"/>
                    <a:pt x="20" y="5"/>
                    <a:pt x="20" y="5"/>
                  </a:cubicBezTo>
                  <a:cubicBezTo>
                    <a:pt x="20" y="5"/>
                    <a:pt x="20" y="5"/>
                    <a:pt x="20" y="5"/>
                  </a:cubicBezTo>
                  <a:cubicBezTo>
                    <a:pt x="19" y="5"/>
                    <a:pt x="19" y="5"/>
                    <a:pt x="19" y="5"/>
                  </a:cubicBezTo>
                  <a:cubicBezTo>
                    <a:pt x="19" y="4"/>
                    <a:pt x="19" y="4"/>
                    <a:pt x="19" y="4"/>
                  </a:cubicBezTo>
                  <a:cubicBezTo>
                    <a:pt x="19" y="4"/>
                    <a:pt x="19" y="3"/>
                    <a:pt x="19" y="3"/>
                  </a:cubicBezTo>
                  <a:cubicBezTo>
                    <a:pt x="19" y="3"/>
                    <a:pt x="18" y="3"/>
                    <a:pt x="18" y="3"/>
                  </a:cubicBezTo>
                  <a:cubicBezTo>
                    <a:pt x="18" y="3"/>
                    <a:pt x="18" y="3"/>
                    <a:pt x="18" y="3"/>
                  </a:cubicBezTo>
                  <a:cubicBezTo>
                    <a:pt x="18" y="2"/>
                    <a:pt x="18" y="2"/>
                    <a:pt x="18" y="2"/>
                  </a:cubicBezTo>
                  <a:cubicBezTo>
                    <a:pt x="18" y="2"/>
                    <a:pt x="18" y="1"/>
                    <a:pt x="18" y="1"/>
                  </a:cubicBezTo>
                  <a:cubicBezTo>
                    <a:pt x="18" y="1"/>
                    <a:pt x="17" y="0"/>
                    <a:pt x="17" y="0"/>
                  </a:cubicBezTo>
                  <a:cubicBezTo>
                    <a:pt x="17" y="0"/>
                    <a:pt x="17" y="0"/>
                    <a:pt x="17" y="0"/>
                  </a:cubicBezTo>
                  <a:cubicBezTo>
                    <a:pt x="16" y="0"/>
                    <a:pt x="16" y="0"/>
                    <a:pt x="16" y="0"/>
                  </a:cubicBezTo>
                  <a:cubicBezTo>
                    <a:pt x="16" y="0"/>
                    <a:pt x="16" y="0"/>
                    <a:pt x="16" y="0"/>
                  </a:cubicBezTo>
                  <a:cubicBezTo>
                    <a:pt x="16" y="0"/>
                    <a:pt x="16" y="0"/>
                    <a:pt x="16" y="0"/>
                  </a:cubicBezTo>
                  <a:cubicBezTo>
                    <a:pt x="16" y="0"/>
                    <a:pt x="16" y="0"/>
                    <a:pt x="16" y="0"/>
                  </a:cubicBezTo>
                  <a:cubicBezTo>
                    <a:pt x="16" y="1"/>
                    <a:pt x="16" y="1"/>
                    <a:pt x="16" y="1"/>
                  </a:cubicBezTo>
                  <a:cubicBezTo>
                    <a:pt x="16" y="1"/>
                    <a:pt x="16" y="1"/>
                    <a:pt x="16" y="1"/>
                  </a:cubicBezTo>
                  <a:cubicBezTo>
                    <a:pt x="16" y="1"/>
                    <a:pt x="16" y="1"/>
                    <a:pt x="16" y="1"/>
                  </a:cubicBezTo>
                  <a:cubicBezTo>
                    <a:pt x="16" y="2"/>
                    <a:pt x="16" y="2"/>
                    <a:pt x="16" y="2"/>
                  </a:cubicBezTo>
                  <a:cubicBezTo>
                    <a:pt x="16" y="2"/>
                    <a:pt x="16" y="3"/>
                    <a:pt x="16" y="3"/>
                  </a:cubicBezTo>
                  <a:cubicBezTo>
                    <a:pt x="16" y="3"/>
                    <a:pt x="15" y="3"/>
                    <a:pt x="15" y="3"/>
                  </a:cubicBezTo>
                  <a:cubicBezTo>
                    <a:pt x="15" y="3"/>
                    <a:pt x="15" y="3"/>
                    <a:pt x="15" y="3"/>
                  </a:cubicBezTo>
                  <a:cubicBezTo>
                    <a:pt x="15" y="3"/>
                    <a:pt x="15" y="3"/>
                    <a:pt x="15" y="3"/>
                  </a:cubicBezTo>
                  <a:cubicBezTo>
                    <a:pt x="16" y="3"/>
                    <a:pt x="16" y="3"/>
                    <a:pt x="16" y="3"/>
                  </a:cubicBezTo>
                  <a:cubicBezTo>
                    <a:pt x="16" y="4"/>
                    <a:pt x="17" y="4"/>
                    <a:pt x="17" y="4"/>
                  </a:cubicBezTo>
                  <a:cubicBezTo>
                    <a:pt x="17" y="5"/>
                    <a:pt x="17" y="5"/>
                    <a:pt x="17" y="5"/>
                  </a:cubicBezTo>
                  <a:cubicBezTo>
                    <a:pt x="16" y="6"/>
                    <a:pt x="16" y="6"/>
                    <a:pt x="16" y="7"/>
                  </a:cubicBezTo>
                  <a:cubicBezTo>
                    <a:pt x="16" y="7"/>
                    <a:pt x="16" y="7"/>
                    <a:pt x="15" y="7"/>
                  </a:cubicBezTo>
                  <a:cubicBezTo>
                    <a:pt x="15" y="7"/>
                    <a:pt x="15" y="7"/>
                    <a:pt x="15" y="7"/>
                  </a:cubicBezTo>
                  <a:cubicBezTo>
                    <a:pt x="14" y="6"/>
                    <a:pt x="14" y="6"/>
                    <a:pt x="14" y="6"/>
                  </a:cubicBezTo>
                  <a:cubicBezTo>
                    <a:pt x="14" y="6"/>
                    <a:pt x="14" y="6"/>
                    <a:pt x="14" y="6"/>
                  </a:cubicBezTo>
                  <a:cubicBezTo>
                    <a:pt x="14" y="6"/>
                    <a:pt x="14" y="6"/>
                    <a:pt x="14" y="6"/>
                  </a:cubicBezTo>
                  <a:cubicBezTo>
                    <a:pt x="14" y="6"/>
                    <a:pt x="14" y="6"/>
                    <a:pt x="14" y="6"/>
                  </a:cubicBezTo>
                  <a:cubicBezTo>
                    <a:pt x="14" y="6"/>
                    <a:pt x="14" y="6"/>
                    <a:pt x="13" y="6"/>
                  </a:cubicBezTo>
                  <a:cubicBezTo>
                    <a:pt x="13" y="6"/>
                    <a:pt x="13" y="6"/>
                    <a:pt x="13" y="6"/>
                  </a:cubicBezTo>
                  <a:cubicBezTo>
                    <a:pt x="13" y="6"/>
                    <a:pt x="13" y="6"/>
                    <a:pt x="13" y="6"/>
                  </a:cubicBezTo>
                  <a:cubicBezTo>
                    <a:pt x="13" y="6"/>
                    <a:pt x="13" y="6"/>
                    <a:pt x="13" y="6"/>
                  </a:cubicBezTo>
                  <a:cubicBezTo>
                    <a:pt x="13" y="6"/>
                    <a:pt x="13" y="6"/>
                    <a:pt x="13" y="6"/>
                  </a:cubicBezTo>
                  <a:cubicBezTo>
                    <a:pt x="13" y="6"/>
                    <a:pt x="13" y="6"/>
                    <a:pt x="12" y="6"/>
                  </a:cubicBezTo>
                  <a:cubicBezTo>
                    <a:pt x="12" y="6"/>
                    <a:pt x="12" y="7"/>
                    <a:pt x="12" y="7"/>
                  </a:cubicBezTo>
                  <a:cubicBezTo>
                    <a:pt x="12" y="7"/>
                    <a:pt x="12" y="7"/>
                    <a:pt x="12" y="7"/>
                  </a:cubicBezTo>
                  <a:cubicBezTo>
                    <a:pt x="12" y="7"/>
                    <a:pt x="11" y="7"/>
                    <a:pt x="11" y="7"/>
                  </a:cubicBezTo>
                  <a:cubicBezTo>
                    <a:pt x="11" y="8"/>
                    <a:pt x="11" y="8"/>
                    <a:pt x="11" y="8"/>
                  </a:cubicBezTo>
                  <a:cubicBezTo>
                    <a:pt x="11" y="8"/>
                    <a:pt x="11" y="8"/>
                    <a:pt x="10" y="8"/>
                  </a:cubicBezTo>
                  <a:cubicBezTo>
                    <a:pt x="10" y="8"/>
                    <a:pt x="10" y="8"/>
                    <a:pt x="10" y="9"/>
                  </a:cubicBezTo>
                  <a:cubicBezTo>
                    <a:pt x="10" y="9"/>
                    <a:pt x="10" y="9"/>
                    <a:pt x="10" y="9"/>
                  </a:cubicBezTo>
                  <a:cubicBezTo>
                    <a:pt x="10" y="9"/>
                    <a:pt x="10" y="9"/>
                    <a:pt x="10" y="9"/>
                  </a:cubicBezTo>
                  <a:cubicBezTo>
                    <a:pt x="10" y="9"/>
                    <a:pt x="10" y="10"/>
                    <a:pt x="10" y="10"/>
                  </a:cubicBezTo>
                  <a:cubicBezTo>
                    <a:pt x="9" y="10"/>
                    <a:pt x="9" y="10"/>
                    <a:pt x="9" y="10"/>
                  </a:cubicBezTo>
                  <a:cubicBezTo>
                    <a:pt x="9" y="10"/>
                    <a:pt x="9" y="10"/>
                    <a:pt x="9" y="10"/>
                  </a:cubicBezTo>
                  <a:cubicBezTo>
                    <a:pt x="9" y="10"/>
                    <a:pt x="9" y="11"/>
                    <a:pt x="9" y="11"/>
                  </a:cubicBezTo>
                  <a:cubicBezTo>
                    <a:pt x="9" y="11"/>
                    <a:pt x="9" y="11"/>
                    <a:pt x="10" y="11"/>
                  </a:cubicBezTo>
                  <a:cubicBezTo>
                    <a:pt x="10" y="11"/>
                    <a:pt x="10" y="12"/>
                    <a:pt x="10" y="12"/>
                  </a:cubicBezTo>
                  <a:cubicBezTo>
                    <a:pt x="10" y="13"/>
                    <a:pt x="10" y="13"/>
                    <a:pt x="9" y="14"/>
                  </a:cubicBezTo>
                  <a:cubicBezTo>
                    <a:pt x="9" y="14"/>
                    <a:pt x="9" y="14"/>
                    <a:pt x="9" y="14"/>
                  </a:cubicBezTo>
                  <a:cubicBezTo>
                    <a:pt x="9" y="14"/>
                    <a:pt x="9" y="14"/>
                    <a:pt x="9" y="14"/>
                  </a:cubicBezTo>
                  <a:cubicBezTo>
                    <a:pt x="9" y="14"/>
                    <a:pt x="9" y="15"/>
                    <a:pt x="9" y="15"/>
                  </a:cubicBezTo>
                  <a:cubicBezTo>
                    <a:pt x="9" y="15"/>
                    <a:pt x="9" y="15"/>
                    <a:pt x="9" y="15"/>
                  </a:cubicBezTo>
                  <a:cubicBezTo>
                    <a:pt x="9" y="15"/>
                    <a:pt x="9" y="15"/>
                    <a:pt x="9" y="15"/>
                  </a:cubicBezTo>
                  <a:cubicBezTo>
                    <a:pt x="9" y="15"/>
                    <a:pt x="9" y="15"/>
                    <a:pt x="9" y="16"/>
                  </a:cubicBezTo>
                  <a:cubicBezTo>
                    <a:pt x="9" y="16"/>
                    <a:pt x="9" y="17"/>
                    <a:pt x="9" y="17"/>
                  </a:cubicBezTo>
                  <a:cubicBezTo>
                    <a:pt x="9" y="17"/>
                    <a:pt x="9" y="17"/>
                    <a:pt x="9" y="17"/>
                  </a:cubicBezTo>
                  <a:cubicBezTo>
                    <a:pt x="9" y="18"/>
                    <a:pt x="8" y="18"/>
                    <a:pt x="8" y="18"/>
                  </a:cubicBezTo>
                  <a:cubicBezTo>
                    <a:pt x="8" y="19"/>
                    <a:pt x="8" y="19"/>
                    <a:pt x="8" y="19"/>
                  </a:cubicBezTo>
                  <a:cubicBezTo>
                    <a:pt x="8" y="19"/>
                    <a:pt x="8" y="19"/>
                    <a:pt x="8" y="19"/>
                  </a:cubicBezTo>
                  <a:cubicBezTo>
                    <a:pt x="8" y="19"/>
                    <a:pt x="8" y="20"/>
                    <a:pt x="8" y="20"/>
                  </a:cubicBezTo>
                  <a:cubicBezTo>
                    <a:pt x="8" y="20"/>
                    <a:pt x="8" y="20"/>
                    <a:pt x="8" y="21"/>
                  </a:cubicBezTo>
                  <a:cubicBezTo>
                    <a:pt x="8" y="21"/>
                    <a:pt x="8" y="21"/>
                    <a:pt x="8" y="21"/>
                  </a:cubicBezTo>
                  <a:cubicBezTo>
                    <a:pt x="8" y="21"/>
                    <a:pt x="8" y="22"/>
                    <a:pt x="8" y="22"/>
                  </a:cubicBezTo>
                  <a:cubicBezTo>
                    <a:pt x="8" y="22"/>
                    <a:pt x="8" y="22"/>
                    <a:pt x="8" y="22"/>
                  </a:cubicBezTo>
                  <a:cubicBezTo>
                    <a:pt x="7" y="23"/>
                    <a:pt x="7" y="23"/>
                    <a:pt x="7" y="24"/>
                  </a:cubicBezTo>
                  <a:cubicBezTo>
                    <a:pt x="7" y="24"/>
                    <a:pt x="7" y="24"/>
                    <a:pt x="6" y="24"/>
                  </a:cubicBezTo>
                  <a:cubicBezTo>
                    <a:pt x="6" y="24"/>
                    <a:pt x="6" y="24"/>
                    <a:pt x="5" y="23"/>
                  </a:cubicBezTo>
                  <a:cubicBezTo>
                    <a:pt x="5" y="23"/>
                    <a:pt x="5" y="23"/>
                    <a:pt x="5" y="23"/>
                  </a:cubicBezTo>
                  <a:cubicBezTo>
                    <a:pt x="5" y="24"/>
                    <a:pt x="5" y="25"/>
                    <a:pt x="5" y="25"/>
                  </a:cubicBezTo>
                  <a:cubicBezTo>
                    <a:pt x="5" y="25"/>
                    <a:pt x="5" y="25"/>
                    <a:pt x="5" y="25"/>
                  </a:cubicBezTo>
                  <a:cubicBezTo>
                    <a:pt x="5" y="25"/>
                    <a:pt x="5" y="25"/>
                    <a:pt x="5" y="25"/>
                  </a:cubicBezTo>
                  <a:cubicBezTo>
                    <a:pt x="5" y="25"/>
                    <a:pt x="5" y="25"/>
                    <a:pt x="5" y="25"/>
                  </a:cubicBezTo>
                  <a:cubicBezTo>
                    <a:pt x="5" y="26"/>
                    <a:pt x="5" y="26"/>
                    <a:pt x="5" y="26"/>
                  </a:cubicBezTo>
                  <a:cubicBezTo>
                    <a:pt x="5" y="26"/>
                    <a:pt x="5" y="26"/>
                    <a:pt x="5" y="27"/>
                  </a:cubicBezTo>
                  <a:cubicBezTo>
                    <a:pt x="5" y="27"/>
                    <a:pt x="5" y="27"/>
                    <a:pt x="5" y="28"/>
                  </a:cubicBezTo>
                  <a:cubicBezTo>
                    <a:pt x="5" y="28"/>
                    <a:pt x="5" y="28"/>
                    <a:pt x="5" y="28"/>
                  </a:cubicBezTo>
                  <a:cubicBezTo>
                    <a:pt x="5" y="28"/>
                    <a:pt x="5" y="28"/>
                    <a:pt x="5" y="28"/>
                  </a:cubicBezTo>
                  <a:cubicBezTo>
                    <a:pt x="5" y="28"/>
                    <a:pt x="5" y="28"/>
                    <a:pt x="5" y="29"/>
                  </a:cubicBezTo>
                  <a:cubicBezTo>
                    <a:pt x="5" y="29"/>
                    <a:pt x="5" y="29"/>
                    <a:pt x="5" y="29"/>
                  </a:cubicBezTo>
                  <a:cubicBezTo>
                    <a:pt x="5" y="29"/>
                    <a:pt x="5" y="29"/>
                    <a:pt x="5" y="29"/>
                  </a:cubicBezTo>
                  <a:cubicBezTo>
                    <a:pt x="5" y="29"/>
                    <a:pt x="5" y="29"/>
                    <a:pt x="5" y="29"/>
                  </a:cubicBezTo>
                  <a:cubicBezTo>
                    <a:pt x="5" y="29"/>
                    <a:pt x="5" y="29"/>
                    <a:pt x="5" y="30"/>
                  </a:cubicBezTo>
                  <a:cubicBezTo>
                    <a:pt x="5" y="30"/>
                    <a:pt x="5" y="31"/>
                    <a:pt x="5" y="31"/>
                  </a:cubicBezTo>
                  <a:cubicBezTo>
                    <a:pt x="5" y="31"/>
                    <a:pt x="5" y="31"/>
                    <a:pt x="5" y="31"/>
                  </a:cubicBezTo>
                  <a:cubicBezTo>
                    <a:pt x="5" y="32"/>
                    <a:pt x="5" y="32"/>
                    <a:pt x="5" y="32"/>
                  </a:cubicBezTo>
                  <a:cubicBezTo>
                    <a:pt x="4" y="33"/>
                    <a:pt x="4" y="33"/>
                    <a:pt x="4" y="33"/>
                  </a:cubicBezTo>
                  <a:cubicBezTo>
                    <a:pt x="4" y="33"/>
                    <a:pt x="4" y="33"/>
                    <a:pt x="4" y="33"/>
                  </a:cubicBezTo>
                  <a:cubicBezTo>
                    <a:pt x="3" y="33"/>
                    <a:pt x="3" y="33"/>
                    <a:pt x="3" y="33"/>
                  </a:cubicBezTo>
                  <a:cubicBezTo>
                    <a:pt x="3" y="34"/>
                    <a:pt x="3" y="34"/>
                    <a:pt x="3" y="34"/>
                  </a:cubicBezTo>
                  <a:cubicBezTo>
                    <a:pt x="3" y="34"/>
                    <a:pt x="3" y="34"/>
                    <a:pt x="3" y="34"/>
                  </a:cubicBezTo>
                  <a:cubicBezTo>
                    <a:pt x="3" y="34"/>
                    <a:pt x="3" y="35"/>
                    <a:pt x="3" y="35"/>
                  </a:cubicBezTo>
                  <a:cubicBezTo>
                    <a:pt x="3" y="35"/>
                    <a:pt x="3" y="36"/>
                    <a:pt x="3" y="36"/>
                  </a:cubicBezTo>
                  <a:cubicBezTo>
                    <a:pt x="3" y="36"/>
                    <a:pt x="2" y="36"/>
                    <a:pt x="2" y="36"/>
                  </a:cubicBezTo>
                  <a:cubicBezTo>
                    <a:pt x="2" y="36"/>
                    <a:pt x="2" y="36"/>
                    <a:pt x="2" y="36"/>
                  </a:cubicBezTo>
                  <a:cubicBezTo>
                    <a:pt x="2" y="35"/>
                    <a:pt x="1" y="35"/>
                    <a:pt x="1" y="35"/>
                  </a:cubicBezTo>
                  <a:cubicBezTo>
                    <a:pt x="1" y="35"/>
                    <a:pt x="0" y="35"/>
                    <a:pt x="0" y="36"/>
                  </a:cubicBezTo>
                  <a:cubicBezTo>
                    <a:pt x="0" y="36"/>
                    <a:pt x="1" y="36"/>
                    <a:pt x="1" y="37"/>
                  </a:cubicBezTo>
                  <a:cubicBezTo>
                    <a:pt x="1" y="37"/>
                    <a:pt x="1" y="37"/>
                    <a:pt x="1" y="37"/>
                  </a:cubicBezTo>
                  <a:cubicBezTo>
                    <a:pt x="1" y="37"/>
                    <a:pt x="1" y="38"/>
                    <a:pt x="1" y="38"/>
                  </a:cubicBezTo>
                  <a:cubicBezTo>
                    <a:pt x="1" y="38"/>
                    <a:pt x="1" y="38"/>
                    <a:pt x="1" y="38"/>
                  </a:cubicBezTo>
                  <a:cubicBezTo>
                    <a:pt x="1" y="38"/>
                    <a:pt x="1" y="38"/>
                    <a:pt x="1" y="38"/>
                  </a:cubicBezTo>
                  <a:cubicBezTo>
                    <a:pt x="1" y="38"/>
                    <a:pt x="1" y="38"/>
                    <a:pt x="1" y="38"/>
                  </a:cubicBezTo>
                  <a:cubicBezTo>
                    <a:pt x="1" y="37"/>
                    <a:pt x="1" y="37"/>
                    <a:pt x="1" y="37"/>
                  </a:cubicBezTo>
                  <a:cubicBezTo>
                    <a:pt x="1" y="37"/>
                    <a:pt x="2" y="37"/>
                    <a:pt x="2" y="37"/>
                  </a:cubicBezTo>
                  <a:cubicBezTo>
                    <a:pt x="2" y="37"/>
                    <a:pt x="2" y="37"/>
                    <a:pt x="2" y="38"/>
                  </a:cubicBezTo>
                  <a:cubicBezTo>
                    <a:pt x="2" y="38"/>
                    <a:pt x="2" y="38"/>
                    <a:pt x="2" y="38"/>
                  </a:cubicBezTo>
                  <a:cubicBezTo>
                    <a:pt x="2" y="38"/>
                    <a:pt x="2" y="39"/>
                    <a:pt x="3" y="39"/>
                  </a:cubicBezTo>
                  <a:cubicBezTo>
                    <a:pt x="3" y="40"/>
                    <a:pt x="3" y="40"/>
                    <a:pt x="3" y="40"/>
                  </a:cubicBezTo>
                  <a:cubicBezTo>
                    <a:pt x="3" y="40"/>
                    <a:pt x="3" y="40"/>
                    <a:pt x="3" y="41"/>
                  </a:cubicBezTo>
                  <a:cubicBezTo>
                    <a:pt x="3" y="41"/>
                    <a:pt x="4" y="41"/>
                    <a:pt x="4" y="41"/>
                  </a:cubicBezTo>
                  <a:cubicBezTo>
                    <a:pt x="4" y="41"/>
                    <a:pt x="4" y="40"/>
                    <a:pt x="4" y="40"/>
                  </a:cubicBezTo>
                  <a:cubicBezTo>
                    <a:pt x="4" y="40"/>
                    <a:pt x="4" y="40"/>
                    <a:pt x="4" y="40"/>
                  </a:cubicBezTo>
                  <a:cubicBezTo>
                    <a:pt x="4" y="40"/>
                    <a:pt x="4" y="40"/>
                    <a:pt x="4" y="40"/>
                  </a:cubicBezTo>
                  <a:cubicBezTo>
                    <a:pt x="4" y="40"/>
                    <a:pt x="4" y="40"/>
                    <a:pt x="4" y="40"/>
                  </a:cubicBezTo>
                  <a:cubicBezTo>
                    <a:pt x="4" y="40"/>
                    <a:pt x="4" y="40"/>
                    <a:pt x="4" y="41"/>
                  </a:cubicBezTo>
                  <a:cubicBezTo>
                    <a:pt x="4" y="41"/>
                    <a:pt x="4" y="41"/>
                    <a:pt x="4" y="41"/>
                  </a:cubicBezTo>
                  <a:cubicBezTo>
                    <a:pt x="4" y="41"/>
                    <a:pt x="4" y="41"/>
                    <a:pt x="4" y="41"/>
                  </a:cubicBezTo>
                  <a:cubicBezTo>
                    <a:pt x="4" y="42"/>
                    <a:pt x="4" y="42"/>
                    <a:pt x="4" y="42"/>
                  </a:cubicBezTo>
                  <a:cubicBezTo>
                    <a:pt x="4" y="42"/>
                    <a:pt x="4" y="42"/>
                    <a:pt x="4" y="42"/>
                  </a:cubicBezTo>
                  <a:cubicBezTo>
                    <a:pt x="4" y="42"/>
                    <a:pt x="5" y="42"/>
                    <a:pt x="5" y="42"/>
                  </a:cubicBezTo>
                  <a:cubicBezTo>
                    <a:pt x="5" y="42"/>
                    <a:pt x="5" y="42"/>
                    <a:pt x="5" y="42"/>
                  </a:cubicBezTo>
                  <a:cubicBezTo>
                    <a:pt x="5" y="41"/>
                    <a:pt x="5" y="41"/>
                    <a:pt x="5" y="41"/>
                  </a:cubicBezTo>
                  <a:cubicBezTo>
                    <a:pt x="6" y="41"/>
                    <a:pt x="6" y="41"/>
                    <a:pt x="6" y="41"/>
                  </a:cubicBezTo>
                  <a:cubicBezTo>
                    <a:pt x="6" y="41"/>
                    <a:pt x="6" y="41"/>
                    <a:pt x="6" y="41"/>
                  </a:cubicBezTo>
                  <a:cubicBezTo>
                    <a:pt x="6" y="41"/>
                    <a:pt x="7" y="42"/>
                    <a:pt x="7" y="42"/>
                  </a:cubicBezTo>
                  <a:cubicBezTo>
                    <a:pt x="7" y="42"/>
                    <a:pt x="7" y="42"/>
                    <a:pt x="7" y="42"/>
                  </a:cubicBezTo>
                  <a:cubicBezTo>
                    <a:pt x="7" y="42"/>
                    <a:pt x="7" y="42"/>
                    <a:pt x="7" y="43"/>
                  </a:cubicBezTo>
                  <a:cubicBezTo>
                    <a:pt x="7" y="43"/>
                    <a:pt x="8" y="43"/>
                    <a:pt x="8" y="43"/>
                  </a:cubicBezTo>
                  <a:cubicBezTo>
                    <a:pt x="8" y="43"/>
                    <a:pt x="8" y="43"/>
                    <a:pt x="8" y="43"/>
                  </a:cubicBezTo>
                  <a:cubicBezTo>
                    <a:pt x="8" y="43"/>
                    <a:pt x="8" y="44"/>
                    <a:pt x="8" y="44"/>
                  </a:cubicBezTo>
                  <a:cubicBezTo>
                    <a:pt x="8" y="44"/>
                    <a:pt x="8" y="44"/>
                    <a:pt x="8" y="45"/>
                  </a:cubicBezTo>
                  <a:cubicBezTo>
                    <a:pt x="8" y="45"/>
                    <a:pt x="9" y="45"/>
                    <a:pt x="9" y="45"/>
                  </a:cubicBezTo>
                  <a:cubicBezTo>
                    <a:pt x="9" y="45"/>
                    <a:pt x="9" y="45"/>
                    <a:pt x="9" y="45"/>
                  </a:cubicBezTo>
                  <a:cubicBezTo>
                    <a:pt x="9" y="46"/>
                    <a:pt x="9" y="46"/>
                    <a:pt x="9" y="46"/>
                  </a:cubicBezTo>
                  <a:cubicBezTo>
                    <a:pt x="9" y="46"/>
                    <a:pt x="9" y="46"/>
                    <a:pt x="9" y="46"/>
                  </a:cubicBezTo>
                  <a:cubicBezTo>
                    <a:pt x="9" y="46"/>
                    <a:pt x="9" y="47"/>
                    <a:pt x="9" y="47"/>
                  </a:cubicBezTo>
                  <a:cubicBezTo>
                    <a:pt x="9" y="47"/>
                    <a:pt x="9" y="47"/>
                    <a:pt x="9" y="47"/>
                  </a:cubicBezTo>
                  <a:cubicBezTo>
                    <a:pt x="9" y="47"/>
                    <a:pt x="9" y="46"/>
                    <a:pt x="9" y="46"/>
                  </a:cubicBezTo>
                  <a:cubicBezTo>
                    <a:pt x="10" y="46"/>
                    <a:pt x="10" y="46"/>
                    <a:pt x="10" y="46"/>
                  </a:cubicBezTo>
                  <a:cubicBezTo>
                    <a:pt x="10" y="47"/>
                    <a:pt x="10" y="47"/>
                    <a:pt x="10" y="47"/>
                  </a:cubicBezTo>
                  <a:cubicBezTo>
                    <a:pt x="10" y="47"/>
                    <a:pt x="10" y="47"/>
                    <a:pt x="10" y="48"/>
                  </a:cubicBezTo>
                  <a:cubicBezTo>
                    <a:pt x="10" y="48"/>
                    <a:pt x="10" y="48"/>
                    <a:pt x="10" y="48"/>
                  </a:cubicBezTo>
                  <a:cubicBezTo>
                    <a:pt x="10" y="48"/>
                    <a:pt x="10" y="49"/>
                    <a:pt x="10" y="49"/>
                  </a:cubicBezTo>
                  <a:cubicBezTo>
                    <a:pt x="10" y="49"/>
                    <a:pt x="11" y="49"/>
                    <a:pt x="11" y="49"/>
                  </a:cubicBezTo>
                  <a:cubicBezTo>
                    <a:pt x="11" y="50"/>
                    <a:pt x="11" y="50"/>
                    <a:pt x="11" y="50"/>
                  </a:cubicBezTo>
                  <a:cubicBezTo>
                    <a:pt x="11" y="50"/>
                    <a:pt x="11" y="51"/>
                    <a:pt x="11" y="51"/>
                  </a:cubicBezTo>
                  <a:cubicBezTo>
                    <a:pt x="11" y="51"/>
                    <a:pt x="11" y="51"/>
                    <a:pt x="11" y="51"/>
                  </a:cubicBezTo>
                  <a:cubicBezTo>
                    <a:pt x="11" y="51"/>
                    <a:pt x="11" y="52"/>
                    <a:pt x="11" y="52"/>
                  </a:cubicBezTo>
                  <a:cubicBezTo>
                    <a:pt x="11" y="52"/>
                    <a:pt x="11" y="52"/>
                    <a:pt x="11" y="52"/>
                  </a:cubicBezTo>
                  <a:cubicBezTo>
                    <a:pt x="11" y="53"/>
                    <a:pt x="12" y="53"/>
                    <a:pt x="12" y="53"/>
                  </a:cubicBezTo>
                  <a:cubicBezTo>
                    <a:pt x="12" y="53"/>
                    <a:pt x="12" y="54"/>
                    <a:pt x="12" y="54"/>
                  </a:cubicBezTo>
                  <a:cubicBezTo>
                    <a:pt x="12" y="54"/>
                    <a:pt x="12" y="54"/>
                    <a:pt x="12" y="54"/>
                  </a:cubicBezTo>
                  <a:cubicBezTo>
                    <a:pt x="12" y="55"/>
                    <a:pt x="13" y="55"/>
                    <a:pt x="13" y="56"/>
                  </a:cubicBezTo>
                  <a:cubicBezTo>
                    <a:pt x="12" y="56"/>
                    <a:pt x="12" y="56"/>
                    <a:pt x="12" y="56"/>
                  </a:cubicBezTo>
                  <a:cubicBezTo>
                    <a:pt x="12" y="56"/>
                    <a:pt x="12" y="56"/>
                    <a:pt x="12" y="56"/>
                  </a:cubicBezTo>
                  <a:cubicBezTo>
                    <a:pt x="12" y="56"/>
                    <a:pt x="12" y="57"/>
                    <a:pt x="12" y="57"/>
                  </a:cubicBezTo>
                  <a:cubicBezTo>
                    <a:pt x="12" y="57"/>
                    <a:pt x="12" y="57"/>
                    <a:pt x="12" y="58"/>
                  </a:cubicBezTo>
                  <a:cubicBezTo>
                    <a:pt x="12" y="58"/>
                    <a:pt x="12" y="58"/>
                    <a:pt x="12" y="58"/>
                  </a:cubicBezTo>
                  <a:cubicBezTo>
                    <a:pt x="12" y="58"/>
                    <a:pt x="12" y="59"/>
                    <a:pt x="12" y="59"/>
                  </a:cubicBezTo>
                  <a:cubicBezTo>
                    <a:pt x="12" y="59"/>
                    <a:pt x="11" y="60"/>
                    <a:pt x="11" y="60"/>
                  </a:cubicBezTo>
                  <a:cubicBezTo>
                    <a:pt x="11" y="60"/>
                    <a:pt x="11" y="60"/>
                    <a:pt x="11" y="61"/>
                  </a:cubicBezTo>
                  <a:cubicBezTo>
                    <a:pt x="11" y="61"/>
                    <a:pt x="11" y="61"/>
                    <a:pt x="11" y="61"/>
                  </a:cubicBezTo>
                  <a:cubicBezTo>
                    <a:pt x="11" y="61"/>
                    <a:pt x="11" y="62"/>
                    <a:pt x="11" y="62"/>
                  </a:cubicBezTo>
                  <a:cubicBezTo>
                    <a:pt x="11" y="62"/>
                    <a:pt x="11" y="63"/>
                    <a:pt x="11" y="63"/>
                  </a:cubicBezTo>
                  <a:cubicBezTo>
                    <a:pt x="12" y="63"/>
                    <a:pt x="12" y="63"/>
                    <a:pt x="12" y="63"/>
                  </a:cubicBezTo>
                  <a:cubicBezTo>
                    <a:pt x="12" y="63"/>
                    <a:pt x="12" y="62"/>
                    <a:pt x="12" y="62"/>
                  </a:cubicBezTo>
                  <a:cubicBezTo>
                    <a:pt x="12" y="62"/>
                    <a:pt x="12" y="62"/>
                    <a:pt x="12" y="62"/>
                  </a:cubicBezTo>
                  <a:cubicBezTo>
                    <a:pt x="12" y="62"/>
                    <a:pt x="12" y="61"/>
                    <a:pt x="13" y="61"/>
                  </a:cubicBezTo>
                  <a:cubicBezTo>
                    <a:pt x="13" y="61"/>
                    <a:pt x="13" y="62"/>
                    <a:pt x="13" y="62"/>
                  </a:cubicBezTo>
                  <a:cubicBezTo>
                    <a:pt x="13" y="62"/>
                    <a:pt x="13" y="62"/>
                    <a:pt x="13" y="62"/>
                  </a:cubicBezTo>
                  <a:cubicBezTo>
                    <a:pt x="13" y="62"/>
                    <a:pt x="13" y="62"/>
                    <a:pt x="12" y="62"/>
                  </a:cubicBezTo>
                  <a:cubicBezTo>
                    <a:pt x="12" y="62"/>
                    <a:pt x="12" y="63"/>
                    <a:pt x="12" y="63"/>
                  </a:cubicBezTo>
                  <a:cubicBezTo>
                    <a:pt x="12" y="63"/>
                    <a:pt x="12" y="63"/>
                    <a:pt x="13" y="63"/>
                  </a:cubicBezTo>
                  <a:cubicBezTo>
                    <a:pt x="13" y="63"/>
                    <a:pt x="13" y="63"/>
                    <a:pt x="13" y="63"/>
                  </a:cubicBezTo>
                  <a:cubicBezTo>
                    <a:pt x="13" y="63"/>
                    <a:pt x="13" y="63"/>
                    <a:pt x="13" y="62"/>
                  </a:cubicBezTo>
                  <a:cubicBezTo>
                    <a:pt x="13" y="62"/>
                    <a:pt x="13" y="62"/>
                    <a:pt x="13" y="62"/>
                  </a:cubicBezTo>
                  <a:cubicBezTo>
                    <a:pt x="13" y="62"/>
                    <a:pt x="13" y="62"/>
                    <a:pt x="13" y="61"/>
                  </a:cubicBezTo>
                  <a:cubicBezTo>
                    <a:pt x="13" y="61"/>
                    <a:pt x="13" y="61"/>
                    <a:pt x="13" y="62"/>
                  </a:cubicBezTo>
                  <a:cubicBezTo>
                    <a:pt x="13" y="62"/>
                    <a:pt x="13" y="62"/>
                    <a:pt x="13" y="62"/>
                  </a:cubicBezTo>
                  <a:cubicBezTo>
                    <a:pt x="13" y="62"/>
                    <a:pt x="13" y="62"/>
                    <a:pt x="13" y="62"/>
                  </a:cubicBezTo>
                  <a:cubicBezTo>
                    <a:pt x="13" y="62"/>
                    <a:pt x="14" y="63"/>
                    <a:pt x="14" y="63"/>
                  </a:cubicBezTo>
                  <a:cubicBezTo>
                    <a:pt x="14" y="63"/>
                    <a:pt x="14" y="63"/>
                    <a:pt x="14" y="63"/>
                  </a:cubicBezTo>
                  <a:cubicBezTo>
                    <a:pt x="14" y="62"/>
                    <a:pt x="14" y="62"/>
                    <a:pt x="14" y="62"/>
                  </a:cubicBezTo>
                  <a:cubicBezTo>
                    <a:pt x="14" y="62"/>
                    <a:pt x="14" y="62"/>
                    <a:pt x="14" y="61"/>
                  </a:cubicBezTo>
                  <a:cubicBezTo>
                    <a:pt x="14" y="61"/>
                    <a:pt x="15" y="61"/>
                    <a:pt x="15" y="61"/>
                  </a:cubicBezTo>
                  <a:cubicBezTo>
                    <a:pt x="15" y="61"/>
                    <a:pt x="15" y="61"/>
                    <a:pt x="15" y="61"/>
                  </a:cubicBezTo>
                  <a:cubicBezTo>
                    <a:pt x="15" y="61"/>
                    <a:pt x="15" y="61"/>
                    <a:pt x="15" y="61"/>
                  </a:cubicBezTo>
                  <a:cubicBezTo>
                    <a:pt x="15" y="61"/>
                    <a:pt x="15" y="61"/>
                    <a:pt x="15" y="61"/>
                  </a:cubicBezTo>
                  <a:cubicBezTo>
                    <a:pt x="15" y="62"/>
                    <a:pt x="15" y="62"/>
                    <a:pt x="15" y="62"/>
                  </a:cubicBezTo>
                  <a:cubicBezTo>
                    <a:pt x="15" y="62"/>
                    <a:pt x="15" y="62"/>
                    <a:pt x="15" y="63"/>
                  </a:cubicBezTo>
                  <a:cubicBezTo>
                    <a:pt x="15" y="63"/>
                    <a:pt x="15" y="63"/>
                    <a:pt x="15" y="63"/>
                  </a:cubicBezTo>
                  <a:cubicBezTo>
                    <a:pt x="15" y="63"/>
                    <a:pt x="15" y="63"/>
                    <a:pt x="15" y="64"/>
                  </a:cubicBezTo>
                  <a:cubicBezTo>
                    <a:pt x="15" y="64"/>
                    <a:pt x="16" y="63"/>
                    <a:pt x="16" y="63"/>
                  </a:cubicBezTo>
                  <a:cubicBezTo>
                    <a:pt x="16" y="63"/>
                    <a:pt x="16" y="63"/>
                    <a:pt x="16" y="63"/>
                  </a:cubicBezTo>
                  <a:cubicBezTo>
                    <a:pt x="16" y="63"/>
                    <a:pt x="16" y="62"/>
                    <a:pt x="16" y="62"/>
                  </a:cubicBezTo>
                  <a:cubicBezTo>
                    <a:pt x="16" y="62"/>
                    <a:pt x="16" y="62"/>
                    <a:pt x="16" y="62"/>
                  </a:cubicBezTo>
                  <a:cubicBezTo>
                    <a:pt x="16" y="62"/>
                    <a:pt x="16" y="61"/>
                    <a:pt x="16" y="61"/>
                  </a:cubicBezTo>
                  <a:cubicBezTo>
                    <a:pt x="16" y="61"/>
                    <a:pt x="16" y="61"/>
                    <a:pt x="16" y="61"/>
                  </a:cubicBezTo>
                  <a:cubicBezTo>
                    <a:pt x="16" y="61"/>
                    <a:pt x="16" y="61"/>
                    <a:pt x="16" y="62"/>
                  </a:cubicBezTo>
                  <a:cubicBezTo>
                    <a:pt x="16" y="62"/>
                    <a:pt x="16" y="62"/>
                    <a:pt x="16" y="62"/>
                  </a:cubicBezTo>
                  <a:cubicBezTo>
                    <a:pt x="16" y="62"/>
                    <a:pt x="16" y="62"/>
                    <a:pt x="16" y="62"/>
                  </a:cubicBezTo>
                  <a:cubicBezTo>
                    <a:pt x="16" y="62"/>
                    <a:pt x="16" y="63"/>
                    <a:pt x="16" y="63"/>
                  </a:cubicBezTo>
                  <a:cubicBezTo>
                    <a:pt x="16" y="63"/>
                    <a:pt x="16" y="63"/>
                    <a:pt x="16" y="63"/>
                  </a:cubicBezTo>
                  <a:cubicBezTo>
                    <a:pt x="16" y="63"/>
                    <a:pt x="16" y="63"/>
                    <a:pt x="16" y="63"/>
                  </a:cubicBezTo>
                  <a:cubicBezTo>
                    <a:pt x="16" y="64"/>
                    <a:pt x="16" y="64"/>
                    <a:pt x="16" y="64"/>
                  </a:cubicBezTo>
                  <a:cubicBezTo>
                    <a:pt x="17" y="64"/>
                    <a:pt x="17" y="63"/>
                    <a:pt x="17" y="63"/>
                  </a:cubicBezTo>
                  <a:cubicBezTo>
                    <a:pt x="17" y="63"/>
                    <a:pt x="17" y="63"/>
                    <a:pt x="17" y="63"/>
                  </a:cubicBezTo>
                  <a:cubicBezTo>
                    <a:pt x="17" y="62"/>
                    <a:pt x="17" y="62"/>
                    <a:pt x="17" y="62"/>
                  </a:cubicBezTo>
                  <a:cubicBezTo>
                    <a:pt x="17" y="62"/>
                    <a:pt x="17" y="62"/>
                    <a:pt x="17" y="62"/>
                  </a:cubicBezTo>
                  <a:cubicBezTo>
                    <a:pt x="18" y="62"/>
                    <a:pt x="18" y="61"/>
                    <a:pt x="18" y="61"/>
                  </a:cubicBezTo>
                  <a:cubicBezTo>
                    <a:pt x="18" y="61"/>
                    <a:pt x="17" y="61"/>
                    <a:pt x="17" y="61"/>
                  </a:cubicBezTo>
                  <a:cubicBezTo>
                    <a:pt x="17" y="61"/>
                    <a:pt x="17" y="60"/>
                    <a:pt x="17" y="60"/>
                  </a:cubicBezTo>
                  <a:cubicBezTo>
                    <a:pt x="17" y="60"/>
                    <a:pt x="17" y="60"/>
                    <a:pt x="17" y="60"/>
                  </a:cubicBezTo>
                  <a:cubicBezTo>
                    <a:pt x="17" y="60"/>
                    <a:pt x="18" y="60"/>
                    <a:pt x="18" y="60"/>
                  </a:cubicBezTo>
                  <a:cubicBezTo>
                    <a:pt x="18" y="60"/>
                    <a:pt x="18" y="60"/>
                    <a:pt x="18" y="60"/>
                  </a:cubicBezTo>
                  <a:cubicBezTo>
                    <a:pt x="18" y="60"/>
                    <a:pt x="18" y="61"/>
                    <a:pt x="18" y="61"/>
                  </a:cubicBezTo>
                  <a:cubicBezTo>
                    <a:pt x="19" y="61"/>
                    <a:pt x="19" y="61"/>
                    <a:pt x="19" y="61"/>
                  </a:cubicBezTo>
                  <a:cubicBezTo>
                    <a:pt x="19" y="61"/>
                    <a:pt x="19" y="61"/>
                    <a:pt x="19" y="61"/>
                  </a:cubicBezTo>
                  <a:cubicBezTo>
                    <a:pt x="19" y="61"/>
                    <a:pt x="19" y="61"/>
                    <a:pt x="19" y="60"/>
                  </a:cubicBezTo>
                  <a:cubicBezTo>
                    <a:pt x="19" y="60"/>
                    <a:pt x="19" y="60"/>
                    <a:pt x="19" y="60"/>
                  </a:cubicBezTo>
                  <a:cubicBezTo>
                    <a:pt x="19" y="60"/>
                    <a:pt x="19" y="59"/>
                    <a:pt x="19" y="59"/>
                  </a:cubicBezTo>
                  <a:cubicBezTo>
                    <a:pt x="19" y="59"/>
                    <a:pt x="19" y="59"/>
                    <a:pt x="19" y="59"/>
                  </a:cubicBezTo>
                  <a:cubicBezTo>
                    <a:pt x="19" y="59"/>
                    <a:pt x="19" y="59"/>
                    <a:pt x="19" y="58"/>
                  </a:cubicBezTo>
                  <a:cubicBezTo>
                    <a:pt x="19" y="58"/>
                    <a:pt x="19" y="58"/>
                    <a:pt x="19" y="58"/>
                  </a:cubicBezTo>
                  <a:cubicBezTo>
                    <a:pt x="19" y="58"/>
                    <a:pt x="19" y="58"/>
                    <a:pt x="19" y="58"/>
                  </a:cubicBezTo>
                  <a:cubicBezTo>
                    <a:pt x="19" y="57"/>
                    <a:pt x="19" y="57"/>
                    <a:pt x="19" y="57"/>
                  </a:cubicBezTo>
                  <a:cubicBezTo>
                    <a:pt x="19" y="57"/>
                    <a:pt x="19" y="57"/>
                    <a:pt x="19" y="57"/>
                  </a:cubicBezTo>
                  <a:cubicBezTo>
                    <a:pt x="19" y="58"/>
                    <a:pt x="19" y="58"/>
                    <a:pt x="19" y="58"/>
                  </a:cubicBezTo>
                  <a:cubicBezTo>
                    <a:pt x="19" y="58"/>
                    <a:pt x="19" y="58"/>
                    <a:pt x="19" y="58"/>
                  </a:cubicBezTo>
                  <a:cubicBezTo>
                    <a:pt x="20" y="58"/>
                    <a:pt x="19" y="59"/>
                    <a:pt x="19" y="59"/>
                  </a:cubicBezTo>
                  <a:cubicBezTo>
                    <a:pt x="20" y="59"/>
                    <a:pt x="20" y="59"/>
                    <a:pt x="20" y="60"/>
                  </a:cubicBezTo>
                  <a:cubicBezTo>
                    <a:pt x="20" y="60"/>
                    <a:pt x="20" y="60"/>
                    <a:pt x="20" y="60"/>
                  </a:cubicBezTo>
                  <a:cubicBezTo>
                    <a:pt x="20" y="60"/>
                    <a:pt x="20" y="60"/>
                    <a:pt x="21" y="60"/>
                  </a:cubicBezTo>
                  <a:cubicBezTo>
                    <a:pt x="21" y="60"/>
                    <a:pt x="21" y="60"/>
                    <a:pt x="21" y="60"/>
                  </a:cubicBezTo>
                  <a:cubicBezTo>
                    <a:pt x="21" y="60"/>
                    <a:pt x="21" y="59"/>
                    <a:pt x="21" y="59"/>
                  </a:cubicBezTo>
                  <a:cubicBezTo>
                    <a:pt x="21" y="59"/>
                    <a:pt x="22" y="58"/>
                    <a:pt x="22" y="58"/>
                  </a:cubicBezTo>
                  <a:cubicBezTo>
                    <a:pt x="22" y="58"/>
                    <a:pt x="22" y="58"/>
                    <a:pt x="22" y="58"/>
                  </a:cubicBezTo>
                  <a:cubicBezTo>
                    <a:pt x="22" y="57"/>
                    <a:pt x="21" y="57"/>
                    <a:pt x="21" y="57"/>
                  </a:cubicBezTo>
                  <a:cubicBezTo>
                    <a:pt x="21" y="57"/>
                    <a:pt x="21" y="56"/>
                    <a:pt x="21" y="56"/>
                  </a:cubicBezTo>
                  <a:cubicBezTo>
                    <a:pt x="21" y="56"/>
                    <a:pt x="21" y="56"/>
                    <a:pt x="21" y="55"/>
                  </a:cubicBezTo>
                  <a:cubicBezTo>
                    <a:pt x="21" y="55"/>
                    <a:pt x="21" y="55"/>
                    <a:pt x="21" y="55"/>
                  </a:cubicBezTo>
                  <a:cubicBezTo>
                    <a:pt x="21" y="55"/>
                    <a:pt x="21" y="55"/>
                    <a:pt x="21" y="55"/>
                  </a:cubicBezTo>
                  <a:cubicBezTo>
                    <a:pt x="22" y="55"/>
                    <a:pt x="22" y="55"/>
                    <a:pt x="22" y="56"/>
                  </a:cubicBezTo>
                  <a:cubicBezTo>
                    <a:pt x="22" y="56"/>
                    <a:pt x="22" y="56"/>
                    <a:pt x="22" y="56"/>
                  </a:cubicBezTo>
                  <a:cubicBezTo>
                    <a:pt x="22" y="56"/>
                    <a:pt x="22" y="56"/>
                    <a:pt x="22" y="56"/>
                  </a:cubicBezTo>
                  <a:cubicBezTo>
                    <a:pt x="22" y="56"/>
                    <a:pt x="22" y="57"/>
                    <a:pt x="22" y="57"/>
                  </a:cubicBezTo>
                  <a:cubicBezTo>
                    <a:pt x="22" y="57"/>
                    <a:pt x="23" y="57"/>
                    <a:pt x="23" y="57"/>
                  </a:cubicBezTo>
                  <a:cubicBezTo>
                    <a:pt x="23" y="57"/>
                    <a:pt x="23" y="58"/>
                    <a:pt x="23" y="58"/>
                  </a:cubicBezTo>
                  <a:cubicBezTo>
                    <a:pt x="23" y="58"/>
                    <a:pt x="23" y="58"/>
                    <a:pt x="23" y="58"/>
                  </a:cubicBezTo>
                  <a:cubicBezTo>
                    <a:pt x="23" y="58"/>
                    <a:pt x="23" y="58"/>
                    <a:pt x="23" y="58"/>
                  </a:cubicBezTo>
                  <a:cubicBezTo>
                    <a:pt x="23" y="58"/>
                    <a:pt x="23" y="59"/>
                    <a:pt x="23" y="59"/>
                  </a:cubicBezTo>
                  <a:cubicBezTo>
                    <a:pt x="23" y="59"/>
                    <a:pt x="23" y="59"/>
                    <a:pt x="23" y="60"/>
                  </a:cubicBezTo>
                  <a:cubicBezTo>
                    <a:pt x="23" y="60"/>
                    <a:pt x="23" y="60"/>
                    <a:pt x="23" y="60"/>
                  </a:cubicBezTo>
                  <a:cubicBezTo>
                    <a:pt x="23" y="60"/>
                    <a:pt x="24" y="60"/>
                    <a:pt x="24" y="60"/>
                  </a:cubicBezTo>
                  <a:cubicBezTo>
                    <a:pt x="24" y="60"/>
                    <a:pt x="24" y="60"/>
                    <a:pt x="24" y="60"/>
                  </a:cubicBezTo>
                  <a:cubicBezTo>
                    <a:pt x="24" y="60"/>
                    <a:pt x="24" y="59"/>
                    <a:pt x="24" y="59"/>
                  </a:cubicBezTo>
                  <a:cubicBezTo>
                    <a:pt x="24" y="59"/>
                    <a:pt x="24" y="59"/>
                    <a:pt x="24" y="59"/>
                  </a:cubicBezTo>
                  <a:cubicBezTo>
                    <a:pt x="24" y="59"/>
                    <a:pt x="25" y="59"/>
                    <a:pt x="25" y="59"/>
                  </a:cubicBezTo>
                  <a:cubicBezTo>
                    <a:pt x="25" y="59"/>
                    <a:pt x="25" y="59"/>
                    <a:pt x="25" y="59"/>
                  </a:cubicBezTo>
                  <a:cubicBezTo>
                    <a:pt x="25" y="60"/>
                    <a:pt x="25" y="60"/>
                    <a:pt x="25" y="60"/>
                  </a:cubicBezTo>
                  <a:cubicBezTo>
                    <a:pt x="25" y="60"/>
                    <a:pt x="25" y="60"/>
                    <a:pt x="25" y="60"/>
                  </a:cubicBezTo>
                  <a:cubicBezTo>
                    <a:pt x="25" y="60"/>
                    <a:pt x="24" y="60"/>
                    <a:pt x="24" y="61"/>
                  </a:cubicBezTo>
                  <a:cubicBezTo>
                    <a:pt x="24" y="61"/>
                    <a:pt x="24" y="60"/>
                    <a:pt x="24" y="61"/>
                  </a:cubicBezTo>
                  <a:cubicBezTo>
                    <a:pt x="24" y="61"/>
                    <a:pt x="24" y="61"/>
                    <a:pt x="24" y="61"/>
                  </a:cubicBezTo>
                  <a:cubicBezTo>
                    <a:pt x="24" y="61"/>
                    <a:pt x="24" y="61"/>
                    <a:pt x="24" y="61"/>
                  </a:cubicBezTo>
                  <a:cubicBezTo>
                    <a:pt x="24" y="61"/>
                    <a:pt x="25" y="61"/>
                    <a:pt x="25" y="61"/>
                  </a:cubicBezTo>
                  <a:cubicBezTo>
                    <a:pt x="25" y="61"/>
                    <a:pt x="25" y="61"/>
                    <a:pt x="25" y="61"/>
                  </a:cubicBezTo>
                  <a:cubicBezTo>
                    <a:pt x="25" y="62"/>
                    <a:pt x="25" y="62"/>
                    <a:pt x="25" y="62"/>
                  </a:cubicBezTo>
                  <a:cubicBezTo>
                    <a:pt x="25" y="62"/>
                    <a:pt x="25" y="63"/>
                    <a:pt x="25" y="63"/>
                  </a:cubicBezTo>
                  <a:cubicBezTo>
                    <a:pt x="25" y="63"/>
                    <a:pt x="25" y="64"/>
                    <a:pt x="26" y="64"/>
                  </a:cubicBezTo>
                  <a:cubicBezTo>
                    <a:pt x="26" y="64"/>
                    <a:pt x="26" y="65"/>
                    <a:pt x="26" y="65"/>
                  </a:cubicBezTo>
                  <a:cubicBezTo>
                    <a:pt x="26" y="65"/>
                    <a:pt x="26" y="65"/>
                    <a:pt x="26" y="65"/>
                  </a:cubicBezTo>
                  <a:cubicBezTo>
                    <a:pt x="26" y="66"/>
                    <a:pt x="26" y="66"/>
                    <a:pt x="26" y="66"/>
                  </a:cubicBezTo>
                  <a:cubicBezTo>
                    <a:pt x="26" y="66"/>
                    <a:pt x="26" y="66"/>
                    <a:pt x="26" y="66"/>
                  </a:cubicBezTo>
                  <a:cubicBezTo>
                    <a:pt x="26" y="66"/>
                    <a:pt x="26" y="67"/>
                    <a:pt x="26" y="67"/>
                  </a:cubicBezTo>
                  <a:cubicBezTo>
                    <a:pt x="26" y="67"/>
                    <a:pt x="26" y="67"/>
                    <a:pt x="26" y="67"/>
                  </a:cubicBezTo>
                  <a:cubicBezTo>
                    <a:pt x="26" y="67"/>
                    <a:pt x="26" y="67"/>
                    <a:pt x="26" y="68"/>
                  </a:cubicBezTo>
                  <a:cubicBezTo>
                    <a:pt x="26" y="68"/>
                    <a:pt x="26" y="68"/>
                    <a:pt x="26" y="68"/>
                  </a:cubicBezTo>
                  <a:cubicBezTo>
                    <a:pt x="26" y="68"/>
                    <a:pt x="26" y="68"/>
                    <a:pt x="26" y="68"/>
                  </a:cubicBezTo>
                  <a:cubicBezTo>
                    <a:pt x="26" y="69"/>
                    <a:pt x="26" y="69"/>
                    <a:pt x="27" y="69"/>
                  </a:cubicBezTo>
                  <a:cubicBezTo>
                    <a:pt x="27" y="69"/>
                    <a:pt x="27" y="68"/>
                    <a:pt x="27" y="68"/>
                  </a:cubicBezTo>
                  <a:cubicBezTo>
                    <a:pt x="27" y="68"/>
                    <a:pt x="27" y="68"/>
                    <a:pt x="27" y="68"/>
                  </a:cubicBezTo>
                  <a:cubicBezTo>
                    <a:pt x="27" y="68"/>
                    <a:pt x="27" y="68"/>
                    <a:pt x="27" y="68"/>
                  </a:cubicBezTo>
                  <a:cubicBezTo>
                    <a:pt x="27" y="68"/>
                    <a:pt x="27" y="69"/>
                    <a:pt x="27" y="69"/>
                  </a:cubicBezTo>
                  <a:cubicBezTo>
                    <a:pt x="27" y="69"/>
                    <a:pt x="27" y="69"/>
                    <a:pt x="27" y="69"/>
                  </a:cubicBezTo>
                  <a:cubicBezTo>
                    <a:pt x="27" y="69"/>
                    <a:pt x="27" y="69"/>
                    <a:pt x="27" y="70"/>
                  </a:cubicBezTo>
                  <a:cubicBezTo>
                    <a:pt x="27" y="70"/>
                    <a:pt x="27" y="70"/>
                    <a:pt x="27" y="70"/>
                  </a:cubicBezTo>
                  <a:cubicBezTo>
                    <a:pt x="27" y="71"/>
                    <a:pt x="27" y="71"/>
                    <a:pt x="27" y="71"/>
                  </a:cubicBezTo>
                  <a:cubicBezTo>
                    <a:pt x="27" y="71"/>
                    <a:pt x="27" y="72"/>
                    <a:pt x="27" y="72"/>
                  </a:cubicBezTo>
                  <a:cubicBezTo>
                    <a:pt x="27" y="72"/>
                    <a:pt x="27" y="73"/>
                    <a:pt x="27" y="73"/>
                  </a:cubicBezTo>
                  <a:cubicBezTo>
                    <a:pt x="27" y="73"/>
                    <a:pt x="28" y="74"/>
                    <a:pt x="28" y="74"/>
                  </a:cubicBezTo>
                  <a:cubicBezTo>
                    <a:pt x="28" y="74"/>
                    <a:pt x="28" y="74"/>
                    <a:pt x="28" y="74"/>
                  </a:cubicBezTo>
                  <a:cubicBezTo>
                    <a:pt x="28" y="75"/>
                    <a:pt x="28" y="75"/>
                    <a:pt x="28" y="75"/>
                  </a:cubicBezTo>
                  <a:cubicBezTo>
                    <a:pt x="28" y="75"/>
                    <a:pt x="28" y="75"/>
                    <a:pt x="29" y="75"/>
                  </a:cubicBezTo>
                  <a:cubicBezTo>
                    <a:pt x="29" y="75"/>
                    <a:pt x="29" y="74"/>
                    <a:pt x="29" y="74"/>
                  </a:cubicBezTo>
                  <a:cubicBezTo>
                    <a:pt x="29" y="74"/>
                    <a:pt x="28" y="74"/>
                    <a:pt x="28" y="74"/>
                  </a:cubicBezTo>
                  <a:cubicBezTo>
                    <a:pt x="28" y="74"/>
                    <a:pt x="28" y="74"/>
                    <a:pt x="28" y="73"/>
                  </a:cubicBezTo>
                  <a:cubicBezTo>
                    <a:pt x="28" y="73"/>
                    <a:pt x="29" y="73"/>
                    <a:pt x="29" y="73"/>
                  </a:cubicBezTo>
                  <a:cubicBezTo>
                    <a:pt x="29" y="74"/>
                    <a:pt x="29" y="74"/>
                    <a:pt x="29" y="74"/>
                  </a:cubicBezTo>
                  <a:cubicBezTo>
                    <a:pt x="29" y="74"/>
                    <a:pt x="29" y="75"/>
                    <a:pt x="29" y="75"/>
                  </a:cubicBezTo>
                  <a:cubicBezTo>
                    <a:pt x="29" y="75"/>
                    <a:pt x="29" y="75"/>
                    <a:pt x="30" y="75"/>
                  </a:cubicBezTo>
                  <a:cubicBezTo>
                    <a:pt x="30" y="75"/>
                    <a:pt x="30" y="76"/>
                    <a:pt x="30" y="76"/>
                  </a:cubicBezTo>
                  <a:cubicBezTo>
                    <a:pt x="30" y="76"/>
                    <a:pt x="30" y="76"/>
                    <a:pt x="30" y="77"/>
                  </a:cubicBezTo>
                  <a:cubicBezTo>
                    <a:pt x="30" y="77"/>
                    <a:pt x="30" y="77"/>
                    <a:pt x="30" y="77"/>
                  </a:cubicBezTo>
                  <a:cubicBezTo>
                    <a:pt x="30" y="77"/>
                    <a:pt x="30" y="78"/>
                    <a:pt x="30" y="78"/>
                  </a:cubicBezTo>
                  <a:cubicBezTo>
                    <a:pt x="30" y="78"/>
                    <a:pt x="30" y="78"/>
                    <a:pt x="30" y="78"/>
                  </a:cubicBezTo>
                  <a:cubicBezTo>
                    <a:pt x="30" y="78"/>
                    <a:pt x="31" y="77"/>
                    <a:pt x="31" y="77"/>
                  </a:cubicBezTo>
                  <a:cubicBezTo>
                    <a:pt x="31" y="77"/>
                    <a:pt x="31" y="77"/>
                    <a:pt x="31" y="77"/>
                  </a:cubicBezTo>
                  <a:cubicBezTo>
                    <a:pt x="31" y="77"/>
                    <a:pt x="31" y="77"/>
                    <a:pt x="31" y="77"/>
                  </a:cubicBezTo>
                  <a:cubicBezTo>
                    <a:pt x="31" y="77"/>
                    <a:pt x="31" y="78"/>
                    <a:pt x="31" y="78"/>
                  </a:cubicBezTo>
                  <a:cubicBezTo>
                    <a:pt x="31" y="78"/>
                    <a:pt x="31" y="78"/>
                    <a:pt x="31" y="78"/>
                  </a:cubicBezTo>
                  <a:cubicBezTo>
                    <a:pt x="31" y="78"/>
                    <a:pt x="31" y="79"/>
                    <a:pt x="31" y="79"/>
                  </a:cubicBezTo>
                  <a:cubicBezTo>
                    <a:pt x="30" y="79"/>
                    <a:pt x="30" y="79"/>
                    <a:pt x="30" y="79"/>
                  </a:cubicBezTo>
                  <a:cubicBezTo>
                    <a:pt x="30" y="79"/>
                    <a:pt x="30" y="79"/>
                    <a:pt x="30" y="79"/>
                  </a:cubicBezTo>
                  <a:cubicBezTo>
                    <a:pt x="30" y="79"/>
                    <a:pt x="30" y="79"/>
                    <a:pt x="30" y="79"/>
                  </a:cubicBezTo>
                  <a:cubicBezTo>
                    <a:pt x="30" y="79"/>
                    <a:pt x="30" y="79"/>
                    <a:pt x="29" y="79"/>
                  </a:cubicBezTo>
                  <a:cubicBezTo>
                    <a:pt x="29" y="79"/>
                    <a:pt x="29" y="79"/>
                    <a:pt x="29" y="79"/>
                  </a:cubicBezTo>
                  <a:cubicBezTo>
                    <a:pt x="29" y="79"/>
                    <a:pt x="29" y="79"/>
                    <a:pt x="29" y="80"/>
                  </a:cubicBezTo>
                  <a:cubicBezTo>
                    <a:pt x="29" y="80"/>
                    <a:pt x="29" y="80"/>
                    <a:pt x="30" y="80"/>
                  </a:cubicBezTo>
                  <a:cubicBezTo>
                    <a:pt x="30" y="80"/>
                    <a:pt x="30" y="80"/>
                    <a:pt x="30" y="8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75" name="Freeform 1090"/>
            <p:cNvSpPr>
              <a:spLocks/>
            </p:cNvSpPr>
            <p:nvPr/>
          </p:nvSpPr>
          <p:spPr bwMode="auto">
            <a:xfrm>
              <a:off x="8442711" y="4459246"/>
              <a:ext cx="296711" cy="408803"/>
            </a:xfrm>
            <a:custGeom>
              <a:avLst/>
              <a:gdLst>
                <a:gd name="T0" fmla="*/ 32 w 32"/>
                <a:gd name="T1" fmla="*/ 37 h 44"/>
                <a:gd name="T2" fmla="*/ 32 w 32"/>
                <a:gd name="T3" fmla="*/ 36 h 44"/>
                <a:gd name="T4" fmla="*/ 30 w 32"/>
                <a:gd name="T5" fmla="*/ 34 h 44"/>
                <a:gd name="T6" fmla="*/ 31 w 32"/>
                <a:gd name="T7" fmla="*/ 32 h 44"/>
                <a:gd name="T8" fmla="*/ 29 w 32"/>
                <a:gd name="T9" fmla="*/ 30 h 44"/>
                <a:gd name="T10" fmla="*/ 27 w 32"/>
                <a:gd name="T11" fmla="*/ 28 h 44"/>
                <a:gd name="T12" fmla="*/ 25 w 32"/>
                <a:gd name="T13" fmla="*/ 25 h 44"/>
                <a:gd name="T14" fmla="*/ 23 w 32"/>
                <a:gd name="T15" fmla="*/ 23 h 44"/>
                <a:gd name="T16" fmla="*/ 21 w 32"/>
                <a:gd name="T17" fmla="*/ 20 h 44"/>
                <a:gd name="T18" fmla="*/ 18 w 32"/>
                <a:gd name="T19" fmla="*/ 17 h 44"/>
                <a:gd name="T20" fmla="*/ 16 w 32"/>
                <a:gd name="T21" fmla="*/ 16 h 44"/>
                <a:gd name="T22" fmla="*/ 18 w 32"/>
                <a:gd name="T23" fmla="*/ 14 h 44"/>
                <a:gd name="T24" fmla="*/ 19 w 32"/>
                <a:gd name="T25" fmla="*/ 12 h 44"/>
                <a:gd name="T26" fmla="*/ 18 w 32"/>
                <a:gd name="T27" fmla="*/ 10 h 44"/>
                <a:gd name="T28" fmla="*/ 17 w 32"/>
                <a:gd name="T29" fmla="*/ 8 h 44"/>
                <a:gd name="T30" fmla="*/ 14 w 32"/>
                <a:gd name="T31" fmla="*/ 8 h 44"/>
                <a:gd name="T32" fmla="*/ 12 w 32"/>
                <a:gd name="T33" fmla="*/ 8 h 44"/>
                <a:gd name="T34" fmla="*/ 10 w 32"/>
                <a:gd name="T35" fmla="*/ 4 h 44"/>
                <a:gd name="T36" fmla="*/ 7 w 32"/>
                <a:gd name="T37" fmla="*/ 2 h 44"/>
                <a:gd name="T38" fmla="*/ 6 w 32"/>
                <a:gd name="T39" fmla="*/ 0 h 44"/>
                <a:gd name="T40" fmla="*/ 4 w 32"/>
                <a:gd name="T41" fmla="*/ 1 h 44"/>
                <a:gd name="T42" fmla="*/ 5 w 32"/>
                <a:gd name="T43" fmla="*/ 3 h 44"/>
                <a:gd name="T44" fmla="*/ 5 w 32"/>
                <a:gd name="T45" fmla="*/ 6 h 44"/>
                <a:gd name="T46" fmla="*/ 4 w 32"/>
                <a:gd name="T47" fmla="*/ 7 h 44"/>
                <a:gd name="T48" fmla="*/ 2 w 32"/>
                <a:gd name="T49" fmla="*/ 6 h 44"/>
                <a:gd name="T50" fmla="*/ 1 w 32"/>
                <a:gd name="T51" fmla="*/ 9 h 44"/>
                <a:gd name="T52" fmla="*/ 2 w 32"/>
                <a:gd name="T53" fmla="*/ 11 h 44"/>
                <a:gd name="T54" fmla="*/ 2 w 32"/>
                <a:gd name="T55" fmla="*/ 14 h 44"/>
                <a:gd name="T56" fmla="*/ 4 w 32"/>
                <a:gd name="T57" fmla="*/ 14 h 44"/>
                <a:gd name="T58" fmla="*/ 7 w 32"/>
                <a:gd name="T59" fmla="*/ 17 h 44"/>
                <a:gd name="T60" fmla="*/ 7 w 32"/>
                <a:gd name="T61" fmla="*/ 20 h 44"/>
                <a:gd name="T62" fmla="*/ 6 w 32"/>
                <a:gd name="T63" fmla="*/ 23 h 44"/>
                <a:gd name="T64" fmla="*/ 6 w 32"/>
                <a:gd name="T65" fmla="*/ 24 h 44"/>
                <a:gd name="T66" fmla="*/ 6 w 32"/>
                <a:gd name="T67" fmla="*/ 24 h 44"/>
                <a:gd name="T68" fmla="*/ 8 w 32"/>
                <a:gd name="T69" fmla="*/ 22 h 44"/>
                <a:gd name="T70" fmla="*/ 9 w 32"/>
                <a:gd name="T71" fmla="*/ 21 h 44"/>
                <a:gd name="T72" fmla="*/ 12 w 32"/>
                <a:gd name="T73" fmla="*/ 23 h 44"/>
                <a:gd name="T74" fmla="*/ 12 w 32"/>
                <a:gd name="T75" fmla="*/ 23 h 44"/>
                <a:gd name="T76" fmla="*/ 13 w 32"/>
                <a:gd name="T77" fmla="*/ 21 h 44"/>
                <a:gd name="T78" fmla="*/ 16 w 32"/>
                <a:gd name="T79" fmla="*/ 20 h 44"/>
                <a:gd name="T80" fmla="*/ 18 w 32"/>
                <a:gd name="T81" fmla="*/ 21 h 44"/>
                <a:gd name="T82" fmla="*/ 19 w 32"/>
                <a:gd name="T83" fmla="*/ 23 h 44"/>
                <a:gd name="T84" fmla="*/ 21 w 32"/>
                <a:gd name="T85" fmla="*/ 26 h 44"/>
                <a:gd name="T86" fmla="*/ 21 w 32"/>
                <a:gd name="T87" fmla="*/ 29 h 44"/>
                <a:gd name="T88" fmla="*/ 23 w 32"/>
                <a:gd name="T89" fmla="*/ 31 h 44"/>
                <a:gd name="T90" fmla="*/ 24 w 32"/>
                <a:gd name="T91" fmla="*/ 34 h 44"/>
                <a:gd name="T92" fmla="*/ 25 w 32"/>
                <a:gd name="T93" fmla="*/ 37 h 44"/>
                <a:gd name="T94" fmla="*/ 25 w 32"/>
                <a:gd name="T95" fmla="*/ 39 h 44"/>
                <a:gd name="T96" fmla="*/ 24 w 32"/>
                <a:gd name="T97" fmla="*/ 42 h 44"/>
                <a:gd name="T98" fmla="*/ 26 w 32"/>
                <a:gd name="T99" fmla="*/ 43 h 44"/>
                <a:gd name="T100" fmla="*/ 27 w 32"/>
                <a:gd name="T101" fmla="*/ 42 h 44"/>
                <a:gd name="T102" fmla="*/ 27 w 32"/>
                <a:gd name="T103" fmla="*/ 40 h 44"/>
                <a:gd name="T104" fmla="*/ 30 w 32"/>
                <a:gd name="T105" fmla="*/ 40 h 44"/>
                <a:gd name="T106" fmla="*/ 31 w 32"/>
                <a:gd name="T107" fmla="*/ 42 h 44"/>
                <a:gd name="T108" fmla="*/ 32 w 32"/>
                <a:gd name="T109"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 h="44">
                  <a:moveTo>
                    <a:pt x="32" y="40"/>
                  </a:moveTo>
                  <a:cubicBezTo>
                    <a:pt x="32" y="40"/>
                    <a:pt x="32" y="39"/>
                    <a:pt x="32" y="39"/>
                  </a:cubicBezTo>
                  <a:cubicBezTo>
                    <a:pt x="32" y="39"/>
                    <a:pt x="32" y="38"/>
                    <a:pt x="32" y="38"/>
                  </a:cubicBezTo>
                  <a:cubicBezTo>
                    <a:pt x="32" y="38"/>
                    <a:pt x="32" y="38"/>
                    <a:pt x="32" y="37"/>
                  </a:cubicBezTo>
                  <a:cubicBezTo>
                    <a:pt x="32" y="37"/>
                    <a:pt x="32" y="37"/>
                    <a:pt x="32" y="37"/>
                  </a:cubicBezTo>
                  <a:cubicBezTo>
                    <a:pt x="32" y="37"/>
                    <a:pt x="32" y="37"/>
                    <a:pt x="32" y="37"/>
                  </a:cubicBezTo>
                  <a:cubicBezTo>
                    <a:pt x="32" y="36"/>
                    <a:pt x="32" y="36"/>
                    <a:pt x="32" y="36"/>
                  </a:cubicBezTo>
                  <a:cubicBezTo>
                    <a:pt x="32" y="36"/>
                    <a:pt x="32" y="36"/>
                    <a:pt x="32" y="36"/>
                  </a:cubicBezTo>
                  <a:cubicBezTo>
                    <a:pt x="32" y="35"/>
                    <a:pt x="32" y="35"/>
                    <a:pt x="32" y="35"/>
                  </a:cubicBezTo>
                  <a:cubicBezTo>
                    <a:pt x="32" y="35"/>
                    <a:pt x="32" y="35"/>
                    <a:pt x="31" y="35"/>
                  </a:cubicBezTo>
                  <a:cubicBezTo>
                    <a:pt x="31" y="35"/>
                    <a:pt x="31" y="35"/>
                    <a:pt x="31" y="35"/>
                  </a:cubicBezTo>
                  <a:cubicBezTo>
                    <a:pt x="31" y="35"/>
                    <a:pt x="31" y="34"/>
                    <a:pt x="30" y="34"/>
                  </a:cubicBezTo>
                  <a:cubicBezTo>
                    <a:pt x="30" y="34"/>
                    <a:pt x="30" y="34"/>
                    <a:pt x="30" y="34"/>
                  </a:cubicBezTo>
                  <a:cubicBezTo>
                    <a:pt x="31" y="33"/>
                    <a:pt x="31" y="33"/>
                    <a:pt x="31" y="33"/>
                  </a:cubicBezTo>
                  <a:cubicBezTo>
                    <a:pt x="31" y="33"/>
                    <a:pt x="31" y="32"/>
                    <a:pt x="31" y="32"/>
                  </a:cubicBezTo>
                  <a:cubicBezTo>
                    <a:pt x="31" y="32"/>
                    <a:pt x="31" y="32"/>
                    <a:pt x="31" y="32"/>
                  </a:cubicBezTo>
                  <a:cubicBezTo>
                    <a:pt x="31" y="32"/>
                    <a:pt x="30" y="31"/>
                    <a:pt x="30" y="31"/>
                  </a:cubicBezTo>
                  <a:cubicBezTo>
                    <a:pt x="30" y="31"/>
                    <a:pt x="30" y="31"/>
                    <a:pt x="30" y="31"/>
                  </a:cubicBezTo>
                  <a:cubicBezTo>
                    <a:pt x="29" y="30"/>
                    <a:pt x="29" y="30"/>
                    <a:pt x="29" y="30"/>
                  </a:cubicBezTo>
                  <a:cubicBezTo>
                    <a:pt x="29" y="30"/>
                    <a:pt x="29" y="30"/>
                    <a:pt x="29" y="30"/>
                  </a:cubicBezTo>
                  <a:cubicBezTo>
                    <a:pt x="28" y="30"/>
                    <a:pt x="28" y="30"/>
                    <a:pt x="28" y="30"/>
                  </a:cubicBezTo>
                  <a:cubicBezTo>
                    <a:pt x="28" y="30"/>
                    <a:pt x="27" y="30"/>
                    <a:pt x="27" y="30"/>
                  </a:cubicBezTo>
                  <a:cubicBezTo>
                    <a:pt x="27" y="29"/>
                    <a:pt x="27" y="29"/>
                    <a:pt x="27" y="29"/>
                  </a:cubicBezTo>
                  <a:cubicBezTo>
                    <a:pt x="27" y="29"/>
                    <a:pt x="27" y="28"/>
                    <a:pt x="27" y="28"/>
                  </a:cubicBezTo>
                  <a:cubicBezTo>
                    <a:pt x="27" y="28"/>
                    <a:pt x="27" y="27"/>
                    <a:pt x="27" y="27"/>
                  </a:cubicBezTo>
                  <a:cubicBezTo>
                    <a:pt x="26" y="27"/>
                    <a:pt x="26" y="26"/>
                    <a:pt x="26" y="26"/>
                  </a:cubicBezTo>
                  <a:cubicBezTo>
                    <a:pt x="26" y="26"/>
                    <a:pt x="25" y="26"/>
                    <a:pt x="25" y="26"/>
                  </a:cubicBezTo>
                  <a:cubicBezTo>
                    <a:pt x="25" y="26"/>
                    <a:pt x="25" y="26"/>
                    <a:pt x="25" y="25"/>
                  </a:cubicBezTo>
                  <a:cubicBezTo>
                    <a:pt x="25" y="25"/>
                    <a:pt x="24" y="25"/>
                    <a:pt x="24" y="25"/>
                  </a:cubicBezTo>
                  <a:cubicBezTo>
                    <a:pt x="24" y="25"/>
                    <a:pt x="24" y="25"/>
                    <a:pt x="24" y="24"/>
                  </a:cubicBezTo>
                  <a:cubicBezTo>
                    <a:pt x="24" y="24"/>
                    <a:pt x="24" y="24"/>
                    <a:pt x="23" y="23"/>
                  </a:cubicBezTo>
                  <a:cubicBezTo>
                    <a:pt x="23" y="23"/>
                    <a:pt x="23" y="23"/>
                    <a:pt x="23" y="23"/>
                  </a:cubicBezTo>
                  <a:cubicBezTo>
                    <a:pt x="23" y="23"/>
                    <a:pt x="23" y="23"/>
                    <a:pt x="23" y="22"/>
                  </a:cubicBezTo>
                  <a:cubicBezTo>
                    <a:pt x="22" y="22"/>
                    <a:pt x="22" y="22"/>
                    <a:pt x="22" y="22"/>
                  </a:cubicBezTo>
                  <a:cubicBezTo>
                    <a:pt x="22" y="22"/>
                    <a:pt x="22" y="21"/>
                    <a:pt x="22" y="21"/>
                  </a:cubicBezTo>
                  <a:cubicBezTo>
                    <a:pt x="21" y="21"/>
                    <a:pt x="21" y="20"/>
                    <a:pt x="21" y="20"/>
                  </a:cubicBezTo>
                  <a:cubicBezTo>
                    <a:pt x="21" y="20"/>
                    <a:pt x="21" y="19"/>
                    <a:pt x="20" y="19"/>
                  </a:cubicBezTo>
                  <a:cubicBezTo>
                    <a:pt x="20" y="19"/>
                    <a:pt x="20" y="18"/>
                    <a:pt x="19" y="18"/>
                  </a:cubicBezTo>
                  <a:cubicBezTo>
                    <a:pt x="19" y="18"/>
                    <a:pt x="19" y="18"/>
                    <a:pt x="19" y="18"/>
                  </a:cubicBezTo>
                  <a:cubicBezTo>
                    <a:pt x="18" y="18"/>
                    <a:pt x="18" y="18"/>
                    <a:pt x="18" y="17"/>
                  </a:cubicBezTo>
                  <a:cubicBezTo>
                    <a:pt x="17" y="17"/>
                    <a:pt x="17" y="17"/>
                    <a:pt x="17" y="17"/>
                  </a:cubicBezTo>
                  <a:cubicBezTo>
                    <a:pt x="17" y="17"/>
                    <a:pt x="16" y="17"/>
                    <a:pt x="16" y="17"/>
                  </a:cubicBezTo>
                  <a:cubicBezTo>
                    <a:pt x="16" y="16"/>
                    <a:pt x="16" y="16"/>
                    <a:pt x="16" y="16"/>
                  </a:cubicBezTo>
                  <a:cubicBezTo>
                    <a:pt x="16" y="16"/>
                    <a:pt x="16" y="16"/>
                    <a:pt x="16" y="16"/>
                  </a:cubicBezTo>
                  <a:cubicBezTo>
                    <a:pt x="16" y="15"/>
                    <a:pt x="16" y="15"/>
                    <a:pt x="17" y="15"/>
                  </a:cubicBezTo>
                  <a:cubicBezTo>
                    <a:pt x="17" y="15"/>
                    <a:pt x="17" y="15"/>
                    <a:pt x="17" y="15"/>
                  </a:cubicBezTo>
                  <a:cubicBezTo>
                    <a:pt x="17" y="15"/>
                    <a:pt x="18" y="15"/>
                    <a:pt x="18" y="15"/>
                  </a:cubicBezTo>
                  <a:cubicBezTo>
                    <a:pt x="18" y="15"/>
                    <a:pt x="18" y="14"/>
                    <a:pt x="18" y="14"/>
                  </a:cubicBezTo>
                  <a:cubicBezTo>
                    <a:pt x="18" y="14"/>
                    <a:pt x="19" y="14"/>
                    <a:pt x="19" y="14"/>
                  </a:cubicBezTo>
                  <a:cubicBezTo>
                    <a:pt x="19" y="13"/>
                    <a:pt x="19" y="13"/>
                    <a:pt x="19" y="13"/>
                  </a:cubicBezTo>
                  <a:cubicBezTo>
                    <a:pt x="19" y="13"/>
                    <a:pt x="19" y="13"/>
                    <a:pt x="20" y="13"/>
                  </a:cubicBezTo>
                  <a:cubicBezTo>
                    <a:pt x="20" y="12"/>
                    <a:pt x="19" y="12"/>
                    <a:pt x="19" y="12"/>
                  </a:cubicBezTo>
                  <a:cubicBezTo>
                    <a:pt x="19" y="12"/>
                    <a:pt x="19" y="12"/>
                    <a:pt x="19" y="11"/>
                  </a:cubicBezTo>
                  <a:cubicBezTo>
                    <a:pt x="18" y="11"/>
                    <a:pt x="18" y="11"/>
                    <a:pt x="18" y="11"/>
                  </a:cubicBezTo>
                  <a:cubicBezTo>
                    <a:pt x="18" y="11"/>
                    <a:pt x="18" y="11"/>
                    <a:pt x="18" y="10"/>
                  </a:cubicBezTo>
                  <a:cubicBezTo>
                    <a:pt x="18" y="10"/>
                    <a:pt x="18" y="10"/>
                    <a:pt x="18" y="10"/>
                  </a:cubicBezTo>
                  <a:cubicBezTo>
                    <a:pt x="18" y="10"/>
                    <a:pt x="18" y="10"/>
                    <a:pt x="18" y="10"/>
                  </a:cubicBezTo>
                  <a:cubicBezTo>
                    <a:pt x="18" y="10"/>
                    <a:pt x="18" y="10"/>
                    <a:pt x="17" y="9"/>
                  </a:cubicBezTo>
                  <a:cubicBezTo>
                    <a:pt x="17" y="9"/>
                    <a:pt x="17" y="9"/>
                    <a:pt x="17" y="9"/>
                  </a:cubicBezTo>
                  <a:cubicBezTo>
                    <a:pt x="17" y="9"/>
                    <a:pt x="17" y="9"/>
                    <a:pt x="17" y="8"/>
                  </a:cubicBezTo>
                  <a:cubicBezTo>
                    <a:pt x="17" y="8"/>
                    <a:pt x="17" y="8"/>
                    <a:pt x="16" y="8"/>
                  </a:cubicBezTo>
                  <a:cubicBezTo>
                    <a:pt x="16" y="8"/>
                    <a:pt x="16" y="8"/>
                    <a:pt x="15" y="8"/>
                  </a:cubicBezTo>
                  <a:cubicBezTo>
                    <a:pt x="15" y="8"/>
                    <a:pt x="15" y="8"/>
                    <a:pt x="15" y="8"/>
                  </a:cubicBezTo>
                  <a:cubicBezTo>
                    <a:pt x="15" y="8"/>
                    <a:pt x="15" y="8"/>
                    <a:pt x="14" y="8"/>
                  </a:cubicBezTo>
                  <a:cubicBezTo>
                    <a:pt x="14" y="8"/>
                    <a:pt x="14" y="9"/>
                    <a:pt x="14" y="9"/>
                  </a:cubicBezTo>
                  <a:cubicBezTo>
                    <a:pt x="13" y="9"/>
                    <a:pt x="13" y="9"/>
                    <a:pt x="13" y="9"/>
                  </a:cubicBezTo>
                  <a:cubicBezTo>
                    <a:pt x="12" y="9"/>
                    <a:pt x="12" y="9"/>
                    <a:pt x="12" y="9"/>
                  </a:cubicBezTo>
                  <a:cubicBezTo>
                    <a:pt x="12" y="8"/>
                    <a:pt x="12" y="8"/>
                    <a:pt x="12" y="8"/>
                  </a:cubicBezTo>
                  <a:cubicBezTo>
                    <a:pt x="12" y="7"/>
                    <a:pt x="11" y="7"/>
                    <a:pt x="11" y="7"/>
                  </a:cubicBezTo>
                  <a:cubicBezTo>
                    <a:pt x="11" y="6"/>
                    <a:pt x="10" y="6"/>
                    <a:pt x="10" y="5"/>
                  </a:cubicBezTo>
                  <a:cubicBezTo>
                    <a:pt x="10" y="5"/>
                    <a:pt x="10" y="5"/>
                    <a:pt x="10" y="5"/>
                  </a:cubicBezTo>
                  <a:cubicBezTo>
                    <a:pt x="10" y="5"/>
                    <a:pt x="10" y="4"/>
                    <a:pt x="10" y="4"/>
                  </a:cubicBezTo>
                  <a:cubicBezTo>
                    <a:pt x="10" y="4"/>
                    <a:pt x="10" y="3"/>
                    <a:pt x="9" y="3"/>
                  </a:cubicBezTo>
                  <a:cubicBezTo>
                    <a:pt x="9" y="3"/>
                    <a:pt x="9" y="3"/>
                    <a:pt x="9" y="3"/>
                  </a:cubicBezTo>
                  <a:cubicBezTo>
                    <a:pt x="9" y="3"/>
                    <a:pt x="8" y="2"/>
                    <a:pt x="8" y="2"/>
                  </a:cubicBezTo>
                  <a:cubicBezTo>
                    <a:pt x="8" y="2"/>
                    <a:pt x="8" y="2"/>
                    <a:pt x="7" y="2"/>
                  </a:cubicBezTo>
                  <a:cubicBezTo>
                    <a:pt x="7" y="1"/>
                    <a:pt x="7" y="1"/>
                    <a:pt x="7" y="1"/>
                  </a:cubicBezTo>
                  <a:cubicBezTo>
                    <a:pt x="7" y="1"/>
                    <a:pt x="7" y="0"/>
                    <a:pt x="7" y="0"/>
                  </a:cubicBezTo>
                  <a:cubicBezTo>
                    <a:pt x="7" y="0"/>
                    <a:pt x="6" y="0"/>
                    <a:pt x="6" y="0"/>
                  </a:cubicBezTo>
                  <a:cubicBezTo>
                    <a:pt x="6" y="1"/>
                    <a:pt x="6" y="1"/>
                    <a:pt x="6" y="0"/>
                  </a:cubicBezTo>
                  <a:cubicBezTo>
                    <a:pt x="6" y="0"/>
                    <a:pt x="5" y="0"/>
                    <a:pt x="5" y="0"/>
                  </a:cubicBezTo>
                  <a:cubicBezTo>
                    <a:pt x="5" y="0"/>
                    <a:pt x="5" y="0"/>
                    <a:pt x="5" y="0"/>
                  </a:cubicBezTo>
                  <a:cubicBezTo>
                    <a:pt x="5" y="0"/>
                    <a:pt x="4" y="0"/>
                    <a:pt x="4" y="0"/>
                  </a:cubicBezTo>
                  <a:cubicBezTo>
                    <a:pt x="4" y="0"/>
                    <a:pt x="4" y="1"/>
                    <a:pt x="4" y="1"/>
                  </a:cubicBezTo>
                  <a:cubicBezTo>
                    <a:pt x="4" y="1"/>
                    <a:pt x="4" y="1"/>
                    <a:pt x="4" y="2"/>
                  </a:cubicBezTo>
                  <a:cubicBezTo>
                    <a:pt x="4" y="2"/>
                    <a:pt x="4" y="2"/>
                    <a:pt x="4" y="2"/>
                  </a:cubicBezTo>
                  <a:cubicBezTo>
                    <a:pt x="4" y="3"/>
                    <a:pt x="5" y="3"/>
                    <a:pt x="5" y="3"/>
                  </a:cubicBezTo>
                  <a:cubicBezTo>
                    <a:pt x="5" y="3"/>
                    <a:pt x="5" y="3"/>
                    <a:pt x="5" y="3"/>
                  </a:cubicBezTo>
                  <a:cubicBezTo>
                    <a:pt x="5" y="3"/>
                    <a:pt x="5" y="4"/>
                    <a:pt x="5" y="4"/>
                  </a:cubicBezTo>
                  <a:cubicBezTo>
                    <a:pt x="5" y="4"/>
                    <a:pt x="5" y="4"/>
                    <a:pt x="5" y="4"/>
                  </a:cubicBezTo>
                  <a:cubicBezTo>
                    <a:pt x="5" y="5"/>
                    <a:pt x="5" y="5"/>
                    <a:pt x="5" y="5"/>
                  </a:cubicBezTo>
                  <a:cubicBezTo>
                    <a:pt x="5" y="5"/>
                    <a:pt x="5" y="6"/>
                    <a:pt x="5" y="6"/>
                  </a:cubicBezTo>
                  <a:cubicBezTo>
                    <a:pt x="5" y="6"/>
                    <a:pt x="6" y="6"/>
                    <a:pt x="6" y="6"/>
                  </a:cubicBezTo>
                  <a:cubicBezTo>
                    <a:pt x="6" y="6"/>
                    <a:pt x="6" y="7"/>
                    <a:pt x="6" y="7"/>
                  </a:cubicBezTo>
                  <a:cubicBezTo>
                    <a:pt x="5" y="7"/>
                    <a:pt x="5" y="7"/>
                    <a:pt x="5" y="7"/>
                  </a:cubicBezTo>
                  <a:cubicBezTo>
                    <a:pt x="5" y="7"/>
                    <a:pt x="4" y="7"/>
                    <a:pt x="4" y="7"/>
                  </a:cubicBezTo>
                  <a:cubicBezTo>
                    <a:pt x="4" y="6"/>
                    <a:pt x="4" y="6"/>
                    <a:pt x="3" y="5"/>
                  </a:cubicBezTo>
                  <a:cubicBezTo>
                    <a:pt x="3" y="5"/>
                    <a:pt x="3" y="5"/>
                    <a:pt x="3" y="5"/>
                  </a:cubicBezTo>
                  <a:cubicBezTo>
                    <a:pt x="3" y="5"/>
                    <a:pt x="3" y="6"/>
                    <a:pt x="2" y="6"/>
                  </a:cubicBezTo>
                  <a:cubicBezTo>
                    <a:pt x="2" y="6"/>
                    <a:pt x="2" y="6"/>
                    <a:pt x="2" y="6"/>
                  </a:cubicBezTo>
                  <a:cubicBezTo>
                    <a:pt x="2" y="6"/>
                    <a:pt x="2" y="7"/>
                    <a:pt x="2" y="7"/>
                  </a:cubicBezTo>
                  <a:cubicBezTo>
                    <a:pt x="2" y="7"/>
                    <a:pt x="2" y="8"/>
                    <a:pt x="2" y="8"/>
                  </a:cubicBezTo>
                  <a:cubicBezTo>
                    <a:pt x="2" y="8"/>
                    <a:pt x="2" y="9"/>
                    <a:pt x="2" y="9"/>
                  </a:cubicBezTo>
                  <a:cubicBezTo>
                    <a:pt x="2" y="9"/>
                    <a:pt x="1" y="9"/>
                    <a:pt x="1" y="9"/>
                  </a:cubicBezTo>
                  <a:cubicBezTo>
                    <a:pt x="1" y="9"/>
                    <a:pt x="1" y="10"/>
                    <a:pt x="0" y="10"/>
                  </a:cubicBezTo>
                  <a:cubicBezTo>
                    <a:pt x="1" y="10"/>
                    <a:pt x="1" y="10"/>
                    <a:pt x="1" y="10"/>
                  </a:cubicBezTo>
                  <a:cubicBezTo>
                    <a:pt x="1" y="10"/>
                    <a:pt x="1" y="10"/>
                    <a:pt x="1" y="10"/>
                  </a:cubicBezTo>
                  <a:cubicBezTo>
                    <a:pt x="1" y="10"/>
                    <a:pt x="2" y="10"/>
                    <a:pt x="2" y="11"/>
                  </a:cubicBezTo>
                  <a:cubicBezTo>
                    <a:pt x="3" y="11"/>
                    <a:pt x="3" y="12"/>
                    <a:pt x="3" y="12"/>
                  </a:cubicBezTo>
                  <a:cubicBezTo>
                    <a:pt x="3" y="13"/>
                    <a:pt x="2" y="13"/>
                    <a:pt x="2" y="13"/>
                  </a:cubicBezTo>
                  <a:cubicBezTo>
                    <a:pt x="2" y="13"/>
                    <a:pt x="2" y="13"/>
                    <a:pt x="2" y="13"/>
                  </a:cubicBezTo>
                  <a:cubicBezTo>
                    <a:pt x="2" y="13"/>
                    <a:pt x="2" y="14"/>
                    <a:pt x="2" y="14"/>
                  </a:cubicBezTo>
                  <a:cubicBezTo>
                    <a:pt x="2" y="14"/>
                    <a:pt x="2" y="14"/>
                    <a:pt x="2" y="14"/>
                  </a:cubicBezTo>
                  <a:cubicBezTo>
                    <a:pt x="2" y="14"/>
                    <a:pt x="2" y="14"/>
                    <a:pt x="2" y="14"/>
                  </a:cubicBezTo>
                  <a:cubicBezTo>
                    <a:pt x="3" y="14"/>
                    <a:pt x="3" y="14"/>
                    <a:pt x="3" y="14"/>
                  </a:cubicBezTo>
                  <a:cubicBezTo>
                    <a:pt x="3" y="14"/>
                    <a:pt x="3" y="14"/>
                    <a:pt x="4" y="14"/>
                  </a:cubicBezTo>
                  <a:cubicBezTo>
                    <a:pt x="4" y="14"/>
                    <a:pt x="4" y="14"/>
                    <a:pt x="4" y="14"/>
                  </a:cubicBezTo>
                  <a:cubicBezTo>
                    <a:pt x="4" y="14"/>
                    <a:pt x="5" y="14"/>
                    <a:pt x="5" y="14"/>
                  </a:cubicBezTo>
                  <a:cubicBezTo>
                    <a:pt x="6" y="15"/>
                    <a:pt x="6" y="15"/>
                    <a:pt x="7" y="15"/>
                  </a:cubicBezTo>
                  <a:cubicBezTo>
                    <a:pt x="7" y="16"/>
                    <a:pt x="7" y="16"/>
                    <a:pt x="7" y="17"/>
                  </a:cubicBezTo>
                  <a:cubicBezTo>
                    <a:pt x="7" y="17"/>
                    <a:pt x="7" y="18"/>
                    <a:pt x="7" y="19"/>
                  </a:cubicBezTo>
                  <a:cubicBezTo>
                    <a:pt x="7" y="19"/>
                    <a:pt x="7" y="19"/>
                    <a:pt x="7" y="19"/>
                  </a:cubicBezTo>
                  <a:cubicBezTo>
                    <a:pt x="7" y="19"/>
                    <a:pt x="7" y="20"/>
                    <a:pt x="6" y="20"/>
                  </a:cubicBezTo>
                  <a:cubicBezTo>
                    <a:pt x="6" y="20"/>
                    <a:pt x="7" y="20"/>
                    <a:pt x="7" y="20"/>
                  </a:cubicBezTo>
                  <a:cubicBezTo>
                    <a:pt x="7" y="20"/>
                    <a:pt x="7" y="20"/>
                    <a:pt x="7" y="20"/>
                  </a:cubicBezTo>
                  <a:cubicBezTo>
                    <a:pt x="7" y="21"/>
                    <a:pt x="7" y="21"/>
                    <a:pt x="7" y="21"/>
                  </a:cubicBezTo>
                  <a:cubicBezTo>
                    <a:pt x="7" y="21"/>
                    <a:pt x="7" y="21"/>
                    <a:pt x="7" y="21"/>
                  </a:cubicBezTo>
                  <a:cubicBezTo>
                    <a:pt x="7" y="22"/>
                    <a:pt x="6" y="23"/>
                    <a:pt x="6" y="23"/>
                  </a:cubicBezTo>
                  <a:cubicBezTo>
                    <a:pt x="6" y="23"/>
                    <a:pt x="6" y="23"/>
                    <a:pt x="6" y="23"/>
                  </a:cubicBezTo>
                  <a:cubicBezTo>
                    <a:pt x="6" y="24"/>
                    <a:pt x="6" y="24"/>
                    <a:pt x="5"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3"/>
                    <a:pt x="6" y="23"/>
                  </a:cubicBezTo>
                  <a:cubicBezTo>
                    <a:pt x="6" y="23"/>
                    <a:pt x="6" y="22"/>
                    <a:pt x="7" y="22"/>
                  </a:cubicBezTo>
                  <a:cubicBezTo>
                    <a:pt x="7" y="22"/>
                    <a:pt x="7" y="22"/>
                    <a:pt x="8" y="22"/>
                  </a:cubicBezTo>
                  <a:cubicBezTo>
                    <a:pt x="8" y="22"/>
                    <a:pt x="8" y="22"/>
                    <a:pt x="8" y="22"/>
                  </a:cubicBezTo>
                  <a:cubicBezTo>
                    <a:pt x="8" y="22"/>
                    <a:pt x="8" y="22"/>
                    <a:pt x="8" y="22"/>
                  </a:cubicBezTo>
                  <a:cubicBezTo>
                    <a:pt x="8" y="22"/>
                    <a:pt x="8" y="22"/>
                    <a:pt x="8" y="22"/>
                  </a:cubicBezTo>
                  <a:cubicBezTo>
                    <a:pt x="8" y="22"/>
                    <a:pt x="8" y="22"/>
                    <a:pt x="8" y="22"/>
                  </a:cubicBezTo>
                  <a:cubicBezTo>
                    <a:pt x="9" y="21"/>
                    <a:pt x="9" y="21"/>
                    <a:pt x="9" y="21"/>
                  </a:cubicBezTo>
                  <a:cubicBezTo>
                    <a:pt x="9" y="21"/>
                    <a:pt x="9" y="21"/>
                    <a:pt x="10" y="21"/>
                  </a:cubicBezTo>
                  <a:cubicBezTo>
                    <a:pt x="10" y="21"/>
                    <a:pt x="11" y="21"/>
                    <a:pt x="11" y="21"/>
                  </a:cubicBezTo>
                  <a:cubicBezTo>
                    <a:pt x="11" y="22"/>
                    <a:pt x="12" y="22"/>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3"/>
                    <a:pt x="12" y="23"/>
                  </a:cubicBezTo>
                  <a:cubicBezTo>
                    <a:pt x="12" y="23"/>
                    <a:pt x="12" y="22"/>
                    <a:pt x="13" y="22"/>
                  </a:cubicBezTo>
                  <a:cubicBezTo>
                    <a:pt x="13" y="22"/>
                    <a:pt x="13" y="22"/>
                    <a:pt x="13" y="22"/>
                  </a:cubicBezTo>
                  <a:cubicBezTo>
                    <a:pt x="13" y="22"/>
                    <a:pt x="13" y="21"/>
                    <a:pt x="13" y="21"/>
                  </a:cubicBezTo>
                  <a:cubicBezTo>
                    <a:pt x="13" y="21"/>
                    <a:pt x="13" y="21"/>
                    <a:pt x="13" y="21"/>
                  </a:cubicBezTo>
                  <a:cubicBezTo>
                    <a:pt x="14" y="21"/>
                    <a:pt x="14" y="20"/>
                    <a:pt x="14" y="20"/>
                  </a:cubicBezTo>
                  <a:cubicBezTo>
                    <a:pt x="14" y="20"/>
                    <a:pt x="15" y="20"/>
                    <a:pt x="15" y="20"/>
                  </a:cubicBezTo>
                  <a:cubicBezTo>
                    <a:pt x="15" y="20"/>
                    <a:pt x="15" y="20"/>
                    <a:pt x="16" y="20"/>
                  </a:cubicBezTo>
                  <a:cubicBezTo>
                    <a:pt x="16" y="20"/>
                    <a:pt x="16" y="20"/>
                    <a:pt x="16" y="20"/>
                  </a:cubicBezTo>
                  <a:cubicBezTo>
                    <a:pt x="17" y="20"/>
                    <a:pt x="17" y="20"/>
                    <a:pt x="17" y="20"/>
                  </a:cubicBezTo>
                  <a:cubicBezTo>
                    <a:pt x="17" y="20"/>
                    <a:pt x="17" y="20"/>
                    <a:pt x="17" y="20"/>
                  </a:cubicBezTo>
                  <a:cubicBezTo>
                    <a:pt x="17" y="20"/>
                    <a:pt x="17" y="20"/>
                    <a:pt x="17" y="21"/>
                  </a:cubicBezTo>
                  <a:cubicBezTo>
                    <a:pt x="18" y="21"/>
                    <a:pt x="18" y="21"/>
                    <a:pt x="18" y="21"/>
                  </a:cubicBezTo>
                  <a:cubicBezTo>
                    <a:pt x="18" y="21"/>
                    <a:pt x="19" y="22"/>
                    <a:pt x="19" y="22"/>
                  </a:cubicBezTo>
                  <a:cubicBezTo>
                    <a:pt x="19" y="22"/>
                    <a:pt x="19" y="22"/>
                    <a:pt x="19" y="23"/>
                  </a:cubicBezTo>
                  <a:cubicBezTo>
                    <a:pt x="19" y="23"/>
                    <a:pt x="19" y="23"/>
                    <a:pt x="19" y="23"/>
                  </a:cubicBezTo>
                  <a:cubicBezTo>
                    <a:pt x="19" y="23"/>
                    <a:pt x="19" y="23"/>
                    <a:pt x="19" y="23"/>
                  </a:cubicBezTo>
                  <a:cubicBezTo>
                    <a:pt x="20" y="23"/>
                    <a:pt x="20" y="23"/>
                    <a:pt x="20" y="24"/>
                  </a:cubicBezTo>
                  <a:cubicBezTo>
                    <a:pt x="20" y="24"/>
                    <a:pt x="21" y="25"/>
                    <a:pt x="21" y="25"/>
                  </a:cubicBezTo>
                  <a:cubicBezTo>
                    <a:pt x="21" y="25"/>
                    <a:pt x="21" y="26"/>
                    <a:pt x="21" y="26"/>
                  </a:cubicBezTo>
                  <a:cubicBezTo>
                    <a:pt x="21" y="26"/>
                    <a:pt x="21" y="26"/>
                    <a:pt x="21" y="26"/>
                  </a:cubicBezTo>
                  <a:cubicBezTo>
                    <a:pt x="21" y="27"/>
                    <a:pt x="21" y="27"/>
                    <a:pt x="21" y="27"/>
                  </a:cubicBezTo>
                  <a:cubicBezTo>
                    <a:pt x="21" y="27"/>
                    <a:pt x="21" y="27"/>
                    <a:pt x="21" y="28"/>
                  </a:cubicBezTo>
                  <a:cubicBezTo>
                    <a:pt x="21" y="28"/>
                    <a:pt x="21" y="28"/>
                    <a:pt x="21" y="29"/>
                  </a:cubicBezTo>
                  <a:cubicBezTo>
                    <a:pt x="21" y="29"/>
                    <a:pt x="21" y="29"/>
                    <a:pt x="21" y="29"/>
                  </a:cubicBezTo>
                  <a:cubicBezTo>
                    <a:pt x="22" y="30"/>
                    <a:pt x="22" y="30"/>
                    <a:pt x="22" y="30"/>
                  </a:cubicBezTo>
                  <a:cubicBezTo>
                    <a:pt x="22" y="31"/>
                    <a:pt x="22" y="31"/>
                    <a:pt x="22" y="31"/>
                  </a:cubicBezTo>
                  <a:cubicBezTo>
                    <a:pt x="22" y="31"/>
                    <a:pt x="22" y="31"/>
                    <a:pt x="22" y="31"/>
                  </a:cubicBezTo>
                  <a:cubicBezTo>
                    <a:pt x="23" y="31"/>
                    <a:pt x="23" y="31"/>
                    <a:pt x="23" y="31"/>
                  </a:cubicBezTo>
                  <a:cubicBezTo>
                    <a:pt x="23" y="31"/>
                    <a:pt x="23" y="31"/>
                    <a:pt x="24" y="32"/>
                  </a:cubicBezTo>
                  <a:cubicBezTo>
                    <a:pt x="24" y="32"/>
                    <a:pt x="24" y="32"/>
                    <a:pt x="24" y="33"/>
                  </a:cubicBezTo>
                  <a:cubicBezTo>
                    <a:pt x="24" y="33"/>
                    <a:pt x="24" y="33"/>
                    <a:pt x="24" y="33"/>
                  </a:cubicBezTo>
                  <a:cubicBezTo>
                    <a:pt x="24" y="33"/>
                    <a:pt x="24" y="33"/>
                    <a:pt x="24" y="34"/>
                  </a:cubicBezTo>
                  <a:cubicBezTo>
                    <a:pt x="24" y="34"/>
                    <a:pt x="24" y="34"/>
                    <a:pt x="24" y="35"/>
                  </a:cubicBezTo>
                  <a:cubicBezTo>
                    <a:pt x="24" y="35"/>
                    <a:pt x="24" y="35"/>
                    <a:pt x="24" y="35"/>
                  </a:cubicBezTo>
                  <a:cubicBezTo>
                    <a:pt x="25" y="35"/>
                    <a:pt x="25" y="35"/>
                    <a:pt x="25" y="36"/>
                  </a:cubicBezTo>
                  <a:cubicBezTo>
                    <a:pt x="25" y="36"/>
                    <a:pt x="25" y="36"/>
                    <a:pt x="25" y="37"/>
                  </a:cubicBezTo>
                  <a:cubicBezTo>
                    <a:pt x="25" y="37"/>
                    <a:pt x="25" y="37"/>
                    <a:pt x="25" y="37"/>
                  </a:cubicBezTo>
                  <a:cubicBezTo>
                    <a:pt x="25" y="37"/>
                    <a:pt x="25" y="37"/>
                    <a:pt x="25" y="37"/>
                  </a:cubicBezTo>
                  <a:cubicBezTo>
                    <a:pt x="25" y="37"/>
                    <a:pt x="25" y="38"/>
                    <a:pt x="25" y="38"/>
                  </a:cubicBezTo>
                  <a:cubicBezTo>
                    <a:pt x="25" y="38"/>
                    <a:pt x="25" y="39"/>
                    <a:pt x="25" y="39"/>
                  </a:cubicBezTo>
                  <a:cubicBezTo>
                    <a:pt x="25" y="39"/>
                    <a:pt x="25" y="40"/>
                    <a:pt x="25" y="40"/>
                  </a:cubicBezTo>
                  <a:cubicBezTo>
                    <a:pt x="25" y="41"/>
                    <a:pt x="24" y="41"/>
                    <a:pt x="24" y="41"/>
                  </a:cubicBezTo>
                  <a:cubicBezTo>
                    <a:pt x="24" y="41"/>
                    <a:pt x="24" y="42"/>
                    <a:pt x="24" y="42"/>
                  </a:cubicBezTo>
                  <a:cubicBezTo>
                    <a:pt x="24" y="42"/>
                    <a:pt x="24" y="42"/>
                    <a:pt x="24" y="42"/>
                  </a:cubicBezTo>
                  <a:cubicBezTo>
                    <a:pt x="24" y="42"/>
                    <a:pt x="24" y="42"/>
                    <a:pt x="24" y="42"/>
                  </a:cubicBezTo>
                  <a:cubicBezTo>
                    <a:pt x="24" y="42"/>
                    <a:pt x="25" y="42"/>
                    <a:pt x="25" y="42"/>
                  </a:cubicBezTo>
                  <a:cubicBezTo>
                    <a:pt x="25" y="42"/>
                    <a:pt x="25" y="42"/>
                    <a:pt x="26" y="43"/>
                  </a:cubicBezTo>
                  <a:cubicBezTo>
                    <a:pt x="26" y="43"/>
                    <a:pt x="26" y="43"/>
                    <a:pt x="26" y="43"/>
                  </a:cubicBezTo>
                  <a:cubicBezTo>
                    <a:pt x="26" y="44"/>
                    <a:pt x="27" y="44"/>
                    <a:pt x="27" y="44"/>
                  </a:cubicBezTo>
                  <a:cubicBezTo>
                    <a:pt x="27" y="44"/>
                    <a:pt x="27" y="43"/>
                    <a:pt x="28" y="43"/>
                  </a:cubicBezTo>
                  <a:cubicBezTo>
                    <a:pt x="28" y="43"/>
                    <a:pt x="28" y="43"/>
                    <a:pt x="28" y="42"/>
                  </a:cubicBezTo>
                  <a:cubicBezTo>
                    <a:pt x="28" y="42"/>
                    <a:pt x="28" y="42"/>
                    <a:pt x="27" y="42"/>
                  </a:cubicBezTo>
                  <a:cubicBezTo>
                    <a:pt x="27" y="42"/>
                    <a:pt x="27" y="42"/>
                    <a:pt x="27" y="42"/>
                  </a:cubicBezTo>
                  <a:cubicBezTo>
                    <a:pt x="27" y="42"/>
                    <a:pt x="27" y="41"/>
                    <a:pt x="26" y="41"/>
                  </a:cubicBezTo>
                  <a:cubicBezTo>
                    <a:pt x="26" y="41"/>
                    <a:pt x="27" y="41"/>
                    <a:pt x="27" y="41"/>
                  </a:cubicBezTo>
                  <a:cubicBezTo>
                    <a:pt x="27" y="41"/>
                    <a:pt x="27" y="40"/>
                    <a:pt x="27" y="40"/>
                  </a:cubicBezTo>
                  <a:cubicBezTo>
                    <a:pt x="27" y="40"/>
                    <a:pt x="28" y="40"/>
                    <a:pt x="28" y="40"/>
                  </a:cubicBezTo>
                  <a:cubicBezTo>
                    <a:pt x="28" y="40"/>
                    <a:pt x="28" y="40"/>
                    <a:pt x="28" y="40"/>
                  </a:cubicBezTo>
                  <a:cubicBezTo>
                    <a:pt x="28" y="40"/>
                    <a:pt x="29" y="40"/>
                    <a:pt x="29" y="40"/>
                  </a:cubicBezTo>
                  <a:cubicBezTo>
                    <a:pt x="29" y="40"/>
                    <a:pt x="29" y="40"/>
                    <a:pt x="30" y="40"/>
                  </a:cubicBezTo>
                  <a:cubicBezTo>
                    <a:pt x="30" y="40"/>
                    <a:pt x="30" y="40"/>
                    <a:pt x="30" y="40"/>
                  </a:cubicBezTo>
                  <a:cubicBezTo>
                    <a:pt x="30" y="40"/>
                    <a:pt x="30" y="41"/>
                    <a:pt x="30" y="41"/>
                  </a:cubicBezTo>
                  <a:cubicBezTo>
                    <a:pt x="30" y="41"/>
                    <a:pt x="30" y="41"/>
                    <a:pt x="31" y="41"/>
                  </a:cubicBezTo>
                  <a:cubicBezTo>
                    <a:pt x="31" y="41"/>
                    <a:pt x="31" y="42"/>
                    <a:pt x="31" y="42"/>
                  </a:cubicBezTo>
                  <a:cubicBezTo>
                    <a:pt x="31" y="42"/>
                    <a:pt x="31" y="42"/>
                    <a:pt x="31" y="42"/>
                  </a:cubicBezTo>
                  <a:cubicBezTo>
                    <a:pt x="32" y="42"/>
                    <a:pt x="32" y="42"/>
                    <a:pt x="32" y="41"/>
                  </a:cubicBezTo>
                  <a:cubicBezTo>
                    <a:pt x="32" y="41"/>
                    <a:pt x="32" y="41"/>
                    <a:pt x="32" y="41"/>
                  </a:cubicBezTo>
                  <a:cubicBezTo>
                    <a:pt x="32" y="41"/>
                    <a:pt x="32" y="40"/>
                    <a:pt x="32" y="40"/>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76" name="Freeform 1091"/>
            <p:cNvSpPr>
              <a:spLocks/>
            </p:cNvSpPr>
            <p:nvPr/>
          </p:nvSpPr>
          <p:spPr bwMode="auto">
            <a:xfrm>
              <a:off x="8497658" y="5204323"/>
              <a:ext cx="167038" cy="241765"/>
            </a:xfrm>
            <a:custGeom>
              <a:avLst/>
              <a:gdLst>
                <a:gd name="T0" fmla="*/ 16 w 18"/>
                <a:gd name="T1" fmla="*/ 22 h 26"/>
                <a:gd name="T2" fmla="*/ 15 w 18"/>
                <a:gd name="T3" fmla="*/ 19 h 26"/>
                <a:gd name="T4" fmla="*/ 14 w 18"/>
                <a:gd name="T5" fmla="*/ 18 h 26"/>
                <a:gd name="T6" fmla="*/ 14 w 18"/>
                <a:gd name="T7" fmla="*/ 14 h 26"/>
                <a:gd name="T8" fmla="*/ 14 w 18"/>
                <a:gd name="T9" fmla="*/ 12 h 26"/>
                <a:gd name="T10" fmla="*/ 14 w 18"/>
                <a:gd name="T11" fmla="*/ 7 h 26"/>
                <a:gd name="T12" fmla="*/ 12 w 18"/>
                <a:gd name="T13" fmla="*/ 5 h 26"/>
                <a:gd name="T14" fmla="*/ 10 w 18"/>
                <a:gd name="T15" fmla="*/ 3 h 26"/>
                <a:gd name="T16" fmla="*/ 10 w 18"/>
                <a:gd name="T17" fmla="*/ 2 h 26"/>
                <a:gd name="T18" fmla="*/ 9 w 18"/>
                <a:gd name="T19" fmla="*/ 3 h 26"/>
                <a:gd name="T20" fmla="*/ 7 w 18"/>
                <a:gd name="T21" fmla="*/ 4 h 26"/>
                <a:gd name="T22" fmla="*/ 7 w 18"/>
                <a:gd name="T23" fmla="*/ 4 h 26"/>
                <a:gd name="T24" fmla="*/ 6 w 18"/>
                <a:gd name="T25" fmla="*/ 5 h 26"/>
                <a:gd name="T26" fmla="*/ 3 w 18"/>
                <a:gd name="T27" fmla="*/ 5 h 26"/>
                <a:gd name="T28" fmla="*/ 4 w 18"/>
                <a:gd name="T29" fmla="*/ 2 h 26"/>
                <a:gd name="T30" fmla="*/ 3 w 18"/>
                <a:gd name="T31" fmla="*/ 1 h 26"/>
                <a:gd name="T32" fmla="*/ 2 w 18"/>
                <a:gd name="T33" fmla="*/ 1 h 26"/>
                <a:gd name="T34" fmla="*/ 1 w 18"/>
                <a:gd name="T35" fmla="*/ 0 h 26"/>
                <a:gd name="T36" fmla="*/ 0 w 18"/>
                <a:gd name="T37" fmla="*/ 1 h 26"/>
                <a:gd name="T38" fmla="*/ 1 w 18"/>
                <a:gd name="T39" fmla="*/ 2 h 26"/>
                <a:gd name="T40" fmla="*/ 1 w 18"/>
                <a:gd name="T41" fmla="*/ 4 h 26"/>
                <a:gd name="T42" fmla="*/ 0 w 18"/>
                <a:gd name="T43" fmla="*/ 5 h 26"/>
                <a:gd name="T44" fmla="*/ 1 w 18"/>
                <a:gd name="T45" fmla="*/ 6 h 26"/>
                <a:gd name="T46" fmla="*/ 2 w 18"/>
                <a:gd name="T47" fmla="*/ 7 h 26"/>
                <a:gd name="T48" fmla="*/ 2 w 18"/>
                <a:gd name="T49" fmla="*/ 9 h 26"/>
                <a:gd name="T50" fmla="*/ 3 w 18"/>
                <a:gd name="T51" fmla="*/ 11 h 26"/>
                <a:gd name="T52" fmla="*/ 4 w 18"/>
                <a:gd name="T53" fmla="*/ 12 h 26"/>
                <a:gd name="T54" fmla="*/ 3 w 18"/>
                <a:gd name="T55" fmla="*/ 12 h 26"/>
                <a:gd name="T56" fmla="*/ 3 w 18"/>
                <a:gd name="T57" fmla="*/ 14 h 26"/>
                <a:gd name="T58" fmla="*/ 5 w 18"/>
                <a:gd name="T59" fmla="*/ 16 h 26"/>
                <a:gd name="T60" fmla="*/ 6 w 18"/>
                <a:gd name="T61" fmla="*/ 17 h 26"/>
                <a:gd name="T62" fmla="*/ 6 w 18"/>
                <a:gd name="T63" fmla="*/ 19 h 26"/>
                <a:gd name="T64" fmla="*/ 7 w 18"/>
                <a:gd name="T65" fmla="*/ 19 h 26"/>
                <a:gd name="T66" fmla="*/ 8 w 18"/>
                <a:gd name="T67" fmla="*/ 21 h 26"/>
                <a:gd name="T68" fmla="*/ 9 w 18"/>
                <a:gd name="T69" fmla="*/ 22 h 26"/>
                <a:gd name="T70" fmla="*/ 11 w 18"/>
                <a:gd name="T71" fmla="*/ 23 h 26"/>
                <a:gd name="T72" fmla="*/ 12 w 18"/>
                <a:gd name="T73" fmla="*/ 24 h 26"/>
                <a:gd name="T74" fmla="*/ 14 w 18"/>
                <a:gd name="T75" fmla="*/ 25 h 26"/>
                <a:gd name="T76" fmla="*/ 16 w 18"/>
                <a:gd name="T77" fmla="*/ 26 h 26"/>
                <a:gd name="T78" fmla="*/ 16 w 18"/>
                <a:gd name="T79" fmla="*/ 25 h 26"/>
                <a:gd name="T80" fmla="*/ 17 w 18"/>
                <a:gd name="T81" fmla="*/ 24 h 26"/>
                <a:gd name="T82" fmla="*/ 17 w 18"/>
                <a:gd name="T83" fmla="*/ 25 h 26"/>
                <a:gd name="T84" fmla="*/ 17 w 18"/>
                <a:gd name="T85"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 h="26">
                  <a:moveTo>
                    <a:pt x="17" y="24"/>
                  </a:moveTo>
                  <a:cubicBezTo>
                    <a:pt x="17" y="23"/>
                    <a:pt x="17" y="23"/>
                    <a:pt x="17" y="23"/>
                  </a:cubicBezTo>
                  <a:cubicBezTo>
                    <a:pt x="17" y="22"/>
                    <a:pt x="16" y="22"/>
                    <a:pt x="16" y="22"/>
                  </a:cubicBezTo>
                  <a:cubicBezTo>
                    <a:pt x="16" y="22"/>
                    <a:pt x="16" y="21"/>
                    <a:pt x="16" y="21"/>
                  </a:cubicBezTo>
                  <a:cubicBezTo>
                    <a:pt x="16" y="21"/>
                    <a:pt x="16" y="20"/>
                    <a:pt x="16" y="20"/>
                  </a:cubicBezTo>
                  <a:cubicBezTo>
                    <a:pt x="16" y="20"/>
                    <a:pt x="16" y="19"/>
                    <a:pt x="15" y="19"/>
                  </a:cubicBezTo>
                  <a:cubicBezTo>
                    <a:pt x="15" y="19"/>
                    <a:pt x="15" y="19"/>
                    <a:pt x="15" y="19"/>
                  </a:cubicBezTo>
                  <a:cubicBezTo>
                    <a:pt x="15" y="19"/>
                    <a:pt x="14" y="19"/>
                    <a:pt x="14" y="18"/>
                  </a:cubicBezTo>
                  <a:cubicBezTo>
                    <a:pt x="14" y="18"/>
                    <a:pt x="14" y="18"/>
                    <a:pt x="14" y="18"/>
                  </a:cubicBezTo>
                  <a:cubicBezTo>
                    <a:pt x="14" y="18"/>
                    <a:pt x="14" y="17"/>
                    <a:pt x="14" y="17"/>
                  </a:cubicBezTo>
                  <a:cubicBezTo>
                    <a:pt x="14" y="16"/>
                    <a:pt x="14" y="16"/>
                    <a:pt x="14" y="15"/>
                  </a:cubicBezTo>
                  <a:cubicBezTo>
                    <a:pt x="14" y="15"/>
                    <a:pt x="14" y="14"/>
                    <a:pt x="14" y="14"/>
                  </a:cubicBezTo>
                  <a:cubicBezTo>
                    <a:pt x="14" y="14"/>
                    <a:pt x="14" y="14"/>
                    <a:pt x="14" y="13"/>
                  </a:cubicBezTo>
                  <a:cubicBezTo>
                    <a:pt x="14" y="13"/>
                    <a:pt x="14" y="13"/>
                    <a:pt x="14" y="13"/>
                  </a:cubicBezTo>
                  <a:cubicBezTo>
                    <a:pt x="14" y="12"/>
                    <a:pt x="14" y="12"/>
                    <a:pt x="14" y="12"/>
                  </a:cubicBezTo>
                  <a:cubicBezTo>
                    <a:pt x="14" y="11"/>
                    <a:pt x="14" y="10"/>
                    <a:pt x="14" y="10"/>
                  </a:cubicBezTo>
                  <a:cubicBezTo>
                    <a:pt x="14" y="10"/>
                    <a:pt x="14" y="9"/>
                    <a:pt x="14" y="9"/>
                  </a:cubicBezTo>
                  <a:cubicBezTo>
                    <a:pt x="14" y="8"/>
                    <a:pt x="14" y="8"/>
                    <a:pt x="14" y="7"/>
                  </a:cubicBezTo>
                  <a:cubicBezTo>
                    <a:pt x="14" y="7"/>
                    <a:pt x="13" y="7"/>
                    <a:pt x="13" y="7"/>
                  </a:cubicBezTo>
                  <a:cubicBezTo>
                    <a:pt x="13" y="6"/>
                    <a:pt x="13" y="6"/>
                    <a:pt x="13" y="6"/>
                  </a:cubicBezTo>
                  <a:cubicBezTo>
                    <a:pt x="13" y="6"/>
                    <a:pt x="12" y="5"/>
                    <a:pt x="12" y="5"/>
                  </a:cubicBezTo>
                  <a:cubicBezTo>
                    <a:pt x="12" y="5"/>
                    <a:pt x="12" y="4"/>
                    <a:pt x="11" y="4"/>
                  </a:cubicBezTo>
                  <a:cubicBezTo>
                    <a:pt x="11" y="4"/>
                    <a:pt x="11" y="4"/>
                    <a:pt x="11" y="3"/>
                  </a:cubicBezTo>
                  <a:cubicBezTo>
                    <a:pt x="11" y="3"/>
                    <a:pt x="11" y="3"/>
                    <a:pt x="10" y="3"/>
                  </a:cubicBezTo>
                  <a:cubicBezTo>
                    <a:pt x="10" y="2"/>
                    <a:pt x="10" y="2"/>
                    <a:pt x="10" y="2"/>
                  </a:cubicBezTo>
                  <a:cubicBezTo>
                    <a:pt x="10" y="2"/>
                    <a:pt x="10" y="2"/>
                    <a:pt x="10" y="2"/>
                  </a:cubicBezTo>
                  <a:cubicBezTo>
                    <a:pt x="10" y="2"/>
                    <a:pt x="10" y="2"/>
                    <a:pt x="10" y="2"/>
                  </a:cubicBezTo>
                  <a:cubicBezTo>
                    <a:pt x="9" y="2"/>
                    <a:pt x="9" y="2"/>
                    <a:pt x="9" y="2"/>
                  </a:cubicBezTo>
                  <a:cubicBezTo>
                    <a:pt x="9" y="2"/>
                    <a:pt x="9" y="2"/>
                    <a:pt x="9" y="2"/>
                  </a:cubicBezTo>
                  <a:cubicBezTo>
                    <a:pt x="9" y="3"/>
                    <a:pt x="9" y="3"/>
                    <a:pt x="9" y="3"/>
                  </a:cubicBezTo>
                  <a:cubicBezTo>
                    <a:pt x="9" y="3"/>
                    <a:pt x="8" y="4"/>
                    <a:pt x="8" y="4"/>
                  </a:cubicBezTo>
                  <a:cubicBezTo>
                    <a:pt x="8" y="4"/>
                    <a:pt x="8" y="4"/>
                    <a:pt x="7" y="4"/>
                  </a:cubicBezTo>
                  <a:cubicBezTo>
                    <a:pt x="7" y="4"/>
                    <a:pt x="7" y="4"/>
                    <a:pt x="7" y="4"/>
                  </a:cubicBezTo>
                  <a:cubicBezTo>
                    <a:pt x="7" y="4"/>
                    <a:pt x="7" y="4"/>
                    <a:pt x="7" y="4"/>
                  </a:cubicBezTo>
                  <a:cubicBezTo>
                    <a:pt x="7" y="4"/>
                    <a:pt x="7" y="4"/>
                    <a:pt x="7" y="4"/>
                  </a:cubicBezTo>
                  <a:cubicBezTo>
                    <a:pt x="7" y="4"/>
                    <a:pt x="7" y="4"/>
                    <a:pt x="7" y="4"/>
                  </a:cubicBezTo>
                  <a:cubicBezTo>
                    <a:pt x="6" y="4"/>
                    <a:pt x="6" y="4"/>
                    <a:pt x="6" y="4"/>
                  </a:cubicBezTo>
                  <a:cubicBezTo>
                    <a:pt x="6" y="4"/>
                    <a:pt x="6" y="4"/>
                    <a:pt x="6" y="4"/>
                  </a:cubicBezTo>
                  <a:cubicBezTo>
                    <a:pt x="6" y="4"/>
                    <a:pt x="6" y="5"/>
                    <a:pt x="6" y="5"/>
                  </a:cubicBezTo>
                  <a:cubicBezTo>
                    <a:pt x="6" y="5"/>
                    <a:pt x="5" y="5"/>
                    <a:pt x="5" y="5"/>
                  </a:cubicBezTo>
                  <a:cubicBezTo>
                    <a:pt x="5" y="5"/>
                    <a:pt x="5" y="5"/>
                    <a:pt x="4" y="5"/>
                  </a:cubicBezTo>
                  <a:cubicBezTo>
                    <a:pt x="4" y="5"/>
                    <a:pt x="4" y="5"/>
                    <a:pt x="3" y="5"/>
                  </a:cubicBezTo>
                  <a:cubicBezTo>
                    <a:pt x="3" y="4"/>
                    <a:pt x="3" y="4"/>
                    <a:pt x="3" y="3"/>
                  </a:cubicBezTo>
                  <a:cubicBezTo>
                    <a:pt x="3" y="3"/>
                    <a:pt x="3" y="3"/>
                    <a:pt x="3" y="2"/>
                  </a:cubicBezTo>
                  <a:cubicBezTo>
                    <a:pt x="3" y="2"/>
                    <a:pt x="4" y="2"/>
                    <a:pt x="4" y="2"/>
                  </a:cubicBezTo>
                  <a:cubicBezTo>
                    <a:pt x="3" y="2"/>
                    <a:pt x="3" y="2"/>
                    <a:pt x="3" y="2"/>
                  </a:cubicBezTo>
                  <a:cubicBezTo>
                    <a:pt x="3" y="2"/>
                    <a:pt x="3" y="1"/>
                    <a:pt x="3" y="1"/>
                  </a:cubicBezTo>
                  <a:cubicBezTo>
                    <a:pt x="3" y="1"/>
                    <a:pt x="3" y="1"/>
                    <a:pt x="3" y="1"/>
                  </a:cubicBezTo>
                  <a:cubicBezTo>
                    <a:pt x="3" y="1"/>
                    <a:pt x="3" y="1"/>
                    <a:pt x="3" y="1"/>
                  </a:cubicBezTo>
                  <a:cubicBezTo>
                    <a:pt x="3" y="1"/>
                    <a:pt x="3" y="1"/>
                    <a:pt x="3" y="1"/>
                  </a:cubicBezTo>
                  <a:cubicBezTo>
                    <a:pt x="3" y="1"/>
                    <a:pt x="2" y="1"/>
                    <a:pt x="2" y="1"/>
                  </a:cubicBezTo>
                  <a:cubicBezTo>
                    <a:pt x="2" y="1"/>
                    <a:pt x="2" y="1"/>
                    <a:pt x="2" y="1"/>
                  </a:cubicBezTo>
                  <a:cubicBezTo>
                    <a:pt x="2" y="1"/>
                    <a:pt x="2" y="1"/>
                    <a:pt x="2" y="0"/>
                  </a:cubicBezTo>
                  <a:cubicBezTo>
                    <a:pt x="2" y="0"/>
                    <a:pt x="2" y="0"/>
                    <a:pt x="1" y="0"/>
                  </a:cubicBezTo>
                  <a:cubicBezTo>
                    <a:pt x="1" y="0"/>
                    <a:pt x="1" y="0"/>
                    <a:pt x="1" y="0"/>
                  </a:cubicBezTo>
                  <a:cubicBezTo>
                    <a:pt x="1" y="0"/>
                    <a:pt x="1" y="0"/>
                    <a:pt x="1" y="1"/>
                  </a:cubicBezTo>
                  <a:cubicBezTo>
                    <a:pt x="1" y="1"/>
                    <a:pt x="1" y="1"/>
                    <a:pt x="0" y="1"/>
                  </a:cubicBezTo>
                  <a:cubicBezTo>
                    <a:pt x="0" y="1"/>
                    <a:pt x="0" y="1"/>
                    <a:pt x="0" y="1"/>
                  </a:cubicBezTo>
                  <a:cubicBezTo>
                    <a:pt x="0" y="1"/>
                    <a:pt x="0" y="1"/>
                    <a:pt x="0" y="1"/>
                  </a:cubicBezTo>
                  <a:cubicBezTo>
                    <a:pt x="1" y="1"/>
                    <a:pt x="1" y="2"/>
                    <a:pt x="1" y="2"/>
                  </a:cubicBezTo>
                  <a:cubicBezTo>
                    <a:pt x="1" y="2"/>
                    <a:pt x="1" y="2"/>
                    <a:pt x="1" y="2"/>
                  </a:cubicBezTo>
                  <a:cubicBezTo>
                    <a:pt x="1" y="2"/>
                    <a:pt x="1" y="3"/>
                    <a:pt x="1" y="3"/>
                  </a:cubicBezTo>
                  <a:cubicBezTo>
                    <a:pt x="1" y="3"/>
                    <a:pt x="1" y="4"/>
                    <a:pt x="1" y="4"/>
                  </a:cubicBezTo>
                  <a:cubicBezTo>
                    <a:pt x="1" y="4"/>
                    <a:pt x="1" y="4"/>
                    <a:pt x="1" y="4"/>
                  </a:cubicBezTo>
                  <a:cubicBezTo>
                    <a:pt x="1" y="5"/>
                    <a:pt x="1" y="5"/>
                    <a:pt x="1" y="5"/>
                  </a:cubicBezTo>
                  <a:cubicBezTo>
                    <a:pt x="1" y="5"/>
                    <a:pt x="0" y="5"/>
                    <a:pt x="0" y="5"/>
                  </a:cubicBezTo>
                  <a:cubicBezTo>
                    <a:pt x="0" y="5"/>
                    <a:pt x="0" y="5"/>
                    <a:pt x="0" y="5"/>
                  </a:cubicBezTo>
                  <a:cubicBezTo>
                    <a:pt x="0" y="5"/>
                    <a:pt x="0" y="6"/>
                    <a:pt x="0" y="6"/>
                  </a:cubicBezTo>
                  <a:cubicBezTo>
                    <a:pt x="0" y="6"/>
                    <a:pt x="1" y="6"/>
                    <a:pt x="1" y="6"/>
                  </a:cubicBezTo>
                  <a:cubicBezTo>
                    <a:pt x="1" y="6"/>
                    <a:pt x="1" y="6"/>
                    <a:pt x="1" y="6"/>
                  </a:cubicBezTo>
                  <a:cubicBezTo>
                    <a:pt x="1" y="6"/>
                    <a:pt x="1" y="6"/>
                    <a:pt x="2" y="6"/>
                  </a:cubicBezTo>
                  <a:cubicBezTo>
                    <a:pt x="2" y="6"/>
                    <a:pt x="2" y="7"/>
                    <a:pt x="2" y="7"/>
                  </a:cubicBezTo>
                  <a:cubicBezTo>
                    <a:pt x="2" y="7"/>
                    <a:pt x="2" y="7"/>
                    <a:pt x="2" y="7"/>
                  </a:cubicBezTo>
                  <a:cubicBezTo>
                    <a:pt x="2" y="7"/>
                    <a:pt x="2" y="8"/>
                    <a:pt x="2" y="8"/>
                  </a:cubicBezTo>
                  <a:cubicBezTo>
                    <a:pt x="2" y="8"/>
                    <a:pt x="2" y="9"/>
                    <a:pt x="2" y="9"/>
                  </a:cubicBezTo>
                  <a:cubicBezTo>
                    <a:pt x="3" y="9"/>
                    <a:pt x="3" y="9"/>
                    <a:pt x="3" y="10"/>
                  </a:cubicBezTo>
                  <a:cubicBezTo>
                    <a:pt x="3" y="10"/>
                    <a:pt x="3" y="10"/>
                    <a:pt x="3" y="11"/>
                  </a:cubicBezTo>
                  <a:cubicBezTo>
                    <a:pt x="3" y="11"/>
                    <a:pt x="3" y="11"/>
                    <a:pt x="3" y="11"/>
                  </a:cubicBezTo>
                  <a:cubicBezTo>
                    <a:pt x="3" y="11"/>
                    <a:pt x="3" y="11"/>
                    <a:pt x="3" y="12"/>
                  </a:cubicBezTo>
                  <a:cubicBezTo>
                    <a:pt x="3" y="12"/>
                    <a:pt x="3" y="12"/>
                    <a:pt x="3" y="12"/>
                  </a:cubicBezTo>
                  <a:cubicBezTo>
                    <a:pt x="3" y="12"/>
                    <a:pt x="4" y="12"/>
                    <a:pt x="4" y="12"/>
                  </a:cubicBezTo>
                  <a:cubicBezTo>
                    <a:pt x="4" y="12"/>
                    <a:pt x="4" y="13"/>
                    <a:pt x="4" y="13"/>
                  </a:cubicBezTo>
                  <a:cubicBezTo>
                    <a:pt x="3" y="13"/>
                    <a:pt x="3" y="13"/>
                    <a:pt x="3" y="13"/>
                  </a:cubicBezTo>
                  <a:cubicBezTo>
                    <a:pt x="3" y="13"/>
                    <a:pt x="3" y="12"/>
                    <a:pt x="3" y="12"/>
                  </a:cubicBezTo>
                  <a:cubicBezTo>
                    <a:pt x="3" y="13"/>
                    <a:pt x="3" y="13"/>
                    <a:pt x="3" y="13"/>
                  </a:cubicBezTo>
                  <a:cubicBezTo>
                    <a:pt x="3" y="13"/>
                    <a:pt x="3" y="13"/>
                    <a:pt x="3" y="13"/>
                  </a:cubicBezTo>
                  <a:cubicBezTo>
                    <a:pt x="3" y="14"/>
                    <a:pt x="3" y="14"/>
                    <a:pt x="3" y="14"/>
                  </a:cubicBezTo>
                  <a:cubicBezTo>
                    <a:pt x="3" y="14"/>
                    <a:pt x="4" y="14"/>
                    <a:pt x="4" y="15"/>
                  </a:cubicBezTo>
                  <a:cubicBezTo>
                    <a:pt x="4" y="15"/>
                    <a:pt x="5" y="15"/>
                    <a:pt x="5" y="15"/>
                  </a:cubicBezTo>
                  <a:cubicBezTo>
                    <a:pt x="5" y="16"/>
                    <a:pt x="5" y="16"/>
                    <a:pt x="5" y="16"/>
                  </a:cubicBezTo>
                  <a:cubicBezTo>
                    <a:pt x="5" y="16"/>
                    <a:pt x="5" y="16"/>
                    <a:pt x="5" y="17"/>
                  </a:cubicBezTo>
                  <a:cubicBezTo>
                    <a:pt x="5" y="17"/>
                    <a:pt x="5" y="17"/>
                    <a:pt x="5" y="17"/>
                  </a:cubicBezTo>
                  <a:cubicBezTo>
                    <a:pt x="5" y="17"/>
                    <a:pt x="6" y="17"/>
                    <a:pt x="6" y="17"/>
                  </a:cubicBezTo>
                  <a:cubicBezTo>
                    <a:pt x="6" y="17"/>
                    <a:pt x="6" y="18"/>
                    <a:pt x="6" y="18"/>
                  </a:cubicBezTo>
                  <a:cubicBezTo>
                    <a:pt x="6" y="18"/>
                    <a:pt x="6" y="18"/>
                    <a:pt x="6" y="18"/>
                  </a:cubicBezTo>
                  <a:cubicBezTo>
                    <a:pt x="6" y="18"/>
                    <a:pt x="6" y="19"/>
                    <a:pt x="6" y="19"/>
                  </a:cubicBezTo>
                  <a:cubicBezTo>
                    <a:pt x="6" y="19"/>
                    <a:pt x="6" y="19"/>
                    <a:pt x="6" y="19"/>
                  </a:cubicBezTo>
                  <a:cubicBezTo>
                    <a:pt x="6" y="19"/>
                    <a:pt x="6" y="19"/>
                    <a:pt x="6" y="19"/>
                  </a:cubicBezTo>
                  <a:cubicBezTo>
                    <a:pt x="7" y="19"/>
                    <a:pt x="7" y="19"/>
                    <a:pt x="7" y="19"/>
                  </a:cubicBezTo>
                  <a:cubicBezTo>
                    <a:pt x="7" y="19"/>
                    <a:pt x="7" y="20"/>
                    <a:pt x="8" y="20"/>
                  </a:cubicBezTo>
                  <a:cubicBezTo>
                    <a:pt x="8" y="20"/>
                    <a:pt x="8" y="20"/>
                    <a:pt x="8" y="20"/>
                  </a:cubicBezTo>
                  <a:cubicBezTo>
                    <a:pt x="8" y="20"/>
                    <a:pt x="8" y="21"/>
                    <a:pt x="8" y="21"/>
                  </a:cubicBezTo>
                  <a:cubicBezTo>
                    <a:pt x="8" y="21"/>
                    <a:pt x="9" y="21"/>
                    <a:pt x="9" y="21"/>
                  </a:cubicBezTo>
                  <a:cubicBezTo>
                    <a:pt x="9" y="21"/>
                    <a:pt x="9" y="22"/>
                    <a:pt x="9" y="22"/>
                  </a:cubicBezTo>
                  <a:cubicBezTo>
                    <a:pt x="9" y="22"/>
                    <a:pt x="9" y="22"/>
                    <a:pt x="9" y="22"/>
                  </a:cubicBezTo>
                  <a:cubicBezTo>
                    <a:pt x="10" y="22"/>
                    <a:pt x="10" y="22"/>
                    <a:pt x="10" y="22"/>
                  </a:cubicBezTo>
                  <a:cubicBezTo>
                    <a:pt x="10" y="22"/>
                    <a:pt x="10" y="23"/>
                    <a:pt x="10" y="23"/>
                  </a:cubicBezTo>
                  <a:cubicBezTo>
                    <a:pt x="11" y="23"/>
                    <a:pt x="11" y="23"/>
                    <a:pt x="11" y="23"/>
                  </a:cubicBezTo>
                  <a:cubicBezTo>
                    <a:pt x="11" y="23"/>
                    <a:pt x="11" y="23"/>
                    <a:pt x="11" y="23"/>
                  </a:cubicBezTo>
                  <a:cubicBezTo>
                    <a:pt x="11" y="23"/>
                    <a:pt x="12" y="24"/>
                    <a:pt x="12" y="24"/>
                  </a:cubicBezTo>
                  <a:cubicBezTo>
                    <a:pt x="12" y="24"/>
                    <a:pt x="12" y="24"/>
                    <a:pt x="12" y="24"/>
                  </a:cubicBezTo>
                  <a:cubicBezTo>
                    <a:pt x="13" y="24"/>
                    <a:pt x="13" y="25"/>
                    <a:pt x="13" y="25"/>
                  </a:cubicBezTo>
                  <a:cubicBezTo>
                    <a:pt x="13" y="25"/>
                    <a:pt x="13" y="25"/>
                    <a:pt x="13" y="25"/>
                  </a:cubicBezTo>
                  <a:cubicBezTo>
                    <a:pt x="14" y="25"/>
                    <a:pt x="14" y="25"/>
                    <a:pt x="14" y="25"/>
                  </a:cubicBezTo>
                  <a:cubicBezTo>
                    <a:pt x="14" y="26"/>
                    <a:pt x="14" y="26"/>
                    <a:pt x="14" y="26"/>
                  </a:cubicBezTo>
                  <a:cubicBezTo>
                    <a:pt x="14" y="26"/>
                    <a:pt x="14" y="26"/>
                    <a:pt x="14" y="26"/>
                  </a:cubicBezTo>
                  <a:cubicBezTo>
                    <a:pt x="15" y="26"/>
                    <a:pt x="15" y="26"/>
                    <a:pt x="16" y="26"/>
                  </a:cubicBezTo>
                  <a:cubicBezTo>
                    <a:pt x="16" y="26"/>
                    <a:pt x="16" y="26"/>
                    <a:pt x="16" y="26"/>
                  </a:cubicBezTo>
                  <a:cubicBezTo>
                    <a:pt x="16" y="26"/>
                    <a:pt x="16" y="26"/>
                    <a:pt x="16" y="26"/>
                  </a:cubicBezTo>
                  <a:cubicBezTo>
                    <a:pt x="16" y="25"/>
                    <a:pt x="16" y="25"/>
                    <a:pt x="16" y="25"/>
                  </a:cubicBezTo>
                  <a:cubicBezTo>
                    <a:pt x="16" y="25"/>
                    <a:pt x="16" y="25"/>
                    <a:pt x="16" y="25"/>
                  </a:cubicBezTo>
                  <a:cubicBezTo>
                    <a:pt x="16" y="25"/>
                    <a:pt x="16" y="25"/>
                    <a:pt x="16" y="24"/>
                  </a:cubicBezTo>
                  <a:cubicBezTo>
                    <a:pt x="16" y="24"/>
                    <a:pt x="16" y="24"/>
                    <a:pt x="17" y="24"/>
                  </a:cubicBezTo>
                  <a:cubicBezTo>
                    <a:pt x="17" y="24"/>
                    <a:pt x="17" y="25"/>
                    <a:pt x="17" y="25"/>
                  </a:cubicBezTo>
                  <a:cubicBezTo>
                    <a:pt x="17" y="25"/>
                    <a:pt x="17" y="25"/>
                    <a:pt x="17" y="25"/>
                  </a:cubicBezTo>
                  <a:cubicBezTo>
                    <a:pt x="17" y="25"/>
                    <a:pt x="17" y="25"/>
                    <a:pt x="17" y="25"/>
                  </a:cubicBezTo>
                  <a:cubicBezTo>
                    <a:pt x="17" y="25"/>
                    <a:pt x="18" y="25"/>
                    <a:pt x="18" y="25"/>
                  </a:cubicBezTo>
                  <a:cubicBezTo>
                    <a:pt x="18" y="25"/>
                    <a:pt x="18" y="25"/>
                    <a:pt x="18" y="24"/>
                  </a:cubicBezTo>
                  <a:cubicBezTo>
                    <a:pt x="18" y="24"/>
                    <a:pt x="17" y="24"/>
                    <a:pt x="17" y="24"/>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77" name="Freeform 1092"/>
            <p:cNvSpPr>
              <a:spLocks/>
            </p:cNvSpPr>
            <p:nvPr/>
          </p:nvSpPr>
          <p:spPr bwMode="auto">
            <a:xfrm>
              <a:off x="8506450" y="4410893"/>
              <a:ext cx="318690" cy="698921"/>
            </a:xfrm>
            <a:custGeom>
              <a:avLst/>
              <a:gdLst>
                <a:gd name="T0" fmla="*/ 34 w 34"/>
                <a:gd name="T1" fmla="*/ 52 h 75"/>
                <a:gd name="T2" fmla="*/ 32 w 34"/>
                <a:gd name="T3" fmla="*/ 46 h 75"/>
                <a:gd name="T4" fmla="*/ 30 w 34"/>
                <a:gd name="T5" fmla="*/ 40 h 75"/>
                <a:gd name="T6" fmla="*/ 28 w 34"/>
                <a:gd name="T7" fmla="*/ 37 h 75"/>
                <a:gd name="T8" fmla="*/ 27 w 34"/>
                <a:gd name="T9" fmla="*/ 37 h 75"/>
                <a:gd name="T10" fmla="*/ 25 w 34"/>
                <a:gd name="T11" fmla="*/ 35 h 75"/>
                <a:gd name="T12" fmla="*/ 22 w 34"/>
                <a:gd name="T13" fmla="*/ 32 h 75"/>
                <a:gd name="T14" fmla="*/ 19 w 34"/>
                <a:gd name="T15" fmla="*/ 26 h 75"/>
                <a:gd name="T16" fmla="*/ 16 w 34"/>
                <a:gd name="T17" fmla="*/ 21 h 75"/>
                <a:gd name="T18" fmla="*/ 17 w 34"/>
                <a:gd name="T19" fmla="*/ 17 h 75"/>
                <a:gd name="T20" fmla="*/ 18 w 34"/>
                <a:gd name="T21" fmla="*/ 12 h 75"/>
                <a:gd name="T22" fmla="*/ 21 w 34"/>
                <a:gd name="T23" fmla="*/ 11 h 75"/>
                <a:gd name="T24" fmla="*/ 23 w 34"/>
                <a:gd name="T25" fmla="*/ 9 h 75"/>
                <a:gd name="T26" fmla="*/ 18 w 34"/>
                <a:gd name="T27" fmla="*/ 7 h 75"/>
                <a:gd name="T28" fmla="*/ 15 w 34"/>
                <a:gd name="T29" fmla="*/ 2 h 75"/>
                <a:gd name="T30" fmla="*/ 9 w 34"/>
                <a:gd name="T31" fmla="*/ 1 h 75"/>
                <a:gd name="T32" fmla="*/ 6 w 34"/>
                <a:gd name="T33" fmla="*/ 3 h 75"/>
                <a:gd name="T34" fmla="*/ 3 w 34"/>
                <a:gd name="T35" fmla="*/ 5 h 75"/>
                <a:gd name="T36" fmla="*/ 0 w 34"/>
                <a:gd name="T37" fmla="*/ 5 h 75"/>
                <a:gd name="T38" fmla="*/ 3 w 34"/>
                <a:gd name="T39" fmla="*/ 8 h 75"/>
                <a:gd name="T40" fmla="*/ 5 w 34"/>
                <a:gd name="T41" fmla="*/ 12 h 75"/>
                <a:gd name="T42" fmla="*/ 7 w 34"/>
                <a:gd name="T43" fmla="*/ 12 h 75"/>
                <a:gd name="T44" fmla="*/ 11 w 34"/>
                <a:gd name="T45" fmla="*/ 14 h 75"/>
                <a:gd name="T46" fmla="*/ 12 w 34"/>
                <a:gd name="T47" fmla="*/ 16 h 75"/>
                <a:gd name="T48" fmla="*/ 12 w 34"/>
                <a:gd name="T49" fmla="*/ 19 h 75"/>
                <a:gd name="T50" fmla="*/ 10 w 34"/>
                <a:gd name="T51" fmla="*/ 21 h 75"/>
                <a:gd name="T52" fmla="*/ 14 w 34"/>
                <a:gd name="T53" fmla="*/ 23 h 75"/>
                <a:gd name="T54" fmla="*/ 16 w 34"/>
                <a:gd name="T55" fmla="*/ 27 h 75"/>
                <a:gd name="T56" fmla="*/ 18 w 34"/>
                <a:gd name="T57" fmla="*/ 30 h 75"/>
                <a:gd name="T58" fmla="*/ 21 w 34"/>
                <a:gd name="T59" fmla="*/ 34 h 75"/>
                <a:gd name="T60" fmla="*/ 22 w 34"/>
                <a:gd name="T61" fmla="*/ 34 h 75"/>
                <a:gd name="T62" fmla="*/ 24 w 34"/>
                <a:gd name="T63" fmla="*/ 36 h 75"/>
                <a:gd name="T64" fmla="*/ 24 w 34"/>
                <a:gd name="T65" fmla="*/ 39 h 75"/>
                <a:gd name="T66" fmla="*/ 26 w 34"/>
                <a:gd name="T67" fmla="*/ 40 h 75"/>
                <a:gd name="T68" fmla="*/ 26 w 34"/>
                <a:gd name="T69" fmla="*/ 43 h 75"/>
                <a:gd name="T70" fmla="*/ 25 w 34"/>
                <a:gd name="T71" fmla="*/ 47 h 75"/>
                <a:gd name="T72" fmla="*/ 26 w 34"/>
                <a:gd name="T73" fmla="*/ 56 h 75"/>
                <a:gd name="T74" fmla="*/ 22 w 34"/>
                <a:gd name="T75" fmla="*/ 59 h 75"/>
                <a:gd name="T76" fmla="*/ 22 w 34"/>
                <a:gd name="T77" fmla="*/ 62 h 75"/>
                <a:gd name="T78" fmla="*/ 19 w 34"/>
                <a:gd name="T79" fmla="*/ 63 h 75"/>
                <a:gd name="T80" fmla="*/ 16 w 34"/>
                <a:gd name="T81" fmla="*/ 66 h 75"/>
                <a:gd name="T82" fmla="*/ 18 w 34"/>
                <a:gd name="T83" fmla="*/ 66 h 75"/>
                <a:gd name="T84" fmla="*/ 21 w 34"/>
                <a:gd name="T85" fmla="*/ 66 h 75"/>
                <a:gd name="T86" fmla="*/ 18 w 34"/>
                <a:gd name="T87" fmla="*/ 69 h 75"/>
                <a:gd name="T88" fmla="*/ 17 w 34"/>
                <a:gd name="T89" fmla="*/ 73 h 75"/>
                <a:gd name="T90" fmla="*/ 18 w 34"/>
                <a:gd name="T91" fmla="*/ 75 h 75"/>
                <a:gd name="T92" fmla="*/ 21 w 34"/>
                <a:gd name="T93" fmla="*/ 72 h 75"/>
                <a:gd name="T94" fmla="*/ 22 w 34"/>
                <a:gd name="T95" fmla="*/ 69 h 75"/>
                <a:gd name="T96" fmla="*/ 24 w 34"/>
                <a:gd name="T97" fmla="*/ 68 h 75"/>
                <a:gd name="T98" fmla="*/ 25 w 34"/>
                <a:gd name="T99" fmla="*/ 67 h 75"/>
                <a:gd name="T100" fmla="*/ 26 w 34"/>
                <a:gd name="T101" fmla="*/ 65 h 75"/>
                <a:gd name="T102" fmla="*/ 29 w 34"/>
                <a:gd name="T103" fmla="*/ 64 h 75"/>
                <a:gd name="T104" fmla="*/ 33 w 34"/>
                <a:gd name="T105" fmla="*/ 61 h 75"/>
                <a:gd name="T106" fmla="*/ 34 w 34"/>
                <a:gd name="T107" fmla="*/ 59 h 75"/>
                <a:gd name="T108" fmla="*/ 34 w 34"/>
                <a:gd name="T109" fmla="*/ 5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 h="75">
                  <a:moveTo>
                    <a:pt x="34" y="57"/>
                  </a:moveTo>
                  <a:cubicBezTo>
                    <a:pt x="34" y="57"/>
                    <a:pt x="34" y="56"/>
                    <a:pt x="34" y="56"/>
                  </a:cubicBezTo>
                  <a:cubicBezTo>
                    <a:pt x="34" y="56"/>
                    <a:pt x="34" y="56"/>
                    <a:pt x="34" y="55"/>
                  </a:cubicBezTo>
                  <a:cubicBezTo>
                    <a:pt x="34" y="55"/>
                    <a:pt x="34" y="55"/>
                    <a:pt x="34" y="55"/>
                  </a:cubicBezTo>
                  <a:cubicBezTo>
                    <a:pt x="34" y="54"/>
                    <a:pt x="34" y="54"/>
                    <a:pt x="34" y="53"/>
                  </a:cubicBezTo>
                  <a:cubicBezTo>
                    <a:pt x="34" y="53"/>
                    <a:pt x="34" y="53"/>
                    <a:pt x="34" y="53"/>
                  </a:cubicBezTo>
                  <a:cubicBezTo>
                    <a:pt x="34" y="52"/>
                    <a:pt x="34" y="52"/>
                    <a:pt x="34" y="52"/>
                  </a:cubicBezTo>
                  <a:cubicBezTo>
                    <a:pt x="34" y="52"/>
                    <a:pt x="33" y="51"/>
                    <a:pt x="33" y="51"/>
                  </a:cubicBezTo>
                  <a:cubicBezTo>
                    <a:pt x="33" y="51"/>
                    <a:pt x="33" y="50"/>
                    <a:pt x="33" y="50"/>
                  </a:cubicBezTo>
                  <a:cubicBezTo>
                    <a:pt x="33" y="50"/>
                    <a:pt x="33" y="49"/>
                    <a:pt x="33" y="49"/>
                  </a:cubicBezTo>
                  <a:cubicBezTo>
                    <a:pt x="33" y="49"/>
                    <a:pt x="33" y="49"/>
                    <a:pt x="33" y="49"/>
                  </a:cubicBezTo>
                  <a:cubicBezTo>
                    <a:pt x="33" y="49"/>
                    <a:pt x="33" y="48"/>
                    <a:pt x="33" y="48"/>
                  </a:cubicBezTo>
                  <a:cubicBezTo>
                    <a:pt x="33" y="48"/>
                    <a:pt x="33" y="48"/>
                    <a:pt x="33" y="47"/>
                  </a:cubicBezTo>
                  <a:cubicBezTo>
                    <a:pt x="33" y="47"/>
                    <a:pt x="33" y="47"/>
                    <a:pt x="32" y="46"/>
                  </a:cubicBezTo>
                  <a:cubicBezTo>
                    <a:pt x="32" y="46"/>
                    <a:pt x="32" y="45"/>
                    <a:pt x="32" y="45"/>
                  </a:cubicBezTo>
                  <a:cubicBezTo>
                    <a:pt x="32" y="45"/>
                    <a:pt x="32" y="44"/>
                    <a:pt x="31" y="43"/>
                  </a:cubicBezTo>
                  <a:cubicBezTo>
                    <a:pt x="31" y="43"/>
                    <a:pt x="31" y="43"/>
                    <a:pt x="31" y="42"/>
                  </a:cubicBezTo>
                  <a:cubicBezTo>
                    <a:pt x="31" y="42"/>
                    <a:pt x="30" y="42"/>
                    <a:pt x="30" y="42"/>
                  </a:cubicBezTo>
                  <a:cubicBezTo>
                    <a:pt x="30" y="42"/>
                    <a:pt x="30" y="41"/>
                    <a:pt x="30" y="41"/>
                  </a:cubicBezTo>
                  <a:cubicBezTo>
                    <a:pt x="30" y="41"/>
                    <a:pt x="30" y="40"/>
                    <a:pt x="30" y="40"/>
                  </a:cubicBezTo>
                  <a:cubicBezTo>
                    <a:pt x="30" y="40"/>
                    <a:pt x="30" y="40"/>
                    <a:pt x="30" y="40"/>
                  </a:cubicBezTo>
                  <a:cubicBezTo>
                    <a:pt x="30" y="40"/>
                    <a:pt x="29" y="40"/>
                    <a:pt x="29" y="39"/>
                  </a:cubicBezTo>
                  <a:cubicBezTo>
                    <a:pt x="29" y="39"/>
                    <a:pt x="29" y="39"/>
                    <a:pt x="29" y="39"/>
                  </a:cubicBezTo>
                  <a:cubicBezTo>
                    <a:pt x="29" y="39"/>
                    <a:pt x="29" y="38"/>
                    <a:pt x="29" y="38"/>
                  </a:cubicBezTo>
                  <a:cubicBezTo>
                    <a:pt x="29" y="38"/>
                    <a:pt x="29" y="38"/>
                    <a:pt x="28" y="38"/>
                  </a:cubicBezTo>
                  <a:cubicBezTo>
                    <a:pt x="28" y="38"/>
                    <a:pt x="28" y="38"/>
                    <a:pt x="28" y="38"/>
                  </a:cubicBezTo>
                  <a:cubicBezTo>
                    <a:pt x="28" y="38"/>
                    <a:pt x="28" y="37"/>
                    <a:pt x="28" y="37"/>
                  </a:cubicBezTo>
                  <a:cubicBezTo>
                    <a:pt x="28" y="37"/>
                    <a:pt x="28" y="37"/>
                    <a:pt x="28" y="37"/>
                  </a:cubicBezTo>
                  <a:cubicBezTo>
                    <a:pt x="28" y="37"/>
                    <a:pt x="28" y="37"/>
                    <a:pt x="28" y="37"/>
                  </a:cubicBezTo>
                  <a:cubicBezTo>
                    <a:pt x="28" y="36"/>
                    <a:pt x="28" y="36"/>
                    <a:pt x="28" y="36"/>
                  </a:cubicBezTo>
                  <a:cubicBezTo>
                    <a:pt x="28" y="36"/>
                    <a:pt x="28" y="36"/>
                    <a:pt x="28" y="36"/>
                  </a:cubicBezTo>
                  <a:cubicBezTo>
                    <a:pt x="28" y="36"/>
                    <a:pt x="28" y="36"/>
                    <a:pt x="28" y="36"/>
                  </a:cubicBezTo>
                  <a:cubicBezTo>
                    <a:pt x="27" y="36"/>
                    <a:pt x="27" y="36"/>
                    <a:pt x="27" y="36"/>
                  </a:cubicBezTo>
                  <a:cubicBezTo>
                    <a:pt x="27" y="36"/>
                    <a:pt x="27" y="37"/>
                    <a:pt x="27" y="37"/>
                  </a:cubicBezTo>
                  <a:cubicBezTo>
                    <a:pt x="27" y="37"/>
                    <a:pt x="27" y="37"/>
                    <a:pt x="27" y="37"/>
                  </a:cubicBezTo>
                  <a:cubicBezTo>
                    <a:pt x="27" y="36"/>
                    <a:pt x="27" y="36"/>
                    <a:pt x="27" y="36"/>
                  </a:cubicBezTo>
                  <a:cubicBezTo>
                    <a:pt x="27" y="36"/>
                    <a:pt x="26" y="36"/>
                    <a:pt x="26" y="36"/>
                  </a:cubicBezTo>
                  <a:cubicBezTo>
                    <a:pt x="26" y="36"/>
                    <a:pt x="26" y="35"/>
                    <a:pt x="26" y="35"/>
                  </a:cubicBezTo>
                  <a:cubicBezTo>
                    <a:pt x="26" y="35"/>
                    <a:pt x="26" y="35"/>
                    <a:pt x="26" y="35"/>
                  </a:cubicBezTo>
                  <a:cubicBezTo>
                    <a:pt x="26" y="35"/>
                    <a:pt x="26" y="35"/>
                    <a:pt x="26" y="35"/>
                  </a:cubicBezTo>
                  <a:cubicBezTo>
                    <a:pt x="26" y="35"/>
                    <a:pt x="25" y="35"/>
                    <a:pt x="25" y="35"/>
                  </a:cubicBezTo>
                  <a:cubicBezTo>
                    <a:pt x="25" y="35"/>
                    <a:pt x="25" y="35"/>
                    <a:pt x="25" y="35"/>
                  </a:cubicBezTo>
                  <a:cubicBezTo>
                    <a:pt x="25" y="35"/>
                    <a:pt x="24" y="35"/>
                    <a:pt x="24" y="35"/>
                  </a:cubicBezTo>
                  <a:cubicBezTo>
                    <a:pt x="24" y="35"/>
                    <a:pt x="24" y="35"/>
                    <a:pt x="24" y="34"/>
                  </a:cubicBezTo>
                  <a:cubicBezTo>
                    <a:pt x="24" y="34"/>
                    <a:pt x="24" y="34"/>
                    <a:pt x="24" y="34"/>
                  </a:cubicBezTo>
                  <a:cubicBezTo>
                    <a:pt x="24" y="34"/>
                    <a:pt x="24" y="33"/>
                    <a:pt x="24" y="33"/>
                  </a:cubicBezTo>
                  <a:cubicBezTo>
                    <a:pt x="24" y="33"/>
                    <a:pt x="24" y="32"/>
                    <a:pt x="23" y="32"/>
                  </a:cubicBezTo>
                  <a:cubicBezTo>
                    <a:pt x="23" y="32"/>
                    <a:pt x="23" y="32"/>
                    <a:pt x="23" y="32"/>
                  </a:cubicBezTo>
                  <a:cubicBezTo>
                    <a:pt x="22" y="32"/>
                    <a:pt x="22" y="32"/>
                    <a:pt x="22" y="32"/>
                  </a:cubicBezTo>
                  <a:cubicBezTo>
                    <a:pt x="22" y="31"/>
                    <a:pt x="22" y="31"/>
                    <a:pt x="21" y="31"/>
                  </a:cubicBezTo>
                  <a:cubicBezTo>
                    <a:pt x="21" y="31"/>
                    <a:pt x="21" y="30"/>
                    <a:pt x="21" y="30"/>
                  </a:cubicBezTo>
                  <a:cubicBezTo>
                    <a:pt x="21" y="30"/>
                    <a:pt x="21" y="29"/>
                    <a:pt x="20" y="29"/>
                  </a:cubicBezTo>
                  <a:cubicBezTo>
                    <a:pt x="20" y="29"/>
                    <a:pt x="20" y="29"/>
                    <a:pt x="20" y="29"/>
                  </a:cubicBezTo>
                  <a:cubicBezTo>
                    <a:pt x="20" y="29"/>
                    <a:pt x="20" y="29"/>
                    <a:pt x="20" y="28"/>
                  </a:cubicBezTo>
                  <a:cubicBezTo>
                    <a:pt x="20" y="28"/>
                    <a:pt x="20" y="28"/>
                    <a:pt x="20" y="27"/>
                  </a:cubicBezTo>
                  <a:cubicBezTo>
                    <a:pt x="19" y="27"/>
                    <a:pt x="19" y="27"/>
                    <a:pt x="19" y="26"/>
                  </a:cubicBezTo>
                  <a:cubicBezTo>
                    <a:pt x="18" y="26"/>
                    <a:pt x="18" y="26"/>
                    <a:pt x="18" y="25"/>
                  </a:cubicBezTo>
                  <a:cubicBezTo>
                    <a:pt x="17" y="25"/>
                    <a:pt x="17" y="25"/>
                    <a:pt x="17" y="24"/>
                  </a:cubicBezTo>
                  <a:cubicBezTo>
                    <a:pt x="17" y="24"/>
                    <a:pt x="16" y="24"/>
                    <a:pt x="16" y="24"/>
                  </a:cubicBezTo>
                  <a:cubicBezTo>
                    <a:pt x="16" y="23"/>
                    <a:pt x="16" y="23"/>
                    <a:pt x="16" y="23"/>
                  </a:cubicBezTo>
                  <a:cubicBezTo>
                    <a:pt x="16" y="23"/>
                    <a:pt x="16" y="23"/>
                    <a:pt x="16" y="22"/>
                  </a:cubicBezTo>
                  <a:cubicBezTo>
                    <a:pt x="16" y="22"/>
                    <a:pt x="16" y="22"/>
                    <a:pt x="16" y="22"/>
                  </a:cubicBezTo>
                  <a:cubicBezTo>
                    <a:pt x="16" y="22"/>
                    <a:pt x="16" y="22"/>
                    <a:pt x="16" y="21"/>
                  </a:cubicBezTo>
                  <a:cubicBezTo>
                    <a:pt x="16" y="21"/>
                    <a:pt x="16" y="21"/>
                    <a:pt x="16" y="21"/>
                  </a:cubicBezTo>
                  <a:cubicBezTo>
                    <a:pt x="16" y="21"/>
                    <a:pt x="16" y="20"/>
                    <a:pt x="16" y="20"/>
                  </a:cubicBezTo>
                  <a:cubicBezTo>
                    <a:pt x="16" y="20"/>
                    <a:pt x="16" y="20"/>
                    <a:pt x="16" y="19"/>
                  </a:cubicBezTo>
                  <a:cubicBezTo>
                    <a:pt x="16" y="19"/>
                    <a:pt x="16" y="19"/>
                    <a:pt x="16" y="18"/>
                  </a:cubicBezTo>
                  <a:cubicBezTo>
                    <a:pt x="16" y="18"/>
                    <a:pt x="16" y="18"/>
                    <a:pt x="16" y="18"/>
                  </a:cubicBezTo>
                  <a:cubicBezTo>
                    <a:pt x="16" y="18"/>
                    <a:pt x="17" y="17"/>
                    <a:pt x="17" y="17"/>
                  </a:cubicBezTo>
                  <a:cubicBezTo>
                    <a:pt x="17" y="17"/>
                    <a:pt x="17" y="17"/>
                    <a:pt x="17" y="17"/>
                  </a:cubicBezTo>
                  <a:cubicBezTo>
                    <a:pt x="17" y="17"/>
                    <a:pt x="18" y="17"/>
                    <a:pt x="18" y="17"/>
                  </a:cubicBezTo>
                  <a:cubicBezTo>
                    <a:pt x="18" y="17"/>
                    <a:pt x="18" y="17"/>
                    <a:pt x="18" y="16"/>
                  </a:cubicBezTo>
                  <a:cubicBezTo>
                    <a:pt x="18" y="16"/>
                    <a:pt x="18" y="16"/>
                    <a:pt x="19" y="16"/>
                  </a:cubicBezTo>
                  <a:cubicBezTo>
                    <a:pt x="19" y="16"/>
                    <a:pt x="19" y="15"/>
                    <a:pt x="19" y="15"/>
                  </a:cubicBezTo>
                  <a:cubicBezTo>
                    <a:pt x="19" y="15"/>
                    <a:pt x="18" y="14"/>
                    <a:pt x="18" y="14"/>
                  </a:cubicBezTo>
                  <a:cubicBezTo>
                    <a:pt x="18" y="14"/>
                    <a:pt x="18" y="14"/>
                    <a:pt x="18" y="13"/>
                  </a:cubicBezTo>
                  <a:cubicBezTo>
                    <a:pt x="18" y="13"/>
                    <a:pt x="18" y="13"/>
                    <a:pt x="18" y="12"/>
                  </a:cubicBezTo>
                  <a:cubicBezTo>
                    <a:pt x="18" y="12"/>
                    <a:pt x="18" y="12"/>
                    <a:pt x="19" y="12"/>
                  </a:cubicBezTo>
                  <a:cubicBezTo>
                    <a:pt x="19" y="12"/>
                    <a:pt x="19" y="12"/>
                    <a:pt x="19" y="12"/>
                  </a:cubicBezTo>
                  <a:cubicBezTo>
                    <a:pt x="19" y="11"/>
                    <a:pt x="19" y="11"/>
                    <a:pt x="19" y="11"/>
                  </a:cubicBezTo>
                  <a:cubicBezTo>
                    <a:pt x="19" y="11"/>
                    <a:pt x="20" y="11"/>
                    <a:pt x="20" y="11"/>
                  </a:cubicBezTo>
                  <a:cubicBezTo>
                    <a:pt x="20" y="11"/>
                    <a:pt x="20" y="11"/>
                    <a:pt x="20" y="11"/>
                  </a:cubicBezTo>
                  <a:cubicBezTo>
                    <a:pt x="20" y="11"/>
                    <a:pt x="21" y="11"/>
                    <a:pt x="21" y="11"/>
                  </a:cubicBezTo>
                  <a:cubicBezTo>
                    <a:pt x="21" y="11"/>
                    <a:pt x="21" y="11"/>
                    <a:pt x="21" y="11"/>
                  </a:cubicBezTo>
                  <a:cubicBezTo>
                    <a:pt x="21" y="11"/>
                    <a:pt x="21" y="11"/>
                    <a:pt x="22" y="11"/>
                  </a:cubicBezTo>
                  <a:cubicBezTo>
                    <a:pt x="22" y="10"/>
                    <a:pt x="22" y="10"/>
                    <a:pt x="22" y="10"/>
                  </a:cubicBezTo>
                  <a:cubicBezTo>
                    <a:pt x="22" y="10"/>
                    <a:pt x="22" y="10"/>
                    <a:pt x="22" y="10"/>
                  </a:cubicBezTo>
                  <a:cubicBezTo>
                    <a:pt x="22" y="10"/>
                    <a:pt x="23" y="10"/>
                    <a:pt x="23" y="10"/>
                  </a:cubicBezTo>
                  <a:cubicBezTo>
                    <a:pt x="23" y="10"/>
                    <a:pt x="23" y="10"/>
                    <a:pt x="23" y="10"/>
                  </a:cubicBezTo>
                  <a:cubicBezTo>
                    <a:pt x="23" y="10"/>
                    <a:pt x="23" y="9"/>
                    <a:pt x="23" y="9"/>
                  </a:cubicBezTo>
                  <a:cubicBezTo>
                    <a:pt x="23" y="9"/>
                    <a:pt x="23" y="9"/>
                    <a:pt x="23" y="9"/>
                  </a:cubicBezTo>
                  <a:cubicBezTo>
                    <a:pt x="23" y="9"/>
                    <a:pt x="23" y="9"/>
                    <a:pt x="23" y="9"/>
                  </a:cubicBezTo>
                  <a:cubicBezTo>
                    <a:pt x="23" y="9"/>
                    <a:pt x="22" y="9"/>
                    <a:pt x="22" y="9"/>
                  </a:cubicBezTo>
                  <a:cubicBezTo>
                    <a:pt x="22" y="9"/>
                    <a:pt x="21" y="9"/>
                    <a:pt x="21" y="9"/>
                  </a:cubicBezTo>
                  <a:cubicBezTo>
                    <a:pt x="21" y="8"/>
                    <a:pt x="20" y="8"/>
                    <a:pt x="20" y="8"/>
                  </a:cubicBezTo>
                  <a:cubicBezTo>
                    <a:pt x="20" y="8"/>
                    <a:pt x="20" y="8"/>
                    <a:pt x="19" y="8"/>
                  </a:cubicBezTo>
                  <a:cubicBezTo>
                    <a:pt x="19" y="8"/>
                    <a:pt x="19" y="7"/>
                    <a:pt x="19" y="7"/>
                  </a:cubicBezTo>
                  <a:cubicBezTo>
                    <a:pt x="19" y="7"/>
                    <a:pt x="18" y="7"/>
                    <a:pt x="18" y="7"/>
                  </a:cubicBezTo>
                  <a:cubicBezTo>
                    <a:pt x="18" y="7"/>
                    <a:pt x="17" y="6"/>
                    <a:pt x="17" y="6"/>
                  </a:cubicBezTo>
                  <a:cubicBezTo>
                    <a:pt x="17" y="6"/>
                    <a:pt x="17" y="6"/>
                    <a:pt x="17" y="5"/>
                  </a:cubicBezTo>
                  <a:cubicBezTo>
                    <a:pt x="17" y="5"/>
                    <a:pt x="17" y="5"/>
                    <a:pt x="17" y="5"/>
                  </a:cubicBezTo>
                  <a:cubicBezTo>
                    <a:pt x="17" y="4"/>
                    <a:pt x="17" y="4"/>
                    <a:pt x="17" y="4"/>
                  </a:cubicBezTo>
                  <a:cubicBezTo>
                    <a:pt x="17" y="4"/>
                    <a:pt x="17" y="3"/>
                    <a:pt x="17" y="3"/>
                  </a:cubicBezTo>
                  <a:cubicBezTo>
                    <a:pt x="17" y="3"/>
                    <a:pt x="17" y="3"/>
                    <a:pt x="17" y="2"/>
                  </a:cubicBezTo>
                  <a:cubicBezTo>
                    <a:pt x="16" y="2"/>
                    <a:pt x="16" y="2"/>
                    <a:pt x="15" y="2"/>
                  </a:cubicBezTo>
                  <a:cubicBezTo>
                    <a:pt x="15" y="2"/>
                    <a:pt x="15" y="2"/>
                    <a:pt x="14" y="2"/>
                  </a:cubicBezTo>
                  <a:cubicBezTo>
                    <a:pt x="14" y="2"/>
                    <a:pt x="14" y="2"/>
                    <a:pt x="14" y="2"/>
                  </a:cubicBezTo>
                  <a:cubicBezTo>
                    <a:pt x="13" y="2"/>
                    <a:pt x="13" y="2"/>
                    <a:pt x="13" y="2"/>
                  </a:cubicBezTo>
                  <a:cubicBezTo>
                    <a:pt x="12" y="1"/>
                    <a:pt x="12" y="1"/>
                    <a:pt x="11" y="0"/>
                  </a:cubicBezTo>
                  <a:cubicBezTo>
                    <a:pt x="11" y="0"/>
                    <a:pt x="11" y="0"/>
                    <a:pt x="11" y="0"/>
                  </a:cubicBezTo>
                  <a:cubicBezTo>
                    <a:pt x="10" y="0"/>
                    <a:pt x="10" y="0"/>
                    <a:pt x="9" y="1"/>
                  </a:cubicBezTo>
                  <a:cubicBezTo>
                    <a:pt x="9" y="1"/>
                    <a:pt x="9" y="1"/>
                    <a:pt x="9" y="1"/>
                  </a:cubicBezTo>
                  <a:cubicBezTo>
                    <a:pt x="9" y="1"/>
                    <a:pt x="10" y="2"/>
                    <a:pt x="9" y="2"/>
                  </a:cubicBezTo>
                  <a:cubicBezTo>
                    <a:pt x="9" y="2"/>
                    <a:pt x="9" y="2"/>
                    <a:pt x="9" y="3"/>
                  </a:cubicBezTo>
                  <a:cubicBezTo>
                    <a:pt x="9" y="3"/>
                    <a:pt x="8" y="3"/>
                    <a:pt x="8" y="3"/>
                  </a:cubicBezTo>
                  <a:cubicBezTo>
                    <a:pt x="8" y="3"/>
                    <a:pt x="8" y="3"/>
                    <a:pt x="8" y="3"/>
                  </a:cubicBezTo>
                  <a:cubicBezTo>
                    <a:pt x="7" y="3"/>
                    <a:pt x="7" y="3"/>
                    <a:pt x="7" y="3"/>
                  </a:cubicBezTo>
                  <a:cubicBezTo>
                    <a:pt x="7" y="3"/>
                    <a:pt x="7" y="3"/>
                    <a:pt x="6" y="3"/>
                  </a:cubicBezTo>
                  <a:cubicBezTo>
                    <a:pt x="6" y="3"/>
                    <a:pt x="6" y="3"/>
                    <a:pt x="6" y="3"/>
                  </a:cubicBezTo>
                  <a:cubicBezTo>
                    <a:pt x="6" y="3"/>
                    <a:pt x="5" y="3"/>
                    <a:pt x="5" y="3"/>
                  </a:cubicBezTo>
                  <a:cubicBezTo>
                    <a:pt x="5" y="3"/>
                    <a:pt x="5" y="4"/>
                    <a:pt x="5" y="4"/>
                  </a:cubicBezTo>
                  <a:cubicBezTo>
                    <a:pt x="4" y="4"/>
                    <a:pt x="4" y="3"/>
                    <a:pt x="4" y="3"/>
                  </a:cubicBezTo>
                  <a:cubicBezTo>
                    <a:pt x="4" y="3"/>
                    <a:pt x="3" y="3"/>
                    <a:pt x="3" y="3"/>
                  </a:cubicBezTo>
                  <a:cubicBezTo>
                    <a:pt x="3" y="3"/>
                    <a:pt x="3" y="4"/>
                    <a:pt x="3" y="4"/>
                  </a:cubicBezTo>
                  <a:cubicBezTo>
                    <a:pt x="3" y="4"/>
                    <a:pt x="3" y="4"/>
                    <a:pt x="3" y="4"/>
                  </a:cubicBezTo>
                  <a:cubicBezTo>
                    <a:pt x="3" y="4"/>
                    <a:pt x="3" y="5"/>
                    <a:pt x="3" y="5"/>
                  </a:cubicBezTo>
                  <a:cubicBezTo>
                    <a:pt x="2" y="5"/>
                    <a:pt x="2" y="5"/>
                    <a:pt x="2" y="5"/>
                  </a:cubicBezTo>
                  <a:cubicBezTo>
                    <a:pt x="2" y="5"/>
                    <a:pt x="2" y="4"/>
                    <a:pt x="2" y="4"/>
                  </a:cubicBezTo>
                  <a:cubicBezTo>
                    <a:pt x="1" y="4"/>
                    <a:pt x="1" y="4"/>
                    <a:pt x="1" y="4"/>
                  </a:cubicBezTo>
                  <a:cubicBezTo>
                    <a:pt x="1" y="4"/>
                    <a:pt x="1" y="4"/>
                    <a:pt x="0" y="4"/>
                  </a:cubicBezTo>
                  <a:cubicBezTo>
                    <a:pt x="0" y="4"/>
                    <a:pt x="0" y="4"/>
                    <a:pt x="0" y="4"/>
                  </a:cubicBezTo>
                  <a:cubicBezTo>
                    <a:pt x="0" y="4"/>
                    <a:pt x="0" y="4"/>
                    <a:pt x="0" y="5"/>
                  </a:cubicBezTo>
                  <a:cubicBezTo>
                    <a:pt x="0" y="5"/>
                    <a:pt x="0" y="5"/>
                    <a:pt x="0" y="5"/>
                  </a:cubicBezTo>
                  <a:cubicBezTo>
                    <a:pt x="0" y="5"/>
                    <a:pt x="0" y="5"/>
                    <a:pt x="1" y="5"/>
                  </a:cubicBezTo>
                  <a:cubicBezTo>
                    <a:pt x="1" y="6"/>
                    <a:pt x="1" y="6"/>
                    <a:pt x="1" y="6"/>
                  </a:cubicBezTo>
                  <a:cubicBezTo>
                    <a:pt x="1" y="6"/>
                    <a:pt x="1" y="7"/>
                    <a:pt x="2" y="7"/>
                  </a:cubicBezTo>
                  <a:cubicBezTo>
                    <a:pt x="2" y="7"/>
                    <a:pt x="2" y="7"/>
                    <a:pt x="2" y="7"/>
                  </a:cubicBezTo>
                  <a:cubicBezTo>
                    <a:pt x="2" y="7"/>
                    <a:pt x="2" y="7"/>
                    <a:pt x="2" y="7"/>
                  </a:cubicBezTo>
                  <a:cubicBezTo>
                    <a:pt x="2" y="7"/>
                    <a:pt x="2" y="7"/>
                    <a:pt x="2" y="7"/>
                  </a:cubicBezTo>
                  <a:cubicBezTo>
                    <a:pt x="3" y="7"/>
                    <a:pt x="3" y="8"/>
                    <a:pt x="3" y="8"/>
                  </a:cubicBezTo>
                  <a:cubicBezTo>
                    <a:pt x="3" y="8"/>
                    <a:pt x="3" y="8"/>
                    <a:pt x="4" y="9"/>
                  </a:cubicBezTo>
                  <a:cubicBezTo>
                    <a:pt x="4" y="9"/>
                    <a:pt x="4" y="9"/>
                    <a:pt x="4" y="9"/>
                  </a:cubicBezTo>
                  <a:cubicBezTo>
                    <a:pt x="4" y="9"/>
                    <a:pt x="4" y="10"/>
                    <a:pt x="4" y="10"/>
                  </a:cubicBezTo>
                  <a:cubicBezTo>
                    <a:pt x="4" y="10"/>
                    <a:pt x="4" y="10"/>
                    <a:pt x="4" y="10"/>
                  </a:cubicBezTo>
                  <a:cubicBezTo>
                    <a:pt x="4" y="10"/>
                    <a:pt x="4" y="11"/>
                    <a:pt x="4" y="11"/>
                  </a:cubicBezTo>
                  <a:cubicBezTo>
                    <a:pt x="4" y="11"/>
                    <a:pt x="5" y="11"/>
                    <a:pt x="5" y="12"/>
                  </a:cubicBezTo>
                  <a:cubicBezTo>
                    <a:pt x="5" y="12"/>
                    <a:pt x="5" y="12"/>
                    <a:pt x="5" y="12"/>
                  </a:cubicBezTo>
                  <a:cubicBezTo>
                    <a:pt x="5" y="12"/>
                    <a:pt x="6" y="13"/>
                    <a:pt x="6" y="13"/>
                  </a:cubicBezTo>
                  <a:cubicBezTo>
                    <a:pt x="6" y="13"/>
                    <a:pt x="6" y="13"/>
                    <a:pt x="6" y="13"/>
                  </a:cubicBezTo>
                  <a:cubicBezTo>
                    <a:pt x="6" y="13"/>
                    <a:pt x="6" y="13"/>
                    <a:pt x="6" y="13"/>
                  </a:cubicBezTo>
                  <a:cubicBezTo>
                    <a:pt x="6" y="13"/>
                    <a:pt x="6" y="13"/>
                    <a:pt x="6" y="13"/>
                  </a:cubicBezTo>
                  <a:cubicBezTo>
                    <a:pt x="6" y="13"/>
                    <a:pt x="6" y="13"/>
                    <a:pt x="6" y="13"/>
                  </a:cubicBezTo>
                  <a:cubicBezTo>
                    <a:pt x="7" y="13"/>
                    <a:pt x="7" y="13"/>
                    <a:pt x="7" y="13"/>
                  </a:cubicBezTo>
                  <a:cubicBezTo>
                    <a:pt x="7" y="13"/>
                    <a:pt x="7" y="12"/>
                    <a:pt x="7" y="12"/>
                  </a:cubicBezTo>
                  <a:cubicBezTo>
                    <a:pt x="7" y="12"/>
                    <a:pt x="8" y="12"/>
                    <a:pt x="8" y="12"/>
                  </a:cubicBezTo>
                  <a:cubicBezTo>
                    <a:pt x="8" y="12"/>
                    <a:pt x="9" y="12"/>
                    <a:pt x="9" y="12"/>
                  </a:cubicBezTo>
                  <a:cubicBezTo>
                    <a:pt x="9" y="12"/>
                    <a:pt x="10" y="12"/>
                    <a:pt x="10" y="12"/>
                  </a:cubicBezTo>
                  <a:cubicBezTo>
                    <a:pt x="10" y="12"/>
                    <a:pt x="10" y="13"/>
                    <a:pt x="11" y="13"/>
                  </a:cubicBezTo>
                  <a:cubicBezTo>
                    <a:pt x="11" y="13"/>
                    <a:pt x="11" y="13"/>
                    <a:pt x="11" y="14"/>
                  </a:cubicBezTo>
                  <a:cubicBezTo>
                    <a:pt x="11" y="14"/>
                    <a:pt x="11" y="14"/>
                    <a:pt x="11" y="14"/>
                  </a:cubicBezTo>
                  <a:cubicBezTo>
                    <a:pt x="11" y="14"/>
                    <a:pt x="11" y="14"/>
                    <a:pt x="11" y="14"/>
                  </a:cubicBezTo>
                  <a:cubicBezTo>
                    <a:pt x="11" y="14"/>
                    <a:pt x="11" y="14"/>
                    <a:pt x="11" y="14"/>
                  </a:cubicBezTo>
                  <a:cubicBezTo>
                    <a:pt x="12" y="15"/>
                    <a:pt x="12" y="15"/>
                    <a:pt x="12" y="15"/>
                  </a:cubicBezTo>
                  <a:cubicBezTo>
                    <a:pt x="12" y="15"/>
                    <a:pt x="12" y="15"/>
                    <a:pt x="12" y="15"/>
                  </a:cubicBezTo>
                  <a:cubicBezTo>
                    <a:pt x="12" y="15"/>
                    <a:pt x="12" y="15"/>
                    <a:pt x="12" y="15"/>
                  </a:cubicBezTo>
                  <a:cubicBezTo>
                    <a:pt x="12" y="16"/>
                    <a:pt x="12" y="16"/>
                    <a:pt x="12" y="16"/>
                  </a:cubicBezTo>
                  <a:cubicBezTo>
                    <a:pt x="12" y="16"/>
                    <a:pt x="12" y="16"/>
                    <a:pt x="12" y="16"/>
                  </a:cubicBezTo>
                  <a:cubicBezTo>
                    <a:pt x="12" y="16"/>
                    <a:pt x="12" y="16"/>
                    <a:pt x="12" y="16"/>
                  </a:cubicBezTo>
                  <a:cubicBezTo>
                    <a:pt x="12" y="16"/>
                    <a:pt x="12" y="16"/>
                    <a:pt x="13" y="16"/>
                  </a:cubicBezTo>
                  <a:cubicBezTo>
                    <a:pt x="13" y="16"/>
                    <a:pt x="13" y="17"/>
                    <a:pt x="13" y="18"/>
                  </a:cubicBezTo>
                  <a:cubicBezTo>
                    <a:pt x="13" y="18"/>
                    <a:pt x="13" y="18"/>
                    <a:pt x="13" y="18"/>
                  </a:cubicBezTo>
                  <a:cubicBezTo>
                    <a:pt x="13" y="19"/>
                    <a:pt x="13" y="19"/>
                    <a:pt x="13" y="19"/>
                  </a:cubicBezTo>
                  <a:cubicBezTo>
                    <a:pt x="13" y="19"/>
                    <a:pt x="13" y="19"/>
                    <a:pt x="12" y="19"/>
                  </a:cubicBezTo>
                  <a:cubicBezTo>
                    <a:pt x="12" y="19"/>
                    <a:pt x="12" y="19"/>
                    <a:pt x="12" y="19"/>
                  </a:cubicBezTo>
                  <a:cubicBezTo>
                    <a:pt x="12" y="19"/>
                    <a:pt x="12" y="19"/>
                    <a:pt x="12" y="19"/>
                  </a:cubicBezTo>
                  <a:cubicBezTo>
                    <a:pt x="12" y="19"/>
                    <a:pt x="12" y="20"/>
                    <a:pt x="12" y="20"/>
                  </a:cubicBezTo>
                  <a:cubicBezTo>
                    <a:pt x="12" y="20"/>
                    <a:pt x="11" y="20"/>
                    <a:pt x="11" y="20"/>
                  </a:cubicBezTo>
                  <a:cubicBezTo>
                    <a:pt x="11" y="20"/>
                    <a:pt x="11" y="21"/>
                    <a:pt x="10" y="21"/>
                  </a:cubicBezTo>
                  <a:cubicBezTo>
                    <a:pt x="10" y="21"/>
                    <a:pt x="10" y="21"/>
                    <a:pt x="10" y="21"/>
                  </a:cubicBezTo>
                  <a:cubicBezTo>
                    <a:pt x="10" y="21"/>
                    <a:pt x="10" y="21"/>
                    <a:pt x="10" y="21"/>
                  </a:cubicBezTo>
                  <a:cubicBezTo>
                    <a:pt x="10" y="21"/>
                    <a:pt x="10" y="21"/>
                    <a:pt x="10" y="21"/>
                  </a:cubicBezTo>
                  <a:cubicBezTo>
                    <a:pt x="10" y="21"/>
                    <a:pt x="10" y="21"/>
                    <a:pt x="10" y="21"/>
                  </a:cubicBezTo>
                  <a:cubicBezTo>
                    <a:pt x="10" y="21"/>
                    <a:pt x="10" y="22"/>
                    <a:pt x="10" y="22"/>
                  </a:cubicBezTo>
                  <a:cubicBezTo>
                    <a:pt x="10" y="22"/>
                    <a:pt x="10" y="22"/>
                    <a:pt x="11" y="22"/>
                  </a:cubicBezTo>
                  <a:cubicBezTo>
                    <a:pt x="11" y="22"/>
                    <a:pt x="11" y="22"/>
                    <a:pt x="11" y="22"/>
                  </a:cubicBezTo>
                  <a:cubicBezTo>
                    <a:pt x="11" y="22"/>
                    <a:pt x="11" y="22"/>
                    <a:pt x="11" y="22"/>
                  </a:cubicBezTo>
                  <a:cubicBezTo>
                    <a:pt x="11" y="22"/>
                    <a:pt x="12" y="22"/>
                    <a:pt x="12" y="22"/>
                  </a:cubicBezTo>
                  <a:cubicBezTo>
                    <a:pt x="12" y="22"/>
                    <a:pt x="13" y="22"/>
                    <a:pt x="13" y="23"/>
                  </a:cubicBezTo>
                  <a:cubicBezTo>
                    <a:pt x="13" y="23"/>
                    <a:pt x="14" y="23"/>
                    <a:pt x="14" y="23"/>
                  </a:cubicBezTo>
                  <a:cubicBezTo>
                    <a:pt x="14" y="24"/>
                    <a:pt x="15" y="24"/>
                    <a:pt x="15" y="25"/>
                  </a:cubicBezTo>
                  <a:cubicBezTo>
                    <a:pt x="15" y="25"/>
                    <a:pt x="15" y="25"/>
                    <a:pt x="15" y="26"/>
                  </a:cubicBezTo>
                  <a:cubicBezTo>
                    <a:pt x="15" y="26"/>
                    <a:pt x="15" y="26"/>
                    <a:pt x="15" y="26"/>
                  </a:cubicBezTo>
                  <a:cubicBezTo>
                    <a:pt x="15" y="26"/>
                    <a:pt x="15" y="26"/>
                    <a:pt x="15" y="26"/>
                  </a:cubicBezTo>
                  <a:cubicBezTo>
                    <a:pt x="15" y="26"/>
                    <a:pt x="15" y="26"/>
                    <a:pt x="15" y="26"/>
                  </a:cubicBezTo>
                  <a:cubicBezTo>
                    <a:pt x="15" y="26"/>
                    <a:pt x="16" y="27"/>
                    <a:pt x="16" y="27"/>
                  </a:cubicBezTo>
                  <a:cubicBezTo>
                    <a:pt x="16" y="27"/>
                    <a:pt x="16" y="27"/>
                    <a:pt x="16" y="27"/>
                  </a:cubicBezTo>
                  <a:cubicBezTo>
                    <a:pt x="16" y="27"/>
                    <a:pt x="17" y="27"/>
                    <a:pt x="17" y="27"/>
                  </a:cubicBezTo>
                  <a:cubicBezTo>
                    <a:pt x="17" y="28"/>
                    <a:pt x="17" y="28"/>
                    <a:pt x="17" y="28"/>
                  </a:cubicBezTo>
                  <a:cubicBezTo>
                    <a:pt x="17" y="28"/>
                    <a:pt x="17" y="28"/>
                    <a:pt x="17" y="29"/>
                  </a:cubicBezTo>
                  <a:cubicBezTo>
                    <a:pt x="17" y="29"/>
                    <a:pt x="17" y="29"/>
                    <a:pt x="17" y="29"/>
                  </a:cubicBezTo>
                  <a:cubicBezTo>
                    <a:pt x="18" y="29"/>
                    <a:pt x="18" y="29"/>
                    <a:pt x="18" y="30"/>
                  </a:cubicBezTo>
                  <a:cubicBezTo>
                    <a:pt x="18" y="30"/>
                    <a:pt x="18" y="30"/>
                    <a:pt x="18" y="30"/>
                  </a:cubicBezTo>
                  <a:cubicBezTo>
                    <a:pt x="18" y="30"/>
                    <a:pt x="18" y="30"/>
                    <a:pt x="18" y="30"/>
                  </a:cubicBezTo>
                  <a:cubicBezTo>
                    <a:pt x="18" y="30"/>
                    <a:pt x="18" y="30"/>
                    <a:pt x="19" y="30"/>
                  </a:cubicBezTo>
                  <a:cubicBezTo>
                    <a:pt x="19" y="30"/>
                    <a:pt x="19" y="30"/>
                    <a:pt x="19" y="30"/>
                  </a:cubicBezTo>
                  <a:cubicBezTo>
                    <a:pt x="19" y="30"/>
                    <a:pt x="19" y="30"/>
                    <a:pt x="20" y="31"/>
                  </a:cubicBezTo>
                  <a:cubicBezTo>
                    <a:pt x="20" y="31"/>
                    <a:pt x="20" y="31"/>
                    <a:pt x="20" y="32"/>
                  </a:cubicBezTo>
                  <a:cubicBezTo>
                    <a:pt x="20" y="32"/>
                    <a:pt x="20" y="32"/>
                    <a:pt x="20" y="33"/>
                  </a:cubicBezTo>
                  <a:cubicBezTo>
                    <a:pt x="20" y="33"/>
                    <a:pt x="20" y="33"/>
                    <a:pt x="20" y="33"/>
                  </a:cubicBezTo>
                  <a:cubicBezTo>
                    <a:pt x="21" y="33"/>
                    <a:pt x="21" y="33"/>
                    <a:pt x="21" y="34"/>
                  </a:cubicBezTo>
                  <a:cubicBezTo>
                    <a:pt x="21" y="34"/>
                    <a:pt x="21" y="34"/>
                    <a:pt x="21" y="34"/>
                  </a:cubicBezTo>
                  <a:cubicBezTo>
                    <a:pt x="21" y="34"/>
                    <a:pt x="21" y="34"/>
                    <a:pt x="21" y="34"/>
                  </a:cubicBezTo>
                  <a:cubicBezTo>
                    <a:pt x="21" y="34"/>
                    <a:pt x="21" y="34"/>
                    <a:pt x="21" y="34"/>
                  </a:cubicBezTo>
                  <a:cubicBezTo>
                    <a:pt x="21" y="34"/>
                    <a:pt x="21" y="34"/>
                    <a:pt x="21" y="34"/>
                  </a:cubicBezTo>
                  <a:cubicBezTo>
                    <a:pt x="21" y="34"/>
                    <a:pt x="21" y="34"/>
                    <a:pt x="21" y="34"/>
                  </a:cubicBezTo>
                  <a:cubicBezTo>
                    <a:pt x="21" y="34"/>
                    <a:pt x="21" y="34"/>
                    <a:pt x="21" y="34"/>
                  </a:cubicBezTo>
                  <a:cubicBezTo>
                    <a:pt x="22" y="34"/>
                    <a:pt x="22" y="34"/>
                    <a:pt x="22" y="34"/>
                  </a:cubicBezTo>
                  <a:cubicBezTo>
                    <a:pt x="22" y="34"/>
                    <a:pt x="22" y="34"/>
                    <a:pt x="22" y="34"/>
                  </a:cubicBezTo>
                  <a:cubicBezTo>
                    <a:pt x="22" y="34"/>
                    <a:pt x="22" y="34"/>
                    <a:pt x="22" y="34"/>
                  </a:cubicBezTo>
                  <a:cubicBezTo>
                    <a:pt x="23" y="34"/>
                    <a:pt x="23" y="35"/>
                    <a:pt x="23" y="35"/>
                  </a:cubicBezTo>
                  <a:cubicBezTo>
                    <a:pt x="23" y="35"/>
                    <a:pt x="23" y="35"/>
                    <a:pt x="23" y="35"/>
                  </a:cubicBezTo>
                  <a:cubicBezTo>
                    <a:pt x="23" y="35"/>
                    <a:pt x="23" y="35"/>
                    <a:pt x="23" y="36"/>
                  </a:cubicBezTo>
                  <a:cubicBezTo>
                    <a:pt x="23" y="36"/>
                    <a:pt x="23" y="36"/>
                    <a:pt x="23" y="36"/>
                  </a:cubicBezTo>
                  <a:cubicBezTo>
                    <a:pt x="24" y="36"/>
                    <a:pt x="24" y="36"/>
                    <a:pt x="24" y="36"/>
                  </a:cubicBezTo>
                  <a:cubicBezTo>
                    <a:pt x="24" y="36"/>
                    <a:pt x="24" y="36"/>
                    <a:pt x="24" y="36"/>
                  </a:cubicBezTo>
                  <a:cubicBezTo>
                    <a:pt x="24" y="36"/>
                    <a:pt x="25" y="37"/>
                    <a:pt x="25" y="37"/>
                  </a:cubicBezTo>
                  <a:cubicBezTo>
                    <a:pt x="25" y="38"/>
                    <a:pt x="25" y="38"/>
                    <a:pt x="25" y="38"/>
                  </a:cubicBezTo>
                  <a:cubicBezTo>
                    <a:pt x="24" y="38"/>
                    <a:pt x="24" y="38"/>
                    <a:pt x="24" y="38"/>
                  </a:cubicBezTo>
                  <a:cubicBezTo>
                    <a:pt x="24" y="38"/>
                    <a:pt x="24" y="38"/>
                    <a:pt x="24" y="39"/>
                  </a:cubicBezTo>
                  <a:cubicBezTo>
                    <a:pt x="24" y="39"/>
                    <a:pt x="24" y="39"/>
                    <a:pt x="24" y="39"/>
                  </a:cubicBezTo>
                  <a:cubicBezTo>
                    <a:pt x="24" y="39"/>
                    <a:pt x="24" y="39"/>
                    <a:pt x="24" y="39"/>
                  </a:cubicBezTo>
                  <a:cubicBezTo>
                    <a:pt x="24" y="39"/>
                    <a:pt x="24" y="39"/>
                    <a:pt x="24" y="39"/>
                  </a:cubicBezTo>
                  <a:cubicBezTo>
                    <a:pt x="24" y="39"/>
                    <a:pt x="24" y="39"/>
                    <a:pt x="24" y="39"/>
                  </a:cubicBezTo>
                  <a:cubicBezTo>
                    <a:pt x="24" y="39"/>
                    <a:pt x="24" y="39"/>
                    <a:pt x="25" y="39"/>
                  </a:cubicBezTo>
                  <a:cubicBezTo>
                    <a:pt x="25" y="39"/>
                    <a:pt x="25" y="39"/>
                    <a:pt x="25" y="40"/>
                  </a:cubicBezTo>
                  <a:cubicBezTo>
                    <a:pt x="26" y="40"/>
                    <a:pt x="26" y="40"/>
                    <a:pt x="26" y="40"/>
                  </a:cubicBezTo>
                  <a:cubicBezTo>
                    <a:pt x="25" y="41"/>
                    <a:pt x="25" y="41"/>
                    <a:pt x="25" y="41"/>
                  </a:cubicBezTo>
                  <a:cubicBezTo>
                    <a:pt x="26" y="40"/>
                    <a:pt x="26" y="40"/>
                    <a:pt x="26" y="40"/>
                  </a:cubicBezTo>
                  <a:cubicBezTo>
                    <a:pt x="26" y="41"/>
                    <a:pt x="26" y="41"/>
                    <a:pt x="26" y="41"/>
                  </a:cubicBezTo>
                  <a:cubicBezTo>
                    <a:pt x="26" y="41"/>
                    <a:pt x="26" y="42"/>
                    <a:pt x="26" y="42"/>
                  </a:cubicBezTo>
                  <a:cubicBezTo>
                    <a:pt x="26" y="42"/>
                    <a:pt x="26" y="42"/>
                    <a:pt x="26" y="42"/>
                  </a:cubicBezTo>
                  <a:cubicBezTo>
                    <a:pt x="26" y="42"/>
                    <a:pt x="26" y="42"/>
                    <a:pt x="26" y="42"/>
                  </a:cubicBezTo>
                  <a:cubicBezTo>
                    <a:pt x="26" y="42"/>
                    <a:pt x="26" y="42"/>
                    <a:pt x="26" y="43"/>
                  </a:cubicBezTo>
                  <a:cubicBezTo>
                    <a:pt x="26" y="43"/>
                    <a:pt x="26" y="43"/>
                    <a:pt x="26" y="43"/>
                  </a:cubicBezTo>
                  <a:cubicBezTo>
                    <a:pt x="26" y="43"/>
                    <a:pt x="26" y="43"/>
                    <a:pt x="26" y="43"/>
                  </a:cubicBezTo>
                  <a:cubicBezTo>
                    <a:pt x="26" y="44"/>
                    <a:pt x="26" y="44"/>
                    <a:pt x="26" y="44"/>
                  </a:cubicBezTo>
                  <a:cubicBezTo>
                    <a:pt x="26" y="44"/>
                    <a:pt x="26" y="44"/>
                    <a:pt x="26" y="44"/>
                  </a:cubicBezTo>
                  <a:cubicBezTo>
                    <a:pt x="26" y="44"/>
                    <a:pt x="26" y="45"/>
                    <a:pt x="26" y="45"/>
                  </a:cubicBezTo>
                  <a:cubicBezTo>
                    <a:pt x="26" y="45"/>
                    <a:pt x="26" y="46"/>
                    <a:pt x="26" y="46"/>
                  </a:cubicBezTo>
                  <a:cubicBezTo>
                    <a:pt x="26" y="46"/>
                    <a:pt x="26" y="46"/>
                    <a:pt x="26" y="46"/>
                  </a:cubicBezTo>
                  <a:cubicBezTo>
                    <a:pt x="26" y="47"/>
                    <a:pt x="26" y="47"/>
                    <a:pt x="26" y="47"/>
                  </a:cubicBezTo>
                  <a:cubicBezTo>
                    <a:pt x="25" y="47"/>
                    <a:pt x="25" y="47"/>
                    <a:pt x="25" y="47"/>
                  </a:cubicBezTo>
                  <a:cubicBezTo>
                    <a:pt x="26" y="48"/>
                    <a:pt x="26" y="48"/>
                    <a:pt x="26" y="48"/>
                  </a:cubicBezTo>
                  <a:cubicBezTo>
                    <a:pt x="26" y="49"/>
                    <a:pt x="26" y="49"/>
                    <a:pt x="26" y="49"/>
                  </a:cubicBezTo>
                  <a:cubicBezTo>
                    <a:pt x="27" y="50"/>
                    <a:pt x="27" y="50"/>
                    <a:pt x="27" y="50"/>
                  </a:cubicBezTo>
                  <a:cubicBezTo>
                    <a:pt x="27" y="51"/>
                    <a:pt x="27" y="52"/>
                    <a:pt x="27" y="52"/>
                  </a:cubicBezTo>
                  <a:cubicBezTo>
                    <a:pt x="27" y="53"/>
                    <a:pt x="27" y="54"/>
                    <a:pt x="27" y="54"/>
                  </a:cubicBezTo>
                  <a:cubicBezTo>
                    <a:pt x="27" y="55"/>
                    <a:pt x="27" y="55"/>
                    <a:pt x="27" y="56"/>
                  </a:cubicBezTo>
                  <a:cubicBezTo>
                    <a:pt x="27" y="56"/>
                    <a:pt x="26" y="56"/>
                    <a:pt x="26" y="56"/>
                  </a:cubicBezTo>
                  <a:cubicBezTo>
                    <a:pt x="26" y="56"/>
                    <a:pt x="26" y="57"/>
                    <a:pt x="26" y="57"/>
                  </a:cubicBezTo>
                  <a:cubicBezTo>
                    <a:pt x="25" y="57"/>
                    <a:pt x="25" y="57"/>
                    <a:pt x="25" y="57"/>
                  </a:cubicBezTo>
                  <a:cubicBezTo>
                    <a:pt x="25" y="57"/>
                    <a:pt x="24" y="57"/>
                    <a:pt x="24" y="57"/>
                  </a:cubicBezTo>
                  <a:cubicBezTo>
                    <a:pt x="24" y="57"/>
                    <a:pt x="23" y="57"/>
                    <a:pt x="23" y="58"/>
                  </a:cubicBezTo>
                  <a:cubicBezTo>
                    <a:pt x="23" y="58"/>
                    <a:pt x="23" y="58"/>
                    <a:pt x="23" y="58"/>
                  </a:cubicBezTo>
                  <a:cubicBezTo>
                    <a:pt x="23" y="58"/>
                    <a:pt x="23" y="59"/>
                    <a:pt x="23" y="59"/>
                  </a:cubicBezTo>
                  <a:cubicBezTo>
                    <a:pt x="22" y="59"/>
                    <a:pt x="22" y="59"/>
                    <a:pt x="22" y="59"/>
                  </a:cubicBezTo>
                  <a:cubicBezTo>
                    <a:pt x="22" y="59"/>
                    <a:pt x="22" y="59"/>
                    <a:pt x="21" y="59"/>
                  </a:cubicBezTo>
                  <a:cubicBezTo>
                    <a:pt x="21" y="59"/>
                    <a:pt x="21" y="59"/>
                    <a:pt x="21" y="59"/>
                  </a:cubicBezTo>
                  <a:cubicBezTo>
                    <a:pt x="21" y="59"/>
                    <a:pt x="20" y="60"/>
                    <a:pt x="20" y="60"/>
                  </a:cubicBezTo>
                  <a:cubicBezTo>
                    <a:pt x="20" y="60"/>
                    <a:pt x="20" y="60"/>
                    <a:pt x="20" y="60"/>
                  </a:cubicBezTo>
                  <a:cubicBezTo>
                    <a:pt x="20" y="61"/>
                    <a:pt x="21" y="61"/>
                    <a:pt x="21" y="61"/>
                  </a:cubicBezTo>
                  <a:cubicBezTo>
                    <a:pt x="21" y="61"/>
                    <a:pt x="21" y="62"/>
                    <a:pt x="21" y="62"/>
                  </a:cubicBezTo>
                  <a:cubicBezTo>
                    <a:pt x="21" y="62"/>
                    <a:pt x="22" y="62"/>
                    <a:pt x="22" y="62"/>
                  </a:cubicBezTo>
                  <a:cubicBezTo>
                    <a:pt x="22" y="62"/>
                    <a:pt x="22" y="62"/>
                    <a:pt x="22" y="63"/>
                  </a:cubicBezTo>
                  <a:cubicBezTo>
                    <a:pt x="22" y="63"/>
                    <a:pt x="22" y="63"/>
                    <a:pt x="22" y="63"/>
                  </a:cubicBezTo>
                  <a:cubicBezTo>
                    <a:pt x="22" y="63"/>
                    <a:pt x="22" y="63"/>
                    <a:pt x="22" y="63"/>
                  </a:cubicBezTo>
                  <a:cubicBezTo>
                    <a:pt x="21" y="63"/>
                    <a:pt x="21" y="63"/>
                    <a:pt x="21" y="63"/>
                  </a:cubicBezTo>
                  <a:cubicBezTo>
                    <a:pt x="21" y="63"/>
                    <a:pt x="21" y="63"/>
                    <a:pt x="20" y="63"/>
                  </a:cubicBezTo>
                  <a:cubicBezTo>
                    <a:pt x="20" y="63"/>
                    <a:pt x="20" y="63"/>
                    <a:pt x="20" y="63"/>
                  </a:cubicBezTo>
                  <a:cubicBezTo>
                    <a:pt x="19" y="63"/>
                    <a:pt x="19" y="63"/>
                    <a:pt x="19" y="63"/>
                  </a:cubicBezTo>
                  <a:cubicBezTo>
                    <a:pt x="19" y="64"/>
                    <a:pt x="18" y="64"/>
                    <a:pt x="18" y="64"/>
                  </a:cubicBezTo>
                  <a:cubicBezTo>
                    <a:pt x="18" y="64"/>
                    <a:pt x="17" y="64"/>
                    <a:pt x="17" y="64"/>
                  </a:cubicBezTo>
                  <a:cubicBezTo>
                    <a:pt x="17" y="64"/>
                    <a:pt x="16" y="65"/>
                    <a:pt x="16" y="65"/>
                  </a:cubicBezTo>
                  <a:cubicBezTo>
                    <a:pt x="16" y="65"/>
                    <a:pt x="16" y="65"/>
                    <a:pt x="15" y="66"/>
                  </a:cubicBezTo>
                  <a:cubicBezTo>
                    <a:pt x="15" y="66"/>
                    <a:pt x="15" y="66"/>
                    <a:pt x="15" y="66"/>
                  </a:cubicBezTo>
                  <a:cubicBezTo>
                    <a:pt x="16" y="66"/>
                    <a:pt x="16" y="66"/>
                    <a:pt x="16" y="66"/>
                  </a:cubicBezTo>
                  <a:cubicBezTo>
                    <a:pt x="16" y="66"/>
                    <a:pt x="16" y="66"/>
                    <a:pt x="16" y="66"/>
                  </a:cubicBezTo>
                  <a:cubicBezTo>
                    <a:pt x="16" y="66"/>
                    <a:pt x="16" y="66"/>
                    <a:pt x="16" y="66"/>
                  </a:cubicBezTo>
                  <a:cubicBezTo>
                    <a:pt x="17" y="66"/>
                    <a:pt x="17" y="66"/>
                    <a:pt x="17" y="66"/>
                  </a:cubicBezTo>
                  <a:cubicBezTo>
                    <a:pt x="17" y="66"/>
                    <a:pt x="17" y="66"/>
                    <a:pt x="17" y="66"/>
                  </a:cubicBezTo>
                  <a:cubicBezTo>
                    <a:pt x="17" y="66"/>
                    <a:pt x="17" y="66"/>
                    <a:pt x="17" y="66"/>
                  </a:cubicBezTo>
                  <a:cubicBezTo>
                    <a:pt x="17" y="66"/>
                    <a:pt x="17" y="67"/>
                    <a:pt x="18" y="67"/>
                  </a:cubicBezTo>
                  <a:cubicBezTo>
                    <a:pt x="18" y="67"/>
                    <a:pt x="18" y="67"/>
                    <a:pt x="18" y="67"/>
                  </a:cubicBezTo>
                  <a:cubicBezTo>
                    <a:pt x="18" y="67"/>
                    <a:pt x="18" y="66"/>
                    <a:pt x="18" y="66"/>
                  </a:cubicBezTo>
                  <a:cubicBezTo>
                    <a:pt x="18" y="66"/>
                    <a:pt x="19" y="66"/>
                    <a:pt x="19" y="66"/>
                  </a:cubicBezTo>
                  <a:cubicBezTo>
                    <a:pt x="19" y="66"/>
                    <a:pt x="19" y="66"/>
                    <a:pt x="19" y="66"/>
                  </a:cubicBezTo>
                  <a:cubicBezTo>
                    <a:pt x="19" y="66"/>
                    <a:pt x="19" y="66"/>
                    <a:pt x="19" y="66"/>
                  </a:cubicBezTo>
                  <a:cubicBezTo>
                    <a:pt x="20" y="66"/>
                    <a:pt x="19" y="65"/>
                    <a:pt x="19" y="65"/>
                  </a:cubicBezTo>
                  <a:cubicBezTo>
                    <a:pt x="20" y="65"/>
                    <a:pt x="20" y="65"/>
                    <a:pt x="20" y="65"/>
                  </a:cubicBezTo>
                  <a:cubicBezTo>
                    <a:pt x="20" y="66"/>
                    <a:pt x="20" y="66"/>
                    <a:pt x="21" y="66"/>
                  </a:cubicBezTo>
                  <a:cubicBezTo>
                    <a:pt x="21" y="66"/>
                    <a:pt x="21" y="66"/>
                    <a:pt x="21" y="66"/>
                  </a:cubicBezTo>
                  <a:cubicBezTo>
                    <a:pt x="20" y="66"/>
                    <a:pt x="20" y="67"/>
                    <a:pt x="20" y="67"/>
                  </a:cubicBezTo>
                  <a:cubicBezTo>
                    <a:pt x="20" y="67"/>
                    <a:pt x="20" y="67"/>
                    <a:pt x="20" y="67"/>
                  </a:cubicBezTo>
                  <a:cubicBezTo>
                    <a:pt x="20" y="67"/>
                    <a:pt x="20" y="67"/>
                    <a:pt x="20" y="68"/>
                  </a:cubicBezTo>
                  <a:cubicBezTo>
                    <a:pt x="20" y="68"/>
                    <a:pt x="19" y="68"/>
                    <a:pt x="19" y="68"/>
                  </a:cubicBezTo>
                  <a:cubicBezTo>
                    <a:pt x="19" y="68"/>
                    <a:pt x="19" y="68"/>
                    <a:pt x="19" y="68"/>
                  </a:cubicBezTo>
                  <a:cubicBezTo>
                    <a:pt x="18" y="68"/>
                    <a:pt x="18" y="68"/>
                    <a:pt x="18" y="68"/>
                  </a:cubicBezTo>
                  <a:cubicBezTo>
                    <a:pt x="18" y="68"/>
                    <a:pt x="18" y="68"/>
                    <a:pt x="18" y="69"/>
                  </a:cubicBezTo>
                  <a:cubicBezTo>
                    <a:pt x="17" y="69"/>
                    <a:pt x="17" y="69"/>
                    <a:pt x="17" y="69"/>
                  </a:cubicBezTo>
                  <a:cubicBezTo>
                    <a:pt x="17" y="69"/>
                    <a:pt x="17" y="69"/>
                    <a:pt x="17" y="70"/>
                  </a:cubicBezTo>
                  <a:cubicBezTo>
                    <a:pt x="17" y="70"/>
                    <a:pt x="18" y="71"/>
                    <a:pt x="18" y="71"/>
                  </a:cubicBezTo>
                  <a:cubicBezTo>
                    <a:pt x="18" y="71"/>
                    <a:pt x="18" y="72"/>
                    <a:pt x="18" y="72"/>
                  </a:cubicBezTo>
                  <a:cubicBezTo>
                    <a:pt x="17" y="72"/>
                    <a:pt x="17" y="72"/>
                    <a:pt x="17" y="73"/>
                  </a:cubicBezTo>
                  <a:cubicBezTo>
                    <a:pt x="17" y="73"/>
                    <a:pt x="17" y="73"/>
                    <a:pt x="17" y="73"/>
                  </a:cubicBezTo>
                  <a:cubicBezTo>
                    <a:pt x="17" y="73"/>
                    <a:pt x="17" y="73"/>
                    <a:pt x="17" y="73"/>
                  </a:cubicBezTo>
                  <a:cubicBezTo>
                    <a:pt x="17" y="73"/>
                    <a:pt x="18" y="73"/>
                    <a:pt x="18" y="73"/>
                  </a:cubicBezTo>
                  <a:cubicBezTo>
                    <a:pt x="18" y="73"/>
                    <a:pt x="18" y="74"/>
                    <a:pt x="18" y="74"/>
                  </a:cubicBezTo>
                  <a:cubicBezTo>
                    <a:pt x="18" y="74"/>
                    <a:pt x="18" y="74"/>
                    <a:pt x="18" y="74"/>
                  </a:cubicBezTo>
                  <a:cubicBezTo>
                    <a:pt x="18" y="74"/>
                    <a:pt x="17" y="74"/>
                    <a:pt x="17" y="74"/>
                  </a:cubicBezTo>
                  <a:cubicBezTo>
                    <a:pt x="17" y="74"/>
                    <a:pt x="17" y="74"/>
                    <a:pt x="17" y="74"/>
                  </a:cubicBezTo>
                  <a:cubicBezTo>
                    <a:pt x="17" y="74"/>
                    <a:pt x="17" y="75"/>
                    <a:pt x="17" y="75"/>
                  </a:cubicBezTo>
                  <a:cubicBezTo>
                    <a:pt x="17" y="75"/>
                    <a:pt x="17" y="75"/>
                    <a:pt x="18" y="75"/>
                  </a:cubicBezTo>
                  <a:cubicBezTo>
                    <a:pt x="18" y="75"/>
                    <a:pt x="18" y="74"/>
                    <a:pt x="18" y="74"/>
                  </a:cubicBezTo>
                  <a:cubicBezTo>
                    <a:pt x="18" y="74"/>
                    <a:pt x="19" y="74"/>
                    <a:pt x="19" y="74"/>
                  </a:cubicBezTo>
                  <a:cubicBezTo>
                    <a:pt x="19" y="74"/>
                    <a:pt x="19" y="74"/>
                    <a:pt x="20" y="74"/>
                  </a:cubicBezTo>
                  <a:cubicBezTo>
                    <a:pt x="20" y="73"/>
                    <a:pt x="20" y="73"/>
                    <a:pt x="20" y="73"/>
                  </a:cubicBezTo>
                  <a:cubicBezTo>
                    <a:pt x="20" y="73"/>
                    <a:pt x="20" y="73"/>
                    <a:pt x="20" y="73"/>
                  </a:cubicBezTo>
                  <a:cubicBezTo>
                    <a:pt x="21" y="72"/>
                    <a:pt x="20" y="72"/>
                    <a:pt x="21" y="72"/>
                  </a:cubicBezTo>
                  <a:cubicBezTo>
                    <a:pt x="21" y="72"/>
                    <a:pt x="21" y="72"/>
                    <a:pt x="21" y="72"/>
                  </a:cubicBezTo>
                  <a:cubicBezTo>
                    <a:pt x="21" y="72"/>
                    <a:pt x="21" y="72"/>
                    <a:pt x="21" y="72"/>
                  </a:cubicBezTo>
                  <a:cubicBezTo>
                    <a:pt x="21" y="72"/>
                    <a:pt x="22" y="72"/>
                    <a:pt x="22" y="71"/>
                  </a:cubicBezTo>
                  <a:cubicBezTo>
                    <a:pt x="22" y="71"/>
                    <a:pt x="23" y="71"/>
                    <a:pt x="23" y="71"/>
                  </a:cubicBezTo>
                  <a:cubicBezTo>
                    <a:pt x="23" y="71"/>
                    <a:pt x="23" y="71"/>
                    <a:pt x="23" y="70"/>
                  </a:cubicBezTo>
                  <a:cubicBezTo>
                    <a:pt x="23" y="70"/>
                    <a:pt x="23" y="70"/>
                    <a:pt x="23" y="70"/>
                  </a:cubicBezTo>
                  <a:cubicBezTo>
                    <a:pt x="23" y="70"/>
                    <a:pt x="23" y="69"/>
                    <a:pt x="23" y="69"/>
                  </a:cubicBezTo>
                  <a:cubicBezTo>
                    <a:pt x="23" y="69"/>
                    <a:pt x="22" y="69"/>
                    <a:pt x="22" y="69"/>
                  </a:cubicBezTo>
                  <a:cubicBezTo>
                    <a:pt x="22" y="69"/>
                    <a:pt x="23" y="69"/>
                    <a:pt x="23" y="69"/>
                  </a:cubicBezTo>
                  <a:cubicBezTo>
                    <a:pt x="23" y="69"/>
                    <a:pt x="23" y="69"/>
                    <a:pt x="23" y="69"/>
                  </a:cubicBezTo>
                  <a:cubicBezTo>
                    <a:pt x="23" y="69"/>
                    <a:pt x="23" y="69"/>
                    <a:pt x="23" y="69"/>
                  </a:cubicBezTo>
                  <a:cubicBezTo>
                    <a:pt x="23" y="69"/>
                    <a:pt x="24" y="69"/>
                    <a:pt x="24" y="69"/>
                  </a:cubicBezTo>
                  <a:cubicBezTo>
                    <a:pt x="24" y="69"/>
                    <a:pt x="24" y="69"/>
                    <a:pt x="24" y="69"/>
                  </a:cubicBezTo>
                  <a:cubicBezTo>
                    <a:pt x="24" y="69"/>
                    <a:pt x="24" y="69"/>
                    <a:pt x="24" y="69"/>
                  </a:cubicBezTo>
                  <a:cubicBezTo>
                    <a:pt x="24" y="69"/>
                    <a:pt x="24" y="68"/>
                    <a:pt x="24" y="68"/>
                  </a:cubicBezTo>
                  <a:cubicBezTo>
                    <a:pt x="24" y="68"/>
                    <a:pt x="24" y="68"/>
                    <a:pt x="24" y="68"/>
                  </a:cubicBezTo>
                  <a:cubicBezTo>
                    <a:pt x="24" y="68"/>
                    <a:pt x="23" y="68"/>
                    <a:pt x="23" y="68"/>
                  </a:cubicBezTo>
                  <a:cubicBezTo>
                    <a:pt x="23" y="68"/>
                    <a:pt x="24" y="68"/>
                    <a:pt x="24" y="68"/>
                  </a:cubicBezTo>
                  <a:cubicBezTo>
                    <a:pt x="24" y="68"/>
                    <a:pt x="24" y="68"/>
                    <a:pt x="24" y="68"/>
                  </a:cubicBezTo>
                  <a:cubicBezTo>
                    <a:pt x="24" y="68"/>
                    <a:pt x="25" y="68"/>
                    <a:pt x="25" y="68"/>
                  </a:cubicBezTo>
                  <a:cubicBezTo>
                    <a:pt x="25" y="68"/>
                    <a:pt x="25" y="68"/>
                    <a:pt x="25" y="68"/>
                  </a:cubicBezTo>
                  <a:cubicBezTo>
                    <a:pt x="25" y="68"/>
                    <a:pt x="25" y="67"/>
                    <a:pt x="25" y="67"/>
                  </a:cubicBezTo>
                  <a:cubicBezTo>
                    <a:pt x="25" y="67"/>
                    <a:pt x="25" y="67"/>
                    <a:pt x="25" y="67"/>
                  </a:cubicBezTo>
                  <a:cubicBezTo>
                    <a:pt x="25" y="67"/>
                    <a:pt x="25" y="66"/>
                    <a:pt x="25" y="66"/>
                  </a:cubicBezTo>
                  <a:cubicBezTo>
                    <a:pt x="25" y="66"/>
                    <a:pt x="25" y="66"/>
                    <a:pt x="25" y="66"/>
                  </a:cubicBezTo>
                  <a:cubicBezTo>
                    <a:pt x="25" y="66"/>
                    <a:pt x="25" y="65"/>
                    <a:pt x="25" y="65"/>
                  </a:cubicBezTo>
                  <a:cubicBezTo>
                    <a:pt x="25" y="65"/>
                    <a:pt x="25" y="65"/>
                    <a:pt x="26" y="65"/>
                  </a:cubicBezTo>
                  <a:cubicBezTo>
                    <a:pt x="26" y="65"/>
                    <a:pt x="26" y="65"/>
                    <a:pt x="26" y="65"/>
                  </a:cubicBezTo>
                  <a:cubicBezTo>
                    <a:pt x="26" y="65"/>
                    <a:pt x="26" y="65"/>
                    <a:pt x="26" y="65"/>
                  </a:cubicBezTo>
                  <a:cubicBezTo>
                    <a:pt x="26" y="65"/>
                    <a:pt x="26" y="66"/>
                    <a:pt x="26" y="66"/>
                  </a:cubicBezTo>
                  <a:cubicBezTo>
                    <a:pt x="26" y="66"/>
                    <a:pt x="26" y="66"/>
                    <a:pt x="26" y="66"/>
                  </a:cubicBezTo>
                  <a:cubicBezTo>
                    <a:pt x="26" y="66"/>
                    <a:pt x="27" y="66"/>
                    <a:pt x="27" y="66"/>
                  </a:cubicBezTo>
                  <a:cubicBezTo>
                    <a:pt x="27" y="66"/>
                    <a:pt x="27" y="65"/>
                    <a:pt x="27" y="65"/>
                  </a:cubicBezTo>
                  <a:cubicBezTo>
                    <a:pt x="27" y="65"/>
                    <a:pt x="28" y="65"/>
                    <a:pt x="28" y="65"/>
                  </a:cubicBezTo>
                  <a:cubicBezTo>
                    <a:pt x="28" y="65"/>
                    <a:pt x="28" y="65"/>
                    <a:pt x="28" y="65"/>
                  </a:cubicBezTo>
                  <a:cubicBezTo>
                    <a:pt x="28" y="65"/>
                    <a:pt x="29" y="64"/>
                    <a:pt x="29" y="64"/>
                  </a:cubicBezTo>
                  <a:cubicBezTo>
                    <a:pt x="29" y="64"/>
                    <a:pt x="29" y="64"/>
                    <a:pt x="30" y="64"/>
                  </a:cubicBezTo>
                  <a:cubicBezTo>
                    <a:pt x="30" y="63"/>
                    <a:pt x="30" y="63"/>
                    <a:pt x="31" y="63"/>
                  </a:cubicBezTo>
                  <a:cubicBezTo>
                    <a:pt x="31" y="63"/>
                    <a:pt x="31" y="62"/>
                    <a:pt x="31" y="62"/>
                  </a:cubicBezTo>
                  <a:cubicBezTo>
                    <a:pt x="31" y="62"/>
                    <a:pt x="31" y="62"/>
                    <a:pt x="32" y="62"/>
                  </a:cubicBezTo>
                  <a:cubicBezTo>
                    <a:pt x="32" y="62"/>
                    <a:pt x="32" y="62"/>
                    <a:pt x="32" y="61"/>
                  </a:cubicBezTo>
                  <a:cubicBezTo>
                    <a:pt x="32" y="61"/>
                    <a:pt x="33" y="61"/>
                    <a:pt x="33" y="61"/>
                  </a:cubicBezTo>
                  <a:cubicBezTo>
                    <a:pt x="33" y="61"/>
                    <a:pt x="33" y="61"/>
                    <a:pt x="33" y="61"/>
                  </a:cubicBezTo>
                  <a:cubicBezTo>
                    <a:pt x="33" y="61"/>
                    <a:pt x="33" y="61"/>
                    <a:pt x="33" y="60"/>
                  </a:cubicBezTo>
                  <a:cubicBezTo>
                    <a:pt x="33" y="60"/>
                    <a:pt x="33" y="60"/>
                    <a:pt x="33" y="60"/>
                  </a:cubicBezTo>
                  <a:cubicBezTo>
                    <a:pt x="33" y="60"/>
                    <a:pt x="33" y="60"/>
                    <a:pt x="33" y="60"/>
                  </a:cubicBezTo>
                  <a:cubicBezTo>
                    <a:pt x="33" y="60"/>
                    <a:pt x="33" y="60"/>
                    <a:pt x="33" y="60"/>
                  </a:cubicBezTo>
                  <a:cubicBezTo>
                    <a:pt x="33" y="60"/>
                    <a:pt x="33" y="60"/>
                    <a:pt x="33" y="60"/>
                  </a:cubicBezTo>
                  <a:cubicBezTo>
                    <a:pt x="33" y="60"/>
                    <a:pt x="34" y="60"/>
                    <a:pt x="34" y="60"/>
                  </a:cubicBezTo>
                  <a:cubicBezTo>
                    <a:pt x="34" y="60"/>
                    <a:pt x="34" y="59"/>
                    <a:pt x="34" y="59"/>
                  </a:cubicBezTo>
                  <a:cubicBezTo>
                    <a:pt x="34" y="59"/>
                    <a:pt x="34" y="59"/>
                    <a:pt x="34" y="59"/>
                  </a:cubicBezTo>
                  <a:cubicBezTo>
                    <a:pt x="34" y="59"/>
                    <a:pt x="34" y="59"/>
                    <a:pt x="33" y="59"/>
                  </a:cubicBezTo>
                  <a:cubicBezTo>
                    <a:pt x="33" y="59"/>
                    <a:pt x="33" y="59"/>
                    <a:pt x="33" y="59"/>
                  </a:cubicBezTo>
                  <a:cubicBezTo>
                    <a:pt x="33" y="58"/>
                    <a:pt x="33" y="58"/>
                    <a:pt x="33" y="58"/>
                  </a:cubicBezTo>
                  <a:cubicBezTo>
                    <a:pt x="33" y="58"/>
                    <a:pt x="33" y="58"/>
                    <a:pt x="33" y="58"/>
                  </a:cubicBezTo>
                  <a:cubicBezTo>
                    <a:pt x="33" y="58"/>
                    <a:pt x="33" y="58"/>
                    <a:pt x="33" y="58"/>
                  </a:cubicBezTo>
                  <a:cubicBezTo>
                    <a:pt x="34" y="58"/>
                    <a:pt x="34" y="57"/>
                    <a:pt x="34" y="57"/>
                  </a:cubicBezTo>
                  <a:cubicBezTo>
                    <a:pt x="34" y="57"/>
                    <a:pt x="34" y="57"/>
                    <a:pt x="34" y="58"/>
                  </a:cubicBezTo>
                  <a:cubicBezTo>
                    <a:pt x="34" y="58"/>
                    <a:pt x="34" y="58"/>
                    <a:pt x="34" y="58"/>
                  </a:cubicBezTo>
                  <a:cubicBezTo>
                    <a:pt x="34" y="58"/>
                    <a:pt x="34" y="58"/>
                    <a:pt x="34" y="58"/>
                  </a:cubicBezTo>
                  <a:cubicBezTo>
                    <a:pt x="34" y="58"/>
                    <a:pt x="34" y="58"/>
                    <a:pt x="34" y="57"/>
                  </a:cubicBezTo>
                  <a:cubicBezTo>
                    <a:pt x="34" y="57"/>
                    <a:pt x="34" y="57"/>
                    <a:pt x="34" y="5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78" name="Freeform 1093"/>
            <p:cNvSpPr>
              <a:spLocks/>
            </p:cNvSpPr>
            <p:nvPr/>
          </p:nvSpPr>
          <p:spPr bwMode="auto">
            <a:xfrm>
              <a:off x="8563594" y="4839477"/>
              <a:ext cx="186818" cy="178028"/>
            </a:xfrm>
            <a:custGeom>
              <a:avLst/>
              <a:gdLst>
                <a:gd name="T0" fmla="*/ 11 w 20"/>
                <a:gd name="T1" fmla="*/ 18 h 19"/>
                <a:gd name="T2" fmla="*/ 13 w 20"/>
                <a:gd name="T3" fmla="*/ 17 h 19"/>
                <a:gd name="T4" fmla="*/ 14 w 20"/>
                <a:gd name="T5" fmla="*/ 16 h 19"/>
                <a:gd name="T6" fmla="*/ 14 w 20"/>
                <a:gd name="T7" fmla="*/ 16 h 19"/>
                <a:gd name="T8" fmla="*/ 14 w 20"/>
                <a:gd name="T9" fmla="*/ 15 h 19"/>
                <a:gd name="T10" fmla="*/ 15 w 20"/>
                <a:gd name="T11" fmla="*/ 13 h 19"/>
                <a:gd name="T12" fmla="*/ 16 w 20"/>
                <a:gd name="T13" fmla="*/ 12 h 19"/>
                <a:gd name="T14" fmla="*/ 16 w 20"/>
                <a:gd name="T15" fmla="*/ 12 h 19"/>
                <a:gd name="T16" fmla="*/ 18 w 20"/>
                <a:gd name="T17" fmla="*/ 10 h 19"/>
                <a:gd name="T18" fmla="*/ 19 w 20"/>
                <a:gd name="T19" fmla="*/ 10 h 19"/>
                <a:gd name="T20" fmla="*/ 20 w 20"/>
                <a:gd name="T21" fmla="*/ 8 h 19"/>
                <a:gd name="T22" fmla="*/ 20 w 20"/>
                <a:gd name="T23" fmla="*/ 4 h 19"/>
                <a:gd name="T24" fmla="*/ 19 w 20"/>
                <a:gd name="T25" fmla="*/ 3 h 19"/>
                <a:gd name="T26" fmla="*/ 19 w 20"/>
                <a:gd name="T27" fmla="*/ 1 h 19"/>
                <a:gd name="T28" fmla="*/ 17 w 20"/>
                <a:gd name="T29" fmla="*/ 1 h 19"/>
                <a:gd name="T30" fmla="*/ 16 w 20"/>
                <a:gd name="T31" fmla="*/ 0 h 19"/>
                <a:gd name="T32" fmla="*/ 15 w 20"/>
                <a:gd name="T33" fmla="*/ 0 h 19"/>
                <a:gd name="T34" fmla="*/ 15 w 20"/>
                <a:gd name="T35" fmla="*/ 0 h 19"/>
                <a:gd name="T36" fmla="*/ 14 w 20"/>
                <a:gd name="T37" fmla="*/ 3 h 19"/>
                <a:gd name="T38" fmla="*/ 12 w 20"/>
                <a:gd name="T39" fmla="*/ 2 h 19"/>
                <a:gd name="T40" fmla="*/ 12 w 20"/>
                <a:gd name="T41" fmla="*/ 2 h 19"/>
                <a:gd name="T42" fmla="*/ 10 w 20"/>
                <a:gd name="T43" fmla="*/ 1 h 19"/>
                <a:gd name="T44" fmla="*/ 10 w 20"/>
                <a:gd name="T45" fmla="*/ 1 h 19"/>
                <a:gd name="T46" fmla="*/ 9 w 20"/>
                <a:gd name="T47" fmla="*/ 1 h 19"/>
                <a:gd name="T48" fmla="*/ 8 w 20"/>
                <a:gd name="T49" fmla="*/ 0 h 19"/>
                <a:gd name="T50" fmla="*/ 7 w 20"/>
                <a:gd name="T51" fmla="*/ 0 h 19"/>
                <a:gd name="T52" fmla="*/ 5 w 20"/>
                <a:gd name="T53" fmla="*/ 1 h 19"/>
                <a:gd name="T54" fmla="*/ 3 w 20"/>
                <a:gd name="T55" fmla="*/ 1 h 19"/>
                <a:gd name="T56" fmla="*/ 2 w 20"/>
                <a:gd name="T57" fmla="*/ 2 h 19"/>
                <a:gd name="T58" fmla="*/ 1 w 20"/>
                <a:gd name="T59" fmla="*/ 3 h 19"/>
                <a:gd name="T60" fmla="*/ 1 w 20"/>
                <a:gd name="T61" fmla="*/ 4 h 19"/>
                <a:gd name="T62" fmla="*/ 0 w 20"/>
                <a:gd name="T63" fmla="*/ 7 h 19"/>
                <a:gd name="T64" fmla="*/ 1 w 20"/>
                <a:gd name="T65" fmla="*/ 9 h 19"/>
                <a:gd name="T66" fmla="*/ 3 w 20"/>
                <a:gd name="T67" fmla="*/ 11 h 19"/>
                <a:gd name="T68" fmla="*/ 4 w 20"/>
                <a:gd name="T69" fmla="*/ 14 h 19"/>
                <a:gd name="T70" fmla="*/ 4 w 20"/>
                <a:gd name="T71" fmla="*/ 15 h 19"/>
                <a:gd name="T72" fmla="*/ 4 w 20"/>
                <a:gd name="T73" fmla="*/ 17 h 19"/>
                <a:gd name="T74" fmla="*/ 5 w 20"/>
                <a:gd name="T75" fmla="*/ 17 h 19"/>
                <a:gd name="T76" fmla="*/ 6 w 20"/>
                <a:gd name="T77" fmla="*/ 16 h 19"/>
                <a:gd name="T78" fmla="*/ 6 w 20"/>
                <a:gd name="T79" fmla="*/ 18 h 19"/>
                <a:gd name="T80" fmla="*/ 6 w 20"/>
                <a:gd name="T81" fmla="*/ 19 h 19"/>
                <a:gd name="T82" fmla="*/ 7 w 20"/>
                <a:gd name="T83" fmla="*/ 19 h 19"/>
                <a:gd name="T84" fmla="*/ 7 w 20"/>
                <a:gd name="T85" fmla="*/ 18 h 19"/>
                <a:gd name="T86" fmla="*/ 8 w 20"/>
                <a:gd name="T8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 h="19">
                  <a:moveTo>
                    <a:pt x="9" y="19"/>
                  </a:moveTo>
                  <a:cubicBezTo>
                    <a:pt x="9" y="19"/>
                    <a:pt x="9" y="19"/>
                    <a:pt x="10" y="18"/>
                  </a:cubicBezTo>
                  <a:cubicBezTo>
                    <a:pt x="10" y="18"/>
                    <a:pt x="10" y="18"/>
                    <a:pt x="11" y="18"/>
                  </a:cubicBezTo>
                  <a:cubicBezTo>
                    <a:pt x="11" y="18"/>
                    <a:pt x="11" y="17"/>
                    <a:pt x="12" y="17"/>
                  </a:cubicBezTo>
                  <a:cubicBezTo>
                    <a:pt x="12" y="17"/>
                    <a:pt x="12" y="17"/>
                    <a:pt x="13" y="17"/>
                  </a:cubicBezTo>
                  <a:cubicBezTo>
                    <a:pt x="13" y="17"/>
                    <a:pt x="13" y="17"/>
                    <a:pt x="13" y="17"/>
                  </a:cubicBezTo>
                  <a:cubicBezTo>
                    <a:pt x="13" y="17"/>
                    <a:pt x="13" y="16"/>
                    <a:pt x="13" y="16"/>
                  </a:cubicBezTo>
                  <a:cubicBezTo>
                    <a:pt x="14" y="16"/>
                    <a:pt x="14" y="16"/>
                    <a:pt x="14" y="16"/>
                  </a:cubicBezTo>
                  <a:cubicBezTo>
                    <a:pt x="14" y="16"/>
                    <a:pt x="14" y="16"/>
                    <a:pt x="14" y="16"/>
                  </a:cubicBezTo>
                  <a:cubicBezTo>
                    <a:pt x="14" y="16"/>
                    <a:pt x="14" y="16"/>
                    <a:pt x="14" y="16"/>
                  </a:cubicBezTo>
                  <a:cubicBezTo>
                    <a:pt x="14" y="16"/>
                    <a:pt x="15" y="16"/>
                    <a:pt x="15" y="16"/>
                  </a:cubicBezTo>
                  <a:cubicBezTo>
                    <a:pt x="15" y="16"/>
                    <a:pt x="15" y="16"/>
                    <a:pt x="14" y="16"/>
                  </a:cubicBezTo>
                  <a:cubicBezTo>
                    <a:pt x="14" y="16"/>
                    <a:pt x="14" y="16"/>
                    <a:pt x="14" y="16"/>
                  </a:cubicBezTo>
                  <a:cubicBezTo>
                    <a:pt x="14" y="15"/>
                    <a:pt x="14" y="15"/>
                    <a:pt x="14" y="15"/>
                  </a:cubicBezTo>
                  <a:cubicBezTo>
                    <a:pt x="14" y="15"/>
                    <a:pt x="14" y="15"/>
                    <a:pt x="14" y="15"/>
                  </a:cubicBezTo>
                  <a:cubicBezTo>
                    <a:pt x="14" y="15"/>
                    <a:pt x="14" y="15"/>
                    <a:pt x="14" y="15"/>
                  </a:cubicBezTo>
                  <a:cubicBezTo>
                    <a:pt x="13" y="14"/>
                    <a:pt x="13" y="14"/>
                    <a:pt x="14" y="13"/>
                  </a:cubicBezTo>
                  <a:cubicBezTo>
                    <a:pt x="14" y="13"/>
                    <a:pt x="14" y="13"/>
                    <a:pt x="15" y="13"/>
                  </a:cubicBezTo>
                  <a:cubicBezTo>
                    <a:pt x="15" y="13"/>
                    <a:pt x="15" y="13"/>
                    <a:pt x="15" y="13"/>
                  </a:cubicBezTo>
                  <a:cubicBezTo>
                    <a:pt x="15" y="13"/>
                    <a:pt x="15" y="13"/>
                    <a:pt x="15" y="13"/>
                  </a:cubicBezTo>
                  <a:cubicBezTo>
                    <a:pt x="15" y="13"/>
                    <a:pt x="16" y="13"/>
                    <a:pt x="16" y="12"/>
                  </a:cubicBezTo>
                  <a:cubicBezTo>
                    <a:pt x="16" y="12"/>
                    <a:pt x="16" y="12"/>
                    <a:pt x="16" y="12"/>
                  </a:cubicBezTo>
                  <a:cubicBezTo>
                    <a:pt x="16" y="12"/>
                    <a:pt x="16" y="12"/>
                    <a:pt x="16" y="12"/>
                  </a:cubicBezTo>
                  <a:cubicBezTo>
                    <a:pt x="16" y="12"/>
                    <a:pt x="16" y="12"/>
                    <a:pt x="16" y="12"/>
                  </a:cubicBezTo>
                  <a:cubicBezTo>
                    <a:pt x="16" y="11"/>
                    <a:pt x="17" y="11"/>
                    <a:pt x="17" y="11"/>
                  </a:cubicBezTo>
                  <a:cubicBezTo>
                    <a:pt x="17" y="11"/>
                    <a:pt x="18" y="11"/>
                    <a:pt x="18" y="10"/>
                  </a:cubicBezTo>
                  <a:cubicBezTo>
                    <a:pt x="18" y="10"/>
                    <a:pt x="18" y="10"/>
                    <a:pt x="18" y="10"/>
                  </a:cubicBezTo>
                  <a:cubicBezTo>
                    <a:pt x="18" y="10"/>
                    <a:pt x="18" y="10"/>
                    <a:pt x="18" y="10"/>
                  </a:cubicBezTo>
                  <a:cubicBezTo>
                    <a:pt x="19" y="10"/>
                    <a:pt x="19" y="10"/>
                    <a:pt x="19" y="10"/>
                  </a:cubicBezTo>
                  <a:cubicBezTo>
                    <a:pt x="19" y="10"/>
                    <a:pt x="19" y="10"/>
                    <a:pt x="19" y="10"/>
                  </a:cubicBezTo>
                  <a:cubicBezTo>
                    <a:pt x="19" y="10"/>
                    <a:pt x="19" y="10"/>
                    <a:pt x="20" y="10"/>
                  </a:cubicBezTo>
                  <a:cubicBezTo>
                    <a:pt x="20" y="10"/>
                    <a:pt x="20" y="9"/>
                    <a:pt x="20" y="9"/>
                  </a:cubicBezTo>
                  <a:cubicBezTo>
                    <a:pt x="20" y="9"/>
                    <a:pt x="20" y="8"/>
                    <a:pt x="20" y="8"/>
                  </a:cubicBezTo>
                  <a:cubicBezTo>
                    <a:pt x="20" y="8"/>
                    <a:pt x="20" y="8"/>
                    <a:pt x="20" y="8"/>
                  </a:cubicBezTo>
                  <a:cubicBezTo>
                    <a:pt x="20" y="8"/>
                    <a:pt x="20" y="7"/>
                    <a:pt x="20" y="6"/>
                  </a:cubicBezTo>
                  <a:cubicBezTo>
                    <a:pt x="20" y="6"/>
                    <a:pt x="20" y="5"/>
                    <a:pt x="20" y="4"/>
                  </a:cubicBezTo>
                  <a:cubicBezTo>
                    <a:pt x="20" y="4"/>
                    <a:pt x="20" y="4"/>
                    <a:pt x="20" y="4"/>
                  </a:cubicBezTo>
                  <a:cubicBezTo>
                    <a:pt x="20" y="3"/>
                    <a:pt x="20" y="3"/>
                    <a:pt x="19" y="3"/>
                  </a:cubicBezTo>
                  <a:cubicBezTo>
                    <a:pt x="19" y="3"/>
                    <a:pt x="19" y="3"/>
                    <a:pt x="19" y="3"/>
                  </a:cubicBezTo>
                  <a:cubicBezTo>
                    <a:pt x="19" y="2"/>
                    <a:pt x="19" y="2"/>
                    <a:pt x="19" y="1"/>
                  </a:cubicBezTo>
                  <a:cubicBezTo>
                    <a:pt x="19" y="1"/>
                    <a:pt x="19" y="1"/>
                    <a:pt x="19" y="1"/>
                  </a:cubicBezTo>
                  <a:cubicBezTo>
                    <a:pt x="19" y="1"/>
                    <a:pt x="19" y="1"/>
                    <a:pt x="19" y="1"/>
                  </a:cubicBezTo>
                  <a:cubicBezTo>
                    <a:pt x="18" y="1"/>
                    <a:pt x="18" y="1"/>
                    <a:pt x="18" y="1"/>
                  </a:cubicBezTo>
                  <a:cubicBezTo>
                    <a:pt x="18" y="2"/>
                    <a:pt x="18" y="2"/>
                    <a:pt x="18" y="2"/>
                  </a:cubicBezTo>
                  <a:cubicBezTo>
                    <a:pt x="18" y="2"/>
                    <a:pt x="18" y="2"/>
                    <a:pt x="17" y="1"/>
                  </a:cubicBezTo>
                  <a:cubicBezTo>
                    <a:pt x="17" y="1"/>
                    <a:pt x="17" y="1"/>
                    <a:pt x="17" y="1"/>
                  </a:cubicBezTo>
                  <a:cubicBezTo>
                    <a:pt x="17" y="1"/>
                    <a:pt x="16" y="0"/>
                    <a:pt x="16" y="0"/>
                  </a:cubicBezTo>
                  <a:cubicBezTo>
                    <a:pt x="16" y="0"/>
                    <a:pt x="16" y="0"/>
                    <a:pt x="16" y="0"/>
                  </a:cubicBezTo>
                  <a:cubicBezTo>
                    <a:pt x="16" y="0"/>
                    <a:pt x="16" y="0"/>
                    <a:pt x="16" y="0"/>
                  </a:cubicBezTo>
                  <a:cubicBezTo>
                    <a:pt x="16" y="0"/>
                    <a:pt x="16" y="0"/>
                    <a:pt x="16" y="0"/>
                  </a:cubicBezTo>
                  <a:cubicBezTo>
                    <a:pt x="16" y="0"/>
                    <a:pt x="16" y="0"/>
                    <a:pt x="15" y="0"/>
                  </a:cubicBezTo>
                  <a:cubicBezTo>
                    <a:pt x="15" y="0"/>
                    <a:pt x="15" y="0"/>
                    <a:pt x="15" y="0"/>
                  </a:cubicBezTo>
                  <a:cubicBezTo>
                    <a:pt x="15" y="0"/>
                    <a:pt x="15" y="0"/>
                    <a:pt x="15" y="0"/>
                  </a:cubicBezTo>
                  <a:cubicBezTo>
                    <a:pt x="15" y="0"/>
                    <a:pt x="15" y="0"/>
                    <a:pt x="15" y="0"/>
                  </a:cubicBezTo>
                  <a:cubicBezTo>
                    <a:pt x="15" y="1"/>
                    <a:pt x="15" y="1"/>
                    <a:pt x="15" y="1"/>
                  </a:cubicBezTo>
                  <a:cubicBezTo>
                    <a:pt x="15" y="1"/>
                    <a:pt x="15" y="2"/>
                    <a:pt x="15" y="2"/>
                  </a:cubicBezTo>
                  <a:cubicBezTo>
                    <a:pt x="15" y="3"/>
                    <a:pt x="14" y="3"/>
                    <a:pt x="14" y="3"/>
                  </a:cubicBezTo>
                  <a:cubicBezTo>
                    <a:pt x="14" y="3"/>
                    <a:pt x="14" y="3"/>
                    <a:pt x="14" y="3"/>
                  </a:cubicBezTo>
                  <a:cubicBezTo>
                    <a:pt x="13" y="3"/>
                    <a:pt x="13" y="3"/>
                    <a:pt x="13" y="3"/>
                  </a:cubicBezTo>
                  <a:cubicBezTo>
                    <a:pt x="12" y="3"/>
                    <a:pt x="12" y="3"/>
                    <a:pt x="12" y="2"/>
                  </a:cubicBezTo>
                  <a:cubicBezTo>
                    <a:pt x="12" y="2"/>
                    <a:pt x="12" y="2"/>
                    <a:pt x="12" y="2"/>
                  </a:cubicBezTo>
                  <a:cubicBezTo>
                    <a:pt x="12" y="2"/>
                    <a:pt x="12" y="2"/>
                    <a:pt x="12" y="2"/>
                  </a:cubicBezTo>
                  <a:cubicBezTo>
                    <a:pt x="12" y="2"/>
                    <a:pt x="12" y="2"/>
                    <a:pt x="12" y="2"/>
                  </a:cubicBezTo>
                  <a:cubicBezTo>
                    <a:pt x="12" y="2"/>
                    <a:pt x="11" y="2"/>
                    <a:pt x="11" y="2"/>
                  </a:cubicBezTo>
                  <a:cubicBezTo>
                    <a:pt x="11" y="2"/>
                    <a:pt x="11" y="2"/>
                    <a:pt x="11" y="2"/>
                  </a:cubicBezTo>
                  <a:cubicBezTo>
                    <a:pt x="10" y="2"/>
                    <a:pt x="10" y="1"/>
                    <a:pt x="10" y="1"/>
                  </a:cubicBezTo>
                  <a:cubicBezTo>
                    <a:pt x="10" y="1"/>
                    <a:pt x="10" y="1"/>
                    <a:pt x="10" y="1"/>
                  </a:cubicBezTo>
                  <a:cubicBezTo>
                    <a:pt x="10" y="1"/>
                    <a:pt x="10" y="1"/>
                    <a:pt x="10" y="1"/>
                  </a:cubicBezTo>
                  <a:cubicBezTo>
                    <a:pt x="10" y="1"/>
                    <a:pt x="10" y="1"/>
                    <a:pt x="10" y="1"/>
                  </a:cubicBezTo>
                  <a:cubicBezTo>
                    <a:pt x="10" y="1"/>
                    <a:pt x="10" y="1"/>
                    <a:pt x="10" y="1"/>
                  </a:cubicBezTo>
                  <a:cubicBezTo>
                    <a:pt x="10" y="1"/>
                    <a:pt x="9" y="1"/>
                    <a:pt x="9" y="1"/>
                  </a:cubicBezTo>
                  <a:cubicBezTo>
                    <a:pt x="9" y="1"/>
                    <a:pt x="9" y="1"/>
                    <a:pt x="9" y="1"/>
                  </a:cubicBezTo>
                  <a:cubicBezTo>
                    <a:pt x="8" y="1"/>
                    <a:pt x="8" y="1"/>
                    <a:pt x="8" y="0"/>
                  </a:cubicBezTo>
                  <a:cubicBezTo>
                    <a:pt x="8" y="0"/>
                    <a:pt x="8" y="0"/>
                    <a:pt x="8" y="0"/>
                  </a:cubicBezTo>
                  <a:cubicBezTo>
                    <a:pt x="8" y="0"/>
                    <a:pt x="8" y="0"/>
                    <a:pt x="8" y="0"/>
                  </a:cubicBezTo>
                  <a:cubicBezTo>
                    <a:pt x="8" y="0"/>
                    <a:pt x="7" y="0"/>
                    <a:pt x="7" y="0"/>
                  </a:cubicBezTo>
                  <a:cubicBezTo>
                    <a:pt x="7" y="0"/>
                    <a:pt x="7" y="0"/>
                    <a:pt x="7" y="0"/>
                  </a:cubicBezTo>
                  <a:cubicBezTo>
                    <a:pt x="7" y="0"/>
                    <a:pt x="7" y="0"/>
                    <a:pt x="7" y="0"/>
                  </a:cubicBezTo>
                  <a:cubicBezTo>
                    <a:pt x="7" y="0"/>
                    <a:pt x="6" y="0"/>
                    <a:pt x="6" y="0"/>
                  </a:cubicBezTo>
                  <a:cubicBezTo>
                    <a:pt x="6" y="0"/>
                    <a:pt x="6" y="0"/>
                    <a:pt x="6" y="1"/>
                  </a:cubicBezTo>
                  <a:cubicBezTo>
                    <a:pt x="6" y="1"/>
                    <a:pt x="6" y="1"/>
                    <a:pt x="5" y="1"/>
                  </a:cubicBezTo>
                  <a:cubicBezTo>
                    <a:pt x="5" y="1"/>
                    <a:pt x="5" y="1"/>
                    <a:pt x="5" y="1"/>
                  </a:cubicBezTo>
                  <a:cubicBezTo>
                    <a:pt x="4" y="1"/>
                    <a:pt x="4" y="1"/>
                    <a:pt x="4" y="1"/>
                  </a:cubicBezTo>
                  <a:cubicBezTo>
                    <a:pt x="4" y="1"/>
                    <a:pt x="3" y="1"/>
                    <a:pt x="3" y="1"/>
                  </a:cubicBezTo>
                  <a:cubicBezTo>
                    <a:pt x="3" y="1"/>
                    <a:pt x="3" y="1"/>
                    <a:pt x="3" y="1"/>
                  </a:cubicBezTo>
                  <a:cubicBezTo>
                    <a:pt x="3" y="1"/>
                    <a:pt x="3" y="1"/>
                    <a:pt x="3" y="1"/>
                  </a:cubicBezTo>
                  <a:cubicBezTo>
                    <a:pt x="3" y="2"/>
                    <a:pt x="2" y="2"/>
                    <a:pt x="2" y="2"/>
                  </a:cubicBezTo>
                  <a:cubicBezTo>
                    <a:pt x="2" y="2"/>
                    <a:pt x="2" y="2"/>
                    <a:pt x="2" y="2"/>
                  </a:cubicBezTo>
                  <a:cubicBezTo>
                    <a:pt x="2" y="2"/>
                    <a:pt x="2" y="2"/>
                    <a:pt x="2" y="3"/>
                  </a:cubicBezTo>
                  <a:cubicBezTo>
                    <a:pt x="2" y="3"/>
                    <a:pt x="1" y="3"/>
                    <a:pt x="1" y="3"/>
                  </a:cubicBezTo>
                  <a:cubicBezTo>
                    <a:pt x="1" y="3"/>
                    <a:pt x="1" y="3"/>
                    <a:pt x="1" y="3"/>
                  </a:cubicBezTo>
                  <a:cubicBezTo>
                    <a:pt x="1" y="3"/>
                    <a:pt x="1" y="4"/>
                    <a:pt x="1" y="4"/>
                  </a:cubicBezTo>
                  <a:cubicBezTo>
                    <a:pt x="1" y="4"/>
                    <a:pt x="1" y="4"/>
                    <a:pt x="1" y="4"/>
                  </a:cubicBezTo>
                  <a:cubicBezTo>
                    <a:pt x="0" y="5"/>
                    <a:pt x="0" y="5"/>
                    <a:pt x="1" y="6"/>
                  </a:cubicBezTo>
                  <a:cubicBezTo>
                    <a:pt x="1" y="6"/>
                    <a:pt x="1" y="6"/>
                    <a:pt x="1" y="6"/>
                  </a:cubicBezTo>
                  <a:cubicBezTo>
                    <a:pt x="1" y="6"/>
                    <a:pt x="1" y="6"/>
                    <a:pt x="0" y="7"/>
                  </a:cubicBezTo>
                  <a:cubicBezTo>
                    <a:pt x="0" y="7"/>
                    <a:pt x="0" y="7"/>
                    <a:pt x="0" y="8"/>
                  </a:cubicBezTo>
                  <a:cubicBezTo>
                    <a:pt x="1" y="8"/>
                    <a:pt x="1" y="8"/>
                    <a:pt x="1" y="8"/>
                  </a:cubicBezTo>
                  <a:cubicBezTo>
                    <a:pt x="1" y="9"/>
                    <a:pt x="1" y="9"/>
                    <a:pt x="1" y="9"/>
                  </a:cubicBezTo>
                  <a:cubicBezTo>
                    <a:pt x="2" y="9"/>
                    <a:pt x="2" y="9"/>
                    <a:pt x="2" y="9"/>
                  </a:cubicBezTo>
                  <a:cubicBezTo>
                    <a:pt x="2" y="9"/>
                    <a:pt x="3" y="10"/>
                    <a:pt x="3" y="10"/>
                  </a:cubicBezTo>
                  <a:cubicBezTo>
                    <a:pt x="3" y="10"/>
                    <a:pt x="3" y="11"/>
                    <a:pt x="3" y="11"/>
                  </a:cubicBezTo>
                  <a:cubicBezTo>
                    <a:pt x="4" y="12"/>
                    <a:pt x="4" y="12"/>
                    <a:pt x="4" y="13"/>
                  </a:cubicBezTo>
                  <a:cubicBezTo>
                    <a:pt x="4" y="13"/>
                    <a:pt x="4" y="13"/>
                    <a:pt x="4" y="14"/>
                  </a:cubicBezTo>
                  <a:cubicBezTo>
                    <a:pt x="4" y="14"/>
                    <a:pt x="4" y="14"/>
                    <a:pt x="4" y="14"/>
                  </a:cubicBezTo>
                  <a:cubicBezTo>
                    <a:pt x="4" y="14"/>
                    <a:pt x="4" y="14"/>
                    <a:pt x="4" y="14"/>
                  </a:cubicBezTo>
                  <a:cubicBezTo>
                    <a:pt x="4" y="14"/>
                    <a:pt x="4" y="14"/>
                    <a:pt x="4" y="15"/>
                  </a:cubicBezTo>
                  <a:cubicBezTo>
                    <a:pt x="4" y="15"/>
                    <a:pt x="4" y="15"/>
                    <a:pt x="4" y="15"/>
                  </a:cubicBezTo>
                  <a:cubicBezTo>
                    <a:pt x="4" y="15"/>
                    <a:pt x="4" y="16"/>
                    <a:pt x="4" y="16"/>
                  </a:cubicBezTo>
                  <a:cubicBezTo>
                    <a:pt x="4" y="16"/>
                    <a:pt x="4" y="16"/>
                    <a:pt x="4" y="16"/>
                  </a:cubicBezTo>
                  <a:cubicBezTo>
                    <a:pt x="4" y="17"/>
                    <a:pt x="4" y="17"/>
                    <a:pt x="4" y="17"/>
                  </a:cubicBezTo>
                  <a:cubicBezTo>
                    <a:pt x="4" y="17"/>
                    <a:pt x="4" y="17"/>
                    <a:pt x="5" y="17"/>
                  </a:cubicBezTo>
                  <a:cubicBezTo>
                    <a:pt x="5" y="17"/>
                    <a:pt x="5" y="17"/>
                    <a:pt x="5" y="17"/>
                  </a:cubicBezTo>
                  <a:cubicBezTo>
                    <a:pt x="5" y="17"/>
                    <a:pt x="5" y="17"/>
                    <a:pt x="5" y="17"/>
                  </a:cubicBezTo>
                  <a:cubicBezTo>
                    <a:pt x="5" y="17"/>
                    <a:pt x="5" y="16"/>
                    <a:pt x="6" y="16"/>
                  </a:cubicBezTo>
                  <a:cubicBezTo>
                    <a:pt x="6" y="16"/>
                    <a:pt x="6" y="16"/>
                    <a:pt x="6" y="16"/>
                  </a:cubicBezTo>
                  <a:cubicBezTo>
                    <a:pt x="6" y="16"/>
                    <a:pt x="6" y="16"/>
                    <a:pt x="6" y="16"/>
                  </a:cubicBezTo>
                  <a:cubicBezTo>
                    <a:pt x="6" y="16"/>
                    <a:pt x="6" y="17"/>
                    <a:pt x="6" y="17"/>
                  </a:cubicBezTo>
                  <a:cubicBezTo>
                    <a:pt x="6" y="17"/>
                    <a:pt x="6" y="17"/>
                    <a:pt x="6" y="17"/>
                  </a:cubicBezTo>
                  <a:cubicBezTo>
                    <a:pt x="6" y="17"/>
                    <a:pt x="6" y="18"/>
                    <a:pt x="6" y="18"/>
                  </a:cubicBezTo>
                  <a:cubicBezTo>
                    <a:pt x="6" y="18"/>
                    <a:pt x="6" y="18"/>
                    <a:pt x="5" y="18"/>
                  </a:cubicBezTo>
                  <a:cubicBezTo>
                    <a:pt x="5" y="18"/>
                    <a:pt x="6" y="19"/>
                    <a:pt x="6" y="19"/>
                  </a:cubicBezTo>
                  <a:cubicBezTo>
                    <a:pt x="6" y="19"/>
                    <a:pt x="6" y="19"/>
                    <a:pt x="6" y="19"/>
                  </a:cubicBezTo>
                  <a:cubicBezTo>
                    <a:pt x="6" y="19"/>
                    <a:pt x="7" y="19"/>
                    <a:pt x="7" y="19"/>
                  </a:cubicBezTo>
                  <a:cubicBezTo>
                    <a:pt x="7" y="19"/>
                    <a:pt x="7" y="19"/>
                    <a:pt x="7" y="19"/>
                  </a:cubicBezTo>
                  <a:cubicBezTo>
                    <a:pt x="7" y="19"/>
                    <a:pt x="7" y="19"/>
                    <a:pt x="7" y="19"/>
                  </a:cubicBezTo>
                  <a:cubicBezTo>
                    <a:pt x="7" y="19"/>
                    <a:pt x="7" y="18"/>
                    <a:pt x="7" y="18"/>
                  </a:cubicBezTo>
                  <a:cubicBezTo>
                    <a:pt x="7" y="18"/>
                    <a:pt x="7" y="18"/>
                    <a:pt x="7" y="18"/>
                  </a:cubicBezTo>
                  <a:cubicBezTo>
                    <a:pt x="7" y="18"/>
                    <a:pt x="7" y="18"/>
                    <a:pt x="7" y="18"/>
                  </a:cubicBezTo>
                  <a:cubicBezTo>
                    <a:pt x="8" y="18"/>
                    <a:pt x="8" y="18"/>
                    <a:pt x="8" y="18"/>
                  </a:cubicBezTo>
                  <a:cubicBezTo>
                    <a:pt x="8" y="18"/>
                    <a:pt x="8" y="19"/>
                    <a:pt x="8" y="19"/>
                  </a:cubicBezTo>
                  <a:cubicBezTo>
                    <a:pt x="8" y="19"/>
                    <a:pt x="8" y="19"/>
                    <a:pt x="8" y="19"/>
                  </a:cubicBezTo>
                  <a:cubicBezTo>
                    <a:pt x="8" y="19"/>
                    <a:pt x="9" y="19"/>
                    <a:pt x="9" y="19"/>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79" name="Freeform 1094"/>
            <p:cNvSpPr>
              <a:spLocks/>
            </p:cNvSpPr>
            <p:nvPr/>
          </p:nvSpPr>
          <p:spPr bwMode="auto">
            <a:xfrm>
              <a:off x="7389934" y="2894366"/>
              <a:ext cx="1835217" cy="1657191"/>
            </a:xfrm>
            <a:custGeom>
              <a:avLst/>
              <a:gdLst>
                <a:gd name="T0" fmla="*/ 194 w 197"/>
                <a:gd name="T1" fmla="*/ 26 h 178"/>
                <a:gd name="T2" fmla="*/ 182 w 197"/>
                <a:gd name="T3" fmla="*/ 28 h 178"/>
                <a:gd name="T4" fmla="*/ 174 w 197"/>
                <a:gd name="T5" fmla="*/ 21 h 178"/>
                <a:gd name="T6" fmla="*/ 163 w 197"/>
                <a:gd name="T7" fmla="*/ 14 h 178"/>
                <a:gd name="T8" fmla="*/ 156 w 197"/>
                <a:gd name="T9" fmla="*/ 6 h 178"/>
                <a:gd name="T10" fmla="*/ 147 w 197"/>
                <a:gd name="T11" fmla="*/ 1 h 178"/>
                <a:gd name="T12" fmla="*/ 136 w 197"/>
                <a:gd name="T13" fmla="*/ 4 h 178"/>
                <a:gd name="T14" fmla="*/ 138 w 197"/>
                <a:gd name="T15" fmla="*/ 21 h 178"/>
                <a:gd name="T16" fmla="*/ 132 w 197"/>
                <a:gd name="T17" fmla="*/ 28 h 178"/>
                <a:gd name="T18" fmla="*/ 139 w 197"/>
                <a:gd name="T19" fmla="*/ 31 h 178"/>
                <a:gd name="T20" fmla="*/ 141 w 197"/>
                <a:gd name="T21" fmla="*/ 39 h 178"/>
                <a:gd name="T22" fmla="*/ 131 w 197"/>
                <a:gd name="T23" fmla="*/ 50 h 178"/>
                <a:gd name="T24" fmla="*/ 123 w 197"/>
                <a:gd name="T25" fmla="*/ 62 h 178"/>
                <a:gd name="T26" fmla="*/ 92 w 197"/>
                <a:gd name="T27" fmla="*/ 64 h 178"/>
                <a:gd name="T28" fmla="*/ 67 w 197"/>
                <a:gd name="T29" fmla="*/ 53 h 178"/>
                <a:gd name="T30" fmla="*/ 44 w 197"/>
                <a:gd name="T31" fmla="*/ 37 h 178"/>
                <a:gd name="T32" fmla="*/ 32 w 197"/>
                <a:gd name="T33" fmla="*/ 38 h 178"/>
                <a:gd name="T34" fmla="*/ 22 w 197"/>
                <a:gd name="T35" fmla="*/ 54 h 178"/>
                <a:gd name="T36" fmla="*/ 21 w 197"/>
                <a:gd name="T37" fmla="*/ 69 h 178"/>
                <a:gd name="T38" fmla="*/ 13 w 197"/>
                <a:gd name="T39" fmla="*/ 76 h 178"/>
                <a:gd name="T40" fmla="*/ 4 w 197"/>
                <a:gd name="T41" fmla="*/ 81 h 178"/>
                <a:gd name="T42" fmla="*/ 5 w 197"/>
                <a:gd name="T43" fmla="*/ 91 h 178"/>
                <a:gd name="T44" fmla="*/ 12 w 197"/>
                <a:gd name="T45" fmla="*/ 104 h 178"/>
                <a:gd name="T46" fmla="*/ 24 w 197"/>
                <a:gd name="T47" fmla="*/ 114 h 178"/>
                <a:gd name="T48" fmla="*/ 26 w 197"/>
                <a:gd name="T49" fmla="*/ 126 h 178"/>
                <a:gd name="T50" fmla="*/ 41 w 197"/>
                <a:gd name="T51" fmla="*/ 133 h 178"/>
                <a:gd name="T52" fmla="*/ 53 w 197"/>
                <a:gd name="T53" fmla="*/ 142 h 178"/>
                <a:gd name="T54" fmla="*/ 70 w 197"/>
                <a:gd name="T55" fmla="*/ 141 h 178"/>
                <a:gd name="T56" fmla="*/ 86 w 197"/>
                <a:gd name="T57" fmla="*/ 134 h 178"/>
                <a:gd name="T58" fmla="*/ 99 w 197"/>
                <a:gd name="T59" fmla="*/ 139 h 178"/>
                <a:gd name="T60" fmla="*/ 101 w 197"/>
                <a:gd name="T61" fmla="*/ 159 h 178"/>
                <a:gd name="T62" fmla="*/ 109 w 197"/>
                <a:gd name="T63" fmla="*/ 167 h 178"/>
                <a:gd name="T64" fmla="*/ 118 w 197"/>
                <a:gd name="T65" fmla="*/ 172 h 178"/>
                <a:gd name="T66" fmla="*/ 120 w 197"/>
                <a:gd name="T67" fmla="*/ 166 h 178"/>
                <a:gd name="T68" fmla="*/ 129 w 197"/>
                <a:gd name="T69" fmla="*/ 165 h 178"/>
                <a:gd name="T70" fmla="*/ 139 w 197"/>
                <a:gd name="T71" fmla="*/ 169 h 178"/>
                <a:gd name="T72" fmla="*/ 148 w 197"/>
                <a:gd name="T73" fmla="*/ 172 h 178"/>
                <a:gd name="T74" fmla="*/ 152 w 197"/>
                <a:gd name="T75" fmla="*/ 178 h 178"/>
                <a:gd name="T76" fmla="*/ 157 w 197"/>
                <a:gd name="T77" fmla="*/ 171 h 178"/>
                <a:gd name="T78" fmla="*/ 161 w 197"/>
                <a:gd name="T79" fmla="*/ 170 h 178"/>
                <a:gd name="T80" fmla="*/ 167 w 197"/>
                <a:gd name="T81" fmla="*/ 165 h 178"/>
                <a:gd name="T82" fmla="*/ 172 w 197"/>
                <a:gd name="T83" fmla="*/ 164 h 178"/>
                <a:gd name="T84" fmla="*/ 178 w 197"/>
                <a:gd name="T85" fmla="*/ 158 h 178"/>
                <a:gd name="T86" fmla="*/ 181 w 197"/>
                <a:gd name="T87" fmla="*/ 153 h 178"/>
                <a:gd name="T88" fmla="*/ 183 w 197"/>
                <a:gd name="T89" fmla="*/ 147 h 178"/>
                <a:gd name="T90" fmla="*/ 184 w 197"/>
                <a:gd name="T91" fmla="*/ 142 h 178"/>
                <a:gd name="T92" fmla="*/ 186 w 197"/>
                <a:gd name="T93" fmla="*/ 134 h 178"/>
                <a:gd name="T94" fmla="*/ 187 w 197"/>
                <a:gd name="T95" fmla="*/ 128 h 178"/>
                <a:gd name="T96" fmla="*/ 181 w 197"/>
                <a:gd name="T97" fmla="*/ 123 h 178"/>
                <a:gd name="T98" fmla="*/ 180 w 197"/>
                <a:gd name="T99" fmla="*/ 117 h 178"/>
                <a:gd name="T100" fmla="*/ 180 w 197"/>
                <a:gd name="T101" fmla="*/ 116 h 178"/>
                <a:gd name="T102" fmla="*/ 181 w 197"/>
                <a:gd name="T103" fmla="*/ 112 h 178"/>
                <a:gd name="T104" fmla="*/ 171 w 197"/>
                <a:gd name="T105" fmla="*/ 101 h 178"/>
                <a:gd name="T106" fmla="*/ 172 w 197"/>
                <a:gd name="T107" fmla="*/ 91 h 178"/>
                <a:gd name="T108" fmla="*/ 176 w 197"/>
                <a:gd name="T109" fmla="*/ 86 h 178"/>
                <a:gd name="T110" fmla="*/ 165 w 197"/>
                <a:gd name="T111" fmla="*/ 88 h 178"/>
                <a:gd name="T112" fmla="*/ 158 w 197"/>
                <a:gd name="T113" fmla="*/ 78 h 178"/>
                <a:gd name="T114" fmla="*/ 168 w 197"/>
                <a:gd name="T115" fmla="*/ 67 h 178"/>
                <a:gd name="T116" fmla="*/ 170 w 197"/>
                <a:gd name="T117" fmla="*/ 80 h 178"/>
                <a:gd name="T118" fmla="*/ 178 w 197"/>
                <a:gd name="T119" fmla="*/ 71 h 178"/>
                <a:gd name="T120" fmla="*/ 188 w 197"/>
                <a:gd name="T121" fmla="*/ 60 h 178"/>
                <a:gd name="T122" fmla="*/ 195 w 197"/>
                <a:gd name="T123" fmla="*/ 53 h 178"/>
                <a:gd name="T124" fmla="*/ 193 w 197"/>
                <a:gd name="T125" fmla="*/ 4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 h="178">
                  <a:moveTo>
                    <a:pt x="196" y="41"/>
                  </a:moveTo>
                  <a:cubicBezTo>
                    <a:pt x="196" y="40"/>
                    <a:pt x="196" y="40"/>
                    <a:pt x="196" y="39"/>
                  </a:cubicBezTo>
                  <a:cubicBezTo>
                    <a:pt x="196" y="39"/>
                    <a:pt x="196" y="39"/>
                    <a:pt x="196" y="39"/>
                  </a:cubicBezTo>
                  <a:cubicBezTo>
                    <a:pt x="196" y="39"/>
                    <a:pt x="196" y="38"/>
                    <a:pt x="196" y="38"/>
                  </a:cubicBezTo>
                  <a:cubicBezTo>
                    <a:pt x="197" y="38"/>
                    <a:pt x="197" y="37"/>
                    <a:pt x="197" y="37"/>
                  </a:cubicBezTo>
                  <a:cubicBezTo>
                    <a:pt x="197" y="36"/>
                    <a:pt x="197" y="36"/>
                    <a:pt x="197" y="35"/>
                  </a:cubicBezTo>
                  <a:cubicBezTo>
                    <a:pt x="197" y="35"/>
                    <a:pt x="196" y="34"/>
                    <a:pt x="196" y="34"/>
                  </a:cubicBezTo>
                  <a:cubicBezTo>
                    <a:pt x="196" y="34"/>
                    <a:pt x="196" y="34"/>
                    <a:pt x="196" y="34"/>
                  </a:cubicBezTo>
                  <a:cubicBezTo>
                    <a:pt x="196" y="34"/>
                    <a:pt x="196" y="34"/>
                    <a:pt x="196" y="33"/>
                  </a:cubicBezTo>
                  <a:cubicBezTo>
                    <a:pt x="196" y="33"/>
                    <a:pt x="196" y="33"/>
                    <a:pt x="196" y="33"/>
                  </a:cubicBezTo>
                  <a:cubicBezTo>
                    <a:pt x="196" y="32"/>
                    <a:pt x="196" y="32"/>
                    <a:pt x="196" y="32"/>
                  </a:cubicBezTo>
                  <a:cubicBezTo>
                    <a:pt x="196" y="32"/>
                    <a:pt x="196" y="32"/>
                    <a:pt x="196" y="31"/>
                  </a:cubicBezTo>
                  <a:cubicBezTo>
                    <a:pt x="196" y="31"/>
                    <a:pt x="196" y="31"/>
                    <a:pt x="196" y="31"/>
                  </a:cubicBezTo>
                  <a:cubicBezTo>
                    <a:pt x="195" y="31"/>
                    <a:pt x="195" y="31"/>
                    <a:pt x="195" y="31"/>
                  </a:cubicBezTo>
                  <a:cubicBezTo>
                    <a:pt x="195" y="31"/>
                    <a:pt x="194" y="30"/>
                    <a:pt x="194" y="30"/>
                  </a:cubicBezTo>
                  <a:cubicBezTo>
                    <a:pt x="195" y="29"/>
                    <a:pt x="195" y="29"/>
                    <a:pt x="195" y="29"/>
                  </a:cubicBezTo>
                  <a:cubicBezTo>
                    <a:pt x="195" y="29"/>
                    <a:pt x="195" y="29"/>
                    <a:pt x="195" y="29"/>
                  </a:cubicBezTo>
                  <a:cubicBezTo>
                    <a:pt x="195" y="29"/>
                    <a:pt x="195" y="28"/>
                    <a:pt x="195" y="28"/>
                  </a:cubicBezTo>
                  <a:cubicBezTo>
                    <a:pt x="195" y="28"/>
                    <a:pt x="195" y="28"/>
                    <a:pt x="195" y="28"/>
                  </a:cubicBezTo>
                  <a:cubicBezTo>
                    <a:pt x="195" y="28"/>
                    <a:pt x="195" y="28"/>
                    <a:pt x="195" y="27"/>
                  </a:cubicBezTo>
                  <a:cubicBezTo>
                    <a:pt x="195" y="27"/>
                    <a:pt x="195" y="27"/>
                    <a:pt x="195" y="27"/>
                  </a:cubicBezTo>
                  <a:cubicBezTo>
                    <a:pt x="195" y="27"/>
                    <a:pt x="195" y="27"/>
                    <a:pt x="195" y="27"/>
                  </a:cubicBezTo>
                  <a:cubicBezTo>
                    <a:pt x="195" y="27"/>
                    <a:pt x="195" y="27"/>
                    <a:pt x="194" y="26"/>
                  </a:cubicBezTo>
                  <a:cubicBezTo>
                    <a:pt x="194" y="26"/>
                    <a:pt x="194" y="26"/>
                    <a:pt x="194" y="26"/>
                  </a:cubicBezTo>
                  <a:cubicBezTo>
                    <a:pt x="194" y="25"/>
                    <a:pt x="194" y="25"/>
                    <a:pt x="194" y="25"/>
                  </a:cubicBezTo>
                  <a:cubicBezTo>
                    <a:pt x="194" y="25"/>
                    <a:pt x="194" y="25"/>
                    <a:pt x="194" y="25"/>
                  </a:cubicBezTo>
                  <a:cubicBezTo>
                    <a:pt x="194" y="25"/>
                    <a:pt x="194" y="25"/>
                    <a:pt x="194" y="25"/>
                  </a:cubicBezTo>
                  <a:cubicBezTo>
                    <a:pt x="194" y="25"/>
                    <a:pt x="194" y="25"/>
                    <a:pt x="193" y="25"/>
                  </a:cubicBezTo>
                  <a:cubicBezTo>
                    <a:pt x="193" y="25"/>
                    <a:pt x="193" y="25"/>
                    <a:pt x="193" y="25"/>
                  </a:cubicBezTo>
                  <a:cubicBezTo>
                    <a:pt x="193" y="25"/>
                    <a:pt x="193" y="25"/>
                    <a:pt x="193" y="25"/>
                  </a:cubicBezTo>
                  <a:cubicBezTo>
                    <a:pt x="193" y="25"/>
                    <a:pt x="192" y="25"/>
                    <a:pt x="192" y="25"/>
                  </a:cubicBezTo>
                  <a:cubicBezTo>
                    <a:pt x="192" y="25"/>
                    <a:pt x="192" y="25"/>
                    <a:pt x="192" y="25"/>
                  </a:cubicBezTo>
                  <a:cubicBezTo>
                    <a:pt x="192" y="25"/>
                    <a:pt x="192" y="26"/>
                    <a:pt x="192" y="26"/>
                  </a:cubicBezTo>
                  <a:cubicBezTo>
                    <a:pt x="192" y="26"/>
                    <a:pt x="191" y="26"/>
                    <a:pt x="191" y="26"/>
                  </a:cubicBezTo>
                  <a:cubicBezTo>
                    <a:pt x="191" y="26"/>
                    <a:pt x="191" y="26"/>
                    <a:pt x="191" y="26"/>
                  </a:cubicBezTo>
                  <a:cubicBezTo>
                    <a:pt x="191" y="27"/>
                    <a:pt x="190" y="27"/>
                    <a:pt x="190" y="27"/>
                  </a:cubicBezTo>
                  <a:cubicBezTo>
                    <a:pt x="190" y="27"/>
                    <a:pt x="190" y="27"/>
                    <a:pt x="190" y="27"/>
                  </a:cubicBezTo>
                  <a:cubicBezTo>
                    <a:pt x="190" y="27"/>
                    <a:pt x="190" y="27"/>
                    <a:pt x="190" y="27"/>
                  </a:cubicBezTo>
                  <a:cubicBezTo>
                    <a:pt x="190" y="27"/>
                    <a:pt x="190" y="28"/>
                    <a:pt x="189" y="28"/>
                  </a:cubicBezTo>
                  <a:cubicBezTo>
                    <a:pt x="189" y="28"/>
                    <a:pt x="188" y="28"/>
                    <a:pt x="188" y="28"/>
                  </a:cubicBezTo>
                  <a:cubicBezTo>
                    <a:pt x="187" y="28"/>
                    <a:pt x="187" y="28"/>
                    <a:pt x="187" y="28"/>
                  </a:cubicBezTo>
                  <a:cubicBezTo>
                    <a:pt x="187" y="28"/>
                    <a:pt x="187" y="28"/>
                    <a:pt x="187" y="28"/>
                  </a:cubicBezTo>
                  <a:cubicBezTo>
                    <a:pt x="186" y="28"/>
                    <a:pt x="186" y="28"/>
                    <a:pt x="186" y="28"/>
                  </a:cubicBezTo>
                  <a:cubicBezTo>
                    <a:pt x="186" y="28"/>
                    <a:pt x="185" y="28"/>
                    <a:pt x="185" y="28"/>
                  </a:cubicBezTo>
                  <a:cubicBezTo>
                    <a:pt x="185" y="28"/>
                    <a:pt x="185" y="28"/>
                    <a:pt x="185" y="28"/>
                  </a:cubicBezTo>
                  <a:cubicBezTo>
                    <a:pt x="184" y="28"/>
                    <a:pt x="184" y="28"/>
                    <a:pt x="184" y="28"/>
                  </a:cubicBezTo>
                  <a:cubicBezTo>
                    <a:pt x="184" y="28"/>
                    <a:pt x="184" y="28"/>
                    <a:pt x="184" y="28"/>
                  </a:cubicBezTo>
                  <a:cubicBezTo>
                    <a:pt x="183" y="28"/>
                    <a:pt x="183" y="28"/>
                    <a:pt x="182" y="28"/>
                  </a:cubicBezTo>
                  <a:cubicBezTo>
                    <a:pt x="182" y="28"/>
                    <a:pt x="181" y="27"/>
                    <a:pt x="181" y="27"/>
                  </a:cubicBezTo>
                  <a:cubicBezTo>
                    <a:pt x="181" y="26"/>
                    <a:pt x="181" y="26"/>
                    <a:pt x="181" y="26"/>
                  </a:cubicBezTo>
                  <a:cubicBezTo>
                    <a:pt x="181" y="26"/>
                    <a:pt x="181" y="26"/>
                    <a:pt x="181" y="26"/>
                  </a:cubicBezTo>
                  <a:cubicBezTo>
                    <a:pt x="181" y="25"/>
                    <a:pt x="181" y="25"/>
                    <a:pt x="181" y="25"/>
                  </a:cubicBezTo>
                  <a:cubicBezTo>
                    <a:pt x="181" y="25"/>
                    <a:pt x="181" y="25"/>
                    <a:pt x="181" y="25"/>
                  </a:cubicBezTo>
                  <a:cubicBezTo>
                    <a:pt x="181" y="25"/>
                    <a:pt x="181" y="25"/>
                    <a:pt x="181" y="25"/>
                  </a:cubicBezTo>
                  <a:cubicBezTo>
                    <a:pt x="181" y="25"/>
                    <a:pt x="181" y="25"/>
                    <a:pt x="181" y="25"/>
                  </a:cubicBezTo>
                  <a:cubicBezTo>
                    <a:pt x="180" y="25"/>
                    <a:pt x="180" y="25"/>
                    <a:pt x="180" y="24"/>
                  </a:cubicBezTo>
                  <a:cubicBezTo>
                    <a:pt x="180" y="24"/>
                    <a:pt x="180" y="24"/>
                    <a:pt x="180" y="24"/>
                  </a:cubicBezTo>
                  <a:cubicBezTo>
                    <a:pt x="179" y="24"/>
                    <a:pt x="179" y="24"/>
                    <a:pt x="179" y="23"/>
                  </a:cubicBezTo>
                  <a:cubicBezTo>
                    <a:pt x="179" y="23"/>
                    <a:pt x="179" y="23"/>
                    <a:pt x="179" y="23"/>
                  </a:cubicBezTo>
                  <a:cubicBezTo>
                    <a:pt x="179" y="23"/>
                    <a:pt x="179" y="23"/>
                    <a:pt x="179" y="23"/>
                  </a:cubicBezTo>
                  <a:cubicBezTo>
                    <a:pt x="179" y="23"/>
                    <a:pt x="179" y="23"/>
                    <a:pt x="179" y="23"/>
                  </a:cubicBezTo>
                  <a:cubicBezTo>
                    <a:pt x="179" y="23"/>
                    <a:pt x="179" y="23"/>
                    <a:pt x="179" y="23"/>
                  </a:cubicBezTo>
                  <a:cubicBezTo>
                    <a:pt x="179" y="23"/>
                    <a:pt x="178" y="23"/>
                    <a:pt x="178" y="23"/>
                  </a:cubicBezTo>
                  <a:cubicBezTo>
                    <a:pt x="178" y="23"/>
                    <a:pt x="178" y="23"/>
                    <a:pt x="178" y="23"/>
                  </a:cubicBezTo>
                  <a:cubicBezTo>
                    <a:pt x="177" y="23"/>
                    <a:pt x="177" y="23"/>
                    <a:pt x="177" y="23"/>
                  </a:cubicBezTo>
                  <a:cubicBezTo>
                    <a:pt x="177" y="23"/>
                    <a:pt x="176" y="22"/>
                    <a:pt x="176" y="22"/>
                  </a:cubicBezTo>
                  <a:cubicBezTo>
                    <a:pt x="176" y="22"/>
                    <a:pt x="176" y="22"/>
                    <a:pt x="176" y="22"/>
                  </a:cubicBezTo>
                  <a:cubicBezTo>
                    <a:pt x="176" y="22"/>
                    <a:pt x="176" y="22"/>
                    <a:pt x="175" y="22"/>
                  </a:cubicBezTo>
                  <a:cubicBezTo>
                    <a:pt x="175" y="22"/>
                    <a:pt x="175" y="22"/>
                    <a:pt x="175" y="22"/>
                  </a:cubicBezTo>
                  <a:cubicBezTo>
                    <a:pt x="175" y="21"/>
                    <a:pt x="175" y="21"/>
                    <a:pt x="175" y="21"/>
                  </a:cubicBezTo>
                  <a:cubicBezTo>
                    <a:pt x="175" y="21"/>
                    <a:pt x="174" y="21"/>
                    <a:pt x="174" y="21"/>
                  </a:cubicBezTo>
                  <a:cubicBezTo>
                    <a:pt x="174" y="21"/>
                    <a:pt x="174" y="21"/>
                    <a:pt x="174" y="21"/>
                  </a:cubicBezTo>
                  <a:cubicBezTo>
                    <a:pt x="174" y="21"/>
                    <a:pt x="174" y="21"/>
                    <a:pt x="174" y="21"/>
                  </a:cubicBezTo>
                  <a:cubicBezTo>
                    <a:pt x="174" y="21"/>
                    <a:pt x="174" y="21"/>
                    <a:pt x="174" y="21"/>
                  </a:cubicBezTo>
                  <a:cubicBezTo>
                    <a:pt x="174" y="21"/>
                    <a:pt x="174" y="21"/>
                    <a:pt x="173" y="21"/>
                  </a:cubicBezTo>
                  <a:cubicBezTo>
                    <a:pt x="173" y="21"/>
                    <a:pt x="173" y="21"/>
                    <a:pt x="173" y="21"/>
                  </a:cubicBezTo>
                  <a:cubicBezTo>
                    <a:pt x="173" y="21"/>
                    <a:pt x="172" y="21"/>
                    <a:pt x="172" y="21"/>
                  </a:cubicBezTo>
                  <a:cubicBezTo>
                    <a:pt x="171" y="20"/>
                    <a:pt x="171" y="20"/>
                    <a:pt x="171" y="20"/>
                  </a:cubicBezTo>
                  <a:cubicBezTo>
                    <a:pt x="171" y="20"/>
                    <a:pt x="171" y="20"/>
                    <a:pt x="171" y="20"/>
                  </a:cubicBezTo>
                  <a:cubicBezTo>
                    <a:pt x="171" y="20"/>
                    <a:pt x="171" y="20"/>
                    <a:pt x="171" y="20"/>
                  </a:cubicBezTo>
                  <a:cubicBezTo>
                    <a:pt x="171" y="20"/>
                    <a:pt x="170" y="20"/>
                    <a:pt x="170" y="20"/>
                  </a:cubicBezTo>
                  <a:cubicBezTo>
                    <a:pt x="170" y="20"/>
                    <a:pt x="170" y="20"/>
                    <a:pt x="170" y="20"/>
                  </a:cubicBezTo>
                  <a:cubicBezTo>
                    <a:pt x="170" y="20"/>
                    <a:pt x="169" y="20"/>
                    <a:pt x="169" y="20"/>
                  </a:cubicBezTo>
                  <a:cubicBezTo>
                    <a:pt x="169" y="20"/>
                    <a:pt x="168" y="20"/>
                    <a:pt x="168" y="20"/>
                  </a:cubicBezTo>
                  <a:cubicBezTo>
                    <a:pt x="167" y="19"/>
                    <a:pt x="167" y="19"/>
                    <a:pt x="166" y="19"/>
                  </a:cubicBezTo>
                  <a:cubicBezTo>
                    <a:pt x="166" y="18"/>
                    <a:pt x="166" y="18"/>
                    <a:pt x="166" y="17"/>
                  </a:cubicBezTo>
                  <a:cubicBezTo>
                    <a:pt x="166" y="17"/>
                    <a:pt x="166" y="17"/>
                    <a:pt x="166" y="17"/>
                  </a:cubicBezTo>
                  <a:cubicBezTo>
                    <a:pt x="166" y="17"/>
                    <a:pt x="166" y="17"/>
                    <a:pt x="165" y="17"/>
                  </a:cubicBezTo>
                  <a:cubicBezTo>
                    <a:pt x="165" y="17"/>
                    <a:pt x="165" y="16"/>
                    <a:pt x="165" y="16"/>
                  </a:cubicBezTo>
                  <a:cubicBezTo>
                    <a:pt x="165" y="16"/>
                    <a:pt x="165" y="16"/>
                    <a:pt x="165" y="16"/>
                  </a:cubicBezTo>
                  <a:cubicBezTo>
                    <a:pt x="165" y="16"/>
                    <a:pt x="165" y="16"/>
                    <a:pt x="165" y="16"/>
                  </a:cubicBezTo>
                  <a:cubicBezTo>
                    <a:pt x="165" y="16"/>
                    <a:pt x="165" y="16"/>
                    <a:pt x="165" y="16"/>
                  </a:cubicBezTo>
                  <a:cubicBezTo>
                    <a:pt x="164" y="15"/>
                    <a:pt x="164" y="15"/>
                    <a:pt x="164" y="15"/>
                  </a:cubicBezTo>
                  <a:cubicBezTo>
                    <a:pt x="164" y="14"/>
                    <a:pt x="163" y="14"/>
                    <a:pt x="163" y="14"/>
                  </a:cubicBezTo>
                  <a:cubicBezTo>
                    <a:pt x="163" y="14"/>
                    <a:pt x="163" y="14"/>
                    <a:pt x="163" y="14"/>
                  </a:cubicBezTo>
                  <a:cubicBezTo>
                    <a:pt x="163" y="14"/>
                    <a:pt x="163" y="14"/>
                    <a:pt x="163" y="14"/>
                  </a:cubicBezTo>
                  <a:cubicBezTo>
                    <a:pt x="163" y="14"/>
                    <a:pt x="163" y="14"/>
                    <a:pt x="163" y="14"/>
                  </a:cubicBezTo>
                  <a:cubicBezTo>
                    <a:pt x="162" y="13"/>
                    <a:pt x="162" y="13"/>
                    <a:pt x="162" y="13"/>
                  </a:cubicBezTo>
                  <a:cubicBezTo>
                    <a:pt x="162" y="13"/>
                    <a:pt x="162" y="13"/>
                    <a:pt x="162" y="13"/>
                  </a:cubicBezTo>
                  <a:cubicBezTo>
                    <a:pt x="162" y="13"/>
                    <a:pt x="162" y="13"/>
                    <a:pt x="162" y="12"/>
                  </a:cubicBezTo>
                  <a:cubicBezTo>
                    <a:pt x="162" y="12"/>
                    <a:pt x="162" y="12"/>
                    <a:pt x="162" y="12"/>
                  </a:cubicBezTo>
                  <a:cubicBezTo>
                    <a:pt x="162" y="12"/>
                    <a:pt x="162" y="12"/>
                    <a:pt x="162" y="12"/>
                  </a:cubicBezTo>
                  <a:cubicBezTo>
                    <a:pt x="162" y="12"/>
                    <a:pt x="162" y="12"/>
                    <a:pt x="161" y="12"/>
                  </a:cubicBezTo>
                  <a:cubicBezTo>
                    <a:pt x="161" y="12"/>
                    <a:pt x="161" y="12"/>
                    <a:pt x="161" y="12"/>
                  </a:cubicBezTo>
                  <a:cubicBezTo>
                    <a:pt x="161" y="12"/>
                    <a:pt x="161" y="12"/>
                    <a:pt x="160" y="12"/>
                  </a:cubicBezTo>
                  <a:cubicBezTo>
                    <a:pt x="160" y="12"/>
                    <a:pt x="160" y="11"/>
                    <a:pt x="160" y="11"/>
                  </a:cubicBezTo>
                  <a:cubicBezTo>
                    <a:pt x="160" y="11"/>
                    <a:pt x="160" y="11"/>
                    <a:pt x="160" y="11"/>
                  </a:cubicBezTo>
                  <a:cubicBezTo>
                    <a:pt x="160" y="11"/>
                    <a:pt x="160" y="11"/>
                    <a:pt x="160" y="11"/>
                  </a:cubicBezTo>
                  <a:cubicBezTo>
                    <a:pt x="160" y="11"/>
                    <a:pt x="160" y="10"/>
                    <a:pt x="160" y="10"/>
                  </a:cubicBezTo>
                  <a:cubicBezTo>
                    <a:pt x="159" y="10"/>
                    <a:pt x="159" y="10"/>
                    <a:pt x="159" y="10"/>
                  </a:cubicBezTo>
                  <a:cubicBezTo>
                    <a:pt x="159" y="10"/>
                    <a:pt x="159" y="10"/>
                    <a:pt x="159" y="10"/>
                  </a:cubicBezTo>
                  <a:cubicBezTo>
                    <a:pt x="159" y="9"/>
                    <a:pt x="158" y="9"/>
                    <a:pt x="158" y="9"/>
                  </a:cubicBezTo>
                  <a:cubicBezTo>
                    <a:pt x="158" y="9"/>
                    <a:pt x="158" y="8"/>
                    <a:pt x="158" y="8"/>
                  </a:cubicBezTo>
                  <a:cubicBezTo>
                    <a:pt x="158" y="8"/>
                    <a:pt x="158" y="8"/>
                    <a:pt x="158" y="8"/>
                  </a:cubicBezTo>
                  <a:cubicBezTo>
                    <a:pt x="158" y="8"/>
                    <a:pt x="158" y="7"/>
                    <a:pt x="158" y="7"/>
                  </a:cubicBezTo>
                  <a:cubicBezTo>
                    <a:pt x="158" y="7"/>
                    <a:pt x="158" y="7"/>
                    <a:pt x="158" y="7"/>
                  </a:cubicBezTo>
                  <a:cubicBezTo>
                    <a:pt x="158" y="7"/>
                    <a:pt x="158" y="7"/>
                    <a:pt x="158" y="7"/>
                  </a:cubicBezTo>
                  <a:cubicBezTo>
                    <a:pt x="157" y="7"/>
                    <a:pt x="157" y="7"/>
                    <a:pt x="157" y="7"/>
                  </a:cubicBezTo>
                  <a:cubicBezTo>
                    <a:pt x="157" y="7"/>
                    <a:pt x="157" y="6"/>
                    <a:pt x="156" y="6"/>
                  </a:cubicBezTo>
                  <a:cubicBezTo>
                    <a:pt x="156" y="6"/>
                    <a:pt x="156" y="6"/>
                    <a:pt x="156" y="6"/>
                  </a:cubicBezTo>
                  <a:cubicBezTo>
                    <a:pt x="156" y="6"/>
                    <a:pt x="156" y="6"/>
                    <a:pt x="156" y="6"/>
                  </a:cubicBezTo>
                  <a:cubicBezTo>
                    <a:pt x="156" y="6"/>
                    <a:pt x="156" y="6"/>
                    <a:pt x="156" y="5"/>
                  </a:cubicBezTo>
                  <a:cubicBezTo>
                    <a:pt x="155" y="5"/>
                    <a:pt x="155" y="5"/>
                    <a:pt x="155" y="5"/>
                  </a:cubicBezTo>
                  <a:cubicBezTo>
                    <a:pt x="155" y="5"/>
                    <a:pt x="155" y="4"/>
                    <a:pt x="155" y="4"/>
                  </a:cubicBezTo>
                  <a:cubicBezTo>
                    <a:pt x="155" y="4"/>
                    <a:pt x="155" y="4"/>
                    <a:pt x="155" y="4"/>
                  </a:cubicBezTo>
                  <a:cubicBezTo>
                    <a:pt x="155" y="4"/>
                    <a:pt x="155" y="4"/>
                    <a:pt x="155" y="4"/>
                  </a:cubicBezTo>
                  <a:cubicBezTo>
                    <a:pt x="155" y="4"/>
                    <a:pt x="154" y="4"/>
                    <a:pt x="154" y="4"/>
                  </a:cubicBezTo>
                  <a:cubicBezTo>
                    <a:pt x="154" y="4"/>
                    <a:pt x="154" y="3"/>
                    <a:pt x="153" y="3"/>
                  </a:cubicBezTo>
                  <a:cubicBezTo>
                    <a:pt x="153" y="3"/>
                    <a:pt x="153" y="3"/>
                    <a:pt x="153" y="2"/>
                  </a:cubicBezTo>
                  <a:cubicBezTo>
                    <a:pt x="153" y="3"/>
                    <a:pt x="153" y="3"/>
                    <a:pt x="153" y="3"/>
                  </a:cubicBezTo>
                  <a:cubicBezTo>
                    <a:pt x="153" y="3"/>
                    <a:pt x="153" y="3"/>
                    <a:pt x="153" y="3"/>
                  </a:cubicBezTo>
                  <a:cubicBezTo>
                    <a:pt x="152" y="3"/>
                    <a:pt x="152" y="3"/>
                    <a:pt x="152" y="3"/>
                  </a:cubicBezTo>
                  <a:cubicBezTo>
                    <a:pt x="152" y="3"/>
                    <a:pt x="151" y="2"/>
                    <a:pt x="151" y="2"/>
                  </a:cubicBezTo>
                  <a:cubicBezTo>
                    <a:pt x="151" y="2"/>
                    <a:pt x="151" y="2"/>
                    <a:pt x="151" y="2"/>
                  </a:cubicBezTo>
                  <a:cubicBezTo>
                    <a:pt x="151" y="2"/>
                    <a:pt x="151" y="2"/>
                    <a:pt x="151" y="2"/>
                  </a:cubicBezTo>
                  <a:cubicBezTo>
                    <a:pt x="151" y="2"/>
                    <a:pt x="151" y="2"/>
                    <a:pt x="151" y="2"/>
                  </a:cubicBezTo>
                  <a:cubicBezTo>
                    <a:pt x="151" y="2"/>
                    <a:pt x="150" y="2"/>
                    <a:pt x="150" y="2"/>
                  </a:cubicBezTo>
                  <a:cubicBezTo>
                    <a:pt x="150" y="2"/>
                    <a:pt x="150" y="2"/>
                    <a:pt x="150" y="2"/>
                  </a:cubicBezTo>
                  <a:cubicBezTo>
                    <a:pt x="150" y="2"/>
                    <a:pt x="150" y="2"/>
                    <a:pt x="150" y="2"/>
                  </a:cubicBezTo>
                  <a:cubicBezTo>
                    <a:pt x="150" y="2"/>
                    <a:pt x="150" y="2"/>
                    <a:pt x="150" y="2"/>
                  </a:cubicBezTo>
                  <a:cubicBezTo>
                    <a:pt x="150" y="2"/>
                    <a:pt x="149" y="2"/>
                    <a:pt x="149" y="2"/>
                  </a:cubicBezTo>
                  <a:cubicBezTo>
                    <a:pt x="149" y="2"/>
                    <a:pt x="149" y="2"/>
                    <a:pt x="149" y="2"/>
                  </a:cubicBezTo>
                  <a:cubicBezTo>
                    <a:pt x="149" y="2"/>
                    <a:pt x="148" y="2"/>
                    <a:pt x="148" y="2"/>
                  </a:cubicBezTo>
                  <a:cubicBezTo>
                    <a:pt x="148" y="2"/>
                    <a:pt x="147" y="2"/>
                    <a:pt x="147" y="1"/>
                  </a:cubicBezTo>
                  <a:cubicBezTo>
                    <a:pt x="147" y="1"/>
                    <a:pt x="147" y="1"/>
                    <a:pt x="147" y="1"/>
                  </a:cubicBezTo>
                  <a:cubicBezTo>
                    <a:pt x="147" y="1"/>
                    <a:pt x="147" y="1"/>
                    <a:pt x="146" y="1"/>
                  </a:cubicBezTo>
                  <a:cubicBezTo>
                    <a:pt x="146" y="1"/>
                    <a:pt x="146" y="1"/>
                    <a:pt x="146" y="1"/>
                  </a:cubicBezTo>
                  <a:cubicBezTo>
                    <a:pt x="146" y="1"/>
                    <a:pt x="145" y="1"/>
                    <a:pt x="144" y="0"/>
                  </a:cubicBezTo>
                  <a:cubicBezTo>
                    <a:pt x="144" y="0"/>
                    <a:pt x="143" y="0"/>
                    <a:pt x="143" y="0"/>
                  </a:cubicBezTo>
                  <a:cubicBezTo>
                    <a:pt x="143" y="0"/>
                    <a:pt x="143" y="0"/>
                    <a:pt x="143" y="0"/>
                  </a:cubicBezTo>
                  <a:cubicBezTo>
                    <a:pt x="142" y="0"/>
                    <a:pt x="142" y="0"/>
                    <a:pt x="141" y="0"/>
                  </a:cubicBezTo>
                  <a:cubicBezTo>
                    <a:pt x="141" y="0"/>
                    <a:pt x="141" y="0"/>
                    <a:pt x="141" y="0"/>
                  </a:cubicBezTo>
                  <a:cubicBezTo>
                    <a:pt x="141" y="1"/>
                    <a:pt x="141" y="1"/>
                    <a:pt x="141" y="1"/>
                  </a:cubicBezTo>
                  <a:cubicBezTo>
                    <a:pt x="141" y="1"/>
                    <a:pt x="140" y="1"/>
                    <a:pt x="140" y="1"/>
                  </a:cubicBezTo>
                  <a:cubicBezTo>
                    <a:pt x="140" y="1"/>
                    <a:pt x="140" y="1"/>
                    <a:pt x="140" y="1"/>
                  </a:cubicBezTo>
                  <a:cubicBezTo>
                    <a:pt x="140" y="1"/>
                    <a:pt x="140" y="1"/>
                    <a:pt x="140" y="1"/>
                  </a:cubicBezTo>
                  <a:cubicBezTo>
                    <a:pt x="140" y="1"/>
                    <a:pt x="140" y="1"/>
                    <a:pt x="140" y="1"/>
                  </a:cubicBezTo>
                  <a:cubicBezTo>
                    <a:pt x="140" y="1"/>
                    <a:pt x="139" y="1"/>
                    <a:pt x="139" y="1"/>
                  </a:cubicBezTo>
                  <a:cubicBezTo>
                    <a:pt x="139" y="1"/>
                    <a:pt x="139" y="1"/>
                    <a:pt x="138" y="2"/>
                  </a:cubicBezTo>
                  <a:cubicBezTo>
                    <a:pt x="138" y="2"/>
                    <a:pt x="138" y="2"/>
                    <a:pt x="138" y="2"/>
                  </a:cubicBezTo>
                  <a:cubicBezTo>
                    <a:pt x="138" y="2"/>
                    <a:pt x="137" y="2"/>
                    <a:pt x="137" y="2"/>
                  </a:cubicBezTo>
                  <a:cubicBezTo>
                    <a:pt x="137" y="2"/>
                    <a:pt x="137" y="2"/>
                    <a:pt x="137" y="2"/>
                  </a:cubicBezTo>
                  <a:cubicBezTo>
                    <a:pt x="137" y="2"/>
                    <a:pt x="137" y="2"/>
                    <a:pt x="137" y="2"/>
                  </a:cubicBezTo>
                  <a:cubicBezTo>
                    <a:pt x="137" y="2"/>
                    <a:pt x="137" y="2"/>
                    <a:pt x="137" y="2"/>
                  </a:cubicBezTo>
                  <a:cubicBezTo>
                    <a:pt x="137" y="2"/>
                    <a:pt x="137" y="3"/>
                    <a:pt x="137" y="3"/>
                  </a:cubicBezTo>
                  <a:cubicBezTo>
                    <a:pt x="136" y="3"/>
                    <a:pt x="136" y="4"/>
                    <a:pt x="136" y="4"/>
                  </a:cubicBezTo>
                  <a:cubicBezTo>
                    <a:pt x="136" y="4"/>
                    <a:pt x="136" y="4"/>
                    <a:pt x="136" y="4"/>
                  </a:cubicBezTo>
                  <a:cubicBezTo>
                    <a:pt x="136" y="4"/>
                    <a:pt x="136" y="4"/>
                    <a:pt x="136" y="4"/>
                  </a:cubicBezTo>
                  <a:cubicBezTo>
                    <a:pt x="136" y="4"/>
                    <a:pt x="136" y="4"/>
                    <a:pt x="136" y="4"/>
                  </a:cubicBezTo>
                  <a:cubicBezTo>
                    <a:pt x="137" y="4"/>
                    <a:pt x="138" y="4"/>
                    <a:pt x="138" y="5"/>
                  </a:cubicBezTo>
                  <a:cubicBezTo>
                    <a:pt x="138" y="5"/>
                    <a:pt x="138" y="5"/>
                    <a:pt x="138" y="6"/>
                  </a:cubicBezTo>
                  <a:cubicBezTo>
                    <a:pt x="138" y="6"/>
                    <a:pt x="138" y="6"/>
                    <a:pt x="138" y="6"/>
                  </a:cubicBezTo>
                  <a:cubicBezTo>
                    <a:pt x="138" y="6"/>
                    <a:pt x="138" y="6"/>
                    <a:pt x="138" y="6"/>
                  </a:cubicBezTo>
                  <a:cubicBezTo>
                    <a:pt x="138" y="6"/>
                    <a:pt x="138" y="6"/>
                    <a:pt x="138" y="6"/>
                  </a:cubicBezTo>
                  <a:cubicBezTo>
                    <a:pt x="138" y="6"/>
                    <a:pt x="139" y="7"/>
                    <a:pt x="139" y="7"/>
                  </a:cubicBezTo>
                  <a:cubicBezTo>
                    <a:pt x="139" y="8"/>
                    <a:pt x="139" y="8"/>
                    <a:pt x="139" y="9"/>
                  </a:cubicBezTo>
                  <a:cubicBezTo>
                    <a:pt x="139" y="9"/>
                    <a:pt x="139" y="9"/>
                    <a:pt x="139" y="9"/>
                  </a:cubicBezTo>
                  <a:cubicBezTo>
                    <a:pt x="139" y="9"/>
                    <a:pt x="139" y="10"/>
                    <a:pt x="139" y="10"/>
                  </a:cubicBezTo>
                  <a:cubicBezTo>
                    <a:pt x="139" y="10"/>
                    <a:pt x="138" y="11"/>
                    <a:pt x="138" y="11"/>
                  </a:cubicBezTo>
                  <a:cubicBezTo>
                    <a:pt x="138" y="11"/>
                    <a:pt x="138" y="13"/>
                    <a:pt x="138" y="13"/>
                  </a:cubicBezTo>
                  <a:cubicBezTo>
                    <a:pt x="138" y="13"/>
                    <a:pt x="138" y="14"/>
                    <a:pt x="138" y="15"/>
                  </a:cubicBezTo>
                  <a:cubicBezTo>
                    <a:pt x="138" y="15"/>
                    <a:pt x="138" y="15"/>
                    <a:pt x="138" y="16"/>
                  </a:cubicBezTo>
                  <a:cubicBezTo>
                    <a:pt x="138" y="16"/>
                    <a:pt x="138" y="16"/>
                    <a:pt x="138" y="16"/>
                  </a:cubicBezTo>
                  <a:cubicBezTo>
                    <a:pt x="138" y="16"/>
                    <a:pt x="138" y="17"/>
                    <a:pt x="138" y="17"/>
                  </a:cubicBezTo>
                  <a:cubicBezTo>
                    <a:pt x="138" y="17"/>
                    <a:pt x="138" y="17"/>
                    <a:pt x="139" y="18"/>
                  </a:cubicBezTo>
                  <a:cubicBezTo>
                    <a:pt x="139" y="18"/>
                    <a:pt x="139" y="18"/>
                    <a:pt x="139" y="18"/>
                  </a:cubicBezTo>
                  <a:cubicBezTo>
                    <a:pt x="139" y="18"/>
                    <a:pt x="139" y="18"/>
                    <a:pt x="139" y="18"/>
                  </a:cubicBezTo>
                  <a:cubicBezTo>
                    <a:pt x="139" y="18"/>
                    <a:pt x="139" y="18"/>
                    <a:pt x="140" y="18"/>
                  </a:cubicBezTo>
                  <a:cubicBezTo>
                    <a:pt x="140" y="19"/>
                    <a:pt x="139" y="20"/>
                    <a:pt x="139" y="20"/>
                  </a:cubicBezTo>
                  <a:cubicBezTo>
                    <a:pt x="139" y="20"/>
                    <a:pt x="138" y="21"/>
                    <a:pt x="138" y="21"/>
                  </a:cubicBezTo>
                  <a:cubicBezTo>
                    <a:pt x="138" y="21"/>
                    <a:pt x="138" y="21"/>
                    <a:pt x="138" y="21"/>
                  </a:cubicBezTo>
                  <a:cubicBezTo>
                    <a:pt x="138" y="21"/>
                    <a:pt x="138" y="21"/>
                    <a:pt x="138" y="21"/>
                  </a:cubicBezTo>
                  <a:cubicBezTo>
                    <a:pt x="137" y="21"/>
                    <a:pt x="137" y="22"/>
                    <a:pt x="137" y="22"/>
                  </a:cubicBezTo>
                  <a:cubicBezTo>
                    <a:pt x="137" y="22"/>
                    <a:pt x="137" y="22"/>
                    <a:pt x="137" y="22"/>
                  </a:cubicBezTo>
                  <a:cubicBezTo>
                    <a:pt x="137" y="22"/>
                    <a:pt x="137" y="22"/>
                    <a:pt x="137" y="22"/>
                  </a:cubicBezTo>
                  <a:cubicBezTo>
                    <a:pt x="137" y="23"/>
                    <a:pt x="137" y="23"/>
                    <a:pt x="137" y="24"/>
                  </a:cubicBezTo>
                  <a:cubicBezTo>
                    <a:pt x="137" y="24"/>
                    <a:pt x="136" y="24"/>
                    <a:pt x="136" y="24"/>
                  </a:cubicBezTo>
                  <a:cubicBezTo>
                    <a:pt x="136" y="24"/>
                    <a:pt x="136" y="24"/>
                    <a:pt x="135" y="24"/>
                  </a:cubicBezTo>
                  <a:cubicBezTo>
                    <a:pt x="135" y="24"/>
                    <a:pt x="135" y="24"/>
                    <a:pt x="135" y="24"/>
                  </a:cubicBezTo>
                  <a:cubicBezTo>
                    <a:pt x="135" y="24"/>
                    <a:pt x="135" y="24"/>
                    <a:pt x="135" y="24"/>
                  </a:cubicBezTo>
                  <a:cubicBezTo>
                    <a:pt x="135" y="24"/>
                    <a:pt x="135" y="24"/>
                    <a:pt x="135" y="24"/>
                  </a:cubicBezTo>
                  <a:cubicBezTo>
                    <a:pt x="134" y="24"/>
                    <a:pt x="134" y="24"/>
                    <a:pt x="134" y="24"/>
                  </a:cubicBezTo>
                  <a:cubicBezTo>
                    <a:pt x="134" y="24"/>
                    <a:pt x="134" y="24"/>
                    <a:pt x="134" y="24"/>
                  </a:cubicBezTo>
                  <a:cubicBezTo>
                    <a:pt x="133" y="24"/>
                    <a:pt x="133" y="24"/>
                    <a:pt x="133" y="24"/>
                  </a:cubicBezTo>
                  <a:cubicBezTo>
                    <a:pt x="133" y="24"/>
                    <a:pt x="133" y="24"/>
                    <a:pt x="132" y="23"/>
                  </a:cubicBezTo>
                  <a:cubicBezTo>
                    <a:pt x="132" y="23"/>
                    <a:pt x="132" y="23"/>
                    <a:pt x="132" y="23"/>
                  </a:cubicBezTo>
                  <a:cubicBezTo>
                    <a:pt x="132" y="23"/>
                    <a:pt x="132" y="23"/>
                    <a:pt x="132" y="23"/>
                  </a:cubicBezTo>
                  <a:cubicBezTo>
                    <a:pt x="132" y="23"/>
                    <a:pt x="132" y="23"/>
                    <a:pt x="131" y="23"/>
                  </a:cubicBezTo>
                  <a:cubicBezTo>
                    <a:pt x="131" y="23"/>
                    <a:pt x="131" y="23"/>
                    <a:pt x="131" y="23"/>
                  </a:cubicBezTo>
                  <a:cubicBezTo>
                    <a:pt x="131" y="24"/>
                    <a:pt x="131" y="24"/>
                    <a:pt x="131" y="24"/>
                  </a:cubicBezTo>
                  <a:cubicBezTo>
                    <a:pt x="131" y="24"/>
                    <a:pt x="131" y="25"/>
                    <a:pt x="131" y="25"/>
                  </a:cubicBezTo>
                  <a:cubicBezTo>
                    <a:pt x="131" y="26"/>
                    <a:pt x="131" y="26"/>
                    <a:pt x="131" y="26"/>
                  </a:cubicBezTo>
                  <a:cubicBezTo>
                    <a:pt x="131" y="26"/>
                    <a:pt x="131" y="27"/>
                    <a:pt x="131" y="27"/>
                  </a:cubicBezTo>
                  <a:cubicBezTo>
                    <a:pt x="131" y="27"/>
                    <a:pt x="131" y="27"/>
                    <a:pt x="132" y="27"/>
                  </a:cubicBezTo>
                  <a:cubicBezTo>
                    <a:pt x="132" y="27"/>
                    <a:pt x="132" y="27"/>
                    <a:pt x="132" y="27"/>
                  </a:cubicBezTo>
                  <a:cubicBezTo>
                    <a:pt x="132" y="27"/>
                    <a:pt x="132" y="28"/>
                    <a:pt x="132" y="28"/>
                  </a:cubicBezTo>
                  <a:cubicBezTo>
                    <a:pt x="132" y="28"/>
                    <a:pt x="132" y="28"/>
                    <a:pt x="132" y="28"/>
                  </a:cubicBezTo>
                  <a:cubicBezTo>
                    <a:pt x="131" y="28"/>
                    <a:pt x="131" y="28"/>
                    <a:pt x="131" y="28"/>
                  </a:cubicBezTo>
                  <a:cubicBezTo>
                    <a:pt x="131" y="28"/>
                    <a:pt x="131" y="29"/>
                    <a:pt x="131" y="29"/>
                  </a:cubicBezTo>
                  <a:cubicBezTo>
                    <a:pt x="131" y="30"/>
                    <a:pt x="131" y="30"/>
                    <a:pt x="131" y="30"/>
                  </a:cubicBezTo>
                  <a:cubicBezTo>
                    <a:pt x="131" y="31"/>
                    <a:pt x="131" y="31"/>
                    <a:pt x="131" y="32"/>
                  </a:cubicBezTo>
                  <a:cubicBezTo>
                    <a:pt x="131" y="32"/>
                    <a:pt x="131" y="32"/>
                    <a:pt x="132" y="32"/>
                  </a:cubicBezTo>
                  <a:cubicBezTo>
                    <a:pt x="132" y="33"/>
                    <a:pt x="132" y="33"/>
                    <a:pt x="132" y="33"/>
                  </a:cubicBezTo>
                  <a:cubicBezTo>
                    <a:pt x="132" y="33"/>
                    <a:pt x="132" y="33"/>
                    <a:pt x="132" y="33"/>
                  </a:cubicBezTo>
                  <a:cubicBezTo>
                    <a:pt x="133" y="33"/>
                    <a:pt x="133" y="34"/>
                    <a:pt x="133" y="34"/>
                  </a:cubicBezTo>
                  <a:cubicBezTo>
                    <a:pt x="133" y="34"/>
                    <a:pt x="133" y="34"/>
                    <a:pt x="134" y="34"/>
                  </a:cubicBezTo>
                  <a:cubicBezTo>
                    <a:pt x="134" y="34"/>
                    <a:pt x="134" y="34"/>
                    <a:pt x="134" y="33"/>
                  </a:cubicBezTo>
                  <a:cubicBezTo>
                    <a:pt x="134" y="33"/>
                    <a:pt x="134" y="33"/>
                    <a:pt x="134" y="33"/>
                  </a:cubicBezTo>
                  <a:cubicBezTo>
                    <a:pt x="134" y="33"/>
                    <a:pt x="134" y="32"/>
                    <a:pt x="134" y="32"/>
                  </a:cubicBezTo>
                  <a:cubicBezTo>
                    <a:pt x="135" y="32"/>
                    <a:pt x="135" y="33"/>
                    <a:pt x="135" y="33"/>
                  </a:cubicBezTo>
                  <a:cubicBezTo>
                    <a:pt x="135" y="33"/>
                    <a:pt x="135" y="32"/>
                    <a:pt x="136" y="32"/>
                  </a:cubicBezTo>
                  <a:cubicBezTo>
                    <a:pt x="136" y="32"/>
                    <a:pt x="136" y="32"/>
                    <a:pt x="136" y="32"/>
                  </a:cubicBezTo>
                  <a:cubicBezTo>
                    <a:pt x="136" y="32"/>
                    <a:pt x="136" y="32"/>
                    <a:pt x="136" y="32"/>
                  </a:cubicBezTo>
                  <a:cubicBezTo>
                    <a:pt x="137" y="32"/>
                    <a:pt x="137" y="32"/>
                    <a:pt x="137" y="32"/>
                  </a:cubicBezTo>
                  <a:cubicBezTo>
                    <a:pt x="137" y="32"/>
                    <a:pt x="137" y="33"/>
                    <a:pt x="138" y="33"/>
                  </a:cubicBezTo>
                  <a:cubicBezTo>
                    <a:pt x="138" y="33"/>
                    <a:pt x="138" y="33"/>
                    <a:pt x="138" y="33"/>
                  </a:cubicBezTo>
                  <a:cubicBezTo>
                    <a:pt x="138" y="33"/>
                    <a:pt x="138" y="33"/>
                    <a:pt x="138" y="32"/>
                  </a:cubicBezTo>
                  <a:cubicBezTo>
                    <a:pt x="138" y="32"/>
                    <a:pt x="138" y="32"/>
                    <a:pt x="138" y="32"/>
                  </a:cubicBezTo>
                  <a:cubicBezTo>
                    <a:pt x="138" y="32"/>
                    <a:pt x="139" y="31"/>
                    <a:pt x="139" y="31"/>
                  </a:cubicBezTo>
                  <a:cubicBezTo>
                    <a:pt x="139" y="31"/>
                    <a:pt x="139" y="31"/>
                    <a:pt x="139" y="31"/>
                  </a:cubicBezTo>
                  <a:cubicBezTo>
                    <a:pt x="140" y="30"/>
                    <a:pt x="140" y="30"/>
                    <a:pt x="140" y="30"/>
                  </a:cubicBezTo>
                  <a:cubicBezTo>
                    <a:pt x="140" y="30"/>
                    <a:pt x="141" y="30"/>
                    <a:pt x="141" y="30"/>
                  </a:cubicBezTo>
                  <a:cubicBezTo>
                    <a:pt x="141" y="31"/>
                    <a:pt x="142" y="31"/>
                    <a:pt x="142" y="31"/>
                  </a:cubicBezTo>
                  <a:cubicBezTo>
                    <a:pt x="142" y="31"/>
                    <a:pt x="142" y="32"/>
                    <a:pt x="142" y="32"/>
                  </a:cubicBezTo>
                  <a:cubicBezTo>
                    <a:pt x="142" y="32"/>
                    <a:pt x="143" y="32"/>
                    <a:pt x="143" y="32"/>
                  </a:cubicBezTo>
                  <a:cubicBezTo>
                    <a:pt x="143" y="32"/>
                    <a:pt x="144" y="32"/>
                    <a:pt x="144" y="32"/>
                  </a:cubicBezTo>
                  <a:cubicBezTo>
                    <a:pt x="144" y="32"/>
                    <a:pt x="144" y="33"/>
                    <a:pt x="145" y="33"/>
                  </a:cubicBezTo>
                  <a:cubicBezTo>
                    <a:pt x="145" y="33"/>
                    <a:pt x="145" y="34"/>
                    <a:pt x="145" y="34"/>
                  </a:cubicBezTo>
                  <a:cubicBezTo>
                    <a:pt x="145" y="34"/>
                    <a:pt x="146" y="34"/>
                    <a:pt x="146" y="34"/>
                  </a:cubicBezTo>
                  <a:cubicBezTo>
                    <a:pt x="146" y="35"/>
                    <a:pt x="147" y="35"/>
                    <a:pt x="147" y="35"/>
                  </a:cubicBezTo>
                  <a:cubicBezTo>
                    <a:pt x="147" y="35"/>
                    <a:pt x="147" y="36"/>
                    <a:pt x="148" y="36"/>
                  </a:cubicBezTo>
                  <a:cubicBezTo>
                    <a:pt x="148" y="36"/>
                    <a:pt x="148" y="37"/>
                    <a:pt x="148" y="37"/>
                  </a:cubicBezTo>
                  <a:cubicBezTo>
                    <a:pt x="148" y="37"/>
                    <a:pt x="148" y="37"/>
                    <a:pt x="148" y="38"/>
                  </a:cubicBezTo>
                  <a:cubicBezTo>
                    <a:pt x="148" y="38"/>
                    <a:pt x="147" y="38"/>
                    <a:pt x="147" y="38"/>
                  </a:cubicBezTo>
                  <a:cubicBezTo>
                    <a:pt x="147" y="38"/>
                    <a:pt x="146" y="38"/>
                    <a:pt x="146" y="38"/>
                  </a:cubicBezTo>
                  <a:cubicBezTo>
                    <a:pt x="146" y="38"/>
                    <a:pt x="145" y="37"/>
                    <a:pt x="145" y="37"/>
                  </a:cubicBezTo>
                  <a:cubicBezTo>
                    <a:pt x="145" y="37"/>
                    <a:pt x="145" y="37"/>
                    <a:pt x="145" y="37"/>
                  </a:cubicBezTo>
                  <a:cubicBezTo>
                    <a:pt x="145" y="37"/>
                    <a:pt x="144" y="37"/>
                    <a:pt x="144" y="37"/>
                  </a:cubicBezTo>
                  <a:cubicBezTo>
                    <a:pt x="144" y="37"/>
                    <a:pt x="144" y="37"/>
                    <a:pt x="144" y="37"/>
                  </a:cubicBezTo>
                  <a:cubicBezTo>
                    <a:pt x="143" y="37"/>
                    <a:pt x="143" y="37"/>
                    <a:pt x="143" y="38"/>
                  </a:cubicBezTo>
                  <a:cubicBezTo>
                    <a:pt x="143" y="38"/>
                    <a:pt x="143" y="38"/>
                    <a:pt x="143" y="38"/>
                  </a:cubicBezTo>
                  <a:cubicBezTo>
                    <a:pt x="143" y="38"/>
                    <a:pt x="143" y="38"/>
                    <a:pt x="142" y="39"/>
                  </a:cubicBezTo>
                  <a:cubicBezTo>
                    <a:pt x="142" y="39"/>
                    <a:pt x="142" y="39"/>
                    <a:pt x="142" y="39"/>
                  </a:cubicBezTo>
                  <a:cubicBezTo>
                    <a:pt x="142" y="39"/>
                    <a:pt x="141" y="39"/>
                    <a:pt x="141" y="39"/>
                  </a:cubicBezTo>
                  <a:cubicBezTo>
                    <a:pt x="141" y="39"/>
                    <a:pt x="141" y="38"/>
                    <a:pt x="141" y="38"/>
                  </a:cubicBezTo>
                  <a:cubicBezTo>
                    <a:pt x="141" y="38"/>
                    <a:pt x="141" y="38"/>
                    <a:pt x="141" y="38"/>
                  </a:cubicBezTo>
                  <a:cubicBezTo>
                    <a:pt x="140" y="38"/>
                    <a:pt x="140" y="39"/>
                    <a:pt x="140" y="39"/>
                  </a:cubicBezTo>
                  <a:cubicBezTo>
                    <a:pt x="140" y="39"/>
                    <a:pt x="140" y="39"/>
                    <a:pt x="140" y="40"/>
                  </a:cubicBezTo>
                  <a:cubicBezTo>
                    <a:pt x="140" y="40"/>
                    <a:pt x="140" y="40"/>
                    <a:pt x="140" y="40"/>
                  </a:cubicBezTo>
                  <a:cubicBezTo>
                    <a:pt x="140" y="40"/>
                    <a:pt x="140" y="40"/>
                    <a:pt x="139" y="40"/>
                  </a:cubicBezTo>
                  <a:cubicBezTo>
                    <a:pt x="139" y="40"/>
                    <a:pt x="139" y="40"/>
                    <a:pt x="138" y="40"/>
                  </a:cubicBezTo>
                  <a:cubicBezTo>
                    <a:pt x="138" y="40"/>
                    <a:pt x="138" y="41"/>
                    <a:pt x="138" y="41"/>
                  </a:cubicBezTo>
                  <a:cubicBezTo>
                    <a:pt x="138" y="42"/>
                    <a:pt x="138" y="42"/>
                    <a:pt x="138" y="42"/>
                  </a:cubicBezTo>
                  <a:cubicBezTo>
                    <a:pt x="138" y="43"/>
                    <a:pt x="138" y="43"/>
                    <a:pt x="138" y="43"/>
                  </a:cubicBezTo>
                  <a:cubicBezTo>
                    <a:pt x="138" y="43"/>
                    <a:pt x="138" y="44"/>
                    <a:pt x="138" y="44"/>
                  </a:cubicBezTo>
                  <a:cubicBezTo>
                    <a:pt x="138" y="44"/>
                    <a:pt x="138" y="44"/>
                    <a:pt x="137" y="44"/>
                  </a:cubicBezTo>
                  <a:cubicBezTo>
                    <a:pt x="137" y="44"/>
                    <a:pt x="137" y="44"/>
                    <a:pt x="137" y="45"/>
                  </a:cubicBezTo>
                  <a:cubicBezTo>
                    <a:pt x="137" y="45"/>
                    <a:pt x="137" y="45"/>
                    <a:pt x="137" y="45"/>
                  </a:cubicBezTo>
                  <a:cubicBezTo>
                    <a:pt x="137" y="46"/>
                    <a:pt x="136" y="46"/>
                    <a:pt x="136" y="46"/>
                  </a:cubicBezTo>
                  <a:cubicBezTo>
                    <a:pt x="136" y="46"/>
                    <a:pt x="135" y="46"/>
                    <a:pt x="135" y="46"/>
                  </a:cubicBezTo>
                  <a:cubicBezTo>
                    <a:pt x="135" y="46"/>
                    <a:pt x="134" y="46"/>
                    <a:pt x="134" y="46"/>
                  </a:cubicBezTo>
                  <a:cubicBezTo>
                    <a:pt x="134" y="46"/>
                    <a:pt x="134" y="47"/>
                    <a:pt x="134" y="47"/>
                  </a:cubicBezTo>
                  <a:cubicBezTo>
                    <a:pt x="134" y="47"/>
                    <a:pt x="134" y="47"/>
                    <a:pt x="134" y="47"/>
                  </a:cubicBezTo>
                  <a:cubicBezTo>
                    <a:pt x="133" y="48"/>
                    <a:pt x="133" y="48"/>
                    <a:pt x="133" y="48"/>
                  </a:cubicBezTo>
                  <a:cubicBezTo>
                    <a:pt x="133" y="48"/>
                    <a:pt x="133" y="48"/>
                    <a:pt x="133" y="48"/>
                  </a:cubicBezTo>
                  <a:cubicBezTo>
                    <a:pt x="133" y="49"/>
                    <a:pt x="133" y="49"/>
                    <a:pt x="133" y="49"/>
                  </a:cubicBezTo>
                  <a:cubicBezTo>
                    <a:pt x="132" y="49"/>
                    <a:pt x="132" y="50"/>
                    <a:pt x="132" y="50"/>
                  </a:cubicBezTo>
                  <a:cubicBezTo>
                    <a:pt x="132" y="50"/>
                    <a:pt x="131" y="50"/>
                    <a:pt x="131" y="50"/>
                  </a:cubicBezTo>
                  <a:cubicBezTo>
                    <a:pt x="131" y="50"/>
                    <a:pt x="131" y="50"/>
                    <a:pt x="131" y="50"/>
                  </a:cubicBezTo>
                  <a:cubicBezTo>
                    <a:pt x="131" y="50"/>
                    <a:pt x="130" y="50"/>
                    <a:pt x="130" y="50"/>
                  </a:cubicBezTo>
                  <a:cubicBezTo>
                    <a:pt x="130" y="50"/>
                    <a:pt x="130" y="50"/>
                    <a:pt x="129" y="50"/>
                  </a:cubicBezTo>
                  <a:cubicBezTo>
                    <a:pt x="129" y="50"/>
                    <a:pt x="128" y="50"/>
                    <a:pt x="128" y="49"/>
                  </a:cubicBezTo>
                  <a:cubicBezTo>
                    <a:pt x="128" y="49"/>
                    <a:pt x="128" y="49"/>
                    <a:pt x="128" y="49"/>
                  </a:cubicBezTo>
                  <a:cubicBezTo>
                    <a:pt x="128" y="48"/>
                    <a:pt x="128" y="48"/>
                    <a:pt x="128" y="48"/>
                  </a:cubicBezTo>
                  <a:cubicBezTo>
                    <a:pt x="128" y="48"/>
                    <a:pt x="127" y="48"/>
                    <a:pt x="127" y="48"/>
                  </a:cubicBezTo>
                  <a:cubicBezTo>
                    <a:pt x="127" y="48"/>
                    <a:pt x="126" y="48"/>
                    <a:pt x="126" y="48"/>
                  </a:cubicBezTo>
                  <a:cubicBezTo>
                    <a:pt x="126" y="48"/>
                    <a:pt x="125" y="48"/>
                    <a:pt x="125" y="49"/>
                  </a:cubicBezTo>
                  <a:cubicBezTo>
                    <a:pt x="125" y="49"/>
                    <a:pt x="126" y="49"/>
                    <a:pt x="126" y="50"/>
                  </a:cubicBezTo>
                  <a:cubicBezTo>
                    <a:pt x="126" y="50"/>
                    <a:pt x="125" y="51"/>
                    <a:pt x="125" y="52"/>
                  </a:cubicBezTo>
                  <a:cubicBezTo>
                    <a:pt x="125" y="52"/>
                    <a:pt x="125" y="53"/>
                    <a:pt x="126" y="53"/>
                  </a:cubicBezTo>
                  <a:cubicBezTo>
                    <a:pt x="126" y="53"/>
                    <a:pt x="126" y="54"/>
                    <a:pt x="126" y="54"/>
                  </a:cubicBezTo>
                  <a:cubicBezTo>
                    <a:pt x="126" y="54"/>
                    <a:pt x="127" y="54"/>
                    <a:pt x="127" y="54"/>
                  </a:cubicBezTo>
                  <a:cubicBezTo>
                    <a:pt x="127" y="54"/>
                    <a:pt x="128" y="55"/>
                    <a:pt x="128" y="55"/>
                  </a:cubicBezTo>
                  <a:cubicBezTo>
                    <a:pt x="128" y="56"/>
                    <a:pt x="128" y="56"/>
                    <a:pt x="128" y="56"/>
                  </a:cubicBezTo>
                  <a:cubicBezTo>
                    <a:pt x="128" y="57"/>
                    <a:pt x="128" y="57"/>
                    <a:pt x="127" y="57"/>
                  </a:cubicBezTo>
                  <a:cubicBezTo>
                    <a:pt x="127" y="57"/>
                    <a:pt x="127" y="58"/>
                    <a:pt x="126" y="58"/>
                  </a:cubicBezTo>
                  <a:cubicBezTo>
                    <a:pt x="126" y="58"/>
                    <a:pt x="126" y="58"/>
                    <a:pt x="126" y="58"/>
                  </a:cubicBezTo>
                  <a:cubicBezTo>
                    <a:pt x="126" y="58"/>
                    <a:pt x="125" y="59"/>
                    <a:pt x="125" y="59"/>
                  </a:cubicBezTo>
                  <a:cubicBezTo>
                    <a:pt x="125" y="60"/>
                    <a:pt x="125" y="60"/>
                    <a:pt x="125" y="61"/>
                  </a:cubicBezTo>
                  <a:cubicBezTo>
                    <a:pt x="125" y="61"/>
                    <a:pt x="125" y="61"/>
                    <a:pt x="125" y="61"/>
                  </a:cubicBezTo>
                  <a:cubicBezTo>
                    <a:pt x="125" y="61"/>
                    <a:pt x="124" y="62"/>
                    <a:pt x="124" y="62"/>
                  </a:cubicBezTo>
                  <a:cubicBezTo>
                    <a:pt x="124" y="62"/>
                    <a:pt x="123" y="62"/>
                    <a:pt x="123" y="62"/>
                  </a:cubicBezTo>
                  <a:cubicBezTo>
                    <a:pt x="123" y="62"/>
                    <a:pt x="122" y="63"/>
                    <a:pt x="122" y="63"/>
                  </a:cubicBezTo>
                  <a:cubicBezTo>
                    <a:pt x="122" y="63"/>
                    <a:pt x="121" y="64"/>
                    <a:pt x="121" y="64"/>
                  </a:cubicBezTo>
                  <a:cubicBezTo>
                    <a:pt x="121" y="64"/>
                    <a:pt x="120" y="64"/>
                    <a:pt x="120" y="64"/>
                  </a:cubicBezTo>
                  <a:cubicBezTo>
                    <a:pt x="119" y="64"/>
                    <a:pt x="119" y="64"/>
                    <a:pt x="118" y="64"/>
                  </a:cubicBezTo>
                  <a:cubicBezTo>
                    <a:pt x="118" y="64"/>
                    <a:pt x="118" y="63"/>
                    <a:pt x="117" y="63"/>
                  </a:cubicBezTo>
                  <a:cubicBezTo>
                    <a:pt x="117" y="63"/>
                    <a:pt x="116" y="64"/>
                    <a:pt x="116" y="64"/>
                  </a:cubicBezTo>
                  <a:cubicBezTo>
                    <a:pt x="116" y="64"/>
                    <a:pt x="115" y="64"/>
                    <a:pt x="115" y="64"/>
                  </a:cubicBezTo>
                  <a:cubicBezTo>
                    <a:pt x="115" y="64"/>
                    <a:pt x="114" y="64"/>
                    <a:pt x="114" y="64"/>
                  </a:cubicBezTo>
                  <a:cubicBezTo>
                    <a:pt x="113" y="64"/>
                    <a:pt x="113" y="65"/>
                    <a:pt x="112" y="65"/>
                  </a:cubicBezTo>
                  <a:cubicBezTo>
                    <a:pt x="112" y="65"/>
                    <a:pt x="111" y="66"/>
                    <a:pt x="111" y="66"/>
                  </a:cubicBezTo>
                  <a:cubicBezTo>
                    <a:pt x="110" y="66"/>
                    <a:pt x="109" y="67"/>
                    <a:pt x="109" y="67"/>
                  </a:cubicBezTo>
                  <a:cubicBezTo>
                    <a:pt x="109" y="67"/>
                    <a:pt x="108" y="68"/>
                    <a:pt x="108" y="68"/>
                  </a:cubicBezTo>
                  <a:cubicBezTo>
                    <a:pt x="108" y="68"/>
                    <a:pt x="108" y="68"/>
                    <a:pt x="108" y="68"/>
                  </a:cubicBezTo>
                  <a:cubicBezTo>
                    <a:pt x="107" y="68"/>
                    <a:pt x="107" y="68"/>
                    <a:pt x="106" y="68"/>
                  </a:cubicBezTo>
                  <a:cubicBezTo>
                    <a:pt x="106" y="68"/>
                    <a:pt x="105" y="67"/>
                    <a:pt x="105" y="67"/>
                  </a:cubicBezTo>
                  <a:cubicBezTo>
                    <a:pt x="105" y="67"/>
                    <a:pt x="104" y="67"/>
                    <a:pt x="104" y="67"/>
                  </a:cubicBezTo>
                  <a:cubicBezTo>
                    <a:pt x="104" y="67"/>
                    <a:pt x="103" y="68"/>
                    <a:pt x="103" y="68"/>
                  </a:cubicBezTo>
                  <a:cubicBezTo>
                    <a:pt x="102" y="68"/>
                    <a:pt x="101" y="67"/>
                    <a:pt x="101" y="67"/>
                  </a:cubicBezTo>
                  <a:cubicBezTo>
                    <a:pt x="101" y="67"/>
                    <a:pt x="100" y="67"/>
                    <a:pt x="100" y="67"/>
                  </a:cubicBezTo>
                  <a:cubicBezTo>
                    <a:pt x="99" y="67"/>
                    <a:pt x="99" y="66"/>
                    <a:pt x="99" y="66"/>
                  </a:cubicBezTo>
                  <a:cubicBezTo>
                    <a:pt x="98" y="66"/>
                    <a:pt x="97" y="66"/>
                    <a:pt x="97" y="66"/>
                  </a:cubicBezTo>
                  <a:cubicBezTo>
                    <a:pt x="96" y="66"/>
                    <a:pt x="96" y="65"/>
                    <a:pt x="95" y="65"/>
                  </a:cubicBezTo>
                  <a:cubicBezTo>
                    <a:pt x="95" y="65"/>
                    <a:pt x="94" y="65"/>
                    <a:pt x="94" y="64"/>
                  </a:cubicBezTo>
                  <a:cubicBezTo>
                    <a:pt x="93" y="64"/>
                    <a:pt x="92" y="64"/>
                    <a:pt x="92" y="64"/>
                  </a:cubicBezTo>
                  <a:cubicBezTo>
                    <a:pt x="91" y="64"/>
                    <a:pt x="90" y="64"/>
                    <a:pt x="90" y="64"/>
                  </a:cubicBezTo>
                  <a:cubicBezTo>
                    <a:pt x="89" y="64"/>
                    <a:pt x="88" y="64"/>
                    <a:pt x="88" y="64"/>
                  </a:cubicBezTo>
                  <a:cubicBezTo>
                    <a:pt x="87" y="65"/>
                    <a:pt x="87" y="65"/>
                    <a:pt x="86" y="65"/>
                  </a:cubicBezTo>
                  <a:cubicBezTo>
                    <a:pt x="86" y="65"/>
                    <a:pt x="85" y="65"/>
                    <a:pt x="85" y="65"/>
                  </a:cubicBezTo>
                  <a:cubicBezTo>
                    <a:pt x="84" y="65"/>
                    <a:pt x="83" y="64"/>
                    <a:pt x="82" y="64"/>
                  </a:cubicBezTo>
                  <a:cubicBezTo>
                    <a:pt x="82" y="64"/>
                    <a:pt x="81" y="64"/>
                    <a:pt x="80" y="64"/>
                  </a:cubicBezTo>
                  <a:cubicBezTo>
                    <a:pt x="80" y="64"/>
                    <a:pt x="79" y="64"/>
                    <a:pt x="79" y="64"/>
                  </a:cubicBezTo>
                  <a:cubicBezTo>
                    <a:pt x="78" y="64"/>
                    <a:pt x="78" y="64"/>
                    <a:pt x="78" y="64"/>
                  </a:cubicBezTo>
                  <a:cubicBezTo>
                    <a:pt x="77" y="64"/>
                    <a:pt x="77" y="64"/>
                    <a:pt x="77" y="64"/>
                  </a:cubicBezTo>
                  <a:cubicBezTo>
                    <a:pt x="76" y="64"/>
                    <a:pt x="76" y="64"/>
                    <a:pt x="76" y="63"/>
                  </a:cubicBezTo>
                  <a:cubicBezTo>
                    <a:pt x="75" y="63"/>
                    <a:pt x="74" y="63"/>
                    <a:pt x="74" y="62"/>
                  </a:cubicBezTo>
                  <a:cubicBezTo>
                    <a:pt x="74" y="62"/>
                    <a:pt x="74" y="61"/>
                    <a:pt x="74" y="61"/>
                  </a:cubicBezTo>
                  <a:cubicBezTo>
                    <a:pt x="73" y="61"/>
                    <a:pt x="73" y="60"/>
                    <a:pt x="73" y="60"/>
                  </a:cubicBezTo>
                  <a:cubicBezTo>
                    <a:pt x="73" y="60"/>
                    <a:pt x="72" y="59"/>
                    <a:pt x="72" y="59"/>
                  </a:cubicBezTo>
                  <a:cubicBezTo>
                    <a:pt x="72" y="58"/>
                    <a:pt x="72" y="57"/>
                    <a:pt x="71" y="57"/>
                  </a:cubicBezTo>
                  <a:cubicBezTo>
                    <a:pt x="71" y="57"/>
                    <a:pt x="71" y="56"/>
                    <a:pt x="70" y="56"/>
                  </a:cubicBezTo>
                  <a:cubicBezTo>
                    <a:pt x="70" y="56"/>
                    <a:pt x="70" y="56"/>
                    <a:pt x="70" y="56"/>
                  </a:cubicBezTo>
                  <a:cubicBezTo>
                    <a:pt x="70" y="55"/>
                    <a:pt x="70" y="55"/>
                    <a:pt x="70" y="55"/>
                  </a:cubicBezTo>
                  <a:cubicBezTo>
                    <a:pt x="69" y="55"/>
                    <a:pt x="69" y="55"/>
                    <a:pt x="68" y="55"/>
                  </a:cubicBezTo>
                  <a:cubicBezTo>
                    <a:pt x="68" y="55"/>
                    <a:pt x="67" y="55"/>
                    <a:pt x="67" y="55"/>
                  </a:cubicBezTo>
                  <a:cubicBezTo>
                    <a:pt x="67" y="55"/>
                    <a:pt x="67" y="54"/>
                    <a:pt x="67" y="54"/>
                  </a:cubicBezTo>
                  <a:cubicBezTo>
                    <a:pt x="67" y="54"/>
                    <a:pt x="67" y="54"/>
                    <a:pt x="67" y="54"/>
                  </a:cubicBezTo>
                  <a:cubicBezTo>
                    <a:pt x="67" y="54"/>
                    <a:pt x="67" y="54"/>
                    <a:pt x="67" y="54"/>
                  </a:cubicBezTo>
                  <a:cubicBezTo>
                    <a:pt x="67" y="54"/>
                    <a:pt x="67" y="53"/>
                    <a:pt x="67" y="53"/>
                  </a:cubicBezTo>
                  <a:cubicBezTo>
                    <a:pt x="66" y="53"/>
                    <a:pt x="65" y="53"/>
                    <a:pt x="65" y="53"/>
                  </a:cubicBezTo>
                  <a:cubicBezTo>
                    <a:pt x="65" y="53"/>
                    <a:pt x="64" y="52"/>
                    <a:pt x="63" y="52"/>
                  </a:cubicBezTo>
                  <a:cubicBezTo>
                    <a:pt x="63" y="52"/>
                    <a:pt x="62" y="51"/>
                    <a:pt x="62" y="51"/>
                  </a:cubicBezTo>
                  <a:cubicBezTo>
                    <a:pt x="61" y="51"/>
                    <a:pt x="60" y="51"/>
                    <a:pt x="59" y="52"/>
                  </a:cubicBezTo>
                  <a:cubicBezTo>
                    <a:pt x="59" y="52"/>
                    <a:pt x="58" y="52"/>
                    <a:pt x="57" y="52"/>
                  </a:cubicBezTo>
                  <a:cubicBezTo>
                    <a:pt x="56" y="52"/>
                    <a:pt x="55" y="52"/>
                    <a:pt x="55" y="51"/>
                  </a:cubicBezTo>
                  <a:cubicBezTo>
                    <a:pt x="54" y="51"/>
                    <a:pt x="54" y="51"/>
                    <a:pt x="53" y="51"/>
                  </a:cubicBezTo>
                  <a:cubicBezTo>
                    <a:pt x="53" y="50"/>
                    <a:pt x="53" y="50"/>
                    <a:pt x="53" y="50"/>
                  </a:cubicBezTo>
                  <a:cubicBezTo>
                    <a:pt x="53" y="50"/>
                    <a:pt x="53" y="49"/>
                    <a:pt x="53" y="49"/>
                  </a:cubicBezTo>
                  <a:cubicBezTo>
                    <a:pt x="53" y="49"/>
                    <a:pt x="53" y="48"/>
                    <a:pt x="53" y="48"/>
                  </a:cubicBezTo>
                  <a:cubicBezTo>
                    <a:pt x="53" y="47"/>
                    <a:pt x="53" y="46"/>
                    <a:pt x="53" y="46"/>
                  </a:cubicBezTo>
                  <a:cubicBezTo>
                    <a:pt x="53" y="46"/>
                    <a:pt x="53" y="45"/>
                    <a:pt x="53" y="45"/>
                  </a:cubicBezTo>
                  <a:cubicBezTo>
                    <a:pt x="53" y="44"/>
                    <a:pt x="52" y="44"/>
                    <a:pt x="52" y="43"/>
                  </a:cubicBezTo>
                  <a:cubicBezTo>
                    <a:pt x="52" y="43"/>
                    <a:pt x="51" y="43"/>
                    <a:pt x="51" y="43"/>
                  </a:cubicBezTo>
                  <a:cubicBezTo>
                    <a:pt x="51" y="43"/>
                    <a:pt x="50" y="42"/>
                    <a:pt x="50" y="42"/>
                  </a:cubicBezTo>
                  <a:cubicBezTo>
                    <a:pt x="50" y="41"/>
                    <a:pt x="50" y="41"/>
                    <a:pt x="50" y="41"/>
                  </a:cubicBezTo>
                  <a:cubicBezTo>
                    <a:pt x="50" y="40"/>
                    <a:pt x="50" y="40"/>
                    <a:pt x="50" y="40"/>
                  </a:cubicBezTo>
                  <a:cubicBezTo>
                    <a:pt x="50" y="40"/>
                    <a:pt x="50" y="39"/>
                    <a:pt x="50" y="39"/>
                  </a:cubicBezTo>
                  <a:cubicBezTo>
                    <a:pt x="50" y="38"/>
                    <a:pt x="49" y="39"/>
                    <a:pt x="49" y="39"/>
                  </a:cubicBezTo>
                  <a:cubicBezTo>
                    <a:pt x="49" y="38"/>
                    <a:pt x="48" y="38"/>
                    <a:pt x="48" y="38"/>
                  </a:cubicBezTo>
                  <a:cubicBezTo>
                    <a:pt x="48" y="38"/>
                    <a:pt x="48" y="38"/>
                    <a:pt x="47" y="38"/>
                  </a:cubicBezTo>
                  <a:cubicBezTo>
                    <a:pt x="47" y="38"/>
                    <a:pt x="46" y="38"/>
                    <a:pt x="46" y="38"/>
                  </a:cubicBezTo>
                  <a:cubicBezTo>
                    <a:pt x="46" y="38"/>
                    <a:pt x="45" y="38"/>
                    <a:pt x="45" y="38"/>
                  </a:cubicBezTo>
                  <a:cubicBezTo>
                    <a:pt x="44" y="38"/>
                    <a:pt x="44" y="38"/>
                    <a:pt x="44" y="37"/>
                  </a:cubicBezTo>
                  <a:cubicBezTo>
                    <a:pt x="44" y="37"/>
                    <a:pt x="43" y="37"/>
                    <a:pt x="43" y="37"/>
                  </a:cubicBezTo>
                  <a:cubicBezTo>
                    <a:pt x="43" y="36"/>
                    <a:pt x="42" y="36"/>
                    <a:pt x="42" y="36"/>
                  </a:cubicBezTo>
                  <a:cubicBezTo>
                    <a:pt x="41" y="36"/>
                    <a:pt x="41" y="36"/>
                    <a:pt x="40" y="36"/>
                  </a:cubicBezTo>
                  <a:cubicBezTo>
                    <a:pt x="40" y="35"/>
                    <a:pt x="40" y="35"/>
                    <a:pt x="40" y="35"/>
                  </a:cubicBezTo>
                  <a:cubicBezTo>
                    <a:pt x="40" y="34"/>
                    <a:pt x="40" y="34"/>
                    <a:pt x="40" y="34"/>
                  </a:cubicBezTo>
                  <a:cubicBezTo>
                    <a:pt x="40" y="33"/>
                    <a:pt x="39" y="33"/>
                    <a:pt x="39" y="33"/>
                  </a:cubicBezTo>
                  <a:cubicBezTo>
                    <a:pt x="39" y="33"/>
                    <a:pt x="39" y="33"/>
                    <a:pt x="39" y="33"/>
                  </a:cubicBezTo>
                  <a:cubicBezTo>
                    <a:pt x="39" y="33"/>
                    <a:pt x="39" y="33"/>
                    <a:pt x="39" y="33"/>
                  </a:cubicBezTo>
                  <a:cubicBezTo>
                    <a:pt x="39" y="33"/>
                    <a:pt x="39" y="33"/>
                    <a:pt x="39" y="33"/>
                  </a:cubicBezTo>
                  <a:cubicBezTo>
                    <a:pt x="39" y="33"/>
                    <a:pt x="38" y="33"/>
                    <a:pt x="38" y="33"/>
                  </a:cubicBezTo>
                  <a:cubicBezTo>
                    <a:pt x="38" y="33"/>
                    <a:pt x="38" y="33"/>
                    <a:pt x="38" y="33"/>
                  </a:cubicBezTo>
                  <a:cubicBezTo>
                    <a:pt x="38" y="33"/>
                    <a:pt x="38" y="33"/>
                    <a:pt x="38" y="33"/>
                  </a:cubicBezTo>
                  <a:cubicBezTo>
                    <a:pt x="38" y="33"/>
                    <a:pt x="38" y="33"/>
                    <a:pt x="38" y="33"/>
                  </a:cubicBezTo>
                  <a:cubicBezTo>
                    <a:pt x="37" y="33"/>
                    <a:pt x="37" y="33"/>
                    <a:pt x="37" y="33"/>
                  </a:cubicBezTo>
                  <a:cubicBezTo>
                    <a:pt x="37" y="33"/>
                    <a:pt x="37" y="33"/>
                    <a:pt x="37" y="33"/>
                  </a:cubicBezTo>
                  <a:cubicBezTo>
                    <a:pt x="36" y="33"/>
                    <a:pt x="36" y="33"/>
                    <a:pt x="36" y="33"/>
                  </a:cubicBezTo>
                  <a:cubicBezTo>
                    <a:pt x="36" y="33"/>
                    <a:pt x="36" y="33"/>
                    <a:pt x="36" y="33"/>
                  </a:cubicBezTo>
                  <a:cubicBezTo>
                    <a:pt x="36" y="33"/>
                    <a:pt x="36" y="33"/>
                    <a:pt x="36" y="33"/>
                  </a:cubicBezTo>
                  <a:cubicBezTo>
                    <a:pt x="36" y="34"/>
                    <a:pt x="36" y="34"/>
                    <a:pt x="36" y="35"/>
                  </a:cubicBezTo>
                  <a:cubicBezTo>
                    <a:pt x="35" y="35"/>
                    <a:pt x="35" y="35"/>
                    <a:pt x="35" y="35"/>
                  </a:cubicBezTo>
                  <a:cubicBezTo>
                    <a:pt x="35" y="35"/>
                    <a:pt x="34" y="36"/>
                    <a:pt x="34" y="36"/>
                  </a:cubicBezTo>
                  <a:cubicBezTo>
                    <a:pt x="34" y="36"/>
                    <a:pt x="33" y="36"/>
                    <a:pt x="33" y="36"/>
                  </a:cubicBezTo>
                  <a:cubicBezTo>
                    <a:pt x="33" y="36"/>
                    <a:pt x="33" y="37"/>
                    <a:pt x="33" y="37"/>
                  </a:cubicBezTo>
                  <a:cubicBezTo>
                    <a:pt x="33" y="37"/>
                    <a:pt x="32" y="37"/>
                    <a:pt x="32" y="38"/>
                  </a:cubicBezTo>
                  <a:cubicBezTo>
                    <a:pt x="32" y="38"/>
                    <a:pt x="33" y="38"/>
                    <a:pt x="33" y="39"/>
                  </a:cubicBezTo>
                  <a:cubicBezTo>
                    <a:pt x="33" y="39"/>
                    <a:pt x="33" y="40"/>
                    <a:pt x="33" y="41"/>
                  </a:cubicBezTo>
                  <a:cubicBezTo>
                    <a:pt x="33" y="41"/>
                    <a:pt x="34" y="42"/>
                    <a:pt x="34" y="42"/>
                  </a:cubicBezTo>
                  <a:cubicBezTo>
                    <a:pt x="34" y="42"/>
                    <a:pt x="34" y="43"/>
                    <a:pt x="34" y="43"/>
                  </a:cubicBezTo>
                  <a:cubicBezTo>
                    <a:pt x="33" y="43"/>
                    <a:pt x="33" y="44"/>
                    <a:pt x="33" y="44"/>
                  </a:cubicBezTo>
                  <a:cubicBezTo>
                    <a:pt x="33" y="44"/>
                    <a:pt x="32" y="44"/>
                    <a:pt x="31" y="44"/>
                  </a:cubicBezTo>
                  <a:cubicBezTo>
                    <a:pt x="31" y="44"/>
                    <a:pt x="30" y="44"/>
                    <a:pt x="30" y="44"/>
                  </a:cubicBezTo>
                  <a:cubicBezTo>
                    <a:pt x="29" y="44"/>
                    <a:pt x="29" y="44"/>
                    <a:pt x="28" y="44"/>
                  </a:cubicBezTo>
                  <a:cubicBezTo>
                    <a:pt x="28" y="44"/>
                    <a:pt x="27" y="43"/>
                    <a:pt x="27" y="43"/>
                  </a:cubicBezTo>
                  <a:cubicBezTo>
                    <a:pt x="27" y="43"/>
                    <a:pt x="26" y="43"/>
                    <a:pt x="26" y="43"/>
                  </a:cubicBezTo>
                  <a:cubicBezTo>
                    <a:pt x="26" y="43"/>
                    <a:pt x="26" y="44"/>
                    <a:pt x="25" y="44"/>
                  </a:cubicBezTo>
                  <a:cubicBezTo>
                    <a:pt x="25" y="44"/>
                    <a:pt x="25" y="44"/>
                    <a:pt x="25" y="44"/>
                  </a:cubicBezTo>
                  <a:cubicBezTo>
                    <a:pt x="25" y="45"/>
                    <a:pt x="25" y="46"/>
                    <a:pt x="25" y="47"/>
                  </a:cubicBezTo>
                  <a:cubicBezTo>
                    <a:pt x="25" y="47"/>
                    <a:pt x="25" y="48"/>
                    <a:pt x="25" y="48"/>
                  </a:cubicBezTo>
                  <a:cubicBezTo>
                    <a:pt x="25" y="48"/>
                    <a:pt x="25" y="49"/>
                    <a:pt x="25" y="49"/>
                  </a:cubicBezTo>
                  <a:cubicBezTo>
                    <a:pt x="25" y="50"/>
                    <a:pt x="25" y="50"/>
                    <a:pt x="25" y="51"/>
                  </a:cubicBezTo>
                  <a:cubicBezTo>
                    <a:pt x="25" y="51"/>
                    <a:pt x="26" y="51"/>
                    <a:pt x="26" y="52"/>
                  </a:cubicBezTo>
                  <a:cubicBezTo>
                    <a:pt x="26" y="52"/>
                    <a:pt x="27" y="52"/>
                    <a:pt x="27" y="52"/>
                  </a:cubicBezTo>
                  <a:cubicBezTo>
                    <a:pt x="27" y="52"/>
                    <a:pt x="27" y="53"/>
                    <a:pt x="27" y="53"/>
                  </a:cubicBezTo>
                  <a:cubicBezTo>
                    <a:pt x="27" y="53"/>
                    <a:pt x="27" y="54"/>
                    <a:pt x="26" y="54"/>
                  </a:cubicBezTo>
                  <a:cubicBezTo>
                    <a:pt x="26" y="54"/>
                    <a:pt x="26" y="53"/>
                    <a:pt x="25" y="53"/>
                  </a:cubicBezTo>
                  <a:cubicBezTo>
                    <a:pt x="25" y="53"/>
                    <a:pt x="24" y="54"/>
                    <a:pt x="24" y="54"/>
                  </a:cubicBezTo>
                  <a:cubicBezTo>
                    <a:pt x="24" y="54"/>
                    <a:pt x="23" y="53"/>
                    <a:pt x="23" y="53"/>
                  </a:cubicBezTo>
                  <a:cubicBezTo>
                    <a:pt x="23" y="53"/>
                    <a:pt x="22" y="53"/>
                    <a:pt x="22" y="54"/>
                  </a:cubicBezTo>
                  <a:cubicBezTo>
                    <a:pt x="21" y="54"/>
                    <a:pt x="21" y="54"/>
                    <a:pt x="20" y="54"/>
                  </a:cubicBezTo>
                  <a:cubicBezTo>
                    <a:pt x="20" y="53"/>
                    <a:pt x="20" y="53"/>
                    <a:pt x="19" y="53"/>
                  </a:cubicBezTo>
                  <a:cubicBezTo>
                    <a:pt x="19" y="53"/>
                    <a:pt x="18" y="53"/>
                    <a:pt x="18" y="53"/>
                  </a:cubicBezTo>
                  <a:cubicBezTo>
                    <a:pt x="18" y="53"/>
                    <a:pt x="17" y="53"/>
                    <a:pt x="17" y="53"/>
                  </a:cubicBezTo>
                  <a:cubicBezTo>
                    <a:pt x="17" y="54"/>
                    <a:pt x="17" y="54"/>
                    <a:pt x="17" y="54"/>
                  </a:cubicBezTo>
                  <a:cubicBezTo>
                    <a:pt x="17" y="54"/>
                    <a:pt x="17" y="55"/>
                    <a:pt x="17" y="55"/>
                  </a:cubicBezTo>
                  <a:cubicBezTo>
                    <a:pt x="17" y="55"/>
                    <a:pt x="18" y="55"/>
                    <a:pt x="18" y="55"/>
                  </a:cubicBezTo>
                  <a:cubicBezTo>
                    <a:pt x="18" y="55"/>
                    <a:pt x="19" y="56"/>
                    <a:pt x="19" y="56"/>
                  </a:cubicBezTo>
                  <a:cubicBezTo>
                    <a:pt x="19" y="56"/>
                    <a:pt x="19" y="56"/>
                    <a:pt x="19" y="57"/>
                  </a:cubicBezTo>
                  <a:cubicBezTo>
                    <a:pt x="19" y="57"/>
                    <a:pt x="19" y="58"/>
                    <a:pt x="19" y="58"/>
                  </a:cubicBezTo>
                  <a:cubicBezTo>
                    <a:pt x="19" y="59"/>
                    <a:pt x="20" y="60"/>
                    <a:pt x="20" y="60"/>
                  </a:cubicBezTo>
                  <a:cubicBezTo>
                    <a:pt x="20" y="60"/>
                    <a:pt x="21" y="61"/>
                    <a:pt x="21" y="61"/>
                  </a:cubicBezTo>
                  <a:cubicBezTo>
                    <a:pt x="21" y="61"/>
                    <a:pt x="20" y="61"/>
                    <a:pt x="20" y="61"/>
                  </a:cubicBezTo>
                  <a:cubicBezTo>
                    <a:pt x="20" y="62"/>
                    <a:pt x="20" y="62"/>
                    <a:pt x="20" y="63"/>
                  </a:cubicBezTo>
                  <a:cubicBezTo>
                    <a:pt x="20" y="63"/>
                    <a:pt x="21" y="64"/>
                    <a:pt x="21" y="64"/>
                  </a:cubicBezTo>
                  <a:cubicBezTo>
                    <a:pt x="21" y="64"/>
                    <a:pt x="22" y="64"/>
                    <a:pt x="22" y="65"/>
                  </a:cubicBezTo>
                  <a:cubicBezTo>
                    <a:pt x="22" y="65"/>
                    <a:pt x="22" y="65"/>
                    <a:pt x="22" y="65"/>
                  </a:cubicBezTo>
                  <a:cubicBezTo>
                    <a:pt x="22" y="66"/>
                    <a:pt x="21" y="66"/>
                    <a:pt x="21" y="66"/>
                  </a:cubicBezTo>
                  <a:cubicBezTo>
                    <a:pt x="21" y="66"/>
                    <a:pt x="20" y="66"/>
                    <a:pt x="20" y="66"/>
                  </a:cubicBezTo>
                  <a:cubicBezTo>
                    <a:pt x="20" y="66"/>
                    <a:pt x="21" y="67"/>
                    <a:pt x="21" y="67"/>
                  </a:cubicBezTo>
                  <a:cubicBezTo>
                    <a:pt x="21" y="67"/>
                    <a:pt x="21" y="67"/>
                    <a:pt x="21" y="67"/>
                  </a:cubicBezTo>
                  <a:cubicBezTo>
                    <a:pt x="21" y="67"/>
                    <a:pt x="20" y="68"/>
                    <a:pt x="20" y="68"/>
                  </a:cubicBezTo>
                  <a:cubicBezTo>
                    <a:pt x="20" y="68"/>
                    <a:pt x="20" y="68"/>
                    <a:pt x="20" y="68"/>
                  </a:cubicBezTo>
                  <a:cubicBezTo>
                    <a:pt x="20" y="68"/>
                    <a:pt x="21" y="69"/>
                    <a:pt x="21" y="69"/>
                  </a:cubicBezTo>
                  <a:cubicBezTo>
                    <a:pt x="21" y="69"/>
                    <a:pt x="21" y="69"/>
                    <a:pt x="21" y="69"/>
                  </a:cubicBezTo>
                  <a:cubicBezTo>
                    <a:pt x="21" y="69"/>
                    <a:pt x="21" y="69"/>
                    <a:pt x="21" y="69"/>
                  </a:cubicBezTo>
                  <a:cubicBezTo>
                    <a:pt x="21" y="69"/>
                    <a:pt x="21" y="69"/>
                    <a:pt x="21" y="69"/>
                  </a:cubicBezTo>
                  <a:cubicBezTo>
                    <a:pt x="21" y="70"/>
                    <a:pt x="21" y="70"/>
                    <a:pt x="21" y="70"/>
                  </a:cubicBezTo>
                  <a:cubicBezTo>
                    <a:pt x="21" y="70"/>
                    <a:pt x="21" y="70"/>
                    <a:pt x="21" y="70"/>
                  </a:cubicBezTo>
                  <a:cubicBezTo>
                    <a:pt x="21" y="70"/>
                    <a:pt x="21" y="71"/>
                    <a:pt x="21" y="71"/>
                  </a:cubicBezTo>
                  <a:cubicBezTo>
                    <a:pt x="21" y="71"/>
                    <a:pt x="21" y="71"/>
                    <a:pt x="21" y="71"/>
                  </a:cubicBezTo>
                  <a:cubicBezTo>
                    <a:pt x="21" y="71"/>
                    <a:pt x="21" y="71"/>
                    <a:pt x="21" y="71"/>
                  </a:cubicBezTo>
                  <a:cubicBezTo>
                    <a:pt x="20" y="71"/>
                    <a:pt x="20" y="71"/>
                    <a:pt x="20" y="71"/>
                  </a:cubicBezTo>
                  <a:cubicBezTo>
                    <a:pt x="20" y="71"/>
                    <a:pt x="20" y="72"/>
                    <a:pt x="20" y="72"/>
                  </a:cubicBezTo>
                  <a:cubicBezTo>
                    <a:pt x="20" y="72"/>
                    <a:pt x="20" y="72"/>
                    <a:pt x="20" y="72"/>
                  </a:cubicBezTo>
                  <a:cubicBezTo>
                    <a:pt x="19" y="73"/>
                    <a:pt x="19" y="73"/>
                    <a:pt x="19" y="73"/>
                  </a:cubicBezTo>
                  <a:cubicBezTo>
                    <a:pt x="18" y="73"/>
                    <a:pt x="18" y="73"/>
                    <a:pt x="18" y="73"/>
                  </a:cubicBezTo>
                  <a:cubicBezTo>
                    <a:pt x="17" y="73"/>
                    <a:pt x="17" y="73"/>
                    <a:pt x="17" y="73"/>
                  </a:cubicBezTo>
                  <a:cubicBezTo>
                    <a:pt x="16" y="73"/>
                    <a:pt x="16" y="73"/>
                    <a:pt x="16" y="73"/>
                  </a:cubicBezTo>
                  <a:cubicBezTo>
                    <a:pt x="16" y="73"/>
                    <a:pt x="15" y="74"/>
                    <a:pt x="15" y="74"/>
                  </a:cubicBezTo>
                  <a:cubicBezTo>
                    <a:pt x="15" y="74"/>
                    <a:pt x="15" y="74"/>
                    <a:pt x="15" y="74"/>
                  </a:cubicBezTo>
                  <a:cubicBezTo>
                    <a:pt x="15" y="75"/>
                    <a:pt x="15" y="75"/>
                    <a:pt x="15" y="75"/>
                  </a:cubicBezTo>
                  <a:cubicBezTo>
                    <a:pt x="15" y="76"/>
                    <a:pt x="15" y="76"/>
                    <a:pt x="15" y="76"/>
                  </a:cubicBezTo>
                  <a:cubicBezTo>
                    <a:pt x="15" y="76"/>
                    <a:pt x="15" y="76"/>
                    <a:pt x="15" y="76"/>
                  </a:cubicBezTo>
                  <a:cubicBezTo>
                    <a:pt x="15" y="77"/>
                    <a:pt x="15" y="77"/>
                    <a:pt x="14" y="76"/>
                  </a:cubicBezTo>
                  <a:cubicBezTo>
                    <a:pt x="14" y="76"/>
                    <a:pt x="14" y="76"/>
                    <a:pt x="14" y="76"/>
                  </a:cubicBezTo>
                  <a:cubicBezTo>
                    <a:pt x="14" y="76"/>
                    <a:pt x="13" y="76"/>
                    <a:pt x="13" y="76"/>
                  </a:cubicBezTo>
                  <a:cubicBezTo>
                    <a:pt x="13" y="76"/>
                    <a:pt x="13" y="76"/>
                    <a:pt x="13" y="76"/>
                  </a:cubicBezTo>
                  <a:cubicBezTo>
                    <a:pt x="12" y="76"/>
                    <a:pt x="12" y="76"/>
                    <a:pt x="12" y="76"/>
                  </a:cubicBezTo>
                  <a:cubicBezTo>
                    <a:pt x="12" y="76"/>
                    <a:pt x="11" y="76"/>
                    <a:pt x="11" y="76"/>
                  </a:cubicBezTo>
                  <a:cubicBezTo>
                    <a:pt x="11" y="76"/>
                    <a:pt x="11" y="76"/>
                    <a:pt x="11" y="76"/>
                  </a:cubicBezTo>
                  <a:cubicBezTo>
                    <a:pt x="10" y="77"/>
                    <a:pt x="10" y="76"/>
                    <a:pt x="10" y="76"/>
                  </a:cubicBezTo>
                  <a:cubicBezTo>
                    <a:pt x="10" y="77"/>
                    <a:pt x="10" y="77"/>
                    <a:pt x="10" y="77"/>
                  </a:cubicBezTo>
                  <a:cubicBezTo>
                    <a:pt x="9" y="77"/>
                    <a:pt x="10" y="77"/>
                    <a:pt x="10" y="77"/>
                  </a:cubicBezTo>
                  <a:cubicBezTo>
                    <a:pt x="10" y="78"/>
                    <a:pt x="10" y="78"/>
                    <a:pt x="10" y="78"/>
                  </a:cubicBezTo>
                  <a:cubicBezTo>
                    <a:pt x="10" y="78"/>
                    <a:pt x="10" y="78"/>
                    <a:pt x="10" y="79"/>
                  </a:cubicBezTo>
                  <a:cubicBezTo>
                    <a:pt x="10" y="79"/>
                    <a:pt x="10" y="79"/>
                    <a:pt x="10" y="80"/>
                  </a:cubicBezTo>
                  <a:cubicBezTo>
                    <a:pt x="9" y="80"/>
                    <a:pt x="9" y="80"/>
                    <a:pt x="9" y="80"/>
                  </a:cubicBezTo>
                  <a:cubicBezTo>
                    <a:pt x="9" y="80"/>
                    <a:pt x="9" y="80"/>
                    <a:pt x="8" y="80"/>
                  </a:cubicBezTo>
                  <a:cubicBezTo>
                    <a:pt x="8" y="80"/>
                    <a:pt x="8" y="80"/>
                    <a:pt x="8" y="80"/>
                  </a:cubicBezTo>
                  <a:cubicBezTo>
                    <a:pt x="8" y="80"/>
                    <a:pt x="8" y="81"/>
                    <a:pt x="8" y="81"/>
                  </a:cubicBezTo>
                  <a:cubicBezTo>
                    <a:pt x="7" y="81"/>
                    <a:pt x="7" y="81"/>
                    <a:pt x="7" y="81"/>
                  </a:cubicBezTo>
                  <a:cubicBezTo>
                    <a:pt x="7" y="81"/>
                    <a:pt x="7" y="80"/>
                    <a:pt x="7" y="80"/>
                  </a:cubicBezTo>
                  <a:cubicBezTo>
                    <a:pt x="7" y="80"/>
                    <a:pt x="7" y="80"/>
                    <a:pt x="7" y="80"/>
                  </a:cubicBezTo>
                  <a:cubicBezTo>
                    <a:pt x="7" y="79"/>
                    <a:pt x="7" y="79"/>
                    <a:pt x="7" y="79"/>
                  </a:cubicBezTo>
                  <a:cubicBezTo>
                    <a:pt x="6" y="79"/>
                    <a:pt x="6" y="79"/>
                    <a:pt x="6" y="79"/>
                  </a:cubicBezTo>
                  <a:cubicBezTo>
                    <a:pt x="6" y="79"/>
                    <a:pt x="6" y="79"/>
                    <a:pt x="6" y="79"/>
                  </a:cubicBezTo>
                  <a:cubicBezTo>
                    <a:pt x="5" y="80"/>
                    <a:pt x="5" y="80"/>
                    <a:pt x="5" y="80"/>
                  </a:cubicBezTo>
                  <a:cubicBezTo>
                    <a:pt x="5" y="80"/>
                    <a:pt x="4" y="79"/>
                    <a:pt x="4" y="79"/>
                  </a:cubicBezTo>
                  <a:cubicBezTo>
                    <a:pt x="4" y="79"/>
                    <a:pt x="4" y="79"/>
                    <a:pt x="4" y="79"/>
                  </a:cubicBezTo>
                  <a:cubicBezTo>
                    <a:pt x="4" y="80"/>
                    <a:pt x="4" y="80"/>
                    <a:pt x="4" y="80"/>
                  </a:cubicBezTo>
                  <a:cubicBezTo>
                    <a:pt x="4" y="80"/>
                    <a:pt x="4" y="81"/>
                    <a:pt x="4" y="81"/>
                  </a:cubicBezTo>
                  <a:cubicBezTo>
                    <a:pt x="3" y="81"/>
                    <a:pt x="3" y="81"/>
                    <a:pt x="2" y="81"/>
                  </a:cubicBezTo>
                  <a:cubicBezTo>
                    <a:pt x="2" y="81"/>
                    <a:pt x="2" y="81"/>
                    <a:pt x="2" y="81"/>
                  </a:cubicBezTo>
                  <a:cubicBezTo>
                    <a:pt x="2" y="81"/>
                    <a:pt x="1" y="82"/>
                    <a:pt x="1" y="82"/>
                  </a:cubicBezTo>
                  <a:cubicBezTo>
                    <a:pt x="1" y="82"/>
                    <a:pt x="1" y="82"/>
                    <a:pt x="1" y="82"/>
                  </a:cubicBezTo>
                  <a:cubicBezTo>
                    <a:pt x="1" y="82"/>
                    <a:pt x="0" y="82"/>
                    <a:pt x="0" y="82"/>
                  </a:cubicBezTo>
                  <a:cubicBezTo>
                    <a:pt x="0" y="83"/>
                    <a:pt x="0" y="83"/>
                    <a:pt x="0" y="83"/>
                  </a:cubicBezTo>
                  <a:cubicBezTo>
                    <a:pt x="0" y="83"/>
                    <a:pt x="1" y="83"/>
                    <a:pt x="1" y="84"/>
                  </a:cubicBezTo>
                  <a:cubicBezTo>
                    <a:pt x="1" y="84"/>
                    <a:pt x="1" y="84"/>
                    <a:pt x="1" y="84"/>
                  </a:cubicBezTo>
                  <a:cubicBezTo>
                    <a:pt x="0" y="84"/>
                    <a:pt x="0" y="84"/>
                    <a:pt x="0" y="85"/>
                  </a:cubicBezTo>
                  <a:cubicBezTo>
                    <a:pt x="0" y="85"/>
                    <a:pt x="0" y="85"/>
                    <a:pt x="0" y="85"/>
                  </a:cubicBezTo>
                  <a:cubicBezTo>
                    <a:pt x="0" y="85"/>
                    <a:pt x="0" y="85"/>
                    <a:pt x="0" y="85"/>
                  </a:cubicBezTo>
                  <a:cubicBezTo>
                    <a:pt x="0" y="85"/>
                    <a:pt x="0" y="86"/>
                    <a:pt x="0" y="86"/>
                  </a:cubicBezTo>
                  <a:cubicBezTo>
                    <a:pt x="0" y="86"/>
                    <a:pt x="1" y="86"/>
                    <a:pt x="1" y="86"/>
                  </a:cubicBezTo>
                  <a:cubicBezTo>
                    <a:pt x="1" y="87"/>
                    <a:pt x="1" y="87"/>
                    <a:pt x="1" y="87"/>
                  </a:cubicBezTo>
                  <a:cubicBezTo>
                    <a:pt x="2" y="87"/>
                    <a:pt x="2" y="88"/>
                    <a:pt x="2" y="88"/>
                  </a:cubicBezTo>
                  <a:cubicBezTo>
                    <a:pt x="2" y="88"/>
                    <a:pt x="1" y="88"/>
                    <a:pt x="1" y="89"/>
                  </a:cubicBezTo>
                  <a:cubicBezTo>
                    <a:pt x="1" y="89"/>
                    <a:pt x="1" y="89"/>
                    <a:pt x="2" y="89"/>
                  </a:cubicBezTo>
                  <a:cubicBezTo>
                    <a:pt x="2" y="89"/>
                    <a:pt x="2" y="89"/>
                    <a:pt x="2" y="89"/>
                  </a:cubicBezTo>
                  <a:cubicBezTo>
                    <a:pt x="2" y="89"/>
                    <a:pt x="2" y="89"/>
                    <a:pt x="2" y="89"/>
                  </a:cubicBezTo>
                  <a:cubicBezTo>
                    <a:pt x="3" y="89"/>
                    <a:pt x="3" y="89"/>
                    <a:pt x="3" y="89"/>
                  </a:cubicBezTo>
                  <a:cubicBezTo>
                    <a:pt x="3" y="89"/>
                    <a:pt x="4" y="89"/>
                    <a:pt x="4" y="89"/>
                  </a:cubicBezTo>
                  <a:cubicBezTo>
                    <a:pt x="4" y="89"/>
                    <a:pt x="4" y="89"/>
                    <a:pt x="5" y="89"/>
                  </a:cubicBezTo>
                  <a:cubicBezTo>
                    <a:pt x="5" y="90"/>
                    <a:pt x="5" y="90"/>
                    <a:pt x="5" y="90"/>
                  </a:cubicBezTo>
                  <a:cubicBezTo>
                    <a:pt x="5" y="90"/>
                    <a:pt x="5" y="91"/>
                    <a:pt x="5" y="91"/>
                  </a:cubicBezTo>
                  <a:cubicBezTo>
                    <a:pt x="5" y="91"/>
                    <a:pt x="5" y="91"/>
                    <a:pt x="5" y="92"/>
                  </a:cubicBezTo>
                  <a:cubicBezTo>
                    <a:pt x="5" y="92"/>
                    <a:pt x="5" y="93"/>
                    <a:pt x="6" y="93"/>
                  </a:cubicBezTo>
                  <a:cubicBezTo>
                    <a:pt x="6" y="93"/>
                    <a:pt x="6" y="94"/>
                    <a:pt x="6" y="94"/>
                  </a:cubicBezTo>
                  <a:cubicBezTo>
                    <a:pt x="6" y="94"/>
                    <a:pt x="6" y="95"/>
                    <a:pt x="6" y="95"/>
                  </a:cubicBezTo>
                  <a:cubicBezTo>
                    <a:pt x="6" y="95"/>
                    <a:pt x="6" y="96"/>
                    <a:pt x="6" y="96"/>
                  </a:cubicBezTo>
                  <a:cubicBezTo>
                    <a:pt x="6" y="96"/>
                    <a:pt x="5" y="96"/>
                    <a:pt x="5" y="96"/>
                  </a:cubicBezTo>
                  <a:cubicBezTo>
                    <a:pt x="5" y="96"/>
                    <a:pt x="5" y="96"/>
                    <a:pt x="5" y="96"/>
                  </a:cubicBezTo>
                  <a:cubicBezTo>
                    <a:pt x="5" y="96"/>
                    <a:pt x="5" y="96"/>
                    <a:pt x="5" y="96"/>
                  </a:cubicBezTo>
                  <a:cubicBezTo>
                    <a:pt x="5" y="96"/>
                    <a:pt x="4" y="96"/>
                    <a:pt x="4" y="96"/>
                  </a:cubicBezTo>
                  <a:cubicBezTo>
                    <a:pt x="4" y="97"/>
                    <a:pt x="4" y="97"/>
                    <a:pt x="4" y="97"/>
                  </a:cubicBezTo>
                  <a:cubicBezTo>
                    <a:pt x="4" y="97"/>
                    <a:pt x="5" y="97"/>
                    <a:pt x="5" y="98"/>
                  </a:cubicBezTo>
                  <a:cubicBezTo>
                    <a:pt x="5" y="98"/>
                    <a:pt x="5" y="98"/>
                    <a:pt x="5" y="98"/>
                  </a:cubicBezTo>
                  <a:cubicBezTo>
                    <a:pt x="5" y="98"/>
                    <a:pt x="6" y="97"/>
                    <a:pt x="6" y="97"/>
                  </a:cubicBezTo>
                  <a:cubicBezTo>
                    <a:pt x="7" y="97"/>
                    <a:pt x="8" y="97"/>
                    <a:pt x="8" y="97"/>
                  </a:cubicBezTo>
                  <a:cubicBezTo>
                    <a:pt x="8" y="98"/>
                    <a:pt x="8" y="98"/>
                    <a:pt x="9" y="98"/>
                  </a:cubicBezTo>
                  <a:cubicBezTo>
                    <a:pt x="9" y="98"/>
                    <a:pt x="9" y="99"/>
                    <a:pt x="9" y="99"/>
                  </a:cubicBezTo>
                  <a:cubicBezTo>
                    <a:pt x="9" y="99"/>
                    <a:pt x="10" y="100"/>
                    <a:pt x="10" y="100"/>
                  </a:cubicBezTo>
                  <a:cubicBezTo>
                    <a:pt x="10" y="100"/>
                    <a:pt x="10" y="101"/>
                    <a:pt x="10" y="101"/>
                  </a:cubicBezTo>
                  <a:cubicBezTo>
                    <a:pt x="10" y="101"/>
                    <a:pt x="10" y="101"/>
                    <a:pt x="10" y="102"/>
                  </a:cubicBezTo>
                  <a:cubicBezTo>
                    <a:pt x="10" y="102"/>
                    <a:pt x="10" y="102"/>
                    <a:pt x="10" y="102"/>
                  </a:cubicBezTo>
                  <a:cubicBezTo>
                    <a:pt x="10" y="102"/>
                    <a:pt x="10" y="103"/>
                    <a:pt x="10" y="103"/>
                  </a:cubicBezTo>
                  <a:cubicBezTo>
                    <a:pt x="10" y="103"/>
                    <a:pt x="10" y="103"/>
                    <a:pt x="11" y="103"/>
                  </a:cubicBezTo>
                  <a:cubicBezTo>
                    <a:pt x="11" y="103"/>
                    <a:pt x="11" y="104"/>
                    <a:pt x="11" y="104"/>
                  </a:cubicBezTo>
                  <a:cubicBezTo>
                    <a:pt x="11" y="104"/>
                    <a:pt x="11" y="104"/>
                    <a:pt x="12" y="104"/>
                  </a:cubicBezTo>
                  <a:cubicBezTo>
                    <a:pt x="12" y="104"/>
                    <a:pt x="13" y="103"/>
                    <a:pt x="13" y="103"/>
                  </a:cubicBezTo>
                  <a:cubicBezTo>
                    <a:pt x="13" y="103"/>
                    <a:pt x="14" y="104"/>
                    <a:pt x="14" y="104"/>
                  </a:cubicBezTo>
                  <a:cubicBezTo>
                    <a:pt x="14" y="104"/>
                    <a:pt x="14" y="104"/>
                    <a:pt x="14" y="105"/>
                  </a:cubicBezTo>
                  <a:cubicBezTo>
                    <a:pt x="14" y="105"/>
                    <a:pt x="14" y="105"/>
                    <a:pt x="14" y="105"/>
                  </a:cubicBezTo>
                  <a:cubicBezTo>
                    <a:pt x="14" y="105"/>
                    <a:pt x="15" y="106"/>
                    <a:pt x="15" y="106"/>
                  </a:cubicBezTo>
                  <a:cubicBezTo>
                    <a:pt x="15" y="106"/>
                    <a:pt x="16" y="106"/>
                    <a:pt x="16" y="106"/>
                  </a:cubicBezTo>
                  <a:cubicBezTo>
                    <a:pt x="16" y="106"/>
                    <a:pt x="17" y="105"/>
                    <a:pt x="17" y="105"/>
                  </a:cubicBezTo>
                  <a:cubicBezTo>
                    <a:pt x="17" y="105"/>
                    <a:pt x="18" y="105"/>
                    <a:pt x="18" y="105"/>
                  </a:cubicBezTo>
                  <a:cubicBezTo>
                    <a:pt x="18" y="105"/>
                    <a:pt x="19" y="105"/>
                    <a:pt x="19" y="105"/>
                  </a:cubicBezTo>
                  <a:cubicBezTo>
                    <a:pt x="19" y="105"/>
                    <a:pt x="20" y="106"/>
                    <a:pt x="20" y="106"/>
                  </a:cubicBezTo>
                  <a:cubicBezTo>
                    <a:pt x="20" y="106"/>
                    <a:pt x="20" y="106"/>
                    <a:pt x="21" y="106"/>
                  </a:cubicBezTo>
                  <a:cubicBezTo>
                    <a:pt x="21" y="107"/>
                    <a:pt x="21" y="107"/>
                    <a:pt x="21" y="107"/>
                  </a:cubicBezTo>
                  <a:cubicBezTo>
                    <a:pt x="21" y="107"/>
                    <a:pt x="21" y="107"/>
                    <a:pt x="21" y="108"/>
                  </a:cubicBezTo>
                  <a:cubicBezTo>
                    <a:pt x="21" y="108"/>
                    <a:pt x="21" y="108"/>
                    <a:pt x="21" y="108"/>
                  </a:cubicBezTo>
                  <a:cubicBezTo>
                    <a:pt x="21" y="109"/>
                    <a:pt x="22" y="110"/>
                    <a:pt x="22" y="110"/>
                  </a:cubicBezTo>
                  <a:cubicBezTo>
                    <a:pt x="23" y="110"/>
                    <a:pt x="23" y="110"/>
                    <a:pt x="24" y="111"/>
                  </a:cubicBezTo>
                  <a:cubicBezTo>
                    <a:pt x="24" y="111"/>
                    <a:pt x="24" y="111"/>
                    <a:pt x="25" y="111"/>
                  </a:cubicBezTo>
                  <a:cubicBezTo>
                    <a:pt x="25" y="111"/>
                    <a:pt x="25" y="112"/>
                    <a:pt x="25" y="112"/>
                  </a:cubicBezTo>
                  <a:cubicBezTo>
                    <a:pt x="25" y="112"/>
                    <a:pt x="25" y="112"/>
                    <a:pt x="25" y="112"/>
                  </a:cubicBezTo>
                  <a:cubicBezTo>
                    <a:pt x="24" y="112"/>
                    <a:pt x="24" y="112"/>
                    <a:pt x="24" y="112"/>
                  </a:cubicBezTo>
                  <a:cubicBezTo>
                    <a:pt x="23" y="112"/>
                    <a:pt x="23" y="112"/>
                    <a:pt x="23" y="112"/>
                  </a:cubicBezTo>
                  <a:cubicBezTo>
                    <a:pt x="23" y="112"/>
                    <a:pt x="22" y="112"/>
                    <a:pt x="22" y="113"/>
                  </a:cubicBezTo>
                  <a:cubicBezTo>
                    <a:pt x="22" y="113"/>
                    <a:pt x="22" y="113"/>
                    <a:pt x="23" y="113"/>
                  </a:cubicBezTo>
                  <a:cubicBezTo>
                    <a:pt x="23" y="113"/>
                    <a:pt x="23" y="114"/>
                    <a:pt x="24" y="114"/>
                  </a:cubicBezTo>
                  <a:cubicBezTo>
                    <a:pt x="24" y="114"/>
                    <a:pt x="24" y="115"/>
                    <a:pt x="24" y="115"/>
                  </a:cubicBezTo>
                  <a:cubicBezTo>
                    <a:pt x="24" y="115"/>
                    <a:pt x="23" y="115"/>
                    <a:pt x="23" y="115"/>
                  </a:cubicBezTo>
                  <a:cubicBezTo>
                    <a:pt x="23" y="116"/>
                    <a:pt x="23" y="116"/>
                    <a:pt x="24" y="116"/>
                  </a:cubicBezTo>
                  <a:cubicBezTo>
                    <a:pt x="24" y="116"/>
                    <a:pt x="24" y="116"/>
                    <a:pt x="25" y="117"/>
                  </a:cubicBezTo>
                  <a:cubicBezTo>
                    <a:pt x="25" y="117"/>
                    <a:pt x="25" y="117"/>
                    <a:pt x="25" y="117"/>
                  </a:cubicBezTo>
                  <a:cubicBezTo>
                    <a:pt x="25" y="118"/>
                    <a:pt x="25" y="118"/>
                    <a:pt x="25" y="118"/>
                  </a:cubicBezTo>
                  <a:cubicBezTo>
                    <a:pt x="25" y="118"/>
                    <a:pt x="25" y="118"/>
                    <a:pt x="25" y="118"/>
                  </a:cubicBezTo>
                  <a:cubicBezTo>
                    <a:pt x="26" y="119"/>
                    <a:pt x="26" y="119"/>
                    <a:pt x="26" y="119"/>
                  </a:cubicBezTo>
                  <a:cubicBezTo>
                    <a:pt x="26" y="120"/>
                    <a:pt x="26" y="120"/>
                    <a:pt x="26" y="120"/>
                  </a:cubicBezTo>
                  <a:cubicBezTo>
                    <a:pt x="26" y="120"/>
                    <a:pt x="25" y="121"/>
                    <a:pt x="25" y="121"/>
                  </a:cubicBezTo>
                  <a:cubicBezTo>
                    <a:pt x="25" y="121"/>
                    <a:pt x="25" y="121"/>
                    <a:pt x="24" y="121"/>
                  </a:cubicBezTo>
                  <a:cubicBezTo>
                    <a:pt x="24" y="121"/>
                    <a:pt x="24" y="121"/>
                    <a:pt x="24" y="120"/>
                  </a:cubicBezTo>
                  <a:cubicBezTo>
                    <a:pt x="24" y="120"/>
                    <a:pt x="24" y="120"/>
                    <a:pt x="23" y="120"/>
                  </a:cubicBezTo>
                  <a:cubicBezTo>
                    <a:pt x="23" y="120"/>
                    <a:pt x="23" y="119"/>
                    <a:pt x="23" y="119"/>
                  </a:cubicBezTo>
                  <a:cubicBezTo>
                    <a:pt x="23" y="120"/>
                    <a:pt x="22" y="120"/>
                    <a:pt x="22" y="120"/>
                  </a:cubicBezTo>
                  <a:cubicBezTo>
                    <a:pt x="22" y="120"/>
                    <a:pt x="22" y="121"/>
                    <a:pt x="22" y="121"/>
                  </a:cubicBezTo>
                  <a:cubicBezTo>
                    <a:pt x="22" y="121"/>
                    <a:pt x="23" y="121"/>
                    <a:pt x="23" y="121"/>
                  </a:cubicBezTo>
                  <a:cubicBezTo>
                    <a:pt x="23" y="122"/>
                    <a:pt x="23" y="122"/>
                    <a:pt x="24" y="122"/>
                  </a:cubicBezTo>
                  <a:cubicBezTo>
                    <a:pt x="24" y="122"/>
                    <a:pt x="24" y="122"/>
                    <a:pt x="24" y="122"/>
                  </a:cubicBezTo>
                  <a:cubicBezTo>
                    <a:pt x="24" y="122"/>
                    <a:pt x="24" y="123"/>
                    <a:pt x="24" y="123"/>
                  </a:cubicBezTo>
                  <a:cubicBezTo>
                    <a:pt x="24" y="124"/>
                    <a:pt x="24" y="124"/>
                    <a:pt x="24" y="124"/>
                  </a:cubicBezTo>
                  <a:cubicBezTo>
                    <a:pt x="24" y="124"/>
                    <a:pt x="25" y="125"/>
                    <a:pt x="25" y="125"/>
                  </a:cubicBezTo>
                  <a:cubicBezTo>
                    <a:pt x="25" y="125"/>
                    <a:pt x="25" y="126"/>
                    <a:pt x="25" y="126"/>
                  </a:cubicBezTo>
                  <a:cubicBezTo>
                    <a:pt x="25" y="126"/>
                    <a:pt x="26" y="126"/>
                    <a:pt x="26" y="126"/>
                  </a:cubicBezTo>
                  <a:cubicBezTo>
                    <a:pt x="26" y="126"/>
                    <a:pt x="27" y="126"/>
                    <a:pt x="27" y="126"/>
                  </a:cubicBezTo>
                  <a:cubicBezTo>
                    <a:pt x="27" y="126"/>
                    <a:pt x="27" y="127"/>
                    <a:pt x="27" y="127"/>
                  </a:cubicBezTo>
                  <a:cubicBezTo>
                    <a:pt x="27" y="127"/>
                    <a:pt x="28" y="127"/>
                    <a:pt x="28" y="127"/>
                  </a:cubicBezTo>
                  <a:cubicBezTo>
                    <a:pt x="28" y="127"/>
                    <a:pt x="28" y="127"/>
                    <a:pt x="28" y="128"/>
                  </a:cubicBezTo>
                  <a:cubicBezTo>
                    <a:pt x="29" y="128"/>
                    <a:pt x="29" y="128"/>
                    <a:pt x="29" y="128"/>
                  </a:cubicBezTo>
                  <a:cubicBezTo>
                    <a:pt x="29" y="128"/>
                    <a:pt x="30" y="128"/>
                    <a:pt x="30" y="128"/>
                  </a:cubicBezTo>
                  <a:cubicBezTo>
                    <a:pt x="30" y="128"/>
                    <a:pt x="30" y="129"/>
                    <a:pt x="30" y="129"/>
                  </a:cubicBezTo>
                  <a:cubicBezTo>
                    <a:pt x="30" y="129"/>
                    <a:pt x="30" y="129"/>
                    <a:pt x="30" y="129"/>
                  </a:cubicBezTo>
                  <a:cubicBezTo>
                    <a:pt x="31" y="130"/>
                    <a:pt x="31" y="130"/>
                    <a:pt x="31" y="130"/>
                  </a:cubicBezTo>
                  <a:cubicBezTo>
                    <a:pt x="31" y="130"/>
                    <a:pt x="32" y="130"/>
                    <a:pt x="32" y="130"/>
                  </a:cubicBezTo>
                  <a:cubicBezTo>
                    <a:pt x="32" y="130"/>
                    <a:pt x="32" y="130"/>
                    <a:pt x="32" y="130"/>
                  </a:cubicBezTo>
                  <a:cubicBezTo>
                    <a:pt x="32" y="131"/>
                    <a:pt x="33" y="131"/>
                    <a:pt x="33" y="131"/>
                  </a:cubicBezTo>
                  <a:cubicBezTo>
                    <a:pt x="33" y="131"/>
                    <a:pt x="33" y="131"/>
                    <a:pt x="33" y="131"/>
                  </a:cubicBezTo>
                  <a:cubicBezTo>
                    <a:pt x="33" y="131"/>
                    <a:pt x="33" y="131"/>
                    <a:pt x="33" y="131"/>
                  </a:cubicBezTo>
                  <a:cubicBezTo>
                    <a:pt x="33" y="132"/>
                    <a:pt x="34" y="132"/>
                    <a:pt x="34" y="132"/>
                  </a:cubicBezTo>
                  <a:cubicBezTo>
                    <a:pt x="34" y="132"/>
                    <a:pt x="35" y="132"/>
                    <a:pt x="35" y="132"/>
                  </a:cubicBezTo>
                  <a:cubicBezTo>
                    <a:pt x="35" y="132"/>
                    <a:pt x="35" y="131"/>
                    <a:pt x="35" y="131"/>
                  </a:cubicBezTo>
                  <a:cubicBezTo>
                    <a:pt x="35" y="131"/>
                    <a:pt x="36" y="131"/>
                    <a:pt x="36" y="131"/>
                  </a:cubicBezTo>
                  <a:cubicBezTo>
                    <a:pt x="36" y="131"/>
                    <a:pt x="36" y="131"/>
                    <a:pt x="37" y="131"/>
                  </a:cubicBezTo>
                  <a:cubicBezTo>
                    <a:pt x="37" y="131"/>
                    <a:pt x="37" y="131"/>
                    <a:pt x="37" y="132"/>
                  </a:cubicBezTo>
                  <a:cubicBezTo>
                    <a:pt x="37" y="132"/>
                    <a:pt x="38" y="132"/>
                    <a:pt x="38" y="132"/>
                  </a:cubicBezTo>
                  <a:cubicBezTo>
                    <a:pt x="38" y="132"/>
                    <a:pt x="39" y="132"/>
                    <a:pt x="39" y="132"/>
                  </a:cubicBezTo>
                  <a:cubicBezTo>
                    <a:pt x="39" y="132"/>
                    <a:pt x="40" y="133"/>
                    <a:pt x="40" y="133"/>
                  </a:cubicBezTo>
                  <a:cubicBezTo>
                    <a:pt x="40" y="133"/>
                    <a:pt x="40" y="133"/>
                    <a:pt x="41" y="133"/>
                  </a:cubicBezTo>
                  <a:cubicBezTo>
                    <a:pt x="41" y="133"/>
                    <a:pt x="41" y="133"/>
                    <a:pt x="41" y="133"/>
                  </a:cubicBezTo>
                  <a:cubicBezTo>
                    <a:pt x="41" y="134"/>
                    <a:pt x="42" y="134"/>
                    <a:pt x="42" y="134"/>
                  </a:cubicBezTo>
                  <a:cubicBezTo>
                    <a:pt x="42" y="134"/>
                    <a:pt x="43" y="134"/>
                    <a:pt x="43" y="134"/>
                  </a:cubicBezTo>
                  <a:cubicBezTo>
                    <a:pt x="43" y="135"/>
                    <a:pt x="43" y="135"/>
                    <a:pt x="43" y="135"/>
                  </a:cubicBezTo>
                  <a:cubicBezTo>
                    <a:pt x="43" y="135"/>
                    <a:pt x="43" y="136"/>
                    <a:pt x="43" y="136"/>
                  </a:cubicBezTo>
                  <a:cubicBezTo>
                    <a:pt x="43" y="136"/>
                    <a:pt x="43" y="136"/>
                    <a:pt x="44" y="136"/>
                  </a:cubicBezTo>
                  <a:cubicBezTo>
                    <a:pt x="44" y="136"/>
                    <a:pt x="44" y="136"/>
                    <a:pt x="44" y="136"/>
                  </a:cubicBezTo>
                  <a:cubicBezTo>
                    <a:pt x="44" y="136"/>
                    <a:pt x="44" y="136"/>
                    <a:pt x="45" y="136"/>
                  </a:cubicBezTo>
                  <a:cubicBezTo>
                    <a:pt x="45" y="136"/>
                    <a:pt x="44" y="136"/>
                    <a:pt x="45" y="136"/>
                  </a:cubicBezTo>
                  <a:cubicBezTo>
                    <a:pt x="45" y="135"/>
                    <a:pt x="45" y="135"/>
                    <a:pt x="45" y="135"/>
                  </a:cubicBezTo>
                  <a:cubicBezTo>
                    <a:pt x="45" y="135"/>
                    <a:pt x="45" y="136"/>
                    <a:pt x="45" y="136"/>
                  </a:cubicBezTo>
                  <a:cubicBezTo>
                    <a:pt x="45" y="136"/>
                    <a:pt x="46" y="136"/>
                    <a:pt x="46" y="136"/>
                  </a:cubicBezTo>
                  <a:cubicBezTo>
                    <a:pt x="46" y="136"/>
                    <a:pt x="46" y="137"/>
                    <a:pt x="46" y="137"/>
                  </a:cubicBezTo>
                  <a:cubicBezTo>
                    <a:pt x="46" y="137"/>
                    <a:pt x="46" y="138"/>
                    <a:pt x="47" y="138"/>
                  </a:cubicBezTo>
                  <a:cubicBezTo>
                    <a:pt x="47" y="138"/>
                    <a:pt x="47" y="138"/>
                    <a:pt x="47" y="138"/>
                  </a:cubicBezTo>
                  <a:cubicBezTo>
                    <a:pt x="47" y="138"/>
                    <a:pt x="48" y="139"/>
                    <a:pt x="48" y="139"/>
                  </a:cubicBezTo>
                  <a:cubicBezTo>
                    <a:pt x="48" y="139"/>
                    <a:pt x="48" y="138"/>
                    <a:pt x="48" y="138"/>
                  </a:cubicBezTo>
                  <a:cubicBezTo>
                    <a:pt x="48" y="138"/>
                    <a:pt x="49" y="138"/>
                    <a:pt x="49" y="138"/>
                  </a:cubicBezTo>
                  <a:cubicBezTo>
                    <a:pt x="49" y="138"/>
                    <a:pt x="49" y="138"/>
                    <a:pt x="49" y="138"/>
                  </a:cubicBezTo>
                  <a:cubicBezTo>
                    <a:pt x="50" y="138"/>
                    <a:pt x="50" y="139"/>
                    <a:pt x="50" y="139"/>
                  </a:cubicBezTo>
                  <a:cubicBezTo>
                    <a:pt x="50" y="139"/>
                    <a:pt x="50" y="140"/>
                    <a:pt x="50" y="140"/>
                  </a:cubicBezTo>
                  <a:cubicBezTo>
                    <a:pt x="50" y="140"/>
                    <a:pt x="50" y="140"/>
                    <a:pt x="50" y="141"/>
                  </a:cubicBezTo>
                  <a:cubicBezTo>
                    <a:pt x="51" y="141"/>
                    <a:pt x="51" y="141"/>
                    <a:pt x="51" y="142"/>
                  </a:cubicBezTo>
                  <a:cubicBezTo>
                    <a:pt x="51" y="142"/>
                    <a:pt x="52" y="142"/>
                    <a:pt x="53" y="142"/>
                  </a:cubicBezTo>
                  <a:cubicBezTo>
                    <a:pt x="53" y="142"/>
                    <a:pt x="54" y="142"/>
                    <a:pt x="55" y="142"/>
                  </a:cubicBezTo>
                  <a:cubicBezTo>
                    <a:pt x="55" y="142"/>
                    <a:pt x="56" y="142"/>
                    <a:pt x="56" y="142"/>
                  </a:cubicBezTo>
                  <a:cubicBezTo>
                    <a:pt x="57" y="142"/>
                    <a:pt x="57" y="142"/>
                    <a:pt x="58" y="142"/>
                  </a:cubicBezTo>
                  <a:cubicBezTo>
                    <a:pt x="58" y="142"/>
                    <a:pt x="58" y="142"/>
                    <a:pt x="59" y="142"/>
                  </a:cubicBezTo>
                  <a:cubicBezTo>
                    <a:pt x="59" y="142"/>
                    <a:pt x="59" y="142"/>
                    <a:pt x="60" y="142"/>
                  </a:cubicBezTo>
                  <a:cubicBezTo>
                    <a:pt x="60" y="142"/>
                    <a:pt x="60" y="142"/>
                    <a:pt x="61" y="142"/>
                  </a:cubicBezTo>
                  <a:cubicBezTo>
                    <a:pt x="61" y="142"/>
                    <a:pt x="61" y="142"/>
                    <a:pt x="61" y="142"/>
                  </a:cubicBezTo>
                  <a:cubicBezTo>
                    <a:pt x="61" y="142"/>
                    <a:pt x="62" y="142"/>
                    <a:pt x="62" y="141"/>
                  </a:cubicBezTo>
                  <a:cubicBezTo>
                    <a:pt x="62" y="141"/>
                    <a:pt x="62" y="141"/>
                    <a:pt x="62" y="141"/>
                  </a:cubicBezTo>
                  <a:cubicBezTo>
                    <a:pt x="63" y="141"/>
                    <a:pt x="64" y="141"/>
                    <a:pt x="64" y="141"/>
                  </a:cubicBezTo>
                  <a:cubicBezTo>
                    <a:pt x="64" y="141"/>
                    <a:pt x="65" y="141"/>
                    <a:pt x="65" y="142"/>
                  </a:cubicBezTo>
                  <a:cubicBezTo>
                    <a:pt x="65" y="142"/>
                    <a:pt x="65" y="142"/>
                    <a:pt x="65" y="142"/>
                  </a:cubicBezTo>
                  <a:cubicBezTo>
                    <a:pt x="65" y="142"/>
                    <a:pt x="65" y="143"/>
                    <a:pt x="65" y="143"/>
                  </a:cubicBezTo>
                  <a:cubicBezTo>
                    <a:pt x="65" y="143"/>
                    <a:pt x="65" y="144"/>
                    <a:pt x="65" y="144"/>
                  </a:cubicBezTo>
                  <a:cubicBezTo>
                    <a:pt x="65" y="144"/>
                    <a:pt x="65" y="144"/>
                    <a:pt x="66" y="144"/>
                  </a:cubicBezTo>
                  <a:cubicBezTo>
                    <a:pt x="66" y="144"/>
                    <a:pt x="66" y="144"/>
                    <a:pt x="66" y="144"/>
                  </a:cubicBezTo>
                  <a:cubicBezTo>
                    <a:pt x="66" y="144"/>
                    <a:pt x="66" y="143"/>
                    <a:pt x="66" y="143"/>
                  </a:cubicBezTo>
                  <a:cubicBezTo>
                    <a:pt x="66" y="143"/>
                    <a:pt x="66" y="142"/>
                    <a:pt x="66" y="142"/>
                  </a:cubicBezTo>
                  <a:cubicBezTo>
                    <a:pt x="67" y="142"/>
                    <a:pt x="67" y="141"/>
                    <a:pt x="67" y="141"/>
                  </a:cubicBezTo>
                  <a:cubicBezTo>
                    <a:pt x="67" y="141"/>
                    <a:pt x="67" y="141"/>
                    <a:pt x="67" y="141"/>
                  </a:cubicBezTo>
                  <a:cubicBezTo>
                    <a:pt x="68" y="140"/>
                    <a:pt x="68" y="140"/>
                    <a:pt x="68" y="140"/>
                  </a:cubicBezTo>
                  <a:cubicBezTo>
                    <a:pt x="68" y="140"/>
                    <a:pt x="69" y="140"/>
                    <a:pt x="69" y="140"/>
                  </a:cubicBezTo>
                  <a:cubicBezTo>
                    <a:pt x="69" y="140"/>
                    <a:pt x="70" y="140"/>
                    <a:pt x="70" y="140"/>
                  </a:cubicBezTo>
                  <a:cubicBezTo>
                    <a:pt x="70" y="141"/>
                    <a:pt x="70" y="141"/>
                    <a:pt x="70" y="141"/>
                  </a:cubicBezTo>
                  <a:cubicBezTo>
                    <a:pt x="70" y="141"/>
                    <a:pt x="71" y="141"/>
                    <a:pt x="71" y="141"/>
                  </a:cubicBezTo>
                  <a:cubicBezTo>
                    <a:pt x="71" y="141"/>
                    <a:pt x="71" y="141"/>
                    <a:pt x="71" y="141"/>
                  </a:cubicBezTo>
                  <a:cubicBezTo>
                    <a:pt x="71" y="141"/>
                    <a:pt x="72" y="141"/>
                    <a:pt x="72" y="141"/>
                  </a:cubicBezTo>
                  <a:cubicBezTo>
                    <a:pt x="72" y="141"/>
                    <a:pt x="72" y="141"/>
                    <a:pt x="72" y="141"/>
                  </a:cubicBezTo>
                  <a:cubicBezTo>
                    <a:pt x="72" y="141"/>
                    <a:pt x="72" y="141"/>
                    <a:pt x="72" y="141"/>
                  </a:cubicBezTo>
                  <a:cubicBezTo>
                    <a:pt x="73" y="141"/>
                    <a:pt x="73" y="141"/>
                    <a:pt x="73" y="141"/>
                  </a:cubicBezTo>
                  <a:cubicBezTo>
                    <a:pt x="73" y="141"/>
                    <a:pt x="74" y="140"/>
                    <a:pt x="74" y="140"/>
                  </a:cubicBezTo>
                  <a:cubicBezTo>
                    <a:pt x="75" y="140"/>
                    <a:pt x="75" y="140"/>
                    <a:pt x="75" y="141"/>
                  </a:cubicBezTo>
                  <a:cubicBezTo>
                    <a:pt x="76" y="141"/>
                    <a:pt x="76" y="141"/>
                    <a:pt x="76" y="141"/>
                  </a:cubicBezTo>
                  <a:cubicBezTo>
                    <a:pt x="76" y="141"/>
                    <a:pt x="77" y="141"/>
                    <a:pt x="77" y="142"/>
                  </a:cubicBezTo>
                  <a:cubicBezTo>
                    <a:pt x="77" y="142"/>
                    <a:pt x="77" y="142"/>
                    <a:pt x="77" y="141"/>
                  </a:cubicBezTo>
                  <a:cubicBezTo>
                    <a:pt x="77" y="141"/>
                    <a:pt x="77" y="141"/>
                    <a:pt x="77" y="141"/>
                  </a:cubicBezTo>
                  <a:cubicBezTo>
                    <a:pt x="78" y="141"/>
                    <a:pt x="78" y="141"/>
                    <a:pt x="78" y="141"/>
                  </a:cubicBezTo>
                  <a:cubicBezTo>
                    <a:pt x="79" y="141"/>
                    <a:pt x="79" y="140"/>
                    <a:pt x="79" y="140"/>
                  </a:cubicBezTo>
                  <a:cubicBezTo>
                    <a:pt x="80" y="140"/>
                    <a:pt x="80" y="139"/>
                    <a:pt x="80" y="139"/>
                  </a:cubicBezTo>
                  <a:cubicBezTo>
                    <a:pt x="80" y="139"/>
                    <a:pt x="80" y="139"/>
                    <a:pt x="80" y="139"/>
                  </a:cubicBezTo>
                  <a:cubicBezTo>
                    <a:pt x="81" y="138"/>
                    <a:pt x="81" y="138"/>
                    <a:pt x="81" y="138"/>
                  </a:cubicBezTo>
                  <a:cubicBezTo>
                    <a:pt x="81" y="138"/>
                    <a:pt x="81" y="138"/>
                    <a:pt x="81" y="137"/>
                  </a:cubicBezTo>
                  <a:cubicBezTo>
                    <a:pt x="81" y="137"/>
                    <a:pt x="82" y="137"/>
                    <a:pt x="82" y="137"/>
                  </a:cubicBezTo>
                  <a:cubicBezTo>
                    <a:pt x="82" y="137"/>
                    <a:pt x="83" y="137"/>
                    <a:pt x="83" y="136"/>
                  </a:cubicBezTo>
                  <a:cubicBezTo>
                    <a:pt x="83" y="136"/>
                    <a:pt x="83" y="136"/>
                    <a:pt x="84" y="136"/>
                  </a:cubicBezTo>
                  <a:cubicBezTo>
                    <a:pt x="84" y="135"/>
                    <a:pt x="85" y="135"/>
                    <a:pt x="85" y="135"/>
                  </a:cubicBezTo>
                  <a:cubicBezTo>
                    <a:pt x="85" y="135"/>
                    <a:pt x="85" y="134"/>
                    <a:pt x="86" y="134"/>
                  </a:cubicBezTo>
                  <a:cubicBezTo>
                    <a:pt x="86" y="134"/>
                    <a:pt x="86" y="134"/>
                    <a:pt x="86" y="134"/>
                  </a:cubicBezTo>
                  <a:cubicBezTo>
                    <a:pt x="86" y="134"/>
                    <a:pt x="86" y="135"/>
                    <a:pt x="86" y="135"/>
                  </a:cubicBezTo>
                  <a:cubicBezTo>
                    <a:pt x="87" y="135"/>
                    <a:pt x="87" y="135"/>
                    <a:pt x="88" y="135"/>
                  </a:cubicBezTo>
                  <a:cubicBezTo>
                    <a:pt x="88" y="135"/>
                    <a:pt x="89" y="135"/>
                    <a:pt x="89" y="135"/>
                  </a:cubicBezTo>
                  <a:cubicBezTo>
                    <a:pt x="89" y="135"/>
                    <a:pt x="90" y="134"/>
                    <a:pt x="90" y="134"/>
                  </a:cubicBezTo>
                  <a:cubicBezTo>
                    <a:pt x="90" y="134"/>
                    <a:pt x="90" y="134"/>
                    <a:pt x="91" y="134"/>
                  </a:cubicBezTo>
                  <a:cubicBezTo>
                    <a:pt x="91" y="134"/>
                    <a:pt x="91" y="134"/>
                    <a:pt x="91" y="134"/>
                  </a:cubicBezTo>
                  <a:cubicBezTo>
                    <a:pt x="92" y="135"/>
                    <a:pt x="92" y="135"/>
                    <a:pt x="92" y="135"/>
                  </a:cubicBezTo>
                  <a:cubicBezTo>
                    <a:pt x="92" y="135"/>
                    <a:pt x="91" y="136"/>
                    <a:pt x="92" y="136"/>
                  </a:cubicBezTo>
                  <a:cubicBezTo>
                    <a:pt x="92" y="136"/>
                    <a:pt x="92" y="136"/>
                    <a:pt x="92" y="136"/>
                  </a:cubicBezTo>
                  <a:cubicBezTo>
                    <a:pt x="93" y="136"/>
                    <a:pt x="93" y="136"/>
                    <a:pt x="93" y="136"/>
                  </a:cubicBezTo>
                  <a:cubicBezTo>
                    <a:pt x="93" y="136"/>
                    <a:pt x="94" y="137"/>
                    <a:pt x="94" y="137"/>
                  </a:cubicBezTo>
                  <a:cubicBezTo>
                    <a:pt x="93" y="137"/>
                    <a:pt x="93" y="137"/>
                    <a:pt x="93" y="137"/>
                  </a:cubicBezTo>
                  <a:cubicBezTo>
                    <a:pt x="93" y="137"/>
                    <a:pt x="93" y="137"/>
                    <a:pt x="93" y="138"/>
                  </a:cubicBezTo>
                  <a:cubicBezTo>
                    <a:pt x="93" y="138"/>
                    <a:pt x="93" y="138"/>
                    <a:pt x="93" y="138"/>
                  </a:cubicBezTo>
                  <a:cubicBezTo>
                    <a:pt x="93" y="138"/>
                    <a:pt x="93" y="138"/>
                    <a:pt x="94" y="138"/>
                  </a:cubicBezTo>
                  <a:cubicBezTo>
                    <a:pt x="94" y="138"/>
                    <a:pt x="94" y="138"/>
                    <a:pt x="94" y="138"/>
                  </a:cubicBezTo>
                  <a:cubicBezTo>
                    <a:pt x="94" y="138"/>
                    <a:pt x="95" y="138"/>
                    <a:pt x="95" y="139"/>
                  </a:cubicBezTo>
                  <a:cubicBezTo>
                    <a:pt x="95" y="139"/>
                    <a:pt x="95" y="139"/>
                    <a:pt x="95" y="139"/>
                  </a:cubicBezTo>
                  <a:cubicBezTo>
                    <a:pt x="96" y="139"/>
                    <a:pt x="96" y="139"/>
                    <a:pt x="96" y="139"/>
                  </a:cubicBezTo>
                  <a:cubicBezTo>
                    <a:pt x="96" y="139"/>
                    <a:pt x="96" y="139"/>
                    <a:pt x="96" y="139"/>
                  </a:cubicBezTo>
                  <a:cubicBezTo>
                    <a:pt x="96" y="139"/>
                    <a:pt x="96" y="138"/>
                    <a:pt x="97" y="138"/>
                  </a:cubicBezTo>
                  <a:cubicBezTo>
                    <a:pt x="97" y="138"/>
                    <a:pt x="97" y="138"/>
                    <a:pt x="97" y="138"/>
                  </a:cubicBezTo>
                  <a:cubicBezTo>
                    <a:pt x="97" y="138"/>
                    <a:pt x="98" y="138"/>
                    <a:pt x="98" y="138"/>
                  </a:cubicBezTo>
                  <a:cubicBezTo>
                    <a:pt x="98" y="138"/>
                    <a:pt x="99" y="139"/>
                    <a:pt x="99" y="139"/>
                  </a:cubicBezTo>
                  <a:cubicBezTo>
                    <a:pt x="99" y="139"/>
                    <a:pt x="99" y="140"/>
                    <a:pt x="99" y="140"/>
                  </a:cubicBezTo>
                  <a:cubicBezTo>
                    <a:pt x="100" y="140"/>
                    <a:pt x="100" y="141"/>
                    <a:pt x="100" y="141"/>
                  </a:cubicBezTo>
                  <a:cubicBezTo>
                    <a:pt x="100" y="142"/>
                    <a:pt x="100" y="142"/>
                    <a:pt x="100" y="142"/>
                  </a:cubicBezTo>
                  <a:cubicBezTo>
                    <a:pt x="100" y="142"/>
                    <a:pt x="100" y="143"/>
                    <a:pt x="101" y="143"/>
                  </a:cubicBezTo>
                  <a:cubicBezTo>
                    <a:pt x="101" y="143"/>
                    <a:pt x="101" y="143"/>
                    <a:pt x="101" y="143"/>
                  </a:cubicBezTo>
                  <a:cubicBezTo>
                    <a:pt x="101" y="143"/>
                    <a:pt x="102" y="143"/>
                    <a:pt x="102" y="143"/>
                  </a:cubicBezTo>
                  <a:cubicBezTo>
                    <a:pt x="102" y="144"/>
                    <a:pt x="102" y="144"/>
                    <a:pt x="102" y="145"/>
                  </a:cubicBezTo>
                  <a:cubicBezTo>
                    <a:pt x="102" y="145"/>
                    <a:pt x="102" y="145"/>
                    <a:pt x="103" y="146"/>
                  </a:cubicBezTo>
                  <a:cubicBezTo>
                    <a:pt x="103" y="146"/>
                    <a:pt x="103" y="146"/>
                    <a:pt x="103" y="146"/>
                  </a:cubicBezTo>
                  <a:cubicBezTo>
                    <a:pt x="103" y="147"/>
                    <a:pt x="103" y="148"/>
                    <a:pt x="103" y="148"/>
                  </a:cubicBezTo>
                  <a:cubicBezTo>
                    <a:pt x="103" y="148"/>
                    <a:pt x="103" y="149"/>
                    <a:pt x="103" y="149"/>
                  </a:cubicBezTo>
                  <a:cubicBezTo>
                    <a:pt x="103" y="149"/>
                    <a:pt x="103" y="150"/>
                    <a:pt x="103" y="150"/>
                  </a:cubicBezTo>
                  <a:cubicBezTo>
                    <a:pt x="103" y="150"/>
                    <a:pt x="103" y="151"/>
                    <a:pt x="103" y="151"/>
                  </a:cubicBezTo>
                  <a:cubicBezTo>
                    <a:pt x="103" y="151"/>
                    <a:pt x="103" y="152"/>
                    <a:pt x="103" y="152"/>
                  </a:cubicBezTo>
                  <a:cubicBezTo>
                    <a:pt x="102" y="152"/>
                    <a:pt x="102" y="153"/>
                    <a:pt x="102" y="153"/>
                  </a:cubicBezTo>
                  <a:cubicBezTo>
                    <a:pt x="102" y="153"/>
                    <a:pt x="102" y="154"/>
                    <a:pt x="102" y="154"/>
                  </a:cubicBezTo>
                  <a:cubicBezTo>
                    <a:pt x="102" y="154"/>
                    <a:pt x="101" y="154"/>
                    <a:pt x="101" y="154"/>
                  </a:cubicBezTo>
                  <a:cubicBezTo>
                    <a:pt x="101" y="154"/>
                    <a:pt x="101" y="154"/>
                    <a:pt x="101" y="154"/>
                  </a:cubicBezTo>
                  <a:cubicBezTo>
                    <a:pt x="100" y="154"/>
                    <a:pt x="100" y="155"/>
                    <a:pt x="100" y="155"/>
                  </a:cubicBezTo>
                  <a:cubicBezTo>
                    <a:pt x="100" y="155"/>
                    <a:pt x="101" y="155"/>
                    <a:pt x="101" y="156"/>
                  </a:cubicBezTo>
                  <a:cubicBezTo>
                    <a:pt x="101" y="156"/>
                    <a:pt x="100" y="156"/>
                    <a:pt x="100" y="157"/>
                  </a:cubicBezTo>
                  <a:cubicBezTo>
                    <a:pt x="100" y="157"/>
                    <a:pt x="100" y="157"/>
                    <a:pt x="100" y="157"/>
                  </a:cubicBezTo>
                  <a:cubicBezTo>
                    <a:pt x="100" y="157"/>
                    <a:pt x="100" y="158"/>
                    <a:pt x="101" y="158"/>
                  </a:cubicBezTo>
                  <a:cubicBezTo>
                    <a:pt x="101" y="158"/>
                    <a:pt x="101" y="159"/>
                    <a:pt x="101" y="159"/>
                  </a:cubicBezTo>
                  <a:cubicBezTo>
                    <a:pt x="101" y="159"/>
                    <a:pt x="101" y="159"/>
                    <a:pt x="101" y="160"/>
                  </a:cubicBezTo>
                  <a:cubicBezTo>
                    <a:pt x="101" y="160"/>
                    <a:pt x="101" y="160"/>
                    <a:pt x="101" y="160"/>
                  </a:cubicBezTo>
                  <a:cubicBezTo>
                    <a:pt x="101" y="161"/>
                    <a:pt x="101" y="161"/>
                    <a:pt x="102" y="161"/>
                  </a:cubicBezTo>
                  <a:cubicBezTo>
                    <a:pt x="102" y="161"/>
                    <a:pt x="102" y="160"/>
                    <a:pt x="103" y="160"/>
                  </a:cubicBezTo>
                  <a:cubicBezTo>
                    <a:pt x="103" y="160"/>
                    <a:pt x="103" y="160"/>
                    <a:pt x="103" y="160"/>
                  </a:cubicBezTo>
                  <a:cubicBezTo>
                    <a:pt x="104" y="160"/>
                    <a:pt x="104" y="160"/>
                    <a:pt x="104" y="160"/>
                  </a:cubicBezTo>
                  <a:cubicBezTo>
                    <a:pt x="105" y="160"/>
                    <a:pt x="105" y="160"/>
                    <a:pt x="105" y="160"/>
                  </a:cubicBezTo>
                  <a:cubicBezTo>
                    <a:pt x="105" y="160"/>
                    <a:pt x="106" y="159"/>
                    <a:pt x="106" y="159"/>
                  </a:cubicBezTo>
                  <a:cubicBezTo>
                    <a:pt x="106" y="159"/>
                    <a:pt x="106" y="159"/>
                    <a:pt x="106" y="159"/>
                  </a:cubicBezTo>
                  <a:cubicBezTo>
                    <a:pt x="106" y="159"/>
                    <a:pt x="106" y="160"/>
                    <a:pt x="106" y="160"/>
                  </a:cubicBezTo>
                  <a:cubicBezTo>
                    <a:pt x="106" y="160"/>
                    <a:pt x="106" y="160"/>
                    <a:pt x="106" y="160"/>
                  </a:cubicBezTo>
                  <a:cubicBezTo>
                    <a:pt x="106" y="160"/>
                    <a:pt x="105" y="160"/>
                    <a:pt x="105" y="160"/>
                  </a:cubicBezTo>
                  <a:cubicBezTo>
                    <a:pt x="105" y="160"/>
                    <a:pt x="105" y="161"/>
                    <a:pt x="105" y="161"/>
                  </a:cubicBezTo>
                  <a:cubicBezTo>
                    <a:pt x="105" y="161"/>
                    <a:pt x="105" y="161"/>
                    <a:pt x="105" y="161"/>
                  </a:cubicBezTo>
                  <a:cubicBezTo>
                    <a:pt x="105" y="162"/>
                    <a:pt x="106" y="162"/>
                    <a:pt x="106" y="162"/>
                  </a:cubicBezTo>
                  <a:cubicBezTo>
                    <a:pt x="106" y="162"/>
                    <a:pt x="106" y="162"/>
                    <a:pt x="106" y="162"/>
                  </a:cubicBezTo>
                  <a:cubicBezTo>
                    <a:pt x="106" y="163"/>
                    <a:pt x="106" y="163"/>
                    <a:pt x="106" y="163"/>
                  </a:cubicBezTo>
                  <a:cubicBezTo>
                    <a:pt x="106" y="163"/>
                    <a:pt x="106" y="164"/>
                    <a:pt x="106" y="164"/>
                  </a:cubicBezTo>
                  <a:cubicBezTo>
                    <a:pt x="106" y="164"/>
                    <a:pt x="106" y="164"/>
                    <a:pt x="106" y="165"/>
                  </a:cubicBezTo>
                  <a:cubicBezTo>
                    <a:pt x="107" y="165"/>
                    <a:pt x="107" y="165"/>
                    <a:pt x="108" y="165"/>
                  </a:cubicBezTo>
                  <a:cubicBezTo>
                    <a:pt x="108" y="165"/>
                    <a:pt x="108" y="165"/>
                    <a:pt x="109" y="165"/>
                  </a:cubicBezTo>
                  <a:cubicBezTo>
                    <a:pt x="109" y="165"/>
                    <a:pt x="109" y="165"/>
                    <a:pt x="109" y="165"/>
                  </a:cubicBezTo>
                  <a:cubicBezTo>
                    <a:pt x="109" y="166"/>
                    <a:pt x="109" y="166"/>
                    <a:pt x="109" y="166"/>
                  </a:cubicBezTo>
                  <a:cubicBezTo>
                    <a:pt x="109" y="166"/>
                    <a:pt x="109" y="166"/>
                    <a:pt x="109" y="167"/>
                  </a:cubicBezTo>
                  <a:cubicBezTo>
                    <a:pt x="109" y="167"/>
                    <a:pt x="109" y="167"/>
                    <a:pt x="109" y="168"/>
                  </a:cubicBezTo>
                  <a:cubicBezTo>
                    <a:pt x="109" y="168"/>
                    <a:pt x="109" y="168"/>
                    <a:pt x="109" y="168"/>
                  </a:cubicBezTo>
                  <a:cubicBezTo>
                    <a:pt x="109" y="169"/>
                    <a:pt x="109" y="169"/>
                    <a:pt x="109" y="169"/>
                  </a:cubicBezTo>
                  <a:cubicBezTo>
                    <a:pt x="109" y="170"/>
                    <a:pt x="109" y="170"/>
                    <a:pt x="110" y="170"/>
                  </a:cubicBezTo>
                  <a:cubicBezTo>
                    <a:pt x="110" y="170"/>
                    <a:pt x="110" y="170"/>
                    <a:pt x="110" y="170"/>
                  </a:cubicBezTo>
                  <a:cubicBezTo>
                    <a:pt x="111" y="170"/>
                    <a:pt x="111" y="171"/>
                    <a:pt x="111" y="171"/>
                  </a:cubicBezTo>
                  <a:cubicBezTo>
                    <a:pt x="111" y="171"/>
                    <a:pt x="112" y="171"/>
                    <a:pt x="112" y="172"/>
                  </a:cubicBezTo>
                  <a:cubicBezTo>
                    <a:pt x="112" y="172"/>
                    <a:pt x="112" y="172"/>
                    <a:pt x="112" y="172"/>
                  </a:cubicBezTo>
                  <a:cubicBezTo>
                    <a:pt x="112" y="172"/>
                    <a:pt x="112" y="173"/>
                    <a:pt x="112" y="173"/>
                  </a:cubicBezTo>
                  <a:cubicBezTo>
                    <a:pt x="112" y="173"/>
                    <a:pt x="113" y="173"/>
                    <a:pt x="113" y="173"/>
                  </a:cubicBezTo>
                  <a:cubicBezTo>
                    <a:pt x="113" y="173"/>
                    <a:pt x="113" y="173"/>
                    <a:pt x="114" y="173"/>
                  </a:cubicBezTo>
                  <a:cubicBezTo>
                    <a:pt x="114" y="173"/>
                    <a:pt x="114" y="173"/>
                    <a:pt x="114" y="173"/>
                  </a:cubicBezTo>
                  <a:cubicBezTo>
                    <a:pt x="114" y="173"/>
                    <a:pt x="114" y="172"/>
                    <a:pt x="114" y="172"/>
                  </a:cubicBezTo>
                  <a:cubicBezTo>
                    <a:pt x="115" y="172"/>
                    <a:pt x="115" y="172"/>
                    <a:pt x="115" y="172"/>
                  </a:cubicBezTo>
                  <a:cubicBezTo>
                    <a:pt x="115" y="172"/>
                    <a:pt x="115" y="172"/>
                    <a:pt x="116" y="172"/>
                  </a:cubicBezTo>
                  <a:cubicBezTo>
                    <a:pt x="116" y="172"/>
                    <a:pt x="116" y="172"/>
                    <a:pt x="116" y="172"/>
                  </a:cubicBezTo>
                  <a:cubicBezTo>
                    <a:pt x="116" y="172"/>
                    <a:pt x="116" y="173"/>
                    <a:pt x="116" y="173"/>
                  </a:cubicBezTo>
                  <a:cubicBezTo>
                    <a:pt x="116" y="172"/>
                    <a:pt x="116" y="172"/>
                    <a:pt x="116" y="172"/>
                  </a:cubicBezTo>
                  <a:cubicBezTo>
                    <a:pt x="116" y="173"/>
                    <a:pt x="116" y="173"/>
                    <a:pt x="116" y="173"/>
                  </a:cubicBezTo>
                  <a:cubicBezTo>
                    <a:pt x="117" y="173"/>
                    <a:pt x="117" y="173"/>
                    <a:pt x="117" y="173"/>
                  </a:cubicBezTo>
                  <a:cubicBezTo>
                    <a:pt x="117" y="173"/>
                    <a:pt x="117" y="173"/>
                    <a:pt x="117" y="174"/>
                  </a:cubicBezTo>
                  <a:cubicBezTo>
                    <a:pt x="117" y="174"/>
                    <a:pt x="117" y="174"/>
                    <a:pt x="117" y="174"/>
                  </a:cubicBezTo>
                  <a:cubicBezTo>
                    <a:pt x="117" y="173"/>
                    <a:pt x="117" y="173"/>
                    <a:pt x="117" y="173"/>
                  </a:cubicBezTo>
                  <a:cubicBezTo>
                    <a:pt x="117" y="173"/>
                    <a:pt x="118" y="173"/>
                    <a:pt x="118" y="172"/>
                  </a:cubicBezTo>
                  <a:cubicBezTo>
                    <a:pt x="118" y="172"/>
                    <a:pt x="118" y="172"/>
                    <a:pt x="118" y="172"/>
                  </a:cubicBezTo>
                  <a:cubicBezTo>
                    <a:pt x="118" y="172"/>
                    <a:pt x="118" y="172"/>
                    <a:pt x="118" y="172"/>
                  </a:cubicBezTo>
                  <a:cubicBezTo>
                    <a:pt x="118" y="172"/>
                    <a:pt x="118" y="172"/>
                    <a:pt x="117" y="172"/>
                  </a:cubicBezTo>
                  <a:cubicBezTo>
                    <a:pt x="117" y="172"/>
                    <a:pt x="117" y="171"/>
                    <a:pt x="117" y="171"/>
                  </a:cubicBezTo>
                  <a:cubicBezTo>
                    <a:pt x="117" y="171"/>
                    <a:pt x="117" y="171"/>
                    <a:pt x="117" y="171"/>
                  </a:cubicBezTo>
                  <a:cubicBezTo>
                    <a:pt x="117" y="171"/>
                    <a:pt x="117" y="171"/>
                    <a:pt x="117" y="171"/>
                  </a:cubicBezTo>
                  <a:cubicBezTo>
                    <a:pt x="117" y="171"/>
                    <a:pt x="117" y="171"/>
                    <a:pt x="117" y="171"/>
                  </a:cubicBezTo>
                  <a:cubicBezTo>
                    <a:pt x="116" y="171"/>
                    <a:pt x="116" y="170"/>
                    <a:pt x="116" y="170"/>
                  </a:cubicBezTo>
                  <a:cubicBezTo>
                    <a:pt x="116" y="170"/>
                    <a:pt x="116" y="170"/>
                    <a:pt x="116" y="170"/>
                  </a:cubicBezTo>
                  <a:cubicBezTo>
                    <a:pt x="116" y="169"/>
                    <a:pt x="116" y="169"/>
                    <a:pt x="116" y="169"/>
                  </a:cubicBezTo>
                  <a:cubicBezTo>
                    <a:pt x="116" y="169"/>
                    <a:pt x="116" y="169"/>
                    <a:pt x="116" y="169"/>
                  </a:cubicBezTo>
                  <a:cubicBezTo>
                    <a:pt x="116" y="169"/>
                    <a:pt x="116" y="169"/>
                    <a:pt x="116" y="169"/>
                  </a:cubicBezTo>
                  <a:cubicBezTo>
                    <a:pt x="116" y="168"/>
                    <a:pt x="116" y="168"/>
                    <a:pt x="117" y="168"/>
                  </a:cubicBezTo>
                  <a:cubicBezTo>
                    <a:pt x="117" y="167"/>
                    <a:pt x="117" y="167"/>
                    <a:pt x="118" y="167"/>
                  </a:cubicBezTo>
                  <a:cubicBezTo>
                    <a:pt x="118" y="167"/>
                    <a:pt x="118" y="167"/>
                    <a:pt x="118" y="167"/>
                  </a:cubicBezTo>
                  <a:cubicBezTo>
                    <a:pt x="119" y="167"/>
                    <a:pt x="119" y="167"/>
                    <a:pt x="119" y="168"/>
                  </a:cubicBezTo>
                  <a:cubicBezTo>
                    <a:pt x="119" y="168"/>
                    <a:pt x="119" y="168"/>
                    <a:pt x="119" y="168"/>
                  </a:cubicBezTo>
                  <a:cubicBezTo>
                    <a:pt x="119" y="168"/>
                    <a:pt x="119" y="168"/>
                    <a:pt x="119" y="168"/>
                  </a:cubicBezTo>
                  <a:cubicBezTo>
                    <a:pt x="119" y="168"/>
                    <a:pt x="119" y="168"/>
                    <a:pt x="119" y="168"/>
                  </a:cubicBezTo>
                  <a:cubicBezTo>
                    <a:pt x="119" y="168"/>
                    <a:pt x="119" y="168"/>
                    <a:pt x="119" y="168"/>
                  </a:cubicBezTo>
                  <a:cubicBezTo>
                    <a:pt x="119" y="168"/>
                    <a:pt x="119" y="168"/>
                    <a:pt x="119" y="168"/>
                  </a:cubicBezTo>
                  <a:cubicBezTo>
                    <a:pt x="119" y="167"/>
                    <a:pt x="119" y="167"/>
                    <a:pt x="119" y="167"/>
                  </a:cubicBezTo>
                  <a:cubicBezTo>
                    <a:pt x="119" y="167"/>
                    <a:pt x="119" y="167"/>
                    <a:pt x="119" y="167"/>
                  </a:cubicBezTo>
                  <a:cubicBezTo>
                    <a:pt x="119" y="166"/>
                    <a:pt x="120" y="166"/>
                    <a:pt x="120" y="166"/>
                  </a:cubicBezTo>
                  <a:cubicBezTo>
                    <a:pt x="120" y="166"/>
                    <a:pt x="120" y="166"/>
                    <a:pt x="120" y="166"/>
                  </a:cubicBezTo>
                  <a:cubicBezTo>
                    <a:pt x="120" y="166"/>
                    <a:pt x="120" y="166"/>
                    <a:pt x="120" y="166"/>
                  </a:cubicBezTo>
                  <a:cubicBezTo>
                    <a:pt x="121" y="166"/>
                    <a:pt x="121" y="166"/>
                    <a:pt x="121" y="166"/>
                  </a:cubicBezTo>
                  <a:cubicBezTo>
                    <a:pt x="122" y="166"/>
                    <a:pt x="122" y="167"/>
                    <a:pt x="122" y="167"/>
                  </a:cubicBezTo>
                  <a:cubicBezTo>
                    <a:pt x="122" y="167"/>
                    <a:pt x="122" y="167"/>
                    <a:pt x="122" y="167"/>
                  </a:cubicBezTo>
                  <a:cubicBezTo>
                    <a:pt x="122" y="167"/>
                    <a:pt x="122" y="167"/>
                    <a:pt x="122" y="167"/>
                  </a:cubicBezTo>
                  <a:cubicBezTo>
                    <a:pt x="122" y="166"/>
                    <a:pt x="123" y="166"/>
                    <a:pt x="123" y="166"/>
                  </a:cubicBezTo>
                  <a:cubicBezTo>
                    <a:pt x="123" y="165"/>
                    <a:pt x="123" y="165"/>
                    <a:pt x="124" y="165"/>
                  </a:cubicBezTo>
                  <a:cubicBezTo>
                    <a:pt x="124" y="165"/>
                    <a:pt x="124" y="165"/>
                    <a:pt x="124" y="165"/>
                  </a:cubicBezTo>
                  <a:cubicBezTo>
                    <a:pt x="124" y="166"/>
                    <a:pt x="124" y="166"/>
                    <a:pt x="125" y="166"/>
                  </a:cubicBezTo>
                  <a:cubicBezTo>
                    <a:pt x="125" y="166"/>
                    <a:pt x="125" y="166"/>
                    <a:pt x="125" y="166"/>
                  </a:cubicBezTo>
                  <a:cubicBezTo>
                    <a:pt x="125" y="166"/>
                    <a:pt x="125" y="166"/>
                    <a:pt x="125" y="166"/>
                  </a:cubicBezTo>
                  <a:cubicBezTo>
                    <a:pt x="125" y="166"/>
                    <a:pt x="125" y="166"/>
                    <a:pt x="125" y="166"/>
                  </a:cubicBezTo>
                  <a:cubicBezTo>
                    <a:pt x="125" y="166"/>
                    <a:pt x="125" y="165"/>
                    <a:pt x="125" y="165"/>
                  </a:cubicBezTo>
                  <a:cubicBezTo>
                    <a:pt x="125" y="165"/>
                    <a:pt x="125" y="165"/>
                    <a:pt x="126" y="165"/>
                  </a:cubicBezTo>
                  <a:cubicBezTo>
                    <a:pt x="126" y="165"/>
                    <a:pt x="126" y="165"/>
                    <a:pt x="126" y="165"/>
                  </a:cubicBezTo>
                  <a:cubicBezTo>
                    <a:pt x="127" y="165"/>
                    <a:pt x="127" y="165"/>
                    <a:pt x="127" y="165"/>
                  </a:cubicBezTo>
                  <a:cubicBezTo>
                    <a:pt x="127" y="165"/>
                    <a:pt x="127" y="165"/>
                    <a:pt x="127" y="165"/>
                  </a:cubicBezTo>
                  <a:cubicBezTo>
                    <a:pt x="127" y="165"/>
                    <a:pt x="127" y="165"/>
                    <a:pt x="127" y="165"/>
                  </a:cubicBezTo>
                  <a:cubicBezTo>
                    <a:pt x="127" y="165"/>
                    <a:pt x="127" y="165"/>
                    <a:pt x="128" y="165"/>
                  </a:cubicBezTo>
                  <a:cubicBezTo>
                    <a:pt x="128" y="165"/>
                    <a:pt x="128" y="165"/>
                    <a:pt x="128" y="165"/>
                  </a:cubicBezTo>
                  <a:cubicBezTo>
                    <a:pt x="128" y="165"/>
                    <a:pt x="128" y="165"/>
                    <a:pt x="128" y="165"/>
                  </a:cubicBezTo>
                  <a:cubicBezTo>
                    <a:pt x="128" y="165"/>
                    <a:pt x="129" y="165"/>
                    <a:pt x="129" y="165"/>
                  </a:cubicBezTo>
                  <a:cubicBezTo>
                    <a:pt x="129" y="165"/>
                    <a:pt x="129" y="165"/>
                    <a:pt x="129" y="165"/>
                  </a:cubicBezTo>
                  <a:cubicBezTo>
                    <a:pt x="129" y="165"/>
                    <a:pt x="129" y="165"/>
                    <a:pt x="129" y="164"/>
                  </a:cubicBezTo>
                  <a:cubicBezTo>
                    <a:pt x="129" y="164"/>
                    <a:pt x="129" y="163"/>
                    <a:pt x="129" y="163"/>
                  </a:cubicBezTo>
                  <a:cubicBezTo>
                    <a:pt x="129" y="163"/>
                    <a:pt x="130" y="162"/>
                    <a:pt x="131" y="162"/>
                  </a:cubicBezTo>
                  <a:cubicBezTo>
                    <a:pt x="131" y="162"/>
                    <a:pt x="132" y="163"/>
                    <a:pt x="132" y="163"/>
                  </a:cubicBezTo>
                  <a:cubicBezTo>
                    <a:pt x="132" y="163"/>
                    <a:pt x="132" y="163"/>
                    <a:pt x="132" y="163"/>
                  </a:cubicBezTo>
                  <a:cubicBezTo>
                    <a:pt x="133" y="164"/>
                    <a:pt x="133" y="164"/>
                    <a:pt x="133" y="164"/>
                  </a:cubicBezTo>
                  <a:cubicBezTo>
                    <a:pt x="133" y="164"/>
                    <a:pt x="133" y="164"/>
                    <a:pt x="133" y="164"/>
                  </a:cubicBezTo>
                  <a:cubicBezTo>
                    <a:pt x="134" y="164"/>
                    <a:pt x="134" y="164"/>
                    <a:pt x="134" y="164"/>
                  </a:cubicBezTo>
                  <a:cubicBezTo>
                    <a:pt x="134" y="164"/>
                    <a:pt x="134" y="164"/>
                    <a:pt x="134" y="164"/>
                  </a:cubicBezTo>
                  <a:cubicBezTo>
                    <a:pt x="134" y="164"/>
                    <a:pt x="134" y="164"/>
                    <a:pt x="134" y="164"/>
                  </a:cubicBezTo>
                  <a:cubicBezTo>
                    <a:pt x="135" y="164"/>
                    <a:pt x="135" y="164"/>
                    <a:pt x="135" y="164"/>
                  </a:cubicBezTo>
                  <a:cubicBezTo>
                    <a:pt x="135" y="164"/>
                    <a:pt x="135" y="164"/>
                    <a:pt x="136" y="164"/>
                  </a:cubicBezTo>
                  <a:cubicBezTo>
                    <a:pt x="136" y="164"/>
                    <a:pt x="136" y="164"/>
                    <a:pt x="136" y="164"/>
                  </a:cubicBezTo>
                  <a:cubicBezTo>
                    <a:pt x="136" y="165"/>
                    <a:pt x="137" y="165"/>
                    <a:pt x="137" y="165"/>
                  </a:cubicBezTo>
                  <a:cubicBezTo>
                    <a:pt x="138" y="165"/>
                    <a:pt x="138" y="166"/>
                    <a:pt x="138" y="166"/>
                  </a:cubicBezTo>
                  <a:cubicBezTo>
                    <a:pt x="138" y="167"/>
                    <a:pt x="138" y="167"/>
                    <a:pt x="138" y="167"/>
                  </a:cubicBezTo>
                  <a:cubicBezTo>
                    <a:pt x="138" y="167"/>
                    <a:pt x="138" y="168"/>
                    <a:pt x="138" y="168"/>
                  </a:cubicBezTo>
                  <a:cubicBezTo>
                    <a:pt x="138" y="168"/>
                    <a:pt x="138" y="168"/>
                    <a:pt x="137" y="168"/>
                  </a:cubicBezTo>
                  <a:cubicBezTo>
                    <a:pt x="137" y="168"/>
                    <a:pt x="137" y="168"/>
                    <a:pt x="138" y="168"/>
                  </a:cubicBezTo>
                  <a:cubicBezTo>
                    <a:pt x="138" y="168"/>
                    <a:pt x="138" y="169"/>
                    <a:pt x="138" y="169"/>
                  </a:cubicBezTo>
                  <a:cubicBezTo>
                    <a:pt x="138" y="169"/>
                    <a:pt x="138" y="169"/>
                    <a:pt x="138" y="169"/>
                  </a:cubicBezTo>
                  <a:cubicBezTo>
                    <a:pt x="138" y="169"/>
                    <a:pt x="138" y="169"/>
                    <a:pt x="138" y="169"/>
                  </a:cubicBezTo>
                  <a:cubicBezTo>
                    <a:pt x="138" y="169"/>
                    <a:pt x="138" y="169"/>
                    <a:pt x="139" y="169"/>
                  </a:cubicBezTo>
                  <a:cubicBezTo>
                    <a:pt x="139" y="169"/>
                    <a:pt x="139" y="169"/>
                    <a:pt x="139" y="169"/>
                  </a:cubicBezTo>
                  <a:cubicBezTo>
                    <a:pt x="140" y="170"/>
                    <a:pt x="140" y="170"/>
                    <a:pt x="140" y="170"/>
                  </a:cubicBezTo>
                  <a:cubicBezTo>
                    <a:pt x="140" y="170"/>
                    <a:pt x="140" y="170"/>
                    <a:pt x="140" y="170"/>
                  </a:cubicBezTo>
                  <a:cubicBezTo>
                    <a:pt x="140" y="170"/>
                    <a:pt x="140" y="170"/>
                    <a:pt x="140" y="170"/>
                  </a:cubicBezTo>
                  <a:cubicBezTo>
                    <a:pt x="140" y="170"/>
                    <a:pt x="141" y="171"/>
                    <a:pt x="141" y="171"/>
                  </a:cubicBezTo>
                  <a:cubicBezTo>
                    <a:pt x="141" y="171"/>
                    <a:pt x="141" y="171"/>
                    <a:pt x="141" y="171"/>
                  </a:cubicBezTo>
                  <a:cubicBezTo>
                    <a:pt x="141" y="171"/>
                    <a:pt x="141" y="171"/>
                    <a:pt x="142" y="171"/>
                  </a:cubicBezTo>
                  <a:cubicBezTo>
                    <a:pt x="142" y="171"/>
                    <a:pt x="142" y="171"/>
                    <a:pt x="142" y="171"/>
                  </a:cubicBezTo>
                  <a:cubicBezTo>
                    <a:pt x="142" y="171"/>
                    <a:pt x="142" y="171"/>
                    <a:pt x="142" y="171"/>
                  </a:cubicBezTo>
                  <a:cubicBezTo>
                    <a:pt x="142" y="171"/>
                    <a:pt x="143" y="171"/>
                    <a:pt x="143" y="171"/>
                  </a:cubicBezTo>
                  <a:cubicBezTo>
                    <a:pt x="143" y="171"/>
                    <a:pt x="143" y="171"/>
                    <a:pt x="144" y="171"/>
                  </a:cubicBezTo>
                  <a:cubicBezTo>
                    <a:pt x="144" y="172"/>
                    <a:pt x="144" y="172"/>
                    <a:pt x="144" y="172"/>
                  </a:cubicBezTo>
                  <a:cubicBezTo>
                    <a:pt x="144" y="172"/>
                    <a:pt x="144" y="172"/>
                    <a:pt x="144" y="172"/>
                  </a:cubicBezTo>
                  <a:cubicBezTo>
                    <a:pt x="144" y="172"/>
                    <a:pt x="145" y="172"/>
                    <a:pt x="145" y="171"/>
                  </a:cubicBezTo>
                  <a:cubicBezTo>
                    <a:pt x="145" y="171"/>
                    <a:pt x="145" y="171"/>
                    <a:pt x="145" y="171"/>
                  </a:cubicBezTo>
                  <a:cubicBezTo>
                    <a:pt x="145" y="171"/>
                    <a:pt x="145" y="170"/>
                    <a:pt x="145" y="170"/>
                  </a:cubicBezTo>
                  <a:cubicBezTo>
                    <a:pt x="145" y="170"/>
                    <a:pt x="145" y="170"/>
                    <a:pt x="145" y="170"/>
                  </a:cubicBezTo>
                  <a:cubicBezTo>
                    <a:pt x="145" y="170"/>
                    <a:pt x="145" y="171"/>
                    <a:pt x="145" y="171"/>
                  </a:cubicBezTo>
                  <a:cubicBezTo>
                    <a:pt x="145" y="171"/>
                    <a:pt x="145" y="171"/>
                    <a:pt x="145" y="171"/>
                  </a:cubicBezTo>
                  <a:cubicBezTo>
                    <a:pt x="146" y="171"/>
                    <a:pt x="146" y="171"/>
                    <a:pt x="146" y="171"/>
                  </a:cubicBezTo>
                  <a:cubicBezTo>
                    <a:pt x="146" y="171"/>
                    <a:pt x="146" y="171"/>
                    <a:pt x="146" y="171"/>
                  </a:cubicBezTo>
                  <a:cubicBezTo>
                    <a:pt x="147" y="171"/>
                    <a:pt x="147" y="171"/>
                    <a:pt x="147" y="171"/>
                  </a:cubicBezTo>
                  <a:cubicBezTo>
                    <a:pt x="147" y="172"/>
                    <a:pt x="147" y="172"/>
                    <a:pt x="147" y="172"/>
                  </a:cubicBezTo>
                  <a:cubicBezTo>
                    <a:pt x="147" y="172"/>
                    <a:pt x="147" y="172"/>
                    <a:pt x="148" y="172"/>
                  </a:cubicBezTo>
                  <a:cubicBezTo>
                    <a:pt x="148" y="172"/>
                    <a:pt x="148" y="172"/>
                    <a:pt x="148" y="172"/>
                  </a:cubicBezTo>
                  <a:cubicBezTo>
                    <a:pt x="148" y="172"/>
                    <a:pt x="148" y="172"/>
                    <a:pt x="149" y="172"/>
                  </a:cubicBezTo>
                  <a:cubicBezTo>
                    <a:pt x="149" y="172"/>
                    <a:pt x="149" y="172"/>
                    <a:pt x="149" y="172"/>
                  </a:cubicBezTo>
                  <a:cubicBezTo>
                    <a:pt x="149" y="171"/>
                    <a:pt x="149" y="171"/>
                    <a:pt x="149" y="171"/>
                  </a:cubicBezTo>
                  <a:cubicBezTo>
                    <a:pt x="149" y="171"/>
                    <a:pt x="149" y="171"/>
                    <a:pt x="149" y="171"/>
                  </a:cubicBezTo>
                  <a:cubicBezTo>
                    <a:pt x="149" y="171"/>
                    <a:pt x="149" y="171"/>
                    <a:pt x="149" y="171"/>
                  </a:cubicBezTo>
                  <a:cubicBezTo>
                    <a:pt x="149" y="171"/>
                    <a:pt x="149" y="171"/>
                    <a:pt x="149" y="171"/>
                  </a:cubicBezTo>
                  <a:cubicBezTo>
                    <a:pt x="149" y="171"/>
                    <a:pt x="149" y="171"/>
                    <a:pt x="149" y="172"/>
                  </a:cubicBezTo>
                  <a:cubicBezTo>
                    <a:pt x="149" y="172"/>
                    <a:pt x="150" y="172"/>
                    <a:pt x="150" y="172"/>
                  </a:cubicBezTo>
                  <a:cubicBezTo>
                    <a:pt x="150" y="172"/>
                    <a:pt x="150" y="172"/>
                    <a:pt x="150" y="172"/>
                  </a:cubicBezTo>
                  <a:cubicBezTo>
                    <a:pt x="150" y="172"/>
                    <a:pt x="150" y="172"/>
                    <a:pt x="150" y="172"/>
                  </a:cubicBezTo>
                  <a:cubicBezTo>
                    <a:pt x="150" y="172"/>
                    <a:pt x="150" y="172"/>
                    <a:pt x="150" y="172"/>
                  </a:cubicBezTo>
                  <a:cubicBezTo>
                    <a:pt x="150" y="173"/>
                    <a:pt x="150" y="173"/>
                    <a:pt x="150" y="173"/>
                  </a:cubicBezTo>
                  <a:cubicBezTo>
                    <a:pt x="150" y="173"/>
                    <a:pt x="150" y="174"/>
                    <a:pt x="150" y="174"/>
                  </a:cubicBezTo>
                  <a:cubicBezTo>
                    <a:pt x="150" y="174"/>
                    <a:pt x="150" y="174"/>
                    <a:pt x="150" y="175"/>
                  </a:cubicBezTo>
                  <a:cubicBezTo>
                    <a:pt x="150" y="175"/>
                    <a:pt x="150" y="175"/>
                    <a:pt x="151" y="175"/>
                  </a:cubicBezTo>
                  <a:cubicBezTo>
                    <a:pt x="151" y="175"/>
                    <a:pt x="151" y="176"/>
                    <a:pt x="151" y="176"/>
                  </a:cubicBezTo>
                  <a:cubicBezTo>
                    <a:pt x="151" y="176"/>
                    <a:pt x="151" y="176"/>
                    <a:pt x="151" y="177"/>
                  </a:cubicBezTo>
                  <a:cubicBezTo>
                    <a:pt x="151" y="177"/>
                    <a:pt x="151" y="177"/>
                    <a:pt x="152" y="177"/>
                  </a:cubicBezTo>
                  <a:cubicBezTo>
                    <a:pt x="152" y="177"/>
                    <a:pt x="152" y="177"/>
                    <a:pt x="152" y="177"/>
                  </a:cubicBezTo>
                  <a:cubicBezTo>
                    <a:pt x="152" y="177"/>
                    <a:pt x="152" y="177"/>
                    <a:pt x="152" y="177"/>
                  </a:cubicBezTo>
                  <a:cubicBezTo>
                    <a:pt x="152" y="178"/>
                    <a:pt x="151" y="178"/>
                    <a:pt x="151" y="178"/>
                  </a:cubicBezTo>
                  <a:cubicBezTo>
                    <a:pt x="151" y="178"/>
                    <a:pt x="151" y="178"/>
                    <a:pt x="151" y="178"/>
                  </a:cubicBezTo>
                  <a:cubicBezTo>
                    <a:pt x="151" y="178"/>
                    <a:pt x="152" y="178"/>
                    <a:pt x="152" y="178"/>
                  </a:cubicBezTo>
                  <a:cubicBezTo>
                    <a:pt x="152" y="178"/>
                    <a:pt x="152" y="178"/>
                    <a:pt x="152" y="178"/>
                  </a:cubicBezTo>
                  <a:cubicBezTo>
                    <a:pt x="152" y="178"/>
                    <a:pt x="153" y="178"/>
                    <a:pt x="153" y="178"/>
                  </a:cubicBezTo>
                  <a:cubicBezTo>
                    <a:pt x="153" y="178"/>
                    <a:pt x="153" y="178"/>
                    <a:pt x="153" y="178"/>
                  </a:cubicBezTo>
                  <a:cubicBezTo>
                    <a:pt x="154" y="178"/>
                    <a:pt x="154" y="178"/>
                    <a:pt x="154" y="178"/>
                  </a:cubicBezTo>
                  <a:cubicBezTo>
                    <a:pt x="154" y="177"/>
                    <a:pt x="154" y="177"/>
                    <a:pt x="154" y="177"/>
                  </a:cubicBezTo>
                  <a:cubicBezTo>
                    <a:pt x="154" y="177"/>
                    <a:pt x="154" y="177"/>
                    <a:pt x="154" y="177"/>
                  </a:cubicBezTo>
                  <a:cubicBezTo>
                    <a:pt x="154" y="177"/>
                    <a:pt x="154" y="176"/>
                    <a:pt x="154" y="176"/>
                  </a:cubicBezTo>
                  <a:cubicBezTo>
                    <a:pt x="154" y="176"/>
                    <a:pt x="153" y="176"/>
                    <a:pt x="153" y="176"/>
                  </a:cubicBezTo>
                  <a:cubicBezTo>
                    <a:pt x="153" y="176"/>
                    <a:pt x="153" y="176"/>
                    <a:pt x="153" y="176"/>
                  </a:cubicBezTo>
                  <a:cubicBezTo>
                    <a:pt x="153" y="176"/>
                    <a:pt x="153" y="176"/>
                    <a:pt x="153" y="176"/>
                  </a:cubicBezTo>
                  <a:cubicBezTo>
                    <a:pt x="153" y="176"/>
                    <a:pt x="153" y="175"/>
                    <a:pt x="153" y="175"/>
                  </a:cubicBezTo>
                  <a:cubicBezTo>
                    <a:pt x="153" y="175"/>
                    <a:pt x="153" y="175"/>
                    <a:pt x="153" y="175"/>
                  </a:cubicBezTo>
                  <a:cubicBezTo>
                    <a:pt x="153" y="175"/>
                    <a:pt x="152" y="175"/>
                    <a:pt x="152" y="175"/>
                  </a:cubicBezTo>
                  <a:cubicBezTo>
                    <a:pt x="152" y="175"/>
                    <a:pt x="152" y="175"/>
                    <a:pt x="152" y="174"/>
                  </a:cubicBezTo>
                  <a:cubicBezTo>
                    <a:pt x="152" y="174"/>
                    <a:pt x="152" y="174"/>
                    <a:pt x="152" y="174"/>
                  </a:cubicBezTo>
                  <a:cubicBezTo>
                    <a:pt x="152" y="174"/>
                    <a:pt x="152" y="174"/>
                    <a:pt x="152" y="174"/>
                  </a:cubicBezTo>
                  <a:cubicBezTo>
                    <a:pt x="152" y="174"/>
                    <a:pt x="152" y="174"/>
                    <a:pt x="152" y="174"/>
                  </a:cubicBezTo>
                  <a:cubicBezTo>
                    <a:pt x="152" y="173"/>
                    <a:pt x="153" y="173"/>
                    <a:pt x="153" y="173"/>
                  </a:cubicBezTo>
                  <a:cubicBezTo>
                    <a:pt x="153" y="173"/>
                    <a:pt x="153" y="173"/>
                    <a:pt x="153" y="173"/>
                  </a:cubicBezTo>
                  <a:cubicBezTo>
                    <a:pt x="153" y="173"/>
                    <a:pt x="154" y="172"/>
                    <a:pt x="154" y="172"/>
                  </a:cubicBezTo>
                  <a:cubicBezTo>
                    <a:pt x="154" y="172"/>
                    <a:pt x="154" y="172"/>
                    <a:pt x="154" y="172"/>
                  </a:cubicBezTo>
                  <a:cubicBezTo>
                    <a:pt x="155" y="172"/>
                    <a:pt x="155" y="172"/>
                    <a:pt x="155" y="172"/>
                  </a:cubicBezTo>
                  <a:cubicBezTo>
                    <a:pt x="155" y="172"/>
                    <a:pt x="156" y="172"/>
                    <a:pt x="156" y="172"/>
                  </a:cubicBezTo>
                  <a:cubicBezTo>
                    <a:pt x="156" y="172"/>
                    <a:pt x="156" y="171"/>
                    <a:pt x="156" y="171"/>
                  </a:cubicBezTo>
                  <a:cubicBezTo>
                    <a:pt x="156" y="171"/>
                    <a:pt x="157" y="171"/>
                    <a:pt x="157" y="171"/>
                  </a:cubicBezTo>
                  <a:cubicBezTo>
                    <a:pt x="157" y="171"/>
                    <a:pt x="157" y="171"/>
                    <a:pt x="157" y="171"/>
                  </a:cubicBezTo>
                  <a:cubicBezTo>
                    <a:pt x="157" y="171"/>
                    <a:pt x="158" y="171"/>
                    <a:pt x="158" y="171"/>
                  </a:cubicBezTo>
                  <a:cubicBezTo>
                    <a:pt x="158" y="171"/>
                    <a:pt x="158" y="171"/>
                    <a:pt x="158" y="170"/>
                  </a:cubicBezTo>
                  <a:cubicBezTo>
                    <a:pt x="158" y="170"/>
                    <a:pt x="158" y="170"/>
                    <a:pt x="158" y="170"/>
                  </a:cubicBezTo>
                  <a:cubicBezTo>
                    <a:pt x="158" y="170"/>
                    <a:pt x="158" y="170"/>
                    <a:pt x="158" y="170"/>
                  </a:cubicBezTo>
                  <a:cubicBezTo>
                    <a:pt x="158" y="170"/>
                    <a:pt x="158" y="170"/>
                    <a:pt x="158" y="170"/>
                  </a:cubicBezTo>
                  <a:cubicBezTo>
                    <a:pt x="158" y="170"/>
                    <a:pt x="158" y="170"/>
                    <a:pt x="158" y="170"/>
                  </a:cubicBezTo>
                  <a:cubicBezTo>
                    <a:pt x="158" y="171"/>
                    <a:pt x="158" y="171"/>
                    <a:pt x="158" y="171"/>
                  </a:cubicBezTo>
                  <a:cubicBezTo>
                    <a:pt x="158" y="171"/>
                    <a:pt x="158" y="171"/>
                    <a:pt x="159" y="171"/>
                  </a:cubicBezTo>
                  <a:cubicBezTo>
                    <a:pt x="159" y="171"/>
                    <a:pt x="159" y="171"/>
                    <a:pt x="159" y="171"/>
                  </a:cubicBezTo>
                  <a:cubicBezTo>
                    <a:pt x="159" y="171"/>
                    <a:pt x="159" y="171"/>
                    <a:pt x="159" y="170"/>
                  </a:cubicBezTo>
                  <a:cubicBezTo>
                    <a:pt x="159" y="170"/>
                    <a:pt x="159" y="170"/>
                    <a:pt x="159" y="170"/>
                  </a:cubicBezTo>
                  <a:cubicBezTo>
                    <a:pt x="159" y="170"/>
                    <a:pt x="159" y="170"/>
                    <a:pt x="159" y="170"/>
                  </a:cubicBezTo>
                  <a:cubicBezTo>
                    <a:pt x="159" y="170"/>
                    <a:pt x="159" y="170"/>
                    <a:pt x="160" y="170"/>
                  </a:cubicBezTo>
                  <a:cubicBezTo>
                    <a:pt x="160" y="170"/>
                    <a:pt x="160" y="170"/>
                    <a:pt x="160" y="170"/>
                  </a:cubicBezTo>
                  <a:cubicBezTo>
                    <a:pt x="160" y="170"/>
                    <a:pt x="160" y="170"/>
                    <a:pt x="160" y="169"/>
                  </a:cubicBezTo>
                  <a:cubicBezTo>
                    <a:pt x="160" y="169"/>
                    <a:pt x="160" y="169"/>
                    <a:pt x="160" y="169"/>
                  </a:cubicBezTo>
                  <a:cubicBezTo>
                    <a:pt x="160" y="169"/>
                    <a:pt x="160" y="169"/>
                    <a:pt x="160" y="169"/>
                  </a:cubicBezTo>
                  <a:cubicBezTo>
                    <a:pt x="160" y="169"/>
                    <a:pt x="160" y="168"/>
                    <a:pt x="160" y="168"/>
                  </a:cubicBezTo>
                  <a:cubicBezTo>
                    <a:pt x="160" y="168"/>
                    <a:pt x="160" y="168"/>
                    <a:pt x="160" y="168"/>
                  </a:cubicBezTo>
                  <a:cubicBezTo>
                    <a:pt x="160" y="169"/>
                    <a:pt x="160" y="169"/>
                    <a:pt x="160" y="169"/>
                  </a:cubicBezTo>
                  <a:cubicBezTo>
                    <a:pt x="160" y="169"/>
                    <a:pt x="160" y="169"/>
                    <a:pt x="160" y="169"/>
                  </a:cubicBezTo>
                  <a:cubicBezTo>
                    <a:pt x="161" y="169"/>
                    <a:pt x="161" y="170"/>
                    <a:pt x="161" y="170"/>
                  </a:cubicBezTo>
                  <a:cubicBezTo>
                    <a:pt x="161" y="170"/>
                    <a:pt x="161" y="170"/>
                    <a:pt x="161" y="170"/>
                  </a:cubicBezTo>
                  <a:cubicBezTo>
                    <a:pt x="162" y="169"/>
                    <a:pt x="162" y="169"/>
                    <a:pt x="162" y="169"/>
                  </a:cubicBezTo>
                  <a:cubicBezTo>
                    <a:pt x="162" y="169"/>
                    <a:pt x="162" y="169"/>
                    <a:pt x="162" y="169"/>
                  </a:cubicBezTo>
                  <a:cubicBezTo>
                    <a:pt x="162" y="168"/>
                    <a:pt x="162" y="168"/>
                    <a:pt x="162" y="168"/>
                  </a:cubicBezTo>
                  <a:cubicBezTo>
                    <a:pt x="162" y="168"/>
                    <a:pt x="162" y="168"/>
                    <a:pt x="162" y="168"/>
                  </a:cubicBezTo>
                  <a:cubicBezTo>
                    <a:pt x="162" y="168"/>
                    <a:pt x="162" y="168"/>
                    <a:pt x="162" y="168"/>
                  </a:cubicBezTo>
                  <a:cubicBezTo>
                    <a:pt x="163" y="168"/>
                    <a:pt x="163" y="168"/>
                    <a:pt x="163" y="168"/>
                  </a:cubicBezTo>
                  <a:cubicBezTo>
                    <a:pt x="163" y="168"/>
                    <a:pt x="163" y="168"/>
                    <a:pt x="163" y="168"/>
                  </a:cubicBezTo>
                  <a:cubicBezTo>
                    <a:pt x="163" y="168"/>
                    <a:pt x="163" y="168"/>
                    <a:pt x="163" y="168"/>
                  </a:cubicBezTo>
                  <a:cubicBezTo>
                    <a:pt x="163" y="168"/>
                    <a:pt x="163" y="168"/>
                    <a:pt x="163" y="168"/>
                  </a:cubicBezTo>
                  <a:cubicBezTo>
                    <a:pt x="163" y="168"/>
                    <a:pt x="164" y="168"/>
                    <a:pt x="164" y="168"/>
                  </a:cubicBezTo>
                  <a:cubicBezTo>
                    <a:pt x="164" y="167"/>
                    <a:pt x="164" y="167"/>
                    <a:pt x="164" y="167"/>
                  </a:cubicBezTo>
                  <a:cubicBezTo>
                    <a:pt x="164" y="166"/>
                    <a:pt x="164" y="166"/>
                    <a:pt x="164" y="166"/>
                  </a:cubicBezTo>
                  <a:cubicBezTo>
                    <a:pt x="164" y="166"/>
                    <a:pt x="164" y="165"/>
                    <a:pt x="164" y="165"/>
                  </a:cubicBezTo>
                  <a:cubicBezTo>
                    <a:pt x="164" y="165"/>
                    <a:pt x="164" y="165"/>
                    <a:pt x="164" y="164"/>
                  </a:cubicBezTo>
                  <a:cubicBezTo>
                    <a:pt x="163" y="164"/>
                    <a:pt x="163" y="164"/>
                    <a:pt x="163" y="164"/>
                  </a:cubicBezTo>
                  <a:cubicBezTo>
                    <a:pt x="164" y="164"/>
                    <a:pt x="164" y="164"/>
                    <a:pt x="164" y="164"/>
                  </a:cubicBezTo>
                  <a:cubicBezTo>
                    <a:pt x="164" y="164"/>
                    <a:pt x="164" y="164"/>
                    <a:pt x="164" y="164"/>
                  </a:cubicBezTo>
                  <a:cubicBezTo>
                    <a:pt x="164" y="164"/>
                    <a:pt x="164" y="165"/>
                    <a:pt x="164" y="165"/>
                  </a:cubicBezTo>
                  <a:cubicBezTo>
                    <a:pt x="165" y="165"/>
                    <a:pt x="165" y="165"/>
                    <a:pt x="165" y="165"/>
                  </a:cubicBezTo>
                  <a:cubicBezTo>
                    <a:pt x="165" y="165"/>
                    <a:pt x="165" y="166"/>
                    <a:pt x="165" y="166"/>
                  </a:cubicBezTo>
                  <a:cubicBezTo>
                    <a:pt x="165" y="166"/>
                    <a:pt x="166" y="166"/>
                    <a:pt x="166" y="166"/>
                  </a:cubicBezTo>
                  <a:cubicBezTo>
                    <a:pt x="166" y="166"/>
                    <a:pt x="166" y="165"/>
                    <a:pt x="166" y="165"/>
                  </a:cubicBezTo>
                  <a:cubicBezTo>
                    <a:pt x="166" y="165"/>
                    <a:pt x="166" y="165"/>
                    <a:pt x="166" y="165"/>
                  </a:cubicBezTo>
                  <a:cubicBezTo>
                    <a:pt x="166" y="165"/>
                    <a:pt x="167" y="165"/>
                    <a:pt x="167" y="165"/>
                  </a:cubicBezTo>
                  <a:cubicBezTo>
                    <a:pt x="167" y="166"/>
                    <a:pt x="167" y="166"/>
                    <a:pt x="167" y="166"/>
                  </a:cubicBezTo>
                  <a:cubicBezTo>
                    <a:pt x="167" y="166"/>
                    <a:pt x="167" y="166"/>
                    <a:pt x="167" y="166"/>
                  </a:cubicBezTo>
                  <a:cubicBezTo>
                    <a:pt x="168" y="166"/>
                    <a:pt x="168" y="166"/>
                    <a:pt x="168" y="166"/>
                  </a:cubicBezTo>
                  <a:cubicBezTo>
                    <a:pt x="168" y="166"/>
                    <a:pt x="168" y="166"/>
                    <a:pt x="168" y="166"/>
                  </a:cubicBezTo>
                  <a:cubicBezTo>
                    <a:pt x="168" y="166"/>
                    <a:pt x="168" y="165"/>
                    <a:pt x="168" y="165"/>
                  </a:cubicBezTo>
                  <a:cubicBezTo>
                    <a:pt x="168" y="165"/>
                    <a:pt x="168" y="165"/>
                    <a:pt x="168" y="165"/>
                  </a:cubicBezTo>
                  <a:cubicBezTo>
                    <a:pt x="168" y="165"/>
                    <a:pt x="167" y="165"/>
                    <a:pt x="167" y="165"/>
                  </a:cubicBezTo>
                  <a:cubicBezTo>
                    <a:pt x="167" y="165"/>
                    <a:pt x="167" y="164"/>
                    <a:pt x="168" y="164"/>
                  </a:cubicBezTo>
                  <a:cubicBezTo>
                    <a:pt x="168" y="164"/>
                    <a:pt x="168" y="164"/>
                    <a:pt x="168" y="164"/>
                  </a:cubicBezTo>
                  <a:cubicBezTo>
                    <a:pt x="168" y="164"/>
                    <a:pt x="168" y="165"/>
                    <a:pt x="168" y="165"/>
                  </a:cubicBezTo>
                  <a:cubicBezTo>
                    <a:pt x="168" y="165"/>
                    <a:pt x="168" y="165"/>
                    <a:pt x="168" y="165"/>
                  </a:cubicBezTo>
                  <a:cubicBezTo>
                    <a:pt x="168" y="165"/>
                    <a:pt x="168" y="165"/>
                    <a:pt x="168" y="165"/>
                  </a:cubicBezTo>
                  <a:cubicBezTo>
                    <a:pt x="168" y="165"/>
                    <a:pt x="169" y="166"/>
                    <a:pt x="169" y="165"/>
                  </a:cubicBezTo>
                  <a:cubicBezTo>
                    <a:pt x="169" y="165"/>
                    <a:pt x="169" y="165"/>
                    <a:pt x="169" y="165"/>
                  </a:cubicBezTo>
                  <a:cubicBezTo>
                    <a:pt x="169" y="165"/>
                    <a:pt x="169" y="165"/>
                    <a:pt x="169" y="165"/>
                  </a:cubicBezTo>
                  <a:cubicBezTo>
                    <a:pt x="169" y="165"/>
                    <a:pt x="169" y="165"/>
                    <a:pt x="170" y="165"/>
                  </a:cubicBezTo>
                  <a:cubicBezTo>
                    <a:pt x="170" y="165"/>
                    <a:pt x="170" y="164"/>
                    <a:pt x="170" y="164"/>
                  </a:cubicBezTo>
                  <a:cubicBezTo>
                    <a:pt x="170" y="164"/>
                    <a:pt x="170" y="164"/>
                    <a:pt x="170" y="165"/>
                  </a:cubicBezTo>
                  <a:cubicBezTo>
                    <a:pt x="171" y="165"/>
                    <a:pt x="170" y="165"/>
                    <a:pt x="170" y="165"/>
                  </a:cubicBezTo>
                  <a:cubicBezTo>
                    <a:pt x="170" y="165"/>
                    <a:pt x="171" y="165"/>
                    <a:pt x="171" y="165"/>
                  </a:cubicBezTo>
                  <a:cubicBezTo>
                    <a:pt x="171" y="165"/>
                    <a:pt x="171" y="165"/>
                    <a:pt x="171" y="165"/>
                  </a:cubicBezTo>
                  <a:cubicBezTo>
                    <a:pt x="171" y="165"/>
                    <a:pt x="171" y="165"/>
                    <a:pt x="171" y="164"/>
                  </a:cubicBezTo>
                  <a:cubicBezTo>
                    <a:pt x="171" y="164"/>
                    <a:pt x="171" y="164"/>
                    <a:pt x="171" y="164"/>
                  </a:cubicBezTo>
                  <a:cubicBezTo>
                    <a:pt x="171" y="164"/>
                    <a:pt x="172" y="164"/>
                    <a:pt x="172" y="164"/>
                  </a:cubicBezTo>
                  <a:cubicBezTo>
                    <a:pt x="172" y="164"/>
                    <a:pt x="172" y="164"/>
                    <a:pt x="172" y="164"/>
                  </a:cubicBezTo>
                  <a:cubicBezTo>
                    <a:pt x="172" y="164"/>
                    <a:pt x="172" y="164"/>
                    <a:pt x="172" y="164"/>
                  </a:cubicBezTo>
                  <a:cubicBezTo>
                    <a:pt x="172" y="165"/>
                    <a:pt x="173" y="165"/>
                    <a:pt x="173" y="165"/>
                  </a:cubicBezTo>
                  <a:cubicBezTo>
                    <a:pt x="173" y="165"/>
                    <a:pt x="173" y="164"/>
                    <a:pt x="173" y="164"/>
                  </a:cubicBezTo>
                  <a:cubicBezTo>
                    <a:pt x="174" y="164"/>
                    <a:pt x="174" y="164"/>
                    <a:pt x="174" y="164"/>
                  </a:cubicBezTo>
                  <a:cubicBezTo>
                    <a:pt x="174" y="164"/>
                    <a:pt x="174" y="164"/>
                    <a:pt x="174" y="163"/>
                  </a:cubicBezTo>
                  <a:cubicBezTo>
                    <a:pt x="174" y="163"/>
                    <a:pt x="174" y="163"/>
                    <a:pt x="174" y="163"/>
                  </a:cubicBezTo>
                  <a:cubicBezTo>
                    <a:pt x="174" y="163"/>
                    <a:pt x="174" y="163"/>
                    <a:pt x="174" y="163"/>
                  </a:cubicBezTo>
                  <a:cubicBezTo>
                    <a:pt x="174" y="163"/>
                    <a:pt x="174" y="164"/>
                    <a:pt x="174" y="164"/>
                  </a:cubicBezTo>
                  <a:cubicBezTo>
                    <a:pt x="174" y="164"/>
                    <a:pt x="174" y="164"/>
                    <a:pt x="175" y="163"/>
                  </a:cubicBezTo>
                  <a:cubicBezTo>
                    <a:pt x="175" y="163"/>
                    <a:pt x="175" y="163"/>
                    <a:pt x="175" y="163"/>
                  </a:cubicBezTo>
                  <a:cubicBezTo>
                    <a:pt x="175" y="163"/>
                    <a:pt x="175" y="162"/>
                    <a:pt x="175" y="162"/>
                  </a:cubicBezTo>
                  <a:cubicBezTo>
                    <a:pt x="175" y="162"/>
                    <a:pt x="175" y="162"/>
                    <a:pt x="175" y="162"/>
                  </a:cubicBezTo>
                  <a:cubicBezTo>
                    <a:pt x="175" y="162"/>
                    <a:pt x="175" y="161"/>
                    <a:pt x="175" y="161"/>
                  </a:cubicBezTo>
                  <a:cubicBezTo>
                    <a:pt x="175" y="161"/>
                    <a:pt x="175" y="161"/>
                    <a:pt x="175" y="161"/>
                  </a:cubicBezTo>
                  <a:cubicBezTo>
                    <a:pt x="175" y="161"/>
                    <a:pt x="175" y="160"/>
                    <a:pt x="175" y="160"/>
                  </a:cubicBezTo>
                  <a:cubicBezTo>
                    <a:pt x="175" y="160"/>
                    <a:pt x="176" y="160"/>
                    <a:pt x="176" y="160"/>
                  </a:cubicBezTo>
                  <a:cubicBezTo>
                    <a:pt x="176" y="160"/>
                    <a:pt x="176" y="160"/>
                    <a:pt x="176" y="160"/>
                  </a:cubicBezTo>
                  <a:cubicBezTo>
                    <a:pt x="176" y="160"/>
                    <a:pt x="176" y="160"/>
                    <a:pt x="177" y="160"/>
                  </a:cubicBezTo>
                  <a:cubicBezTo>
                    <a:pt x="177" y="160"/>
                    <a:pt x="177" y="160"/>
                    <a:pt x="177" y="160"/>
                  </a:cubicBezTo>
                  <a:cubicBezTo>
                    <a:pt x="177" y="159"/>
                    <a:pt x="177" y="159"/>
                    <a:pt x="177" y="159"/>
                  </a:cubicBezTo>
                  <a:cubicBezTo>
                    <a:pt x="177" y="159"/>
                    <a:pt x="177" y="159"/>
                    <a:pt x="177" y="158"/>
                  </a:cubicBezTo>
                  <a:cubicBezTo>
                    <a:pt x="178" y="158"/>
                    <a:pt x="178" y="158"/>
                    <a:pt x="178" y="158"/>
                  </a:cubicBezTo>
                  <a:cubicBezTo>
                    <a:pt x="178" y="158"/>
                    <a:pt x="178" y="158"/>
                    <a:pt x="178" y="158"/>
                  </a:cubicBezTo>
                  <a:cubicBezTo>
                    <a:pt x="178" y="158"/>
                    <a:pt x="179" y="158"/>
                    <a:pt x="179" y="158"/>
                  </a:cubicBezTo>
                  <a:cubicBezTo>
                    <a:pt x="179" y="157"/>
                    <a:pt x="179" y="157"/>
                    <a:pt x="179" y="157"/>
                  </a:cubicBezTo>
                  <a:cubicBezTo>
                    <a:pt x="179" y="157"/>
                    <a:pt x="179" y="157"/>
                    <a:pt x="179" y="157"/>
                  </a:cubicBezTo>
                  <a:cubicBezTo>
                    <a:pt x="179" y="157"/>
                    <a:pt x="179" y="156"/>
                    <a:pt x="179" y="156"/>
                  </a:cubicBezTo>
                  <a:cubicBezTo>
                    <a:pt x="179" y="156"/>
                    <a:pt x="179" y="156"/>
                    <a:pt x="179" y="156"/>
                  </a:cubicBezTo>
                  <a:cubicBezTo>
                    <a:pt x="179" y="156"/>
                    <a:pt x="179" y="156"/>
                    <a:pt x="179" y="156"/>
                  </a:cubicBezTo>
                  <a:cubicBezTo>
                    <a:pt x="179" y="156"/>
                    <a:pt x="178" y="156"/>
                    <a:pt x="178" y="156"/>
                  </a:cubicBezTo>
                  <a:cubicBezTo>
                    <a:pt x="178" y="156"/>
                    <a:pt x="178" y="156"/>
                    <a:pt x="178" y="156"/>
                  </a:cubicBezTo>
                  <a:cubicBezTo>
                    <a:pt x="178" y="156"/>
                    <a:pt x="178" y="155"/>
                    <a:pt x="178" y="155"/>
                  </a:cubicBezTo>
                  <a:cubicBezTo>
                    <a:pt x="178" y="155"/>
                    <a:pt x="178" y="155"/>
                    <a:pt x="178" y="155"/>
                  </a:cubicBezTo>
                  <a:cubicBezTo>
                    <a:pt x="179" y="155"/>
                    <a:pt x="179" y="155"/>
                    <a:pt x="179" y="155"/>
                  </a:cubicBezTo>
                  <a:cubicBezTo>
                    <a:pt x="179" y="155"/>
                    <a:pt x="179" y="154"/>
                    <a:pt x="179" y="154"/>
                  </a:cubicBezTo>
                  <a:cubicBezTo>
                    <a:pt x="179" y="154"/>
                    <a:pt x="179" y="154"/>
                    <a:pt x="180" y="154"/>
                  </a:cubicBezTo>
                  <a:cubicBezTo>
                    <a:pt x="180" y="154"/>
                    <a:pt x="180" y="154"/>
                    <a:pt x="180" y="154"/>
                  </a:cubicBezTo>
                  <a:cubicBezTo>
                    <a:pt x="180" y="154"/>
                    <a:pt x="180" y="154"/>
                    <a:pt x="180" y="154"/>
                  </a:cubicBezTo>
                  <a:cubicBezTo>
                    <a:pt x="180" y="154"/>
                    <a:pt x="180" y="154"/>
                    <a:pt x="180" y="155"/>
                  </a:cubicBezTo>
                  <a:cubicBezTo>
                    <a:pt x="180" y="155"/>
                    <a:pt x="180" y="155"/>
                    <a:pt x="180" y="155"/>
                  </a:cubicBezTo>
                  <a:cubicBezTo>
                    <a:pt x="180" y="155"/>
                    <a:pt x="181" y="155"/>
                    <a:pt x="181" y="155"/>
                  </a:cubicBezTo>
                  <a:cubicBezTo>
                    <a:pt x="181" y="155"/>
                    <a:pt x="181" y="155"/>
                    <a:pt x="181" y="155"/>
                  </a:cubicBezTo>
                  <a:cubicBezTo>
                    <a:pt x="181" y="155"/>
                    <a:pt x="181" y="154"/>
                    <a:pt x="181" y="154"/>
                  </a:cubicBezTo>
                  <a:cubicBezTo>
                    <a:pt x="181" y="154"/>
                    <a:pt x="181" y="154"/>
                    <a:pt x="181" y="154"/>
                  </a:cubicBezTo>
                  <a:cubicBezTo>
                    <a:pt x="181" y="154"/>
                    <a:pt x="181" y="154"/>
                    <a:pt x="181" y="153"/>
                  </a:cubicBezTo>
                  <a:cubicBezTo>
                    <a:pt x="181" y="153"/>
                    <a:pt x="181" y="153"/>
                    <a:pt x="181" y="153"/>
                  </a:cubicBezTo>
                  <a:cubicBezTo>
                    <a:pt x="181" y="153"/>
                    <a:pt x="181" y="153"/>
                    <a:pt x="181" y="153"/>
                  </a:cubicBezTo>
                  <a:cubicBezTo>
                    <a:pt x="181" y="153"/>
                    <a:pt x="182" y="153"/>
                    <a:pt x="182" y="153"/>
                  </a:cubicBezTo>
                  <a:cubicBezTo>
                    <a:pt x="182" y="153"/>
                    <a:pt x="182" y="153"/>
                    <a:pt x="182" y="152"/>
                  </a:cubicBezTo>
                  <a:cubicBezTo>
                    <a:pt x="182" y="152"/>
                    <a:pt x="182" y="152"/>
                    <a:pt x="182" y="152"/>
                  </a:cubicBezTo>
                  <a:cubicBezTo>
                    <a:pt x="182" y="152"/>
                    <a:pt x="182" y="152"/>
                    <a:pt x="182" y="152"/>
                  </a:cubicBezTo>
                  <a:cubicBezTo>
                    <a:pt x="182" y="152"/>
                    <a:pt x="181" y="152"/>
                    <a:pt x="181" y="152"/>
                  </a:cubicBezTo>
                  <a:cubicBezTo>
                    <a:pt x="181" y="152"/>
                    <a:pt x="181" y="151"/>
                    <a:pt x="181" y="151"/>
                  </a:cubicBezTo>
                  <a:cubicBezTo>
                    <a:pt x="181" y="151"/>
                    <a:pt x="182" y="151"/>
                    <a:pt x="182" y="151"/>
                  </a:cubicBezTo>
                  <a:cubicBezTo>
                    <a:pt x="182" y="151"/>
                    <a:pt x="182" y="151"/>
                    <a:pt x="182" y="151"/>
                  </a:cubicBezTo>
                  <a:cubicBezTo>
                    <a:pt x="182" y="151"/>
                    <a:pt x="182" y="151"/>
                    <a:pt x="183" y="151"/>
                  </a:cubicBezTo>
                  <a:cubicBezTo>
                    <a:pt x="183" y="151"/>
                    <a:pt x="183" y="151"/>
                    <a:pt x="183" y="151"/>
                  </a:cubicBezTo>
                  <a:cubicBezTo>
                    <a:pt x="182" y="151"/>
                    <a:pt x="182" y="151"/>
                    <a:pt x="182" y="150"/>
                  </a:cubicBezTo>
                  <a:cubicBezTo>
                    <a:pt x="182" y="150"/>
                    <a:pt x="182" y="150"/>
                    <a:pt x="182" y="150"/>
                  </a:cubicBezTo>
                  <a:cubicBezTo>
                    <a:pt x="182" y="150"/>
                    <a:pt x="182" y="150"/>
                    <a:pt x="182" y="149"/>
                  </a:cubicBezTo>
                  <a:cubicBezTo>
                    <a:pt x="182" y="149"/>
                    <a:pt x="183" y="149"/>
                    <a:pt x="183" y="150"/>
                  </a:cubicBezTo>
                  <a:cubicBezTo>
                    <a:pt x="183" y="150"/>
                    <a:pt x="183" y="150"/>
                    <a:pt x="183" y="150"/>
                  </a:cubicBezTo>
                  <a:cubicBezTo>
                    <a:pt x="183" y="150"/>
                    <a:pt x="183" y="150"/>
                    <a:pt x="183" y="150"/>
                  </a:cubicBezTo>
                  <a:cubicBezTo>
                    <a:pt x="183" y="150"/>
                    <a:pt x="183" y="149"/>
                    <a:pt x="183" y="149"/>
                  </a:cubicBezTo>
                  <a:cubicBezTo>
                    <a:pt x="183" y="149"/>
                    <a:pt x="183" y="149"/>
                    <a:pt x="183" y="149"/>
                  </a:cubicBezTo>
                  <a:cubicBezTo>
                    <a:pt x="183" y="149"/>
                    <a:pt x="183" y="149"/>
                    <a:pt x="183" y="149"/>
                  </a:cubicBezTo>
                  <a:cubicBezTo>
                    <a:pt x="183" y="149"/>
                    <a:pt x="183" y="149"/>
                    <a:pt x="183" y="148"/>
                  </a:cubicBezTo>
                  <a:cubicBezTo>
                    <a:pt x="183" y="148"/>
                    <a:pt x="183" y="148"/>
                    <a:pt x="183" y="148"/>
                  </a:cubicBezTo>
                  <a:cubicBezTo>
                    <a:pt x="183" y="148"/>
                    <a:pt x="183" y="148"/>
                    <a:pt x="183" y="148"/>
                  </a:cubicBezTo>
                  <a:cubicBezTo>
                    <a:pt x="183" y="148"/>
                    <a:pt x="183" y="147"/>
                    <a:pt x="183" y="147"/>
                  </a:cubicBezTo>
                  <a:cubicBezTo>
                    <a:pt x="183" y="147"/>
                    <a:pt x="183" y="147"/>
                    <a:pt x="183" y="147"/>
                  </a:cubicBezTo>
                  <a:cubicBezTo>
                    <a:pt x="183" y="147"/>
                    <a:pt x="182" y="147"/>
                    <a:pt x="182" y="147"/>
                  </a:cubicBezTo>
                  <a:cubicBezTo>
                    <a:pt x="182" y="147"/>
                    <a:pt x="182" y="146"/>
                    <a:pt x="182" y="146"/>
                  </a:cubicBezTo>
                  <a:cubicBezTo>
                    <a:pt x="182" y="146"/>
                    <a:pt x="183" y="146"/>
                    <a:pt x="183" y="146"/>
                  </a:cubicBezTo>
                  <a:cubicBezTo>
                    <a:pt x="183" y="146"/>
                    <a:pt x="183" y="146"/>
                    <a:pt x="183" y="145"/>
                  </a:cubicBezTo>
                  <a:cubicBezTo>
                    <a:pt x="183" y="145"/>
                    <a:pt x="183" y="145"/>
                    <a:pt x="183" y="145"/>
                  </a:cubicBezTo>
                  <a:cubicBezTo>
                    <a:pt x="183" y="146"/>
                    <a:pt x="183" y="146"/>
                    <a:pt x="183" y="146"/>
                  </a:cubicBezTo>
                  <a:cubicBezTo>
                    <a:pt x="183" y="146"/>
                    <a:pt x="184" y="146"/>
                    <a:pt x="184" y="146"/>
                  </a:cubicBezTo>
                  <a:cubicBezTo>
                    <a:pt x="184" y="146"/>
                    <a:pt x="184" y="146"/>
                    <a:pt x="184" y="145"/>
                  </a:cubicBezTo>
                  <a:cubicBezTo>
                    <a:pt x="184" y="145"/>
                    <a:pt x="184" y="145"/>
                    <a:pt x="184" y="145"/>
                  </a:cubicBezTo>
                  <a:cubicBezTo>
                    <a:pt x="184" y="145"/>
                    <a:pt x="183" y="145"/>
                    <a:pt x="183" y="145"/>
                  </a:cubicBezTo>
                  <a:cubicBezTo>
                    <a:pt x="183" y="145"/>
                    <a:pt x="183" y="145"/>
                    <a:pt x="183" y="145"/>
                  </a:cubicBezTo>
                  <a:cubicBezTo>
                    <a:pt x="183" y="145"/>
                    <a:pt x="183" y="144"/>
                    <a:pt x="183" y="144"/>
                  </a:cubicBezTo>
                  <a:cubicBezTo>
                    <a:pt x="183" y="144"/>
                    <a:pt x="182" y="144"/>
                    <a:pt x="182" y="144"/>
                  </a:cubicBezTo>
                  <a:cubicBezTo>
                    <a:pt x="182" y="143"/>
                    <a:pt x="182" y="143"/>
                    <a:pt x="182" y="143"/>
                  </a:cubicBezTo>
                  <a:cubicBezTo>
                    <a:pt x="182" y="143"/>
                    <a:pt x="182" y="143"/>
                    <a:pt x="182" y="143"/>
                  </a:cubicBezTo>
                  <a:cubicBezTo>
                    <a:pt x="182" y="143"/>
                    <a:pt x="182" y="143"/>
                    <a:pt x="183" y="143"/>
                  </a:cubicBezTo>
                  <a:cubicBezTo>
                    <a:pt x="183" y="143"/>
                    <a:pt x="183" y="143"/>
                    <a:pt x="183" y="143"/>
                  </a:cubicBezTo>
                  <a:cubicBezTo>
                    <a:pt x="183" y="143"/>
                    <a:pt x="183" y="143"/>
                    <a:pt x="183" y="143"/>
                  </a:cubicBezTo>
                  <a:cubicBezTo>
                    <a:pt x="183" y="143"/>
                    <a:pt x="183" y="143"/>
                    <a:pt x="183" y="143"/>
                  </a:cubicBezTo>
                  <a:cubicBezTo>
                    <a:pt x="183" y="143"/>
                    <a:pt x="183" y="144"/>
                    <a:pt x="183" y="144"/>
                  </a:cubicBezTo>
                  <a:cubicBezTo>
                    <a:pt x="184" y="144"/>
                    <a:pt x="184" y="144"/>
                    <a:pt x="184" y="144"/>
                  </a:cubicBezTo>
                  <a:cubicBezTo>
                    <a:pt x="184" y="144"/>
                    <a:pt x="184" y="143"/>
                    <a:pt x="184" y="143"/>
                  </a:cubicBezTo>
                  <a:cubicBezTo>
                    <a:pt x="184" y="143"/>
                    <a:pt x="184" y="143"/>
                    <a:pt x="184" y="143"/>
                  </a:cubicBezTo>
                  <a:cubicBezTo>
                    <a:pt x="184" y="143"/>
                    <a:pt x="184" y="142"/>
                    <a:pt x="184" y="142"/>
                  </a:cubicBezTo>
                  <a:cubicBezTo>
                    <a:pt x="184" y="142"/>
                    <a:pt x="184" y="142"/>
                    <a:pt x="184" y="142"/>
                  </a:cubicBezTo>
                  <a:cubicBezTo>
                    <a:pt x="184" y="141"/>
                    <a:pt x="184" y="141"/>
                    <a:pt x="184" y="141"/>
                  </a:cubicBezTo>
                  <a:cubicBezTo>
                    <a:pt x="184" y="141"/>
                    <a:pt x="184" y="141"/>
                    <a:pt x="184" y="141"/>
                  </a:cubicBezTo>
                  <a:cubicBezTo>
                    <a:pt x="184" y="141"/>
                    <a:pt x="184" y="141"/>
                    <a:pt x="184" y="140"/>
                  </a:cubicBezTo>
                  <a:cubicBezTo>
                    <a:pt x="184" y="140"/>
                    <a:pt x="184" y="140"/>
                    <a:pt x="184" y="140"/>
                  </a:cubicBezTo>
                  <a:cubicBezTo>
                    <a:pt x="184" y="140"/>
                    <a:pt x="184" y="141"/>
                    <a:pt x="184" y="141"/>
                  </a:cubicBezTo>
                  <a:cubicBezTo>
                    <a:pt x="184" y="141"/>
                    <a:pt x="185" y="141"/>
                    <a:pt x="185" y="141"/>
                  </a:cubicBezTo>
                  <a:cubicBezTo>
                    <a:pt x="185" y="141"/>
                    <a:pt x="185" y="141"/>
                    <a:pt x="185" y="141"/>
                  </a:cubicBezTo>
                  <a:cubicBezTo>
                    <a:pt x="185" y="141"/>
                    <a:pt x="185" y="140"/>
                    <a:pt x="185" y="140"/>
                  </a:cubicBezTo>
                  <a:cubicBezTo>
                    <a:pt x="185" y="140"/>
                    <a:pt x="185" y="140"/>
                    <a:pt x="185" y="139"/>
                  </a:cubicBezTo>
                  <a:cubicBezTo>
                    <a:pt x="185" y="139"/>
                    <a:pt x="185" y="139"/>
                    <a:pt x="185" y="139"/>
                  </a:cubicBezTo>
                  <a:cubicBezTo>
                    <a:pt x="185" y="139"/>
                    <a:pt x="185" y="139"/>
                    <a:pt x="185" y="139"/>
                  </a:cubicBezTo>
                  <a:cubicBezTo>
                    <a:pt x="185" y="139"/>
                    <a:pt x="185" y="138"/>
                    <a:pt x="185" y="138"/>
                  </a:cubicBezTo>
                  <a:cubicBezTo>
                    <a:pt x="185" y="138"/>
                    <a:pt x="185" y="138"/>
                    <a:pt x="185" y="138"/>
                  </a:cubicBezTo>
                  <a:cubicBezTo>
                    <a:pt x="185" y="138"/>
                    <a:pt x="185" y="137"/>
                    <a:pt x="185" y="137"/>
                  </a:cubicBezTo>
                  <a:cubicBezTo>
                    <a:pt x="185" y="137"/>
                    <a:pt x="185" y="137"/>
                    <a:pt x="185" y="137"/>
                  </a:cubicBezTo>
                  <a:cubicBezTo>
                    <a:pt x="185" y="137"/>
                    <a:pt x="185" y="137"/>
                    <a:pt x="185" y="136"/>
                  </a:cubicBezTo>
                  <a:cubicBezTo>
                    <a:pt x="185" y="136"/>
                    <a:pt x="185" y="136"/>
                    <a:pt x="186" y="136"/>
                  </a:cubicBezTo>
                  <a:cubicBezTo>
                    <a:pt x="186" y="136"/>
                    <a:pt x="186" y="136"/>
                    <a:pt x="186" y="136"/>
                  </a:cubicBezTo>
                  <a:cubicBezTo>
                    <a:pt x="186" y="136"/>
                    <a:pt x="186" y="135"/>
                    <a:pt x="186" y="135"/>
                  </a:cubicBezTo>
                  <a:cubicBezTo>
                    <a:pt x="186" y="135"/>
                    <a:pt x="186" y="135"/>
                    <a:pt x="186" y="135"/>
                  </a:cubicBezTo>
                  <a:cubicBezTo>
                    <a:pt x="186" y="135"/>
                    <a:pt x="186" y="134"/>
                    <a:pt x="186" y="134"/>
                  </a:cubicBezTo>
                  <a:cubicBezTo>
                    <a:pt x="186" y="134"/>
                    <a:pt x="186" y="134"/>
                    <a:pt x="186" y="134"/>
                  </a:cubicBezTo>
                  <a:cubicBezTo>
                    <a:pt x="186" y="134"/>
                    <a:pt x="186" y="134"/>
                    <a:pt x="186" y="134"/>
                  </a:cubicBezTo>
                  <a:cubicBezTo>
                    <a:pt x="186" y="134"/>
                    <a:pt x="186" y="135"/>
                    <a:pt x="186" y="135"/>
                  </a:cubicBezTo>
                  <a:cubicBezTo>
                    <a:pt x="186" y="135"/>
                    <a:pt x="186" y="135"/>
                    <a:pt x="186" y="135"/>
                  </a:cubicBezTo>
                  <a:cubicBezTo>
                    <a:pt x="186" y="135"/>
                    <a:pt x="186" y="135"/>
                    <a:pt x="186" y="135"/>
                  </a:cubicBezTo>
                  <a:cubicBezTo>
                    <a:pt x="187" y="135"/>
                    <a:pt x="187" y="135"/>
                    <a:pt x="187" y="135"/>
                  </a:cubicBezTo>
                  <a:cubicBezTo>
                    <a:pt x="187" y="135"/>
                    <a:pt x="187" y="135"/>
                    <a:pt x="187" y="135"/>
                  </a:cubicBezTo>
                  <a:cubicBezTo>
                    <a:pt x="187" y="135"/>
                    <a:pt x="187" y="135"/>
                    <a:pt x="187" y="135"/>
                  </a:cubicBezTo>
                  <a:cubicBezTo>
                    <a:pt x="187" y="135"/>
                    <a:pt x="188" y="135"/>
                    <a:pt x="188" y="134"/>
                  </a:cubicBezTo>
                  <a:cubicBezTo>
                    <a:pt x="188" y="134"/>
                    <a:pt x="188" y="134"/>
                    <a:pt x="187" y="134"/>
                  </a:cubicBezTo>
                  <a:cubicBezTo>
                    <a:pt x="187" y="134"/>
                    <a:pt x="187" y="134"/>
                    <a:pt x="187" y="134"/>
                  </a:cubicBezTo>
                  <a:cubicBezTo>
                    <a:pt x="187" y="133"/>
                    <a:pt x="187" y="133"/>
                    <a:pt x="187" y="133"/>
                  </a:cubicBezTo>
                  <a:cubicBezTo>
                    <a:pt x="187" y="133"/>
                    <a:pt x="187" y="132"/>
                    <a:pt x="187" y="132"/>
                  </a:cubicBezTo>
                  <a:cubicBezTo>
                    <a:pt x="187" y="131"/>
                    <a:pt x="187" y="131"/>
                    <a:pt x="187" y="131"/>
                  </a:cubicBezTo>
                  <a:cubicBezTo>
                    <a:pt x="186" y="131"/>
                    <a:pt x="186" y="131"/>
                    <a:pt x="186" y="130"/>
                  </a:cubicBezTo>
                  <a:cubicBezTo>
                    <a:pt x="186" y="130"/>
                    <a:pt x="186" y="130"/>
                    <a:pt x="186" y="130"/>
                  </a:cubicBezTo>
                  <a:cubicBezTo>
                    <a:pt x="186" y="130"/>
                    <a:pt x="186" y="130"/>
                    <a:pt x="186" y="130"/>
                  </a:cubicBezTo>
                  <a:cubicBezTo>
                    <a:pt x="186" y="130"/>
                    <a:pt x="186" y="129"/>
                    <a:pt x="186" y="129"/>
                  </a:cubicBezTo>
                  <a:cubicBezTo>
                    <a:pt x="187" y="129"/>
                    <a:pt x="187" y="129"/>
                    <a:pt x="187" y="129"/>
                  </a:cubicBezTo>
                  <a:cubicBezTo>
                    <a:pt x="187" y="129"/>
                    <a:pt x="187" y="129"/>
                    <a:pt x="187" y="129"/>
                  </a:cubicBezTo>
                  <a:cubicBezTo>
                    <a:pt x="187" y="129"/>
                    <a:pt x="187" y="129"/>
                    <a:pt x="187" y="129"/>
                  </a:cubicBezTo>
                  <a:cubicBezTo>
                    <a:pt x="187" y="129"/>
                    <a:pt x="187" y="129"/>
                    <a:pt x="187" y="129"/>
                  </a:cubicBezTo>
                  <a:cubicBezTo>
                    <a:pt x="187" y="130"/>
                    <a:pt x="187" y="130"/>
                    <a:pt x="187" y="130"/>
                  </a:cubicBezTo>
                  <a:cubicBezTo>
                    <a:pt x="187" y="130"/>
                    <a:pt x="188" y="129"/>
                    <a:pt x="188" y="129"/>
                  </a:cubicBezTo>
                  <a:cubicBezTo>
                    <a:pt x="188" y="129"/>
                    <a:pt x="188" y="129"/>
                    <a:pt x="188" y="129"/>
                  </a:cubicBezTo>
                  <a:cubicBezTo>
                    <a:pt x="188" y="129"/>
                    <a:pt x="187" y="128"/>
                    <a:pt x="187" y="128"/>
                  </a:cubicBezTo>
                  <a:cubicBezTo>
                    <a:pt x="187" y="128"/>
                    <a:pt x="187" y="128"/>
                    <a:pt x="187" y="128"/>
                  </a:cubicBezTo>
                  <a:cubicBezTo>
                    <a:pt x="187" y="127"/>
                    <a:pt x="187" y="127"/>
                    <a:pt x="187" y="127"/>
                  </a:cubicBezTo>
                  <a:cubicBezTo>
                    <a:pt x="187" y="127"/>
                    <a:pt x="187" y="127"/>
                    <a:pt x="187" y="127"/>
                  </a:cubicBezTo>
                  <a:cubicBezTo>
                    <a:pt x="187" y="127"/>
                    <a:pt x="187" y="127"/>
                    <a:pt x="187" y="127"/>
                  </a:cubicBezTo>
                  <a:cubicBezTo>
                    <a:pt x="187" y="127"/>
                    <a:pt x="187" y="126"/>
                    <a:pt x="187" y="126"/>
                  </a:cubicBezTo>
                  <a:cubicBezTo>
                    <a:pt x="187" y="126"/>
                    <a:pt x="186" y="126"/>
                    <a:pt x="186" y="126"/>
                  </a:cubicBezTo>
                  <a:cubicBezTo>
                    <a:pt x="186" y="126"/>
                    <a:pt x="186" y="126"/>
                    <a:pt x="186" y="126"/>
                  </a:cubicBezTo>
                  <a:cubicBezTo>
                    <a:pt x="186" y="126"/>
                    <a:pt x="185" y="126"/>
                    <a:pt x="185" y="125"/>
                  </a:cubicBezTo>
                  <a:cubicBezTo>
                    <a:pt x="185" y="125"/>
                    <a:pt x="185" y="125"/>
                    <a:pt x="185" y="125"/>
                  </a:cubicBezTo>
                  <a:cubicBezTo>
                    <a:pt x="185" y="125"/>
                    <a:pt x="184" y="125"/>
                    <a:pt x="184" y="124"/>
                  </a:cubicBezTo>
                  <a:cubicBezTo>
                    <a:pt x="184" y="124"/>
                    <a:pt x="184" y="124"/>
                    <a:pt x="184" y="124"/>
                  </a:cubicBezTo>
                  <a:cubicBezTo>
                    <a:pt x="184" y="124"/>
                    <a:pt x="183" y="124"/>
                    <a:pt x="183" y="124"/>
                  </a:cubicBezTo>
                  <a:cubicBezTo>
                    <a:pt x="183" y="124"/>
                    <a:pt x="182" y="124"/>
                    <a:pt x="182" y="124"/>
                  </a:cubicBezTo>
                  <a:cubicBezTo>
                    <a:pt x="182" y="125"/>
                    <a:pt x="182" y="125"/>
                    <a:pt x="182" y="125"/>
                  </a:cubicBezTo>
                  <a:cubicBezTo>
                    <a:pt x="182" y="125"/>
                    <a:pt x="182" y="125"/>
                    <a:pt x="181" y="125"/>
                  </a:cubicBezTo>
                  <a:cubicBezTo>
                    <a:pt x="181" y="125"/>
                    <a:pt x="181" y="125"/>
                    <a:pt x="181" y="125"/>
                  </a:cubicBezTo>
                  <a:cubicBezTo>
                    <a:pt x="181" y="125"/>
                    <a:pt x="181" y="124"/>
                    <a:pt x="181" y="124"/>
                  </a:cubicBezTo>
                  <a:cubicBezTo>
                    <a:pt x="181" y="124"/>
                    <a:pt x="180" y="124"/>
                    <a:pt x="180" y="124"/>
                  </a:cubicBezTo>
                  <a:cubicBezTo>
                    <a:pt x="180" y="124"/>
                    <a:pt x="180" y="125"/>
                    <a:pt x="180" y="125"/>
                  </a:cubicBezTo>
                  <a:cubicBezTo>
                    <a:pt x="180" y="125"/>
                    <a:pt x="179" y="124"/>
                    <a:pt x="179" y="124"/>
                  </a:cubicBezTo>
                  <a:cubicBezTo>
                    <a:pt x="179" y="124"/>
                    <a:pt x="179" y="124"/>
                    <a:pt x="179" y="124"/>
                  </a:cubicBezTo>
                  <a:cubicBezTo>
                    <a:pt x="180" y="124"/>
                    <a:pt x="180" y="124"/>
                    <a:pt x="180" y="124"/>
                  </a:cubicBezTo>
                  <a:cubicBezTo>
                    <a:pt x="180" y="124"/>
                    <a:pt x="180" y="124"/>
                    <a:pt x="180" y="124"/>
                  </a:cubicBezTo>
                  <a:cubicBezTo>
                    <a:pt x="180" y="123"/>
                    <a:pt x="181" y="123"/>
                    <a:pt x="181" y="123"/>
                  </a:cubicBezTo>
                  <a:cubicBezTo>
                    <a:pt x="181" y="123"/>
                    <a:pt x="181" y="123"/>
                    <a:pt x="181" y="124"/>
                  </a:cubicBezTo>
                  <a:cubicBezTo>
                    <a:pt x="181" y="124"/>
                    <a:pt x="182" y="124"/>
                    <a:pt x="182" y="124"/>
                  </a:cubicBezTo>
                  <a:cubicBezTo>
                    <a:pt x="182" y="124"/>
                    <a:pt x="182" y="124"/>
                    <a:pt x="182" y="124"/>
                  </a:cubicBezTo>
                  <a:cubicBezTo>
                    <a:pt x="182" y="124"/>
                    <a:pt x="182" y="123"/>
                    <a:pt x="182" y="123"/>
                  </a:cubicBezTo>
                  <a:cubicBezTo>
                    <a:pt x="182" y="123"/>
                    <a:pt x="183" y="123"/>
                    <a:pt x="183" y="123"/>
                  </a:cubicBezTo>
                  <a:cubicBezTo>
                    <a:pt x="183" y="122"/>
                    <a:pt x="183" y="122"/>
                    <a:pt x="183" y="122"/>
                  </a:cubicBezTo>
                  <a:cubicBezTo>
                    <a:pt x="183" y="122"/>
                    <a:pt x="183" y="122"/>
                    <a:pt x="183" y="122"/>
                  </a:cubicBezTo>
                  <a:cubicBezTo>
                    <a:pt x="183" y="122"/>
                    <a:pt x="184" y="121"/>
                    <a:pt x="184" y="121"/>
                  </a:cubicBezTo>
                  <a:cubicBezTo>
                    <a:pt x="184" y="121"/>
                    <a:pt x="184" y="121"/>
                    <a:pt x="184" y="121"/>
                  </a:cubicBezTo>
                  <a:cubicBezTo>
                    <a:pt x="184" y="121"/>
                    <a:pt x="184" y="121"/>
                    <a:pt x="184" y="121"/>
                  </a:cubicBezTo>
                  <a:cubicBezTo>
                    <a:pt x="184" y="121"/>
                    <a:pt x="185" y="121"/>
                    <a:pt x="185" y="121"/>
                  </a:cubicBezTo>
                  <a:cubicBezTo>
                    <a:pt x="185" y="121"/>
                    <a:pt x="185" y="121"/>
                    <a:pt x="185" y="121"/>
                  </a:cubicBezTo>
                  <a:cubicBezTo>
                    <a:pt x="185" y="121"/>
                    <a:pt x="185" y="120"/>
                    <a:pt x="185" y="120"/>
                  </a:cubicBezTo>
                  <a:cubicBezTo>
                    <a:pt x="185" y="120"/>
                    <a:pt x="185" y="120"/>
                    <a:pt x="185" y="120"/>
                  </a:cubicBezTo>
                  <a:cubicBezTo>
                    <a:pt x="185" y="120"/>
                    <a:pt x="185" y="120"/>
                    <a:pt x="185" y="120"/>
                  </a:cubicBezTo>
                  <a:cubicBezTo>
                    <a:pt x="184" y="120"/>
                    <a:pt x="184" y="119"/>
                    <a:pt x="184" y="119"/>
                  </a:cubicBezTo>
                  <a:cubicBezTo>
                    <a:pt x="184" y="119"/>
                    <a:pt x="184" y="119"/>
                    <a:pt x="184" y="119"/>
                  </a:cubicBezTo>
                  <a:cubicBezTo>
                    <a:pt x="184" y="119"/>
                    <a:pt x="183" y="119"/>
                    <a:pt x="183" y="118"/>
                  </a:cubicBezTo>
                  <a:cubicBezTo>
                    <a:pt x="183" y="118"/>
                    <a:pt x="183" y="118"/>
                    <a:pt x="182" y="118"/>
                  </a:cubicBezTo>
                  <a:cubicBezTo>
                    <a:pt x="182" y="118"/>
                    <a:pt x="182" y="118"/>
                    <a:pt x="182" y="118"/>
                  </a:cubicBezTo>
                  <a:cubicBezTo>
                    <a:pt x="182" y="118"/>
                    <a:pt x="181" y="117"/>
                    <a:pt x="181" y="117"/>
                  </a:cubicBezTo>
                  <a:cubicBezTo>
                    <a:pt x="181" y="117"/>
                    <a:pt x="181" y="117"/>
                    <a:pt x="181" y="117"/>
                  </a:cubicBezTo>
                  <a:cubicBezTo>
                    <a:pt x="181" y="117"/>
                    <a:pt x="181" y="117"/>
                    <a:pt x="181" y="117"/>
                  </a:cubicBezTo>
                  <a:cubicBezTo>
                    <a:pt x="181" y="117"/>
                    <a:pt x="181" y="117"/>
                    <a:pt x="180" y="117"/>
                  </a:cubicBezTo>
                  <a:cubicBezTo>
                    <a:pt x="180" y="117"/>
                    <a:pt x="180" y="117"/>
                    <a:pt x="180" y="117"/>
                  </a:cubicBezTo>
                  <a:cubicBezTo>
                    <a:pt x="180" y="117"/>
                    <a:pt x="180" y="117"/>
                    <a:pt x="180" y="117"/>
                  </a:cubicBezTo>
                  <a:cubicBezTo>
                    <a:pt x="180" y="117"/>
                    <a:pt x="179" y="116"/>
                    <a:pt x="179" y="116"/>
                  </a:cubicBezTo>
                  <a:cubicBezTo>
                    <a:pt x="179" y="116"/>
                    <a:pt x="179" y="116"/>
                    <a:pt x="179" y="116"/>
                  </a:cubicBezTo>
                  <a:cubicBezTo>
                    <a:pt x="179" y="116"/>
                    <a:pt x="178" y="116"/>
                    <a:pt x="178" y="116"/>
                  </a:cubicBezTo>
                  <a:cubicBezTo>
                    <a:pt x="178" y="116"/>
                    <a:pt x="178" y="116"/>
                    <a:pt x="178" y="116"/>
                  </a:cubicBezTo>
                  <a:cubicBezTo>
                    <a:pt x="177" y="116"/>
                    <a:pt x="177" y="116"/>
                    <a:pt x="177" y="116"/>
                  </a:cubicBezTo>
                  <a:cubicBezTo>
                    <a:pt x="177" y="116"/>
                    <a:pt x="176" y="116"/>
                    <a:pt x="176" y="116"/>
                  </a:cubicBezTo>
                  <a:cubicBezTo>
                    <a:pt x="176" y="116"/>
                    <a:pt x="176" y="115"/>
                    <a:pt x="176" y="115"/>
                  </a:cubicBezTo>
                  <a:cubicBezTo>
                    <a:pt x="176" y="115"/>
                    <a:pt x="175" y="115"/>
                    <a:pt x="175" y="115"/>
                  </a:cubicBezTo>
                  <a:cubicBezTo>
                    <a:pt x="175" y="115"/>
                    <a:pt x="175" y="115"/>
                    <a:pt x="175" y="115"/>
                  </a:cubicBezTo>
                  <a:cubicBezTo>
                    <a:pt x="175" y="115"/>
                    <a:pt x="175" y="115"/>
                    <a:pt x="175" y="115"/>
                  </a:cubicBezTo>
                  <a:cubicBezTo>
                    <a:pt x="175" y="115"/>
                    <a:pt x="175" y="115"/>
                    <a:pt x="175" y="115"/>
                  </a:cubicBezTo>
                  <a:cubicBezTo>
                    <a:pt x="175" y="115"/>
                    <a:pt x="176" y="115"/>
                    <a:pt x="176" y="115"/>
                  </a:cubicBezTo>
                  <a:cubicBezTo>
                    <a:pt x="176" y="115"/>
                    <a:pt x="176" y="115"/>
                    <a:pt x="176" y="115"/>
                  </a:cubicBezTo>
                  <a:cubicBezTo>
                    <a:pt x="176" y="115"/>
                    <a:pt x="177" y="115"/>
                    <a:pt x="177" y="115"/>
                  </a:cubicBezTo>
                  <a:cubicBezTo>
                    <a:pt x="177" y="115"/>
                    <a:pt x="177" y="116"/>
                    <a:pt x="177" y="115"/>
                  </a:cubicBezTo>
                  <a:cubicBezTo>
                    <a:pt x="178" y="115"/>
                    <a:pt x="178" y="115"/>
                    <a:pt x="178" y="115"/>
                  </a:cubicBezTo>
                  <a:cubicBezTo>
                    <a:pt x="178" y="115"/>
                    <a:pt x="178" y="115"/>
                    <a:pt x="178" y="115"/>
                  </a:cubicBezTo>
                  <a:cubicBezTo>
                    <a:pt x="178" y="115"/>
                    <a:pt x="179" y="115"/>
                    <a:pt x="179" y="115"/>
                  </a:cubicBezTo>
                  <a:cubicBezTo>
                    <a:pt x="179" y="115"/>
                    <a:pt x="179" y="115"/>
                    <a:pt x="179" y="115"/>
                  </a:cubicBezTo>
                  <a:cubicBezTo>
                    <a:pt x="179" y="115"/>
                    <a:pt x="179" y="115"/>
                    <a:pt x="179" y="115"/>
                  </a:cubicBezTo>
                  <a:cubicBezTo>
                    <a:pt x="180" y="115"/>
                    <a:pt x="180" y="116"/>
                    <a:pt x="180" y="116"/>
                  </a:cubicBezTo>
                  <a:cubicBezTo>
                    <a:pt x="180" y="116"/>
                    <a:pt x="180" y="116"/>
                    <a:pt x="180" y="116"/>
                  </a:cubicBezTo>
                  <a:cubicBezTo>
                    <a:pt x="180" y="116"/>
                    <a:pt x="181" y="116"/>
                    <a:pt x="181" y="116"/>
                  </a:cubicBezTo>
                  <a:cubicBezTo>
                    <a:pt x="181" y="116"/>
                    <a:pt x="181" y="116"/>
                    <a:pt x="181" y="116"/>
                  </a:cubicBezTo>
                  <a:cubicBezTo>
                    <a:pt x="182" y="116"/>
                    <a:pt x="182" y="116"/>
                    <a:pt x="182" y="117"/>
                  </a:cubicBezTo>
                  <a:cubicBezTo>
                    <a:pt x="182" y="117"/>
                    <a:pt x="182" y="117"/>
                    <a:pt x="182" y="117"/>
                  </a:cubicBezTo>
                  <a:cubicBezTo>
                    <a:pt x="182" y="117"/>
                    <a:pt x="182" y="117"/>
                    <a:pt x="182" y="117"/>
                  </a:cubicBezTo>
                  <a:cubicBezTo>
                    <a:pt x="182" y="117"/>
                    <a:pt x="182" y="117"/>
                    <a:pt x="182" y="117"/>
                  </a:cubicBezTo>
                  <a:cubicBezTo>
                    <a:pt x="182" y="117"/>
                    <a:pt x="182" y="116"/>
                    <a:pt x="182" y="116"/>
                  </a:cubicBezTo>
                  <a:cubicBezTo>
                    <a:pt x="182" y="116"/>
                    <a:pt x="182" y="116"/>
                    <a:pt x="183" y="116"/>
                  </a:cubicBezTo>
                  <a:cubicBezTo>
                    <a:pt x="183" y="116"/>
                    <a:pt x="183" y="116"/>
                    <a:pt x="183" y="116"/>
                  </a:cubicBezTo>
                  <a:cubicBezTo>
                    <a:pt x="183" y="116"/>
                    <a:pt x="183" y="117"/>
                    <a:pt x="183" y="117"/>
                  </a:cubicBezTo>
                  <a:cubicBezTo>
                    <a:pt x="183" y="117"/>
                    <a:pt x="183" y="117"/>
                    <a:pt x="183" y="117"/>
                  </a:cubicBezTo>
                  <a:cubicBezTo>
                    <a:pt x="184" y="117"/>
                    <a:pt x="184" y="117"/>
                    <a:pt x="184" y="117"/>
                  </a:cubicBezTo>
                  <a:cubicBezTo>
                    <a:pt x="184" y="117"/>
                    <a:pt x="184" y="117"/>
                    <a:pt x="184" y="117"/>
                  </a:cubicBezTo>
                  <a:cubicBezTo>
                    <a:pt x="184" y="116"/>
                    <a:pt x="184" y="116"/>
                    <a:pt x="184" y="116"/>
                  </a:cubicBezTo>
                  <a:cubicBezTo>
                    <a:pt x="184" y="116"/>
                    <a:pt x="184" y="116"/>
                    <a:pt x="184" y="115"/>
                  </a:cubicBezTo>
                  <a:cubicBezTo>
                    <a:pt x="183" y="115"/>
                    <a:pt x="183" y="115"/>
                    <a:pt x="183" y="115"/>
                  </a:cubicBezTo>
                  <a:cubicBezTo>
                    <a:pt x="183" y="115"/>
                    <a:pt x="183" y="114"/>
                    <a:pt x="183" y="114"/>
                  </a:cubicBezTo>
                  <a:cubicBezTo>
                    <a:pt x="182" y="114"/>
                    <a:pt x="182" y="114"/>
                    <a:pt x="182" y="114"/>
                  </a:cubicBezTo>
                  <a:cubicBezTo>
                    <a:pt x="182" y="114"/>
                    <a:pt x="182" y="114"/>
                    <a:pt x="182" y="114"/>
                  </a:cubicBezTo>
                  <a:cubicBezTo>
                    <a:pt x="182" y="114"/>
                    <a:pt x="182" y="114"/>
                    <a:pt x="182" y="114"/>
                  </a:cubicBezTo>
                  <a:cubicBezTo>
                    <a:pt x="182" y="113"/>
                    <a:pt x="181" y="113"/>
                    <a:pt x="181" y="113"/>
                  </a:cubicBezTo>
                  <a:cubicBezTo>
                    <a:pt x="181" y="113"/>
                    <a:pt x="181" y="113"/>
                    <a:pt x="181" y="113"/>
                  </a:cubicBezTo>
                  <a:cubicBezTo>
                    <a:pt x="181" y="113"/>
                    <a:pt x="181" y="112"/>
                    <a:pt x="181" y="112"/>
                  </a:cubicBezTo>
                  <a:cubicBezTo>
                    <a:pt x="180" y="112"/>
                    <a:pt x="181" y="112"/>
                    <a:pt x="181" y="112"/>
                  </a:cubicBezTo>
                  <a:cubicBezTo>
                    <a:pt x="181" y="112"/>
                    <a:pt x="181" y="111"/>
                    <a:pt x="180" y="111"/>
                  </a:cubicBezTo>
                  <a:cubicBezTo>
                    <a:pt x="180" y="111"/>
                    <a:pt x="180" y="111"/>
                    <a:pt x="180" y="111"/>
                  </a:cubicBezTo>
                  <a:cubicBezTo>
                    <a:pt x="180" y="111"/>
                    <a:pt x="180" y="112"/>
                    <a:pt x="180" y="112"/>
                  </a:cubicBezTo>
                  <a:cubicBezTo>
                    <a:pt x="180" y="112"/>
                    <a:pt x="180" y="112"/>
                    <a:pt x="179" y="112"/>
                  </a:cubicBezTo>
                  <a:cubicBezTo>
                    <a:pt x="179" y="112"/>
                    <a:pt x="179" y="112"/>
                    <a:pt x="179" y="112"/>
                  </a:cubicBezTo>
                  <a:cubicBezTo>
                    <a:pt x="179" y="111"/>
                    <a:pt x="179" y="111"/>
                    <a:pt x="179" y="111"/>
                  </a:cubicBezTo>
                  <a:cubicBezTo>
                    <a:pt x="179" y="111"/>
                    <a:pt x="179" y="111"/>
                    <a:pt x="179" y="111"/>
                  </a:cubicBezTo>
                  <a:cubicBezTo>
                    <a:pt x="179" y="111"/>
                    <a:pt x="179" y="111"/>
                    <a:pt x="179" y="110"/>
                  </a:cubicBezTo>
                  <a:cubicBezTo>
                    <a:pt x="179" y="110"/>
                    <a:pt x="179" y="110"/>
                    <a:pt x="179" y="110"/>
                  </a:cubicBezTo>
                  <a:cubicBezTo>
                    <a:pt x="179" y="110"/>
                    <a:pt x="179" y="110"/>
                    <a:pt x="178" y="109"/>
                  </a:cubicBezTo>
                  <a:cubicBezTo>
                    <a:pt x="178" y="109"/>
                    <a:pt x="178" y="109"/>
                    <a:pt x="178" y="109"/>
                  </a:cubicBezTo>
                  <a:cubicBezTo>
                    <a:pt x="178" y="109"/>
                    <a:pt x="177" y="108"/>
                    <a:pt x="177" y="108"/>
                  </a:cubicBezTo>
                  <a:cubicBezTo>
                    <a:pt x="177" y="108"/>
                    <a:pt x="177" y="108"/>
                    <a:pt x="177" y="108"/>
                  </a:cubicBezTo>
                  <a:cubicBezTo>
                    <a:pt x="177" y="107"/>
                    <a:pt x="177" y="107"/>
                    <a:pt x="176" y="107"/>
                  </a:cubicBezTo>
                  <a:cubicBezTo>
                    <a:pt x="176" y="107"/>
                    <a:pt x="176" y="106"/>
                    <a:pt x="176" y="106"/>
                  </a:cubicBezTo>
                  <a:cubicBezTo>
                    <a:pt x="176" y="106"/>
                    <a:pt x="176" y="106"/>
                    <a:pt x="176" y="105"/>
                  </a:cubicBezTo>
                  <a:cubicBezTo>
                    <a:pt x="175" y="105"/>
                    <a:pt x="175" y="105"/>
                    <a:pt x="175" y="105"/>
                  </a:cubicBezTo>
                  <a:cubicBezTo>
                    <a:pt x="175" y="105"/>
                    <a:pt x="175" y="105"/>
                    <a:pt x="174" y="105"/>
                  </a:cubicBezTo>
                  <a:cubicBezTo>
                    <a:pt x="174" y="104"/>
                    <a:pt x="174" y="104"/>
                    <a:pt x="174" y="104"/>
                  </a:cubicBezTo>
                  <a:cubicBezTo>
                    <a:pt x="174" y="104"/>
                    <a:pt x="174" y="103"/>
                    <a:pt x="174" y="103"/>
                  </a:cubicBezTo>
                  <a:cubicBezTo>
                    <a:pt x="174" y="103"/>
                    <a:pt x="173" y="103"/>
                    <a:pt x="173" y="103"/>
                  </a:cubicBezTo>
                  <a:cubicBezTo>
                    <a:pt x="173" y="102"/>
                    <a:pt x="172" y="102"/>
                    <a:pt x="172" y="102"/>
                  </a:cubicBezTo>
                  <a:cubicBezTo>
                    <a:pt x="172" y="102"/>
                    <a:pt x="172" y="102"/>
                    <a:pt x="172" y="101"/>
                  </a:cubicBezTo>
                  <a:cubicBezTo>
                    <a:pt x="172" y="101"/>
                    <a:pt x="171" y="101"/>
                    <a:pt x="171" y="101"/>
                  </a:cubicBezTo>
                  <a:cubicBezTo>
                    <a:pt x="171" y="101"/>
                    <a:pt x="171" y="101"/>
                    <a:pt x="171" y="101"/>
                  </a:cubicBezTo>
                  <a:cubicBezTo>
                    <a:pt x="171" y="101"/>
                    <a:pt x="170" y="101"/>
                    <a:pt x="170" y="101"/>
                  </a:cubicBezTo>
                  <a:cubicBezTo>
                    <a:pt x="170" y="101"/>
                    <a:pt x="170" y="100"/>
                    <a:pt x="170" y="100"/>
                  </a:cubicBezTo>
                  <a:cubicBezTo>
                    <a:pt x="170" y="100"/>
                    <a:pt x="170" y="100"/>
                    <a:pt x="170" y="100"/>
                  </a:cubicBezTo>
                  <a:cubicBezTo>
                    <a:pt x="170" y="100"/>
                    <a:pt x="170" y="99"/>
                    <a:pt x="170" y="99"/>
                  </a:cubicBezTo>
                  <a:cubicBezTo>
                    <a:pt x="170" y="99"/>
                    <a:pt x="170" y="99"/>
                    <a:pt x="170" y="98"/>
                  </a:cubicBezTo>
                  <a:cubicBezTo>
                    <a:pt x="170" y="98"/>
                    <a:pt x="170" y="98"/>
                    <a:pt x="170" y="97"/>
                  </a:cubicBezTo>
                  <a:cubicBezTo>
                    <a:pt x="170" y="97"/>
                    <a:pt x="170" y="97"/>
                    <a:pt x="170" y="96"/>
                  </a:cubicBezTo>
                  <a:cubicBezTo>
                    <a:pt x="170" y="96"/>
                    <a:pt x="170" y="96"/>
                    <a:pt x="170" y="95"/>
                  </a:cubicBezTo>
                  <a:cubicBezTo>
                    <a:pt x="171" y="95"/>
                    <a:pt x="171" y="95"/>
                    <a:pt x="171" y="95"/>
                  </a:cubicBezTo>
                  <a:cubicBezTo>
                    <a:pt x="171" y="95"/>
                    <a:pt x="171" y="95"/>
                    <a:pt x="171" y="94"/>
                  </a:cubicBezTo>
                  <a:cubicBezTo>
                    <a:pt x="171" y="94"/>
                    <a:pt x="171" y="94"/>
                    <a:pt x="171" y="94"/>
                  </a:cubicBezTo>
                  <a:cubicBezTo>
                    <a:pt x="171" y="94"/>
                    <a:pt x="170" y="94"/>
                    <a:pt x="170" y="94"/>
                  </a:cubicBezTo>
                  <a:cubicBezTo>
                    <a:pt x="170" y="94"/>
                    <a:pt x="170" y="93"/>
                    <a:pt x="170" y="93"/>
                  </a:cubicBezTo>
                  <a:cubicBezTo>
                    <a:pt x="170" y="93"/>
                    <a:pt x="170" y="93"/>
                    <a:pt x="170" y="93"/>
                  </a:cubicBezTo>
                  <a:cubicBezTo>
                    <a:pt x="170" y="93"/>
                    <a:pt x="171" y="93"/>
                    <a:pt x="171" y="93"/>
                  </a:cubicBezTo>
                  <a:cubicBezTo>
                    <a:pt x="171" y="93"/>
                    <a:pt x="171" y="93"/>
                    <a:pt x="171" y="93"/>
                  </a:cubicBezTo>
                  <a:cubicBezTo>
                    <a:pt x="171" y="93"/>
                    <a:pt x="172" y="93"/>
                    <a:pt x="172" y="93"/>
                  </a:cubicBezTo>
                  <a:cubicBezTo>
                    <a:pt x="172" y="93"/>
                    <a:pt x="172" y="93"/>
                    <a:pt x="172" y="93"/>
                  </a:cubicBezTo>
                  <a:cubicBezTo>
                    <a:pt x="172" y="93"/>
                    <a:pt x="172" y="92"/>
                    <a:pt x="172" y="92"/>
                  </a:cubicBezTo>
                  <a:cubicBezTo>
                    <a:pt x="172" y="92"/>
                    <a:pt x="173" y="92"/>
                    <a:pt x="173" y="92"/>
                  </a:cubicBezTo>
                  <a:cubicBezTo>
                    <a:pt x="173" y="92"/>
                    <a:pt x="173" y="91"/>
                    <a:pt x="173" y="91"/>
                  </a:cubicBezTo>
                  <a:cubicBezTo>
                    <a:pt x="173" y="91"/>
                    <a:pt x="172" y="91"/>
                    <a:pt x="172" y="91"/>
                  </a:cubicBezTo>
                  <a:cubicBezTo>
                    <a:pt x="172" y="91"/>
                    <a:pt x="172" y="91"/>
                    <a:pt x="172" y="91"/>
                  </a:cubicBezTo>
                  <a:cubicBezTo>
                    <a:pt x="172" y="91"/>
                    <a:pt x="173" y="91"/>
                    <a:pt x="173" y="91"/>
                  </a:cubicBezTo>
                  <a:cubicBezTo>
                    <a:pt x="173" y="91"/>
                    <a:pt x="173" y="91"/>
                    <a:pt x="174" y="91"/>
                  </a:cubicBezTo>
                  <a:cubicBezTo>
                    <a:pt x="174" y="91"/>
                    <a:pt x="174" y="91"/>
                    <a:pt x="174" y="90"/>
                  </a:cubicBezTo>
                  <a:cubicBezTo>
                    <a:pt x="174" y="90"/>
                    <a:pt x="174" y="90"/>
                    <a:pt x="174" y="90"/>
                  </a:cubicBezTo>
                  <a:cubicBezTo>
                    <a:pt x="174" y="90"/>
                    <a:pt x="175" y="90"/>
                    <a:pt x="175" y="90"/>
                  </a:cubicBezTo>
                  <a:cubicBezTo>
                    <a:pt x="175" y="90"/>
                    <a:pt x="175" y="90"/>
                    <a:pt x="175" y="89"/>
                  </a:cubicBezTo>
                  <a:cubicBezTo>
                    <a:pt x="175" y="89"/>
                    <a:pt x="175" y="89"/>
                    <a:pt x="175" y="89"/>
                  </a:cubicBezTo>
                  <a:cubicBezTo>
                    <a:pt x="175" y="89"/>
                    <a:pt x="175" y="89"/>
                    <a:pt x="176" y="89"/>
                  </a:cubicBezTo>
                  <a:cubicBezTo>
                    <a:pt x="176" y="89"/>
                    <a:pt x="176" y="89"/>
                    <a:pt x="176" y="89"/>
                  </a:cubicBezTo>
                  <a:cubicBezTo>
                    <a:pt x="176" y="89"/>
                    <a:pt x="176" y="89"/>
                    <a:pt x="176" y="89"/>
                  </a:cubicBezTo>
                  <a:cubicBezTo>
                    <a:pt x="176" y="89"/>
                    <a:pt x="176" y="89"/>
                    <a:pt x="176" y="89"/>
                  </a:cubicBezTo>
                  <a:cubicBezTo>
                    <a:pt x="176" y="89"/>
                    <a:pt x="176" y="90"/>
                    <a:pt x="176" y="90"/>
                  </a:cubicBezTo>
                  <a:cubicBezTo>
                    <a:pt x="177" y="90"/>
                    <a:pt x="177" y="89"/>
                    <a:pt x="177" y="89"/>
                  </a:cubicBezTo>
                  <a:cubicBezTo>
                    <a:pt x="177" y="89"/>
                    <a:pt x="177" y="89"/>
                    <a:pt x="177" y="89"/>
                  </a:cubicBezTo>
                  <a:cubicBezTo>
                    <a:pt x="177" y="89"/>
                    <a:pt x="178" y="88"/>
                    <a:pt x="178" y="88"/>
                  </a:cubicBezTo>
                  <a:cubicBezTo>
                    <a:pt x="178" y="88"/>
                    <a:pt x="178" y="88"/>
                    <a:pt x="178" y="88"/>
                  </a:cubicBezTo>
                  <a:cubicBezTo>
                    <a:pt x="178" y="88"/>
                    <a:pt x="178" y="87"/>
                    <a:pt x="177" y="87"/>
                  </a:cubicBezTo>
                  <a:cubicBezTo>
                    <a:pt x="177" y="87"/>
                    <a:pt x="177" y="87"/>
                    <a:pt x="177" y="87"/>
                  </a:cubicBezTo>
                  <a:cubicBezTo>
                    <a:pt x="177" y="87"/>
                    <a:pt x="177" y="87"/>
                    <a:pt x="177" y="87"/>
                  </a:cubicBezTo>
                  <a:cubicBezTo>
                    <a:pt x="177" y="86"/>
                    <a:pt x="177" y="86"/>
                    <a:pt x="177" y="86"/>
                  </a:cubicBezTo>
                  <a:cubicBezTo>
                    <a:pt x="177" y="86"/>
                    <a:pt x="177" y="86"/>
                    <a:pt x="177" y="86"/>
                  </a:cubicBezTo>
                  <a:cubicBezTo>
                    <a:pt x="177" y="86"/>
                    <a:pt x="177" y="86"/>
                    <a:pt x="177" y="86"/>
                  </a:cubicBezTo>
                  <a:cubicBezTo>
                    <a:pt x="176" y="86"/>
                    <a:pt x="176" y="86"/>
                    <a:pt x="176" y="86"/>
                  </a:cubicBezTo>
                  <a:cubicBezTo>
                    <a:pt x="176" y="86"/>
                    <a:pt x="176" y="86"/>
                    <a:pt x="176" y="86"/>
                  </a:cubicBezTo>
                  <a:cubicBezTo>
                    <a:pt x="176" y="86"/>
                    <a:pt x="175" y="86"/>
                    <a:pt x="175" y="86"/>
                  </a:cubicBezTo>
                  <a:cubicBezTo>
                    <a:pt x="175" y="86"/>
                    <a:pt x="175" y="86"/>
                    <a:pt x="175" y="86"/>
                  </a:cubicBezTo>
                  <a:cubicBezTo>
                    <a:pt x="175" y="86"/>
                    <a:pt x="175" y="86"/>
                    <a:pt x="175" y="86"/>
                  </a:cubicBezTo>
                  <a:cubicBezTo>
                    <a:pt x="174" y="86"/>
                    <a:pt x="174" y="86"/>
                    <a:pt x="174" y="86"/>
                  </a:cubicBezTo>
                  <a:cubicBezTo>
                    <a:pt x="174" y="86"/>
                    <a:pt x="174" y="87"/>
                    <a:pt x="173" y="87"/>
                  </a:cubicBezTo>
                  <a:cubicBezTo>
                    <a:pt x="173" y="86"/>
                    <a:pt x="173" y="86"/>
                    <a:pt x="173" y="86"/>
                  </a:cubicBezTo>
                  <a:cubicBezTo>
                    <a:pt x="173" y="86"/>
                    <a:pt x="173" y="86"/>
                    <a:pt x="173" y="86"/>
                  </a:cubicBezTo>
                  <a:cubicBezTo>
                    <a:pt x="173" y="86"/>
                    <a:pt x="172" y="85"/>
                    <a:pt x="172" y="85"/>
                  </a:cubicBezTo>
                  <a:cubicBezTo>
                    <a:pt x="172" y="85"/>
                    <a:pt x="172" y="86"/>
                    <a:pt x="172" y="86"/>
                  </a:cubicBezTo>
                  <a:cubicBezTo>
                    <a:pt x="172" y="86"/>
                    <a:pt x="172" y="86"/>
                    <a:pt x="171" y="86"/>
                  </a:cubicBezTo>
                  <a:cubicBezTo>
                    <a:pt x="171" y="86"/>
                    <a:pt x="171" y="85"/>
                    <a:pt x="171" y="85"/>
                  </a:cubicBezTo>
                  <a:cubicBezTo>
                    <a:pt x="171" y="85"/>
                    <a:pt x="171" y="85"/>
                    <a:pt x="170" y="85"/>
                  </a:cubicBezTo>
                  <a:cubicBezTo>
                    <a:pt x="170" y="85"/>
                    <a:pt x="170" y="85"/>
                    <a:pt x="170" y="85"/>
                  </a:cubicBezTo>
                  <a:cubicBezTo>
                    <a:pt x="169" y="85"/>
                    <a:pt x="169" y="85"/>
                    <a:pt x="169" y="85"/>
                  </a:cubicBezTo>
                  <a:cubicBezTo>
                    <a:pt x="169" y="85"/>
                    <a:pt x="169" y="85"/>
                    <a:pt x="169" y="85"/>
                  </a:cubicBezTo>
                  <a:cubicBezTo>
                    <a:pt x="169" y="85"/>
                    <a:pt x="168" y="85"/>
                    <a:pt x="168" y="85"/>
                  </a:cubicBezTo>
                  <a:cubicBezTo>
                    <a:pt x="168" y="85"/>
                    <a:pt x="168" y="86"/>
                    <a:pt x="168" y="86"/>
                  </a:cubicBezTo>
                  <a:cubicBezTo>
                    <a:pt x="168" y="86"/>
                    <a:pt x="168" y="86"/>
                    <a:pt x="168" y="86"/>
                  </a:cubicBezTo>
                  <a:cubicBezTo>
                    <a:pt x="168" y="86"/>
                    <a:pt x="168" y="87"/>
                    <a:pt x="168" y="87"/>
                  </a:cubicBezTo>
                  <a:cubicBezTo>
                    <a:pt x="167" y="87"/>
                    <a:pt x="168" y="87"/>
                    <a:pt x="168" y="87"/>
                  </a:cubicBezTo>
                  <a:cubicBezTo>
                    <a:pt x="168" y="88"/>
                    <a:pt x="167" y="88"/>
                    <a:pt x="167" y="88"/>
                  </a:cubicBezTo>
                  <a:cubicBezTo>
                    <a:pt x="167" y="88"/>
                    <a:pt x="167" y="88"/>
                    <a:pt x="167" y="88"/>
                  </a:cubicBezTo>
                  <a:cubicBezTo>
                    <a:pt x="166" y="88"/>
                    <a:pt x="166" y="88"/>
                    <a:pt x="166" y="88"/>
                  </a:cubicBezTo>
                  <a:cubicBezTo>
                    <a:pt x="166" y="88"/>
                    <a:pt x="165" y="88"/>
                    <a:pt x="165" y="88"/>
                  </a:cubicBezTo>
                  <a:cubicBezTo>
                    <a:pt x="165" y="88"/>
                    <a:pt x="165" y="88"/>
                    <a:pt x="165" y="88"/>
                  </a:cubicBezTo>
                  <a:cubicBezTo>
                    <a:pt x="165" y="88"/>
                    <a:pt x="165" y="88"/>
                    <a:pt x="164" y="88"/>
                  </a:cubicBezTo>
                  <a:cubicBezTo>
                    <a:pt x="164" y="88"/>
                    <a:pt x="164" y="87"/>
                    <a:pt x="164" y="87"/>
                  </a:cubicBezTo>
                  <a:cubicBezTo>
                    <a:pt x="164" y="87"/>
                    <a:pt x="164" y="86"/>
                    <a:pt x="164" y="86"/>
                  </a:cubicBezTo>
                  <a:cubicBezTo>
                    <a:pt x="164" y="86"/>
                    <a:pt x="164" y="86"/>
                    <a:pt x="164" y="86"/>
                  </a:cubicBezTo>
                  <a:cubicBezTo>
                    <a:pt x="164" y="85"/>
                    <a:pt x="164" y="85"/>
                    <a:pt x="164" y="85"/>
                  </a:cubicBezTo>
                  <a:cubicBezTo>
                    <a:pt x="163" y="85"/>
                    <a:pt x="163" y="84"/>
                    <a:pt x="163" y="84"/>
                  </a:cubicBezTo>
                  <a:cubicBezTo>
                    <a:pt x="163" y="84"/>
                    <a:pt x="162" y="84"/>
                    <a:pt x="162" y="84"/>
                  </a:cubicBezTo>
                  <a:cubicBezTo>
                    <a:pt x="162" y="84"/>
                    <a:pt x="162" y="84"/>
                    <a:pt x="161" y="84"/>
                  </a:cubicBezTo>
                  <a:cubicBezTo>
                    <a:pt x="161" y="84"/>
                    <a:pt x="161" y="84"/>
                    <a:pt x="161" y="84"/>
                  </a:cubicBezTo>
                  <a:cubicBezTo>
                    <a:pt x="161" y="84"/>
                    <a:pt x="160" y="84"/>
                    <a:pt x="160" y="84"/>
                  </a:cubicBezTo>
                  <a:cubicBezTo>
                    <a:pt x="160" y="84"/>
                    <a:pt x="160" y="84"/>
                    <a:pt x="159" y="83"/>
                  </a:cubicBezTo>
                  <a:cubicBezTo>
                    <a:pt x="159" y="83"/>
                    <a:pt x="159" y="83"/>
                    <a:pt x="159" y="83"/>
                  </a:cubicBezTo>
                  <a:cubicBezTo>
                    <a:pt x="159" y="83"/>
                    <a:pt x="159" y="83"/>
                    <a:pt x="159" y="83"/>
                  </a:cubicBezTo>
                  <a:cubicBezTo>
                    <a:pt x="159" y="83"/>
                    <a:pt x="158" y="83"/>
                    <a:pt x="158" y="82"/>
                  </a:cubicBezTo>
                  <a:cubicBezTo>
                    <a:pt x="158" y="82"/>
                    <a:pt x="158" y="82"/>
                    <a:pt x="158" y="82"/>
                  </a:cubicBezTo>
                  <a:cubicBezTo>
                    <a:pt x="158" y="82"/>
                    <a:pt x="157" y="81"/>
                    <a:pt x="157" y="81"/>
                  </a:cubicBezTo>
                  <a:cubicBezTo>
                    <a:pt x="157" y="81"/>
                    <a:pt x="157" y="80"/>
                    <a:pt x="157" y="80"/>
                  </a:cubicBezTo>
                  <a:cubicBezTo>
                    <a:pt x="157" y="80"/>
                    <a:pt x="157" y="80"/>
                    <a:pt x="157" y="79"/>
                  </a:cubicBezTo>
                  <a:cubicBezTo>
                    <a:pt x="157" y="79"/>
                    <a:pt x="157" y="79"/>
                    <a:pt x="157" y="79"/>
                  </a:cubicBezTo>
                  <a:cubicBezTo>
                    <a:pt x="157" y="79"/>
                    <a:pt x="157" y="79"/>
                    <a:pt x="157" y="79"/>
                  </a:cubicBezTo>
                  <a:cubicBezTo>
                    <a:pt x="157" y="78"/>
                    <a:pt x="157" y="78"/>
                    <a:pt x="157" y="78"/>
                  </a:cubicBezTo>
                  <a:cubicBezTo>
                    <a:pt x="158" y="78"/>
                    <a:pt x="158" y="78"/>
                    <a:pt x="158" y="78"/>
                  </a:cubicBezTo>
                  <a:cubicBezTo>
                    <a:pt x="158" y="78"/>
                    <a:pt x="158" y="78"/>
                    <a:pt x="158" y="78"/>
                  </a:cubicBezTo>
                  <a:cubicBezTo>
                    <a:pt x="158" y="79"/>
                    <a:pt x="158" y="79"/>
                    <a:pt x="159" y="79"/>
                  </a:cubicBezTo>
                  <a:cubicBezTo>
                    <a:pt x="159" y="79"/>
                    <a:pt x="159" y="79"/>
                    <a:pt x="159" y="79"/>
                  </a:cubicBezTo>
                  <a:cubicBezTo>
                    <a:pt x="159" y="79"/>
                    <a:pt x="159" y="78"/>
                    <a:pt x="159" y="78"/>
                  </a:cubicBezTo>
                  <a:cubicBezTo>
                    <a:pt x="159" y="78"/>
                    <a:pt x="160" y="78"/>
                    <a:pt x="160" y="78"/>
                  </a:cubicBezTo>
                  <a:cubicBezTo>
                    <a:pt x="160" y="78"/>
                    <a:pt x="160" y="78"/>
                    <a:pt x="160" y="78"/>
                  </a:cubicBezTo>
                  <a:cubicBezTo>
                    <a:pt x="161" y="78"/>
                    <a:pt x="161" y="78"/>
                    <a:pt x="161" y="78"/>
                  </a:cubicBezTo>
                  <a:cubicBezTo>
                    <a:pt x="161" y="78"/>
                    <a:pt x="161" y="78"/>
                    <a:pt x="161" y="78"/>
                  </a:cubicBezTo>
                  <a:cubicBezTo>
                    <a:pt x="162" y="78"/>
                    <a:pt x="162" y="78"/>
                    <a:pt x="162" y="77"/>
                  </a:cubicBezTo>
                  <a:cubicBezTo>
                    <a:pt x="162" y="77"/>
                    <a:pt x="162" y="76"/>
                    <a:pt x="162" y="76"/>
                  </a:cubicBezTo>
                  <a:cubicBezTo>
                    <a:pt x="162" y="76"/>
                    <a:pt x="162" y="75"/>
                    <a:pt x="162" y="75"/>
                  </a:cubicBezTo>
                  <a:cubicBezTo>
                    <a:pt x="162" y="75"/>
                    <a:pt x="162" y="75"/>
                    <a:pt x="162" y="74"/>
                  </a:cubicBezTo>
                  <a:cubicBezTo>
                    <a:pt x="162" y="74"/>
                    <a:pt x="162" y="74"/>
                    <a:pt x="162" y="74"/>
                  </a:cubicBezTo>
                  <a:cubicBezTo>
                    <a:pt x="163" y="74"/>
                    <a:pt x="163" y="73"/>
                    <a:pt x="163" y="73"/>
                  </a:cubicBezTo>
                  <a:cubicBezTo>
                    <a:pt x="164" y="73"/>
                    <a:pt x="164" y="73"/>
                    <a:pt x="164" y="72"/>
                  </a:cubicBezTo>
                  <a:cubicBezTo>
                    <a:pt x="164" y="72"/>
                    <a:pt x="165" y="72"/>
                    <a:pt x="165" y="72"/>
                  </a:cubicBezTo>
                  <a:cubicBezTo>
                    <a:pt x="165" y="71"/>
                    <a:pt x="165" y="71"/>
                    <a:pt x="165" y="70"/>
                  </a:cubicBezTo>
                  <a:cubicBezTo>
                    <a:pt x="165" y="70"/>
                    <a:pt x="165" y="70"/>
                    <a:pt x="165" y="70"/>
                  </a:cubicBezTo>
                  <a:cubicBezTo>
                    <a:pt x="165" y="70"/>
                    <a:pt x="165" y="69"/>
                    <a:pt x="165" y="69"/>
                  </a:cubicBezTo>
                  <a:cubicBezTo>
                    <a:pt x="165" y="69"/>
                    <a:pt x="165" y="68"/>
                    <a:pt x="165" y="68"/>
                  </a:cubicBezTo>
                  <a:cubicBezTo>
                    <a:pt x="165" y="68"/>
                    <a:pt x="166" y="68"/>
                    <a:pt x="166" y="68"/>
                  </a:cubicBezTo>
                  <a:cubicBezTo>
                    <a:pt x="166" y="68"/>
                    <a:pt x="166" y="68"/>
                    <a:pt x="167" y="68"/>
                  </a:cubicBezTo>
                  <a:cubicBezTo>
                    <a:pt x="167" y="68"/>
                    <a:pt x="167" y="68"/>
                    <a:pt x="167" y="68"/>
                  </a:cubicBezTo>
                  <a:cubicBezTo>
                    <a:pt x="167" y="68"/>
                    <a:pt x="167" y="68"/>
                    <a:pt x="167" y="67"/>
                  </a:cubicBezTo>
                  <a:cubicBezTo>
                    <a:pt x="167" y="67"/>
                    <a:pt x="167" y="67"/>
                    <a:pt x="168" y="67"/>
                  </a:cubicBezTo>
                  <a:cubicBezTo>
                    <a:pt x="168" y="68"/>
                    <a:pt x="168" y="68"/>
                    <a:pt x="168" y="68"/>
                  </a:cubicBezTo>
                  <a:cubicBezTo>
                    <a:pt x="168" y="68"/>
                    <a:pt x="168" y="68"/>
                    <a:pt x="168" y="69"/>
                  </a:cubicBezTo>
                  <a:cubicBezTo>
                    <a:pt x="168" y="69"/>
                    <a:pt x="169" y="69"/>
                    <a:pt x="169" y="69"/>
                  </a:cubicBezTo>
                  <a:cubicBezTo>
                    <a:pt x="169" y="69"/>
                    <a:pt x="170" y="69"/>
                    <a:pt x="170" y="69"/>
                  </a:cubicBezTo>
                  <a:cubicBezTo>
                    <a:pt x="170" y="69"/>
                    <a:pt x="170" y="70"/>
                    <a:pt x="170" y="70"/>
                  </a:cubicBezTo>
                  <a:cubicBezTo>
                    <a:pt x="170" y="70"/>
                    <a:pt x="170" y="70"/>
                    <a:pt x="170" y="71"/>
                  </a:cubicBezTo>
                  <a:cubicBezTo>
                    <a:pt x="170" y="71"/>
                    <a:pt x="170" y="71"/>
                    <a:pt x="170" y="72"/>
                  </a:cubicBezTo>
                  <a:cubicBezTo>
                    <a:pt x="170" y="72"/>
                    <a:pt x="170" y="73"/>
                    <a:pt x="169" y="73"/>
                  </a:cubicBezTo>
                  <a:cubicBezTo>
                    <a:pt x="169" y="73"/>
                    <a:pt x="169" y="73"/>
                    <a:pt x="169" y="74"/>
                  </a:cubicBezTo>
                  <a:cubicBezTo>
                    <a:pt x="169" y="74"/>
                    <a:pt x="169" y="74"/>
                    <a:pt x="169" y="74"/>
                  </a:cubicBezTo>
                  <a:cubicBezTo>
                    <a:pt x="169" y="74"/>
                    <a:pt x="170" y="75"/>
                    <a:pt x="170" y="75"/>
                  </a:cubicBezTo>
                  <a:cubicBezTo>
                    <a:pt x="170" y="75"/>
                    <a:pt x="170" y="75"/>
                    <a:pt x="170" y="75"/>
                  </a:cubicBezTo>
                  <a:cubicBezTo>
                    <a:pt x="170" y="75"/>
                    <a:pt x="169" y="76"/>
                    <a:pt x="169" y="76"/>
                  </a:cubicBezTo>
                  <a:cubicBezTo>
                    <a:pt x="169" y="76"/>
                    <a:pt x="170" y="76"/>
                    <a:pt x="170" y="76"/>
                  </a:cubicBezTo>
                  <a:cubicBezTo>
                    <a:pt x="170" y="77"/>
                    <a:pt x="170" y="77"/>
                    <a:pt x="170" y="77"/>
                  </a:cubicBezTo>
                  <a:cubicBezTo>
                    <a:pt x="170" y="77"/>
                    <a:pt x="170" y="77"/>
                    <a:pt x="170" y="77"/>
                  </a:cubicBezTo>
                  <a:cubicBezTo>
                    <a:pt x="170" y="78"/>
                    <a:pt x="170" y="78"/>
                    <a:pt x="170" y="78"/>
                  </a:cubicBezTo>
                  <a:cubicBezTo>
                    <a:pt x="170" y="78"/>
                    <a:pt x="170" y="78"/>
                    <a:pt x="170" y="78"/>
                  </a:cubicBezTo>
                  <a:cubicBezTo>
                    <a:pt x="170" y="78"/>
                    <a:pt x="170" y="78"/>
                    <a:pt x="169" y="78"/>
                  </a:cubicBezTo>
                  <a:cubicBezTo>
                    <a:pt x="169" y="78"/>
                    <a:pt x="169" y="78"/>
                    <a:pt x="169" y="78"/>
                  </a:cubicBezTo>
                  <a:cubicBezTo>
                    <a:pt x="169" y="78"/>
                    <a:pt x="168" y="79"/>
                    <a:pt x="168" y="79"/>
                  </a:cubicBezTo>
                  <a:cubicBezTo>
                    <a:pt x="168" y="79"/>
                    <a:pt x="168" y="79"/>
                    <a:pt x="168" y="79"/>
                  </a:cubicBezTo>
                  <a:cubicBezTo>
                    <a:pt x="169" y="79"/>
                    <a:pt x="169" y="80"/>
                    <a:pt x="169" y="80"/>
                  </a:cubicBezTo>
                  <a:cubicBezTo>
                    <a:pt x="169" y="80"/>
                    <a:pt x="170" y="80"/>
                    <a:pt x="170" y="80"/>
                  </a:cubicBezTo>
                  <a:cubicBezTo>
                    <a:pt x="170" y="80"/>
                    <a:pt x="170" y="80"/>
                    <a:pt x="170" y="80"/>
                  </a:cubicBezTo>
                  <a:cubicBezTo>
                    <a:pt x="171" y="79"/>
                    <a:pt x="171" y="79"/>
                    <a:pt x="171" y="79"/>
                  </a:cubicBezTo>
                  <a:cubicBezTo>
                    <a:pt x="171" y="79"/>
                    <a:pt x="171" y="78"/>
                    <a:pt x="171" y="78"/>
                  </a:cubicBezTo>
                  <a:cubicBezTo>
                    <a:pt x="171" y="78"/>
                    <a:pt x="171" y="78"/>
                    <a:pt x="172" y="77"/>
                  </a:cubicBezTo>
                  <a:cubicBezTo>
                    <a:pt x="172" y="77"/>
                    <a:pt x="172" y="77"/>
                    <a:pt x="172" y="77"/>
                  </a:cubicBezTo>
                  <a:cubicBezTo>
                    <a:pt x="172" y="77"/>
                    <a:pt x="173" y="76"/>
                    <a:pt x="173" y="76"/>
                  </a:cubicBezTo>
                  <a:cubicBezTo>
                    <a:pt x="173" y="76"/>
                    <a:pt x="173" y="76"/>
                    <a:pt x="173" y="76"/>
                  </a:cubicBezTo>
                  <a:cubicBezTo>
                    <a:pt x="174" y="76"/>
                    <a:pt x="174" y="76"/>
                    <a:pt x="174" y="76"/>
                  </a:cubicBezTo>
                  <a:cubicBezTo>
                    <a:pt x="174" y="76"/>
                    <a:pt x="174" y="76"/>
                    <a:pt x="174" y="76"/>
                  </a:cubicBezTo>
                  <a:cubicBezTo>
                    <a:pt x="174" y="75"/>
                    <a:pt x="174" y="75"/>
                    <a:pt x="174" y="75"/>
                  </a:cubicBezTo>
                  <a:cubicBezTo>
                    <a:pt x="174" y="75"/>
                    <a:pt x="174" y="74"/>
                    <a:pt x="175" y="74"/>
                  </a:cubicBezTo>
                  <a:cubicBezTo>
                    <a:pt x="175" y="74"/>
                    <a:pt x="175" y="74"/>
                    <a:pt x="175" y="74"/>
                  </a:cubicBezTo>
                  <a:cubicBezTo>
                    <a:pt x="175" y="74"/>
                    <a:pt x="175" y="74"/>
                    <a:pt x="175" y="74"/>
                  </a:cubicBezTo>
                  <a:cubicBezTo>
                    <a:pt x="175" y="73"/>
                    <a:pt x="176" y="74"/>
                    <a:pt x="176" y="74"/>
                  </a:cubicBezTo>
                  <a:cubicBezTo>
                    <a:pt x="176" y="74"/>
                    <a:pt x="176" y="73"/>
                    <a:pt x="176" y="73"/>
                  </a:cubicBezTo>
                  <a:cubicBezTo>
                    <a:pt x="177" y="73"/>
                    <a:pt x="177" y="73"/>
                    <a:pt x="177" y="73"/>
                  </a:cubicBezTo>
                  <a:cubicBezTo>
                    <a:pt x="177" y="73"/>
                    <a:pt x="177" y="73"/>
                    <a:pt x="177" y="73"/>
                  </a:cubicBezTo>
                  <a:cubicBezTo>
                    <a:pt x="177" y="73"/>
                    <a:pt x="178" y="73"/>
                    <a:pt x="178" y="73"/>
                  </a:cubicBezTo>
                  <a:cubicBezTo>
                    <a:pt x="178" y="73"/>
                    <a:pt x="178" y="73"/>
                    <a:pt x="178" y="73"/>
                  </a:cubicBezTo>
                  <a:cubicBezTo>
                    <a:pt x="178" y="73"/>
                    <a:pt x="178" y="73"/>
                    <a:pt x="178" y="72"/>
                  </a:cubicBezTo>
                  <a:cubicBezTo>
                    <a:pt x="178" y="72"/>
                    <a:pt x="178" y="72"/>
                    <a:pt x="178" y="72"/>
                  </a:cubicBezTo>
                  <a:cubicBezTo>
                    <a:pt x="178" y="72"/>
                    <a:pt x="178" y="72"/>
                    <a:pt x="178" y="72"/>
                  </a:cubicBezTo>
                  <a:cubicBezTo>
                    <a:pt x="178" y="72"/>
                    <a:pt x="178" y="72"/>
                    <a:pt x="178" y="72"/>
                  </a:cubicBezTo>
                  <a:cubicBezTo>
                    <a:pt x="178" y="71"/>
                    <a:pt x="178" y="71"/>
                    <a:pt x="178" y="71"/>
                  </a:cubicBezTo>
                  <a:cubicBezTo>
                    <a:pt x="178" y="71"/>
                    <a:pt x="179" y="70"/>
                    <a:pt x="179" y="70"/>
                  </a:cubicBezTo>
                  <a:cubicBezTo>
                    <a:pt x="179" y="70"/>
                    <a:pt x="179" y="69"/>
                    <a:pt x="180" y="69"/>
                  </a:cubicBezTo>
                  <a:cubicBezTo>
                    <a:pt x="180" y="69"/>
                    <a:pt x="180" y="68"/>
                    <a:pt x="180" y="68"/>
                  </a:cubicBezTo>
                  <a:cubicBezTo>
                    <a:pt x="180" y="68"/>
                    <a:pt x="181" y="68"/>
                    <a:pt x="181" y="68"/>
                  </a:cubicBezTo>
                  <a:cubicBezTo>
                    <a:pt x="181" y="68"/>
                    <a:pt x="181" y="67"/>
                    <a:pt x="181" y="67"/>
                  </a:cubicBezTo>
                  <a:cubicBezTo>
                    <a:pt x="181" y="67"/>
                    <a:pt x="181" y="67"/>
                    <a:pt x="181" y="67"/>
                  </a:cubicBezTo>
                  <a:cubicBezTo>
                    <a:pt x="182" y="67"/>
                    <a:pt x="182" y="67"/>
                    <a:pt x="182" y="67"/>
                  </a:cubicBezTo>
                  <a:cubicBezTo>
                    <a:pt x="182" y="66"/>
                    <a:pt x="182" y="66"/>
                    <a:pt x="182" y="66"/>
                  </a:cubicBezTo>
                  <a:cubicBezTo>
                    <a:pt x="182" y="66"/>
                    <a:pt x="182" y="65"/>
                    <a:pt x="182" y="65"/>
                  </a:cubicBezTo>
                  <a:cubicBezTo>
                    <a:pt x="182" y="65"/>
                    <a:pt x="182" y="65"/>
                    <a:pt x="183" y="65"/>
                  </a:cubicBezTo>
                  <a:cubicBezTo>
                    <a:pt x="183" y="64"/>
                    <a:pt x="183" y="64"/>
                    <a:pt x="183" y="64"/>
                  </a:cubicBezTo>
                  <a:cubicBezTo>
                    <a:pt x="183" y="64"/>
                    <a:pt x="183" y="64"/>
                    <a:pt x="183" y="64"/>
                  </a:cubicBezTo>
                  <a:cubicBezTo>
                    <a:pt x="183" y="63"/>
                    <a:pt x="183" y="63"/>
                    <a:pt x="183" y="63"/>
                  </a:cubicBezTo>
                  <a:cubicBezTo>
                    <a:pt x="183" y="63"/>
                    <a:pt x="183" y="63"/>
                    <a:pt x="183" y="63"/>
                  </a:cubicBezTo>
                  <a:cubicBezTo>
                    <a:pt x="184" y="63"/>
                    <a:pt x="184" y="63"/>
                    <a:pt x="184" y="63"/>
                  </a:cubicBezTo>
                  <a:cubicBezTo>
                    <a:pt x="184" y="63"/>
                    <a:pt x="185" y="63"/>
                    <a:pt x="185" y="63"/>
                  </a:cubicBezTo>
                  <a:cubicBezTo>
                    <a:pt x="185" y="63"/>
                    <a:pt x="185" y="63"/>
                    <a:pt x="186" y="63"/>
                  </a:cubicBezTo>
                  <a:cubicBezTo>
                    <a:pt x="186" y="63"/>
                    <a:pt x="187" y="63"/>
                    <a:pt x="187" y="63"/>
                  </a:cubicBezTo>
                  <a:cubicBezTo>
                    <a:pt x="187" y="63"/>
                    <a:pt x="188" y="63"/>
                    <a:pt x="188" y="63"/>
                  </a:cubicBezTo>
                  <a:cubicBezTo>
                    <a:pt x="188" y="63"/>
                    <a:pt x="189" y="62"/>
                    <a:pt x="189" y="62"/>
                  </a:cubicBezTo>
                  <a:cubicBezTo>
                    <a:pt x="189" y="62"/>
                    <a:pt x="189" y="62"/>
                    <a:pt x="189" y="62"/>
                  </a:cubicBezTo>
                  <a:cubicBezTo>
                    <a:pt x="189" y="61"/>
                    <a:pt x="189" y="61"/>
                    <a:pt x="188" y="61"/>
                  </a:cubicBezTo>
                  <a:cubicBezTo>
                    <a:pt x="188" y="61"/>
                    <a:pt x="188" y="61"/>
                    <a:pt x="188" y="61"/>
                  </a:cubicBezTo>
                  <a:cubicBezTo>
                    <a:pt x="188" y="61"/>
                    <a:pt x="188" y="60"/>
                    <a:pt x="188" y="60"/>
                  </a:cubicBezTo>
                  <a:cubicBezTo>
                    <a:pt x="188" y="60"/>
                    <a:pt x="188" y="60"/>
                    <a:pt x="188" y="60"/>
                  </a:cubicBezTo>
                  <a:cubicBezTo>
                    <a:pt x="188" y="60"/>
                    <a:pt x="188" y="60"/>
                    <a:pt x="188" y="60"/>
                  </a:cubicBezTo>
                  <a:cubicBezTo>
                    <a:pt x="188" y="59"/>
                    <a:pt x="188" y="60"/>
                    <a:pt x="189" y="60"/>
                  </a:cubicBezTo>
                  <a:cubicBezTo>
                    <a:pt x="189" y="60"/>
                    <a:pt x="189" y="60"/>
                    <a:pt x="189" y="60"/>
                  </a:cubicBezTo>
                  <a:cubicBezTo>
                    <a:pt x="190" y="59"/>
                    <a:pt x="190" y="59"/>
                    <a:pt x="190" y="59"/>
                  </a:cubicBezTo>
                  <a:cubicBezTo>
                    <a:pt x="190" y="59"/>
                    <a:pt x="191" y="59"/>
                    <a:pt x="191" y="59"/>
                  </a:cubicBezTo>
                  <a:cubicBezTo>
                    <a:pt x="191" y="58"/>
                    <a:pt x="191" y="58"/>
                    <a:pt x="191" y="58"/>
                  </a:cubicBezTo>
                  <a:cubicBezTo>
                    <a:pt x="191" y="58"/>
                    <a:pt x="191" y="57"/>
                    <a:pt x="191" y="57"/>
                  </a:cubicBezTo>
                  <a:cubicBezTo>
                    <a:pt x="191" y="57"/>
                    <a:pt x="191" y="57"/>
                    <a:pt x="191" y="57"/>
                  </a:cubicBezTo>
                  <a:cubicBezTo>
                    <a:pt x="192" y="57"/>
                    <a:pt x="192" y="57"/>
                    <a:pt x="192" y="56"/>
                  </a:cubicBezTo>
                  <a:cubicBezTo>
                    <a:pt x="192" y="56"/>
                    <a:pt x="192" y="56"/>
                    <a:pt x="192" y="56"/>
                  </a:cubicBezTo>
                  <a:cubicBezTo>
                    <a:pt x="192" y="56"/>
                    <a:pt x="192" y="55"/>
                    <a:pt x="192" y="55"/>
                  </a:cubicBezTo>
                  <a:cubicBezTo>
                    <a:pt x="192" y="55"/>
                    <a:pt x="192" y="55"/>
                    <a:pt x="192" y="55"/>
                  </a:cubicBezTo>
                  <a:cubicBezTo>
                    <a:pt x="192" y="55"/>
                    <a:pt x="192" y="54"/>
                    <a:pt x="192" y="54"/>
                  </a:cubicBezTo>
                  <a:cubicBezTo>
                    <a:pt x="192" y="54"/>
                    <a:pt x="192" y="54"/>
                    <a:pt x="192" y="54"/>
                  </a:cubicBezTo>
                  <a:cubicBezTo>
                    <a:pt x="193" y="54"/>
                    <a:pt x="193" y="54"/>
                    <a:pt x="193" y="54"/>
                  </a:cubicBezTo>
                  <a:cubicBezTo>
                    <a:pt x="193" y="55"/>
                    <a:pt x="193" y="55"/>
                    <a:pt x="193" y="55"/>
                  </a:cubicBezTo>
                  <a:cubicBezTo>
                    <a:pt x="193" y="55"/>
                    <a:pt x="194" y="55"/>
                    <a:pt x="194" y="55"/>
                  </a:cubicBezTo>
                  <a:cubicBezTo>
                    <a:pt x="194" y="55"/>
                    <a:pt x="194" y="55"/>
                    <a:pt x="194" y="55"/>
                  </a:cubicBezTo>
                  <a:cubicBezTo>
                    <a:pt x="194" y="55"/>
                    <a:pt x="194" y="55"/>
                    <a:pt x="194" y="55"/>
                  </a:cubicBezTo>
                  <a:cubicBezTo>
                    <a:pt x="194" y="55"/>
                    <a:pt x="194" y="54"/>
                    <a:pt x="194" y="54"/>
                  </a:cubicBezTo>
                  <a:cubicBezTo>
                    <a:pt x="194" y="54"/>
                    <a:pt x="194" y="54"/>
                    <a:pt x="195" y="54"/>
                  </a:cubicBezTo>
                  <a:cubicBezTo>
                    <a:pt x="195" y="54"/>
                    <a:pt x="195" y="54"/>
                    <a:pt x="195" y="53"/>
                  </a:cubicBezTo>
                  <a:cubicBezTo>
                    <a:pt x="195" y="53"/>
                    <a:pt x="195" y="53"/>
                    <a:pt x="195" y="53"/>
                  </a:cubicBezTo>
                  <a:cubicBezTo>
                    <a:pt x="195" y="52"/>
                    <a:pt x="195" y="52"/>
                    <a:pt x="195" y="52"/>
                  </a:cubicBezTo>
                  <a:cubicBezTo>
                    <a:pt x="195" y="52"/>
                    <a:pt x="195" y="52"/>
                    <a:pt x="195" y="52"/>
                  </a:cubicBezTo>
                  <a:cubicBezTo>
                    <a:pt x="195" y="51"/>
                    <a:pt x="195" y="51"/>
                    <a:pt x="195" y="51"/>
                  </a:cubicBezTo>
                  <a:cubicBezTo>
                    <a:pt x="195" y="51"/>
                    <a:pt x="194" y="51"/>
                    <a:pt x="194" y="51"/>
                  </a:cubicBezTo>
                  <a:cubicBezTo>
                    <a:pt x="194" y="51"/>
                    <a:pt x="194" y="51"/>
                    <a:pt x="194" y="51"/>
                  </a:cubicBezTo>
                  <a:cubicBezTo>
                    <a:pt x="194" y="50"/>
                    <a:pt x="194" y="50"/>
                    <a:pt x="194" y="50"/>
                  </a:cubicBezTo>
                  <a:cubicBezTo>
                    <a:pt x="194" y="50"/>
                    <a:pt x="194" y="49"/>
                    <a:pt x="194" y="49"/>
                  </a:cubicBezTo>
                  <a:cubicBezTo>
                    <a:pt x="194" y="49"/>
                    <a:pt x="194" y="49"/>
                    <a:pt x="194" y="49"/>
                  </a:cubicBezTo>
                  <a:cubicBezTo>
                    <a:pt x="193" y="48"/>
                    <a:pt x="193" y="48"/>
                    <a:pt x="193" y="47"/>
                  </a:cubicBezTo>
                  <a:cubicBezTo>
                    <a:pt x="193" y="47"/>
                    <a:pt x="193" y="47"/>
                    <a:pt x="193" y="46"/>
                  </a:cubicBezTo>
                  <a:cubicBezTo>
                    <a:pt x="193" y="46"/>
                    <a:pt x="193" y="46"/>
                    <a:pt x="193" y="46"/>
                  </a:cubicBezTo>
                  <a:cubicBezTo>
                    <a:pt x="193" y="46"/>
                    <a:pt x="192" y="46"/>
                    <a:pt x="192" y="46"/>
                  </a:cubicBezTo>
                  <a:cubicBezTo>
                    <a:pt x="192" y="46"/>
                    <a:pt x="192" y="46"/>
                    <a:pt x="192" y="46"/>
                  </a:cubicBezTo>
                  <a:cubicBezTo>
                    <a:pt x="192" y="46"/>
                    <a:pt x="192" y="45"/>
                    <a:pt x="192" y="45"/>
                  </a:cubicBezTo>
                  <a:cubicBezTo>
                    <a:pt x="192" y="45"/>
                    <a:pt x="192" y="45"/>
                    <a:pt x="192" y="45"/>
                  </a:cubicBezTo>
                  <a:cubicBezTo>
                    <a:pt x="191" y="45"/>
                    <a:pt x="191" y="45"/>
                    <a:pt x="191" y="45"/>
                  </a:cubicBezTo>
                  <a:cubicBezTo>
                    <a:pt x="191" y="45"/>
                    <a:pt x="191" y="44"/>
                    <a:pt x="191" y="44"/>
                  </a:cubicBezTo>
                  <a:cubicBezTo>
                    <a:pt x="191" y="44"/>
                    <a:pt x="191" y="43"/>
                    <a:pt x="191" y="43"/>
                  </a:cubicBezTo>
                  <a:cubicBezTo>
                    <a:pt x="191" y="43"/>
                    <a:pt x="191" y="43"/>
                    <a:pt x="191" y="43"/>
                  </a:cubicBezTo>
                  <a:cubicBezTo>
                    <a:pt x="191" y="43"/>
                    <a:pt x="191" y="42"/>
                    <a:pt x="191" y="42"/>
                  </a:cubicBezTo>
                  <a:cubicBezTo>
                    <a:pt x="191" y="42"/>
                    <a:pt x="191" y="42"/>
                    <a:pt x="191" y="42"/>
                  </a:cubicBezTo>
                  <a:cubicBezTo>
                    <a:pt x="191" y="41"/>
                    <a:pt x="191" y="41"/>
                    <a:pt x="192" y="41"/>
                  </a:cubicBezTo>
                  <a:cubicBezTo>
                    <a:pt x="192" y="40"/>
                    <a:pt x="192" y="40"/>
                    <a:pt x="193" y="40"/>
                  </a:cubicBezTo>
                  <a:cubicBezTo>
                    <a:pt x="193" y="40"/>
                    <a:pt x="193" y="40"/>
                    <a:pt x="193" y="40"/>
                  </a:cubicBezTo>
                  <a:cubicBezTo>
                    <a:pt x="193" y="40"/>
                    <a:pt x="193" y="40"/>
                    <a:pt x="193" y="40"/>
                  </a:cubicBezTo>
                  <a:cubicBezTo>
                    <a:pt x="194" y="40"/>
                    <a:pt x="194" y="40"/>
                    <a:pt x="194" y="40"/>
                  </a:cubicBezTo>
                  <a:cubicBezTo>
                    <a:pt x="194" y="40"/>
                    <a:pt x="194" y="40"/>
                    <a:pt x="194" y="41"/>
                  </a:cubicBezTo>
                  <a:cubicBezTo>
                    <a:pt x="195" y="41"/>
                    <a:pt x="195" y="41"/>
                    <a:pt x="195" y="41"/>
                  </a:cubicBezTo>
                  <a:cubicBezTo>
                    <a:pt x="195" y="41"/>
                    <a:pt x="195" y="41"/>
                    <a:pt x="195" y="41"/>
                  </a:cubicBezTo>
                  <a:cubicBezTo>
                    <a:pt x="195" y="41"/>
                    <a:pt x="195" y="41"/>
                    <a:pt x="195" y="41"/>
                  </a:cubicBezTo>
                  <a:cubicBezTo>
                    <a:pt x="196" y="41"/>
                    <a:pt x="196" y="41"/>
                    <a:pt x="196" y="41"/>
                  </a:cubicBezTo>
                  <a:cubicBezTo>
                    <a:pt x="196" y="41"/>
                    <a:pt x="196" y="41"/>
                    <a:pt x="196" y="41"/>
                  </a:cubicBezTo>
                  <a:cubicBezTo>
                    <a:pt x="196" y="41"/>
                    <a:pt x="197" y="41"/>
                    <a:pt x="197" y="41"/>
                  </a:cubicBezTo>
                  <a:cubicBezTo>
                    <a:pt x="197" y="41"/>
                    <a:pt x="197" y="41"/>
                    <a:pt x="196" y="41"/>
                  </a:cubicBezTo>
                  <a:close/>
                </a:path>
              </a:pathLst>
            </a:custGeom>
            <a:solidFill>
              <a:schemeClr val="accent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sp>
          <p:nvSpPr>
            <p:cNvPr id="580" name="Freeform 1095"/>
            <p:cNvSpPr>
              <a:spLocks/>
            </p:cNvSpPr>
            <p:nvPr/>
          </p:nvSpPr>
          <p:spPr bwMode="auto">
            <a:xfrm>
              <a:off x="8833931" y="5314216"/>
              <a:ext cx="371439" cy="391220"/>
            </a:xfrm>
            <a:custGeom>
              <a:avLst/>
              <a:gdLst>
                <a:gd name="T0" fmla="*/ 37 w 40"/>
                <a:gd name="T1" fmla="*/ 13 h 42"/>
                <a:gd name="T2" fmla="*/ 36 w 40"/>
                <a:gd name="T3" fmla="*/ 10 h 42"/>
                <a:gd name="T4" fmla="*/ 35 w 40"/>
                <a:gd name="T5" fmla="*/ 9 h 42"/>
                <a:gd name="T6" fmla="*/ 36 w 40"/>
                <a:gd name="T7" fmla="*/ 8 h 42"/>
                <a:gd name="T8" fmla="*/ 35 w 40"/>
                <a:gd name="T9" fmla="*/ 5 h 42"/>
                <a:gd name="T10" fmla="*/ 34 w 40"/>
                <a:gd name="T11" fmla="*/ 4 h 42"/>
                <a:gd name="T12" fmla="*/ 33 w 40"/>
                <a:gd name="T13" fmla="*/ 3 h 42"/>
                <a:gd name="T14" fmla="*/ 33 w 40"/>
                <a:gd name="T15" fmla="*/ 2 h 42"/>
                <a:gd name="T16" fmla="*/ 35 w 40"/>
                <a:gd name="T17" fmla="*/ 1 h 42"/>
                <a:gd name="T18" fmla="*/ 33 w 40"/>
                <a:gd name="T19" fmla="*/ 0 h 42"/>
                <a:gd name="T20" fmla="*/ 32 w 40"/>
                <a:gd name="T21" fmla="*/ 0 h 42"/>
                <a:gd name="T22" fmla="*/ 30 w 40"/>
                <a:gd name="T23" fmla="*/ 0 h 42"/>
                <a:gd name="T24" fmla="*/ 28 w 40"/>
                <a:gd name="T25" fmla="*/ 0 h 42"/>
                <a:gd name="T26" fmla="*/ 28 w 40"/>
                <a:gd name="T27" fmla="*/ 2 h 42"/>
                <a:gd name="T28" fmla="*/ 26 w 40"/>
                <a:gd name="T29" fmla="*/ 6 h 42"/>
                <a:gd name="T30" fmla="*/ 25 w 40"/>
                <a:gd name="T31" fmla="*/ 8 h 42"/>
                <a:gd name="T32" fmla="*/ 24 w 40"/>
                <a:gd name="T33" fmla="*/ 11 h 42"/>
                <a:gd name="T34" fmla="*/ 22 w 40"/>
                <a:gd name="T35" fmla="*/ 14 h 42"/>
                <a:gd name="T36" fmla="*/ 20 w 40"/>
                <a:gd name="T37" fmla="*/ 15 h 42"/>
                <a:gd name="T38" fmla="*/ 17 w 40"/>
                <a:gd name="T39" fmla="*/ 15 h 42"/>
                <a:gd name="T40" fmla="*/ 15 w 40"/>
                <a:gd name="T41" fmla="*/ 14 h 42"/>
                <a:gd name="T42" fmla="*/ 14 w 40"/>
                <a:gd name="T43" fmla="*/ 15 h 42"/>
                <a:gd name="T44" fmla="*/ 10 w 40"/>
                <a:gd name="T45" fmla="*/ 17 h 42"/>
                <a:gd name="T46" fmla="*/ 8 w 40"/>
                <a:gd name="T47" fmla="*/ 17 h 42"/>
                <a:gd name="T48" fmla="*/ 6 w 40"/>
                <a:gd name="T49" fmla="*/ 17 h 42"/>
                <a:gd name="T50" fmla="*/ 4 w 40"/>
                <a:gd name="T51" fmla="*/ 16 h 42"/>
                <a:gd name="T52" fmla="*/ 3 w 40"/>
                <a:gd name="T53" fmla="*/ 14 h 42"/>
                <a:gd name="T54" fmla="*/ 2 w 40"/>
                <a:gd name="T55" fmla="*/ 11 h 42"/>
                <a:gd name="T56" fmla="*/ 1 w 40"/>
                <a:gd name="T57" fmla="*/ 13 h 42"/>
                <a:gd name="T58" fmla="*/ 0 w 40"/>
                <a:gd name="T59" fmla="*/ 17 h 42"/>
                <a:gd name="T60" fmla="*/ 0 w 40"/>
                <a:gd name="T61" fmla="*/ 20 h 42"/>
                <a:gd name="T62" fmla="*/ 1 w 40"/>
                <a:gd name="T63" fmla="*/ 23 h 42"/>
                <a:gd name="T64" fmla="*/ 1 w 40"/>
                <a:gd name="T65" fmla="*/ 25 h 42"/>
                <a:gd name="T66" fmla="*/ 2 w 40"/>
                <a:gd name="T67" fmla="*/ 27 h 42"/>
                <a:gd name="T68" fmla="*/ 3 w 40"/>
                <a:gd name="T69" fmla="*/ 26 h 42"/>
                <a:gd name="T70" fmla="*/ 4 w 40"/>
                <a:gd name="T71" fmla="*/ 28 h 42"/>
                <a:gd name="T72" fmla="*/ 5 w 40"/>
                <a:gd name="T73" fmla="*/ 33 h 42"/>
                <a:gd name="T74" fmla="*/ 6 w 40"/>
                <a:gd name="T75" fmla="*/ 36 h 42"/>
                <a:gd name="T76" fmla="*/ 9 w 40"/>
                <a:gd name="T77" fmla="*/ 36 h 42"/>
                <a:gd name="T78" fmla="*/ 11 w 40"/>
                <a:gd name="T79" fmla="*/ 37 h 42"/>
                <a:gd name="T80" fmla="*/ 13 w 40"/>
                <a:gd name="T81" fmla="*/ 38 h 42"/>
                <a:gd name="T82" fmla="*/ 16 w 40"/>
                <a:gd name="T83" fmla="*/ 37 h 42"/>
                <a:gd name="T84" fmla="*/ 18 w 40"/>
                <a:gd name="T85" fmla="*/ 37 h 42"/>
                <a:gd name="T86" fmla="*/ 20 w 40"/>
                <a:gd name="T87" fmla="*/ 38 h 42"/>
                <a:gd name="T88" fmla="*/ 22 w 40"/>
                <a:gd name="T89" fmla="*/ 38 h 42"/>
                <a:gd name="T90" fmla="*/ 22 w 40"/>
                <a:gd name="T91" fmla="*/ 41 h 42"/>
                <a:gd name="T92" fmla="*/ 24 w 40"/>
                <a:gd name="T93" fmla="*/ 42 h 42"/>
                <a:gd name="T94" fmla="*/ 27 w 40"/>
                <a:gd name="T95" fmla="*/ 40 h 42"/>
                <a:gd name="T96" fmla="*/ 29 w 40"/>
                <a:gd name="T97" fmla="*/ 38 h 42"/>
                <a:gd name="T98" fmla="*/ 30 w 40"/>
                <a:gd name="T99" fmla="*/ 36 h 42"/>
                <a:gd name="T100" fmla="*/ 30 w 40"/>
                <a:gd name="T101" fmla="*/ 34 h 42"/>
                <a:gd name="T102" fmla="*/ 29 w 40"/>
                <a:gd name="T103" fmla="*/ 32 h 42"/>
                <a:gd name="T104" fmla="*/ 30 w 40"/>
                <a:gd name="T105" fmla="*/ 30 h 42"/>
                <a:gd name="T106" fmla="*/ 31 w 40"/>
                <a:gd name="T107" fmla="*/ 29 h 42"/>
                <a:gd name="T108" fmla="*/ 32 w 40"/>
                <a:gd name="T109" fmla="*/ 26 h 42"/>
                <a:gd name="T110" fmla="*/ 34 w 40"/>
                <a:gd name="T111" fmla="*/ 26 h 42"/>
                <a:gd name="T112" fmla="*/ 35 w 40"/>
                <a:gd name="T113" fmla="*/ 24 h 42"/>
                <a:gd name="T114" fmla="*/ 34 w 40"/>
                <a:gd name="T115" fmla="*/ 24 h 42"/>
                <a:gd name="T116" fmla="*/ 34 w 40"/>
                <a:gd name="T117" fmla="*/ 23 h 42"/>
                <a:gd name="T118" fmla="*/ 35 w 40"/>
                <a:gd name="T119" fmla="*/ 19 h 42"/>
                <a:gd name="T120" fmla="*/ 36 w 40"/>
                <a:gd name="T121" fmla="*/ 17 h 42"/>
                <a:gd name="T122" fmla="*/ 38 w 40"/>
                <a:gd name="T123" fmla="*/ 17 h 42"/>
                <a:gd name="T124" fmla="*/ 39 w 40"/>
                <a:gd name="T125" fmla="*/ 1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 h="42">
                  <a:moveTo>
                    <a:pt x="39" y="15"/>
                  </a:moveTo>
                  <a:cubicBezTo>
                    <a:pt x="39" y="14"/>
                    <a:pt x="39" y="14"/>
                    <a:pt x="39" y="14"/>
                  </a:cubicBezTo>
                  <a:cubicBezTo>
                    <a:pt x="38" y="14"/>
                    <a:pt x="38" y="14"/>
                    <a:pt x="38" y="14"/>
                  </a:cubicBezTo>
                  <a:cubicBezTo>
                    <a:pt x="38" y="13"/>
                    <a:pt x="38" y="13"/>
                    <a:pt x="38" y="13"/>
                  </a:cubicBezTo>
                  <a:cubicBezTo>
                    <a:pt x="37" y="13"/>
                    <a:pt x="37" y="13"/>
                    <a:pt x="37" y="13"/>
                  </a:cubicBezTo>
                  <a:cubicBezTo>
                    <a:pt x="37" y="13"/>
                    <a:pt x="37" y="12"/>
                    <a:pt x="37" y="12"/>
                  </a:cubicBezTo>
                  <a:cubicBezTo>
                    <a:pt x="37" y="12"/>
                    <a:pt x="37" y="12"/>
                    <a:pt x="37" y="12"/>
                  </a:cubicBezTo>
                  <a:cubicBezTo>
                    <a:pt x="37" y="12"/>
                    <a:pt x="37" y="12"/>
                    <a:pt x="36" y="11"/>
                  </a:cubicBezTo>
                  <a:cubicBezTo>
                    <a:pt x="36" y="11"/>
                    <a:pt x="36" y="11"/>
                    <a:pt x="36" y="11"/>
                  </a:cubicBezTo>
                  <a:cubicBezTo>
                    <a:pt x="36" y="11"/>
                    <a:pt x="36" y="10"/>
                    <a:pt x="36" y="10"/>
                  </a:cubicBezTo>
                  <a:cubicBezTo>
                    <a:pt x="35" y="10"/>
                    <a:pt x="35" y="10"/>
                    <a:pt x="35" y="10"/>
                  </a:cubicBezTo>
                  <a:cubicBezTo>
                    <a:pt x="35" y="10"/>
                    <a:pt x="35" y="10"/>
                    <a:pt x="34" y="10"/>
                  </a:cubicBezTo>
                  <a:cubicBezTo>
                    <a:pt x="34" y="10"/>
                    <a:pt x="34" y="9"/>
                    <a:pt x="34" y="9"/>
                  </a:cubicBezTo>
                  <a:cubicBezTo>
                    <a:pt x="34" y="9"/>
                    <a:pt x="34" y="9"/>
                    <a:pt x="34" y="9"/>
                  </a:cubicBezTo>
                  <a:cubicBezTo>
                    <a:pt x="35" y="9"/>
                    <a:pt x="35" y="9"/>
                    <a:pt x="35" y="9"/>
                  </a:cubicBezTo>
                  <a:cubicBezTo>
                    <a:pt x="36" y="9"/>
                    <a:pt x="36" y="9"/>
                    <a:pt x="36" y="9"/>
                  </a:cubicBezTo>
                  <a:cubicBezTo>
                    <a:pt x="36" y="9"/>
                    <a:pt x="37" y="9"/>
                    <a:pt x="37" y="9"/>
                  </a:cubicBezTo>
                  <a:cubicBezTo>
                    <a:pt x="37" y="9"/>
                    <a:pt x="37" y="9"/>
                    <a:pt x="37" y="9"/>
                  </a:cubicBezTo>
                  <a:cubicBezTo>
                    <a:pt x="37" y="8"/>
                    <a:pt x="37" y="8"/>
                    <a:pt x="37" y="8"/>
                  </a:cubicBezTo>
                  <a:cubicBezTo>
                    <a:pt x="36" y="8"/>
                    <a:pt x="36" y="8"/>
                    <a:pt x="36" y="8"/>
                  </a:cubicBezTo>
                  <a:cubicBezTo>
                    <a:pt x="36" y="8"/>
                    <a:pt x="36" y="7"/>
                    <a:pt x="36" y="7"/>
                  </a:cubicBezTo>
                  <a:cubicBezTo>
                    <a:pt x="36" y="7"/>
                    <a:pt x="35" y="7"/>
                    <a:pt x="35" y="7"/>
                  </a:cubicBezTo>
                  <a:cubicBezTo>
                    <a:pt x="35" y="7"/>
                    <a:pt x="35" y="7"/>
                    <a:pt x="35" y="7"/>
                  </a:cubicBezTo>
                  <a:cubicBezTo>
                    <a:pt x="35" y="7"/>
                    <a:pt x="35" y="6"/>
                    <a:pt x="35" y="6"/>
                  </a:cubicBezTo>
                  <a:cubicBezTo>
                    <a:pt x="35" y="6"/>
                    <a:pt x="35" y="6"/>
                    <a:pt x="35" y="5"/>
                  </a:cubicBezTo>
                  <a:cubicBezTo>
                    <a:pt x="35" y="5"/>
                    <a:pt x="35" y="5"/>
                    <a:pt x="34" y="5"/>
                  </a:cubicBezTo>
                  <a:cubicBezTo>
                    <a:pt x="34" y="5"/>
                    <a:pt x="34" y="5"/>
                    <a:pt x="34" y="5"/>
                  </a:cubicBezTo>
                  <a:cubicBezTo>
                    <a:pt x="34" y="5"/>
                    <a:pt x="34" y="5"/>
                    <a:pt x="34" y="5"/>
                  </a:cubicBezTo>
                  <a:cubicBezTo>
                    <a:pt x="34" y="5"/>
                    <a:pt x="34" y="4"/>
                    <a:pt x="34" y="4"/>
                  </a:cubicBezTo>
                  <a:cubicBezTo>
                    <a:pt x="34" y="4"/>
                    <a:pt x="34" y="4"/>
                    <a:pt x="34" y="4"/>
                  </a:cubicBezTo>
                  <a:cubicBezTo>
                    <a:pt x="34" y="4"/>
                    <a:pt x="34" y="4"/>
                    <a:pt x="34" y="4"/>
                  </a:cubicBezTo>
                  <a:cubicBezTo>
                    <a:pt x="34" y="4"/>
                    <a:pt x="34" y="4"/>
                    <a:pt x="34" y="4"/>
                  </a:cubicBezTo>
                  <a:cubicBezTo>
                    <a:pt x="34" y="4"/>
                    <a:pt x="34" y="4"/>
                    <a:pt x="33" y="3"/>
                  </a:cubicBezTo>
                  <a:cubicBezTo>
                    <a:pt x="33" y="3"/>
                    <a:pt x="33" y="3"/>
                    <a:pt x="33" y="3"/>
                  </a:cubicBezTo>
                  <a:cubicBezTo>
                    <a:pt x="33" y="3"/>
                    <a:pt x="33" y="3"/>
                    <a:pt x="33" y="3"/>
                  </a:cubicBezTo>
                  <a:cubicBezTo>
                    <a:pt x="33" y="3"/>
                    <a:pt x="33" y="3"/>
                    <a:pt x="33" y="3"/>
                  </a:cubicBezTo>
                  <a:cubicBezTo>
                    <a:pt x="33" y="3"/>
                    <a:pt x="32" y="3"/>
                    <a:pt x="32" y="3"/>
                  </a:cubicBezTo>
                  <a:cubicBezTo>
                    <a:pt x="32" y="3"/>
                    <a:pt x="32" y="2"/>
                    <a:pt x="32" y="2"/>
                  </a:cubicBezTo>
                  <a:cubicBezTo>
                    <a:pt x="32" y="2"/>
                    <a:pt x="32" y="2"/>
                    <a:pt x="32" y="2"/>
                  </a:cubicBezTo>
                  <a:cubicBezTo>
                    <a:pt x="32" y="2"/>
                    <a:pt x="33" y="2"/>
                    <a:pt x="33" y="2"/>
                  </a:cubicBezTo>
                  <a:cubicBezTo>
                    <a:pt x="33" y="2"/>
                    <a:pt x="33" y="2"/>
                    <a:pt x="33" y="2"/>
                  </a:cubicBezTo>
                  <a:cubicBezTo>
                    <a:pt x="34" y="2"/>
                    <a:pt x="34" y="2"/>
                    <a:pt x="34" y="2"/>
                  </a:cubicBezTo>
                  <a:cubicBezTo>
                    <a:pt x="34" y="2"/>
                    <a:pt x="35" y="2"/>
                    <a:pt x="35" y="2"/>
                  </a:cubicBezTo>
                  <a:cubicBezTo>
                    <a:pt x="35" y="2"/>
                    <a:pt x="35" y="1"/>
                    <a:pt x="35" y="1"/>
                  </a:cubicBezTo>
                  <a:cubicBezTo>
                    <a:pt x="35" y="1"/>
                    <a:pt x="35" y="1"/>
                    <a:pt x="35" y="1"/>
                  </a:cubicBezTo>
                  <a:cubicBezTo>
                    <a:pt x="35" y="1"/>
                    <a:pt x="34" y="1"/>
                    <a:pt x="34" y="1"/>
                  </a:cubicBezTo>
                  <a:cubicBezTo>
                    <a:pt x="34" y="1"/>
                    <a:pt x="34" y="1"/>
                    <a:pt x="34" y="1"/>
                  </a:cubicBezTo>
                  <a:cubicBezTo>
                    <a:pt x="34" y="1"/>
                    <a:pt x="34" y="1"/>
                    <a:pt x="34" y="0"/>
                  </a:cubicBezTo>
                  <a:cubicBezTo>
                    <a:pt x="34" y="0"/>
                    <a:pt x="34" y="0"/>
                    <a:pt x="34" y="0"/>
                  </a:cubicBezTo>
                  <a:cubicBezTo>
                    <a:pt x="33" y="0"/>
                    <a:pt x="33" y="0"/>
                    <a:pt x="33" y="0"/>
                  </a:cubicBezTo>
                  <a:cubicBezTo>
                    <a:pt x="33" y="0"/>
                    <a:pt x="33" y="0"/>
                    <a:pt x="33" y="0"/>
                  </a:cubicBezTo>
                  <a:cubicBezTo>
                    <a:pt x="33" y="0"/>
                    <a:pt x="33" y="0"/>
                    <a:pt x="33" y="0"/>
                  </a:cubicBezTo>
                  <a:cubicBezTo>
                    <a:pt x="33" y="0"/>
                    <a:pt x="33" y="0"/>
                    <a:pt x="33" y="0"/>
                  </a:cubicBezTo>
                  <a:cubicBezTo>
                    <a:pt x="33" y="0"/>
                    <a:pt x="32" y="0"/>
                    <a:pt x="32" y="0"/>
                  </a:cubicBezTo>
                  <a:cubicBezTo>
                    <a:pt x="32" y="0"/>
                    <a:pt x="32" y="0"/>
                    <a:pt x="32" y="0"/>
                  </a:cubicBezTo>
                  <a:cubicBezTo>
                    <a:pt x="32" y="0"/>
                    <a:pt x="32" y="0"/>
                    <a:pt x="32" y="0"/>
                  </a:cubicBezTo>
                  <a:cubicBezTo>
                    <a:pt x="32" y="0"/>
                    <a:pt x="31" y="0"/>
                    <a:pt x="31" y="0"/>
                  </a:cubicBezTo>
                  <a:cubicBezTo>
                    <a:pt x="31" y="0"/>
                    <a:pt x="31" y="0"/>
                    <a:pt x="31" y="0"/>
                  </a:cubicBezTo>
                  <a:cubicBezTo>
                    <a:pt x="31" y="0"/>
                    <a:pt x="31" y="0"/>
                    <a:pt x="31" y="0"/>
                  </a:cubicBezTo>
                  <a:cubicBezTo>
                    <a:pt x="31" y="0"/>
                    <a:pt x="30" y="0"/>
                    <a:pt x="30" y="0"/>
                  </a:cubicBezTo>
                  <a:cubicBezTo>
                    <a:pt x="30" y="0"/>
                    <a:pt x="30" y="0"/>
                    <a:pt x="30" y="0"/>
                  </a:cubicBezTo>
                  <a:cubicBezTo>
                    <a:pt x="30" y="0"/>
                    <a:pt x="29" y="0"/>
                    <a:pt x="29" y="0"/>
                  </a:cubicBezTo>
                  <a:cubicBezTo>
                    <a:pt x="29" y="0"/>
                    <a:pt x="29" y="0"/>
                    <a:pt x="29" y="0"/>
                  </a:cubicBezTo>
                  <a:cubicBezTo>
                    <a:pt x="29" y="0"/>
                    <a:pt x="29" y="0"/>
                    <a:pt x="29" y="0"/>
                  </a:cubicBezTo>
                  <a:cubicBezTo>
                    <a:pt x="29" y="0"/>
                    <a:pt x="28" y="0"/>
                    <a:pt x="28" y="0"/>
                  </a:cubicBezTo>
                  <a:cubicBezTo>
                    <a:pt x="28" y="0"/>
                    <a:pt x="28" y="0"/>
                    <a:pt x="28" y="0"/>
                  </a:cubicBezTo>
                  <a:cubicBezTo>
                    <a:pt x="28" y="1"/>
                    <a:pt x="28" y="1"/>
                    <a:pt x="28" y="1"/>
                  </a:cubicBezTo>
                  <a:cubicBezTo>
                    <a:pt x="28" y="1"/>
                    <a:pt x="28" y="1"/>
                    <a:pt x="27" y="1"/>
                  </a:cubicBezTo>
                  <a:cubicBezTo>
                    <a:pt x="27" y="1"/>
                    <a:pt x="27" y="1"/>
                    <a:pt x="28" y="1"/>
                  </a:cubicBezTo>
                  <a:cubicBezTo>
                    <a:pt x="28" y="2"/>
                    <a:pt x="28" y="2"/>
                    <a:pt x="28" y="2"/>
                  </a:cubicBezTo>
                  <a:cubicBezTo>
                    <a:pt x="28" y="2"/>
                    <a:pt x="28" y="3"/>
                    <a:pt x="28" y="3"/>
                  </a:cubicBezTo>
                  <a:cubicBezTo>
                    <a:pt x="28" y="3"/>
                    <a:pt x="28" y="4"/>
                    <a:pt x="28" y="5"/>
                  </a:cubicBezTo>
                  <a:cubicBezTo>
                    <a:pt x="27" y="5"/>
                    <a:pt x="27" y="5"/>
                    <a:pt x="27" y="6"/>
                  </a:cubicBezTo>
                  <a:cubicBezTo>
                    <a:pt x="26" y="6"/>
                    <a:pt x="26" y="6"/>
                    <a:pt x="26" y="6"/>
                  </a:cubicBezTo>
                  <a:cubicBezTo>
                    <a:pt x="26" y="6"/>
                    <a:pt x="26" y="6"/>
                    <a:pt x="26" y="6"/>
                  </a:cubicBezTo>
                  <a:cubicBezTo>
                    <a:pt x="26" y="6"/>
                    <a:pt x="25" y="7"/>
                    <a:pt x="25" y="7"/>
                  </a:cubicBezTo>
                  <a:cubicBezTo>
                    <a:pt x="25" y="7"/>
                    <a:pt x="25" y="7"/>
                    <a:pt x="25" y="7"/>
                  </a:cubicBezTo>
                  <a:cubicBezTo>
                    <a:pt x="25" y="7"/>
                    <a:pt x="25" y="7"/>
                    <a:pt x="25" y="7"/>
                  </a:cubicBezTo>
                  <a:cubicBezTo>
                    <a:pt x="25" y="8"/>
                    <a:pt x="25" y="8"/>
                    <a:pt x="25" y="8"/>
                  </a:cubicBezTo>
                  <a:cubicBezTo>
                    <a:pt x="25" y="8"/>
                    <a:pt x="25" y="8"/>
                    <a:pt x="25" y="8"/>
                  </a:cubicBezTo>
                  <a:cubicBezTo>
                    <a:pt x="25" y="8"/>
                    <a:pt x="25" y="9"/>
                    <a:pt x="25" y="9"/>
                  </a:cubicBezTo>
                  <a:cubicBezTo>
                    <a:pt x="25" y="9"/>
                    <a:pt x="24" y="10"/>
                    <a:pt x="24" y="10"/>
                  </a:cubicBezTo>
                  <a:cubicBezTo>
                    <a:pt x="24" y="10"/>
                    <a:pt x="24" y="10"/>
                    <a:pt x="24" y="11"/>
                  </a:cubicBezTo>
                  <a:cubicBezTo>
                    <a:pt x="24" y="11"/>
                    <a:pt x="24" y="11"/>
                    <a:pt x="24" y="11"/>
                  </a:cubicBezTo>
                  <a:cubicBezTo>
                    <a:pt x="24" y="11"/>
                    <a:pt x="24" y="11"/>
                    <a:pt x="24" y="11"/>
                  </a:cubicBezTo>
                  <a:cubicBezTo>
                    <a:pt x="24" y="12"/>
                    <a:pt x="24" y="12"/>
                    <a:pt x="24" y="12"/>
                  </a:cubicBezTo>
                  <a:cubicBezTo>
                    <a:pt x="24" y="12"/>
                    <a:pt x="24" y="13"/>
                    <a:pt x="23" y="13"/>
                  </a:cubicBezTo>
                  <a:cubicBezTo>
                    <a:pt x="23" y="13"/>
                    <a:pt x="23" y="14"/>
                    <a:pt x="23" y="14"/>
                  </a:cubicBezTo>
                  <a:cubicBezTo>
                    <a:pt x="23" y="14"/>
                    <a:pt x="22" y="14"/>
                    <a:pt x="22" y="14"/>
                  </a:cubicBezTo>
                  <a:cubicBezTo>
                    <a:pt x="22" y="14"/>
                    <a:pt x="22" y="14"/>
                    <a:pt x="22" y="14"/>
                  </a:cubicBezTo>
                  <a:cubicBezTo>
                    <a:pt x="22" y="14"/>
                    <a:pt x="22" y="14"/>
                    <a:pt x="22" y="14"/>
                  </a:cubicBezTo>
                  <a:cubicBezTo>
                    <a:pt x="21" y="14"/>
                    <a:pt x="21" y="15"/>
                    <a:pt x="21" y="15"/>
                  </a:cubicBezTo>
                  <a:cubicBezTo>
                    <a:pt x="21" y="15"/>
                    <a:pt x="21" y="15"/>
                    <a:pt x="20" y="15"/>
                  </a:cubicBezTo>
                  <a:cubicBezTo>
                    <a:pt x="20" y="15"/>
                    <a:pt x="20" y="15"/>
                    <a:pt x="20" y="15"/>
                  </a:cubicBezTo>
                  <a:cubicBezTo>
                    <a:pt x="20" y="15"/>
                    <a:pt x="20" y="15"/>
                    <a:pt x="20" y="15"/>
                  </a:cubicBezTo>
                  <a:cubicBezTo>
                    <a:pt x="20" y="15"/>
                    <a:pt x="20" y="15"/>
                    <a:pt x="19" y="15"/>
                  </a:cubicBezTo>
                  <a:cubicBezTo>
                    <a:pt x="19" y="15"/>
                    <a:pt x="19" y="15"/>
                    <a:pt x="18" y="15"/>
                  </a:cubicBezTo>
                  <a:cubicBezTo>
                    <a:pt x="18" y="15"/>
                    <a:pt x="18" y="15"/>
                    <a:pt x="18" y="15"/>
                  </a:cubicBezTo>
                  <a:cubicBezTo>
                    <a:pt x="18" y="15"/>
                    <a:pt x="18" y="15"/>
                    <a:pt x="18" y="15"/>
                  </a:cubicBezTo>
                  <a:cubicBezTo>
                    <a:pt x="18" y="15"/>
                    <a:pt x="18" y="15"/>
                    <a:pt x="17" y="15"/>
                  </a:cubicBezTo>
                  <a:cubicBezTo>
                    <a:pt x="17" y="15"/>
                    <a:pt x="17" y="15"/>
                    <a:pt x="17" y="15"/>
                  </a:cubicBezTo>
                  <a:cubicBezTo>
                    <a:pt x="17" y="15"/>
                    <a:pt x="17" y="15"/>
                    <a:pt x="16" y="15"/>
                  </a:cubicBezTo>
                  <a:cubicBezTo>
                    <a:pt x="16" y="15"/>
                    <a:pt x="16" y="14"/>
                    <a:pt x="16" y="14"/>
                  </a:cubicBezTo>
                  <a:cubicBezTo>
                    <a:pt x="16" y="14"/>
                    <a:pt x="15" y="14"/>
                    <a:pt x="15" y="14"/>
                  </a:cubicBezTo>
                  <a:cubicBezTo>
                    <a:pt x="15" y="14"/>
                    <a:pt x="15" y="14"/>
                    <a:pt x="15" y="14"/>
                  </a:cubicBezTo>
                  <a:cubicBezTo>
                    <a:pt x="15" y="14"/>
                    <a:pt x="15" y="14"/>
                    <a:pt x="15" y="14"/>
                  </a:cubicBezTo>
                  <a:cubicBezTo>
                    <a:pt x="15" y="14"/>
                    <a:pt x="15" y="14"/>
                    <a:pt x="15" y="14"/>
                  </a:cubicBezTo>
                  <a:cubicBezTo>
                    <a:pt x="15" y="14"/>
                    <a:pt x="14" y="14"/>
                    <a:pt x="14" y="14"/>
                  </a:cubicBezTo>
                  <a:cubicBezTo>
                    <a:pt x="14" y="14"/>
                    <a:pt x="14" y="14"/>
                    <a:pt x="14" y="14"/>
                  </a:cubicBezTo>
                  <a:cubicBezTo>
                    <a:pt x="14" y="14"/>
                    <a:pt x="14" y="14"/>
                    <a:pt x="14" y="15"/>
                  </a:cubicBezTo>
                  <a:cubicBezTo>
                    <a:pt x="14" y="15"/>
                    <a:pt x="13" y="16"/>
                    <a:pt x="13" y="16"/>
                  </a:cubicBezTo>
                  <a:cubicBezTo>
                    <a:pt x="13" y="16"/>
                    <a:pt x="12" y="17"/>
                    <a:pt x="12" y="17"/>
                  </a:cubicBezTo>
                  <a:cubicBezTo>
                    <a:pt x="11" y="17"/>
                    <a:pt x="11" y="17"/>
                    <a:pt x="11" y="17"/>
                  </a:cubicBezTo>
                  <a:cubicBezTo>
                    <a:pt x="10" y="17"/>
                    <a:pt x="10" y="17"/>
                    <a:pt x="10" y="17"/>
                  </a:cubicBezTo>
                  <a:cubicBezTo>
                    <a:pt x="10" y="17"/>
                    <a:pt x="10" y="17"/>
                    <a:pt x="10" y="17"/>
                  </a:cubicBezTo>
                  <a:cubicBezTo>
                    <a:pt x="9" y="17"/>
                    <a:pt x="9" y="17"/>
                    <a:pt x="9" y="16"/>
                  </a:cubicBezTo>
                  <a:cubicBezTo>
                    <a:pt x="9" y="16"/>
                    <a:pt x="9" y="16"/>
                    <a:pt x="9" y="16"/>
                  </a:cubicBezTo>
                  <a:cubicBezTo>
                    <a:pt x="9" y="16"/>
                    <a:pt x="9" y="16"/>
                    <a:pt x="9" y="16"/>
                  </a:cubicBezTo>
                  <a:cubicBezTo>
                    <a:pt x="8" y="17"/>
                    <a:pt x="8" y="17"/>
                    <a:pt x="8" y="17"/>
                  </a:cubicBezTo>
                  <a:cubicBezTo>
                    <a:pt x="8" y="17"/>
                    <a:pt x="8" y="17"/>
                    <a:pt x="8" y="17"/>
                  </a:cubicBezTo>
                  <a:cubicBezTo>
                    <a:pt x="8" y="17"/>
                    <a:pt x="8" y="17"/>
                    <a:pt x="8" y="17"/>
                  </a:cubicBezTo>
                  <a:cubicBezTo>
                    <a:pt x="8" y="17"/>
                    <a:pt x="7" y="17"/>
                    <a:pt x="7" y="17"/>
                  </a:cubicBezTo>
                  <a:cubicBezTo>
                    <a:pt x="7" y="17"/>
                    <a:pt x="7" y="17"/>
                    <a:pt x="7" y="17"/>
                  </a:cubicBezTo>
                  <a:cubicBezTo>
                    <a:pt x="7" y="17"/>
                    <a:pt x="7" y="17"/>
                    <a:pt x="7" y="17"/>
                  </a:cubicBezTo>
                  <a:cubicBezTo>
                    <a:pt x="6" y="17"/>
                    <a:pt x="6" y="17"/>
                    <a:pt x="6" y="17"/>
                  </a:cubicBezTo>
                  <a:cubicBezTo>
                    <a:pt x="5" y="17"/>
                    <a:pt x="5" y="16"/>
                    <a:pt x="5" y="16"/>
                  </a:cubicBezTo>
                  <a:cubicBezTo>
                    <a:pt x="5" y="16"/>
                    <a:pt x="5" y="16"/>
                    <a:pt x="5" y="16"/>
                  </a:cubicBezTo>
                  <a:cubicBezTo>
                    <a:pt x="5" y="16"/>
                    <a:pt x="5" y="16"/>
                    <a:pt x="5" y="16"/>
                  </a:cubicBezTo>
                  <a:cubicBezTo>
                    <a:pt x="5" y="16"/>
                    <a:pt x="5" y="16"/>
                    <a:pt x="5" y="16"/>
                  </a:cubicBezTo>
                  <a:cubicBezTo>
                    <a:pt x="4" y="16"/>
                    <a:pt x="4" y="16"/>
                    <a:pt x="4" y="16"/>
                  </a:cubicBezTo>
                  <a:cubicBezTo>
                    <a:pt x="4" y="15"/>
                    <a:pt x="4" y="15"/>
                    <a:pt x="4" y="15"/>
                  </a:cubicBezTo>
                  <a:cubicBezTo>
                    <a:pt x="4" y="15"/>
                    <a:pt x="4" y="14"/>
                    <a:pt x="4" y="14"/>
                  </a:cubicBezTo>
                  <a:cubicBezTo>
                    <a:pt x="4" y="14"/>
                    <a:pt x="4" y="14"/>
                    <a:pt x="4" y="14"/>
                  </a:cubicBezTo>
                  <a:cubicBezTo>
                    <a:pt x="4" y="14"/>
                    <a:pt x="4" y="14"/>
                    <a:pt x="4" y="14"/>
                  </a:cubicBezTo>
                  <a:cubicBezTo>
                    <a:pt x="4" y="14"/>
                    <a:pt x="4" y="14"/>
                    <a:pt x="3" y="14"/>
                  </a:cubicBezTo>
                  <a:cubicBezTo>
                    <a:pt x="3" y="14"/>
                    <a:pt x="3" y="14"/>
                    <a:pt x="3" y="13"/>
                  </a:cubicBezTo>
                  <a:cubicBezTo>
                    <a:pt x="3" y="13"/>
                    <a:pt x="2" y="12"/>
                    <a:pt x="2" y="12"/>
                  </a:cubicBezTo>
                  <a:cubicBezTo>
                    <a:pt x="2" y="12"/>
                    <a:pt x="2" y="12"/>
                    <a:pt x="2" y="11"/>
                  </a:cubicBezTo>
                  <a:cubicBezTo>
                    <a:pt x="2" y="11"/>
                    <a:pt x="2" y="11"/>
                    <a:pt x="2" y="11"/>
                  </a:cubicBezTo>
                  <a:cubicBezTo>
                    <a:pt x="2" y="11"/>
                    <a:pt x="2" y="11"/>
                    <a:pt x="2" y="11"/>
                  </a:cubicBezTo>
                  <a:cubicBezTo>
                    <a:pt x="2" y="11"/>
                    <a:pt x="2" y="11"/>
                    <a:pt x="2" y="11"/>
                  </a:cubicBezTo>
                  <a:cubicBezTo>
                    <a:pt x="2" y="11"/>
                    <a:pt x="2" y="11"/>
                    <a:pt x="2" y="11"/>
                  </a:cubicBezTo>
                  <a:cubicBezTo>
                    <a:pt x="2" y="11"/>
                    <a:pt x="2" y="11"/>
                    <a:pt x="1" y="12"/>
                  </a:cubicBezTo>
                  <a:cubicBezTo>
                    <a:pt x="1" y="12"/>
                    <a:pt x="1" y="12"/>
                    <a:pt x="1" y="12"/>
                  </a:cubicBezTo>
                  <a:cubicBezTo>
                    <a:pt x="1" y="12"/>
                    <a:pt x="1" y="13"/>
                    <a:pt x="1" y="13"/>
                  </a:cubicBezTo>
                  <a:cubicBezTo>
                    <a:pt x="1" y="13"/>
                    <a:pt x="1" y="13"/>
                    <a:pt x="1" y="13"/>
                  </a:cubicBezTo>
                  <a:cubicBezTo>
                    <a:pt x="1" y="13"/>
                    <a:pt x="0" y="14"/>
                    <a:pt x="0" y="14"/>
                  </a:cubicBezTo>
                  <a:cubicBezTo>
                    <a:pt x="0" y="14"/>
                    <a:pt x="0" y="15"/>
                    <a:pt x="0" y="15"/>
                  </a:cubicBezTo>
                  <a:cubicBezTo>
                    <a:pt x="0" y="15"/>
                    <a:pt x="0" y="16"/>
                    <a:pt x="0" y="16"/>
                  </a:cubicBezTo>
                  <a:cubicBezTo>
                    <a:pt x="0" y="16"/>
                    <a:pt x="0" y="17"/>
                    <a:pt x="0" y="17"/>
                  </a:cubicBezTo>
                  <a:cubicBezTo>
                    <a:pt x="0" y="17"/>
                    <a:pt x="0" y="17"/>
                    <a:pt x="0" y="18"/>
                  </a:cubicBezTo>
                  <a:cubicBezTo>
                    <a:pt x="0" y="18"/>
                    <a:pt x="0" y="18"/>
                    <a:pt x="0" y="18"/>
                  </a:cubicBezTo>
                  <a:cubicBezTo>
                    <a:pt x="0" y="19"/>
                    <a:pt x="0" y="19"/>
                    <a:pt x="0" y="19"/>
                  </a:cubicBezTo>
                  <a:cubicBezTo>
                    <a:pt x="0" y="19"/>
                    <a:pt x="0" y="19"/>
                    <a:pt x="0" y="19"/>
                  </a:cubicBezTo>
                  <a:cubicBezTo>
                    <a:pt x="0" y="19"/>
                    <a:pt x="0" y="20"/>
                    <a:pt x="0" y="20"/>
                  </a:cubicBezTo>
                  <a:cubicBezTo>
                    <a:pt x="0" y="20"/>
                    <a:pt x="0" y="20"/>
                    <a:pt x="0" y="20"/>
                  </a:cubicBezTo>
                  <a:cubicBezTo>
                    <a:pt x="0" y="20"/>
                    <a:pt x="1" y="20"/>
                    <a:pt x="1" y="20"/>
                  </a:cubicBezTo>
                  <a:cubicBezTo>
                    <a:pt x="1" y="20"/>
                    <a:pt x="1" y="21"/>
                    <a:pt x="1" y="21"/>
                  </a:cubicBezTo>
                  <a:cubicBezTo>
                    <a:pt x="1" y="21"/>
                    <a:pt x="1" y="22"/>
                    <a:pt x="1" y="22"/>
                  </a:cubicBezTo>
                  <a:cubicBezTo>
                    <a:pt x="1" y="22"/>
                    <a:pt x="1" y="23"/>
                    <a:pt x="1" y="23"/>
                  </a:cubicBezTo>
                  <a:cubicBezTo>
                    <a:pt x="1" y="23"/>
                    <a:pt x="1" y="23"/>
                    <a:pt x="1" y="24"/>
                  </a:cubicBezTo>
                  <a:cubicBezTo>
                    <a:pt x="1" y="24"/>
                    <a:pt x="2" y="24"/>
                    <a:pt x="2" y="24"/>
                  </a:cubicBezTo>
                  <a:cubicBezTo>
                    <a:pt x="2" y="24"/>
                    <a:pt x="2" y="24"/>
                    <a:pt x="2" y="24"/>
                  </a:cubicBezTo>
                  <a:cubicBezTo>
                    <a:pt x="2" y="25"/>
                    <a:pt x="2" y="24"/>
                    <a:pt x="2" y="24"/>
                  </a:cubicBezTo>
                  <a:cubicBezTo>
                    <a:pt x="2" y="24"/>
                    <a:pt x="1" y="25"/>
                    <a:pt x="1" y="25"/>
                  </a:cubicBezTo>
                  <a:cubicBezTo>
                    <a:pt x="1" y="25"/>
                    <a:pt x="1" y="25"/>
                    <a:pt x="1" y="25"/>
                  </a:cubicBezTo>
                  <a:cubicBezTo>
                    <a:pt x="1" y="25"/>
                    <a:pt x="2" y="25"/>
                    <a:pt x="2" y="25"/>
                  </a:cubicBezTo>
                  <a:cubicBezTo>
                    <a:pt x="2" y="25"/>
                    <a:pt x="2" y="25"/>
                    <a:pt x="2" y="25"/>
                  </a:cubicBezTo>
                  <a:cubicBezTo>
                    <a:pt x="2" y="25"/>
                    <a:pt x="2" y="26"/>
                    <a:pt x="2" y="26"/>
                  </a:cubicBezTo>
                  <a:cubicBezTo>
                    <a:pt x="2" y="26"/>
                    <a:pt x="2" y="27"/>
                    <a:pt x="2" y="27"/>
                  </a:cubicBezTo>
                  <a:cubicBezTo>
                    <a:pt x="2" y="27"/>
                    <a:pt x="2" y="28"/>
                    <a:pt x="2" y="28"/>
                  </a:cubicBezTo>
                  <a:cubicBezTo>
                    <a:pt x="2" y="28"/>
                    <a:pt x="3" y="27"/>
                    <a:pt x="3" y="27"/>
                  </a:cubicBezTo>
                  <a:cubicBezTo>
                    <a:pt x="3" y="27"/>
                    <a:pt x="3" y="27"/>
                    <a:pt x="3" y="27"/>
                  </a:cubicBezTo>
                  <a:cubicBezTo>
                    <a:pt x="3" y="27"/>
                    <a:pt x="3" y="26"/>
                    <a:pt x="3" y="26"/>
                  </a:cubicBezTo>
                  <a:cubicBezTo>
                    <a:pt x="3" y="26"/>
                    <a:pt x="3" y="26"/>
                    <a:pt x="3" y="26"/>
                  </a:cubicBezTo>
                  <a:cubicBezTo>
                    <a:pt x="4" y="26"/>
                    <a:pt x="4" y="26"/>
                    <a:pt x="4" y="26"/>
                  </a:cubicBezTo>
                  <a:cubicBezTo>
                    <a:pt x="4" y="26"/>
                    <a:pt x="4" y="27"/>
                    <a:pt x="4" y="27"/>
                  </a:cubicBezTo>
                  <a:cubicBezTo>
                    <a:pt x="4" y="27"/>
                    <a:pt x="5" y="27"/>
                    <a:pt x="5" y="27"/>
                  </a:cubicBezTo>
                  <a:cubicBezTo>
                    <a:pt x="5" y="27"/>
                    <a:pt x="5" y="28"/>
                    <a:pt x="5" y="28"/>
                  </a:cubicBezTo>
                  <a:cubicBezTo>
                    <a:pt x="5" y="28"/>
                    <a:pt x="4" y="28"/>
                    <a:pt x="4" y="28"/>
                  </a:cubicBezTo>
                  <a:cubicBezTo>
                    <a:pt x="4" y="29"/>
                    <a:pt x="4" y="29"/>
                    <a:pt x="4" y="29"/>
                  </a:cubicBezTo>
                  <a:cubicBezTo>
                    <a:pt x="4" y="29"/>
                    <a:pt x="4" y="30"/>
                    <a:pt x="4" y="30"/>
                  </a:cubicBezTo>
                  <a:cubicBezTo>
                    <a:pt x="4" y="30"/>
                    <a:pt x="4" y="31"/>
                    <a:pt x="4" y="31"/>
                  </a:cubicBezTo>
                  <a:cubicBezTo>
                    <a:pt x="4" y="31"/>
                    <a:pt x="5" y="32"/>
                    <a:pt x="5" y="32"/>
                  </a:cubicBezTo>
                  <a:cubicBezTo>
                    <a:pt x="5" y="32"/>
                    <a:pt x="5" y="33"/>
                    <a:pt x="5" y="33"/>
                  </a:cubicBezTo>
                  <a:cubicBezTo>
                    <a:pt x="5" y="33"/>
                    <a:pt x="4" y="34"/>
                    <a:pt x="4" y="34"/>
                  </a:cubicBezTo>
                  <a:cubicBezTo>
                    <a:pt x="4" y="34"/>
                    <a:pt x="4" y="35"/>
                    <a:pt x="4" y="35"/>
                  </a:cubicBezTo>
                  <a:cubicBezTo>
                    <a:pt x="5" y="35"/>
                    <a:pt x="5" y="36"/>
                    <a:pt x="5" y="36"/>
                  </a:cubicBezTo>
                  <a:cubicBezTo>
                    <a:pt x="5" y="36"/>
                    <a:pt x="5" y="35"/>
                    <a:pt x="6" y="35"/>
                  </a:cubicBezTo>
                  <a:cubicBezTo>
                    <a:pt x="6" y="36"/>
                    <a:pt x="6" y="36"/>
                    <a:pt x="6" y="36"/>
                  </a:cubicBezTo>
                  <a:cubicBezTo>
                    <a:pt x="7" y="36"/>
                    <a:pt x="7" y="36"/>
                    <a:pt x="7" y="36"/>
                  </a:cubicBezTo>
                  <a:cubicBezTo>
                    <a:pt x="7" y="36"/>
                    <a:pt x="7" y="36"/>
                    <a:pt x="7" y="36"/>
                  </a:cubicBezTo>
                  <a:cubicBezTo>
                    <a:pt x="8" y="36"/>
                    <a:pt x="8" y="36"/>
                    <a:pt x="8" y="36"/>
                  </a:cubicBezTo>
                  <a:cubicBezTo>
                    <a:pt x="8" y="37"/>
                    <a:pt x="8" y="37"/>
                    <a:pt x="8" y="37"/>
                  </a:cubicBezTo>
                  <a:cubicBezTo>
                    <a:pt x="9" y="37"/>
                    <a:pt x="9" y="36"/>
                    <a:pt x="9" y="36"/>
                  </a:cubicBezTo>
                  <a:cubicBezTo>
                    <a:pt x="9" y="36"/>
                    <a:pt x="10" y="36"/>
                    <a:pt x="10" y="36"/>
                  </a:cubicBezTo>
                  <a:cubicBezTo>
                    <a:pt x="10" y="36"/>
                    <a:pt x="10" y="36"/>
                    <a:pt x="10" y="36"/>
                  </a:cubicBezTo>
                  <a:cubicBezTo>
                    <a:pt x="11" y="36"/>
                    <a:pt x="11" y="36"/>
                    <a:pt x="11" y="36"/>
                  </a:cubicBezTo>
                  <a:cubicBezTo>
                    <a:pt x="11" y="36"/>
                    <a:pt x="11" y="36"/>
                    <a:pt x="11" y="36"/>
                  </a:cubicBezTo>
                  <a:cubicBezTo>
                    <a:pt x="11" y="37"/>
                    <a:pt x="11" y="37"/>
                    <a:pt x="11" y="37"/>
                  </a:cubicBezTo>
                  <a:cubicBezTo>
                    <a:pt x="11" y="37"/>
                    <a:pt x="11" y="38"/>
                    <a:pt x="11" y="38"/>
                  </a:cubicBezTo>
                  <a:cubicBezTo>
                    <a:pt x="12" y="38"/>
                    <a:pt x="12" y="38"/>
                    <a:pt x="12" y="38"/>
                  </a:cubicBezTo>
                  <a:cubicBezTo>
                    <a:pt x="12" y="38"/>
                    <a:pt x="12" y="38"/>
                    <a:pt x="12" y="38"/>
                  </a:cubicBezTo>
                  <a:cubicBezTo>
                    <a:pt x="13" y="38"/>
                    <a:pt x="13" y="38"/>
                    <a:pt x="13" y="38"/>
                  </a:cubicBezTo>
                  <a:cubicBezTo>
                    <a:pt x="13" y="38"/>
                    <a:pt x="13" y="38"/>
                    <a:pt x="13" y="38"/>
                  </a:cubicBezTo>
                  <a:cubicBezTo>
                    <a:pt x="14" y="38"/>
                    <a:pt x="14" y="38"/>
                    <a:pt x="14" y="38"/>
                  </a:cubicBezTo>
                  <a:cubicBezTo>
                    <a:pt x="14" y="38"/>
                    <a:pt x="15" y="38"/>
                    <a:pt x="15" y="38"/>
                  </a:cubicBezTo>
                  <a:cubicBezTo>
                    <a:pt x="15" y="38"/>
                    <a:pt x="15" y="38"/>
                    <a:pt x="15" y="38"/>
                  </a:cubicBezTo>
                  <a:cubicBezTo>
                    <a:pt x="15" y="38"/>
                    <a:pt x="16" y="38"/>
                    <a:pt x="16" y="37"/>
                  </a:cubicBezTo>
                  <a:cubicBezTo>
                    <a:pt x="16" y="37"/>
                    <a:pt x="16" y="37"/>
                    <a:pt x="16" y="37"/>
                  </a:cubicBezTo>
                  <a:cubicBezTo>
                    <a:pt x="16" y="37"/>
                    <a:pt x="16" y="36"/>
                    <a:pt x="16" y="36"/>
                  </a:cubicBezTo>
                  <a:cubicBezTo>
                    <a:pt x="16" y="36"/>
                    <a:pt x="17" y="36"/>
                    <a:pt x="17" y="36"/>
                  </a:cubicBezTo>
                  <a:cubicBezTo>
                    <a:pt x="17" y="36"/>
                    <a:pt x="17" y="36"/>
                    <a:pt x="17" y="37"/>
                  </a:cubicBezTo>
                  <a:cubicBezTo>
                    <a:pt x="17" y="37"/>
                    <a:pt x="17" y="37"/>
                    <a:pt x="17" y="37"/>
                  </a:cubicBezTo>
                  <a:cubicBezTo>
                    <a:pt x="17" y="37"/>
                    <a:pt x="18" y="37"/>
                    <a:pt x="18" y="37"/>
                  </a:cubicBezTo>
                  <a:cubicBezTo>
                    <a:pt x="18" y="37"/>
                    <a:pt x="18" y="37"/>
                    <a:pt x="18" y="38"/>
                  </a:cubicBezTo>
                  <a:cubicBezTo>
                    <a:pt x="18" y="38"/>
                    <a:pt x="18" y="38"/>
                    <a:pt x="18" y="38"/>
                  </a:cubicBezTo>
                  <a:cubicBezTo>
                    <a:pt x="19" y="38"/>
                    <a:pt x="19" y="39"/>
                    <a:pt x="19" y="39"/>
                  </a:cubicBezTo>
                  <a:cubicBezTo>
                    <a:pt x="19" y="39"/>
                    <a:pt x="20" y="38"/>
                    <a:pt x="20" y="38"/>
                  </a:cubicBezTo>
                  <a:cubicBezTo>
                    <a:pt x="20" y="38"/>
                    <a:pt x="20" y="38"/>
                    <a:pt x="20" y="38"/>
                  </a:cubicBezTo>
                  <a:cubicBezTo>
                    <a:pt x="20" y="38"/>
                    <a:pt x="21" y="38"/>
                    <a:pt x="21" y="38"/>
                  </a:cubicBezTo>
                  <a:cubicBezTo>
                    <a:pt x="21" y="38"/>
                    <a:pt x="21" y="38"/>
                    <a:pt x="21" y="39"/>
                  </a:cubicBezTo>
                  <a:cubicBezTo>
                    <a:pt x="21" y="39"/>
                    <a:pt x="22" y="39"/>
                    <a:pt x="22" y="39"/>
                  </a:cubicBezTo>
                  <a:cubicBezTo>
                    <a:pt x="22" y="39"/>
                    <a:pt x="22" y="38"/>
                    <a:pt x="22" y="38"/>
                  </a:cubicBezTo>
                  <a:cubicBezTo>
                    <a:pt x="22" y="38"/>
                    <a:pt x="22" y="38"/>
                    <a:pt x="22" y="38"/>
                  </a:cubicBezTo>
                  <a:cubicBezTo>
                    <a:pt x="22" y="38"/>
                    <a:pt x="22" y="38"/>
                    <a:pt x="22" y="38"/>
                  </a:cubicBezTo>
                  <a:cubicBezTo>
                    <a:pt x="23" y="38"/>
                    <a:pt x="22" y="38"/>
                    <a:pt x="22" y="38"/>
                  </a:cubicBezTo>
                  <a:cubicBezTo>
                    <a:pt x="22" y="39"/>
                    <a:pt x="22" y="39"/>
                    <a:pt x="22" y="39"/>
                  </a:cubicBezTo>
                  <a:cubicBezTo>
                    <a:pt x="22" y="39"/>
                    <a:pt x="22" y="40"/>
                    <a:pt x="22" y="40"/>
                  </a:cubicBezTo>
                  <a:cubicBezTo>
                    <a:pt x="22" y="40"/>
                    <a:pt x="22" y="41"/>
                    <a:pt x="22" y="41"/>
                  </a:cubicBezTo>
                  <a:cubicBezTo>
                    <a:pt x="22" y="41"/>
                    <a:pt x="22" y="41"/>
                    <a:pt x="22" y="41"/>
                  </a:cubicBezTo>
                  <a:cubicBezTo>
                    <a:pt x="22" y="42"/>
                    <a:pt x="22" y="42"/>
                    <a:pt x="22" y="42"/>
                  </a:cubicBezTo>
                  <a:cubicBezTo>
                    <a:pt x="22" y="42"/>
                    <a:pt x="23" y="42"/>
                    <a:pt x="23" y="42"/>
                  </a:cubicBezTo>
                  <a:cubicBezTo>
                    <a:pt x="23" y="42"/>
                    <a:pt x="23" y="42"/>
                    <a:pt x="24" y="42"/>
                  </a:cubicBezTo>
                  <a:cubicBezTo>
                    <a:pt x="24" y="42"/>
                    <a:pt x="24" y="42"/>
                    <a:pt x="24" y="42"/>
                  </a:cubicBezTo>
                  <a:cubicBezTo>
                    <a:pt x="24" y="42"/>
                    <a:pt x="24" y="42"/>
                    <a:pt x="24" y="41"/>
                  </a:cubicBezTo>
                  <a:cubicBezTo>
                    <a:pt x="24" y="41"/>
                    <a:pt x="25" y="41"/>
                    <a:pt x="25" y="41"/>
                  </a:cubicBezTo>
                  <a:cubicBezTo>
                    <a:pt x="25" y="41"/>
                    <a:pt x="25" y="41"/>
                    <a:pt x="26" y="41"/>
                  </a:cubicBezTo>
                  <a:cubicBezTo>
                    <a:pt x="26" y="41"/>
                    <a:pt x="26" y="41"/>
                    <a:pt x="26" y="41"/>
                  </a:cubicBezTo>
                  <a:cubicBezTo>
                    <a:pt x="26" y="41"/>
                    <a:pt x="27" y="40"/>
                    <a:pt x="27" y="40"/>
                  </a:cubicBezTo>
                  <a:cubicBezTo>
                    <a:pt x="27" y="40"/>
                    <a:pt x="27" y="40"/>
                    <a:pt x="27" y="40"/>
                  </a:cubicBezTo>
                  <a:cubicBezTo>
                    <a:pt x="27" y="40"/>
                    <a:pt x="27" y="39"/>
                    <a:pt x="27" y="39"/>
                  </a:cubicBezTo>
                  <a:cubicBezTo>
                    <a:pt x="28" y="39"/>
                    <a:pt x="28" y="39"/>
                    <a:pt x="28" y="39"/>
                  </a:cubicBezTo>
                  <a:cubicBezTo>
                    <a:pt x="28" y="39"/>
                    <a:pt x="28" y="38"/>
                    <a:pt x="28" y="38"/>
                  </a:cubicBezTo>
                  <a:cubicBezTo>
                    <a:pt x="28" y="38"/>
                    <a:pt x="29" y="38"/>
                    <a:pt x="29" y="38"/>
                  </a:cubicBezTo>
                  <a:cubicBezTo>
                    <a:pt x="29" y="38"/>
                    <a:pt x="29" y="37"/>
                    <a:pt x="29" y="37"/>
                  </a:cubicBezTo>
                  <a:cubicBezTo>
                    <a:pt x="29" y="37"/>
                    <a:pt x="29" y="37"/>
                    <a:pt x="29" y="36"/>
                  </a:cubicBezTo>
                  <a:cubicBezTo>
                    <a:pt x="29" y="36"/>
                    <a:pt x="29" y="36"/>
                    <a:pt x="29" y="36"/>
                  </a:cubicBezTo>
                  <a:cubicBezTo>
                    <a:pt x="29" y="36"/>
                    <a:pt x="29" y="36"/>
                    <a:pt x="30" y="36"/>
                  </a:cubicBezTo>
                  <a:cubicBezTo>
                    <a:pt x="30" y="36"/>
                    <a:pt x="30" y="36"/>
                    <a:pt x="30" y="36"/>
                  </a:cubicBezTo>
                  <a:cubicBezTo>
                    <a:pt x="30" y="35"/>
                    <a:pt x="30" y="35"/>
                    <a:pt x="30" y="35"/>
                  </a:cubicBezTo>
                  <a:cubicBezTo>
                    <a:pt x="30" y="35"/>
                    <a:pt x="29" y="35"/>
                    <a:pt x="29" y="35"/>
                  </a:cubicBezTo>
                  <a:cubicBezTo>
                    <a:pt x="29" y="34"/>
                    <a:pt x="30" y="34"/>
                    <a:pt x="30" y="34"/>
                  </a:cubicBezTo>
                  <a:cubicBezTo>
                    <a:pt x="30" y="34"/>
                    <a:pt x="30" y="34"/>
                    <a:pt x="30" y="34"/>
                  </a:cubicBezTo>
                  <a:cubicBezTo>
                    <a:pt x="30" y="34"/>
                    <a:pt x="30" y="34"/>
                    <a:pt x="30" y="34"/>
                  </a:cubicBezTo>
                  <a:cubicBezTo>
                    <a:pt x="30" y="34"/>
                    <a:pt x="30" y="33"/>
                    <a:pt x="31" y="33"/>
                  </a:cubicBezTo>
                  <a:cubicBezTo>
                    <a:pt x="31" y="33"/>
                    <a:pt x="31" y="32"/>
                    <a:pt x="31" y="32"/>
                  </a:cubicBezTo>
                  <a:cubicBezTo>
                    <a:pt x="31" y="32"/>
                    <a:pt x="30" y="32"/>
                    <a:pt x="30" y="32"/>
                  </a:cubicBezTo>
                  <a:cubicBezTo>
                    <a:pt x="30" y="32"/>
                    <a:pt x="30" y="32"/>
                    <a:pt x="30" y="32"/>
                  </a:cubicBezTo>
                  <a:cubicBezTo>
                    <a:pt x="30" y="32"/>
                    <a:pt x="30" y="32"/>
                    <a:pt x="29" y="32"/>
                  </a:cubicBezTo>
                  <a:cubicBezTo>
                    <a:pt x="29" y="32"/>
                    <a:pt x="29" y="32"/>
                    <a:pt x="29" y="32"/>
                  </a:cubicBezTo>
                  <a:cubicBezTo>
                    <a:pt x="30" y="31"/>
                    <a:pt x="30" y="31"/>
                    <a:pt x="30" y="31"/>
                  </a:cubicBezTo>
                  <a:cubicBezTo>
                    <a:pt x="30" y="31"/>
                    <a:pt x="30" y="31"/>
                    <a:pt x="30" y="31"/>
                  </a:cubicBezTo>
                  <a:cubicBezTo>
                    <a:pt x="30" y="31"/>
                    <a:pt x="30" y="31"/>
                    <a:pt x="30" y="30"/>
                  </a:cubicBezTo>
                  <a:cubicBezTo>
                    <a:pt x="30" y="30"/>
                    <a:pt x="30" y="30"/>
                    <a:pt x="30" y="30"/>
                  </a:cubicBezTo>
                  <a:cubicBezTo>
                    <a:pt x="30" y="30"/>
                    <a:pt x="30" y="30"/>
                    <a:pt x="30" y="30"/>
                  </a:cubicBezTo>
                  <a:cubicBezTo>
                    <a:pt x="30" y="30"/>
                    <a:pt x="30" y="30"/>
                    <a:pt x="30" y="30"/>
                  </a:cubicBezTo>
                  <a:cubicBezTo>
                    <a:pt x="30" y="29"/>
                    <a:pt x="30" y="29"/>
                    <a:pt x="30" y="29"/>
                  </a:cubicBezTo>
                  <a:cubicBezTo>
                    <a:pt x="30" y="29"/>
                    <a:pt x="30" y="29"/>
                    <a:pt x="30" y="29"/>
                  </a:cubicBezTo>
                  <a:cubicBezTo>
                    <a:pt x="31" y="29"/>
                    <a:pt x="31" y="29"/>
                    <a:pt x="31" y="29"/>
                  </a:cubicBezTo>
                  <a:cubicBezTo>
                    <a:pt x="31" y="29"/>
                    <a:pt x="31" y="28"/>
                    <a:pt x="31" y="28"/>
                  </a:cubicBezTo>
                  <a:cubicBezTo>
                    <a:pt x="31" y="28"/>
                    <a:pt x="31" y="28"/>
                    <a:pt x="31" y="28"/>
                  </a:cubicBezTo>
                  <a:cubicBezTo>
                    <a:pt x="31" y="28"/>
                    <a:pt x="31" y="27"/>
                    <a:pt x="31" y="27"/>
                  </a:cubicBezTo>
                  <a:cubicBezTo>
                    <a:pt x="31" y="27"/>
                    <a:pt x="32" y="27"/>
                    <a:pt x="32" y="27"/>
                  </a:cubicBezTo>
                  <a:cubicBezTo>
                    <a:pt x="32" y="27"/>
                    <a:pt x="32" y="27"/>
                    <a:pt x="32" y="26"/>
                  </a:cubicBezTo>
                  <a:cubicBezTo>
                    <a:pt x="33" y="26"/>
                    <a:pt x="33" y="26"/>
                    <a:pt x="33" y="26"/>
                  </a:cubicBezTo>
                  <a:cubicBezTo>
                    <a:pt x="33" y="26"/>
                    <a:pt x="33" y="26"/>
                    <a:pt x="33" y="26"/>
                  </a:cubicBezTo>
                  <a:cubicBezTo>
                    <a:pt x="33" y="26"/>
                    <a:pt x="33" y="25"/>
                    <a:pt x="33" y="25"/>
                  </a:cubicBezTo>
                  <a:cubicBezTo>
                    <a:pt x="33" y="25"/>
                    <a:pt x="33" y="25"/>
                    <a:pt x="33" y="25"/>
                  </a:cubicBezTo>
                  <a:cubicBezTo>
                    <a:pt x="34" y="25"/>
                    <a:pt x="34" y="26"/>
                    <a:pt x="34" y="26"/>
                  </a:cubicBezTo>
                  <a:cubicBezTo>
                    <a:pt x="34" y="26"/>
                    <a:pt x="34" y="26"/>
                    <a:pt x="34" y="26"/>
                  </a:cubicBezTo>
                  <a:cubicBezTo>
                    <a:pt x="34" y="26"/>
                    <a:pt x="35" y="26"/>
                    <a:pt x="35" y="25"/>
                  </a:cubicBezTo>
                  <a:cubicBezTo>
                    <a:pt x="35" y="25"/>
                    <a:pt x="35" y="25"/>
                    <a:pt x="35" y="25"/>
                  </a:cubicBezTo>
                  <a:cubicBezTo>
                    <a:pt x="35" y="25"/>
                    <a:pt x="35" y="25"/>
                    <a:pt x="35" y="25"/>
                  </a:cubicBezTo>
                  <a:cubicBezTo>
                    <a:pt x="35" y="24"/>
                    <a:pt x="35" y="24"/>
                    <a:pt x="35" y="24"/>
                  </a:cubicBezTo>
                  <a:cubicBezTo>
                    <a:pt x="35" y="24"/>
                    <a:pt x="35" y="24"/>
                    <a:pt x="35" y="24"/>
                  </a:cubicBezTo>
                  <a:cubicBezTo>
                    <a:pt x="35" y="24"/>
                    <a:pt x="35" y="24"/>
                    <a:pt x="35" y="24"/>
                  </a:cubicBezTo>
                  <a:cubicBezTo>
                    <a:pt x="35" y="24"/>
                    <a:pt x="34" y="24"/>
                    <a:pt x="34" y="24"/>
                  </a:cubicBezTo>
                  <a:cubicBezTo>
                    <a:pt x="34" y="24"/>
                    <a:pt x="34" y="24"/>
                    <a:pt x="34" y="24"/>
                  </a:cubicBezTo>
                  <a:cubicBezTo>
                    <a:pt x="34" y="24"/>
                    <a:pt x="34" y="24"/>
                    <a:pt x="34" y="24"/>
                  </a:cubicBezTo>
                  <a:cubicBezTo>
                    <a:pt x="34" y="24"/>
                    <a:pt x="34" y="24"/>
                    <a:pt x="34" y="24"/>
                  </a:cubicBezTo>
                  <a:cubicBezTo>
                    <a:pt x="34" y="24"/>
                    <a:pt x="34" y="24"/>
                    <a:pt x="34" y="24"/>
                  </a:cubicBezTo>
                  <a:cubicBezTo>
                    <a:pt x="34" y="24"/>
                    <a:pt x="34" y="24"/>
                    <a:pt x="34" y="24"/>
                  </a:cubicBezTo>
                  <a:cubicBezTo>
                    <a:pt x="34" y="24"/>
                    <a:pt x="34" y="24"/>
                    <a:pt x="34" y="23"/>
                  </a:cubicBezTo>
                  <a:cubicBezTo>
                    <a:pt x="34" y="23"/>
                    <a:pt x="34" y="23"/>
                    <a:pt x="34" y="23"/>
                  </a:cubicBezTo>
                  <a:cubicBezTo>
                    <a:pt x="34" y="23"/>
                    <a:pt x="34" y="22"/>
                    <a:pt x="34" y="22"/>
                  </a:cubicBezTo>
                  <a:cubicBezTo>
                    <a:pt x="34" y="22"/>
                    <a:pt x="35" y="22"/>
                    <a:pt x="35" y="21"/>
                  </a:cubicBezTo>
                  <a:cubicBezTo>
                    <a:pt x="35" y="21"/>
                    <a:pt x="34" y="21"/>
                    <a:pt x="34" y="21"/>
                  </a:cubicBezTo>
                  <a:cubicBezTo>
                    <a:pt x="34" y="21"/>
                    <a:pt x="34" y="20"/>
                    <a:pt x="35" y="20"/>
                  </a:cubicBezTo>
                  <a:cubicBezTo>
                    <a:pt x="35" y="20"/>
                    <a:pt x="35" y="19"/>
                    <a:pt x="35" y="19"/>
                  </a:cubicBezTo>
                  <a:cubicBezTo>
                    <a:pt x="35" y="19"/>
                    <a:pt x="35" y="19"/>
                    <a:pt x="35" y="19"/>
                  </a:cubicBezTo>
                  <a:cubicBezTo>
                    <a:pt x="35" y="18"/>
                    <a:pt x="35" y="18"/>
                    <a:pt x="35" y="18"/>
                  </a:cubicBezTo>
                  <a:cubicBezTo>
                    <a:pt x="35" y="18"/>
                    <a:pt x="35" y="17"/>
                    <a:pt x="35" y="17"/>
                  </a:cubicBezTo>
                  <a:cubicBezTo>
                    <a:pt x="36" y="17"/>
                    <a:pt x="36" y="17"/>
                    <a:pt x="36" y="17"/>
                  </a:cubicBezTo>
                  <a:cubicBezTo>
                    <a:pt x="36" y="17"/>
                    <a:pt x="36" y="17"/>
                    <a:pt x="36" y="17"/>
                  </a:cubicBezTo>
                  <a:cubicBezTo>
                    <a:pt x="36" y="17"/>
                    <a:pt x="36" y="16"/>
                    <a:pt x="36" y="16"/>
                  </a:cubicBezTo>
                  <a:cubicBezTo>
                    <a:pt x="36" y="16"/>
                    <a:pt x="36" y="16"/>
                    <a:pt x="36" y="16"/>
                  </a:cubicBezTo>
                  <a:cubicBezTo>
                    <a:pt x="36" y="16"/>
                    <a:pt x="37" y="16"/>
                    <a:pt x="37" y="16"/>
                  </a:cubicBezTo>
                  <a:cubicBezTo>
                    <a:pt x="37" y="16"/>
                    <a:pt x="37" y="16"/>
                    <a:pt x="37" y="16"/>
                  </a:cubicBezTo>
                  <a:cubicBezTo>
                    <a:pt x="37" y="17"/>
                    <a:pt x="38" y="17"/>
                    <a:pt x="38" y="17"/>
                  </a:cubicBezTo>
                  <a:cubicBezTo>
                    <a:pt x="38" y="17"/>
                    <a:pt x="38" y="17"/>
                    <a:pt x="39" y="17"/>
                  </a:cubicBezTo>
                  <a:cubicBezTo>
                    <a:pt x="39" y="17"/>
                    <a:pt x="39" y="17"/>
                    <a:pt x="40" y="17"/>
                  </a:cubicBezTo>
                  <a:cubicBezTo>
                    <a:pt x="40" y="17"/>
                    <a:pt x="40" y="16"/>
                    <a:pt x="40" y="16"/>
                  </a:cubicBezTo>
                  <a:cubicBezTo>
                    <a:pt x="40" y="16"/>
                    <a:pt x="40" y="15"/>
                    <a:pt x="40" y="15"/>
                  </a:cubicBezTo>
                  <a:cubicBezTo>
                    <a:pt x="40" y="15"/>
                    <a:pt x="39" y="15"/>
                    <a:pt x="39" y="15"/>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id-ID" sz="2400"/>
            </a:p>
          </p:txBody>
        </p:sp>
      </p:grpSp>
      <p:sp>
        <p:nvSpPr>
          <p:cNvPr id="196" name="Rectangle 195">
            <a:extLst>
              <a:ext uri="{FF2B5EF4-FFF2-40B4-BE49-F238E27FC236}">
                <a16:creationId xmlns:a16="http://schemas.microsoft.com/office/drawing/2014/main" id="{A9E9D142-C2E7-4E06-BDFF-1699DE63C2A7}"/>
              </a:ext>
            </a:extLst>
          </p:cNvPr>
          <p:cNvSpPr/>
          <p:nvPr/>
        </p:nvSpPr>
        <p:spPr>
          <a:xfrm>
            <a:off x="6869796" y="701408"/>
            <a:ext cx="4022255" cy="1200329"/>
          </a:xfrm>
          <a:prstGeom prst="rect">
            <a:avLst/>
          </a:prstGeom>
        </p:spPr>
        <p:txBody>
          <a:bodyPr wrap="none">
            <a:spAutoFit/>
          </a:bodyPr>
          <a:lstStyle/>
          <a:p>
            <a:r>
              <a:rPr lang="en-US" sz="3600" dirty="0">
                <a:solidFill>
                  <a:schemeClr val="tx1">
                    <a:lumMod val="75000"/>
                    <a:lumOff val="25000"/>
                  </a:schemeClr>
                </a:solidFill>
                <a:latin typeface="Montserrat" panose="00000500000000000000" pitchFamily="50" charset="0"/>
                <a:cs typeface="Lato" panose="020F0502020204030203" pitchFamily="34" charset="0"/>
              </a:rPr>
              <a:t>WORD</a:t>
            </a:r>
            <a:r>
              <a:rPr lang="id-ID" sz="3600" dirty="0">
                <a:solidFill>
                  <a:schemeClr val="tx1">
                    <a:lumMod val="75000"/>
                    <a:lumOff val="25000"/>
                  </a:schemeClr>
                </a:solidFill>
                <a:latin typeface="Montserrat" panose="00000500000000000000" pitchFamily="50" charset="0"/>
                <a:cs typeface="Lato" panose="020F0502020204030203" pitchFamily="34" charset="0"/>
              </a:rPr>
              <a:t> </a:t>
            </a:r>
            <a:r>
              <a:rPr lang="en-US" sz="3600" dirty="0">
                <a:solidFill>
                  <a:schemeClr val="tx1">
                    <a:lumMod val="75000"/>
                    <a:lumOff val="25000"/>
                  </a:schemeClr>
                </a:solidFill>
                <a:latin typeface="Montserrat" panose="00000500000000000000" pitchFamily="50" charset="0"/>
                <a:cs typeface="Lato" panose="020F0502020204030203" pitchFamily="34" charset="0"/>
              </a:rPr>
              <a:t>MAPS</a:t>
            </a:r>
          </a:p>
          <a:p>
            <a:r>
              <a:rPr lang="id-ID" sz="3600" dirty="0">
                <a:solidFill>
                  <a:schemeClr val="tx1">
                    <a:lumMod val="75000"/>
                    <a:lumOff val="25000"/>
                  </a:schemeClr>
                </a:solidFill>
                <a:latin typeface="Montserrat" panose="00000500000000000000" pitchFamily="50" charset="0"/>
                <a:cs typeface="Lato" panose="020F0502020204030203" pitchFamily="34" charset="0"/>
              </a:rPr>
              <a:t>YOUR BUSINESS</a:t>
            </a:r>
          </a:p>
        </p:txBody>
      </p:sp>
      <p:sp>
        <p:nvSpPr>
          <p:cNvPr id="197" name="TextBox 196">
            <a:extLst>
              <a:ext uri="{FF2B5EF4-FFF2-40B4-BE49-F238E27FC236}">
                <a16:creationId xmlns:a16="http://schemas.microsoft.com/office/drawing/2014/main" id="{5A475061-4D8D-4357-9387-5410AC9D282A}"/>
              </a:ext>
            </a:extLst>
          </p:cNvPr>
          <p:cNvSpPr txBox="1"/>
          <p:nvPr/>
        </p:nvSpPr>
        <p:spPr>
          <a:xfrm>
            <a:off x="6827997" y="1883192"/>
            <a:ext cx="3494867" cy="369332"/>
          </a:xfrm>
          <a:prstGeom prst="rect">
            <a:avLst/>
          </a:prstGeom>
          <a:noFill/>
        </p:spPr>
        <p:txBody>
          <a:bodyPr wrap="none" rtlCol="0">
            <a:spAutoFit/>
          </a:bodyPr>
          <a:lstStyle/>
          <a:p>
            <a:pPr algn="ctr"/>
            <a:r>
              <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Multipurpose Template Business</a:t>
            </a:r>
          </a:p>
        </p:txBody>
      </p:sp>
      <p:sp>
        <p:nvSpPr>
          <p:cNvPr id="198" name="Shape 621">
            <a:extLst>
              <a:ext uri="{FF2B5EF4-FFF2-40B4-BE49-F238E27FC236}">
                <a16:creationId xmlns:a16="http://schemas.microsoft.com/office/drawing/2014/main" id="{754F8EF2-4387-4122-9B85-A1DDBD5A5B9E}"/>
              </a:ext>
            </a:extLst>
          </p:cNvPr>
          <p:cNvSpPr/>
          <p:nvPr/>
        </p:nvSpPr>
        <p:spPr>
          <a:xfrm>
            <a:off x="7121451" y="2927613"/>
            <a:ext cx="662436" cy="662436"/>
          </a:xfrm>
          <a:prstGeom prst="ellipse">
            <a:avLst/>
          </a:prstGeom>
          <a:ln w="6350">
            <a:solidFill>
              <a:schemeClr val="accent1"/>
            </a:solidFill>
            <a:miter lim="400000"/>
          </a:ln>
        </p:spPr>
        <p:txBody>
          <a:bodyPr lIns="19050" tIns="19050" rIns="19050" bIns="19050" anchor="ctr"/>
          <a:lstStyle/>
          <a:p>
            <a:pPr>
              <a:lnSpc>
                <a:spcPct val="100000"/>
              </a:lnSpc>
              <a:defRPr sz="3200">
                <a:solidFill>
                  <a:srgbClr val="FFFFFF"/>
                </a:solidFill>
                <a:latin typeface="Helvetica Light"/>
                <a:ea typeface="Helvetica Light"/>
                <a:cs typeface="Helvetica Light"/>
                <a:sym typeface="Helvetica Light"/>
              </a:defRPr>
            </a:pPr>
            <a:endParaRPr sz="1600"/>
          </a:p>
        </p:txBody>
      </p:sp>
      <p:sp>
        <p:nvSpPr>
          <p:cNvPr id="199" name="Shape 623">
            <a:extLst>
              <a:ext uri="{FF2B5EF4-FFF2-40B4-BE49-F238E27FC236}">
                <a16:creationId xmlns:a16="http://schemas.microsoft.com/office/drawing/2014/main" id="{004BFCB9-AFC0-43F5-BBBC-FF074D481908}"/>
              </a:ext>
            </a:extLst>
          </p:cNvPr>
          <p:cNvSpPr/>
          <p:nvPr/>
        </p:nvSpPr>
        <p:spPr>
          <a:xfrm>
            <a:off x="9630072" y="2927613"/>
            <a:ext cx="662436" cy="662436"/>
          </a:xfrm>
          <a:prstGeom prst="ellipse">
            <a:avLst/>
          </a:prstGeom>
          <a:ln w="6350">
            <a:solidFill>
              <a:schemeClr val="accent1"/>
            </a:solidFill>
            <a:miter lim="400000"/>
          </a:ln>
        </p:spPr>
        <p:txBody>
          <a:bodyPr lIns="19050" tIns="19050" rIns="19050" bIns="19050" anchor="ctr"/>
          <a:lstStyle/>
          <a:p>
            <a:pPr>
              <a:lnSpc>
                <a:spcPct val="100000"/>
              </a:lnSpc>
              <a:defRPr sz="3200">
                <a:solidFill>
                  <a:srgbClr val="FFFFFF"/>
                </a:solidFill>
                <a:latin typeface="Helvetica Light"/>
                <a:ea typeface="Helvetica Light"/>
                <a:cs typeface="Helvetica Light"/>
                <a:sym typeface="Helvetica Light"/>
              </a:defRPr>
            </a:pPr>
            <a:endParaRPr sz="1600"/>
          </a:p>
        </p:txBody>
      </p:sp>
      <p:grpSp>
        <p:nvGrpSpPr>
          <p:cNvPr id="200" name="Group 199">
            <a:extLst>
              <a:ext uri="{FF2B5EF4-FFF2-40B4-BE49-F238E27FC236}">
                <a16:creationId xmlns:a16="http://schemas.microsoft.com/office/drawing/2014/main" id="{93710337-0FCB-4DAB-B9BE-885ACC6FFA8A}"/>
              </a:ext>
            </a:extLst>
          </p:cNvPr>
          <p:cNvGrpSpPr/>
          <p:nvPr/>
        </p:nvGrpSpPr>
        <p:grpSpPr>
          <a:xfrm>
            <a:off x="9781592" y="3090105"/>
            <a:ext cx="359396" cy="337279"/>
            <a:chOff x="3081338" y="1703388"/>
            <a:chExt cx="309563" cy="290513"/>
          </a:xfrm>
          <a:solidFill>
            <a:schemeClr val="accent1"/>
          </a:solidFill>
        </p:grpSpPr>
        <p:sp>
          <p:nvSpPr>
            <p:cNvPr id="201" name="Freeform 289">
              <a:extLst>
                <a:ext uri="{FF2B5EF4-FFF2-40B4-BE49-F238E27FC236}">
                  <a16:creationId xmlns:a16="http://schemas.microsoft.com/office/drawing/2014/main" id="{AB44A1C8-D289-4A0E-BF47-025E10327A14}"/>
                </a:ext>
              </a:extLst>
            </p:cNvPr>
            <p:cNvSpPr>
              <a:spLocks/>
            </p:cNvSpPr>
            <p:nvPr/>
          </p:nvSpPr>
          <p:spPr bwMode="auto">
            <a:xfrm>
              <a:off x="3154363" y="1703388"/>
              <a:ext cx="163513" cy="9525"/>
            </a:xfrm>
            <a:custGeom>
              <a:avLst/>
              <a:gdLst/>
              <a:ahLst/>
              <a:cxnLst>
                <a:cxn ang="0">
                  <a:pos x="70" y="4"/>
                </a:cxn>
                <a:cxn ang="0">
                  <a:pos x="72" y="2"/>
                </a:cxn>
                <a:cxn ang="0">
                  <a:pos x="70" y="0"/>
                </a:cxn>
                <a:cxn ang="0">
                  <a:pos x="2" y="0"/>
                </a:cxn>
                <a:cxn ang="0">
                  <a:pos x="0" y="2"/>
                </a:cxn>
                <a:cxn ang="0">
                  <a:pos x="2" y="4"/>
                </a:cxn>
                <a:cxn ang="0">
                  <a:pos x="70" y="4"/>
                </a:cxn>
              </a:cxnLst>
              <a:rect l="0" t="0" r="r" b="b"/>
              <a:pathLst>
                <a:path w="72" h="4">
                  <a:moveTo>
                    <a:pt x="70" y="4"/>
                  </a:moveTo>
                  <a:cubicBezTo>
                    <a:pt x="71" y="4"/>
                    <a:pt x="72" y="3"/>
                    <a:pt x="72" y="2"/>
                  </a:cubicBezTo>
                  <a:cubicBezTo>
                    <a:pt x="72" y="1"/>
                    <a:pt x="71" y="0"/>
                    <a:pt x="70" y="0"/>
                  </a:cubicBezTo>
                  <a:cubicBezTo>
                    <a:pt x="2" y="0"/>
                    <a:pt x="2" y="0"/>
                    <a:pt x="2" y="0"/>
                  </a:cubicBezTo>
                  <a:cubicBezTo>
                    <a:pt x="1" y="0"/>
                    <a:pt x="0" y="1"/>
                    <a:pt x="0" y="2"/>
                  </a:cubicBezTo>
                  <a:cubicBezTo>
                    <a:pt x="0" y="3"/>
                    <a:pt x="1" y="4"/>
                    <a:pt x="2" y="4"/>
                  </a:cubicBezTo>
                  <a:lnTo>
                    <a:pt x="70" y="4"/>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02" name="Freeform 290">
              <a:extLst>
                <a:ext uri="{FF2B5EF4-FFF2-40B4-BE49-F238E27FC236}">
                  <a16:creationId xmlns:a16="http://schemas.microsoft.com/office/drawing/2014/main" id="{62B90E85-2E0D-42FA-B897-2ACEA858F119}"/>
                </a:ext>
              </a:extLst>
            </p:cNvPr>
            <p:cNvSpPr>
              <a:spLocks noEditPoints="1"/>
            </p:cNvSpPr>
            <p:nvPr/>
          </p:nvSpPr>
          <p:spPr bwMode="auto">
            <a:xfrm>
              <a:off x="3081338" y="1722438"/>
              <a:ext cx="309563" cy="227013"/>
            </a:xfrm>
            <a:custGeom>
              <a:avLst/>
              <a:gdLst/>
              <a:ahLst/>
              <a:cxnLst>
                <a:cxn ang="0">
                  <a:pos x="102" y="0"/>
                </a:cxn>
                <a:cxn ang="0">
                  <a:pos x="34" y="0"/>
                </a:cxn>
                <a:cxn ang="0">
                  <a:pos x="26" y="0"/>
                </a:cxn>
                <a:cxn ang="0">
                  <a:pos x="4" y="9"/>
                </a:cxn>
                <a:cxn ang="0">
                  <a:pos x="2" y="27"/>
                </a:cxn>
                <a:cxn ang="0">
                  <a:pos x="25" y="56"/>
                </a:cxn>
                <a:cxn ang="0">
                  <a:pos x="26" y="56"/>
                </a:cxn>
                <a:cxn ang="0">
                  <a:pos x="28" y="55"/>
                </a:cxn>
                <a:cxn ang="0">
                  <a:pos x="27" y="52"/>
                </a:cxn>
                <a:cxn ang="0">
                  <a:pos x="6" y="25"/>
                </a:cxn>
                <a:cxn ang="0">
                  <a:pos x="7" y="11"/>
                </a:cxn>
                <a:cxn ang="0">
                  <a:pos x="26" y="4"/>
                </a:cxn>
                <a:cxn ang="0">
                  <a:pos x="32" y="4"/>
                </a:cxn>
                <a:cxn ang="0">
                  <a:pos x="32" y="42"/>
                </a:cxn>
                <a:cxn ang="0">
                  <a:pos x="64" y="87"/>
                </a:cxn>
                <a:cxn ang="0">
                  <a:pos x="64" y="88"/>
                </a:cxn>
                <a:cxn ang="0">
                  <a:pos x="64" y="98"/>
                </a:cxn>
                <a:cxn ang="0">
                  <a:pos x="66" y="100"/>
                </a:cxn>
                <a:cxn ang="0">
                  <a:pos x="68" y="98"/>
                </a:cxn>
                <a:cxn ang="0">
                  <a:pos x="68" y="88"/>
                </a:cxn>
                <a:cxn ang="0">
                  <a:pos x="68" y="87"/>
                </a:cxn>
                <a:cxn ang="0">
                  <a:pos x="104" y="42"/>
                </a:cxn>
                <a:cxn ang="0">
                  <a:pos x="104" y="4"/>
                </a:cxn>
                <a:cxn ang="0">
                  <a:pos x="110" y="4"/>
                </a:cxn>
                <a:cxn ang="0">
                  <a:pos x="129" y="11"/>
                </a:cxn>
                <a:cxn ang="0">
                  <a:pos x="130" y="25"/>
                </a:cxn>
                <a:cxn ang="0">
                  <a:pos x="109" y="52"/>
                </a:cxn>
                <a:cxn ang="0">
                  <a:pos x="108" y="55"/>
                </a:cxn>
                <a:cxn ang="0">
                  <a:pos x="110" y="56"/>
                </a:cxn>
                <a:cxn ang="0">
                  <a:pos x="111" y="56"/>
                </a:cxn>
                <a:cxn ang="0">
                  <a:pos x="134" y="27"/>
                </a:cxn>
                <a:cxn ang="0">
                  <a:pos x="132" y="9"/>
                </a:cxn>
                <a:cxn ang="0">
                  <a:pos x="110" y="0"/>
                </a:cxn>
                <a:cxn ang="0">
                  <a:pos x="102" y="0"/>
                </a:cxn>
                <a:cxn ang="0">
                  <a:pos x="100" y="42"/>
                </a:cxn>
                <a:cxn ang="0">
                  <a:pos x="66" y="84"/>
                </a:cxn>
                <a:cxn ang="0">
                  <a:pos x="36" y="42"/>
                </a:cxn>
                <a:cxn ang="0">
                  <a:pos x="36" y="4"/>
                </a:cxn>
                <a:cxn ang="0">
                  <a:pos x="100" y="4"/>
                </a:cxn>
                <a:cxn ang="0">
                  <a:pos x="100" y="42"/>
                </a:cxn>
              </a:cxnLst>
              <a:rect l="0" t="0" r="r" b="b"/>
              <a:pathLst>
                <a:path w="136" h="100">
                  <a:moveTo>
                    <a:pt x="102" y="0"/>
                  </a:moveTo>
                  <a:cubicBezTo>
                    <a:pt x="34" y="0"/>
                    <a:pt x="34" y="0"/>
                    <a:pt x="34" y="0"/>
                  </a:cubicBezTo>
                  <a:cubicBezTo>
                    <a:pt x="26" y="0"/>
                    <a:pt x="26" y="0"/>
                    <a:pt x="26" y="0"/>
                  </a:cubicBezTo>
                  <a:cubicBezTo>
                    <a:pt x="13" y="0"/>
                    <a:pt x="7" y="5"/>
                    <a:pt x="4" y="9"/>
                  </a:cubicBezTo>
                  <a:cubicBezTo>
                    <a:pt x="0" y="13"/>
                    <a:pt x="0" y="20"/>
                    <a:pt x="2" y="27"/>
                  </a:cubicBezTo>
                  <a:cubicBezTo>
                    <a:pt x="6" y="37"/>
                    <a:pt x="17" y="50"/>
                    <a:pt x="25" y="56"/>
                  </a:cubicBezTo>
                  <a:cubicBezTo>
                    <a:pt x="25" y="56"/>
                    <a:pt x="26" y="56"/>
                    <a:pt x="26" y="56"/>
                  </a:cubicBezTo>
                  <a:cubicBezTo>
                    <a:pt x="27" y="56"/>
                    <a:pt x="27" y="56"/>
                    <a:pt x="28" y="55"/>
                  </a:cubicBezTo>
                  <a:cubicBezTo>
                    <a:pt x="28" y="54"/>
                    <a:pt x="28" y="53"/>
                    <a:pt x="27" y="52"/>
                  </a:cubicBezTo>
                  <a:cubicBezTo>
                    <a:pt x="21" y="47"/>
                    <a:pt x="9" y="35"/>
                    <a:pt x="6" y="25"/>
                  </a:cubicBezTo>
                  <a:cubicBezTo>
                    <a:pt x="4" y="20"/>
                    <a:pt x="4" y="15"/>
                    <a:pt x="7" y="11"/>
                  </a:cubicBezTo>
                  <a:cubicBezTo>
                    <a:pt x="10" y="6"/>
                    <a:pt x="17" y="4"/>
                    <a:pt x="26" y="4"/>
                  </a:cubicBezTo>
                  <a:cubicBezTo>
                    <a:pt x="32" y="4"/>
                    <a:pt x="32" y="4"/>
                    <a:pt x="32" y="4"/>
                  </a:cubicBezTo>
                  <a:cubicBezTo>
                    <a:pt x="32" y="42"/>
                    <a:pt x="32" y="42"/>
                    <a:pt x="32" y="42"/>
                  </a:cubicBezTo>
                  <a:cubicBezTo>
                    <a:pt x="32" y="69"/>
                    <a:pt x="59" y="84"/>
                    <a:pt x="64" y="87"/>
                  </a:cubicBezTo>
                  <a:cubicBezTo>
                    <a:pt x="64" y="88"/>
                    <a:pt x="64" y="88"/>
                    <a:pt x="64" y="88"/>
                  </a:cubicBezTo>
                  <a:cubicBezTo>
                    <a:pt x="64" y="98"/>
                    <a:pt x="64" y="98"/>
                    <a:pt x="64" y="98"/>
                  </a:cubicBezTo>
                  <a:cubicBezTo>
                    <a:pt x="64" y="99"/>
                    <a:pt x="65" y="100"/>
                    <a:pt x="66" y="100"/>
                  </a:cubicBezTo>
                  <a:cubicBezTo>
                    <a:pt x="67" y="100"/>
                    <a:pt x="68" y="99"/>
                    <a:pt x="68" y="98"/>
                  </a:cubicBezTo>
                  <a:cubicBezTo>
                    <a:pt x="68" y="88"/>
                    <a:pt x="68" y="88"/>
                    <a:pt x="68" y="88"/>
                  </a:cubicBezTo>
                  <a:cubicBezTo>
                    <a:pt x="68" y="88"/>
                    <a:pt x="68" y="88"/>
                    <a:pt x="68" y="87"/>
                  </a:cubicBezTo>
                  <a:cubicBezTo>
                    <a:pt x="74" y="84"/>
                    <a:pt x="104" y="69"/>
                    <a:pt x="104" y="42"/>
                  </a:cubicBezTo>
                  <a:cubicBezTo>
                    <a:pt x="104" y="4"/>
                    <a:pt x="104" y="4"/>
                    <a:pt x="104" y="4"/>
                  </a:cubicBezTo>
                  <a:cubicBezTo>
                    <a:pt x="110" y="4"/>
                    <a:pt x="110" y="4"/>
                    <a:pt x="110" y="4"/>
                  </a:cubicBezTo>
                  <a:cubicBezTo>
                    <a:pt x="119" y="4"/>
                    <a:pt x="126" y="6"/>
                    <a:pt x="129" y="11"/>
                  </a:cubicBezTo>
                  <a:cubicBezTo>
                    <a:pt x="132" y="15"/>
                    <a:pt x="132" y="20"/>
                    <a:pt x="130" y="25"/>
                  </a:cubicBezTo>
                  <a:cubicBezTo>
                    <a:pt x="128" y="33"/>
                    <a:pt x="115" y="48"/>
                    <a:pt x="109" y="52"/>
                  </a:cubicBezTo>
                  <a:cubicBezTo>
                    <a:pt x="108" y="53"/>
                    <a:pt x="108" y="54"/>
                    <a:pt x="108" y="55"/>
                  </a:cubicBezTo>
                  <a:cubicBezTo>
                    <a:pt x="109" y="56"/>
                    <a:pt x="109" y="56"/>
                    <a:pt x="110" y="56"/>
                  </a:cubicBezTo>
                  <a:cubicBezTo>
                    <a:pt x="110" y="56"/>
                    <a:pt x="111" y="56"/>
                    <a:pt x="111" y="56"/>
                  </a:cubicBezTo>
                  <a:cubicBezTo>
                    <a:pt x="118" y="50"/>
                    <a:pt x="131" y="35"/>
                    <a:pt x="134" y="27"/>
                  </a:cubicBezTo>
                  <a:cubicBezTo>
                    <a:pt x="136" y="20"/>
                    <a:pt x="136" y="13"/>
                    <a:pt x="132" y="9"/>
                  </a:cubicBezTo>
                  <a:cubicBezTo>
                    <a:pt x="129" y="5"/>
                    <a:pt x="123" y="0"/>
                    <a:pt x="110" y="0"/>
                  </a:cubicBezTo>
                  <a:lnTo>
                    <a:pt x="102" y="0"/>
                  </a:lnTo>
                  <a:close/>
                  <a:moveTo>
                    <a:pt x="100" y="42"/>
                  </a:moveTo>
                  <a:cubicBezTo>
                    <a:pt x="100" y="66"/>
                    <a:pt x="71" y="81"/>
                    <a:pt x="66" y="84"/>
                  </a:cubicBezTo>
                  <a:cubicBezTo>
                    <a:pt x="61" y="81"/>
                    <a:pt x="36" y="66"/>
                    <a:pt x="36" y="42"/>
                  </a:cubicBezTo>
                  <a:cubicBezTo>
                    <a:pt x="36" y="4"/>
                    <a:pt x="36" y="4"/>
                    <a:pt x="36" y="4"/>
                  </a:cubicBezTo>
                  <a:cubicBezTo>
                    <a:pt x="100" y="4"/>
                    <a:pt x="100" y="4"/>
                    <a:pt x="100" y="4"/>
                  </a:cubicBezTo>
                  <a:lnTo>
                    <a:pt x="100" y="42"/>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03" name="Freeform 291">
              <a:extLst>
                <a:ext uri="{FF2B5EF4-FFF2-40B4-BE49-F238E27FC236}">
                  <a16:creationId xmlns:a16="http://schemas.microsoft.com/office/drawing/2014/main" id="{48C92F9E-36B1-486A-B3DE-2C9403253306}"/>
                </a:ext>
              </a:extLst>
            </p:cNvPr>
            <p:cNvSpPr>
              <a:spLocks noEditPoints="1"/>
            </p:cNvSpPr>
            <p:nvPr/>
          </p:nvSpPr>
          <p:spPr bwMode="auto">
            <a:xfrm>
              <a:off x="3163888" y="1957388"/>
              <a:ext cx="134938" cy="36513"/>
            </a:xfrm>
            <a:custGeom>
              <a:avLst/>
              <a:gdLst/>
              <a:ahLst/>
              <a:cxnLst>
                <a:cxn ang="0">
                  <a:pos x="8" y="0"/>
                </a:cxn>
                <a:cxn ang="0">
                  <a:pos x="0" y="8"/>
                </a:cxn>
                <a:cxn ang="0">
                  <a:pos x="0" y="14"/>
                </a:cxn>
                <a:cxn ang="0">
                  <a:pos x="2" y="16"/>
                </a:cxn>
                <a:cxn ang="0">
                  <a:pos x="58" y="16"/>
                </a:cxn>
                <a:cxn ang="0">
                  <a:pos x="60" y="14"/>
                </a:cxn>
                <a:cxn ang="0">
                  <a:pos x="60" y="8"/>
                </a:cxn>
                <a:cxn ang="0">
                  <a:pos x="52" y="0"/>
                </a:cxn>
                <a:cxn ang="0">
                  <a:pos x="8" y="0"/>
                </a:cxn>
                <a:cxn ang="0">
                  <a:pos x="56" y="8"/>
                </a:cxn>
                <a:cxn ang="0">
                  <a:pos x="56" y="12"/>
                </a:cxn>
                <a:cxn ang="0">
                  <a:pos x="4" y="12"/>
                </a:cxn>
                <a:cxn ang="0">
                  <a:pos x="4" y="8"/>
                </a:cxn>
                <a:cxn ang="0">
                  <a:pos x="8" y="4"/>
                </a:cxn>
                <a:cxn ang="0">
                  <a:pos x="52" y="4"/>
                </a:cxn>
                <a:cxn ang="0">
                  <a:pos x="56" y="8"/>
                </a:cxn>
              </a:cxnLst>
              <a:rect l="0" t="0" r="r" b="b"/>
              <a:pathLst>
                <a:path w="60" h="16">
                  <a:moveTo>
                    <a:pt x="8" y="0"/>
                  </a:moveTo>
                  <a:cubicBezTo>
                    <a:pt x="3" y="0"/>
                    <a:pt x="0" y="3"/>
                    <a:pt x="0" y="8"/>
                  </a:cubicBezTo>
                  <a:cubicBezTo>
                    <a:pt x="0" y="14"/>
                    <a:pt x="0" y="14"/>
                    <a:pt x="0" y="14"/>
                  </a:cubicBezTo>
                  <a:cubicBezTo>
                    <a:pt x="0" y="15"/>
                    <a:pt x="1" y="16"/>
                    <a:pt x="2" y="16"/>
                  </a:cubicBezTo>
                  <a:cubicBezTo>
                    <a:pt x="58" y="16"/>
                    <a:pt x="58" y="16"/>
                    <a:pt x="58" y="16"/>
                  </a:cubicBezTo>
                  <a:cubicBezTo>
                    <a:pt x="59" y="16"/>
                    <a:pt x="60" y="15"/>
                    <a:pt x="60" y="14"/>
                  </a:cubicBezTo>
                  <a:cubicBezTo>
                    <a:pt x="60" y="8"/>
                    <a:pt x="60" y="8"/>
                    <a:pt x="60" y="8"/>
                  </a:cubicBezTo>
                  <a:cubicBezTo>
                    <a:pt x="60" y="4"/>
                    <a:pt x="56" y="0"/>
                    <a:pt x="52" y="0"/>
                  </a:cubicBezTo>
                  <a:lnTo>
                    <a:pt x="8" y="0"/>
                  </a:lnTo>
                  <a:close/>
                  <a:moveTo>
                    <a:pt x="56" y="8"/>
                  </a:moveTo>
                  <a:cubicBezTo>
                    <a:pt x="56" y="12"/>
                    <a:pt x="56" y="12"/>
                    <a:pt x="56" y="12"/>
                  </a:cubicBezTo>
                  <a:cubicBezTo>
                    <a:pt x="4" y="12"/>
                    <a:pt x="4" y="12"/>
                    <a:pt x="4" y="12"/>
                  </a:cubicBezTo>
                  <a:cubicBezTo>
                    <a:pt x="4" y="8"/>
                    <a:pt x="4" y="8"/>
                    <a:pt x="4" y="8"/>
                  </a:cubicBezTo>
                  <a:cubicBezTo>
                    <a:pt x="4" y="6"/>
                    <a:pt x="6" y="4"/>
                    <a:pt x="8" y="4"/>
                  </a:cubicBezTo>
                  <a:cubicBezTo>
                    <a:pt x="52" y="4"/>
                    <a:pt x="52" y="4"/>
                    <a:pt x="52" y="4"/>
                  </a:cubicBezTo>
                  <a:cubicBezTo>
                    <a:pt x="54" y="4"/>
                    <a:pt x="56" y="6"/>
                    <a:pt x="56" y="8"/>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204" name="Group 203">
            <a:extLst>
              <a:ext uri="{FF2B5EF4-FFF2-40B4-BE49-F238E27FC236}">
                <a16:creationId xmlns:a16="http://schemas.microsoft.com/office/drawing/2014/main" id="{92B9396F-834D-40E0-BF24-3215F2B832B1}"/>
              </a:ext>
            </a:extLst>
          </p:cNvPr>
          <p:cNvGrpSpPr/>
          <p:nvPr/>
        </p:nvGrpSpPr>
        <p:grpSpPr>
          <a:xfrm>
            <a:off x="7328157" y="3099898"/>
            <a:ext cx="289358" cy="337279"/>
            <a:chOff x="3689351" y="1703388"/>
            <a:chExt cx="249237" cy="290513"/>
          </a:xfrm>
          <a:solidFill>
            <a:schemeClr val="accent1"/>
          </a:solidFill>
        </p:grpSpPr>
        <p:sp>
          <p:nvSpPr>
            <p:cNvPr id="205" name="Freeform 292">
              <a:extLst>
                <a:ext uri="{FF2B5EF4-FFF2-40B4-BE49-F238E27FC236}">
                  <a16:creationId xmlns:a16="http://schemas.microsoft.com/office/drawing/2014/main" id="{F3298ABF-F870-449D-AAE2-49EB5EFE9623}"/>
                </a:ext>
              </a:extLst>
            </p:cNvPr>
            <p:cNvSpPr>
              <a:spLocks noEditPoints="1"/>
            </p:cNvSpPr>
            <p:nvPr/>
          </p:nvSpPr>
          <p:spPr bwMode="auto">
            <a:xfrm>
              <a:off x="3708401" y="1712913"/>
              <a:ext cx="127000" cy="163513"/>
            </a:xfrm>
            <a:custGeom>
              <a:avLst/>
              <a:gdLst/>
              <a:ahLst/>
              <a:cxnLst>
                <a:cxn ang="0">
                  <a:pos x="46" y="0"/>
                </a:cxn>
                <a:cxn ang="0">
                  <a:pos x="2" y="0"/>
                </a:cxn>
                <a:cxn ang="0">
                  <a:pos x="0" y="2"/>
                </a:cxn>
                <a:cxn ang="0">
                  <a:pos x="0" y="62"/>
                </a:cxn>
                <a:cxn ang="0">
                  <a:pos x="2" y="64"/>
                </a:cxn>
                <a:cxn ang="0">
                  <a:pos x="46" y="64"/>
                </a:cxn>
                <a:cxn ang="0">
                  <a:pos x="52" y="70"/>
                </a:cxn>
                <a:cxn ang="0">
                  <a:pos x="54" y="72"/>
                </a:cxn>
                <a:cxn ang="0">
                  <a:pos x="56" y="70"/>
                </a:cxn>
                <a:cxn ang="0">
                  <a:pos x="56" y="10"/>
                </a:cxn>
                <a:cxn ang="0">
                  <a:pos x="46" y="0"/>
                </a:cxn>
                <a:cxn ang="0">
                  <a:pos x="52" y="62"/>
                </a:cxn>
                <a:cxn ang="0">
                  <a:pos x="46" y="60"/>
                </a:cxn>
                <a:cxn ang="0">
                  <a:pos x="4" y="60"/>
                </a:cxn>
                <a:cxn ang="0">
                  <a:pos x="4" y="4"/>
                </a:cxn>
                <a:cxn ang="0">
                  <a:pos x="46" y="4"/>
                </a:cxn>
                <a:cxn ang="0">
                  <a:pos x="52" y="10"/>
                </a:cxn>
                <a:cxn ang="0">
                  <a:pos x="52" y="62"/>
                </a:cxn>
              </a:cxnLst>
              <a:rect l="0" t="0" r="r" b="b"/>
              <a:pathLst>
                <a:path w="56" h="72">
                  <a:moveTo>
                    <a:pt x="46" y="0"/>
                  </a:moveTo>
                  <a:cubicBezTo>
                    <a:pt x="2" y="0"/>
                    <a:pt x="2" y="0"/>
                    <a:pt x="2" y="0"/>
                  </a:cubicBezTo>
                  <a:cubicBezTo>
                    <a:pt x="1" y="0"/>
                    <a:pt x="0" y="1"/>
                    <a:pt x="0" y="2"/>
                  </a:cubicBezTo>
                  <a:cubicBezTo>
                    <a:pt x="0" y="62"/>
                    <a:pt x="0" y="62"/>
                    <a:pt x="0" y="62"/>
                  </a:cubicBezTo>
                  <a:cubicBezTo>
                    <a:pt x="0" y="63"/>
                    <a:pt x="1" y="64"/>
                    <a:pt x="2" y="64"/>
                  </a:cubicBezTo>
                  <a:cubicBezTo>
                    <a:pt x="46" y="64"/>
                    <a:pt x="46" y="64"/>
                    <a:pt x="46" y="64"/>
                  </a:cubicBezTo>
                  <a:cubicBezTo>
                    <a:pt x="47" y="64"/>
                    <a:pt x="52" y="64"/>
                    <a:pt x="52" y="70"/>
                  </a:cubicBezTo>
                  <a:cubicBezTo>
                    <a:pt x="52" y="71"/>
                    <a:pt x="53" y="72"/>
                    <a:pt x="54" y="72"/>
                  </a:cubicBezTo>
                  <a:cubicBezTo>
                    <a:pt x="55" y="72"/>
                    <a:pt x="56" y="71"/>
                    <a:pt x="56" y="70"/>
                  </a:cubicBezTo>
                  <a:cubicBezTo>
                    <a:pt x="56" y="10"/>
                    <a:pt x="56" y="10"/>
                    <a:pt x="56" y="10"/>
                  </a:cubicBezTo>
                  <a:cubicBezTo>
                    <a:pt x="56" y="7"/>
                    <a:pt x="54" y="0"/>
                    <a:pt x="46" y="0"/>
                  </a:cubicBezTo>
                  <a:close/>
                  <a:moveTo>
                    <a:pt x="52" y="62"/>
                  </a:moveTo>
                  <a:cubicBezTo>
                    <a:pt x="50" y="60"/>
                    <a:pt x="48" y="60"/>
                    <a:pt x="46" y="60"/>
                  </a:cubicBezTo>
                  <a:cubicBezTo>
                    <a:pt x="4" y="60"/>
                    <a:pt x="4" y="60"/>
                    <a:pt x="4" y="60"/>
                  </a:cubicBezTo>
                  <a:cubicBezTo>
                    <a:pt x="4" y="4"/>
                    <a:pt x="4" y="4"/>
                    <a:pt x="4" y="4"/>
                  </a:cubicBezTo>
                  <a:cubicBezTo>
                    <a:pt x="46" y="4"/>
                    <a:pt x="46" y="4"/>
                    <a:pt x="46" y="4"/>
                  </a:cubicBezTo>
                  <a:cubicBezTo>
                    <a:pt x="52" y="4"/>
                    <a:pt x="52" y="9"/>
                    <a:pt x="52" y="10"/>
                  </a:cubicBezTo>
                  <a:lnTo>
                    <a:pt x="52" y="62"/>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06" name="Freeform 293">
              <a:extLst>
                <a:ext uri="{FF2B5EF4-FFF2-40B4-BE49-F238E27FC236}">
                  <a16:creationId xmlns:a16="http://schemas.microsoft.com/office/drawing/2014/main" id="{282C7064-0BFD-4CC0-9E52-4FA7A851D813}"/>
                </a:ext>
              </a:extLst>
            </p:cNvPr>
            <p:cNvSpPr>
              <a:spLocks/>
            </p:cNvSpPr>
            <p:nvPr/>
          </p:nvSpPr>
          <p:spPr bwMode="auto">
            <a:xfrm>
              <a:off x="3779838" y="1739900"/>
              <a:ext cx="158750" cy="163513"/>
            </a:xfrm>
            <a:custGeom>
              <a:avLst/>
              <a:gdLst/>
              <a:ahLst/>
              <a:cxnLst>
                <a:cxn ang="0">
                  <a:pos x="65" y="68"/>
                </a:cxn>
                <a:cxn ang="0">
                  <a:pos x="10" y="68"/>
                </a:cxn>
                <a:cxn ang="0">
                  <a:pos x="5" y="66"/>
                </a:cxn>
                <a:cxn ang="0">
                  <a:pos x="4" y="62"/>
                </a:cxn>
                <a:cxn ang="0">
                  <a:pos x="2" y="60"/>
                </a:cxn>
                <a:cxn ang="0">
                  <a:pos x="0" y="62"/>
                </a:cxn>
                <a:cxn ang="0">
                  <a:pos x="3" y="69"/>
                </a:cxn>
                <a:cxn ang="0">
                  <a:pos x="10" y="72"/>
                </a:cxn>
                <a:cxn ang="0">
                  <a:pos x="10" y="72"/>
                </a:cxn>
                <a:cxn ang="0">
                  <a:pos x="65" y="72"/>
                </a:cxn>
                <a:cxn ang="0">
                  <a:pos x="69" y="70"/>
                </a:cxn>
                <a:cxn ang="0">
                  <a:pos x="70" y="66"/>
                </a:cxn>
                <a:cxn ang="0">
                  <a:pos x="52" y="38"/>
                </a:cxn>
                <a:cxn ang="0">
                  <a:pos x="70" y="6"/>
                </a:cxn>
                <a:cxn ang="0">
                  <a:pos x="69" y="2"/>
                </a:cxn>
                <a:cxn ang="0">
                  <a:pos x="65" y="0"/>
                </a:cxn>
                <a:cxn ang="0">
                  <a:pos x="30" y="0"/>
                </a:cxn>
                <a:cxn ang="0">
                  <a:pos x="28" y="2"/>
                </a:cxn>
                <a:cxn ang="0">
                  <a:pos x="30" y="4"/>
                </a:cxn>
                <a:cxn ang="0">
                  <a:pos x="65" y="4"/>
                </a:cxn>
                <a:cxn ang="0">
                  <a:pos x="66" y="4"/>
                </a:cxn>
                <a:cxn ang="0">
                  <a:pos x="66" y="5"/>
                </a:cxn>
                <a:cxn ang="0">
                  <a:pos x="48" y="37"/>
                </a:cxn>
                <a:cxn ang="0">
                  <a:pos x="48" y="39"/>
                </a:cxn>
                <a:cxn ang="0">
                  <a:pos x="66" y="67"/>
                </a:cxn>
                <a:cxn ang="0">
                  <a:pos x="66" y="68"/>
                </a:cxn>
                <a:cxn ang="0">
                  <a:pos x="65" y="68"/>
                </a:cxn>
              </a:cxnLst>
              <a:rect l="0" t="0" r="r" b="b"/>
              <a:pathLst>
                <a:path w="70" h="72">
                  <a:moveTo>
                    <a:pt x="65" y="68"/>
                  </a:moveTo>
                  <a:cubicBezTo>
                    <a:pt x="10" y="68"/>
                    <a:pt x="10" y="68"/>
                    <a:pt x="10" y="68"/>
                  </a:cubicBezTo>
                  <a:cubicBezTo>
                    <a:pt x="10" y="68"/>
                    <a:pt x="7" y="68"/>
                    <a:pt x="5" y="66"/>
                  </a:cubicBezTo>
                  <a:cubicBezTo>
                    <a:pt x="4" y="65"/>
                    <a:pt x="4" y="64"/>
                    <a:pt x="4" y="62"/>
                  </a:cubicBezTo>
                  <a:cubicBezTo>
                    <a:pt x="4" y="61"/>
                    <a:pt x="3" y="60"/>
                    <a:pt x="2" y="60"/>
                  </a:cubicBezTo>
                  <a:cubicBezTo>
                    <a:pt x="1" y="60"/>
                    <a:pt x="0" y="61"/>
                    <a:pt x="0" y="62"/>
                  </a:cubicBezTo>
                  <a:cubicBezTo>
                    <a:pt x="0" y="65"/>
                    <a:pt x="1" y="67"/>
                    <a:pt x="3" y="69"/>
                  </a:cubicBezTo>
                  <a:cubicBezTo>
                    <a:pt x="5" y="72"/>
                    <a:pt x="9" y="72"/>
                    <a:pt x="10" y="72"/>
                  </a:cubicBezTo>
                  <a:cubicBezTo>
                    <a:pt x="10" y="72"/>
                    <a:pt x="10" y="72"/>
                    <a:pt x="10" y="72"/>
                  </a:cubicBezTo>
                  <a:cubicBezTo>
                    <a:pt x="65" y="72"/>
                    <a:pt x="65" y="72"/>
                    <a:pt x="65" y="72"/>
                  </a:cubicBezTo>
                  <a:cubicBezTo>
                    <a:pt x="67" y="72"/>
                    <a:pt x="68" y="71"/>
                    <a:pt x="69" y="70"/>
                  </a:cubicBezTo>
                  <a:cubicBezTo>
                    <a:pt x="70" y="69"/>
                    <a:pt x="70" y="67"/>
                    <a:pt x="70" y="66"/>
                  </a:cubicBezTo>
                  <a:cubicBezTo>
                    <a:pt x="68" y="58"/>
                    <a:pt x="56" y="42"/>
                    <a:pt x="52" y="38"/>
                  </a:cubicBezTo>
                  <a:cubicBezTo>
                    <a:pt x="55" y="33"/>
                    <a:pt x="68" y="14"/>
                    <a:pt x="70" y="6"/>
                  </a:cubicBezTo>
                  <a:cubicBezTo>
                    <a:pt x="70" y="5"/>
                    <a:pt x="70" y="3"/>
                    <a:pt x="69" y="2"/>
                  </a:cubicBezTo>
                  <a:cubicBezTo>
                    <a:pt x="68" y="1"/>
                    <a:pt x="67" y="0"/>
                    <a:pt x="65" y="0"/>
                  </a:cubicBezTo>
                  <a:cubicBezTo>
                    <a:pt x="30" y="0"/>
                    <a:pt x="30" y="0"/>
                    <a:pt x="30" y="0"/>
                  </a:cubicBezTo>
                  <a:cubicBezTo>
                    <a:pt x="29" y="0"/>
                    <a:pt x="28" y="1"/>
                    <a:pt x="28" y="2"/>
                  </a:cubicBezTo>
                  <a:cubicBezTo>
                    <a:pt x="28" y="3"/>
                    <a:pt x="29" y="4"/>
                    <a:pt x="30" y="4"/>
                  </a:cubicBezTo>
                  <a:cubicBezTo>
                    <a:pt x="65" y="4"/>
                    <a:pt x="65" y="4"/>
                    <a:pt x="65" y="4"/>
                  </a:cubicBezTo>
                  <a:cubicBezTo>
                    <a:pt x="66" y="4"/>
                    <a:pt x="66" y="4"/>
                    <a:pt x="66" y="4"/>
                  </a:cubicBezTo>
                  <a:cubicBezTo>
                    <a:pt x="66" y="4"/>
                    <a:pt x="66" y="5"/>
                    <a:pt x="66" y="5"/>
                  </a:cubicBezTo>
                  <a:cubicBezTo>
                    <a:pt x="64" y="13"/>
                    <a:pt x="48" y="36"/>
                    <a:pt x="48" y="37"/>
                  </a:cubicBezTo>
                  <a:cubicBezTo>
                    <a:pt x="48" y="37"/>
                    <a:pt x="48" y="38"/>
                    <a:pt x="48" y="39"/>
                  </a:cubicBezTo>
                  <a:cubicBezTo>
                    <a:pt x="48" y="39"/>
                    <a:pt x="64" y="59"/>
                    <a:pt x="66" y="67"/>
                  </a:cubicBezTo>
                  <a:cubicBezTo>
                    <a:pt x="66" y="67"/>
                    <a:pt x="66" y="68"/>
                    <a:pt x="66" y="68"/>
                  </a:cubicBezTo>
                  <a:cubicBezTo>
                    <a:pt x="66" y="68"/>
                    <a:pt x="66" y="68"/>
                    <a:pt x="65" y="68"/>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07" name="Freeform 294">
              <a:extLst>
                <a:ext uri="{FF2B5EF4-FFF2-40B4-BE49-F238E27FC236}">
                  <a16:creationId xmlns:a16="http://schemas.microsoft.com/office/drawing/2014/main" id="{F91CF192-7479-4476-8D36-E52DFF019869}"/>
                </a:ext>
              </a:extLst>
            </p:cNvPr>
            <p:cNvSpPr>
              <a:spLocks/>
            </p:cNvSpPr>
            <p:nvPr/>
          </p:nvSpPr>
          <p:spPr bwMode="auto">
            <a:xfrm>
              <a:off x="3689351" y="1703388"/>
              <a:ext cx="9525" cy="290513"/>
            </a:xfrm>
            <a:custGeom>
              <a:avLst/>
              <a:gdLst/>
              <a:ahLst/>
              <a:cxnLst>
                <a:cxn ang="0">
                  <a:pos x="4" y="126"/>
                </a:cxn>
                <a:cxn ang="0">
                  <a:pos x="4" y="2"/>
                </a:cxn>
                <a:cxn ang="0">
                  <a:pos x="2" y="0"/>
                </a:cxn>
                <a:cxn ang="0">
                  <a:pos x="0" y="2"/>
                </a:cxn>
                <a:cxn ang="0">
                  <a:pos x="0" y="126"/>
                </a:cxn>
                <a:cxn ang="0">
                  <a:pos x="2" y="128"/>
                </a:cxn>
                <a:cxn ang="0">
                  <a:pos x="4" y="126"/>
                </a:cxn>
              </a:cxnLst>
              <a:rect l="0" t="0" r="r" b="b"/>
              <a:pathLst>
                <a:path w="4" h="128">
                  <a:moveTo>
                    <a:pt x="4" y="126"/>
                  </a:moveTo>
                  <a:cubicBezTo>
                    <a:pt x="4" y="2"/>
                    <a:pt x="4" y="2"/>
                    <a:pt x="4" y="2"/>
                  </a:cubicBezTo>
                  <a:cubicBezTo>
                    <a:pt x="4" y="1"/>
                    <a:pt x="3" y="0"/>
                    <a:pt x="2" y="0"/>
                  </a:cubicBezTo>
                  <a:cubicBezTo>
                    <a:pt x="1" y="0"/>
                    <a:pt x="0" y="1"/>
                    <a:pt x="0" y="2"/>
                  </a:cubicBezTo>
                  <a:cubicBezTo>
                    <a:pt x="0" y="126"/>
                    <a:pt x="0" y="126"/>
                    <a:pt x="0" y="126"/>
                  </a:cubicBezTo>
                  <a:cubicBezTo>
                    <a:pt x="0" y="127"/>
                    <a:pt x="1" y="128"/>
                    <a:pt x="2" y="128"/>
                  </a:cubicBezTo>
                  <a:cubicBezTo>
                    <a:pt x="3" y="128"/>
                    <a:pt x="4" y="127"/>
                    <a:pt x="4" y="126"/>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208" name="Group 207">
            <a:extLst>
              <a:ext uri="{FF2B5EF4-FFF2-40B4-BE49-F238E27FC236}">
                <a16:creationId xmlns:a16="http://schemas.microsoft.com/office/drawing/2014/main" id="{2A3332BC-FB54-4F9B-A31E-D2C5AEB7F105}"/>
              </a:ext>
            </a:extLst>
          </p:cNvPr>
          <p:cNvGrpSpPr/>
          <p:nvPr/>
        </p:nvGrpSpPr>
        <p:grpSpPr>
          <a:xfrm>
            <a:off x="7121451" y="3918274"/>
            <a:ext cx="2092711" cy="1881166"/>
            <a:chOff x="1116281" y="1915257"/>
            <a:chExt cx="2251193" cy="944316"/>
          </a:xfrm>
        </p:grpSpPr>
        <p:sp>
          <p:nvSpPr>
            <p:cNvPr id="209" name="Text Placeholder 32">
              <a:extLst>
                <a:ext uri="{FF2B5EF4-FFF2-40B4-BE49-F238E27FC236}">
                  <a16:creationId xmlns:a16="http://schemas.microsoft.com/office/drawing/2014/main" id="{58E4669C-3448-4E7E-A800-F3AAABED5FB5}"/>
                </a:ext>
              </a:extLst>
            </p:cNvPr>
            <p:cNvSpPr txBox="1">
              <a:spLocks/>
            </p:cNvSpPr>
            <p:nvPr/>
          </p:nvSpPr>
          <p:spPr>
            <a:xfrm>
              <a:off x="1116281" y="2132800"/>
              <a:ext cx="2251193" cy="726773"/>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justoacus nulla ac netus nibh aliquet, porttitor ligula justoacus nulla ac netus nibh aliquet, porttitor ligula justo</a:t>
              </a:r>
            </a:p>
          </p:txBody>
        </p:sp>
        <p:sp>
          <p:nvSpPr>
            <p:cNvPr id="210" name="Text Placeholder 33">
              <a:extLst>
                <a:ext uri="{FF2B5EF4-FFF2-40B4-BE49-F238E27FC236}">
                  <a16:creationId xmlns:a16="http://schemas.microsoft.com/office/drawing/2014/main" id="{FCA7CA9D-9D02-4CC0-B684-E6BD1D83AD35}"/>
                </a:ext>
              </a:extLst>
            </p:cNvPr>
            <p:cNvSpPr txBox="1">
              <a:spLocks/>
            </p:cNvSpPr>
            <p:nvPr/>
          </p:nvSpPr>
          <p:spPr>
            <a:xfrm>
              <a:off x="1116281" y="1915257"/>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grpSp>
        <p:nvGrpSpPr>
          <p:cNvPr id="211" name="Group 210">
            <a:extLst>
              <a:ext uri="{FF2B5EF4-FFF2-40B4-BE49-F238E27FC236}">
                <a16:creationId xmlns:a16="http://schemas.microsoft.com/office/drawing/2014/main" id="{08DBDE79-D173-4920-B053-89172FCC457D}"/>
              </a:ext>
            </a:extLst>
          </p:cNvPr>
          <p:cNvGrpSpPr/>
          <p:nvPr/>
        </p:nvGrpSpPr>
        <p:grpSpPr>
          <a:xfrm>
            <a:off x="9595524" y="3918274"/>
            <a:ext cx="2092711" cy="1881166"/>
            <a:chOff x="1116281" y="1915257"/>
            <a:chExt cx="2251193" cy="944316"/>
          </a:xfrm>
        </p:grpSpPr>
        <p:sp>
          <p:nvSpPr>
            <p:cNvPr id="212" name="Text Placeholder 32">
              <a:extLst>
                <a:ext uri="{FF2B5EF4-FFF2-40B4-BE49-F238E27FC236}">
                  <a16:creationId xmlns:a16="http://schemas.microsoft.com/office/drawing/2014/main" id="{4C584EFD-C140-4358-B402-4B85D4706DAA}"/>
                </a:ext>
              </a:extLst>
            </p:cNvPr>
            <p:cNvSpPr txBox="1">
              <a:spLocks/>
            </p:cNvSpPr>
            <p:nvPr/>
          </p:nvSpPr>
          <p:spPr>
            <a:xfrm>
              <a:off x="1116281" y="2132800"/>
              <a:ext cx="2251193" cy="726773"/>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justoacus nulla ac netus nibh aliquet, porttitor ligula justoacus nulla ac netus nibh aliquet, porttitor ligula justo</a:t>
              </a:r>
            </a:p>
          </p:txBody>
        </p:sp>
        <p:sp>
          <p:nvSpPr>
            <p:cNvPr id="213" name="Text Placeholder 33">
              <a:extLst>
                <a:ext uri="{FF2B5EF4-FFF2-40B4-BE49-F238E27FC236}">
                  <a16:creationId xmlns:a16="http://schemas.microsoft.com/office/drawing/2014/main" id="{60A7DEDA-B2DE-4DEC-826A-48C538C4C37C}"/>
                </a:ext>
              </a:extLst>
            </p:cNvPr>
            <p:cNvSpPr txBox="1">
              <a:spLocks/>
            </p:cNvSpPr>
            <p:nvPr/>
          </p:nvSpPr>
          <p:spPr>
            <a:xfrm>
              <a:off x="1116281" y="1915257"/>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spTree>
    <p:extLst>
      <p:ext uri="{BB962C8B-B14F-4D97-AF65-F5344CB8AC3E}">
        <p14:creationId xmlns:p14="http://schemas.microsoft.com/office/powerpoint/2010/main" val="18052427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CE4A4FD1-485B-4C82-AC92-79711F990BE8}"/>
              </a:ext>
            </a:extLst>
          </p:cNvPr>
          <p:cNvGrpSpPr/>
          <p:nvPr/>
        </p:nvGrpSpPr>
        <p:grpSpPr>
          <a:xfrm>
            <a:off x="6271767" y="1475252"/>
            <a:ext cx="5170186" cy="3965554"/>
            <a:chOff x="3127375" y="1144587"/>
            <a:chExt cx="6581774" cy="5048251"/>
          </a:xfrm>
          <a:solidFill>
            <a:schemeClr val="tx1">
              <a:lumMod val="75000"/>
              <a:lumOff val="25000"/>
            </a:schemeClr>
          </a:solidFill>
        </p:grpSpPr>
        <p:sp>
          <p:nvSpPr>
            <p:cNvPr id="57" name="Freeform 5">
              <a:extLst>
                <a:ext uri="{FF2B5EF4-FFF2-40B4-BE49-F238E27FC236}">
                  <a16:creationId xmlns:a16="http://schemas.microsoft.com/office/drawing/2014/main" id="{186A292F-AB8D-4C1D-B01A-86ED525AB4F3}"/>
                </a:ext>
              </a:extLst>
            </p:cNvPr>
            <p:cNvSpPr>
              <a:spLocks/>
            </p:cNvSpPr>
            <p:nvPr/>
          </p:nvSpPr>
          <p:spPr bwMode="auto">
            <a:xfrm>
              <a:off x="7824788" y="3460750"/>
              <a:ext cx="868363" cy="554037"/>
            </a:xfrm>
            <a:custGeom>
              <a:avLst/>
              <a:gdLst>
                <a:gd name="T0" fmla="*/ 43 w 350"/>
                <a:gd name="T1" fmla="*/ 154 h 223"/>
                <a:gd name="T2" fmla="*/ 39 w 350"/>
                <a:gd name="T3" fmla="*/ 156 h 223"/>
                <a:gd name="T4" fmla="*/ 20 w 350"/>
                <a:gd name="T5" fmla="*/ 172 h 223"/>
                <a:gd name="T6" fmla="*/ 0 w 350"/>
                <a:gd name="T7" fmla="*/ 184 h 223"/>
                <a:gd name="T8" fmla="*/ 1 w 350"/>
                <a:gd name="T9" fmla="*/ 185 h 223"/>
                <a:gd name="T10" fmla="*/ 13 w 350"/>
                <a:gd name="T11" fmla="*/ 190 h 223"/>
                <a:gd name="T12" fmla="*/ 30 w 350"/>
                <a:gd name="T13" fmla="*/ 202 h 223"/>
                <a:gd name="T14" fmla="*/ 57 w 350"/>
                <a:gd name="T15" fmla="*/ 220 h 223"/>
                <a:gd name="T16" fmla="*/ 79 w 350"/>
                <a:gd name="T17" fmla="*/ 197 h 223"/>
                <a:gd name="T18" fmla="*/ 106 w 350"/>
                <a:gd name="T19" fmla="*/ 204 h 223"/>
                <a:gd name="T20" fmla="*/ 115 w 350"/>
                <a:gd name="T21" fmla="*/ 208 h 223"/>
                <a:gd name="T22" fmla="*/ 124 w 350"/>
                <a:gd name="T23" fmla="*/ 218 h 223"/>
                <a:gd name="T24" fmla="*/ 127 w 350"/>
                <a:gd name="T25" fmla="*/ 223 h 223"/>
                <a:gd name="T26" fmla="*/ 129 w 350"/>
                <a:gd name="T27" fmla="*/ 222 h 223"/>
                <a:gd name="T28" fmla="*/ 158 w 350"/>
                <a:gd name="T29" fmla="*/ 205 h 223"/>
                <a:gd name="T30" fmla="*/ 165 w 350"/>
                <a:gd name="T31" fmla="*/ 210 h 223"/>
                <a:gd name="T32" fmla="*/ 172 w 350"/>
                <a:gd name="T33" fmla="*/ 219 h 223"/>
                <a:gd name="T34" fmla="*/ 185 w 350"/>
                <a:gd name="T35" fmla="*/ 200 h 223"/>
                <a:gd name="T36" fmla="*/ 201 w 350"/>
                <a:gd name="T37" fmla="*/ 188 h 223"/>
                <a:gd name="T38" fmla="*/ 204 w 350"/>
                <a:gd name="T39" fmla="*/ 191 h 223"/>
                <a:gd name="T40" fmla="*/ 207 w 350"/>
                <a:gd name="T41" fmla="*/ 170 h 223"/>
                <a:gd name="T42" fmla="*/ 233 w 350"/>
                <a:gd name="T43" fmla="*/ 141 h 223"/>
                <a:gd name="T44" fmla="*/ 258 w 350"/>
                <a:gd name="T45" fmla="*/ 116 h 223"/>
                <a:gd name="T46" fmla="*/ 271 w 350"/>
                <a:gd name="T47" fmla="*/ 100 h 223"/>
                <a:gd name="T48" fmla="*/ 296 w 350"/>
                <a:gd name="T49" fmla="*/ 77 h 223"/>
                <a:gd name="T50" fmla="*/ 319 w 350"/>
                <a:gd name="T51" fmla="*/ 63 h 223"/>
                <a:gd name="T52" fmla="*/ 342 w 350"/>
                <a:gd name="T53" fmla="*/ 56 h 223"/>
                <a:gd name="T54" fmla="*/ 350 w 350"/>
                <a:gd name="T55" fmla="*/ 26 h 223"/>
                <a:gd name="T56" fmla="*/ 326 w 350"/>
                <a:gd name="T57" fmla="*/ 26 h 223"/>
                <a:gd name="T58" fmla="*/ 308 w 350"/>
                <a:gd name="T59" fmla="*/ 26 h 223"/>
                <a:gd name="T60" fmla="*/ 279 w 350"/>
                <a:gd name="T61" fmla="*/ 26 h 223"/>
                <a:gd name="T62" fmla="*/ 253 w 350"/>
                <a:gd name="T63" fmla="*/ 8 h 223"/>
                <a:gd name="T64" fmla="*/ 226 w 350"/>
                <a:gd name="T65" fmla="*/ 32 h 223"/>
                <a:gd name="T66" fmla="*/ 201 w 350"/>
                <a:gd name="T67" fmla="*/ 54 h 223"/>
                <a:gd name="T68" fmla="*/ 174 w 350"/>
                <a:gd name="T69" fmla="*/ 40 h 223"/>
                <a:gd name="T70" fmla="*/ 181 w 350"/>
                <a:gd name="T71" fmla="*/ 25 h 223"/>
                <a:gd name="T72" fmla="*/ 174 w 350"/>
                <a:gd name="T73" fmla="*/ 17 h 223"/>
                <a:gd name="T74" fmla="*/ 172 w 350"/>
                <a:gd name="T75" fmla="*/ 8 h 223"/>
                <a:gd name="T76" fmla="*/ 147 w 350"/>
                <a:gd name="T77" fmla="*/ 8 h 223"/>
                <a:gd name="T78" fmla="*/ 128 w 350"/>
                <a:gd name="T79" fmla="*/ 13 h 223"/>
                <a:gd name="T80" fmla="*/ 120 w 350"/>
                <a:gd name="T81" fmla="*/ 22 h 223"/>
                <a:gd name="T82" fmla="*/ 119 w 350"/>
                <a:gd name="T83" fmla="*/ 22 h 223"/>
                <a:gd name="T84" fmla="*/ 99 w 350"/>
                <a:gd name="T85" fmla="*/ 33 h 223"/>
                <a:gd name="T86" fmla="*/ 50 w 350"/>
                <a:gd name="T87" fmla="*/ 57 h 223"/>
                <a:gd name="T88" fmla="*/ 26 w 350"/>
                <a:gd name="T89" fmla="*/ 118 h 223"/>
                <a:gd name="T90" fmla="*/ 25 w 350"/>
                <a:gd name="T91" fmla="*/ 118 h 223"/>
                <a:gd name="T92" fmla="*/ 22 w 350"/>
                <a:gd name="T93" fmla="*/ 122 h 223"/>
                <a:gd name="T94" fmla="*/ 24 w 350"/>
                <a:gd name="T95" fmla="*/ 125 h 223"/>
                <a:gd name="T96" fmla="*/ 46 w 350"/>
                <a:gd name="T97" fmla="*/ 139 h 223"/>
                <a:gd name="T98" fmla="*/ 49 w 350"/>
                <a:gd name="T99" fmla="*/ 147 h 223"/>
                <a:gd name="T100" fmla="*/ 43 w 350"/>
                <a:gd name="T101" fmla="*/ 154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0" h="223">
                  <a:moveTo>
                    <a:pt x="43" y="154"/>
                  </a:moveTo>
                  <a:cubicBezTo>
                    <a:pt x="41" y="155"/>
                    <a:pt x="40" y="155"/>
                    <a:pt x="39" y="156"/>
                  </a:cubicBezTo>
                  <a:cubicBezTo>
                    <a:pt x="36" y="157"/>
                    <a:pt x="35" y="157"/>
                    <a:pt x="20" y="172"/>
                  </a:cubicBezTo>
                  <a:cubicBezTo>
                    <a:pt x="12" y="180"/>
                    <a:pt x="5" y="183"/>
                    <a:pt x="0" y="184"/>
                  </a:cubicBezTo>
                  <a:cubicBezTo>
                    <a:pt x="1" y="184"/>
                    <a:pt x="1" y="184"/>
                    <a:pt x="1" y="185"/>
                  </a:cubicBezTo>
                  <a:cubicBezTo>
                    <a:pt x="6" y="189"/>
                    <a:pt x="9" y="190"/>
                    <a:pt x="13" y="190"/>
                  </a:cubicBezTo>
                  <a:cubicBezTo>
                    <a:pt x="18" y="191"/>
                    <a:pt x="24" y="193"/>
                    <a:pt x="30" y="202"/>
                  </a:cubicBezTo>
                  <a:cubicBezTo>
                    <a:pt x="36" y="212"/>
                    <a:pt x="50" y="218"/>
                    <a:pt x="57" y="220"/>
                  </a:cubicBezTo>
                  <a:cubicBezTo>
                    <a:pt x="59" y="212"/>
                    <a:pt x="67" y="197"/>
                    <a:pt x="79" y="197"/>
                  </a:cubicBezTo>
                  <a:cubicBezTo>
                    <a:pt x="89" y="197"/>
                    <a:pt x="99" y="201"/>
                    <a:pt x="106" y="204"/>
                  </a:cubicBezTo>
                  <a:cubicBezTo>
                    <a:pt x="109" y="206"/>
                    <a:pt x="112" y="207"/>
                    <a:pt x="115" y="208"/>
                  </a:cubicBezTo>
                  <a:cubicBezTo>
                    <a:pt x="119" y="209"/>
                    <a:pt x="122" y="214"/>
                    <a:pt x="124" y="218"/>
                  </a:cubicBezTo>
                  <a:cubicBezTo>
                    <a:pt x="125" y="220"/>
                    <a:pt x="127" y="222"/>
                    <a:pt x="127" y="223"/>
                  </a:cubicBezTo>
                  <a:cubicBezTo>
                    <a:pt x="128" y="223"/>
                    <a:pt x="128" y="223"/>
                    <a:pt x="129" y="222"/>
                  </a:cubicBezTo>
                  <a:cubicBezTo>
                    <a:pt x="137" y="213"/>
                    <a:pt x="149" y="204"/>
                    <a:pt x="158" y="205"/>
                  </a:cubicBezTo>
                  <a:cubicBezTo>
                    <a:pt x="161" y="206"/>
                    <a:pt x="164" y="207"/>
                    <a:pt x="165" y="210"/>
                  </a:cubicBezTo>
                  <a:cubicBezTo>
                    <a:pt x="167" y="213"/>
                    <a:pt x="170" y="217"/>
                    <a:pt x="172" y="219"/>
                  </a:cubicBezTo>
                  <a:cubicBezTo>
                    <a:pt x="185" y="200"/>
                    <a:pt x="185" y="200"/>
                    <a:pt x="185" y="200"/>
                  </a:cubicBezTo>
                  <a:cubicBezTo>
                    <a:pt x="201" y="188"/>
                    <a:pt x="201" y="188"/>
                    <a:pt x="201" y="188"/>
                  </a:cubicBezTo>
                  <a:cubicBezTo>
                    <a:pt x="204" y="191"/>
                    <a:pt x="204" y="191"/>
                    <a:pt x="204" y="191"/>
                  </a:cubicBezTo>
                  <a:cubicBezTo>
                    <a:pt x="204" y="191"/>
                    <a:pt x="193" y="176"/>
                    <a:pt x="207" y="170"/>
                  </a:cubicBezTo>
                  <a:cubicBezTo>
                    <a:pt x="220" y="164"/>
                    <a:pt x="227" y="145"/>
                    <a:pt x="233" y="141"/>
                  </a:cubicBezTo>
                  <a:cubicBezTo>
                    <a:pt x="239" y="137"/>
                    <a:pt x="250" y="118"/>
                    <a:pt x="258" y="116"/>
                  </a:cubicBezTo>
                  <a:cubicBezTo>
                    <a:pt x="267" y="113"/>
                    <a:pt x="260" y="111"/>
                    <a:pt x="271" y="100"/>
                  </a:cubicBezTo>
                  <a:cubicBezTo>
                    <a:pt x="282" y="89"/>
                    <a:pt x="286" y="77"/>
                    <a:pt x="296" y="77"/>
                  </a:cubicBezTo>
                  <a:cubicBezTo>
                    <a:pt x="306" y="77"/>
                    <a:pt x="313" y="63"/>
                    <a:pt x="319" y="63"/>
                  </a:cubicBezTo>
                  <a:cubicBezTo>
                    <a:pt x="326" y="63"/>
                    <a:pt x="335" y="72"/>
                    <a:pt x="342" y="56"/>
                  </a:cubicBezTo>
                  <a:cubicBezTo>
                    <a:pt x="349" y="39"/>
                    <a:pt x="350" y="26"/>
                    <a:pt x="350" y="26"/>
                  </a:cubicBezTo>
                  <a:cubicBezTo>
                    <a:pt x="326" y="26"/>
                    <a:pt x="326" y="26"/>
                    <a:pt x="326" y="26"/>
                  </a:cubicBezTo>
                  <a:cubicBezTo>
                    <a:pt x="326" y="26"/>
                    <a:pt x="314" y="25"/>
                    <a:pt x="308" y="26"/>
                  </a:cubicBezTo>
                  <a:cubicBezTo>
                    <a:pt x="303" y="28"/>
                    <a:pt x="279" y="26"/>
                    <a:pt x="279" y="26"/>
                  </a:cubicBezTo>
                  <a:cubicBezTo>
                    <a:pt x="279" y="26"/>
                    <a:pt x="264" y="4"/>
                    <a:pt x="253" y="8"/>
                  </a:cubicBezTo>
                  <a:cubicBezTo>
                    <a:pt x="241" y="12"/>
                    <a:pt x="230" y="24"/>
                    <a:pt x="226" y="32"/>
                  </a:cubicBezTo>
                  <a:cubicBezTo>
                    <a:pt x="222" y="40"/>
                    <a:pt x="220" y="57"/>
                    <a:pt x="201" y="54"/>
                  </a:cubicBezTo>
                  <a:cubicBezTo>
                    <a:pt x="181" y="51"/>
                    <a:pt x="172" y="49"/>
                    <a:pt x="174" y="40"/>
                  </a:cubicBezTo>
                  <a:cubicBezTo>
                    <a:pt x="177" y="32"/>
                    <a:pt x="181" y="29"/>
                    <a:pt x="181" y="25"/>
                  </a:cubicBezTo>
                  <a:cubicBezTo>
                    <a:pt x="181" y="21"/>
                    <a:pt x="174" y="22"/>
                    <a:pt x="174" y="17"/>
                  </a:cubicBezTo>
                  <a:cubicBezTo>
                    <a:pt x="174" y="11"/>
                    <a:pt x="187" y="11"/>
                    <a:pt x="172" y="8"/>
                  </a:cubicBezTo>
                  <a:cubicBezTo>
                    <a:pt x="156" y="4"/>
                    <a:pt x="154" y="0"/>
                    <a:pt x="147" y="8"/>
                  </a:cubicBezTo>
                  <a:cubicBezTo>
                    <a:pt x="141" y="13"/>
                    <a:pt x="133" y="15"/>
                    <a:pt x="128" y="13"/>
                  </a:cubicBezTo>
                  <a:cubicBezTo>
                    <a:pt x="120" y="22"/>
                    <a:pt x="120" y="22"/>
                    <a:pt x="120" y="22"/>
                  </a:cubicBezTo>
                  <a:cubicBezTo>
                    <a:pt x="119" y="22"/>
                    <a:pt x="119" y="22"/>
                    <a:pt x="119" y="22"/>
                  </a:cubicBezTo>
                  <a:cubicBezTo>
                    <a:pt x="119" y="22"/>
                    <a:pt x="106" y="28"/>
                    <a:pt x="99" y="33"/>
                  </a:cubicBezTo>
                  <a:cubicBezTo>
                    <a:pt x="92" y="38"/>
                    <a:pt x="58" y="53"/>
                    <a:pt x="50" y="57"/>
                  </a:cubicBezTo>
                  <a:cubicBezTo>
                    <a:pt x="26" y="118"/>
                    <a:pt x="26" y="118"/>
                    <a:pt x="26" y="118"/>
                  </a:cubicBezTo>
                  <a:cubicBezTo>
                    <a:pt x="25" y="118"/>
                    <a:pt x="25" y="118"/>
                    <a:pt x="25" y="118"/>
                  </a:cubicBezTo>
                  <a:cubicBezTo>
                    <a:pt x="23" y="119"/>
                    <a:pt x="21" y="121"/>
                    <a:pt x="22" y="122"/>
                  </a:cubicBezTo>
                  <a:cubicBezTo>
                    <a:pt x="22" y="123"/>
                    <a:pt x="22" y="123"/>
                    <a:pt x="24" y="125"/>
                  </a:cubicBezTo>
                  <a:cubicBezTo>
                    <a:pt x="36" y="130"/>
                    <a:pt x="45" y="139"/>
                    <a:pt x="46" y="139"/>
                  </a:cubicBezTo>
                  <a:cubicBezTo>
                    <a:pt x="46" y="139"/>
                    <a:pt x="49" y="142"/>
                    <a:pt x="49" y="147"/>
                  </a:cubicBezTo>
                  <a:cubicBezTo>
                    <a:pt x="49" y="149"/>
                    <a:pt x="47" y="152"/>
                    <a:pt x="43"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58" name="Freeform 6">
              <a:extLst>
                <a:ext uri="{FF2B5EF4-FFF2-40B4-BE49-F238E27FC236}">
                  <a16:creationId xmlns:a16="http://schemas.microsoft.com/office/drawing/2014/main" id="{228E81EE-582D-42C5-80EA-F1EB2F07FE80}"/>
                </a:ext>
              </a:extLst>
            </p:cNvPr>
            <p:cNvSpPr>
              <a:spLocks/>
            </p:cNvSpPr>
            <p:nvPr/>
          </p:nvSpPr>
          <p:spPr bwMode="auto">
            <a:xfrm>
              <a:off x="5265739" y="2733674"/>
              <a:ext cx="2114550" cy="1671637"/>
            </a:xfrm>
            <a:custGeom>
              <a:avLst/>
              <a:gdLst>
                <a:gd name="T0" fmla="*/ 798 w 851"/>
                <a:gd name="T1" fmla="*/ 525 h 673"/>
                <a:gd name="T2" fmla="*/ 812 w 851"/>
                <a:gd name="T3" fmla="*/ 415 h 673"/>
                <a:gd name="T4" fmla="*/ 820 w 851"/>
                <a:gd name="T5" fmla="*/ 321 h 673"/>
                <a:gd name="T6" fmla="*/ 843 w 851"/>
                <a:gd name="T7" fmla="*/ 244 h 673"/>
                <a:gd name="T8" fmla="*/ 743 w 851"/>
                <a:gd name="T9" fmla="*/ 310 h 673"/>
                <a:gd name="T10" fmla="*/ 683 w 851"/>
                <a:gd name="T11" fmla="*/ 341 h 673"/>
                <a:gd name="T12" fmla="*/ 711 w 851"/>
                <a:gd name="T13" fmla="*/ 396 h 673"/>
                <a:gd name="T14" fmla="*/ 729 w 851"/>
                <a:gd name="T15" fmla="*/ 471 h 673"/>
                <a:gd name="T16" fmla="*/ 685 w 851"/>
                <a:gd name="T17" fmla="*/ 487 h 673"/>
                <a:gd name="T18" fmla="*/ 671 w 851"/>
                <a:gd name="T19" fmla="*/ 509 h 673"/>
                <a:gd name="T20" fmla="*/ 618 w 851"/>
                <a:gd name="T21" fmla="*/ 517 h 673"/>
                <a:gd name="T22" fmla="*/ 631 w 851"/>
                <a:gd name="T23" fmla="*/ 544 h 673"/>
                <a:gd name="T24" fmla="*/ 623 w 851"/>
                <a:gd name="T25" fmla="*/ 590 h 673"/>
                <a:gd name="T26" fmla="*/ 587 w 851"/>
                <a:gd name="T27" fmla="*/ 614 h 673"/>
                <a:gd name="T28" fmla="*/ 625 w 851"/>
                <a:gd name="T29" fmla="*/ 557 h 673"/>
                <a:gd name="T30" fmla="*/ 623 w 851"/>
                <a:gd name="T31" fmla="*/ 542 h 673"/>
                <a:gd name="T32" fmla="*/ 622 w 851"/>
                <a:gd name="T33" fmla="*/ 487 h 673"/>
                <a:gd name="T34" fmla="*/ 569 w 851"/>
                <a:gd name="T35" fmla="*/ 409 h 673"/>
                <a:gd name="T36" fmla="*/ 513 w 851"/>
                <a:gd name="T37" fmla="*/ 344 h 673"/>
                <a:gd name="T38" fmla="*/ 480 w 851"/>
                <a:gd name="T39" fmla="*/ 311 h 673"/>
                <a:gd name="T40" fmla="*/ 503 w 851"/>
                <a:gd name="T41" fmla="*/ 227 h 673"/>
                <a:gd name="T42" fmla="*/ 427 w 851"/>
                <a:gd name="T43" fmla="*/ 237 h 673"/>
                <a:gd name="T44" fmla="*/ 356 w 851"/>
                <a:gd name="T45" fmla="*/ 216 h 673"/>
                <a:gd name="T46" fmla="*/ 338 w 851"/>
                <a:gd name="T47" fmla="*/ 137 h 673"/>
                <a:gd name="T48" fmla="*/ 267 w 851"/>
                <a:gd name="T49" fmla="*/ 138 h 673"/>
                <a:gd name="T50" fmla="*/ 246 w 851"/>
                <a:gd name="T51" fmla="*/ 64 h 673"/>
                <a:gd name="T52" fmla="*/ 184 w 851"/>
                <a:gd name="T53" fmla="*/ 0 h 673"/>
                <a:gd name="T54" fmla="*/ 159 w 851"/>
                <a:gd name="T55" fmla="*/ 57 h 673"/>
                <a:gd name="T56" fmla="*/ 26 w 851"/>
                <a:gd name="T57" fmla="*/ 128 h 673"/>
                <a:gd name="T58" fmla="*/ 45 w 851"/>
                <a:gd name="T59" fmla="*/ 218 h 673"/>
                <a:gd name="T60" fmla="*/ 92 w 851"/>
                <a:gd name="T61" fmla="*/ 239 h 673"/>
                <a:gd name="T62" fmla="*/ 170 w 851"/>
                <a:gd name="T63" fmla="*/ 244 h 673"/>
                <a:gd name="T64" fmla="*/ 228 w 851"/>
                <a:gd name="T65" fmla="*/ 225 h 673"/>
                <a:gd name="T66" fmla="*/ 332 w 851"/>
                <a:gd name="T67" fmla="*/ 262 h 673"/>
                <a:gd name="T68" fmla="*/ 421 w 851"/>
                <a:gd name="T69" fmla="*/ 329 h 673"/>
                <a:gd name="T70" fmla="*/ 443 w 851"/>
                <a:gd name="T71" fmla="*/ 433 h 673"/>
                <a:gd name="T72" fmla="*/ 404 w 851"/>
                <a:gd name="T73" fmla="*/ 500 h 673"/>
                <a:gd name="T74" fmla="*/ 344 w 851"/>
                <a:gd name="T75" fmla="*/ 525 h 673"/>
                <a:gd name="T76" fmla="*/ 388 w 851"/>
                <a:gd name="T77" fmla="*/ 577 h 673"/>
                <a:gd name="T78" fmla="*/ 405 w 851"/>
                <a:gd name="T79" fmla="*/ 553 h 673"/>
                <a:gd name="T80" fmla="*/ 446 w 851"/>
                <a:gd name="T81" fmla="*/ 518 h 673"/>
                <a:gd name="T82" fmla="*/ 519 w 851"/>
                <a:gd name="T83" fmla="*/ 585 h 673"/>
                <a:gd name="T84" fmla="*/ 536 w 851"/>
                <a:gd name="T85" fmla="*/ 622 h 673"/>
                <a:gd name="T86" fmla="*/ 618 w 851"/>
                <a:gd name="T87" fmla="*/ 625 h 673"/>
                <a:gd name="T88" fmla="*/ 720 w 851"/>
                <a:gd name="T89" fmla="*/ 656 h 673"/>
                <a:gd name="T90" fmla="*/ 768 w 851"/>
                <a:gd name="T91" fmla="*/ 644 h 673"/>
                <a:gd name="T92" fmla="*/ 760 w 851"/>
                <a:gd name="T93" fmla="*/ 598 h 673"/>
                <a:gd name="T94" fmla="*/ 818 w 851"/>
                <a:gd name="T95" fmla="*/ 597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51" h="673">
                  <a:moveTo>
                    <a:pt x="831" y="566"/>
                  </a:moveTo>
                  <a:cubicBezTo>
                    <a:pt x="813" y="529"/>
                    <a:pt x="813" y="529"/>
                    <a:pt x="813" y="529"/>
                  </a:cubicBezTo>
                  <a:cubicBezTo>
                    <a:pt x="811" y="529"/>
                    <a:pt x="809" y="529"/>
                    <a:pt x="805" y="529"/>
                  </a:cubicBezTo>
                  <a:cubicBezTo>
                    <a:pt x="802" y="529"/>
                    <a:pt x="800" y="528"/>
                    <a:pt x="798" y="525"/>
                  </a:cubicBezTo>
                  <a:cubicBezTo>
                    <a:pt x="791" y="513"/>
                    <a:pt x="808" y="475"/>
                    <a:pt x="812" y="467"/>
                  </a:cubicBezTo>
                  <a:cubicBezTo>
                    <a:pt x="817" y="459"/>
                    <a:pt x="814" y="444"/>
                    <a:pt x="813" y="438"/>
                  </a:cubicBezTo>
                  <a:cubicBezTo>
                    <a:pt x="812" y="437"/>
                    <a:pt x="812" y="436"/>
                    <a:pt x="812" y="436"/>
                  </a:cubicBezTo>
                  <a:cubicBezTo>
                    <a:pt x="812" y="434"/>
                    <a:pt x="812" y="428"/>
                    <a:pt x="812" y="415"/>
                  </a:cubicBezTo>
                  <a:cubicBezTo>
                    <a:pt x="812" y="404"/>
                    <a:pt x="812" y="393"/>
                    <a:pt x="812" y="388"/>
                  </a:cubicBezTo>
                  <a:cubicBezTo>
                    <a:pt x="812" y="378"/>
                    <a:pt x="820" y="366"/>
                    <a:pt x="822" y="363"/>
                  </a:cubicBezTo>
                  <a:cubicBezTo>
                    <a:pt x="823" y="360"/>
                    <a:pt x="828" y="346"/>
                    <a:pt x="830" y="337"/>
                  </a:cubicBezTo>
                  <a:cubicBezTo>
                    <a:pt x="831" y="331"/>
                    <a:pt x="825" y="326"/>
                    <a:pt x="820" y="321"/>
                  </a:cubicBezTo>
                  <a:cubicBezTo>
                    <a:pt x="816" y="318"/>
                    <a:pt x="813" y="316"/>
                    <a:pt x="812" y="313"/>
                  </a:cubicBezTo>
                  <a:cubicBezTo>
                    <a:pt x="810" y="306"/>
                    <a:pt x="818" y="301"/>
                    <a:pt x="829" y="293"/>
                  </a:cubicBezTo>
                  <a:cubicBezTo>
                    <a:pt x="834" y="290"/>
                    <a:pt x="839" y="286"/>
                    <a:pt x="844" y="283"/>
                  </a:cubicBezTo>
                  <a:cubicBezTo>
                    <a:pt x="851" y="276"/>
                    <a:pt x="847" y="255"/>
                    <a:pt x="843" y="244"/>
                  </a:cubicBezTo>
                  <a:cubicBezTo>
                    <a:pt x="839" y="245"/>
                    <a:pt x="835" y="245"/>
                    <a:pt x="835" y="245"/>
                  </a:cubicBezTo>
                  <a:cubicBezTo>
                    <a:pt x="816" y="245"/>
                    <a:pt x="816" y="245"/>
                    <a:pt x="816" y="245"/>
                  </a:cubicBezTo>
                  <a:cubicBezTo>
                    <a:pt x="774" y="270"/>
                    <a:pt x="774" y="270"/>
                    <a:pt x="774" y="270"/>
                  </a:cubicBezTo>
                  <a:cubicBezTo>
                    <a:pt x="743" y="310"/>
                    <a:pt x="743" y="310"/>
                    <a:pt x="743" y="310"/>
                  </a:cubicBezTo>
                  <a:cubicBezTo>
                    <a:pt x="743" y="310"/>
                    <a:pt x="733" y="324"/>
                    <a:pt x="731" y="338"/>
                  </a:cubicBezTo>
                  <a:cubicBezTo>
                    <a:pt x="731" y="342"/>
                    <a:pt x="729" y="344"/>
                    <a:pt x="727" y="345"/>
                  </a:cubicBezTo>
                  <a:cubicBezTo>
                    <a:pt x="721" y="349"/>
                    <a:pt x="712" y="347"/>
                    <a:pt x="701" y="344"/>
                  </a:cubicBezTo>
                  <a:cubicBezTo>
                    <a:pt x="695" y="342"/>
                    <a:pt x="688" y="341"/>
                    <a:pt x="683" y="341"/>
                  </a:cubicBezTo>
                  <a:cubicBezTo>
                    <a:pt x="669" y="365"/>
                    <a:pt x="669" y="365"/>
                    <a:pt x="669" y="365"/>
                  </a:cubicBezTo>
                  <a:cubicBezTo>
                    <a:pt x="676" y="372"/>
                    <a:pt x="676" y="372"/>
                    <a:pt x="676" y="372"/>
                  </a:cubicBezTo>
                  <a:cubicBezTo>
                    <a:pt x="710" y="395"/>
                    <a:pt x="710" y="395"/>
                    <a:pt x="710" y="395"/>
                  </a:cubicBezTo>
                  <a:cubicBezTo>
                    <a:pt x="711" y="396"/>
                    <a:pt x="711" y="396"/>
                    <a:pt x="711" y="396"/>
                  </a:cubicBezTo>
                  <a:cubicBezTo>
                    <a:pt x="711" y="396"/>
                    <a:pt x="712" y="408"/>
                    <a:pt x="719" y="415"/>
                  </a:cubicBezTo>
                  <a:cubicBezTo>
                    <a:pt x="727" y="422"/>
                    <a:pt x="729" y="429"/>
                    <a:pt x="729" y="440"/>
                  </a:cubicBezTo>
                  <a:cubicBezTo>
                    <a:pt x="729" y="443"/>
                    <a:pt x="729" y="446"/>
                    <a:pt x="730" y="450"/>
                  </a:cubicBezTo>
                  <a:cubicBezTo>
                    <a:pt x="730" y="461"/>
                    <a:pt x="730" y="468"/>
                    <a:pt x="729" y="471"/>
                  </a:cubicBezTo>
                  <a:cubicBezTo>
                    <a:pt x="727" y="475"/>
                    <a:pt x="717" y="481"/>
                    <a:pt x="708" y="484"/>
                  </a:cubicBezTo>
                  <a:cubicBezTo>
                    <a:pt x="707" y="485"/>
                    <a:pt x="707" y="485"/>
                    <a:pt x="707" y="485"/>
                  </a:cubicBezTo>
                  <a:cubicBezTo>
                    <a:pt x="706" y="485"/>
                    <a:pt x="706" y="485"/>
                    <a:pt x="706" y="485"/>
                  </a:cubicBezTo>
                  <a:cubicBezTo>
                    <a:pt x="700" y="484"/>
                    <a:pt x="688" y="485"/>
                    <a:pt x="685" y="487"/>
                  </a:cubicBezTo>
                  <a:cubicBezTo>
                    <a:pt x="685" y="488"/>
                    <a:pt x="685" y="488"/>
                    <a:pt x="685" y="488"/>
                  </a:cubicBezTo>
                  <a:cubicBezTo>
                    <a:pt x="685" y="489"/>
                    <a:pt x="685" y="490"/>
                    <a:pt x="685" y="491"/>
                  </a:cubicBezTo>
                  <a:cubicBezTo>
                    <a:pt x="685" y="497"/>
                    <a:pt x="685" y="502"/>
                    <a:pt x="682" y="505"/>
                  </a:cubicBezTo>
                  <a:cubicBezTo>
                    <a:pt x="679" y="508"/>
                    <a:pt x="676" y="509"/>
                    <a:pt x="671" y="509"/>
                  </a:cubicBezTo>
                  <a:cubicBezTo>
                    <a:pt x="671" y="509"/>
                    <a:pt x="671" y="509"/>
                    <a:pt x="671" y="509"/>
                  </a:cubicBezTo>
                  <a:cubicBezTo>
                    <a:pt x="659" y="509"/>
                    <a:pt x="644" y="499"/>
                    <a:pt x="643" y="499"/>
                  </a:cubicBezTo>
                  <a:cubicBezTo>
                    <a:pt x="628" y="491"/>
                    <a:pt x="628" y="491"/>
                    <a:pt x="628" y="491"/>
                  </a:cubicBezTo>
                  <a:cubicBezTo>
                    <a:pt x="624" y="498"/>
                    <a:pt x="618" y="510"/>
                    <a:pt x="618" y="517"/>
                  </a:cubicBezTo>
                  <a:cubicBezTo>
                    <a:pt x="618" y="523"/>
                    <a:pt x="621" y="525"/>
                    <a:pt x="625" y="526"/>
                  </a:cubicBezTo>
                  <a:cubicBezTo>
                    <a:pt x="626" y="526"/>
                    <a:pt x="628" y="527"/>
                    <a:pt x="629" y="527"/>
                  </a:cubicBezTo>
                  <a:cubicBezTo>
                    <a:pt x="634" y="530"/>
                    <a:pt x="632" y="538"/>
                    <a:pt x="631" y="544"/>
                  </a:cubicBezTo>
                  <a:cubicBezTo>
                    <a:pt x="631" y="544"/>
                    <a:pt x="631" y="544"/>
                    <a:pt x="631" y="544"/>
                  </a:cubicBezTo>
                  <a:cubicBezTo>
                    <a:pt x="632" y="545"/>
                    <a:pt x="634" y="547"/>
                    <a:pt x="635" y="549"/>
                  </a:cubicBezTo>
                  <a:cubicBezTo>
                    <a:pt x="636" y="553"/>
                    <a:pt x="635" y="556"/>
                    <a:pt x="632" y="561"/>
                  </a:cubicBezTo>
                  <a:cubicBezTo>
                    <a:pt x="625" y="571"/>
                    <a:pt x="623" y="585"/>
                    <a:pt x="623" y="585"/>
                  </a:cubicBezTo>
                  <a:cubicBezTo>
                    <a:pt x="623" y="590"/>
                    <a:pt x="623" y="590"/>
                    <a:pt x="623" y="590"/>
                  </a:cubicBezTo>
                  <a:cubicBezTo>
                    <a:pt x="618" y="588"/>
                    <a:pt x="618" y="588"/>
                    <a:pt x="618" y="588"/>
                  </a:cubicBezTo>
                  <a:cubicBezTo>
                    <a:pt x="608" y="585"/>
                    <a:pt x="597" y="583"/>
                    <a:pt x="595" y="584"/>
                  </a:cubicBezTo>
                  <a:cubicBezTo>
                    <a:pt x="595" y="596"/>
                    <a:pt x="595" y="614"/>
                    <a:pt x="595" y="615"/>
                  </a:cubicBezTo>
                  <a:cubicBezTo>
                    <a:pt x="587" y="614"/>
                    <a:pt x="587" y="614"/>
                    <a:pt x="587" y="614"/>
                  </a:cubicBezTo>
                  <a:cubicBezTo>
                    <a:pt x="587" y="614"/>
                    <a:pt x="587" y="596"/>
                    <a:pt x="587" y="585"/>
                  </a:cubicBezTo>
                  <a:cubicBezTo>
                    <a:pt x="587" y="582"/>
                    <a:pt x="588" y="579"/>
                    <a:pt x="590" y="578"/>
                  </a:cubicBezTo>
                  <a:cubicBezTo>
                    <a:pt x="596" y="574"/>
                    <a:pt x="609" y="577"/>
                    <a:pt x="616" y="579"/>
                  </a:cubicBezTo>
                  <a:cubicBezTo>
                    <a:pt x="617" y="574"/>
                    <a:pt x="620" y="564"/>
                    <a:pt x="625" y="557"/>
                  </a:cubicBezTo>
                  <a:cubicBezTo>
                    <a:pt x="627" y="553"/>
                    <a:pt x="627" y="551"/>
                    <a:pt x="627" y="551"/>
                  </a:cubicBezTo>
                  <a:cubicBezTo>
                    <a:pt x="627" y="551"/>
                    <a:pt x="626" y="551"/>
                    <a:pt x="626" y="550"/>
                  </a:cubicBezTo>
                  <a:cubicBezTo>
                    <a:pt x="625" y="550"/>
                    <a:pt x="623" y="548"/>
                    <a:pt x="623" y="546"/>
                  </a:cubicBezTo>
                  <a:cubicBezTo>
                    <a:pt x="623" y="545"/>
                    <a:pt x="623" y="544"/>
                    <a:pt x="623" y="542"/>
                  </a:cubicBezTo>
                  <a:cubicBezTo>
                    <a:pt x="624" y="541"/>
                    <a:pt x="625" y="536"/>
                    <a:pt x="624" y="534"/>
                  </a:cubicBezTo>
                  <a:cubicBezTo>
                    <a:pt x="624" y="534"/>
                    <a:pt x="623" y="534"/>
                    <a:pt x="623" y="534"/>
                  </a:cubicBezTo>
                  <a:cubicBezTo>
                    <a:pt x="619" y="532"/>
                    <a:pt x="610" y="530"/>
                    <a:pt x="610" y="517"/>
                  </a:cubicBezTo>
                  <a:cubicBezTo>
                    <a:pt x="610" y="507"/>
                    <a:pt x="618" y="493"/>
                    <a:pt x="622" y="487"/>
                  </a:cubicBezTo>
                  <a:cubicBezTo>
                    <a:pt x="615" y="480"/>
                    <a:pt x="606" y="472"/>
                    <a:pt x="602" y="471"/>
                  </a:cubicBezTo>
                  <a:cubicBezTo>
                    <a:pt x="593" y="469"/>
                    <a:pt x="571" y="452"/>
                    <a:pt x="570" y="436"/>
                  </a:cubicBezTo>
                  <a:cubicBezTo>
                    <a:pt x="570" y="431"/>
                    <a:pt x="570" y="427"/>
                    <a:pt x="570" y="423"/>
                  </a:cubicBezTo>
                  <a:cubicBezTo>
                    <a:pt x="570" y="417"/>
                    <a:pt x="570" y="412"/>
                    <a:pt x="569" y="409"/>
                  </a:cubicBezTo>
                  <a:cubicBezTo>
                    <a:pt x="568" y="406"/>
                    <a:pt x="568" y="402"/>
                    <a:pt x="569" y="397"/>
                  </a:cubicBezTo>
                  <a:cubicBezTo>
                    <a:pt x="570" y="391"/>
                    <a:pt x="571" y="384"/>
                    <a:pt x="569" y="376"/>
                  </a:cubicBezTo>
                  <a:cubicBezTo>
                    <a:pt x="566" y="365"/>
                    <a:pt x="553" y="354"/>
                    <a:pt x="549" y="351"/>
                  </a:cubicBezTo>
                  <a:cubicBezTo>
                    <a:pt x="538" y="350"/>
                    <a:pt x="524" y="347"/>
                    <a:pt x="513" y="344"/>
                  </a:cubicBezTo>
                  <a:cubicBezTo>
                    <a:pt x="506" y="343"/>
                    <a:pt x="498" y="341"/>
                    <a:pt x="496" y="341"/>
                  </a:cubicBezTo>
                  <a:cubicBezTo>
                    <a:pt x="494" y="342"/>
                    <a:pt x="493" y="342"/>
                    <a:pt x="491" y="341"/>
                  </a:cubicBezTo>
                  <a:cubicBezTo>
                    <a:pt x="486" y="337"/>
                    <a:pt x="482" y="321"/>
                    <a:pt x="480" y="312"/>
                  </a:cubicBezTo>
                  <a:cubicBezTo>
                    <a:pt x="480" y="311"/>
                    <a:pt x="480" y="311"/>
                    <a:pt x="480" y="311"/>
                  </a:cubicBezTo>
                  <a:cubicBezTo>
                    <a:pt x="480" y="284"/>
                    <a:pt x="480" y="284"/>
                    <a:pt x="480" y="284"/>
                  </a:cubicBezTo>
                  <a:cubicBezTo>
                    <a:pt x="482" y="283"/>
                    <a:pt x="482" y="283"/>
                    <a:pt x="482" y="283"/>
                  </a:cubicBezTo>
                  <a:cubicBezTo>
                    <a:pt x="482" y="283"/>
                    <a:pt x="501" y="266"/>
                    <a:pt x="510" y="255"/>
                  </a:cubicBezTo>
                  <a:cubicBezTo>
                    <a:pt x="517" y="247"/>
                    <a:pt x="512" y="238"/>
                    <a:pt x="503" y="227"/>
                  </a:cubicBezTo>
                  <a:cubicBezTo>
                    <a:pt x="500" y="223"/>
                    <a:pt x="485" y="231"/>
                    <a:pt x="478" y="234"/>
                  </a:cubicBezTo>
                  <a:cubicBezTo>
                    <a:pt x="469" y="238"/>
                    <a:pt x="464" y="241"/>
                    <a:pt x="460" y="241"/>
                  </a:cubicBezTo>
                  <a:cubicBezTo>
                    <a:pt x="456" y="241"/>
                    <a:pt x="453" y="240"/>
                    <a:pt x="450" y="238"/>
                  </a:cubicBezTo>
                  <a:cubicBezTo>
                    <a:pt x="444" y="236"/>
                    <a:pt x="438" y="234"/>
                    <a:pt x="427" y="237"/>
                  </a:cubicBezTo>
                  <a:cubicBezTo>
                    <a:pt x="411" y="242"/>
                    <a:pt x="404" y="259"/>
                    <a:pt x="404" y="259"/>
                  </a:cubicBezTo>
                  <a:cubicBezTo>
                    <a:pt x="402" y="263"/>
                    <a:pt x="402" y="263"/>
                    <a:pt x="402" y="263"/>
                  </a:cubicBezTo>
                  <a:cubicBezTo>
                    <a:pt x="367" y="249"/>
                    <a:pt x="367" y="249"/>
                    <a:pt x="367" y="249"/>
                  </a:cubicBezTo>
                  <a:cubicBezTo>
                    <a:pt x="356" y="216"/>
                    <a:pt x="356" y="216"/>
                    <a:pt x="356" y="216"/>
                  </a:cubicBezTo>
                  <a:cubicBezTo>
                    <a:pt x="340" y="207"/>
                    <a:pt x="340" y="207"/>
                    <a:pt x="340" y="207"/>
                  </a:cubicBezTo>
                  <a:cubicBezTo>
                    <a:pt x="329" y="199"/>
                    <a:pt x="316" y="188"/>
                    <a:pt x="316" y="181"/>
                  </a:cubicBezTo>
                  <a:cubicBezTo>
                    <a:pt x="316" y="178"/>
                    <a:pt x="318" y="174"/>
                    <a:pt x="324" y="167"/>
                  </a:cubicBezTo>
                  <a:cubicBezTo>
                    <a:pt x="330" y="158"/>
                    <a:pt x="338" y="146"/>
                    <a:pt x="338" y="137"/>
                  </a:cubicBezTo>
                  <a:cubicBezTo>
                    <a:pt x="338" y="130"/>
                    <a:pt x="338" y="129"/>
                    <a:pt x="334" y="129"/>
                  </a:cubicBezTo>
                  <a:cubicBezTo>
                    <a:pt x="332" y="129"/>
                    <a:pt x="329" y="129"/>
                    <a:pt x="326" y="127"/>
                  </a:cubicBezTo>
                  <a:cubicBezTo>
                    <a:pt x="318" y="124"/>
                    <a:pt x="290" y="133"/>
                    <a:pt x="286" y="138"/>
                  </a:cubicBezTo>
                  <a:cubicBezTo>
                    <a:pt x="279" y="144"/>
                    <a:pt x="271" y="141"/>
                    <a:pt x="267" y="138"/>
                  </a:cubicBezTo>
                  <a:cubicBezTo>
                    <a:pt x="267" y="137"/>
                    <a:pt x="267" y="137"/>
                    <a:pt x="267" y="137"/>
                  </a:cubicBezTo>
                  <a:cubicBezTo>
                    <a:pt x="247" y="112"/>
                    <a:pt x="247" y="112"/>
                    <a:pt x="247" y="112"/>
                  </a:cubicBezTo>
                  <a:cubicBezTo>
                    <a:pt x="235" y="80"/>
                    <a:pt x="235" y="80"/>
                    <a:pt x="235" y="80"/>
                  </a:cubicBezTo>
                  <a:cubicBezTo>
                    <a:pt x="246" y="64"/>
                    <a:pt x="246" y="64"/>
                    <a:pt x="246" y="64"/>
                  </a:cubicBezTo>
                  <a:cubicBezTo>
                    <a:pt x="235" y="49"/>
                    <a:pt x="235" y="49"/>
                    <a:pt x="235" y="49"/>
                  </a:cubicBezTo>
                  <a:cubicBezTo>
                    <a:pt x="235" y="1"/>
                    <a:pt x="235" y="1"/>
                    <a:pt x="235" y="1"/>
                  </a:cubicBezTo>
                  <a:cubicBezTo>
                    <a:pt x="239" y="1"/>
                    <a:pt x="239" y="1"/>
                    <a:pt x="239" y="1"/>
                  </a:cubicBezTo>
                  <a:cubicBezTo>
                    <a:pt x="219" y="0"/>
                    <a:pt x="184" y="0"/>
                    <a:pt x="184" y="0"/>
                  </a:cubicBezTo>
                  <a:cubicBezTo>
                    <a:pt x="188" y="1"/>
                    <a:pt x="188" y="1"/>
                    <a:pt x="188" y="1"/>
                  </a:cubicBezTo>
                  <a:cubicBezTo>
                    <a:pt x="185" y="13"/>
                    <a:pt x="185" y="13"/>
                    <a:pt x="185" y="13"/>
                  </a:cubicBezTo>
                  <a:cubicBezTo>
                    <a:pt x="185" y="36"/>
                    <a:pt x="185" y="36"/>
                    <a:pt x="185" y="36"/>
                  </a:cubicBezTo>
                  <a:cubicBezTo>
                    <a:pt x="185" y="39"/>
                    <a:pt x="184" y="49"/>
                    <a:pt x="159" y="57"/>
                  </a:cubicBezTo>
                  <a:cubicBezTo>
                    <a:pt x="138" y="63"/>
                    <a:pt x="113" y="59"/>
                    <a:pt x="106" y="57"/>
                  </a:cubicBezTo>
                  <a:cubicBezTo>
                    <a:pt x="66" y="95"/>
                    <a:pt x="66" y="95"/>
                    <a:pt x="66" y="95"/>
                  </a:cubicBezTo>
                  <a:cubicBezTo>
                    <a:pt x="63" y="97"/>
                    <a:pt x="48" y="109"/>
                    <a:pt x="42" y="111"/>
                  </a:cubicBezTo>
                  <a:cubicBezTo>
                    <a:pt x="40" y="112"/>
                    <a:pt x="32" y="120"/>
                    <a:pt x="26" y="128"/>
                  </a:cubicBezTo>
                  <a:cubicBezTo>
                    <a:pt x="0" y="191"/>
                    <a:pt x="0" y="191"/>
                    <a:pt x="0" y="191"/>
                  </a:cubicBezTo>
                  <a:cubicBezTo>
                    <a:pt x="26" y="207"/>
                    <a:pt x="26" y="207"/>
                    <a:pt x="26" y="207"/>
                  </a:cubicBezTo>
                  <a:cubicBezTo>
                    <a:pt x="45" y="207"/>
                    <a:pt x="45" y="207"/>
                    <a:pt x="45" y="207"/>
                  </a:cubicBezTo>
                  <a:cubicBezTo>
                    <a:pt x="45" y="218"/>
                    <a:pt x="45" y="218"/>
                    <a:pt x="45" y="218"/>
                  </a:cubicBezTo>
                  <a:cubicBezTo>
                    <a:pt x="65" y="216"/>
                    <a:pt x="65" y="216"/>
                    <a:pt x="65" y="216"/>
                  </a:cubicBezTo>
                  <a:cubicBezTo>
                    <a:pt x="80" y="230"/>
                    <a:pt x="80" y="230"/>
                    <a:pt x="80" y="230"/>
                  </a:cubicBezTo>
                  <a:cubicBezTo>
                    <a:pt x="80" y="240"/>
                    <a:pt x="80" y="240"/>
                    <a:pt x="80" y="240"/>
                  </a:cubicBezTo>
                  <a:cubicBezTo>
                    <a:pt x="92" y="239"/>
                    <a:pt x="92" y="239"/>
                    <a:pt x="92" y="239"/>
                  </a:cubicBezTo>
                  <a:cubicBezTo>
                    <a:pt x="110" y="245"/>
                    <a:pt x="110" y="245"/>
                    <a:pt x="110" y="245"/>
                  </a:cubicBezTo>
                  <a:cubicBezTo>
                    <a:pt x="133" y="259"/>
                    <a:pt x="133" y="259"/>
                    <a:pt x="133" y="259"/>
                  </a:cubicBezTo>
                  <a:cubicBezTo>
                    <a:pt x="155" y="261"/>
                    <a:pt x="155" y="261"/>
                    <a:pt x="155" y="261"/>
                  </a:cubicBezTo>
                  <a:cubicBezTo>
                    <a:pt x="170" y="244"/>
                    <a:pt x="170" y="244"/>
                    <a:pt x="170" y="244"/>
                  </a:cubicBezTo>
                  <a:cubicBezTo>
                    <a:pt x="180" y="221"/>
                    <a:pt x="180" y="221"/>
                    <a:pt x="180" y="221"/>
                  </a:cubicBezTo>
                  <a:cubicBezTo>
                    <a:pt x="180" y="207"/>
                    <a:pt x="180" y="207"/>
                    <a:pt x="180" y="207"/>
                  </a:cubicBezTo>
                  <a:cubicBezTo>
                    <a:pt x="208" y="207"/>
                    <a:pt x="208" y="207"/>
                    <a:pt x="208" y="207"/>
                  </a:cubicBezTo>
                  <a:cubicBezTo>
                    <a:pt x="228" y="225"/>
                    <a:pt x="228" y="225"/>
                    <a:pt x="228" y="225"/>
                  </a:cubicBezTo>
                  <a:cubicBezTo>
                    <a:pt x="270" y="218"/>
                    <a:pt x="270" y="218"/>
                    <a:pt x="270" y="218"/>
                  </a:cubicBezTo>
                  <a:cubicBezTo>
                    <a:pt x="312" y="279"/>
                    <a:pt x="312" y="279"/>
                    <a:pt x="312" y="279"/>
                  </a:cubicBezTo>
                  <a:cubicBezTo>
                    <a:pt x="329" y="259"/>
                    <a:pt x="329" y="259"/>
                    <a:pt x="329" y="259"/>
                  </a:cubicBezTo>
                  <a:cubicBezTo>
                    <a:pt x="332" y="262"/>
                    <a:pt x="332" y="262"/>
                    <a:pt x="332" y="262"/>
                  </a:cubicBezTo>
                  <a:cubicBezTo>
                    <a:pt x="333" y="263"/>
                    <a:pt x="351" y="287"/>
                    <a:pt x="358" y="296"/>
                  </a:cubicBezTo>
                  <a:cubicBezTo>
                    <a:pt x="363" y="302"/>
                    <a:pt x="385" y="312"/>
                    <a:pt x="399" y="317"/>
                  </a:cubicBezTo>
                  <a:cubicBezTo>
                    <a:pt x="418" y="317"/>
                    <a:pt x="418" y="317"/>
                    <a:pt x="418" y="317"/>
                  </a:cubicBezTo>
                  <a:cubicBezTo>
                    <a:pt x="421" y="329"/>
                    <a:pt x="421" y="329"/>
                    <a:pt x="421" y="329"/>
                  </a:cubicBezTo>
                  <a:cubicBezTo>
                    <a:pt x="422" y="332"/>
                    <a:pt x="434" y="360"/>
                    <a:pt x="444" y="372"/>
                  </a:cubicBezTo>
                  <a:cubicBezTo>
                    <a:pt x="456" y="386"/>
                    <a:pt x="463" y="421"/>
                    <a:pt x="464" y="422"/>
                  </a:cubicBezTo>
                  <a:cubicBezTo>
                    <a:pt x="465" y="426"/>
                    <a:pt x="465" y="426"/>
                    <a:pt x="465" y="426"/>
                  </a:cubicBezTo>
                  <a:cubicBezTo>
                    <a:pt x="443" y="433"/>
                    <a:pt x="443" y="433"/>
                    <a:pt x="443" y="433"/>
                  </a:cubicBezTo>
                  <a:cubicBezTo>
                    <a:pt x="443" y="453"/>
                    <a:pt x="443" y="453"/>
                    <a:pt x="443" y="453"/>
                  </a:cubicBezTo>
                  <a:cubicBezTo>
                    <a:pt x="424" y="467"/>
                    <a:pt x="424" y="467"/>
                    <a:pt x="424" y="467"/>
                  </a:cubicBezTo>
                  <a:cubicBezTo>
                    <a:pt x="412" y="489"/>
                    <a:pt x="412" y="489"/>
                    <a:pt x="412" y="489"/>
                  </a:cubicBezTo>
                  <a:cubicBezTo>
                    <a:pt x="404" y="500"/>
                    <a:pt x="404" y="500"/>
                    <a:pt x="404" y="500"/>
                  </a:cubicBezTo>
                  <a:cubicBezTo>
                    <a:pt x="404" y="500"/>
                    <a:pt x="399" y="507"/>
                    <a:pt x="404" y="517"/>
                  </a:cubicBezTo>
                  <a:cubicBezTo>
                    <a:pt x="406" y="522"/>
                    <a:pt x="405" y="527"/>
                    <a:pt x="401" y="530"/>
                  </a:cubicBezTo>
                  <a:cubicBezTo>
                    <a:pt x="393" y="536"/>
                    <a:pt x="378" y="535"/>
                    <a:pt x="368" y="526"/>
                  </a:cubicBezTo>
                  <a:cubicBezTo>
                    <a:pt x="360" y="520"/>
                    <a:pt x="349" y="523"/>
                    <a:pt x="344" y="525"/>
                  </a:cubicBezTo>
                  <a:cubicBezTo>
                    <a:pt x="353" y="547"/>
                    <a:pt x="353" y="547"/>
                    <a:pt x="353" y="547"/>
                  </a:cubicBezTo>
                  <a:cubicBezTo>
                    <a:pt x="374" y="564"/>
                    <a:pt x="374" y="564"/>
                    <a:pt x="374" y="564"/>
                  </a:cubicBezTo>
                  <a:cubicBezTo>
                    <a:pt x="374" y="576"/>
                    <a:pt x="374" y="576"/>
                    <a:pt x="374" y="576"/>
                  </a:cubicBezTo>
                  <a:cubicBezTo>
                    <a:pt x="388" y="577"/>
                    <a:pt x="388" y="577"/>
                    <a:pt x="388" y="577"/>
                  </a:cubicBezTo>
                  <a:cubicBezTo>
                    <a:pt x="390" y="575"/>
                    <a:pt x="399" y="571"/>
                    <a:pt x="410" y="566"/>
                  </a:cubicBezTo>
                  <a:cubicBezTo>
                    <a:pt x="411" y="566"/>
                    <a:pt x="413" y="565"/>
                    <a:pt x="413" y="563"/>
                  </a:cubicBezTo>
                  <a:cubicBezTo>
                    <a:pt x="413" y="561"/>
                    <a:pt x="410" y="558"/>
                    <a:pt x="408" y="556"/>
                  </a:cubicBezTo>
                  <a:cubicBezTo>
                    <a:pt x="405" y="553"/>
                    <a:pt x="405" y="553"/>
                    <a:pt x="405" y="553"/>
                  </a:cubicBezTo>
                  <a:cubicBezTo>
                    <a:pt x="408" y="550"/>
                    <a:pt x="408" y="550"/>
                    <a:pt x="408" y="550"/>
                  </a:cubicBezTo>
                  <a:cubicBezTo>
                    <a:pt x="408" y="550"/>
                    <a:pt x="419" y="539"/>
                    <a:pt x="426" y="524"/>
                  </a:cubicBezTo>
                  <a:cubicBezTo>
                    <a:pt x="428" y="520"/>
                    <a:pt x="430" y="515"/>
                    <a:pt x="435" y="514"/>
                  </a:cubicBezTo>
                  <a:cubicBezTo>
                    <a:pt x="439" y="512"/>
                    <a:pt x="443" y="515"/>
                    <a:pt x="446" y="518"/>
                  </a:cubicBezTo>
                  <a:cubicBezTo>
                    <a:pt x="448" y="519"/>
                    <a:pt x="451" y="521"/>
                    <a:pt x="453" y="521"/>
                  </a:cubicBezTo>
                  <a:cubicBezTo>
                    <a:pt x="463" y="523"/>
                    <a:pt x="464" y="541"/>
                    <a:pt x="464" y="550"/>
                  </a:cubicBezTo>
                  <a:cubicBezTo>
                    <a:pt x="471" y="553"/>
                    <a:pt x="489" y="559"/>
                    <a:pt x="495" y="563"/>
                  </a:cubicBezTo>
                  <a:cubicBezTo>
                    <a:pt x="503" y="567"/>
                    <a:pt x="513" y="573"/>
                    <a:pt x="519" y="585"/>
                  </a:cubicBezTo>
                  <a:cubicBezTo>
                    <a:pt x="522" y="592"/>
                    <a:pt x="521" y="598"/>
                    <a:pt x="520" y="603"/>
                  </a:cubicBezTo>
                  <a:cubicBezTo>
                    <a:pt x="519" y="608"/>
                    <a:pt x="517" y="614"/>
                    <a:pt x="519" y="621"/>
                  </a:cubicBezTo>
                  <a:cubicBezTo>
                    <a:pt x="520" y="624"/>
                    <a:pt x="521" y="624"/>
                    <a:pt x="521" y="624"/>
                  </a:cubicBezTo>
                  <a:cubicBezTo>
                    <a:pt x="524" y="626"/>
                    <a:pt x="531" y="624"/>
                    <a:pt x="536" y="622"/>
                  </a:cubicBezTo>
                  <a:cubicBezTo>
                    <a:pt x="542" y="621"/>
                    <a:pt x="547" y="619"/>
                    <a:pt x="551" y="620"/>
                  </a:cubicBezTo>
                  <a:cubicBezTo>
                    <a:pt x="554" y="620"/>
                    <a:pt x="560" y="620"/>
                    <a:pt x="566" y="619"/>
                  </a:cubicBezTo>
                  <a:cubicBezTo>
                    <a:pt x="576" y="618"/>
                    <a:pt x="587" y="616"/>
                    <a:pt x="595" y="620"/>
                  </a:cubicBezTo>
                  <a:cubicBezTo>
                    <a:pt x="599" y="622"/>
                    <a:pt x="609" y="624"/>
                    <a:pt x="618" y="625"/>
                  </a:cubicBezTo>
                  <a:cubicBezTo>
                    <a:pt x="637" y="627"/>
                    <a:pt x="648" y="629"/>
                    <a:pt x="649" y="636"/>
                  </a:cubicBezTo>
                  <a:cubicBezTo>
                    <a:pt x="651" y="639"/>
                    <a:pt x="672" y="649"/>
                    <a:pt x="690" y="655"/>
                  </a:cubicBezTo>
                  <a:cubicBezTo>
                    <a:pt x="720" y="655"/>
                    <a:pt x="720" y="655"/>
                    <a:pt x="720" y="655"/>
                  </a:cubicBezTo>
                  <a:cubicBezTo>
                    <a:pt x="720" y="656"/>
                    <a:pt x="720" y="656"/>
                    <a:pt x="720" y="656"/>
                  </a:cubicBezTo>
                  <a:cubicBezTo>
                    <a:pt x="762" y="672"/>
                    <a:pt x="762" y="672"/>
                    <a:pt x="762" y="672"/>
                  </a:cubicBezTo>
                  <a:cubicBezTo>
                    <a:pt x="766" y="673"/>
                    <a:pt x="766" y="673"/>
                    <a:pt x="766" y="673"/>
                  </a:cubicBezTo>
                  <a:cubicBezTo>
                    <a:pt x="766" y="645"/>
                    <a:pt x="766" y="645"/>
                    <a:pt x="766" y="645"/>
                  </a:cubicBezTo>
                  <a:cubicBezTo>
                    <a:pt x="768" y="644"/>
                    <a:pt x="768" y="644"/>
                    <a:pt x="768" y="644"/>
                  </a:cubicBezTo>
                  <a:cubicBezTo>
                    <a:pt x="780" y="640"/>
                    <a:pt x="793" y="635"/>
                    <a:pt x="797" y="633"/>
                  </a:cubicBezTo>
                  <a:cubicBezTo>
                    <a:pt x="797" y="631"/>
                    <a:pt x="797" y="629"/>
                    <a:pt x="797" y="626"/>
                  </a:cubicBezTo>
                  <a:cubicBezTo>
                    <a:pt x="783" y="617"/>
                    <a:pt x="783" y="617"/>
                    <a:pt x="783" y="617"/>
                  </a:cubicBezTo>
                  <a:cubicBezTo>
                    <a:pt x="760" y="598"/>
                    <a:pt x="760" y="598"/>
                    <a:pt x="760" y="598"/>
                  </a:cubicBezTo>
                  <a:cubicBezTo>
                    <a:pt x="770" y="597"/>
                    <a:pt x="770" y="597"/>
                    <a:pt x="770" y="597"/>
                  </a:cubicBezTo>
                  <a:cubicBezTo>
                    <a:pt x="770" y="597"/>
                    <a:pt x="779" y="597"/>
                    <a:pt x="786" y="597"/>
                  </a:cubicBezTo>
                  <a:cubicBezTo>
                    <a:pt x="787" y="597"/>
                    <a:pt x="790" y="597"/>
                    <a:pt x="793" y="596"/>
                  </a:cubicBezTo>
                  <a:cubicBezTo>
                    <a:pt x="799" y="595"/>
                    <a:pt x="809" y="593"/>
                    <a:pt x="818" y="597"/>
                  </a:cubicBezTo>
                  <a:cubicBezTo>
                    <a:pt x="825" y="601"/>
                    <a:pt x="840" y="606"/>
                    <a:pt x="849" y="609"/>
                  </a:cubicBezTo>
                  <a:cubicBezTo>
                    <a:pt x="842" y="588"/>
                    <a:pt x="842" y="588"/>
                    <a:pt x="842" y="588"/>
                  </a:cubicBezTo>
                  <a:lnTo>
                    <a:pt x="831" y="5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59" name="Freeform 7">
              <a:extLst>
                <a:ext uri="{FF2B5EF4-FFF2-40B4-BE49-F238E27FC236}">
                  <a16:creationId xmlns:a16="http://schemas.microsoft.com/office/drawing/2014/main" id="{249EDFCA-EF2C-4F8C-AB25-0C76C198A3C0}"/>
                </a:ext>
              </a:extLst>
            </p:cNvPr>
            <p:cNvSpPr>
              <a:spLocks/>
            </p:cNvSpPr>
            <p:nvPr/>
          </p:nvSpPr>
          <p:spPr bwMode="auto">
            <a:xfrm>
              <a:off x="6375401" y="4840287"/>
              <a:ext cx="790574" cy="641350"/>
            </a:xfrm>
            <a:custGeom>
              <a:avLst/>
              <a:gdLst>
                <a:gd name="T0" fmla="*/ 174 w 318"/>
                <a:gd name="T1" fmla="*/ 209 h 258"/>
                <a:gd name="T2" fmla="*/ 208 w 318"/>
                <a:gd name="T3" fmla="*/ 233 h 258"/>
                <a:gd name="T4" fmla="*/ 216 w 318"/>
                <a:gd name="T5" fmla="*/ 233 h 258"/>
                <a:gd name="T6" fmla="*/ 221 w 318"/>
                <a:gd name="T7" fmla="*/ 226 h 258"/>
                <a:gd name="T8" fmla="*/ 248 w 318"/>
                <a:gd name="T9" fmla="*/ 208 h 258"/>
                <a:gd name="T10" fmla="*/ 274 w 318"/>
                <a:gd name="T11" fmla="*/ 207 h 258"/>
                <a:gd name="T12" fmla="*/ 307 w 318"/>
                <a:gd name="T13" fmla="*/ 194 h 258"/>
                <a:gd name="T14" fmla="*/ 307 w 318"/>
                <a:gd name="T15" fmla="*/ 194 h 258"/>
                <a:gd name="T16" fmla="*/ 313 w 318"/>
                <a:gd name="T17" fmla="*/ 194 h 258"/>
                <a:gd name="T18" fmla="*/ 310 w 318"/>
                <a:gd name="T19" fmla="*/ 153 h 258"/>
                <a:gd name="T20" fmla="*/ 318 w 318"/>
                <a:gd name="T21" fmla="*/ 132 h 258"/>
                <a:gd name="T22" fmla="*/ 310 w 318"/>
                <a:gd name="T23" fmla="*/ 125 h 258"/>
                <a:gd name="T24" fmla="*/ 287 w 318"/>
                <a:gd name="T25" fmla="*/ 123 h 258"/>
                <a:gd name="T26" fmla="*/ 287 w 318"/>
                <a:gd name="T27" fmla="*/ 110 h 258"/>
                <a:gd name="T28" fmla="*/ 311 w 318"/>
                <a:gd name="T29" fmla="*/ 94 h 258"/>
                <a:gd name="T30" fmla="*/ 312 w 318"/>
                <a:gd name="T31" fmla="*/ 67 h 258"/>
                <a:gd name="T32" fmla="*/ 313 w 318"/>
                <a:gd name="T33" fmla="*/ 55 h 258"/>
                <a:gd name="T34" fmla="*/ 290 w 318"/>
                <a:gd name="T35" fmla="*/ 55 h 258"/>
                <a:gd name="T36" fmla="*/ 255 w 318"/>
                <a:gd name="T37" fmla="*/ 30 h 258"/>
                <a:gd name="T38" fmla="*/ 256 w 318"/>
                <a:gd name="T39" fmla="*/ 27 h 258"/>
                <a:gd name="T40" fmla="*/ 261 w 318"/>
                <a:gd name="T41" fmla="*/ 7 h 258"/>
                <a:gd name="T42" fmla="*/ 260 w 318"/>
                <a:gd name="T43" fmla="*/ 7 h 258"/>
                <a:gd name="T44" fmla="*/ 232 w 318"/>
                <a:gd name="T45" fmla="*/ 7 h 258"/>
                <a:gd name="T46" fmla="*/ 231 w 318"/>
                <a:gd name="T47" fmla="*/ 5 h 258"/>
                <a:gd name="T48" fmla="*/ 223 w 318"/>
                <a:gd name="T49" fmla="*/ 1 h 258"/>
                <a:gd name="T50" fmla="*/ 219 w 318"/>
                <a:gd name="T51" fmla="*/ 5 h 258"/>
                <a:gd name="T52" fmla="*/ 199 w 318"/>
                <a:gd name="T53" fmla="*/ 20 h 258"/>
                <a:gd name="T54" fmla="*/ 186 w 318"/>
                <a:gd name="T55" fmla="*/ 26 h 258"/>
                <a:gd name="T56" fmla="*/ 186 w 318"/>
                <a:gd name="T57" fmla="*/ 40 h 258"/>
                <a:gd name="T58" fmla="*/ 160 w 318"/>
                <a:gd name="T59" fmla="*/ 38 h 258"/>
                <a:gd name="T60" fmla="*/ 134 w 318"/>
                <a:gd name="T61" fmla="*/ 28 h 258"/>
                <a:gd name="T62" fmla="*/ 130 w 318"/>
                <a:gd name="T63" fmla="*/ 38 h 258"/>
                <a:gd name="T64" fmla="*/ 145 w 318"/>
                <a:gd name="T65" fmla="*/ 61 h 258"/>
                <a:gd name="T66" fmla="*/ 147 w 318"/>
                <a:gd name="T67" fmla="*/ 63 h 258"/>
                <a:gd name="T68" fmla="*/ 138 w 318"/>
                <a:gd name="T69" fmla="*/ 83 h 258"/>
                <a:gd name="T70" fmla="*/ 99 w 318"/>
                <a:gd name="T71" fmla="*/ 83 h 258"/>
                <a:gd name="T72" fmla="*/ 82 w 318"/>
                <a:gd name="T73" fmla="*/ 97 h 258"/>
                <a:gd name="T74" fmla="*/ 48 w 318"/>
                <a:gd name="T75" fmla="*/ 107 h 258"/>
                <a:gd name="T76" fmla="*/ 16 w 318"/>
                <a:gd name="T77" fmla="*/ 101 h 258"/>
                <a:gd name="T78" fmla="*/ 0 w 318"/>
                <a:gd name="T79" fmla="*/ 111 h 258"/>
                <a:gd name="T80" fmla="*/ 9 w 318"/>
                <a:gd name="T81" fmla="*/ 127 h 258"/>
                <a:gd name="T82" fmla="*/ 5 w 318"/>
                <a:gd name="T83" fmla="*/ 133 h 258"/>
                <a:gd name="T84" fmla="*/ 4 w 318"/>
                <a:gd name="T85" fmla="*/ 133 h 258"/>
                <a:gd name="T86" fmla="*/ 6 w 318"/>
                <a:gd name="T87" fmla="*/ 135 h 258"/>
                <a:gd name="T88" fmla="*/ 14 w 318"/>
                <a:gd name="T89" fmla="*/ 140 h 258"/>
                <a:gd name="T90" fmla="*/ 22 w 318"/>
                <a:gd name="T91" fmla="*/ 136 h 258"/>
                <a:gd name="T92" fmla="*/ 34 w 318"/>
                <a:gd name="T93" fmla="*/ 131 h 258"/>
                <a:gd name="T94" fmla="*/ 42 w 318"/>
                <a:gd name="T95" fmla="*/ 138 h 258"/>
                <a:gd name="T96" fmla="*/ 40 w 318"/>
                <a:gd name="T97" fmla="*/ 173 h 258"/>
                <a:gd name="T98" fmla="*/ 39 w 318"/>
                <a:gd name="T99" fmla="*/ 179 h 258"/>
                <a:gd name="T100" fmla="*/ 44 w 318"/>
                <a:gd name="T101" fmla="*/ 214 h 258"/>
                <a:gd name="T102" fmla="*/ 44 w 318"/>
                <a:gd name="T103" fmla="*/ 215 h 258"/>
                <a:gd name="T104" fmla="*/ 44 w 318"/>
                <a:gd name="T105" fmla="*/ 215 h 258"/>
                <a:gd name="T106" fmla="*/ 41 w 318"/>
                <a:gd name="T107" fmla="*/ 252 h 258"/>
                <a:gd name="T108" fmla="*/ 41 w 318"/>
                <a:gd name="T109" fmla="*/ 255 h 258"/>
                <a:gd name="T110" fmla="*/ 85 w 318"/>
                <a:gd name="T111" fmla="*/ 238 h 258"/>
                <a:gd name="T112" fmla="*/ 87 w 318"/>
                <a:gd name="T113" fmla="*/ 239 h 258"/>
                <a:gd name="T114" fmla="*/ 118 w 318"/>
                <a:gd name="T115" fmla="*/ 256 h 258"/>
                <a:gd name="T116" fmla="*/ 130 w 318"/>
                <a:gd name="T117" fmla="*/ 251 h 258"/>
                <a:gd name="T118" fmla="*/ 135 w 318"/>
                <a:gd name="T119" fmla="*/ 248 h 258"/>
                <a:gd name="T120" fmla="*/ 158 w 318"/>
                <a:gd name="T121" fmla="*/ 231 h 258"/>
                <a:gd name="T122" fmla="*/ 161 w 318"/>
                <a:gd name="T123" fmla="*/ 209 h 258"/>
                <a:gd name="T124" fmla="*/ 174 w 318"/>
                <a:gd name="T125" fmla="*/ 20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8" h="258">
                  <a:moveTo>
                    <a:pt x="174" y="209"/>
                  </a:moveTo>
                  <a:cubicBezTo>
                    <a:pt x="190" y="216"/>
                    <a:pt x="206" y="230"/>
                    <a:pt x="208" y="233"/>
                  </a:cubicBezTo>
                  <a:cubicBezTo>
                    <a:pt x="209" y="233"/>
                    <a:pt x="213" y="235"/>
                    <a:pt x="216" y="233"/>
                  </a:cubicBezTo>
                  <a:cubicBezTo>
                    <a:pt x="217" y="232"/>
                    <a:pt x="219" y="229"/>
                    <a:pt x="221" y="226"/>
                  </a:cubicBezTo>
                  <a:cubicBezTo>
                    <a:pt x="228" y="216"/>
                    <a:pt x="237" y="203"/>
                    <a:pt x="248" y="208"/>
                  </a:cubicBezTo>
                  <a:cubicBezTo>
                    <a:pt x="258" y="212"/>
                    <a:pt x="270" y="210"/>
                    <a:pt x="274" y="207"/>
                  </a:cubicBezTo>
                  <a:cubicBezTo>
                    <a:pt x="280" y="204"/>
                    <a:pt x="304" y="195"/>
                    <a:pt x="307" y="194"/>
                  </a:cubicBezTo>
                  <a:cubicBezTo>
                    <a:pt x="307" y="194"/>
                    <a:pt x="307" y="194"/>
                    <a:pt x="307" y="194"/>
                  </a:cubicBezTo>
                  <a:cubicBezTo>
                    <a:pt x="313" y="194"/>
                    <a:pt x="313" y="194"/>
                    <a:pt x="313" y="194"/>
                  </a:cubicBezTo>
                  <a:cubicBezTo>
                    <a:pt x="310" y="153"/>
                    <a:pt x="310" y="153"/>
                    <a:pt x="310" y="153"/>
                  </a:cubicBezTo>
                  <a:cubicBezTo>
                    <a:pt x="318" y="132"/>
                    <a:pt x="318" y="132"/>
                    <a:pt x="318" y="132"/>
                  </a:cubicBezTo>
                  <a:cubicBezTo>
                    <a:pt x="310" y="125"/>
                    <a:pt x="310" y="125"/>
                    <a:pt x="310" y="125"/>
                  </a:cubicBezTo>
                  <a:cubicBezTo>
                    <a:pt x="287" y="123"/>
                    <a:pt x="287" y="123"/>
                    <a:pt x="287" y="123"/>
                  </a:cubicBezTo>
                  <a:cubicBezTo>
                    <a:pt x="287" y="110"/>
                    <a:pt x="287" y="110"/>
                    <a:pt x="287" y="110"/>
                  </a:cubicBezTo>
                  <a:cubicBezTo>
                    <a:pt x="311" y="94"/>
                    <a:pt x="311" y="94"/>
                    <a:pt x="311" y="94"/>
                  </a:cubicBezTo>
                  <a:cubicBezTo>
                    <a:pt x="310" y="89"/>
                    <a:pt x="309" y="77"/>
                    <a:pt x="312" y="67"/>
                  </a:cubicBezTo>
                  <a:cubicBezTo>
                    <a:pt x="312" y="64"/>
                    <a:pt x="313" y="60"/>
                    <a:pt x="313" y="55"/>
                  </a:cubicBezTo>
                  <a:cubicBezTo>
                    <a:pt x="290" y="55"/>
                    <a:pt x="290" y="55"/>
                    <a:pt x="290" y="55"/>
                  </a:cubicBezTo>
                  <a:cubicBezTo>
                    <a:pt x="255" y="30"/>
                    <a:pt x="255" y="30"/>
                    <a:pt x="255" y="30"/>
                  </a:cubicBezTo>
                  <a:cubicBezTo>
                    <a:pt x="256" y="27"/>
                    <a:pt x="256" y="27"/>
                    <a:pt x="256" y="27"/>
                  </a:cubicBezTo>
                  <a:cubicBezTo>
                    <a:pt x="260" y="20"/>
                    <a:pt x="263" y="10"/>
                    <a:pt x="261" y="7"/>
                  </a:cubicBezTo>
                  <a:cubicBezTo>
                    <a:pt x="261" y="7"/>
                    <a:pt x="261" y="7"/>
                    <a:pt x="260" y="7"/>
                  </a:cubicBezTo>
                  <a:cubicBezTo>
                    <a:pt x="232" y="7"/>
                    <a:pt x="232" y="7"/>
                    <a:pt x="232" y="7"/>
                  </a:cubicBezTo>
                  <a:cubicBezTo>
                    <a:pt x="231" y="5"/>
                    <a:pt x="231" y="5"/>
                    <a:pt x="231" y="5"/>
                  </a:cubicBezTo>
                  <a:cubicBezTo>
                    <a:pt x="230" y="4"/>
                    <a:pt x="226" y="0"/>
                    <a:pt x="223" y="1"/>
                  </a:cubicBezTo>
                  <a:cubicBezTo>
                    <a:pt x="221" y="1"/>
                    <a:pt x="220" y="2"/>
                    <a:pt x="219" y="5"/>
                  </a:cubicBezTo>
                  <a:cubicBezTo>
                    <a:pt x="211" y="17"/>
                    <a:pt x="202" y="20"/>
                    <a:pt x="199" y="20"/>
                  </a:cubicBezTo>
                  <a:cubicBezTo>
                    <a:pt x="186" y="26"/>
                    <a:pt x="186" y="26"/>
                    <a:pt x="186" y="26"/>
                  </a:cubicBezTo>
                  <a:cubicBezTo>
                    <a:pt x="186" y="40"/>
                    <a:pt x="186" y="40"/>
                    <a:pt x="186" y="40"/>
                  </a:cubicBezTo>
                  <a:cubicBezTo>
                    <a:pt x="160" y="38"/>
                    <a:pt x="160" y="38"/>
                    <a:pt x="160" y="38"/>
                  </a:cubicBezTo>
                  <a:cubicBezTo>
                    <a:pt x="134" y="28"/>
                    <a:pt x="134" y="28"/>
                    <a:pt x="134" y="28"/>
                  </a:cubicBezTo>
                  <a:cubicBezTo>
                    <a:pt x="132" y="30"/>
                    <a:pt x="130" y="33"/>
                    <a:pt x="130" y="38"/>
                  </a:cubicBezTo>
                  <a:cubicBezTo>
                    <a:pt x="130" y="43"/>
                    <a:pt x="139" y="55"/>
                    <a:pt x="145" y="61"/>
                  </a:cubicBezTo>
                  <a:cubicBezTo>
                    <a:pt x="147" y="63"/>
                    <a:pt x="147" y="63"/>
                    <a:pt x="147" y="63"/>
                  </a:cubicBezTo>
                  <a:cubicBezTo>
                    <a:pt x="138" y="83"/>
                    <a:pt x="138" y="83"/>
                    <a:pt x="138" y="83"/>
                  </a:cubicBezTo>
                  <a:cubicBezTo>
                    <a:pt x="99" y="83"/>
                    <a:pt x="99" y="83"/>
                    <a:pt x="99" y="83"/>
                  </a:cubicBezTo>
                  <a:cubicBezTo>
                    <a:pt x="82" y="97"/>
                    <a:pt x="82" y="97"/>
                    <a:pt x="82" y="97"/>
                  </a:cubicBezTo>
                  <a:cubicBezTo>
                    <a:pt x="77" y="104"/>
                    <a:pt x="63" y="111"/>
                    <a:pt x="48" y="107"/>
                  </a:cubicBezTo>
                  <a:cubicBezTo>
                    <a:pt x="26" y="100"/>
                    <a:pt x="17" y="100"/>
                    <a:pt x="16" y="101"/>
                  </a:cubicBezTo>
                  <a:cubicBezTo>
                    <a:pt x="14" y="102"/>
                    <a:pt x="7" y="107"/>
                    <a:pt x="0" y="111"/>
                  </a:cubicBezTo>
                  <a:cubicBezTo>
                    <a:pt x="5" y="115"/>
                    <a:pt x="10" y="122"/>
                    <a:pt x="9" y="127"/>
                  </a:cubicBezTo>
                  <a:cubicBezTo>
                    <a:pt x="9" y="129"/>
                    <a:pt x="7" y="131"/>
                    <a:pt x="5" y="133"/>
                  </a:cubicBezTo>
                  <a:cubicBezTo>
                    <a:pt x="5" y="133"/>
                    <a:pt x="4" y="133"/>
                    <a:pt x="4" y="133"/>
                  </a:cubicBezTo>
                  <a:cubicBezTo>
                    <a:pt x="4" y="133"/>
                    <a:pt x="4" y="134"/>
                    <a:pt x="6" y="135"/>
                  </a:cubicBezTo>
                  <a:cubicBezTo>
                    <a:pt x="7" y="138"/>
                    <a:pt x="11" y="140"/>
                    <a:pt x="14" y="140"/>
                  </a:cubicBezTo>
                  <a:cubicBezTo>
                    <a:pt x="16" y="140"/>
                    <a:pt x="19" y="138"/>
                    <a:pt x="22" y="136"/>
                  </a:cubicBezTo>
                  <a:cubicBezTo>
                    <a:pt x="25" y="133"/>
                    <a:pt x="29" y="130"/>
                    <a:pt x="34" y="131"/>
                  </a:cubicBezTo>
                  <a:cubicBezTo>
                    <a:pt x="37" y="131"/>
                    <a:pt x="40" y="134"/>
                    <a:pt x="42" y="138"/>
                  </a:cubicBezTo>
                  <a:cubicBezTo>
                    <a:pt x="48" y="151"/>
                    <a:pt x="44" y="164"/>
                    <a:pt x="40" y="173"/>
                  </a:cubicBezTo>
                  <a:cubicBezTo>
                    <a:pt x="40" y="175"/>
                    <a:pt x="39" y="178"/>
                    <a:pt x="39" y="179"/>
                  </a:cubicBezTo>
                  <a:cubicBezTo>
                    <a:pt x="39" y="183"/>
                    <a:pt x="42" y="202"/>
                    <a:pt x="44" y="214"/>
                  </a:cubicBezTo>
                  <a:cubicBezTo>
                    <a:pt x="44" y="215"/>
                    <a:pt x="44" y="215"/>
                    <a:pt x="44" y="215"/>
                  </a:cubicBezTo>
                  <a:cubicBezTo>
                    <a:pt x="44" y="215"/>
                    <a:pt x="44" y="215"/>
                    <a:pt x="44" y="215"/>
                  </a:cubicBezTo>
                  <a:cubicBezTo>
                    <a:pt x="44" y="215"/>
                    <a:pt x="41" y="234"/>
                    <a:pt x="41" y="252"/>
                  </a:cubicBezTo>
                  <a:cubicBezTo>
                    <a:pt x="41" y="253"/>
                    <a:pt x="41" y="254"/>
                    <a:pt x="41" y="255"/>
                  </a:cubicBezTo>
                  <a:cubicBezTo>
                    <a:pt x="85" y="238"/>
                    <a:pt x="85" y="238"/>
                    <a:pt x="85" y="238"/>
                  </a:cubicBezTo>
                  <a:cubicBezTo>
                    <a:pt x="87" y="239"/>
                    <a:pt x="87" y="239"/>
                    <a:pt x="87" y="239"/>
                  </a:cubicBezTo>
                  <a:cubicBezTo>
                    <a:pt x="87" y="239"/>
                    <a:pt x="113" y="254"/>
                    <a:pt x="118" y="256"/>
                  </a:cubicBezTo>
                  <a:cubicBezTo>
                    <a:pt x="121" y="258"/>
                    <a:pt x="127" y="253"/>
                    <a:pt x="130" y="251"/>
                  </a:cubicBezTo>
                  <a:cubicBezTo>
                    <a:pt x="132" y="250"/>
                    <a:pt x="134" y="249"/>
                    <a:pt x="135" y="248"/>
                  </a:cubicBezTo>
                  <a:cubicBezTo>
                    <a:pt x="139" y="245"/>
                    <a:pt x="153" y="235"/>
                    <a:pt x="158" y="231"/>
                  </a:cubicBezTo>
                  <a:cubicBezTo>
                    <a:pt x="157" y="225"/>
                    <a:pt x="156" y="214"/>
                    <a:pt x="161" y="209"/>
                  </a:cubicBezTo>
                  <a:cubicBezTo>
                    <a:pt x="164" y="208"/>
                    <a:pt x="167" y="206"/>
                    <a:pt x="174" y="2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60" name="Freeform 8">
              <a:extLst>
                <a:ext uri="{FF2B5EF4-FFF2-40B4-BE49-F238E27FC236}">
                  <a16:creationId xmlns:a16="http://schemas.microsoft.com/office/drawing/2014/main" id="{92869FDF-A41B-4368-B57C-57AE17558D28}"/>
                </a:ext>
              </a:extLst>
            </p:cNvPr>
            <p:cNvSpPr>
              <a:spLocks/>
            </p:cNvSpPr>
            <p:nvPr/>
          </p:nvSpPr>
          <p:spPr bwMode="auto">
            <a:xfrm>
              <a:off x="7108826" y="4684712"/>
              <a:ext cx="682624" cy="823913"/>
            </a:xfrm>
            <a:custGeom>
              <a:avLst/>
              <a:gdLst>
                <a:gd name="T0" fmla="*/ 215 w 275"/>
                <a:gd name="T1" fmla="*/ 281 h 332"/>
                <a:gd name="T2" fmla="*/ 255 w 275"/>
                <a:gd name="T3" fmla="*/ 281 h 332"/>
                <a:gd name="T4" fmla="*/ 264 w 275"/>
                <a:gd name="T5" fmla="*/ 283 h 332"/>
                <a:gd name="T6" fmla="*/ 268 w 275"/>
                <a:gd name="T7" fmla="*/ 283 h 332"/>
                <a:gd name="T8" fmla="*/ 275 w 275"/>
                <a:gd name="T9" fmla="*/ 240 h 332"/>
                <a:gd name="T10" fmla="*/ 275 w 275"/>
                <a:gd name="T11" fmla="*/ 211 h 332"/>
                <a:gd name="T12" fmla="*/ 271 w 275"/>
                <a:gd name="T13" fmla="*/ 202 h 332"/>
                <a:gd name="T14" fmla="*/ 268 w 275"/>
                <a:gd name="T15" fmla="*/ 174 h 332"/>
                <a:gd name="T16" fmla="*/ 243 w 275"/>
                <a:gd name="T17" fmla="*/ 145 h 332"/>
                <a:gd name="T18" fmla="*/ 260 w 275"/>
                <a:gd name="T19" fmla="*/ 114 h 332"/>
                <a:gd name="T20" fmla="*/ 275 w 275"/>
                <a:gd name="T21" fmla="*/ 79 h 332"/>
                <a:gd name="T22" fmla="*/ 263 w 275"/>
                <a:gd name="T23" fmla="*/ 66 h 332"/>
                <a:gd name="T24" fmla="*/ 245 w 275"/>
                <a:gd name="T25" fmla="*/ 66 h 332"/>
                <a:gd name="T26" fmla="*/ 243 w 275"/>
                <a:gd name="T27" fmla="*/ 31 h 332"/>
                <a:gd name="T28" fmla="*/ 230 w 275"/>
                <a:gd name="T29" fmla="*/ 31 h 332"/>
                <a:gd name="T30" fmla="*/ 208 w 275"/>
                <a:gd name="T31" fmla="*/ 54 h 332"/>
                <a:gd name="T32" fmla="*/ 208 w 275"/>
                <a:gd name="T33" fmla="*/ 25 h 332"/>
                <a:gd name="T34" fmla="*/ 182 w 275"/>
                <a:gd name="T35" fmla="*/ 25 h 332"/>
                <a:gd name="T36" fmla="*/ 125 w 275"/>
                <a:gd name="T37" fmla="*/ 12 h 332"/>
                <a:gd name="T38" fmla="*/ 78 w 275"/>
                <a:gd name="T39" fmla="*/ 3 h 332"/>
                <a:gd name="T40" fmla="*/ 78 w 275"/>
                <a:gd name="T41" fmla="*/ 7 h 332"/>
                <a:gd name="T42" fmla="*/ 77 w 275"/>
                <a:gd name="T43" fmla="*/ 34 h 332"/>
                <a:gd name="T44" fmla="*/ 74 w 275"/>
                <a:gd name="T45" fmla="*/ 39 h 332"/>
                <a:gd name="T46" fmla="*/ 71 w 275"/>
                <a:gd name="T47" fmla="*/ 35 h 332"/>
                <a:gd name="T48" fmla="*/ 52 w 275"/>
                <a:gd name="T49" fmla="*/ 31 h 332"/>
                <a:gd name="T50" fmla="*/ 24 w 275"/>
                <a:gd name="T51" fmla="*/ 62 h 332"/>
                <a:gd name="T52" fmla="*/ 25 w 275"/>
                <a:gd name="T53" fmla="*/ 96 h 332"/>
                <a:gd name="T54" fmla="*/ 24 w 275"/>
                <a:gd name="T55" fmla="*/ 132 h 332"/>
                <a:gd name="T56" fmla="*/ 24 w 275"/>
                <a:gd name="T57" fmla="*/ 158 h 332"/>
                <a:gd name="T58" fmla="*/ 25 w 275"/>
                <a:gd name="T59" fmla="*/ 160 h 332"/>
                <a:gd name="T60" fmla="*/ 0 w 275"/>
                <a:gd name="T61" fmla="*/ 177 h 332"/>
                <a:gd name="T62" fmla="*/ 0 w 275"/>
                <a:gd name="T63" fmla="*/ 179 h 332"/>
                <a:gd name="T64" fmla="*/ 18 w 275"/>
                <a:gd name="T65" fmla="*/ 181 h 332"/>
                <a:gd name="T66" fmla="*/ 33 w 275"/>
                <a:gd name="T67" fmla="*/ 193 h 332"/>
                <a:gd name="T68" fmla="*/ 23 w 275"/>
                <a:gd name="T69" fmla="*/ 217 h 332"/>
                <a:gd name="T70" fmla="*/ 26 w 275"/>
                <a:gd name="T71" fmla="*/ 257 h 332"/>
                <a:gd name="T72" fmla="*/ 32 w 275"/>
                <a:gd name="T73" fmla="*/ 257 h 332"/>
                <a:gd name="T74" fmla="*/ 40 w 275"/>
                <a:gd name="T75" fmla="*/ 224 h 332"/>
                <a:gd name="T76" fmla="*/ 46 w 275"/>
                <a:gd name="T77" fmla="*/ 229 h 332"/>
                <a:gd name="T78" fmla="*/ 61 w 275"/>
                <a:gd name="T79" fmla="*/ 240 h 332"/>
                <a:gd name="T80" fmla="*/ 75 w 275"/>
                <a:gd name="T81" fmla="*/ 226 h 332"/>
                <a:gd name="T82" fmla="*/ 81 w 275"/>
                <a:gd name="T83" fmla="*/ 228 h 332"/>
                <a:gd name="T84" fmla="*/ 105 w 275"/>
                <a:gd name="T85" fmla="*/ 227 h 332"/>
                <a:gd name="T86" fmla="*/ 108 w 275"/>
                <a:gd name="T87" fmla="*/ 226 h 332"/>
                <a:gd name="T88" fmla="*/ 109 w 275"/>
                <a:gd name="T89" fmla="*/ 228 h 332"/>
                <a:gd name="T90" fmla="*/ 121 w 275"/>
                <a:gd name="T91" fmla="*/ 255 h 332"/>
                <a:gd name="T92" fmla="*/ 112 w 275"/>
                <a:gd name="T93" fmla="*/ 288 h 332"/>
                <a:gd name="T94" fmla="*/ 104 w 275"/>
                <a:gd name="T95" fmla="*/ 305 h 332"/>
                <a:gd name="T96" fmla="*/ 120 w 275"/>
                <a:gd name="T97" fmla="*/ 298 h 332"/>
                <a:gd name="T98" fmla="*/ 128 w 275"/>
                <a:gd name="T99" fmla="*/ 323 h 332"/>
                <a:gd name="T100" fmla="*/ 138 w 275"/>
                <a:gd name="T101" fmla="*/ 318 h 332"/>
                <a:gd name="T102" fmla="*/ 154 w 275"/>
                <a:gd name="T103" fmla="*/ 329 h 332"/>
                <a:gd name="T104" fmla="*/ 154 w 275"/>
                <a:gd name="T105" fmla="*/ 330 h 332"/>
                <a:gd name="T106" fmla="*/ 155 w 275"/>
                <a:gd name="T107" fmla="*/ 331 h 332"/>
                <a:gd name="T108" fmla="*/ 155 w 275"/>
                <a:gd name="T109" fmla="*/ 332 h 332"/>
                <a:gd name="T110" fmla="*/ 169 w 275"/>
                <a:gd name="T111" fmla="*/ 317 h 332"/>
                <a:gd name="T112" fmla="*/ 180 w 275"/>
                <a:gd name="T113" fmla="*/ 294 h 332"/>
                <a:gd name="T114" fmla="*/ 192 w 275"/>
                <a:gd name="T115" fmla="*/ 295 h 332"/>
                <a:gd name="T116" fmla="*/ 209 w 275"/>
                <a:gd name="T117" fmla="*/ 307 h 332"/>
                <a:gd name="T118" fmla="*/ 210 w 275"/>
                <a:gd name="T119" fmla="*/ 285 h 332"/>
                <a:gd name="T120" fmla="*/ 215 w 275"/>
                <a:gd name="T121" fmla="*/ 281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5" h="332">
                  <a:moveTo>
                    <a:pt x="215" y="281"/>
                  </a:moveTo>
                  <a:cubicBezTo>
                    <a:pt x="225" y="279"/>
                    <a:pt x="238" y="279"/>
                    <a:pt x="255" y="281"/>
                  </a:cubicBezTo>
                  <a:cubicBezTo>
                    <a:pt x="260" y="281"/>
                    <a:pt x="263" y="282"/>
                    <a:pt x="264" y="283"/>
                  </a:cubicBezTo>
                  <a:cubicBezTo>
                    <a:pt x="265" y="283"/>
                    <a:pt x="266" y="283"/>
                    <a:pt x="268" y="283"/>
                  </a:cubicBezTo>
                  <a:cubicBezTo>
                    <a:pt x="275" y="240"/>
                    <a:pt x="275" y="240"/>
                    <a:pt x="275" y="240"/>
                  </a:cubicBezTo>
                  <a:cubicBezTo>
                    <a:pt x="275" y="211"/>
                    <a:pt x="275" y="211"/>
                    <a:pt x="275" y="211"/>
                  </a:cubicBezTo>
                  <a:cubicBezTo>
                    <a:pt x="271" y="202"/>
                    <a:pt x="271" y="202"/>
                    <a:pt x="271" y="202"/>
                  </a:cubicBezTo>
                  <a:cubicBezTo>
                    <a:pt x="268" y="174"/>
                    <a:pt x="268" y="174"/>
                    <a:pt x="268" y="174"/>
                  </a:cubicBezTo>
                  <a:cubicBezTo>
                    <a:pt x="256" y="164"/>
                    <a:pt x="243" y="151"/>
                    <a:pt x="243" y="145"/>
                  </a:cubicBezTo>
                  <a:cubicBezTo>
                    <a:pt x="243" y="139"/>
                    <a:pt x="255" y="122"/>
                    <a:pt x="260" y="114"/>
                  </a:cubicBezTo>
                  <a:cubicBezTo>
                    <a:pt x="275" y="79"/>
                    <a:pt x="275" y="79"/>
                    <a:pt x="275" y="79"/>
                  </a:cubicBezTo>
                  <a:cubicBezTo>
                    <a:pt x="274" y="76"/>
                    <a:pt x="272" y="66"/>
                    <a:pt x="263" y="66"/>
                  </a:cubicBezTo>
                  <a:cubicBezTo>
                    <a:pt x="245" y="66"/>
                    <a:pt x="245" y="66"/>
                    <a:pt x="245" y="66"/>
                  </a:cubicBezTo>
                  <a:cubicBezTo>
                    <a:pt x="243" y="31"/>
                    <a:pt x="243" y="31"/>
                    <a:pt x="243" y="31"/>
                  </a:cubicBezTo>
                  <a:cubicBezTo>
                    <a:pt x="230" y="31"/>
                    <a:pt x="230" y="31"/>
                    <a:pt x="230" y="31"/>
                  </a:cubicBezTo>
                  <a:cubicBezTo>
                    <a:pt x="208" y="54"/>
                    <a:pt x="208" y="54"/>
                    <a:pt x="208" y="54"/>
                  </a:cubicBezTo>
                  <a:cubicBezTo>
                    <a:pt x="208" y="25"/>
                    <a:pt x="208" y="25"/>
                    <a:pt x="208" y="25"/>
                  </a:cubicBezTo>
                  <a:cubicBezTo>
                    <a:pt x="182" y="25"/>
                    <a:pt x="182" y="25"/>
                    <a:pt x="182" y="25"/>
                  </a:cubicBezTo>
                  <a:cubicBezTo>
                    <a:pt x="181" y="25"/>
                    <a:pt x="153" y="21"/>
                    <a:pt x="125" y="12"/>
                  </a:cubicBezTo>
                  <a:cubicBezTo>
                    <a:pt x="91" y="0"/>
                    <a:pt x="81" y="1"/>
                    <a:pt x="78" y="3"/>
                  </a:cubicBezTo>
                  <a:cubicBezTo>
                    <a:pt x="78" y="4"/>
                    <a:pt x="77" y="5"/>
                    <a:pt x="78" y="7"/>
                  </a:cubicBezTo>
                  <a:cubicBezTo>
                    <a:pt x="82" y="25"/>
                    <a:pt x="78" y="33"/>
                    <a:pt x="77" y="34"/>
                  </a:cubicBezTo>
                  <a:cubicBezTo>
                    <a:pt x="74" y="39"/>
                    <a:pt x="74" y="39"/>
                    <a:pt x="74" y="39"/>
                  </a:cubicBezTo>
                  <a:cubicBezTo>
                    <a:pt x="71" y="35"/>
                    <a:pt x="71" y="35"/>
                    <a:pt x="71" y="35"/>
                  </a:cubicBezTo>
                  <a:cubicBezTo>
                    <a:pt x="71" y="35"/>
                    <a:pt x="66" y="31"/>
                    <a:pt x="52" y="31"/>
                  </a:cubicBezTo>
                  <a:cubicBezTo>
                    <a:pt x="37" y="31"/>
                    <a:pt x="26" y="43"/>
                    <a:pt x="24" y="62"/>
                  </a:cubicBezTo>
                  <a:cubicBezTo>
                    <a:pt x="24" y="72"/>
                    <a:pt x="24" y="84"/>
                    <a:pt x="25" y="96"/>
                  </a:cubicBezTo>
                  <a:cubicBezTo>
                    <a:pt x="26" y="111"/>
                    <a:pt x="27" y="124"/>
                    <a:pt x="24" y="132"/>
                  </a:cubicBezTo>
                  <a:cubicBezTo>
                    <a:pt x="21" y="144"/>
                    <a:pt x="24" y="158"/>
                    <a:pt x="24" y="158"/>
                  </a:cubicBezTo>
                  <a:cubicBezTo>
                    <a:pt x="25" y="160"/>
                    <a:pt x="25" y="160"/>
                    <a:pt x="25" y="160"/>
                  </a:cubicBezTo>
                  <a:cubicBezTo>
                    <a:pt x="0" y="177"/>
                    <a:pt x="0" y="177"/>
                    <a:pt x="0" y="177"/>
                  </a:cubicBezTo>
                  <a:cubicBezTo>
                    <a:pt x="0" y="179"/>
                    <a:pt x="0" y="179"/>
                    <a:pt x="0" y="179"/>
                  </a:cubicBezTo>
                  <a:cubicBezTo>
                    <a:pt x="18" y="181"/>
                    <a:pt x="18" y="181"/>
                    <a:pt x="18" y="181"/>
                  </a:cubicBezTo>
                  <a:cubicBezTo>
                    <a:pt x="33" y="193"/>
                    <a:pt x="33" y="193"/>
                    <a:pt x="33" y="193"/>
                  </a:cubicBezTo>
                  <a:cubicBezTo>
                    <a:pt x="23" y="217"/>
                    <a:pt x="23" y="217"/>
                    <a:pt x="23" y="217"/>
                  </a:cubicBezTo>
                  <a:cubicBezTo>
                    <a:pt x="26" y="257"/>
                    <a:pt x="26" y="257"/>
                    <a:pt x="26" y="257"/>
                  </a:cubicBezTo>
                  <a:cubicBezTo>
                    <a:pt x="32" y="257"/>
                    <a:pt x="32" y="257"/>
                    <a:pt x="32" y="257"/>
                  </a:cubicBezTo>
                  <a:cubicBezTo>
                    <a:pt x="33" y="225"/>
                    <a:pt x="37" y="225"/>
                    <a:pt x="40" y="224"/>
                  </a:cubicBezTo>
                  <a:cubicBezTo>
                    <a:pt x="42" y="224"/>
                    <a:pt x="45" y="224"/>
                    <a:pt x="46" y="229"/>
                  </a:cubicBezTo>
                  <a:cubicBezTo>
                    <a:pt x="50" y="237"/>
                    <a:pt x="57" y="239"/>
                    <a:pt x="61" y="240"/>
                  </a:cubicBezTo>
                  <a:cubicBezTo>
                    <a:pt x="64" y="235"/>
                    <a:pt x="69" y="226"/>
                    <a:pt x="75" y="226"/>
                  </a:cubicBezTo>
                  <a:cubicBezTo>
                    <a:pt x="77" y="225"/>
                    <a:pt x="79" y="226"/>
                    <a:pt x="81" y="228"/>
                  </a:cubicBezTo>
                  <a:cubicBezTo>
                    <a:pt x="83" y="230"/>
                    <a:pt x="95" y="229"/>
                    <a:pt x="105" y="227"/>
                  </a:cubicBezTo>
                  <a:cubicBezTo>
                    <a:pt x="108" y="226"/>
                    <a:pt x="108" y="226"/>
                    <a:pt x="108" y="226"/>
                  </a:cubicBezTo>
                  <a:cubicBezTo>
                    <a:pt x="109" y="228"/>
                    <a:pt x="109" y="228"/>
                    <a:pt x="109" y="228"/>
                  </a:cubicBezTo>
                  <a:cubicBezTo>
                    <a:pt x="111" y="231"/>
                    <a:pt x="121" y="247"/>
                    <a:pt x="121" y="255"/>
                  </a:cubicBezTo>
                  <a:cubicBezTo>
                    <a:pt x="121" y="263"/>
                    <a:pt x="113" y="286"/>
                    <a:pt x="112" y="288"/>
                  </a:cubicBezTo>
                  <a:cubicBezTo>
                    <a:pt x="104" y="305"/>
                    <a:pt x="104" y="305"/>
                    <a:pt x="104" y="305"/>
                  </a:cubicBezTo>
                  <a:cubicBezTo>
                    <a:pt x="120" y="298"/>
                    <a:pt x="120" y="298"/>
                    <a:pt x="120" y="298"/>
                  </a:cubicBezTo>
                  <a:cubicBezTo>
                    <a:pt x="128" y="323"/>
                    <a:pt x="128" y="323"/>
                    <a:pt x="128" y="323"/>
                  </a:cubicBezTo>
                  <a:cubicBezTo>
                    <a:pt x="130" y="320"/>
                    <a:pt x="134" y="318"/>
                    <a:pt x="138" y="318"/>
                  </a:cubicBezTo>
                  <a:cubicBezTo>
                    <a:pt x="145" y="318"/>
                    <a:pt x="152" y="327"/>
                    <a:pt x="154" y="329"/>
                  </a:cubicBezTo>
                  <a:cubicBezTo>
                    <a:pt x="154" y="330"/>
                    <a:pt x="154" y="330"/>
                    <a:pt x="154" y="330"/>
                  </a:cubicBezTo>
                  <a:cubicBezTo>
                    <a:pt x="155" y="331"/>
                    <a:pt x="155" y="331"/>
                    <a:pt x="155" y="331"/>
                  </a:cubicBezTo>
                  <a:cubicBezTo>
                    <a:pt x="155" y="331"/>
                    <a:pt x="155" y="332"/>
                    <a:pt x="155" y="332"/>
                  </a:cubicBezTo>
                  <a:cubicBezTo>
                    <a:pt x="163" y="326"/>
                    <a:pt x="169" y="319"/>
                    <a:pt x="169" y="317"/>
                  </a:cubicBezTo>
                  <a:cubicBezTo>
                    <a:pt x="169" y="311"/>
                    <a:pt x="172" y="298"/>
                    <a:pt x="180" y="294"/>
                  </a:cubicBezTo>
                  <a:cubicBezTo>
                    <a:pt x="183" y="291"/>
                    <a:pt x="188" y="292"/>
                    <a:pt x="192" y="295"/>
                  </a:cubicBezTo>
                  <a:cubicBezTo>
                    <a:pt x="197" y="298"/>
                    <a:pt x="204" y="303"/>
                    <a:pt x="209" y="307"/>
                  </a:cubicBezTo>
                  <a:cubicBezTo>
                    <a:pt x="207" y="299"/>
                    <a:pt x="207" y="290"/>
                    <a:pt x="210" y="285"/>
                  </a:cubicBezTo>
                  <a:cubicBezTo>
                    <a:pt x="211" y="283"/>
                    <a:pt x="213" y="281"/>
                    <a:pt x="215" y="2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61" name="Freeform 9">
              <a:extLst>
                <a:ext uri="{FF2B5EF4-FFF2-40B4-BE49-F238E27FC236}">
                  <a16:creationId xmlns:a16="http://schemas.microsoft.com/office/drawing/2014/main" id="{5FF0E706-C97F-4B79-8F2E-8D557851A4C1}"/>
                </a:ext>
              </a:extLst>
            </p:cNvPr>
            <p:cNvSpPr>
              <a:spLocks/>
            </p:cNvSpPr>
            <p:nvPr/>
          </p:nvSpPr>
          <p:spPr bwMode="auto">
            <a:xfrm>
              <a:off x="4776789" y="3219449"/>
              <a:ext cx="1619250" cy="1093787"/>
            </a:xfrm>
            <a:custGeom>
              <a:avLst/>
              <a:gdLst>
                <a:gd name="T0" fmla="*/ 0 w 652"/>
                <a:gd name="T1" fmla="*/ 216 h 440"/>
                <a:gd name="T2" fmla="*/ 1 w 652"/>
                <a:gd name="T3" fmla="*/ 251 h 440"/>
                <a:gd name="T4" fmla="*/ 13 w 652"/>
                <a:gd name="T5" fmla="*/ 279 h 440"/>
                <a:gd name="T6" fmla="*/ 44 w 652"/>
                <a:gd name="T7" fmla="*/ 304 h 440"/>
                <a:gd name="T8" fmla="*/ 89 w 652"/>
                <a:gd name="T9" fmla="*/ 343 h 440"/>
                <a:gd name="T10" fmla="*/ 127 w 652"/>
                <a:gd name="T11" fmla="*/ 348 h 440"/>
                <a:gd name="T12" fmla="*/ 197 w 652"/>
                <a:gd name="T13" fmla="*/ 388 h 440"/>
                <a:gd name="T14" fmla="*/ 228 w 652"/>
                <a:gd name="T15" fmla="*/ 394 h 440"/>
                <a:gd name="T16" fmla="*/ 271 w 652"/>
                <a:gd name="T17" fmla="*/ 440 h 440"/>
                <a:gd name="T18" fmla="*/ 296 w 652"/>
                <a:gd name="T19" fmla="*/ 430 h 440"/>
                <a:gd name="T20" fmla="*/ 315 w 652"/>
                <a:gd name="T21" fmla="*/ 440 h 440"/>
                <a:gd name="T22" fmla="*/ 349 w 652"/>
                <a:gd name="T23" fmla="*/ 411 h 440"/>
                <a:gd name="T24" fmla="*/ 357 w 652"/>
                <a:gd name="T25" fmla="*/ 395 h 440"/>
                <a:gd name="T26" fmla="*/ 381 w 652"/>
                <a:gd name="T27" fmla="*/ 323 h 440"/>
                <a:gd name="T28" fmla="*/ 427 w 652"/>
                <a:gd name="T29" fmla="*/ 333 h 440"/>
                <a:gd name="T30" fmla="*/ 441 w 652"/>
                <a:gd name="T31" fmla="*/ 370 h 440"/>
                <a:gd name="T32" fmla="*/ 486 w 652"/>
                <a:gd name="T33" fmla="*/ 394 h 440"/>
                <a:gd name="T34" fmla="*/ 514 w 652"/>
                <a:gd name="T35" fmla="*/ 412 h 440"/>
                <a:gd name="T36" fmla="*/ 544 w 652"/>
                <a:gd name="T37" fmla="*/ 402 h 440"/>
                <a:gd name="T38" fmla="*/ 563 w 652"/>
                <a:gd name="T39" fmla="*/ 372 h 440"/>
                <a:gd name="T40" fmla="*/ 531 w 652"/>
                <a:gd name="T41" fmla="*/ 326 h 440"/>
                <a:gd name="T42" fmla="*/ 570 w 652"/>
                <a:gd name="T43" fmla="*/ 324 h 440"/>
                <a:gd name="T44" fmla="*/ 593 w 652"/>
                <a:gd name="T45" fmla="*/ 324 h 440"/>
                <a:gd name="T46" fmla="*/ 603 w 652"/>
                <a:gd name="T47" fmla="*/ 288 h 440"/>
                <a:gd name="T48" fmla="*/ 632 w 652"/>
                <a:gd name="T49" fmla="*/ 253 h 440"/>
                <a:gd name="T50" fmla="*/ 652 w 652"/>
                <a:gd name="T51" fmla="*/ 224 h 440"/>
                <a:gd name="T52" fmla="*/ 610 w 652"/>
                <a:gd name="T53" fmla="*/ 136 h 440"/>
                <a:gd name="T54" fmla="*/ 609 w 652"/>
                <a:gd name="T55" fmla="*/ 129 h 440"/>
                <a:gd name="T56" fmla="*/ 594 w 652"/>
                <a:gd name="T57" fmla="*/ 128 h 440"/>
                <a:gd name="T58" fmla="*/ 526 w 652"/>
                <a:gd name="T59" fmla="*/ 75 h 440"/>
                <a:gd name="T60" fmla="*/ 463 w 652"/>
                <a:gd name="T61" fmla="*/ 31 h 440"/>
                <a:gd name="T62" fmla="*/ 402 w 652"/>
                <a:gd name="T63" fmla="*/ 19 h 440"/>
                <a:gd name="T64" fmla="*/ 385 w 652"/>
                <a:gd name="T65" fmla="*/ 27 h 440"/>
                <a:gd name="T66" fmla="*/ 355 w 652"/>
                <a:gd name="T67" fmla="*/ 73 h 440"/>
                <a:gd name="T68" fmla="*/ 303 w 652"/>
                <a:gd name="T69" fmla="*/ 56 h 440"/>
                <a:gd name="T70" fmla="*/ 269 w 652"/>
                <a:gd name="T71" fmla="*/ 53 h 440"/>
                <a:gd name="T72" fmla="*/ 259 w 652"/>
                <a:gd name="T73" fmla="*/ 28 h 440"/>
                <a:gd name="T74" fmla="*/ 234 w 652"/>
                <a:gd name="T75" fmla="*/ 19 h 440"/>
                <a:gd name="T76" fmla="*/ 190 w 652"/>
                <a:gd name="T77" fmla="*/ 0 h 440"/>
                <a:gd name="T78" fmla="*/ 80 w 652"/>
                <a:gd name="T79" fmla="*/ 11 h 440"/>
                <a:gd name="T80" fmla="*/ 103 w 652"/>
                <a:gd name="T81" fmla="*/ 61 h 440"/>
                <a:gd name="T82" fmla="*/ 103 w 652"/>
                <a:gd name="T83" fmla="*/ 103 h 440"/>
                <a:gd name="T84" fmla="*/ 84 w 652"/>
                <a:gd name="T85" fmla="*/ 145 h 440"/>
                <a:gd name="T86" fmla="*/ 15 w 652"/>
                <a:gd name="T87" fmla="*/ 172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2" h="440">
                  <a:moveTo>
                    <a:pt x="0" y="195"/>
                  </a:moveTo>
                  <a:cubicBezTo>
                    <a:pt x="0" y="216"/>
                    <a:pt x="0" y="216"/>
                    <a:pt x="0" y="216"/>
                  </a:cubicBezTo>
                  <a:cubicBezTo>
                    <a:pt x="15" y="226"/>
                    <a:pt x="15" y="226"/>
                    <a:pt x="15" y="226"/>
                  </a:cubicBezTo>
                  <a:cubicBezTo>
                    <a:pt x="1" y="251"/>
                    <a:pt x="1" y="251"/>
                    <a:pt x="1" y="251"/>
                  </a:cubicBezTo>
                  <a:cubicBezTo>
                    <a:pt x="13" y="278"/>
                    <a:pt x="13" y="278"/>
                    <a:pt x="13" y="278"/>
                  </a:cubicBezTo>
                  <a:cubicBezTo>
                    <a:pt x="13" y="279"/>
                    <a:pt x="13" y="279"/>
                    <a:pt x="13" y="279"/>
                  </a:cubicBezTo>
                  <a:cubicBezTo>
                    <a:pt x="14" y="284"/>
                    <a:pt x="17" y="300"/>
                    <a:pt x="25" y="305"/>
                  </a:cubicBezTo>
                  <a:cubicBezTo>
                    <a:pt x="28" y="308"/>
                    <a:pt x="37" y="306"/>
                    <a:pt x="44" y="304"/>
                  </a:cubicBezTo>
                  <a:cubicBezTo>
                    <a:pt x="53" y="301"/>
                    <a:pt x="64" y="298"/>
                    <a:pt x="69" y="307"/>
                  </a:cubicBezTo>
                  <a:cubicBezTo>
                    <a:pt x="73" y="316"/>
                    <a:pt x="85" y="336"/>
                    <a:pt x="89" y="343"/>
                  </a:cubicBezTo>
                  <a:cubicBezTo>
                    <a:pt x="98" y="340"/>
                    <a:pt x="117" y="336"/>
                    <a:pt x="124" y="341"/>
                  </a:cubicBezTo>
                  <a:cubicBezTo>
                    <a:pt x="126" y="343"/>
                    <a:pt x="127" y="345"/>
                    <a:pt x="127" y="348"/>
                  </a:cubicBezTo>
                  <a:cubicBezTo>
                    <a:pt x="127" y="353"/>
                    <a:pt x="141" y="366"/>
                    <a:pt x="154" y="374"/>
                  </a:cubicBezTo>
                  <a:cubicBezTo>
                    <a:pt x="197" y="388"/>
                    <a:pt x="197" y="388"/>
                    <a:pt x="197" y="388"/>
                  </a:cubicBezTo>
                  <a:cubicBezTo>
                    <a:pt x="201" y="386"/>
                    <a:pt x="213" y="382"/>
                    <a:pt x="222" y="389"/>
                  </a:cubicBezTo>
                  <a:cubicBezTo>
                    <a:pt x="224" y="391"/>
                    <a:pt x="226" y="392"/>
                    <a:pt x="228" y="394"/>
                  </a:cubicBezTo>
                  <a:cubicBezTo>
                    <a:pt x="235" y="399"/>
                    <a:pt x="244" y="405"/>
                    <a:pt x="253" y="420"/>
                  </a:cubicBezTo>
                  <a:cubicBezTo>
                    <a:pt x="261" y="433"/>
                    <a:pt x="268" y="438"/>
                    <a:pt x="271" y="440"/>
                  </a:cubicBezTo>
                  <a:cubicBezTo>
                    <a:pt x="294" y="429"/>
                    <a:pt x="294" y="429"/>
                    <a:pt x="294" y="429"/>
                  </a:cubicBezTo>
                  <a:cubicBezTo>
                    <a:pt x="296" y="430"/>
                    <a:pt x="296" y="430"/>
                    <a:pt x="296" y="430"/>
                  </a:cubicBezTo>
                  <a:cubicBezTo>
                    <a:pt x="303" y="435"/>
                    <a:pt x="311" y="440"/>
                    <a:pt x="313" y="440"/>
                  </a:cubicBezTo>
                  <a:cubicBezTo>
                    <a:pt x="315" y="440"/>
                    <a:pt x="315" y="440"/>
                    <a:pt x="315" y="440"/>
                  </a:cubicBezTo>
                  <a:cubicBezTo>
                    <a:pt x="339" y="430"/>
                    <a:pt x="339" y="430"/>
                    <a:pt x="339" y="430"/>
                  </a:cubicBezTo>
                  <a:cubicBezTo>
                    <a:pt x="349" y="411"/>
                    <a:pt x="349" y="411"/>
                    <a:pt x="349" y="411"/>
                  </a:cubicBezTo>
                  <a:cubicBezTo>
                    <a:pt x="364" y="411"/>
                    <a:pt x="364" y="411"/>
                    <a:pt x="364" y="411"/>
                  </a:cubicBezTo>
                  <a:cubicBezTo>
                    <a:pt x="357" y="395"/>
                    <a:pt x="357" y="395"/>
                    <a:pt x="357" y="395"/>
                  </a:cubicBezTo>
                  <a:cubicBezTo>
                    <a:pt x="366" y="364"/>
                    <a:pt x="366" y="364"/>
                    <a:pt x="366" y="364"/>
                  </a:cubicBezTo>
                  <a:cubicBezTo>
                    <a:pt x="367" y="348"/>
                    <a:pt x="369" y="323"/>
                    <a:pt x="381" y="323"/>
                  </a:cubicBezTo>
                  <a:cubicBezTo>
                    <a:pt x="391" y="323"/>
                    <a:pt x="422" y="332"/>
                    <a:pt x="425" y="333"/>
                  </a:cubicBezTo>
                  <a:cubicBezTo>
                    <a:pt x="427" y="333"/>
                    <a:pt x="427" y="333"/>
                    <a:pt x="427" y="333"/>
                  </a:cubicBezTo>
                  <a:cubicBezTo>
                    <a:pt x="428" y="335"/>
                    <a:pt x="428" y="335"/>
                    <a:pt x="428" y="335"/>
                  </a:cubicBezTo>
                  <a:cubicBezTo>
                    <a:pt x="428" y="335"/>
                    <a:pt x="433" y="350"/>
                    <a:pt x="441" y="370"/>
                  </a:cubicBezTo>
                  <a:cubicBezTo>
                    <a:pt x="452" y="400"/>
                    <a:pt x="463" y="412"/>
                    <a:pt x="467" y="411"/>
                  </a:cubicBezTo>
                  <a:cubicBezTo>
                    <a:pt x="475" y="408"/>
                    <a:pt x="483" y="398"/>
                    <a:pt x="486" y="394"/>
                  </a:cubicBezTo>
                  <a:cubicBezTo>
                    <a:pt x="488" y="390"/>
                    <a:pt x="488" y="390"/>
                    <a:pt x="488" y="390"/>
                  </a:cubicBezTo>
                  <a:cubicBezTo>
                    <a:pt x="514" y="412"/>
                    <a:pt x="514" y="412"/>
                    <a:pt x="514" y="412"/>
                  </a:cubicBezTo>
                  <a:cubicBezTo>
                    <a:pt x="527" y="422"/>
                    <a:pt x="527" y="422"/>
                    <a:pt x="527" y="422"/>
                  </a:cubicBezTo>
                  <a:cubicBezTo>
                    <a:pt x="544" y="402"/>
                    <a:pt x="544" y="402"/>
                    <a:pt x="544" y="402"/>
                  </a:cubicBezTo>
                  <a:cubicBezTo>
                    <a:pt x="563" y="393"/>
                    <a:pt x="563" y="393"/>
                    <a:pt x="563" y="393"/>
                  </a:cubicBezTo>
                  <a:cubicBezTo>
                    <a:pt x="563" y="372"/>
                    <a:pt x="563" y="372"/>
                    <a:pt x="563" y="372"/>
                  </a:cubicBezTo>
                  <a:cubicBezTo>
                    <a:pt x="543" y="356"/>
                    <a:pt x="543" y="356"/>
                    <a:pt x="543" y="356"/>
                  </a:cubicBezTo>
                  <a:cubicBezTo>
                    <a:pt x="531" y="326"/>
                    <a:pt x="531" y="326"/>
                    <a:pt x="531" y="326"/>
                  </a:cubicBezTo>
                  <a:cubicBezTo>
                    <a:pt x="534" y="324"/>
                    <a:pt x="534" y="324"/>
                    <a:pt x="534" y="324"/>
                  </a:cubicBezTo>
                  <a:cubicBezTo>
                    <a:pt x="534" y="323"/>
                    <a:pt x="555" y="311"/>
                    <a:pt x="570" y="324"/>
                  </a:cubicBezTo>
                  <a:cubicBezTo>
                    <a:pt x="578" y="331"/>
                    <a:pt x="589" y="331"/>
                    <a:pt x="593" y="328"/>
                  </a:cubicBezTo>
                  <a:cubicBezTo>
                    <a:pt x="594" y="327"/>
                    <a:pt x="594" y="326"/>
                    <a:pt x="593" y="324"/>
                  </a:cubicBezTo>
                  <a:cubicBezTo>
                    <a:pt x="587" y="310"/>
                    <a:pt x="594" y="299"/>
                    <a:pt x="595" y="299"/>
                  </a:cubicBezTo>
                  <a:cubicBezTo>
                    <a:pt x="603" y="288"/>
                    <a:pt x="603" y="288"/>
                    <a:pt x="603" y="288"/>
                  </a:cubicBezTo>
                  <a:cubicBezTo>
                    <a:pt x="614" y="265"/>
                    <a:pt x="614" y="265"/>
                    <a:pt x="614" y="265"/>
                  </a:cubicBezTo>
                  <a:cubicBezTo>
                    <a:pt x="632" y="253"/>
                    <a:pt x="632" y="253"/>
                    <a:pt x="632" y="253"/>
                  </a:cubicBezTo>
                  <a:cubicBezTo>
                    <a:pt x="632" y="232"/>
                    <a:pt x="632" y="232"/>
                    <a:pt x="632" y="232"/>
                  </a:cubicBezTo>
                  <a:cubicBezTo>
                    <a:pt x="652" y="224"/>
                    <a:pt x="652" y="224"/>
                    <a:pt x="652" y="224"/>
                  </a:cubicBezTo>
                  <a:cubicBezTo>
                    <a:pt x="650" y="215"/>
                    <a:pt x="643" y="192"/>
                    <a:pt x="635" y="181"/>
                  </a:cubicBezTo>
                  <a:cubicBezTo>
                    <a:pt x="623" y="168"/>
                    <a:pt x="610" y="137"/>
                    <a:pt x="610" y="136"/>
                  </a:cubicBezTo>
                  <a:cubicBezTo>
                    <a:pt x="610" y="135"/>
                    <a:pt x="610" y="135"/>
                    <a:pt x="610" y="135"/>
                  </a:cubicBezTo>
                  <a:cubicBezTo>
                    <a:pt x="609" y="129"/>
                    <a:pt x="609" y="129"/>
                    <a:pt x="609" y="129"/>
                  </a:cubicBezTo>
                  <a:cubicBezTo>
                    <a:pt x="594" y="129"/>
                    <a:pt x="594" y="129"/>
                    <a:pt x="594" y="129"/>
                  </a:cubicBezTo>
                  <a:cubicBezTo>
                    <a:pt x="594" y="128"/>
                    <a:pt x="594" y="128"/>
                    <a:pt x="594" y="128"/>
                  </a:cubicBezTo>
                  <a:cubicBezTo>
                    <a:pt x="590" y="127"/>
                    <a:pt x="557" y="115"/>
                    <a:pt x="549" y="105"/>
                  </a:cubicBezTo>
                  <a:cubicBezTo>
                    <a:pt x="544" y="98"/>
                    <a:pt x="532" y="83"/>
                    <a:pt x="526" y="75"/>
                  </a:cubicBezTo>
                  <a:cubicBezTo>
                    <a:pt x="509" y="97"/>
                    <a:pt x="509" y="97"/>
                    <a:pt x="509" y="97"/>
                  </a:cubicBezTo>
                  <a:cubicBezTo>
                    <a:pt x="463" y="31"/>
                    <a:pt x="463" y="31"/>
                    <a:pt x="463" y="31"/>
                  </a:cubicBezTo>
                  <a:cubicBezTo>
                    <a:pt x="423" y="38"/>
                    <a:pt x="423" y="38"/>
                    <a:pt x="423" y="38"/>
                  </a:cubicBezTo>
                  <a:cubicBezTo>
                    <a:pt x="402" y="19"/>
                    <a:pt x="402" y="19"/>
                    <a:pt x="402" y="19"/>
                  </a:cubicBezTo>
                  <a:cubicBezTo>
                    <a:pt x="385" y="19"/>
                    <a:pt x="385" y="19"/>
                    <a:pt x="385" y="19"/>
                  </a:cubicBezTo>
                  <a:cubicBezTo>
                    <a:pt x="385" y="27"/>
                    <a:pt x="385" y="27"/>
                    <a:pt x="385" y="27"/>
                  </a:cubicBezTo>
                  <a:cubicBezTo>
                    <a:pt x="373" y="53"/>
                    <a:pt x="373" y="53"/>
                    <a:pt x="373" y="53"/>
                  </a:cubicBezTo>
                  <a:cubicBezTo>
                    <a:pt x="355" y="73"/>
                    <a:pt x="355" y="73"/>
                    <a:pt x="355" y="73"/>
                  </a:cubicBezTo>
                  <a:cubicBezTo>
                    <a:pt x="328" y="71"/>
                    <a:pt x="328" y="71"/>
                    <a:pt x="328" y="71"/>
                  </a:cubicBezTo>
                  <a:cubicBezTo>
                    <a:pt x="303" y="56"/>
                    <a:pt x="303" y="56"/>
                    <a:pt x="303" y="56"/>
                  </a:cubicBezTo>
                  <a:cubicBezTo>
                    <a:pt x="288" y="51"/>
                    <a:pt x="288" y="51"/>
                    <a:pt x="288" y="51"/>
                  </a:cubicBezTo>
                  <a:cubicBezTo>
                    <a:pt x="269" y="53"/>
                    <a:pt x="269" y="53"/>
                    <a:pt x="269" y="53"/>
                  </a:cubicBezTo>
                  <a:cubicBezTo>
                    <a:pt x="269" y="37"/>
                    <a:pt x="269" y="37"/>
                    <a:pt x="269" y="37"/>
                  </a:cubicBezTo>
                  <a:cubicBezTo>
                    <a:pt x="259" y="28"/>
                    <a:pt x="259" y="28"/>
                    <a:pt x="259" y="28"/>
                  </a:cubicBezTo>
                  <a:cubicBezTo>
                    <a:pt x="234" y="30"/>
                    <a:pt x="234" y="30"/>
                    <a:pt x="234" y="30"/>
                  </a:cubicBezTo>
                  <a:cubicBezTo>
                    <a:pt x="234" y="19"/>
                    <a:pt x="234" y="19"/>
                    <a:pt x="234" y="19"/>
                  </a:cubicBezTo>
                  <a:cubicBezTo>
                    <a:pt x="220" y="19"/>
                    <a:pt x="220" y="19"/>
                    <a:pt x="220" y="19"/>
                  </a:cubicBezTo>
                  <a:cubicBezTo>
                    <a:pt x="190" y="0"/>
                    <a:pt x="190" y="0"/>
                    <a:pt x="190" y="0"/>
                  </a:cubicBezTo>
                  <a:cubicBezTo>
                    <a:pt x="100" y="0"/>
                    <a:pt x="100" y="0"/>
                    <a:pt x="100" y="0"/>
                  </a:cubicBezTo>
                  <a:cubicBezTo>
                    <a:pt x="91" y="0"/>
                    <a:pt x="81" y="9"/>
                    <a:pt x="80" y="11"/>
                  </a:cubicBezTo>
                  <a:cubicBezTo>
                    <a:pt x="80" y="30"/>
                    <a:pt x="80" y="30"/>
                    <a:pt x="80" y="30"/>
                  </a:cubicBezTo>
                  <a:cubicBezTo>
                    <a:pt x="85" y="35"/>
                    <a:pt x="101" y="50"/>
                    <a:pt x="103" y="61"/>
                  </a:cubicBezTo>
                  <a:cubicBezTo>
                    <a:pt x="105" y="72"/>
                    <a:pt x="103" y="101"/>
                    <a:pt x="103" y="102"/>
                  </a:cubicBezTo>
                  <a:cubicBezTo>
                    <a:pt x="103" y="103"/>
                    <a:pt x="103" y="103"/>
                    <a:pt x="103" y="103"/>
                  </a:cubicBezTo>
                  <a:cubicBezTo>
                    <a:pt x="84" y="123"/>
                    <a:pt x="84" y="123"/>
                    <a:pt x="84" y="123"/>
                  </a:cubicBezTo>
                  <a:cubicBezTo>
                    <a:pt x="84" y="145"/>
                    <a:pt x="84" y="145"/>
                    <a:pt x="84" y="145"/>
                  </a:cubicBezTo>
                  <a:cubicBezTo>
                    <a:pt x="25" y="145"/>
                    <a:pt x="25" y="145"/>
                    <a:pt x="25" y="145"/>
                  </a:cubicBezTo>
                  <a:cubicBezTo>
                    <a:pt x="23" y="152"/>
                    <a:pt x="18" y="167"/>
                    <a:pt x="15" y="172"/>
                  </a:cubicBezTo>
                  <a:cubicBezTo>
                    <a:pt x="11" y="176"/>
                    <a:pt x="3" y="191"/>
                    <a:pt x="0" y="1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62" name="Freeform 10">
              <a:extLst>
                <a:ext uri="{FF2B5EF4-FFF2-40B4-BE49-F238E27FC236}">
                  <a16:creationId xmlns:a16="http://schemas.microsoft.com/office/drawing/2014/main" id="{1347FAC3-3297-4ACA-A269-3C0CD1454A49}"/>
                </a:ext>
              </a:extLst>
            </p:cNvPr>
            <p:cNvSpPr>
              <a:spLocks/>
            </p:cNvSpPr>
            <p:nvPr/>
          </p:nvSpPr>
          <p:spPr bwMode="auto">
            <a:xfrm>
              <a:off x="7732713" y="4684712"/>
              <a:ext cx="603250" cy="814388"/>
            </a:xfrm>
            <a:custGeom>
              <a:avLst/>
              <a:gdLst>
                <a:gd name="T0" fmla="*/ 216 w 243"/>
                <a:gd name="T1" fmla="*/ 34 h 328"/>
                <a:gd name="T2" fmla="*/ 219 w 243"/>
                <a:gd name="T3" fmla="*/ 24 h 328"/>
                <a:gd name="T4" fmla="*/ 218 w 243"/>
                <a:gd name="T5" fmla="*/ 23 h 328"/>
                <a:gd name="T6" fmla="*/ 211 w 243"/>
                <a:gd name="T7" fmla="*/ 19 h 328"/>
                <a:gd name="T8" fmla="*/ 198 w 243"/>
                <a:gd name="T9" fmla="*/ 14 h 328"/>
                <a:gd name="T10" fmla="*/ 180 w 243"/>
                <a:gd name="T11" fmla="*/ 6 h 328"/>
                <a:gd name="T12" fmla="*/ 168 w 243"/>
                <a:gd name="T13" fmla="*/ 1 h 328"/>
                <a:gd name="T14" fmla="*/ 161 w 243"/>
                <a:gd name="T15" fmla="*/ 10 h 328"/>
                <a:gd name="T16" fmla="*/ 148 w 243"/>
                <a:gd name="T17" fmla="*/ 1 h 328"/>
                <a:gd name="T18" fmla="*/ 137 w 243"/>
                <a:gd name="T19" fmla="*/ 2 h 328"/>
                <a:gd name="T20" fmla="*/ 96 w 243"/>
                <a:gd name="T21" fmla="*/ 16 h 328"/>
                <a:gd name="T22" fmla="*/ 53 w 243"/>
                <a:gd name="T23" fmla="*/ 32 h 328"/>
                <a:gd name="T24" fmla="*/ 24 w 243"/>
                <a:gd name="T25" fmla="*/ 62 h 328"/>
                <a:gd name="T26" fmla="*/ 32 w 243"/>
                <a:gd name="T27" fmla="*/ 79 h 328"/>
                <a:gd name="T28" fmla="*/ 32 w 243"/>
                <a:gd name="T29" fmla="*/ 80 h 328"/>
                <a:gd name="T30" fmla="*/ 15 w 243"/>
                <a:gd name="T31" fmla="*/ 118 h 328"/>
                <a:gd name="T32" fmla="*/ 0 w 243"/>
                <a:gd name="T33" fmla="*/ 146 h 328"/>
                <a:gd name="T34" fmla="*/ 23 w 243"/>
                <a:gd name="T35" fmla="*/ 168 h 328"/>
                <a:gd name="T36" fmla="*/ 24 w 243"/>
                <a:gd name="T37" fmla="*/ 169 h 328"/>
                <a:gd name="T38" fmla="*/ 28 w 243"/>
                <a:gd name="T39" fmla="*/ 200 h 328"/>
                <a:gd name="T40" fmla="*/ 32 w 243"/>
                <a:gd name="T41" fmla="*/ 210 h 328"/>
                <a:gd name="T42" fmla="*/ 32 w 243"/>
                <a:gd name="T43" fmla="*/ 241 h 328"/>
                <a:gd name="T44" fmla="*/ 25 w 243"/>
                <a:gd name="T45" fmla="*/ 283 h 328"/>
                <a:gd name="T46" fmla="*/ 51 w 243"/>
                <a:gd name="T47" fmla="*/ 280 h 328"/>
                <a:gd name="T48" fmla="*/ 56 w 243"/>
                <a:gd name="T49" fmla="*/ 278 h 328"/>
                <a:gd name="T50" fmla="*/ 56 w 243"/>
                <a:gd name="T51" fmla="*/ 314 h 328"/>
                <a:gd name="T52" fmla="*/ 54 w 243"/>
                <a:gd name="T53" fmla="*/ 315 h 328"/>
                <a:gd name="T54" fmla="*/ 39 w 243"/>
                <a:gd name="T55" fmla="*/ 325 h 328"/>
                <a:gd name="T56" fmla="*/ 39 w 243"/>
                <a:gd name="T57" fmla="*/ 326 h 328"/>
                <a:gd name="T58" fmla="*/ 80 w 243"/>
                <a:gd name="T59" fmla="*/ 322 h 328"/>
                <a:gd name="T60" fmla="*/ 87 w 243"/>
                <a:gd name="T61" fmla="*/ 318 h 328"/>
                <a:gd name="T62" fmla="*/ 107 w 243"/>
                <a:gd name="T63" fmla="*/ 317 h 328"/>
                <a:gd name="T64" fmla="*/ 112 w 243"/>
                <a:gd name="T65" fmla="*/ 319 h 328"/>
                <a:gd name="T66" fmla="*/ 112 w 243"/>
                <a:gd name="T67" fmla="*/ 286 h 328"/>
                <a:gd name="T68" fmla="*/ 130 w 243"/>
                <a:gd name="T69" fmla="*/ 261 h 328"/>
                <a:gd name="T70" fmla="*/ 142 w 243"/>
                <a:gd name="T71" fmla="*/ 226 h 328"/>
                <a:gd name="T72" fmla="*/ 150 w 243"/>
                <a:gd name="T73" fmla="*/ 213 h 328"/>
                <a:gd name="T74" fmla="*/ 150 w 243"/>
                <a:gd name="T75" fmla="*/ 201 h 328"/>
                <a:gd name="T76" fmla="*/ 162 w 243"/>
                <a:gd name="T77" fmla="*/ 181 h 328"/>
                <a:gd name="T78" fmla="*/ 176 w 243"/>
                <a:gd name="T79" fmla="*/ 157 h 328"/>
                <a:gd name="T80" fmla="*/ 175 w 243"/>
                <a:gd name="T81" fmla="*/ 155 h 328"/>
                <a:gd name="T82" fmla="*/ 169 w 243"/>
                <a:gd name="T83" fmla="*/ 127 h 328"/>
                <a:gd name="T84" fmla="*/ 180 w 243"/>
                <a:gd name="T85" fmla="*/ 119 h 328"/>
                <a:gd name="T86" fmla="*/ 202 w 243"/>
                <a:gd name="T87" fmla="*/ 117 h 328"/>
                <a:gd name="T88" fmla="*/ 220 w 243"/>
                <a:gd name="T89" fmla="*/ 113 h 328"/>
                <a:gd name="T90" fmla="*/ 226 w 243"/>
                <a:gd name="T91" fmla="*/ 106 h 328"/>
                <a:gd name="T92" fmla="*/ 243 w 243"/>
                <a:gd name="T93" fmla="*/ 88 h 328"/>
                <a:gd name="T94" fmla="*/ 243 w 243"/>
                <a:gd name="T95" fmla="*/ 62 h 328"/>
                <a:gd name="T96" fmla="*/ 214 w 243"/>
                <a:gd name="T97" fmla="*/ 37 h 328"/>
                <a:gd name="T98" fmla="*/ 216 w 243"/>
                <a:gd name="T99" fmla="*/ 3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3" h="328">
                  <a:moveTo>
                    <a:pt x="216" y="34"/>
                  </a:moveTo>
                  <a:cubicBezTo>
                    <a:pt x="217" y="31"/>
                    <a:pt x="219" y="26"/>
                    <a:pt x="219" y="24"/>
                  </a:cubicBezTo>
                  <a:cubicBezTo>
                    <a:pt x="218" y="23"/>
                    <a:pt x="218" y="23"/>
                    <a:pt x="218" y="23"/>
                  </a:cubicBezTo>
                  <a:cubicBezTo>
                    <a:pt x="215" y="21"/>
                    <a:pt x="213" y="20"/>
                    <a:pt x="211" y="19"/>
                  </a:cubicBezTo>
                  <a:cubicBezTo>
                    <a:pt x="208" y="17"/>
                    <a:pt x="206" y="15"/>
                    <a:pt x="198" y="14"/>
                  </a:cubicBezTo>
                  <a:cubicBezTo>
                    <a:pt x="192" y="13"/>
                    <a:pt x="185" y="9"/>
                    <a:pt x="180" y="6"/>
                  </a:cubicBezTo>
                  <a:cubicBezTo>
                    <a:pt x="176" y="4"/>
                    <a:pt x="170" y="0"/>
                    <a:pt x="168" y="1"/>
                  </a:cubicBezTo>
                  <a:cubicBezTo>
                    <a:pt x="161" y="10"/>
                    <a:pt x="161" y="10"/>
                    <a:pt x="161" y="10"/>
                  </a:cubicBezTo>
                  <a:cubicBezTo>
                    <a:pt x="148" y="1"/>
                    <a:pt x="148" y="1"/>
                    <a:pt x="148" y="1"/>
                  </a:cubicBezTo>
                  <a:cubicBezTo>
                    <a:pt x="137" y="2"/>
                    <a:pt x="137" y="2"/>
                    <a:pt x="137" y="2"/>
                  </a:cubicBezTo>
                  <a:cubicBezTo>
                    <a:pt x="133" y="3"/>
                    <a:pt x="108" y="12"/>
                    <a:pt x="96" y="16"/>
                  </a:cubicBezTo>
                  <a:cubicBezTo>
                    <a:pt x="84" y="19"/>
                    <a:pt x="58" y="30"/>
                    <a:pt x="53" y="32"/>
                  </a:cubicBezTo>
                  <a:cubicBezTo>
                    <a:pt x="24" y="62"/>
                    <a:pt x="24" y="62"/>
                    <a:pt x="24" y="62"/>
                  </a:cubicBezTo>
                  <a:cubicBezTo>
                    <a:pt x="29" y="67"/>
                    <a:pt x="31" y="74"/>
                    <a:pt x="32" y="79"/>
                  </a:cubicBezTo>
                  <a:cubicBezTo>
                    <a:pt x="32" y="80"/>
                    <a:pt x="32" y="80"/>
                    <a:pt x="32" y="80"/>
                  </a:cubicBezTo>
                  <a:cubicBezTo>
                    <a:pt x="15" y="118"/>
                    <a:pt x="15" y="118"/>
                    <a:pt x="15" y="118"/>
                  </a:cubicBezTo>
                  <a:cubicBezTo>
                    <a:pt x="8" y="129"/>
                    <a:pt x="0" y="143"/>
                    <a:pt x="0" y="146"/>
                  </a:cubicBezTo>
                  <a:cubicBezTo>
                    <a:pt x="1" y="148"/>
                    <a:pt x="13" y="160"/>
                    <a:pt x="23" y="168"/>
                  </a:cubicBezTo>
                  <a:cubicBezTo>
                    <a:pt x="24" y="169"/>
                    <a:pt x="24" y="169"/>
                    <a:pt x="24" y="169"/>
                  </a:cubicBezTo>
                  <a:cubicBezTo>
                    <a:pt x="28" y="200"/>
                    <a:pt x="28" y="200"/>
                    <a:pt x="28" y="200"/>
                  </a:cubicBezTo>
                  <a:cubicBezTo>
                    <a:pt x="32" y="210"/>
                    <a:pt x="32" y="210"/>
                    <a:pt x="32" y="210"/>
                  </a:cubicBezTo>
                  <a:cubicBezTo>
                    <a:pt x="32" y="241"/>
                    <a:pt x="32" y="241"/>
                    <a:pt x="32" y="241"/>
                  </a:cubicBezTo>
                  <a:cubicBezTo>
                    <a:pt x="25" y="283"/>
                    <a:pt x="25" y="283"/>
                    <a:pt x="25" y="283"/>
                  </a:cubicBezTo>
                  <a:cubicBezTo>
                    <a:pt x="40" y="282"/>
                    <a:pt x="51" y="280"/>
                    <a:pt x="51" y="280"/>
                  </a:cubicBezTo>
                  <a:cubicBezTo>
                    <a:pt x="56" y="278"/>
                    <a:pt x="56" y="278"/>
                    <a:pt x="56" y="278"/>
                  </a:cubicBezTo>
                  <a:cubicBezTo>
                    <a:pt x="56" y="314"/>
                    <a:pt x="56" y="314"/>
                    <a:pt x="56" y="314"/>
                  </a:cubicBezTo>
                  <a:cubicBezTo>
                    <a:pt x="54" y="315"/>
                    <a:pt x="54" y="315"/>
                    <a:pt x="54" y="315"/>
                  </a:cubicBezTo>
                  <a:cubicBezTo>
                    <a:pt x="47" y="318"/>
                    <a:pt x="41" y="323"/>
                    <a:pt x="39" y="325"/>
                  </a:cubicBezTo>
                  <a:cubicBezTo>
                    <a:pt x="39" y="326"/>
                    <a:pt x="39" y="326"/>
                    <a:pt x="39" y="326"/>
                  </a:cubicBezTo>
                  <a:cubicBezTo>
                    <a:pt x="52" y="327"/>
                    <a:pt x="69" y="328"/>
                    <a:pt x="80" y="322"/>
                  </a:cubicBezTo>
                  <a:cubicBezTo>
                    <a:pt x="83" y="321"/>
                    <a:pt x="85" y="320"/>
                    <a:pt x="87" y="318"/>
                  </a:cubicBezTo>
                  <a:cubicBezTo>
                    <a:pt x="93" y="315"/>
                    <a:pt x="99" y="311"/>
                    <a:pt x="107" y="317"/>
                  </a:cubicBezTo>
                  <a:cubicBezTo>
                    <a:pt x="108" y="318"/>
                    <a:pt x="110" y="319"/>
                    <a:pt x="112" y="319"/>
                  </a:cubicBezTo>
                  <a:cubicBezTo>
                    <a:pt x="112" y="286"/>
                    <a:pt x="112" y="286"/>
                    <a:pt x="112" y="286"/>
                  </a:cubicBezTo>
                  <a:cubicBezTo>
                    <a:pt x="130" y="261"/>
                    <a:pt x="130" y="261"/>
                    <a:pt x="130" y="261"/>
                  </a:cubicBezTo>
                  <a:cubicBezTo>
                    <a:pt x="142" y="226"/>
                    <a:pt x="142" y="226"/>
                    <a:pt x="142" y="226"/>
                  </a:cubicBezTo>
                  <a:cubicBezTo>
                    <a:pt x="150" y="213"/>
                    <a:pt x="150" y="213"/>
                    <a:pt x="150" y="213"/>
                  </a:cubicBezTo>
                  <a:cubicBezTo>
                    <a:pt x="150" y="201"/>
                    <a:pt x="150" y="201"/>
                    <a:pt x="150" y="201"/>
                  </a:cubicBezTo>
                  <a:cubicBezTo>
                    <a:pt x="151" y="199"/>
                    <a:pt x="153" y="186"/>
                    <a:pt x="162" y="181"/>
                  </a:cubicBezTo>
                  <a:cubicBezTo>
                    <a:pt x="167" y="179"/>
                    <a:pt x="175" y="162"/>
                    <a:pt x="176" y="157"/>
                  </a:cubicBezTo>
                  <a:cubicBezTo>
                    <a:pt x="176" y="157"/>
                    <a:pt x="176" y="156"/>
                    <a:pt x="175" y="155"/>
                  </a:cubicBezTo>
                  <a:cubicBezTo>
                    <a:pt x="171" y="149"/>
                    <a:pt x="164" y="136"/>
                    <a:pt x="169" y="127"/>
                  </a:cubicBezTo>
                  <a:cubicBezTo>
                    <a:pt x="170" y="124"/>
                    <a:pt x="173" y="120"/>
                    <a:pt x="180" y="119"/>
                  </a:cubicBezTo>
                  <a:cubicBezTo>
                    <a:pt x="188" y="118"/>
                    <a:pt x="195" y="117"/>
                    <a:pt x="202" y="117"/>
                  </a:cubicBezTo>
                  <a:cubicBezTo>
                    <a:pt x="210" y="116"/>
                    <a:pt x="218" y="115"/>
                    <a:pt x="220" y="113"/>
                  </a:cubicBezTo>
                  <a:cubicBezTo>
                    <a:pt x="222" y="112"/>
                    <a:pt x="224" y="109"/>
                    <a:pt x="226" y="106"/>
                  </a:cubicBezTo>
                  <a:cubicBezTo>
                    <a:pt x="231" y="99"/>
                    <a:pt x="236" y="91"/>
                    <a:pt x="243" y="88"/>
                  </a:cubicBezTo>
                  <a:cubicBezTo>
                    <a:pt x="243" y="62"/>
                    <a:pt x="243" y="62"/>
                    <a:pt x="243" y="62"/>
                  </a:cubicBezTo>
                  <a:cubicBezTo>
                    <a:pt x="214" y="37"/>
                    <a:pt x="214" y="37"/>
                    <a:pt x="214" y="37"/>
                  </a:cubicBezTo>
                  <a:lnTo>
                    <a:pt x="216"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63" name="Freeform 11">
              <a:extLst>
                <a:ext uri="{FF2B5EF4-FFF2-40B4-BE49-F238E27FC236}">
                  <a16:creationId xmlns:a16="http://schemas.microsoft.com/office/drawing/2014/main" id="{9C51E66B-5A8A-41D6-A065-B1327B972E5D}"/>
                </a:ext>
              </a:extLst>
            </p:cNvPr>
            <p:cNvSpPr>
              <a:spLocks/>
            </p:cNvSpPr>
            <p:nvPr/>
          </p:nvSpPr>
          <p:spPr bwMode="auto">
            <a:xfrm>
              <a:off x="7254876" y="3135312"/>
              <a:ext cx="482600" cy="892176"/>
            </a:xfrm>
            <a:custGeom>
              <a:avLst/>
              <a:gdLst>
                <a:gd name="T0" fmla="*/ 150 w 194"/>
                <a:gd name="T1" fmla="*/ 35 h 359"/>
                <a:gd name="T2" fmla="*/ 145 w 194"/>
                <a:gd name="T3" fmla="*/ 34 h 359"/>
                <a:gd name="T4" fmla="*/ 128 w 194"/>
                <a:gd name="T5" fmla="*/ 34 h 359"/>
                <a:gd name="T6" fmla="*/ 89 w 194"/>
                <a:gd name="T7" fmla="*/ 35 h 359"/>
                <a:gd name="T8" fmla="*/ 66 w 194"/>
                <a:gd name="T9" fmla="*/ 71 h 359"/>
                <a:gd name="T10" fmla="*/ 50 w 194"/>
                <a:gd name="T11" fmla="*/ 80 h 359"/>
                <a:gd name="T12" fmla="*/ 48 w 194"/>
                <a:gd name="T13" fmla="*/ 127 h 359"/>
                <a:gd name="T14" fmla="*/ 33 w 194"/>
                <a:gd name="T15" fmla="*/ 138 h 359"/>
                <a:gd name="T16" fmla="*/ 19 w 194"/>
                <a:gd name="T17" fmla="*/ 148 h 359"/>
                <a:gd name="T18" fmla="*/ 24 w 194"/>
                <a:gd name="T19" fmla="*/ 153 h 359"/>
                <a:gd name="T20" fmla="*/ 37 w 194"/>
                <a:gd name="T21" fmla="*/ 176 h 359"/>
                <a:gd name="T22" fmla="*/ 28 w 194"/>
                <a:gd name="T23" fmla="*/ 205 h 359"/>
                <a:gd name="T24" fmla="*/ 28 w 194"/>
                <a:gd name="T25" fmla="*/ 205 h 359"/>
                <a:gd name="T26" fmla="*/ 28 w 194"/>
                <a:gd name="T27" fmla="*/ 206 h 359"/>
                <a:gd name="T28" fmla="*/ 19 w 194"/>
                <a:gd name="T29" fmla="*/ 226 h 359"/>
                <a:gd name="T30" fmla="*/ 19 w 194"/>
                <a:gd name="T31" fmla="*/ 253 h 359"/>
                <a:gd name="T32" fmla="*/ 19 w 194"/>
                <a:gd name="T33" fmla="*/ 273 h 359"/>
                <a:gd name="T34" fmla="*/ 19 w 194"/>
                <a:gd name="T35" fmla="*/ 275 h 359"/>
                <a:gd name="T36" fmla="*/ 18 w 194"/>
                <a:gd name="T37" fmla="*/ 310 h 359"/>
                <a:gd name="T38" fmla="*/ 4 w 194"/>
                <a:gd name="T39" fmla="*/ 359 h 359"/>
                <a:gd name="T40" fmla="*/ 18 w 194"/>
                <a:gd name="T41" fmla="*/ 357 h 359"/>
                <a:gd name="T42" fmla="*/ 42 w 194"/>
                <a:gd name="T43" fmla="*/ 351 h 359"/>
                <a:gd name="T44" fmla="*/ 90 w 194"/>
                <a:gd name="T45" fmla="*/ 334 h 359"/>
                <a:gd name="T46" fmla="*/ 113 w 194"/>
                <a:gd name="T47" fmla="*/ 316 h 359"/>
                <a:gd name="T48" fmla="*/ 121 w 194"/>
                <a:gd name="T49" fmla="*/ 313 h 359"/>
                <a:gd name="T50" fmla="*/ 159 w 194"/>
                <a:gd name="T51" fmla="*/ 291 h 359"/>
                <a:gd name="T52" fmla="*/ 171 w 194"/>
                <a:gd name="T53" fmla="*/ 248 h 359"/>
                <a:gd name="T54" fmla="*/ 162 w 194"/>
                <a:gd name="T55" fmla="*/ 219 h 359"/>
                <a:gd name="T56" fmla="*/ 167 w 194"/>
                <a:gd name="T57" fmla="*/ 200 h 359"/>
                <a:gd name="T58" fmla="*/ 171 w 194"/>
                <a:gd name="T59" fmla="*/ 184 h 359"/>
                <a:gd name="T60" fmla="*/ 176 w 194"/>
                <a:gd name="T61" fmla="*/ 174 h 359"/>
                <a:gd name="T62" fmla="*/ 172 w 194"/>
                <a:gd name="T63" fmla="*/ 154 h 359"/>
                <a:gd name="T64" fmla="*/ 156 w 194"/>
                <a:gd name="T65" fmla="*/ 110 h 359"/>
                <a:gd name="T66" fmla="*/ 156 w 194"/>
                <a:gd name="T67" fmla="*/ 108 h 359"/>
                <a:gd name="T68" fmla="*/ 158 w 194"/>
                <a:gd name="T69" fmla="*/ 107 h 359"/>
                <a:gd name="T70" fmla="*/ 180 w 194"/>
                <a:gd name="T71" fmla="*/ 91 h 359"/>
                <a:gd name="T72" fmla="*/ 182 w 194"/>
                <a:gd name="T73" fmla="*/ 89 h 359"/>
                <a:gd name="T74" fmla="*/ 194 w 194"/>
                <a:gd name="T75" fmla="*/ 69 h 359"/>
                <a:gd name="T76" fmla="*/ 186 w 194"/>
                <a:gd name="T77" fmla="*/ 53 h 359"/>
                <a:gd name="T78" fmla="*/ 183 w 194"/>
                <a:gd name="T79" fmla="*/ 54 h 359"/>
                <a:gd name="T80" fmla="*/ 175 w 194"/>
                <a:gd name="T81" fmla="*/ 42 h 359"/>
                <a:gd name="T82" fmla="*/ 173 w 194"/>
                <a:gd name="T83" fmla="*/ 33 h 359"/>
                <a:gd name="T84" fmla="*/ 181 w 194"/>
                <a:gd name="T85" fmla="*/ 38 h 359"/>
                <a:gd name="T86" fmla="*/ 182 w 194"/>
                <a:gd name="T87" fmla="*/ 39 h 359"/>
                <a:gd name="T88" fmla="*/ 182 w 194"/>
                <a:gd name="T89" fmla="*/ 30 h 359"/>
                <a:gd name="T90" fmla="*/ 179 w 194"/>
                <a:gd name="T91" fmla="*/ 0 h 359"/>
                <a:gd name="T92" fmla="*/ 174 w 194"/>
                <a:gd name="T93" fmla="*/ 1 h 359"/>
                <a:gd name="T94" fmla="*/ 174 w 194"/>
                <a:gd name="T95" fmla="*/ 1 h 359"/>
                <a:gd name="T96" fmla="*/ 150 w 194"/>
                <a:gd name="T97" fmla="*/ 10 h 359"/>
                <a:gd name="T98" fmla="*/ 150 w 194"/>
                <a:gd name="T99" fmla="*/ 3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4" h="359">
                  <a:moveTo>
                    <a:pt x="150" y="35"/>
                  </a:moveTo>
                  <a:cubicBezTo>
                    <a:pt x="145" y="34"/>
                    <a:pt x="145" y="34"/>
                    <a:pt x="145" y="34"/>
                  </a:cubicBezTo>
                  <a:cubicBezTo>
                    <a:pt x="145" y="34"/>
                    <a:pt x="136" y="33"/>
                    <a:pt x="128" y="34"/>
                  </a:cubicBezTo>
                  <a:cubicBezTo>
                    <a:pt x="120" y="36"/>
                    <a:pt x="97" y="35"/>
                    <a:pt x="89" y="35"/>
                  </a:cubicBezTo>
                  <a:cubicBezTo>
                    <a:pt x="86" y="42"/>
                    <a:pt x="78" y="61"/>
                    <a:pt x="66" y="71"/>
                  </a:cubicBezTo>
                  <a:cubicBezTo>
                    <a:pt x="61" y="75"/>
                    <a:pt x="55" y="78"/>
                    <a:pt x="50" y="80"/>
                  </a:cubicBezTo>
                  <a:cubicBezTo>
                    <a:pt x="53" y="90"/>
                    <a:pt x="60" y="117"/>
                    <a:pt x="48" y="127"/>
                  </a:cubicBezTo>
                  <a:cubicBezTo>
                    <a:pt x="43" y="131"/>
                    <a:pt x="38" y="134"/>
                    <a:pt x="33" y="138"/>
                  </a:cubicBezTo>
                  <a:cubicBezTo>
                    <a:pt x="28" y="141"/>
                    <a:pt x="20" y="146"/>
                    <a:pt x="19" y="148"/>
                  </a:cubicBezTo>
                  <a:cubicBezTo>
                    <a:pt x="20" y="150"/>
                    <a:pt x="22" y="152"/>
                    <a:pt x="24" y="153"/>
                  </a:cubicBezTo>
                  <a:cubicBezTo>
                    <a:pt x="30" y="159"/>
                    <a:pt x="39" y="167"/>
                    <a:pt x="37" y="176"/>
                  </a:cubicBezTo>
                  <a:cubicBezTo>
                    <a:pt x="34" y="188"/>
                    <a:pt x="29" y="204"/>
                    <a:pt x="28" y="205"/>
                  </a:cubicBezTo>
                  <a:cubicBezTo>
                    <a:pt x="28" y="205"/>
                    <a:pt x="28" y="205"/>
                    <a:pt x="28" y="205"/>
                  </a:cubicBezTo>
                  <a:cubicBezTo>
                    <a:pt x="28" y="206"/>
                    <a:pt x="28" y="206"/>
                    <a:pt x="28" y="206"/>
                  </a:cubicBezTo>
                  <a:cubicBezTo>
                    <a:pt x="25" y="209"/>
                    <a:pt x="19" y="219"/>
                    <a:pt x="19" y="226"/>
                  </a:cubicBezTo>
                  <a:cubicBezTo>
                    <a:pt x="19" y="230"/>
                    <a:pt x="19" y="242"/>
                    <a:pt x="19" y="253"/>
                  </a:cubicBezTo>
                  <a:cubicBezTo>
                    <a:pt x="19" y="262"/>
                    <a:pt x="19" y="271"/>
                    <a:pt x="19" y="273"/>
                  </a:cubicBezTo>
                  <a:cubicBezTo>
                    <a:pt x="19" y="273"/>
                    <a:pt x="19" y="274"/>
                    <a:pt x="19" y="275"/>
                  </a:cubicBezTo>
                  <a:cubicBezTo>
                    <a:pt x="21" y="282"/>
                    <a:pt x="25" y="299"/>
                    <a:pt x="18" y="310"/>
                  </a:cubicBezTo>
                  <a:cubicBezTo>
                    <a:pt x="10" y="322"/>
                    <a:pt x="0" y="355"/>
                    <a:pt x="4" y="359"/>
                  </a:cubicBezTo>
                  <a:cubicBezTo>
                    <a:pt x="11" y="359"/>
                    <a:pt x="12" y="359"/>
                    <a:pt x="18" y="357"/>
                  </a:cubicBezTo>
                  <a:cubicBezTo>
                    <a:pt x="23" y="356"/>
                    <a:pt x="29" y="354"/>
                    <a:pt x="42" y="351"/>
                  </a:cubicBezTo>
                  <a:cubicBezTo>
                    <a:pt x="89" y="341"/>
                    <a:pt x="90" y="334"/>
                    <a:pt x="90" y="334"/>
                  </a:cubicBezTo>
                  <a:cubicBezTo>
                    <a:pt x="89" y="324"/>
                    <a:pt x="98" y="321"/>
                    <a:pt x="113" y="316"/>
                  </a:cubicBezTo>
                  <a:cubicBezTo>
                    <a:pt x="121" y="313"/>
                    <a:pt x="121" y="313"/>
                    <a:pt x="121" y="313"/>
                  </a:cubicBezTo>
                  <a:cubicBezTo>
                    <a:pt x="136" y="309"/>
                    <a:pt x="153" y="303"/>
                    <a:pt x="159" y="291"/>
                  </a:cubicBezTo>
                  <a:cubicBezTo>
                    <a:pt x="165" y="279"/>
                    <a:pt x="170" y="254"/>
                    <a:pt x="171" y="248"/>
                  </a:cubicBezTo>
                  <a:cubicBezTo>
                    <a:pt x="168" y="243"/>
                    <a:pt x="158" y="228"/>
                    <a:pt x="162" y="219"/>
                  </a:cubicBezTo>
                  <a:cubicBezTo>
                    <a:pt x="164" y="213"/>
                    <a:pt x="166" y="207"/>
                    <a:pt x="167" y="200"/>
                  </a:cubicBezTo>
                  <a:cubicBezTo>
                    <a:pt x="169" y="194"/>
                    <a:pt x="170" y="189"/>
                    <a:pt x="171" y="184"/>
                  </a:cubicBezTo>
                  <a:cubicBezTo>
                    <a:pt x="173" y="180"/>
                    <a:pt x="174" y="176"/>
                    <a:pt x="176" y="174"/>
                  </a:cubicBezTo>
                  <a:cubicBezTo>
                    <a:pt x="179" y="167"/>
                    <a:pt x="181" y="164"/>
                    <a:pt x="172" y="154"/>
                  </a:cubicBezTo>
                  <a:cubicBezTo>
                    <a:pt x="157" y="136"/>
                    <a:pt x="156" y="111"/>
                    <a:pt x="156" y="110"/>
                  </a:cubicBezTo>
                  <a:cubicBezTo>
                    <a:pt x="156" y="108"/>
                    <a:pt x="156" y="108"/>
                    <a:pt x="156" y="108"/>
                  </a:cubicBezTo>
                  <a:cubicBezTo>
                    <a:pt x="158" y="107"/>
                    <a:pt x="158" y="107"/>
                    <a:pt x="158" y="107"/>
                  </a:cubicBezTo>
                  <a:cubicBezTo>
                    <a:pt x="166" y="102"/>
                    <a:pt x="177" y="93"/>
                    <a:pt x="180" y="91"/>
                  </a:cubicBezTo>
                  <a:cubicBezTo>
                    <a:pt x="181" y="90"/>
                    <a:pt x="181" y="89"/>
                    <a:pt x="182" y="89"/>
                  </a:cubicBezTo>
                  <a:cubicBezTo>
                    <a:pt x="187" y="85"/>
                    <a:pt x="192" y="80"/>
                    <a:pt x="194" y="69"/>
                  </a:cubicBezTo>
                  <a:cubicBezTo>
                    <a:pt x="194" y="63"/>
                    <a:pt x="190" y="57"/>
                    <a:pt x="186" y="53"/>
                  </a:cubicBezTo>
                  <a:cubicBezTo>
                    <a:pt x="185" y="53"/>
                    <a:pt x="184" y="54"/>
                    <a:pt x="183" y="54"/>
                  </a:cubicBezTo>
                  <a:cubicBezTo>
                    <a:pt x="179" y="54"/>
                    <a:pt x="177" y="51"/>
                    <a:pt x="175" y="42"/>
                  </a:cubicBezTo>
                  <a:cubicBezTo>
                    <a:pt x="173" y="33"/>
                    <a:pt x="173" y="33"/>
                    <a:pt x="173" y="33"/>
                  </a:cubicBezTo>
                  <a:cubicBezTo>
                    <a:pt x="181" y="38"/>
                    <a:pt x="181" y="38"/>
                    <a:pt x="181" y="38"/>
                  </a:cubicBezTo>
                  <a:cubicBezTo>
                    <a:pt x="181" y="38"/>
                    <a:pt x="181" y="38"/>
                    <a:pt x="182" y="39"/>
                  </a:cubicBezTo>
                  <a:cubicBezTo>
                    <a:pt x="182" y="36"/>
                    <a:pt x="182" y="34"/>
                    <a:pt x="182" y="30"/>
                  </a:cubicBezTo>
                  <a:cubicBezTo>
                    <a:pt x="184" y="8"/>
                    <a:pt x="180" y="1"/>
                    <a:pt x="179" y="0"/>
                  </a:cubicBezTo>
                  <a:cubicBezTo>
                    <a:pt x="174" y="1"/>
                    <a:pt x="174" y="1"/>
                    <a:pt x="174" y="1"/>
                  </a:cubicBezTo>
                  <a:cubicBezTo>
                    <a:pt x="174" y="1"/>
                    <a:pt x="174" y="1"/>
                    <a:pt x="174" y="1"/>
                  </a:cubicBezTo>
                  <a:cubicBezTo>
                    <a:pt x="150" y="10"/>
                    <a:pt x="150" y="10"/>
                    <a:pt x="150" y="10"/>
                  </a:cubicBezTo>
                  <a:lnTo>
                    <a:pt x="150" y="3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64" name="Freeform 12">
              <a:extLst>
                <a:ext uri="{FF2B5EF4-FFF2-40B4-BE49-F238E27FC236}">
                  <a16:creationId xmlns:a16="http://schemas.microsoft.com/office/drawing/2014/main" id="{5E6404A8-BC4C-483F-85A3-079B71ED50E9}"/>
                </a:ext>
              </a:extLst>
            </p:cNvPr>
            <p:cNvSpPr>
              <a:spLocks/>
            </p:cNvSpPr>
            <p:nvPr/>
          </p:nvSpPr>
          <p:spPr bwMode="auto">
            <a:xfrm>
              <a:off x="8037514" y="3935412"/>
              <a:ext cx="690563" cy="577850"/>
            </a:xfrm>
            <a:custGeom>
              <a:avLst/>
              <a:gdLst>
                <a:gd name="T0" fmla="*/ 105 w 278"/>
                <a:gd name="T1" fmla="*/ 14 h 232"/>
                <a:gd name="T2" fmla="*/ 88 w 278"/>
                <a:gd name="T3" fmla="*/ 39 h 232"/>
                <a:gd name="T4" fmla="*/ 85 w 278"/>
                <a:gd name="T5" fmla="*/ 37 h 232"/>
                <a:gd name="T6" fmla="*/ 72 w 278"/>
                <a:gd name="T7" fmla="*/ 23 h 232"/>
                <a:gd name="T8" fmla="*/ 71 w 278"/>
                <a:gd name="T9" fmla="*/ 22 h 232"/>
                <a:gd name="T10" fmla="*/ 49 w 278"/>
                <a:gd name="T11" fmla="*/ 36 h 232"/>
                <a:gd name="T12" fmla="*/ 41 w 278"/>
                <a:gd name="T13" fmla="*/ 40 h 232"/>
                <a:gd name="T14" fmla="*/ 41 w 278"/>
                <a:gd name="T15" fmla="*/ 40 h 232"/>
                <a:gd name="T16" fmla="*/ 31 w 278"/>
                <a:gd name="T17" fmla="*/ 31 h 232"/>
                <a:gd name="T18" fmla="*/ 27 w 278"/>
                <a:gd name="T19" fmla="*/ 25 h 232"/>
                <a:gd name="T20" fmla="*/ 17 w 278"/>
                <a:gd name="T21" fmla="*/ 21 h 232"/>
                <a:gd name="T22" fmla="*/ 0 w 278"/>
                <a:gd name="T23" fmla="*/ 14 h 232"/>
                <a:gd name="T24" fmla="*/ 15 w 278"/>
                <a:gd name="T25" fmla="*/ 38 h 232"/>
                <a:gd name="T26" fmla="*/ 51 w 278"/>
                <a:gd name="T27" fmla="*/ 52 h 232"/>
                <a:gd name="T28" fmla="*/ 52 w 278"/>
                <a:gd name="T29" fmla="*/ 53 h 232"/>
                <a:gd name="T30" fmla="*/ 80 w 278"/>
                <a:gd name="T31" fmla="*/ 67 h 232"/>
                <a:gd name="T32" fmla="*/ 80 w 278"/>
                <a:gd name="T33" fmla="*/ 70 h 232"/>
                <a:gd name="T34" fmla="*/ 80 w 278"/>
                <a:gd name="T35" fmla="*/ 94 h 232"/>
                <a:gd name="T36" fmla="*/ 100 w 278"/>
                <a:gd name="T37" fmla="*/ 126 h 232"/>
                <a:gd name="T38" fmla="*/ 116 w 278"/>
                <a:gd name="T39" fmla="*/ 126 h 232"/>
                <a:gd name="T40" fmla="*/ 134 w 278"/>
                <a:gd name="T41" fmla="*/ 110 h 232"/>
                <a:gd name="T42" fmla="*/ 139 w 278"/>
                <a:gd name="T43" fmla="*/ 117 h 232"/>
                <a:gd name="T44" fmla="*/ 125 w 278"/>
                <a:gd name="T45" fmla="*/ 144 h 232"/>
                <a:gd name="T46" fmla="*/ 118 w 278"/>
                <a:gd name="T47" fmla="*/ 158 h 232"/>
                <a:gd name="T48" fmla="*/ 103 w 278"/>
                <a:gd name="T49" fmla="*/ 166 h 232"/>
                <a:gd name="T50" fmla="*/ 102 w 278"/>
                <a:gd name="T51" fmla="*/ 166 h 232"/>
                <a:gd name="T52" fmla="*/ 103 w 278"/>
                <a:gd name="T53" fmla="*/ 174 h 232"/>
                <a:gd name="T54" fmla="*/ 119 w 278"/>
                <a:gd name="T55" fmla="*/ 192 h 232"/>
                <a:gd name="T56" fmla="*/ 126 w 278"/>
                <a:gd name="T57" fmla="*/ 199 h 232"/>
                <a:gd name="T58" fmla="*/ 128 w 278"/>
                <a:gd name="T59" fmla="*/ 205 h 232"/>
                <a:gd name="T60" fmla="*/ 139 w 278"/>
                <a:gd name="T61" fmla="*/ 212 h 232"/>
                <a:gd name="T62" fmla="*/ 147 w 278"/>
                <a:gd name="T63" fmla="*/ 215 h 232"/>
                <a:gd name="T64" fmla="*/ 175 w 278"/>
                <a:gd name="T65" fmla="*/ 213 h 232"/>
                <a:gd name="T66" fmla="*/ 184 w 278"/>
                <a:gd name="T67" fmla="*/ 206 h 232"/>
                <a:gd name="T68" fmla="*/ 194 w 278"/>
                <a:gd name="T69" fmla="*/ 214 h 232"/>
                <a:gd name="T70" fmla="*/ 219 w 278"/>
                <a:gd name="T71" fmla="*/ 232 h 232"/>
                <a:gd name="T72" fmla="*/ 235 w 278"/>
                <a:gd name="T73" fmla="*/ 224 h 232"/>
                <a:gd name="T74" fmla="*/ 251 w 278"/>
                <a:gd name="T75" fmla="*/ 194 h 232"/>
                <a:gd name="T76" fmla="*/ 255 w 278"/>
                <a:gd name="T77" fmla="*/ 196 h 232"/>
                <a:gd name="T78" fmla="*/ 233 w 278"/>
                <a:gd name="T79" fmla="*/ 178 h 232"/>
                <a:gd name="T80" fmla="*/ 246 w 278"/>
                <a:gd name="T81" fmla="*/ 167 h 232"/>
                <a:gd name="T82" fmla="*/ 266 w 278"/>
                <a:gd name="T83" fmla="*/ 176 h 232"/>
                <a:gd name="T84" fmla="*/ 267 w 278"/>
                <a:gd name="T85" fmla="*/ 166 h 232"/>
                <a:gd name="T86" fmla="*/ 245 w 278"/>
                <a:gd name="T87" fmla="*/ 146 h 232"/>
                <a:gd name="T88" fmla="*/ 233 w 278"/>
                <a:gd name="T89" fmla="*/ 123 h 232"/>
                <a:gd name="T90" fmla="*/ 214 w 278"/>
                <a:gd name="T91" fmla="*/ 123 h 232"/>
                <a:gd name="T92" fmla="*/ 214 w 278"/>
                <a:gd name="T93" fmla="*/ 103 h 232"/>
                <a:gd name="T94" fmla="*/ 196 w 278"/>
                <a:gd name="T95" fmla="*/ 89 h 232"/>
                <a:gd name="T96" fmla="*/ 189 w 278"/>
                <a:gd name="T97" fmla="*/ 68 h 232"/>
                <a:gd name="T98" fmla="*/ 151 w 278"/>
                <a:gd name="T99" fmla="*/ 21 h 232"/>
                <a:gd name="T100" fmla="*/ 118 w 278"/>
                <a:gd name="T101" fmla="*/ 0 h 232"/>
                <a:gd name="T102" fmla="*/ 120 w 278"/>
                <a:gd name="T103" fmla="*/ 3 h 232"/>
                <a:gd name="T104" fmla="*/ 105 w 278"/>
                <a:gd name="T105" fmla="*/ 1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 h="232">
                  <a:moveTo>
                    <a:pt x="105" y="14"/>
                  </a:moveTo>
                  <a:cubicBezTo>
                    <a:pt x="88" y="39"/>
                    <a:pt x="88" y="39"/>
                    <a:pt x="88" y="39"/>
                  </a:cubicBezTo>
                  <a:cubicBezTo>
                    <a:pt x="85" y="37"/>
                    <a:pt x="85" y="37"/>
                    <a:pt x="85" y="37"/>
                  </a:cubicBezTo>
                  <a:cubicBezTo>
                    <a:pt x="84" y="36"/>
                    <a:pt x="77" y="31"/>
                    <a:pt x="72" y="23"/>
                  </a:cubicBezTo>
                  <a:cubicBezTo>
                    <a:pt x="72" y="22"/>
                    <a:pt x="72" y="22"/>
                    <a:pt x="71" y="22"/>
                  </a:cubicBezTo>
                  <a:cubicBezTo>
                    <a:pt x="67" y="22"/>
                    <a:pt x="57" y="27"/>
                    <a:pt x="49" y="36"/>
                  </a:cubicBezTo>
                  <a:cubicBezTo>
                    <a:pt x="48" y="37"/>
                    <a:pt x="45" y="40"/>
                    <a:pt x="41" y="40"/>
                  </a:cubicBezTo>
                  <a:cubicBezTo>
                    <a:pt x="41" y="40"/>
                    <a:pt x="41" y="40"/>
                    <a:pt x="41" y="40"/>
                  </a:cubicBezTo>
                  <a:cubicBezTo>
                    <a:pt x="36" y="40"/>
                    <a:pt x="33" y="35"/>
                    <a:pt x="31" y="31"/>
                  </a:cubicBezTo>
                  <a:cubicBezTo>
                    <a:pt x="30" y="29"/>
                    <a:pt x="28" y="25"/>
                    <a:pt x="27" y="25"/>
                  </a:cubicBezTo>
                  <a:cubicBezTo>
                    <a:pt x="24" y="24"/>
                    <a:pt x="20" y="22"/>
                    <a:pt x="17" y="21"/>
                  </a:cubicBezTo>
                  <a:cubicBezTo>
                    <a:pt x="12" y="18"/>
                    <a:pt x="6" y="16"/>
                    <a:pt x="0" y="14"/>
                  </a:cubicBezTo>
                  <a:cubicBezTo>
                    <a:pt x="6" y="25"/>
                    <a:pt x="12" y="36"/>
                    <a:pt x="15" y="38"/>
                  </a:cubicBezTo>
                  <a:cubicBezTo>
                    <a:pt x="19" y="40"/>
                    <a:pt x="39" y="48"/>
                    <a:pt x="51" y="52"/>
                  </a:cubicBezTo>
                  <a:cubicBezTo>
                    <a:pt x="52" y="53"/>
                    <a:pt x="52" y="53"/>
                    <a:pt x="52" y="53"/>
                  </a:cubicBezTo>
                  <a:cubicBezTo>
                    <a:pt x="80" y="67"/>
                    <a:pt x="80" y="67"/>
                    <a:pt x="80" y="67"/>
                  </a:cubicBezTo>
                  <a:cubicBezTo>
                    <a:pt x="80" y="70"/>
                    <a:pt x="80" y="70"/>
                    <a:pt x="80" y="70"/>
                  </a:cubicBezTo>
                  <a:cubicBezTo>
                    <a:pt x="80" y="70"/>
                    <a:pt x="78" y="86"/>
                    <a:pt x="80" y="94"/>
                  </a:cubicBezTo>
                  <a:cubicBezTo>
                    <a:pt x="81" y="101"/>
                    <a:pt x="95" y="122"/>
                    <a:pt x="100" y="126"/>
                  </a:cubicBezTo>
                  <a:cubicBezTo>
                    <a:pt x="102" y="126"/>
                    <a:pt x="107" y="125"/>
                    <a:pt x="116" y="126"/>
                  </a:cubicBezTo>
                  <a:cubicBezTo>
                    <a:pt x="123" y="114"/>
                    <a:pt x="129" y="109"/>
                    <a:pt x="134" y="110"/>
                  </a:cubicBezTo>
                  <a:cubicBezTo>
                    <a:pt x="136" y="110"/>
                    <a:pt x="139" y="112"/>
                    <a:pt x="139" y="117"/>
                  </a:cubicBezTo>
                  <a:cubicBezTo>
                    <a:pt x="141" y="130"/>
                    <a:pt x="141" y="141"/>
                    <a:pt x="125" y="144"/>
                  </a:cubicBezTo>
                  <a:cubicBezTo>
                    <a:pt x="126" y="148"/>
                    <a:pt x="124" y="152"/>
                    <a:pt x="118" y="158"/>
                  </a:cubicBezTo>
                  <a:cubicBezTo>
                    <a:pt x="112" y="163"/>
                    <a:pt x="107" y="165"/>
                    <a:pt x="103" y="166"/>
                  </a:cubicBezTo>
                  <a:cubicBezTo>
                    <a:pt x="103" y="166"/>
                    <a:pt x="102" y="166"/>
                    <a:pt x="102" y="166"/>
                  </a:cubicBezTo>
                  <a:cubicBezTo>
                    <a:pt x="102" y="167"/>
                    <a:pt x="102" y="169"/>
                    <a:pt x="103" y="174"/>
                  </a:cubicBezTo>
                  <a:cubicBezTo>
                    <a:pt x="109" y="190"/>
                    <a:pt x="113" y="191"/>
                    <a:pt x="119" y="192"/>
                  </a:cubicBezTo>
                  <a:cubicBezTo>
                    <a:pt x="124" y="193"/>
                    <a:pt x="126" y="195"/>
                    <a:pt x="126" y="199"/>
                  </a:cubicBezTo>
                  <a:cubicBezTo>
                    <a:pt x="126" y="201"/>
                    <a:pt x="127" y="202"/>
                    <a:pt x="128" y="205"/>
                  </a:cubicBezTo>
                  <a:cubicBezTo>
                    <a:pt x="130" y="209"/>
                    <a:pt x="133" y="210"/>
                    <a:pt x="139" y="212"/>
                  </a:cubicBezTo>
                  <a:cubicBezTo>
                    <a:pt x="141" y="212"/>
                    <a:pt x="144" y="213"/>
                    <a:pt x="147" y="215"/>
                  </a:cubicBezTo>
                  <a:cubicBezTo>
                    <a:pt x="150" y="216"/>
                    <a:pt x="163" y="215"/>
                    <a:pt x="175" y="213"/>
                  </a:cubicBezTo>
                  <a:cubicBezTo>
                    <a:pt x="177" y="208"/>
                    <a:pt x="180" y="206"/>
                    <a:pt x="184" y="206"/>
                  </a:cubicBezTo>
                  <a:cubicBezTo>
                    <a:pt x="189" y="206"/>
                    <a:pt x="193" y="211"/>
                    <a:pt x="194" y="214"/>
                  </a:cubicBezTo>
                  <a:cubicBezTo>
                    <a:pt x="204" y="222"/>
                    <a:pt x="216" y="232"/>
                    <a:pt x="219" y="232"/>
                  </a:cubicBezTo>
                  <a:cubicBezTo>
                    <a:pt x="222" y="232"/>
                    <a:pt x="229" y="228"/>
                    <a:pt x="235" y="224"/>
                  </a:cubicBezTo>
                  <a:cubicBezTo>
                    <a:pt x="251" y="194"/>
                    <a:pt x="251" y="194"/>
                    <a:pt x="251" y="194"/>
                  </a:cubicBezTo>
                  <a:cubicBezTo>
                    <a:pt x="255" y="196"/>
                    <a:pt x="255" y="196"/>
                    <a:pt x="255" y="196"/>
                  </a:cubicBezTo>
                  <a:cubicBezTo>
                    <a:pt x="247" y="191"/>
                    <a:pt x="237" y="183"/>
                    <a:pt x="233" y="178"/>
                  </a:cubicBezTo>
                  <a:cubicBezTo>
                    <a:pt x="228" y="171"/>
                    <a:pt x="236" y="163"/>
                    <a:pt x="246" y="167"/>
                  </a:cubicBezTo>
                  <a:cubicBezTo>
                    <a:pt x="256" y="171"/>
                    <a:pt x="266" y="176"/>
                    <a:pt x="266" y="176"/>
                  </a:cubicBezTo>
                  <a:cubicBezTo>
                    <a:pt x="266" y="176"/>
                    <a:pt x="278" y="178"/>
                    <a:pt x="267" y="166"/>
                  </a:cubicBezTo>
                  <a:cubicBezTo>
                    <a:pt x="256" y="155"/>
                    <a:pt x="247" y="150"/>
                    <a:pt x="245" y="146"/>
                  </a:cubicBezTo>
                  <a:cubicBezTo>
                    <a:pt x="242" y="142"/>
                    <a:pt x="243" y="123"/>
                    <a:pt x="233" y="123"/>
                  </a:cubicBezTo>
                  <a:cubicBezTo>
                    <a:pt x="224" y="123"/>
                    <a:pt x="214" y="123"/>
                    <a:pt x="214" y="123"/>
                  </a:cubicBezTo>
                  <a:cubicBezTo>
                    <a:pt x="214" y="123"/>
                    <a:pt x="215" y="107"/>
                    <a:pt x="214" y="103"/>
                  </a:cubicBezTo>
                  <a:cubicBezTo>
                    <a:pt x="213" y="99"/>
                    <a:pt x="196" y="89"/>
                    <a:pt x="196" y="89"/>
                  </a:cubicBezTo>
                  <a:cubicBezTo>
                    <a:pt x="196" y="89"/>
                    <a:pt x="189" y="78"/>
                    <a:pt x="189" y="68"/>
                  </a:cubicBezTo>
                  <a:cubicBezTo>
                    <a:pt x="189" y="58"/>
                    <a:pt x="169" y="36"/>
                    <a:pt x="151" y="21"/>
                  </a:cubicBezTo>
                  <a:cubicBezTo>
                    <a:pt x="133" y="5"/>
                    <a:pt x="118" y="0"/>
                    <a:pt x="118" y="0"/>
                  </a:cubicBezTo>
                  <a:cubicBezTo>
                    <a:pt x="120" y="3"/>
                    <a:pt x="120" y="3"/>
                    <a:pt x="120" y="3"/>
                  </a:cubicBezTo>
                  <a:lnTo>
                    <a:pt x="105"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65" name="Freeform 13">
              <a:extLst>
                <a:ext uri="{FF2B5EF4-FFF2-40B4-BE49-F238E27FC236}">
                  <a16:creationId xmlns:a16="http://schemas.microsoft.com/office/drawing/2014/main" id="{8086FD00-D5F3-4EE5-B4E0-DE73A81199B1}"/>
                </a:ext>
              </a:extLst>
            </p:cNvPr>
            <p:cNvSpPr>
              <a:spLocks/>
            </p:cNvSpPr>
            <p:nvPr/>
          </p:nvSpPr>
          <p:spPr bwMode="auto">
            <a:xfrm>
              <a:off x="5868988" y="1184274"/>
              <a:ext cx="2859087" cy="2401887"/>
            </a:xfrm>
            <a:custGeom>
              <a:avLst/>
              <a:gdLst>
                <a:gd name="T0" fmla="*/ 1 w 1151"/>
                <a:gd name="T1" fmla="*/ 704 h 966"/>
                <a:gd name="T2" fmla="*/ 37 w 1151"/>
                <a:gd name="T3" fmla="*/ 755 h 966"/>
                <a:gd name="T4" fmla="*/ 103 w 1151"/>
                <a:gd name="T5" fmla="*/ 760 h 966"/>
                <a:gd name="T6" fmla="*/ 101 w 1151"/>
                <a:gd name="T7" fmla="*/ 823 h 966"/>
                <a:gd name="T8" fmla="*/ 155 w 1151"/>
                <a:gd name="T9" fmla="*/ 875 h 966"/>
                <a:gd name="T10" fmla="*/ 217 w 1151"/>
                <a:gd name="T11" fmla="*/ 856 h 966"/>
                <a:gd name="T12" fmla="*/ 273 w 1151"/>
                <a:gd name="T13" fmla="*/ 883 h 966"/>
                <a:gd name="T14" fmla="*/ 252 w 1151"/>
                <a:gd name="T15" fmla="*/ 956 h 966"/>
                <a:gd name="T16" fmla="*/ 345 w 1151"/>
                <a:gd name="T17" fmla="*/ 946 h 966"/>
                <a:gd name="T18" fmla="*/ 364 w 1151"/>
                <a:gd name="T19" fmla="*/ 887 h 966"/>
                <a:gd name="T20" fmla="*/ 401 w 1151"/>
                <a:gd name="T21" fmla="*/ 880 h 966"/>
                <a:gd name="T22" fmla="*/ 437 w 1151"/>
                <a:gd name="T23" fmla="*/ 957 h 966"/>
                <a:gd name="T24" fmla="*/ 480 w 1151"/>
                <a:gd name="T25" fmla="*/ 960 h 966"/>
                <a:gd name="T26" fmla="*/ 570 w 1151"/>
                <a:gd name="T27" fmla="*/ 860 h 966"/>
                <a:gd name="T28" fmla="*/ 640 w 1151"/>
                <a:gd name="T29" fmla="*/ 814 h 966"/>
                <a:gd name="T30" fmla="*/ 684 w 1151"/>
                <a:gd name="T31" fmla="*/ 811 h 966"/>
                <a:gd name="T32" fmla="*/ 723 w 1151"/>
                <a:gd name="T33" fmla="*/ 781 h 966"/>
                <a:gd name="T34" fmla="*/ 752 w 1151"/>
                <a:gd name="T35" fmla="*/ 690 h 966"/>
                <a:gd name="T36" fmla="*/ 806 w 1151"/>
                <a:gd name="T37" fmla="*/ 700 h 966"/>
                <a:gd name="T38" fmla="*/ 849 w 1151"/>
                <a:gd name="T39" fmla="*/ 665 h 966"/>
                <a:gd name="T40" fmla="*/ 916 w 1151"/>
                <a:gd name="T41" fmla="*/ 705 h 966"/>
                <a:gd name="T42" fmla="*/ 950 w 1151"/>
                <a:gd name="T43" fmla="*/ 727 h 966"/>
                <a:gd name="T44" fmla="*/ 953 w 1151"/>
                <a:gd name="T45" fmla="*/ 666 h 966"/>
                <a:gd name="T46" fmla="*/ 1130 w 1151"/>
                <a:gd name="T47" fmla="*/ 595 h 966"/>
                <a:gd name="T48" fmla="*/ 1110 w 1151"/>
                <a:gd name="T49" fmla="*/ 536 h 966"/>
                <a:gd name="T50" fmla="*/ 1057 w 1151"/>
                <a:gd name="T51" fmla="*/ 521 h 966"/>
                <a:gd name="T52" fmla="*/ 1027 w 1151"/>
                <a:gd name="T53" fmla="*/ 462 h 966"/>
                <a:gd name="T54" fmla="*/ 1075 w 1151"/>
                <a:gd name="T55" fmla="*/ 432 h 966"/>
                <a:gd name="T56" fmla="*/ 1094 w 1151"/>
                <a:gd name="T57" fmla="*/ 382 h 966"/>
                <a:gd name="T58" fmla="*/ 1062 w 1151"/>
                <a:gd name="T59" fmla="*/ 369 h 966"/>
                <a:gd name="T60" fmla="*/ 1096 w 1151"/>
                <a:gd name="T61" fmla="*/ 302 h 966"/>
                <a:gd name="T62" fmla="*/ 1132 w 1151"/>
                <a:gd name="T63" fmla="*/ 164 h 966"/>
                <a:gd name="T64" fmla="*/ 1040 w 1151"/>
                <a:gd name="T65" fmla="*/ 115 h 966"/>
                <a:gd name="T66" fmla="*/ 977 w 1151"/>
                <a:gd name="T67" fmla="*/ 71 h 966"/>
                <a:gd name="T68" fmla="*/ 974 w 1151"/>
                <a:gd name="T69" fmla="*/ 2 h 966"/>
                <a:gd name="T70" fmla="*/ 925 w 1151"/>
                <a:gd name="T71" fmla="*/ 29 h 966"/>
                <a:gd name="T72" fmla="*/ 927 w 1151"/>
                <a:gd name="T73" fmla="*/ 115 h 966"/>
                <a:gd name="T74" fmla="*/ 897 w 1151"/>
                <a:gd name="T75" fmla="*/ 194 h 966"/>
                <a:gd name="T76" fmla="*/ 837 w 1151"/>
                <a:gd name="T77" fmla="*/ 248 h 966"/>
                <a:gd name="T78" fmla="*/ 777 w 1151"/>
                <a:gd name="T79" fmla="*/ 302 h 966"/>
                <a:gd name="T80" fmla="*/ 818 w 1151"/>
                <a:gd name="T81" fmla="*/ 355 h 966"/>
                <a:gd name="T82" fmla="*/ 918 w 1151"/>
                <a:gd name="T83" fmla="*/ 366 h 966"/>
                <a:gd name="T84" fmla="*/ 892 w 1151"/>
                <a:gd name="T85" fmla="*/ 406 h 966"/>
                <a:gd name="T86" fmla="*/ 832 w 1151"/>
                <a:gd name="T87" fmla="*/ 432 h 966"/>
                <a:gd name="T88" fmla="*/ 793 w 1151"/>
                <a:gd name="T89" fmla="*/ 486 h 966"/>
                <a:gd name="T90" fmla="*/ 731 w 1151"/>
                <a:gd name="T91" fmla="*/ 507 h 966"/>
                <a:gd name="T92" fmla="*/ 621 w 1151"/>
                <a:gd name="T93" fmla="*/ 530 h 966"/>
                <a:gd name="T94" fmla="*/ 621 w 1151"/>
                <a:gd name="T95" fmla="*/ 609 h 966"/>
                <a:gd name="T96" fmla="*/ 568 w 1151"/>
                <a:gd name="T97" fmla="*/ 648 h 966"/>
                <a:gd name="T98" fmla="*/ 475 w 1151"/>
                <a:gd name="T99" fmla="*/ 684 h 966"/>
                <a:gd name="T100" fmla="*/ 296 w 1151"/>
                <a:gd name="T101" fmla="*/ 712 h 966"/>
                <a:gd name="T102" fmla="*/ 206 w 1151"/>
                <a:gd name="T103" fmla="*/ 679 h 966"/>
                <a:gd name="T104" fmla="*/ 59 w 1151"/>
                <a:gd name="T105" fmla="*/ 640 h 966"/>
                <a:gd name="T106" fmla="*/ 0 w 1151"/>
                <a:gd name="T107" fmla="*/ 669 h 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1" h="966">
                  <a:moveTo>
                    <a:pt x="0" y="669"/>
                  </a:moveTo>
                  <a:cubicBezTo>
                    <a:pt x="13" y="687"/>
                    <a:pt x="13" y="687"/>
                    <a:pt x="13" y="687"/>
                  </a:cubicBezTo>
                  <a:cubicBezTo>
                    <a:pt x="1" y="704"/>
                    <a:pt x="1" y="704"/>
                    <a:pt x="1" y="704"/>
                  </a:cubicBezTo>
                  <a:cubicBezTo>
                    <a:pt x="12" y="732"/>
                    <a:pt x="12" y="732"/>
                    <a:pt x="12" y="732"/>
                  </a:cubicBezTo>
                  <a:cubicBezTo>
                    <a:pt x="30" y="755"/>
                    <a:pt x="30" y="755"/>
                    <a:pt x="30" y="755"/>
                  </a:cubicBezTo>
                  <a:cubicBezTo>
                    <a:pt x="31" y="756"/>
                    <a:pt x="34" y="758"/>
                    <a:pt x="37" y="755"/>
                  </a:cubicBezTo>
                  <a:cubicBezTo>
                    <a:pt x="44" y="748"/>
                    <a:pt x="75" y="739"/>
                    <a:pt x="86" y="743"/>
                  </a:cubicBezTo>
                  <a:cubicBezTo>
                    <a:pt x="88" y="744"/>
                    <a:pt x="90" y="744"/>
                    <a:pt x="92" y="744"/>
                  </a:cubicBezTo>
                  <a:cubicBezTo>
                    <a:pt x="100" y="745"/>
                    <a:pt x="103" y="748"/>
                    <a:pt x="103" y="760"/>
                  </a:cubicBezTo>
                  <a:cubicBezTo>
                    <a:pt x="103" y="772"/>
                    <a:pt x="94" y="785"/>
                    <a:pt x="87" y="795"/>
                  </a:cubicBezTo>
                  <a:cubicBezTo>
                    <a:pt x="85" y="798"/>
                    <a:pt x="82" y="803"/>
                    <a:pt x="81" y="804"/>
                  </a:cubicBezTo>
                  <a:cubicBezTo>
                    <a:pt x="82" y="807"/>
                    <a:pt x="92" y="816"/>
                    <a:pt x="101" y="823"/>
                  </a:cubicBezTo>
                  <a:cubicBezTo>
                    <a:pt x="119" y="833"/>
                    <a:pt x="119" y="833"/>
                    <a:pt x="119" y="833"/>
                  </a:cubicBezTo>
                  <a:cubicBezTo>
                    <a:pt x="130" y="866"/>
                    <a:pt x="130" y="866"/>
                    <a:pt x="130" y="866"/>
                  </a:cubicBezTo>
                  <a:cubicBezTo>
                    <a:pt x="155" y="875"/>
                    <a:pt x="155" y="875"/>
                    <a:pt x="155" y="875"/>
                  </a:cubicBezTo>
                  <a:cubicBezTo>
                    <a:pt x="158" y="869"/>
                    <a:pt x="167" y="857"/>
                    <a:pt x="182" y="852"/>
                  </a:cubicBezTo>
                  <a:cubicBezTo>
                    <a:pt x="195" y="848"/>
                    <a:pt x="204" y="852"/>
                    <a:pt x="210" y="854"/>
                  </a:cubicBezTo>
                  <a:cubicBezTo>
                    <a:pt x="212" y="855"/>
                    <a:pt x="215" y="856"/>
                    <a:pt x="217" y="856"/>
                  </a:cubicBezTo>
                  <a:cubicBezTo>
                    <a:pt x="219" y="856"/>
                    <a:pt x="226" y="853"/>
                    <a:pt x="231" y="850"/>
                  </a:cubicBezTo>
                  <a:cubicBezTo>
                    <a:pt x="244" y="844"/>
                    <a:pt x="259" y="836"/>
                    <a:pt x="266" y="845"/>
                  </a:cubicBezTo>
                  <a:cubicBezTo>
                    <a:pt x="272" y="852"/>
                    <a:pt x="285" y="869"/>
                    <a:pt x="273" y="883"/>
                  </a:cubicBezTo>
                  <a:cubicBezTo>
                    <a:pt x="265" y="893"/>
                    <a:pt x="250" y="907"/>
                    <a:pt x="245" y="911"/>
                  </a:cubicBezTo>
                  <a:cubicBezTo>
                    <a:pt x="245" y="934"/>
                    <a:pt x="245" y="934"/>
                    <a:pt x="245" y="934"/>
                  </a:cubicBezTo>
                  <a:cubicBezTo>
                    <a:pt x="247" y="944"/>
                    <a:pt x="250" y="954"/>
                    <a:pt x="252" y="956"/>
                  </a:cubicBezTo>
                  <a:cubicBezTo>
                    <a:pt x="255" y="956"/>
                    <a:pt x="261" y="957"/>
                    <a:pt x="272" y="960"/>
                  </a:cubicBezTo>
                  <a:cubicBezTo>
                    <a:pt x="283" y="962"/>
                    <a:pt x="297" y="966"/>
                    <a:pt x="308" y="966"/>
                  </a:cubicBezTo>
                  <a:cubicBezTo>
                    <a:pt x="327" y="966"/>
                    <a:pt x="342" y="953"/>
                    <a:pt x="345" y="946"/>
                  </a:cubicBezTo>
                  <a:cubicBezTo>
                    <a:pt x="348" y="937"/>
                    <a:pt x="363" y="889"/>
                    <a:pt x="363" y="889"/>
                  </a:cubicBezTo>
                  <a:cubicBezTo>
                    <a:pt x="363" y="888"/>
                    <a:pt x="363" y="888"/>
                    <a:pt x="363" y="888"/>
                  </a:cubicBezTo>
                  <a:cubicBezTo>
                    <a:pt x="364" y="887"/>
                    <a:pt x="364" y="887"/>
                    <a:pt x="364" y="887"/>
                  </a:cubicBezTo>
                  <a:cubicBezTo>
                    <a:pt x="366" y="884"/>
                    <a:pt x="381" y="865"/>
                    <a:pt x="392" y="867"/>
                  </a:cubicBezTo>
                  <a:cubicBezTo>
                    <a:pt x="395" y="868"/>
                    <a:pt x="399" y="870"/>
                    <a:pt x="401" y="878"/>
                  </a:cubicBezTo>
                  <a:cubicBezTo>
                    <a:pt x="401" y="880"/>
                    <a:pt x="401" y="880"/>
                    <a:pt x="401" y="880"/>
                  </a:cubicBezTo>
                  <a:cubicBezTo>
                    <a:pt x="406" y="901"/>
                    <a:pt x="408" y="908"/>
                    <a:pt x="400" y="920"/>
                  </a:cubicBezTo>
                  <a:cubicBezTo>
                    <a:pt x="399" y="922"/>
                    <a:pt x="400" y="927"/>
                    <a:pt x="405" y="934"/>
                  </a:cubicBezTo>
                  <a:cubicBezTo>
                    <a:pt x="416" y="948"/>
                    <a:pt x="431" y="958"/>
                    <a:pt x="437" y="957"/>
                  </a:cubicBezTo>
                  <a:cubicBezTo>
                    <a:pt x="443" y="955"/>
                    <a:pt x="452" y="957"/>
                    <a:pt x="460" y="959"/>
                  </a:cubicBezTo>
                  <a:cubicBezTo>
                    <a:pt x="467" y="961"/>
                    <a:pt x="477" y="964"/>
                    <a:pt x="479" y="962"/>
                  </a:cubicBezTo>
                  <a:cubicBezTo>
                    <a:pt x="480" y="962"/>
                    <a:pt x="480" y="961"/>
                    <a:pt x="480" y="960"/>
                  </a:cubicBezTo>
                  <a:cubicBezTo>
                    <a:pt x="482" y="944"/>
                    <a:pt x="493" y="929"/>
                    <a:pt x="494" y="928"/>
                  </a:cubicBezTo>
                  <a:cubicBezTo>
                    <a:pt x="526" y="887"/>
                    <a:pt x="526" y="887"/>
                    <a:pt x="526" y="887"/>
                  </a:cubicBezTo>
                  <a:cubicBezTo>
                    <a:pt x="570" y="860"/>
                    <a:pt x="570" y="860"/>
                    <a:pt x="570" y="860"/>
                  </a:cubicBezTo>
                  <a:cubicBezTo>
                    <a:pt x="592" y="860"/>
                    <a:pt x="592" y="860"/>
                    <a:pt x="592" y="860"/>
                  </a:cubicBezTo>
                  <a:cubicBezTo>
                    <a:pt x="592" y="860"/>
                    <a:pt x="607" y="860"/>
                    <a:pt x="619" y="850"/>
                  </a:cubicBezTo>
                  <a:cubicBezTo>
                    <a:pt x="631" y="839"/>
                    <a:pt x="640" y="814"/>
                    <a:pt x="640" y="814"/>
                  </a:cubicBezTo>
                  <a:cubicBezTo>
                    <a:pt x="641" y="811"/>
                    <a:pt x="641" y="811"/>
                    <a:pt x="641" y="811"/>
                  </a:cubicBezTo>
                  <a:cubicBezTo>
                    <a:pt x="644" y="811"/>
                    <a:pt x="644" y="811"/>
                    <a:pt x="644" y="811"/>
                  </a:cubicBezTo>
                  <a:cubicBezTo>
                    <a:pt x="653" y="812"/>
                    <a:pt x="677" y="813"/>
                    <a:pt x="684" y="811"/>
                  </a:cubicBezTo>
                  <a:cubicBezTo>
                    <a:pt x="690" y="810"/>
                    <a:pt x="696" y="810"/>
                    <a:pt x="700" y="811"/>
                  </a:cubicBezTo>
                  <a:cubicBezTo>
                    <a:pt x="700" y="789"/>
                    <a:pt x="700" y="789"/>
                    <a:pt x="700" y="789"/>
                  </a:cubicBezTo>
                  <a:cubicBezTo>
                    <a:pt x="723" y="781"/>
                    <a:pt x="723" y="781"/>
                    <a:pt x="723" y="781"/>
                  </a:cubicBezTo>
                  <a:cubicBezTo>
                    <a:pt x="714" y="739"/>
                    <a:pt x="714" y="739"/>
                    <a:pt x="714" y="739"/>
                  </a:cubicBezTo>
                  <a:cubicBezTo>
                    <a:pt x="715" y="737"/>
                    <a:pt x="715" y="737"/>
                    <a:pt x="715" y="737"/>
                  </a:cubicBezTo>
                  <a:cubicBezTo>
                    <a:pt x="725" y="720"/>
                    <a:pt x="743" y="690"/>
                    <a:pt x="752" y="690"/>
                  </a:cubicBezTo>
                  <a:cubicBezTo>
                    <a:pt x="754" y="690"/>
                    <a:pt x="756" y="691"/>
                    <a:pt x="757" y="692"/>
                  </a:cubicBezTo>
                  <a:cubicBezTo>
                    <a:pt x="761" y="698"/>
                    <a:pt x="766" y="708"/>
                    <a:pt x="769" y="714"/>
                  </a:cubicBezTo>
                  <a:cubicBezTo>
                    <a:pt x="806" y="700"/>
                    <a:pt x="806" y="700"/>
                    <a:pt x="806" y="700"/>
                  </a:cubicBezTo>
                  <a:cubicBezTo>
                    <a:pt x="810" y="698"/>
                    <a:pt x="830" y="689"/>
                    <a:pt x="839" y="695"/>
                  </a:cubicBezTo>
                  <a:cubicBezTo>
                    <a:pt x="842" y="692"/>
                    <a:pt x="846" y="680"/>
                    <a:pt x="848" y="668"/>
                  </a:cubicBezTo>
                  <a:cubicBezTo>
                    <a:pt x="849" y="665"/>
                    <a:pt x="849" y="665"/>
                    <a:pt x="849" y="665"/>
                  </a:cubicBezTo>
                  <a:cubicBezTo>
                    <a:pt x="893" y="655"/>
                    <a:pt x="893" y="655"/>
                    <a:pt x="893" y="655"/>
                  </a:cubicBezTo>
                  <a:cubicBezTo>
                    <a:pt x="908" y="682"/>
                    <a:pt x="908" y="682"/>
                    <a:pt x="908" y="682"/>
                  </a:cubicBezTo>
                  <a:cubicBezTo>
                    <a:pt x="916" y="705"/>
                    <a:pt x="916" y="705"/>
                    <a:pt x="916" y="705"/>
                  </a:cubicBezTo>
                  <a:cubicBezTo>
                    <a:pt x="909" y="711"/>
                    <a:pt x="909" y="711"/>
                    <a:pt x="909" y="711"/>
                  </a:cubicBezTo>
                  <a:cubicBezTo>
                    <a:pt x="923" y="721"/>
                    <a:pt x="923" y="721"/>
                    <a:pt x="923" y="721"/>
                  </a:cubicBezTo>
                  <a:cubicBezTo>
                    <a:pt x="928" y="725"/>
                    <a:pt x="944" y="734"/>
                    <a:pt x="950" y="727"/>
                  </a:cubicBezTo>
                  <a:cubicBezTo>
                    <a:pt x="952" y="724"/>
                    <a:pt x="948" y="712"/>
                    <a:pt x="946" y="703"/>
                  </a:cubicBezTo>
                  <a:cubicBezTo>
                    <a:pt x="942" y="690"/>
                    <a:pt x="938" y="677"/>
                    <a:pt x="943" y="671"/>
                  </a:cubicBezTo>
                  <a:cubicBezTo>
                    <a:pt x="944" y="669"/>
                    <a:pt x="947" y="666"/>
                    <a:pt x="953" y="666"/>
                  </a:cubicBezTo>
                  <a:cubicBezTo>
                    <a:pt x="972" y="666"/>
                    <a:pt x="984" y="685"/>
                    <a:pt x="989" y="694"/>
                  </a:cubicBezTo>
                  <a:cubicBezTo>
                    <a:pt x="1006" y="681"/>
                    <a:pt x="1072" y="633"/>
                    <a:pt x="1114" y="620"/>
                  </a:cubicBezTo>
                  <a:cubicBezTo>
                    <a:pt x="1130" y="595"/>
                    <a:pt x="1130" y="595"/>
                    <a:pt x="1130" y="595"/>
                  </a:cubicBezTo>
                  <a:cubicBezTo>
                    <a:pt x="1114" y="577"/>
                    <a:pt x="1114" y="577"/>
                    <a:pt x="1114" y="577"/>
                  </a:cubicBezTo>
                  <a:cubicBezTo>
                    <a:pt x="1114" y="575"/>
                    <a:pt x="1114" y="575"/>
                    <a:pt x="1114" y="575"/>
                  </a:cubicBezTo>
                  <a:cubicBezTo>
                    <a:pt x="1115" y="562"/>
                    <a:pt x="1115" y="541"/>
                    <a:pt x="1110" y="536"/>
                  </a:cubicBezTo>
                  <a:cubicBezTo>
                    <a:pt x="1109" y="535"/>
                    <a:pt x="1109" y="535"/>
                    <a:pt x="1109" y="535"/>
                  </a:cubicBezTo>
                  <a:cubicBezTo>
                    <a:pt x="1082" y="535"/>
                    <a:pt x="1082" y="535"/>
                    <a:pt x="1082" y="535"/>
                  </a:cubicBezTo>
                  <a:cubicBezTo>
                    <a:pt x="1057" y="521"/>
                    <a:pt x="1057" y="521"/>
                    <a:pt x="1057" y="521"/>
                  </a:cubicBezTo>
                  <a:cubicBezTo>
                    <a:pt x="1049" y="490"/>
                    <a:pt x="1049" y="490"/>
                    <a:pt x="1049" y="490"/>
                  </a:cubicBezTo>
                  <a:cubicBezTo>
                    <a:pt x="1049" y="479"/>
                    <a:pt x="1049" y="479"/>
                    <a:pt x="1049" y="479"/>
                  </a:cubicBezTo>
                  <a:cubicBezTo>
                    <a:pt x="1027" y="462"/>
                    <a:pt x="1027" y="462"/>
                    <a:pt x="1027" y="462"/>
                  </a:cubicBezTo>
                  <a:cubicBezTo>
                    <a:pt x="1029" y="438"/>
                    <a:pt x="1029" y="438"/>
                    <a:pt x="1029" y="438"/>
                  </a:cubicBezTo>
                  <a:cubicBezTo>
                    <a:pt x="1074" y="438"/>
                    <a:pt x="1074" y="438"/>
                    <a:pt x="1074" y="438"/>
                  </a:cubicBezTo>
                  <a:cubicBezTo>
                    <a:pt x="1075" y="432"/>
                    <a:pt x="1075" y="432"/>
                    <a:pt x="1075" y="432"/>
                  </a:cubicBezTo>
                  <a:cubicBezTo>
                    <a:pt x="1081" y="397"/>
                    <a:pt x="1081" y="397"/>
                    <a:pt x="1081" y="397"/>
                  </a:cubicBezTo>
                  <a:cubicBezTo>
                    <a:pt x="1082" y="396"/>
                    <a:pt x="1082" y="396"/>
                    <a:pt x="1082" y="396"/>
                  </a:cubicBezTo>
                  <a:cubicBezTo>
                    <a:pt x="1087" y="391"/>
                    <a:pt x="1092" y="385"/>
                    <a:pt x="1094" y="382"/>
                  </a:cubicBezTo>
                  <a:cubicBezTo>
                    <a:pt x="1094" y="382"/>
                    <a:pt x="1093" y="382"/>
                    <a:pt x="1093" y="382"/>
                  </a:cubicBezTo>
                  <a:cubicBezTo>
                    <a:pt x="1076" y="386"/>
                    <a:pt x="1066" y="375"/>
                    <a:pt x="1062" y="369"/>
                  </a:cubicBezTo>
                  <a:cubicBezTo>
                    <a:pt x="1062" y="369"/>
                    <a:pt x="1062" y="369"/>
                    <a:pt x="1062" y="369"/>
                  </a:cubicBezTo>
                  <a:cubicBezTo>
                    <a:pt x="1046" y="312"/>
                    <a:pt x="1046" y="312"/>
                    <a:pt x="1046" y="312"/>
                  </a:cubicBezTo>
                  <a:cubicBezTo>
                    <a:pt x="1052" y="313"/>
                    <a:pt x="1052" y="313"/>
                    <a:pt x="1052" y="313"/>
                  </a:cubicBezTo>
                  <a:cubicBezTo>
                    <a:pt x="1052" y="313"/>
                    <a:pt x="1086" y="318"/>
                    <a:pt x="1096" y="302"/>
                  </a:cubicBezTo>
                  <a:cubicBezTo>
                    <a:pt x="1105" y="286"/>
                    <a:pt x="1117" y="279"/>
                    <a:pt x="1122" y="277"/>
                  </a:cubicBezTo>
                  <a:cubicBezTo>
                    <a:pt x="1131" y="241"/>
                    <a:pt x="1131" y="241"/>
                    <a:pt x="1131" y="241"/>
                  </a:cubicBezTo>
                  <a:cubicBezTo>
                    <a:pt x="1128" y="231"/>
                    <a:pt x="1117" y="179"/>
                    <a:pt x="1132" y="164"/>
                  </a:cubicBezTo>
                  <a:cubicBezTo>
                    <a:pt x="1141" y="155"/>
                    <a:pt x="1151" y="126"/>
                    <a:pt x="1143" y="112"/>
                  </a:cubicBezTo>
                  <a:cubicBezTo>
                    <a:pt x="1139" y="105"/>
                    <a:pt x="1130" y="102"/>
                    <a:pt x="1117" y="105"/>
                  </a:cubicBezTo>
                  <a:cubicBezTo>
                    <a:pt x="1067" y="117"/>
                    <a:pt x="1041" y="115"/>
                    <a:pt x="1040" y="115"/>
                  </a:cubicBezTo>
                  <a:cubicBezTo>
                    <a:pt x="1038" y="115"/>
                    <a:pt x="1038" y="115"/>
                    <a:pt x="1038" y="115"/>
                  </a:cubicBezTo>
                  <a:cubicBezTo>
                    <a:pt x="1005" y="66"/>
                    <a:pt x="1005" y="66"/>
                    <a:pt x="1005" y="66"/>
                  </a:cubicBezTo>
                  <a:cubicBezTo>
                    <a:pt x="999" y="69"/>
                    <a:pt x="985" y="75"/>
                    <a:pt x="977" y="71"/>
                  </a:cubicBezTo>
                  <a:cubicBezTo>
                    <a:pt x="975" y="69"/>
                    <a:pt x="972" y="67"/>
                    <a:pt x="971" y="61"/>
                  </a:cubicBezTo>
                  <a:cubicBezTo>
                    <a:pt x="970" y="55"/>
                    <a:pt x="972" y="46"/>
                    <a:pt x="973" y="37"/>
                  </a:cubicBezTo>
                  <a:cubicBezTo>
                    <a:pt x="974" y="26"/>
                    <a:pt x="977" y="5"/>
                    <a:pt x="974" y="2"/>
                  </a:cubicBezTo>
                  <a:cubicBezTo>
                    <a:pt x="973" y="2"/>
                    <a:pt x="972" y="2"/>
                    <a:pt x="969" y="4"/>
                  </a:cubicBezTo>
                  <a:cubicBezTo>
                    <a:pt x="967" y="0"/>
                    <a:pt x="967" y="0"/>
                    <a:pt x="967" y="0"/>
                  </a:cubicBezTo>
                  <a:cubicBezTo>
                    <a:pt x="947" y="8"/>
                    <a:pt x="934" y="20"/>
                    <a:pt x="925" y="29"/>
                  </a:cubicBezTo>
                  <a:cubicBezTo>
                    <a:pt x="913" y="42"/>
                    <a:pt x="922" y="44"/>
                    <a:pt x="931" y="51"/>
                  </a:cubicBezTo>
                  <a:cubicBezTo>
                    <a:pt x="939" y="58"/>
                    <a:pt x="955" y="79"/>
                    <a:pt x="948" y="88"/>
                  </a:cubicBezTo>
                  <a:cubicBezTo>
                    <a:pt x="941" y="96"/>
                    <a:pt x="929" y="106"/>
                    <a:pt x="927" y="115"/>
                  </a:cubicBezTo>
                  <a:cubicBezTo>
                    <a:pt x="924" y="125"/>
                    <a:pt x="918" y="138"/>
                    <a:pt x="917" y="142"/>
                  </a:cubicBezTo>
                  <a:cubicBezTo>
                    <a:pt x="915" y="146"/>
                    <a:pt x="902" y="162"/>
                    <a:pt x="902" y="166"/>
                  </a:cubicBezTo>
                  <a:cubicBezTo>
                    <a:pt x="902" y="170"/>
                    <a:pt x="897" y="194"/>
                    <a:pt x="897" y="194"/>
                  </a:cubicBezTo>
                  <a:cubicBezTo>
                    <a:pt x="897" y="194"/>
                    <a:pt x="911" y="202"/>
                    <a:pt x="902" y="206"/>
                  </a:cubicBezTo>
                  <a:cubicBezTo>
                    <a:pt x="892" y="210"/>
                    <a:pt x="876" y="213"/>
                    <a:pt x="872" y="220"/>
                  </a:cubicBezTo>
                  <a:cubicBezTo>
                    <a:pt x="868" y="227"/>
                    <a:pt x="837" y="248"/>
                    <a:pt x="837" y="248"/>
                  </a:cubicBezTo>
                  <a:cubicBezTo>
                    <a:pt x="837" y="248"/>
                    <a:pt x="832" y="242"/>
                    <a:pt x="815" y="240"/>
                  </a:cubicBezTo>
                  <a:cubicBezTo>
                    <a:pt x="798" y="237"/>
                    <a:pt x="805" y="242"/>
                    <a:pt x="797" y="255"/>
                  </a:cubicBezTo>
                  <a:cubicBezTo>
                    <a:pt x="789" y="267"/>
                    <a:pt x="779" y="295"/>
                    <a:pt x="777" y="302"/>
                  </a:cubicBezTo>
                  <a:cubicBezTo>
                    <a:pt x="776" y="309"/>
                    <a:pt x="759" y="325"/>
                    <a:pt x="762" y="333"/>
                  </a:cubicBezTo>
                  <a:cubicBezTo>
                    <a:pt x="765" y="341"/>
                    <a:pt x="783" y="361"/>
                    <a:pt x="790" y="360"/>
                  </a:cubicBezTo>
                  <a:cubicBezTo>
                    <a:pt x="797" y="358"/>
                    <a:pt x="807" y="357"/>
                    <a:pt x="818" y="355"/>
                  </a:cubicBezTo>
                  <a:cubicBezTo>
                    <a:pt x="829" y="354"/>
                    <a:pt x="840" y="369"/>
                    <a:pt x="844" y="360"/>
                  </a:cubicBezTo>
                  <a:cubicBezTo>
                    <a:pt x="849" y="350"/>
                    <a:pt x="844" y="350"/>
                    <a:pt x="867" y="350"/>
                  </a:cubicBezTo>
                  <a:cubicBezTo>
                    <a:pt x="889" y="350"/>
                    <a:pt x="906" y="346"/>
                    <a:pt x="918" y="366"/>
                  </a:cubicBezTo>
                  <a:cubicBezTo>
                    <a:pt x="931" y="387"/>
                    <a:pt x="959" y="400"/>
                    <a:pt x="945" y="407"/>
                  </a:cubicBezTo>
                  <a:cubicBezTo>
                    <a:pt x="931" y="414"/>
                    <a:pt x="936" y="419"/>
                    <a:pt x="921" y="414"/>
                  </a:cubicBezTo>
                  <a:cubicBezTo>
                    <a:pt x="906" y="408"/>
                    <a:pt x="892" y="406"/>
                    <a:pt x="892" y="406"/>
                  </a:cubicBezTo>
                  <a:cubicBezTo>
                    <a:pt x="868" y="414"/>
                    <a:pt x="868" y="414"/>
                    <a:pt x="868" y="414"/>
                  </a:cubicBezTo>
                  <a:cubicBezTo>
                    <a:pt x="868" y="414"/>
                    <a:pt x="849" y="415"/>
                    <a:pt x="847" y="419"/>
                  </a:cubicBezTo>
                  <a:cubicBezTo>
                    <a:pt x="846" y="424"/>
                    <a:pt x="832" y="432"/>
                    <a:pt x="832" y="432"/>
                  </a:cubicBezTo>
                  <a:cubicBezTo>
                    <a:pt x="816" y="438"/>
                    <a:pt x="816" y="438"/>
                    <a:pt x="816" y="438"/>
                  </a:cubicBezTo>
                  <a:cubicBezTo>
                    <a:pt x="816" y="438"/>
                    <a:pt x="797" y="465"/>
                    <a:pt x="797" y="470"/>
                  </a:cubicBezTo>
                  <a:cubicBezTo>
                    <a:pt x="797" y="474"/>
                    <a:pt x="793" y="486"/>
                    <a:pt x="793" y="486"/>
                  </a:cubicBezTo>
                  <a:cubicBezTo>
                    <a:pt x="777" y="489"/>
                    <a:pt x="777" y="489"/>
                    <a:pt x="777" y="489"/>
                  </a:cubicBezTo>
                  <a:cubicBezTo>
                    <a:pt x="757" y="503"/>
                    <a:pt x="757" y="503"/>
                    <a:pt x="757" y="503"/>
                  </a:cubicBezTo>
                  <a:cubicBezTo>
                    <a:pt x="731" y="507"/>
                    <a:pt x="731" y="507"/>
                    <a:pt x="731" y="507"/>
                  </a:cubicBezTo>
                  <a:cubicBezTo>
                    <a:pt x="697" y="537"/>
                    <a:pt x="697" y="537"/>
                    <a:pt x="697" y="537"/>
                  </a:cubicBezTo>
                  <a:cubicBezTo>
                    <a:pt x="652" y="537"/>
                    <a:pt x="652" y="537"/>
                    <a:pt x="652" y="537"/>
                  </a:cubicBezTo>
                  <a:cubicBezTo>
                    <a:pt x="652" y="537"/>
                    <a:pt x="630" y="524"/>
                    <a:pt x="621" y="530"/>
                  </a:cubicBezTo>
                  <a:cubicBezTo>
                    <a:pt x="613" y="535"/>
                    <a:pt x="602" y="559"/>
                    <a:pt x="602" y="564"/>
                  </a:cubicBezTo>
                  <a:cubicBezTo>
                    <a:pt x="602" y="570"/>
                    <a:pt x="613" y="583"/>
                    <a:pt x="616" y="587"/>
                  </a:cubicBezTo>
                  <a:cubicBezTo>
                    <a:pt x="618" y="591"/>
                    <a:pt x="621" y="609"/>
                    <a:pt x="621" y="609"/>
                  </a:cubicBezTo>
                  <a:cubicBezTo>
                    <a:pt x="621" y="609"/>
                    <a:pt x="613" y="623"/>
                    <a:pt x="609" y="623"/>
                  </a:cubicBezTo>
                  <a:cubicBezTo>
                    <a:pt x="605" y="623"/>
                    <a:pt x="588" y="630"/>
                    <a:pt x="588" y="630"/>
                  </a:cubicBezTo>
                  <a:cubicBezTo>
                    <a:pt x="588" y="630"/>
                    <a:pt x="571" y="640"/>
                    <a:pt x="568" y="648"/>
                  </a:cubicBezTo>
                  <a:cubicBezTo>
                    <a:pt x="564" y="657"/>
                    <a:pt x="561" y="665"/>
                    <a:pt x="547" y="669"/>
                  </a:cubicBezTo>
                  <a:cubicBezTo>
                    <a:pt x="533" y="673"/>
                    <a:pt x="545" y="663"/>
                    <a:pt x="533" y="673"/>
                  </a:cubicBezTo>
                  <a:cubicBezTo>
                    <a:pt x="522" y="683"/>
                    <a:pt x="493" y="683"/>
                    <a:pt x="475" y="684"/>
                  </a:cubicBezTo>
                  <a:cubicBezTo>
                    <a:pt x="457" y="686"/>
                    <a:pt x="401" y="691"/>
                    <a:pt x="383" y="697"/>
                  </a:cubicBezTo>
                  <a:cubicBezTo>
                    <a:pt x="365" y="703"/>
                    <a:pt x="348" y="726"/>
                    <a:pt x="323" y="723"/>
                  </a:cubicBezTo>
                  <a:cubicBezTo>
                    <a:pt x="298" y="721"/>
                    <a:pt x="316" y="714"/>
                    <a:pt x="296" y="712"/>
                  </a:cubicBezTo>
                  <a:cubicBezTo>
                    <a:pt x="277" y="711"/>
                    <a:pt x="273" y="718"/>
                    <a:pt x="259" y="711"/>
                  </a:cubicBezTo>
                  <a:cubicBezTo>
                    <a:pt x="245" y="704"/>
                    <a:pt x="242" y="700"/>
                    <a:pt x="234" y="693"/>
                  </a:cubicBezTo>
                  <a:cubicBezTo>
                    <a:pt x="225" y="686"/>
                    <a:pt x="225" y="679"/>
                    <a:pt x="206" y="679"/>
                  </a:cubicBezTo>
                  <a:cubicBezTo>
                    <a:pt x="186" y="679"/>
                    <a:pt x="174" y="662"/>
                    <a:pt x="174" y="662"/>
                  </a:cubicBezTo>
                  <a:cubicBezTo>
                    <a:pt x="174" y="662"/>
                    <a:pt x="164" y="644"/>
                    <a:pt x="123" y="644"/>
                  </a:cubicBezTo>
                  <a:cubicBezTo>
                    <a:pt x="83" y="644"/>
                    <a:pt x="77" y="647"/>
                    <a:pt x="59" y="640"/>
                  </a:cubicBezTo>
                  <a:cubicBezTo>
                    <a:pt x="41" y="633"/>
                    <a:pt x="22" y="626"/>
                    <a:pt x="5" y="624"/>
                  </a:cubicBezTo>
                  <a:cubicBezTo>
                    <a:pt x="4" y="624"/>
                    <a:pt x="2" y="624"/>
                    <a:pt x="0" y="624"/>
                  </a:cubicBezTo>
                  <a:lnTo>
                    <a:pt x="0" y="6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66" name="Freeform 14">
              <a:extLst>
                <a:ext uri="{FF2B5EF4-FFF2-40B4-BE49-F238E27FC236}">
                  <a16:creationId xmlns:a16="http://schemas.microsoft.com/office/drawing/2014/main" id="{5A1632EB-D21C-4246-A183-202CC729505A}"/>
                </a:ext>
              </a:extLst>
            </p:cNvPr>
            <p:cNvSpPr>
              <a:spLocks/>
            </p:cNvSpPr>
            <p:nvPr/>
          </p:nvSpPr>
          <p:spPr bwMode="auto">
            <a:xfrm>
              <a:off x="7842251" y="3998912"/>
              <a:ext cx="622300" cy="730250"/>
            </a:xfrm>
            <a:custGeom>
              <a:avLst/>
              <a:gdLst>
                <a:gd name="T0" fmla="*/ 47 w 251"/>
                <a:gd name="T1" fmla="*/ 171 h 294"/>
                <a:gd name="T2" fmla="*/ 42 w 251"/>
                <a:gd name="T3" fmla="*/ 168 h 294"/>
                <a:gd name="T4" fmla="*/ 35 w 251"/>
                <a:gd name="T5" fmla="*/ 195 h 294"/>
                <a:gd name="T6" fmla="*/ 58 w 251"/>
                <a:gd name="T7" fmla="*/ 200 h 294"/>
                <a:gd name="T8" fmla="*/ 75 w 251"/>
                <a:gd name="T9" fmla="*/ 222 h 294"/>
                <a:gd name="T10" fmla="*/ 54 w 251"/>
                <a:gd name="T11" fmla="*/ 231 h 294"/>
                <a:gd name="T12" fmla="*/ 58 w 251"/>
                <a:gd name="T13" fmla="*/ 236 h 294"/>
                <a:gd name="T14" fmla="*/ 77 w 251"/>
                <a:gd name="T15" fmla="*/ 275 h 294"/>
                <a:gd name="T16" fmla="*/ 91 w 251"/>
                <a:gd name="T17" fmla="*/ 270 h 294"/>
                <a:gd name="T18" fmla="*/ 115 w 251"/>
                <a:gd name="T19" fmla="*/ 275 h 294"/>
                <a:gd name="T20" fmla="*/ 140 w 251"/>
                <a:gd name="T21" fmla="*/ 275 h 294"/>
                <a:gd name="T22" fmla="*/ 172 w 251"/>
                <a:gd name="T23" fmla="*/ 288 h 294"/>
                <a:gd name="T24" fmla="*/ 180 w 251"/>
                <a:gd name="T25" fmla="*/ 294 h 294"/>
                <a:gd name="T26" fmla="*/ 212 w 251"/>
                <a:gd name="T27" fmla="*/ 261 h 294"/>
                <a:gd name="T28" fmla="*/ 213 w 251"/>
                <a:gd name="T29" fmla="*/ 243 h 294"/>
                <a:gd name="T30" fmla="*/ 242 w 251"/>
                <a:gd name="T31" fmla="*/ 239 h 294"/>
                <a:gd name="T32" fmla="*/ 238 w 251"/>
                <a:gd name="T33" fmla="*/ 235 h 294"/>
                <a:gd name="T34" fmla="*/ 251 w 251"/>
                <a:gd name="T35" fmla="*/ 196 h 294"/>
                <a:gd name="T36" fmla="*/ 222 w 251"/>
                <a:gd name="T37" fmla="*/ 196 h 294"/>
                <a:gd name="T38" fmla="*/ 200 w 251"/>
                <a:gd name="T39" fmla="*/ 183 h 294"/>
                <a:gd name="T40" fmla="*/ 197 w 251"/>
                <a:gd name="T41" fmla="*/ 175 h 294"/>
                <a:gd name="T42" fmla="*/ 175 w 251"/>
                <a:gd name="T43" fmla="*/ 151 h 294"/>
                <a:gd name="T44" fmla="*/ 180 w 251"/>
                <a:gd name="T45" fmla="*/ 133 h 294"/>
                <a:gd name="T46" fmla="*/ 196 w 251"/>
                <a:gd name="T47" fmla="*/ 119 h 294"/>
                <a:gd name="T48" fmla="*/ 203 w 251"/>
                <a:gd name="T49" fmla="*/ 111 h 294"/>
                <a:gd name="T50" fmla="*/ 200 w 251"/>
                <a:gd name="T51" fmla="*/ 107 h 294"/>
                <a:gd name="T52" fmla="*/ 196 w 251"/>
                <a:gd name="T53" fmla="*/ 109 h 294"/>
                <a:gd name="T54" fmla="*/ 177 w 251"/>
                <a:gd name="T55" fmla="*/ 109 h 294"/>
                <a:gd name="T56" fmla="*/ 150 w 251"/>
                <a:gd name="T57" fmla="*/ 46 h 294"/>
                <a:gd name="T58" fmla="*/ 89 w 251"/>
                <a:gd name="T59" fmla="*/ 20 h 294"/>
                <a:gd name="T60" fmla="*/ 71 w 251"/>
                <a:gd name="T61" fmla="*/ 4 h 294"/>
                <a:gd name="T62" fmla="*/ 78 w 251"/>
                <a:gd name="T63" fmla="*/ 16 h 294"/>
                <a:gd name="T64" fmla="*/ 75 w 251"/>
                <a:gd name="T65" fmla="*/ 49 h 294"/>
                <a:gd name="T66" fmla="*/ 45 w 251"/>
                <a:gd name="T67" fmla="*/ 42 h 294"/>
                <a:gd name="T68" fmla="*/ 40 w 251"/>
                <a:gd name="T69" fmla="*/ 58 h 294"/>
                <a:gd name="T70" fmla="*/ 35 w 251"/>
                <a:gd name="T71" fmla="*/ 82 h 294"/>
                <a:gd name="T72" fmla="*/ 22 w 251"/>
                <a:gd name="T73" fmla="*/ 97 h 294"/>
                <a:gd name="T74" fmla="*/ 0 w 251"/>
                <a:gd name="T75" fmla="*/ 101 h 294"/>
                <a:gd name="T76" fmla="*/ 37 w 251"/>
                <a:gd name="T77" fmla="*/ 124 h 294"/>
                <a:gd name="T78" fmla="*/ 66 w 251"/>
                <a:gd name="T79" fmla="*/ 146 h 294"/>
                <a:gd name="T80" fmla="*/ 61 w 251"/>
                <a:gd name="T81" fmla="*/ 17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1" h="294">
                  <a:moveTo>
                    <a:pt x="61" y="175"/>
                  </a:moveTo>
                  <a:cubicBezTo>
                    <a:pt x="56" y="176"/>
                    <a:pt x="51" y="173"/>
                    <a:pt x="47" y="171"/>
                  </a:cubicBezTo>
                  <a:cubicBezTo>
                    <a:pt x="45" y="170"/>
                    <a:pt x="43" y="168"/>
                    <a:pt x="42" y="168"/>
                  </a:cubicBezTo>
                  <a:cubicBezTo>
                    <a:pt x="42" y="168"/>
                    <a:pt x="42" y="168"/>
                    <a:pt x="42" y="168"/>
                  </a:cubicBezTo>
                  <a:cubicBezTo>
                    <a:pt x="42" y="168"/>
                    <a:pt x="41" y="169"/>
                    <a:pt x="41" y="172"/>
                  </a:cubicBezTo>
                  <a:cubicBezTo>
                    <a:pt x="39" y="181"/>
                    <a:pt x="37" y="190"/>
                    <a:pt x="35" y="195"/>
                  </a:cubicBezTo>
                  <a:cubicBezTo>
                    <a:pt x="40" y="194"/>
                    <a:pt x="47" y="194"/>
                    <a:pt x="51" y="197"/>
                  </a:cubicBezTo>
                  <a:cubicBezTo>
                    <a:pt x="52" y="198"/>
                    <a:pt x="55" y="199"/>
                    <a:pt x="58" y="200"/>
                  </a:cubicBezTo>
                  <a:cubicBezTo>
                    <a:pt x="69" y="205"/>
                    <a:pt x="77" y="209"/>
                    <a:pt x="78" y="215"/>
                  </a:cubicBezTo>
                  <a:cubicBezTo>
                    <a:pt x="78" y="216"/>
                    <a:pt x="78" y="219"/>
                    <a:pt x="75" y="222"/>
                  </a:cubicBezTo>
                  <a:cubicBezTo>
                    <a:pt x="71" y="225"/>
                    <a:pt x="66" y="227"/>
                    <a:pt x="62" y="228"/>
                  </a:cubicBezTo>
                  <a:cubicBezTo>
                    <a:pt x="59" y="229"/>
                    <a:pt x="55" y="230"/>
                    <a:pt x="54" y="231"/>
                  </a:cubicBezTo>
                  <a:cubicBezTo>
                    <a:pt x="54" y="232"/>
                    <a:pt x="55" y="232"/>
                    <a:pt x="56" y="233"/>
                  </a:cubicBezTo>
                  <a:cubicBezTo>
                    <a:pt x="58" y="236"/>
                    <a:pt x="58" y="236"/>
                    <a:pt x="58" y="236"/>
                  </a:cubicBezTo>
                  <a:cubicBezTo>
                    <a:pt x="69" y="249"/>
                    <a:pt x="76" y="257"/>
                    <a:pt x="76" y="263"/>
                  </a:cubicBezTo>
                  <a:cubicBezTo>
                    <a:pt x="77" y="266"/>
                    <a:pt x="77" y="271"/>
                    <a:pt x="77" y="275"/>
                  </a:cubicBezTo>
                  <a:cubicBezTo>
                    <a:pt x="84" y="272"/>
                    <a:pt x="90" y="270"/>
                    <a:pt x="90" y="270"/>
                  </a:cubicBezTo>
                  <a:cubicBezTo>
                    <a:pt x="91" y="270"/>
                    <a:pt x="91" y="270"/>
                    <a:pt x="91" y="270"/>
                  </a:cubicBezTo>
                  <a:cubicBezTo>
                    <a:pt x="106" y="268"/>
                    <a:pt x="106" y="268"/>
                    <a:pt x="106" y="268"/>
                  </a:cubicBezTo>
                  <a:cubicBezTo>
                    <a:pt x="115" y="275"/>
                    <a:pt x="115" y="275"/>
                    <a:pt x="115" y="275"/>
                  </a:cubicBezTo>
                  <a:cubicBezTo>
                    <a:pt x="118" y="271"/>
                    <a:pt x="118" y="271"/>
                    <a:pt x="118" y="271"/>
                  </a:cubicBezTo>
                  <a:cubicBezTo>
                    <a:pt x="124" y="265"/>
                    <a:pt x="132" y="270"/>
                    <a:pt x="140" y="275"/>
                  </a:cubicBezTo>
                  <a:cubicBezTo>
                    <a:pt x="145" y="278"/>
                    <a:pt x="150" y="281"/>
                    <a:pt x="155" y="282"/>
                  </a:cubicBezTo>
                  <a:cubicBezTo>
                    <a:pt x="165" y="283"/>
                    <a:pt x="169" y="286"/>
                    <a:pt x="172" y="288"/>
                  </a:cubicBezTo>
                  <a:cubicBezTo>
                    <a:pt x="174" y="289"/>
                    <a:pt x="175" y="290"/>
                    <a:pt x="177" y="292"/>
                  </a:cubicBezTo>
                  <a:cubicBezTo>
                    <a:pt x="179" y="292"/>
                    <a:pt x="180" y="293"/>
                    <a:pt x="180" y="294"/>
                  </a:cubicBezTo>
                  <a:cubicBezTo>
                    <a:pt x="200" y="279"/>
                    <a:pt x="200" y="279"/>
                    <a:pt x="200" y="279"/>
                  </a:cubicBezTo>
                  <a:cubicBezTo>
                    <a:pt x="212" y="261"/>
                    <a:pt x="212" y="261"/>
                    <a:pt x="212" y="261"/>
                  </a:cubicBezTo>
                  <a:cubicBezTo>
                    <a:pt x="210" y="251"/>
                    <a:pt x="210" y="251"/>
                    <a:pt x="210" y="251"/>
                  </a:cubicBezTo>
                  <a:cubicBezTo>
                    <a:pt x="210" y="247"/>
                    <a:pt x="211" y="244"/>
                    <a:pt x="213" y="243"/>
                  </a:cubicBezTo>
                  <a:cubicBezTo>
                    <a:pt x="217" y="238"/>
                    <a:pt x="226" y="238"/>
                    <a:pt x="235" y="239"/>
                  </a:cubicBezTo>
                  <a:cubicBezTo>
                    <a:pt x="238" y="239"/>
                    <a:pt x="240" y="239"/>
                    <a:pt x="242" y="239"/>
                  </a:cubicBezTo>
                  <a:cubicBezTo>
                    <a:pt x="241" y="238"/>
                    <a:pt x="241" y="237"/>
                    <a:pt x="240" y="237"/>
                  </a:cubicBezTo>
                  <a:cubicBezTo>
                    <a:pt x="238" y="235"/>
                    <a:pt x="238" y="235"/>
                    <a:pt x="238" y="235"/>
                  </a:cubicBezTo>
                  <a:cubicBezTo>
                    <a:pt x="239" y="232"/>
                    <a:pt x="239" y="232"/>
                    <a:pt x="239" y="232"/>
                  </a:cubicBezTo>
                  <a:cubicBezTo>
                    <a:pt x="239" y="232"/>
                    <a:pt x="246" y="211"/>
                    <a:pt x="251" y="196"/>
                  </a:cubicBezTo>
                  <a:cubicBezTo>
                    <a:pt x="245" y="197"/>
                    <a:pt x="238" y="198"/>
                    <a:pt x="232" y="198"/>
                  </a:cubicBezTo>
                  <a:cubicBezTo>
                    <a:pt x="227" y="198"/>
                    <a:pt x="224" y="198"/>
                    <a:pt x="222" y="196"/>
                  </a:cubicBezTo>
                  <a:cubicBezTo>
                    <a:pt x="220" y="196"/>
                    <a:pt x="218" y="195"/>
                    <a:pt x="216" y="194"/>
                  </a:cubicBezTo>
                  <a:cubicBezTo>
                    <a:pt x="210" y="193"/>
                    <a:pt x="203" y="191"/>
                    <a:pt x="200" y="183"/>
                  </a:cubicBezTo>
                  <a:cubicBezTo>
                    <a:pt x="198" y="180"/>
                    <a:pt x="198" y="177"/>
                    <a:pt x="197" y="175"/>
                  </a:cubicBezTo>
                  <a:cubicBezTo>
                    <a:pt x="197" y="175"/>
                    <a:pt x="197" y="175"/>
                    <a:pt x="197" y="175"/>
                  </a:cubicBezTo>
                  <a:cubicBezTo>
                    <a:pt x="197" y="175"/>
                    <a:pt x="197" y="175"/>
                    <a:pt x="196" y="175"/>
                  </a:cubicBezTo>
                  <a:cubicBezTo>
                    <a:pt x="188" y="173"/>
                    <a:pt x="181" y="171"/>
                    <a:pt x="175" y="151"/>
                  </a:cubicBezTo>
                  <a:cubicBezTo>
                    <a:pt x="173" y="145"/>
                    <a:pt x="172" y="141"/>
                    <a:pt x="174" y="138"/>
                  </a:cubicBezTo>
                  <a:cubicBezTo>
                    <a:pt x="175" y="135"/>
                    <a:pt x="178" y="134"/>
                    <a:pt x="180" y="133"/>
                  </a:cubicBezTo>
                  <a:cubicBezTo>
                    <a:pt x="183" y="132"/>
                    <a:pt x="187" y="131"/>
                    <a:pt x="192" y="127"/>
                  </a:cubicBezTo>
                  <a:cubicBezTo>
                    <a:pt x="197" y="122"/>
                    <a:pt x="196" y="120"/>
                    <a:pt x="196" y="119"/>
                  </a:cubicBezTo>
                  <a:cubicBezTo>
                    <a:pt x="196" y="119"/>
                    <a:pt x="194" y="117"/>
                    <a:pt x="195" y="114"/>
                  </a:cubicBezTo>
                  <a:cubicBezTo>
                    <a:pt x="197" y="112"/>
                    <a:pt x="200" y="111"/>
                    <a:pt x="203" y="111"/>
                  </a:cubicBezTo>
                  <a:cubicBezTo>
                    <a:pt x="210" y="110"/>
                    <a:pt x="212" y="108"/>
                    <a:pt x="210" y="94"/>
                  </a:cubicBezTo>
                  <a:cubicBezTo>
                    <a:pt x="208" y="96"/>
                    <a:pt x="204" y="102"/>
                    <a:pt x="200" y="107"/>
                  </a:cubicBezTo>
                  <a:cubicBezTo>
                    <a:pt x="199" y="110"/>
                    <a:pt x="199" y="110"/>
                    <a:pt x="199" y="110"/>
                  </a:cubicBezTo>
                  <a:cubicBezTo>
                    <a:pt x="196" y="109"/>
                    <a:pt x="196" y="109"/>
                    <a:pt x="196" y="109"/>
                  </a:cubicBezTo>
                  <a:cubicBezTo>
                    <a:pt x="190" y="109"/>
                    <a:pt x="183" y="108"/>
                    <a:pt x="181" y="109"/>
                  </a:cubicBezTo>
                  <a:cubicBezTo>
                    <a:pt x="180" y="110"/>
                    <a:pt x="178" y="110"/>
                    <a:pt x="177" y="109"/>
                  </a:cubicBezTo>
                  <a:cubicBezTo>
                    <a:pt x="171" y="107"/>
                    <a:pt x="153" y="80"/>
                    <a:pt x="151" y="71"/>
                  </a:cubicBezTo>
                  <a:cubicBezTo>
                    <a:pt x="149" y="63"/>
                    <a:pt x="150" y="52"/>
                    <a:pt x="150" y="46"/>
                  </a:cubicBezTo>
                  <a:cubicBezTo>
                    <a:pt x="127" y="35"/>
                    <a:pt x="127" y="35"/>
                    <a:pt x="127" y="35"/>
                  </a:cubicBezTo>
                  <a:cubicBezTo>
                    <a:pt x="123" y="33"/>
                    <a:pt x="95" y="23"/>
                    <a:pt x="89" y="20"/>
                  </a:cubicBezTo>
                  <a:cubicBezTo>
                    <a:pt x="85" y="17"/>
                    <a:pt x="80" y="8"/>
                    <a:pt x="76" y="0"/>
                  </a:cubicBezTo>
                  <a:cubicBezTo>
                    <a:pt x="74" y="1"/>
                    <a:pt x="72" y="3"/>
                    <a:pt x="71" y="4"/>
                  </a:cubicBezTo>
                  <a:cubicBezTo>
                    <a:pt x="71" y="4"/>
                    <a:pt x="72" y="5"/>
                    <a:pt x="72" y="5"/>
                  </a:cubicBezTo>
                  <a:cubicBezTo>
                    <a:pt x="75" y="7"/>
                    <a:pt x="77" y="10"/>
                    <a:pt x="78" y="16"/>
                  </a:cubicBezTo>
                  <a:cubicBezTo>
                    <a:pt x="79" y="19"/>
                    <a:pt x="79" y="19"/>
                    <a:pt x="79" y="19"/>
                  </a:cubicBezTo>
                  <a:cubicBezTo>
                    <a:pt x="81" y="33"/>
                    <a:pt x="83" y="42"/>
                    <a:pt x="75" y="49"/>
                  </a:cubicBezTo>
                  <a:cubicBezTo>
                    <a:pt x="66" y="57"/>
                    <a:pt x="66" y="57"/>
                    <a:pt x="66" y="57"/>
                  </a:cubicBezTo>
                  <a:cubicBezTo>
                    <a:pt x="45" y="42"/>
                    <a:pt x="45" y="42"/>
                    <a:pt x="45" y="42"/>
                  </a:cubicBezTo>
                  <a:cubicBezTo>
                    <a:pt x="41" y="46"/>
                    <a:pt x="38" y="50"/>
                    <a:pt x="38" y="52"/>
                  </a:cubicBezTo>
                  <a:cubicBezTo>
                    <a:pt x="38" y="52"/>
                    <a:pt x="39" y="55"/>
                    <a:pt x="40" y="58"/>
                  </a:cubicBezTo>
                  <a:cubicBezTo>
                    <a:pt x="42" y="64"/>
                    <a:pt x="45" y="72"/>
                    <a:pt x="42" y="77"/>
                  </a:cubicBezTo>
                  <a:cubicBezTo>
                    <a:pt x="41" y="79"/>
                    <a:pt x="39" y="81"/>
                    <a:pt x="35" y="82"/>
                  </a:cubicBezTo>
                  <a:cubicBezTo>
                    <a:pt x="26" y="83"/>
                    <a:pt x="23" y="94"/>
                    <a:pt x="23" y="94"/>
                  </a:cubicBezTo>
                  <a:cubicBezTo>
                    <a:pt x="22" y="97"/>
                    <a:pt x="22" y="97"/>
                    <a:pt x="22" y="97"/>
                  </a:cubicBezTo>
                  <a:cubicBezTo>
                    <a:pt x="19" y="97"/>
                    <a:pt x="19" y="97"/>
                    <a:pt x="19" y="97"/>
                  </a:cubicBezTo>
                  <a:cubicBezTo>
                    <a:pt x="10" y="97"/>
                    <a:pt x="1" y="99"/>
                    <a:pt x="0" y="101"/>
                  </a:cubicBezTo>
                  <a:cubicBezTo>
                    <a:pt x="0" y="101"/>
                    <a:pt x="0" y="101"/>
                    <a:pt x="2" y="103"/>
                  </a:cubicBezTo>
                  <a:cubicBezTo>
                    <a:pt x="11" y="114"/>
                    <a:pt x="34" y="123"/>
                    <a:pt x="37" y="124"/>
                  </a:cubicBezTo>
                  <a:cubicBezTo>
                    <a:pt x="46" y="125"/>
                    <a:pt x="64" y="127"/>
                    <a:pt x="64" y="137"/>
                  </a:cubicBezTo>
                  <a:cubicBezTo>
                    <a:pt x="64" y="139"/>
                    <a:pt x="65" y="143"/>
                    <a:pt x="66" y="146"/>
                  </a:cubicBezTo>
                  <a:cubicBezTo>
                    <a:pt x="68" y="158"/>
                    <a:pt x="70" y="167"/>
                    <a:pt x="66" y="172"/>
                  </a:cubicBezTo>
                  <a:cubicBezTo>
                    <a:pt x="65" y="174"/>
                    <a:pt x="63" y="175"/>
                    <a:pt x="61" y="17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67" name="Freeform 15">
              <a:extLst>
                <a:ext uri="{FF2B5EF4-FFF2-40B4-BE49-F238E27FC236}">
                  <a16:creationId xmlns:a16="http://schemas.microsoft.com/office/drawing/2014/main" id="{39CCC74D-FBB2-4BC2-A357-3274CCDAB63D}"/>
                </a:ext>
              </a:extLst>
            </p:cNvPr>
            <p:cNvSpPr>
              <a:spLocks/>
            </p:cNvSpPr>
            <p:nvPr/>
          </p:nvSpPr>
          <p:spPr bwMode="auto">
            <a:xfrm>
              <a:off x="5683250" y="4027488"/>
              <a:ext cx="2332038" cy="1211262"/>
            </a:xfrm>
            <a:custGeom>
              <a:avLst/>
              <a:gdLst>
                <a:gd name="T0" fmla="*/ 620 w 939"/>
                <a:gd name="T1" fmla="*/ 90 h 487"/>
                <a:gd name="T2" fmla="*/ 606 w 939"/>
                <a:gd name="T3" fmla="*/ 130 h 487"/>
                <a:gd name="T4" fmla="*/ 642 w 939"/>
                <a:gd name="T5" fmla="*/ 217 h 487"/>
                <a:gd name="T6" fmla="*/ 570 w 939"/>
                <a:gd name="T7" fmla="*/ 246 h 487"/>
                <a:gd name="T8" fmla="*/ 564 w 939"/>
                <a:gd name="T9" fmla="*/ 285 h 487"/>
                <a:gd name="T10" fmla="*/ 567 w 939"/>
                <a:gd name="T11" fmla="*/ 307 h 487"/>
                <a:gd name="T12" fmla="*/ 544 w 939"/>
                <a:gd name="T13" fmla="*/ 259 h 487"/>
                <a:gd name="T14" fmla="*/ 632 w 939"/>
                <a:gd name="T15" fmla="*/ 216 h 487"/>
                <a:gd name="T16" fmla="*/ 552 w 939"/>
                <a:gd name="T17" fmla="*/ 144 h 487"/>
                <a:gd name="T18" fmla="*/ 526 w 939"/>
                <a:gd name="T19" fmla="*/ 213 h 487"/>
                <a:gd name="T20" fmla="*/ 499 w 939"/>
                <a:gd name="T21" fmla="*/ 254 h 487"/>
                <a:gd name="T22" fmla="*/ 430 w 939"/>
                <a:gd name="T23" fmla="*/ 270 h 487"/>
                <a:gd name="T24" fmla="*/ 408 w 939"/>
                <a:gd name="T25" fmla="*/ 264 h 487"/>
                <a:gd name="T26" fmla="*/ 401 w 939"/>
                <a:gd name="T27" fmla="*/ 308 h 487"/>
                <a:gd name="T28" fmla="*/ 408 w 939"/>
                <a:gd name="T29" fmla="*/ 324 h 487"/>
                <a:gd name="T30" fmla="*/ 401 w 939"/>
                <a:gd name="T31" fmla="*/ 275 h 487"/>
                <a:gd name="T32" fmla="*/ 427 w 939"/>
                <a:gd name="T33" fmla="*/ 258 h 487"/>
                <a:gd name="T34" fmla="*/ 460 w 939"/>
                <a:gd name="T35" fmla="*/ 248 h 487"/>
                <a:gd name="T36" fmla="*/ 492 w 939"/>
                <a:gd name="T37" fmla="*/ 222 h 487"/>
                <a:gd name="T38" fmla="*/ 544 w 939"/>
                <a:gd name="T39" fmla="*/ 174 h 487"/>
                <a:gd name="T40" fmla="*/ 473 w 939"/>
                <a:gd name="T41" fmla="*/ 117 h 487"/>
                <a:gd name="T42" fmla="*/ 382 w 939"/>
                <a:gd name="T43" fmla="*/ 107 h 487"/>
                <a:gd name="T44" fmla="*/ 344 w 939"/>
                <a:gd name="T45" fmla="*/ 81 h 487"/>
                <a:gd name="T46" fmla="*/ 288 w 939"/>
                <a:gd name="T47" fmla="*/ 35 h 487"/>
                <a:gd name="T48" fmla="*/ 269 w 939"/>
                <a:gd name="T49" fmla="*/ 0 h 487"/>
                <a:gd name="T50" fmla="*/ 245 w 939"/>
                <a:gd name="T51" fmla="*/ 53 h 487"/>
                <a:gd name="T52" fmla="*/ 206 w 939"/>
                <a:gd name="T53" fmla="*/ 74 h 487"/>
                <a:gd name="T54" fmla="*/ 125 w 939"/>
                <a:gd name="T55" fmla="*/ 77 h 487"/>
                <a:gd name="T56" fmla="*/ 16 w 939"/>
                <a:gd name="T57" fmla="*/ 6 h 487"/>
                <a:gd name="T58" fmla="*/ 8 w 939"/>
                <a:gd name="T59" fmla="*/ 86 h 487"/>
                <a:gd name="T60" fmla="*/ 66 w 939"/>
                <a:gd name="T61" fmla="*/ 164 h 487"/>
                <a:gd name="T62" fmla="*/ 63 w 939"/>
                <a:gd name="T63" fmla="*/ 231 h 487"/>
                <a:gd name="T64" fmla="*/ 59 w 939"/>
                <a:gd name="T65" fmla="*/ 337 h 487"/>
                <a:gd name="T66" fmla="*/ 109 w 939"/>
                <a:gd name="T67" fmla="*/ 360 h 487"/>
                <a:gd name="T68" fmla="*/ 130 w 939"/>
                <a:gd name="T69" fmla="*/ 376 h 487"/>
                <a:gd name="T70" fmla="*/ 194 w 939"/>
                <a:gd name="T71" fmla="*/ 487 h 487"/>
                <a:gd name="T72" fmla="*/ 242 w 939"/>
                <a:gd name="T73" fmla="*/ 413 h 487"/>
                <a:gd name="T74" fmla="*/ 272 w 939"/>
                <a:gd name="T75" fmla="*/ 363 h 487"/>
                <a:gd name="T76" fmla="*/ 319 w 939"/>
                <a:gd name="T77" fmla="*/ 346 h 487"/>
                <a:gd name="T78" fmla="*/ 362 w 939"/>
                <a:gd name="T79" fmla="*/ 379 h 487"/>
                <a:gd name="T80" fmla="*/ 412 w 939"/>
                <a:gd name="T81" fmla="*/ 402 h 487"/>
                <a:gd name="T82" fmla="*/ 412 w 939"/>
                <a:gd name="T83" fmla="*/ 346 h 487"/>
                <a:gd name="T84" fmla="*/ 477 w 939"/>
                <a:gd name="T85" fmla="*/ 340 h 487"/>
                <a:gd name="T86" fmla="*/ 539 w 939"/>
                <a:gd name="T87" fmla="*/ 326 h 487"/>
                <a:gd name="T88" fmla="*/ 592 w 939"/>
                <a:gd name="T89" fmla="*/ 374 h 487"/>
                <a:gd name="T90" fmla="*/ 645 w 939"/>
                <a:gd name="T91" fmla="*/ 290 h 487"/>
                <a:gd name="T92" fmla="*/ 756 w 939"/>
                <a:gd name="T93" fmla="*/ 281 h 487"/>
                <a:gd name="T94" fmla="*/ 825 w 939"/>
                <a:gd name="T95" fmla="*/ 287 h 487"/>
                <a:gd name="T96" fmla="*/ 843 w 939"/>
                <a:gd name="T97" fmla="*/ 321 h 487"/>
                <a:gd name="T98" fmla="*/ 938 w 939"/>
                <a:gd name="T99" fmla="*/ 266 h 487"/>
                <a:gd name="T100" fmla="*/ 916 w 939"/>
                <a:gd name="T101" fmla="*/ 217 h 487"/>
                <a:gd name="T102" fmla="*/ 924 w 939"/>
                <a:gd name="T103" fmla="*/ 196 h 487"/>
                <a:gd name="T104" fmla="*/ 896 w 939"/>
                <a:gd name="T105" fmla="*/ 192 h 487"/>
                <a:gd name="T106" fmla="*/ 812 w 939"/>
                <a:gd name="T107" fmla="*/ 141 h 487"/>
                <a:gd name="T108" fmla="*/ 711 w 939"/>
                <a:gd name="T109" fmla="*/ 123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39" h="487">
                  <a:moveTo>
                    <a:pt x="626" y="83"/>
                  </a:moveTo>
                  <a:cubicBezTo>
                    <a:pt x="623" y="84"/>
                    <a:pt x="620" y="84"/>
                    <a:pt x="617" y="84"/>
                  </a:cubicBezTo>
                  <a:cubicBezTo>
                    <a:pt x="616" y="84"/>
                    <a:pt x="614" y="84"/>
                    <a:pt x="612" y="84"/>
                  </a:cubicBezTo>
                  <a:cubicBezTo>
                    <a:pt x="620" y="90"/>
                    <a:pt x="620" y="90"/>
                    <a:pt x="620" y="90"/>
                  </a:cubicBezTo>
                  <a:cubicBezTo>
                    <a:pt x="636" y="100"/>
                    <a:pt x="636" y="100"/>
                    <a:pt x="636" y="100"/>
                  </a:cubicBezTo>
                  <a:cubicBezTo>
                    <a:pt x="636" y="102"/>
                    <a:pt x="636" y="102"/>
                    <a:pt x="636" y="102"/>
                  </a:cubicBezTo>
                  <a:cubicBezTo>
                    <a:pt x="638" y="113"/>
                    <a:pt x="636" y="115"/>
                    <a:pt x="636" y="116"/>
                  </a:cubicBezTo>
                  <a:cubicBezTo>
                    <a:pt x="635" y="117"/>
                    <a:pt x="634" y="119"/>
                    <a:pt x="606" y="130"/>
                  </a:cubicBezTo>
                  <a:cubicBezTo>
                    <a:pt x="606" y="155"/>
                    <a:pt x="606" y="155"/>
                    <a:pt x="606" y="155"/>
                  </a:cubicBezTo>
                  <a:cubicBezTo>
                    <a:pt x="621" y="159"/>
                    <a:pt x="621" y="159"/>
                    <a:pt x="621" y="159"/>
                  </a:cubicBezTo>
                  <a:cubicBezTo>
                    <a:pt x="621" y="185"/>
                    <a:pt x="621" y="185"/>
                    <a:pt x="621" y="185"/>
                  </a:cubicBezTo>
                  <a:cubicBezTo>
                    <a:pt x="642" y="217"/>
                    <a:pt x="642" y="217"/>
                    <a:pt x="642" y="217"/>
                  </a:cubicBezTo>
                  <a:cubicBezTo>
                    <a:pt x="640" y="219"/>
                    <a:pt x="640" y="219"/>
                    <a:pt x="640" y="219"/>
                  </a:cubicBezTo>
                  <a:cubicBezTo>
                    <a:pt x="638" y="221"/>
                    <a:pt x="617" y="242"/>
                    <a:pt x="605" y="246"/>
                  </a:cubicBezTo>
                  <a:cubicBezTo>
                    <a:pt x="597" y="249"/>
                    <a:pt x="591" y="248"/>
                    <a:pt x="584" y="247"/>
                  </a:cubicBezTo>
                  <a:cubicBezTo>
                    <a:pt x="580" y="247"/>
                    <a:pt x="576" y="246"/>
                    <a:pt x="570" y="246"/>
                  </a:cubicBezTo>
                  <a:cubicBezTo>
                    <a:pt x="560" y="246"/>
                    <a:pt x="553" y="258"/>
                    <a:pt x="552" y="261"/>
                  </a:cubicBezTo>
                  <a:cubicBezTo>
                    <a:pt x="552" y="277"/>
                    <a:pt x="552" y="277"/>
                    <a:pt x="552" y="277"/>
                  </a:cubicBezTo>
                  <a:cubicBezTo>
                    <a:pt x="564" y="284"/>
                    <a:pt x="564" y="284"/>
                    <a:pt x="564" y="284"/>
                  </a:cubicBezTo>
                  <a:cubicBezTo>
                    <a:pt x="564" y="285"/>
                    <a:pt x="564" y="285"/>
                    <a:pt x="564" y="285"/>
                  </a:cubicBezTo>
                  <a:cubicBezTo>
                    <a:pt x="569" y="291"/>
                    <a:pt x="576" y="303"/>
                    <a:pt x="574" y="309"/>
                  </a:cubicBezTo>
                  <a:cubicBezTo>
                    <a:pt x="575" y="311"/>
                    <a:pt x="581" y="317"/>
                    <a:pt x="587" y="320"/>
                  </a:cubicBezTo>
                  <a:cubicBezTo>
                    <a:pt x="583" y="327"/>
                    <a:pt x="583" y="327"/>
                    <a:pt x="583" y="327"/>
                  </a:cubicBezTo>
                  <a:cubicBezTo>
                    <a:pt x="570" y="319"/>
                    <a:pt x="565" y="312"/>
                    <a:pt x="567" y="307"/>
                  </a:cubicBezTo>
                  <a:cubicBezTo>
                    <a:pt x="567" y="305"/>
                    <a:pt x="563" y="297"/>
                    <a:pt x="558" y="290"/>
                  </a:cubicBezTo>
                  <a:cubicBezTo>
                    <a:pt x="544" y="282"/>
                    <a:pt x="544" y="282"/>
                    <a:pt x="544" y="282"/>
                  </a:cubicBezTo>
                  <a:cubicBezTo>
                    <a:pt x="544" y="260"/>
                    <a:pt x="544" y="260"/>
                    <a:pt x="544" y="260"/>
                  </a:cubicBezTo>
                  <a:cubicBezTo>
                    <a:pt x="544" y="259"/>
                    <a:pt x="544" y="259"/>
                    <a:pt x="544" y="259"/>
                  </a:cubicBezTo>
                  <a:cubicBezTo>
                    <a:pt x="545" y="258"/>
                    <a:pt x="553" y="238"/>
                    <a:pt x="570" y="238"/>
                  </a:cubicBezTo>
                  <a:cubicBezTo>
                    <a:pt x="576" y="238"/>
                    <a:pt x="581" y="239"/>
                    <a:pt x="585" y="239"/>
                  </a:cubicBezTo>
                  <a:cubicBezTo>
                    <a:pt x="591" y="240"/>
                    <a:pt x="596" y="240"/>
                    <a:pt x="602" y="238"/>
                  </a:cubicBezTo>
                  <a:cubicBezTo>
                    <a:pt x="610" y="236"/>
                    <a:pt x="625" y="223"/>
                    <a:pt x="632" y="216"/>
                  </a:cubicBezTo>
                  <a:cubicBezTo>
                    <a:pt x="613" y="188"/>
                    <a:pt x="613" y="188"/>
                    <a:pt x="613" y="188"/>
                  </a:cubicBezTo>
                  <a:cubicBezTo>
                    <a:pt x="613" y="165"/>
                    <a:pt x="613" y="165"/>
                    <a:pt x="613" y="165"/>
                  </a:cubicBezTo>
                  <a:cubicBezTo>
                    <a:pt x="591" y="159"/>
                    <a:pt x="591" y="159"/>
                    <a:pt x="591" y="159"/>
                  </a:cubicBezTo>
                  <a:cubicBezTo>
                    <a:pt x="552" y="144"/>
                    <a:pt x="552" y="144"/>
                    <a:pt x="552" y="144"/>
                  </a:cubicBezTo>
                  <a:cubicBezTo>
                    <a:pt x="552" y="176"/>
                    <a:pt x="552" y="176"/>
                    <a:pt x="552" y="176"/>
                  </a:cubicBezTo>
                  <a:cubicBezTo>
                    <a:pt x="542" y="195"/>
                    <a:pt x="542" y="195"/>
                    <a:pt x="542" y="195"/>
                  </a:cubicBezTo>
                  <a:cubicBezTo>
                    <a:pt x="541" y="195"/>
                    <a:pt x="541" y="195"/>
                    <a:pt x="541" y="195"/>
                  </a:cubicBezTo>
                  <a:cubicBezTo>
                    <a:pt x="533" y="202"/>
                    <a:pt x="525" y="211"/>
                    <a:pt x="526" y="213"/>
                  </a:cubicBezTo>
                  <a:cubicBezTo>
                    <a:pt x="526" y="215"/>
                    <a:pt x="526" y="217"/>
                    <a:pt x="524" y="219"/>
                  </a:cubicBezTo>
                  <a:cubicBezTo>
                    <a:pt x="521" y="225"/>
                    <a:pt x="507" y="228"/>
                    <a:pt x="500" y="229"/>
                  </a:cubicBezTo>
                  <a:cubicBezTo>
                    <a:pt x="500" y="253"/>
                    <a:pt x="500" y="253"/>
                    <a:pt x="500" y="253"/>
                  </a:cubicBezTo>
                  <a:cubicBezTo>
                    <a:pt x="499" y="254"/>
                    <a:pt x="499" y="254"/>
                    <a:pt x="499" y="254"/>
                  </a:cubicBezTo>
                  <a:cubicBezTo>
                    <a:pt x="494" y="259"/>
                    <a:pt x="483" y="269"/>
                    <a:pt x="476" y="266"/>
                  </a:cubicBezTo>
                  <a:cubicBezTo>
                    <a:pt x="470" y="263"/>
                    <a:pt x="461" y="257"/>
                    <a:pt x="457" y="255"/>
                  </a:cubicBezTo>
                  <a:cubicBezTo>
                    <a:pt x="454" y="255"/>
                    <a:pt x="440" y="255"/>
                    <a:pt x="436" y="264"/>
                  </a:cubicBezTo>
                  <a:cubicBezTo>
                    <a:pt x="435" y="266"/>
                    <a:pt x="433" y="269"/>
                    <a:pt x="430" y="270"/>
                  </a:cubicBezTo>
                  <a:cubicBezTo>
                    <a:pt x="426" y="270"/>
                    <a:pt x="423" y="267"/>
                    <a:pt x="421" y="263"/>
                  </a:cubicBezTo>
                  <a:cubicBezTo>
                    <a:pt x="418" y="260"/>
                    <a:pt x="415" y="255"/>
                    <a:pt x="411" y="255"/>
                  </a:cubicBezTo>
                  <a:cubicBezTo>
                    <a:pt x="409" y="255"/>
                    <a:pt x="408" y="256"/>
                    <a:pt x="408" y="256"/>
                  </a:cubicBezTo>
                  <a:cubicBezTo>
                    <a:pt x="408" y="257"/>
                    <a:pt x="408" y="261"/>
                    <a:pt x="408" y="264"/>
                  </a:cubicBezTo>
                  <a:cubicBezTo>
                    <a:pt x="409" y="267"/>
                    <a:pt x="409" y="272"/>
                    <a:pt x="409" y="276"/>
                  </a:cubicBezTo>
                  <a:cubicBezTo>
                    <a:pt x="407" y="283"/>
                    <a:pt x="404" y="286"/>
                    <a:pt x="401" y="288"/>
                  </a:cubicBezTo>
                  <a:cubicBezTo>
                    <a:pt x="399" y="290"/>
                    <a:pt x="396" y="293"/>
                    <a:pt x="394" y="299"/>
                  </a:cubicBezTo>
                  <a:cubicBezTo>
                    <a:pt x="392" y="303"/>
                    <a:pt x="393" y="304"/>
                    <a:pt x="401" y="308"/>
                  </a:cubicBezTo>
                  <a:cubicBezTo>
                    <a:pt x="408" y="310"/>
                    <a:pt x="416" y="314"/>
                    <a:pt x="416" y="324"/>
                  </a:cubicBezTo>
                  <a:cubicBezTo>
                    <a:pt x="416" y="335"/>
                    <a:pt x="434" y="340"/>
                    <a:pt x="434" y="340"/>
                  </a:cubicBezTo>
                  <a:cubicBezTo>
                    <a:pt x="432" y="347"/>
                    <a:pt x="432" y="347"/>
                    <a:pt x="432" y="347"/>
                  </a:cubicBezTo>
                  <a:cubicBezTo>
                    <a:pt x="431" y="347"/>
                    <a:pt x="408" y="341"/>
                    <a:pt x="408" y="324"/>
                  </a:cubicBezTo>
                  <a:cubicBezTo>
                    <a:pt x="408" y="320"/>
                    <a:pt x="405" y="318"/>
                    <a:pt x="398" y="315"/>
                  </a:cubicBezTo>
                  <a:cubicBezTo>
                    <a:pt x="392" y="312"/>
                    <a:pt x="382" y="308"/>
                    <a:pt x="386" y="297"/>
                  </a:cubicBezTo>
                  <a:cubicBezTo>
                    <a:pt x="389" y="288"/>
                    <a:pt x="393" y="285"/>
                    <a:pt x="396" y="282"/>
                  </a:cubicBezTo>
                  <a:cubicBezTo>
                    <a:pt x="399" y="280"/>
                    <a:pt x="400" y="279"/>
                    <a:pt x="401" y="275"/>
                  </a:cubicBezTo>
                  <a:cubicBezTo>
                    <a:pt x="401" y="272"/>
                    <a:pt x="401" y="268"/>
                    <a:pt x="400" y="265"/>
                  </a:cubicBezTo>
                  <a:cubicBezTo>
                    <a:pt x="400" y="259"/>
                    <a:pt x="399" y="254"/>
                    <a:pt x="402" y="251"/>
                  </a:cubicBezTo>
                  <a:cubicBezTo>
                    <a:pt x="404" y="249"/>
                    <a:pt x="407" y="247"/>
                    <a:pt x="411" y="247"/>
                  </a:cubicBezTo>
                  <a:cubicBezTo>
                    <a:pt x="419" y="247"/>
                    <a:pt x="424" y="254"/>
                    <a:pt x="427" y="258"/>
                  </a:cubicBezTo>
                  <a:cubicBezTo>
                    <a:pt x="428" y="259"/>
                    <a:pt x="428" y="260"/>
                    <a:pt x="429" y="261"/>
                  </a:cubicBezTo>
                  <a:cubicBezTo>
                    <a:pt x="429" y="261"/>
                    <a:pt x="429" y="260"/>
                    <a:pt x="429" y="260"/>
                  </a:cubicBezTo>
                  <a:cubicBezTo>
                    <a:pt x="436" y="246"/>
                    <a:pt x="458" y="247"/>
                    <a:pt x="459" y="247"/>
                  </a:cubicBezTo>
                  <a:cubicBezTo>
                    <a:pt x="460" y="248"/>
                    <a:pt x="460" y="248"/>
                    <a:pt x="460" y="248"/>
                  </a:cubicBezTo>
                  <a:cubicBezTo>
                    <a:pt x="461" y="248"/>
                    <a:pt x="461" y="248"/>
                    <a:pt x="461" y="248"/>
                  </a:cubicBezTo>
                  <a:cubicBezTo>
                    <a:pt x="461" y="248"/>
                    <a:pt x="473" y="256"/>
                    <a:pt x="479" y="258"/>
                  </a:cubicBezTo>
                  <a:cubicBezTo>
                    <a:pt x="480" y="259"/>
                    <a:pt x="487" y="255"/>
                    <a:pt x="492" y="250"/>
                  </a:cubicBezTo>
                  <a:cubicBezTo>
                    <a:pt x="492" y="222"/>
                    <a:pt x="492" y="222"/>
                    <a:pt x="492" y="222"/>
                  </a:cubicBezTo>
                  <a:cubicBezTo>
                    <a:pt x="495" y="221"/>
                    <a:pt x="495" y="221"/>
                    <a:pt x="495" y="221"/>
                  </a:cubicBezTo>
                  <a:cubicBezTo>
                    <a:pt x="506" y="220"/>
                    <a:pt x="516" y="217"/>
                    <a:pt x="518" y="215"/>
                  </a:cubicBezTo>
                  <a:cubicBezTo>
                    <a:pt x="516" y="206"/>
                    <a:pt x="529" y="195"/>
                    <a:pt x="536" y="189"/>
                  </a:cubicBezTo>
                  <a:cubicBezTo>
                    <a:pt x="544" y="174"/>
                    <a:pt x="544" y="174"/>
                    <a:pt x="544" y="174"/>
                  </a:cubicBezTo>
                  <a:cubicBezTo>
                    <a:pt x="544" y="142"/>
                    <a:pt x="544" y="142"/>
                    <a:pt x="544" y="142"/>
                  </a:cubicBezTo>
                  <a:cubicBezTo>
                    <a:pt x="521" y="142"/>
                    <a:pt x="521" y="142"/>
                    <a:pt x="521" y="142"/>
                  </a:cubicBezTo>
                  <a:cubicBezTo>
                    <a:pt x="520" y="142"/>
                    <a:pt x="520" y="142"/>
                    <a:pt x="520" y="142"/>
                  </a:cubicBezTo>
                  <a:cubicBezTo>
                    <a:pt x="500" y="135"/>
                    <a:pt x="476" y="125"/>
                    <a:pt x="473" y="117"/>
                  </a:cubicBezTo>
                  <a:cubicBezTo>
                    <a:pt x="471" y="115"/>
                    <a:pt x="457" y="113"/>
                    <a:pt x="449" y="112"/>
                  </a:cubicBezTo>
                  <a:cubicBezTo>
                    <a:pt x="439" y="110"/>
                    <a:pt x="429" y="109"/>
                    <a:pt x="423" y="106"/>
                  </a:cubicBezTo>
                  <a:cubicBezTo>
                    <a:pt x="418" y="103"/>
                    <a:pt x="408" y="105"/>
                    <a:pt x="399" y="106"/>
                  </a:cubicBezTo>
                  <a:cubicBezTo>
                    <a:pt x="392" y="107"/>
                    <a:pt x="386" y="108"/>
                    <a:pt x="382" y="107"/>
                  </a:cubicBezTo>
                  <a:cubicBezTo>
                    <a:pt x="380" y="106"/>
                    <a:pt x="375" y="108"/>
                    <a:pt x="371" y="109"/>
                  </a:cubicBezTo>
                  <a:cubicBezTo>
                    <a:pt x="364" y="111"/>
                    <a:pt x="355" y="114"/>
                    <a:pt x="349" y="110"/>
                  </a:cubicBezTo>
                  <a:cubicBezTo>
                    <a:pt x="346" y="109"/>
                    <a:pt x="344" y="106"/>
                    <a:pt x="343" y="102"/>
                  </a:cubicBezTo>
                  <a:cubicBezTo>
                    <a:pt x="341" y="93"/>
                    <a:pt x="343" y="86"/>
                    <a:pt x="344" y="81"/>
                  </a:cubicBezTo>
                  <a:cubicBezTo>
                    <a:pt x="345" y="75"/>
                    <a:pt x="346" y="72"/>
                    <a:pt x="344" y="67"/>
                  </a:cubicBezTo>
                  <a:cubicBezTo>
                    <a:pt x="339" y="57"/>
                    <a:pt x="330" y="52"/>
                    <a:pt x="323" y="49"/>
                  </a:cubicBezTo>
                  <a:cubicBezTo>
                    <a:pt x="316" y="45"/>
                    <a:pt x="291" y="36"/>
                    <a:pt x="291" y="36"/>
                  </a:cubicBezTo>
                  <a:cubicBezTo>
                    <a:pt x="288" y="35"/>
                    <a:pt x="288" y="35"/>
                    <a:pt x="288" y="35"/>
                  </a:cubicBezTo>
                  <a:cubicBezTo>
                    <a:pt x="288" y="32"/>
                    <a:pt x="288" y="32"/>
                    <a:pt x="288" y="32"/>
                  </a:cubicBezTo>
                  <a:cubicBezTo>
                    <a:pt x="289" y="20"/>
                    <a:pt x="286" y="9"/>
                    <a:pt x="283" y="8"/>
                  </a:cubicBezTo>
                  <a:cubicBezTo>
                    <a:pt x="279" y="7"/>
                    <a:pt x="276" y="5"/>
                    <a:pt x="274" y="3"/>
                  </a:cubicBezTo>
                  <a:cubicBezTo>
                    <a:pt x="272" y="2"/>
                    <a:pt x="270" y="0"/>
                    <a:pt x="269" y="0"/>
                  </a:cubicBezTo>
                  <a:cubicBezTo>
                    <a:pt x="269" y="0"/>
                    <a:pt x="268" y="1"/>
                    <a:pt x="265" y="6"/>
                  </a:cubicBezTo>
                  <a:cubicBezTo>
                    <a:pt x="260" y="18"/>
                    <a:pt x="252" y="28"/>
                    <a:pt x="249" y="32"/>
                  </a:cubicBezTo>
                  <a:cubicBezTo>
                    <a:pt x="251" y="35"/>
                    <a:pt x="253" y="39"/>
                    <a:pt x="253" y="44"/>
                  </a:cubicBezTo>
                  <a:cubicBezTo>
                    <a:pt x="252" y="46"/>
                    <a:pt x="251" y="50"/>
                    <a:pt x="245" y="53"/>
                  </a:cubicBezTo>
                  <a:cubicBezTo>
                    <a:pt x="232" y="58"/>
                    <a:pt x="222" y="63"/>
                    <a:pt x="222" y="63"/>
                  </a:cubicBezTo>
                  <a:cubicBezTo>
                    <a:pt x="221" y="64"/>
                    <a:pt x="221" y="64"/>
                    <a:pt x="221" y="64"/>
                  </a:cubicBezTo>
                  <a:cubicBezTo>
                    <a:pt x="206" y="63"/>
                    <a:pt x="206" y="63"/>
                    <a:pt x="206" y="63"/>
                  </a:cubicBezTo>
                  <a:cubicBezTo>
                    <a:pt x="206" y="74"/>
                    <a:pt x="206" y="74"/>
                    <a:pt x="206" y="74"/>
                  </a:cubicBezTo>
                  <a:cubicBezTo>
                    <a:pt x="184" y="83"/>
                    <a:pt x="184" y="83"/>
                    <a:pt x="184" y="83"/>
                  </a:cubicBezTo>
                  <a:cubicBezTo>
                    <a:pt x="164" y="108"/>
                    <a:pt x="164" y="108"/>
                    <a:pt x="164" y="108"/>
                  </a:cubicBezTo>
                  <a:cubicBezTo>
                    <a:pt x="144" y="93"/>
                    <a:pt x="144" y="93"/>
                    <a:pt x="144" y="93"/>
                  </a:cubicBezTo>
                  <a:cubicBezTo>
                    <a:pt x="125" y="77"/>
                    <a:pt x="125" y="77"/>
                    <a:pt x="125" y="77"/>
                  </a:cubicBezTo>
                  <a:cubicBezTo>
                    <a:pt x="121" y="82"/>
                    <a:pt x="114" y="91"/>
                    <a:pt x="105" y="94"/>
                  </a:cubicBezTo>
                  <a:cubicBezTo>
                    <a:pt x="94" y="97"/>
                    <a:pt x="81" y="82"/>
                    <a:pt x="68" y="47"/>
                  </a:cubicBezTo>
                  <a:cubicBezTo>
                    <a:pt x="62" y="32"/>
                    <a:pt x="58" y="20"/>
                    <a:pt x="56" y="15"/>
                  </a:cubicBezTo>
                  <a:cubicBezTo>
                    <a:pt x="46" y="12"/>
                    <a:pt x="23" y="6"/>
                    <a:pt x="16" y="6"/>
                  </a:cubicBezTo>
                  <a:cubicBezTo>
                    <a:pt x="13" y="8"/>
                    <a:pt x="10" y="24"/>
                    <a:pt x="9" y="40"/>
                  </a:cubicBezTo>
                  <a:cubicBezTo>
                    <a:pt x="9" y="41"/>
                    <a:pt x="9" y="41"/>
                    <a:pt x="9" y="41"/>
                  </a:cubicBezTo>
                  <a:cubicBezTo>
                    <a:pt x="0" y="69"/>
                    <a:pt x="0" y="69"/>
                    <a:pt x="0" y="69"/>
                  </a:cubicBezTo>
                  <a:cubicBezTo>
                    <a:pt x="8" y="86"/>
                    <a:pt x="8" y="86"/>
                    <a:pt x="8" y="86"/>
                  </a:cubicBezTo>
                  <a:cubicBezTo>
                    <a:pt x="17" y="86"/>
                    <a:pt x="17" y="86"/>
                    <a:pt x="17" y="86"/>
                  </a:cubicBezTo>
                  <a:cubicBezTo>
                    <a:pt x="30" y="97"/>
                    <a:pt x="30" y="97"/>
                    <a:pt x="30" y="97"/>
                  </a:cubicBezTo>
                  <a:cubicBezTo>
                    <a:pt x="42" y="134"/>
                    <a:pt x="42" y="134"/>
                    <a:pt x="42" y="134"/>
                  </a:cubicBezTo>
                  <a:cubicBezTo>
                    <a:pt x="66" y="164"/>
                    <a:pt x="66" y="164"/>
                    <a:pt x="66" y="164"/>
                  </a:cubicBezTo>
                  <a:cubicBezTo>
                    <a:pt x="60" y="166"/>
                    <a:pt x="60" y="166"/>
                    <a:pt x="60" y="166"/>
                  </a:cubicBezTo>
                  <a:cubicBezTo>
                    <a:pt x="55" y="168"/>
                    <a:pt x="48" y="173"/>
                    <a:pt x="48" y="175"/>
                  </a:cubicBezTo>
                  <a:cubicBezTo>
                    <a:pt x="48" y="180"/>
                    <a:pt x="57" y="211"/>
                    <a:pt x="63" y="230"/>
                  </a:cubicBezTo>
                  <a:cubicBezTo>
                    <a:pt x="63" y="231"/>
                    <a:pt x="63" y="231"/>
                    <a:pt x="63" y="231"/>
                  </a:cubicBezTo>
                  <a:cubicBezTo>
                    <a:pt x="63" y="232"/>
                    <a:pt x="63" y="232"/>
                    <a:pt x="63" y="232"/>
                  </a:cubicBezTo>
                  <a:cubicBezTo>
                    <a:pt x="62" y="238"/>
                    <a:pt x="53" y="294"/>
                    <a:pt x="48" y="305"/>
                  </a:cubicBezTo>
                  <a:cubicBezTo>
                    <a:pt x="46" y="308"/>
                    <a:pt x="44" y="310"/>
                    <a:pt x="43" y="311"/>
                  </a:cubicBezTo>
                  <a:cubicBezTo>
                    <a:pt x="59" y="337"/>
                    <a:pt x="59" y="337"/>
                    <a:pt x="59" y="337"/>
                  </a:cubicBezTo>
                  <a:cubicBezTo>
                    <a:pt x="73" y="320"/>
                    <a:pt x="73" y="320"/>
                    <a:pt x="73" y="320"/>
                  </a:cubicBezTo>
                  <a:cubicBezTo>
                    <a:pt x="76" y="323"/>
                    <a:pt x="76" y="323"/>
                    <a:pt x="76" y="323"/>
                  </a:cubicBezTo>
                  <a:cubicBezTo>
                    <a:pt x="85" y="330"/>
                    <a:pt x="95" y="337"/>
                    <a:pt x="99" y="339"/>
                  </a:cubicBezTo>
                  <a:cubicBezTo>
                    <a:pt x="101" y="339"/>
                    <a:pt x="102" y="342"/>
                    <a:pt x="109" y="360"/>
                  </a:cubicBezTo>
                  <a:cubicBezTo>
                    <a:pt x="110" y="360"/>
                    <a:pt x="110" y="360"/>
                    <a:pt x="110" y="360"/>
                  </a:cubicBezTo>
                  <a:cubicBezTo>
                    <a:pt x="110" y="376"/>
                    <a:pt x="110" y="376"/>
                    <a:pt x="110" y="376"/>
                  </a:cubicBezTo>
                  <a:cubicBezTo>
                    <a:pt x="129" y="376"/>
                    <a:pt x="129" y="376"/>
                    <a:pt x="129" y="376"/>
                  </a:cubicBezTo>
                  <a:cubicBezTo>
                    <a:pt x="130" y="376"/>
                    <a:pt x="130" y="376"/>
                    <a:pt x="130" y="376"/>
                  </a:cubicBezTo>
                  <a:cubicBezTo>
                    <a:pt x="132" y="377"/>
                    <a:pt x="152" y="389"/>
                    <a:pt x="152" y="402"/>
                  </a:cubicBezTo>
                  <a:cubicBezTo>
                    <a:pt x="152" y="409"/>
                    <a:pt x="163" y="430"/>
                    <a:pt x="171" y="443"/>
                  </a:cubicBezTo>
                  <a:cubicBezTo>
                    <a:pt x="175" y="451"/>
                    <a:pt x="178" y="458"/>
                    <a:pt x="180" y="462"/>
                  </a:cubicBezTo>
                  <a:cubicBezTo>
                    <a:pt x="184" y="471"/>
                    <a:pt x="190" y="482"/>
                    <a:pt x="194" y="487"/>
                  </a:cubicBezTo>
                  <a:cubicBezTo>
                    <a:pt x="212" y="474"/>
                    <a:pt x="212" y="474"/>
                    <a:pt x="212" y="474"/>
                  </a:cubicBezTo>
                  <a:cubicBezTo>
                    <a:pt x="228" y="476"/>
                    <a:pt x="228" y="476"/>
                    <a:pt x="228" y="476"/>
                  </a:cubicBezTo>
                  <a:cubicBezTo>
                    <a:pt x="228" y="453"/>
                    <a:pt x="228" y="453"/>
                    <a:pt x="228" y="453"/>
                  </a:cubicBezTo>
                  <a:cubicBezTo>
                    <a:pt x="242" y="413"/>
                    <a:pt x="242" y="413"/>
                    <a:pt x="242" y="413"/>
                  </a:cubicBezTo>
                  <a:cubicBezTo>
                    <a:pt x="244" y="413"/>
                    <a:pt x="244" y="413"/>
                    <a:pt x="244" y="413"/>
                  </a:cubicBezTo>
                  <a:cubicBezTo>
                    <a:pt x="245" y="413"/>
                    <a:pt x="262" y="411"/>
                    <a:pt x="263" y="400"/>
                  </a:cubicBezTo>
                  <a:cubicBezTo>
                    <a:pt x="264" y="397"/>
                    <a:pt x="264" y="394"/>
                    <a:pt x="264" y="390"/>
                  </a:cubicBezTo>
                  <a:cubicBezTo>
                    <a:pt x="266" y="378"/>
                    <a:pt x="267" y="367"/>
                    <a:pt x="272" y="363"/>
                  </a:cubicBezTo>
                  <a:cubicBezTo>
                    <a:pt x="277" y="361"/>
                    <a:pt x="292" y="346"/>
                    <a:pt x="298" y="341"/>
                  </a:cubicBezTo>
                  <a:cubicBezTo>
                    <a:pt x="299" y="340"/>
                    <a:pt x="299" y="340"/>
                    <a:pt x="299" y="340"/>
                  </a:cubicBezTo>
                  <a:cubicBezTo>
                    <a:pt x="324" y="340"/>
                    <a:pt x="324" y="340"/>
                    <a:pt x="324" y="340"/>
                  </a:cubicBezTo>
                  <a:cubicBezTo>
                    <a:pt x="319" y="346"/>
                    <a:pt x="319" y="346"/>
                    <a:pt x="319" y="346"/>
                  </a:cubicBezTo>
                  <a:cubicBezTo>
                    <a:pt x="318" y="347"/>
                    <a:pt x="308" y="359"/>
                    <a:pt x="318" y="369"/>
                  </a:cubicBezTo>
                  <a:cubicBezTo>
                    <a:pt x="328" y="379"/>
                    <a:pt x="335" y="383"/>
                    <a:pt x="338" y="385"/>
                  </a:cubicBezTo>
                  <a:cubicBezTo>
                    <a:pt x="364" y="370"/>
                    <a:pt x="364" y="370"/>
                    <a:pt x="364" y="370"/>
                  </a:cubicBezTo>
                  <a:cubicBezTo>
                    <a:pt x="362" y="379"/>
                    <a:pt x="362" y="379"/>
                    <a:pt x="362" y="379"/>
                  </a:cubicBezTo>
                  <a:cubicBezTo>
                    <a:pt x="359" y="393"/>
                    <a:pt x="358" y="408"/>
                    <a:pt x="361" y="410"/>
                  </a:cubicBezTo>
                  <a:cubicBezTo>
                    <a:pt x="362" y="411"/>
                    <a:pt x="362" y="411"/>
                    <a:pt x="363" y="412"/>
                  </a:cubicBezTo>
                  <a:cubicBezTo>
                    <a:pt x="376" y="402"/>
                    <a:pt x="376" y="402"/>
                    <a:pt x="376" y="402"/>
                  </a:cubicBezTo>
                  <a:cubicBezTo>
                    <a:pt x="412" y="402"/>
                    <a:pt x="412" y="402"/>
                    <a:pt x="412" y="402"/>
                  </a:cubicBezTo>
                  <a:cubicBezTo>
                    <a:pt x="417" y="392"/>
                    <a:pt x="417" y="392"/>
                    <a:pt x="417" y="392"/>
                  </a:cubicBezTo>
                  <a:cubicBezTo>
                    <a:pt x="412" y="386"/>
                    <a:pt x="401" y="374"/>
                    <a:pt x="401" y="365"/>
                  </a:cubicBezTo>
                  <a:cubicBezTo>
                    <a:pt x="400" y="353"/>
                    <a:pt x="410" y="348"/>
                    <a:pt x="410" y="347"/>
                  </a:cubicBezTo>
                  <a:cubicBezTo>
                    <a:pt x="412" y="346"/>
                    <a:pt x="412" y="346"/>
                    <a:pt x="412" y="346"/>
                  </a:cubicBezTo>
                  <a:cubicBezTo>
                    <a:pt x="441" y="357"/>
                    <a:pt x="441" y="357"/>
                    <a:pt x="441" y="357"/>
                  </a:cubicBezTo>
                  <a:cubicBezTo>
                    <a:pt x="457" y="359"/>
                    <a:pt x="457" y="359"/>
                    <a:pt x="457" y="359"/>
                  </a:cubicBezTo>
                  <a:cubicBezTo>
                    <a:pt x="457" y="348"/>
                    <a:pt x="457" y="348"/>
                    <a:pt x="457" y="348"/>
                  </a:cubicBezTo>
                  <a:cubicBezTo>
                    <a:pt x="477" y="340"/>
                    <a:pt x="477" y="340"/>
                    <a:pt x="477" y="340"/>
                  </a:cubicBezTo>
                  <a:cubicBezTo>
                    <a:pt x="477" y="340"/>
                    <a:pt x="484" y="338"/>
                    <a:pt x="491" y="328"/>
                  </a:cubicBezTo>
                  <a:cubicBezTo>
                    <a:pt x="494" y="322"/>
                    <a:pt x="498" y="320"/>
                    <a:pt x="501" y="320"/>
                  </a:cubicBezTo>
                  <a:cubicBezTo>
                    <a:pt x="507" y="319"/>
                    <a:pt x="512" y="323"/>
                    <a:pt x="514" y="326"/>
                  </a:cubicBezTo>
                  <a:cubicBezTo>
                    <a:pt x="539" y="326"/>
                    <a:pt x="539" y="326"/>
                    <a:pt x="539" y="326"/>
                  </a:cubicBezTo>
                  <a:cubicBezTo>
                    <a:pt x="542" y="326"/>
                    <a:pt x="545" y="327"/>
                    <a:pt x="547" y="330"/>
                  </a:cubicBezTo>
                  <a:cubicBezTo>
                    <a:pt x="551" y="336"/>
                    <a:pt x="547" y="348"/>
                    <a:pt x="544" y="354"/>
                  </a:cubicBezTo>
                  <a:cubicBezTo>
                    <a:pt x="572" y="374"/>
                    <a:pt x="572" y="374"/>
                    <a:pt x="572" y="374"/>
                  </a:cubicBezTo>
                  <a:cubicBezTo>
                    <a:pt x="592" y="374"/>
                    <a:pt x="592" y="374"/>
                    <a:pt x="592" y="374"/>
                  </a:cubicBezTo>
                  <a:cubicBezTo>
                    <a:pt x="591" y="370"/>
                    <a:pt x="591" y="365"/>
                    <a:pt x="591" y="360"/>
                  </a:cubicBezTo>
                  <a:cubicBezTo>
                    <a:pt x="590" y="348"/>
                    <a:pt x="590" y="336"/>
                    <a:pt x="590" y="326"/>
                  </a:cubicBezTo>
                  <a:cubicBezTo>
                    <a:pt x="592" y="302"/>
                    <a:pt x="606" y="287"/>
                    <a:pt x="626" y="287"/>
                  </a:cubicBezTo>
                  <a:cubicBezTo>
                    <a:pt x="635" y="287"/>
                    <a:pt x="642" y="288"/>
                    <a:pt x="645" y="290"/>
                  </a:cubicBezTo>
                  <a:cubicBezTo>
                    <a:pt x="646" y="287"/>
                    <a:pt x="646" y="281"/>
                    <a:pt x="644" y="273"/>
                  </a:cubicBezTo>
                  <a:cubicBezTo>
                    <a:pt x="643" y="267"/>
                    <a:pt x="645" y="263"/>
                    <a:pt x="647" y="261"/>
                  </a:cubicBezTo>
                  <a:cubicBezTo>
                    <a:pt x="653" y="255"/>
                    <a:pt x="669" y="257"/>
                    <a:pt x="702" y="268"/>
                  </a:cubicBezTo>
                  <a:cubicBezTo>
                    <a:pt x="728" y="277"/>
                    <a:pt x="754" y="281"/>
                    <a:pt x="756" y="281"/>
                  </a:cubicBezTo>
                  <a:cubicBezTo>
                    <a:pt x="790" y="281"/>
                    <a:pt x="790" y="281"/>
                    <a:pt x="790" y="281"/>
                  </a:cubicBezTo>
                  <a:cubicBezTo>
                    <a:pt x="790" y="298"/>
                    <a:pt x="790" y="298"/>
                    <a:pt x="790" y="298"/>
                  </a:cubicBezTo>
                  <a:cubicBezTo>
                    <a:pt x="801" y="287"/>
                    <a:pt x="801" y="287"/>
                    <a:pt x="801" y="287"/>
                  </a:cubicBezTo>
                  <a:cubicBezTo>
                    <a:pt x="825" y="287"/>
                    <a:pt x="825" y="287"/>
                    <a:pt x="825" y="287"/>
                  </a:cubicBezTo>
                  <a:cubicBezTo>
                    <a:pt x="827" y="322"/>
                    <a:pt x="827" y="322"/>
                    <a:pt x="827" y="322"/>
                  </a:cubicBezTo>
                  <a:cubicBezTo>
                    <a:pt x="837" y="322"/>
                    <a:pt x="837" y="322"/>
                    <a:pt x="837" y="322"/>
                  </a:cubicBezTo>
                  <a:cubicBezTo>
                    <a:pt x="840" y="322"/>
                    <a:pt x="843" y="323"/>
                    <a:pt x="846" y="324"/>
                  </a:cubicBezTo>
                  <a:cubicBezTo>
                    <a:pt x="843" y="321"/>
                    <a:pt x="843" y="321"/>
                    <a:pt x="843" y="321"/>
                  </a:cubicBezTo>
                  <a:cubicBezTo>
                    <a:pt x="873" y="289"/>
                    <a:pt x="873" y="289"/>
                    <a:pt x="873" y="289"/>
                  </a:cubicBezTo>
                  <a:cubicBezTo>
                    <a:pt x="874" y="289"/>
                    <a:pt x="874" y="289"/>
                    <a:pt x="874" y="289"/>
                  </a:cubicBezTo>
                  <a:cubicBezTo>
                    <a:pt x="875" y="288"/>
                    <a:pt x="906" y="276"/>
                    <a:pt x="919" y="272"/>
                  </a:cubicBezTo>
                  <a:cubicBezTo>
                    <a:pt x="924" y="270"/>
                    <a:pt x="931" y="268"/>
                    <a:pt x="938" y="266"/>
                  </a:cubicBezTo>
                  <a:cubicBezTo>
                    <a:pt x="938" y="262"/>
                    <a:pt x="938" y="256"/>
                    <a:pt x="938" y="252"/>
                  </a:cubicBezTo>
                  <a:cubicBezTo>
                    <a:pt x="937" y="248"/>
                    <a:pt x="928" y="237"/>
                    <a:pt x="921" y="229"/>
                  </a:cubicBezTo>
                  <a:cubicBezTo>
                    <a:pt x="919" y="226"/>
                    <a:pt x="919" y="226"/>
                    <a:pt x="919" y="226"/>
                  </a:cubicBezTo>
                  <a:cubicBezTo>
                    <a:pt x="918" y="225"/>
                    <a:pt x="914" y="221"/>
                    <a:pt x="916" y="217"/>
                  </a:cubicBezTo>
                  <a:cubicBezTo>
                    <a:pt x="917" y="212"/>
                    <a:pt x="922" y="211"/>
                    <a:pt x="928" y="209"/>
                  </a:cubicBezTo>
                  <a:cubicBezTo>
                    <a:pt x="932" y="207"/>
                    <a:pt x="936" y="206"/>
                    <a:pt x="939" y="204"/>
                  </a:cubicBezTo>
                  <a:cubicBezTo>
                    <a:pt x="939" y="204"/>
                    <a:pt x="939" y="204"/>
                    <a:pt x="939" y="204"/>
                  </a:cubicBezTo>
                  <a:cubicBezTo>
                    <a:pt x="937" y="201"/>
                    <a:pt x="928" y="197"/>
                    <a:pt x="924" y="196"/>
                  </a:cubicBezTo>
                  <a:cubicBezTo>
                    <a:pt x="920" y="194"/>
                    <a:pt x="917" y="193"/>
                    <a:pt x="916" y="192"/>
                  </a:cubicBezTo>
                  <a:cubicBezTo>
                    <a:pt x="913" y="190"/>
                    <a:pt x="904" y="191"/>
                    <a:pt x="898" y="192"/>
                  </a:cubicBezTo>
                  <a:cubicBezTo>
                    <a:pt x="897" y="192"/>
                    <a:pt x="897" y="192"/>
                    <a:pt x="897" y="192"/>
                  </a:cubicBezTo>
                  <a:cubicBezTo>
                    <a:pt x="896" y="192"/>
                    <a:pt x="896" y="192"/>
                    <a:pt x="896" y="192"/>
                  </a:cubicBezTo>
                  <a:cubicBezTo>
                    <a:pt x="893" y="191"/>
                    <a:pt x="860" y="180"/>
                    <a:pt x="852" y="173"/>
                  </a:cubicBezTo>
                  <a:cubicBezTo>
                    <a:pt x="848" y="168"/>
                    <a:pt x="841" y="166"/>
                    <a:pt x="835" y="164"/>
                  </a:cubicBezTo>
                  <a:cubicBezTo>
                    <a:pt x="833" y="163"/>
                    <a:pt x="831" y="162"/>
                    <a:pt x="829" y="161"/>
                  </a:cubicBezTo>
                  <a:cubicBezTo>
                    <a:pt x="823" y="158"/>
                    <a:pt x="815" y="145"/>
                    <a:pt x="812" y="141"/>
                  </a:cubicBezTo>
                  <a:cubicBezTo>
                    <a:pt x="803" y="131"/>
                    <a:pt x="803" y="131"/>
                    <a:pt x="803" y="131"/>
                  </a:cubicBezTo>
                  <a:cubicBezTo>
                    <a:pt x="797" y="133"/>
                    <a:pt x="778" y="139"/>
                    <a:pt x="755" y="142"/>
                  </a:cubicBezTo>
                  <a:cubicBezTo>
                    <a:pt x="732" y="145"/>
                    <a:pt x="719" y="132"/>
                    <a:pt x="713" y="126"/>
                  </a:cubicBezTo>
                  <a:cubicBezTo>
                    <a:pt x="712" y="125"/>
                    <a:pt x="711" y="124"/>
                    <a:pt x="711" y="123"/>
                  </a:cubicBezTo>
                  <a:cubicBezTo>
                    <a:pt x="708" y="123"/>
                    <a:pt x="703" y="120"/>
                    <a:pt x="685" y="97"/>
                  </a:cubicBezTo>
                  <a:cubicBezTo>
                    <a:pt x="679" y="95"/>
                    <a:pt x="657" y="89"/>
                    <a:pt x="646" y="84"/>
                  </a:cubicBezTo>
                  <a:cubicBezTo>
                    <a:pt x="640" y="80"/>
                    <a:pt x="633" y="82"/>
                    <a:pt x="626" y="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68" name="Freeform 16">
              <a:extLst>
                <a:ext uri="{FF2B5EF4-FFF2-40B4-BE49-F238E27FC236}">
                  <a16:creationId xmlns:a16="http://schemas.microsoft.com/office/drawing/2014/main" id="{0D0300D3-7889-4138-B8C9-3CEA1064B8DA}"/>
                </a:ext>
              </a:extLst>
            </p:cNvPr>
            <p:cNvSpPr>
              <a:spLocks/>
            </p:cNvSpPr>
            <p:nvPr/>
          </p:nvSpPr>
          <p:spPr bwMode="auto">
            <a:xfrm>
              <a:off x="5513389" y="4800600"/>
              <a:ext cx="1165225" cy="1165225"/>
            </a:xfrm>
            <a:custGeom>
              <a:avLst/>
              <a:gdLst>
                <a:gd name="T0" fmla="*/ 445 w 469"/>
                <a:gd name="T1" fmla="*/ 346 h 469"/>
                <a:gd name="T2" fmla="*/ 468 w 469"/>
                <a:gd name="T3" fmla="*/ 318 h 469"/>
                <a:gd name="T4" fmla="*/ 426 w 469"/>
                <a:gd name="T5" fmla="*/ 306 h 469"/>
                <a:gd name="T6" fmla="*/ 393 w 469"/>
                <a:gd name="T7" fmla="*/ 287 h 469"/>
                <a:gd name="T8" fmla="*/ 383 w 469"/>
                <a:gd name="T9" fmla="*/ 230 h 469"/>
                <a:gd name="T10" fmla="*/ 380 w 469"/>
                <a:gd name="T11" fmla="*/ 186 h 469"/>
                <a:gd name="T12" fmla="*/ 379 w 469"/>
                <a:gd name="T13" fmla="*/ 154 h 469"/>
                <a:gd name="T14" fmla="*/ 361 w 469"/>
                <a:gd name="T15" fmla="*/ 164 h 469"/>
                <a:gd name="T16" fmla="*/ 348 w 469"/>
                <a:gd name="T17" fmla="*/ 142 h 469"/>
                <a:gd name="T18" fmla="*/ 334 w 469"/>
                <a:gd name="T19" fmla="*/ 126 h 469"/>
                <a:gd name="T20" fmla="*/ 359 w 469"/>
                <a:gd name="T21" fmla="*/ 110 h 469"/>
                <a:gd name="T22" fmla="*/ 421 w 469"/>
                <a:gd name="T23" fmla="*/ 110 h 469"/>
                <a:gd name="T24" fmla="*/ 421 w 469"/>
                <a:gd name="T25" fmla="*/ 75 h 469"/>
                <a:gd name="T26" fmla="*/ 404 w 469"/>
                <a:gd name="T27" fmla="*/ 82 h 469"/>
                <a:gd name="T28" fmla="*/ 376 w 469"/>
                <a:gd name="T29" fmla="*/ 37 h 469"/>
                <a:gd name="T30" fmla="*/ 345 w 469"/>
                <a:gd name="T31" fmla="*/ 59 h 469"/>
                <a:gd name="T32" fmla="*/ 339 w 469"/>
                <a:gd name="T33" fmla="*/ 90 h 469"/>
                <a:gd name="T34" fmla="*/ 304 w 469"/>
                <a:gd name="T35" fmla="*/ 144 h 469"/>
                <a:gd name="T36" fmla="*/ 282 w 469"/>
                <a:gd name="T37" fmla="*/ 171 h 469"/>
                <a:gd name="T38" fmla="*/ 258 w 469"/>
                <a:gd name="T39" fmla="*/ 184 h 469"/>
                <a:gd name="T40" fmla="*/ 231 w 469"/>
                <a:gd name="T41" fmla="*/ 136 h 469"/>
                <a:gd name="T42" fmla="*/ 195 w 469"/>
                <a:gd name="T43" fmla="*/ 73 h 469"/>
                <a:gd name="T44" fmla="*/ 170 w 469"/>
                <a:gd name="T45" fmla="*/ 51 h 469"/>
                <a:gd name="T46" fmla="*/ 142 w 469"/>
                <a:gd name="T47" fmla="*/ 20 h 469"/>
                <a:gd name="T48" fmla="*/ 102 w 469"/>
                <a:gd name="T49" fmla="*/ 1 h 469"/>
                <a:gd name="T50" fmla="*/ 99 w 469"/>
                <a:gd name="T51" fmla="*/ 37 h 469"/>
                <a:gd name="T52" fmla="*/ 63 w 469"/>
                <a:gd name="T53" fmla="*/ 33 h 469"/>
                <a:gd name="T54" fmla="*/ 87 w 469"/>
                <a:gd name="T55" fmla="*/ 88 h 469"/>
                <a:gd name="T56" fmla="*/ 28 w 469"/>
                <a:gd name="T57" fmla="*/ 212 h 469"/>
                <a:gd name="T58" fmla="*/ 13 w 469"/>
                <a:gd name="T59" fmla="*/ 253 h 469"/>
                <a:gd name="T60" fmla="*/ 0 w 469"/>
                <a:gd name="T61" fmla="*/ 281 h 469"/>
                <a:gd name="T62" fmla="*/ 63 w 469"/>
                <a:gd name="T63" fmla="*/ 277 h 469"/>
                <a:gd name="T64" fmla="*/ 63 w 469"/>
                <a:gd name="T65" fmla="*/ 311 h 469"/>
                <a:gd name="T66" fmla="*/ 94 w 469"/>
                <a:gd name="T67" fmla="*/ 341 h 469"/>
                <a:gd name="T68" fmla="*/ 87 w 469"/>
                <a:gd name="T69" fmla="*/ 362 h 469"/>
                <a:gd name="T70" fmla="*/ 77 w 469"/>
                <a:gd name="T71" fmla="*/ 401 h 469"/>
                <a:gd name="T72" fmla="*/ 128 w 469"/>
                <a:gd name="T73" fmla="*/ 437 h 469"/>
                <a:gd name="T74" fmla="*/ 191 w 469"/>
                <a:gd name="T75" fmla="*/ 469 h 469"/>
                <a:gd name="T76" fmla="*/ 225 w 469"/>
                <a:gd name="T77" fmla="*/ 440 h 469"/>
                <a:gd name="T78" fmla="*/ 229 w 469"/>
                <a:gd name="T79" fmla="*/ 396 h 469"/>
                <a:gd name="T80" fmla="*/ 278 w 469"/>
                <a:gd name="T81" fmla="*/ 392 h 469"/>
                <a:gd name="T82" fmla="*/ 329 w 469"/>
                <a:gd name="T83" fmla="*/ 391 h 469"/>
                <a:gd name="T84" fmla="*/ 378 w 469"/>
                <a:gd name="T85" fmla="*/ 385 h 469"/>
                <a:gd name="T86" fmla="*/ 434 w 469"/>
                <a:gd name="T87" fmla="*/ 36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9" h="469">
                  <a:moveTo>
                    <a:pt x="444" y="346"/>
                  </a:moveTo>
                  <a:cubicBezTo>
                    <a:pt x="445" y="346"/>
                    <a:pt x="445" y="346"/>
                    <a:pt x="445" y="346"/>
                  </a:cubicBezTo>
                  <a:cubicBezTo>
                    <a:pt x="454" y="342"/>
                    <a:pt x="466" y="335"/>
                    <a:pt x="468" y="332"/>
                  </a:cubicBezTo>
                  <a:cubicBezTo>
                    <a:pt x="469" y="330"/>
                    <a:pt x="469" y="324"/>
                    <a:pt x="468" y="318"/>
                  </a:cubicBezTo>
                  <a:cubicBezTo>
                    <a:pt x="448" y="318"/>
                    <a:pt x="448" y="318"/>
                    <a:pt x="448" y="318"/>
                  </a:cubicBezTo>
                  <a:cubicBezTo>
                    <a:pt x="426" y="306"/>
                    <a:pt x="426" y="306"/>
                    <a:pt x="426" y="306"/>
                  </a:cubicBezTo>
                  <a:cubicBezTo>
                    <a:pt x="425" y="306"/>
                    <a:pt x="411" y="295"/>
                    <a:pt x="400" y="290"/>
                  </a:cubicBezTo>
                  <a:cubicBezTo>
                    <a:pt x="398" y="288"/>
                    <a:pt x="395" y="288"/>
                    <a:pt x="393" y="287"/>
                  </a:cubicBezTo>
                  <a:cubicBezTo>
                    <a:pt x="385" y="285"/>
                    <a:pt x="380" y="283"/>
                    <a:pt x="380" y="268"/>
                  </a:cubicBezTo>
                  <a:cubicBezTo>
                    <a:pt x="380" y="251"/>
                    <a:pt x="383" y="234"/>
                    <a:pt x="383" y="230"/>
                  </a:cubicBezTo>
                  <a:cubicBezTo>
                    <a:pt x="382" y="225"/>
                    <a:pt x="378" y="201"/>
                    <a:pt x="378" y="195"/>
                  </a:cubicBezTo>
                  <a:cubicBezTo>
                    <a:pt x="378" y="193"/>
                    <a:pt x="379" y="190"/>
                    <a:pt x="380" y="186"/>
                  </a:cubicBezTo>
                  <a:cubicBezTo>
                    <a:pt x="383" y="179"/>
                    <a:pt x="386" y="167"/>
                    <a:pt x="382" y="158"/>
                  </a:cubicBezTo>
                  <a:cubicBezTo>
                    <a:pt x="380" y="155"/>
                    <a:pt x="379" y="154"/>
                    <a:pt x="379" y="154"/>
                  </a:cubicBezTo>
                  <a:cubicBezTo>
                    <a:pt x="378" y="154"/>
                    <a:pt x="375" y="156"/>
                    <a:pt x="374" y="158"/>
                  </a:cubicBezTo>
                  <a:cubicBezTo>
                    <a:pt x="370" y="161"/>
                    <a:pt x="366" y="164"/>
                    <a:pt x="361" y="164"/>
                  </a:cubicBezTo>
                  <a:cubicBezTo>
                    <a:pt x="353" y="164"/>
                    <a:pt x="345" y="157"/>
                    <a:pt x="344" y="151"/>
                  </a:cubicBezTo>
                  <a:cubicBezTo>
                    <a:pt x="343" y="147"/>
                    <a:pt x="344" y="144"/>
                    <a:pt x="348" y="142"/>
                  </a:cubicBezTo>
                  <a:cubicBezTo>
                    <a:pt x="347" y="139"/>
                    <a:pt x="343" y="134"/>
                    <a:pt x="338" y="129"/>
                  </a:cubicBezTo>
                  <a:cubicBezTo>
                    <a:pt x="334" y="126"/>
                    <a:pt x="334" y="126"/>
                    <a:pt x="334" y="126"/>
                  </a:cubicBezTo>
                  <a:cubicBezTo>
                    <a:pt x="339" y="123"/>
                    <a:pt x="339" y="123"/>
                    <a:pt x="339" y="123"/>
                  </a:cubicBezTo>
                  <a:cubicBezTo>
                    <a:pt x="340" y="122"/>
                    <a:pt x="356" y="112"/>
                    <a:pt x="359" y="110"/>
                  </a:cubicBezTo>
                  <a:cubicBezTo>
                    <a:pt x="366" y="107"/>
                    <a:pt x="384" y="111"/>
                    <a:pt x="398" y="115"/>
                  </a:cubicBezTo>
                  <a:cubicBezTo>
                    <a:pt x="407" y="118"/>
                    <a:pt x="416" y="114"/>
                    <a:pt x="421" y="110"/>
                  </a:cubicBezTo>
                  <a:cubicBezTo>
                    <a:pt x="424" y="108"/>
                    <a:pt x="424" y="106"/>
                    <a:pt x="424" y="105"/>
                  </a:cubicBezTo>
                  <a:cubicBezTo>
                    <a:pt x="417" y="100"/>
                    <a:pt x="419" y="85"/>
                    <a:pt x="421" y="75"/>
                  </a:cubicBezTo>
                  <a:cubicBezTo>
                    <a:pt x="406" y="82"/>
                    <a:pt x="406" y="82"/>
                    <a:pt x="406" y="82"/>
                  </a:cubicBezTo>
                  <a:cubicBezTo>
                    <a:pt x="404" y="82"/>
                    <a:pt x="404" y="82"/>
                    <a:pt x="404" y="82"/>
                  </a:cubicBezTo>
                  <a:cubicBezTo>
                    <a:pt x="404" y="82"/>
                    <a:pt x="394" y="78"/>
                    <a:pt x="381" y="64"/>
                  </a:cubicBezTo>
                  <a:cubicBezTo>
                    <a:pt x="372" y="55"/>
                    <a:pt x="373" y="44"/>
                    <a:pt x="376" y="37"/>
                  </a:cubicBezTo>
                  <a:cubicBezTo>
                    <a:pt x="370" y="37"/>
                    <a:pt x="370" y="37"/>
                    <a:pt x="370" y="37"/>
                  </a:cubicBezTo>
                  <a:cubicBezTo>
                    <a:pt x="366" y="41"/>
                    <a:pt x="350" y="56"/>
                    <a:pt x="345" y="59"/>
                  </a:cubicBezTo>
                  <a:cubicBezTo>
                    <a:pt x="342" y="61"/>
                    <a:pt x="341" y="72"/>
                    <a:pt x="340" y="80"/>
                  </a:cubicBezTo>
                  <a:cubicBezTo>
                    <a:pt x="340" y="83"/>
                    <a:pt x="340" y="87"/>
                    <a:pt x="339" y="90"/>
                  </a:cubicBezTo>
                  <a:cubicBezTo>
                    <a:pt x="337" y="104"/>
                    <a:pt x="322" y="108"/>
                    <a:pt x="316" y="109"/>
                  </a:cubicBezTo>
                  <a:cubicBezTo>
                    <a:pt x="304" y="144"/>
                    <a:pt x="304" y="144"/>
                    <a:pt x="304" y="144"/>
                  </a:cubicBezTo>
                  <a:cubicBezTo>
                    <a:pt x="304" y="174"/>
                    <a:pt x="304" y="174"/>
                    <a:pt x="304" y="174"/>
                  </a:cubicBezTo>
                  <a:cubicBezTo>
                    <a:pt x="282" y="171"/>
                    <a:pt x="282" y="171"/>
                    <a:pt x="282" y="171"/>
                  </a:cubicBezTo>
                  <a:cubicBezTo>
                    <a:pt x="260" y="188"/>
                    <a:pt x="260" y="188"/>
                    <a:pt x="260" y="188"/>
                  </a:cubicBezTo>
                  <a:cubicBezTo>
                    <a:pt x="258" y="184"/>
                    <a:pt x="258" y="184"/>
                    <a:pt x="258" y="184"/>
                  </a:cubicBezTo>
                  <a:cubicBezTo>
                    <a:pt x="257" y="184"/>
                    <a:pt x="246" y="167"/>
                    <a:pt x="240" y="154"/>
                  </a:cubicBezTo>
                  <a:cubicBezTo>
                    <a:pt x="239" y="150"/>
                    <a:pt x="235" y="144"/>
                    <a:pt x="231" y="136"/>
                  </a:cubicBezTo>
                  <a:cubicBezTo>
                    <a:pt x="221" y="115"/>
                    <a:pt x="212" y="99"/>
                    <a:pt x="212" y="91"/>
                  </a:cubicBezTo>
                  <a:cubicBezTo>
                    <a:pt x="212" y="85"/>
                    <a:pt x="202" y="77"/>
                    <a:pt x="195" y="73"/>
                  </a:cubicBezTo>
                  <a:cubicBezTo>
                    <a:pt x="170" y="73"/>
                    <a:pt x="170" y="73"/>
                    <a:pt x="170" y="73"/>
                  </a:cubicBezTo>
                  <a:cubicBezTo>
                    <a:pt x="170" y="51"/>
                    <a:pt x="170" y="51"/>
                    <a:pt x="170" y="51"/>
                  </a:cubicBezTo>
                  <a:cubicBezTo>
                    <a:pt x="167" y="45"/>
                    <a:pt x="164" y="38"/>
                    <a:pt x="163" y="36"/>
                  </a:cubicBezTo>
                  <a:cubicBezTo>
                    <a:pt x="160" y="34"/>
                    <a:pt x="154" y="30"/>
                    <a:pt x="142" y="20"/>
                  </a:cubicBezTo>
                  <a:cubicBezTo>
                    <a:pt x="127" y="39"/>
                    <a:pt x="127" y="39"/>
                    <a:pt x="127" y="39"/>
                  </a:cubicBezTo>
                  <a:cubicBezTo>
                    <a:pt x="102" y="1"/>
                    <a:pt x="102" y="1"/>
                    <a:pt x="102" y="1"/>
                  </a:cubicBezTo>
                  <a:cubicBezTo>
                    <a:pt x="101" y="1"/>
                    <a:pt x="100" y="0"/>
                    <a:pt x="99" y="0"/>
                  </a:cubicBezTo>
                  <a:cubicBezTo>
                    <a:pt x="99" y="37"/>
                    <a:pt x="99" y="37"/>
                    <a:pt x="99" y="37"/>
                  </a:cubicBezTo>
                  <a:cubicBezTo>
                    <a:pt x="63" y="37"/>
                    <a:pt x="63" y="37"/>
                    <a:pt x="63" y="37"/>
                  </a:cubicBezTo>
                  <a:cubicBezTo>
                    <a:pt x="63" y="33"/>
                    <a:pt x="63" y="33"/>
                    <a:pt x="63" y="33"/>
                  </a:cubicBezTo>
                  <a:cubicBezTo>
                    <a:pt x="63" y="33"/>
                    <a:pt x="59" y="49"/>
                    <a:pt x="70" y="65"/>
                  </a:cubicBezTo>
                  <a:cubicBezTo>
                    <a:pt x="81" y="80"/>
                    <a:pt x="87" y="84"/>
                    <a:pt x="87" y="88"/>
                  </a:cubicBezTo>
                  <a:cubicBezTo>
                    <a:pt x="87" y="93"/>
                    <a:pt x="94" y="147"/>
                    <a:pt x="78" y="168"/>
                  </a:cubicBezTo>
                  <a:cubicBezTo>
                    <a:pt x="63" y="189"/>
                    <a:pt x="28" y="212"/>
                    <a:pt x="28" y="212"/>
                  </a:cubicBezTo>
                  <a:cubicBezTo>
                    <a:pt x="14" y="242"/>
                    <a:pt x="14" y="242"/>
                    <a:pt x="14" y="242"/>
                  </a:cubicBezTo>
                  <a:cubicBezTo>
                    <a:pt x="13" y="253"/>
                    <a:pt x="13" y="253"/>
                    <a:pt x="13" y="253"/>
                  </a:cubicBezTo>
                  <a:cubicBezTo>
                    <a:pt x="13" y="267"/>
                    <a:pt x="13" y="267"/>
                    <a:pt x="13" y="267"/>
                  </a:cubicBezTo>
                  <a:cubicBezTo>
                    <a:pt x="0" y="281"/>
                    <a:pt x="0" y="281"/>
                    <a:pt x="0" y="281"/>
                  </a:cubicBezTo>
                  <a:cubicBezTo>
                    <a:pt x="31" y="285"/>
                    <a:pt x="31" y="285"/>
                    <a:pt x="31" y="285"/>
                  </a:cubicBezTo>
                  <a:cubicBezTo>
                    <a:pt x="63" y="277"/>
                    <a:pt x="63" y="277"/>
                    <a:pt x="63" y="277"/>
                  </a:cubicBezTo>
                  <a:cubicBezTo>
                    <a:pt x="59" y="289"/>
                    <a:pt x="59" y="289"/>
                    <a:pt x="59" y="289"/>
                  </a:cubicBezTo>
                  <a:cubicBezTo>
                    <a:pt x="63" y="311"/>
                    <a:pt x="63" y="311"/>
                    <a:pt x="63" y="311"/>
                  </a:cubicBezTo>
                  <a:cubicBezTo>
                    <a:pt x="73" y="335"/>
                    <a:pt x="73" y="335"/>
                    <a:pt x="73" y="335"/>
                  </a:cubicBezTo>
                  <a:cubicBezTo>
                    <a:pt x="94" y="341"/>
                    <a:pt x="94" y="341"/>
                    <a:pt x="94" y="341"/>
                  </a:cubicBezTo>
                  <a:cubicBezTo>
                    <a:pt x="103" y="346"/>
                    <a:pt x="103" y="346"/>
                    <a:pt x="103" y="346"/>
                  </a:cubicBezTo>
                  <a:cubicBezTo>
                    <a:pt x="87" y="362"/>
                    <a:pt x="87" y="362"/>
                    <a:pt x="87" y="362"/>
                  </a:cubicBezTo>
                  <a:cubicBezTo>
                    <a:pt x="87" y="362"/>
                    <a:pt x="87" y="370"/>
                    <a:pt x="87" y="378"/>
                  </a:cubicBezTo>
                  <a:cubicBezTo>
                    <a:pt x="87" y="387"/>
                    <a:pt x="77" y="401"/>
                    <a:pt x="77" y="401"/>
                  </a:cubicBezTo>
                  <a:cubicBezTo>
                    <a:pt x="119" y="409"/>
                    <a:pt x="119" y="409"/>
                    <a:pt x="119" y="409"/>
                  </a:cubicBezTo>
                  <a:cubicBezTo>
                    <a:pt x="119" y="409"/>
                    <a:pt x="106" y="427"/>
                    <a:pt x="128" y="437"/>
                  </a:cubicBezTo>
                  <a:cubicBezTo>
                    <a:pt x="151" y="447"/>
                    <a:pt x="169" y="438"/>
                    <a:pt x="180" y="440"/>
                  </a:cubicBezTo>
                  <a:cubicBezTo>
                    <a:pt x="191" y="441"/>
                    <a:pt x="191" y="469"/>
                    <a:pt x="191" y="469"/>
                  </a:cubicBezTo>
                  <a:cubicBezTo>
                    <a:pt x="222" y="469"/>
                    <a:pt x="222" y="469"/>
                    <a:pt x="222" y="469"/>
                  </a:cubicBezTo>
                  <a:cubicBezTo>
                    <a:pt x="225" y="440"/>
                    <a:pt x="225" y="440"/>
                    <a:pt x="225" y="440"/>
                  </a:cubicBezTo>
                  <a:cubicBezTo>
                    <a:pt x="218" y="412"/>
                    <a:pt x="218" y="412"/>
                    <a:pt x="218" y="412"/>
                  </a:cubicBezTo>
                  <a:cubicBezTo>
                    <a:pt x="218" y="412"/>
                    <a:pt x="218" y="396"/>
                    <a:pt x="229" y="396"/>
                  </a:cubicBezTo>
                  <a:cubicBezTo>
                    <a:pt x="240" y="396"/>
                    <a:pt x="262" y="390"/>
                    <a:pt x="262" y="390"/>
                  </a:cubicBezTo>
                  <a:cubicBezTo>
                    <a:pt x="262" y="390"/>
                    <a:pt x="272" y="387"/>
                    <a:pt x="278" y="392"/>
                  </a:cubicBezTo>
                  <a:cubicBezTo>
                    <a:pt x="283" y="398"/>
                    <a:pt x="303" y="402"/>
                    <a:pt x="308" y="398"/>
                  </a:cubicBezTo>
                  <a:cubicBezTo>
                    <a:pt x="314" y="394"/>
                    <a:pt x="318" y="391"/>
                    <a:pt x="329" y="391"/>
                  </a:cubicBezTo>
                  <a:cubicBezTo>
                    <a:pt x="340" y="391"/>
                    <a:pt x="357" y="391"/>
                    <a:pt x="360" y="390"/>
                  </a:cubicBezTo>
                  <a:cubicBezTo>
                    <a:pt x="363" y="388"/>
                    <a:pt x="374" y="388"/>
                    <a:pt x="378" y="385"/>
                  </a:cubicBezTo>
                  <a:cubicBezTo>
                    <a:pt x="382" y="383"/>
                    <a:pt x="378" y="369"/>
                    <a:pt x="407" y="363"/>
                  </a:cubicBezTo>
                  <a:cubicBezTo>
                    <a:pt x="426" y="359"/>
                    <a:pt x="429" y="362"/>
                    <a:pt x="434" y="367"/>
                  </a:cubicBezTo>
                  <a:lnTo>
                    <a:pt x="444" y="3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69" name="Freeform 17">
              <a:extLst>
                <a:ext uri="{FF2B5EF4-FFF2-40B4-BE49-F238E27FC236}">
                  <a16:creationId xmlns:a16="http://schemas.microsoft.com/office/drawing/2014/main" id="{2C02D664-4662-4FAD-A94C-D6CDA13C9282}"/>
                </a:ext>
              </a:extLst>
            </p:cNvPr>
            <p:cNvSpPr>
              <a:spLocks/>
            </p:cNvSpPr>
            <p:nvPr/>
          </p:nvSpPr>
          <p:spPr bwMode="auto">
            <a:xfrm>
              <a:off x="7305676" y="2224087"/>
              <a:ext cx="2168525" cy="2259012"/>
            </a:xfrm>
            <a:custGeom>
              <a:avLst/>
              <a:gdLst>
                <a:gd name="T0" fmla="*/ 793 w 873"/>
                <a:gd name="T1" fmla="*/ 106 h 909"/>
                <a:gd name="T2" fmla="*/ 745 w 873"/>
                <a:gd name="T3" fmla="*/ 96 h 909"/>
                <a:gd name="T4" fmla="*/ 703 w 873"/>
                <a:gd name="T5" fmla="*/ 70 h 909"/>
                <a:gd name="T6" fmla="*/ 668 w 873"/>
                <a:gd name="T7" fmla="*/ 55 h 909"/>
                <a:gd name="T8" fmla="*/ 546 w 873"/>
                <a:gd name="T9" fmla="*/ 26 h 909"/>
                <a:gd name="T10" fmla="*/ 502 w 873"/>
                <a:gd name="T11" fmla="*/ 28 h 909"/>
                <a:gd name="T12" fmla="*/ 479 w 873"/>
                <a:gd name="T13" fmla="*/ 72 h 909"/>
                <a:gd name="T14" fmla="*/ 538 w 873"/>
                <a:gd name="T15" fmla="*/ 112 h 909"/>
                <a:gd name="T16" fmla="*/ 574 w 873"/>
                <a:gd name="T17" fmla="*/ 154 h 909"/>
                <a:gd name="T18" fmla="*/ 630 w 873"/>
                <a:gd name="T19" fmla="*/ 231 h 909"/>
                <a:gd name="T20" fmla="*/ 667 w 873"/>
                <a:gd name="T21" fmla="*/ 297 h 909"/>
                <a:gd name="T22" fmla="*/ 623 w 873"/>
                <a:gd name="T23" fmla="*/ 226 h 909"/>
                <a:gd name="T24" fmla="*/ 572 w 873"/>
                <a:gd name="T25" fmla="*/ 162 h 909"/>
                <a:gd name="T26" fmla="*/ 539 w 873"/>
                <a:gd name="T27" fmla="*/ 209 h 909"/>
                <a:gd name="T28" fmla="*/ 375 w 873"/>
                <a:gd name="T29" fmla="*/ 256 h 909"/>
                <a:gd name="T30" fmla="*/ 341 w 873"/>
                <a:gd name="T31" fmla="*/ 310 h 909"/>
                <a:gd name="T32" fmla="*/ 311 w 873"/>
                <a:gd name="T33" fmla="*/ 246 h 909"/>
                <a:gd name="T34" fmla="*/ 231 w 873"/>
                <a:gd name="T35" fmla="*/ 289 h 909"/>
                <a:gd name="T36" fmla="*/ 174 w 873"/>
                <a:gd name="T37" fmla="*/ 280 h 909"/>
                <a:gd name="T38" fmla="*/ 159 w 873"/>
                <a:gd name="T39" fmla="*/ 358 h 909"/>
                <a:gd name="T40" fmla="*/ 182 w 873"/>
                <a:gd name="T41" fmla="*/ 437 h 909"/>
                <a:gd name="T42" fmla="*/ 158 w 873"/>
                <a:gd name="T43" fmla="*/ 516 h 909"/>
                <a:gd name="T44" fmla="*/ 150 w 873"/>
                <a:gd name="T45" fmla="*/ 589 h 909"/>
                <a:gd name="T46" fmla="*/ 146 w 873"/>
                <a:gd name="T47" fmla="*/ 661 h 909"/>
                <a:gd name="T48" fmla="*/ 24 w 873"/>
                <a:gd name="T49" fmla="*/ 726 h 909"/>
                <a:gd name="T50" fmla="*/ 29 w 873"/>
                <a:gd name="T51" fmla="*/ 790 h 909"/>
                <a:gd name="T52" fmla="*/ 101 w 873"/>
                <a:gd name="T53" fmla="*/ 860 h 909"/>
                <a:gd name="T54" fmla="*/ 180 w 873"/>
                <a:gd name="T55" fmla="*/ 880 h 909"/>
                <a:gd name="T56" fmla="*/ 249 w 873"/>
                <a:gd name="T57" fmla="*/ 884 h 909"/>
                <a:gd name="T58" fmla="*/ 274 w 873"/>
                <a:gd name="T59" fmla="*/ 862 h 909"/>
                <a:gd name="T60" fmla="*/ 212 w 873"/>
                <a:gd name="T61" fmla="*/ 822 h 909"/>
                <a:gd name="T62" fmla="*/ 251 w 873"/>
                <a:gd name="T63" fmla="*/ 787 h 909"/>
                <a:gd name="T64" fmla="*/ 261 w 873"/>
                <a:gd name="T65" fmla="*/ 746 h 909"/>
                <a:gd name="T66" fmla="*/ 286 w 873"/>
                <a:gd name="T67" fmla="*/ 731 h 909"/>
                <a:gd name="T68" fmla="*/ 274 w 873"/>
                <a:gd name="T69" fmla="*/ 725 h 909"/>
                <a:gd name="T70" fmla="*/ 286 w 873"/>
                <a:gd name="T71" fmla="*/ 703 h 909"/>
                <a:gd name="T72" fmla="*/ 232 w 873"/>
                <a:gd name="T73" fmla="*/ 704 h 909"/>
                <a:gd name="T74" fmla="*/ 204 w 873"/>
                <a:gd name="T75" fmla="*/ 675 h 909"/>
                <a:gd name="T76" fmla="*/ 250 w 873"/>
                <a:gd name="T77" fmla="*/ 644 h 909"/>
                <a:gd name="T78" fmla="*/ 228 w 873"/>
                <a:gd name="T79" fmla="*/ 611 h 909"/>
                <a:gd name="T80" fmla="*/ 324 w 873"/>
                <a:gd name="T81" fmla="*/ 513 h 909"/>
                <a:gd name="T82" fmla="*/ 324 w 873"/>
                <a:gd name="T83" fmla="*/ 481 h 909"/>
                <a:gd name="T84" fmla="*/ 280 w 873"/>
                <a:gd name="T85" fmla="*/ 469 h 909"/>
                <a:gd name="T86" fmla="*/ 284 w 873"/>
                <a:gd name="T87" fmla="*/ 434 h 909"/>
                <a:gd name="T88" fmla="*/ 237 w 873"/>
                <a:gd name="T89" fmla="*/ 434 h 909"/>
                <a:gd name="T90" fmla="*/ 208 w 873"/>
                <a:gd name="T91" fmla="*/ 408 h 909"/>
                <a:gd name="T92" fmla="*/ 230 w 873"/>
                <a:gd name="T93" fmla="*/ 387 h 909"/>
                <a:gd name="T94" fmla="*/ 269 w 873"/>
                <a:gd name="T95" fmla="*/ 334 h 909"/>
                <a:gd name="T96" fmla="*/ 306 w 873"/>
                <a:gd name="T97" fmla="*/ 345 h 909"/>
                <a:gd name="T98" fmla="*/ 310 w 873"/>
                <a:gd name="T99" fmla="*/ 373 h 909"/>
                <a:gd name="T100" fmla="*/ 329 w 873"/>
                <a:gd name="T101" fmla="*/ 396 h 909"/>
                <a:gd name="T102" fmla="*/ 338 w 873"/>
                <a:gd name="T103" fmla="*/ 436 h 909"/>
                <a:gd name="T104" fmla="*/ 316 w 873"/>
                <a:gd name="T105" fmla="*/ 383 h 909"/>
                <a:gd name="T106" fmla="*/ 291 w 873"/>
                <a:gd name="T107" fmla="*/ 431 h 909"/>
                <a:gd name="T108" fmla="*/ 286 w 873"/>
                <a:gd name="T109" fmla="*/ 463 h 909"/>
                <a:gd name="T110" fmla="*/ 396 w 873"/>
                <a:gd name="T111" fmla="*/ 418 h 909"/>
                <a:gd name="T112" fmla="*/ 462 w 873"/>
                <a:gd name="T113" fmla="*/ 319 h 909"/>
                <a:gd name="T114" fmla="*/ 489 w 873"/>
                <a:gd name="T115" fmla="*/ 418 h 909"/>
                <a:gd name="T116" fmla="*/ 626 w 873"/>
                <a:gd name="T117" fmla="*/ 343 h 909"/>
                <a:gd name="T118" fmla="*/ 771 w 873"/>
                <a:gd name="T119" fmla="*/ 229 h 909"/>
                <a:gd name="T120" fmla="*/ 835 w 873"/>
                <a:gd name="T121" fmla="*/ 151 h 909"/>
                <a:gd name="T122" fmla="*/ 873 w 873"/>
                <a:gd name="T123" fmla="*/ 110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3" h="909">
                  <a:moveTo>
                    <a:pt x="830" y="90"/>
                  </a:moveTo>
                  <a:cubicBezTo>
                    <a:pt x="817" y="100"/>
                    <a:pt x="817" y="100"/>
                    <a:pt x="817" y="100"/>
                  </a:cubicBezTo>
                  <a:cubicBezTo>
                    <a:pt x="803" y="90"/>
                    <a:pt x="803" y="90"/>
                    <a:pt x="803" y="90"/>
                  </a:cubicBezTo>
                  <a:cubicBezTo>
                    <a:pt x="801" y="91"/>
                    <a:pt x="795" y="95"/>
                    <a:pt x="793" y="106"/>
                  </a:cubicBezTo>
                  <a:cubicBezTo>
                    <a:pt x="790" y="124"/>
                    <a:pt x="771" y="128"/>
                    <a:pt x="761" y="128"/>
                  </a:cubicBezTo>
                  <a:cubicBezTo>
                    <a:pt x="758" y="128"/>
                    <a:pt x="758" y="128"/>
                    <a:pt x="758" y="128"/>
                  </a:cubicBezTo>
                  <a:cubicBezTo>
                    <a:pt x="749" y="90"/>
                    <a:pt x="749" y="90"/>
                    <a:pt x="749" y="90"/>
                  </a:cubicBezTo>
                  <a:cubicBezTo>
                    <a:pt x="748" y="92"/>
                    <a:pt x="746" y="94"/>
                    <a:pt x="745" y="96"/>
                  </a:cubicBezTo>
                  <a:cubicBezTo>
                    <a:pt x="742" y="98"/>
                    <a:pt x="738" y="101"/>
                    <a:pt x="731" y="99"/>
                  </a:cubicBezTo>
                  <a:cubicBezTo>
                    <a:pt x="708" y="94"/>
                    <a:pt x="704" y="81"/>
                    <a:pt x="704" y="81"/>
                  </a:cubicBezTo>
                  <a:cubicBezTo>
                    <a:pt x="703" y="80"/>
                    <a:pt x="703" y="80"/>
                    <a:pt x="703" y="80"/>
                  </a:cubicBezTo>
                  <a:cubicBezTo>
                    <a:pt x="703" y="70"/>
                    <a:pt x="703" y="70"/>
                    <a:pt x="703" y="70"/>
                  </a:cubicBezTo>
                  <a:cubicBezTo>
                    <a:pt x="688" y="70"/>
                    <a:pt x="688" y="70"/>
                    <a:pt x="688" y="70"/>
                  </a:cubicBezTo>
                  <a:cubicBezTo>
                    <a:pt x="687" y="67"/>
                    <a:pt x="687" y="67"/>
                    <a:pt x="687" y="67"/>
                  </a:cubicBezTo>
                  <a:cubicBezTo>
                    <a:pt x="687" y="67"/>
                    <a:pt x="684" y="58"/>
                    <a:pt x="676" y="53"/>
                  </a:cubicBezTo>
                  <a:cubicBezTo>
                    <a:pt x="673" y="52"/>
                    <a:pt x="672" y="52"/>
                    <a:pt x="668" y="55"/>
                  </a:cubicBezTo>
                  <a:cubicBezTo>
                    <a:pt x="664" y="58"/>
                    <a:pt x="658" y="62"/>
                    <a:pt x="649" y="61"/>
                  </a:cubicBezTo>
                  <a:cubicBezTo>
                    <a:pt x="636" y="59"/>
                    <a:pt x="620" y="44"/>
                    <a:pt x="615" y="39"/>
                  </a:cubicBezTo>
                  <a:cubicBezTo>
                    <a:pt x="571" y="49"/>
                    <a:pt x="571" y="49"/>
                    <a:pt x="571" y="49"/>
                  </a:cubicBezTo>
                  <a:cubicBezTo>
                    <a:pt x="546" y="26"/>
                    <a:pt x="546" y="26"/>
                    <a:pt x="546" y="26"/>
                  </a:cubicBezTo>
                  <a:cubicBezTo>
                    <a:pt x="536" y="0"/>
                    <a:pt x="536" y="0"/>
                    <a:pt x="536" y="0"/>
                  </a:cubicBezTo>
                  <a:cubicBezTo>
                    <a:pt x="508" y="0"/>
                    <a:pt x="508" y="0"/>
                    <a:pt x="508" y="0"/>
                  </a:cubicBezTo>
                  <a:cubicBezTo>
                    <a:pt x="505" y="15"/>
                    <a:pt x="505" y="15"/>
                    <a:pt x="505" y="15"/>
                  </a:cubicBezTo>
                  <a:cubicBezTo>
                    <a:pt x="502" y="28"/>
                    <a:pt x="502" y="28"/>
                    <a:pt x="502" y="28"/>
                  </a:cubicBezTo>
                  <a:cubicBezTo>
                    <a:pt x="458" y="28"/>
                    <a:pt x="458" y="28"/>
                    <a:pt x="458" y="28"/>
                  </a:cubicBezTo>
                  <a:cubicBezTo>
                    <a:pt x="457" y="41"/>
                    <a:pt x="457" y="41"/>
                    <a:pt x="457" y="41"/>
                  </a:cubicBezTo>
                  <a:cubicBezTo>
                    <a:pt x="479" y="57"/>
                    <a:pt x="479" y="57"/>
                    <a:pt x="479" y="57"/>
                  </a:cubicBezTo>
                  <a:cubicBezTo>
                    <a:pt x="479" y="72"/>
                    <a:pt x="479" y="72"/>
                    <a:pt x="479" y="72"/>
                  </a:cubicBezTo>
                  <a:cubicBezTo>
                    <a:pt x="486" y="97"/>
                    <a:pt x="486" y="97"/>
                    <a:pt x="486" y="97"/>
                  </a:cubicBezTo>
                  <a:cubicBezTo>
                    <a:pt x="506" y="109"/>
                    <a:pt x="506" y="109"/>
                    <a:pt x="506" y="109"/>
                  </a:cubicBezTo>
                  <a:cubicBezTo>
                    <a:pt x="531" y="109"/>
                    <a:pt x="531" y="109"/>
                    <a:pt x="531" y="109"/>
                  </a:cubicBezTo>
                  <a:cubicBezTo>
                    <a:pt x="534" y="109"/>
                    <a:pt x="536" y="110"/>
                    <a:pt x="538" y="112"/>
                  </a:cubicBezTo>
                  <a:cubicBezTo>
                    <a:pt x="546" y="121"/>
                    <a:pt x="545" y="148"/>
                    <a:pt x="544" y="156"/>
                  </a:cubicBezTo>
                  <a:cubicBezTo>
                    <a:pt x="551" y="163"/>
                    <a:pt x="551" y="163"/>
                    <a:pt x="551" y="163"/>
                  </a:cubicBezTo>
                  <a:cubicBezTo>
                    <a:pt x="572" y="153"/>
                    <a:pt x="572" y="153"/>
                    <a:pt x="572" y="153"/>
                  </a:cubicBezTo>
                  <a:cubicBezTo>
                    <a:pt x="574" y="154"/>
                    <a:pt x="574" y="154"/>
                    <a:pt x="574" y="154"/>
                  </a:cubicBezTo>
                  <a:cubicBezTo>
                    <a:pt x="583" y="159"/>
                    <a:pt x="603" y="173"/>
                    <a:pt x="605" y="181"/>
                  </a:cubicBezTo>
                  <a:cubicBezTo>
                    <a:pt x="606" y="183"/>
                    <a:pt x="612" y="187"/>
                    <a:pt x="615" y="191"/>
                  </a:cubicBezTo>
                  <a:cubicBezTo>
                    <a:pt x="625" y="199"/>
                    <a:pt x="635" y="207"/>
                    <a:pt x="635" y="217"/>
                  </a:cubicBezTo>
                  <a:cubicBezTo>
                    <a:pt x="635" y="223"/>
                    <a:pt x="632" y="227"/>
                    <a:pt x="630" y="231"/>
                  </a:cubicBezTo>
                  <a:cubicBezTo>
                    <a:pt x="626" y="236"/>
                    <a:pt x="625" y="238"/>
                    <a:pt x="634" y="246"/>
                  </a:cubicBezTo>
                  <a:cubicBezTo>
                    <a:pt x="651" y="260"/>
                    <a:pt x="664" y="263"/>
                    <a:pt x="664" y="263"/>
                  </a:cubicBezTo>
                  <a:cubicBezTo>
                    <a:pt x="667" y="264"/>
                    <a:pt x="667" y="264"/>
                    <a:pt x="667" y="264"/>
                  </a:cubicBezTo>
                  <a:cubicBezTo>
                    <a:pt x="667" y="297"/>
                    <a:pt x="667" y="297"/>
                    <a:pt x="667" y="297"/>
                  </a:cubicBezTo>
                  <a:cubicBezTo>
                    <a:pt x="659" y="297"/>
                    <a:pt x="659" y="297"/>
                    <a:pt x="659" y="297"/>
                  </a:cubicBezTo>
                  <a:cubicBezTo>
                    <a:pt x="659" y="270"/>
                    <a:pt x="659" y="270"/>
                    <a:pt x="659" y="270"/>
                  </a:cubicBezTo>
                  <a:cubicBezTo>
                    <a:pt x="654" y="268"/>
                    <a:pt x="643" y="263"/>
                    <a:pt x="629" y="252"/>
                  </a:cubicBezTo>
                  <a:cubicBezTo>
                    <a:pt x="615" y="241"/>
                    <a:pt x="618" y="233"/>
                    <a:pt x="623" y="226"/>
                  </a:cubicBezTo>
                  <a:cubicBezTo>
                    <a:pt x="625" y="223"/>
                    <a:pt x="627" y="221"/>
                    <a:pt x="627" y="217"/>
                  </a:cubicBezTo>
                  <a:cubicBezTo>
                    <a:pt x="627" y="211"/>
                    <a:pt x="617" y="203"/>
                    <a:pt x="610" y="197"/>
                  </a:cubicBezTo>
                  <a:cubicBezTo>
                    <a:pt x="603" y="191"/>
                    <a:pt x="599" y="187"/>
                    <a:pt x="598" y="183"/>
                  </a:cubicBezTo>
                  <a:cubicBezTo>
                    <a:pt x="597" y="180"/>
                    <a:pt x="585" y="170"/>
                    <a:pt x="572" y="162"/>
                  </a:cubicBezTo>
                  <a:cubicBezTo>
                    <a:pt x="556" y="169"/>
                    <a:pt x="556" y="169"/>
                    <a:pt x="556" y="169"/>
                  </a:cubicBezTo>
                  <a:cubicBezTo>
                    <a:pt x="562" y="176"/>
                    <a:pt x="562" y="176"/>
                    <a:pt x="562" y="176"/>
                  </a:cubicBezTo>
                  <a:cubicBezTo>
                    <a:pt x="541" y="208"/>
                    <a:pt x="541" y="208"/>
                    <a:pt x="541" y="208"/>
                  </a:cubicBezTo>
                  <a:cubicBezTo>
                    <a:pt x="539" y="209"/>
                    <a:pt x="539" y="209"/>
                    <a:pt x="539" y="209"/>
                  </a:cubicBezTo>
                  <a:cubicBezTo>
                    <a:pt x="494" y="222"/>
                    <a:pt x="413" y="285"/>
                    <a:pt x="412" y="285"/>
                  </a:cubicBezTo>
                  <a:cubicBezTo>
                    <a:pt x="408" y="288"/>
                    <a:pt x="408" y="288"/>
                    <a:pt x="408" y="288"/>
                  </a:cubicBezTo>
                  <a:cubicBezTo>
                    <a:pt x="406" y="284"/>
                    <a:pt x="406" y="284"/>
                    <a:pt x="406" y="284"/>
                  </a:cubicBezTo>
                  <a:cubicBezTo>
                    <a:pt x="406" y="283"/>
                    <a:pt x="394" y="256"/>
                    <a:pt x="375" y="256"/>
                  </a:cubicBezTo>
                  <a:cubicBezTo>
                    <a:pt x="372" y="256"/>
                    <a:pt x="372" y="257"/>
                    <a:pt x="371" y="257"/>
                  </a:cubicBezTo>
                  <a:cubicBezTo>
                    <a:pt x="369" y="261"/>
                    <a:pt x="373" y="273"/>
                    <a:pt x="375" y="283"/>
                  </a:cubicBezTo>
                  <a:cubicBezTo>
                    <a:pt x="379" y="296"/>
                    <a:pt x="383" y="308"/>
                    <a:pt x="378" y="314"/>
                  </a:cubicBezTo>
                  <a:cubicBezTo>
                    <a:pt x="366" y="328"/>
                    <a:pt x="342" y="310"/>
                    <a:pt x="341" y="310"/>
                  </a:cubicBezTo>
                  <a:cubicBezTo>
                    <a:pt x="318" y="294"/>
                    <a:pt x="318" y="294"/>
                    <a:pt x="318" y="294"/>
                  </a:cubicBezTo>
                  <a:cubicBezTo>
                    <a:pt x="329" y="285"/>
                    <a:pt x="329" y="285"/>
                    <a:pt x="329" y="285"/>
                  </a:cubicBezTo>
                  <a:cubicBezTo>
                    <a:pt x="323" y="267"/>
                    <a:pt x="323" y="267"/>
                    <a:pt x="323" y="267"/>
                  </a:cubicBezTo>
                  <a:cubicBezTo>
                    <a:pt x="311" y="246"/>
                    <a:pt x="311" y="246"/>
                    <a:pt x="311" y="246"/>
                  </a:cubicBezTo>
                  <a:cubicBezTo>
                    <a:pt x="278" y="254"/>
                    <a:pt x="278" y="254"/>
                    <a:pt x="278" y="254"/>
                  </a:cubicBezTo>
                  <a:cubicBezTo>
                    <a:pt x="275" y="265"/>
                    <a:pt x="270" y="282"/>
                    <a:pt x="263" y="284"/>
                  </a:cubicBezTo>
                  <a:cubicBezTo>
                    <a:pt x="261" y="285"/>
                    <a:pt x="259" y="285"/>
                    <a:pt x="257" y="283"/>
                  </a:cubicBezTo>
                  <a:cubicBezTo>
                    <a:pt x="254" y="281"/>
                    <a:pt x="241" y="285"/>
                    <a:pt x="231" y="289"/>
                  </a:cubicBezTo>
                  <a:cubicBezTo>
                    <a:pt x="231" y="290"/>
                    <a:pt x="231" y="290"/>
                    <a:pt x="231" y="290"/>
                  </a:cubicBezTo>
                  <a:cubicBezTo>
                    <a:pt x="187" y="306"/>
                    <a:pt x="187" y="306"/>
                    <a:pt x="187" y="306"/>
                  </a:cubicBezTo>
                  <a:cubicBezTo>
                    <a:pt x="185" y="302"/>
                    <a:pt x="185" y="302"/>
                    <a:pt x="185" y="302"/>
                  </a:cubicBezTo>
                  <a:cubicBezTo>
                    <a:pt x="185" y="302"/>
                    <a:pt x="179" y="288"/>
                    <a:pt x="174" y="280"/>
                  </a:cubicBezTo>
                  <a:cubicBezTo>
                    <a:pt x="168" y="284"/>
                    <a:pt x="155" y="304"/>
                    <a:pt x="145" y="322"/>
                  </a:cubicBezTo>
                  <a:cubicBezTo>
                    <a:pt x="153" y="360"/>
                    <a:pt x="153" y="360"/>
                    <a:pt x="153" y="360"/>
                  </a:cubicBezTo>
                  <a:cubicBezTo>
                    <a:pt x="158" y="358"/>
                    <a:pt x="158" y="358"/>
                    <a:pt x="158" y="358"/>
                  </a:cubicBezTo>
                  <a:cubicBezTo>
                    <a:pt x="159" y="358"/>
                    <a:pt x="159" y="358"/>
                    <a:pt x="159" y="358"/>
                  </a:cubicBezTo>
                  <a:cubicBezTo>
                    <a:pt x="160" y="358"/>
                    <a:pt x="162" y="358"/>
                    <a:pt x="164" y="361"/>
                  </a:cubicBezTo>
                  <a:cubicBezTo>
                    <a:pt x="169" y="366"/>
                    <a:pt x="171" y="378"/>
                    <a:pt x="170" y="398"/>
                  </a:cubicBezTo>
                  <a:cubicBezTo>
                    <a:pt x="170" y="404"/>
                    <a:pt x="170" y="408"/>
                    <a:pt x="169" y="412"/>
                  </a:cubicBezTo>
                  <a:cubicBezTo>
                    <a:pt x="175" y="417"/>
                    <a:pt x="183" y="427"/>
                    <a:pt x="182" y="437"/>
                  </a:cubicBezTo>
                  <a:cubicBezTo>
                    <a:pt x="180" y="451"/>
                    <a:pt x="172" y="458"/>
                    <a:pt x="168" y="462"/>
                  </a:cubicBezTo>
                  <a:cubicBezTo>
                    <a:pt x="167" y="462"/>
                    <a:pt x="166" y="463"/>
                    <a:pt x="166" y="463"/>
                  </a:cubicBezTo>
                  <a:cubicBezTo>
                    <a:pt x="162" y="467"/>
                    <a:pt x="149" y="476"/>
                    <a:pt x="144" y="479"/>
                  </a:cubicBezTo>
                  <a:cubicBezTo>
                    <a:pt x="145" y="485"/>
                    <a:pt x="147" y="503"/>
                    <a:pt x="158" y="516"/>
                  </a:cubicBezTo>
                  <a:cubicBezTo>
                    <a:pt x="170" y="529"/>
                    <a:pt x="168" y="536"/>
                    <a:pt x="163" y="545"/>
                  </a:cubicBezTo>
                  <a:cubicBezTo>
                    <a:pt x="161" y="547"/>
                    <a:pt x="160" y="550"/>
                    <a:pt x="159" y="553"/>
                  </a:cubicBezTo>
                  <a:cubicBezTo>
                    <a:pt x="158" y="558"/>
                    <a:pt x="156" y="563"/>
                    <a:pt x="155" y="568"/>
                  </a:cubicBezTo>
                  <a:cubicBezTo>
                    <a:pt x="154" y="576"/>
                    <a:pt x="152" y="583"/>
                    <a:pt x="150" y="589"/>
                  </a:cubicBezTo>
                  <a:cubicBezTo>
                    <a:pt x="147" y="594"/>
                    <a:pt x="155" y="606"/>
                    <a:pt x="158" y="612"/>
                  </a:cubicBezTo>
                  <a:cubicBezTo>
                    <a:pt x="160" y="613"/>
                    <a:pt x="160" y="613"/>
                    <a:pt x="160" y="613"/>
                  </a:cubicBezTo>
                  <a:cubicBezTo>
                    <a:pt x="159" y="615"/>
                    <a:pt x="159" y="615"/>
                    <a:pt x="159" y="615"/>
                  </a:cubicBezTo>
                  <a:cubicBezTo>
                    <a:pt x="159" y="616"/>
                    <a:pt x="153" y="646"/>
                    <a:pt x="146" y="661"/>
                  </a:cubicBezTo>
                  <a:cubicBezTo>
                    <a:pt x="138" y="677"/>
                    <a:pt x="120" y="683"/>
                    <a:pt x="103" y="688"/>
                  </a:cubicBezTo>
                  <a:cubicBezTo>
                    <a:pt x="96" y="690"/>
                    <a:pt x="96" y="690"/>
                    <a:pt x="96" y="690"/>
                  </a:cubicBezTo>
                  <a:cubicBezTo>
                    <a:pt x="81" y="695"/>
                    <a:pt x="78" y="697"/>
                    <a:pt x="78" y="700"/>
                  </a:cubicBezTo>
                  <a:cubicBezTo>
                    <a:pt x="79" y="707"/>
                    <a:pt x="73" y="716"/>
                    <a:pt x="24" y="726"/>
                  </a:cubicBezTo>
                  <a:cubicBezTo>
                    <a:pt x="11" y="729"/>
                    <a:pt x="5" y="731"/>
                    <a:pt x="0" y="732"/>
                  </a:cubicBezTo>
                  <a:cubicBezTo>
                    <a:pt x="0" y="732"/>
                    <a:pt x="0" y="732"/>
                    <a:pt x="0" y="732"/>
                  </a:cubicBezTo>
                  <a:cubicBezTo>
                    <a:pt x="18" y="768"/>
                    <a:pt x="18" y="768"/>
                    <a:pt x="18" y="768"/>
                  </a:cubicBezTo>
                  <a:cubicBezTo>
                    <a:pt x="29" y="790"/>
                    <a:pt x="29" y="790"/>
                    <a:pt x="29" y="790"/>
                  </a:cubicBezTo>
                  <a:cubicBezTo>
                    <a:pt x="38" y="818"/>
                    <a:pt x="38" y="818"/>
                    <a:pt x="38" y="818"/>
                  </a:cubicBezTo>
                  <a:cubicBezTo>
                    <a:pt x="46" y="828"/>
                    <a:pt x="56" y="840"/>
                    <a:pt x="59" y="842"/>
                  </a:cubicBezTo>
                  <a:cubicBezTo>
                    <a:pt x="62" y="842"/>
                    <a:pt x="63" y="844"/>
                    <a:pt x="66" y="846"/>
                  </a:cubicBezTo>
                  <a:cubicBezTo>
                    <a:pt x="72" y="852"/>
                    <a:pt x="82" y="863"/>
                    <a:pt x="101" y="860"/>
                  </a:cubicBezTo>
                  <a:cubicBezTo>
                    <a:pt x="128" y="856"/>
                    <a:pt x="150" y="849"/>
                    <a:pt x="150" y="849"/>
                  </a:cubicBezTo>
                  <a:cubicBezTo>
                    <a:pt x="153" y="848"/>
                    <a:pt x="153" y="848"/>
                    <a:pt x="153" y="848"/>
                  </a:cubicBezTo>
                  <a:cubicBezTo>
                    <a:pt x="166" y="862"/>
                    <a:pt x="166" y="862"/>
                    <a:pt x="166" y="862"/>
                  </a:cubicBezTo>
                  <a:cubicBezTo>
                    <a:pt x="170" y="870"/>
                    <a:pt x="177" y="879"/>
                    <a:pt x="180" y="880"/>
                  </a:cubicBezTo>
                  <a:cubicBezTo>
                    <a:pt x="181" y="881"/>
                    <a:pt x="183" y="881"/>
                    <a:pt x="185" y="882"/>
                  </a:cubicBezTo>
                  <a:cubicBezTo>
                    <a:pt x="191" y="884"/>
                    <a:pt x="199" y="887"/>
                    <a:pt x="205" y="893"/>
                  </a:cubicBezTo>
                  <a:cubicBezTo>
                    <a:pt x="209" y="897"/>
                    <a:pt x="229" y="905"/>
                    <a:pt x="242" y="909"/>
                  </a:cubicBezTo>
                  <a:cubicBezTo>
                    <a:pt x="244" y="905"/>
                    <a:pt x="247" y="895"/>
                    <a:pt x="249" y="884"/>
                  </a:cubicBezTo>
                  <a:cubicBezTo>
                    <a:pt x="249" y="883"/>
                    <a:pt x="250" y="877"/>
                    <a:pt x="254" y="875"/>
                  </a:cubicBezTo>
                  <a:cubicBezTo>
                    <a:pt x="258" y="873"/>
                    <a:pt x="263" y="875"/>
                    <a:pt x="267" y="878"/>
                  </a:cubicBezTo>
                  <a:cubicBezTo>
                    <a:pt x="270" y="880"/>
                    <a:pt x="273" y="881"/>
                    <a:pt x="276" y="881"/>
                  </a:cubicBezTo>
                  <a:cubicBezTo>
                    <a:pt x="278" y="879"/>
                    <a:pt x="275" y="867"/>
                    <a:pt x="274" y="862"/>
                  </a:cubicBezTo>
                  <a:cubicBezTo>
                    <a:pt x="273" y="857"/>
                    <a:pt x="272" y="854"/>
                    <a:pt x="272" y="851"/>
                  </a:cubicBezTo>
                  <a:cubicBezTo>
                    <a:pt x="271" y="849"/>
                    <a:pt x="262" y="846"/>
                    <a:pt x="252" y="846"/>
                  </a:cubicBezTo>
                  <a:cubicBezTo>
                    <a:pt x="251" y="846"/>
                    <a:pt x="251" y="846"/>
                    <a:pt x="251" y="846"/>
                  </a:cubicBezTo>
                  <a:cubicBezTo>
                    <a:pt x="250" y="845"/>
                    <a:pt x="223" y="836"/>
                    <a:pt x="212" y="822"/>
                  </a:cubicBezTo>
                  <a:cubicBezTo>
                    <a:pt x="208" y="817"/>
                    <a:pt x="208" y="813"/>
                    <a:pt x="209" y="811"/>
                  </a:cubicBezTo>
                  <a:cubicBezTo>
                    <a:pt x="212" y="804"/>
                    <a:pt x="225" y="803"/>
                    <a:pt x="232" y="803"/>
                  </a:cubicBezTo>
                  <a:cubicBezTo>
                    <a:pt x="234" y="798"/>
                    <a:pt x="239" y="789"/>
                    <a:pt x="249" y="788"/>
                  </a:cubicBezTo>
                  <a:cubicBezTo>
                    <a:pt x="250" y="787"/>
                    <a:pt x="251" y="787"/>
                    <a:pt x="251" y="787"/>
                  </a:cubicBezTo>
                  <a:cubicBezTo>
                    <a:pt x="252" y="785"/>
                    <a:pt x="250" y="778"/>
                    <a:pt x="248" y="774"/>
                  </a:cubicBezTo>
                  <a:cubicBezTo>
                    <a:pt x="247" y="771"/>
                    <a:pt x="246" y="768"/>
                    <a:pt x="246" y="766"/>
                  </a:cubicBezTo>
                  <a:cubicBezTo>
                    <a:pt x="246" y="759"/>
                    <a:pt x="256" y="750"/>
                    <a:pt x="259" y="748"/>
                  </a:cubicBezTo>
                  <a:cubicBezTo>
                    <a:pt x="261" y="746"/>
                    <a:pt x="261" y="746"/>
                    <a:pt x="261" y="746"/>
                  </a:cubicBezTo>
                  <a:cubicBezTo>
                    <a:pt x="282" y="760"/>
                    <a:pt x="282" y="760"/>
                    <a:pt x="282" y="760"/>
                  </a:cubicBezTo>
                  <a:cubicBezTo>
                    <a:pt x="286" y="757"/>
                    <a:pt x="286" y="757"/>
                    <a:pt x="286" y="757"/>
                  </a:cubicBezTo>
                  <a:cubicBezTo>
                    <a:pt x="290" y="753"/>
                    <a:pt x="289" y="747"/>
                    <a:pt x="287" y="735"/>
                  </a:cubicBezTo>
                  <a:cubicBezTo>
                    <a:pt x="286" y="731"/>
                    <a:pt x="286" y="731"/>
                    <a:pt x="286" y="731"/>
                  </a:cubicBezTo>
                  <a:cubicBezTo>
                    <a:pt x="286" y="727"/>
                    <a:pt x="284" y="726"/>
                    <a:pt x="284" y="726"/>
                  </a:cubicBezTo>
                  <a:cubicBezTo>
                    <a:pt x="284" y="725"/>
                    <a:pt x="282" y="726"/>
                    <a:pt x="281" y="726"/>
                  </a:cubicBezTo>
                  <a:cubicBezTo>
                    <a:pt x="280" y="727"/>
                    <a:pt x="278" y="727"/>
                    <a:pt x="276" y="726"/>
                  </a:cubicBezTo>
                  <a:cubicBezTo>
                    <a:pt x="274" y="725"/>
                    <a:pt x="274" y="725"/>
                    <a:pt x="274" y="725"/>
                  </a:cubicBezTo>
                  <a:cubicBezTo>
                    <a:pt x="274" y="722"/>
                    <a:pt x="274" y="722"/>
                    <a:pt x="274" y="722"/>
                  </a:cubicBezTo>
                  <a:cubicBezTo>
                    <a:pt x="274" y="721"/>
                    <a:pt x="274" y="718"/>
                    <a:pt x="288" y="707"/>
                  </a:cubicBezTo>
                  <a:cubicBezTo>
                    <a:pt x="288" y="708"/>
                    <a:pt x="288" y="708"/>
                    <a:pt x="288" y="708"/>
                  </a:cubicBezTo>
                  <a:cubicBezTo>
                    <a:pt x="288" y="706"/>
                    <a:pt x="287" y="704"/>
                    <a:pt x="286" y="703"/>
                  </a:cubicBezTo>
                  <a:cubicBezTo>
                    <a:pt x="279" y="705"/>
                    <a:pt x="274" y="719"/>
                    <a:pt x="272" y="723"/>
                  </a:cubicBezTo>
                  <a:cubicBezTo>
                    <a:pt x="271" y="727"/>
                    <a:pt x="271" y="727"/>
                    <a:pt x="271" y="727"/>
                  </a:cubicBezTo>
                  <a:cubicBezTo>
                    <a:pt x="268" y="726"/>
                    <a:pt x="268" y="726"/>
                    <a:pt x="268" y="726"/>
                  </a:cubicBezTo>
                  <a:cubicBezTo>
                    <a:pt x="266" y="726"/>
                    <a:pt x="242" y="721"/>
                    <a:pt x="232" y="704"/>
                  </a:cubicBezTo>
                  <a:cubicBezTo>
                    <a:pt x="228" y="698"/>
                    <a:pt x="225" y="697"/>
                    <a:pt x="220" y="696"/>
                  </a:cubicBezTo>
                  <a:cubicBezTo>
                    <a:pt x="216" y="695"/>
                    <a:pt x="211" y="694"/>
                    <a:pt x="205" y="689"/>
                  </a:cubicBezTo>
                  <a:cubicBezTo>
                    <a:pt x="199" y="684"/>
                    <a:pt x="197" y="682"/>
                    <a:pt x="198" y="679"/>
                  </a:cubicBezTo>
                  <a:cubicBezTo>
                    <a:pt x="199" y="676"/>
                    <a:pt x="202" y="676"/>
                    <a:pt x="204" y="675"/>
                  </a:cubicBezTo>
                  <a:cubicBezTo>
                    <a:pt x="208" y="674"/>
                    <a:pt x="215" y="673"/>
                    <a:pt x="224" y="664"/>
                  </a:cubicBezTo>
                  <a:cubicBezTo>
                    <a:pt x="239" y="649"/>
                    <a:pt x="241" y="648"/>
                    <a:pt x="245" y="646"/>
                  </a:cubicBezTo>
                  <a:cubicBezTo>
                    <a:pt x="246" y="646"/>
                    <a:pt x="247" y="645"/>
                    <a:pt x="248" y="645"/>
                  </a:cubicBezTo>
                  <a:cubicBezTo>
                    <a:pt x="250" y="644"/>
                    <a:pt x="250" y="644"/>
                    <a:pt x="250" y="644"/>
                  </a:cubicBezTo>
                  <a:cubicBezTo>
                    <a:pt x="250" y="644"/>
                    <a:pt x="249" y="643"/>
                    <a:pt x="249" y="643"/>
                  </a:cubicBezTo>
                  <a:cubicBezTo>
                    <a:pt x="249" y="643"/>
                    <a:pt x="240" y="635"/>
                    <a:pt x="230" y="630"/>
                  </a:cubicBezTo>
                  <a:cubicBezTo>
                    <a:pt x="224" y="627"/>
                    <a:pt x="223" y="623"/>
                    <a:pt x="223" y="621"/>
                  </a:cubicBezTo>
                  <a:cubicBezTo>
                    <a:pt x="222" y="616"/>
                    <a:pt x="226" y="612"/>
                    <a:pt x="228" y="611"/>
                  </a:cubicBezTo>
                  <a:cubicBezTo>
                    <a:pt x="253" y="549"/>
                    <a:pt x="253" y="549"/>
                    <a:pt x="253" y="549"/>
                  </a:cubicBezTo>
                  <a:cubicBezTo>
                    <a:pt x="254" y="548"/>
                    <a:pt x="254" y="548"/>
                    <a:pt x="254" y="548"/>
                  </a:cubicBezTo>
                  <a:cubicBezTo>
                    <a:pt x="266" y="543"/>
                    <a:pt x="298" y="529"/>
                    <a:pt x="303" y="524"/>
                  </a:cubicBezTo>
                  <a:cubicBezTo>
                    <a:pt x="310" y="519"/>
                    <a:pt x="321" y="514"/>
                    <a:pt x="324" y="513"/>
                  </a:cubicBezTo>
                  <a:cubicBezTo>
                    <a:pt x="332" y="505"/>
                    <a:pt x="332" y="505"/>
                    <a:pt x="332" y="505"/>
                  </a:cubicBezTo>
                  <a:cubicBezTo>
                    <a:pt x="335" y="508"/>
                    <a:pt x="335" y="508"/>
                    <a:pt x="335" y="508"/>
                  </a:cubicBezTo>
                  <a:cubicBezTo>
                    <a:pt x="333" y="502"/>
                    <a:pt x="329" y="498"/>
                    <a:pt x="326" y="489"/>
                  </a:cubicBezTo>
                  <a:cubicBezTo>
                    <a:pt x="324" y="481"/>
                    <a:pt x="332" y="495"/>
                    <a:pt x="324" y="481"/>
                  </a:cubicBezTo>
                  <a:cubicBezTo>
                    <a:pt x="322" y="479"/>
                    <a:pt x="321" y="477"/>
                    <a:pt x="320" y="475"/>
                  </a:cubicBezTo>
                  <a:cubicBezTo>
                    <a:pt x="320" y="479"/>
                    <a:pt x="320" y="479"/>
                    <a:pt x="320" y="479"/>
                  </a:cubicBezTo>
                  <a:cubicBezTo>
                    <a:pt x="320" y="479"/>
                    <a:pt x="320" y="479"/>
                    <a:pt x="318" y="479"/>
                  </a:cubicBezTo>
                  <a:cubicBezTo>
                    <a:pt x="312" y="479"/>
                    <a:pt x="291" y="478"/>
                    <a:pt x="280" y="469"/>
                  </a:cubicBezTo>
                  <a:cubicBezTo>
                    <a:pt x="275" y="464"/>
                    <a:pt x="274" y="463"/>
                    <a:pt x="274" y="460"/>
                  </a:cubicBezTo>
                  <a:cubicBezTo>
                    <a:pt x="275" y="458"/>
                    <a:pt x="277" y="457"/>
                    <a:pt x="278" y="456"/>
                  </a:cubicBezTo>
                  <a:cubicBezTo>
                    <a:pt x="280" y="456"/>
                    <a:pt x="282" y="455"/>
                    <a:pt x="284" y="449"/>
                  </a:cubicBezTo>
                  <a:cubicBezTo>
                    <a:pt x="286" y="443"/>
                    <a:pt x="285" y="438"/>
                    <a:pt x="284" y="434"/>
                  </a:cubicBezTo>
                  <a:cubicBezTo>
                    <a:pt x="281" y="436"/>
                    <a:pt x="279" y="437"/>
                    <a:pt x="276" y="438"/>
                  </a:cubicBezTo>
                  <a:cubicBezTo>
                    <a:pt x="272" y="439"/>
                    <a:pt x="268" y="440"/>
                    <a:pt x="263" y="440"/>
                  </a:cubicBezTo>
                  <a:cubicBezTo>
                    <a:pt x="263" y="440"/>
                    <a:pt x="263" y="440"/>
                    <a:pt x="263" y="440"/>
                  </a:cubicBezTo>
                  <a:cubicBezTo>
                    <a:pt x="254" y="440"/>
                    <a:pt x="246" y="437"/>
                    <a:pt x="237" y="434"/>
                  </a:cubicBezTo>
                  <a:cubicBezTo>
                    <a:pt x="233" y="433"/>
                    <a:pt x="228" y="432"/>
                    <a:pt x="224" y="431"/>
                  </a:cubicBezTo>
                  <a:cubicBezTo>
                    <a:pt x="211" y="428"/>
                    <a:pt x="208" y="422"/>
                    <a:pt x="209" y="416"/>
                  </a:cubicBezTo>
                  <a:cubicBezTo>
                    <a:pt x="209" y="415"/>
                    <a:pt x="209" y="414"/>
                    <a:pt x="209" y="414"/>
                  </a:cubicBezTo>
                  <a:cubicBezTo>
                    <a:pt x="208" y="412"/>
                    <a:pt x="207" y="410"/>
                    <a:pt x="208" y="408"/>
                  </a:cubicBezTo>
                  <a:cubicBezTo>
                    <a:pt x="211" y="401"/>
                    <a:pt x="225" y="395"/>
                    <a:pt x="234" y="393"/>
                  </a:cubicBezTo>
                  <a:cubicBezTo>
                    <a:pt x="234" y="393"/>
                    <a:pt x="235" y="393"/>
                    <a:pt x="235" y="393"/>
                  </a:cubicBezTo>
                  <a:cubicBezTo>
                    <a:pt x="235" y="392"/>
                    <a:pt x="233" y="389"/>
                    <a:pt x="231" y="388"/>
                  </a:cubicBezTo>
                  <a:cubicBezTo>
                    <a:pt x="230" y="387"/>
                    <a:pt x="230" y="387"/>
                    <a:pt x="230" y="387"/>
                  </a:cubicBezTo>
                  <a:cubicBezTo>
                    <a:pt x="230" y="360"/>
                    <a:pt x="230" y="360"/>
                    <a:pt x="230" y="360"/>
                  </a:cubicBezTo>
                  <a:cubicBezTo>
                    <a:pt x="232" y="358"/>
                    <a:pt x="232" y="358"/>
                    <a:pt x="232" y="358"/>
                  </a:cubicBezTo>
                  <a:cubicBezTo>
                    <a:pt x="232" y="358"/>
                    <a:pt x="248" y="343"/>
                    <a:pt x="255" y="337"/>
                  </a:cubicBezTo>
                  <a:cubicBezTo>
                    <a:pt x="258" y="335"/>
                    <a:pt x="263" y="334"/>
                    <a:pt x="269" y="334"/>
                  </a:cubicBezTo>
                  <a:cubicBezTo>
                    <a:pt x="278" y="334"/>
                    <a:pt x="289" y="336"/>
                    <a:pt x="289" y="336"/>
                  </a:cubicBezTo>
                  <a:cubicBezTo>
                    <a:pt x="291" y="337"/>
                    <a:pt x="291" y="337"/>
                    <a:pt x="291" y="337"/>
                  </a:cubicBezTo>
                  <a:cubicBezTo>
                    <a:pt x="292" y="338"/>
                    <a:pt x="292" y="338"/>
                    <a:pt x="292" y="338"/>
                  </a:cubicBezTo>
                  <a:cubicBezTo>
                    <a:pt x="292" y="338"/>
                    <a:pt x="298" y="345"/>
                    <a:pt x="306" y="345"/>
                  </a:cubicBezTo>
                  <a:cubicBezTo>
                    <a:pt x="311" y="345"/>
                    <a:pt x="315" y="346"/>
                    <a:pt x="317" y="349"/>
                  </a:cubicBezTo>
                  <a:cubicBezTo>
                    <a:pt x="318" y="351"/>
                    <a:pt x="318" y="354"/>
                    <a:pt x="317" y="356"/>
                  </a:cubicBezTo>
                  <a:cubicBezTo>
                    <a:pt x="317" y="356"/>
                    <a:pt x="317" y="356"/>
                    <a:pt x="317" y="356"/>
                  </a:cubicBezTo>
                  <a:cubicBezTo>
                    <a:pt x="314" y="361"/>
                    <a:pt x="310" y="370"/>
                    <a:pt x="310" y="373"/>
                  </a:cubicBezTo>
                  <a:cubicBezTo>
                    <a:pt x="310" y="375"/>
                    <a:pt x="310" y="376"/>
                    <a:pt x="310" y="377"/>
                  </a:cubicBezTo>
                  <a:cubicBezTo>
                    <a:pt x="311" y="377"/>
                    <a:pt x="311" y="376"/>
                    <a:pt x="312" y="376"/>
                  </a:cubicBezTo>
                  <a:cubicBezTo>
                    <a:pt x="314" y="374"/>
                    <a:pt x="317" y="374"/>
                    <a:pt x="319" y="375"/>
                  </a:cubicBezTo>
                  <a:cubicBezTo>
                    <a:pt x="326" y="378"/>
                    <a:pt x="328" y="390"/>
                    <a:pt x="329" y="396"/>
                  </a:cubicBezTo>
                  <a:cubicBezTo>
                    <a:pt x="336" y="412"/>
                    <a:pt x="336" y="412"/>
                    <a:pt x="336" y="412"/>
                  </a:cubicBezTo>
                  <a:cubicBezTo>
                    <a:pt x="346" y="412"/>
                    <a:pt x="346" y="412"/>
                    <a:pt x="346" y="412"/>
                  </a:cubicBezTo>
                  <a:cubicBezTo>
                    <a:pt x="346" y="436"/>
                    <a:pt x="346" y="436"/>
                    <a:pt x="346" y="436"/>
                  </a:cubicBezTo>
                  <a:cubicBezTo>
                    <a:pt x="338" y="436"/>
                    <a:pt x="338" y="436"/>
                    <a:pt x="338" y="436"/>
                  </a:cubicBezTo>
                  <a:cubicBezTo>
                    <a:pt x="338" y="420"/>
                    <a:pt x="338" y="420"/>
                    <a:pt x="338" y="420"/>
                  </a:cubicBezTo>
                  <a:cubicBezTo>
                    <a:pt x="331" y="420"/>
                    <a:pt x="331" y="420"/>
                    <a:pt x="331" y="420"/>
                  </a:cubicBezTo>
                  <a:cubicBezTo>
                    <a:pt x="321" y="398"/>
                    <a:pt x="321" y="398"/>
                    <a:pt x="321" y="398"/>
                  </a:cubicBezTo>
                  <a:cubicBezTo>
                    <a:pt x="320" y="391"/>
                    <a:pt x="318" y="384"/>
                    <a:pt x="316" y="383"/>
                  </a:cubicBezTo>
                  <a:cubicBezTo>
                    <a:pt x="314" y="384"/>
                    <a:pt x="312" y="385"/>
                    <a:pt x="310" y="385"/>
                  </a:cubicBezTo>
                  <a:cubicBezTo>
                    <a:pt x="304" y="420"/>
                    <a:pt x="304" y="420"/>
                    <a:pt x="304" y="420"/>
                  </a:cubicBezTo>
                  <a:cubicBezTo>
                    <a:pt x="303" y="421"/>
                    <a:pt x="303" y="421"/>
                    <a:pt x="303" y="421"/>
                  </a:cubicBezTo>
                  <a:cubicBezTo>
                    <a:pt x="303" y="421"/>
                    <a:pt x="299" y="426"/>
                    <a:pt x="291" y="431"/>
                  </a:cubicBezTo>
                  <a:cubicBezTo>
                    <a:pt x="291" y="431"/>
                    <a:pt x="291" y="432"/>
                    <a:pt x="291" y="432"/>
                  </a:cubicBezTo>
                  <a:cubicBezTo>
                    <a:pt x="292" y="437"/>
                    <a:pt x="294" y="443"/>
                    <a:pt x="291" y="452"/>
                  </a:cubicBezTo>
                  <a:cubicBezTo>
                    <a:pt x="290" y="457"/>
                    <a:pt x="287" y="460"/>
                    <a:pt x="285" y="462"/>
                  </a:cubicBezTo>
                  <a:cubicBezTo>
                    <a:pt x="285" y="462"/>
                    <a:pt x="285" y="462"/>
                    <a:pt x="286" y="463"/>
                  </a:cubicBezTo>
                  <a:cubicBezTo>
                    <a:pt x="293" y="469"/>
                    <a:pt x="311" y="471"/>
                    <a:pt x="319" y="471"/>
                  </a:cubicBezTo>
                  <a:cubicBezTo>
                    <a:pt x="312" y="453"/>
                    <a:pt x="309" y="427"/>
                    <a:pt x="332" y="438"/>
                  </a:cubicBezTo>
                  <a:cubicBezTo>
                    <a:pt x="360" y="452"/>
                    <a:pt x="356" y="434"/>
                    <a:pt x="381" y="435"/>
                  </a:cubicBezTo>
                  <a:cubicBezTo>
                    <a:pt x="406" y="437"/>
                    <a:pt x="396" y="423"/>
                    <a:pt x="396" y="418"/>
                  </a:cubicBezTo>
                  <a:cubicBezTo>
                    <a:pt x="396" y="414"/>
                    <a:pt x="397" y="400"/>
                    <a:pt x="402" y="397"/>
                  </a:cubicBezTo>
                  <a:cubicBezTo>
                    <a:pt x="406" y="395"/>
                    <a:pt x="425" y="377"/>
                    <a:pt x="429" y="374"/>
                  </a:cubicBezTo>
                  <a:cubicBezTo>
                    <a:pt x="434" y="371"/>
                    <a:pt x="443" y="363"/>
                    <a:pt x="448" y="354"/>
                  </a:cubicBezTo>
                  <a:cubicBezTo>
                    <a:pt x="452" y="346"/>
                    <a:pt x="452" y="319"/>
                    <a:pt x="462" y="319"/>
                  </a:cubicBezTo>
                  <a:cubicBezTo>
                    <a:pt x="471" y="319"/>
                    <a:pt x="492" y="307"/>
                    <a:pt x="498" y="319"/>
                  </a:cubicBezTo>
                  <a:cubicBezTo>
                    <a:pt x="503" y="332"/>
                    <a:pt x="519" y="339"/>
                    <a:pt x="510" y="351"/>
                  </a:cubicBezTo>
                  <a:cubicBezTo>
                    <a:pt x="502" y="364"/>
                    <a:pt x="487" y="389"/>
                    <a:pt x="481" y="399"/>
                  </a:cubicBezTo>
                  <a:cubicBezTo>
                    <a:pt x="476" y="409"/>
                    <a:pt x="488" y="413"/>
                    <a:pt x="489" y="418"/>
                  </a:cubicBezTo>
                  <a:cubicBezTo>
                    <a:pt x="491" y="424"/>
                    <a:pt x="478" y="418"/>
                    <a:pt x="477" y="432"/>
                  </a:cubicBezTo>
                  <a:cubicBezTo>
                    <a:pt x="476" y="446"/>
                    <a:pt x="484" y="457"/>
                    <a:pt x="491" y="450"/>
                  </a:cubicBezTo>
                  <a:cubicBezTo>
                    <a:pt x="498" y="443"/>
                    <a:pt x="548" y="382"/>
                    <a:pt x="566" y="378"/>
                  </a:cubicBezTo>
                  <a:cubicBezTo>
                    <a:pt x="584" y="374"/>
                    <a:pt x="604" y="374"/>
                    <a:pt x="626" y="343"/>
                  </a:cubicBezTo>
                  <a:cubicBezTo>
                    <a:pt x="648" y="312"/>
                    <a:pt x="683" y="291"/>
                    <a:pt x="686" y="285"/>
                  </a:cubicBezTo>
                  <a:cubicBezTo>
                    <a:pt x="689" y="278"/>
                    <a:pt x="699" y="233"/>
                    <a:pt x="711" y="243"/>
                  </a:cubicBezTo>
                  <a:cubicBezTo>
                    <a:pt x="724" y="252"/>
                    <a:pt x="750" y="254"/>
                    <a:pt x="757" y="252"/>
                  </a:cubicBezTo>
                  <a:cubicBezTo>
                    <a:pt x="764" y="251"/>
                    <a:pt x="782" y="244"/>
                    <a:pt x="771" y="229"/>
                  </a:cubicBezTo>
                  <a:cubicBezTo>
                    <a:pt x="760" y="213"/>
                    <a:pt x="767" y="209"/>
                    <a:pt x="775" y="206"/>
                  </a:cubicBezTo>
                  <a:cubicBezTo>
                    <a:pt x="782" y="204"/>
                    <a:pt x="798" y="195"/>
                    <a:pt x="806" y="191"/>
                  </a:cubicBezTo>
                  <a:cubicBezTo>
                    <a:pt x="814" y="187"/>
                    <a:pt x="821" y="188"/>
                    <a:pt x="821" y="177"/>
                  </a:cubicBezTo>
                  <a:cubicBezTo>
                    <a:pt x="821" y="166"/>
                    <a:pt x="827" y="135"/>
                    <a:pt x="835" y="151"/>
                  </a:cubicBezTo>
                  <a:cubicBezTo>
                    <a:pt x="844" y="166"/>
                    <a:pt x="860" y="179"/>
                    <a:pt x="860" y="162"/>
                  </a:cubicBezTo>
                  <a:cubicBezTo>
                    <a:pt x="860" y="145"/>
                    <a:pt x="860" y="140"/>
                    <a:pt x="860" y="140"/>
                  </a:cubicBezTo>
                  <a:cubicBezTo>
                    <a:pt x="873" y="140"/>
                    <a:pt x="873" y="140"/>
                    <a:pt x="873" y="140"/>
                  </a:cubicBezTo>
                  <a:cubicBezTo>
                    <a:pt x="873" y="110"/>
                    <a:pt x="873" y="110"/>
                    <a:pt x="873" y="110"/>
                  </a:cubicBezTo>
                  <a:cubicBezTo>
                    <a:pt x="853" y="110"/>
                    <a:pt x="853" y="110"/>
                    <a:pt x="853" y="110"/>
                  </a:cubicBezTo>
                  <a:lnTo>
                    <a:pt x="83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70" name="Freeform 18">
              <a:extLst>
                <a:ext uri="{FF2B5EF4-FFF2-40B4-BE49-F238E27FC236}">
                  <a16:creationId xmlns:a16="http://schemas.microsoft.com/office/drawing/2014/main" id="{69CB01D9-5C72-4921-8DBE-99E1DE2250BB}"/>
                </a:ext>
              </a:extLst>
            </p:cNvPr>
            <p:cNvSpPr>
              <a:spLocks/>
            </p:cNvSpPr>
            <p:nvPr/>
          </p:nvSpPr>
          <p:spPr bwMode="auto">
            <a:xfrm>
              <a:off x="7842251" y="3073400"/>
              <a:ext cx="233363" cy="223837"/>
            </a:xfrm>
            <a:custGeom>
              <a:avLst/>
              <a:gdLst>
                <a:gd name="T0" fmla="*/ 69 w 94"/>
                <a:gd name="T1" fmla="*/ 61 h 90"/>
                <a:gd name="T2" fmla="*/ 69 w 94"/>
                <a:gd name="T3" fmla="*/ 43 h 90"/>
                <a:gd name="T4" fmla="*/ 84 w 94"/>
                <a:gd name="T5" fmla="*/ 37 h 90"/>
                <a:gd name="T6" fmla="*/ 86 w 94"/>
                <a:gd name="T7" fmla="*/ 36 h 90"/>
                <a:gd name="T8" fmla="*/ 86 w 94"/>
                <a:gd name="T9" fmla="*/ 32 h 90"/>
                <a:gd name="T10" fmla="*/ 94 w 94"/>
                <a:gd name="T11" fmla="*/ 11 h 90"/>
                <a:gd name="T12" fmla="*/ 90 w 94"/>
                <a:gd name="T13" fmla="*/ 11 h 90"/>
                <a:gd name="T14" fmla="*/ 70 w 94"/>
                <a:gd name="T15" fmla="*/ 2 h 90"/>
                <a:gd name="T16" fmla="*/ 53 w 94"/>
                <a:gd name="T17" fmla="*/ 0 h 90"/>
                <a:gd name="T18" fmla="*/ 44 w 94"/>
                <a:gd name="T19" fmla="*/ 1 h 90"/>
                <a:gd name="T20" fmla="*/ 22 w 94"/>
                <a:gd name="T21" fmla="*/ 21 h 90"/>
                <a:gd name="T22" fmla="*/ 22 w 94"/>
                <a:gd name="T23" fmla="*/ 41 h 90"/>
                <a:gd name="T24" fmla="*/ 27 w 94"/>
                <a:gd name="T25" fmla="*/ 54 h 90"/>
                <a:gd name="T26" fmla="*/ 19 w 94"/>
                <a:gd name="T27" fmla="*/ 59 h 90"/>
                <a:gd name="T28" fmla="*/ 0 w 94"/>
                <a:gd name="T29" fmla="*/ 68 h 90"/>
                <a:gd name="T30" fmla="*/ 1 w 94"/>
                <a:gd name="T31" fmla="*/ 75 h 90"/>
                <a:gd name="T32" fmla="*/ 9 w 94"/>
                <a:gd name="T33" fmla="*/ 81 h 90"/>
                <a:gd name="T34" fmla="*/ 23 w 94"/>
                <a:gd name="T35" fmla="*/ 85 h 90"/>
                <a:gd name="T36" fmla="*/ 47 w 94"/>
                <a:gd name="T37" fmla="*/ 90 h 90"/>
                <a:gd name="T38" fmla="*/ 47 w 94"/>
                <a:gd name="T39" fmla="*/ 90 h 90"/>
                <a:gd name="T40" fmla="*/ 57 w 94"/>
                <a:gd name="T41" fmla="*/ 88 h 90"/>
                <a:gd name="T42" fmla="*/ 67 w 94"/>
                <a:gd name="T43" fmla="*/ 84 h 90"/>
                <a:gd name="T44" fmla="*/ 69 w 94"/>
                <a:gd name="T45" fmla="*/ 78 h 90"/>
                <a:gd name="T46" fmla="*/ 69 w 94"/>
                <a:gd name="T47" fmla="*/ 6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90">
                  <a:moveTo>
                    <a:pt x="69" y="61"/>
                  </a:moveTo>
                  <a:cubicBezTo>
                    <a:pt x="68" y="54"/>
                    <a:pt x="66" y="47"/>
                    <a:pt x="69" y="43"/>
                  </a:cubicBezTo>
                  <a:cubicBezTo>
                    <a:pt x="72" y="37"/>
                    <a:pt x="79" y="37"/>
                    <a:pt x="84" y="37"/>
                  </a:cubicBezTo>
                  <a:cubicBezTo>
                    <a:pt x="85" y="37"/>
                    <a:pt x="85" y="37"/>
                    <a:pt x="86" y="36"/>
                  </a:cubicBezTo>
                  <a:cubicBezTo>
                    <a:pt x="86" y="35"/>
                    <a:pt x="86" y="34"/>
                    <a:pt x="86" y="32"/>
                  </a:cubicBezTo>
                  <a:cubicBezTo>
                    <a:pt x="85" y="25"/>
                    <a:pt x="91" y="15"/>
                    <a:pt x="94" y="11"/>
                  </a:cubicBezTo>
                  <a:cubicBezTo>
                    <a:pt x="93" y="11"/>
                    <a:pt x="92" y="11"/>
                    <a:pt x="90" y="11"/>
                  </a:cubicBezTo>
                  <a:cubicBezTo>
                    <a:pt x="80" y="11"/>
                    <a:pt x="73" y="4"/>
                    <a:pt x="70" y="2"/>
                  </a:cubicBezTo>
                  <a:cubicBezTo>
                    <a:pt x="68" y="1"/>
                    <a:pt x="60" y="0"/>
                    <a:pt x="53" y="0"/>
                  </a:cubicBezTo>
                  <a:cubicBezTo>
                    <a:pt x="47" y="0"/>
                    <a:pt x="45" y="1"/>
                    <a:pt x="44" y="1"/>
                  </a:cubicBezTo>
                  <a:cubicBezTo>
                    <a:pt x="39" y="6"/>
                    <a:pt x="26" y="17"/>
                    <a:pt x="22" y="21"/>
                  </a:cubicBezTo>
                  <a:cubicBezTo>
                    <a:pt x="22" y="41"/>
                    <a:pt x="22" y="41"/>
                    <a:pt x="22" y="41"/>
                  </a:cubicBezTo>
                  <a:cubicBezTo>
                    <a:pt x="25" y="44"/>
                    <a:pt x="28" y="49"/>
                    <a:pt x="27" y="54"/>
                  </a:cubicBezTo>
                  <a:cubicBezTo>
                    <a:pt x="26" y="56"/>
                    <a:pt x="24" y="59"/>
                    <a:pt x="19" y="59"/>
                  </a:cubicBezTo>
                  <a:cubicBezTo>
                    <a:pt x="11" y="60"/>
                    <a:pt x="2" y="65"/>
                    <a:pt x="0" y="68"/>
                  </a:cubicBezTo>
                  <a:cubicBezTo>
                    <a:pt x="2" y="70"/>
                    <a:pt x="1" y="73"/>
                    <a:pt x="1" y="75"/>
                  </a:cubicBezTo>
                  <a:cubicBezTo>
                    <a:pt x="1" y="77"/>
                    <a:pt x="1" y="79"/>
                    <a:pt x="9" y="81"/>
                  </a:cubicBezTo>
                  <a:cubicBezTo>
                    <a:pt x="14" y="82"/>
                    <a:pt x="19" y="83"/>
                    <a:pt x="23" y="85"/>
                  </a:cubicBezTo>
                  <a:cubicBezTo>
                    <a:pt x="32" y="87"/>
                    <a:pt x="39" y="90"/>
                    <a:pt x="47" y="90"/>
                  </a:cubicBezTo>
                  <a:cubicBezTo>
                    <a:pt x="47" y="90"/>
                    <a:pt x="47" y="90"/>
                    <a:pt x="47" y="90"/>
                  </a:cubicBezTo>
                  <a:cubicBezTo>
                    <a:pt x="51" y="90"/>
                    <a:pt x="54" y="89"/>
                    <a:pt x="57" y="88"/>
                  </a:cubicBezTo>
                  <a:cubicBezTo>
                    <a:pt x="61" y="87"/>
                    <a:pt x="64" y="85"/>
                    <a:pt x="67" y="84"/>
                  </a:cubicBezTo>
                  <a:cubicBezTo>
                    <a:pt x="67" y="82"/>
                    <a:pt x="68" y="80"/>
                    <a:pt x="69" y="78"/>
                  </a:cubicBezTo>
                  <a:cubicBezTo>
                    <a:pt x="71" y="75"/>
                    <a:pt x="70" y="68"/>
                    <a:pt x="69"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71" name="Freeform 19">
              <a:extLst>
                <a:ext uri="{FF2B5EF4-FFF2-40B4-BE49-F238E27FC236}">
                  <a16:creationId xmlns:a16="http://schemas.microsoft.com/office/drawing/2014/main" id="{D40AF2C3-7766-4C16-8F0B-8F78900E4D5C}"/>
                </a:ext>
              </a:extLst>
            </p:cNvPr>
            <p:cNvSpPr>
              <a:spLocks/>
            </p:cNvSpPr>
            <p:nvPr/>
          </p:nvSpPr>
          <p:spPr bwMode="auto">
            <a:xfrm>
              <a:off x="8027989" y="3186113"/>
              <a:ext cx="26988" cy="76200"/>
            </a:xfrm>
            <a:custGeom>
              <a:avLst/>
              <a:gdLst>
                <a:gd name="T0" fmla="*/ 5 w 11"/>
                <a:gd name="T1" fmla="*/ 29 h 31"/>
                <a:gd name="T2" fmla="*/ 11 w 11"/>
                <a:gd name="T3" fmla="*/ 0 h 31"/>
                <a:gd name="T4" fmla="*/ 10 w 11"/>
                <a:gd name="T5" fmla="*/ 0 h 31"/>
                <a:gd name="T6" fmla="*/ 1 w 11"/>
                <a:gd name="T7" fmla="*/ 2 h 31"/>
                <a:gd name="T8" fmla="*/ 2 w 11"/>
                <a:gd name="T9" fmla="*/ 15 h 31"/>
                <a:gd name="T10" fmla="*/ 3 w 11"/>
                <a:gd name="T11" fmla="*/ 31 h 31"/>
                <a:gd name="T12" fmla="*/ 5 w 11"/>
                <a:gd name="T13" fmla="*/ 29 h 31"/>
              </a:gdLst>
              <a:ahLst/>
              <a:cxnLst>
                <a:cxn ang="0">
                  <a:pos x="T0" y="T1"/>
                </a:cxn>
                <a:cxn ang="0">
                  <a:pos x="T2" y="T3"/>
                </a:cxn>
                <a:cxn ang="0">
                  <a:pos x="T4" y="T5"/>
                </a:cxn>
                <a:cxn ang="0">
                  <a:pos x="T6" y="T7"/>
                </a:cxn>
                <a:cxn ang="0">
                  <a:pos x="T8" y="T9"/>
                </a:cxn>
                <a:cxn ang="0">
                  <a:pos x="T10" y="T11"/>
                </a:cxn>
                <a:cxn ang="0">
                  <a:pos x="T12" y="T13"/>
                </a:cxn>
              </a:cxnLst>
              <a:rect l="0" t="0" r="r" b="b"/>
              <a:pathLst>
                <a:path w="11" h="31">
                  <a:moveTo>
                    <a:pt x="5" y="29"/>
                  </a:moveTo>
                  <a:cubicBezTo>
                    <a:pt x="11" y="0"/>
                    <a:pt x="11" y="0"/>
                    <a:pt x="11" y="0"/>
                  </a:cubicBezTo>
                  <a:cubicBezTo>
                    <a:pt x="10" y="0"/>
                    <a:pt x="10" y="0"/>
                    <a:pt x="10" y="0"/>
                  </a:cubicBezTo>
                  <a:cubicBezTo>
                    <a:pt x="6" y="0"/>
                    <a:pt x="2" y="0"/>
                    <a:pt x="1" y="2"/>
                  </a:cubicBezTo>
                  <a:cubicBezTo>
                    <a:pt x="0" y="4"/>
                    <a:pt x="1" y="10"/>
                    <a:pt x="2" y="15"/>
                  </a:cubicBezTo>
                  <a:cubicBezTo>
                    <a:pt x="3" y="21"/>
                    <a:pt x="4" y="26"/>
                    <a:pt x="3" y="31"/>
                  </a:cubicBezTo>
                  <a:cubicBezTo>
                    <a:pt x="4" y="31"/>
                    <a:pt x="5" y="30"/>
                    <a:pt x="5"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72" name="Freeform 20">
              <a:extLst>
                <a:ext uri="{FF2B5EF4-FFF2-40B4-BE49-F238E27FC236}">
                  <a16:creationId xmlns:a16="http://schemas.microsoft.com/office/drawing/2014/main" id="{3B2A62E3-DBFC-43BF-B48F-B593D76304D7}"/>
                </a:ext>
              </a:extLst>
            </p:cNvPr>
            <p:cNvSpPr>
              <a:spLocks/>
            </p:cNvSpPr>
            <p:nvPr/>
          </p:nvSpPr>
          <p:spPr bwMode="auto">
            <a:xfrm>
              <a:off x="8299449" y="1144587"/>
              <a:ext cx="1409700" cy="1377949"/>
            </a:xfrm>
            <a:custGeom>
              <a:avLst/>
              <a:gdLst>
                <a:gd name="T0" fmla="*/ 527 w 568"/>
                <a:gd name="T1" fmla="*/ 222 h 554"/>
                <a:gd name="T2" fmla="*/ 469 w 568"/>
                <a:gd name="T3" fmla="*/ 278 h 554"/>
                <a:gd name="T4" fmla="*/ 403 w 568"/>
                <a:gd name="T5" fmla="*/ 288 h 554"/>
                <a:gd name="T6" fmla="*/ 395 w 568"/>
                <a:gd name="T7" fmla="*/ 249 h 554"/>
                <a:gd name="T8" fmla="*/ 349 w 568"/>
                <a:gd name="T9" fmla="*/ 226 h 554"/>
                <a:gd name="T10" fmla="*/ 292 w 568"/>
                <a:gd name="T11" fmla="*/ 211 h 554"/>
                <a:gd name="T12" fmla="*/ 241 w 568"/>
                <a:gd name="T13" fmla="*/ 172 h 554"/>
                <a:gd name="T14" fmla="*/ 17 w 568"/>
                <a:gd name="T15" fmla="*/ 9 h 554"/>
                <a:gd name="T16" fmla="*/ 3 w 568"/>
                <a:gd name="T17" fmla="*/ 54 h 554"/>
                <a:gd name="T18" fmla="*/ 3 w 568"/>
                <a:gd name="T19" fmla="*/ 79 h 554"/>
                <a:gd name="T20" fmla="*/ 30 w 568"/>
                <a:gd name="T21" fmla="*/ 71 h 554"/>
                <a:gd name="T22" fmla="*/ 137 w 568"/>
                <a:gd name="T23" fmla="*/ 114 h 554"/>
                <a:gd name="T24" fmla="*/ 160 w 568"/>
                <a:gd name="T25" fmla="*/ 185 h 554"/>
                <a:gd name="T26" fmla="*/ 161 w 568"/>
                <a:gd name="T27" fmla="*/ 257 h 554"/>
                <a:gd name="T28" fmla="*/ 149 w 568"/>
                <a:gd name="T29" fmla="*/ 300 h 554"/>
                <a:gd name="T30" fmla="*/ 79 w 568"/>
                <a:gd name="T31" fmla="*/ 338 h 554"/>
                <a:gd name="T32" fmla="*/ 113 w 568"/>
                <a:gd name="T33" fmla="*/ 391 h 554"/>
                <a:gd name="T34" fmla="*/ 110 w 568"/>
                <a:gd name="T35" fmla="*/ 417 h 554"/>
                <a:gd name="T36" fmla="*/ 141 w 568"/>
                <a:gd name="T37" fmla="*/ 426 h 554"/>
                <a:gd name="T38" fmla="*/ 173 w 568"/>
                <a:gd name="T39" fmla="*/ 474 h 554"/>
                <a:gd name="T40" fmla="*/ 219 w 568"/>
                <a:gd name="T41" fmla="*/ 466 h 554"/>
                <a:gd name="T42" fmla="*/ 264 w 568"/>
                <a:gd name="T43" fmla="*/ 483 h 554"/>
                <a:gd name="T44" fmla="*/ 293 w 568"/>
                <a:gd name="T45" fmla="*/ 496 h 554"/>
                <a:gd name="T46" fmla="*/ 311 w 568"/>
                <a:gd name="T47" fmla="*/ 513 h 554"/>
                <a:gd name="T48" fmla="*/ 339 w 568"/>
                <a:gd name="T49" fmla="*/ 524 h 554"/>
                <a:gd name="T50" fmla="*/ 350 w 568"/>
                <a:gd name="T51" fmla="*/ 499 h 554"/>
                <a:gd name="T52" fmla="*/ 385 w 568"/>
                <a:gd name="T53" fmla="*/ 539 h 554"/>
                <a:gd name="T54" fmla="*/ 405 w 568"/>
                <a:gd name="T55" fmla="*/ 515 h 554"/>
                <a:gd name="T56" fmla="*/ 430 w 568"/>
                <a:gd name="T57" fmla="*/ 514 h 554"/>
                <a:gd name="T58" fmla="*/ 473 w 568"/>
                <a:gd name="T59" fmla="*/ 536 h 554"/>
                <a:gd name="T60" fmla="*/ 456 w 568"/>
                <a:gd name="T61" fmla="*/ 454 h 554"/>
                <a:gd name="T62" fmla="*/ 529 w 568"/>
                <a:gd name="T63" fmla="*/ 396 h 554"/>
                <a:gd name="T64" fmla="*/ 543 w 568"/>
                <a:gd name="T65" fmla="*/ 282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8" h="554">
                  <a:moveTo>
                    <a:pt x="557" y="254"/>
                  </a:moveTo>
                  <a:cubicBezTo>
                    <a:pt x="545" y="246"/>
                    <a:pt x="548" y="203"/>
                    <a:pt x="527" y="222"/>
                  </a:cubicBezTo>
                  <a:cubicBezTo>
                    <a:pt x="506" y="242"/>
                    <a:pt x="473" y="261"/>
                    <a:pt x="473" y="261"/>
                  </a:cubicBezTo>
                  <a:cubicBezTo>
                    <a:pt x="469" y="278"/>
                    <a:pt x="469" y="278"/>
                    <a:pt x="469" y="278"/>
                  </a:cubicBezTo>
                  <a:cubicBezTo>
                    <a:pt x="469" y="278"/>
                    <a:pt x="437" y="285"/>
                    <a:pt x="425" y="288"/>
                  </a:cubicBezTo>
                  <a:cubicBezTo>
                    <a:pt x="414" y="290"/>
                    <a:pt x="403" y="288"/>
                    <a:pt x="403" y="288"/>
                  </a:cubicBezTo>
                  <a:cubicBezTo>
                    <a:pt x="395" y="274"/>
                    <a:pt x="395" y="274"/>
                    <a:pt x="395" y="274"/>
                  </a:cubicBezTo>
                  <a:cubicBezTo>
                    <a:pt x="395" y="274"/>
                    <a:pt x="399" y="250"/>
                    <a:pt x="395" y="249"/>
                  </a:cubicBezTo>
                  <a:cubicBezTo>
                    <a:pt x="391" y="247"/>
                    <a:pt x="385" y="233"/>
                    <a:pt x="375" y="233"/>
                  </a:cubicBezTo>
                  <a:cubicBezTo>
                    <a:pt x="366" y="233"/>
                    <a:pt x="356" y="233"/>
                    <a:pt x="349" y="226"/>
                  </a:cubicBezTo>
                  <a:cubicBezTo>
                    <a:pt x="342" y="219"/>
                    <a:pt x="336" y="211"/>
                    <a:pt x="324" y="211"/>
                  </a:cubicBezTo>
                  <a:cubicBezTo>
                    <a:pt x="311" y="211"/>
                    <a:pt x="306" y="218"/>
                    <a:pt x="292" y="211"/>
                  </a:cubicBezTo>
                  <a:cubicBezTo>
                    <a:pt x="278" y="204"/>
                    <a:pt x="261" y="211"/>
                    <a:pt x="261" y="211"/>
                  </a:cubicBezTo>
                  <a:cubicBezTo>
                    <a:pt x="241" y="172"/>
                    <a:pt x="241" y="172"/>
                    <a:pt x="241" y="172"/>
                  </a:cubicBezTo>
                  <a:cubicBezTo>
                    <a:pt x="241" y="172"/>
                    <a:pt x="194" y="17"/>
                    <a:pt x="119" y="9"/>
                  </a:cubicBezTo>
                  <a:cubicBezTo>
                    <a:pt x="43" y="0"/>
                    <a:pt x="55" y="3"/>
                    <a:pt x="17" y="9"/>
                  </a:cubicBezTo>
                  <a:cubicBezTo>
                    <a:pt x="11" y="10"/>
                    <a:pt x="6" y="11"/>
                    <a:pt x="1" y="12"/>
                  </a:cubicBezTo>
                  <a:cubicBezTo>
                    <a:pt x="7" y="18"/>
                    <a:pt x="6" y="32"/>
                    <a:pt x="3" y="54"/>
                  </a:cubicBezTo>
                  <a:cubicBezTo>
                    <a:pt x="2" y="63"/>
                    <a:pt x="0" y="72"/>
                    <a:pt x="1" y="76"/>
                  </a:cubicBezTo>
                  <a:cubicBezTo>
                    <a:pt x="1" y="79"/>
                    <a:pt x="2" y="79"/>
                    <a:pt x="3" y="79"/>
                  </a:cubicBezTo>
                  <a:cubicBezTo>
                    <a:pt x="7" y="82"/>
                    <a:pt x="19" y="77"/>
                    <a:pt x="27" y="73"/>
                  </a:cubicBezTo>
                  <a:cubicBezTo>
                    <a:pt x="30" y="71"/>
                    <a:pt x="30" y="71"/>
                    <a:pt x="30" y="71"/>
                  </a:cubicBezTo>
                  <a:cubicBezTo>
                    <a:pt x="64" y="123"/>
                    <a:pt x="64" y="123"/>
                    <a:pt x="64" y="123"/>
                  </a:cubicBezTo>
                  <a:cubicBezTo>
                    <a:pt x="71" y="123"/>
                    <a:pt x="96" y="123"/>
                    <a:pt x="137" y="114"/>
                  </a:cubicBezTo>
                  <a:cubicBezTo>
                    <a:pt x="159" y="109"/>
                    <a:pt x="168" y="117"/>
                    <a:pt x="172" y="124"/>
                  </a:cubicBezTo>
                  <a:cubicBezTo>
                    <a:pt x="182" y="143"/>
                    <a:pt x="170" y="175"/>
                    <a:pt x="160" y="185"/>
                  </a:cubicBezTo>
                  <a:cubicBezTo>
                    <a:pt x="150" y="195"/>
                    <a:pt x="155" y="234"/>
                    <a:pt x="161" y="256"/>
                  </a:cubicBezTo>
                  <a:cubicBezTo>
                    <a:pt x="161" y="257"/>
                    <a:pt x="161" y="257"/>
                    <a:pt x="161" y="257"/>
                  </a:cubicBezTo>
                  <a:cubicBezTo>
                    <a:pt x="151" y="299"/>
                    <a:pt x="151" y="299"/>
                    <a:pt x="151" y="299"/>
                  </a:cubicBezTo>
                  <a:cubicBezTo>
                    <a:pt x="149" y="300"/>
                    <a:pt x="149" y="300"/>
                    <a:pt x="149" y="300"/>
                  </a:cubicBezTo>
                  <a:cubicBezTo>
                    <a:pt x="149" y="300"/>
                    <a:pt x="135" y="305"/>
                    <a:pt x="125" y="322"/>
                  </a:cubicBezTo>
                  <a:cubicBezTo>
                    <a:pt x="115" y="338"/>
                    <a:pt x="90" y="339"/>
                    <a:pt x="79" y="338"/>
                  </a:cubicBezTo>
                  <a:cubicBezTo>
                    <a:pt x="92" y="382"/>
                    <a:pt x="92" y="382"/>
                    <a:pt x="92" y="382"/>
                  </a:cubicBezTo>
                  <a:cubicBezTo>
                    <a:pt x="93" y="384"/>
                    <a:pt x="99" y="393"/>
                    <a:pt x="113" y="391"/>
                  </a:cubicBezTo>
                  <a:cubicBezTo>
                    <a:pt x="115" y="390"/>
                    <a:pt x="122" y="389"/>
                    <a:pt x="124" y="394"/>
                  </a:cubicBezTo>
                  <a:cubicBezTo>
                    <a:pt x="126" y="398"/>
                    <a:pt x="122" y="406"/>
                    <a:pt x="110" y="417"/>
                  </a:cubicBezTo>
                  <a:cubicBezTo>
                    <a:pt x="109" y="426"/>
                    <a:pt x="109" y="426"/>
                    <a:pt x="109" y="426"/>
                  </a:cubicBezTo>
                  <a:cubicBezTo>
                    <a:pt x="141" y="426"/>
                    <a:pt x="141" y="426"/>
                    <a:pt x="141" y="426"/>
                  </a:cubicBezTo>
                  <a:cubicBezTo>
                    <a:pt x="153" y="455"/>
                    <a:pt x="153" y="455"/>
                    <a:pt x="153" y="455"/>
                  </a:cubicBezTo>
                  <a:cubicBezTo>
                    <a:pt x="173" y="474"/>
                    <a:pt x="173" y="474"/>
                    <a:pt x="173" y="474"/>
                  </a:cubicBezTo>
                  <a:cubicBezTo>
                    <a:pt x="218" y="465"/>
                    <a:pt x="218" y="465"/>
                    <a:pt x="218" y="465"/>
                  </a:cubicBezTo>
                  <a:cubicBezTo>
                    <a:pt x="219" y="466"/>
                    <a:pt x="219" y="466"/>
                    <a:pt x="219" y="466"/>
                  </a:cubicBezTo>
                  <a:cubicBezTo>
                    <a:pt x="224" y="472"/>
                    <a:pt x="239" y="486"/>
                    <a:pt x="250" y="487"/>
                  </a:cubicBezTo>
                  <a:cubicBezTo>
                    <a:pt x="256" y="488"/>
                    <a:pt x="260" y="485"/>
                    <a:pt x="264" y="483"/>
                  </a:cubicBezTo>
                  <a:cubicBezTo>
                    <a:pt x="268" y="480"/>
                    <a:pt x="273" y="476"/>
                    <a:pt x="280" y="480"/>
                  </a:cubicBezTo>
                  <a:cubicBezTo>
                    <a:pt x="287" y="485"/>
                    <a:pt x="291" y="492"/>
                    <a:pt x="293" y="496"/>
                  </a:cubicBezTo>
                  <a:cubicBezTo>
                    <a:pt x="311" y="496"/>
                    <a:pt x="311" y="496"/>
                    <a:pt x="311" y="496"/>
                  </a:cubicBezTo>
                  <a:cubicBezTo>
                    <a:pt x="311" y="513"/>
                    <a:pt x="311" y="513"/>
                    <a:pt x="311" y="513"/>
                  </a:cubicBezTo>
                  <a:cubicBezTo>
                    <a:pt x="312" y="515"/>
                    <a:pt x="317" y="522"/>
                    <a:pt x="332" y="525"/>
                  </a:cubicBezTo>
                  <a:cubicBezTo>
                    <a:pt x="337" y="526"/>
                    <a:pt x="338" y="525"/>
                    <a:pt x="339" y="524"/>
                  </a:cubicBezTo>
                  <a:cubicBezTo>
                    <a:pt x="344" y="520"/>
                    <a:pt x="344" y="507"/>
                    <a:pt x="343" y="501"/>
                  </a:cubicBezTo>
                  <a:cubicBezTo>
                    <a:pt x="350" y="499"/>
                    <a:pt x="350" y="499"/>
                    <a:pt x="350" y="499"/>
                  </a:cubicBezTo>
                  <a:cubicBezTo>
                    <a:pt x="364" y="554"/>
                    <a:pt x="364" y="554"/>
                    <a:pt x="364" y="554"/>
                  </a:cubicBezTo>
                  <a:cubicBezTo>
                    <a:pt x="370" y="553"/>
                    <a:pt x="383" y="550"/>
                    <a:pt x="385" y="539"/>
                  </a:cubicBezTo>
                  <a:cubicBezTo>
                    <a:pt x="390" y="518"/>
                    <a:pt x="403" y="515"/>
                    <a:pt x="403" y="515"/>
                  </a:cubicBezTo>
                  <a:cubicBezTo>
                    <a:pt x="405" y="515"/>
                    <a:pt x="405" y="515"/>
                    <a:pt x="405" y="515"/>
                  </a:cubicBezTo>
                  <a:cubicBezTo>
                    <a:pt x="417" y="524"/>
                    <a:pt x="417" y="524"/>
                    <a:pt x="417" y="524"/>
                  </a:cubicBezTo>
                  <a:cubicBezTo>
                    <a:pt x="430" y="514"/>
                    <a:pt x="430" y="514"/>
                    <a:pt x="430" y="514"/>
                  </a:cubicBezTo>
                  <a:cubicBezTo>
                    <a:pt x="456" y="536"/>
                    <a:pt x="456" y="536"/>
                    <a:pt x="456" y="536"/>
                  </a:cubicBezTo>
                  <a:cubicBezTo>
                    <a:pt x="473" y="536"/>
                    <a:pt x="473" y="536"/>
                    <a:pt x="473" y="536"/>
                  </a:cubicBezTo>
                  <a:cubicBezTo>
                    <a:pt x="473" y="511"/>
                    <a:pt x="473" y="511"/>
                    <a:pt x="473" y="511"/>
                  </a:cubicBezTo>
                  <a:cubicBezTo>
                    <a:pt x="473" y="511"/>
                    <a:pt x="441" y="462"/>
                    <a:pt x="456" y="454"/>
                  </a:cubicBezTo>
                  <a:cubicBezTo>
                    <a:pt x="472" y="445"/>
                    <a:pt x="469" y="427"/>
                    <a:pt x="494" y="428"/>
                  </a:cubicBezTo>
                  <a:cubicBezTo>
                    <a:pt x="519" y="430"/>
                    <a:pt x="527" y="427"/>
                    <a:pt x="529" y="396"/>
                  </a:cubicBezTo>
                  <a:cubicBezTo>
                    <a:pt x="530" y="366"/>
                    <a:pt x="543" y="352"/>
                    <a:pt x="543" y="352"/>
                  </a:cubicBezTo>
                  <a:cubicBezTo>
                    <a:pt x="543" y="282"/>
                    <a:pt x="543" y="282"/>
                    <a:pt x="543" y="282"/>
                  </a:cubicBezTo>
                  <a:cubicBezTo>
                    <a:pt x="543" y="282"/>
                    <a:pt x="568" y="263"/>
                    <a:pt x="557" y="2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73" name="Freeform 21">
              <a:extLst>
                <a:ext uri="{FF2B5EF4-FFF2-40B4-BE49-F238E27FC236}">
                  <a16:creationId xmlns:a16="http://schemas.microsoft.com/office/drawing/2014/main" id="{EC94D8F8-2B81-4C71-875D-AB7C1CDD428B}"/>
                </a:ext>
              </a:extLst>
            </p:cNvPr>
            <p:cNvSpPr>
              <a:spLocks/>
            </p:cNvSpPr>
            <p:nvPr/>
          </p:nvSpPr>
          <p:spPr bwMode="auto">
            <a:xfrm>
              <a:off x="8288338" y="4427538"/>
              <a:ext cx="519113" cy="604837"/>
            </a:xfrm>
            <a:custGeom>
              <a:avLst/>
              <a:gdLst>
                <a:gd name="T0" fmla="*/ 178 w 209"/>
                <a:gd name="T1" fmla="*/ 72 h 243"/>
                <a:gd name="T2" fmla="*/ 129 w 209"/>
                <a:gd name="T3" fmla="*/ 68 h 243"/>
                <a:gd name="T4" fmla="*/ 127 w 209"/>
                <a:gd name="T5" fmla="*/ 57 h 243"/>
                <a:gd name="T6" fmla="*/ 149 w 209"/>
                <a:gd name="T7" fmla="*/ 36 h 243"/>
                <a:gd name="T8" fmla="*/ 165 w 209"/>
                <a:gd name="T9" fmla="*/ 26 h 243"/>
                <a:gd name="T10" fmla="*/ 162 w 209"/>
                <a:gd name="T11" fmla="*/ 3 h 243"/>
                <a:gd name="T12" fmla="*/ 157 w 209"/>
                <a:gd name="T13" fmla="*/ 0 h 243"/>
                <a:gd name="T14" fmla="*/ 140 w 209"/>
                <a:gd name="T15" fmla="*/ 32 h 243"/>
                <a:gd name="T16" fmla="*/ 139 w 209"/>
                <a:gd name="T17" fmla="*/ 32 h 243"/>
                <a:gd name="T18" fmla="*/ 118 w 209"/>
                <a:gd name="T19" fmla="*/ 42 h 243"/>
                <a:gd name="T20" fmla="*/ 88 w 209"/>
                <a:gd name="T21" fmla="*/ 21 h 243"/>
                <a:gd name="T22" fmla="*/ 87 w 209"/>
                <a:gd name="T23" fmla="*/ 21 h 243"/>
                <a:gd name="T24" fmla="*/ 87 w 209"/>
                <a:gd name="T25" fmla="*/ 20 h 243"/>
                <a:gd name="T26" fmla="*/ 83 w 209"/>
                <a:gd name="T27" fmla="*/ 16 h 243"/>
                <a:gd name="T28" fmla="*/ 81 w 209"/>
                <a:gd name="T29" fmla="*/ 20 h 243"/>
                <a:gd name="T30" fmla="*/ 67 w 209"/>
                <a:gd name="T31" fmla="*/ 60 h 243"/>
                <a:gd name="T32" fmla="*/ 71 w 209"/>
                <a:gd name="T33" fmla="*/ 69 h 243"/>
                <a:gd name="T34" fmla="*/ 62 w 209"/>
                <a:gd name="T35" fmla="*/ 74 h 243"/>
                <a:gd name="T36" fmla="*/ 55 w 209"/>
                <a:gd name="T37" fmla="*/ 74 h 243"/>
                <a:gd name="T38" fmla="*/ 39 w 209"/>
                <a:gd name="T39" fmla="*/ 75 h 243"/>
                <a:gd name="T40" fmla="*/ 38 w 209"/>
                <a:gd name="T41" fmla="*/ 77 h 243"/>
                <a:gd name="T42" fmla="*/ 40 w 209"/>
                <a:gd name="T43" fmla="*/ 89 h 243"/>
                <a:gd name="T44" fmla="*/ 26 w 209"/>
                <a:gd name="T45" fmla="*/ 112 h 243"/>
                <a:gd name="T46" fmla="*/ 3 w 209"/>
                <a:gd name="T47" fmla="*/ 130 h 243"/>
                <a:gd name="T48" fmla="*/ 0 w 209"/>
                <a:gd name="T49" fmla="*/ 138 h 243"/>
                <a:gd name="T50" fmla="*/ 27 w 209"/>
                <a:gd name="T51" fmla="*/ 161 h 243"/>
                <a:gd name="T52" fmla="*/ 27 w 209"/>
                <a:gd name="T53" fmla="*/ 190 h 243"/>
                <a:gd name="T54" fmla="*/ 28 w 209"/>
                <a:gd name="T55" fmla="*/ 190 h 243"/>
                <a:gd name="T56" fmla="*/ 49 w 209"/>
                <a:gd name="T57" fmla="*/ 210 h 243"/>
                <a:gd name="T58" fmla="*/ 65 w 209"/>
                <a:gd name="T59" fmla="*/ 239 h 243"/>
                <a:gd name="T60" fmla="*/ 74 w 209"/>
                <a:gd name="T61" fmla="*/ 225 h 243"/>
                <a:gd name="T62" fmla="*/ 75 w 209"/>
                <a:gd name="T63" fmla="*/ 225 h 243"/>
                <a:gd name="T64" fmla="*/ 92 w 209"/>
                <a:gd name="T65" fmla="*/ 220 h 243"/>
                <a:gd name="T66" fmla="*/ 98 w 209"/>
                <a:gd name="T67" fmla="*/ 227 h 243"/>
                <a:gd name="T68" fmla="*/ 109 w 209"/>
                <a:gd name="T69" fmla="*/ 241 h 243"/>
                <a:gd name="T70" fmla="*/ 136 w 209"/>
                <a:gd name="T71" fmla="*/ 239 h 243"/>
                <a:gd name="T72" fmla="*/ 137 w 209"/>
                <a:gd name="T73" fmla="*/ 243 h 243"/>
                <a:gd name="T74" fmla="*/ 157 w 209"/>
                <a:gd name="T75" fmla="*/ 200 h 243"/>
                <a:gd name="T76" fmla="*/ 176 w 209"/>
                <a:gd name="T77" fmla="*/ 176 h 243"/>
                <a:gd name="T78" fmla="*/ 176 w 209"/>
                <a:gd name="T79" fmla="*/ 159 h 243"/>
                <a:gd name="T80" fmla="*/ 176 w 209"/>
                <a:gd name="T81" fmla="*/ 131 h 243"/>
                <a:gd name="T82" fmla="*/ 192 w 209"/>
                <a:gd name="T83" fmla="*/ 118 h 243"/>
                <a:gd name="T84" fmla="*/ 192 w 209"/>
                <a:gd name="T85" fmla="*/ 98 h 243"/>
                <a:gd name="T86" fmla="*/ 205 w 209"/>
                <a:gd name="T87" fmla="*/ 91 h 243"/>
                <a:gd name="T88" fmla="*/ 205 w 209"/>
                <a:gd name="T89" fmla="*/ 59 h 243"/>
                <a:gd name="T90" fmla="*/ 178 w 209"/>
                <a:gd name="T91" fmla="*/ 72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9" h="243">
                  <a:moveTo>
                    <a:pt x="178" y="72"/>
                  </a:moveTo>
                  <a:cubicBezTo>
                    <a:pt x="178" y="72"/>
                    <a:pt x="146" y="59"/>
                    <a:pt x="129" y="68"/>
                  </a:cubicBezTo>
                  <a:cubicBezTo>
                    <a:pt x="129" y="68"/>
                    <a:pt x="119" y="67"/>
                    <a:pt x="127" y="57"/>
                  </a:cubicBezTo>
                  <a:cubicBezTo>
                    <a:pt x="135" y="47"/>
                    <a:pt x="141" y="40"/>
                    <a:pt x="149" y="36"/>
                  </a:cubicBezTo>
                  <a:cubicBezTo>
                    <a:pt x="158" y="32"/>
                    <a:pt x="165" y="36"/>
                    <a:pt x="165" y="26"/>
                  </a:cubicBezTo>
                  <a:cubicBezTo>
                    <a:pt x="165" y="17"/>
                    <a:pt x="169" y="5"/>
                    <a:pt x="162" y="3"/>
                  </a:cubicBezTo>
                  <a:cubicBezTo>
                    <a:pt x="160" y="2"/>
                    <a:pt x="159" y="1"/>
                    <a:pt x="157" y="0"/>
                  </a:cubicBezTo>
                  <a:cubicBezTo>
                    <a:pt x="140" y="32"/>
                    <a:pt x="140" y="32"/>
                    <a:pt x="140" y="32"/>
                  </a:cubicBezTo>
                  <a:cubicBezTo>
                    <a:pt x="139" y="32"/>
                    <a:pt x="139" y="32"/>
                    <a:pt x="139" y="32"/>
                  </a:cubicBezTo>
                  <a:cubicBezTo>
                    <a:pt x="136" y="35"/>
                    <a:pt x="124" y="42"/>
                    <a:pt x="118" y="42"/>
                  </a:cubicBezTo>
                  <a:cubicBezTo>
                    <a:pt x="112" y="42"/>
                    <a:pt x="96" y="29"/>
                    <a:pt x="88" y="21"/>
                  </a:cubicBezTo>
                  <a:cubicBezTo>
                    <a:pt x="87" y="21"/>
                    <a:pt x="87" y="21"/>
                    <a:pt x="87" y="21"/>
                  </a:cubicBezTo>
                  <a:cubicBezTo>
                    <a:pt x="87" y="20"/>
                    <a:pt x="87" y="20"/>
                    <a:pt x="87" y="20"/>
                  </a:cubicBezTo>
                  <a:cubicBezTo>
                    <a:pt x="86" y="18"/>
                    <a:pt x="84" y="16"/>
                    <a:pt x="83" y="16"/>
                  </a:cubicBezTo>
                  <a:cubicBezTo>
                    <a:pt x="83" y="16"/>
                    <a:pt x="82" y="17"/>
                    <a:pt x="81" y="20"/>
                  </a:cubicBezTo>
                  <a:cubicBezTo>
                    <a:pt x="76" y="31"/>
                    <a:pt x="69" y="52"/>
                    <a:pt x="67" y="60"/>
                  </a:cubicBezTo>
                  <a:cubicBezTo>
                    <a:pt x="70" y="62"/>
                    <a:pt x="72" y="66"/>
                    <a:pt x="71" y="69"/>
                  </a:cubicBezTo>
                  <a:cubicBezTo>
                    <a:pt x="70" y="72"/>
                    <a:pt x="67" y="74"/>
                    <a:pt x="62" y="74"/>
                  </a:cubicBezTo>
                  <a:cubicBezTo>
                    <a:pt x="60" y="74"/>
                    <a:pt x="57" y="74"/>
                    <a:pt x="55" y="74"/>
                  </a:cubicBezTo>
                  <a:cubicBezTo>
                    <a:pt x="49" y="73"/>
                    <a:pt x="40" y="73"/>
                    <a:pt x="39" y="75"/>
                  </a:cubicBezTo>
                  <a:cubicBezTo>
                    <a:pt x="38" y="75"/>
                    <a:pt x="38" y="76"/>
                    <a:pt x="38" y="77"/>
                  </a:cubicBezTo>
                  <a:cubicBezTo>
                    <a:pt x="40" y="89"/>
                    <a:pt x="40" y="89"/>
                    <a:pt x="40" y="89"/>
                  </a:cubicBezTo>
                  <a:cubicBezTo>
                    <a:pt x="26" y="112"/>
                    <a:pt x="26" y="112"/>
                    <a:pt x="26" y="112"/>
                  </a:cubicBezTo>
                  <a:cubicBezTo>
                    <a:pt x="3" y="130"/>
                    <a:pt x="3" y="130"/>
                    <a:pt x="3" y="130"/>
                  </a:cubicBezTo>
                  <a:cubicBezTo>
                    <a:pt x="2" y="133"/>
                    <a:pt x="1" y="136"/>
                    <a:pt x="0" y="138"/>
                  </a:cubicBezTo>
                  <a:cubicBezTo>
                    <a:pt x="27" y="161"/>
                    <a:pt x="27" y="161"/>
                    <a:pt x="27" y="161"/>
                  </a:cubicBezTo>
                  <a:cubicBezTo>
                    <a:pt x="27" y="190"/>
                    <a:pt x="27" y="190"/>
                    <a:pt x="27" y="190"/>
                  </a:cubicBezTo>
                  <a:cubicBezTo>
                    <a:pt x="27" y="190"/>
                    <a:pt x="27" y="190"/>
                    <a:pt x="28" y="190"/>
                  </a:cubicBezTo>
                  <a:cubicBezTo>
                    <a:pt x="37" y="189"/>
                    <a:pt x="44" y="190"/>
                    <a:pt x="49" y="210"/>
                  </a:cubicBezTo>
                  <a:cubicBezTo>
                    <a:pt x="53" y="225"/>
                    <a:pt x="61" y="235"/>
                    <a:pt x="65" y="239"/>
                  </a:cubicBezTo>
                  <a:cubicBezTo>
                    <a:pt x="74" y="225"/>
                    <a:pt x="74" y="225"/>
                    <a:pt x="74" y="225"/>
                  </a:cubicBezTo>
                  <a:cubicBezTo>
                    <a:pt x="75" y="225"/>
                    <a:pt x="75" y="225"/>
                    <a:pt x="75" y="225"/>
                  </a:cubicBezTo>
                  <a:cubicBezTo>
                    <a:pt x="77" y="224"/>
                    <a:pt x="86" y="217"/>
                    <a:pt x="92" y="220"/>
                  </a:cubicBezTo>
                  <a:cubicBezTo>
                    <a:pt x="94" y="221"/>
                    <a:pt x="97" y="223"/>
                    <a:pt x="98" y="227"/>
                  </a:cubicBezTo>
                  <a:cubicBezTo>
                    <a:pt x="99" y="235"/>
                    <a:pt x="106" y="240"/>
                    <a:pt x="109" y="241"/>
                  </a:cubicBezTo>
                  <a:cubicBezTo>
                    <a:pt x="136" y="239"/>
                    <a:pt x="136" y="239"/>
                    <a:pt x="136" y="239"/>
                  </a:cubicBezTo>
                  <a:cubicBezTo>
                    <a:pt x="137" y="243"/>
                    <a:pt x="137" y="243"/>
                    <a:pt x="137" y="243"/>
                  </a:cubicBezTo>
                  <a:cubicBezTo>
                    <a:pt x="137" y="243"/>
                    <a:pt x="140" y="210"/>
                    <a:pt x="157" y="200"/>
                  </a:cubicBezTo>
                  <a:cubicBezTo>
                    <a:pt x="174" y="191"/>
                    <a:pt x="176" y="176"/>
                    <a:pt x="176" y="176"/>
                  </a:cubicBezTo>
                  <a:cubicBezTo>
                    <a:pt x="176" y="176"/>
                    <a:pt x="174" y="165"/>
                    <a:pt x="176" y="159"/>
                  </a:cubicBezTo>
                  <a:cubicBezTo>
                    <a:pt x="178" y="154"/>
                    <a:pt x="170" y="137"/>
                    <a:pt x="176" y="131"/>
                  </a:cubicBezTo>
                  <a:cubicBezTo>
                    <a:pt x="181" y="126"/>
                    <a:pt x="192" y="118"/>
                    <a:pt x="192" y="118"/>
                  </a:cubicBezTo>
                  <a:cubicBezTo>
                    <a:pt x="192" y="98"/>
                    <a:pt x="192" y="98"/>
                    <a:pt x="192" y="98"/>
                  </a:cubicBezTo>
                  <a:cubicBezTo>
                    <a:pt x="205" y="91"/>
                    <a:pt x="205" y="91"/>
                    <a:pt x="205" y="91"/>
                  </a:cubicBezTo>
                  <a:cubicBezTo>
                    <a:pt x="205" y="91"/>
                    <a:pt x="209" y="64"/>
                    <a:pt x="205" y="59"/>
                  </a:cubicBezTo>
                  <a:cubicBezTo>
                    <a:pt x="202" y="53"/>
                    <a:pt x="185" y="38"/>
                    <a:pt x="178"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74" name="Freeform 22">
              <a:extLst>
                <a:ext uri="{FF2B5EF4-FFF2-40B4-BE49-F238E27FC236}">
                  <a16:creationId xmlns:a16="http://schemas.microsoft.com/office/drawing/2014/main" id="{491A1276-EA55-493A-9248-A5BCEF4A88D8}"/>
                </a:ext>
              </a:extLst>
            </p:cNvPr>
            <p:cNvSpPr>
              <a:spLocks/>
            </p:cNvSpPr>
            <p:nvPr/>
          </p:nvSpPr>
          <p:spPr bwMode="auto">
            <a:xfrm>
              <a:off x="6483351" y="5265738"/>
              <a:ext cx="1743075" cy="927100"/>
            </a:xfrm>
            <a:custGeom>
              <a:avLst/>
              <a:gdLst>
                <a:gd name="T0" fmla="*/ 669 w 702"/>
                <a:gd name="T1" fmla="*/ 79 h 373"/>
                <a:gd name="T2" fmla="*/ 663 w 702"/>
                <a:gd name="T3" fmla="*/ 78 h 373"/>
                <a:gd name="T4" fmla="*/ 627 w 702"/>
                <a:gd name="T5" fmla="*/ 90 h 373"/>
                <a:gd name="T6" fmla="*/ 594 w 702"/>
                <a:gd name="T7" fmla="*/ 91 h 373"/>
                <a:gd name="T8" fmla="*/ 542 w 702"/>
                <a:gd name="T9" fmla="*/ 100 h 373"/>
                <a:gd name="T10" fmla="*/ 551 w 702"/>
                <a:gd name="T11" fmla="*/ 75 h 373"/>
                <a:gd name="T12" fmla="*/ 523 w 702"/>
                <a:gd name="T13" fmla="*/ 57 h 373"/>
                <a:gd name="T14" fmla="*/ 506 w 702"/>
                <a:gd name="T15" fmla="*/ 55 h 373"/>
                <a:gd name="T16" fmla="*/ 471 w 702"/>
                <a:gd name="T17" fmla="*/ 82 h 373"/>
                <a:gd name="T18" fmla="*/ 465 w 702"/>
                <a:gd name="T19" fmla="*/ 87 h 373"/>
                <a:gd name="T20" fmla="*/ 435 w 702"/>
                <a:gd name="T21" fmla="*/ 67 h 373"/>
                <a:gd name="T22" fmla="*/ 408 w 702"/>
                <a:gd name="T23" fmla="*/ 107 h 373"/>
                <a:gd name="T24" fmla="*/ 373 w 702"/>
                <a:gd name="T25" fmla="*/ 157 h 373"/>
                <a:gd name="T26" fmla="*/ 347 w 702"/>
                <a:gd name="T27" fmla="*/ 219 h 373"/>
                <a:gd name="T28" fmla="*/ 334 w 702"/>
                <a:gd name="T29" fmla="*/ 244 h 373"/>
                <a:gd name="T30" fmla="*/ 295 w 702"/>
                <a:gd name="T31" fmla="*/ 272 h 373"/>
                <a:gd name="T32" fmla="*/ 275 w 702"/>
                <a:gd name="T33" fmla="*/ 278 h 373"/>
                <a:gd name="T34" fmla="*/ 293 w 702"/>
                <a:gd name="T35" fmla="*/ 264 h 373"/>
                <a:gd name="T36" fmla="*/ 333 w 702"/>
                <a:gd name="T37" fmla="*/ 236 h 373"/>
                <a:gd name="T38" fmla="*/ 362 w 702"/>
                <a:gd name="T39" fmla="*/ 196 h 373"/>
                <a:gd name="T40" fmla="*/ 367 w 702"/>
                <a:gd name="T41" fmla="*/ 152 h 373"/>
                <a:gd name="T42" fmla="*/ 399 w 702"/>
                <a:gd name="T43" fmla="*/ 99 h 373"/>
                <a:gd name="T44" fmla="*/ 382 w 702"/>
                <a:gd name="T45" fmla="*/ 99 h 373"/>
                <a:gd name="T46" fmla="*/ 367 w 702"/>
                <a:gd name="T47" fmla="*/ 75 h 373"/>
                <a:gd name="T48" fmla="*/ 356 w 702"/>
                <a:gd name="T49" fmla="*/ 51 h 373"/>
                <a:gd name="T50" fmla="*/ 356 w 702"/>
                <a:gd name="T51" fmla="*/ 1 h 373"/>
                <a:gd name="T52" fmla="*/ 319 w 702"/>
                <a:gd name="T53" fmla="*/ 12 h 373"/>
                <a:gd name="T54" fmla="*/ 315 w 702"/>
                <a:gd name="T55" fmla="*/ 14 h 373"/>
                <a:gd name="T56" fmla="*/ 291 w 702"/>
                <a:gd name="T57" fmla="*/ 27 h 373"/>
                <a:gd name="T58" fmla="*/ 266 w 702"/>
                <a:gd name="T59" fmla="*/ 31 h 373"/>
                <a:gd name="T60" fmla="*/ 202 w 702"/>
                <a:gd name="T61" fmla="*/ 44 h 373"/>
                <a:gd name="T62" fmla="*/ 178 w 702"/>
                <a:gd name="T63" fmla="*/ 68 h 373"/>
                <a:gd name="T64" fmla="*/ 160 w 702"/>
                <a:gd name="T65" fmla="*/ 68 h 373"/>
                <a:gd name="T66" fmla="*/ 124 w 702"/>
                <a:gd name="T67" fmla="*/ 45 h 373"/>
                <a:gd name="T68" fmla="*/ 125 w 702"/>
                <a:gd name="T69" fmla="*/ 64 h 373"/>
                <a:gd name="T70" fmla="*/ 96 w 702"/>
                <a:gd name="T71" fmla="*/ 84 h 373"/>
                <a:gd name="T72" fmla="*/ 72 w 702"/>
                <a:gd name="T73" fmla="*/ 93 h 373"/>
                <a:gd name="T74" fmla="*/ 0 w 702"/>
                <a:gd name="T75" fmla="*/ 91 h 373"/>
                <a:gd name="T76" fmla="*/ 14 w 702"/>
                <a:gd name="T77" fmla="*/ 96 h 373"/>
                <a:gd name="T78" fmla="*/ 60 w 702"/>
                <a:gd name="T79" fmla="*/ 123 h 373"/>
                <a:gd name="T80" fmla="*/ 85 w 702"/>
                <a:gd name="T81" fmla="*/ 126 h 373"/>
                <a:gd name="T82" fmla="*/ 60 w 702"/>
                <a:gd name="T83" fmla="*/ 165 h 373"/>
                <a:gd name="T84" fmla="*/ 48 w 702"/>
                <a:gd name="T85" fmla="*/ 183 h 373"/>
                <a:gd name="T86" fmla="*/ 104 w 702"/>
                <a:gd name="T87" fmla="*/ 197 h 373"/>
                <a:gd name="T88" fmla="*/ 114 w 702"/>
                <a:gd name="T89" fmla="*/ 253 h 373"/>
                <a:gd name="T90" fmla="*/ 185 w 702"/>
                <a:gd name="T91" fmla="*/ 285 h 373"/>
                <a:gd name="T92" fmla="*/ 224 w 702"/>
                <a:gd name="T93" fmla="*/ 276 h 373"/>
                <a:gd name="T94" fmla="*/ 267 w 702"/>
                <a:gd name="T95" fmla="*/ 290 h 373"/>
                <a:gd name="T96" fmla="*/ 316 w 702"/>
                <a:gd name="T97" fmla="*/ 366 h 373"/>
                <a:gd name="T98" fmla="*/ 323 w 702"/>
                <a:gd name="T99" fmla="*/ 334 h 373"/>
                <a:gd name="T100" fmla="*/ 445 w 702"/>
                <a:gd name="T101" fmla="*/ 274 h 373"/>
                <a:gd name="T102" fmla="*/ 509 w 702"/>
                <a:gd name="T103" fmla="*/ 211 h 373"/>
                <a:gd name="T104" fmla="*/ 568 w 702"/>
                <a:gd name="T105" fmla="*/ 210 h 373"/>
                <a:gd name="T106" fmla="*/ 648 w 702"/>
                <a:gd name="T107" fmla="*/ 198 h 373"/>
                <a:gd name="T108" fmla="*/ 702 w 702"/>
                <a:gd name="T109" fmla="*/ 151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02" h="373">
                  <a:moveTo>
                    <a:pt x="698" y="153"/>
                  </a:moveTo>
                  <a:cubicBezTo>
                    <a:pt x="698" y="152"/>
                    <a:pt x="680" y="102"/>
                    <a:pt x="669" y="79"/>
                  </a:cubicBezTo>
                  <a:cubicBezTo>
                    <a:pt x="667" y="75"/>
                    <a:pt x="665" y="73"/>
                    <a:pt x="664" y="72"/>
                  </a:cubicBezTo>
                  <a:cubicBezTo>
                    <a:pt x="664" y="73"/>
                    <a:pt x="663" y="75"/>
                    <a:pt x="663" y="78"/>
                  </a:cubicBezTo>
                  <a:cubicBezTo>
                    <a:pt x="663" y="80"/>
                    <a:pt x="663" y="80"/>
                    <a:pt x="663" y="80"/>
                  </a:cubicBezTo>
                  <a:cubicBezTo>
                    <a:pt x="627" y="90"/>
                    <a:pt x="627" y="90"/>
                    <a:pt x="627" y="90"/>
                  </a:cubicBezTo>
                  <a:cubicBezTo>
                    <a:pt x="625" y="91"/>
                    <a:pt x="613" y="96"/>
                    <a:pt x="605" y="89"/>
                  </a:cubicBezTo>
                  <a:cubicBezTo>
                    <a:pt x="601" y="87"/>
                    <a:pt x="600" y="87"/>
                    <a:pt x="594" y="91"/>
                  </a:cubicBezTo>
                  <a:cubicBezTo>
                    <a:pt x="592" y="93"/>
                    <a:pt x="590" y="94"/>
                    <a:pt x="587" y="95"/>
                  </a:cubicBezTo>
                  <a:cubicBezTo>
                    <a:pt x="573" y="102"/>
                    <a:pt x="556" y="101"/>
                    <a:pt x="542" y="100"/>
                  </a:cubicBezTo>
                  <a:cubicBezTo>
                    <a:pt x="537" y="99"/>
                    <a:pt x="534" y="97"/>
                    <a:pt x="533" y="94"/>
                  </a:cubicBezTo>
                  <a:cubicBezTo>
                    <a:pt x="532" y="89"/>
                    <a:pt x="538" y="82"/>
                    <a:pt x="551" y="75"/>
                  </a:cubicBezTo>
                  <a:cubicBezTo>
                    <a:pt x="551" y="54"/>
                    <a:pt x="551" y="54"/>
                    <a:pt x="551" y="54"/>
                  </a:cubicBezTo>
                  <a:cubicBezTo>
                    <a:pt x="545" y="55"/>
                    <a:pt x="536" y="57"/>
                    <a:pt x="523" y="57"/>
                  </a:cubicBezTo>
                  <a:cubicBezTo>
                    <a:pt x="514" y="57"/>
                    <a:pt x="512" y="57"/>
                    <a:pt x="511" y="56"/>
                  </a:cubicBezTo>
                  <a:cubicBezTo>
                    <a:pt x="510" y="55"/>
                    <a:pt x="509" y="55"/>
                    <a:pt x="506" y="55"/>
                  </a:cubicBezTo>
                  <a:cubicBezTo>
                    <a:pt x="490" y="53"/>
                    <a:pt x="477" y="53"/>
                    <a:pt x="468" y="55"/>
                  </a:cubicBezTo>
                  <a:cubicBezTo>
                    <a:pt x="467" y="56"/>
                    <a:pt x="467" y="69"/>
                    <a:pt x="471" y="82"/>
                  </a:cubicBezTo>
                  <a:cubicBezTo>
                    <a:pt x="475" y="95"/>
                    <a:pt x="475" y="95"/>
                    <a:pt x="475" y="95"/>
                  </a:cubicBezTo>
                  <a:cubicBezTo>
                    <a:pt x="465" y="87"/>
                    <a:pt x="465" y="87"/>
                    <a:pt x="465" y="87"/>
                  </a:cubicBezTo>
                  <a:cubicBezTo>
                    <a:pt x="465" y="87"/>
                    <a:pt x="450" y="75"/>
                    <a:pt x="439" y="67"/>
                  </a:cubicBezTo>
                  <a:cubicBezTo>
                    <a:pt x="437" y="66"/>
                    <a:pt x="436" y="66"/>
                    <a:pt x="435" y="67"/>
                  </a:cubicBezTo>
                  <a:cubicBezTo>
                    <a:pt x="432" y="69"/>
                    <a:pt x="429" y="78"/>
                    <a:pt x="429" y="83"/>
                  </a:cubicBezTo>
                  <a:cubicBezTo>
                    <a:pt x="429" y="91"/>
                    <a:pt x="414" y="103"/>
                    <a:pt x="408" y="107"/>
                  </a:cubicBezTo>
                  <a:cubicBezTo>
                    <a:pt x="409" y="116"/>
                    <a:pt x="410" y="127"/>
                    <a:pt x="405" y="132"/>
                  </a:cubicBezTo>
                  <a:cubicBezTo>
                    <a:pt x="400" y="137"/>
                    <a:pt x="379" y="153"/>
                    <a:pt x="373" y="157"/>
                  </a:cubicBezTo>
                  <a:cubicBezTo>
                    <a:pt x="369" y="200"/>
                    <a:pt x="369" y="200"/>
                    <a:pt x="369" y="200"/>
                  </a:cubicBezTo>
                  <a:cubicBezTo>
                    <a:pt x="347" y="219"/>
                    <a:pt x="347" y="219"/>
                    <a:pt x="347" y="219"/>
                  </a:cubicBezTo>
                  <a:cubicBezTo>
                    <a:pt x="338" y="246"/>
                    <a:pt x="338" y="246"/>
                    <a:pt x="338" y="246"/>
                  </a:cubicBezTo>
                  <a:cubicBezTo>
                    <a:pt x="334" y="244"/>
                    <a:pt x="334" y="244"/>
                    <a:pt x="334" y="244"/>
                  </a:cubicBezTo>
                  <a:cubicBezTo>
                    <a:pt x="333" y="244"/>
                    <a:pt x="324" y="241"/>
                    <a:pt x="319" y="253"/>
                  </a:cubicBezTo>
                  <a:cubicBezTo>
                    <a:pt x="312" y="269"/>
                    <a:pt x="299" y="272"/>
                    <a:pt x="295" y="272"/>
                  </a:cubicBezTo>
                  <a:cubicBezTo>
                    <a:pt x="281" y="284"/>
                    <a:pt x="281" y="284"/>
                    <a:pt x="281" y="284"/>
                  </a:cubicBezTo>
                  <a:cubicBezTo>
                    <a:pt x="275" y="278"/>
                    <a:pt x="275" y="278"/>
                    <a:pt x="275" y="278"/>
                  </a:cubicBezTo>
                  <a:cubicBezTo>
                    <a:pt x="291" y="264"/>
                    <a:pt x="291" y="264"/>
                    <a:pt x="291" y="264"/>
                  </a:cubicBezTo>
                  <a:cubicBezTo>
                    <a:pt x="293" y="264"/>
                    <a:pt x="293" y="264"/>
                    <a:pt x="293" y="264"/>
                  </a:cubicBezTo>
                  <a:cubicBezTo>
                    <a:pt x="293" y="264"/>
                    <a:pt x="305" y="264"/>
                    <a:pt x="312" y="250"/>
                  </a:cubicBezTo>
                  <a:cubicBezTo>
                    <a:pt x="317" y="237"/>
                    <a:pt x="327" y="235"/>
                    <a:pt x="333" y="236"/>
                  </a:cubicBezTo>
                  <a:cubicBezTo>
                    <a:pt x="340" y="214"/>
                    <a:pt x="340" y="214"/>
                    <a:pt x="340" y="214"/>
                  </a:cubicBezTo>
                  <a:cubicBezTo>
                    <a:pt x="362" y="196"/>
                    <a:pt x="362" y="196"/>
                    <a:pt x="362" y="196"/>
                  </a:cubicBezTo>
                  <a:cubicBezTo>
                    <a:pt x="365" y="153"/>
                    <a:pt x="365" y="153"/>
                    <a:pt x="365" y="153"/>
                  </a:cubicBezTo>
                  <a:cubicBezTo>
                    <a:pt x="367" y="152"/>
                    <a:pt x="367" y="152"/>
                    <a:pt x="367" y="152"/>
                  </a:cubicBezTo>
                  <a:cubicBezTo>
                    <a:pt x="374" y="146"/>
                    <a:pt x="395" y="131"/>
                    <a:pt x="400" y="126"/>
                  </a:cubicBezTo>
                  <a:cubicBezTo>
                    <a:pt x="402" y="124"/>
                    <a:pt x="401" y="111"/>
                    <a:pt x="399" y="99"/>
                  </a:cubicBezTo>
                  <a:cubicBezTo>
                    <a:pt x="396" y="96"/>
                    <a:pt x="392" y="92"/>
                    <a:pt x="390" y="92"/>
                  </a:cubicBezTo>
                  <a:cubicBezTo>
                    <a:pt x="388" y="92"/>
                    <a:pt x="384" y="96"/>
                    <a:pt x="382" y="99"/>
                  </a:cubicBezTo>
                  <a:cubicBezTo>
                    <a:pt x="377" y="107"/>
                    <a:pt x="377" y="107"/>
                    <a:pt x="377" y="107"/>
                  </a:cubicBezTo>
                  <a:cubicBezTo>
                    <a:pt x="367" y="75"/>
                    <a:pt x="367" y="75"/>
                    <a:pt x="367" y="75"/>
                  </a:cubicBezTo>
                  <a:cubicBezTo>
                    <a:pt x="341" y="87"/>
                    <a:pt x="341" y="87"/>
                    <a:pt x="341" y="87"/>
                  </a:cubicBezTo>
                  <a:cubicBezTo>
                    <a:pt x="356" y="51"/>
                    <a:pt x="356" y="51"/>
                    <a:pt x="356" y="51"/>
                  </a:cubicBezTo>
                  <a:cubicBezTo>
                    <a:pt x="360" y="42"/>
                    <a:pt x="365" y="26"/>
                    <a:pt x="365" y="21"/>
                  </a:cubicBezTo>
                  <a:cubicBezTo>
                    <a:pt x="365" y="17"/>
                    <a:pt x="360" y="8"/>
                    <a:pt x="356" y="1"/>
                  </a:cubicBezTo>
                  <a:cubicBezTo>
                    <a:pt x="349" y="3"/>
                    <a:pt x="333" y="6"/>
                    <a:pt x="327" y="0"/>
                  </a:cubicBezTo>
                  <a:cubicBezTo>
                    <a:pt x="325" y="1"/>
                    <a:pt x="321" y="6"/>
                    <a:pt x="319" y="12"/>
                  </a:cubicBezTo>
                  <a:cubicBezTo>
                    <a:pt x="318" y="14"/>
                    <a:pt x="318" y="14"/>
                    <a:pt x="318" y="14"/>
                  </a:cubicBezTo>
                  <a:cubicBezTo>
                    <a:pt x="315" y="14"/>
                    <a:pt x="315" y="14"/>
                    <a:pt x="315" y="14"/>
                  </a:cubicBezTo>
                  <a:cubicBezTo>
                    <a:pt x="315" y="14"/>
                    <a:pt x="301" y="14"/>
                    <a:pt x="294" y="3"/>
                  </a:cubicBezTo>
                  <a:cubicBezTo>
                    <a:pt x="293" y="9"/>
                    <a:pt x="292" y="18"/>
                    <a:pt x="291" y="27"/>
                  </a:cubicBezTo>
                  <a:cubicBezTo>
                    <a:pt x="291" y="31"/>
                    <a:pt x="291" y="31"/>
                    <a:pt x="291" y="31"/>
                  </a:cubicBezTo>
                  <a:cubicBezTo>
                    <a:pt x="266" y="31"/>
                    <a:pt x="266" y="31"/>
                    <a:pt x="266" y="31"/>
                  </a:cubicBezTo>
                  <a:cubicBezTo>
                    <a:pt x="255" y="34"/>
                    <a:pt x="239" y="41"/>
                    <a:pt x="236" y="43"/>
                  </a:cubicBezTo>
                  <a:cubicBezTo>
                    <a:pt x="228" y="48"/>
                    <a:pt x="214" y="49"/>
                    <a:pt x="202" y="44"/>
                  </a:cubicBezTo>
                  <a:cubicBezTo>
                    <a:pt x="197" y="42"/>
                    <a:pt x="190" y="53"/>
                    <a:pt x="185" y="59"/>
                  </a:cubicBezTo>
                  <a:cubicBezTo>
                    <a:pt x="182" y="63"/>
                    <a:pt x="180" y="66"/>
                    <a:pt x="178" y="68"/>
                  </a:cubicBezTo>
                  <a:cubicBezTo>
                    <a:pt x="172" y="73"/>
                    <a:pt x="164" y="71"/>
                    <a:pt x="161" y="68"/>
                  </a:cubicBezTo>
                  <a:cubicBezTo>
                    <a:pt x="160" y="68"/>
                    <a:pt x="160" y="68"/>
                    <a:pt x="160" y="68"/>
                  </a:cubicBezTo>
                  <a:cubicBezTo>
                    <a:pt x="160" y="68"/>
                    <a:pt x="144" y="52"/>
                    <a:pt x="128" y="45"/>
                  </a:cubicBezTo>
                  <a:cubicBezTo>
                    <a:pt x="125" y="44"/>
                    <a:pt x="124" y="44"/>
                    <a:pt x="124" y="45"/>
                  </a:cubicBezTo>
                  <a:cubicBezTo>
                    <a:pt x="122" y="46"/>
                    <a:pt x="122" y="55"/>
                    <a:pt x="124" y="61"/>
                  </a:cubicBezTo>
                  <a:cubicBezTo>
                    <a:pt x="125" y="64"/>
                    <a:pt x="125" y="64"/>
                    <a:pt x="125" y="64"/>
                  </a:cubicBezTo>
                  <a:cubicBezTo>
                    <a:pt x="122" y="65"/>
                    <a:pt x="122" y="65"/>
                    <a:pt x="122" y="65"/>
                  </a:cubicBezTo>
                  <a:cubicBezTo>
                    <a:pt x="122" y="66"/>
                    <a:pt x="102" y="80"/>
                    <a:pt x="96" y="84"/>
                  </a:cubicBezTo>
                  <a:cubicBezTo>
                    <a:pt x="95" y="84"/>
                    <a:pt x="93" y="85"/>
                    <a:pt x="92" y="86"/>
                  </a:cubicBezTo>
                  <a:cubicBezTo>
                    <a:pt x="86" y="91"/>
                    <a:pt x="78" y="96"/>
                    <a:pt x="72" y="93"/>
                  </a:cubicBezTo>
                  <a:cubicBezTo>
                    <a:pt x="67" y="90"/>
                    <a:pt x="47" y="79"/>
                    <a:pt x="42" y="76"/>
                  </a:cubicBezTo>
                  <a:cubicBezTo>
                    <a:pt x="0" y="91"/>
                    <a:pt x="0" y="91"/>
                    <a:pt x="0" y="91"/>
                  </a:cubicBezTo>
                  <a:cubicBezTo>
                    <a:pt x="1" y="92"/>
                    <a:pt x="3" y="92"/>
                    <a:pt x="5" y="93"/>
                  </a:cubicBezTo>
                  <a:cubicBezTo>
                    <a:pt x="7" y="93"/>
                    <a:pt x="10" y="94"/>
                    <a:pt x="14" y="96"/>
                  </a:cubicBezTo>
                  <a:cubicBezTo>
                    <a:pt x="25" y="101"/>
                    <a:pt x="38" y="111"/>
                    <a:pt x="40" y="113"/>
                  </a:cubicBezTo>
                  <a:cubicBezTo>
                    <a:pt x="60" y="123"/>
                    <a:pt x="60" y="123"/>
                    <a:pt x="60" y="123"/>
                  </a:cubicBezTo>
                  <a:cubicBezTo>
                    <a:pt x="84" y="123"/>
                    <a:pt x="84" y="123"/>
                    <a:pt x="84" y="123"/>
                  </a:cubicBezTo>
                  <a:cubicBezTo>
                    <a:pt x="85" y="126"/>
                    <a:pt x="85" y="126"/>
                    <a:pt x="85" y="126"/>
                  </a:cubicBezTo>
                  <a:cubicBezTo>
                    <a:pt x="86" y="129"/>
                    <a:pt x="89" y="143"/>
                    <a:pt x="84" y="150"/>
                  </a:cubicBezTo>
                  <a:cubicBezTo>
                    <a:pt x="81" y="155"/>
                    <a:pt x="65" y="163"/>
                    <a:pt x="60" y="165"/>
                  </a:cubicBezTo>
                  <a:cubicBezTo>
                    <a:pt x="51" y="185"/>
                    <a:pt x="51" y="185"/>
                    <a:pt x="51" y="185"/>
                  </a:cubicBezTo>
                  <a:cubicBezTo>
                    <a:pt x="48" y="183"/>
                    <a:pt x="48" y="183"/>
                    <a:pt x="48" y="183"/>
                  </a:cubicBezTo>
                  <a:cubicBezTo>
                    <a:pt x="50" y="185"/>
                    <a:pt x="52" y="187"/>
                    <a:pt x="56" y="189"/>
                  </a:cubicBezTo>
                  <a:cubicBezTo>
                    <a:pt x="74" y="197"/>
                    <a:pt x="101" y="193"/>
                    <a:pt x="104" y="197"/>
                  </a:cubicBezTo>
                  <a:cubicBezTo>
                    <a:pt x="107" y="201"/>
                    <a:pt x="100" y="222"/>
                    <a:pt x="100" y="229"/>
                  </a:cubicBezTo>
                  <a:cubicBezTo>
                    <a:pt x="100" y="236"/>
                    <a:pt x="114" y="253"/>
                    <a:pt x="114" y="253"/>
                  </a:cubicBezTo>
                  <a:cubicBezTo>
                    <a:pt x="114" y="253"/>
                    <a:pt x="118" y="282"/>
                    <a:pt x="147" y="276"/>
                  </a:cubicBezTo>
                  <a:cubicBezTo>
                    <a:pt x="176" y="271"/>
                    <a:pt x="172" y="285"/>
                    <a:pt x="185" y="285"/>
                  </a:cubicBezTo>
                  <a:cubicBezTo>
                    <a:pt x="197" y="285"/>
                    <a:pt x="217" y="283"/>
                    <a:pt x="217" y="283"/>
                  </a:cubicBezTo>
                  <a:cubicBezTo>
                    <a:pt x="224" y="276"/>
                    <a:pt x="224" y="276"/>
                    <a:pt x="224" y="276"/>
                  </a:cubicBezTo>
                  <a:cubicBezTo>
                    <a:pt x="224" y="276"/>
                    <a:pt x="236" y="276"/>
                    <a:pt x="240" y="286"/>
                  </a:cubicBezTo>
                  <a:cubicBezTo>
                    <a:pt x="245" y="296"/>
                    <a:pt x="254" y="290"/>
                    <a:pt x="267" y="290"/>
                  </a:cubicBezTo>
                  <a:cubicBezTo>
                    <a:pt x="279" y="290"/>
                    <a:pt x="292" y="283"/>
                    <a:pt x="284" y="304"/>
                  </a:cubicBezTo>
                  <a:cubicBezTo>
                    <a:pt x="275" y="325"/>
                    <a:pt x="282" y="373"/>
                    <a:pt x="316" y="366"/>
                  </a:cubicBezTo>
                  <a:cubicBezTo>
                    <a:pt x="349" y="359"/>
                    <a:pt x="323" y="354"/>
                    <a:pt x="323" y="354"/>
                  </a:cubicBezTo>
                  <a:cubicBezTo>
                    <a:pt x="323" y="334"/>
                    <a:pt x="323" y="334"/>
                    <a:pt x="323" y="334"/>
                  </a:cubicBezTo>
                  <a:cubicBezTo>
                    <a:pt x="323" y="334"/>
                    <a:pt x="308" y="291"/>
                    <a:pt x="360" y="289"/>
                  </a:cubicBezTo>
                  <a:cubicBezTo>
                    <a:pt x="412" y="287"/>
                    <a:pt x="438" y="283"/>
                    <a:pt x="445" y="274"/>
                  </a:cubicBezTo>
                  <a:cubicBezTo>
                    <a:pt x="453" y="265"/>
                    <a:pt x="451" y="261"/>
                    <a:pt x="473" y="255"/>
                  </a:cubicBezTo>
                  <a:cubicBezTo>
                    <a:pt x="496" y="250"/>
                    <a:pt x="494" y="203"/>
                    <a:pt x="509" y="211"/>
                  </a:cubicBezTo>
                  <a:cubicBezTo>
                    <a:pt x="523" y="218"/>
                    <a:pt x="522" y="248"/>
                    <a:pt x="536" y="239"/>
                  </a:cubicBezTo>
                  <a:cubicBezTo>
                    <a:pt x="551" y="229"/>
                    <a:pt x="557" y="206"/>
                    <a:pt x="568" y="210"/>
                  </a:cubicBezTo>
                  <a:cubicBezTo>
                    <a:pt x="579" y="215"/>
                    <a:pt x="602" y="212"/>
                    <a:pt x="613" y="210"/>
                  </a:cubicBezTo>
                  <a:cubicBezTo>
                    <a:pt x="624" y="207"/>
                    <a:pt x="635" y="205"/>
                    <a:pt x="648" y="198"/>
                  </a:cubicBezTo>
                  <a:cubicBezTo>
                    <a:pt x="661" y="190"/>
                    <a:pt x="678" y="161"/>
                    <a:pt x="685" y="157"/>
                  </a:cubicBezTo>
                  <a:cubicBezTo>
                    <a:pt x="690" y="155"/>
                    <a:pt x="695" y="155"/>
                    <a:pt x="702" y="151"/>
                  </a:cubicBezTo>
                  <a:lnTo>
                    <a:pt x="698" y="1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75" name="Freeform 23">
              <a:extLst>
                <a:ext uri="{FF2B5EF4-FFF2-40B4-BE49-F238E27FC236}">
                  <a16:creationId xmlns:a16="http://schemas.microsoft.com/office/drawing/2014/main" id="{C88B5669-1109-47CD-8D0A-FEF3975ED6F5}"/>
                </a:ext>
              </a:extLst>
            </p:cNvPr>
            <p:cNvSpPr>
              <a:spLocks/>
            </p:cNvSpPr>
            <p:nvPr/>
          </p:nvSpPr>
          <p:spPr bwMode="auto">
            <a:xfrm>
              <a:off x="8031163" y="4918075"/>
              <a:ext cx="581025" cy="717550"/>
            </a:xfrm>
            <a:custGeom>
              <a:avLst/>
              <a:gdLst>
                <a:gd name="T0" fmla="*/ 211 w 234"/>
                <a:gd name="T1" fmla="*/ 52 h 289"/>
                <a:gd name="T2" fmla="*/ 210 w 234"/>
                <a:gd name="T3" fmla="*/ 52 h 289"/>
                <a:gd name="T4" fmla="*/ 194 w 234"/>
                <a:gd name="T5" fmla="*/ 32 h 289"/>
                <a:gd name="T6" fmla="*/ 193 w 234"/>
                <a:gd name="T7" fmla="*/ 30 h 289"/>
                <a:gd name="T8" fmla="*/ 184 w 234"/>
                <a:gd name="T9" fmla="*/ 34 h 289"/>
                <a:gd name="T10" fmla="*/ 171 w 234"/>
                <a:gd name="T11" fmla="*/ 54 h 289"/>
                <a:gd name="T12" fmla="*/ 168 w 234"/>
                <a:gd name="T13" fmla="*/ 52 h 289"/>
                <a:gd name="T14" fmla="*/ 146 w 234"/>
                <a:gd name="T15" fmla="*/ 15 h 289"/>
                <a:gd name="T16" fmla="*/ 132 w 234"/>
                <a:gd name="T17" fmla="*/ 1 h 289"/>
                <a:gd name="T18" fmla="*/ 127 w 234"/>
                <a:gd name="T19" fmla="*/ 2 h 289"/>
                <a:gd name="T20" fmla="*/ 112 w 234"/>
                <a:gd name="T21" fmla="*/ 17 h 289"/>
                <a:gd name="T22" fmla="*/ 106 w 234"/>
                <a:gd name="T23" fmla="*/ 25 h 289"/>
                <a:gd name="T24" fmla="*/ 82 w 234"/>
                <a:gd name="T25" fmla="*/ 31 h 289"/>
                <a:gd name="T26" fmla="*/ 61 w 234"/>
                <a:gd name="T27" fmla="*/ 33 h 289"/>
                <a:gd name="T28" fmla="*/ 56 w 234"/>
                <a:gd name="T29" fmla="*/ 36 h 289"/>
                <a:gd name="T30" fmla="*/ 62 w 234"/>
                <a:gd name="T31" fmla="*/ 58 h 289"/>
                <a:gd name="T32" fmla="*/ 64 w 234"/>
                <a:gd name="T33" fmla="*/ 63 h 289"/>
                <a:gd name="T34" fmla="*/ 45 w 234"/>
                <a:gd name="T35" fmla="*/ 94 h 289"/>
                <a:gd name="T36" fmla="*/ 38 w 234"/>
                <a:gd name="T37" fmla="*/ 108 h 289"/>
                <a:gd name="T38" fmla="*/ 38 w 234"/>
                <a:gd name="T39" fmla="*/ 122 h 289"/>
                <a:gd name="T40" fmla="*/ 29 w 234"/>
                <a:gd name="T41" fmla="*/ 136 h 289"/>
                <a:gd name="T42" fmla="*/ 17 w 234"/>
                <a:gd name="T43" fmla="*/ 171 h 289"/>
                <a:gd name="T44" fmla="*/ 0 w 234"/>
                <a:gd name="T45" fmla="*/ 194 h 289"/>
                <a:gd name="T46" fmla="*/ 0 w 234"/>
                <a:gd name="T47" fmla="*/ 223 h 289"/>
                <a:gd name="T48" fmla="*/ 1 w 234"/>
                <a:gd name="T49" fmla="*/ 223 h 289"/>
                <a:gd name="T50" fmla="*/ 2 w 234"/>
                <a:gd name="T51" fmla="*/ 222 h 289"/>
                <a:gd name="T52" fmla="*/ 32 w 234"/>
                <a:gd name="T53" fmla="*/ 214 h 289"/>
                <a:gd name="T54" fmla="*/ 40 w 234"/>
                <a:gd name="T55" fmla="*/ 203 h 289"/>
                <a:gd name="T56" fmla="*/ 53 w 234"/>
                <a:gd name="T57" fmla="*/ 216 h 289"/>
                <a:gd name="T58" fmla="*/ 82 w 234"/>
                <a:gd name="T59" fmla="*/ 289 h 289"/>
                <a:gd name="T60" fmla="*/ 92 w 234"/>
                <a:gd name="T61" fmla="*/ 275 h 289"/>
                <a:gd name="T62" fmla="*/ 111 w 234"/>
                <a:gd name="T63" fmla="*/ 243 h 289"/>
                <a:gd name="T64" fmla="*/ 111 w 234"/>
                <a:gd name="T65" fmla="*/ 217 h 289"/>
                <a:gd name="T66" fmla="*/ 142 w 234"/>
                <a:gd name="T67" fmla="*/ 217 h 289"/>
                <a:gd name="T68" fmla="*/ 157 w 234"/>
                <a:gd name="T69" fmla="*/ 185 h 289"/>
                <a:gd name="T70" fmla="*/ 177 w 234"/>
                <a:gd name="T71" fmla="*/ 165 h 289"/>
                <a:gd name="T72" fmla="*/ 205 w 234"/>
                <a:gd name="T73" fmla="*/ 146 h 289"/>
                <a:gd name="T74" fmla="*/ 208 w 234"/>
                <a:gd name="T75" fmla="*/ 100 h 289"/>
                <a:gd name="T76" fmla="*/ 224 w 234"/>
                <a:gd name="T77" fmla="*/ 66 h 289"/>
                <a:gd name="T78" fmla="*/ 234 w 234"/>
                <a:gd name="T79" fmla="*/ 51 h 289"/>
                <a:gd name="T80" fmla="*/ 211 w 234"/>
                <a:gd name="T81" fmla="*/ 52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4" h="289">
                  <a:moveTo>
                    <a:pt x="211" y="52"/>
                  </a:moveTo>
                  <a:cubicBezTo>
                    <a:pt x="210" y="52"/>
                    <a:pt x="210" y="52"/>
                    <a:pt x="210" y="52"/>
                  </a:cubicBezTo>
                  <a:cubicBezTo>
                    <a:pt x="210" y="52"/>
                    <a:pt x="196" y="45"/>
                    <a:pt x="194" y="32"/>
                  </a:cubicBezTo>
                  <a:cubicBezTo>
                    <a:pt x="194" y="31"/>
                    <a:pt x="194" y="30"/>
                    <a:pt x="193" y="30"/>
                  </a:cubicBezTo>
                  <a:cubicBezTo>
                    <a:pt x="192" y="30"/>
                    <a:pt x="188" y="31"/>
                    <a:pt x="184" y="34"/>
                  </a:cubicBezTo>
                  <a:cubicBezTo>
                    <a:pt x="171" y="54"/>
                    <a:pt x="171" y="54"/>
                    <a:pt x="171" y="54"/>
                  </a:cubicBezTo>
                  <a:cubicBezTo>
                    <a:pt x="168" y="52"/>
                    <a:pt x="168" y="52"/>
                    <a:pt x="168" y="52"/>
                  </a:cubicBezTo>
                  <a:cubicBezTo>
                    <a:pt x="167" y="51"/>
                    <a:pt x="152" y="39"/>
                    <a:pt x="146" y="15"/>
                  </a:cubicBezTo>
                  <a:cubicBezTo>
                    <a:pt x="142" y="0"/>
                    <a:pt x="139" y="1"/>
                    <a:pt x="132" y="1"/>
                  </a:cubicBezTo>
                  <a:cubicBezTo>
                    <a:pt x="131" y="1"/>
                    <a:pt x="129" y="2"/>
                    <a:pt x="127" y="2"/>
                  </a:cubicBezTo>
                  <a:cubicBezTo>
                    <a:pt x="123" y="2"/>
                    <a:pt x="116" y="11"/>
                    <a:pt x="112" y="17"/>
                  </a:cubicBezTo>
                  <a:cubicBezTo>
                    <a:pt x="110" y="20"/>
                    <a:pt x="108" y="23"/>
                    <a:pt x="106" y="25"/>
                  </a:cubicBezTo>
                  <a:cubicBezTo>
                    <a:pt x="101" y="29"/>
                    <a:pt x="93" y="30"/>
                    <a:pt x="82" y="31"/>
                  </a:cubicBezTo>
                  <a:cubicBezTo>
                    <a:pt x="76" y="31"/>
                    <a:pt x="69" y="32"/>
                    <a:pt x="61" y="33"/>
                  </a:cubicBezTo>
                  <a:cubicBezTo>
                    <a:pt x="57" y="34"/>
                    <a:pt x="56" y="36"/>
                    <a:pt x="56" y="36"/>
                  </a:cubicBezTo>
                  <a:cubicBezTo>
                    <a:pt x="53" y="42"/>
                    <a:pt x="60" y="53"/>
                    <a:pt x="62" y="58"/>
                  </a:cubicBezTo>
                  <a:cubicBezTo>
                    <a:pt x="64" y="60"/>
                    <a:pt x="64" y="61"/>
                    <a:pt x="64" y="63"/>
                  </a:cubicBezTo>
                  <a:cubicBezTo>
                    <a:pt x="64" y="66"/>
                    <a:pt x="54" y="90"/>
                    <a:pt x="45" y="94"/>
                  </a:cubicBezTo>
                  <a:cubicBezTo>
                    <a:pt x="41" y="96"/>
                    <a:pt x="39" y="105"/>
                    <a:pt x="38" y="108"/>
                  </a:cubicBezTo>
                  <a:cubicBezTo>
                    <a:pt x="38" y="122"/>
                    <a:pt x="38" y="122"/>
                    <a:pt x="38" y="122"/>
                  </a:cubicBezTo>
                  <a:cubicBezTo>
                    <a:pt x="29" y="136"/>
                    <a:pt x="29" y="136"/>
                    <a:pt x="29" y="136"/>
                  </a:cubicBezTo>
                  <a:cubicBezTo>
                    <a:pt x="17" y="171"/>
                    <a:pt x="17" y="171"/>
                    <a:pt x="17" y="171"/>
                  </a:cubicBezTo>
                  <a:cubicBezTo>
                    <a:pt x="0" y="194"/>
                    <a:pt x="0" y="194"/>
                    <a:pt x="0" y="194"/>
                  </a:cubicBezTo>
                  <a:cubicBezTo>
                    <a:pt x="0" y="223"/>
                    <a:pt x="0" y="223"/>
                    <a:pt x="0" y="223"/>
                  </a:cubicBezTo>
                  <a:cubicBezTo>
                    <a:pt x="1" y="223"/>
                    <a:pt x="1" y="223"/>
                    <a:pt x="1" y="223"/>
                  </a:cubicBezTo>
                  <a:cubicBezTo>
                    <a:pt x="2" y="222"/>
                    <a:pt x="2" y="222"/>
                    <a:pt x="2" y="222"/>
                  </a:cubicBezTo>
                  <a:cubicBezTo>
                    <a:pt x="32" y="214"/>
                    <a:pt x="32" y="214"/>
                    <a:pt x="32" y="214"/>
                  </a:cubicBezTo>
                  <a:cubicBezTo>
                    <a:pt x="33" y="209"/>
                    <a:pt x="35" y="204"/>
                    <a:pt x="40" y="203"/>
                  </a:cubicBezTo>
                  <a:cubicBezTo>
                    <a:pt x="45" y="202"/>
                    <a:pt x="50" y="209"/>
                    <a:pt x="53" y="216"/>
                  </a:cubicBezTo>
                  <a:cubicBezTo>
                    <a:pt x="63" y="237"/>
                    <a:pt x="79" y="281"/>
                    <a:pt x="82" y="289"/>
                  </a:cubicBezTo>
                  <a:cubicBezTo>
                    <a:pt x="85" y="286"/>
                    <a:pt x="89" y="281"/>
                    <a:pt x="92" y="275"/>
                  </a:cubicBezTo>
                  <a:cubicBezTo>
                    <a:pt x="103" y="252"/>
                    <a:pt x="111" y="243"/>
                    <a:pt x="111" y="243"/>
                  </a:cubicBezTo>
                  <a:cubicBezTo>
                    <a:pt x="111" y="243"/>
                    <a:pt x="96" y="217"/>
                    <a:pt x="111" y="217"/>
                  </a:cubicBezTo>
                  <a:cubicBezTo>
                    <a:pt x="125" y="217"/>
                    <a:pt x="137" y="230"/>
                    <a:pt x="142" y="217"/>
                  </a:cubicBezTo>
                  <a:cubicBezTo>
                    <a:pt x="148" y="204"/>
                    <a:pt x="148" y="198"/>
                    <a:pt x="157" y="185"/>
                  </a:cubicBezTo>
                  <a:cubicBezTo>
                    <a:pt x="166" y="172"/>
                    <a:pt x="170" y="165"/>
                    <a:pt x="177" y="165"/>
                  </a:cubicBezTo>
                  <a:cubicBezTo>
                    <a:pt x="185" y="165"/>
                    <a:pt x="218" y="158"/>
                    <a:pt x="205" y="146"/>
                  </a:cubicBezTo>
                  <a:cubicBezTo>
                    <a:pt x="192" y="135"/>
                    <a:pt x="193" y="111"/>
                    <a:pt x="208" y="100"/>
                  </a:cubicBezTo>
                  <a:cubicBezTo>
                    <a:pt x="224" y="89"/>
                    <a:pt x="220" y="81"/>
                    <a:pt x="224" y="66"/>
                  </a:cubicBezTo>
                  <a:cubicBezTo>
                    <a:pt x="226" y="59"/>
                    <a:pt x="230" y="54"/>
                    <a:pt x="234" y="51"/>
                  </a:cubicBezTo>
                  <a:lnTo>
                    <a:pt x="21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76" name="Freeform 24">
              <a:extLst>
                <a:ext uri="{FF2B5EF4-FFF2-40B4-BE49-F238E27FC236}">
                  <a16:creationId xmlns:a16="http://schemas.microsoft.com/office/drawing/2014/main" id="{C859F315-8D21-4A3F-9664-7B51E1259717}"/>
                </a:ext>
              </a:extLst>
            </p:cNvPr>
            <p:cNvSpPr>
              <a:spLocks/>
            </p:cNvSpPr>
            <p:nvPr/>
          </p:nvSpPr>
          <p:spPr bwMode="auto">
            <a:xfrm>
              <a:off x="6808789" y="3649663"/>
              <a:ext cx="250825" cy="328612"/>
            </a:xfrm>
            <a:custGeom>
              <a:avLst/>
              <a:gdLst>
                <a:gd name="T0" fmla="*/ 85 w 101"/>
                <a:gd name="T1" fmla="*/ 108 h 132"/>
                <a:gd name="T2" fmla="*/ 101 w 101"/>
                <a:gd name="T3" fmla="*/ 99 h 132"/>
                <a:gd name="T4" fmla="*/ 101 w 101"/>
                <a:gd name="T5" fmla="*/ 82 h 132"/>
                <a:gd name="T6" fmla="*/ 100 w 101"/>
                <a:gd name="T7" fmla="*/ 71 h 132"/>
                <a:gd name="T8" fmla="*/ 92 w 101"/>
                <a:gd name="T9" fmla="*/ 51 h 132"/>
                <a:gd name="T10" fmla="*/ 82 w 101"/>
                <a:gd name="T11" fmla="*/ 30 h 132"/>
                <a:gd name="T12" fmla="*/ 49 w 101"/>
                <a:gd name="T13" fmla="*/ 9 h 132"/>
                <a:gd name="T14" fmla="*/ 41 w 101"/>
                <a:gd name="T15" fmla="*/ 0 h 132"/>
                <a:gd name="T16" fmla="*/ 25 w 101"/>
                <a:gd name="T17" fmla="*/ 0 h 132"/>
                <a:gd name="T18" fmla="*/ 14 w 101"/>
                <a:gd name="T19" fmla="*/ 14 h 132"/>
                <a:gd name="T20" fmla="*/ 14 w 101"/>
                <a:gd name="T21" fmla="*/ 38 h 132"/>
                <a:gd name="T22" fmla="*/ 36 w 101"/>
                <a:gd name="T23" fmla="*/ 64 h 132"/>
                <a:gd name="T24" fmla="*/ 36 w 101"/>
                <a:gd name="T25" fmla="*/ 65 h 132"/>
                <a:gd name="T26" fmla="*/ 11 w 101"/>
                <a:gd name="T27" fmla="*/ 91 h 132"/>
                <a:gd name="T28" fmla="*/ 3 w 101"/>
                <a:gd name="T29" fmla="*/ 95 h 132"/>
                <a:gd name="T30" fmla="*/ 3 w 101"/>
                <a:gd name="T31" fmla="*/ 109 h 132"/>
                <a:gd name="T32" fmla="*/ 8 w 101"/>
                <a:gd name="T33" fmla="*/ 114 h 132"/>
                <a:gd name="T34" fmla="*/ 26 w 101"/>
                <a:gd name="T35" fmla="*/ 123 h 132"/>
                <a:gd name="T36" fmla="*/ 50 w 101"/>
                <a:gd name="T37" fmla="*/ 132 h 132"/>
                <a:gd name="T38" fmla="*/ 50 w 101"/>
                <a:gd name="T39" fmla="*/ 132 h 132"/>
                <a:gd name="T40" fmla="*/ 55 w 101"/>
                <a:gd name="T41" fmla="*/ 131 h 132"/>
                <a:gd name="T42" fmla="*/ 56 w 101"/>
                <a:gd name="T43" fmla="*/ 123 h 132"/>
                <a:gd name="T44" fmla="*/ 56 w 101"/>
                <a:gd name="T45" fmla="*/ 119 h 132"/>
                <a:gd name="T46" fmla="*/ 59 w 101"/>
                <a:gd name="T47" fmla="*/ 113 h 132"/>
                <a:gd name="T48" fmla="*/ 85 w 101"/>
                <a:gd name="T49" fmla="*/ 10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 h="132">
                  <a:moveTo>
                    <a:pt x="85" y="108"/>
                  </a:moveTo>
                  <a:cubicBezTo>
                    <a:pt x="93" y="104"/>
                    <a:pt x="100" y="100"/>
                    <a:pt x="101" y="99"/>
                  </a:cubicBezTo>
                  <a:cubicBezTo>
                    <a:pt x="101" y="97"/>
                    <a:pt x="101" y="87"/>
                    <a:pt x="101" y="82"/>
                  </a:cubicBezTo>
                  <a:cubicBezTo>
                    <a:pt x="100" y="78"/>
                    <a:pt x="100" y="74"/>
                    <a:pt x="100" y="71"/>
                  </a:cubicBezTo>
                  <a:cubicBezTo>
                    <a:pt x="100" y="63"/>
                    <a:pt x="99" y="58"/>
                    <a:pt x="92" y="51"/>
                  </a:cubicBezTo>
                  <a:cubicBezTo>
                    <a:pt x="86" y="45"/>
                    <a:pt x="83" y="34"/>
                    <a:pt x="82" y="30"/>
                  </a:cubicBezTo>
                  <a:cubicBezTo>
                    <a:pt x="49" y="9"/>
                    <a:pt x="49" y="9"/>
                    <a:pt x="49" y="9"/>
                  </a:cubicBezTo>
                  <a:cubicBezTo>
                    <a:pt x="41" y="0"/>
                    <a:pt x="41" y="0"/>
                    <a:pt x="41" y="0"/>
                  </a:cubicBezTo>
                  <a:cubicBezTo>
                    <a:pt x="25" y="0"/>
                    <a:pt x="25" y="0"/>
                    <a:pt x="25" y="0"/>
                  </a:cubicBezTo>
                  <a:cubicBezTo>
                    <a:pt x="22" y="2"/>
                    <a:pt x="14" y="12"/>
                    <a:pt x="14" y="14"/>
                  </a:cubicBezTo>
                  <a:cubicBezTo>
                    <a:pt x="15" y="19"/>
                    <a:pt x="14" y="33"/>
                    <a:pt x="14" y="38"/>
                  </a:cubicBezTo>
                  <a:cubicBezTo>
                    <a:pt x="36" y="64"/>
                    <a:pt x="36" y="64"/>
                    <a:pt x="36" y="64"/>
                  </a:cubicBezTo>
                  <a:cubicBezTo>
                    <a:pt x="36" y="65"/>
                    <a:pt x="36" y="65"/>
                    <a:pt x="36" y="65"/>
                  </a:cubicBezTo>
                  <a:cubicBezTo>
                    <a:pt x="35" y="74"/>
                    <a:pt x="29" y="90"/>
                    <a:pt x="11" y="91"/>
                  </a:cubicBezTo>
                  <a:cubicBezTo>
                    <a:pt x="7" y="92"/>
                    <a:pt x="4" y="93"/>
                    <a:pt x="3" y="95"/>
                  </a:cubicBezTo>
                  <a:cubicBezTo>
                    <a:pt x="0" y="99"/>
                    <a:pt x="2" y="106"/>
                    <a:pt x="3" y="109"/>
                  </a:cubicBezTo>
                  <a:cubicBezTo>
                    <a:pt x="5" y="111"/>
                    <a:pt x="7" y="113"/>
                    <a:pt x="8" y="114"/>
                  </a:cubicBezTo>
                  <a:cubicBezTo>
                    <a:pt x="26" y="123"/>
                    <a:pt x="26" y="123"/>
                    <a:pt x="26" y="123"/>
                  </a:cubicBezTo>
                  <a:cubicBezTo>
                    <a:pt x="26" y="123"/>
                    <a:pt x="40" y="132"/>
                    <a:pt x="50" y="132"/>
                  </a:cubicBezTo>
                  <a:cubicBezTo>
                    <a:pt x="50" y="132"/>
                    <a:pt x="50" y="132"/>
                    <a:pt x="50" y="132"/>
                  </a:cubicBezTo>
                  <a:cubicBezTo>
                    <a:pt x="53" y="132"/>
                    <a:pt x="54" y="131"/>
                    <a:pt x="55" y="131"/>
                  </a:cubicBezTo>
                  <a:cubicBezTo>
                    <a:pt x="56" y="130"/>
                    <a:pt x="56" y="126"/>
                    <a:pt x="56" y="123"/>
                  </a:cubicBezTo>
                  <a:cubicBezTo>
                    <a:pt x="56" y="121"/>
                    <a:pt x="56" y="120"/>
                    <a:pt x="56" y="119"/>
                  </a:cubicBezTo>
                  <a:cubicBezTo>
                    <a:pt x="56" y="117"/>
                    <a:pt x="57" y="114"/>
                    <a:pt x="59" y="113"/>
                  </a:cubicBezTo>
                  <a:cubicBezTo>
                    <a:pt x="65" y="107"/>
                    <a:pt x="80" y="107"/>
                    <a:pt x="85"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77" name="Freeform 25">
              <a:extLst>
                <a:ext uri="{FF2B5EF4-FFF2-40B4-BE49-F238E27FC236}">
                  <a16:creationId xmlns:a16="http://schemas.microsoft.com/office/drawing/2014/main" id="{4BCA8873-7867-44CE-9C49-1404F826A3B4}"/>
                </a:ext>
              </a:extLst>
            </p:cNvPr>
            <p:cNvSpPr>
              <a:spLocks/>
            </p:cNvSpPr>
            <p:nvPr/>
          </p:nvSpPr>
          <p:spPr bwMode="auto">
            <a:xfrm>
              <a:off x="3127375" y="1589087"/>
              <a:ext cx="2622550" cy="1971675"/>
            </a:xfrm>
            <a:custGeom>
              <a:avLst/>
              <a:gdLst>
                <a:gd name="T0" fmla="*/ 240 w 1056"/>
                <a:gd name="T1" fmla="*/ 713 h 793"/>
                <a:gd name="T2" fmla="*/ 361 w 1056"/>
                <a:gd name="T3" fmla="*/ 730 h 793"/>
                <a:gd name="T4" fmla="*/ 479 w 1056"/>
                <a:gd name="T5" fmla="*/ 766 h 793"/>
                <a:gd name="T6" fmla="*/ 590 w 1056"/>
                <a:gd name="T7" fmla="*/ 756 h 793"/>
                <a:gd name="T8" fmla="*/ 647 w 1056"/>
                <a:gd name="T9" fmla="*/ 766 h 793"/>
                <a:gd name="T10" fmla="*/ 740 w 1056"/>
                <a:gd name="T11" fmla="*/ 793 h 793"/>
                <a:gd name="T12" fmla="*/ 759 w 1056"/>
                <a:gd name="T13" fmla="*/ 756 h 793"/>
                <a:gd name="T14" fmla="*/ 738 w 1056"/>
                <a:gd name="T15" fmla="*/ 691 h 793"/>
                <a:gd name="T16" fmla="*/ 736 w 1056"/>
                <a:gd name="T17" fmla="*/ 667 h 793"/>
                <a:gd name="T18" fmla="*/ 853 w 1056"/>
                <a:gd name="T19" fmla="*/ 648 h 793"/>
                <a:gd name="T20" fmla="*/ 901 w 1056"/>
                <a:gd name="T21" fmla="*/ 563 h 793"/>
                <a:gd name="T22" fmla="*/ 964 w 1056"/>
                <a:gd name="T23" fmla="*/ 509 h 793"/>
                <a:gd name="T24" fmla="*/ 1018 w 1056"/>
                <a:gd name="T25" fmla="*/ 509 h 793"/>
                <a:gd name="T26" fmla="*/ 1037 w 1056"/>
                <a:gd name="T27" fmla="*/ 496 h 793"/>
                <a:gd name="T28" fmla="*/ 1038 w 1056"/>
                <a:gd name="T29" fmla="*/ 471 h 793"/>
                <a:gd name="T30" fmla="*/ 1045 w 1056"/>
                <a:gd name="T31" fmla="*/ 460 h 793"/>
                <a:gd name="T32" fmla="*/ 1020 w 1056"/>
                <a:gd name="T33" fmla="*/ 374 h 793"/>
                <a:gd name="T34" fmla="*/ 905 w 1056"/>
                <a:gd name="T35" fmla="*/ 298 h 793"/>
                <a:gd name="T36" fmla="*/ 844 w 1056"/>
                <a:gd name="T37" fmla="*/ 244 h 793"/>
                <a:gd name="T38" fmla="*/ 861 w 1056"/>
                <a:gd name="T39" fmla="*/ 166 h 793"/>
                <a:gd name="T40" fmla="*/ 826 w 1056"/>
                <a:gd name="T41" fmla="*/ 103 h 793"/>
                <a:gd name="T42" fmla="*/ 770 w 1056"/>
                <a:gd name="T43" fmla="*/ 42 h 793"/>
                <a:gd name="T44" fmla="*/ 725 w 1056"/>
                <a:gd name="T45" fmla="*/ 7 h 793"/>
                <a:gd name="T46" fmla="*/ 685 w 1056"/>
                <a:gd name="T47" fmla="*/ 47 h 793"/>
                <a:gd name="T48" fmla="*/ 657 w 1056"/>
                <a:gd name="T49" fmla="*/ 104 h 793"/>
                <a:gd name="T50" fmla="*/ 606 w 1056"/>
                <a:gd name="T51" fmla="*/ 120 h 793"/>
                <a:gd name="T52" fmla="*/ 560 w 1056"/>
                <a:gd name="T53" fmla="*/ 84 h 793"/>
                <a:gd name="T54" fmla="*/ 494 w 1056"/>
                <a:gd name="T55" fmla="*/ 160 h 793"/>
                <a:gd name="T56" fmla="*/ 498 w 1056"/>
                <a:gd name="T57" fmla="*/ 188 h 793"/>
                <a:gd name="T58" fmla="*/ 472 w 1056"/>
                <a:gd name="T59" fmla="*/ 174 h 793"/>
                <a:gd name="T60" fmla="*/ 396 w 1056"/>
                <a:gd name="T61" fmla="*/ 170 h 793"/>
                <a:gd name="T62" fmla="*/ 396 w 1056"/>
                <a:gd name="T63" fmla="*/ 205 h 793"/>
                <a:gd name="T64" fmla="*/ 396 w 1056"/>
                <a:gd name="T65" fmla="*/ 284 h 793"/>
                <a:gd name="T66" fmla="*/ 366 w 1056"/>
                <a:gd name="T67" fmla="*/ 304 h 793"/>
                <a:gd name="T68" fmla="*/ 332 w 1056"/>
                <a:gd name="T69" fmla="*/ 342 h 793"/>
                <a:gd name="T70" fmla="*/ 261 w 1056"/>
                <a:gd name="T71" fmla="*/ 350 h 793"/>
                <a:gd name="T72" fmla="*/ 214 w 1056"/>
                <a:gd name="T73" fmla="*/ 367 h 793"/>
                <a:gd name="T74" fmla="*/ 165 w 1056"/>
                <a:gd name="T75" fmla="*/ 371 h 793"/>
                <a:gd name="T76" fmla="*/ 111 w 1056"/>
                <a:gd name="T77" fmla="*/ 347 h 793"/>
                <a:gd name="T78" fmla="*/ 80 w 1056"/>
                <a:gd name="T79" fmla="*/ 360 h 793"/>
                <a:gd name="T80" fmla="*/ 28 w 1056"/>
                <a:gd name="T81" fmla="*/ 383 h 793"/>
                <a:gd name="T82" fmla="*/ 12 w 1056"/>
                <a:gd name="T83" fmla="*/ 411 h 793"/>
                <a:gd name="T84" fmla="*/ 12 w 1056"/>
                <a:gd name="T85" fmla="*/ 439 h 793"/>
                <a:gd name="T86" fmla="*/ 41 w 1056"/>
                <a:gd name="T87" fmla="*/ 484 h 793"/>
                <a:gd name="T88" fmla="*/ 12 w 1056"/>
                <a:gd name="T89" fmla="*/ 526 h 793"/>
                <a:gd name="T90" fmla="*/ 12 w 1056"/>
                <a:gd name="T91" fmla="*/ 537 h 793"/>
                <a:gd name="T92" fmla="*/ 51 w 1056"/>
                <a:gd name="T93" fmla="*/ 572 h 793"/>
                <a:gd name="T94" fmla="*/ 49 w 1056"/>
                <a:gd name="T95" fmla="*/ 626 h 793"/>
                <a:gd name="T96" fmla="*/ 81 w 1056"/>
                <a:gd name="T97" fmla="*/ 648 h 793"/>
                <a:gd name="T98" fmla="*/ 119 w 1056"/>
                <a:gd name="T99" fmla="*/ 680 h 793"/>
                <a:gd name="T100" fmla="*/ 125 w 1056"/>
                <a:gd name="T101" fmla="*/ 735 h 793"/>
                <a:gd name="T102" fmla="*/ 138 w 1056"/>
                <a:gd name="T103" fmla="*/ 742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56" h="793">
                  <a:moveTo>
                    <a:pt x="200" y="742"/>
                  </a:moveTo>
                  <a:cubicBezTo>
                    <a:pt x="240" y="713"/>
                    <a:pt x="240" y="713"/>
                    <a:pt x="240" y="713"/>
                  </a:cubicBezTo>
                  <a:cubicBezTo>
                    <a:pt x="283" y="727"/>
                    <a:pt x="283" y="727"/>
                    <a:pt x="283" y="727"/>
                  </a:cubicBezTo>
                  <a:cubicBezTo>
                    <a:pt x="294" y="723"/>
                    <a:pt x="349" y="704"/>
                    <a:pt x="361" y="730"/>
                  </a:cubicBezTo>
                  <a:cubicBezTo>
                    <a:pt x="371" y="751"/>
                    <a:pt x="403" y="764"/>
                    <a:pt x="408" y="766"/>
                  </a:cubicBezTo>
                  <a:cubicBezTo>
                    <a:pt x="479" y="766"/>
                    <a:pt x="479" y="766"/>
                    <a:pt x="479" y="766"/>
                  </a:cubicBezTo>
                  <a:cubicBezTo>
                    <a:pt x="488" y="763"/>
                    <a:pt x="512" y="754"/>
                    <a:pt x="517" y="754"/>
                  </a:cubicBezTo>
                  <a:cubicBezTo>
                    <a:pt x="523" y="754"/>
                    <a:pt x="587" y="756"/>
                    <a:pt x="590" y="756"/>
                  </a:cubicBezTo>
                  <a:cubicBezTo>
                    <a:pt x="590" y="756"/>
                    <a:pt x="590" y="756"/>
                    <a:pt x="590" y="756"/>
                  </a:cubicBezTo>
                  <a:cubicBezTo>
                    <a:pt x="647" y="766"/>
                    <a:pt x="647" y="766"/>
                    <a:pt x="647" y="766"/>
                  </a:cubicBezTo>
                  <a:cubicBezTo>
                    <a:pt x="680" y="793"/>
                    <a:pt x="680" y="793"/>
                    <a:pt x="680" y="793"/>
                  </a:cubicBezTo>
                  <a:cubicBezTo>
                    <a:pt x="740" y="793"/>
                    <a:pt x="740" y="793"/>
                    <a:pt x="740" y="793"/>
                  </a:cubicBezTo>
                  <a:cubicBezTo>
                    <a:pt x="740" y="775"/>
                    <a:pt x="740" y="775"/>
                    <a:pt x="740" y="775"/>
                  </a:cubicBezTo>
                  <a:cubicBezTo>
                    <a:pt x="759" y="756"/>
                    <a:pt x="759" y="756"/>
                    <a:pt x="759" y="756"/>
                  </a:cubicBezTo>
                  <a:cubicBezTo>
                    <a:pt x="759" y="750"/>
                    <a:pt x="760" y="727"/>
                    <a:pt x="759" y="718"/>
                  </a:cubicBezTo>
                  <a:cubicBezTo>
                    <a:pt x="758" y="711"/>
                    <a:pt x="745" y="698"/>
                    <a:pt x="738" y="691"/>
                  </a:cubicBezTo>
                  <a:cubicBezTo>
                    <a:pt x="736" y="690"/>
                    <a:pt x="736" y="690"/>
                    <a:pt x="736" y="690"/>
                  </a:cubicBezTo>
                  <a:cubicBezTo>
                    <a:pt x="736" y="667"/>
                    <a:pt x="736" y="667"/>
                    <a:pt x="736" y="667"/>
                  </a:cubicBezTo>
                  <a:cubicBezTo>
                    <a:pt x="736" y="659"/>
                    <a:pt x="752" y="648"/>
                    <a:pt x="764" y="648"/>
                  </a:cubicBezTo>
                  <a:cubicBezTo>
                    <a:pt x="853" y="648"/>
                    <a:pt x="853" y="648"/>
                    <a:pt x="853" y="648"/>
                  </a:cubicBezTo>
                  <a:cubicBezTo>
                    <a:pt x="880" y="583"/>
                    <a:pt x="880" y="583"/>
                    <a:pt x="880" y="583"/>
                  </a:cubicBezTo>
                  <a:cubicBezTo>
                    <a:pt x="884" y="579"/>
                    <a:pt x="895" y="565"/>
                    <a:pt x="901" y="563"/>
                  </a:cubicBezTo>
                  <a:cubicBezTo>
                    <a:pt x="904" y="562"/>
                    <a:pt x="916" y="554"/>
                    <a:pt x="922" y="549"/>
                  </a:cubicBezTo>
                  <a:cubicBezTo>
                    <a:pt x="964" y="509"/>
                    <a:pt x="964" y="509"/>
                    <a:pt x="964" y="509"/>
                  </a:cubicBezTo>
                  <a:cubicBezTo>
                    <a:pt x="966" y="509"/>
                    <a:pt x="966" y="509"/>
                    <a:pt x="966" y="509"/>
                  </a:cubicBezTo>
                  <a:cubicBezTo>
                    <a:pt x="967" y="509"/>
                    <a:pt x="995" y="516"/>
                    <a:pt x="1018" y="509"/>
                  </a:cubicBezTo>
                  <a:cubicBezTo>
                    <a:pt x="1034" y="504"/>
                    <a:pt x="1038" y="498"/>
                    <a:pt x="1038" y="497"/>
                  </a:cubicBezTo>
                  <a:cubicBezTo>
                    <a:pt x="1037" y="496"/>
                    <a:pt x="1037" y="496"/>
                    <a:pt x="1037" y="496"/>
                  </a:cubicBezTo>
                  <a:cubicBezTo>
                    <a:pt x="1038" y="496"/>
                    <a:pt x="1038" y="496"/>
                    <a:pt x="1038" y="496"/>
                  </a:cubicBezTo>
                  <a:cubicBezTo>
                    <a:pt x="1038" y="471"/>
                    <a:pt x="1038" y="471"/>
                    <a:pt x="1038" y="471"/>
                  </a:cubicBezTo>
                  <a:cubicBezTo>
                    <a:pt x="1041" y="459"/>
                    <a:pt x="1041" y="459"/>
                    <a:pt x="1041" y="459"/>
                  </a:cubicBezTo>
                  <a:cubicBezTo>
                    <a:pt x="1045" y="460"/>
                    <a:pt x="1045" y="460"/>
                    <a:pt x="1045" y="460"/>
                  </a:cubicBezTo>
                  <a:cubicBezTo>
                    <a:pt x="1045" y="460"/>
                    <a:pt x="1039" y="441"/>
                    <a:pt x="1032" y="428"/>
                  </a:cubicBezTo>
                  <a:cubicBezTo>
                    <a:pt x="1025" y="415"/>
                    <a:pt x="1056" y="392"/>
                    <a:pt x="1020" y="374"/>
                  </a:cubicBezTo>
                  <a:cubicBezTo>
                    <a:pt x="983" y="355"/>
                    <a:pt x="970" y="326"/>
                    <a:pt x="970" y="326"/>
                  </a:cubicBezTo>
                  <a:cubicBezTo>
                    <a:pt x="970" y="326"/>
                    <a:pt x="911" y="301"/>
                    <a:pt x="905" y="298"/>
                  </a:cubicBezTo>
                  <a:cubicBezTo>
                    <a:pt x="900" y="296"/>
                    <a:pt x="844" y="280"/>
                    <a:pt x="844" y="272"/>
                  </a:cubicBezTo>
                  <a:cubicBezTo>
                    <a:pt x="844" y="263"/>
                    <a:pt x="833" y="255"/>
                    <a:pt x="844" y="244"/>
                  </a:cubicBezTo>
                  <a:cubicBezTo>
                    <a:pt x="855" y="233"/>
                    <a:pt x="864" y="219"/>
                    <a:pt x="864" y="210"/>
                  </a:cubicBezTo>
                  <a:cubicBezTo>
                    <a:pt x="864" y="202"/>
                    <a:pt x="866" y="181"/>
                    <a:pt x="861" y="166"/>
                  </a:cubicBezTo>
                  <a:cubicBezTo>
                    <a:pt x="855" y="150"/>
                    <a:pt x="848" y="130"/>
                    <a:pt x="848" y="130"/>
                  </a:cubicBezTo>
                  <a:cubicBezTo>
                    <a:pt x="826" y="103"/>
                    <a:pt x="826" y="103"/>
                    <a:pt x="826" y="103"/>
                  </a:cubicBezTo>
                  <a:cubicBezTo>
                    <a:pt x="802" y="92"/>
                    <a:pt x="802" y="92"/>
                    <a:pt x="802" y="92"/>
                  </a:cubicBezTo>
                  <a:cubicBezTo>
                    <a:pt x="802" y="92"/>
                    <a:pt x="770" y="64"/>
                    <a:pt x="770" y="42"/>
                  </a:cubicBezTo>
                  <a:cubicBezTo>
                    <a:pt x="770" y="19"/>
                    <a:pt x="780" y="17"/>
                    <a:pt x="760" y="17"/>
                  </a:cubicBezTo>
                  <a:cubicBezTo>
                    <a:pt x="741" y="17"/>
                    <a:pt x="732" y="0"/>
                    <a:pt x="725" y="7"/>
                  </a:cubicBezTo>
                  <a:cubicBezTo>
                    <a:pt x="719" y="14"/>
                    <a:pt x="724" y="25"/>
                    <a:pt x="714" y="32"/>
                  </a:cubicBezTo>
                  <a:cubicBezTo>
                    <a:pt x="705" y="39"/>
                    <a:pt x="712" y="46"/>
                    <a:pt x="685" y="47"/>
                  </a:cubicBezTo>
                  <a:cubicBezTo>
                    <a:pt x="659" y="49"/>
                    <a:pt x="657" y="58"/>
                    <a:pt x="657" y="63"/>
                  </a:cubicBezTo>
                  <a:cubicBezTo>
                    <a:pt x="657" y="67"/>
                    <a:pt x="657" y="104"/>
                    <a:pt x="657" y="104"/>
                  </a:cubicBezTo>
                  <a:cubicBezTo>
                    <a:pt x="657" y="104"/>
                    <a:pt x="663" y="121"/>
                    <a:pt x="649" y="121"/>
                  </a:cubicBezTo>
                  <a:cubicBezTo>
                    <a:pt x="635" y="121"/>
                    <a:pt x="606" y="120"/>
                    <a:pt x="606" y="120"/>
                  </a:cubicBezTo>
                  <a:cubicBezTo>
                    <a:pt x="583" y="109"/>
                    <a:pt x="583" y="109"/>
                    <a:pt x="583" y="109"/>
                  </a:cubicBezTo>
                  <a:cubicBezTo>
                    <a:pt x="560" y="84"/>
                    <a:pt x="560" y="84"/>
                    <a:pt x="560" y="84"/>
                  </a:cubicBezTo>
                  <a:cubicBezTo>
                    <a:pt x="525" y="113"/>
                    <a:pt x="525" y="113"/>
                    <a:pt x="525" y="113"/>
                  </a:cubicBezTo>
                  <a:cubicBezTo>
                    <a:pt x="494" y="160"/>
                    <a:pt x="494" y="160"/>
                    <a:pt x="494" y="160"/>
                  </a:cubicBezTo>
                  <a:cubicBezTo>
                    <a:pt x="494" y="160"/>
                    <a:pt x="490" y="170"/>
                    <a:pt x="494" y="174"/>
                  </a:cubicBezTo>
                  <a:cubicBezTo>
                    <a:pt x="498" y="178"/>
                    <a:pt x="498" y="188"/>
                    <a:pt x="498" y="188"/>
                  </a:cubicBezTo>
                  <a:cubicBezTo>
                    <a:pt x="484" y="184"/>
                    <a:pt x="484" y="184"/>
                    <a:pt x="484" y="184"/>
                  </a:cubicBezTo>
                  <a:cubicBezTo>
                    <a:pt x="472" y="174"/>
                    <a:pt x="472" y="174"/>
                    <a:pt x="472" y="174"/>
                  </a:cubicBezTo>
                  <a:cubicBezTo>
                    <a:pt x="472" y="174"/>
                    <a:pt x="424" y="170"/>
                    <a:pt x="410" y="170"/>
                  </a:cubicBezTo>
                  <a:cubicBezTo>
                    <a:pt x="396" y="170"/>
                    <a:pt x="396" y="170"/>
                    <a:pt x="396" y="170"/>
                  </a:cubicBezTo>
                  <a:cubicBezTo>
                    <a:pt x="381" y="174"/>
                    <a:pt x="381" y="174"/>
                    <a:pt x="381" y="174"/>
                  </a:cubicBezTo>
                  <a:cubicBezTo>
                    <a:pt x="381" y="174"/>
                    <a:pt x="402" y="190"/>
                    <a:pt x="396" y="205"/>
                  </a:cubicBezTo>
                  <a:cubicBezTo>
                    <a:pt x="391" y="220"/>
                    <a:pt x="394" y="236"/>
                    <a:pt x="394" y="243"/>
                  </a:cubicBezTo>
                  <a:cubicBezTo>
                    <a:pt x="394" y="249"/>
                    <a:pt x="396" y="284"/>
                    <a:pt x="396" y="284"/>
                  </a:cubicBezTo>
                  <a:cubicBezTo>
                    <a:pt x="381" y="290"/>
                    <a:pt x="381" y="290"/>
                    <a:pt x="381" y="290"/>
                  </a:cubicBezTo>
                  <a:cubicBezTo>
                    <a:pt x="366" y="304"/>
                    <a:pt x="366" y="304"/>
                    <a:pt x="366" y="304"/>
                  </a:cubicBezTo>
                  <a:cubicBezTo>
                    <a:pt x="356" y="332"/>
                    <a:pt x="356" y="332"/>
                    <a:pt x="356" y="332"/>
                  </a:cubicBezTo>
                  <a:cubicBezTo>
                    <a:pt x="356" y="332"/>
                    <a:pt x="357" y="337"/>
                    <a:pt x="332" y="342"/>
                  </a:cubicBezTo>
                  <a:cubicBezTo>
                    <a:pt x="307" y="346"/>
                    <a:pt x="283" y="347"/>
                    <a:pt x="283" y="347"/>
                  </a:cubicBezTo>
                  <a:cubicBezTo>
                    <a:pt x="261" y="350"/>
                    <a:pt x="261" y="350"/>
                    <a:pt x="261" y="350"/>
                  </a:cubicBezTo>
                  <a:cubicBezTo>
                    <a:pt x="239" y="354"/>
                    <a:pt x="239" y="354"/>
                    <a:pt x="239" y="354"/>
                  </a:cubicBezTo>
                  <a:cubicBezTo>
                    <a:pt x="214" y="367"/>
                    <a:pt x="214" y="367"/>
                    <a:pt x="214" y="367"/>
                  </a:cubicBezTo>
                  <a:cubicBezTo>
                    <a:pt x="214" y="367"/>
                    <a:pt x="198" y="348"/>
                    <a:pt x="193" y="350"/>
                  </a:cubicBezTo>
                  <a:cubicBezTo>
                    <a:pt x="187" y="351"/>
                    <a:pt x="165" y="371"/>
                    <a:pt x="165" y="371"/>
                  </a:cubicBezTo>
                  <a:cubicBezTo>
                    <a:pt x="165" y="371"/>
                    <a:pt x="143" y="376"/>
                    <a:pt x="134" y="368"/>
                  </a:cubicBezTo>
                  <a:cubicBezTo>
                    <a:pt x="126" y="360"/>
                    <a:pt x="111" y="347"/>
                    <a:pt x="111" y="347"/>
                  </a:cubicBezTo>
                  <a:cubicBezTo>
                    <a:pt x="97" y="347"/>
                    <a:pt x="97" y="347"/>
                    <a:pt x="97" y="347"/>
                  </a:cubicBezTo>
                  <a:cubicBezTo>
                    <a:pt x="80" y="360"/>
                    <a:pt x="80" y="360"/>
                    <a:pt x="80" y="360"/>
                  </a:cubicBezTo>
                  <a:cubicBezTo>
                    <a:pt x="48" y="360"/>
                    <a:pt x="48" y="360"/>
                    <a:pt x="48" y="360"/>
                  </a:cubicBezTo>
                  <a:cubicBezTo>
                    <a:pt x="48" y="360"/>
                    <a:pt x="32" y="383"/>
                    <a:pt x="28" y="383"/>
                  </a:cubicBezTo>
                  <a:cubicBezTo>
                    <a:pt x="24" y="383"/>
                    <a:pt x="12" y="397"/>
                    <a:pt x="12" y="397"/>
                  </a:cubicBezTo>
                  <a:cubicBezTo>
                    <a:pt x="12" y="411"/>
                    <a:pt x="12" y="411"/>
                    <a:pt x="12" y="411"/>
                  </a:cubicBezTo>
                  <a:cubicBezTo>
                    <a:pt x="12" y="427"/>
                    <a:pt x="12" y="427"/>
                    <a:pt x="12" y="427"/>
                  </a:cubicBezTo>
                  <a:cubicBezTo>
                    <a:pt x="12" y="439"/>
                    <a:pt x="12" y="439"/>
                    <a:pt x="12" y="439"/>
                  </a:cubicBezTo>
                  <a:cubicBezTo>
                    <a:pt x="34" y="446"/>
                    <a:pt x="34" y="446"/>
                    <a:pt x="34" y="446"/>
                  </a:cubicBezTo>
                  <a:cubicBezTo>
                    <a:pt x="34" y="446"/>
                    <a:pt x="46" y="464"/>
                    <a:pt x="41" y="484"/>
                  </a:cubicBezTo>
                  <a:cubicBezTo>
                    <a:pt x="35" y="503"/>
                    <a:pt x="31" y="527"/>
                    <a:pt x="31" y="527"/>
                  </a:cubicBezTo>
                  <a:cubicBezTo>
                    <a:pt x="12" y="526"/>
                    <a:pt x="12" y="526"/>
                    <a:pt x="12" y="526"/>
                  </a:cubicBezTo>
                  <a:cubicBezTo>
                    <a:pt x="0" y="526"/>
                    <a:pt x="0" y="526"/>
                    <a:pt x="0" y="526"/>
                  </a:cubicBezTo>
                  <a:cubicBezTo>
                    <a:pt x="12" y="537"/>
                    <a:pt x="12" y="537"/>
                    <a:pt x="12" y="537"/>
                  </a:cubicBezTo>
                  <a:cubicBezTo>
                    <a:pt x="37" y="553"/>
                    <a:pt x="37" y="553"/>
                    <a:pt x="37" y="553"/>
                  </a:cubicBezTo>
                  <a:cubicBezTo>
                    <a:pt x="51" y="572"/>
                    <a:pt x="51" y="572"/>
                    <a:pt x="51" y="572"/>
                  </a:cubicBezTo>
                  <a:cubicBezTo>
                    <a:pt x="51" y="572"/>
                    <a:pt x="55" y="577"/>
                    <a:pt x="52" y="594"/>
                  </a:cubicBezTo>
                  <a:cubicBezTo>
                    <a:pt x="49" y="611"/>
                    <a:pt x="49" y="626"/>
                    <a:pt x="49" y="626"/>
                  </a:cubicBezTo>
                  <a:cubicBezTo>
                    <a:pt x="66" y="633"/>
                    <a:pt x="66" y="633"/>
                    <a:pt x="66" y="633"/>
                  </a:cubicBezTo>
                  <a:cubicBezTo>
                    <a:pt x="81" y="648"/>
                    <a:pt x="81" y="648"/>
                    <a:pt x="81" y="648"/>
                  </a:cubicBezTo>
                  <a:cubicBezTo>
                    <a:pt x="112" y="671"/>
                    <a:pt x="112" y="671"/>
                    <a:pt x="112" y="671"/>
                  </a:cubicBezTo>
                  <a:cubicBezTo>
                    <a:pt x="119" y="680"/>
                    <a:pt x="119" y="680"/>
                    <a:pt x="119" y="680"/>
                  </a:cubicBezTo>
                  <a:cubicBezTo>
                    <a:pt x="126" y="701"/>
                    <a:pt x="126" y="701"/>
                    <a:pt x="126" y="701"/>
                  </a:cubicBezTo>
                  <a:cubicBezTo>
                    <a:pt x="125" y="735"/>
                    <a:pt x="125" y="735"/>
                    <a:pt x="125" y="735"/>
                  </a:cubicBezTo>
                  <a:cubicBezTo>
                    <a:pt x="138" y="746"/>
                    <a:pt x="138" y="746"/>
                    <a:pt x="138" y="746"/>
                  </a:cubicBezTo>
                  <a:cubicBezTo>
                    <a:pt x="138" y="742"/>
                    <a:pt x="138" y="742"/>
                    <a:pt x="138" y="742"/>
                  </a:cubicBezTo>
                  <a:lnTo>
                    <a:pt x="200" y="7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78" name="Freeform 26">
              <a:extLst>
                <a:ext uri="{FF2B5EF4-FFF2-40B4-BE49-F238E27FC236}">
                  <a16:creationId xmlns:a16="http://schemas.microsoft.com/office/drawing/2014/main" id="{570F2318-3D9D-45A9-AA9D-A937ADAE7402}"/>
                </a:ext>
              </a:extLst>
            </p:cNvPr>
            <p:cNvSpPr>
              <a:spLocks/>
            </p:cNvSpPr>
            <p:nvPr/>
          </p:nvSpPr>
          <p:spPr bwMode="auto">
            <a:xfrm>
              <a:off x="6656388" y="3357563"/>
              <a:ext cx="284163" cy="542925"/>
            </a:xfrm>
            <a:custGeom>
              <a:avLst/>
              <a:gdLst>
                <a:gd name="T0" fmla="*/ 77 w 114"/>
                <a:gd name="T1" fmla="*/ 8 h 219"/>
                <a:gd name="T2" fmla="*/ 76 w 114"/>
                <a:gd name="T3" fmla="*/ 6 h 219"/>
                <a:gd name="T4" fmla="*/ 73 w 114"/>
                <a:gd name="T5" fmla="*/ 1 h 219"/>
                <a:gd name="T6" fmla="*/ 54 w 114"/>
                <a:gd name="T7" fmla="*/ 18 h 219"/>
                <a:gd name="T8" fmla="*/ 35 w 114"/>
                <a:gd name="T9" fmla="*/ 75 h 219"/>
                <a:gd name="T10" fmla="*/ 0 w 114"/>
                <a:gd name="T11" fmla="*/ 99 h 219"/>
                <a:gd name="T12" fmla="*/ 16 w 114"/>
                <a:gd name="T13" fmla="*/ 123 h 219"/>
                <a:gd name="T14" fmla="*/ 17 w 114"/>
                <a:gd name="T15" fmla="*/ 147 h 219"/>
                <a:gd name="T16" fmla="*/ 16 w 114"/>
                <a:gd name="T17" fmla="*/ 156 h 219"/>
                <a:gd name="T18" fmla="*/ 18 w 114"/>
                <a:gd name="T19" fmla="*/ 172 h 219"/>
                <a:gd name="T20" fmla="*/ 18 w 114"/>
                <a:gd name="T21" fmla="*/ 185 h 219"/>
                <a:gd name="T22" fmla="*/ 44 w 114"/>
                <a:gd name="T23" fmla="*/ 213 h 219"/>
                <a:gd name="T24" fmla="*/ 55 w 114"/>
                <a:gd name="T25" fmla="*/ 219 h 219"/>
                <a:gd name="T26" fmla="*/ 57 w 114"/>
                <a:gd name="T27" fmla="*/ 209 h 219"/>
                <a:gd name="T28" fmla="*/ 71 w 114"/>
                <a:gd name="T29" fmla="*/ 201 h 219"/>
                <a:gd name="T30" fmla="*/ 89 w 114"/>
                <a:gd name="T31" fmla="*/ 184 h 219"/>
                <a:gd name="T32" fmla="*/ 67 w 114"/>
                <a:gd name="T33" fmla="*/ 158 h 219"/>
                <a:gd name="T34" fmla="*/ 67 w 114"/>
                <a:gd name="T35" fmla="*/ 157 h 219"/>
                <a:gd name="T36" fmla="*/ 67 w 114"/>
                <a:gd name="T37" fmla="*/ 133 h 219"/>
                <a:gd name="T38" fmla="*/ 75 w 114"/>
                <a:gd name="T39" fmla="*/ 118 h 219"/>
                <a:gd name="T40" fmla="*/ 85 w 114"/>
                <a:gd name="T41" fmla="*/ 110 h 219"/>
                <a:gd name="T42" fmla="*/ 102 w 114"/>
                <a:gd name="T43" fmla="*/ 110 h 219"/>
                <a:gd name="T44" fmla="*/ 114 w 114"/>
                <a:gd name="T45" fmla="*/ 90 h 219"/>
                <a:gd name="T46" fmla="*/ 82 w 114"/>
                <a:gd name="T47" fmla="*/ 64 h 219"/>
                <a:gd name="T48" fmla="*/ 76 w 114"/>
                <a:gd name="T49" fmla="*/ 41 h 219"/>
                <a:gd name="T50" fmla="*/ 77 w 114"/>
                <a:gd name="T51" fmla="*/ 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4" h="219">
                  <a:moveTo>
                    <a:pt x="77" y="8"/>
                  </a:moveTo>
                  <a:cubicBezTo>
                    <a:pt x="76" y="6"/>
                    <a:pt x="76" y="6"/>
                    <a:pt x="76" y="6"/>
                  </a:cubicBezTo>
                  <a:cubicBezTo>
                    <a:pt x="76" y="4"/>
                    <a:pt x="75" y="1"/>
                    <a:pt x="73" y="1"/>
                  </a:cubicBezTo>
                  <a:cubicBezTo>
                    <a:pt x="69" y="0"/>
                    <a:pt x="60" y="9"/>
                    <a:pt x="54" y="18"/>
                  </a:cubicBezTo>
                  <a:cubicBezTo>
                    <a:pt x="52" y="24"/>
                    <a:pt x="39" y="66"/>
                    <a:pt x="35" y="75"/>
                  </a:cubicBezTo>
                  <a:cubicBezTo>
                    <a:pt x="32" y="84"/>
                    <a:pt x="18" y="96"/>
                    <a:pt x="0" y="99"/>
                  </a:cubicBezTo>
                  <a:cubicBezTo>
                    <a:pt x="6" y="104"/>
                    <a:pt x="14" y="113"/>
                    <a:pt x="16" y="123"/>
                  </a:cubicBezTo>
                  <a:cubicBezTo>
                    <a:pt x="19" y="132"/>
                    <a:pt x="18" y="141"/>
                    <a:pt x="17" y="147"/>
                  </a:cubicBezTo>
                  <a:cubicBezTo>
                    <a:pt x="16" y="151"/>
                    <a:pt x="16" y="154"/>
                    <a:pt x="16" y="156"/>
                  </a:cubicBezTo>
                  <a:cubicBezTo>
                    <a:pt x="18" y="160"/>
                    <a:pt x="18" y="165"/>
                    <a:pt x="18" y="172"/>
                  </a:cubicBezTo>
                  <a:cubicBezTo>
                    <a:pt x="18" y="176"/>
                    <a:pt x="18" y="180"/>
                    <a:pt x="18" y="185"/>
                  </a:cubicBezTo>
                  <a:cubicBezTo>
                    <a:pt x="19" y="195"/>
                    <a:pt x="37" y="211"/>
                    <a:pt x="44" y="213"/>
                  </a:cubicBezTo>
                  <a:cubicBezTo>
                    <a:pt x="47" y="213"/>
                    <a:pt x="51" y="216"/>
                    <a:pt x="55" y="219"/>
                  </a:cubicBezTo>
                  <a:cubicBezTo>
                    <a:pt x="55" y="216"/>
                    <a:pt x="55" y="212"/>
                    <a:pt x="57" y="209"/>
                  </a:cubicBezTo>
                  <a:cubicBezTo>
                    <a:pt x="59" y="206"/>
                    <a:pt x="63" y="202"/>
                    <a:pt x="71" y="201"/>
                  </a:cubicBezTo>
                  <a:cubicBezTo>
                    <a:pt x="84" y="200"/>
                    <a:pt x="88" y="189"/>
                    <a:pt x="89" y="184"/>
                  </a:cubicBezTo>
                  <a:cubicBezTo>
                    <a:pt x="67" y="158"/>
                    <a:pt x="67" y="158"/>
                    <a:pt x="67" y="158"/>
                  </a:cubicBezTo>
                  <a:cubicBezTo>
                    <a:pt x="67" y="157"/>
                    <a:pt x="67" y="157"/>
                    <a:pt x="67" y="157"/>
                  </a:cubicBezTo>
                  <a:cubicBezTo>
                    <a:pt x="67" y="152"/>
                    <a:pt x="68" y="138"/>
                    <a:pt x="67" y="133"/>
                  </a:cubicBezTo>
                  <a:cubicBezTo>
                    <a:pt x="67" y="129"/>
                    <a:pt x="71" y="122"/>
                    <a:pt x="75" y="118"/>
                  </a:cubicBezTo>
                  <a:cubicBezTo>
                    <a:pt x="82" y="110"/>
                    <a:pt x="84" y="110"/>
                    <a:pt x="85" y="110"/>
                  </a:cubicBezTo>
                  <a:cubicBezTo>
                    <a:pt x="102" y="110"/>
                    <a:pt x="102" y="110"/>
                    <a:pt x="102" y="110"/>
                  </a:cubicBezTo>
                  <a:cubicBezTo>
                    <a:pt x="114" y="90"/>
                    <a:pt x="114" y="90"/>
                    <a:pt x="114" y="90"/>
                  </a:cubicBezTo>
                  <a:cubicBezTo>
                    <a:pt x="103" y="87"/>
                    <a:pt x="89" y="75"/>
                    <a:pt x="82" y="64"/>
                  </a:cubicBezTo>
                  <a:cubicBezTo>
                    <a:pt x="75" y="55"/>
                    <a:pt x="73" y="47"/>
                    <a:pt x="76" y="41"/>
                  </a:cubicBezTo>
                  <a:cubicBezTo>
                    <a:pt x="83" y="32"/>
                    <a:pt x="82" y="28"/>
                    <a:pt x="7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sp>
          <p:nvSpPr>
            <p:cNvPr id="79" name="Freeform 27">
              <a:extLst>
                <a:ext uri="{FF2B5EF4-FFF2-40B4-BE49-F238E27FC236}">
                  <a16:creationId xmlns:a16="http://schemas.microsoft.com/office/drawing/2014/main" id="{CD8EDD63-74B9-4B1E-BB32-720F83B96B6D}"/>
                </a:ext>
              </a:extLst>
            </p:cNvPr>
            <p:cNvSpPr>
              <a:spLocks/>
            </p:cNvSpPr>
            <p:nvPr/>
          </p:nvSpPr>
          <p:spPr bwMode="auto">
            <a:xfrm>
              <a:off x="3325813" y="3368674"/>
              <a:ext cx="2493963" cy="1628775"/>
            </a:xfrm>
            <a:custGeom>
              <a:avLst/>
              <a:gdLst>
                <a:gd name="T0" fmla="*/ 972 w 1004"/>
                <a:gd name="T1" fmla="*/ 559 h 655"/>
                <a:gd name="T2" fmla="*/ 987 w 1004"/>
                <a:gd name="T3" fmla="*/ 569 h 655"/>
                <a:gd name="T4" fmla="*/ 1004 w 1004"/>
                <a:gd name="T5" fmla="*/ 496 h 655"/>
                <a:gd name="T6" fmla="*/ 1002 w 1004"/>
                <a:gd name="T7" fmla="*/ 426 h 655"/>
                <a:gd name="T8" fmla="*/ 972 w 1004"/>
                <a:gd name="T9" fmla="*/ 366 h 655"/>
                <a:gd name="T10" fmla="*/ 938 w 1004"/>
                <a:gd name="T11" fmla="*/ 359 h 655"/>
                <a:gd name="T12" fmla="*/ 901 w 1004"/>
                <a:gd name="T13" fmla="*/ 388 h 655"/>
                <a:gd name="T14" fmla="*/ 877 w 1004"/>
                <a:gd name="T15" fmla="*/ 378 h 655"/>
                <a:gd name="T16" fmla="*/ 854 w 1004"/>
                <a:gd name="T17" fmla="*/ 388 h 655"/>
                <a:gd name="T18" fmla="*/ 807 w 1004"/>
                <a:gd name="T19" fmla="*/ 340 h 655"/>
                <a:gd name="T20" fmla="*/ 783 w 1004"/>
                <a:gd name="T21" fmla="*/ 336 h 655"/>
                <a:gd name="T22" fmla="*/ 734 w 1004"/>
                <a:gd name="T23" fmla="*/ 321 h 655"/>
                <a:gd name="T24" fmla="*/ 673 w 1004"/>
                <a:gd name="T25" fmla="*/ 292 h 655"/>
                <a:gd name="T26" fmla="*/ 668 w 1004"/>
                <a:gd name="T27" fmla="*/ 290 h 655"/>
                <a:gd name="T28" fmla="*/ 630 w 1004"/>
                <a:gd name="T29" fmla="*/ 252 h 655"/>
                <a:gd name="T30" fmla="*/ 590 w 1004"/>
                <a:gd name="T31" fmla="*/ 220 h 655"/>
                <a:gd name="T32" fmla="*/ 588 w 1004"/>
                <a:gd name="T33" fmla="*/ 168 h 655"/>
                <a:gd name="T34" fmla="*/ 576 w 1004"/>
                <a:gd name="T35" fmla="*/ 132 h 655"/>
                <a:gd name="T36" fmla="*/ 592 w 1004"/>
                <a:gd name="T37" fmla="*/ 107 h 655"/>
                <a:gd name="T38" fmla="*/ 598 w 1004"/>
                <a:gd name="T39" fmla="*/ 85 h 655"/>
                <a:gd name="T40" fmla="*/ 509 w 1004"/>
                <a:gd name="T41" fmla="*/ 48 h 655"/>
                <a:gd name="T42" fmla="*/ 401 w 1004"/>
                <a:gd name="T43" fmla="*/ 57 h 655"/>
                <a:gd name="T44" fmla="*/ 327 w 1004"/>
                <a:gd name="T45" fmla="*/ 58 h 655"/>
                <a:gd name="T46" fmla="*/ 274 w 1004"/>
                <a:gd name="T47" fmla="*/ 17 h 655"/>
                <a:gd name="T48" fmla="*/ 203 w 1004"/>
                <a:gd name="T49" fmla="*/ 20 h 655"/>
                <a:gd name="T50" fmla="*/ 123 w 1004"/>
                <a:gd name="T51" fmla="*/ 34 h 655"/>
                <a:gd name="T52" fmla="*/ 58 w 1004"/>
                <a:gd name="T53" fmla="*/ 30 h 655"/>
                <a:gd name="T54" fmla="*/ 43 w 1004"/>
                <a:gd name="T55" fmla="*/ 72 h 655"/>
                <a:gd name="T56" fmla="*/ 51 w 1004"/>
                <a:gd name="T57" fmla="*/ 103 h 655"/>
                <a:gd name="T58" fmla="*/ 31 w 1004"/>
                <a:gd name="T59" fmla="*/ 147 h 655"/>
                <a:gd name="T60" fmla="*/ 11 w 1004"/>
                <a:gd name="T61" fmla="*/ 130 h 655"/>
                <a:gd name="T62" fmla="*/ 5 w 1004"/>
                <a:gd name="T63" fmla="*/ 168 h 655"/>
                <a:gd name="T64" fmla="*/ 24 w 1004"/>
                <a:gd name="T65" fmla="*/ 238 h 655"/>
                <a:gd name="T66" fmla="*/ 60 w 1004"/>
                <a:gd name="T67" fmla="*/ 279 h 655"/>
                <a:gd name="T68" fmla="*/ 100 w 1004"/>
                <a:gd name="T69" fmla="*/ 316 h 655"/>
                <a:gd name="T70" fmla="*/ 150 w 1004"/>
                <a:gd name="T71" fmla="*/ 341 h 655"/>
                <a:gd name="T72" fmla="*/ 209 w 1004"/>
                <a:gd name="T73" fmla="*/ 402 h 655"/>
                <a:gd name="T74" fmla="*/ 240 w 1004"/>
                <a:gd name="T75" fmla="*/ 440 h 655"/>
                <a:gd name="T76" fmla="*/ 298 w 1004"/>
                <a:gd name="T77" fmla="*/ 496 h 655"/>
                <a:gd name="T78" fmla="*/ 346 w 1004"/>
                <a:gd name="T79" fmla="*/ 510 h 655"/>
                <a:gd name="T80" fmla="*/ 428 w 1004"/>
                <a:gd name="T81" fmla="*/ 533 h 655"/>
                <a:gd name="T82" fmla="*/ 446 w 1004"/>
                <a:gd name="T83" fmla="*/ 560 h 655"/>
                <a:gd name="T84" fmla="*/ 473 w 1004"/>
                <a:gd name="T85" fmla="*/ 583 h 655"/>
                <a:gd name="T86" fmla="*/ 510 w 1004"/>
                <a:gd name="T87" fmla="*/ 540 h 655"/>
                <a:gd name="T88" fmla="*/ 569 w 1004"/>
                <a:gd name="T89" fmla="*/ 572 h 655"/>
                <a:gd name="T90" fmla="*/ 599 w 1004"/>
                <a:gd name="T91" fmla="*/ 599 h 655"/>
                <a:gd name="T92" fmla="*/ 615 w 1004"/>
                <a:gd name="T93" fmla="*/ 641 h 655"/>
                <a:gd name="T94" fmla="*/ 703 w 1004"/>
                <a:gd name="T95" fmla="*/ 653 h 655"/>
                <a:gd name="T96" fmla="*/ 803 w 1004"/>
                <a:gd name="T97" fmla="*/ 602 h 655"/>
                <a:gd name="T98" fmla="*/ 896 w 1004"/>
                <a:gd name="T99" fmla="*/ 627 h 655"/>
                <a:gd name="T100" fmla="*/ 926 w 1004"/>
                <a:gd name="T101" fmla="*/ 588 h 655"/>
                <a:gd name="T102" fmla="*/ 944 w 1004"/>
                <a:gd name="T103" fmla="*/ 609 h 655"/>
                <a:gd name="T104" fmla="*/ 972 w 1004"/>
                <a:gd name="T105" fmla="*/ 605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04" h="655">
                  <a:moveTo>
                    <a:pt x="972" y="605"/>
                  </a:moveTo>
                  <a:cubicBezTo>
                    <a:pt x="972" y="559"/>
                    <a:pt x="972" y="559"/>
                    <a:pt x="972" y="559"/>
                  </a:cubicBezTo>
                  <a:cubicBezTo>
                    <a:pt x="979" y="566"/>
                    <a:pt x="979" y="566"/>
                    <a:pt x="979" y="566"/>
                  </a:cubicBezTo>
                  <a:cubicBezTo>
                    <a:pt x="981" y="567"/>
                    <a:pt x="984" y="570"/>
                    <a:pt x="987" y="569"/>
                  </a:cubicBezTo>
                  <a:cubicBezTo>
                    <a:pt x="987" y="569"/>
                    <a:pt x="988" y="569"/>
                    <a:pt x="990" y="567"/>
                  </a:cubicBezTo>
                  <a:cubicBezTo>
                    <a:pt x="994" y="558"/>
                    <a:pt x="1001" y="514"/>
                    <a:pt x="1004" y="496"/>
                  </a:cubicBezTo>
                  <a:cubicBezTo>
                    <a:pt x="1001" y="486"/>
                    <a:pt x="989" y="448"/>
                    <a:pt x="989" y="440"/>
                  </a:cubicBezTo>
                  <a:cubicBezTo>
                    <a:pt x="989" y="433"/>
                    <a:pt x="996" y="428"/>
                    <a:pt x="1002" y="426"/>
                  </a:cubicBezTo>
                  <a:cubicBezTo>
                    <a:pt x="984" y="403"/>
                    <a:pt x="984" y="403"/>
                    <a:pt x="984" y="403"/>
                  </a:cubicBezTo>
                  <a:cubicBezTo>
                    <a:pt x="972" y="366"/>
                    <a:pt x="972" y="366"/>
                    <a:pt x="972" y="366"/>
                  </a:cubicBezTo>
                  <a:cubicBezTo>
                    <a:pt x="963" y="359"/>
                    <a:pt x="963" y="359"/>
                    <a:pt x="963" y="359"/>
                  </a:cubicBezTo>
                  <a:cubicBezTo>
                    <a:pt x="938" y="359"/>
                    <a:pt x="938" y="359"/>
                    <a:pt x="938" y="359"/>
                  </a:cubicBezTo>
                  <a:cubicBezTo>
                    <a:pt x="929" y="376"/>
                    <a:pt x="929" y="376"/>
                    <a:pt x="929" y="376"/>
                  </a:cubicBezTo>
                  <a:cubicBezTo>
                    <a:pt x="901" y="388"/>
                    <a:pt x="901" y="388"/>
                    <a:pt x="901" y="388"/>
                  </a:cubicBezTo>
                  <a:cubicBezTo>
                    <a:pt x="896" y="388"/>
                    <a:pt x="896" y="388"/>
                    <a:pt x="896" y="388"/>
                  </a:cubicBezTo>
                  <a:cubicBezTo>
                    <a:pt x="893" y="388"/>
                    <a:pt x="884" y="383"/>
                    <a:pt x="877" y="378"/>
                  </a:cubicBezTo>
                  <a:cubicBezTo>
                    <a:pt x="856" y="389"/>
                    <a:pt x="856" y="389"/>
                    <a:pt x="856" y="389"/>
                  </a:cubicBezTo>
                  <a:cubicBezTo>
                    <a:pt x="854" y="388"/>
                    <a:pt x="854" y="388"/>
                    <a:pt x="854" y="388"/>
                  </a:cubicBezTo>
                  <a:cubicBezTo>
                    <a:pt x="854" y="388"/>
                    <a:pt x="842" y="384"/>
                    <a:pt x="830" y="364"/>
                  </a:cubicBezTo>
                  <a:cubicBezTo>
                    <a:pt x="822" y="350"/>
                    <a:pt x="815" y="345"/>
                    <a:pt x="807" y="340"/>
                  </a:cubicBezTo>
                  <a:cubicBezTo>
                    <a:pt x="805" y="339"/>
                    <a:pt x="803" y="337"/>
                    <a:pt x="801" y="336"/>
                  </a:cubicBezTo>
                  <a:cubicBezTo>
                    <a:pt x="794" y="330"/>
                    <a:pt x="783" y="336"/>
                    <a:pt x="783" y="336"/>
                  </a:cubicBezTo>
                  <a:cubicBezTo>
                    <a:pt x="782" y="337"/>
                    <a:pt x="782" y="337"/>
                    <a:pt x="782" y="337"/>
                  </a:cubicBezTo>
                  <a:cubicBezTo>
                    <a:pt x="734" y="321"/>
                    <a:pt x="734" y="321"/>
                    <a:pt x="734" y="321"/>
                  </a:cubicBezTo>
                  <a:cubicBezTo>
                    <a:pt x="729" y="318"/>
                    <a:pt x="703" y="301"/>
                    <a:pt x="703" y="288"/>
                  </a:cubicBezTo>
                  <a:cubicBezTo>
                    <a:pt x="701" y="286"/>
                    <a:pt x="686" y="287"/>
                    <a:pt x="673" y="292"/>
                  </a:cubicBezTo>
                  <a:cubicBezTo>
                    <a:pt x="670" y="293"/>
                    <a:pt x="670" y="293"/>
                    <a:pt x="670" y="293"/>
                  </a:cubicBezTo>
                  <a:cubicBezTo>
                    <a:pt x="668" y="290"/>
                    <a:pt x="668" y="290"/>
                    <a:pt x="668" y="290"/>
                  </a:cubicBezTo>
                  <a:cubicBezTo>
                    <a:pt x="667" y="289"/>
                    <a:pt x="651" y="262"/>
                    <a:pt x="646" y="251"/>
                  </a:cubicBezTo>
                  <a:cubicBezTo>
                    <a:pt x="644" y="248"/>
                    <a:pt x="636" y="250"/>
                    <a:pt x="630" y="252"/>
                  </a:cubicBezTo>
                  <a:cubicBezTo>
                    <a:pt x="621" y="254"/>
                    <a:pt x="611" y="257"/>
                    <a:pt x="604" y="252"/>
                  </a:cubicBezTo>
                  <a:cubicBezTo>
                    <a:pt x="593" y="244"/>
                    <a:pt x="590" y="224"/>
                    <a:pt x="590" y="220"/>
                  </a:cubicBezTo>
                  <a:cubicBezTo>
                    <a:pt x="576" y="191"/>
                    <a:pt x="576" y="191"/>
                    <a:pt x="576" y="191"/>
                  </a:cubicBezTo>
                  <a:cubicBezTo>
                    <a:pt x="588" y="168"/>
                    <a:pt x="588" y="168"/>
                    <a:pt x="588" y="168"/>
                  </a:cubicBezTo>
                  <a:cubicBezTo>
                    <a:pt x="576" y="160"/>
                    <a:pt x="576" y="160"/>
                    <a:pt x="576" y="160"/>
                  </a:cubicBezTo>
                  <a:cubicBezTo>
                    <a:pt x="576" y="132"/>
                    <a:pt x="576" y="132"/>
                    <a:pt x="576" y="132"/>
                  </a:cubicBezTo>
                  <a:cubicBezTo>
                    <a:pt x="577" y="131"/>
                    <a:pt x="577" y="131"/>
                    <a:pt x="577" y="131"/>
                  </a:cubicBezTo>
                  <a:cubicBezTo>
                    <a:pt x="577" y="131"/>
                    <a:pt x="588" y="113"/>
                    <a:pt x="592" y="107"/>
                  </a:cubicBezTo>
                  <a:cubicBezTo>
                    <a:pt x="594" y="104"/>
                    <a:pt x="598" y="94"/>
                    <a:pt x="601" y="85"/>
                  </a:cubicBezTo>
                  <a:cubicBezTo>
                    <a:pt x="598" y="85"/>
                    <a:pt x="598" y="85"/>
                    <a:pt x="598" y="85"/>
                  </a:cubicBezTo>
                  <a:cubicBezTo>
                    <a:pt x="564" y="57"/>
                    <a:pt x="564" y="57"/>
                    <a:pt x="564" y="57"/>
                  </a:cubicBezTo>
                  <a:cubicBezTo>
                    <a:pt x="509" y="48"/>
                    <a:pt x="509" y="48"/>
                    <a:pt x="509" y="48"/>
                  </a:cubicBezTo>
                  <a:cubicBezTo>
                    <a:pt x="505" y="48"/>
                    <a:pt x="443" y="46"/>
                    <a:pt x="437" y="46"/>
                  </a:cubicBezTo>
                  <a:cubicBezTo>
                    <a:pt x="434" y="46"/>
                    <a:pt x="417" y="52"/>
                    <a:pt x="401" y="57"/>
                  </a:cubicBezTo>
                  <a:cubicBezTo>
                    <a:pt x="401" y="58"/>
                    <a:pt x="401" y="58"/>
                    <a:pt x="401" y="58"/>
                  </a:cubicBezTo>
                  <a:cubicBezTo>
                    <a:pt x="327" y="58"/>
                    <a:pt x="327" y="58"/>
                    <a:pt x="327" y="58"/>
                  </a:cubicBezTo>
                  <a:cubicBezTo>
                    <a:pt x="326" y="57"/>
                    <a:pt x="326" y="57"/>
                    <a:pt x="326" y="57"/>
                  </a:cubicBezTo>
                  <a:cubicBezTo>
                    <a:pt x="325" y="57"/>
                    <a:pt x="285" y="43"/>
                    <a:pt x="274" y="17"/>
                  </a:cubicBezTo>
                  <a:cubicBezTo>
                    <a:pt x="266" y="0"/>
                    <a:pt x="220" y="13"/>
                    <a:pt x="204" y="19"/>
                  </a:cubicBezTo>
                  <a:cubicBezTo>
                    <a:pt x="203" y="20"/>
                    <a:pt x="203" y="20"/>
                    <a:pt x="203" y="20"/>
                  </a:cubicBezTo>
                  <a:cubicBezTo>
                    <a:pt x="161" y="6"/>
                    <a:pt x="161" y="6"/>
                    <a:pt x="161" y="6"/>
                  </a:cubicBezTo>
                  <a:cubicBezTo>
                    <a:pt x="123" y="34"/>
                    <a:pt x="123" y="34"/>
                    <a:pt x="123" y="34"/>
                  </a:cubicBezTo>
                  <a:cubicBezTo>
                    <a:pt x="58" y="34"/>
                    <a:pt x="58" y="34"/>
                    <a:pt x="58" y="34"/>
                  </a:cubicBezTo>
                  <a:cubicBezTo>
                    <a:pt x="58" y="30"/>
                    <a:pt x="58" y="30"/>
                    <a:pt x="58" y="30"/>
                  </a:cubicBezTo>
                  <a:cubicBezTo>
                    <a:pt x="51" y="54"/>
                    <a:pt x="51" y="54"/>
                    <a:pt x="51" y="54"/>
                  </a:cubicBezTo>
                  <a:cubicBezTo>
                    <a:pt x="51" y="54"/>
                    <a:pt x="43" y="66"/>
                    <a:pt x="43" y="72"/>
                  </a:cubicBezTo>
                  <a:cubicBezTo>
                    <a:pt x="43" y="77"/>
                    <a:pt x="47" y="95"/>
                    <a:pt x="47" y="95"/>
                  </a:cubicBezTo>
                  <a:cubicBezTo>
                    <a:pt x="51" y="103"/>
                    <a:pt x="51" y="103"/>
                    <a:pt x="51" y="103"/>
                  </a:cubicBezTo>
                  <a:cubicBezTo>
                    <a:pt x="51" y="103"/>
                    <a:pt x="47" y="129"/>
                    <a:pt x="47" y="133"/>
                  </a:cubicBezTo>
                  <a:cubicBezTo>
                    <a:pt x="47" y="137"/>
                    <a:pt x="31" y="147"/>
                    <a:pt x="31" y="147"/>
                  </a:cubicBezTo>
                  <a:cubicBezTo>
                    <a:pt x="24" y="133"/>
                    <a:pt x="24" y="133"/>
                    <a:pt x="24" y="133"/>
                  </a:cubicBezTo>
                  <a:cubicBezTo>
                    <a:pt x="11" y="130"/>
                    <a:pt x="11" y="130"/>
                    <a:pt x="11" y="130"/>
                  </a:cubicBezTo>
                  <a:cubicBezTo>
                    <a:pt x="1" y="155"/>
                    <a:pt x="1" y="155"/>
                    <a:pt x="1" y="155"/>
                  </a:cubicBezTo>
                  <a:cubicBezTo>
                    <a:pt x="5" y="168"/>
                    <a:pt x="5" y="168"/>
                    <a:pt x="5" y="168"/>
                  </a:cubicBezTo>
                  <a:cubicBezTo>
                    <a:pt x="5" y="168"/>
                    <a:pt x="0" y="175"/>
                    <a:pt x="4" y="199"/>
                  </a:cubicBezTo>
                  <a:cubicBezTo>
                    <a:pt x="8" y="222"/>
                    <a:pt x="19" y="238"/>
                    <a:pt x="24" y="238"/>
                  </a:cubicBezTo>
                  <a:cubicBezTo>
                    <a:pt x="28" y="238"/>
                    <a:pt x="49" y="249"/>
                    <a:pt x="49" y="249"/>
                  </a:cubicBezTo>
                  <a:cubicBezTo>
                    <a:pt x="49" y="249"/>
                    <a:pt x="56" y="277"/>
                    <a:pt x="60" y="279"/>
                  </a:cubicBezTo>
                  <a:cubicBezTo>
                    <a:pt x="64" y="282"/>
                    <a:pt x="78" y="298"/>
                    <a:pt x="78" y="298"/>
                  </a:cubicBezTo>
                  <a:cubicBezTo>
                    <a:pt x="100" y="316"/>
                    <a:pt x="100" y="316"/>
                    <a:pt x="100" y="316"/>
                  </a:cubicBezTo>
                  <a:cubicBezTo>
                    <a:pt x="128" y="310"/>
                    <a:pt x="128" y="310"/>
                    <a:pt x="128" y="310"/>
                  </a:cubicBezTo>
                  <a:cubicBezTo>
                    <a:pt x="128" y="310"/>
                    <a:pt x="146" y="335"/>
                    <a:pt x="150" y="341"/>
                  </a:cubicBezTo>
                  <a:cubicBezTo>
                    <a:pt x="155" y="346"/>
                    <a:pt x="170" y="366"/>
                    <a:pt x="178" y="372"/>
                  </a:cubicBezTo>
                  <a:cubicBezTo>
                    <a:pt x="187" y="377"/>
                    <a:pt x="209" y="402"/>
                    <a:pt x="209" y="402"/>
                  </a:cubicBezTo>
                  <a:cubicBezTo>
                    <a:pt x="224" y="408"/>
                    <a:pt x="224" y="408"/>
                    <a:pt x="224" y="408"/>
                  </a:cubicBezTo>
                  <a:cubicBezTo>
                    <a:pt x="224" y="408"/>
                    <a:pt x="233" y="431"/>
                    <a:pt x="240" y="440"/>
                  </a:cubicBezTo>
                  <a:cubicBezTo>
                    <a:pt x="247" y="448"/>
                    <a:pt x="268" y="457"/>
                    <a:pt x="272" y="458"/>
                  </a:cubicBezTo>
                  <a:cubicBezTo>
                    <a:pt x="276" y="459"/>
                    <a:pt x="291" y="490"/>
                    <a:pt x="298" y="496"/>
                  </a:cubicBezTo>
                  <a:cubicBezTo>
                    <a:pt x="305" y="501"/>
                    <a:pt x="316" y="510"/>
                    <a:pt x="322" y="510"/>
                  </a:cubicBezTo>
                  <a:cubicBezTo>
                    <a:pt x="328" y="510"/>
                    <a:pt x="333" y="504"/>
                    <a:pt x="346" y="510"/>
                  </a:cubicBezTo>
                  <a:cubicBezTo>
                    <a:pt x="358" y="515"/>
                    <a:pt x="397" y="532"/>
                    <a:pt x="397" y="532"/>
                  </a:cubicBezTo>
                  <a:cubicBezTo>
                    <a:pt x="397" y="532"/>
                    <a:pt x="424" y="533"/>
                    <a:pt x="428" y="533"/>
                  </a:cubicBezTo>
                  <a:cubicBezTo>
                    <a:pt x="432" y="533"/>
                    <a:pt x="447" y="533"/>
                    <a:pt x="447" y="533"/>
                  </a:cubicBezTo>
                  <a:cubicBezTo>
                    <a:pt x="446" y="560"/>
                    <a:pt x="446" y="560"/>
                    <a:pt x="446" y="560"/>
                  </a:cubicBezTo>
                  <a:cubicBezTo>
                    <a:pt x="454" y="588"/>
                    <a:pt x="454" y="588"/>
                    <a:pt x="454" y="588"/>
                  </a:cubicBezTo>
                  <a:cubicBezTo>
                    <a:pt x="473" y="583"/>
                    <a:pt x="473" y="583"/>
                    <a:pt x="473" y="583"/>
                  </a:cubicBezTo>
                  <a:cubicBezTo>
                    <a:pt x="475" y="558"/>
                    <a:pt x="475" y="558"/>
                    <a:pt x="475" y="558"/>
                  </a:cubicBezTo>
                  <a:cubicBezTo>
                    <a:pt x="510" y="540"/>
                    <a:pt x="510" y="540"/>
                    <a:pt x="510" y="540"/>
                  </a:cubicBezTo>
                  <a:cubicBezTo>
                    <a:pt x="540" y="551"/>
                    <a:pt x="540" y="551"/>
                    <a:pt x="540" y="551"/>
                  </a:cubicBezTo>
                  <a:cubicBezTo>
                    <a:pt x="569" y="572"/>
                    <a:pt x="569" y="572"/>
                    <a:pt x="569" y="572"/>
                  </a:cubicBezTo>
                  <a:cubicBezTo>
                    <a:pt x="586" y="572"/>
                    <a:pt x="586" y="572"/>
                    <a:pt x="586" y="572"/>
                  </a:cubicBezTo>
                  <a:cubicBezTo>
                    <a:pt x="599" y="599"/>
                    <a:pt x="599" y="599"/>
                    <a:pt x="599" y="599"/>
                  </a:cubicBezTo>
                  <a:cubicBezTo>
                    <a:pt x="604" y="616"/>
                    <a:pt x="604" y="616"/>
                    <a:pt x="604" y="616"/>
                  </a:cubicBezTo>
                  <a:cubicBezTo>
                    <a:pt x="615" y="641"/>
                    <a:pt x="615" y="641"/>
                    <a:pt x="615" y="641"/>
                  </a:cubicBezTo>
                  <a:cubicBezTo>
                    <a:pt x="654" y="650"/>
                    <a:pt x="654" y="650"/>
                    <a:pt x="654" y="650"/>
                  </a:cubicBezTo>
                  <a:cubicBezTo>
                    <a:pt x="654" y="650"/>
                    <a:pt x="698" y="655"/>
                    <a:pt x="703" y="653"/>
                  </a:cubicBezTo>
                  <a:cubicBezTo>
                    <a:pt x="707" y="652"/>
                    <a:pt x="722" y="618"/>
                    <a:pt x="753" y="618"/>
                  </a:cubicBezTo>
                  <a:cubicBezTo>
                    <a:pt x="784" y="618"/>
                    <a:pt x="797" y="604"/>
                    <a:pt x="803" y="602"/>
                  </a:cubicBezTo>
                  <a:cubicBezTo>
                    <a:pt x="809" y="599"/>
                    <a:pt x="832" y="588"/>
                    <a:pt x="860" y="607"/>
                  </a:cubicBezTo>
                  <a:cubicBezTo>
                    <a:pt x="888" y="627"/>
                    <a:pt x="887" y="632"/>
                    <a:pt x="896" y="627"/>
                  </a:cubicBezTo>
                  <a:cubicBezTo>
                    <a:pt x="906" y="621"/>
                    <a:pt x="909" y="606"/>
                    <a:pt x="913" y="599"/>
                  </a:cubicBezTo>
                  <a:cubicBezTo>
                    <a:pt x="917" y="592"/>
                    <a:pt x="926" y="588"/>
                    <a:pt x="926" y="588"/>
                  </a:cubicBezTo>
                  <a:cubicBezTo>
                    <a:pt x="931" y="604"/>
                    <a:pt x="931" y="604"/>
                    <a:pt x="931" y="604"/>
                  </a:cubicBezTo>
                  <a:cubicBezTo>
                    <a:pt x="944" y="609"/>
                    <a:pt x="944" y="609"/>
                    <a:pt x="944" y="609"/>
                  </a:cubicBezTo>
                  <a:cubicBezTo>
                    <a:pt x="944" y="605"/>
                    <a:pt x="944" y="605"/>
                    <a:pt x="944" y="605"/>
                  </a:cubicBezTo>
                  <a:lnTo>
                    <a:pt x="972" y="60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id-ID" sz="2400"/>
            </a:p>
          </p:txBody>
        </p:sp>
      </p:grpSp>
      <p:grpSp>
        <p:nvGrpSpPr>
          <p:cNvPr id="104" name="Group 103">
            <a:extLst>
              <a:ext uri="{FF2B5EF4-FFF2-40B4-BE49-F238E27FC236}">
                <a16:creationId xmlns:a16="http://schemas.microsoft.com/office/drawing/2014/main" id="{406B709C-7BA5-40A7-9945-0421AA786A9C}"/>
              </a:ext>
            </a:extLst>
          </p:cNvPr>
          <p:cNvGrpSpPr/>
          <p:nvPr/>
        </p:nvGrpSpPr>
        <p:grpSpPr>
          <a:xfrm>
            <a:off x="8870356" y="1989744"/>
            <a:ext cx="704720" cy="1119116"/>
            <a:chOff x="3122348" y="829546"/>
            <a:chExt cx="704720" cy="1119116"/>
          </a:xfrm>
        </p:grpSpPr>
        <p:sp>
          <p:nvSpPr>
            <p:cNvPr id="105" name="Freeform 39">
              <a:extLst>
                <a:ext uri="{FF2B5EF4-FFF2-40B4-BE49-F238E27FC236}">
                  <a16:creationId xmlns:a16="http://schemas.microsoft.com/office/drawing/2014/main" id="{503536ED-285E-4DF0-A954-C15914949E12}"/>
                </a:ext>
              </a:extLst>
            </p:cNvPr>
            <p:cNvSpPr>
              <a:spLocks/>
            </p:cNvSpPr>
            <p:nvPr/>
          </p:nvSpPr>
          <p:spPr bwMode="auto">
            <a:xfrm>
              <a:off x="3122348" y="829546"/>
              <a:ext cx="704720" cy="1119116"/>
            </a:xfrm>
            <a:custGeom>
              <a:avLst/>
              <a:gdLst>
                <a:gd name="T0" fmla="*/ 52 w 117"/>
                <a:gd name="T1" fmla="*/ 181 h 188"/>
                <a:gd name="T2" fmla="*/ 64 w 117"/>
                <a:gd name="T3" fmla="*/ 181 h 188"/>
                <a:gd name="T4" fmla="*/ 113 w 117"/>
                <a:gd name="T5" fmla="*/ 78 h 188"/>
                <a:gd name="T6" fmla="*/ 114 w 117"/>
                <a:gd name="T7" fmla="*/ 78 h 188"/>
                <a:gd name="T8" fmla="*/ 117 w 117"/>
                <a:gd name="T9" fmla="*/ 58 h 188"/>
                <a:gd name="T10" fmla="*/ 58 w 117"/>
                <a:gd name="T11" fmla="*/ 0 h 188"/>
                <a:gd name="T12" fmla="*/ 0 w 117"/>
                <a:gd name="T13" fmla="*/ 58 h 188"/>
                <a:gd name="T14" fmla="*/ 1 w 117"/>
                <a:gd name="T15" fmla="*/ 72 h 188"/>
                <a:gd name="T16" fmla="*/ 1 w 117"/>
                <a:gd name="T17" fmla="*/ 72 h 188"/>
                <a:gd name="T18" fmla="*/ 52 w 117"/>
                <a:gd name="T19" fmla="*/ 18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88">
                  <a:moveTo>
                    <a:pt x="52" y="181"/>
                  </a:moveTo>
                  <a:cubicBezTo>
                    <a:pt x="56" y="188"/>
                    <a:pt x="61" y="188"/>
                    <a:pt x="64" y="181"/>
                  </a:cubicBezTo>
                  <a:cubicBezTo>
                    <a:pt x="78" y="152"/>
                    <a:pt x="112" y="81"/>
                    <a:pt x="113" y="78"/>
                  </a:cubicBezTo>
                  <a:cubicBezTo>
                    <a:pt x="114" y="78"/>
                    <a:pt x="114" y="78"/>
                    <a:pt x="114" y="78"/>
                  </a:cubicBezTo>
                  <a:cubicBezTo>
                    <a:pt x="116" y="72"/>
                    <a:pt x="117" y="65"/>
                    <a:pt x="117" y="58"/>
                  </a:cubicBezTo>
                  <a:cubicBezTo>
                    <a:pt x="117" y="26"/>
                    <a:pt x="91" y="0"/>
                    <a:pt x="58" y="0"/>
                  </a:cubicBezTo>
                  <a:cubicBezTo>
                    <a:pt x="26" y="0"/>
                    <a:pt x="0" y="26"/>
                    <a:pt x="0" y="58"/>
                  </a:cubicBezTo>
                  <a:cubicBezTo>
                    <a:pt x="0" y="63"/>
                    <a:pt x="0" y="68"/>
                    <a:pt x="1" y="72"/>
                  </a:cubicBezTo>
                  <a:cubicBezTo>
                    <a:pt x="1" y="72"/>
                    <a:pt x="1" y="72"/>
                    <a:pt x="1" y="72"/>
                  </a:cubicBezTo>
                  <a:cubicBezTo>
                    <a:pt x="3" y="78"/>
                    <a:pt x="38" y="151"/>
                    <a:pt x="52" y="181"/>
                  </a:cubicBezTo>
                  <a:close/>
                </a:path>
              </a:pathLst>
            </a:custGeom>
            <a:solidFill>
              <a:schemeClr val="accent1"/>
            </a:solidFill>
            <a:ln>
              <a:noFill/>
            </a:ln>
            <a:effectLst>
              <a:outerShdw blurRad="76200" dir="18900000" sy="23000" kx="-1200000" algn="bl" rotWithShape="0">
                <a:prstClr val="black">
                  <a:alpha val="20000"/>
                </a:prstClr>
              </a:outerShdw>
            </a:effectLst>
          </p:spPr>
          <p:txBody>
            <a:bodyPr vert="horz" wrap="square" lIns="121920" tIns="60960" rIns="121920" bIns="60960" numCol="1" anchor="t" anchorCtr="0" compatLnSpc="1">
              <a:prstTxWarp prst="textNoShape">
                <a:avLst/>
              </a:prstTxWarp>
            </a:bodyPr>
            <a:lstStyle/>
            <a:p>
              <a:endParaRPr lang="id-ID" sz="2400"/>
            </a:p>
          </p:txBody>
        </p:sp>
        <p:sp>
          <p:nvSpPr>
            <p:cNvPr id="106" name="Oval 105">
              <a:extLst>
                <a:ext uri="{FF2B5EF4-FFF2-40B4-BE49-F238E27FC236}">
                  <a16:creationId xmlns:a16="http://schemas.microsoft.com/office/drawing/2014/main" id="{C69843B9-166F-46CC-8065-C2E915ED56B1}"/>
                </a:ext>
              </a:extLst>
            </p:cNvPr>
            <p:cNvSpPr/>
            <p:nvPr/>
          </p:nvSpPr>
          <p:spPr>
            <a:xfrm>
              <a:off x="3198866" y="907522"/>
              <a:ext cx="531903" cy="53190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CE62AEA1-3278-4F4D-8201-05F679E6A133}"/>
              </a:ext>
            </a:extLst>
          </p:cNvPr>
          <p:cNvSpPr/>
          <p:nvPr/>
        </p:nvSpPr>
        <p:spPr>
          <a:xfrm>
            <a:off x="933231" y="904583"/>
            <a:ext cx="4022255" cy="1200329"/>
          </a:xfrm>
          <a:prstGeom prst="rect">
            <a:avLst/>
          </a:prstGeom>
        </p:spPr>
        <p:txBody>
          <a:bodyPr wrap="none">
            <a:spAutoFit/>
          </a:bodyPr>
          <a:lstStyle/>
          <a:p>
            <a:r>
              <a:rPr lang="en-US" sz="3600" dirty="0">
                <a:solidFill>
                  <a:schemeClr val="tx1">
                    <a:lumMod val="75000"/>
                    <a:lumOff val="25000"/>
                  </a:schemeClr>
                </a:solidFill>
                <a:latin typeface="Montserrat" panose="00000500000000000000" pitchFamily="50" charset="0"/>
                <a:cs typeface="Lato" panose="020F0502020204030203" pitchFamily="34" charset="0"/>
              </a:rPr>
              <a:t>WORD</a:t>
            </a:r>
            <a:r>
              <a:rPr lang="id-ID" sz="3600" dirty="0">
                <a:solidFill>
                  <a:schemeClr val="tx1">
                    <a:lumMod val="75000"/>
                    <a:lumOff val="25000"/>
                  </a:schemeClr>
                </a:solidFill>
                <a:latin typeface="Montserrat" panose="00000500000000000000" pitchFamily="50" charset="0"/>
                <a:cs typeface="Lato" panose="020F0502020204030203" pitchFamily="34" charset="0"/>
              </a:rPr>
              <a:t> </a:t>
            </a:r>
            <a:r>
              <a:rPr lang="en-US" sz="3600" dirty="0">
                <a:solidFill>
                  <a:schemeClr val="tx1">
                    <a:lumMod val="75000"/>
                    <a:lumOff val="25000"/>
                  </a:schemeClr>
                </a:solidFill>
                <a:latin typeface="Montserrat" panose="00000500000000000000" pitchFamily="50" charset="0"/>
                <a:cs typeface="Lato" panose="020F0502020204030203" pitchFamily="34" charset="0"/>
              </a:rPr>
              <a:t>MAPS</a:t>
            </a:r>
          </a:p>
          <a:p>
            <a:r>
              <a:rPr lang="id-ID" sz="3600" dirty="0">
                <a:solidFill>
                  <a:schemeClr val="tx1">
                    <a:lumMod val="75000"/>
                    <a:lumOff val="25000"/>
                  </a:schemeClr>
                </a:solidFill>
                <a:latin typeface="Montserrat" panose="00000500000000000000" pitchFamily="50" charset="0"/>
                <a:cs typeface="Lato" panose="020F0502020204030203" pitchFamily="34" charset="0"/>
              </a:rPr>
              <a:t>YOUR BUSINESS</a:t>
            </a:r>
          </a:p>
        </p:txBody>
      </p:sp>
      <p:sp>
        <p:nvSpPr>
          <p:cNvPr id="30" name="TextBox 29">
            <a:extLst>
              <a:ext uri="{FF2B5EF4-FFF2-40B4-BE49-F238E27FC236}">
                <a16:creationId xmlns:a16="http://schemas.microsoft.com/office/drawing/2014/main" id="{20851BA4-FCBF-4615-BF09-02122A1A33A5}"/>
              </a:ext>
            </a:extLst>
          </p:cNvPr>
          <p:cNvSpPr txBox="1"/>
          <p:nvPr/>
        </p:nvSpPr>
        <p:spPr>
          <a:xfrm>
            <a:off x="891432" y="2086367"/>
            <a:ext cx="3494867" cy="369332"/>
          </a:xfrm>
          <a:prstGeom prst="rect">
            <a:avLst/>
          </a:prstGeom>
          <a:noFill/>
        </p:spPr>
        <p:txBody>
          <a:bodyPr wrap="none" rtlCol="0">
            <a:spAutoFit/>
          </a:bodyPr>
          <a:lstStyle/>
          <a:p>
            <a:pPr algn="ctr"/>
            <a:r>
              <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Multipurpose Template Business</a:t>
            </a:r>
          </a:p>
        </p:txBody>
      </p:sp>
      <p:sp>
        <p:nvSpPr>
          <p:cNvPr id="31" name="Shape 621">
            <a:extLst>
              <a:ext uri="{FF2B5EF4-FFF2-40B4-BE49-F238E27FC236}">
                <a16:creationId xmlns:a16="http://schemas.microsoft.com/office/drawing/2014/main" id="{DD2169FA-4126-41D8-AC80-AEF4E7E20C36}"/>
              </a:ext>
            </a:extLst>
          </p:cNvPr>
          <p:cNvSpPr/>
          <p:nvPr/>
        </p:nvSpPr>
        <p:spPr>
          <a:xfrm>
            <a:off x="1184886" y="3130788"/>
            <a:ext cx="662436" cy="662436"/>
          </a:xfrm>
          <a:prstGeom prst="ellipse">
            <a:avLst/>
          </a:prstGeom>
          <a:ln w="6350">
            <a:solidFill>
              <a:schemeClr val="accent1"/>
            </a:solidFill>
            <a:miter lim="400000"/>
          </a:ln>
        </p:spPr>
        <p:txBody>
          <a:bodyPr lIns="19050" tIns="19050" rIns="19050" bIns="19050" anchor="ctr"/>
          <a:lstStyle/>
          <a:p>
            <a:pPr>
              <a:lnSpc>
                <a:spcPct val="100000"/>
              </a:lnSpc>
              <a:defRPr sz="3200">
                <a:solidFill>
                  <a:srgbClr val="FFFFFF"/>
                </a:solidFill>
                <a:latin typeface="Helvetica Light"/>
                <a:ea typeface="Helvetica Light"/>
                <a:cs typeface="Helvetica Light"/>
                <a:sym typeface="Helvetica Light"/>
              </a:defRPr>
            </a:pPr>
            <a:endParaRPr sz="1600"/>
          </a:p>
        </p:txBody>
      </p:sp>
      <p:sp>
        <p:nvSpPr>
          <p:cNvPr id="32" name="Shape 623">
            <a:extLst>
              <a:ext uri="{FF2B5EF4-FFF2-40B4-BE49-F238E27FC236}">
                <a16:creationId xmlns:a16="http://schemas.microsoft.com/office/drawing/2014/main" id="{291E757F-8E45-45A3-AD98-53E2816717C2}"/>
              </a:ext>
            </a:extLst>
          </p:cNvPr>
          <p:cNvSpPr/>
          <p:nvPr/>
        </p:nvSpPr>
        <p:spPr>
          <a:xfrm>
            <a:off x="3693507" y="3130788"/>
            <a:ext cx="662436" cy="662436"/>
          </a:xfrm>
          <a:prstGeom prst="ellipse">
            <a:avLst/>
          </a:prstGeom>
          <a:ln w="6350">
            <a:solidFill>
              <a:schemeClr val="accent1"/>
            </a:solidFill>
            <a:miter lim="400000"/>
          </a:ln>
        </p:spPr>
        <p:txBody>
          <a:bodyPr lIns="19050" tIns="19050" rIns="19050" bIns="19050" anchor="ctr"/>
          <a:lstStyle/>
          <a:p>
            <a:pPr>
              <a:lnSpc>
                <a:spcPct val="100000"/>
              </a:lnSpc>
              <a:defRPr sz="3200">
                <a:solidFill>
                  <a:srgbClr val="FFFFFF"/>
                </a:solidFill>
                <a:latin typeface="Helvetica Light"/>
                <a:ea typeface="Helvetica Light"/>
                <a:cs typeface="Helvetica Light"/>
                <a:sym typeface="Helvetica Light"/>
              </a:defRPr>
            </a:pPr>
            <a:endParaRPr sz="1600"/>
          </a:p>
        </p:txBody>
      </p:sp>
      <p:grpSp>
        <p:nvGrpSpPr>
          <p:cNvPr id="33" name="Group 32">
            <a:extLst>
              <a:ext uri="{FF2B5EF4-FFF2-40B4-BE49-F238E27FC236}">
                <a16:creationId xmlns:a16="http://schemas.microsoft.com/office/drawing/2014/main" id="{9BCA5D60-A13C-40F8-9E89-35B6D8485ED4}"/>
              </a:ext>
            </a:extLst>
          </p:cNvPr>
          <p:cNvGrpSpPr/>
          <p:nvPr/>
        </p:nvGrpSpPr>
        <p:grpSpPr>
          <a:xfrm>
            <a:off x="3845027" y="3293280"/>
            <a:ext cx="359396" cy="337279"/>
            <a:chOff x="3081338" y="1703388"/>
            <a:chExt cx="309563" cy="290513"/>
          </a:xfrm>
          <a:solidFill>
            <a:schemeClr val="accent1"/>
          </a:solidFill>
        </p:grpSpPr>
        <p:sp>
          <p:nvSpPr>
            <p:cNvPr id="34" name="Freeform 289">
              <a:extLst>
                <a:ext uri="{FF2B5EF4-FFF2-40B4-BE49-F238E27FC236}">
                  <a16:creationId xmlns:a16="http://schemas.microsoft.com/office/drawing/2014/main" id="{6AF4C354-97A2-4EC8-ABBB-FF2D69559A15}"/>
                </a:ext>
              </a:extLst>
            </p:cNvPr>
            <p:cNvSpPr>
              <a:spLocks/>
            </p:cNvSpPr>
            <p:nvPr/>
          </p:nvSpPr>
          <p:spPr bwMode="auto">
            <a:xfrm>
              <a:off x="3154363" y="1703388"/>
              <a:ext cx="163513" cy="9525"/>
            </a:xfrm>
            <a:custGeom>
              <a:avLst/>
              <a:gdLst/>
              <a:ahLst/>
              <a:cxnLst>
                <a:cxn ang="0">
                  <a:pos x="70" y="4"/>
                </a:cxn>
                <a:cxn ang="0">
                  <a:pos x="72" y="2"/>
                </a:cxn>
                <a:cxn ang="0">
                  <a:pos x="70" y="0"/>
                </a:cxn>
                <a:cxn ang="0">
                  <a:pos x="2" y="0"/>
                </a:cxn>
                <a:cxn ang="0">
                  <a:pos x="0" y="2"/>
                </a:cxn>
                <a:cxn ang="0">
                  <a:pos x="2" y="4"/>
                </a:cxn>
                <a:cxn ang="0">
                  <a:pos x="70" y="4"/>
                </a:cxn>
              </a:cxnLst>
              <a:rect l="0" t="0" r="r" b="b"/>
              <a:pathLst>
                <a:path w="72" h="4">
                  <a:moveTo>
                    <a:pt x="70" y="4"/>
                  </a:moveTo>
                  <a:cubicBezTo>
                    <a:pt x="71" y="4"/>
                    <a:pt x="72" y="3"/>
                    <a:pt x="72" y="2"/>
                  </a:cubicBezTo>
                  <a:cubicBezTo>
                    <a:pt x="72" y="1"/>
                    <a:pt x="71" y="0"/>
                    <a:pt x="70" y="0"/>
                  </a:cubicBezTo>
                  <a:cubicBezTo>
                    <a:pt x="2" y="0"/>
                    <a:pt x="2" y="0"/>
                    <a:pt x="2" y="0"/>
                  </a:cubicBezTo>
                  <a:cubicBezTo>
                    <a:pt x="1" y="0"/>
                    <a:pt x="0" y="1"/>
                    <a:pt x="0" y="2"/>
                  </a:cubicBezTo>
                  <a:cubicBezTo>
                    <a:pt x="0" y="3"/>
                    <a:pt x="1" y="4"/>
                    <a:pt x="2" y="4"/>
                  </a:cubicBezTo>
                  <a:lnTo>
                    <a:pt x="70" y="4"/>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5" name="Freeform 290">
              <a:extLst>
                <a:ext uri="{FF2B5EF4-FFF2-40B4-BE49-F238E27FC236}">
                  <a16:creationId xmlns:a16="http://schemas.microsoft.com/office/drawing/2014/main" id="{34F48425-9A5A-4BC4-9138-E6D8B4398464}"/>
                </a:ext>
              </a:extLst>
            </p:cNvPr>
            <p:cNvSpPr>
              <a:spLocks noEditPoints="1"/>
            </p:cNvSpPr>
            <p:nvPr/>
          </p:nvSpPr>
          <p:spPr bwMode="auto">
            <a:xfrm>
              <a:off x="3081338" y="1722438"/>
              <a:ext cx="309563" cy="227013"/>
            </a:xfrm>
            <a:custGeom>
              <a:avLst/>
              <a:gdLst/>
              <a:ahLst/>
              <a:cxnLst>
                <a:cxn ang="0">
                  <a:pos x="102" y="0"/>
                </a:cxn>
                <a:cxn ang="0">
                  <a:pos x="34" y="0"/>
                </a:cxn>
                <a:cxn ang="0">
                  <a:pos x="26" y="0"/>
                </a:cxn>
                <a:cxn ang="0">
                  <a:pos x="4" y="9"/>
                </a:cxn>
                <a:cxn ang="0">
                  <a:pos x="2" y="27"/>
                </a:cxn>
                <a:cxn ang="0">
                  <a:pos x="25" y="56"/>
                </a:cxn>
                <a:cxn ang="0">
                  <a:pos x="26" y="56"/>
                </a:cxn>
                <a:cxn ang="0">
                  <a:pos x="28" y="55"/>
                </a:cxn>
                <a:cxn ang="0">
                  <a:pos x="27" y="52"/>
                </a:cxn>
                <a:cxn ang="0">
                  <a:pos x="6" y="25"/>
                </a:cxn>
                <a:cxn ang="0">
                  <a:pos x="7" y="11"/>
                </a:cxn>
                <a:cxn ang="0">
                  <a:pos x="26" y="4"/>
                </a:cxn>
                <a:cxn ang="0">
                  <a:pos x="32" y="4"/>
                </a:cxn>
                <a:cxn ang="0">
                  <a:pos x="32" y="42"/>
                </a:cxn>
                <a:cxn ang="0">
                  <a:pos x="64" y="87"/>
                </a:cxn>
                <a:cxn ang="0">
                  <a:pos x="64" y="88"/>
                </a:cxn>
                <a:cxn ang="0">
                  <a:pos x="64" y="98"/>
                </a:cxn>
                <a:cxn ang="0">
                  <a:pos x="66" y="100"/>
                </a:cxn>
                <a:cxn ang="0">
                  <a:pos x="68" y="98"/>
                </a:cxn>
                <a:cxn ang="0">
                  <a:pos x="68" y="88"/>
                </a:cxn>
                <a:cxn ang="0">
                  <a:pos x="68" y="87"/>
                </a:cxn>
                <a:cxn ang="0">
                  <a:pos x="104" y="42"/>
                </a:cxn>
                <a:cxn ang="0">
                  <a:pos x="104" y="4"/>
                </a:cxn>
                <a:cxn ang="0">
                  <a:pos x="110" y="4"/>
                </a:cxn>
                <a:cxn ang="0">
                  <a:pos x="129" y="11"/>
                </a:cxn>
                <a:cxn ang="0">
                  <a:pos x="130" y="25"/>
                </a:cxn>
                <a:cxn ang="0">
                  <a:pos x="109" y="52"/>
                </a:cxn>
                <a:cxn ang="0">
                  <a:pos x="108" y="55"/>
                </a:cxn>
                <a:cxn ang="0">
                  <a:pos x="110" y="56"/>
                </a:cxn>
                <a:cxn ang="0">
                  <a:pos x="111" y="56"/>
                </a:cxn>
                <a:cxn ang="0">
                  <a:pos x="134" y="27"/>
                </a:cxn>
                <a:cxn ang="0">
                  <a:pos x="132" y="9"/>
                </a:cxn>
                <a:cxn ang="0">
                  <a:pos x="110" y="0"/>
                </a:cxn>
                <a:cxn ang="0">
                  <a:pos x="102" y="0"/>
                </a:cxn>
                <a:cxn ang="0">
                  <a:pos x="100" y="42"/>
                </a:cxn>
                <a:cxn ang="0">
                  <a:pos x="66" y="84"/>
                </a:cxn>
                <a:cxn ang="0">
                  <a:pos x="36" y="42"/>
                </a:cxn>
                <a:cxn ang="0">
                  <a:pos x="36" y="4"/>
                </a:cxn>
                <a:cxn ang="0">
                  <a:pos x="100" y="4"/>
                </a:cxn>
                <a:cxn ang="0">
                  <a:pos x="100" y="42"/>
                </a:cxn>
              </a:cxnLst>
              <a:rect l="0" t="0" r="r" b="b"/>
              <a:pathLst>
                <a:path w="136" h="100">
                  <a:moveTo>
                    <a:pt x="102" y="0"/>
                  </a:moveTo>
                  <a:cubicBezTo>
                    <a:pt x="34" y="0"/>
                    <a:pt x="34" y="0"/>
                    <a:pt x="34" y="0"/>
                  </a:cubicBezTo>
                  <a:cubicBezTo>
                    <a:pt x="26" y="0"/>
                    <a:pt x="26" y="0"/>
                    <a:pt x="26" y="0"/>
                  </a:cubicBezTo>
                  <a:cubicBezTo>
                    <a:pt x="13" y="0"/>
                    <a:pt x="7" y="5"/>
                    <a:pt x="4" y="9"/>
                  </a:cubicBezTo>
                  <a:cubicBezTo>
                    <a:pt x="0" y="13"/>
                    <a:pt x="0" y="20"/>
                    <a:pt x="2" y="27"/>
                  </a:cubicBezTo>
                  <a:cubicBezTo>
                    <a:pt x="6" y="37"/>
                    <a:pt x="17" y="50"/>
                    <a:pt x="25" y="56"/>
                  </a:cubicBezTo>
                  <a:cubicBezTo>
                    <a:pt x="25" y="56"/>
                    <a:pt x="26" y="56"/>
                    <a:pt x="26" y="56"/>
                  </a:cubicBezTo>
                  <a:cubicBezTo>
                    <a:pt x="27" y="56"/>
                    <a:pt x="27" y="56"/>
                    <a:pt x="28" y="55"/>
                  </a:cubicBezTo>
                  <a:cubicBezTo>
                    <a:pt x="28" y="54"/>
                    <a:pt x="28" y="53"/>
                    <a:pt x="27" y="52"/>
                  </a:cubicBezTo>
                  <a:cubicBezTo>
                    <a:pt x="21" y="47"/>
                    <a:pt x="9" y="35"/>
                    <a:pt x="6" y="25"/>
                  </a:cubicBezTo>
                  <a:cubicBezTo>
                    <a:pt x="4" y="20"/>
                    <a:pt x="4" y="15"/>
                    <a:pt x="7" y="11"/>
                  </a:cubicBezTo>
                  <a:cubicBezTo>
                    <a:pt x="10" y="6"/>
                    <a:pt x="17" y="4"/>
                    <a:pt x="26" y="4"/>
                  </a:cubicBezTo>
                  <a:cubicBezTo>
                    <a:pt x="32" y="4"/>
                    <a:pt x="32" y="4"/>
                    <a:pt x="32" y="4"/>
                  </a:cubicBezTo>
                  <a:cubicBezTo>
                    <a:pt x="32" y="42"/>
                    <a:pt x="32" y="42"/>
                    <a:pt x="32" y="42"/>
                  </a:cubicBezTo>
                  <a:cubicBezTo>
                    <a:pt x="32" y="69"/>
                    <a:pt x="59" y="84"/>
                    <a:pt x="64" y="87"/>
                  </a:cubicBezTo>
                  <a:cubicBezTo>
                    <a:pt x="64" y="88"/>
                    <a:pt x="64" y="88"/>
                    <a:pt x="64" y="88"/>
                  </a:cubicBezTo>
                  <a:cubicBezTo>
                    <a:pt x="64" y="98"/>
                    <a:pt x="64" y="98"/>
                    <a:pt x="64" y="98"/>
                  </a:cubicBezTo>
                  <a:cubicBezTo>
                    <a:pt x="64" y="99"/>
                    <a:pt x="65" y="100"/>
                    <a:pt x="66" y="100"/>
                  </a:cubicBezTo>
                  <a:cubicBezTo>
                    <a:pt x="67" y="100"/>
                    <a:pt x="68" y="99"/>
                    <a:pt x="68" y="98"/>
                  </a:cubicBezTo>
                  <a:cubicBezTo>
                    <a:pt x="68" y="88"/>
                    <a:pt x="68" y="88"/>
                    <a:pt x="68" y="88"/>
                  </a:cubicBezTo>
                  <a:cubicBezTo>
                    <a:pt x="68" y="88"/>
                    <a:pt x="68" y="88"/>
                    <a:pt x="68" y="87"/>
                  </a:cubicBezTo>
                  <a:cubicBezTo>
                    <a:pt x="74" y="84"/>
                    <a:pt x="104" y="69"/>
                    <a:pt x="104" y="42"/>
                  </a:cubicBezTo>
                  <a:cubicBezTo>
                    <a:pt x="104" y="4"/>
                    <a:pt x="104" y="4"/>
                    <a:pt x="104" y="4"/>
                  </a:cubicBezTo>
                  <a:cubicBezTo>
                    <a:pt x="110" y="4"/>
                    <a:pt x="110" y="4"/>
                    <a:pt x="110" y="4"/>
                  </a:cubicBezTo>
                  <a:cubicBezTo>
                    <a:pt x="119" y="4"/>
                    <a:pt x="126" y="6"/>
                    <a:pt x="129" y="11"/>
                  </a:cubicBezTo>
                  <a:cubicBezTo>
                    <a:pt x="132" y="15"/>
                    <a:pt x="132" y="20"/>
                    <a:pt x="130" y="25"/>
                  </a:cubicBezTo>
                  <a:cubicBezTo>
                    <a:pt x="128" y="33"/>
                    <a:pt x="115" y="48"/>
                    <a:pt x="109" y="52"/>
                  </a:cubicBezTo>
                  <a:cubicBezTo>
                    <a:pt x="108" y="53"/>
                    <a:pt x="108" y="54"/>
                    <a:pt x="108" y="55"/>
                  </a:cubicBezTo>
                  <a:cubicBezTo>
                    <a:pt x="109" y="56"/>
                    <a:pt x="109" y="56"/>
                    <a:pt x="110" y="56"/>
                  </a:cubicBezTo>
                  <a:cubicBezTo>
                    <a:pt x="110" y="56"/>
                    <a:pt x="111" y="56"/>
                    <a:pt x="111" y="56"/>
                  </a:cubicBezTo>
                  <a:cubicBezTo>
                    <a:pt x="118" y="50"/>
                    <a:pt x="131" y="35"/>
                    <a:pt x="134" y="27"/>
                  </a:cubicBezTo>
                  <a:cubicBezTo>
                    <a:pt x="136" y="20"/>
                    <a:pt x="136" y="13"/>
                    <a:pt x="132" y="9"/>
                  </a:cubicBezTo>
                  <a:cubicBezTo>
                    <a:pt x="129" y="5"/>
                    <a:pt x="123" y="0"/>
                    <a:pt x="110" y="0"/>
                  </a:cubicBezTo>
                  <a:lnTo>
                    <a:pt x="102" y="0"/>
                  </a:lnTo>
                  <a:close/>
                  <a:moveTo>
                    <a:pt x="100" y="42"/>
                  </a:moveTo>
                  <a:cubicBezTo>
                    <a:pt x="100" y="66"/>
                    <a:pt x="71" y="81"/>
                    <a:pt x="66" y="84"/>
                  </a:cubicBezTo>
                  <a:cubicBezTo>
                    <a:pt x="61" y="81"/>
                    <a:pt x="36" y="66"/>
                    <a:pt x="36" y="42"/>
                  </a:cubicBezTo>
                  <a:cubicBezTo>
                    <a:pt x="36" y="4"/>
                    <a:pt x="36" y="4"/>
                    <a:pt x="36" y="4"/>
                  </a:cubicBezTo>
                  <a:cubicBezTo>
                    <a:pt x="100" y="4"/>
                    <a:pt x="100" y="4"/>
                    <a:pt x="100" y="4"/>
                  </a:cubicBezTo>
                  <a:lnTo>
                    <a:pt x="100" y="42"/>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6" name="Freeform 291">
              <a:extLst>
                <a:ext uri="{FF2B5EF4-FFF2-40B4-BE49-F238E27FC236}">
                  <a16:creationId xmlns:a16="http://schemas.microsoft.com/office/drawing/2014/main" id="{5869D557-59EF-4182-A0F1-E3885CDB18E0}"/>
                </a:ext>
              </a:extLst>
            </p:cNvPr>
            <p:cNvSpPr>
              <a:spLocks noEditPoints="1"/>
            </p:cNvSpPr>
            <p:nvPr/>
          </p:nvSpPr>
          <p:spPr bwMode="auto">
            <a:xfrm>
              <a:off x="3163888" y="1957388"/>
              <a:ext cx="134938" cy="36513"/>
            </a:xfrm>
            <a:custGeom>
              <a:avLst/>
              <a:gdLst/>
              <a:ahLst/>
              <a:cxnLst>
                <a:cxn ang="0">
                  <a:pos x="8" y="0"/>
                </a:cxn>
                <a:cxn ang="0">
                  <a:pos x="0" y="8"/>
                </a:cxn>
                <a:cxn ang="0">
                  <a:pos x="0" y="14"/>
                </a:cxn>
                <a:cxn ang="0">
                  <a:pos x="2" y="16"/>
                </a:cxn>
                <a:cxn ang="0">
                  <a:pos x="58" y="16"/>
                </a:cxn>
                <a:cxn ang="0">
                  <a:pos x="60" y="14"/>
                </a:cxn>
                <a:cxn ang="0">
                  <a:pos x="60" y="8"/>
                </a:cxn>
                <a:cxn ang="0">
                  <a:pos x="52" y="0"/>
                </a:cxn>
                <a:cxn ang="0">
                  <a:pos x="8" y="0"/>
                </a:cxn>
                <a:cxn ang="0">
                  <a:pos x="56" y="8"/>
                </a:cxn>
                <a:cxn ang="0">
                  <a:pos x="56" y="12"/>
                </a:cxn>
                <a:cxn ang="0">
                  <a:pos x="4" y="12"/>
                </a:cxn>
                <a:cxn ang="0">
                  <a:pos x="4" y="8"/>
                </a:cxn>
                <a:cxn ang="0">
                  <a:pos x="8" y="4"/>
                </a:cxn>
                <a:cxn ang="0">
                  <a:pos x="52" y="4"/>
                </a:cxn>
                <a:cxn ang="0">
                  <a:pos x="56" y="8"/>
                </a:cxn>
              </a:cxnLst>
              <a:rect l="0" t="0" r="r" b="b"/>
              <a:pathLst>
                <a:path w="60" h="16">
                  <a:moveTo>
                    <a:pt x="8" y="0"/>
                  </a:moveTo>
                  <a:cubicBezTo>
                    <a:pt x="3" y="0"/>
                    <a:pt x="0" y="3"/>
                    <a:pt x="0" y="8"/>
                  </a:cubicBezTo>
                  <a:cubicBezTo>
                    <a:pt x="0" y="14"/>
                    <a:pt x="0" y="14"/>
                    <a:pt x="0" y="14"/>
                  </a:cubicBezTo>
                  <a:cubicBezTo>
                    <a:pt x="0" y="15"/>
                    <a:pt x="1" y="16"/>
                    <a:pt x="2" y="16"/>
                  </a:cubicBezTo>
                  <a:cubicBezTo>
                    <a:pt x="58" y="16"/>
                    <a:pt x="58" y="16"/>
                    <a:pt x="58" y="16"/>
                  </a:cubicBezTo>
                  <a:cubicBezTo>
                    <a:pt x="59" y="16"/>
                    <a:pt x="60" y="15"/>
                    <a:pt x="60" y="14"/>
                  </a:cubicBezTo>
                  <a:cubicBezTo>
                    <a:pt x="60" y="8"/>
                    <a:pt x="60" y="8"/>
                    <a:pt x="60" y="8"/>
                  </a:cubicBezTo>
                  <a:cubicBezTo>
                    <a:pt x="60" y="4"/>
                    <a:pt x="56" y="0"/>
                    <a:pt x="52" y="0"/>
                  </a:cubicBezTo>
                  <a:lnTo>
                    <a:pt x="8" y="0"/>
                  </a:lnTo>
                  <a:close/>
                  <a:moveTo>
                    <a:pt x="56" y="8"/>
                  </a:moveTo>
                  <a:cubicBezTo>
                    <a:pt x="56" y="12"/>
                    <a:pt x="56" y="12"/>
                    <a:pt x="56" y="12"/>
                  </a:cubicBezTo>
                  <a:cubicBezTo>
                    <a:pt x="4" y="12"/>
                    <a:pt x="4" y="12"/>
                    <a:pt x="4" y="12"/>
                  </a:cubicBezTo>
                  <a:cubicBezTo>
                    <a:pt x="4" y="8"/>
                    <a:pt x="4" y="8"/>
                    <a:pt x="4" y="8"/>
                  </a:cubicBezTo>
                  <a:cubicBezTo>
                    <a:pt x="4" y="6"/>
                    <a:pt x="6" y="4"/>
                    <a:pt x="8" y="4"/>
                  </a:cubicBezTo>
                  <a:cubicBezTo>
                    <a:pt x="52" y="4"/>
                    <a:pt x="52" y="4"/>
                    <a:pt x="52" y="4"/>
                  </a:cubicBezTo>
                  <a:cubicBezTo>
                    <a:pt x="54" y="4"/>
                    <a:pt x="56" y="6"/>
                    <a:pt x="56" y="8"/>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37" name="Group 36">
            <a:extLst>
              <a:ext uri="{FF2B5EF4-FFF2-40B4-BE49-F238E27FC236}">
                <a16:creationId xmlns:a16="http://schemas.microsoft.com/office/drawing/2014/main" id="{4BEF16B0-77EB-4194-973B-0D94FCCAD763}"/>
              </a:ext>
            </a:extLst>
          </p:cNvPr>
          <p:cNvGrpSpPr/>
          <p:nvPr/>
        </p:nvGrpSpPr>
        <p:grpSpPr>
          <a:xfrm>
            <a:off x="1391592" y="3303073"/>
            <a:ext cx="289358" cy="337279"/>
            <a:chOff x="3689351" y="1703388"/>
            <a:chExt cx="249237" cy="290513"/>
          </a:xfrm>
          <a:solidFill>
            <a:schemeClr val="accent1"/>
          </a:solidFill>
        </p:grpSpPr>
        <p:sp>
          <p:nvSpPr>
            <p:cNvPr id="38" name="Freeform 292">
              <a:extLst>
                <a:ext uri="{FF2B5EF4-FFF2-40B4-BE49-F238E27FC236}">
                  <a16:creationId xmlns:a16="http://schemas.microsoft.com/office/drawing/2014/main" id="{7CD44F45-ECF9-455E-996F-9CD22EF06498}"/>
                </a:ext>
              </a:extLst>
            </p:cNvPr>
            <p:cNvSpPr>
              <a:spLocks noEditPoints="1"/>
            </p:cNvSpPr>
            <p:nvPr/>
          </p:nvSpPr>
          <p:spPr bwMode="auto">
            <a:xfrm>
              <a:off x="3708401" y="1712913"/>
              <a:ext cx="127000" cy="163513"/>
            </a:xfrm>
            <a:custGeom>
              <a:avLst/>
              <a:gdLst/>
              <a:ahLst/>
              <a:cxnLst>
                <a:cxn ang="0">
                  <a:pos x="46" y="0"/>
                </a:cxn>
                <a:cxn ang="0">
                  <a:pos x="2" y="0"/>
                </a:cxn>
                <a:cxn ang="0">
                  <a:pos x="0" y="2"/>
                </a:cxn>
                <a:cxn ang="0">
                  <a:pos x="0" y="62"/>
                </a:cxn>
                <a:cxn ang="0">
                  <a:pos x="2" y="64"/>
                </a:cxn>
                <a:cxn ang="0">
                  <a:pos x="46" y="64"/>
                </a:cxn>
                <a:cxn ang="0">
                  <a:pos x="52" y="70"/>
                </a:cxn>
                <a:cxn ang="0">
                  <a:pos x="54" y="72"/>
                </a:cxn>
                <a:cxn ang="0">
                  <a:pos x="56" y="70"/>
                </a:cxn>
                <a:cxn ang="0">
                  <a:pos x="56" y="10"/>
                </a:cxn>
                <a:cxn ang="0">
                  <a:pos x="46" y="0"/>
                </a:cxn>
                <a:cxn ang="0">
                  <a:pos x="52" y="62"/>
                </a:cxn>
                <a:cxn ang="0">
                  <a:pos x="46" y="60"/>
                </a:cxn>
                <a:cxn ang="0">
                  <a:pos x="4" y="60"/>
                </a:cxn>
                <a:cxn ang="0">
                  <a:pos x="4" y="4"/>
                </a:cxn>
                <a:cxn ang="0">
                  <a:pos x="46" y="4"/>
                </a:cxn>
                <a:cxn ang="0">
                  <a:pos x="52" y="10"/>
                </a:cxn>
                <a:cxn ang="0">
                  <a:pos x="52" y="62"/>
                </a:cxn>
              </a:cxnLst>
              <a:rect l="0" t="0" r="r" b="b"/>
              <a:pathLst>
                <a:path w="56" h="72">
                  <a:moveTo>
                    <a:pt x="46" y="0"/>
                  </a:moveTo>
                  <a:cubicBezTo>
                    <a:pt x="2" y="0"/>
                    <a:pt x="2" y="0"/>
                    <a:pt x="2" y="0"/>
                  </a:cubicBezTo>
                  <a:cubicBezTo>
                    <a:pt x="1" y="0"/>
                    <a:pt x="0" y="1"/>
                    <a:pt x="0" y="2"/>
                  </a:cubicBezTo>
                  <a:cubicBezTo>
                    <a:pt x="0" y="62"/>
                    <a:pt x="0" y="62"/>
                    <a:pt x="0" y="62"/>
                  </a:cubicBezTo>
                  <a:cubicBezTo>
                    <a:pt x="0" y="63"/>
                    <a:pt x="1" y="64"/>
                    <a:pt x="2" y="64"/>
                  </a:cubicBezTo>
                  <a:cubicBezTo>
                    <a:pt x="46" y="64"/>
                    <a:pt x="46" y="64"/>
                    <a:pt x="46" y="64"/>
                  </a:cubicBezTo>
                  <a:cubicBezTo>
                    <a:pt x="47" y="64"/>
                    <a:pt x="52" y="64"/>
                    <a:pt x="52" y="70"/>
                  </a:cubicBezTo>
                  <a:cubicBezTo>
                    <a:pt x="52" y="71"/>
                    <a:pt x="53" y="72"/>
                    <a:pt x="54" y="72"/>
                  </a:cubicBezTo>
                  <a:cubicBezTo>
                    <a:pt x="55" y="72"/>
                    <a:pt x="56" y="71"/>
                    <a:pt x="56" y="70"/>
                  </a:cubicBezTo>
                  <a:cubicBezTo>
                    <a:pt x="56" y="10"/>
                    <a:pt x="56" y="10"/>
                    <a:pt x="56" y="10"/>
                  </a:cubicBezTo>
                  <a:cubicBezTo>
                    <a:pt x="56" y="7"/>
                    <a:pt x="54" y="0"/>
                    <a:pt x="46" y="0"/>
                  </a:cubicBezTo>
                  <a:close/>
                  <a:moveTo>
                    <a:pt x="52" y="62"/>
                  </a:moveTo>
                  <a:cubicBezTo>
                    <a:pt x="50" y="60"/>
                    <a:pt x="48" y="60"/>
                    <a:pt x="46" y="60"/>
                  </a:cubicBezTo>
                  <a:cubicBezTo>
                    <a:pt x="4" y="60"/>
                    <a:pt x="4" y="60"/>
                    <a:pt x="4" y="60"/>
                  </a:cubicBezTo>
                  <a:cubicBezTo>
                    <a:pt x="4" y="4"/>
                    <a:pt x="4" y="4"/>
                    <a:pt x="4" y="4"/>
                  </a:cubicBezTo>
                  <a:cubicBezTo>
                    <a:pt x="46" y="4"/>
                    <a:pt x="46" y="4"/>
                    <a:pt x="46" y="4"/>
                  </a:cubicBezTo>
                  <a:cubicBezTo>
                    <a:pt x="52" y="4"/>
                    <a:pt x="52" y="9"/>
                    <a:pt x="52" y="10"/>
                  </a:cubicBezTo>
                  <a:lnTo>
                    <a:pt x="52" y="62"/>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9" name="Freeform 293">
              <a:extLst>
                <a:ext uri="{FF2B5EF4-FFF2-40B4-BE49-F238E27FC236}">
                  <a16:creationId xmlns:a16="http://schemas.microsoft.com/office/drawing/2014/main" id="{6F70873A-36E8-4826-A9F2-4B305688D462}"/>
                </a:ext>
              </a:extLst>
            </p:cNvPr>
            <p:cNvSpPr>
              <a:spLocks/>
            </p:cNvSpPr>
            <p:nvPr/>
          </p:nvSpPr>
          <p:spPr bwMode="auto">
            <a:xfrm>
              <a:off x="3779838" y="1739900"/>
              <a:ext cx="158750" cy="163513"/>
            </a:xfrm>
            <a:custGeom>
              <a:avLst/>
              <a:gdLst/>
              <a:ahLst/>
              <a:cxnLst>
                <a:cxn ang="0">
                  <a:pos x="65" y="68"/>
                </a:cxn>
                <a:cxn ang="0">
                  <a:pos x="10" y="68"/>
                </a:cxn>
                <a:cxn ang="0">
                  <a:pos x="5" y="66"/>
                </a:cxn>
                <a:cxn ang="0">
                  <a:pos x="4" y="62"/>
                </a:cxn>
                <a:cxn ang="0">
                  <a:pos x="2" y="60"/>
                </a:cxn>
                <a:cxn ang="0">
                  <a:pos x="0" y="62"/>
                </a:cxn>
                <a:cxn ang="0">
                  <a:pos x="3" y="69"/>
                </a:cxn>
                <a:cxn ang="0">
                  <a:pos x="10" y="72"/>
                </a:cxn>
                <a:cxn ang="0">
                  <a:pos x="10" y="72"/>
                </a:cxn>
                <a:cxn ang="0">
                  <a:pos x="65" y="72"/>
                </a:cxn>
                <a:cxn ang="0">
                  <a:pos x="69" y="70"/>
                </a:cxn>
                <a:cxn ang="0">
                  <a:pos x="70" y="66"/>
                </a:cxn>
                <a:cxn ang="0">
                  <a:pos x="52" y="38"/>
                </a:cxn>
                <a:cxn ang="0">
                  <a:pos x="70" y="6"/>
                </a:cxn>
                <a:cxn ang="0">
                  <a:pos x="69" y="2"/>
                </a:cxn>
                <a:cxn ang="0">
                  <a:pos x="65" y="0"/>
                </a:cxn>
                <a:cxn ang="0">
                  <a:pos x="30" y="0"/>
                </a:cxn>
                <a:cxn ang="0">
                  <a:pos x="28" y="2"/>
                </a:cxn>
                <a:cxn ang="0">
                  <a:pos x="30" y="4"/>
                </a:cxn>
                <a:cxn ang="0">
                  <a:pos x="65" y="4"/>
                </a:cxn>
                <a:cxn ang="0">
                  <a:pos x="66" y="4"/>
                </a:cxn>
                <a:cxn ang="0">
                  <a:pos x="66" y="5"/>
                </a:cxn>
                <a:cxn ang="0">
                  <a:pos x="48" y="37"/>
                </a:cxn>
                <a:cxn ang="0">
                  <a:pos x="48" y="39"/>
                </a:cxn>
                <a:cxn ang="0">
                  <a:pos x="66" y="67"/>
                </a:cxn>
                <a:cxn ang="0">
                  <a:pos x="66" y="68"/>
                </a:cxn>
                <a:cxn ang="0">
                  <a:pos x="65" y="68"/>
                </a:cxn>
              </a:cxnLst>
              <a:rect l="0" t="0" r="r" b="b"/>
              <a:pathLst>
                <a:path w="70" h="72">
                  <a:moveTo>
                    <a:pt x="65" y="68"/>
                  </a:moveTo>
                  <a:cubicBezTo>
                    <a:pt x="10" y="68"/>
                    <a:pt x="10" y="68"/>
                    <a:pt x="10" y="68"/>
                  </a:cubicBezTo>
                  <a:cubicBezTo>
                    <a:pt x="10" y="68"/>
                    <a:pt x="7" y="68"/>
                    <a:pt x="5" y="66"/>
                  </a:cubicBezTo>
                  <a:cubicBezTo>
                    <a:pt x="4" y="65"/>
                    <a:pt x="4" y="64"/>
                    <a:pt x="4" y="62"/>
                  </a:cubicBezTo>
                  <a:cubicBezTo>
                    <a:pt x="4" y="61"/>
                    <a:pt x="3" y="60"/>
                    <a:pt x="2" y="60"/>
                  </a:cubicBezTo>
                  <a:cubicBezTo>
                    <a:pt x="1" y="60"/>
                    <a:pt x="0" y="61"/>
                    <a:pt x="0" y="62"/>
                  </a:cubicBezTo>
                  <a:cubicBezTo>
                    <a:pt x="0" y="65"/>
                    <a:pt x="1" y="67"/>
                    <a:pt x="3" y="69"/>
                  </a:cubicBezTo>
                  <a:cubicBezTo>
                    <a:pt x="5" y="72"/>
                    <a:pt x="9" y="72"/>
                    <a:pt x="10" y="72"/>
                  </a:cubicBezTo>
                  <a:cubicBezTo>
                    <a:pt x="10" y="72"/>
                    <a:pt x="10" y="72"/>
                    <a:pt x="10" y="72"/>
                  </a:cubicBezTo>
                  <a:cubicBezTo>
                    <a:pt x="65" y="72"/>
                    <a:pt x="65" y="72"/>
                    <a:pt x="65" y="72"/>
                  </a:cubicBezTo>
                  <a:cubicBezTo>
                    <a:pt x="67" y="72"/>
                    <a:pt x="68" y="71"/>
                    <a:pt x="69" y="70"/>
                  </a:cubicBezTo>
                  <a:cubicBezTo>
                    <a:pt x="70" y="69"/>
                    <a:pt x="70" y="67"/>
                    <a:pt x="70" y="66"/>
                  </a:cubicBezTo>
                  <a:cubicBezTo>
                    <a:pt x="68" y="58"/>
                    <a:pt x="56" y="42"/>
                    <a:pt x="52" y="38"/>
                  </a:cubicBezTo>
                  <a:cubicBezTo>
                    <a:pt x="55" y="33"/>
                    <a:pt x="68" y="14"/>
                    <a:pt x="70" y="6"/>
                  </a:cubicBezTo>
                  <a:cubicBezTo>
                    <a:pt x="70" y="5"/>
                    <a:pt x="70" y="3"/>
                    <a:pt x="69" y="2"/>
                  </a:cubicBezTo>
                  <a:cubicBezTo>
                    <a:pt x="68" y="1"/>
                    <a:pt x="67" y="0"/>
                    <a:pt x="65" y="0"/>
                  </a:cubicBezTo>
                  <a:cubicBezTo>
                    <a:pt x="30" y="0"/>
                    <a:pt x="30" y="0"/>
                    <a:pt x="30" y="0"/>
                  </a:cubicBezTo>
                  <a:cubicBezTo>
                    <a:pt x="29" y="0"/>
                    <a:pt x="28" y="1"/>
                    <a:pt x="28" y="2"/>
                  </a:cubicBezTo>
                  <a:cubicBezTo>
                    <a:pt x="28" y="3"/>
                    <a:pt x="29" y="4"/>
                    <a:pt x="30" y="4"/>
                  </a:cubicBezTo>
                  <a:cubicBezTo>
                    <a:pt x="65" y="4"/>
                    <a:pt x="65" y="4"/>
                    <a:pt x="65" y="4"/>
                  </a:cubicBezTo>
                  <a:cubicBezTo>
                    <a:pt x="66" y="4"/>
                    <a:pt x="66" y="4"/>
                    <a:pt x="66" y="4"/>
                  </a:cubicBezTo>
                  <a:cubicBezTo>
                    <a:pt x="66" y="4"/>
                    <a:pt x="66" y="5"/>
                    <a:pt x="66" y="5"/>
                  </a:cubicBezTo>
                  <a:cubicBezTo>
                    <a:pt x="64" y="13"/>
                    <a:pt x="48" y="36"/>
                    <a:pt x="48" y="37"/>
                  </a:cubicBezTo>
                  <a:cubicBezTo>
                    <a:pt x="48" y="37"/>
                    <a:pt x="48" y="38"/>
                    <a:pt x="48" y="39"/>
                  </a:cubicBezTo>
                  <a:cubicBezTo>
                    <a:pt x="48" y="39"/>
                    <a:pt x="64" y="59"/>
                    <a:pt x="66" y="67"/>
                  </a:cubicBezTo>
                  <a:cubicBezTo>
                    <a:pt x="66" y="67"/>
                    <a:pt x="66" y="68"/>
                    <a:pt x="66" y="68"/>
                  </a:cubicBezTo>
                  <a:cubicBezTo>
                    <a:pt x="66" y="68"/>
                    <a:pt x="66" y="68"/>
                    <a:pt x="65" y="68"/>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0" name="Freeform 294">
              <a:extLst>
                <a:ext uri="{FF2B5EF4-FFF2-40B4-BE49-F238E27FC236}">
                  <a16:creationId xmlns:a16="http://schemas.microsoft.com/office/drawing/2014/main" id="{437987F8-40F0-4AB0-97F8-F1A26DD71FFC}"/>
                </a:ext>
              </a:extLst>
            </p:cNvPr>
            <p:cNvSpPr>
              <a:spLocks/>
            </p:cNvSpPr>
            <p:nvPr/>
          </p:nvSpPr>
          <p:spPr bwMode="auto">
            <a:xfrm>
              <a:off x="3689351" y="1703388"/>
              <a:ext cx="9525" cy="290513"/>
            </a:xfrm>
            <a:custGeom>
              <a:avLst/>
              <a:gdLst/>
              <a:ahLst/>
              <a:cxnLst>
                <a:cxn ang="0">
                  <a:pos x="4" y="126"/>
                </a:cxn>
                <a:cxn ang="0">
                  <a:pos x="4" y="2"/>
                </a:cxn>
                <a:cxn ang="0">
                  <a:pos x="2" y="0"/>
                </a:cxn>
                <a:cxn ang="0">
                  <a:pos x="0" y="2"/>
                </a:cxn>
                <a:cxn ang="0">
                  <a:pos x="0" y="126"/>
                </a:cxn>
                <a:cxn ang="0">
                  <a:pos x="2" y="128"/>
                </a:cxn>
                <a:cxn ang="0">
                  <a:pos x="4" y="126"/>
                </a:cxn>
              </a:cxnLst>
              <a:rect l="0" t="0" r="r" b="b"/>
              <a:pathLst>
                <a:path w="4" h="128">
                  <a:moveTo>
                    <a:pt x="4" y="126"/>
                  </a:moveTo>
                  <a:cubicBezTo>
                    <a:pt x="4" y="2"/>
                    <a:pt x="4" y="2"/>
                    <a:pt x="4" y="2"/>
                  </a:cubicBezTo>
                  <a:cubicBezTo>
                    <a:pt x="4" y="1"/>
                    <a:pt x="3" y="0"/>
                    <a:pt x="2" y="0"/>
                  </a:cubicBezTo>
                  <a:cubicBezTo>
                    <a:pt x="1" y="0"/>
                    <a:pt x="0" y="1"/>
                    <a:pt x="0" y="2"/>
                  </a:cubicBezTo>
                  <a:cubicBezTo>
                    <a:pt x="0" y="126"/>
                    <a:pt x="0" y="126"/>
                    <a:pt x="0" y="126"/>
                  </a:cubicBezTo>
                  <a:cubicBezTo>
                    <a:pt x="0" y="127"/>
                    <a:pt x="1" y="128"/>
                    <a:pt x="2" y="128"/>
                  </a:cubicBezTo>
                  <a:cubicBezTo>
                    <a:pt x="3" y="128"/>
                    <a:pt x="4" y="127"/>
                    <a:pt x="4" y="126"/>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41" name="Group 40">
            <a:extLst>
              <a:ext uri="{FF2B5EF4-FFF2-40B4-BE49-F238E27FC236}">
                <a16:creationId xmlns:a16="http://schemas.microsoft.com/office/drawing/2014/main" id="{394F73A4-9502-47A7-91BE-220AE36791EE}"/>
              </a:ext>
            </a:extLst>
          </p:cNvPr>
          <p:cNvGrpSpPr/>
          <p:nvPr/>
        </p:nvGrpSpPr>
        <p:grpSpPr>
          <a:xfrm>
            <a:off x="1184886" y="4121449"/>
            <a:ext cx="2092711" cy="1881166"/>
            <a:chOff x="1116281" y="1915257"/>
            <a:chExt cx="2251193" cy="944316"/>
          </a:xfrm>
        </p:grpSpPr>
        <p:sp>
          <p:nvSpPr>
            <p:cNvPr id="42" name="Text Placeholder 32">
              <a:extLst>
                <a:ext uri="{FF2B5EF4-FFF2-40B4-BE49-F238E27FC236}">
                  <a16:creationId xmlns:a16="http://schemas.microsoft.com/office/drawing/2014/main" id="{B02E9A93-A3A3-4C21-8FF7-DEFF15C7865B}"/>
                </a:ext>
              </a:extLst>
            </p:cNvPr>
            <p:cNvSpPr txBox="1">
              <a:spLocks/>
            </p:cNvSpPr>
            <p:nvPr/>
          </p:nvSpPr>
          <p:spPr>
            <a:xfrm>
              <a:off x="1116281" y="2132800"/>
              <a:ext cx="2251193" cy="726773"/>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justoacus nulla ac netus nibh aliquet, porttitor ligula justoacus nulla ac netus nibh aliquet, porttitor ligula justo</a:t>
              </a:r>
            </a:p>
          </p:txBody>
        </p:sp>
        <p:sp>
          <p:nvSpPr>
            <p:cNvPr id="43" name="Text Placeholder 33">
              <a:extLst>
                <a:ext uri="{FF2B5EF4-FFF2-40B4-BE49-F238E27FC236}">
                  <a16:creationId xmlns:a16="http://schemas.microsoft.com/office/drawing/2014/main" id="{5CFEC61A-87D3-40C9-83F8-378945A52EC1}"/>
                </a:ext>
              </a:extLst>
            </p:cNvPr>
            <p:cNvSpPr txBox="1">
              <a:spLocks/>
            </p:cNvSpPr>
            <p:nvPr/>
          </p:nvSpPr>
          <p:spPr>
            <a:xfrm>
              <a:off x="1116281" y="1915257"/>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grpSp>
        <p:nvGrpSpPr>
          <p:cNvPr id="44" name="Group 43">
            <a:extLst>
              <a:ext uri="{FF2B5EF4-FFF2-40B4-BE49-F238E27FC236}">
                <a16:creationId xmlns:a16="http://schemas.microsoft.com/office/drawing/2014/main" id="{36F2C9EE-3334-4E5C-904D-85EBB67B7C33}"/>
              </a:ext>
            </a:extLst>
          </p:cNvPr>
          <p:cNvGrpSpPr/>
          <p:nvPr/>
        </p:nvGrpSpPr>
        <p:grpSpPr>
          <a:xfrm>
            <a:off x="3658959" y="4121449"/>
            <a:ext cx="2092711" cy="1881166"/>
            <a:chOff x="1116281" y="1915257"/>
            <a:chExt cx="2251193" cy="944316"/>
          </a:xfrm>
        </p:grpSpPr>
        <p:sp>
          <p:nvSpPr>
            <p:cNvPr id="45" name="Text Placeholder 32">
              <a:extLst>
                <a:ext uri="{FF2B5EF4-FFF2-40B4-BE49-F238E27FC236}">
                  <a16:creationId xmlns:a16="http://schemas.microsoft.com/office/drawing/2014/main" id="{D5713233-25B7-4454-9FA4-FD0F22DA4031}"/>
                </a:ext>
              </a:extLst>
            </p:cNvPr>
            <p:cNvSpPr txBox="1">
              <a:spLocks/>
            </p:cNvSpPr>
            <p:nvPr/>
          </p:nvSpPr>
          <p:spPr>
            <a:xfrm>
              <a:off x="1116281" y="2132800"/>
              <a:ext cx="2251193" cy="726773"/>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justoacus nulla ac netus nibh aliquet, porttitor ligula justoacus nulla ac netus nibh aliquet, porttitor ligula justo</a:t>
              </a:r>
            </a:p>
          </p:txBody>
        </p:sp>
        <p:sp>
          <p:nvSpPr>
            <p:cNvPr id="46" name="Text Placeholder 33">
              <a:extLst>
                <a:ext uri="{FF2B5EF4-FFF2-40B4-BE49-F238E27FC236}">
                  <a16:creationId xmlns:a16="http://schemas.microsoft.com/office/drawing/2014/main" id="{501A115D-E37E-41F5-8DD9-59684B6C0884}"/>
                </a:ext>
              </a:extLst>
            </p:cNvPr>
            <p:cNvSpPr txBox="1">
              <a:spLocks/>
            </p:cNvSpPr>
            <p:nvPr/>
          </p:nvSpPr>
          <p:spPr>
            <a:xfrm>
              <a:off x="1116281" y="1915257"/>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sp>
        <p:nvSpPr>
          <p:cNvPr id="47" name="Isosceles Triangle 46">
            <a:extLst>
              <a:ext uri="{FF2B5EF4-FFF2-40B4-BE49-F238E27FC236}">
                <a16:creationId xmlns:a16="http://schemas.microsoft.com/office/drawing/2014/main" id="{48386098-F28C-4E23-AE05-AB98CD8E21F5}"/>
              </a:ext>
            </a:extLst>
          </p:cNvPr>
          <p:cNvSpPr/>
          <p:nvPr/>
        </p:nvSpPr>
        <p:spPr>
          <a:xfrm rot="16200000">
            <a:off x="10632720" y="5299259"/>
            <a:ext cx="1674203" cy="1443279"/>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77210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72200" y="190500"/>
            <a:ext cx="5753100" cy="647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8"/>
          <p:cNvSpPr/>
          <p:nvPr/>
        </p:nvSpPr>
        <p:spPr>
          <a:xfrm>
            <a:off x="651265" y="4575907"/>
            <a:ext cx="4454135" cy="1615827"/>
          </a:xfrm>
          <a:prstGeom prst="rect">
            <a:avLst/>
          </a:prstGeom>
        </p:spPr>
        <p:txBody>
          <a:bodyPr wrap="square">
            <a:spAutoFit/>
          </a:bodyPr>
          <a:lstStyle/>
          <a:p>
            <a:pPr>
              <a:lnSpc>
                <a:spcPct val="150000"/>
              </a:lnSpc>
            </a:pPr>
            <a:r>
              <a:rPr lang="id-ID" sz="1100" i="0" dirty="0">
                <a:solidFill>
                  <a:schemeClr val="tx1">
                    <a:lumMod val="75000"/>
                    <a:lumOff val="25000"/>
                  </a:schemeClr>
                </a:solidFill>
                <a:effectLst/>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 libero vivamus porttitor dolor, conubia mollit. Sapien nam suspendisse, tincidunt eget ante tincidunt, eros in auctor fringilla praesent at diam. In et quam est eget mi. Pellentesque nunc orci eu enim, eget in fringilla vitae, et eros praesent dolor porttitor. Lacinia lectus nonummy, accumsan mauris in sed </a:t>
            </a: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justotincidunt, </a:t>
            </a:r>
          </a:p>
        </p:txBody>
      </p:sp>
      <p:grpSp>
        <p:nvGrpSpPr>
          <p:cNvPr id="27" name="Group 26">
            <a:extLst>
              <a:ext uri="{FF2B5EF4-FFF2-40B4-BE49-F238E27FC236}">
                <a16:creationId xmlns:a16="http://schemas.microsoft.com/office/drawing/2014/main" id="{F8C30AFD-6CA1-4029-8156-22403CC1E0D0}"/>
              </a:ext>
            </a:extLst>
          </p:cNvPr>
          <p:cNvGrpSpPr/>
          <p:nvPr/>
        </p:nvGrpSpPr>
        <p:grpSpPr>
          <a:xfrm>
            <a:off x="0" y="893253"/>
            <a:ext cx="5657971" cy="2624443"/>
            <a:chOff x="6608625" y="1104308"/>
            <a:chExt cx="5657971" cy="2624443"/>
          </a:xfrm>
        </p:grpSpPr>
        <p:sp>
          <p:nvSpPr>
            <p:cNvPr id="28" name="Subtitle 2">
              <a:extLst>
                <a:ext uri="{FF2B5EF4-FFF2-40B4-BE49-F238E27FC236}">
                  <a16:creationId xmlns:a16="http://schemas.microsoft.com/office/drawing/2014/main" id="{97AAFA95-A319-4667-9F5C-049B5C1F6677}"/>
                </a:ext>
              </a:extLst>
            </p:cNvPr>
            <p:cNvSpPr txBox="1">
              <a:spLocks/>
            </p:cNvSpPr>
            <p:nvPr/>
          </p:nvSpPr>
          <p:spPr>
            <a:xfrm>
              <a:off x="6846341" y="1104308"/>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WELLCOME</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29" name="Subtitle 2">
              <a:extLst>
                <a:ext uri="{FF2B5EF4-FFF2-40B4-BE49-F238E27FC236}">
                  <a16:creationId xmlns:a16="http://schemas.microsoft.com/office/drawing/2014/main" id="{2BB04446-0C5F-41B2-863C-313B2F287139}"/>
                </a:ext>
              </a:extLst>
            </p:cNvPr>
            <p:cNvSpPr txBox="1">
              <a:spLocks/>
            </p:cNvSpPr>
            <p:nvPr/>
          </p:nvSpPr>
          <p:spPr>
            <a:xfrm>
              <a:off x="8374619" y="1957252"/>
              <a:ext cx="3891977"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WE ARE</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30" name="Subtitle 2">
              <a:extLst>
                <a:ext uri="{FF2B5EF4-FFF2-40B4-BE49-F238E27FC236}">
                  <a16:creationId xmlns:a16="http://schemas.microsoft.com/office/drawing/2014/main" id="{67B5186F-5DB1-4B98-981C-92FFD364743D}"/>
                </a:ext>
              </a:extLst>
            </p:cNvPr>
            <p:cNvSpPr txBox="1">
              <a:spLocks/>
            </p:cNvSpPr>
            <p:nvPr/>
          </p:nvSpPr>
          <p:spPr>
            <a:xfrm>
              <a:off x="6608625" y="2807134"/>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CREATIVE</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grpSp>
      <p:sp>
        <p:nvSpPr>
          <p:cNvPr id="31" name="Freeform: Shape 30">
            <a:extLst>
              <a:ext uri="{FF2B5EF4-FFF2-40B4-BE49-F238E27FC236}">
                <a16:creationId xmlns:a16="http://schemas.microsoft.com/office/drawing/2014/main" id="{DD7435C1-7D8A-4D4E-BE57-804EBD4E2AF0}"/>
              </a:ext>
            </a:extLst>
          </p:cNvPr>
          <p:cNvSpPr/>
          <p:nvPr/>
        </p:nvSpPr>
        <p:spPr>
          <a:xfrm>
            <a:off x="725936" y="684533"/>
            <a:ext cx="368249" cy="368249"/>
          </a:xfrm>
          <a:custGeom>
            <a:avLst/>
            <a:gdLst>
              <a:gd name="connsiteX0" fmla="*/ 402175 w 804350"/>
              <a:gd name="connsiteY0" fmla="*/ 0 h 804350"/>
              <a:gd name="connsiteX1" fmla="*/ 796179 w 804350"/>
              <a:gd name="connsiteY1" fmla="*/ 321123 h 804350"/>
              <a:gd name="connsiteX2" fmla="*/ 804350 w 804350"/>
              <a:gd name="connsiteY2" fmla="*/ 402174 h 804350"/>
              <a:gd name="connsiteX3" fmla="*/ 556031 w 804350"/>
              <a:gd name="connsiteY3" fmla="*/ 402174 h 804350"/>
              <a:gd name="connsiteX4" fmla="*/ 543940 w 804350"/>
              <a:gd name="connsiteY4" fmla="*/ 342288 h 804350"/>
              <a:gd name="connsiteX5" fmla="*/ 402175 w 804350"/>
              <a:gd name="connsiteY5" fmla="*/ 248319 h 804350"/>
              <a:gd name="connsiteX6" fmla="*/ 248319 w 804350"/>
              <a:gd name="connsiteY6" fmla="*/ 402175 h 804350"/>
              <a:gd name="connsiteX7" fmla="*/ 342288 w 804350"/>
              <a:gd name="connsiteY7" fmla="*/ 543940 h 804350"/>
              <a:gd name="connsiteX8" fmla="*/ 402174 w 804350"/>
              <a:gd name="connsiteY8" fmla="*/ 556031 h 804350"/>
              <a:gd name="connsiteX9" fmla="*/ 402174 w 804350"/>
              <a:gd name="connsiteY9" fmla="*/ 804350 h 804350"/>
              <a:gd name="connsiteX10" fmla="*/ 321123 w 804350"/>
              <a:gd name="connsiteY10" fmla="*/ 796180 h 804350"/>
              <a:gd name="connsiteX11" fmla="*/ 0 w 804350"/>
              <a:gd name="connsiteY11" fmla="*/ 402175 h 804350"/>
              <a:gd name="connsiteX12" fmla="*/ 402175 w 804350"/>
              <a:gd name="connsiteY12" fmla="*/ 0 h 80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4350" h="804350">
                <a:moveTo>
                  <a:pt x="402175" y="0"/>
                </a:moveTo>
                <a:cubicBezTo>
                  <a:pt x="596526" y="0"/>
                  <a:pt x="758678" y="137859"/>
                  <a:pt x="796179" y="321123"/>
                </a:cubicBezTo>
                <a:lnTo>
                  <a:pt x="804350" y="402174"/>
                </a:lnTo>
                <a:lnTo>
                  <a:pt x="556031" y="402174"/>
                </a:lnTo>
                <a:lnTo>
                  <a:pt x="543940" y="342288"/>
                </a:lnTo>
                <a:cubicBezTo>
                  <a:pt x="520584" y="287066"/>
                  <a:pt x="465904" y="248319"/>
                  <a:pt x="402175" y="248319"/>
                </a:cubicBezTo>
                <a:cubicBezTo>
                  <a:pt x="317203" y="248319"/>
                  <a:pt x="248319" y="317203"/>
                  <a:pt x="248319" y="402175"/>
                </a:cubicBezTo>
                <a:cubicBezTo>
                  <a:pt x="248319" y="465904"/>
                  <a:pt x="287067" y="520584"/>
                  <a:pt x="342288" y="543940"/>
                </a:cubicBezTo>
                <a:lnTo>
                  <a:pt x="402174" y="556031"/>
                </a:lnTo>
                <a:lnTo>
                  <a:pt x="402174" y="804350"/>
                </a:lnTo>
                <a:lnTo>
                  <a:pt x="321123" y="796180"/>
                </a:lnTo>
                <a:cubicBezTo>
                  <a:pt x="137859" y="758678"/>
                  <a:pt x="0" y="596526"/>
                  <a:pt x="0" y="402175"/>
                </a:cubicBezTo>
                <a:cubicBezTo>
                  <a:pt x="0" y="180060"/>
                  <a:pt x="180060" y="0"/>
                  <a:pt x="4021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Picture Placeholder 2">
            <a:extLst>
              <a:ext uri="{FF2B5EF4-FFF2-40B4-BE49-F238E27FC236}">
                <a16:creationId xmlns:a16="http://schemas.microsoft.com/office/drawing/2014/main" id="{6B1BF79E-84FE-442F-8A38-38F34D619D76}"/>
              </a:ext>
            </a:extLst>
          </p:cNvPr>
          <p:cNvSpPr>
            <a:spLocks noGrp="1"/>
          </p:cNvSpPr>
          <p:nvPr>
            <p:ph type="pic" sz="quarter" idx="10"/>
          </p:nvPr>
        </p:nvSpPr>
        <p:spPr/>
      </p:sp>
    </p:spTree>
    <p:extLst>
      <p:ext uri="{BB962C8B-B14F-4D97-AF65-F5344CB8AC3E}">
        <p14:creationId xmlns:p14="http://schemas.microsoft.com/office/powerpoint/2010/main" val="33224544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38827" y="0"/>
            <a:ext cx="5557173" cy="6517555"/>
            <a:chOff x="7889877" y="1718930"/>
            <a:chExt cx="3555241" cy="4169653"/>
          </a:xfrm>
          <a:solidFill>
            <a:schemeClr val="tx1">
              <a:lumMod val="75000"/>
              <a:lumOff val="25000"/>
            </a:schemeClr>
          </a:solidFill>
        </p:grpSpPr>
        <p:sp>
          <p:nvSpPr>
            <p:cNvPr id="4" name="Freeform 5"/>
            <p:cNvSpPr>
              <a:spLocks noEditPoints="1"/>
            </p:cNvSpPr>
            <p:nvPr/>
          </p:nvSpPr>
          <p:spPr bwMode="auto">
            <a:xfrm>
              <a:off x="7889877" y="3459191"/>
              <a:ext cx="1316870" cy="1716914"/>
            </a:xfrm>
            <a:custGeom>
              <a:avLst/>
              <a:gdLst>
                <a:gd name="T0" fmla="*/ 537 w 548"/>
                <a:gd name="T1" fmla="*/ 372 h 761"/>
                <a:gd name="T2" fmla="*/ 514 w 548"/>
                <a:gd name="T3" fmla="*/ 301 h 761"/>
                <a:gd name="T4" fmla="*/ 526 w 548"/>
                <a:gd name="T5" fmla="*/ 259 h 761"/>
                <a:gd name="T6" fmla="*/ 465 w 548"/>
                <a:gd name="T7" fmla="*/ 237 h 761"/>
                <a:gd name="T8" fmla="*/ 400 w 548"/>
                <a:gd name="T9" fmla="*/ 247 h 761"/>
                <a:gd name="T10" fmla="*/ 339 w 548"/>
                <a:gd name="T11" fmla="*/ 223 h 761"/>
                <a:gd name="T12" fmla="*/ 332 w 548"/>
                <a:gd name="T13" fmla="*/ 165 h 761"/>
                <a:gd name="T14" fmla="*/ 339 w 548"/>
                <a:gd name="T15" fmla="*/ 140 h 761"/>
                <a:gd name="T16" fmla="*/ 386 w 548"/>
                <a:gd name="T17" fmla="*/ 109 h 761"/>
                <a:gd name="T18" fmla="*/ 445 w 548"/>
                <a:gd name="T19" fmla="*/ 40 h 761"/>
                <a:gd name="T20" fmla="*/ 402 w 548"/>
                <a:gd name="T21" fmla="*/ 11 h 761"/>
                <a:gd name="T22" fmla="*/ 385 w 548"/>
                <a:gd name="T23" fmla="*/ 18 h 761"/>
                <a:gd name="T24" fmla="*/ 376 w 548"/>
                <a:gd name="T25" fmla="*/ 28 h 761"/>
                <a:gd name="T26" fmla="*/ 348 w 548"/>
                <a:gd name="T27" fmla="*/ 41 h 761"/>
                <a:gd name="T28" fmla="*/ 303 w 548"/>
                <a:gd name="T29" fmla="*/ 39 h 761"/>
                <a:gd name="T30" fmla="*/ 279 w 548"/>
                <a:gd name="T31" fmla="*/ 80 h 761"/>
                <a:gd name="T32" fmla="*/ 264 w 548"/>
                <a:gd name="T33" fmla="*/ 104 h 761"/>
                <a:gd name="T34" fmla="*/ 241 w 548"/>
                <a:gd name="T35" fmla="*/ 139 h 761"/>
                <a:gd name="T36" fmla="*/ 275 w 548"/>
                <a:gd name="T37" fmla="*/ 159 h 761"/>
                <a:gd name="T38" fmla="*/ 302 w 548"/>
                <a:gd name="T39" fmla="*/ 155 h 761"/>
                <a:gd name="T40" fmla="*/ 267 w 548"/>
                <a:gd name="T41" fmla="*/ 172 h 761"/>
                <a:gd name="T42" fmla="*/ 249 w 548"/>
                <a:gd name="T43" fmla="*/ 192 h 761"/>
                <a:gd name="T44" fmla="*/ 222 w 548"/>
                <a:gd name="T45" fmla="*/ 208 h 761"/>
                <a:gd name="T46" fmla="*/ 155 w 548"/>
                <a:gd name="T47" fmla="*/ 198 h 761"/>
                <a:gd name="T48" fmla="*/ 87 w 548"/>
                <a:gd name="T49" fmla="*/ 199 h 761"/>
                <a:gd name="T50" fmla="*/ 92 w 548"/>
                <a:gd name="T51" fmla="*/ 219 h 761"/>
                <a:gd name="T52" fmla="*/ 110 w 548"/>
                <a:gd name="T53" fmla="*/ 266 h 761"/>
                <a:gd name="T54" fmla="*/ 79 w 548"/>
                <a:gd name="T55" fmla="*/ 253 h 761"/>
                <a:gd name="T56" fmla="*/ 87 w 548"/>
                <a:gd name="T57" fmla="*/ 278 h 761"/>
                <a:gd name="T58" fmla="*/ 119 w 548"/>
                <a:gd name="T59" fmla="*/ 299 h 761"/>
                <a:gd name="T60" fmla="*/ 59 w 548"/>
                <a:gd name="T61" fmla="*/ 340 h 761"/>
                <a:gd name="T62" fmla="*/ 71 w 548"/>
                <a:gd name="T63" fmla="*/ 371 h 761"/>
                <a:gd name="T64" fmla="*/ 96 w 548"/>
                <a:gd name="T65" fmla="*/ 392 h 761"/>
                <a:gd name="T66" fmla="*/ 121 w 548"/>
                <a:gd name="T67" fmla="*/ 396 h 761"/>
                <a:gd name="T68" fmla="*/ 122 w 548"/>
                <a:gd name="T69" fmla="*/ 409 h 761"/>
                <a:gd name="T70" fmla="*/ 191 w 548"/>
                <a:gd name="T71" fmla="*/ 409 h 761"/>
                <a:gd name="T72" fmla="*/ 170 w 548"/>
                <a:gd name="T73" fmla="*/ 429 h 761"/>
                <a:gd name="T74" fmla="*/ 127 w 548"/>
                <a:gd name="T75" fmla="*/ 501 h 761"/>
                <a:gd name="T76" fmla="*/ 88 w 548"/>
                <a:gd name="T77" fmla="*/ 543 h 761"/>
                <a:gd name="T78" fmla="*/ 152 w 548"/>
                <a:gd name="T79" fmla="*/ 539 h 761"/>
                <a:gd name="T80" fmla="*/ 77 w 548"/>
                <a:gd name="T81" fmla="*/ 575 h 761"/>
                <a:gd name="T82" fmla="*/ 47 w 548"/>
                <a:gd name="T83" fmla="*/ 598 h 761"/>
                <a:gd name="T84" fmla="*/ 4 w 548"/>
                <a:gd name="T85" fmla="*/ 611 h 761"/>
                <a:gd name="T86" fmla="*/ 74 w 548"/>
                <a:gd name="T87" fmla="*/ 624 h 761"/>
                <a:gd name="T88" fmla="*/ 11 w 548"/>
                <a:gd name="T89" fmla="*/ 659 h 761"/>
                <a:gd name="T90" fmla="*/ 30 w 548"/>
                <a:gd name="T91" fmla="*/ 686 h 761"/>
                <a:gd name="T92" fmla="*/ 56 w 548"/>
                <a:gd name="T93" fmla="*/ 702 h 761"/>
                <a:gd name="T94" fmla="*/ 67 w 548"/>
                <a:gd name="T95" fmla="*/ 722 h 761"/>
                <a:gd name="T96" fmla="*/ 81 w 548"/>
                <a:gd name="T97" fmla="*/ 741 h 761"/>
                <a:gd name="T98" fmla="*/ 110 w 548"/>
                <a:gd name="T99" fmla="*/ 751 h 761"/>
                <a:gd name="T100" fmla="*/ 150 w 548"/>
                <a:gd name="T101" fmla="*/ 756 h 761"/>
                <a:gd name="T102" fmla="*/ 198 w 548"/>
                <a:gd name="T103" fmla="*/ 742 h 761"/>
                <a:gd name="T104" fmla="*/ 233 w 548"/>
                <a:gd name="T105" fmla="*/ 735 h 761"/>
                <a:gd name="T106" fmla="*/ 262 w 548"/>
                <a:gd name="T107" fmla="*/ 689 h 761"/>
                <a:gd name="T108" fmla="*/ 308 w 548"/>
                <a:gd name="T109" fmla="*/ 692 h 761"/>
                <a:gd name="T110" fmla="*/ 358 w 548"/>
                <a:gd name="T111" fmla="*/ 655 h 761"/>
                <a:gd name="T112" fmla="*/ 392 w 548"/>
                <a:gd name="T113" fmla="*/ 644 h 761"/>
                <a:gd name="T114" fmla="*/ 449 w 548"/>
                <a:gd name="T115" fmla="*/ 626 h 761"/>
                <a:gd name="T116" fmla="*/ 491 w 548"/>
                <a:gd name="T117" fmla="*/ 634 h 761"/>
                <a:gd name="T118" fmla="*/ 501 w 548"/>
                <a:gd name="T119" fmla="*/ 593 h 761"/>
                <a:gd name="T120" fmla="*/ 363 w 548"/>
                <a:gd name="T121" fmla="*/ 39 h 761"/>
                <a:gd name="T122" fmla="*/ 200 w 548"/>
                <a:gd name="T123" fmla="*/ 52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8" h="761">
                  <a:moveTo>
                    <a:pt x="545" y="477"/>
                  </a:moveTo>
                  <a:cubicBezTo>
                    <a:pt x="543" y="473"/>
                    <a:pt x="544" y="468"/>
                    <a:pt x="545" y="463"/>
                  </a:cubicBezTo>
                  <a:cubicBezTo>
                    <a:pt x="546" y="459"/>
                    <a:pt x="547" y="454"/>
                    <a:pt x="546" y="450"/>
                  </a:cubicBezTo>
                  <a:cubicBezTo>
                    <a:pt x="545" y="446"/>
                    <a:pt x="544" y="443"/>
                    <a:pt x="542" y="441"/>
                  </a:cubicBezTo>
                  <a:cubicBezTo>
                    <a:pt x="541" y="439"/>
                    <a:pt x="540" y="437"/>
                    <a:pt x="540" y="435"/>
                  </a:cubicBezTo>
                  <a:cubicBezTo>
                    <a:pt x="539" y="433"/>
                    <a:pt x="539" y="431"/>
                    <a:pt x="539" y="429"/>
                  </a:cubicBezTo>
                  <a:cubicBezTo>
                    <a:pt x="538" y="426"/>
                    <a:pt x="538" y="422"/>
                    <a:pt x="537" y="420"/>
                  </a:cubicBezTo>
                  <a:cubicBezTo>
                    <a:pt x="535" y="417"/>
                    <a:pt x="533" y="415"/>
                    <a:pt x="531" y="412"/>
                  </a:cubicBezTo>
                  <a:cubicBezTo>
                    <a:pt x="530" y="411"/>
                    <a:pt x="529" y="410"/>
                    <a:pt x="528" y="409"/>
                  </a:cubicBezTo>
                  <a:cubicBezTo>
                    <a:pt x="525" y="405"/>
                    <a:pt x="525" y="405"/>
                    <a:pt x="529" y="401"/>
                  </a:cubicBezTo>
                  <a:cubicBezTo>
                    <a:pt x="529" y="400"/>
                    <a:pt x="529" y="400"/>
                    <a:pt x="529" y="400"/>
                  </a:cubicBezTo>
                  <a:cubicBezTo>
                    <a:pt x="534" y="395"/>
                    <a:pt x="534" y="390"/>
                    <a:pt x="535" y="384"/>
                  </a:cubicBezTo>
                  <a:cubicBezTo>
                    <a:pt x="535" y="381"/>
                    <a:pt x="535" y="381"/>
                    <a:pt x="535" y="381"/>
                  </a:cubicBezTo>
                  <a:cubicBezTo>
                    <a:pt x="535" y="379"/>
                    <a:pt x="535" y="377"/>
                    <a:pt x="536" y="375"/>
                  </a:cubicBezTo>
                  <a:cubicBezTo>
                    <a:pt x="536" y="374"/>
                    <a:pt x="537" y="373"/>
                    <a:pt x="537" y="372"/>
                  </a:cubicBezTo>
                  <a:cubicBezTo>
                    <a:pt x="538" y="371"/>
                    <a:pt x="539" y="370"/>
                    <a:pt x="540" y="368"/>
                  </a:cubicBezTo>
                  <a:cubicBezTo>
                    <a:pt x="541" y="364"/>
                    <a:pt x="538" y="361"/>
                    <a:pt x="536" y="359"/>
                  </a:cubicBezTo>
                  <a:cubicBezTo>
                    <a:pt x="536" y="359"/>
                    <a:pt x="536" y="359"/>
                    <a:pt x="535" y="358"/>
                  </a:cubicBezTo>
                  <a:cubicBezTo>
                    <a:pt x="534" y="357"/>
                    <a:pt x="533" y="356"/>
                    <a:pt x="533" y="355"/>
                  </a:cubicBezTo>
                  <a:cubicBezTo>
                    <a:pt x="532" y="353"/>
                    <a:pt x="531" y="352"/>
                    <a:pt x="529" y="351"/>
                  </a:cubicBezTo>
                  <a:cubicBezTo>
                    <a:pt x="529" y="350"/>
                    <a:pt x="529" y="350"/>
                    <a:pt x="529" y="350"/>
                  </a:cubicBezTo>
                  <a:cubicBezTo>
                    <a:pt x="527" y="348"/>
                    <a:pt x="525" y="346"/>
                    <a:pt x="524" y="343"/>
                  </a:cubicBezTo>
                  <a:cubicBezTo>
                    <a:pt x="523" y="340"/>
                    <a:pt x="523" y="337"/>
                    <a:pt x="524" y="334"/>
                  </a:cubicBezTo>
                  <a:cubicBezTo>
                    <a:pt x="524" y="332"/>
                    <a:pt x="524" y="330"/>
                    <a:pt x="524" y="328"/>
                  </a:cubicBezTo>
                  <a:cubicBezTo>
                    <a:pt x="523" y="325"/>
                    <a:pt x="524" y="323"/>
                    <a:pt x="524" y="320"/>
                  </a:cubicBezTo>
                  <a:cubicBezTo>
                    <a:pt x="524" y="317"/>
                    <a:pt x="524" y="313"/>
                    <a:pt x="524" y="310"/>
                  </a:cubicBezTo>
                  <a:cubicBezTo>
                    <a:pt x="524" y="309"/>
                    <a:pt x="524" y="309"/>
                    <a:pt x="524" y="309"/>
                  </a:cubicBezTo>
                  <a:cubicBezTo>
                    <a:pt x="524" y="307"/>
                    <a:pt x="523" y="303"/>
                    <a:pt x="521" y="301"/>
                  </a:cubicBezTo>
                  <a:cubicBezTo>
                    <a:pt x="520" y="301"/>
                    <a:pt x="519" y="301"/>
                    <a:pt x="518" y="301"/>
                  </a:cubicBezTo>
                  <a:cubicBezTo>
                    <a:pt x="516" y="301"/>
                    <a:pt x="515" y="301"/>
                    <a:pt x="514" y="301"/>
                  </a:cubicBezTo>
                  <a:cubicBezTo>
                    <a:pt x="513" y="302"/>
                    <a:pt x="513" y="302"/>
                    <a:pt x="512" y="302"/>
                  </a:cubicBezTo>
                  <a:cubicBezTo>
                    <a:pt x="512" y="302"/>
                    <a:pt x="512" y="302"/>
                    <a:pt x="512" y="302"/>
                  </a:cubicBezTo>
                  <a:cubicBezTo>
                    <a:pt x="512" y="301"/>
                    <a:pt x="512" y="301"/>
                    <a:pt x="512" y="301"/>
                  </a:cubicBezTo>
                  <a:cubicBezTo>
                    <a:pt x="512" y="300"/>
                    <a:pt x="512" y="298"/>
                    <a:pt x="512" y="297"/>
                  </a:cubicBezTo>
                  <a:cubicBezTo>
                    <a:pt x="511" y="296"/>
                    <a:pt x="510" y="294"/>
                    <a:pt x="509" y="293"/>
                  </a:cubicBezTo>
                  <a:cubicBezTo>
                    <a:pt x="509" y="292"/>
                    <a:pt x="508" y="292"/>
                    <a:pt x="508" y="291"/>
                  </a:cubicBezTo>
                  <a:cubicBezTo>
                    <a:pt x="508" y="287"/>
                    <a:pt x="509" y="282"/>
                    <a:pt x="511" y="279"/>
                  </a:cubicBezTo>
                  <a:cubicBezTo>
                    <a:pt x="512" y="278"/>
                    <a:pt x="513" y="278"/>
                    <a:pt x="514" y="278"/>
                  </a:cubicBezTo>
                  <a:cubicBezTo>
                    <a:pt x="516" y="278"/>
                    <a:pt x="519" y="279"/>
                    <a:pt x="522" y="281"/>
                  </a:cubicBezTo>
                  <a:cubicBezTo>
                    <a:pt x="526" y="282"/>
                    <a:pt x="530" y="284"/>
                    <a:pt x="533" y="284"/>
                  </a:cubicBezTo>
                  <a:cubicBezTo>
                    <a:pt x="535" y="284"/>
                    <a:pt x="536" y="284"/>
                    <a:pt x="537" y="284"/>
                  </a:cubicBezTo>
                  <a:cubicBezTo>
                    <a:pt x="539" y="283"/>
                    <a:pt x="540" y="281"/>
                    <a:pt x="541" y="280"/>
                  </a:cubicBezTo>
                  <a:cubicBezTo>
                    <a:pt x="541" y="275"/>
                    <a:pt x="536" y="269"/>
                    <a:pt x="527" y="261"/>
                  </a:cubicBezTo>
                  <a:cubicBezTo>
                    <a:pt x="527" y="260"/>
                    <a:pt x="527" y="260"/>
                    <a:pt x="527" y="260"/>
                  </a:cubicBezTo>
                  <a:cubicBezTo>
                    <a:pt x="526" y="259"/>
                    <a:pt x="526" y="259"/>
                    <a:pt x="526" y="259"/>
                  </a:cubicBezTo>
                  <a:cubicBezTo>
                    <a:pt x="525" y="258"/>
                    <a:pt x="524" y="257"/>
                    <a:pt x="522" y="257"/>
                  </a:cubicBezTo>
                  <a:cubicBezTo>
                    <a:pt x="520" y="255"/>
                    <a:pt x="516" y="254"/>
                    <a:pt x="513" y="254"/>
                  </a:cubicBezTo>
                  <a:cubicBezTo>
                    <a:pt x="511" y="254"/>
                    <a:pt x="511" y="254"/>
                    <a:pt x="511" y="254"/>
                  </a:cubicBezTo>
                  <a:cubicBezTo>
                    <a:pt x="510" y="256"/>
                    <a:pt x="510" y="256"/>
                    <a:pt x="510" y="256"/>
                  </a:cubicBezTo>
                  <a:cubicBezTo>
                    <a:pt x="507" y="261"/>
                    <a:pt x="504" y="262"/>
                    <a:pt x="499" y="262"/>
                  </a:cubicBezTo>
                  <a:cubicBezTo>
                    <a:pt x="497" y="262"/>
                    <a:pt x="495" y="262"/>
                    <a:pt x="493" y="263"/>
                  </a:cubicBezTo>
                  <a:cubicBezTo>
                    <a:pt x="491" y="263"/>
                    <a:pt x="490" y="264"/>
                    <a:pt x="488" y="264"/>
                  </a:cubicBezTo>
                  <a:cubicBezTo>
                    <a:pt x="486" y="265"/>
                    <a:pt x="483" y="266"/>
                    <a:pt x="482" y="266"/>
                  </a:cubicBezTo>
                  <a:cubicBezTo>
                    <a:pt x="479" y="266"/>
                    <a:pt x="477" y="266"/>
                    <a:pt x="476" y="264"/>
                  </a:cubicBezTo>
                  <a:cubicBezTo>
                    <a:pt x="473" y="260"/>
                    <a:pt x="476" y="252"/>
                    <a:pt x="478" y="248"/>
                  </a:cubicBezTo>
                  <a:cubicBezTo>
                    <a:pt x="480" y="244"/>
                    <a:pt x="481" y="240"/>
                    <a:pt x="476" y="237"/>
                  </a:cubicBezTo>
                  <a:cubicBezTo>
                    <a:pt x="475" y="236"/>
                    <a:pt x="474" y="236"/>
                    <a:pt x="473" y="236"/>
                  </a:cubicBezTo>
                  <a:cubicBezTo>
                    <a:pt x="472" y="236"/>
                    <a:pt x="471" y="236"/>
                    <a:pt x="470" y="237"/>
                  </a:cubicBezTo>
                  <a:cubicBezTo>
                    <a:pt x="469" y="237"/>
                    <a:pt x="468" y="238"/>
                    <a:pt x="467" y="238"/>
                  </a:cubicBezTo>
                  <a:cubicBezTo>
                    <a:pt x="466" y="238"/>
                    <a:pt x="466" y="237"/>
                    <a:pt x="465" y="237"/>
                  </a:cubicBezTo>
                  <a:cubicBezTo>
                    <a:pt x="458" y="235"/>
                    <a:pt x="456" y="224"/>
                    <a:pt x="455" y="217"/>
                  </a:cubicBezTo>
                  <a:cubicBezTo>
                    <a:pt x="453" y="211"/>
                    <a:pt x="452" y="204"/>
                    <a:pt x="447" y="200"/>
                  </a:cubicBezTo>
                  <a:cubicBezTo>
                    <a:pt x="442" y="195"/>
                    <a:pt x="438" y="193"/>
                    <a:pt x="435" y="193"/>
                  </a:cubicBezTo>
                  <a:cubicBezTo>
                    <a:pt x="434" y="193"/>
                    <a:pt x="434" y="193"/>
                    <a:pt x="434" y="193"/>
                  </a:cubicBezTo>
                  <a:cubicBezTo>
                    <a:pt x="433" y="193"/>
                    <a:pt x="432" y="194"/>
                    <a:pt x="431" y="195"/>
                  </a:cubicBezTo>
                  <a:cubicBezTo>
                    <a:pt x="430" y="196"/>
                    <a:pt x="430" y="197"/>
                    <a:pt x="429" y="198"/>
                  </a:cubicBezTo>
                  <a:cubicBezTo>
                    <a:pt x="427" y="201"/>
                    <a:pt x="425" y="204"/>
                    <a:pt x="421" y="206"/>
                  </a:cubicBezTo>
                  <a:cubicBezTo>
                    <a:pt x="416" y="208"/>
                    <a:pt x="414" y="210"/>
                    <a:pt x="414" y="212"/>
                  </a:cubicBezTo>
                  <a:cubicBezTo>
                    <a:pt x="413" y="213"/>
                    <a:pt x="414" y="215"/>
                    <a:pt x="416" y="217"/>
                  </a:cubicBezTo>
                  <a:cubicBezTo>
                    <a:pt x="418" y="219"/>
                    <a:pt x="421" y="222"/>
                    <a:pt x="421" y="225"/>
                  </a:cubicBezTo>
                  <a:cubicBezTo>
                    <a:pt x="421" y="226"/>
                    <a:pt x="421" y="227"/>
                    <a:pt x="419" y="228"/>
                  </a:cubicBezTo>
                  <a:cubicBezTo>
                    <a:pt x="418" y="229"/>
                    <a:pt x="417" y="230"/>
                    <a:pt x="416" y="230"/>
                  </a:cubicBezTo>
                  <a:cubicBezTo>
                    <a:pt x="415" y="230"/>
                    <a:pt x="414" y="230"/>
                    <a:pt x="413" y="231"/>
                  </a:cubicBezTo>
                  <a:cubicBezTo>
                    <a:pt x="410" y="232"/>
                    <a:pt x="409" y="234"/>
                    <a:pt x="408" y="236"/>
                  </a:cubicBezTo>
                  <a:cubicBezTo>
                    <a:pt x="406" y="241"/>
                    <a:pt x="403" y="245"/>
                    <a:pt x="400" y="247"/>
                  </a:cubicBezTo>
                  <a:cubicBezTo>
                    <a:pt x="399" y="248"/>
                    <a:pt x="398" y="249"/>
                    <a:pt x="397" y="249"/>
                  </a:cubicBezTo>
                  <a:cubicBezTo>
                    <a:pt x="396" y="249"/>
                    <a:pt x="394" y="247"/>
                    <a:pt x="393" y="246"/>
                  </a:cubicBezTo>
                  <a:cubicBezTo>
                    <a:pt x="392" y="245"/>
                    <a:pt x="391" y="244"/>
                    <a:pt x="389" y="244"/>
                  </a:cubicBezTo>
                  <a:cubicBezTo>
                    <a:pt x="388" y="243"/>
                    <a:pt x="388" y="243"/>
                    <a:pt x="387" y="243"/>
                  </a:cubicBezTo>
                  <a:cubicBezTo>
                    <a:pt x="385" y="243"/>
                    <a:pt x="384" y="244"/>
                    <a:pt x="382" y="244"/>
                  </a:cubicBezTo>
                  <a:cubicBezTo>
                    <a:pt x="381" y="245"/>
                    <a:pt x="380" y="246"/>
                    <a:pt x="378" y="246"/>
                  </a:cubicBezTo>
                  <a:cubicBezTo>
                    <a:pt x="378" y="246"/>
                    <a:pt x="378" y="246"/>
                    <a:pt x="377" y="246"/>
                  </a:cubicBezTo>
                  <a:cubicBezTo>
                    <a:pt x="373" y="246"/>
                    <a:pt x="369" y="243"/>
                    <a:pt x="366" y="240"/>
                  </a:cubicBezTo>
                  <a:cubicBezTo>
                    <a:pt x="365" y="239"/>
                    <a:pt x="365" y="238"/>
                    <a:pt x="364" y="238"/>
                  </a:cubicBezTo>
                  <a:cubicBezTo>
                    <a:pt x="362" y="235"/>
                    <a:pt x="360" y="231"/>
                    <a:pt x="356" y="230"/>
                  </a:cubicBezTo>
                  <a:cubicBezTo>
                    <a:pt x="355" y="230"/>
                    <a:pt x="354" y="229"/>
                    <a:pt x="352" y="229"/>
                  </a:cubicBezTo>
                  <a:cubicBezTo>
                    <a:pt x="351" y="229"/>
                    <a:pt x="350" y="229"/>
                    <a:pt x="349" y="230"/>
                  </a:cubicBezTo>
                  <a:cubicBezTo>
                    <a:pt x="348" y="230"/>
                    <a:pt x="347" y="230"/>
                    <a:pt x="346" y="230"/>
                  </a:cubicBezTo>
                  <a:cubicBezTo>
                    <a:pt x="345" y="230"/>
                    <a:pt x="343" y="230"/>
                    <a:pt x="342" y="229"/>
                  </a:cubicBezTo>
                  <a:cubicBezTo>
                    <a:pt x="340" y="228"/>
                    <a:pt x="339" y="226"/>
                    <a:pt x="339" y="223"/>
                  </a:cubicBezTo>
                  <a:cubicBezTo>
                    <a:pt x="339" y="222"/>
                    <a:pt x="339" y="221"/>
                    <a:pt x="339" y="220"/>
                  </a:cubicBezTo>
                  <a:cubicBezTo>
                    <a:pt x="339" y="214"/>
                    <a:pt x="337" y="213"/>
                    <a:pt x="332" y="210"/>
                  </a:cubicBezTo>
                  <a:cubicBezTo>
                    <a:pt x="329" y="209"/>
                    <a:pt x="328" y="208"/>
                    <a:pt x="328" y="204"/>
                  </a:cubicBezTo>
                  <a:cubicBezTo>
                    <a:pt x="328" y="203"/>
                    <a:pt x="328" y="203"/>
                    <a:pt x="328" y="203"/>
                  </a:cubicBezTo>
                  <a:cubicBezTo>
                    <a:pt x="327" y="199"/>
                    <a:pt x="325" y="198"/>
                    <a:pt x="322" y="197"/>
                  </a:cubicBezTo>
                  <a:cubicBezTo>
                    <a:pt x="320" y="197"/>
                    <a:pt x="319" y="196"/>
                    <a:pt x="318" y="195"/>
                  </a:cubicBezTo>
                  <a:cubicBezTo>
                    <a:pt x="315" y="192"/>
                    <a:pt x="312" y="188"/>
                    <a:pt x="310" y="185"/>
                  </a:cubicBezTo>
                  <a:cubicBezTo>
                    <a:pt x="309" y="185"/>
                    <a:pt x="309" y="185"/>
                    <a:pt x="309" y="185"/>
                  </a:cubicBezTo>
                  <a:cubicBezTo>
                    <a:pt x="307" y="182"/>
                    <a:pt x="308" y="181"/>
                    <a:pt x="308" y="180"/>
                  </a:cubicBezTo>
                  <a:cubicBezTo>
                    <a:pt x="308" y="178"/>
                    <a:pt x="311" y="177"/>
                    <a:pt x="314" y="175"/>
                  </a:cubicBezTo>
                  <a:cubicBezTo>
                    <a:pt x="317" y="174"/>
                    <a:pt x="320" y="172"/>
                    <a:pt x="322" y="169"/>
                  </a:cubicBezTo>
                  <a:cubicBezTo>
                    <a:pt x="322" y="169"/>
                    <a:pt x="322" y="168"/>
                    <a:pt x="323" y="167"/>
                  </a:cubicBezTo>
                  <a:cubicBezTo>
                    <a:pt x="324" y="165"/>
                    <a:pt x="325" y="163"/>
                    <a:pt x="327" y="163"/>
                  </a:cubicBezTo>
                  <a:cubicBezTo>
                    <a:pt x="327" y="163"/>
                    <a:pt x="328" y="163"/>
                    <a:pt x="328" y="163"/>
                  </a:cubicBezTo>
                  <a:cubicBezTo>
                    <a:pt x="329" y="164"/>
                    <a:pt x="331" y="164"/>
                    <a:pt x="332" y="165"/>
                  </a:cubicBezTo>
                  <a:cubicBezTo>
                    <a:pt x="334" y="165"/>
                    <a:pt x="335" y="166"/>
                    <a:pt x="337" y="166"/>
                  </a:cubicBezTo>
                  <a:cubicBezTo>
                    <a:pt x="339" y="166"/>
                    <a:pt x="340" y="166"/>
                    <a:pt x="342" y="165"/>
                  </a:cubicBezTo>
                  <a:cubicBezTo>
                    <a:pt x="344" y="164"/>
                    <a:pt x="345" y="162"/>
                    <a:pt x="347" y="161"/>
                  </a:cubicBezTo>
                  <a:cubicBezTo>
                    <a:pt x="348" y="160"/>
                    <a:pt x="350" y="159"/>
                    <a:pt x="351" y="158"/>
                  </a:cubicBezTo>
                  <a:cubicBezTo>
                    <a:pt x="352" y="158"/>
                    <a:pt x="352" y="157"/>
                    <a:pt x="353" y="157"/>
                  </a:cubicBezTo>
                  <a:cubicBezTo>
                    <a:pt x="356" y="155"/>
                    <a:pt x="358" y="154"/>
                    <a:pt x="359" y="153"/>
                  </a:cubicBezTo>
                  <a:cubicBezTo>
                    <a:pt x="363" y="148"/>
                    <a:pt x="363" y="148"/>
                    <a:pt x="363" y="148"/>
                  </a:cubicBezTo>
                  <a:cubicBezTo>
                    <a:pt x="357" y="148"/>
                    <a:pt x="357" y="148"/>
                    <a:pt x="357" y="148"/>
                  </a:cubicBezTo>
                  <a:cubicBezTo>
                    <a:pt x="356" y="148"/>
                    <a:pt x="356" y="148"/>
                    <a:pt x="356" y="148"/>
                  </a:cubicBezTo>
                  <a:cubicBezTo>
                    <a:pt x="355" y="148"/>
                    <a:pt x="354" y="148"/>
                    <a:pt x="353" y="148"/>
                  </a:cubicBezTo>
                  <a:cubicBezTo>
                    <a:pt x="353" y="148"/>
                    <a:pt x="352" y="148"/>
                    <a:pt x="352" y="148"/>
                  </a:cubicBezTo>
                  <a:cubicBezTo>
                    <a:pt x="351" y="148"/>
                    <a:pt x="351" y="147"/>
                    <a:pt x="351" y="147"/>
                  </a:cubicBezTo>
                  <a:cubicBezTo>
                    <a:pt x="351" y="146"/>
                    <a:pt x="351" y="145"/>
                    <a:pt x="350" y="145"/>
                  </a:cubicBezTo>
                  <a:cubicBezTo>
                    <a:pt x="349" y="143"/>
                    <a:pt x="346" y="143"/>
                    <a:pt x="344" y="142"/>
                  </a:cubicBezTo>
                  <a:cubicBezTo>
                    <a:pt x="342" y="142"/>
                    <a:pt x="340" y="141"/>
                    <a:pt x="339" y="140"/>
                  </a:cubicBezTo>
                  <a:cubicBezTo>
                    <a:pt x="338" y="139"/>
                    <a:pt x="338" y="137"/>
                    <a:pt x="338" y="136"/>
                  </a:cubicBezTo>
                  <a:cubicBezTo>
                    <a:pt x="339" y="133"/>
                    <a:pt x="340" y="131"/>
                    <a:pt x="342" y="130"/>
                  </a:cubicBezTo>
                  <a:cubicBezTo>
                    <a:pt x="343" y="129"/>
                    <a:pt x="344" y="129"/>
                    <a:pt x="345" y="129"/>
                  </a:cubicBezTo>
                  <a:cubicBezTo>
                    <a:pt x="346" y="129"/>
                    <a:pt x="348" y="130"/>
                    <a:pt x="350" y="131"/>
                  </a:cubicBezTo>
                  <a:cubicBezTo>
                    <a:pt x="351" y="132"/>
                    <a:pt x="353" y="133"/>
                    <a:pt x="355" y="133"/>
                  </a:cubicBezTo>
                  <a:cubicBezTo>
                    <a:pt x="355" y="133"/>
                    <a:pt x="355" y="133"/>
                    <a:pt x="355" y="133"/>
                  </a:cubicBezTo>
                  <a:cubicBezTo>
                    <a:pt x="358" y="133"/>
                    <a:pt x="360" y="131"/>
                    <a:pt x="361" y="130"/>
                  </a:cubicBezTo>
                  <a:cubicBezTo>
                    <a:pt x="363" y="128"/>
                    <a:pt x="364" y="127"/>
                    <a:pt x="366" y="127"/>
                  </a:cubicBezTo>
                  <a:cubicBezTo>
                    <a:pt x="366" y="127"/>
                    <a:pt x="367" y="127"/>
                    <a:pt x="367" y="127"/>
                  </a:cubicBezTo>
                  <a:cubicBezTo>
                    <a:pt x="369" y="127"/>
                    <a:pt x="370" y="127"/>
                    <a:pt x="371" y="127"/>
                  </a:cubicBezTo>
                  <a:cubicBezTo>
                    <a:pt x="372" y="127"/>
                    <a:pt x="373" y="127"/>
                    <a:pt x="374" y="127"/>
                  </a:cubicBezTo>
                  <a:cubicBezTo>
                    <a:pt x="375" y="127"/>
                    <a:pt x="377" y="127"/>
                    <a:pt x="379" y="125"/>
                  </a:cubicBezTo>
                  <a:cubicBezTo>
                    <a:pt x="381" y="123"/>
                    <a:pt x="381" y="121"/>
                    <a:pt x="381" y="119"/>
                  </a:cubicBezTo>
                  <a:cubicBezTo>
                    <a:pt x="381" y="116"/>
                    <a:pt x="381" y="114"/>
                    <a:pt x="383" y="112"/>
                  </a:cubicBezTo>
                  <a:cubicBezTo>
                    <a:pt x="384" y="111"/>
                    <a:pt x="385" y="110"/>
                    <a:pt x="386" y="109"/>
                  </a:cubicBezTo>
                  <a:cubicBezTo>
                    <a:pt x="388" y="107"/>
                    <a:pt x="390" y="105"/>
                    <a:pt x="391" y="101"/>
                  </a:cubicBezTo>
                  <a:cubicBezTo>
                    <a:pt x="391" y="100"/>
                    <a:pt x="391" y="99"/>
                    <a:pt x="391" y="98"/>
                  </a:cubicBezTo>
                  <a:cubicBezTo>
                    <a:pt x="391" y="98"/>
                    <a:pt x="391" y="98"/>
                    <a:pt x="391" y="98"/>
                  </a:cubicBezTo>
                  <a:cubicBezTo>
                    <a:pt x="391" y="94"/>
                    <a:pt x="391" y="91"/>
                    <a:pt x="393" y="88"/>
                  </a:cubicBezTo>
                  <a:cubicBezTo>
                    <a:pt x="395" y="85"/>
                    <a:pt x="396" y="82"/>
                    <a:pt x="396" y="79"/>
                  </a:cubicBezTo>
                  <a:cubicBezTo>
                    <a:pt x="397" y="78"/>
                    <a:pt x="397" y="76"/>
                    <a:pt x="398" y="75"/>
                  </a:cubicBezTo>
                  <a:cubicBezTo>
                    <a:pt x="400" y="69"/>
                    <a:pt x="409" y="66"/>
                    <a:pt x="415" y="65"/>
                  </a:cubicBezTo>
                  <a:cubicBezTo>
                    <a:pt x="416" y="65"/>
                    <a:pt x="416" y="65"/>
                    <a:pt x="416" y="65"/>
                  </a:cubicBezTo>
                  <a:cubicBezTo>
                    <a:pt x="417" y="64"/>
                    <a:pt x="417" y="64"/>
                    <a:pt x="417" y="64"/>
                  </a:cubicBezTo>
                  <a:cubicBezTo>
                    <a:pt x="418" y="62"/>
                    <a:pt x="419" y="61"/>
                    <a:pt x="420" y="60"/>
                  </a:cubicBezTo>
                  <a:cubicBezTo>
                    <a:pt x="420" y="59"/>
                    <a:pt x="421" y="59"/>
                    <a:pt x="421" y="58"/>
                  </a:cubicBezTo>
                  <a:cubicBezTo>
                    <a:pt x="423" y="55"/>
                    <a:pt x="426" y="52"/>
                    <a:pt x="429" y="50"/>
                  </a:cubicBezTo>
                  <a:cubicBezTo>
                    <a:pt x="431" y="48"/>
                    <a:pt x="434" y="47"/>
                    <a:pt x="438" y="45"/>
                  </a:cubicBezTo>
                  <a:cubicBezTo>
                    <a:pt x="440" y="43"/>
                    <a:pt x="442" y="42"/>
                    <a:pt x="444" y="41"/>
                  </a:cubicBezTo>
                  <a:cubicBezTo>
                    <a:pt x="444" y="41"/>
                    <a:pt x="445" y="40"/>
                    <a:pt x="445" y="40"/>
                  </a:cubicBezTo>
                  <a:cubicBezTo>
                    <a:pt x="448" y="39"/>
                    <a:pt x="451" y="37"/>
                    <a:pt x="452" y="35"/>
                  </a:cubicBezTo>
                  <a:cubicBezTo>
                    <a:pt x="453" y="34"/>
                    <a:pt x="454" y="32"/>
                    <a:pt x="453" y="30"/>
                  </a:cubicBezTo>
                  <a:cubicBezTo>
                    <a:pt x="452" y="28"/>
                    <a:pt x="451" y="28"/>
                    <a:pt x="449" y="27"/>
                  </a:cubicBezTo>
                  <a:cubicBezTo>
                    <a:pt x="449" y="27"/>
                    <a:pt x="449" y="27"/>
                    <a:pt x="449" y="27"/>
                  </a:cubicBezTo>
                  <a:cubicBezTo>
                    <a:pt x="447" y="27"/>
                    <a:pt x="446" y="27"/>
                    <a:pt x="444" y="26"/>
                  </a:cubicBezTo>
                  <a:cubicBezTo>
                    <a:pt x="440" y="25"/>
                    <a:pt x="435" y="24"/>
                    <a:pt x="432" y="21"/>
                  </a:cubicBezTo>
                  <a:cubicBezTo>
                    <a:pt x="430" y="20"/>
                    <a:pt x="429" y="18"/>
                    <a:pt x="428" y="16"/>
                  </a:cubicBezTo>
                  <a:cubicBezTo>
                    <a:pt x="426" y="14"/>
                    <a:pt x="424" y="10"/>
                    <a:pt x="420" y="9"/>
                  </a:cubicBezTo>
                  <a:cubicBezTo>
                    <a:pt x="420" y="8"/>
                    <a:pt x="419" y="8"/>
                    <a:pt x="418" y="7"/>
                  </a:cubicBezTo>
                  <a:cubicBezTo>
                    <a:pt x="416" y="6"/>
                    <a:pt x="414" y="5"/>
                    <a:pt x="413" y="4"/>
                  </a:cubicBezTo>
                  <a:cubicBezTo>
                    <a:pt x="412" y="4"/>
                    <a:pt x="412" y="4"/>
                    <a:pt x="412" y="4"/>
                  </a:cubicBezTo>
                  <a:cubicBezTo>
                    <a:pt x="410" y="2"/>
                    <a:pt x="407" y="0"/>
                    <a:pt x="404" y="0"/>
                  </a:cubicBezTo>
                  <a:cubicBezTo>
                    <a:pt x="403" y="0"/>
                    <a:pt x="403" y="0"/>
                    <a:pt x="402" y="1"/>
                  </a:cubicBezTo>
                  <a:cubicBezTo>
                    <a:pt x="400" y="1"/>
                    <a:pt x="399" y="3"/>
                    <a:pt x="399" y="4"/>
                  </a:cubicBezTo>
                  <a:cubicBezTo>
                    <a:pt x="398" y="7"/>
                    <a:pt x="402" y="10"/>
                    <a:pt x="402" y="11"/>
                  </a:cubicBezTo>
                  <a:cubicBezTo>
                    <a:pt x="403" y="11"/>
                    <a:pt x="403" y="11"/>
                    <a:pt x="404" y="12"/>
                  </a:cubicBezTo>
                  <a:cubicBezTo>
                    <a:pt x="404" y="12"/>
                    <a:pt x="404" y="12"/>
                    <a:pt x="404" y="12"/>
                  </a:cubicBezTo>
                  <a:cubicBezTo>
                    <a:pt x="404" y="13"/>
                    <a:pt x="404" y="13"/>
                    <a:pt x="405" y="14"/>
                  </a:cubicBezTo>
                  <a:cubicBezTo>
                    <a:pt x="406" y="15"/>
                    <a:pt x="407" y="16"/>
                    <a:pt x="408" y="17"/>
                  </a:cubicBezTo>
                  <a:cubicBezTo>
                    <a:pt x="409" y="17"/>
                    <a:pt x="409" y="17"/>
                    <a:pt x="410" y="17"/>
                  </a:cubicBezTo>
                  <a:cubicBezTo>
                    <a:pt x="410" y="18"/>
                    <a:pt x="411" y="19"/>
                    <a:pt x="411" y="19"/>
                  </a:cubicBezTo>
                  <a:cubicBezTo>
                    <a:pt x="411" y="19"/>
                    <a:pt x="410" y="19"/>
                    <a:pt x="410" y="19"/>
                  </a:cubicBezTo>
                  <a:cubicBezTo>
                    <a:pt x="408" y="18"/>
                    <a:pt x="407" y="17"/>
                    <a:pt x="405" y="16"/>
                  </a:cubicBezTo>
                  <a:cubicBezTo>
                    <a:pt x="404" y="16"/>
                    <a:pt x="403" y="16"/>
                    <a:pt x="402" y="16"/>
                  </a:cubicBezTo>
                  <a:cubicBezTo>
                    <a:pt x="400" y="16"/>
                    <a:pt x="397" y="17"/>
                    <a:pt x="394" y="18"/>
                  </a:cubicBezTo>
                  <a:cubicBezTo>
                    <a:pt x="393" y="18"/>
                    <a:pt x="393" y="18"/>
                    <a:pt x="392" y="18"/>
                  </a:cubicBezTo>
                  <a:cubicBezTo>
                    <a:pt x="391" y="18"/>
                    <a:pt x="391" y="18"/>
                    <a:pt x="391" y="18"/>
                  </a:cubicBezTo>
                  <a:cubicBezTo>
                    <a:pt x="390" y="18"/>
                    <a:pt x="389" y="18"/>
                    <a:pt x="389" y="18"/>
                  </a:cubicBezTo>
                  <a:cubicBezTo>
                    <a:pt x="388" y="18"/>
                    <a:pt x="388" y="18"/>
                    <a:pt x="387" y="18"/>
                  </a:cubicBezTo>
                  <a:cubicBezTo>
                    <a:pt x="385" y="18"/>
                    <a:pt x="385" y="18"/>
                    <a:pt x="385" y="18"/>
                  </a:cubicBezTo>
                  <a:cubicBezTo>
                    <a:pt x="385" y="20"/>
                    <a:pt x="385" y="20"/>
                    <a:pt x="385" y="20"/>
                  </a:cubicBezTo>
                  <a:cubicBezTo>
                    <a:pt x="384" y="22"/>
                    <a:pt x="384" y="23"/>
                    <a:pt x="384" y="25"/>
                  </a:cubicBezTo>
                  <a:cubicBezTo>
                    <a:pt x="384" y="26"/>
                    <a:pt x="384" y="27"/>
                    <a:pt x="383" y="28"/>
                  </a:cubicBezTo>
                  <a:cubicBezTo>
                    <a:pt x="378" y="35"/>
                    <a:pt x="382" y="40"/>
                    <a:pt x="385" y="44"/>
                  </a:cubicBezTo>
                  <a:cubicBezTo>
                    <a:pt x="387" y="46"/>
                    <a:pt x="389" y="48"/>
                    <a:pt x="389" y="50"/>
                  </a:cubicBezTo>
                  <a:cubicBezTo>
                    <a:pt x="389" y="50"/>
                    <a:pt x="389" y="51"/>
                    <a:pt x="388" y="51"/>
                  </a:cubicBezTo>
                  <a:cubicBezTo>
                    <a:pt x="388" y="51"/>
                    <a:pt x="388" y="51"/>
                    <a:pt x="388" y="51"/>
                  </a:cubicBezTo>
                  <a:cubicBezTo>
                    <a:pt x="388" y="48"/>
                    <a:pt x="385" y="46"/>
                    <a:pt x="384" y="45"/>
                  </a:cubicBezTo>
                  <a:cubicBezTo>
                    <a:pt x="384" y="45"/>
                    <a:pt x="383" y="45"/>
                    <a:pt x="383" y="45"/>
                  </a:cubicBezTo>
                  <a:cubicBezTo>
                    <a:pt x="382" y="44"/>
                    <a:pt x="381" y="42"/>
                    <a:pt x="380" y="41"/>
                  </a:cubicBezTo>
                  <a:cubicBezTo>
                    <a:pt x="379" y="41"/>
                    <a:pt x="379" y="40"/>
                    <a:pt x="379" y="40"/>
                  </a:cubicBezTo>
                  <a:cubicBezTo>
                    <a:pt x="378" y="39"/>
                    <a:pt x="378" y="39"/>
                    <a:pt x="378" y="39"/>
                  </a:cubicBezTo>
                  <a:cubicBezTo>
                    <a:pt x="377" y="38"/>
                    <a:pt x="376" y="36"/>
                    <a:pt x="376" y="35"/>
                  </a:cubicBezTo>
                  <a:cubicBezTo>
                    <a:pt x="375" y="35"/>
                    <a:pt x="376" y="33"/>
                    <a:pt x="376" y="32"/>
                  </a:cubicBezTo>
                  <a:cubicBezTo>
                    <a:pt x="376" y="31"/>
                    <a:pt x="377" y="30"/>
                    <a:pt x="376" y="28"/>
                  </a:cubicBezTo>
                  <a:cubicBezTo>
                    <a:pt x="376" y="21"/>
                    <a:pt x="371" y="20"/>
                    <a:pt x="370" y="20"/>
                  </a:cubicBezTo>
                  <a:cubicBezTo>
                    <a:pt x="370" y="20"/>
                    <a:pt x="370" y="20"/>
                    <a:pt x="369" y="20"/>
                  </a:cubicBezTo>
                  <a:cubicBezTo>
                    <a:pt x="367" y="21"/>
                    <a:pt x="365" y="22"/>
                    <a:pt x="364" y="23"/>
                  </a:cubicBezTo>
                  <a:cubicBezTo>
                    <a:pt x="363" y="24"/>
                    <a:pt x="362" y="24"/>
                    <a:pt x="361" y="24"/>
                  </a:cubicBezTo>
                  <a:cubicBezTo>
                    <a:pt x="360" y="25"/>
                    <a:pt x="359" y="25"/>
                    <a:pt x="359" y="26"/>
                  </a:cubicBezTo>
                  <a:cubicBezTo>
                    <a:pt x="358" y="26"/>
                    <a:pt x="357" y="27"/>
                    <a:pt x="357" y="27"/>
                  </a:cubicBezTo>
                  <a:cubicBezTo>
                    <a:pt x="357" y="27"/>
                    <a:pt x="356" y="27"/>
                    <a:pt x="356" y="27"/>
                  </a:cubicBezTo>
                  <a:cubicBezTo>
                    <a:pt x="356" y="26"/>
                    <a:pt x="355" y="25"/>
                    <a:pt x="353" y="25"/>
                  </a:cubicBezTo>
                  <a:cubicBezTo>
                    <a:pt x="352" y="25"/>
                    <a:pt x="352" y="26"/>
                    <a:pt x="351" y="26"/>
                  </a:cubicBezTo>
                  <a:cubicBezTo>
                    <a:pt x="350" y="26"/>
                    <a:pt x="349" y="27"/>
                    <a:pt x="348" y="28"/>
                  </a:cubicBezTo>
                  <a:cubicBezTo>
                    <a:pt x="348" y="28"/>
                    <a:pt x="347" y="28"/>
                    <a:pt x="347" y="29"/>
                  </a:cubicBezTo>
                  <a:cubicBezTo>
                    <a:pt x="347" y="29"/>
                    <a:pt x="347" y="29"/>
                    <a:pt x="346" y="29"/>
                  </a:cubicBezTo>
                  <a:cubicBezTo>
                    <a:pt x="345" y="30"/>
                    <a:pt x="343" y="31"/>
                    <a:pt x="342" y="34"/>
                  </a:cubicBezTo>
                  <a:cubicBezTo>
                    <a:pt x="342" y="37"/>
                    <a:pt x="344" y="40"/>
                    <a:pt x="347" y="41"/>
                  </a:cubicBezTo>
                  <a:cubicBezTo>
                    <a:pt x="347" y="41"/>
                    <a:pt x="348" y="41"/>
                    <a:pt x="348" y="41"/>
                  </a:cubicBezTo>
                  <a:cubicBezTo>
                    <a:pt x="348" y="41"/>
                    <a:pt x="347" y="41"/>
                    <a:pt x="347" y="42"/>
                  </a:cubicBezTo>
                  <a:cubicBezTo>
                    <a:pt x="347" y="42"/>
                    <a:pt x="347" y="43"/>
                    <a:pt x="346" y="43"/>
                  </a:cubicBezTo>
                  <a:cubicBezTo>
                    <a:pt x="346" y="43"/>
                    <a:pt x="346" y="43"/>
                    <a:pt x="346" y="43"/>
                  </a:cubicBezTo>
                  <a:cubicBezTo>
                    <a:pt x="345" y="42"/>
                    <a:pt x="344" y="41"/>
                    <a:pt x="344" y="39"/>
                  </a:cubicBezTo>
                  <a:cubicBezTo>
                    <a:pt x="342" y="36"/>
                    <a:pt x="340" y="33"/>
                    <a:pt x="336" y="31"/>
                  </a:cubicBezTo>
                  <a:cubicBezTo>
                    <a:pt x="335" y="31"/>
                    <a:pt x="335" y="31"/>
                    <a:pt x="333" y="31"/>
                  </a:cubicBezTo>
                  <a:cubicBezTo>
                    <a:pt x="330" y="31"/>
                    <a:pt x="327" y="31"/>
                    <a:pt x="327" y="34"/>
                  </a:cubicBezTo>
                  <a:cubicBezTo>
                    <a:pt x="326" y="34"/>
                    <a:pt x="326" y="35"/>
                    <a:pt x="327" y="35"/>
                  </a:cubicBezTo>
                  <a:cubicBezTo>
                    <a:pt x="327" y="36"/>
                    <a:pt x="327" y="36"/>
                    <a:pt x="327" y="37"/>
                  </a:cubicBezTo>
                  <a:cubicBezTo>
                    <a:pt x="326" y="37"/>
                    <a:pt x="325" y="37"/>
                    <a:pt x="325" y="37"/>
                  </a:cubicBezTo>
                  <a:cubicBezTo>
                    <a:pt x="324" y="38"/>
                    <a:pt x="323" y="38"/>
                    <a:pt x="323" y="39"/>
                  </a:cubicBezTo>
                  <a:cubicBezTo>
                    <a:pt x="322" y="39"/>
                    <a:pt x="322" y="40"/>
                    <a:pt x="322" y="40"/>
                  </a:cubicBezTo>
                  <a:cubicBezTo>
                    <a:pt x="319" y="41"/>
                    <a:pt x="316" y="42"/>
                    <a:pt x="315" y="42"/>
                  </a:cubicBezTo>
                  <a:cubicBezTo>
                    <a:pt x="313" y="42"/>
                    <a:pt x="312" y="42"/>
                    <a:pt x="310" y="41"/>
                  </a:cubicBezTo>
                  <a:cubicBezTo>
                    <a:pt x="308" y="40"/>
                    <a:pt x="306" y="39"/>
                    <a:pt x="303" y="39"/>
                  </a:cubicBezTo>
                  <a:cubicBezTo>
                    <a:pt x="302" y="39"/>
                    <a:pt x="298" y="39"/>
                    <a:pt x="296" y="41"/>
                  </a:cubicBezTo>
                  <a:cubicBezTo>
                    <a:pt x="294" y="43"/>
                    <a:pt x="295" y="46"/>
                    <a:pt x="295" y="47"/>
                  </a:cubicBezTo>
                  <a:cubicBezTo>
                    <a:pt x="295" y="47"/>
                    <a:pt x="295" y="48"/>
                    <a:pt x="295" y="48"/>
                  </a:cubicBezTo>
                  <a:cubicBezTo>
                    <a:pt x="295" y="48"/>
                    <a:pt x="295" y="49"/>
                    <a:pt x="294" y="49"/>
                  </a:cubicBezTo>
                  <a:cubicBezTo>
                    <a:pt x="294" y="50"/>
                    <a:pt x="293" y="51"/>
                    <a:pt x="293" y="52"/>
                  </a:cubicBezTo>
                  <a:cubicBezTo>
                    <a:pt x="292" y="54"/>
                    <a:pt x="292" y="56"/>
                    <a:pt x="293" y="57"/>
                  </a:cubicBezTo>
                  <a:cubicBezTo>
                    <a:pt x="293" y="60"/>
                    <a:pt x="293" y="60"/>
                    <a:pt x="293" y="60"/>
                  </a:cubicBezTo>
                  <a:cubicBezTo>
                    <a:pt x="292" y="61"/>
                    <a:pt x="291" y="61"/>
                    <a:pt x="290" y="61"/>
                  </a:cubicBezTo>
                  <a:cubicBezTo>
                    <a:pt x="288" y="61"/>
                    <a:pt x="285" y="62"/>
                    <a:pt x="283" y="65"/>
                  </a:cubicBezTo>
                  <a:cubicBezTo>
                    <a:pt x="282" y="65"/>
                    <a:pt x="282" y="66"/>
                    <a:pt x="281" y="67"/>
                  </a:cubicBezTo>
                  <a:cubicBezTo>
                    <a:pt x="281" y="68"/>
                    <a:pt x="281" y="69"/>
                    <a:pt x="280" y="69"/>
                  </a:cubicBezTo>
                  <a:cubicBezTo>
                    <a:pt x="280" y="69"/>
                    <a:pt x="280" y="70"/>
                    <a:pt x="279" y="70"/>
                  </a:cubicBezTo>
                  <a:cubicBezTo>
                    <a:pt x="279" y="71"/>
                    <a:pt x="277" y="72"/>
                    <a:pt x="277" y="73"/>
                  </a:cubicBezTo>
                  <a:cubicBezTo>
                    <a:pt x="276" y="76"/>
                    <a:pt x="277" y="78"/>
                    <a:pt x="279" y="80"/>
                  </a:cubicBezTo>
                  <a:cubicBezTo>
                    <a:pt x="279" y="80"/>
                    <a:pt x="279" y="80"/>
                    <a:pt x="279" y="80"/>
                  </a:cubicBezTo>
                  <a:cubicBezTo>
                    <a:pt x="278" y="80"/>
                    <a:pt x="276" y="80"/>
                    <a:pt x="275" y="84"/>
                  </a:cubicBezTo>
                  <a:cubicBezTo>
                    <a:pt x="275" y="86"/>
                    <a:pt x="276" y="89"/>
                    <a:pt x="278" y="92"/>
                  </a:cubicBezTo>
                  <a:cubicBezTo>
                    <a:pt x="279" y="94"/>
                    <a:pt x="281" y="95"/>
                    <a:pt x="283" y="95"/>
                  </a:cubicBezTo>
                  <a:cubicBezTo>
                    <a:pt x="284" y="95"/>
                    <a:pt x="285" y="95"/>
                    <a:pt x="286" y="95"/>
                  </a:cubicBezTo>
                  <a:cubicBezTo>
                    <a:pt x="287" y="95"/>
                    <a:pt x="288" y="94"/>
                    <a:pt x="289" y="94"/>
                  </a:cubicBezTo>
                  <a:cubicBezTo>
                    <a:pt x="289" y="94"/>
                    <a:pt x="289" y="95"/>
                    <a:pt x="290" y="95"/>
                  </a:cubicBezTo>
                  <a:cubicBezTo>
                    <a:pt x="290" y="95"/>
                    <a:pt x="290" y="97"/>
                    <a:pt x="289" y="99"/>
                  </a:cubicBezTo>
                  <a:cubicBezTo>
                    <a:pt x="289" y="100"/>
                    <a:pt x="288" y="101"/>
                    <a:pt x="287" y="102"/>
                  </a:cubicBezTo>
                  <a:cubicBezTo>
                    <a:pt x="287" y="102"/>
                    <a:pt x="287" y="102"/>
                    <a:pt x="286" y="102"/>
                  </a:cubicBezTo>
                  <a:cubicBezTo>
                    <a:pt x="286" y="102"/>
                    <a:pt x="284" y="101"/>
                    <a:pt x="283" y="101"/>
                  </a:cubicBezTo>
                  <a:cubicBezTo>
                    <a:pt x="282" y="100"/>
                    <a:pt x="280" y="99"/>
                    <a:pt x="278" y="99"/>
                  </a:cubicBezTo>
                  <a:cubicBezTo>
                    <a:pt x="277" y="99"/>
                    <a:pt x="277" y="99"/>
                    <a:pt x="277" y="99"/>
                  </a:cubicBezTo>
                  <a:cubicBezTo>
                    <a:pt x="276" y="99"/>
                    <a:pt x="275" y="100"/>
                    <a:pt x="274" y="100"/>
                  </a:cubicBezTo>
                  <a:cubicBezTo>
                    <a:pt x="273" y="100"/>
                    <a:pt x="271" y="100"/>
                    <a:pt x="270" y="100"/>
                  </a:cubicBezTo>
                  <a:cubicBezTo>
                    <a:pt x="268" y="100"/>
                    <a:pt x="264" y="102"/>
                    <a:pt x="264" y="104"/>
                  </a:cubicBezTo>
                  <a:cubicBezTo>
                    <a:pt x="263" y="105"/>
                    <a:pt x="263" y="108"/>
                    <a:pt x="266" y="110"/>
                  </a:cubicBezTo>
                  <a:cubicBezTo>
                    <a:pt x="267" y="110"/>
                    <a:pt x="268" y="111"/>
                    <a:pt x="269" y="111"/>
                  </a:cubicBezTo>
                  <a:cubicBezTo>
                    <a:pt x="269" y="111"/>
                    <a:pt x="269" y="111"/>
                    <a:pt x="269" y="111"/>
                  </a:cubicBezTo>
                  <a:cubicBezTo>
                    <a:pt x="269" y="111"/>
                    <a:pt x="270" y="112"/>
                    <a:pt x="270" y="112"/>
                  </a:cubicBezTo>
                  <a:cubicBezTo>
                    <a:pt x="270" y="113"/>
                    <a:pt x="271" y="113"/>
                    <a:pt x="272" y="114"/>
                  </a:cubicBezTo>
                  <a:cubicBezTo>
                    <a:pt x="271" y="114"/>
                    <a:pt x="270" y="114"/>
                    <a:pt x="269" y="114"/>
                  </a:cubicBezTo>
                  <a:cubicBezTo>
                    <a:pt x="268" y="113"/>
                    <a:pt x="266" y="113"/>
                    <a:pt x="265" y="113"/>
                  </a:cubicBezTo>
                  <a:cubicBezTo>
                    <a:pt x="264" y="113"/>
                    <a:pt x="263" y="113"/>
                    <a:pt x="262" y="113"/>
                  </a:cubicBezTo>
                  <a:cubicBezTo>
                    <a:pt x="254" y="113"/>
                    <a:pt x="247" y="116"/>
                    <a:pt x="243" y="120"/>
                  </a:cubicBezTo>
                  <a:cubicBezTo>
                    <a:pt x="241" y="122"/>
                    <a:pt x="241" y="122"/>
                    <a:pt x="241" y="122"/>
                  </a:cubicBezTo>
                  <a:cubicBezTo>
                    <a:pt x="241" y="123"/>
                    <a:pt x="240" y="124"/>
                    <a:pt x="239" y="125"/>
                  </a:cubicBezTo>
                  <a:cubicBezTo>
                    <a:pt x="239" y="125"/>
                    <a:pt x="238" y="125"/>
                    <a:pt x="238" y="125"/>
                  </a:cubicBezTo>
                  <a:cubicBezTo>
                    <a:pt x="237" y="126"/>
                    <a:pt x="236" y="127"/>
                    <a:pt x="235" y="129"/>
                  </a:cubicBezTo>
                  <a:cubicBezTo>
                    <a:pt x="233" y="133"/>
                    <a:pt x="237" y="137"/>
                    <a:pt x="240" y="139"/>
                  </a:cubicBezTo>
                  <a:cubicBezTo>
                    <a:pt x="241" y="139"/>
                    <a:pt x="241" y="139"/>
                    <a:pt x="241" y="139"/>
                  </a:cubicBezTo>
                  <a:cubicBezTo>
                    <a:pt x="242" y="140"/>
                    <a:pt x="243" y="141"/>
                    <a:pt x="244" y="142"/>
                  </a:cubicBezTo>
                  <a:cubicBezTo>
                    <a:pt x="245" y="144"/>
                    <a:pt x="246" y="145"/>
                    <a:pt x="247" y="146"/>
                  </a:cubicBezTo>
                  <a:cubicBezTo>
                    <a:pt x="250" y="148"/>
                    <a:pt x="254" y="149"/>
                    <a:pt x="257" y="149"/>
                  </a:cubicBezTo>
                  <a:cubicBezTo>
                    <a:pt x="257" y="149"/>
                    <a:pt x="260" y="149"/>
                    <a:pt x="260" y="149"/>
                  </a:cubicBezTo>
                  <a:cubicBezTo>
                    <a:pt x="262" y="149"/>
                    <a:pt x="263" y="149"/>
                    <a:pt x="264" y="149"/>
                  </a:cubicBezTo>
                  <a:cubicBezTo>
                    <a:pt x="265" y="149"/>
                    <a:pt x="267" y="149"/>
                    <a:pt x="268" y="149"/>
                  </a:cubicBezTo>
                  <a:cubicBezTo>
                    <a:pt x="269" y="149"/>
                    <a:pt x="271" y="149"/>
                    <a:pt x="272" y="149"/>
                  </a:cubicBezTo>
                  <a:cubicBezTo>
                    <a:pt x="273" y="148"/>
                    <a:pt x="274" y="148"/>
                    <a:pt x="275" y="148"/>
                  </a:cubicBezTo>
                  <a:cubicBezTo>
                    <a:pt x="276" y="148"/>
                    <a:pt x="277" y="147"/>
                    <a:pt x="278" y="147"/>
                  </a:cubicBezTo>
                  <a:cubicBezTo>
                    <a:pt x="278" y="147"/>
                    <a:pt x="278" y="147"/>
                    <a:pt x="279" y="148"/>
                  </a:cubicBezTo>
                  <a:cubicBezTo>
                    <a:pt x="279" y="148"/>
                    <a:pt x="278" y="148"/>
                    <a:pt x="278" y="148"/>
                  </a:cubicBezTo>
                  <a:cubicBezTo>
                    <a:pt x="277" y="149"/>
                    <a:pt x="277" y="150"/>
                    <a:pt x="276" y="151"/>
                  </a:cubicBezTo>
                  <a:cubicBezTo>
                    <a:pt x="274" y="152"/>
                    <a:pt x="271" y="154"/>
                    <a:pt x="272" y="157"/>
                  </a:cubicBezTo>
                  <a:cubicBezTo>
                    <a:pt x="272" y="157"/>
                    <a:pt x="272" y="159"/>
                    <a:pt x="275" y="159"/>
                  </a:cubicBezTo>
                  <a:cubicBezTo>
                    <a:pt x="275" y="159"/>
                    <a:pt x="275" y="159"/>
                    <a:pt x="275" y="159"/>
                  </a:cubicBezTo>
                  <a:cubicBezTo>
                    <a:pt x="276" y="159"/>
                    <a:pt x="276" y="159"/>
                    <a:pt x="276" y="159"/>
                  </a:cubicBezTo>
                  <a:cubicBezTo>
                    <a:pt x="278" y="159"/>
                    <a:pt x="281" y="157"/>
                    <a:pt x="284" y="155"/>
                  </a:cubicBezTo>
                  <a:cubicBezTo>
                    <a:pt x="286" y="153"/>
                    <a:pt x="286" y="153"/>
                    <a:pt x="286" y="153"/>
                  </a:cubicBezTo>
                  <a:cubicBezTo>
                    <a:pt x="287" y="152"/>
                    <a:pt x="288" y="151"/>
                    <a:pt x="290" y="150"/>
                  </a:cubicBezTo>
                  <a:cubicBezTo>
                    <a:pt x="291" y="149"/>
                    <a:pt x="292" y="148"/>
                    <a:pt x="293" y="148"/>
                  </a:cubicBezTo>
                  <a:cubicBezTo>
                    <a:pt x="294" y="148"/>
                    <a:pt x="294" y="149"/>
                    <a:pt x="294" y="149"/>
                  </a:cubicBezTo>
                  <a:cubicBezTo>
                    <a:pt x="295" y="150"/>
                    <a:pt x="296" y="151"/>
                    <a:pt x="299" y="151"/>
                  </a:cubicBezTo>
                  <a:cubicBezTo>
                    <a:pt x="299" y="151"/>
                    <a:pt x="300" y="151"/>
                    <a:pt x="300" y="151"/>
                  </a:cubicBezTo>
                  <a:cubicBezTo>
                    <a:pt x="301" y="151"/>
                    <a:pt x="302" y="151"/>
                    <a:pt x="303" y="150"/>
                  </a:cubicBezTo>
                  <a:cubicBezTo>
                    <a:pt x="303" y="150"/>
                    <a:pt x="304" y="150"/>
                    <a:pt x="304" y="150"/>
                  </a:cubicBezTo>
                  <a:cubicBezTo>
                    <a:pt x="305" y="149"/>
                    <a:pt x="306" y="149"/>
                    <a:pt x="306" y="149"/>
                  </a:cubicBezTo>
                  <a:cubicBezTo>
                    <a:pt x="307" y="149"/>
                    <a:pt x="307" y="149"/>
                    <a:pt x="307" y="149"/>
                  </a:cubicBezTo>
                  <a:cubicBezTo>
                    <a:pt x="308" y="149"/>
                    <a:pt x="308" y="149"/>
                    <a:pt x="308" y="149"/>
                  </a:cubicBezTo>
                  <a:cubicBezTo>
                    <a:pt x="308" y="150"/>
                    <a:pt x="308" y="150"/>
                    <a:pt x="307" y="150"/>
                  </a:cubicBezTo>
                  <a:cubicBezTo>
                    <a:pt x="305" y="152"/>
                    <a:pt x="303" y="153"/>
                    <a:pt x="302" y="155"/>
                  </a:cubicBezTo>
                  <a:cubicBezTo>
                    <a:pt x="301" y="156"/>
                    <a:pt x="301" y="156"/>
                    <a:pt x="301" y="156"/>
                  </a:cubicBezTo>
                  <a:cubicBezTo>
                    <a:pt x="300" y="157"/>
                    <a:pt x="298" y="158"/>
                    <a:pt x="297" y="160"/>
                  </a:cubicBezTo>
                  <a:cubicBezTo>
                    <a:pt x="297" y="160"/>
                    <a:pt x="297" y="161"/>
                    <a:pt x="296" y="161"/>
                  </a:cubicBezTo>
                  <a:cubicBezTo>
                    <a:pt x="295" y="162"/>
                    <a:pt x="294" y="162"/>
                    <a:pt x="293" y="164"/>
                  </a:cubicBezTo>
                  <a:cubicBezTo>
                    <a:pt x="292" y="166"/>
                    <a:pt x="293" y="168"/>
                    <a:pt x="294" y="170"/>
                  </a:cubicBezTo>
                  <a:cubicBezTo>
                    <a:pt x="292" y="170"/>
                    <a:pt x="291" y="171"/>
                    <a:pt x="289" y="172"/>
                  </a:cubicBezTo>
                  <a:cubicBezTo>
                    <a:pt x="289" y="172"/>
                    <a:pt x="289" y="172"/>
                    <a:pt x="289" y="172"/>
                  </a:cubicBezTo>
                  <a:cubicBezTo>
                    <a:pt x="288" y="173"/>
                    <a:pt x="286" y="173"/>
                    <a:pt x="285" y="173"/>
                  </a:cubicBezTo>
                  <a:cubicBezTo>
                    <a:pt x="284" y="173"/>
                    <a:pt x="284" y="173"/>
                    <a:pt x="284" y="173"/>
                  </a:cubicBezTo>
                  <a:cubicBezTo>
                    <a:pt x="282" y="173"/>
                    <a:pt x="281" y="173"/>
                    <a:pt x="280" y="174"/>
                  </a:cubicBezTo>
                  <a:cubicBezTo>
                    <a:pt x="279" y="174"/>
                    <a:pt x="278" y="174"/>
                    <a:pt x="277" y="174"/>
                  </a:cubicBezTo>
                  <a:cubicBezTo>
                    <a:pt x="277" y="174"/>
                    <a:pt x="277" y="174"/>
                    <a:pt x="277" y="174"/>
                  </a:cubicBezTo>
                  <a:cubicBezTo>
                    <a:pt x="276" y="174"/>
                    <a:pt x="275" y="174"/>
                    <a:pt x="275" y="173"/>
                  </a:cubicBezTo>
                  <a:cubicBezTo>
                    <a:pt x="273" y="173"/>
                    <a:pt x="272" y="172"/>
                    <a:pt x="270" y="172"/>
                  </a:cubicBezTo>
                  <a:cubicBezTo>
                    <a:pt x="267" y="172"/>
                    <a:pt x="267" y="172"/>
                    <a:pt x="267" y="172"/>
                  </a:cubicBezTo>
                  <a:cubicBezTo>
                    <a:pt x="268" y="175"/>
                    <a:pt x="268" y="175"/>
                    <a:pt x="268" y="175"/>
                  </a:cubicBezTo>
                  <a:cubicBezTo>
                    <a:pt x="268" y="176"/>
                    <a:pt x="268" y="177"/>
                    <a:pt x="268" y="178"/>
                  </a:cubicBezTo>
                  <a:cubicBezTo>
                    <a:pt x="268" y="179"/>
                    <a:pt x="268" y="179"/>
                    <a:pt x="268" y="180"/>
                  </a:cubicBezTo>
                  <a:cubicBezTo>
                    <a:pt x="268" y="180"/>
                    <a:pt x="268" y="181"/>
                    <a:pt x="267" y="182"/>
                  </a:cubicBezTo>
                  <a:cubicBezTo>
                    <a:pt x="267" y="182"/>
                    <a:pt x="266" y="182"/>
                    <a:pt x="266" y="182"/>
                  </a:cubicBezTo>
                  <a:cubicBezTo>
                    <a:pt x="265" y="183"/>
                    <a:pt x="265" y="183"/>
                    <a:pt x="264" y="184"/>
                  </a:cubicBezTo>
                  <a:cubicBezTo>
                    <a:pt x="263" y="184"/>
                    <a:pt x="262" y="185"/>
                    <a:pt x="261" y="185"/>
                  </a:cubicBezTo>
                  <a:cubicBezTo>
                    <a:pt x="261" y="185"/>
                    <a:pt x="260" y="185"/>
                    <a:pt x="260" y="185"/>
                  </a:cubicBezTo>
                  <a:cubicBezTo>
                    <a:pt x="260" y="188"/>
                    <a:pt x="260" y="188"/>
                    <a:pt x="260" y="188"/>
                  </a:cubicBezTo>
                  <a:cubicBezTo>
                    <a:pt x="260" y="188"/>
                    <a:pt x="260" y="188"/>
                    <a:pt x="260" y="188"/>
                  </a:cubicBezTo>
                  <a:cubicBezTo>
                    <a:pt x="260" y="185"/>
                    <a:pt x="260" y="185"/>
                    <a:pt x="260" y="185"/>
                  </a:cubicBezTo>
                  <a:cubicBezTo>
                    <a:pt x="259" y="185"/>
                    <a:pt x="258" y="185"/>
                    <a:pt x="257" y="186"/>
                  </a:cubicBezTo>
                  <a:cubicBezTo>
                    <a:pt x="255" y="186"/>
                    <a:pt x="254" y="188"/>
                    <a:pt x="253" y="189"/>
                  </a:cubicBezTo>
                  <a:cubicBezTo>
                    <a:pt x="252" y="190"/>
                    <a:pt x="252" y="191"/>
                    <a:pt x="251" y="191"/>
                  </a:cubicBezTo>
                  <a:cubicBezTo>
                    <a:pt x="251" y="191"/>
                    <a:pt x="250" y="191"/>
                    <a:pt x="249" y="192"/>
                  </a:cubicBezTo>
                  <a:cubicBezTo>
                    <a:pt x="247" y="192"/>
                    <a:pt x="243" y="193"/>
                    <a:pt x="243" y="197"/>
                  </a:cubicBezTo>
                  <a:cubicBezTo>
                    <a:pt x="243" y="200"/>
                    <a:pt x="244" y="204"/>
                    <a:pt x="252" y="204"/>
                  </a:cubicBezTo>
                  <a:cubicBezTo>
                    <a:pt x="253" y="204"/>
                    <a:pt x="254" y="204"/>
                    <a:pt x="255" y="204"/>
                  </a:cubicBezTo>
                  <a:cubicBezTo>
                    <a:pt x="256" y="204"/>
                    <a:pt x="257" y="204"/>
                    <a:pt x="257" y="204"/>
                  </a:cubicBezTo>
                  <a:cubicBezTo>
                    <a:pt x="256" y="206"/>
                    <a:pt x="257" y="207"/>
                    <a:pt x="257" y="208"/>
                  </a:cubicBezTo>
                  <a:cubicBezTo>
                    <a:pt x="255" y="208"/>
                    <a:pt x="253" y="209"/>
                    <a:pt x="252" y="210"/>
                  </a:cubicBezTo>
                  <a:cubicBezTo>
                    <a:pt x="251" y="211"/>
                    <a:pt x="250" y="212"/>
                    <a:pt x="250" y="213"/>
                  </a:cubicBezTo>
                  <a:cubicBezTo>
                    <a:pt x="247" y="211"/>
                    <a:pt x="243" y="211"/>
                    <a:pt x="242" y="211"/>
                  </a:cubicBezTo>
                  <a:cubicBezTo>
                    <a:pt x="240" y="211"/>
                    <a:pt x="239" y="211"/>
                    <a:pt x="237" y="211"/>
                  </a:cubicBezTo>
                  <a:cubicBezTo>
                    <a:pt x="237" y="211"/>
                    <a:pt x="237" y="211"/>
                    <a:pt x="237" y="211"/>
                  </a:cubicBezTo>
                  <a:cubicBezTo>
                    <a:pt x="236" y="212"/>
                    <a:pt x="235" y="212"/>
                    <a:pt x="234" y="212"/>
                  </a:cubicBezTo>
                  <a:cubicBezTo>
                    <a:pt x="233" y="212"/>
                    <a:pt x="232" y="212"/>
                    <a:pt x="231" y="212"/>
                  </a:cubicBezTo>
                  <a:cubicBezTo>
                    <a:pt x="230" y="212"/>
                    <a:pt x="229" y="212"/>
                    <a:pt x="229" y="212"/>
                  </a:cubicBezTo>
                  <a:cubicBezTo>
                    <a:pt x="228" y="212"/>
                    <a:pt x="227" y="211"/>
                    <a:pt x="225" y="210"/>
                  </a:cubicBezTo>
                  <a:cubicBezTo>
                    <a:pt x="224" y="210"/>
                    <a:pt x="223" y="209"/>
                    <a:pt x="222" y="208"/>
                  </a:cubicBezTo>
                  <a:cubicBezTo>
                    <a:pt x="220" y="208"/>
                    <a:pt x="218" y="208"/>
                    <a:pt x="217" y="208"/>
                  </a:cubicBezTo>
                  <a:cubicBezTo>
                    <a:pt x="215" y="208"/>
                    <a:pt x="214" y="207"/>
                    <a:pt x="213" y="207"/>
                  </a:cubicBezTo>
                  <a:cubicBezTo>
                    <a:pt x="213" y="207"/>
                    <a:pt x="212" y="207"/>
                    <a:pt x="211" y="206"/>
                  </a:cubicBezTo>
                  <a:cubicBezTo>
                    <a:pt x="209" y="205"/>
                    <a:pt x="207" y="204"/>
                    <a:pt x="205" y="204"/>
                  </a:cubicBezTo>
                  <a:cubicBezTo>
                    <a:pt x="205" y="204"/>
                    <a:pt x="204" y="204"/>
                    <a:pt x="204" y="204"/>
                  </a:cubicBezTo>
                  <a:cubicBezTo>
                    <a:pt x="198" y="206"/>
                    <a:pt x="196" y="211"/>
                    <a:pt x="195" y="215"/>
                  </a:cubicBezTo>
                  <a:cubicBezTo>
                    <a:pt x="194" y="217"/>
                    <a:pt x="194" y="218"/>
                    <a:pt x="193" y="219"/>
                  </a:cubicBezTo>
                  <a:cubicBezTo>
                    <a:pt x="191" y="221"/>
                    <a:pt x="189" y="223"/>
                    <a:pt x="188" y="223"/>
                  </a:cubicBezTo>
                  <a:cubicBezTo>
                    <a:pt x="187" y="223"/>
                    <a:pt x="187" y="223"/>
                    <a:pt x="187" y="223"/>
                  </a:cubicBezTo>
                  <a:cubicBezTo>
                    <a:pt x="187" y="222"/>
                    <a:pt x="186" y="221"/>
                    <a:pt x="186" y="219"/>
                  </a:cubicBezTo>
                  <a:cubicBezTo>
                    <a:pt x="186" y="218"/>
                    <a:pt x="186" y="217"/>
                    <a:pt x="186" y="216"/>
                  </a:cubicBezTo>
                  <a:cubicBezTo>
                    <a:pt x="186" y="213"/>
                    <a:pt x="184" y="209"/>
                    <a:pt x="182" y="206"/>
                  </a:cubicBezTo>
                  <a:cubicBezTo>
                    <a:pt x="177" y="202"/>
                    <a:pt x="170" y="201"/>
                    <a:pt x="165" y="200"/>
                  </a:cubicBezTo>
                  <a:cubicBezTo>
                    <a:pt x="164" y="200"/>
                    <a:pt x="164" y="200"/>
                    <a:pt x="164" y="200"/>
                  </a:cubicBezTo>
                  <a:cubicBezTo>
                    <a:pt x="161" y="200"/>
                    <a:pt x="158" y="199"/>
                    <a:pt x="155" y="198"/>
                  </a:cubicBezTo>
                  <a:cubicBezTo>
                    <a:pt x="154" y="198"/>
                    <a:pt x="152" y="197"/>
                    <a:pt x="151" y="197"/>
                  </a:cubicBezTo>
                  <a:cubicBezTo>
                    <a:pt x="148" y="196"/>
                    <a:pt x="144" y="196"/>
                    <a:pt x="141" y="196"/>
                  </a:cubicBezTo>
                  <a:cubicBezTo>
                    <a:pt x="139" y="196"/>
                    <a:pt x="136" y="196"/>
                    <a:pt x="134" y="195"/>
                  </a:cubicBezTo>
                  <a:cubicBezTo>
                    <a:pt x="133" y="195"/>
                    <a:pt x="131" y="194"/>
                    <a:pt x="129" y="193"/>
                  </a:cubicBezTo>
                  <a:cubicBezTo>
                    <a:pt x="127" y="192"/>
                    <a:pt x="124" y="191"/>
                    <a:pt x="120" y="191"/>
                  </a:cubicBezTo>
                  <a:cubicBezTo>
                    <a:pt x="120" y="191"/>
                    <a:pt x="119" y="191"/>
                    <a:pt x="119" y="191"/>
                  </a:cubicBezTo>
                  <a:cubicBezTo>
                    <a:pt x="117" y="191"/>
                    <a:pt x="114" y="191"/>
                    <a:pt x="112" y="194"/>
                  </a:cubicBezTo>
                  <a:cubicBezTo>
                    <a:pt x="111" y="197"/>
                    <a:pt x="113" y="200"/>
                    <a:pt x="115" y="202"/>
                  </a:cubicBezTo>
                  <a:cubicBezTo>
                    <a:pt x="115" y="202"/>
                    <a:pt x="116" y="203"/>
                    <a:pt x="116" y="203"/>
                  </a:cubicBezTo>
                  <a:cubicBezTo>
                    <a:pt x="115" y="203"/>
                    <a:pt x="115" y="203"/>
                    <a:pt x="114" y="203"/>
                  </a:cubicBezTo>
                  <a:cubicBezTo>
                    <a:pt x="113" y="203"/>
                    <a:pt x="112" y="204"/>
                    <a:pt x="112" y="204"/>
                  </a:cubicBezTo>
                  <a:cubicBezTo>
                    <a:pt x="110" y="204"/>
                    <a:pt x="108" y="204"/>
                    <a:pt x="107" y="205"/>
                  </a:cubicBezTo>
                  <a:cubicBezTo>
                    <a:pt x="107" y="203"/>
                    <a:pt x="106" y="202"/>
                    <a:pt x="104" y="201"/>
                  </a:cubicBezTo>
                  <a:cubicBezTo>
                    <a:pt x="102" y="199"/>
                    <a:pt x="99" y="198"/>
                    <a:pt x="95" y="198"/>
                  </a:cubicBezTo>
                  <a:cubicBezTo>
                    <a:pt x="92" y="198"/>
                    <a:pt x="89" y="198"/>
                    <a:pt x="87" y="199"/>
                  </a:cubicBezTo>
                  <a:cubicBezTo>
                    <a:pt x="81" y="202"/>
                    <a:pt x="79" y="206"/>
                    <a:pt x="79" y="211"/>
                  </a:cubicBezTo>
                  <a:cubicBezTo>
                    <a:pt x="79" y="212"/>
                    <a:pt x="80" y="213"/>
                    <a:pt x="80" y="214"/>
                  </a:cubicBezTo>
                  <a:cubicBezTo>
                    <a:pt x="81" y="216"/>
                    <a:pt x="81" y="217"/>
                    <a:pt x="81" y="217"/>
                  </a:cubicBezTo>
                  <a:cubicBezTo>
                    <a:pt x="80" y="219"/>
                    <a:pt x="79" y="221"/>
                    <a:pt x="78" y="222"/>
                  </a:cubicBezTo>
                  <a:cubicBezTo>
                    <a:pt x="77" y="224"/>
                    <a:pt x="76" y="226"/>
                    <a:pt x="75" y="229"/>
                  </a:cubicBezTo>
                  <a:cubicBezTo>
                    <a:pt x="75" y="230"/>
                    <a:pt x="74" y="235"/>
                    <a:pt x="76" y="238"/>
                  </a:cubicBezTo>
                  <a:cubicBezTo>
                    <a:pt x="77" y="240"/>
                    <a:pt x="78" y="240"/>
                    <a:pt x="80" y="240"/>
                  </a:cubicBezTo>
                  <a:cubicBezTo>
                    <a:pt x="80" y="240"/>
                    <a:pt x="80" y="240"/>
                    <a:pt x="80" y="240"/>
                  </a:cubicBezTo>
                  <a:cubicBezTo>
                    <a:pt x="81" y="240"/>
                    <a:pt x="82" y="240"/>
                    <a:pt x="83" y="239"/>
                  </a:cubicBezTo>
                  <a:cubicBezTo>
                    <a:pt x="85" y="238"/>
                    <a:pt x="85" y="235"/>
                    <a:pt x="86" y="232"/>
                  </a:cubicBezTo>
                  <a:cubicBezTo>
                    <a:pt x="86" y="231"/>
                    <a:pt x="86" y="230"/>
                    <a:pt x="86" y="230"/>
                  </a:cubicBezTo>
                  <a:cubicBezTo>
                    <a:pt x="87" y="229"/>
                    <a:pt x="87" y="228"/>
                    <a:pt x="87" y="227"/>
                  </a:cubicBezTo>
                  <a:cubicBezTo>
                    <a:pt x="88" y="225"/>
                    <a:pt x="89" y="224"/>
                    <a:pt x="90" y="222"/>
                  </a:cubicBezTo>
                  <a:cubicBezTo>
                    <a:pt x="90" y="221"/>
                    <a:pt x="91" y="221"/>
                    <a:pt x="91" y="220"/>
                  </a:cubicBezTo>
                  <a:cubicBezTo>
                    <a:pt x="92" y="220"/>
                    <a:pt x="92" y="220"/>
                    <a:pt x="92" y="219"/>
                  </a:cubicBezTo>
                  <a:cubicBezTo>
                    <a:pt x="93" y="219"/>
                    <a:pt x="93" y="218"/>
                    <a:pt x="93" y="218"/>
                  </a:cubicBezTo>
                  <a:cubicBezTo>
                    <a:pt x="94" y="217"/>
                    <a:pt x="94" y="216"/>
                    <a:pt x="95" y="216"/>
                  </a:cubicBezTo>
                  <a:cubicBezTo>
                    <a:pt x="95" y="214"/>
                    <a:pt x="95" y="214"/>
                    <a:pt x="96" y="214"/>
                  </a:cubicBezTo>
                  <a:cubicBezTo>
                    <a:pt x="97" y="214"/>
                    <a:pt x="97" y="214"/>
                    <a:pt x="97" y="214"/>
                  </a:cubicBezTo>
                  <a:cubicBezTo>
                    <a:pt x="98" y="214"/>
                    <a:pt x="98" y="214"/>
                    <a:pt x="99" y="215"/>
                  </a:cubicBezTo>
                  <a:cubicBezTo>
                    <a:pt x="100" y="215"/>
                    <a:pt x="100" y="215"/>
                    <a:pt x="101" y="215"/>
                  </a:cubicBezTo>
                  <a:cubicBezTo>
                    <a:pt x="101" y="216"/>
                    <a:pt x="100" y="216"/>
                    <a:pt x="99" y="217"/>
                  </a:cubicBezTo>
                  <a:cubicBezTo>
                    <a:pt x="97" y="219"/>
                    <a:pt x="95" y="222"/>
                    <a:pt x="96" y="228"/>
                  </a:cubicBezTo>
                  <a:cubicBezTo>
                    <a:pt x="97" y="234"/>
                    <a:pt x="97" y="235"/>
                    <a:pt x="92" y="236"/>
                  </a:cubicBezTo>
                  <a:cubicBezTo>
                    <a:pt x="89" y="237"/>
                    <a:pt x="89" y="237"/>
                    <a:pt x="89" y="237"/>
                  </a:cubicBezTo>
                  <a:cubicBezTo>
                    <a:pt x="90" y="240"/>
                    <a:pt x="90" y="240"/>
                    <a:pt x="90" y="240"/>
                  </a:cubicBezTo>
                  <a:cubicBezTo>
                    <a:pt x="92" y="243"/>
                    <a:pt x="95" y="246"/>
                    <a:pt x="99" y="246"/>
                  </a:cubicBezTo>
                  <a:cubicBezTo>
                    <a:pt x="99" y="246"/>
                    <a:pt x="100" y="246"/>
                    <a:pt x="101" y="246"/>
                  </a:cubicBezTo>
                  <a:cubicBezTo>
                    <a:pt x="99" y="251"/>
                    <a:pt x="101" y="254"/>
                    <a:pt x="104" y="258"/>
                  </a:cubicBezTo>
                  <a:cubicBezTo>
                    <a:pt x="108" y="262"/>
                    <a:pt x="109" y="264"/>
                    <a:pt x="110" y="266"/>
                  </a:cubicBezTo>
                  <a:cubicBezTo>
                    <a:pt x="110" y="266"/>
                    <a:pt x="110" y="266"/>
                    <a:pt x="110" y="266"/>
                  </a:cubicBezTo>
                  <a:cubicBezTo>
                    <a:pt x="109" y="265"/>
                    <a:pt x="108" y="265"/>
                    <a:pt x="107" y="265"/>
                  </a:cubicBezTo>
                  <a:cubicBezTo>
                    <a:pt x="106" y="265"/>
                    <a:pt x="105" y="265"/>
                    <a:pt x="104" y="265"/>
                  </a:cubicBezTo>
                  <a:cubicBezTo>
                    <a:pt x="103" y="264"/>
                    <a:pt x="102" y="264"/>
                    <a:pt x="101" y="264"/>
                  </a:cubicBezTo>
                  <a:cubicBezTo>
                    <a:pt x="99" y="263"/>
                    <a:pt x="99" y="263"/>
                    <a:pt x="99" y="263"/>
                  </a:cubicBezTo>
                  <a:cubicBezTo>
                    <a:pt x="98" y="264"/>
                    <a:pt x="98" y="264"/>
                    <a:pt x="98" y="264"/>
                  </a:cubicBezTo>
                  <a:cubicBezTo>
                    <a:pt x="98" y="264"/>
                    <a:pt x="98" y="264"/>
                    <a:pt x="98" y="264"/>
                  </a:cubicBezTo>
                  <a:cubicBezTo>
                    <a:pt x="97" y="263"/>
                    <a:pt x="97" y="263"/>
                    <a:pt x="97" y="262"/>
                  </a:cubicBezTo>
                  <a:cubicBezTo>
                    <a:pt x="97" y="262"/>
                    <a:pt x="97" y="261"/>
                    <a:pt x="97" y="260"/>
                  </a:cubicBezTo>
                  <a:cubicBezTo>
                    <a:pt x="97" y="259"/>
                    <a:pt x="97" y="258"/>
                    <a:pt x="97" y="256"/>
                  </a:cubicBezTo>
                  <a:cubicBezTo>
                    <a:pt x="96" y="252"/>
                    <a:pt x="93" y="251"/>
                    <a:pt x="91" y="251"/>
                  </a:cubicBezTo>
                  <a:cubicBezTo>
                    <a:pt x="90" y="251"/>
                    <a:pt x="88" y="252"/>
                    <a:pt x="87" y="252"/>
                  </a:cubicBezTo>
                  <a:cubicBezTo>
                    <a:pt x="86" y="253"/>
                    <a:pt x="85" y="253"/>
                    <a:pt x="84" y="253"/>
                  </a:cubicBezTo>
                  <a:cubicBezTo>
                    <a:pt x="84" y="253"/>
                    <a:pt x="84" y="253"/>
                    <a:pt x="83" y="253"/>
                  </a:cubicBezTo>
                  <a:cubicBezTo>
                    <a:pt x="82" y="253"/>
                    <a:pt x="80" y="253"/>
                    <a:pt x="79" y="253"/>
                  </a:cubicBezTo>
                  <a:cubicBezTo>
                    <a:pt x="77" y="252"/>
                    <a:pt x="75" y="252"/>
                    <a:pt x="73" y="252"/>
                  </a:cubicBezTo>
                  <a:cubicBezTo>
                    <a:pt x="73" y="252"/>
                    <a:pt x="63" y="252"/>
                    <a:pt x="61" y="257"/>
                  </a:cubicBezTo>
                  <a:cubicBezTo>
                    <a:pt x="60" y="259"/>
                    <a:pt x="60" y="261"/>
                    <a:pt x="61" y="261"/>
                  </a:cubicBezTo>
                  <a:cubicBezTo>
                    <a:pt x="62" y="264"/>
                    <a:pt x="65" y="264"/>
                    <a:pt x="68" y="264"/>
                  </a:cubicBezTo>
                  <a:cubicBezTo>
                    <a:pt x="68" y="264"/>
                    <a:pt x="69" y="264"/>
                    <a:pt x="69" y="264"/>
                  </a:cubicBezTo>
                  <a:cubicBezTo>
                    <a:pt x="70" y="264"/>
                    <a:pt x="71" y="264"/>
                    <a:pt x="73" y="264"/>
                  </a:cubicBezTo>
                  <a:cubicBezTo>
                    <a:pt x="74" y="263"/>
                    <a:pt x="75" y="263"/>
                    <a:pt x="76" y="263"/>
                  </a:cubicBezTo>
                  <a:cubicBezTo>
                    <a:pt x="77" y="263"/>
                    <a:pt x="78" y="263"/>
                    <a:pt x="78" y="263"/>
                  </a:cubicBezTo>
                  <a:cubicBezTo>
                    <a:pt x="79" y="264"/>
                    <a:pt x="80" y="264"/>
                    <a:pt x="80" y="264"/>
                  </a:cubicBezTo>
                  <a:cubicBezTo>
                    <a:pt x="80" y="264"/>
                    <a:pt x="80" y="264"/>
                    <a:pt x="80" y="264"/>
                  </a:cubicBezTo>
                  <a:cubicBezTo>
                    <a:pt x="80" y="265"/>
                    <a:pt x="80" y="265"/>
                    <a:pt x="79" y="266"/>
                  </a:cubicBezTo>
                  <a:cubicBezTo>
                    <a:pt x="78" y="267"/>
                    <a:pt x="78" y="270"/>
                    <a:pt x="79" y="272"/>
                  </a:cubicBezTo>
                  <a:cubicBezTo>
                    <a:pt x="80" y="274"/>
                    <a:pt x="82" y="274"/>
                    <a:pt x="83" y="275"/>
                  </a:cubicBezTo>
                  <a:cubicBezTo>
                    <a:pt x="83" y="275"/>
                    <a:pt x="84" y="275"/>
                    <a:pt x="84" y="276"/>
                  </a:cubicBezTo>
                  <a:cubicBezTo>
                    <a:pt x="85" y="276"/>
                    <a:pt x="86" y="277"/>
                    <a:pt x="87" y="278"/>
                  </a:cubicBezTo>
                  <a:cubicBezTo>
                    <a:pt x="88" y="279"/>
                    <a:pt x="90" y="281"/>
                    <a:pt x="92" y="282"/>
                  </a:cubicBezTo>
                  <a:cubicBezTo>
                    <a:pt x="94" y="283"/>
                    <a:pt x="94" y="283"/>
                    <a:pt x="94" y="283"/>
                  </a:cubicBezTo>
                  <a:cubicBezTo>
                    <a:pt x="96" y="284"/>
                    <a:pt x="98" y="285"/>
                    <a:pt x="101" y="285"/>
                  </a:cubicBezTo>
                  <a:cubicBezTo>
                    <a:pt x="101" y="285"/>
                    <a:pt x="101" y="285"/>
                    <a:pt x="102" y="285"/>
                  </a:cubicBezTo>
                  <a:cubicBezTo>
                    <a:pt x="105" y="285"/>
                    <a:pt x="108" y="284"/>
                    <a:pt x="111" y="283"/>
                  </a:cubicBezTo>
                  <a:cubicBezTo>
                    <a:pt x="112" y="282"/>
                    <a:pt x="114" y="281"/>
                    <a:pt x="116" y="281"/>
                  </a:cubicBezTo>
                  <a:cubicBezTo>
                    <a:pt x="117" y="280"/>
                    <a:pt x="118" y="280"/>
                    <a:pt x="120" y="280"/>
                  </a:cubicBezTo>
                  <a:cubicBezTo>
                    <a:pt x="122" y="280"/>
                    <a:pt x="124" y="281"/>
                    <a:pt x="126" y="281"/>
                  </a:cubicBezTo>
                  <a:cubicBezTo>
                    <a:pt x="127" y="281"/>
                    <a:pt x="129" y="281"/>
                    <a:pt x="130" y="281"/>
                  </a:cubicBezTo>
                  <a:cubicBezTo>
                    <a:pt x="133" y="281"/>
                    <a:pt x="134" y="282"/>
                    <a:pt x="134" y="282"/>
                  </a:cubicBezTo>
                  <a:cubicBezTo>
                    <a:pt x="134" y="282"/>
                    <a:pt x="134" y="283"/>
                    <a:pt x="133" y="284"/>
                  </a:cubicBezTo>
                  <a:cubicBezTo>
                    <a:pt x="130" y="288"/>
                    <a:pt x="128" y="291"/>
                    <a:pt x="129" y="294"/>
                  </a:cubicBezTo>
                  <a:cubicBezTo>
                    <a:pt x="129" y="296"/>
                    <a:pt x="129" y="297"/>
                    <a:pt x="131" y="299"/>
                  </a:cubicBezTo>
                  <a:cubicBezTo>
                    <a:pt x="129" y="300"/>
                    <a:pt x="127" y="300"/>
                    <a:pt x="125" y="300"/>
                  </a:cubicBezTo>
                  <a:cubicBezTo>
                    <a:pt x="123" y="300"/>
                    <a:pt x="121" y="300"/>
                    <a:pt x="119" y="299"/>
                  </a:cubicBezTo>
                  <a:cubicBezTo>
                    <a:pt x="117" y="299"/>
                    <a:pt x="114" y="299"/>
                    <a:pt x="111" y="299"/>
                  </a:cubicBezTo>
                  <a:cubicBezTo>
                    <a:pt x="111" y="299"/>
                    <a:pt x="110" y="299"/>
                    <a:pt x="109" y="299"/>
                  </a:cubicBezTo>
                  <a:cubicBezTo>
                    <a:pt x="103" y="299"/>
                    <a:pt x="99" y="301"/>
                    <a:pt x="96" y="305"/>
                  </a:cubicBezTo>
                  <a:cubicBezTo>
                    <a:pt x="92" y="310"/>
                    <a:pt x="91" y="316"/>
                    <a:pt x="92" y="322"/>
                  </a:cubicBezTo>
                  <a:cubicBezTo>
                    <a:pt x="92" y="327"/>
                    <a:pt x="96" y="328"/>
                    <a:pt x="99" y="330"/>
                  </a:cubicBezTo>
                  <a:cubicBezTo>
                    <a:pt x="100" y="330"/>
                    <a:pt x="101" y="331"/>
                    <a:pt x="102" y="331"/>
                  </a:cubicBezTo>
                  <a:cubicBezTo>
                    <a:pt x="101" y="331"/>
                    <a:pt x="99" y="332"/>
                    <a:pt x="94" y="332"/>
                  </a:cubicBezTo>
                  <a:cubicBezTo>
                    <a:pt x="93" y="332"/>
                    <a:pt x="91" y="332"/>
                    <a:pt x="89" y="331"/>
                  </a:cubicBezTo>
                  <a:cubicBezTo>
                    <a:pt x="87" y="330"/>
                    <a:pt x="85" y="329"/>
                    <a:pt x="83" y="329"/>
                  </a:cubicBezTo>
                  <a:cubicBezTo>
                    <a:pt x="82" y="329"/>
                    <a:pt x="81" y="330"/>
                    <a:pt x="80" y="330"/>
                  </a:cubicBezTo>
                  <a:cubicBezTo>
                    <a:pt x="78" y="331"/>
                    <a:pt x="77" y="332"/>
                    <a:pt x="76" y="334"/>
                  </a:cubicBezTo>
                  <a:cubicBezTo>
                    <a:pt x="76" y="336"/>
                    <a:pt x="77" y="338"/>
                    <a:pt x="78" y="339"/>
                  </a:cubicBezTo>
                  <a:cubicBezTo>
                    <a:pt x="76" y="338"/>
                    <a:pt x="75" y="338"/>
                    <a:pt x="74" y="338"/>
                  </a:cubicBezTo>
                  <a:cubicBezTo>
                    <a:pt x="73" y="338"/>
                    <a:pt x="72" y="337"/>
                    <a:pt x="69" y="337"/>
                  </a:cubicBezTo>
                  <a:cubicBezTo>
                    <a:pt x="64" y="337"/>
                    <a:pt x="61" y="338"/>
                    <a:pt x="59" y="340"/>
                  </a:cubicBezTo>
                  <a:cubicBezTo>
                    <a:pt x="59" y="341"/>
                    <a:pt x="58" y="343"/>
                    <a:pt x="58" y="345"/>
                  </a:cubicBezTo>
                  <a:cubicBezTo>
                    <a:pt x="59" y="348"/>
                    <a:pt x="59" y="348"/>
                    <a:pt x="59" y="348"/>
                  </a:cubicBezTo>
                  <a:cubicBezTo>
                    <a:pt x="61" y="348"/>
                    <a:pt x="61" y="348"/>
                    <a:pt x="61" y="348"/>
                  </a:cubicBezTo>
                  <a:cubicBezTo>
                    <a:pt x="63" y="348"/>
                    <a:pt x="64" y="349"/>
                    <a:pt x="66" y="352"/>
                  </a:cubicBezTo>
                  <a:cubicBezTo>
                    <a:pt x="66" y="353"/>
                    <a:pt x="67" y="354"/>
                    <a:pt x="68" y="355"/>
                  </a:cubicBezTo>
                  <a:cubicBezTo>
                    <a:pt x="68" y="356"/>
                    <a:pt x="69" y="356"/>
                    <a:pt x="69" y="356"/>
                  </a:cubicBezTo>
                  <a:cubicBezTo>
                    <a:pt x="70" y="357"/>
                    <a:pt x="72" y="359"/>
                    <a:pt x="72" y="359"/>
                  </a:cubicBezTo>
                  <a:cubicBezTo>
                    <a:pt x="72" y="360"/>
                    <a:pt x="71" y="360"/>
                    <a:pt x="71" y="360"/>
                  </a:cubicBezTo>
                  <a:cubicBezTo>
                    <a:pt x="71" y="361"/>
                    <a:pt x="69" y="361"/>
                    <a:pt x="68" y="361"/>
                  </a:cubicBezTo>
                  <a:cubicBezTo>
                    <a:pt x="67" y="361"/>
                    <a:pt x="67" y="361"/>
                    <a:pt x="67" y="361"/>
                  </a:cubicBezTo>
                  <a:cubicBezTo>
                    <a:pt x="65" y="361"/>
                    <a:pt x="61" y="361"/>
                    <a:pt x="59" y="365"/>
                  </a:cubicBezTo>
                  <a:cubicBezTo>
                    <a:pt x="58" y="367"/>
                    <a:pt x="58" y="369"/>
                    <a:pt x="59" y="370"/>
                  </a:cubicBezTo>
                  <a:cubicBezTo>
                    <a:pt x="60" y="372"/>
                    <a:pt x="62" y="372"/>
                    <a:pt x="64" y="372"/>
                  </a:cubicBezTo>
                  <a:cubicBezTo>
                    <a:pt x="65" y="372"/>
                    <a:pt x="67" y="372"/>
                    <a:pt x="68" y="371"/>
                  </a:cubicBezTo>
                  <a:cubicBezTo>
                    <a:pt x="69" y="371"/>
                    <a:pt x="70" y="371"/>
                    <a:pt x="71" y="371"/>
                  </a:cubicBezTo>
                  <a:cubicBezTo>
                    <a:pt x="71" y="371"/>
                    <a:pt x="71" y="371"/>
                    <a:pt x="71" y="371"/>
                  </a:cubicBezTo>
                  <a:cubicBezTo>
                    <a:pt x="73" y="372"/>
                    <a:pt x="73" y="372"/>
                    <a:pt x="75" y="374"/>
                  </a:cubicBezTo>
                  <a:cubicBezTo>
                    <a:pt x="76" y="376"/>
                    <a:pt x="77" y="377"/>
                    <a:pt x="80" y="379"/>
                  </a:cubicBezTo>
                  <a:cubicBezTo>
                    <a:pt x="82" y="379"/>
                    <a:pt x="85" y="380"/>
                    <a:pt x="87" y="380"/>
                  </a:cubicBezTo>
                  <a:cubicBezTo>
                    <a:pt x="88" y="380"/>
                    <a:pt x="88" y="380"/>
                    <a:pt x="89" y="380"/>
                  </a:cubicBezTo>
                  <a:cubicBezTo>
                    <a:pt x="92" y="379"/>
                    <a:pt x="93" y="377"/>
                    <a:pt x="93" y="376"/>
                  </a:cubicBezTo>
                  <a:cubicBezTo>
                    <a:pt x="94" y="375"/>
                    <a:pt x="94" y="375"/>
                    <a:pt x="94" y="374"/>
                  </a:cubicBezTo>
                  <a:cubicBezTo>
                    <a:pt x="95" y="374"/>
                    <a:pt x="95" y="373"/>
                    <a:pt x="97" y="373"/>
                  </a:cubicBezTo>
                  <a:cubicBezTo>
                    <a:pt x="99" y="373"/>
                    <a:pt x="102" y="375"/>
                    <a:pt x="102" y="377"/>
                  </a:cubicBezTo>
                  <a:cubicBezTo>
                    <a:pt x="102" y="377"/>
                    <a:pt x="101" y="378"/>
                    <a:pt x="99" y="379"/>
                  </a:cubicBezTo>
                  <a:cubicBezTo>
                    <a:pt x="98" y="379"/>
                    <a:pt x="98" y="380"/>
                    <a:pt x="97" y="380"/>
                  </a:cubicBezTo>
                  <a:cubicBezTo>
                    <a:pt x="93" y="381"/>
                    <a:pt x="88" y="382"/>
                    <a:pt x="87" y="386"/>
                  </a:cubicBezTo>
                  <a:cubicBezTo>
                    <a:pt x="87" y="388"/>
                    <a:pt x="88" y="389"/>
                    <a:pt x="91" y="391"/>
                  </a:cubicBezTo>
                  <a:cubicBezTo>
                    <a:pt x="92" y="392"/>
                    <a:pt x="93" y="392"/>
                    <a:pt x="94" y="392"/>
                  </a:cubicBezTo>
                  <a:cubicBezTo>
                    <a:pt x="95" y="392"/>
                    <a:pt x="95" y="392"/>
                    <a:pt x="96" y="392"/>
                  </a:cubicBezTo>
                  <a:cubicBezTo>
                    <a:pt x="96" y="392"/>
                    <a:pt x="96" y="392"/>
                    <a:pt x="97" y="392"/>
                  </a:cubicBezTo>
                  <a:cubicBezTo>
                    <a:pt x="97" y="392"/>
                    <a:pt x="97" y="392"/>
                    <a:pt x="97" y="392"/>
                  </a:cubicBezTo>
                  <a:cubicBezTo>
                    <a:pt x="98" y="392"/>
                    <a:pt x="98" y="392"/>
                    <a:pt x="99" y="393"/>
                  </a:cubicBezTo>
                  <a:cubicBezTo>
                    <a:pt x="99" y="393"/>
                    <a:pt x="99" y="394"/>
                    <a:pt x="100" y="394"/>
                  </a:cubicBezTo>
                  <a:cubicBezTo>
                    <a:pt x="101" y="396"/>
                    <a:pt x="103" y="397"/>
                    <a:pt x="106" y="397"/>
                  </a:cubicBezTo>
                  <a:cubicBezTo>
                    <a:pt x="107" y="397"/>
                    <a:pt x="109" y="397"/>
                    <a:pt x="111" y="395"/>
                  </a:cubicBezTo>
                  <a:cubicBezTo>
                    <a:pt x="114" y="393"/>
                    <a:pt x="115" y="391"/>
                    <a:pt x="116" y="389"/>
                  </a:cubicBezTo>
                  <a:cubicBezTo>
                    <a:pt x="117" y="388"/>
                    <a:pt x="117" y="388"/>
                    <a:pt x="117" y="387"/>
                  </a:cubicBezTo>
                  <a:cubicBezTo>
                    <a:pt x="118" y="386"/>
                    <a:pt x="118" y="386"/>
                    <a:pt x="119" y="385"/>
                  </a:cubicBezTo>
                  <a:cubicBezTo>
                    <a:pt x="118" y="386"/>
                    <a:pt x="118" y="386"/>
                    <a:pt x="118" y="386"/>
                  </a:cubicBezTo>
                  <a:cubicBezTo>
                    <a:pt x="118" y="387"/>
                    <a:pt x="118" y="389"/>
                    <a:pt x="120" y="391"/>
                  </a:cubicBezTo>
                  <a:cubicBezTo>
                    <a:pt x="121" y="391"/>
                    <a:pt x="122" y="392"/>
                    <a:pt x="124" y="392"/>
                  </a:cubicBezTo>
                  <a:cubicBezTo>
                    <a:pt x="124" y="392"/>
                    <a:pt x="125" y="392"/>
                    <a:pt x="125" y="392"/>
                  </a:cubicBezTo>
                  <a:cubicBezTo>
                    <a:pt x="125" y="392"/>
                    <a:pt x="124" y="393"/>
                    <a:pt x="124" y="393"/>
                  </a:cubicBezTo>
                  <a:cubicBezTo>
                    <a:pt x="123" y="394"/>
                    <a:pt x="121" y="395"/>
                    <a:pt x="121" y="396"/>
                  </a:cubicBezTo>
                  <a:cubicBezTo>
                    <a:pt x="121" y="396"/>
                    <a:pt x="120" y="397"/>
                    <a:pt x="120" y="397"/>
                  </a:cubicBezTo>
                  <a:cubicBezTo>
                    <a:pt x="119" y="396"/>
                    <a:pt x="118" y="395"/>
                    <a:pt x="117" y="395"/>
                  </a:cubicBezTo>
                  <a:cubicBezTo>
                    <a:pt x="116" y="395"/>
                    <a:pt x="116" y="395"/>
                    <a:pt x="116" y="395"/>
                  </a:cubicBezTo>
                  <a:cubicBezTo>
                    <a:pt x="116" y="395"/>
                    <a:pt x="116" y="395"/>
                    <a:pt x="116" y="395"/>
                  </a:cubicBezTo>
                  <a:cubicBezTo>
                    <a:pt x="113" y="395"/>
                    <a:pt x="112" y="397"/>
                    <a:pt x="111" y="399"/>
                  </a:cubicBezTo>
                  <a:cubicBezTo>
                    <a:pt x="111" y="400"/>
                    <a:pt x="110" y="401"/>
                    <a:pt x="109" y="401"/>
                  </a:cubicBezTo>
                  <a:cubicBezTo>
                    <a:pt x="108" y="402"/>
                    <a:pt x="108" y="402"/>
                    <a:pt x="108" y="402"/>
                  </a:cubicBezTo>
                  <a:cubicBezTo>
                    <a:pt x="108" y="404"/>
                    <a:pt x="108" y="404"/>
                    <a:pt x="108" y="404"/>
                  </a:cubicBezTo>
                  <a:cubicBezTo>
                    <a:pt x="108" y="405"/>
                    <a:pt x="108" y="407"/>
                    <a:pt x="108" y="409"/>
                  </a:cubicBezTo>
                  <a:cubicBezTo>
                    <a:pt x="108" y="411"/>
                    <a:pt x="108" y="411"/>
                    <a:pt x="108" y="411"/>
                  </a:cubicBezTo>
                  <a:cubicBezTo>
                    <a:pt x="110" y="412"/>
                    <a:pt x="110" y="412"/>
                    <a:pt x="110" y="412"/>
                  </a:cubicBezTo>
                  <a:cubicBezTo>
                    <a:pt x="111" y="412"/>
                    <a:pt x="112" y="412"/>
                    <a:pt x="113" y="412"/>
                  </a:cubicBezTo>
                  <a:cubicBezTo>
                    <a:pt x="113" y="414"/>
                    <a:pt x="115" y="414"/>
                    <a:pt x="116" y="414"/>
                  </a:cubicBezTo>
                  <a:cubicBezTo>
                    <a:pt x="119" y="414"/>
                    <a:pt x="121" y="411"/>
                    <a:pt x="122" y="411"/>
                  </a:cubicBezTo>
                  <a:cubicBezTo>
                    <a:pt x="122" y="410"/>
                    <a:pt x="122" y="410"/>
                    <a:pt x="122" y="409"/>
                  </a:cubicBezTo>
                  <a:cubicBezTo>
                    <a:pt x="127" y="409"/>
                    <a:pt x="127" y="409"/>
                    <a:pt x="127" y="409"/>
                  </a:cubicBezTo>
                  <a:cubicBezTo>
                    <a:pt x="128" y="409"/>
                    <a:pt x="129" y="410"/>
                    <a:pt x="130" y="411"/>
                  </a:cubicBezTo>
                  <a:cubicBezTo>
                    <a:pt x="131" y="412"/>
                    <a:pt x="132" y="413"/>
                    <a:pt x="135" y="414"/>
                  </a:cubicBezTo>
                  <a:cubicBezTo>
                    <a:pt x="136" y="415"/>
                    <a:pt x="138" y="415"/>
                    <a:pt x="140" y="415"/>
                  </a:cubicBezTo>
                  <a:cubicBezTo>
                    <a:pt x="142" y="415"/>
                    <a:pt x="144" y="415"/>
                    <a:pt x="146" y="415"/>
                  </a:cubicBezTo>
                  <a:cubicBezTo>
                    <a:pt x="148" y="414"/>
                    <a:pt x="150" y="414"/>
                    <a:pt x="151" y="414"/>
                  </a:cubicBezTo>
                  <a:cubicBezTo>
                    <a:pt x="154" y="414"/>
                    <a:pt x="156" y="414"/>
                    <a:pt x="158" y="413"/>
                  </a:cubicBezTo>
                  <a:cubicBezTo>
                    <a:pt x="160" y="413"/>
                    <a:pt x="162" y="413"/>
                    <a:pt x="164" y="413"/>
                  </a:cubicBezTo>
                  <a:cubicBezTo>
                    <a:pt x="164" y="413"/>
                    <a:pt x="165" y="413"/>
                    <a:pt x="165" y="413"/>
                  </a:cubicBezTo>
                  <a:cubicBezTo>
                    <a:pt x="166" y="413"/>
                    <a:pt x="167" y="413"/>
                    <a:pt x="168" y="413"/>
                  </a:cubicBezTo>
                  <a:cubicBezTo>
                    <a:pt x="169" y="413"/>
                    <a:pt x="170" y="413"/>
                    <a:pt x="171" y="413"/>
                  </a:cubicBezTo>
                  <a:cubicBezTo>
                    <a:pt x="173" y="413"/>
                    <a:pt x="174" y="413"/>
                    <a:pt x="176" y="413"/>
                  </a:cubicBezTo>
                  <a:cubicBezTo>
                    <a:pt x="178" y="412"/>
                    <a:pt x="180" y="412"/>
                    <a:pt x="182" y="411"/>
                  </a:cubicBezTo>
                  <a:cubicBezTo>
                    <a:pt x="185" y="410"/>
                    <a:pt x="188" y="409"/>
                    <a:pt x="190" y="409"/>
                  </a:cubicBezTo>
                  <a:cubicBezTo>
                    <a:pt x="190" y="409"/>
                    <a:pt x="191" y="409"/>
                    <a:pt x="191" y="409"/>
                  </a:cubicBezTo>
                  <a:cubicBezTo>
                    <a:pt x="192" y="409"/>
                    <a:pt x="192" y="409"/>
                    <a:pt x="192" y="409"/>
                  </a:cubicBezTo>
                  <a:cubicBezTo>
                    <a:pt x="192" y="409"/>
                    <a:pt x="192" y="409"/>
                    <a:pt x="192" y="409"/>
                  </a:cubicBezTo>
                  <a:cubicBezTo>
                    <a:pt x="193" y="410"/>
                    <a:pt x="193" y="411"/>
                    <a:pt x="193" y="411"/>
                  </a:cubicBezTo>
                  <a:cubicBezTo>
                    <a:pt x="192" y="413"/>
                    <a:pt x="192" y="415"/>
                    <a:pt x="193" y="416"/>
                  </a:cubicBezTo>
                  <a:cubicBezTo>
                    <a:pt x="194" y="419"/>
                    <a:pt x="196" y="420"/>
                    <a:pt x="197" y="421"/>
                  </a:cubicBezTo>
                  <a:cubicBezTo>
                    <a:pt x="199" y="422"/>
                    <a:pt x="199" y="422"/>
                    <a:pt x="199" y="423"/>
                  </a:cubicBezTo>
                  <a:cubicBezTo>
                    <a:pt x="199" y="425"/>
                    <a:pt x="196" y="426"/>
                    <a:pt x="187" y="426"/>
                  </a:cubicBezTo>
                  <a:cubicBezTo>
                    <a:pt x="186" y="426"/>
                    <a:pt x="184" y="426"/>
                    <a:pt x="183" y="426"/>
                  </a:cubicBezTo>
                  <a:cubicBezTo>
                    <a:pt x="179" y="426"/>
                    <a:pt x="179" y="426"/>
                    <a:pt x="179" y="426"/>
                  </a:cubicBezTo>
                  <a:cubicBezTo>
                    <a:pt x="179" y="428"/>
                    <a:pt x="179" y="428"/>
                    <a:pt x="179" y="428"/>
                  </a:cubicBezTo>
                  <a:cubicBezTo>
                    <a:pt x="179" y="430"/>
                    <a:pt x="179" y="432"/>
                    <a:pt x="180" y="433"/>
                  </a:cubicBezTo>
                  <a:cubicBezTo>
                    <a:pt x="180" y="433"/>
                    <a:pt x="180" y="433"/>
                    <a:pt x="180" y="433"/>
                  </a:cubicBezTo>
                  <a:cubicBezTo>
                    <a:pt x="180" y="433"/>
                    <a:pt x="179" y="433"/>
                    <a:pt x="179" y="433"/>
                  </a:cubicBezTo>
                  <a:cubicBezTo>
                    <a:pt x="177" y="433"/>
                    <a:pt x="175" y="433"/>
                    <a:pt x="175" y="433"/>
                  </a:cubicBezTo>
                  <a:cubicBezTo>
                    <a:pt x="173" y="432"/>
                    <a:pt x="171" y="431"/>
                    <a:pt x="170" y="429"/>
                  </a:cubicBezTo>
                  <a:cubicBezTo>
                    <a:pt x="168" y="427"/>
                    <a:pt x="165" y="426"/>
                    <a:pt x="163" y="426"/>
                  </a:cubicBezTo>
                  <a:cubicBezTo>
                    <a:pt x="158" y="426"/>
                    <a:pt x="157" y="431"/>
                    <a:pt x="155" y="436"/>
                  </a:cubicBezTo>
                  <a:cubicBezTo>
                    <a:pt x="155" y="438"/>
                    <a:pt x="154" y="439"/>
                    <a:pt x="154" y="441"/>
                  </a:cubicBezTo>
                  <a:cubicBezTo>
                    <a:pt x="153" y="442"/>
                    <a:pt x="153" y="442"/>
                    <a:pt x="153" y="442"/>
                  </a:cubicBezTo>
                  <a:cubicBezTo>
                    <a:pt x="151" y="446"/>
                    <a:pt x="149" y="449"/>
                    <a:pt x="147" y="451"/>
                  </a:cubicBezTo>
                  <a:cubicBezTo>
                    <a:pt x="146" y="453"/>
                    <a:pt x="146" y="453"/>
                    <a:pt x="146" y="453"/>
                  </a:cubicBezTo>
                  <a:cubicBezTo>
                    <a:pt x="144" y="456"/>
                    <a:pt x="143" y="458"/>
                    <a:pt x="140" y="460"/>
                  </a:cubicBezTo>
                  <a:cubicBezTo>
                    <a:pt x="138" y="463"/>
                    <a:pt x="133" y="468"/>
                    <a:pt x="136" y="474"/>
                  </a:cubicBezTo>
                  <a:cubicBezTo>
                    <a:pt x="137" y="476"/>
                    <a:pt x="139" y="477"/>
                    <a:pt x="141" y="477"/>
                  </a:cubicBezTo>
                  <a:cubicBezTo>
                    <a:pt x="141" y="477"/>
                    <a:pt x="142" y="477"/>
                    <a:pt x="142" y="477"/>
                  </a:cubicBezTo>
                  <a:cubicBezTo>
                    <a:pt x="141" y="479"/>
                    <a:pt x="137" y="483"/>
                    <a:pt x="135" y="485"/>
                  </a:cubicBezTo>
                  <a:cubicBezTo>
                    <a:pt x="134" y="486"/>
                    <a:pt x="133" y="487"/>
                    <a:pt x="133" y="488"/>
                  </a:cubicBezTo>
                  <a:cubicBezTo>
                    <a:pt x="131" y="490"/>
                    <a:pt x="131" y="492"/>
                    <a:pt x="130" y="494"/>
                  </a:cubicBezTo>
                  <a:cubicBezTo>
                    <a:pt x="130" y="495"/>
                    <a:pt x="129" y="496"/>
                    <a:pt x="129" y="497"/>
                  </a:cubicBezTo>
                  <a:cubicBezTo>
                    <a:pt x="128" y="498"/>
                    <a:pt x="128" y="500"/>
                    <a:pt x="127" y="501"/>
                  </a:cubicBezTo>
                  <a:cubicBezTo>
                    <a:pt x="127" y="502"/>
                    <a:pt x="126" y="504"/>
                    <a:pt x="126" y="505"/>
                  </a:cubicBezTo>
                  <a:cubicBezTo>
                    <a:pt x="125" y="505"/>
                    <a:pt x="125" y="505"/>
                    <a:pt x="124" y="505"/>
                  </a:cubicBezTo>
                  <a:cubicBezTo>
                    <a:pt x="124" y="505"/>
                    <a:pt x="123" y="505"/>
                    <a:pt x="123" y="505"/>
                  </a:cubicBezTo>
                  <a:cubicBezTo>
                    <a:pt x="122" y="505"/>
                    <a:pt x="122" y="505"/>
                    <a:pt x="121" y="505"/>
                  </a:cubicBezTo>
                  <a:cubicBezTo>
                    <a:pt x="120" y="505"/>
                    <a:pt x="119" y="505"/>
                    <a:pt x="118" y="506"/>
                  </a:cubicBezTo>
                  <a:cubicBezTo>
                    <a:pt x="115" y="507"/>
                    <a:pt x="113" y="509"/>
                    <a:pt x="111" y="511"/>
                  </a:cubicBezTo>
                  <a:cubicBezTo>
                    <a:pt x="111" y="512"/>
                    <a:pt x="110" y="513"/>
                    <a:pt x="109" y="513"/>
                  </a:cubicBezTo>
                  <a:cubicBezTo>
                    <a:pt x="108" y="515"/>
                    <a:pt x="107" y="516"/>
                    <a:pt x="105" y="517"/>
                  </a:cubicBezTo>
                  <a:cubicBezTo>
                    <a:pt x="102" y="521"/>
                    <a:pt x="98" y="524"/>
                    <a:pt x="94" y="526"/>
                  </a:cubicBezTo>
                  <a:cubicBezTo>
                    <a:pt x="93" y="527"/>
                    <a:pt x="91" y="528"/>
                    <a:pt x="89" y="529"/>
                  </a:cubicBezTo>
                  <a:cubicBezTo>
                    <a:pt x="83" y="532"/>
                    <a:pt x="77" y="534"/>
                    <a:pt x="75" y="539"/>
                  </a:cubicBezTo>
                  <a:cubicBezTo>
                    <a:pt x="74" y="541"/>
                    <a:pt x="74" y="541"/>
                    <a:pt x="74" y="541"/>
                  </a:cubicBezTo>
                  <a:cubicBezTo>
                    <a:pt x="76" y="542"/>
                    <a:pt x="76" y="542"/>
                    <a:pt x="76" y="542"/>
                  </a:cubicBezTo>
                  <a:cubicBezTo>
                    <a:pt x="77" y="543"/>
                    <a:pt x="79" y="544"/>
                    <a:pt x="81" y="544"/>
                  </a:cubicBezTo>
                  <a:cubicBezTo>
                    <a:pt x="84" y="544"/>
                    <a:pt x="86" y="543"/>
                    <a:pt x="88" y="543"/>
                  </a:cubicBezTo>
                  <a:cubicBezTo>
                    <a:pt x="89" y="542"/>
                    <a:pt x="90" y="542"/>
                    <a:pt x="91" y="542"/>
                  </a:cubicBezTo>
                  <a:cubicBezTo>
                    <a:pt x="92" y="542"/>
                    <a:pt x="93" y="542"/>
                    <a:pt x="95" y="541"/>
                  </a:cubicBezTo>
                  <a:cubicBezTo>
                    <a:pt x="98" y="541"/>
                    <a:pt x="101" y="541"/>
                    <a:pt x="105" y="537"/>
                  </a:cubicBezTo>
                  <a:cubicBezTo>
                    <a:pt x="108" y="534"/>
                    <a:pt x="110" y="534"/>
                    <a:pt x="114" y="534"/>
                  </a:cubicBezTo>
                  <a:cubicBezTo>
                    <a:pt x="114" y="534"/>
                    <a:pt x="116" y="534"/>
                    <a:pt x="116" y="534"/>
                  </a:cubicBezTo>
                  <a:cubicBezTo>
                    <a:pt x="118" y="534"/>
                    <a:pt x="120" y="534"/>
                    <a:pt x="122" y="531"/>
                  </a:cubicBezTo>
                  <a:cubicBezTo>
                    <a:pt x="123" y="531"/>
                    <a:pt x="124" y="530"/>
                    <a:pt x="124" y="529"/>
                  </a:cubicBezTo>
                  <a:cubicBezTo>
                    <a:pt x="125" y="529"/>
                    <a:pt x="125" y="528"/>
                    <a:pt x="125" y="528"/>
                  </a:cubicBezTo>
                  <a:cubicBezTo>
                    <a:pt x="126" y="527"/>
                    <a:pt x="126" y="527"/>
                    <a:pt x="127" y="527"/>
                  </a:cubicBezTo>
                  <a:cubicBezTo>
                    <a:pt x="128" y="527"/>
                    <a:pt x="129" y="529"/>
                    <a:pt x="130" y="531"/>
                  </a:cubicBezTo>
                  <a:cubicBezTo>
                    <a:pt x="132" y="533"/>
                    <a:pt x="134" y="535"/>
                    <a:pt x="137" y="536"/>
                  </a:cubicBezTo>
                  <a:cubicBezTo>
                    <a:pt x="138" y="536"/>
                    <a:pt x="139" y="537"/>
                    <a:pt x="141" y="537"/>
                  </a:cubicBezTo>
                  <a:cubicBezTo>
                    <a:pt x="144" y="537"/>
                    <a:pt x="146" y="536"/>
                    <a:pt x="149" y="535"/>
                  </a:cubicBezTo>
                  <a:cubicBezTo>
                    <a:pt x="149" y="536"/>
                    <a:pt x="149" y="537"/>
                    <a:pt x="149" y="537"/>
                  </a:cubicBezTo>
                  <a:cubicBezTo>
                    <a:pt x="150" y="538"/>
                    <a:pt x="151" y="539"/>
                    <a:pt x="152" y="539"/>
                  </a:cubicBezTo>
                  <a:cubicBezTo>
                    <a:pt x="148" y="540"/>
                    <a:pt x="143" y="541"/>
                    <a:pt x="139" y="541"/>
                  </a:cubicBezTo>
                  <a:cubicBezTo>
                    <a:pt x="139" y="541"/>
                    <a:pt x="138" y="541"/>
                    <a:pt x="138" y="541"/>
                  </a:cubicBezTo>
                  <a:cubicBezTo>
                    <a:pt x="135" y="541"/>
                    <a:pt x="132" y="541"/>
                    <a:pt x="129" y="540"/>
                  </a:cubicBezTo>
                  <a:cubicBezTo>
                    <a:pt x="125" y="540"/>
                    <a:pt x="122" y="539"/>
                    <a:pt x="118" y="539"/>
                  </a:cubicBezTo>
                  <a:cubicBezTo>
                    <a:pt x="117" y="539"/>
                    <a:pt x="116" y="539"/>
                    <a:pt x="115" y="539"/>
                  </a:cubicBezTo>
                  <a:cubicBezTo>
                    <a:pt x="110" y="540"/>
                    <a:pt x="107" y="543"/>
                    <a:pt x="105" y="547"/>
                  </a:cubicBezTo>
                  <a:cubicBezTo>
                    <a:pt x="104" y="549"/>
                    <a:pt x="104" y="551"/>
                    <a:pt x="105" y="553"/>
                  </a:cubicBezTo>
                  <a:cubicBezTo>
                    <a:pt x="105" y="555"/>
                    <a:pt x="105" y="556"/>
                    <a:pt x="105" y="557"/>
                  </a:cubicBezTo>
                  <a:cubicBezTo>
                    <a:pt x="104" y="557"/>
                    <a:pt x="101" y="558"/>
                    <a:pt x="99" y="559"/>
                  </a:cubicBezTo>
                  <a:cubicBezTo>
                    <a:pt x="98" y="560"/>
                    <a:pt x="97" y="560"/>
                    <a:pt x="96" y="560"/>
                  </a:cubicBezTo>
                  <a:cubicBezTo>
                    <a:pt x="92" y="562"/>
                    <a:pt x="89" y="563"/>
                    <a:pt x="84" y="563"/>
                  </a:cubicBezTo>
                  <a:cubicBezTo>
                    <a:pt x="84" y="563"/>
                    <a:pt x="82" y="563"/>
                    <a:pt x="82" y="563"/>
                  </a:cubicBezTo>
                  <a:cubicBezTo>
                    <a:pt x="73" y="563"/>
                    <a:pt x="71" y="565"/>
                    <a:pt x="70" y="567"/>
                  </a:cubicBezTo>
                  <a:cubicBezTo>
                    <a:pt x="69" y="570"/>
                    <a:pt x="73" y="572"/>
                    <a:pt x="74" y="573"/>
                  </a:cubicBezTo>
                  <a:cubicBezTo>
                    <a:pt x="75" y="574"/>
                    <a:pt x="76" y="574"/>
                    <a:pt x="77" y="575"/>
                  </a:cubicBezTo>
                  <a:cubicBezTo>
                    <a:pt x="80" y="577"/>
                    <a:pt x="81" y="577"/>
                    <a:pt x="81" y="581"/>
                  </a:cubicBezTo>
                  <a:cubicBezTo>
                    <a:pt x="82" y="584"/>
                    <a:pt x="82" y="586"/>
                    <a:pt x="81" y="588"/>
                  </a:cubicBezTo>
                  <a:cubicBezTo>
                    <a:pt x="81" y="588"/>
                    <a:pt x="80" y="588"/>
                    <a:pt x="80" y="589"/>
                  </a:cubicBezTo>
                  <a:cubicBezTo>
                    <a:pt x="79" y="590"/>
                    <a:pt x="77" y="592"/>
                    <a:pt x="77" y="594"/>
                  </a:cubicBezTo>
                  <a:cubicBezTo>
                    <a:pt x="77" y="599"/>
                    <a:pt x="81" y="600"/>
                    <a:pt x="84" y="600"/>
                  </a:cubicBezTo>
                  <a:cubicBezTo>
                    <a:pt x="83" y="600"/>
                    <a:pt x="82" y="600"/>
                    <a:pt x="80" y="600"/>
                  </a:cubicBezTo>
                  <a:cubicBezTo>
                    <a:pt x="76" y="599"/>
                    <a:pt x="71" y="598"/>
                    <a:pt x="67" y="598"/>
                  </a:cubicBezTo>
                  <a:cubicBezTo>
                    <a:pt x="65" y="598"/>
                    <a:pt x="65" y="598"/>
                    <a:pt x="65" y="598"/>
                  </a:cubicBezTo>
                  <a:cubicBezTo>
                    <a:pt x="63" y="598"/>
                    <a:pt x="63" y="598"/>
                    <a:pt x="63" y="597"/>
                  </a:cubicBezTo>
                  <a:cubicBezTo>
                    <a:pt x="63" y="597"/>
                    <a:pt x="63" y="597"/>
                    <a:pt x="63" y="596"/>
                  </a:cubicBezTo>
                  <a:cubicBezTo>
                    <a:pt x="64" y="595"/>
                    <a:pt x="65" y="594"/>
                    <a:pt x="64" y="592"/>
                  </a:cubicBezTo>
                  <a:cubicBezTo>
                    <a:pt x="63" y="589"/>
                    <a:pt x="61" y="589"/>
                    <a:pt x="61" y="589"/>
                  </a:cubicBezTo>
                  <a:cubicBezTo>
                    <a:pt x="58" y="589"/>
                    <a:pt x="57" y="591"/>
                    <a:pt x="55" y="595"/>
                  </a:cubicBezTo>
                  <a:cubicBezTo>
                    <a:pt x="55" y="595"/>
                    <a:pt x="54" y="597"/>
                    <a:pt x="54" y="597"/>
                  </a:cubicBezTo>
                  <a:cubicBezTo>
                    <a:pt x="53" y="598"/>
                    <a:pt x="50" y="598"/>
                    <a:pt x="47" y="598"/>
                  </a:cubicBezTo>
                  <a:cubicBezTo>
                    <a:pt x="46" y="598"/>
                    <a:pt x="45" y="598"/>
                    <a:pt x="44" y="598"/>
                  </a:cubicBezTo>
                  <a:cubicBezTo>
                    <a:pt x="44" y="598"/>
                    <a:pt x="44" y="598"/>
                    <a:pt x="44" y="598"/>
                  </a:cubicBezTo>
                  <a:cubicBezTo>
                    <a:pt x="45" y="596"/>
                    <a:pt x="46" y="594"/>
                    <a:pt x="45" y="592"/>
                  </a:cubicBezTo>
                  <a:cubicBezTo>
                    <a:pt x="43" y="590"/>
                    <a:pt x="41" y="590"/>
                    <a:pt x="39" y="590"/>
                  </a:cubicBezTo>
                  <a:cubicBezTo>
                    <a:pt x="39" y="590"/>
                    <a:pt x="38" y="590"/>
                    <a:pt x="38" y="590"/>
                  </a:cubicBezTo>
                  <a:cubicBezTo>
                    <a:pt x="35" y="590"/>
                    <a:pt x="31" y="590"/>
                    <a:pt x="28" y="592"/>
                  </a:cubicBezTo>
                  <a:cubicBezTo>
                    <a:pt x="26" y="593"/>
                    <a:pt x="26" y="594"/>
                    <a:pt x="25" y="596"/>
                  </a:cubicBezTo>
                  <a:cubicBezTo>
                    <a:pt x="25" y="596"/>
                    <a:pt x="25" y="597"/>
                    <a:pt x="24" y="597"/>
                  </a:cubicBezTo>
                  <a:cubicBezTo>
                    <a:pt x="24" y="598"/>
                    <a:pt x="23" y="598"/>
                    <a:pt x="22" y="599"/>
                  </a:cubicBezTo>
                  <a:cubicBezTo>
                    <a:pt x="20" y="599"/>
                    <a:pt x="18" y="600"/>
                    <a:pt x="16" y="602"/>
                  </a:cubicBezTo>
                  <a:cubicBezTo>
                    <a:pt x="15" y="604"/>
                    <a:pt x="15" y="605"/>
                    <a:pt x="14" y="606"/>
                  </a:cubicBezTo>
                  <a:cubicBezTo>
                    <a:pt x="14" y="606"/>
                    <a:pt x="14" y="606"/>
                    <a:pt x="14" y="606"/>
                  </a:cubicBezTo>
                  <a:cubicBezTo>
                    <a:pt x="14" y="606"/>
                    <a:pt x="12" y="605"/>
                    <a:pt x="11" y="605"/>
                  </a:cubicBezTo>
                  <a:cubicBezTo>
                    <a:pt x="10" y="605"/>
                    <a:pt x="10" y="605"/>
                    <a:pt x="9" y="605"/>
                  </a:cubicBezTo>
                  <a:cubicBezTo>
                    <a:pt x="6" y="606"/>
                    <a:pt x="5" y="609"/>
                    <a:pt x="4" y="611"/>
                  </a:cubicBezTo>
                  <a:cubicBezTo>
                    <a:pt x="0" y="619"/>
                    <a:pt x="2" y="623"/>
                    <a:pt x="4" y="626"/>
                  </a:cubicBezTo>
                  <a:cubicBezTo>
                    <a:pt x="5" y="627"/>
                    <a:pt x="7" y="627"/>
                    <a:pt x="9" y="627"/>
                  </a:cubicBezTo>
                  <a:cubicBezTo>
                    <a:pt x="12" y="627"/>
                    <a:pt x="14" y="626"/>
                    <a:pt x="16" y="626"/>
                  </a:cubicBezTo>
                  <a:cubicBezTo>
                    <a:pt x="17" y="625"/>
                    <a:pt x="18" y="625"/>
                    <a:pt x="19" y="625"/>
                  </a:cubicBezTo>
                  <a:cubicBezTo>
                    <a:pt x="19" y="624"/>
                    <a:pt x="20" y="624"/>
                    <a:pt x="20" y="624"/>
                  </a:cubicBezTo>
                  <a:cubicBezTo>
                    <a:pt x="22" y="624"/>
                    <a:pt x="23" y="625"/>
                    <a:pt x="24" y="625"/>
                  </a:cubicBezTo>
                  <a:cubicBezTo>
                    <a:pt x="25" y="625"/>
                    <a:pt x="27" y="625"/>
                    <a:pt x="28" y="626"/>
                  </a:cubicBezTo>
                  <a:cubicBezTo>
                    <a:pt x="30" y="626"/>
                    <a:pt x="32" y="626"/>
                    <a:pt x="35" y="626"/>
                  </a:cubicBezTo>
                  <a:cubicBezTo>
                    <a:pt x="40" y="626"/>
                    <a:pt x="44" y="626"/>
                    <a:pt x="48" y="625"/>
                  </a:cubicBezTo>
                  <a:cubicBezTo>
                    <a:pt x="52" y="625"/>
                    <a:pt x="55" y="625"/>
                    <a:pt x="58" y="625"/>
                  </a:cubicBezTo>
                  <a:cubicBezTo>
                    <a:pt x="59" y="625"/>
                    <a:pt x="59" y="625"/>
                    <a:pt x="60" y="625"/>
                  </a:cubicBezTo>
                  <a:cubicBezTo>
                    <a:pt x="61" y="625"/>
                    <a:pt x="62" y="625"/>
                    <a:pt x="63" y="625"/>
                  </a:cubicBezTo>
                  <a:cubicBezTo>
                    <a:pt x="64" y="625"/>
                    <a:pt x="65" y="625"/>
                    <a:pt x="66" y="625"/>
                  </a:cubicBezTo>
                  <a:cubicBezTo>
                    <a:pt x="67" y="625"/>
                    <a:pt x="68" y="625"/>
                    <a:pt x="69" y="624"/>
                  </a:cubicBezTo>
                  <a:cubicBezTo>
                    <a:pt x="71" y="624"/>
                    <a:pt x="73" y="624"/>
                    <a:pt x="74" y="624"/>
                  </a:cubicBezTo>
                  <a:cubicBezTo>
                    <a:pt x="77" y="623"/>
                    <a:pt x="79" y="623"/>
                    <a:pt x="81" y="623"/>
                  </a:cubicBezTo>
                  <a:cubicBezTo>
                    <a:pt x="81" y="623"/>
                    <a:pt x="81" y="623"/>
                    <a:pt x="81" y="623"/>
                  </a:cubicBezTo>
                  <a:cubicBezTo>
                    <a:pt x="84" y="623"/>
                    <a:pt x="85" y="623"/>
                    <a:pt x="85" y="623"/>
                  </a:cubicBezTo>
                  <a:cubicBezTo>
                    <a:pt x="85" y="624"/>
                    <a:pt x="83" y="624"/>
                    <a:pt x="79" y="625"/>
                  </a:cubicBezTo>
                  <a:cubicBezTo>
                    <a:pt x="77" y="626"/>
                    <a:pt x="77" y="626"/>
                    <a:pt x="77" y="626"/>
                  </a:cubicBezTo>
                  <a:cubicBezTo>
                    <a:pt x="74" y="626"/>
                    <a:pt x="70" y="627"/>
                    <a:pt x="67" y="630"/>
                  </a:cubicBezTo>
                  <a:cubicBezTo>
                    <a:pt x="66" y="631"/>
                    <a:pt x="65" y="632"/>
                    <a:pt x="64" y="633"/>
                  </a:cubicBezTo>
                  <a:cubicBezTo>
                    <a:pt x="62" y="634"/>
                    <a:pt x="61" y="636"/>
                    <a:pt x="60" y="637"/>
                  </a:cubicBezTo>
                  <a:cubicBezTo>
                    <a:pt x="57" y="639"/>
                    <a:pt x="52" y="639"/>
                    <a:pt x="46" y="640"/>
                  </a:cubicBezTo>
                  <a:cubicBezTo>
                    <a:pt x="38" y="641"/>
                    <a:pt x="28" y="643"/>
                    <a:pt x="24" y="650"/>
                  </a:cubicBezTo>
                  <a:cubicBezTo>
                    <a:pt x="23" y="653"/>
                    <a:pt x="23" y="655"/>
                    <a:pt x="23" y="657"/>
                  </a:cubicBezTo>
                  <a:cubicBezTo>
                    <a:pt x="22" y="656"/>
                    <a:pt x="21" y="655"/>
                    <a:pt x="20" y="655"/>
                  </a:cubicBezTo>
                  <a:cubicBezTo>
                    <a:pt x="18" y="655"/>
                    <a:pt x="16" y="657"/>
                    <a:pt x="14" y="658"/>
                  </a:cubicBezTo>
                  <a:cubicBezTo>
                    <a:pt x="13" y="658"/>
                    <a:pt x="13" y="658"/>
                    <a:pt x="12" y="659"/>
                  </a:cubicBezTo>
                  <a:cubicBezTo>
                    <a:pt x="12" y="659"/>
                    <a:pt x="12" y="659"/>
                    <a:pt x="11" y="659"/>
                  </a:cubicBezTo>
                  <a:cubicBezTo>
                    <a:pt x="10" y="659"/>
                    <a:pt x="8" y="660"/>
                    <a:pt x="7" y="661"/>
                  </a:cubicBezTo>
                  <a:cubicBezTo>
                    <a:pt x="6" y="662"/>
                    <a:pt x="4" y="664"/>
                    <a:pt x="5" y="666"/>
                  </a:cubicBezTo>
                  <a:cubicBezTo>
                    <a:pt x="6" y="667"/>
                    <a:pt x="7" y="668"/>
                    <a:pt x="9" y="668"/>
                  </a:cubicBezTo>
                  <a:cubicBezTo>
                    <a:pt x="9" y="668"/>
                    <a:pt x="10" y="668"/>
                    <a:pt x="10" y="668"/>
                  </a:cubicBezTo>
                  <a:cubicBezTo>
                    <a:pt x="8" y="670"/>
                    <a:pt x="7" y="673"/>
                    <a:pt x="7" y="676"/>
                  </a:cubicBezTo>
                  <a:cubicBezTo>
                    <a:pt x="8" y="676"/>
                    <a:pt x="8" y="678"/>
                    <a:pt x="11" y="679"/>
                  </a:cubicBezTo>
                  <a:cubicBezTo>
                    <a:pt x="11" y="679"/>
                    <a:pt x="11" y="679"/>
                    <a:pt x="10" y="679"/>
                  </a:cubicBezTo>
                  <a:cubicBezTo>
                    <a:pt x="10" y="681"/>
                    <a:pt x="8" y="686"/>
                    <a:pt x="13" y="688"/>
                  </a:cubicBezTo>
                  <a:cubicBezTo>
                    <a:pt x="14" y="689"/>
                    <a:pt x="15" y="689"/>
                    <a:pt x="16" y="689"/>
                  </a:cubicBezTo>
                  <a:cubicBezTo>
                    <a:pt x="19" y="689"/>
                    <a:pt x="22" y="686"/>
                    <a:pt x="24" y="684"/>
                  </a:cubicBezTo>
                  <a:cubicBezTo>
                    <a:pt x="25" y="684"/>
                    <a:pt x="25" y="683"/>
                    <a:pt x="26" y="683"/>
                  </a:cubicBezTo>
                  <a:cubicBezTo>
                    <a:pt x="28" y="681"/>
                    <a:pt x="29" y="681"/>
                    <a:pt x="31" y="681"/>
                  </a:cubicBezTo>
                  <a:cubicBezTo>
                    <a:pt x="32" y="681"/>
                    <a:pt x="33" y="681"/>
                    <a:pt x="34" y="681"/>
                  </a:cubicBezTo>
                  <a:cubicBezTo>
                    <a:pt x="34" y="681"/>
                    <a:pt x="35" y="681"/>
                    <a:pt x="36" y="682"/>
                  </a:cubicBezTo>
                  <a:cubicBezTo>
                    <a:pt x="33" y="682"/>
                    <a:pt x="31" y="684"/>
                    <a:pt x="30" y="686"/>
                  </a:cubicBezTo>
                  <a:cubicBezTo>
                    <a:pt x="29" y="687"/>
                    <a:pt x="29" y="690"/>
                    <a:pt x="31" y="693"/>
                  </a:cubicBezTo>
                  <a:cubicBezTo>
                    <a:pt x="33" y="696"/>
                    <a:pt x="37" y="698"/>
                    <a:pt x="42" y="698"/>
                  </a:cubicBezTo>
                  <a:cubicBezTo>
                    <a:pt x="44" y="698"/>
                    <a:pt x="46" y="698"/>
                    <a:pt x="49" y="697"/>
                  </a:cubicBezTo>
                  <a:cubicBezTo>
                    <a:pt x="50" y="696"/>
                    <a:pt x="51" y="696"/>
                    <a:pt x="52" y="695"/>
                  </a:cubicBezTo>
                  <a:cubicBezTo>
                    <a:pt x="57" y="694"/>
                    <a:pt x="61" y="692"/>
                    <a:pt x="67" y="691"/>
                  </a:cubicBezTo>
                  <a:cubicBezTo>
                    <a:pt x="73" y="690"/>
                    <a:pt x="78" y="688"/>
                    <a:pt x="84" y="685"/>
                  </a:cubicBezTo>
                  <a:cubicBezTo>
                    <a:pt x="84" y="685"/>
                    <a:pt x="84" y="685"/>
                    <a:pt x="84" y="685"/>
                  </a:cubicBezTo>
                  <a:cubicBezTo>
                    <a:pt x="87" y="683"/>
                    <a:pt x="92" y="681"/>
                    <a:pt x="96" y="680"/>
                  </a:cubicBezTo>
                  <a:cubicBezTo>
                    <a:pt x="95" y="680"/>
                    <a:pt x="94" y="681"/>
                    <a:pt x="94" y="681"/>
                  </a:cubicBezTo>
                  <a:cubicBezTo>
                    <a:pt x="93" y="681"/>
                    <a:pt x="93" y="681"/>
                    <a:pt x="92" y="681"/>
                  </a:cubicBezTo>
                  <a:cubicBezTo>
                    <a:pt x="87" y="684"/>
                    <a:pt x="83" y="687"/>
                    <a:pt x="79" y="690"/>
                  </a:cubicBezTo>
                  <a:cubicBezTo>
                    <a:pt x="78" y="691"/>
                    <a:pt x="77" y="692"/>
                    <a:pt x="76" y="692"/>
                  </a:cubicBezTo>
                  <a:cubicBezTo>
                    <a:pt x="73" y="695"/>
                    <a:pt x="70" y="696"/>
                    <a:pt x="67" y="696"/>
                  </a:cubicBezTo>
                  <a:cubicBezTo>
                    <a:pt x="65" y="697"/>
                    <a:pt x="65" y="697"/>
                    <a:pt x="65" y="697"/>
                  </a:cubicBezTo>
                  <a:cubicBezTo>
                    <a:pt x="62" y="697"/>
                    <a:pt x="58" y="698"/>
                    <a:pt x="56" y="702"/>
                  </a:cubicBezTo>
                  <a:cubicBezTo>
                    <a:pt x="55" y="704"/>
                    <a:pt x="54" y="706"/>
                    <a:pt x="54" y="707"/>
                  </a:cubicBezTo>
                  <a:cubicBezTo>
                    <a:pt x="54" y="707"/>
                    <a:pt x="54" y="707"/>
                    <a:pt x="54" y="708"/>
                  </a:cubicBezTo>
                  <a:cubicBezTo>
                    <a:pt x="54" y="708"/>
                    <a:pt x="54" y="708"/>
                    <a:pt x="53" y="708"/>
                  </a:cubicBezTo>
                  <a:cubicBezTo>
                    <a:pt x="52" y="708"/>
                    <a:pt x="52" y="708"/>
                    <a:pt x="52" y="708"/>
                  </a:cubicBezTo>
                  <a:cubicBezTo>
                    <a:pt x="51" y="708"/>
                    <a:pt x="51" y="708"/>
                    <a:pt x="50" y="708"/>
                  </a:cubicBezTo>
                  <a:cubicBezTo>
                    <a:pt x="49" y="708"/>
                    <a:pt x="48" y="708"/>
                    <a:pt x="46" y="708"/>
                  </a:cubicBezTo>
                  <a:cubicBezTo>
                    <a:pt x="44" y="710"/>
                    <a:pt x="43" y="712"/>
                    <a:pt x="44" y="713"/>
                  </a:cubicBezTo>
                  <a:cubicBezTo>
                    <a:pt x="44" y="714"/>
                    <a:pt x="44" y="714"/>
                    <a:pt x="43" y="714"/>
                  </a:cubicBezTo>
                  <a:cubicBezTo>
                    <a:pt x="43" y="715"/>
                    <a:pt x="42" y="716"/>
                    <a:pt x="41" y="716"/>
                  </a:cubicBezTo>
                  <a:cubicBezTo>
                    <a:pt x="39" y="718"/>
                    <a:pt x="36" y="720"/>
                    <a:pt x="36" y="723"/>
                  </a:cubicBezTo>
                  <a:cubicBezTo>
                    <a:pt x="36" y="724"/>
                    <a:pt x="37" y="725"/>
                    <a:pt x="38" y="727"/>
                  </a:cubicBezTo>
                  <a:cubicBezTo>
                    <a:pt x="39" y="728"/>
                    <a:pt x="41" y="728"/>
                    <a:pt x="43" y="728"/>
                  </a:cubicBezTo>
                  <a:cubicBezTo>
                    <a:pt x="45" y="728"/>
                    <a:pt x="47" y="728"/>
                    <a:pt x="48" y="727"/>
                  </a:cubicBezTo>
                  <a:cubicBezTo>
                    <a:pt x="49" y="727"/>
                    <a:pt x="50" y="727"/>
                    <a:pt x="50" y="727"/>
                  </a:cubicBezTo>
                  <a:cubicBezTo>
                    <a:pt x="56" y="726"/>
                    <a:pt x="61" y="724"/>
                    <a:pt x="67" y="722"/>
                  </a:cubicBezTo>
                  <a:cubicBezTo>
                    <a:pt x="71" y="720"/>
                    <a:pt x="77" y="720"/>
                    <a:pt x="82" y="720"/>
                  </a:cubicBezTo>
                  <a:cubicBezTo>
                    <a:pt x="88" y="720"/>
                    <a:pt x="94" y="720"/>
                    <a:pt x="100" y="717"/>
                  </a:cubicBezTo>
                  <a:cubicBezTo>
                    <a:pt x="103" y="716"/>
                    <a:pt x="105" y="713"/>
                    <a:pt x="107" y="711"/>
                  </a:cubicBezTo>
                  <a:cubicBezTo>
                    <a:pt x="109" y="709"/>
                    <a:pt x="110" y="708"/>
                    <a:pt x="111" y="707"/>
                  </a:cubicBezTo>
                  <a:cubicBezTo>
                    <a:pt x="112" y="708"/>
                    <a:pt x="114" y="709"/>
                    <a:pt x="115" y="710"/>
                  </a:cubicBezTo>
                  <a:cubicBezTo>
                    <a:pt x="116" y="711"/>
                    <a:pt x="117" y="712"/>
                    <a:pt x="118" y="713"/>
                  </a:cubicBezTo>
                  <a:cubicBezTo>
                    <a:pt x="118" y="714"/>
                    <a:pt x="114" y="715"/>
                    <a:pt x="113" y="715"/>
                  </a:cubicBezTo>
                  <a:cubicBezTo>
                    <a:pt x="113" y="715"/>
                    <a:pt x="112" y="715"/>
                    <a:pt x="112" y="716"/>
                  </a:cubicBezTo>
                  <a:cubicBezTo>
                    <a:pt x="109" y="716"/>
                    <a:pt x="107" y="717"/>
                    <a:pt x="105" y="718"/>
                  </a:cubicBezTo>
                  <a:cubicBezTo>
                    <a:pt x="99" y="720"/>
                    <a:pt x="93" y="722"/>
                    <a:pt x="87" y="724"/>
                  </a:cubicBezTo>
                  <a:cubicBezTo>
                    <a:pt x="85" y="726"/>
                    <a:pt x="72" y="733"/>
                    <a:pt x="70" y="740"/>
                  </a:cubicBezTo>
                  <a:cubicBezTo>
                    <a:pt x="69" y="743"/>
                    <a:pt x="69" y="743"/>
                    <a:pt x="69" y="743"/>
                  </a:cubicBezTo>
                  <a:cubicBezTo>
                    <a:pt x="72" y="744"/>
                    <a:pt x="72" y="744"/>
                    <a:pt x="72" y="744"/>
                  </a:cubicBezTo>
                  <a:cubicBezTo>
                    <a:pt x="72" y="744"/>
                    <a:pt x="73" y="744"/>
                    <a:pt x="73" y="744"/>
                  </a:cubicBezTo>
                  <a:cubicBezTo>
                    <a:pt x="76" y="744"/>
                    <a:pt x="79" y="742"/>
                    <a:pt x="81" y="741"/>
                  </a:cubicBezTo>
                  <a:cubicBezTo>
                    <a:pt x="81" y="741"/>
                    <a:pt x="82" y="740"/>
                    <a:pt x="83" y="740"/>
                  </a:cubicBezTo>
                  <a:cubicBezTo>
                    <a:pt x="85" y="739"/>
                    <a:pt x="86" y="739"/>
                    <a:pt x="88" y="738"/>
                  </a:cubicBezTo>
                  <a:cubicBezTo>
                    <a:pt x="89" y="738"/>
                    <a:pt x="91" y="737"/>
                    <a:pt x="92" y="737"/>
                  </a:cubicBezTo>
                  <a:cubicBezTo>
                    <a:pt x="93" y="737"/>
                    <a:pt x="94" y="736"/>
                    <a:pt x="95" y="736"/>
                  </a:cubicBezTo>
                  <a:cubicBezTo>
                    <a:pt x="93" y="737"/>
                    <a:pt x="91" y="739"/>
                    <a:pt x="89" y="740"/>
                  </a:cubicBezTo>
                  <a:cubicBezTo>
                    <a:pt x="88" y="740"/>
                    <a:pt x="87" y="740"/>
                    <a:pt x="85" y="741"/>
                  </a:cubicBezTo>
                  <a:cubicBezTo>
                    <a:pt x="78" y="743"/>
                    <a:pt x="69" y="746"/>
                    <a:pt x="69" y="754"/>
                  </a:cubicBezTo>
                  <a:cubicBezTo>
                    <a:pt x="69" y="758"/>
                    <a:pt x="73" y="761"/>
                    <a:pt x="79" y="761"/>
                  </a:cubicBezTo>
                  <a:cubicBezTo>
                    <a:pt x="80" y="761"/>
                    <a:pt x="80" y="760"/>
                    <a:pt x="81" y="760"/>
                  </a:cubicBezTo>
                  <a:cubicBezTo>
                    <a:pt x="85" y="760"/>
                    <a:pt x="87" y="758"/>
                    <a:pt x="89" y="755"/>
                  </a:cubicBezTo>
                  <a:cubicBezTo>
                    <a:pt x="90" y="755"/>
                    <a:pt x="90" y="754"/>
                    <a:pt x="91" y="754"/>
                  </a:cubicBezTo>
                  <a:cubicBezTo>
                    <a:pt x="92" y="752"/>
                    <a:pt x="93" y="752"/>
                    <a:pt x="95" y="752"/>
                  </a:cubicBezTo>
                  <a:cubicBezTo>
                    <a:pt x="96" y="752"/>
                    <a:pt x="97" y="752"/>
                    <a:pt x="99" y="752"/>
                  </a:cubicBezTo>
                  <a:cubicBezTo>
                    <a:pt x="100" y="753"/>
                    <a:pt x="102" y="753"/>
                    <a:pt x="104" y="753"/>
                  </a:cubicBezTo>
                  <a:cubicBezTo>
                    <a:pt x="106" y="753"/>
                    <a:pt x="108" y="753"/>
                    <a:pt x="110" y="751"/>
                  </a:cubicBezTo>
                  <a:cubicBezTo>
                    <a:pt x="112" y="751"/>
                    <a:pt x="113" y="750"/>
                    <a:pt x="114" y="749"/>
                  </a:cubicBezTo>
                  <a:cubicBezTo>
                    <a:pt x="117" y="747"/>
                    <a:pt x="119" y="745"/>
                    <a:pt x="121" y="745"/>
                  </a:cubicBezTo>
                  <a:cubicBezTo>
                    <a:pt x="121" y="745"/>
                    <a:pt x="121" y="745"/>
                    <a:pt x="121" y="745"/>
                  </a:cubicBezTo>
                  <a:cubicBezTo>
                    <a:pt x="121" y="746"/>
                    <a:pt x="120" y="747"/>
                    <a:pt x="119" y="748"/>
                  </a:cubicBezTo>
                  <a:cubicBezTo>
                    <a:pt x="117" y="751"/>
                    <a:pt x="117" y="751"/>
                    <a:pt x="117" y="751"/>
                  </a:cubicBezTo>
                  <a:cubicBezTo>
                    <a:pt x="120" y="752"/>
                    <a:pt x="120" y="752"/>
                    <a:pt x="120" y="752"/>
                  </a:cubicBezTo>
                  <a:cubicBezTo>
                    <a:pt x="121" y="753"/>
                    <a:pt x="122" y="754"/>
                    <a:pt x="123" y="756"/>
                  </a:cubicBezTo>
                  <a:cubicBezTo>
                    <a:pt x="124" y="758"/>
                    <a:pt x="126" y="761"/>
                    <a:pt x="130" y="761"/>
                  </a:cubicBezTo>
                  <a:cubicBezTo>
                    <a:pt x="130" y="761"/>
                    <a:pt x="131" y="761"/>
                    <a:pt x="132" y="761"/>
                  </a:cubicBezTo>
                  <a:cubicBezTo>
                    <a:pt x="134" y="760"/>
                    <a:pt x="135" y="759"/>
                    <a:pt x="137" y="758"/>
                  </a:cubicBezTo>
                  <a:cubicBezTo>
                    <a:pt x="138" y="758"/>
                    <a:pt x="139" y="757"/>
                    <a:pt x="140" y="757"/>
                  </a:cubicBezTo>
                  <a:cubicBezTo>
                    <a:pt x="140" y="756"/>
                    <a:pt x="141" y="756"/>
                    <a:pt x="142" y="756"/>
                  </a:cubicBezTo>
                  <a:cubicBezTo>
                    <a:pt x="143" y="756"/>
                    <a:pt x="143" y="756"/>
                    <a:pt x="144" y="756"/>
                  </a:cubicBezTo>
                  <a:cubicBezTo>
                    <a:pt x="145" y="756"/>
                    <a:pt x="145" y="756"/>
                    <a:pt x="146" y="756"/>
                  </a:cubicBezTo>
                  <a:cubicBezTo>
                    <a:pt x="147" y="756"/>
                    <a:pt x="148" y="756"/>
                    <a:pt x="150" y="756"/>
                  </a:cubicBezTo>
                  <a:cubicBezTo>
                    <a:pt x="152" y="755"/>
                    <a:pt x="155" y="754"/>
                    <a:pt x="157" y="753"/>
                  </a:cubicBezTo>
                  <a:cubicBezTo>
                    <a:pt x="159" y="753"/>
                    <a:pt x="161" y="752"/>
                    <a:pt x="163" y="751"/>
                  </a:cubicBezTo>
                  <a:cubicBezTo>
                    <a:pt x="165" y="750"/>
                    <a:pt x="165" y="750"/>
                    <a:pt x="165" y="750"/>
                  </a:cubicBezTo>
                  <a:cubicBezTo>
                    <a:pt x="165" y="748"/>
                    <a:pt x="165" y="748"/>
                    <a:pt x="165" y="748"/>
                  </a:cubicBezTo>
                  <a:cubicBezTo>
                    <a:pt x="165" y="747"/>
                    <a:pt x="165" y="747"/>
                    <a:pt x="165" y="747"/>
                  </a:cubicBezTo>
                  <a:cubicBezTo>
                    <a:pt x="165" y="747"/>
                    <a:pt x="166" y="746"/>
                    <a:pt x="169" y="746"/>
                  </a:cubicBezTo>
                  <a:cubicBezTo>
                    <a:pt x="172" y="746"/>
                    <a:pt x="176" y="747"/>
                    <a:pt x="177" y="748"/>
                  </a:cubicBezTo>
                  <a:cubicBezTo>
                    <a:pt x="177" y="748"/>
                    <a:pt x="178" y="748"/>
                    <a:pt x="178" y="749"/>
                  </a:cubicBezTo>
                  <a:cubicBezTo>
                    <a:pt x="179" y="750"/>
                    <a:pt x="180" y="750"/>
                    <a:pt x="182" y="750"/>
                  </a:cubicBezTo>
                  <a:cubicBezTo>
                    <a:pt x="183" y="750"/>
                    <a:pt x="184" y="750"/>
                    <a:pt x="186" y="749"/>
                  </a:cubicBezTo>
                  <a:cubicBezTo>
                    <a:pt x="186" y="748"/>
                    <a:pt x="186" y="748"/>
                    <a:pt x="186" y="748"/>
                  </a:cubicBezTo>
                  <a:cubicBezTo>
                    <a:pt x="187" y="747"/>
                    <a:pt x="189" y="747"/>
                    <a:pt x="190" y="746"/>
                  </a:cubicBezTo>
                  <a:cubicBezTo>
                    <a:pt x="192" y="746"/>
                    <a:pt x="194" y="745"/>
                    <a:pt x="195" y="744"/>
                  </a:cubicBezTo>
                  <a:cubicBezTo>
                    <a:pt x="196" y="743"/>
                    <a:pt x="196" y="743"/>
                    <a:pt x="196" y="743"/>
                  </a:cubicBezTo>
                  <a:cubicBezTo>
                    <a:pt x="197" y="743"/>
                    <a:pt x="198" y="742"/>
                    <a:pt x="198" y="742"/>
                  </a:cubicBezTo>
                  <a:cubicBezTo>
                    <a:pt x="199" y="742"/>
                    <a:pt x="200" y="742"/>
                    <a:pt x="201" y="743"/>
                  </a:cubicBezTo>
                  <a:cubicBezTo>
                    <a:pt x="203" y="744"/>
                    <a:pt x="206" y="746"/>
                    <a:pt x="210" y="746"/>
                  </a:cubicBezTo>
                  <a:cubicBezTo>
                    <a:pt x="211" y="746"/>
                    <a:pt x="213" y="745"/>
                    <a:pt x="214" y="745"/>
                  </a:cubicBezTo>
                  <a:cubicBezTo>
                    <a:pt x="216" y="743"/>
                    <a:pt x="216" y="742"/>
                    <a:pt x="216" y="741"/>
                  </a:cubicBezTo>
                  <a:cubicBezTo>
                    <a:pt x="217" y="738"/>
                    <a:pt x="215" y="735"/>
                    <a:pt x="212" y="733"/>
                  </a:cubicBezTo>
                  <a:cubicBezTo>
                    <a:pt x="212" y="732"/>
                    <a:pt x="212" y="732"/>
                    <a:pt x="211" y="732"/>
                  </a:cubicBezTo>
                  <a:cubicBezTo>
                    <a:pt x="211" y="732"/>
                    <a:pt x="211" y="732"/>
                    <a:pt x="212" y="732"/>
                  </a:cubicBezTo>
                  <a:cubicBezTo>
                    <a:pt x="212" y="732"/>
                    <a:pt x="213" y="733"/>
                    <a:pt x="214" y="733"/>
                  </a:cubicBezTo>
                  <a:cubicBezTo>
                    <a:pt x="216" y="733"/>
                    <a:pt x="217" y="733"/>
                    <a:pt x="218" y="733"/>
                  </a:cubicBezTo>
                  <a:cubicBezTo>
                    <a:pt x="219" y="733"/>
                    <a:pt x="219" y="733"/>
                    <a:pt x="220" y="733"/>
                  </a:cubicBezTo>
                  <a:cubicBezTo>
                    <a:pt x="221" y="733"/>
                    <a:pt x="222" y="734"/>
                    <a:pt x="223" y="735"/>
                  </a:cubicBezTo>
                  <a:cubicBezTo>
                    <a:pt x="225" y="736"/>
                    <a:pt x="227" y="737"/>
                    <a:pt x="230" y="737"/>
                  </a:cubicBezTo>
                  <a:cubicBezTo>
                    <a:pt x="230" y="737"/>
                    <a:pt x="231" y="737"/>
                    <a:pt x="231" y="737"/>
                  </a:cubicBezTo>
                  <a:cubicBezTo>
                    <a:pt x="233" y="737"/>
                    <a:pt x="233" y="737"/>
                    <a:pt x="233" y="737"/>
                  </a:cubicBezTo>
                  <a:cubicBezTo>
                    <a:pt x="233" y="735"/>
                    <a:pt x="233" y="735"/>
                    <a:pt x="233" y="735"/>
                  </a:cubicBezTo>
                  <a:cubicBezTo>
                    <a:pt x="234" y="730"/>
                    <a:pt x="235" y="728"/>
                    <a:pt x="237" y="727"/>
                  </a:cubicBezTo>
                  <a:cubicBezTo>
                    <a:pt x="238" y="726"/>
                    <a:pt x="239" y="726"/>
                    <a:pt x="241" y="726"/>
                  </a:cubicBezTo>
                  <a:cubicBezTo>
                    <a:pt x="243" y="725"/>
                    <a:pt x="246" y="725"/>
                    <a:pt x="248" y="723"/>
                  </a:cubicBezTo>
                  <a:cubicBezTo>
                    <a:pt x="250" y="722"/>
                    <a:pt x="252" y="720"/>
                    <a:pt x="254" y="719"/>
                  </a:cubicBezTo>
                  <a:cubicBezTo>
                    <a:pt x="255" y="718"/>
                    <a:pt x="256" y="717"/>
                    <a:pt x="257" y="716"/>
                  </a:cubicBezTo>
                  <a:cubicBezTo>
                    <a:pt x="259" y="715"/>
                    <a:pt x="260" y="714"/>
                    <a:pt x="262" y="713"/>
                  </a:cubicBezTo>
                  <a:cubicBezTo>
                    <a:pt x="266" y="711"/>
                    <a:pt x="267" y="698"/>
                    <a:pt x="264" y="695"/>
                  </a:cubicBezTo>
                  <a:cubicBezTo>
                    <a:pt x="263" y="692"/>
                    <a:pt x="261" y="692"/>
                    <a:pt x="260" y="691"/>
                  </a:cubicBezTo>
                  <a:cubicBezTo>
                    <a:pt x="259" y="691"/>
                    <a:pt x="259" y="691"/>
                    <a:pt x="259" y="691"/>
                  </a:cubicBezTo>
                  <a:cubicBezTo>
                    <a:pt x="258" y="690"/>
                    <a:pt x="258" y="690"/>
                    <a:pt x="257" y="689"/>
                  </a:cubicBezTo>
                  <a:cubicBezTo>
                    <a:pt x="257" y="688"/>
                    <a:pt x="256" y="687"/>
                    <a:pt x="256" y="687"/>
                  </a:cubicBezTo>
                  <a:cubicBezTo>
                    <a:pt x="255" y="686"/>
                    <a:pt x="255" y="686"/>
                    <a:pt x="255" y="686"/>
                  </a:cubicBezTo>
                  <a:cubicBezTo>
                    <a:pt x="254" y="685"/>
                    <a:pt x="254" y="685"/>
                    <a:pt x="253" y="684"/>
                  </a:cubicBezTo>
                  <a:cubicBezTo>
                    <a:pt x="254" y="684"/>
                    <a:pt x="257" y="686"/>
                    <a:pt x="260" y="688"/>
                  </a:cubicBezTo>
                  <a:cubicBezTo>
                    <a:pt x="260" y="688"/>
                    <a:pt x="262" y="689"/>
                    <a:pt x="262" y="689"/>
                  </a:cubicBezTo>
                  <a:cubicBezTo>
                    <a:pt x="265" y="691"/>
                    <a:pt x="267" y="692"/>
                    <a:pt x="269" y="693"/>
                  </a:cubicBezTo>
                  <a:cubicBezTo>
                    <a:pt x="268" y="693"/>
                    <a:pt x="268" y="694"/>
                    <a:pt x="267" y="696"/>
                  </a:cubicBezTo>
                  <a:cubicBezTo>
                    <a:pt x="267" y="698"/>
                    <a:pt x="267" y="700"/>
                    <a:pt x="269" y="702"/>
                  </a:cubicBezTo>
                  <a:cubicBezTo>
                    <a:pt x="270" y="704"/>
                    <a:pt x="272" y="705"/>
                    <a:pt x="274" y="705"/>
                  </a:cubicBezTo>
                  <a:cubicBezTo>
                    <a:pt x="275" y="705"/>
                    <a:pt x="275" y="705"/>
                    <a:pt x="275" y="705"/>
                  </a:cubicBezTo>
                  <a:cubicBezTo>
                    <a:pt x="277" y="705"/>
                    <a:pt x="279" y="704"/>
                    <a:pt x="281" y="703"/>
                  </a:cubicBezTo>
                  <a:cubicBezTo>
                    <a:pt x="282" y="703"/>
                    <a:pt x="282" y="702"/>
                    <a:pt x="283" y="702"/>
                  </a:cubicBezTo>
                  <a:cubicBezTo>
                    <a:pt x="284" y="702"/>
                    <a:pt x="284" y="702"/>
                    <a:pt x="285" y="702"/>
                  </a:cubicBezTo>
                  <a:cubicBezTo>
                    <a:pt x="285" y="702"/>
                    <a:pt x="286" y="702"/>
                    <a:pt x="287" y="702"/>
                  </a:cubicBezTo>
                  <a:cubicBezTo>
                    <a:pt x="287" y="702"/>
                    <a:pt x="288" y="702"/>
                    <a:pt x="289" y="702"/>
                  </a:cubicBezTo>
                  <a:cubicBezTo>
                    <a:pt x="291" y="702"/>
                    <a:pt x="292" y="702"/>
                    <a:pt x="294" y="701"/>
                  </a:cubicBezTo>
                  <a:cubicBezTo>
                    <a:pt x="296" y="700"/>
                    <a:pt x="298" y="698"/>
                    <a:pt x="299" y="696"/>
                  </a:cubicBezTo>
                  <a:cubicBezTo>
                    <a:pt x="300" y="695"/>
                    <a:pt x="300" y="695"/>
                    <a:pt x="301" y="694"/>
                  </a:cubicBezTo>
                  <a:cubicBezTo>
                    <a:pt x="302" y="692"/>
                    <a:pt x="303" y="692"/>
                    <a:pt x="306" y="692"/>
                  </a:cubicBezTo>
                  <a:cubicBezTo>
                    <a:pt x="306" y="692"/>
                    <a:pt x="307" y="692"/>
                    <a:pt x="308" y="692"/>
                  </a:cubicBezTo>
                  <a:cubicBezTo>
                    <a:pt x="313" y="691"/>
                    <a:pt x="314" y="689"/>
                    <a:pt x="314" y="685"/>
                  </a:cubicBezTo>
                  <a:cubicBezTo>
                    <a:pt x="314" y="685"/>
                    <a:pt x="314" y="684"/>
                    <a:pt x="314" y="683"/>
                  </a:cubicBezTo>
                  <a:cubicBezTo>
                    <a:pt x="314" y="682"/>
                    <a:pt x="317" y="678"/>
                    <a:pt x="319" y="677"/>
                  </a:cubicBezTo>
                  <a:cubicBezTo>
                    <a:pt x="319" y="676"/>
                    <a:pt x="320" y="676"/>
                    <a:pt x="320" y="676"/>
                  </a:cubicBezTo>
                  <a:cubicBezTo>
                    <a:pt x="322" y="676"/>
                    <a:pt x="323" y="676"/>
                    <a:pt x="324" y="677"/>
                  </a:cubicBezTo>
                  <a:cubicBezTo>
                    <a:pt x="326" y="678"/>
                    <a:pt x="328" y="678"/>
                    <a:pt x="330" y="678"/>
                  </a:cubicBezTo>
                  <a:cubicBezTo>
                    <a:pt x="332" y="678"/>
                    <a:pt x="334" y="678"/>
                    <a:pt x="335" y="677"/>
                  </a:cubicBezTo>
                  <a:cubicBezTo>
                    <a:pt x="336" y="676"/>
                    <a:pt x="337" y="675"/>
                    <a:pt x="338" y="674"/>
                  </a:cubicBezTo>
                  <a:cubicBezTo>
                    <a:pt x="338" y="673"/>
                    <a:pt x="338" y="673"/>
                    <a:pt x="339" y="672"/>
                  </a:cubicBezTo>
                  <a:cubicBezTo>
                    <a:pt x="340" y="672"/>
                    <a:pt x="341" y="672"/>
                    <a:pt x="342" y="672"/>
                  </a:cubicBezTo>
                  <a:cubicBezTo>
                    <a:pt x="346" y="671"/>
                    <a:pt x="351" y="670"/>
                    <a:pt x="353" y="667"/>
                  </a:cubicBezTo>
                  <a:cubicBezTo>
                    <a:pt x="354" y="665"/>
                    <a:pt x="354" y="664"/>
                    <a:pt x="355" y="663"/>
                  </a:cubicBezTo>
                  <a:cubicBezTo>
                    <a:pt x="355" y="662"/>
                    <a:pt x="355" y="661"/>
                    <a:pt x="356" y="660"/>
                  </a:cubicBezTo>
                  <a:cubicBezTo>
                    <a:pt x="356" y="660"/>
                    <a:pt x="356" y="660"/>
                    <a:pt x="357" y="659"/>
                  </a:cubicBezTo>
                  <a:cubicBezTo>
                    <a:pt x="357" y="658"/>
                    <a:pt x="359" y="657"/>
                    <a:pt x="358" y="655"/>
                  </a:cubicBezTo>
                  <a:cubicBezTo>
                    <a:pt x="358" y="653"/>
                    <a:pt x="356" y="652"/>
                    <a:pt x="356" y="651"/>
                  </a:cubicBezTo>
                  <a:cubicBezTo>
                    <a:pt x="354" y="650"/>
                    <a:pt x="353" y="650"/>
                    <a:pt x="351" y="650"/>
                  </a:cubicBezTo>
                  <a:cubicBezTo>
                    <a:pt x="351" y="650"/>
                    <a:pt x="351" y="650"/>
                    <a:pt x="351" y="650"/>
                  </a:cubicBezTo>
                  <a:cubicBezTo>
                    <a:pt x="351" y="650"/>
                    <a:pt x="350" y="650"/>
                    <a:pt x="350" y="650"/>
                  </a:cubicBezTo>
                  <a:cubicBezTo>
                    <a:pt x="350" y="650"/>
                    <a:pt x="351" y="649"/>
                    <a:pt x="352" y="649"/>
                  </a:cubicBezTo>
                  <a:cubicBezTo>
                    <a:pt x="352" y="649"/>
                    <a:pt x="352" y="649"/>
                    <a:pt x="353" y="649"/>
                  </a:cubicBezTo>
                  <a:cubicBezTo>
                    <a:pt x="353" y="649"/>
                    <a:pt x="354" y="649"/>
                    <a:pt x="354" y="649"/>
                  </a:cubicBezTo>
                  <a:cubicBezTo>
                    <a:pt x="355" y="650"/>
                    <a:pt x="356" y="650"/>
                    <a:pt x="357" y="650"/>
                  </a:cubicBezTo>
                  <a:cubicBezTo>
                    <a:pt x="358" y="650"/>
                    <a:pt x="358" y="650"/>
                    <a:pt x="359" y="650"/>
                  </a:cubicBezTo>
                  <a:cubicBezTo>
                    <a:pt x="361" y="649"/>
                    <a:pt x="362" y="648"/>
                    <a:pt x="364" y="648"/>
                  </a:cubicBezTo>
                  <a:cubicBezTo>
                    <a:pt x="366" y="647"/>
                    <a:pt x="367" y="646"/>
                    <a:pt x="368" y="646"/>
                  </a:cubicBezTo>
                  <a:cubicBezTo>
                    <a:pt x="369" y="646"/>
                    <a:pt x="371" y="646"/>
                    <a:pt x="372" y="646"/>
                  </a:cubicBezTo>
                  <a:cubicBezTo>
                    <a:pt x="376" y="645"/>
                    <a:pt x="380" y="644"/>
                    <a:pt x="384" y="644"/>
                  </a:cubicBezTo>
                  <a:cubicBezTo>
                    <a:pt x="384" y="644"/>
                    <a:pt x="384" y="644"/>
                    <a:pt x="384" y="644"/>
                  </a:cubicBezTo>
                  <a:cubicBezTo>
                    <a:pt x="387" y="644"/>
                    <a:pt x="390" y="644"/>
                    <a:pt x="392" y="644"/>
                  </a:cubicBezTo>
                  <a:cubicBezTo>
                    <a:pt x="395" y="644"/>
                    <a:pt x="398" y="644"/>
                    <a:pt x="400" y="644"/>
                  </a:cubicBezTo>
                  <a:cubicBezTo>
                    <a:pt x="403" y="644"/>
                    <a:pt x="405" y="643"/>
                    <a:pt x="407" y="642"/>
                  </a:cubicBezTo>
                  <a:cubicBezTo>
                    <a:pt x="408" y="641"/>
                    <a:pt x="409" y="641"/>
                    <a:pt x="410" y="641"/>
                  </a:cubicBezTo>
                  <a:cubicBezTo>
                    <a:pt x="411" y="641"/>
                    <a:pt x="411" y="641"/>
                    <a:pt x="412" y="641"/>
                  </a:cubicBezTo>
                  <a:cubicBezTo>
                    <a:pt x="414" y="643"/>
                    <a:pt x="417" y="643"/>
                    <a:pt x="419" y="643"/>
                  </a:cubicBezTo>
                  <a:cubicBezTo>
                    <a:pt x="425" y="643"/>
                    <a:pt x="428" y="641"/>
                    <a:pt x="430" y="636"/>
                  </a:cubicBezTo>
                  <a:cubicBezTo>
                    <a:pt x="430" y="634"/>
                    <a:pt x="430" y="632"/>
                    <a:pt x="430" y="630"/>
                  </a:cubicBezTo>
                  <a:cubicBezTo>
                    <a:pt x="430" y="630"/>
                    <a:pt x="430" y="630"/>
                    <a:pt x="430" y="630"/>
                  </a:cubicBezTo>
                  <a:cubicBezTo>
                    <a:pt x="431" y="633"/>
                    <a:pt x="430" y="636"/>
                    <a:pt x="429" y="639"/>
                  </a:cubicBezTo>
                  <a:cubicBezTo>
                    <a:pt x="427" y="643"/>
                    <a:pt x="427" y="643"/>
                    <a:pt x="427" y="643"/>
                  </a:cubicBezTo>
                  <a:cubicBezTo>
                    <a:pt x="430" y="644"/>
                    <a:pt x="430" y="644"/>
                    <a:pt x="430" y="644"/>
                  </a:cubicBezTo>
                  <a:cubicBezTo>
                    <a:pt x="431" y="644"/>
                    <a:pt x="432" y="644"/>
                    <a:pt x="433" y="644"/>
                  </a:cubicBezTo>
                  <a:cubicBezTo>
                    <a:pt x="440" y="644"/>
                    <a:pt x="446" y="635"/>
                    <a:pt x="447" y="630"/>
                  </a:cubicBezTo>
                  <a:cubicBezTo>
                    <a:pt x="447" y="629"/>
                    <a:pt x="447" y="629"/>
                    <a:pt x="447" y="629"/>
                  </a:cubicBezTo>
                  <a:cubicBezTo>
                    <a:pt x="447" y="628"/>
                    <a:pt x="448" y="626"/>
                    <a:pt x="449" y="626"/>
                  </a:cubicBezTo>
                  <a:cubicBezTo>
                    <a:pt x="449" y="626"/>
                    <a:pt x="449" y="626"/>
                    <a:pt x="449" y="626"/>
                  </a:cubicBezTo>
                  <a:cubicBezTo>
                    <a:pt x="449" y="626"/>
                    <a:pt x="449" y="626"/>
                    <a:pt x="450" y="627"/>
                  </a:cubicBezTo>
                  <a:cubicBezTo>
                    <a:pt x="450" y="628"/>
                    <a:pt x="451" y="630"/>
                    <a:pt x="454" y="630"/>
                  </a:cubicBezTo>
                  <a:cubicBezTo>
                    <a:pt x="455" y="631"/>
                    <a:pt x="456" y="631"/>
                    <a:pt x="457" y="631"/>
                  </a:cubicBezTo>
                  <a:cubicBezTo>
                    <a:pt x="458" y="631"/>
                    <a:pt x="459" y="631"/>
                    <a:pt x="460" y="630"/>
                  </a:cubicBezTo>
                  <a:cubicBezTo>
                    <a:pt x="461" y="630"/>
                    <a:pt x="462" y="630"/>
                    <a:pt x="462" y="630"/>
                  </a:cubicBezTo>
                  <a:cubicBezTo>
                    <a:pt x="463" y="630"/>
                    <a:pt x="464" y="630"/>
                    <a:pt x="464" y="630"/>
                  </a:cubicBezTo>
                  <a:cubicBezTo>
                    <a:pt x="465" y="631"/>
                    <a:pt x="466" y="632"/>
                    <a:pt x="467" y="633"/>
                  </a:cubicBezTo>
                  <a:cubicBezTo>
                    <a:pt x="468" y="634"/>
                    <a:pt x="469" y="636"/>
                    <a:pt x="472" y="637"/>
                  </a:cubicBezTo>
                  <a:cubicBezTo>
                    <a:pt x="473" y="637"/>
                    <a:pt x="474" y="637"/>
                    <a:pt x="475" y="637"/>
                  </a:cubicBezTo>
                  <a:cubicBezTo>
                    <a:pt x="477" y="637"/>
                    <a:pt x="479" y="636"/>
                    <a:pt x="481" y="635"/>
                  </a:cubicBezTo>
                  <a:cubicBezTo>
                    <a:pt x="482" y="635"/>
                    <a:pt x="483" y="634"/>
                    <a:pt x="485" y="634"/>
                  </a:cubicBezTo>
                  <a:cubicBezTo>
                    <a:pt x="485" y="634"/>
                    <a:pt x="486" y="634"/>
                    <a:pt x="486" y="634"/>
                  </a:cubicBezTo>
                  <a:cubicBezTo>
                    <a:pt x="489" y="634"/>
                    <a:pt x="489" y="634"/>
                    <a:pt x="489" y="634"/>
                  </a:cubicBezTo>
                  <a:cubicBezTo>
                    <a:pt x="489" y="634"/>
                    <a:pt x="490" y="634"/>
                    <a:pt x="491" y="634"/>
                  </a:cubicBezTo>
                  <a:cubicBezTo>
                    <a:pt x="492" y="634"/>
                    <a:pt x="493" y="634"/>
                    <a:pt x="494" y="633"/>
                  </a:cubicBezTo>
                  <a:cubicBezTo>
                    <a:pt x="494" y="633"/>
                    <a:pt x="494" y="633"/>
                    <a:pt x="494" y="633"/>
                  </a:cubicBezTo>
                  <a:cubicBezTo>
                    <a:pt x="494" y="634"/>
                    <a:pt x="495" y="635"/>
                    <a:pt x="495" y="636"/>
                  </a:cubicBezTo>
                  <a:cubicBezTo>
                    <a:pt x="496" y="637"/>
                    <a:pt x="497" y="638"/>
                    <a:pt x="499" y="638"/>
                  </a:cubicBezTo>
                  <a:cubicBezTo>
                    <a:pt x="499" y="638"/>
                    <a:pt x="499" y="638"/>
                    <a:pt x="499" y="638"/>
                  </a:cubicBezTo>
                  <a:cubicBezTo>
                    <a:pt x="501" y="638"/>
                    <a:pt x="502" y="637"/>
                    <a:pt x="504" y="634"/>
                  </a:cubicBezTo>
                  <a:cubicBezTo>
                    <a:pt x="508" y="631"/>
                    <a:pt x="510" y="625"/>
                    <a:pt x="507" y="621"/>
                  </a:cubicBezTo>
                  <a:cubicBezTo>
                    <a:pt x="506" y="618"/>
                    <a:pt x="503" y="617"/>
                    <a:pt x="501" y="615"/>
                  </a:cubicBezTo>
                  <a:cubicBezTo>
                    <a:pt x="500" y="614"/>
                    <a:pt x="498" y="613"/>
                    <a:pt x="498" y="612"/>
                  </a:cubicBezTo>
                  <a:cubicBezTo>
                    <a:pt x="497" y="611"/>
                    <a:pt x="497" y="611"/>
                    <a:pt x="497" y="611"/>
                  </a:cubicBezTo>
                  <a:cubicBezTo>
                    <a:pt x="495" y="609"/>
                    <a:pt x="493" y="607"/>
                    <a:pt x="491" y="605"/>
                  </a:cubicBezTo>
                  <a:cubicBezTo>
                    <a:pt x="490" y="604"/>
                    <a:pt x="488" y="601"/>
                    <a:pt x="489" y="601"/>
                  </a:cubicBezTo>
                  <a:cubicBezTo>
                    <a:pt x="489" y="600"/>
                    <a:pt x="489" y="600"/>
                    <a:pt x="490" y="600"/>
                  </a:cubicBezTo>
                  <a:cubicBezTo>
                    <a:pt x="491" y="599"/>
                    <a:pt x="492" y="598"/>
                    <a:pt x="494" y="598"/>
                  </a:cubicBezTo>
                  <a:cubicBezTo>
                    <a:pt x="496" y="597"/>
                    <a:pt x="498" y="595"/>
                    <a:pt x="501" y="593"/>
                  </a:cubicBezTo>
                  <a:cubicBezTo>
                    <a:pt x="508" y="588"/>
                    <a:pt x="512" y="583"/>
                    <a:pt x="518" y="574"/>
                  </a:cubicBezTo>
                  <a:cubicBezTo>
                    <a:pt x="522" y="569"/>
                    <a:pt x="523" y="563"/>
                    <a:pt x="523" y="554"/>
                  </a:cubicBezTo>
                  <a:cubicBezTo>
                    <a:pt x="523" y="553"/>
                    <a:pt x="523" y="552"/>
                    <a:pt x="522" y="551"/>
                  </a:cubicBezTo>
                  <a:cubicBezTo>
                    <a:pt x="522" y="546"/>
                    <a:pt x="522" y="542"/>
                    <a:pt x="524" y="538"/>
                  </a:cubicBezTo>
                  <a:cubicBezTo>
                    <a:pt x="524" y="537"/>
                    <a:pt x="525" y="537"/>
                    <a:pt x="525" y="536"/>
                  </a:cubicBezTo>
                  <a:cubicBezTo>
                    <a:pt x="527" y="533"/>
                    <a:pt x="529" y="530"/>
                    <a:pt x="530" y="526"/>
                  </a:cubicBezTo>
                  <a:cubicBezTo>
                    <a:pt x="530" y="524"/>
                    <a:pt x="530" y="523"/>
                    <a:pt x="530" y="521"/>
                  </a:cubicBezTo>
                  <a:cubicBezTo>
                    <a:pt x="530" y="518"/>
                    <a:pt x="530" y="516"/>
                    <a:pt x="530" y="514"/>
                  </a:cubicBezTo>
                  <a:cubicBezTo>
                    <a:pt x="531" y="511"/>
                    <a:pt x="534" y="508"/>
                    <a:pt x="536" y="505"/>
                  </a:cubicBezTo>
                  <a:cubicBezTo>
                    <a:pt x="537" y="505"/>
                    <a:pt x="537" y="504"/>
                    <a:pt x="538" y="504"/>
                  </a:cubicBezTo>
                  <a:cubicBezTo>
                    <a:pt x="545" y="496"/>
                    <a:pt x="548" y="486"/>
                    <a:pt x="545" y="477"/>
                  </a:cubicBezTo>
                  <a:close/>
                  <a:moveTo>
                    <a:pt x="363" y="39"/>
                  </a:moveTo>
                  <a:cubicBezTo>
                    <a:pt x="363" y="39"/>
                    <a:pt x="364" y="39"/>
                    <a:pt x="364" y="39"/>
                  </a:cubicBezTo>
                  <a:cubicBezTo>
                    <a:pt x="365" y="40"/>
                    <a:pt x="365" y="41"/>
                    <a:pt x="365" y="41"/>
                  </a:cubicBezTo>
                  <a:cubicBezTo>
                    <a:pt x="364" y="41"/>
                    <a:pt x="364" y="40"/>
                    <a:pt x="363" y="39"/>
                  </a:cubicBezTo>
                  <a:close/>
                  <a:moveTo>
                    <a:pt x="383" y="60"/>
                  </a:moveTo>
                  <a:cubicBezTo>
                    <a:pt x="382" y="61"/>
                    <a:pt x="381" y="62"/>
                    <a:pt x="381" y="64"/>
                  </a:cubicBezTo>
                  <a:cubicBezTo>
                    <a:pt x="381" y="66"/>
                    <a:pt x="382" y="67"/>
                    <a:pt x="384" y="68"/>
                  </a:cubicBezTo>
                  <a:cubicBezTo>
                    <a:pt x="383" y="69"/>
                    <a:pt x="382" y="70"/>
                    <a:pt x="380" y="70"/>
                  </a:cubicBezTo>
                  <a:cubicBezTo>
                    <a:pt x="380" y="70"/>
                    <a:pt x="380" y="70"/>
                    <a:pt x="380" y="70"/>
                  </a:cubicBezTo>
                  <a:cubicBezTo>
                    <a:pt x="380" y="67"/>
                    <a:pt x="379" y="66"/>
                    <a:pt x="376" y="64"/>
                  </a:cubicBezTo>
                  <a:cubicBezTo>
                    <a:pt x="376" y="64"/>
                    <a:pt x="376" y="64"/>
                    <a:pt x="376" y="64"/>
                  </a:cubicBezTo>
                  <a:cubicBezTo>
                    <a:pt x="377" y="63"/>
                    <a:pt x="378" y="63"/>
                    <a:pt x="378" y="63"/>
                  </a:cubicBezTo>
                  <a:cubicBezTo>
                    <a:pt x="380" y="62"/>
                    <a:pt x="381" y="61"/>
                    <a:pt x="383" y="59"/>
                  </a:cubicBezTo>
                  <a:cubicBezTo>
                    <a:pt x="383" y="59"/>
                    <a:pt x="383" y="58"/>
                    <a:pt x="384" y="58"/>
                  </a:cubicBezTo>
                  <a:cubicBezTo>
                    <a:pt x="384" y="58"/>
                    <a:pt x="385" y="57"/>
                    <a:pt x="385" y="57"/>
                  </a:cubicBezTo>
                  <a:cubicBezTo>
                    <a:pt x="385" y="58"/>
                    <a:pt x="385" y="58"/>
                    <a:pt x="386" y="59"/>
                  </a:cubicBezTo>
                  <a:cubicBezTo>
                    <a:pt x="385" y="59"/>
                    <a:pt x="384" y="59"/>
                    <a:pt x="383" y="60"/>
                  </a:cubicBezTo>
                  <a:close/>
                  <a:moveTo>
                    <a:pt x="196" y="524"/>
                  </a:moveTo>
                  <a:cubicBezTo>
                    <a:pt x="198" y="525"/>
                    <a:pt x="199" y="525"/>
                    <a:pt x="200" y="525"/>
                  </a:cubicBezTo>
                  <a:cubicBezTo>
                    <a:pt x="194" y="529"/>
                    <a:pt x="187" y="531"/>
                    <a:pt x="179" y="534"/>
                  </a:cubicBezTo>
                  <a:cubicBezTo>
                    <a:pt x="175" y="535"/>
                    <a:pt x="171" y="535"/>
                    <a:pt x="166" y="536"/>
                  </a:cubicBezTo>
                  <a:cubicBezTo>
                    <a:pt x="165" y="536"/>
                    <a:pt x="163" y="537"/>
                    <a:pt x="161" y="537"/>
                  </a:cubicBezTo>
                  <a:cubicBezTo>
                    <a:pt x="161" y="537"/>
                    <a:pt x="162" y="537"/>
                    <a:pt x="162" y="537"/>
                  </a:cubicBezTo>
                  <a:cubicBezTo>
                    <a:pt x="163" y="536"/>
                    <a:pt x="165" y="536"/>
                    <a:pt x="166" y="535"/>
                  </a:cubicBezTo>
                  <a:cubicBezTo>
                    <a:pt x="171" y="534"/>
                    <a:pt x="176" y="532"/>
                    <a:pt x="179" y="528"/>
                  </a:cubicBezTo>
                  <a:cubicBezTo>
                    <a:pt x="180" y="527"/>
                    <a:pt x="182" y="525"/>
                    <a:pt x="183" y="522"/>
                  </a:cubicBezTo>
                  <a:cubicBezTo>
                    <a:pt x="184" y="520"/>
                    <a:pt x="187" y="516"/>
                    <a:pt x="188" y="514"/>
                  </a:cubicBezTo>
                  <a:cubicBezTo>
                    <a:pt x="188" y="514"/>
                    <a:pt x="188" y="514"/>
                    <a:pt x="188" y="514"/>
                  </a:cubicBezTo>
                  <a:cubicBezTo>
                    <a:pt x="189" y="515"/>
                    <a:pt x="189" y="515"/>
                    <a:pt x="189" y="516"/>
                  </a:cubicBezTo>
                  <a:cubicBezTo>
                    <a:pt x="191" y="519"/>
                    <a:pt x="193" y="522"/>
                    <a:pt x="196" y="524"/>
                  </a:cubicBezTo>
                  <a:close/>
                </a:path>
              </a:pathLst>
            </a:custGeom>
            <a:grpFill/>
            <a:ln w="3175"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31"/>
            <p:cNvSpPr>
              <a:spLocks noEditPoints="1"/>
            </p:cNvSpPr>
            <p:nvPr/>
          </p:nvSpPr>
          <p:spPr bwMode="auto">
            <a:xfrm>
              <a:off x="9384871" y="4338914"/>
              <a:ext cx="788682" cy="915493"/>
            </a:xfrm>
            <a:custGeom>
              <a:avLst/>
              <a:gdLst>
                <a:gd name="T0" fmla="*/ 310 w 328"/>
                <a:gd name="T1" fmla="*/ 303 h 406"/>
                <a:gd name="T2" fmla="*/ 274 w 328"/>
                <a:gd name="T3" fmla="*/ 261 h 406"/>
                <a:gd name="T4" fmla="*/ 265 w 328"/>
                <a:gd name="T5" fmla="*/ 188 h 406"/>
                <a:gd name="T6" fmla="*/ 272 w 328"/>
                <a:gd name="T7" fmla="*/ 171 h 406"/>
                <a:gd name="T8" fmla="*/ 281 w 328"/>
                <a:gd name="T9" fmla="*/ 140 h 406"/>
                <a:gd name="T10" fmla="*/ 283 w 328"/>
                <a:gd name="T11" fmla="*/ 95 h 406"/>
                <a:gd name="T12" fmla="*/ 304 w 328"/>
                <a:gd name="T13" fmla="*/ 103 h 406"/>
                <a:gd name="T14" fmla="*/ 292 w 328"/>
                <a:gd name="T15" fmla="*/ 59 h 406"/>
                <a:gd name="T16" fmla="*/ 267 w 328"/>
                <a:gd name="T17" fmla="*/ 32 h 406"/>
                <a:gd name="T18" fmla="*/ 249 w 328"/>
                <a:gd name="T19" fmla="*/ 20 h 406"/>
                <a:gd name="T20" fmla="*/ 229 w 328"/>
                <a:gd name="T21" fmla="*/ 19 h 406"/>
                <a:gd name="T22" fmla="*/ 215 w 328"/>
                <a:gd name="T23" fmla="*/ 26 h 406"/>
                <a:gd name="T24" fmla="*/ 200 w 328"/>
                <a:gd name="T25" fmla="*/ 28 h 406"/>
                <a:gd name="T26" fmla="*/ 179 w 328"/>
                <a:gd name="T27" fmla="*/ 24 h 406"/>
                <a:gd name="T28" fmla="*/ 170 w 328"/>
                <a:gd name="T29" fmla="*/ 32 h 406"/>
                <a:gd name="T30" fmla="*/ 155 w 328"/>
                <a:gd name="T31" fmla="*/ 28 h 406"/>
                <a:gd name="T32" fmla="*/ 129 w 328"/>
                <a:gd name="T33" fmla="*/ 3 h 406"/>
                <a:gd name="T34" fmla="*/ 94 w 328"/>
                <a:gd name="T35" fmla="*/ 13 h 406"/>
                <a:gd name="T36" fmla="*/ 99 w 328"/>
                <a:gd name="T37" fmla="*/ 47 h 406"/>
                <a:gd name="T38" fmla="*/ 121 w 328"/>
                <a:gd name="T39" fmla="*/ 72 h 406"/>
                <a:gd name="T40" fmla="*/ 96 w 328"/>
                <a:gd name="T41" fmla="*/ 98 h 406"/>
                <a:gd name="T42" fmla="*/ 87 w 328"/>
                <a:gd name="T43" fmla="*/ 130 h 406"/>
                <a:gd name="T44" fmla="*/ 102 w 328"/>
                <a:gd name="T45" fmla="*/ 131 h 406"/>
                <a:gd name="T46" fmla="*/ 114 w 328"/>
                <a:gd name="T47" fmla="*/ 114 h 406"/>
                <a:gd name="T48" fmla="*/ 130 w 328"/>
                <a:gd name="T49" fmla="*/ 109 h 406"/>
                <a:gd name="T50" fmla="*/ 144 w 328"/>
                <a:gd name="T51" fmla="*/ 107 h 406"/>
                <a:gd name="T52" fmla="*/ 146 w 328"/>
                <a:gd name="T53" fmla="*/ 120 h 406"/>
                <a:gd name="T54" fmla="*/ 142 w 328"/>
                <a:gd name="T55" fmla="*/ 130 h 406"/>
                <a:gd name="T56" fmla="*/ 155 w 328"/>
                <a:gd name="T57" fmla="*/ 146 h 406"/>
                <a:gd name="T58" fmla="*/ 145 w 328"/>
                <a:gd name="T59" fmla="*/ 164 h 406"/>
                <a:gd name="T60" fmla="*/ 153 w 328"/>
                <a:gd name="T61" fmla="*/ 180 h 406"/>
                <a:gd name="T62" fmla="*/ 147 w 328"/>
                <a:gd name="T63" fmla="*/ 206 h 406"/>
                <a:gd name="T64" fmla="*/ 134 w 328"/>
                <a:gd name="T65" fmla="*/ 231 h 406"/>
                <a:gd name="T66" fmla="*/ 118 w 328"/>
                <a:gd name="T67" fmla="*/ 239 h 406"/>
                <a:gd name="T68" fmla="*/ 95 w 328"/>
                <a:gd name="T69" fmla="*/ 255 h 406"/>
                <a:gd name="T70" fmla="*/ 67 w 328"/>
                <a:gd name="T71" fmla="*/ 269 h 406"/>
                <a:gd name="T72" fmla="*/ 52 w 328"/>
                <a:gd name="T73" fmla="*/ 279 h 406"/>
                <a:gd name="T74" fmla="*/ 28 w 328"/>
                <a:gd name="T75" fmla="*/ 287 h 406"/>
                <a:gd name="T76" fmla="*/ 4 w 328"/>
                <a:gd name="T77" fmla="*/ 300 h 406"/>
                <a:gd name="T78" fmla="*/ 11 w 328"/>
                <a:gd name="T79" fmla="*/ 312 h 406"/>
                <a:gd name="T80" fmla="*/ 24 w 328"/>
                <a:gd name="T81" fmla="*/ 329 h 406"/>
                <a:gd name="T82" fmla="*/ 13 w 328"/>
                <a:gd name="T83" fmla="*/ 332 h 406"/>
                <a:gd name="T84" fmla="*/ 21 w 328"/>
                <a:gd name="T85" fmla="*/ 349 h 406"/>
                <a:gd name="T86" fmla="*/ 34 w 328"/>
                <a:gd name="T87" fmla="*/ 355 h 406"/>
                <a:gd name="T88" fmla="*/ 62 w 328"/>
                <a:gd name="T89" fmla="*/ 357 h 406"/>
                <a:gd name="T90" fmla="*/ 83 w 328"/>
                <a:gd name="T91" fmla="*/ 347 h 406"/>
                <a:gd name="T92" fmla="*/ 88 w 328"/>
                <a:gd name="T93" fmla="*/ 340 h 406"/>
                <a:gd name="T94" fmla="*/ 109 w 328"/>
                <a:gd name="T95" fmla="*/ 338 h 406"/>
                <a:gd name="T96" fmla="*/ 129 w 328"/>
                <a:gd name="T97" fmla="*/ 350 h 406"/>
                <a:gd name="T98" fmla="*/ 141 w 328"/>
                <a:gd name="T99" fmla="*/ 351 h 406"/>
                <a:gd name="T100" fmla="*/ 142 w 328"/>
                <a:gd name="T101" fmla="*/ 355 h 406"/>
                <a:gd name="T102" fmla="*/ 136 w 328"/>
                <a:gd name="T103" fmla="*/ 377 h 406"/>
                <a:gd name="T104" fmla="*/ 166 w 328"/>
                <a:gd name="T105" fmla="*/ 366 h 406"/>
                <a:gd name="T106" fmla="*/ 179 w 328"/>
                <a:gd name="T107" fmla="*/ 357 h 406"/>
                <a:gd name="T108" fmla="*/ 190 w 328"/>
                <a:gd name="T109" fmla="*/ 372 h 406"/>
                <a:gd name="T110" fmla="*/ 216 w 328"/>
                <a:gd name="T111" fmla="*/ 400 h 406"/>
                <a:gd name="T112" fmla="*/ 228 w 328"/>
                <a:gd name="T113" fmla="*/ 406 h 406"/>
                <a:gd name="T114" fmla="*/ 256 w 328"/>
                <a:gd name="T115" fmla="*/ 404 h 406"/>
                <a:gd name="T116" fmla="*/ 266 w 328"/>
                <a:gd name="T117" fmla="*/ 404 h 406"/>
                <a:gd name="T118" fmla="*/ 273 w 328"/>
                <a:gd name="T119" fmla="*/ 385 h 406"/>
                <a:gd name="T120" fmla="*/ 298 w 328"/>
                <a:gd name="T121" fmla="*/ 373 h 406"/>
                <a:gd name="T122" fmla="*/ 328 w 328"/>
                <a:gd name="T123" fmla="*/ 356 h 406"/>
                <a:gd name="T124" fmla="*/ 119 w 328"/>
                <a:gd name="T125" fmla="*/ 33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8" h="406">
                  <a:moveTo>
                    <a:pt x="328" y="356"/>
                  </a:moveTo>
                  <a:cubicBezTo>
                    <a:pt x="327" y="352"/>
                    <a:pt x="327" y="348"/>
                    <a:pt x="327" y="344"/>
                  </a:cubicBezTo>
                  <a:cubicBezTo>
                    <a:pt x="327" y="342"/>
                    <a:pt x="327" y="339"/>
                    <a:pt x="327" y="336"/>
                  </a:cubicBezTo>
                  <a:cubicBezTo>
                    <a:pt x="327" y="335"/>
                    <a:pt x="327" y="333"/>
                    <a:pt x="327" y="330"/>
                  </a:cubicBezTo>
                  <a:cubicBezTo>
                    <a:pt x="328" y="325"/>
                    <a:pt x="328" y="319"/>
                    <a:pt x="326" y="315"/>
                  </a:cubicBezTo>
                  <a:cubicBezTo>
                    <a:pt x="324" y="312"/>
                    <a:pt x="321" y="310"/>
                    <a:pt x="317" y="308"/>
                  </a:cubicBezTo>
                  <a:cubicBezTo>
                    <a:pt x="315" y="307"/>
                    <a:pt x="312" y="305"/>
                    <a:pt x="310" y="303"/>
                  </a:cubicBezTo>
                  <a:cubicBezTo>
                    <a:pt x="305" y="296"/>
                    <a:pt x="302" y="295"/>
                    <a:pt x="293" y="295"/>
                  </a:cubicBezTo>
                  <a:cubicBezTo>
                    <a:pt x="292" y="295"/>
                    <a:pt x="292" y="295"/>
                    <a:pt x="292" y="295"/>
                  </a:cubicBezTo>
                  <a:cubicBezTo>
                    <a:pt x="287" y="295"/>
                    <a:pt x="283" y="292"/>
                    <a:pt x="281" y="288"/>
                  </a:cubicBezTo>
                  <a:cubicBezTo>
                    <a:pt x="280" y="286"/>
                    <a:pt x="280" y="286"/>
                    <a:pt x="280" y="286"/>
                  </a:cubicBezTo>
                  <a:cubicBezTo>
                    <a:pt x="278" y="282"/>
                    <a:pt x="276" y="278"/>
                    <a:pt x="275" y="274"/>
                  </a:cubicBezTo>
                  <a:cubicBezTo>
                    <a:pt x="274" y="272"/>
                    <a:pt x="274" y="269"/>
                    <a:pt x="274" y="267"/>
                  </a:cubicBezTo>
                  <a:cubicBezTo>
                    <a:pt x="274" y="265"/>
                    <a:pt x="274" y="263"/>
                    <a:pt x="274" y="261"/>
                  </a:cubicBezTo>
                  <a:cubicBezTo>
                    <a:pt x="272" y="253"/>
                    <a:pt x="271" y="246"/>
                    <a:pt x="276" y="239"/>
                  </a:cubicBezTo>
                  <a:cubicBezTo>
                    <a:pt x="277" y="238"/>
                    <a:pt x="278" y="237"/>
                    <a:pt x="278" y="236"/>
                  </a:cubicBezTo>
                  <a:cubicBezTo>
                    <a:pt x="282" y="231"/>
                    <a:pt x="288" y="225"/>
                    <a:pt x="287" y="218"/>
                  </a:cubicBezTo>
                  <a:cubicBezTo>
                    <a:pt x="286" y="213"/>
                    <a:pt x="278" y="208"/>
                    <a:pt x="272" y="205"/>
                  </a:cubicBezTo>
                  <a:cubicBezTo>
                    <a:pt x="271" y="205"/>
                    <a:pt x="270" y="204"/>
                    <a:pt x="269" y="204"/>
                  </a:cubicBezTo>
                  <a:cubicBezTo>
                    <a:pt x="264" y="202"/>
                    <a:pt x="259" y="199"/>
                    <a:pt x="258" y="195"/>
                  </a:cubicBezTo>
                  <a:cubicBezTo>
                    <a:pt x="257" y="191"/>
                    <a:pt x="260" y="189"/>
                    <a:pt x="265" y="188"/>
                  </a:cubicBezTo>
                  <a:cubicBezTo>
                    <a:pt x="266" y="188"/>
                    <a:pt x="267" y="187"/>
                    <a:pt x="267" y="187"/>
                  </a:cubicBezTo>
                  <a:cubicBezTo>
                    <a:pt x="268" y="187"/>
                    <a:pt x="268" y="187"/>
                    <a:pt x="269" y="187"/>
                  </a:cubicBezTo>
                  <a:cubicBezTo>
                    <a:pt x="277" y="184"/>
                    <a:pt x="284" y="182"/>
                    <a:pt x="286" y="178"/>
                  </a:cubicBezTo>
                  <a:cubicBezTo>
                    <a:pt x="286" y="176"/>
                    <a:pt x="286" y="175"/>
                    <a:pt x="286" y="174"/>
                  </a:cubicBezTo>
                  <a:cubicBezTo>
                    <a:pt x="284" y="170"/>
                    <a:pt x="279" y="170"/>
                    <a:pt x="277" y="170"/>
                  </a:cubicBezTo>
                  <a:cubicBezTo>
                    <a:pt x="276" y="170"/>
                    <a:pt x="275" y="170"/>
                    <a:pt x="275" y="170"/>
                  </a:cubicBezTo>
                  <a:cubicBezTo>
                    <a:pt x="274" y="170"/>
                    <a:pt x="273" y="171"/>
                    <a:pt x="272" y="171"/>
                  </a:cubicBezTo>
                  <a:cubicBezTo>
                    <a:pt x="271" y="171"/>
                    <a:pt x="270" y="172"/>
                    <a:pt x="269" y="172"/>
                  </a:cubicBezTo>
                  <a:cubicBezTo>
                    <a:pt x="269" y="172"/>
                    <a:pt x="268" y="172"/>
                    <a:pt x="268" y="171"/>
                  </a:cubicBezTo>
                  <a:cubicBezTo>
                    <a:pt x="266" y="169"/>
                    <a:pt x="268" y="166"/>
                    <a:pt x="269" y="163"/>
                  </a:cubicBezTo>
                  <a:cubicBezTo>
                    <a:pt x="270" y="163"/>
                    <a:pt x="271" y="162"/>
                    <a:pt x="272" y="160"/>
                  </a:cubicBezTo>
                  <a:cubicBezTo>
                    <a:pt x="276" y="156"/>
                    <a:pt x="278" y="153"/>
                    <a:pt x="278" y="150"/>
                  </a:cubicBezTo>
                  <a:cubicBezTo>
                    <a:pt x="278" y="149"/>
                    <a:pt x="277" y="149"/>
                    <a:pt x="276" y="148"/>
                  </a:cubicBezTo>
                  <a:cubicBezTo>
                    <a:pt x="276" y="145"/>
                    <a:pt x="279" y="142"/>
                    <a:pt x="281" y="140"/>
                  </a:cubicBezTo>
                  <a:cubicBezTo>
                    <a:pt x="284" y="137"/>
                    <a:pt x="286" y="134"/>
                    <a:pt x="283" y="131"/>
                  </a:cubicBezTo>
                  <a:cubicBezTo>
                    <a:pt x="281" y="129"/>
                    <a:pt x="277" y="128"/>
                    <a:pt x="274" y="127"/>
                  </a:cubicBezTo>
                  <a:cubicBezTo>
                    <a:pt x="268" y="127"/>
                    <a:pt x="265" y="126"/>
                    <a:pt x="264" y="121"/>
                  </a:cubicBezTo>
                  <a:cubicBezTo>
                    <a:pt x="263" y="116"/>
                    <a:pt x="267" y="109"/>
                    <a:pt x="271" y="104"/>
                  </a:cubicBezTo>
                  <a:cubicBezTo>
                    <a:pt x="272" y="102"/>
                    <a:pt x="273" y="101"/>
                    <a:pt x="273" y="100"/>
                  </a:cubicBezTo>
                  <a:cubicBezTo>
                    <a:pt x="276" y="94"/>
                    <a:pt x="278" y="94"/>
                    <a:pt x="279" y="94"/>
                  </a:cubicBezTo>
                  <a:cubicBezTo>
                    <a:pt x="280" y="94"/>
                    <a:pt x="281" y="95"/>
                    <a:pt x="283" y="95"/>
                  </a:cubicBezTo>
                  <a:cubicBezTo>
                    <a:pt x="284" y="95"/>
                    <a:pt x="286" y="96"/>
                    <a:pt x="288" y="96"/>
                  </a:cubicBezTo>
                  <a:cubicBezTo>
                    <a:pt x="288" y="96"/>
                    <a:pt x="288" y="96"/>
                    <a:pt x="289" y="96"/>
                  </a:cubicBezTo>
                  <a:cubicBezTo>
                    <a:pt x="290" y="96"/>
                    <a:pt x="291" y="96"/>
                    <a:pt x="292" y="96"/>
                  </a:cubicBezTo>
                  <a:cubicBezTo>
                    <a:pt x="293" y="96"/>
                    <a:pt x="294" y="96"/>
                    <a:pt x="295" y="96"/>
                  </a:cubicBezTo>
                  <a:cubicBezTo>
                    <a:pt x="296" y="96"/>
                    <a:pt x="297" y="96"/>
                    <a:pt x="298" y="96"/>
                  </a:cubicBezTo>
                  <a:cubicBezTo>
                    <a:pt x="300" y="97"/>
                    <a:pt x="301" y="98"/>
                    <a:pt x="302" y="100"/>
                  </a:cubicBezTo>
                  <a:cubicBezTo>
                    <a:pt x="302" y="101"/>
                    <a:pt x="303" y="102"/>
                    <a:pt x="304" y="103"/>
                  </a:cubicBezTo>
                  <a:cubicBezTo>
                    <a:pt x="305" y="104"/>
                    <a:pt x="306" y="104"/>
                    <a:pt x="307" y="104"/>
                  </a:cubicBezTo>
                  <a:cubicBezTo>
                    <a:pt x="309" y="104"/>
                    <a:pt x="310" y="103"/>
                    <a:pt x="312" y="102"/>
                  </a:cubicBezTo>
                  <a:cubicBezTo>
                    <a:pt x="315" y="98"/>
                    <a:pt x="317" y="92"/>
                    <a:pt x="315" y="89"/>
                  </a:cubicBezTo>
                  <a:cubicBezTo>
                    <a:pt x="313" y="86"/>
                    <a:pt x="310" y="85"/>
                    <a:pt x="307" y="84"/>
                  </a:cubicBezTo>
                  <a:cubicBezTo>
                    <a:pt x="304" y="84"/>
                    <a:pt x="301" y="83"/>
                    <a:pt x="300" y="79"/>
                  </a:cubicBezTo>
                  <a:cubicBezTo>
                    <a:pt x="298" y="74"/>
                    <a:pt x="297" y="71"/>
                    <a:pt x="295" y="67"/>
                  </a:cubicBezTo>
                  <a:cubicBezTo>
                    <a:pt x="294" y="64"/>
                    <a:pt x="293" y="62"/>
                    <a:pt x="292" y="59"/>
                  </a:cubicBezTo>
                  <a:cubicBezTo>
                    <a:pt x="291" y="57"/>
                    <a:pt x="290" y="54"/>
                    <a:pt x="290" y="51"/>
                  </a:cubicBezTo>
                  <a:cubicBezTo>
                    <a:pt x="289" y="46"/>
                    <a:pt x="288" y="41"/>
                    <a:pt x="285" y="37"/>
                  </a:cubicBezTo>
                  <a:cubicBezTo>
                    <a:pt x="282" y="35"/>
                    <a:pt x="279" y="35"/>
                    <a:pt x="276" y="34"/>
                  </a:cubicBezTo>
                  <a:cubicBezTo>
                    <a:pt x="274" y="34"/>
                    <a:pt x="272" y="34"/>
                    <a:pt x="270" y="33"/>
                  </a:cubicBezTo>
                  <a:cubicBezTo>
                    <a:pt x="269" y="33"/>
                    <a:pt x="269" y="33"/>
                    <a:pt x="269" y="33"/>
                  </a:cubicBezTo>
                  <a:cubicBezTo>
                    <a:pt x="268" y="33"/>
                    <a:pt x="268" y="33"/>
                    <a:pt x="268" y="33"/>
                  </a:cubicBezTo>
                  <a:cubicBezTo>
                    <a:pt x="268" y="33"/>
                    <a:pt x="267" y="33"/>
                    <a:pt x="267" y="32"/>
                  </a:cubicBezTo>
                  <a:cubicBezTo>
                    <a:pt x="266" y="32"/>
                    <a:pt x="266" y="32"/>
                    <a:pt x="266" y="32"/>
                  </a:cubicBezTo>
                  <a:cubicBezTo>
                    <a:pt x="265" y="32"/>
                    <a:pt x="265" y="31"/>
                    <a:pt x="265" y="31"/>
                  </a:cubicBezTo>
                  <a:cubicBezTo>
                    <a:pt x="265" y="31"/>
                    <a:pt x="264" y="30"/>
                    <a:pt x="263" y="30"/>
                  </a:cubicBezTo>
                  <a:cubicBezTo>
                    <a:pt x="262" y="29"/>
                    <a:pt x="261" y="28"/>
                    <a:pt x="260" y="27"/>
                  </a:cubicBezTo>
                  <a:cubicBezTo>
                    <a:pt x="258" y="27"/>
                    <a:pt x="257" y="26"/>
                    <a:pt x="256" y="25"/>
                  </a:cubicBezTo>
                  <a:cubicBezTo>
                    <a:pt x="254" y="23"/>
                    <a:pt x="252" y="22"/>
                    <a:pt x="250" y="21"/>
                  </a:cubicBezTo>
                  <a:cubicBezTo>
                    <a:pt x="249" y="20"/>
                    <a:pt x="249" y="20"/>
                    <a:pt x="249" y="20"/>
                  </a:cubicBezTo>
                  <a:cubicBezTo>
                    <a:pt x="248" y="20"/>
                    <a:pt x="248" y="19"/>
                    <a:pt x="247" y="18"/>
                  </a:cubicBezTo>
                  <a:cubicBezTo>
                    <a:pt x="245" y="17"/>
                    <a:pt x="243" y="15"/>
                    <a:pt x="240" y="15"/>
                  </a:cubicBezTo>
                  <a:cubicBezTo>
                    <a:pt x="239" y="15"/>
                    <a:pt x="238" y="15"/>
                    <a:pt x="237" y="15"/>
                  </a:cubicBezTo>
                  <a:cubicBezTo>
                    <a:pt x="236" y="16"/>
                    <a:pt x="236" y="16"/>
                    <a:pt x="236" y="16"/>
                  </a:cubicBezTo>
                  <a:cubicBezTo>
                    <a:pt x="235" y="16"/>
                    <a:pt x="233" y="17"/>
                    <a:pt x="231" y="18"/>
                  </a:cubicBezTo>
                  <a:cubicBezTo>
                    <a:pt x="231" y="18"/>
                    <a:pt x="230" y="18"/>
                    <a:pt x="230" y="18"/>
                  </a:cubicBezTo>
                  <a:cubicBezTo>
                    <a:pt x="229" y="19"/>
                    <a:pt x="229" y="19"/>
                    <a:pt x="229" y="19"/>
                  </a:cubicBezTo>
                  <a:cubicBezTo>
                    <a:pt x="228" y="19"/>
                    <a:pt x="227" y="20"/>
                    <a:pt x="227" y="20"/>
                  </a:cubicBezTo>
                  <a:cubicBezTo>
                    <a:pt x="227" y="20"/>
                    <a:pt x="227" y="20"/>
                    <a:pt x="227" y="20"/>
                  </a:cubicBezTo>
                  <a:cubicBezTo>
                    <a:pt x="226" y="20"/>
                    <a:pt x="226" y="21"/>
                    <a:pt x="225" y="21"/>
                  </a:cubicBezTo>
                  <a:cubicBezTo>
                    <a:pt x="225" y="21"/>
                    <a:pt x="225" y="21"/>
                    <a:pt x="224" y="21"/>
                  </a:cubicBezTo>
                  <a:cubicBezTo>
                    <a:pt x="222" y="22"/>
                    <a:pt x="221" y="22"/>
                    <a:pt x="219" y="23"/>
                  </a:cubicBezTo>
                  <a:cubicBezTo>
                    <a:pt x="218" y="24"/>
                    <a:pt x="217" y="24"/>
                    <a:pt x="216" y="25"/>
                  </a:cubicBezTo>
                  <a:cubicBezTo>
                    <a:pt x="215" y="25"/>
                    <a:pt x="215" y="26"/>
                    <a:pt x="215" y="26"/>
                  </a:cubicBezTo>
                  <a:cubicBezTo>
                    <a:pt x="214" y="26"/>
                    <a:pt x="213" y="27"/>
                    <a:pt x="212" y="27"/>
                  </a:cubicBezTo>
                  <a:cubicBezTo>
                    <a:pt x="212" y="27"/>
                    <a:pt x="211" y="28"/>
                    <a:pt x="210" y="28"/>
                  </a:cubicBezTo>
                  <a:cubicBezTo>
                    <a:pt x="209" y="29"/>
                    <a:pt x="209" y="29"/>
                    <a:pt x="208" y="29"/>
                  </a:cubicBezTo>
                  <a:cubicBezTo>
                    <a:pt x="208" y="29"/>
                    <a:pt x="207" y="29"/>
                    <a:pt x="207" y="28"/>
                  </a:cubicBezTo>
                  <a:cubicBezTo>
                    <a:pt x="205" y="28"/>
                    <a:pt x="204" y="28"/>
                    <a:pt x="202" y="28"/>
                  </a:cubicBezTo>
                  <a:cubicBezTo>
                    <a:pt x="202" y="28"/>
                    <a:pt x="202" y="28"/>
                    <a:pt x="202" y="28"/>
                  </a:cubicBezTo>
                  <a:cubicBezTo>
                    <a:pt x="201" y="28"/>
                    <a:pt x="201" y="28"/>
                    <a:pt x="200" y="28"/>
                  </a:cubicBezTo>
                  <a:cubicBezTo>
                    <a:pt x="199" y="28"/>
                    <a:pt x="199" y="28"/>
                    <a:pt x="199" y="28"/>
                  </a:cubicBezTo>
                  <a:cubicBezTo>
                    <a:pt x="198" y="27"/>
                    <a:pt x="197" y="27"/>
                    <a:pt x="196" y="27"/>
                  </a:cubicBezTo>
                  <a:cubicBezTo>
                    <a:pt x="195" y="27"/>
                    <a:pt x="195" y="26"/>
                    <a:pt x="194" y="25"/>
                  </a:cubicBezTo>
                  <a:cubicBezTo>
                    <a:pt x="194" y="25"/>
                    <a:pt x="193" y="24"/>
                    <a:pt x="193" y="24"/>
                  </a:cubicBezTo>
                  <a:cubicBezTo>
                    <a:pt x="190" y="22"/>
                    <a:pt x="188" y="22"/>
                    <a:pt x="186" y="21"/>
                  </a:cubicBezTo>
                  <a:cubicBezTo>
                    <a:pt x="186" y="21"/>
                    <a:pt x="186" y="21"/>
                    <a:pt x="185" y="21"/>
                  </a:cubicBezTo>
                  <a:cubicBezTo>
                    <a:pt x="182" y="21"/>
                    <a:pt x="180" y="23"/>
                    <a:pt x="179" y="24"/>
                  </a:cubicBezTo>
                  <a:cubicBezTo>
                    <a:pt x="178" y="25"/>
                    <a:pt x="178" y="26"/>
                    <a:pt x="178" y="27"/>
                  </a:cubicBezTo>
                  <a:cubicBezTo>
                    <a:pt x="178" y="27"/>
                    <a:pt x="177" y="28"/>
                    <a:pt x="177" y="28"/>
                  </a:cubicBezTo>
                  <a:cubicBezTo>
                    <a:pt x="177" y="28"/>
                    <a:pt x="177" y="29"/>
                    <a:pt x="176" y="30"/>
                  </a:cubicBezTo>
                  <a:cubicBezTo>
                    <a:pt x="176" y="30"/>
                    <a:pt x="175" y="30"/>
                    <a:pt x="175" y="30"/>
                  </a:cubicBezTo>
                  <a:cubicBezTo>
                    <a:pt x="174" y="30"/>
                    <a:pt x="174" y="30"/>
                    <a:pt x="173" y="30"/>
                  </a:cubicBezTo>
                  <a:cubicBezTo>
                    <a:pt x="173" y="31"/>
                    <a:pt x="172" y="31"/>
                    <a:pt x="171" y="31"/>
                  </a:cubicBezTo>
                  <a:cubicBezTo>
                    <a:pt x="171" y="32"/>
                    <a:pt x="171" y="32"/>
                    <a:pt x="170" y="32"/>
                  </a:cubicBezTo>
                  <a:cubicBezTo>
                    <a:pt x="168" y="33"/>
                    <a:pt x="165" y="34"/>
                    <a:pt x="162" y="35"/>
                  </a:cubicBezTo>
                  <a:cubicBezTo>
                    <a:pt x="160" y="37"/>
                    <a:pt x="158" y="38"/>
                    <a:pt x="156" y="39"/>
                  </a:cubicBezTo>
                  <a:cubicBezTo>
                    <a:pt x="155" y="40"/>
                    <a:pt x="154" y="40"/>
                    <a:pt x="153" y="40"/>
                  </a:cubicBezTo>
                  <a:cubicBezTo>
                    <a:pt x="153" y="40"/>
                    <a:pt x="152" y="40"/>
                    <a:pt x="152" y="40"/>
                  </a:cubicBezTo>
                  <a:cubicBezTo>
                    <a:pt x="151" y="40"/>
                    <a:pt x="150" y="40"/>
                    <a:pt x="150" y="40"/>
                  </a:cubicBezTo>
                  <a:cubicBezTo>
                    <a:pt x="149" y="40"/>
                    <a:pt x="148" y="40"/>
                    <a:pt x="148" y="40"/>
                  </a:cubicBezTo>
                  <a:cubicBezTo>
                    <a:pt x="153" y="36"/>
                    <a:pt x="156" y="32"/>
                    <a:pt x="155" y="28"/>
                  </a:cubicBezTo>
                  <a:cubicBezTo>
                    <a:pt x="155" y="27"/>
                    <a:pt x="154" y="25"/>
                    <a:pt x="150" y="24"/>
                  </a:cubicBezTo>
                  <a:cubicBezTo>
                    <a:pt x="149" y="24"/>
                    <a:pt x="148" y="24"/>
                    <a:pt x="147" y="24"/>
                  </a:cubicBezTo>
                  <a:cubicBezTo>
                    <a:pt x="144" y="24"/>
                    <a:pt x="142" y="24"/>
                    <a:pt x="141" y="25"/>
                  </a:cubicBezTo>
                  <a:cubicBezTo>
                    <a:pt x="141" y="25"/>
                    <a:pt x="140" y="25"/>
                    <a:pt x="140" y="25"/>
                  </a:cubicBezTo>
                  <a:cubicBezTo>
                    <a:pt x="140" y="25"/>
                    <a:pt x="139" y="25"/>
                    <a:pt x="138" y="22"/>
                  </a:cubicBezTo>
                  <a:cubicBezTo>
                    <a:pt x="136" y="18"/>
                    <a:pt x="134" y="15"/>
                    <a:pt x="133" y="11"/>
                  </a:cubicBezTo>
                  <a:cubicBezTo>
                    <a:pt x="132" y="9"/>
                    <a:pt x="130" y="6"/>
                    <a:pt x="129" y="3"/>
                  </a:cubicBezTo>
                  <a:cubicBezTo>
                    <a:pt x="128" y="0"/>
                    <a:pt x="128" y="0"/>
                    <a:pt x="128" y="0"/>
                  </a:cubicBezTo>
                  <a:cubicBezTo>
                    <a:pt x="125" y="2"/>
                    <a:pt x="125" y="2"/>
                    <a:pt x="125" y="2"/>
                  </a:cubicBezTo>
                  <a:cubicBezTo>
                    <a:pt x="123" y="3"/>
                    <a:pt x="121" y="4"/>
                    <a:pt x="118" y="4"/>
                  </a:cubicBezTo>
                  <a:cubicBezTo>
                    <a:pt x="116" y="4"/>
                    <a:pt x="115" y="4"/>
                    <a:pt x="113" y="4"/>
                  </a:cubicBezTo>
                  <a:cubicBezTo>
                    <a:pt x="111" y="3"/>
                    <a:pt x="109" y="3"/>
                    <a:pt x="107" y="3"/>
                  </a:cubicBezTo>
                  <a:cubicBezTo>
                    <a:pt x="104" y="3"/>
                    <a:pt x="100" y="4"/>
                    <a:pt x="97" y="6"/>
                  </a:cubicBezTo>
                  <a:cubicBezTo>
                    <a:pt x="95" y="8"/>
                    <a:pt x="94" y="10"/>
                    <a:pt x="94" y="13"/>
                  </a:cubicBezTo>
                  <a:cubicBezTo>
                    <a:pt x="94" y="13"/>
                    <a:pt x="95" y="14"/>
                    <a:pt x="95" y="14"/>
                  </a:cubicBezTo>
                  <a:cubicBezTo>
                    <a:pt x="95" y="15"/>
                    <a:pt x="95" y="16"/>
                    <a:pt x="95" y="17"/>
                  </a:cubicBezTo>
                  <a:cubicBezTo>
                    <a:pt x="95" y="19"/>
                    <a:pt x="94" y="20"/>
                    <a:pt x="93" y="22"/>
                  </a:cubicBezTo>
                  <a:cubicBezTo>
                    <a:pt x="91" y="24"/>
                    <a:pt x="90" y="26"/>
                    <a:pt x="89" y="29"/>
                  </a:cubicBezTo>
                  <a:cubicBezTo>
                    <a:pt x="87" y="35"/>
                    <a:pt x="91" y="38"/>
                    <a:pt x="94" y="42"/>
                  </a:cubicBezTo>
                  <a:cubicBezTo>
                    <a:pt x="95" y="42"/>
                    <a:pt x="95" y="43"/>
                    <a:pt x="96" y="44"/>
                  </a:cubicBezTo>
                  <a:cubicBezTo>
                    <a:pt x="97" y="45"/>
                    <a:pt x="98" y="46"/>
                    <a:pt x="99" y="47"/>
                  </a:cubicBezTo>
                  <a:cubicBezTo>
                    <a:pt x="102" y="52"/>
                    <a:pt x="106" y="57"/>
                    <a:pt x="113" y="58"/>
                  </a:cubicBezTo>
                  <a:cubicBezTo>
                    <a:pt x="114" y="58"/>
                    <a:pt x="114" y="58"/>
                    <a:pt x="114" y="58"/>
                  </a:cubicBezTo>
                  <a:cubicBezTo>
                    <a:pt x="114" y="59"/>
                    <a:pt x="115" y="61"/>
                    <a:pt x="118" y="61"/>
                  </a:cubicBezTo>
                  <a:cubicBezTo>
                    <a:pt x="119" y="61"/>
                    <a:pt x="121" y="61"/>
                    <a:pt x="122" y="61"/>
                  </a:cubicBezTo>
                  <a:cubicBezTo>
                    <a:pt x="123" y="60"/>
                    <a:pt x="124" y="59"/>
                    <a:pt x="125" y="59"/>
                  </a:cubicBezTo>
                  <a:cubicBezTo>
                    <a:pt x="124" y="60"/>
                    <a:pt x="123" y="62"/>
                    <a:pt x="122" y="64"/>
                  </a:cubicBezTo>
                  <a:cubicBezTo>
                    <a:pt x="121" y="67"/>
                    <a:pt x="121" y="69"/>
                    <a:pt x="121" y="72"/>
                  </a:cubicBezTo>
                  <a:cubicBezTo>
                    <a:pt x="120" y="74"/>
                    <a:pt x="120" y="76"/>
                    <a:pt x="119" y="78"/>
                  </a:cubicBezTo>
                  <a:cubicBezTo>
                    <a:pt x="118" y="80"/>
                    <a:pt x="116" y="82"/>
                    <a:pt x="113" y="84"/>
                  </a:cubicBezTo>
                  <a:cubicBezTo>
                    <a:pt x="113" y="85"/>
                    <a:pt x="112" y="86"/>
                    <a:pt x="111" y="86"/>
                  </a:cubicBezTo>
                  <a:cubicBezTo>
                    <a:pt x="110" y="87"/>
                    <a:pt x="109" y="88"/>
                    <a:pt x="108" y="90"/>
                  </a:cubicBezTo>
                  <a:cubicBezTo>
                    <a:pt x="106" y="91"/>
                    <a:pt x="105" y="93"/>
                    <a:pt x="103" y="94"/>
                  </a:cubicBezTo>
                  <a:cubicBezTo>
                    <a:pt x="102" y="95"/>
                    <a:pt x="100" y="96"/>
                    <a:pt x="99" y="96"/>
                  </a:cubicBezTo>
                  <a:cubicBezTo>
                    <a:pt x="98" y="97"/>
                    <a:pt x="97" y="97"/>
                    <a:pt x="96" y="98"/>
                  </a:cubicBezTo>
                  <a:cubicBezTo>
                    <a:pt x="91" y="101"/>
                    <a:pt x="87" y="105"/>
                    <a:pt x="82" y="109"/>
                  </a:cubicBezTo>
                  <a:cubicBezTo>
                    <a:pt x="78" y="113"/>
                    <a:pt x="75" y="117"/>
                    <a:pt x="72" y="121"/>
                  </a:cubicBezTo>
                  <a:cubicBezTo>
                    <a:pt x="70" y="124"/>
                    <a:pt x="70" y="127"/>
                    <a:pt x="72" y="129"/>
                  </a:cubicBezTo>
                  <a:cubicBezTo>
                    <a:pt x="74" y="131"/>
                    <a:pt x="76" y="132"/>
                    <a:pt x="81" y="132"/>
                  </a:cubicBezTo>
                  <a:cubicBezTo>
                    <a:pt x="81" y="132"/>
                    <a:pt x="81" y="132"/>
                    <a:pt x="81" y="132"/>
                  </a:cubicBezTo>
                  <a:cubicBezTo>
                    <a:pt x="82" y="132"/>
                    <a:pt x="83" y="131"/>
                    <a:pt x="84" y="131"/>
                  </a:cubicBezTo>
                  <a:cubicBezTo>
                    <a:pt x="85" y="131"/>
                    <a:pt x="86" y="131"/>
                    <a:pt x="87" y="130"/>
                  </a:cubicBezTo>
                  <a:cubicBezTo>
                    <a:pt x="89" y="129"/>
                    <a:pt x="89" y="129"/>
                    <a:pt x="89" y="129"/>
                  </a:cubicBezTo>
                  <a:cubicBezTo>
                    <a:pt x="90" y="129"/>
                    <a:pt x="90" y="129"/>
                    <a:pt x="91" y="128"/>
                  </a:cubicBezTo>
                  <a:cubicBezTo>
                    <a:pt x="91" y="128"/>
                    <a:pt x="91" y="128"/>
                    <a:pt x="91" y="128"/>
                  </a:cubicBezTo>
                  <a:cubicBezTo>
                    <a:pt x="92" y="128"/>
                    <a:pt x="93" y="128"/>
                    <a:pt x="94" y="128"/>
                  </a:cubicBezTo>
                  <a:cubicBezTo>
                    <a:pt x="94" y="128"/>
                    <a:pt x="95" y="128"/>
                    <a:pt x="95" y="128"/>
                  </a:cubicBezTo>
                  <a:cubicBezTo>
                    <a:pt x="96" y="128"/>
                    <a:pt x="96" y="129"/>
                    <a:pt x="96" y="129"/>
                  </a:cubicBezTo>
                  <a:cubicBezTo>
                    <a:pt x="98" y="130"/>
                    <a:pt x="99" y="131"/>
                    <a:pt x="102" y="131"/>
                  </a:cubicBezTo>
                  <a:cubicBezTo>
                    <a:pt x="102" y="131"/>
                    <a:pt x="102" y="131"/>
                    <a:pt x="102" y="131"/>
                  </a:cubicBezTo>
                  <a:cubicBezTo>
                    <a:pt x="102" y="131"/>
                    <a:pt x="102" y="131"/>
                    <a:pt x="102" y="131"/>
                  </a:cubicBezTo>
                  <a:cubicBezTo>
                    <a:pt x="106" y="131"/>
                    <a:pt x="107" y="128"/>
                    <a:pt x="106" y="124"/>
                  </a:cubicBezTo>
                  <a:cubicBezTo>
                    <a:pt x="106" y="123"/>
                    <a:pt x="106" y="123"/>
                    <a:pt x="106" y="123"/>
                  </a:cubicBezTo>
                  <a:cubicBezTo>
                    <a:pt x="106" y="121"/>
                    <a:pt x="106" y="120"/>
                    <a:pt x="106" y="119"/>
                  </a:cubicBezTo>
                  <a:cubicBezTo>
                    <a:pt x="107" y="118"/>
                    <a:pt x="109" y="117"/>
                    <a:pt x="110" y="116"/>
                  </a:cubicBezTo>
                  <a:cubicBezTo>
                    <a:pt x="112" y="115"/>
                    <a:pt x="113" y="115"/>
                    <a:pt x="114" y="114"/>
                  </a:cubicBezTo>
                  <a:cubicBezTo>
                    <a:pt x="115" y="114"/>
                    <a:pt x="115" y="113"/>
                    <a:pt x="116" y="113"/>
                  </a:cubicBezTo>
                  <a:cubicBezTo>
                    <a:pt x="117" y="112"/>
                    <a:pt x="117" y="112"/>
                    <a:pt x="118" y="112"/>
                  </a:cubicBezTo>
                  <a:cubicBezTo>
                    <a:pt x="118" y="112"/>
                    <a:pt x="119" y="112"/>
                    <a:pt x="119" y="112"/>
                  </a:cubicBezTo>
                  <a:cubicBezTo>
                    <a:pt x="119" y="112"/>
                    <a:pt x="120" y="113"/>
                    <a:pt x="120" y="113"/>
                  </a:cubicBezTo>
                  <a:cubicBezTo>
                    <a:pt x="121" y="113"/>
                    <a:pt x="121" y="113"/>
                    <a:pt x="121" y="113"/>
                  </a:cubicBezTo>
                  <a:cubicBezTo>
                    <a:pt x="124" y="113"/>
                    <a:pt x="126" y="112"/>
                    <a:pt x="129" y="110"/>
                  </a:cubicBezTo>
                  <a:cubicBezTo>
                    <a:pt x="130" y="109"/>
                    <a:pt x="130" y="109"/>
                    <a:pt x="130" y="109"/>
                  </a:cubicBezTo>
                  <a:cubicBezTo>
                    <a:pt x="131" y="108"/>
                    <a:pt x="132" y="108"/>
                    <a:pt x="133" y="108"/>
                  </a:cubicBezTo>
                  <a:cubicBezTo>
                    <a:pt x="133" y="108"/>
                    <a:pt x="134" y="108"/>
                    <a:pt x="134" y="108"/>
                  </a:cubicBezTo>
                  <a:cubicBezTo>
                    <a:pt x="135" y="108"/>
                    <a:pt x="136" y="108"/>
                    <a:pt x="138" y="108"/>
                  </a:cubicBezTo>
                  <a:cubicBezTo>
                    <a:pt x="138" y="108"/>
                    <a:pt x="138" y="108"/>
                    <a:pt x="138" y="108"/>
                  </a:cubicBezTo>
                  <a:cubicBezTo>
                    <a:pt x="139" y="108"/>
                    <a:pt x="139" y="108"/>
                    <a:pt x="140" y="108"/>
                  </a:cubicBezTo>
                  <a:cubicBezTo>
                    <a:pt x="141" y="108"/>
                    <a:pt x="142" y="108"/>
                    <a:pt x="143" y="107"/>
                  </a:cubicBezTo>
                  <a:cubicBezTo>
                    <a:pt x="144" y="107"/>
                    <a:pt x="144" y="107"/>
                    <a:pt x="144" y="107"/>
                  </a:cubicBezTo>
                  <a:cubicBezTo>
                    <a:pt x="143" y="109"/>
                    <a:pt x="143" y="110"/>
                    <a:pt x="143" y="111"/>
                  </a:cubicBezTo>
                  <a:cubicBezTo>
                    <a:pt x="146" y="111"/>
                    <a:pt x="146" y="111"/>
                    <a:pt x="146" y="111"/>
                  </a:cubicBezTo>
                  <a:cubicBezTo>
                    <a:pt x="143" y="112"/>
                    <a:pt x="143" y="112"/>
                    <a:pt x="143" y="112"/>
                  </a:cubicBezTo>
                  <a:cubicBezTo>
                    <a:pt x="143" y="113"/>
                    <a:pt x="143" y="114"/>
                    <a:pt x="143" y="115"/>
                  </a:cubicBezTo>
                  <a:cubicBezTo>
                    <a:pt x="143" y="116"/>
                    <a:pt x="144" y="118"/>
                    <a:pt x="145" y="119"/>
                  </a:cubicBezTo>
                  <a:cubicBezTo>
                    <a:pt x="146" y="119"/>
                    <a:pt x="146" y="119"/>
                    <a:pt x="146" y="119"/>
                  </a:cubicBezTo>
                  <a:cubicBezTo>
                    <a:pt x="146" y="119"/>
                    <a:pt x="146" y="120"/>
                    <a:pt x="146" y="120"/>
                  </a:cubicBezTo>
                  <a:cubicBezTo>
                    <a:pt x="146" y="120"/>
                    <a:pt x="146" y="120"/>
                    <a:pt x="146" y="120"/>
                  </a:cubicBezTo>
                  <a:cubicBezTo>
                    <a:pt x="146" y="120"/>
                    <a:pt x="145" y="121"/>
                    <a:pt x="145" y="122"/>
                  </a:cubicBezTo>
                  <a:cubicBezTo>
                    <a:pt x="145" y="122"/>
                    <a:pt x="145" y="122"/>
                    <a:pt x="145" y="122"/>
                  </a:cubicBezTo>
                  <a:cubicBezTo>
                    <a:pt x="145" y="122"/>
                    <a:pt x="145" y="123"/>
                    <a:pt x="144" y="123"/>
                  </a:cubicBezTo>
                  <a:cubicBezTo>
                    <a:pt x="143" y="123"/>
                    <a:pt x="141" y="124"/>
                    <a:pt x="141" y="127"/>
                  </a:cubicBezTo>
                  <a:cubicBezTo>
                    <a:pt x="141" y="128"/>
                    <a:pt x="142" y="129"/>
                    <a:pt x="142" y="130"/>
                  </a:cubicBezTo>
                  <a:cubicBezTo>
                    <a:pt x="142" y="130"/>
                    <a:pt x="142" y="130"/>
                    <a:pt x="142" y="130"/>
                  </a:cubicBezTo>
                  <a:cubicBezTo>
                    <a:pt x="143" y="131"/>
                    <a:pt x="143" y="132"/>
                    <a:pt x="145" y="133"/>
                  </a:cubicBezTo>
                  <a:cubicBezTo>
                    <a:pt x="146" y="134"/>
                    <a:pt x="146" y="134"/>
                    <a:pt x="146" y="135"/>
                  </a:cubicBezTo>
                  <a:cubicBezTo>
                    <a:pt x="146" y="135"/>
                    <a:pt x="146" y="136"/>
                    <a:pt x="146" y="136"/>
                  </a:cubicBezTo>
                  <a:cubicBezTo>
                    <a:pt x="146" y="138"/>
                    <a:pt x="145" y="139"/>
                    <a:pt x="146" y="141"/>
                  </a:cubicBezTo>
                  <a:cubicBezTo>
                    <a:pt x="147" y="143"/>
                    <a:pt x="148" y="145"/>
                    <a:pt x="150" y="146"/>
                  </a:cubicBezTo>
                  <a:cubicBezTo>
                    <a:pt x="151" y="146"/>
                    <a:pt x="152" y="146"/>
                    <a:pt x="153" y="146"/>
                  </a:cubicBezTo>
                  <a:cubicBezTo>
                    <a:pt x="153" y="146"/>
                    <a:pt x="154" y="146"/>
                    <a:pt x="155" y="146"/>
                  </a:cubicBezTo>
                  <a:cubicBezTo>
                    <a:pt x="154" y="148"/>
                    <a:pt x="152" y="149"/>
                    <a:pt x="150" y="151"/>
                  </a:cubicBezTo>
                  <a:cubicBezTo>
                    <a:pt x="148" y="152"/>
                    <a:pt x="148" y="152"/>
                    <a:pt x="148" y="152"/>
                  </a:cubicBezTo>
                  <a:cubicBezTo>
                    <a:pt x="148" y="152"/>
                    <a:pt x="148" y="152"/>
                    <a:pt x="148" y="152"/>
                  </a:cubicBezTo>
                  <a:cubicBezTo>
                    <a:pt x="147" y="152"/>
                    <a:pt x="146" y="153"/>
                    <a:pt x="146" y="155"/>
                  </a:cubicBezTo>
                  <a:cubicBezTo>
                    <a:pt x="145" y="156"/>
                    <a:pt x="145" y="157"/>
                    <a:pt x="145" y="159"/>
                  </a:cubicBezTo>
                  <a:cubicBezTo>
                    <a:pt x="145" y="160"/>
                    <a:pt x="145" y="161"/>
                    <a:pt x="145" y="163"/>
                  </a:cubicBezTo>
                  <a:cubicBezTo>
                    <a:pt x="145" y="164"/>
                    <a:pt x="145" y="164"/>
                    <a:pt x="145" y="164"/>
                  </a:cubicBezTo>
                  <a:cubicBezTo>
                    <a:pt x="145" y="164"/>
                    <a:pt x="145" y="165"/>
                    <a:pt x="145" y="166"/>
                  </a:cubicBezTo>
                  <a:cubicBezTo>
                    <a:pt x="145" y="166"/>
                    <a:pt x="146" y="167"/>
                    <a:pt x="146" y="167"/>
                  </a:cubicBezTo>
                  <a:cubicBezTo>
                    <a:pt x="146" y="167"/>
                    <a:pt x="146" y="168"/>
                    <a:pt x="146" y="168"/>
                  </a:cubicBezTo>
                  <a:cubicBezTo>
                    <a:pt x="146" y="169"/>
                    <a:pt x="146" y="169"/>
                    <a:pt x="146" y="170"/>
                  </a:cubicBezTo>
                  <a:cubicBezTo>
                    <a:pt x="146" y="172"/>
                    <a:pt x="146" y="173"/>
                    <a:pt x="147" y="175"/>
                  </a:cubicBezTo>
                  <a:cubicBezTo>
                    <a:pt x="148" y="178"/>
                    <a:pt x="151" y="179"/>
                    <a:pt x="153" y="180"/>
                  </a:cubicBezTo>
                  <a:cubicBezTo>
                    <a:pt x="153" y="180"/>
                    <a:pt x="153" y="180"/>
                    <a:pt x="153" y="180"/>
                  </a:cubicBezTo>
                  <a:cubicBezTo>
                    <a:pt x="154" y="181"/>
                    <a:pt x="156" y="182"/>
                    <a:pt x="157" y="182"/>
                  </a:cubicBezTo>
                  <a:cubicBezTo>
                    <a:pt x="154" y="184"/>
                    <a:pt x="152" y="189"/>
                    <a:pt x="152" y="193"/>
                  </a:cubicBezTo>
                  <a:cubicBezTo>
                    <a:pt x="152" y="194"/>
                    <a:pt x="152" y="194"/>
                    <a:pt x="151" y="195"/>
                  </a:cubicBezTo>
                  <a:cubicBezTo>
                    <a:pt x="151" y="196"/>
                    <a:pt x="151" y="196"/>
                    <a:pt x="151" y="196"/>
                  </a:cubicBezTo>
                  <a:cubicBezTo>
                    <a:pt x="150" y="198"/>
                    <a:pt x="150" y="200"/>
                    <a:pt x="149" y="201"/>
                  </a:cubicBezTo>
                  <a:cubicBezTo>
                    <a:pt x="149" y="202"/>
                    <a:pt x="149" y="202"/>
                    <a:pt x="149" y="202"/>
                  </a:cubicBezTo>
                  <a:cubicBezTo>
                    <a:pt x="148" y="203"/>
                    <a:pt x="148" y="204"/>
                    <a:pt x="147" y="206"/>
                  </a:cubicBezTo>
                  <a:cubicBezTo>
                    <a:pt x="147" y="207"/>
                    <a:pt x="147" y="208"/>
                    <a:pt x="146" y="209"/>
                  </a:cubicBezTo>
                  <a:cubicBezTo>
                    <a:pt x="146" y="210"/>
                    <a:pt x="145" y="212"/>
                    <a:pt x="145" y="213"/>
                  </a:cubicBezTo>
                  <a:cubicBezTo>
                    <a:pt x="144" y="215"/>
                    <a:pt x="144" y="216"/>
                    <a:pt x="143" y="218"/>
                  </a:cubicBezTo>
                  <a:cubicBezTo>
                    <a:pt x="142" y="220"/>
                    <a:pt x="142" y="220"/>
                    <a:pt x="142" y="220"/>
                  </a:cubicBezTo>
                  <a:cubicBezTo>
                    <a:pt x="141" y="222"/>
                    <a:pt x="140" y="224"/>
                    <a:pt x="139" y="225"/>
                  </a:cubicBezTo>
                  <a:cubicBezTo>
                    <a:pt x="138" y="226"/>
                    <a:pt x="137" y="228"/>
                    <a:pt x="135" y="229"/>
                  </a:cubicBezTo>
                  <a:cubicBezTo>
                    <a:pt x="135" y="230"/>
                    <a:pt x="134" y="230"/>
                    <a:pt x="134" y="231"/>
                  </a:cubicBezTo>
                  <a:cubicBezTo>
                    <a:pt x="133" y="232"/>
                    <a:pt x="133" y="232"/>
                    <a:pt x="132" y="233"/>
                  </a:cubicBezTo>
                  <a:cubicBezTo>
                    <a:pt x="132" y="233"/>
                    <a:pt x="131" y="234"/>
                    <a:pt x="131" y="234"/>
                  </a:cubicBezTo>
                  <a:cubicBezTo>
                    <a:pt x="130" y="234"/>
                    <a:pt x="130" y="235"/>
                    <a:pt x="129" y="235"/>
                  </a:cubicBezTo>
                  <a:cubicBezTo>
                    <a:pt x="128" y="236"/>
                    <a:pt x="127" y="237"/>
                    <a:pt x="126" y="237"/>
                  </a:cubicBezTo>
                  <a:cubicBezTo>
                    <a:pt x="125" y="238"/>
                    <a:pt x="125" y="238"/>
                    <a:pt x="125" y="238"/>
                  </a:cubicBezTo>
                  <a:cubicBezTo>
                    <a:pt x="125" y="239"/>
                    <a:pt x="123" y="239"/>
                    <a:pt x="122" y="239"/>
                  </a:cubicBezTo>
                  <a:cubicBezTo>
                    <a:pt x="120" y="239"/>
                    <a:pt x="119" y="239"/>
                    <a:pt x="118" y="239"/>
                  </a:cubicBezTo>
                  <a:cubicBezTo>
                    <a:pt x="116" y="240"/>
                    <a:pt x="115" y="241"/>
                    <a:pt x="114" y="242"/>
                  </a:cubicBezTo>
                  <a:cubicBezTo>
                    <a:pt x="114" y="242"/>
                    <a:pt x="114" y="243"/>
                    <a:pt x="114" y="243"/>
                  </a:cubicBezTo>
                  <a:cubicBezTo>
                    <a:pt x="112" y="244"/>
                    <a:pt x="111" y="246"/>
                    <a:pt x="109" y="247"/>
                  </a:cubicBezTo>
                  <a:cubicBezTo>
                    <a:pt x="108" y="249"/>
                    <a:pt x="106" y="250"/>
                    <a:pt x="104" y="251"/>
                  </a:cubicBezTo>
                  <a:cubicBezTo>
                    <a:pt x="103" y="252"/>
                    <a:pt x="102" y="253"/>
                    <a:pt x="101" y="253"/>
                  </a:cubicBezTo>
                  <a:cubicBezTo>
                    <a:pt x="100" y="254"/>
                    <a:pt x="100" y="255"/>
                    <a:pt x="99" y="255"/>
                  </a:cubicBezTo>
                  <a:cubicBezTo>
                    <a:pt x="97" y="255"/>
                    <a:pt x="96" y="255"/>
                    <a:pt x="95" y="255"/>
                  </a:cubicBezTo>
                  <a:cubicBezTo>
                    <a:pt x="92" y="255"/>
                    <a:pt x="90" y="255"/>
                    <a:pt x="87" y="254"/>
                  </a:cubicBezTo>
                  <a:cubicBezTo>
                    <a:pt x="87" y="254"/>
                    <a:pt x="87" y="254"/>
                    <a:pt x="86" y="254"/>
                  </a:cubicBezTo>
                  <a:cubicBezTo>
                    <a:pt x="83" y="254"/>
                    <a:pt x="80" y="257"/>
                    <a:pt x="79" y="258"/>
                  </a:cubicBezTo>
                  <a:cubicBezTo>
                    <a:pt x="77" y="260"/>
                    <a:pt x="77" y="260"/>
                    <a:pt x="77" y="260"/>
                  </a:cubicBezTo>
                  <a:cubicBezTo>
                    <a:pt x="75" y="261"/>
                    <a:pt x="74" y="262"/>
                    <a:pt x="73" y="264"/>
                  </a:cubicBezTo>
                  <a:cubicBezTo>
                    <a:pt x="72" y="264"/>
                    <a:pt x="71" y="265"/>
                    <a:pt x="70" y="266"/>
                  </a:cubicBezTo>
                  <a:cubicBezTo>
                    <a:pt x="69" y="267"/>
                    <a:pt x="68" y="268"/>
                    <a:pt x="67" y="269"/>
                  </a:cubicBezTo>
                  <a:cubicBezTo>
                    <a:pt x="67" y="270"/>
                    <a:pt x="66" y="270"/>
                    <a:pt x="65" y="270"/>
                  </a:cubicBezTo>
                  <a:cubicBezTo>
                    <a:pt x="64" y="271"/>
                    <a:pt x="63" y="271"/>
                    <a:pt x="61" y="272"/>
                  </a:cubicBezTo>
                  <a:cubicBezTo>
                    <a:pt x="60" y="274"/>
                    <a:pt x="59" y="276"/>
                    <a:pt x="59" y="277"/>
                  </a:cubicBezTo>
                  <a:cubicBezTo>
                    <a:pt x="59" y="278"/>
                    <a:pt x="59" y="278"/>
                    <a:pt x="59" y="278"/>
                  </a:cubicBezTo>
                  <a:cubicBezTo>
                    <a:pt x="58" y="279"/>
                    <a:pt x="57" y="279"/>
                    <a:pt x="56" y="279"/>
                  </a:cubicBezTo>
                  <a:cubicBezTo>
                    <a:pt x="55" y="279"/>
                    <a:pt x="55" y="279"/>
                    <a:pt x="55" y="279"/>
                  </a:cubicBezTo>
                  <a:cubicBezTo>
                    <a:pt x="54" y="279"/>
                    <a:pt x="53" y="279"/>
                    <a:pt x="52" y="279"/>
                  </a:cubicBezTo>
                  <a:cubicBezTo>
                    <a:pt x="51" y="279"/>
                    <a:pt x="50" y="279"/>
                    <a:pt x="49" y="279"/>
                  </a:cubicBezTo>
                  <a:cubicBezTo>
                    <a:pt x="48" y="279"/>
                    <a:pt x="47" y="279"/>
                    <a:pt x="46" y="278"/>
                  </a:cubicBezTo>
                  <a:cubicBezTo>
                    <a:pt x="44" y="278"/>
                    <a:pt x="43" y="277"/>
                    <a:pt x="41" y="277"/>
                  </a:cubicBezTo>
                  <a:cubicBezTo>
                    <a:pt x="40" y="277"/>
                    <a:pt x="38" y="277"/>
                    <a:pt x="37" y="277"/>
                  </a:cubicBezTo>
                  <a:cubicBezTo>
                    <a:pt x="35" y="277"/>
                    <a:pt x="34" y="277"/>
                    <a:pt x="33" y="277"/>
                  </a:cubicBezTo>
                  <a:cubicBezTo>
                    <a:pt x="30" y="278"/>
                    <a:pt x="29" y="282"/>
                    <a:pt x="29" y="284"/>
                  </a:cubicBezTo>
                  <a:cubicBezTo>
                    <a:pt x="29" y="285"/>
                    <a:pt x="28" y="286"/>
                    <a:pt x="28" y="287"/>
                  </a:cubicBezTo>
                  <a:cubicBezTo>
                    <a:pt x="28" y="287"/>
                    <a:pt x="28" y="287"/>
                    <a:pt x="28" y="287"/>
                  </a:cubicBezTo>
                  <a:cubicBezTo>
                    <a:pt x="26" y="289"/>
                    <a:pt x="24" y="291"/>
                    <a:pt x="22" y="293"/>
                  </a:cubicBezTo>
                  <a:cubicBezTo>
                    <a:pt x="20" y="293"/>
                    <a:pt x="20" y="293"/>
                    <a:pt x="20" y="293"/>
                  </a:cubicBezTo>
                  <a:cubicBezTo>
                    <a:pt x="19" y="294"/>
                    <a:pt x="17" y="295"/>
                    <a:pt x="16" y="295"/>
                  </a:cubicBezTo>
                  <a:cubicBezTo>
                    <a:pt x="13" y="296"/>
                    <a:pt x="12" y="296"/>
                    <a:pt x="10" y="297"/>
                  </a:cubicBezTo>
                  <a:cubicBezTo>
                    <a:pt x="10" y="297"/>
                    <a:pt x="9" y="297"/>
                    <a:pt x="8" y="298"/>
                  </a:cubicBezTo>
                  <a:cubicBezTo>
                    <a:pt x="7" y="298"/>
                    <a:pt x="5" y="299"/>
                    <a:pt x="4" y="300"/>
                  </a:cubicBezTo>
                  <a:cubicBezTo>
                    <a:pt x="3" y="301"/>
                    <a:pt x="3" y="303"/>
                    <a:pt x="2" y="303"/>
                  </a:cubicBezTo>
                  <a:cubicBezTo>
                    <a:pt x="2" y="304"/>
                    <a:pt x="2" y="304"/>
                    <a:pt x="2" y="304"/>
                  </a:cubicBezTo>
                  <a:cubicBezTo>
                    <a:pt x="2" y="305"/>
                    <a:pt x="2" y="305"/>
                    <a:pt x="2" y="305"/>
                  </a:cubicBezTo>
                  <a:cubicBezTo>
                    <a:pt x="1" y="307"/>
                    <a:pt x="0" y="308"/>
                    <a:pt x="1" y="310"/>
                  </a:cubicBezTo>
                  <a:cubicBezTo>
                    <a:pt x="2" y="312"/>
                    <a:pt x="4" y="313"/>
                    <a:pt x="5" y="313"/>
                  </a:cubicBezTo>
                  <a:cubicBezTo>
                    <a:pt x="6" y="313"/>
                    <a:pt x="6" y="313"/>
                    <a:pt x="7" y="313"/>
                  </a:cubicBezTo>
                  <a:cubicBezTo>
                    <a:pt x="8" y="313"/>
                    <a:pt x="10" y="313"/>
                    <a:pt x="11" y="312"/>
                  </a:cubicBezTo>
                  <a:cubicBezTo>
                    <a:pt x="12" y="312"/>
                    <a:pt x="13" y="312"/>
                    <a:pt x="14" y="312"/>
                  </a:cubicBezTo>
                  <a:cubicBezTo>
                    <a:pt x="15" y="312"/>
                    <a:pt x="15" y="312"/>
                    <a:pt x="16" y="312"/>
                  </a:cubicBezTo>
                  <a:cubicBezTo>
                    <a:pt x="18" y="313"/>
                    <a:pt x="21" y="314"/>
                    <a:pt x="23" y="317"/>
                  </a:cubicBezTo>
                  <a:cubicBezTo>
                    <a:pt x="26" y="320"/>
                    <a:pt x="28" y="322"/>
                    <a:pt x="28" y="325"/>
                  </a:cubicBezTo>
                  <a:cubicBezTo>
                    <a:pt x="28" y="326"/>
                    <a:pt x="28" y="326"/>
                    <a:pt x="27" y="327"/>
                  </a:cubicBezTo>
                  <a:cubicBezTo>
                    <a:pt x="26" y="328"/>
                    <a:pt x="26" y="328"/>
                    <a:pt x="26" y="328"/>
                  </a:cubicBezTo>
                  <a:cubicBezTo>
                    <a:pt x="25" y="328"/>
                    <a:pt x="25" y="329"/>
                    <a:pt x="24" y="329"/>
                  </a:cubicBezTo>
                  <a:cubicBezTo>
                    <a:pt x="24" y="329"/>
                    <a:pt x="24" y="329"/>
                    <a:pt x="24" y="329"/>
                  </a:cubicBezTo>
                  <a:cubicBezTo>
                    <a:pt x="23" y="328"/>
                    <a:pt x="23" y="328"/>
                    <a:pt x="23" y="328"/>
                  </a:cubicBezTo>
                  <a:cubicBezTo>
                    <a:pt x="22" y="328"/>
                    <a:pt x="21" y="327"/>
                    <a:pt x="20" y="327"/>
                  </a:cubicBezTo>
                  <a:cubicBezTo>
                    <a:pt x="18" y="327"/>
                    <a:pt x="16" y="329"/>
                    <a:pt x="15" y="329"/>
                  </a:cubicBezTo>
                  <a:cubicBezTo>
                    <a:pt x="15" y="330"/>
                    <a:pt x="15" y="330"/>
                    <a:pt x="14" y="330"/>
                  </a:cubicBezTo>
                  <a:cubicBezTo>
                    <a:pt x="14" y="331"/>
                    <a:pt x="14" y="331"/>
                    <a:pt x="13" y="331"/>
                  </a:cubicBezTo>
                  <a:cubicBezTo>
                    <a:pt x="13" y="331"/>
                    <a:pt x="13" y="332"/>
                    <a:pt x="13" y="332"/>
                  </a:cubicBezTo>
                  <a:cubicBezTo>
                    <a:pt x="12" y="332"/>
                    <a:pt x="11" y="332"/>
                    <a:pt x="10" y="334"/>
                  </a:cubicBezTo>
                  <a:cubicBezTo>
                    <a:pt x="9" y="335"/>
                    <a:pt x="9" y="336"/>
                    <a:pt x="9" y="337"/>
                  </a:cubicBezTo>
                  <a:cubicBezTo>
                    <a:pt x="10" y="340"/>
                    <a:pt x="12" y="340"/>
                    <a:pt x="14" y="341"/>
                  </a:cubicBezTo>
                  <a:cubicBezTo>
                    <a:pt x="14" y="341"/>
                    <a:pt x="15" y="341"/>
                    <a:pt x="15" y="341"/>
                  </a:cubicBezTo>
                  <a:cubicBezTo>
                    <a:pt x="15" y="341"/>
                    <a:pt x="15" y="341"/>
                    <a:pt x="15" y="341"/>
                  </a:cubicBezTo>
                  <a:cubicBezTo>
                    <a:pt x="15" y="341"/>
                    <a:pt x="16" y="342"/>
                    <a:pt x="16" y="343"/>
                  </a:cubicBezTo>
                  <a:cubicBezTo>
                    <a:pt x="17" y="345"/>
                    <a:pt x="18" y="349"/>
                    <a:pt x="21" y="349"/>
                  </a:cubicBezTo>
                  <a:cubicBezTo>
                    <a:pt x="22" y="349"/>
                    <a:pt x="23" y="348"/>
                    <a:pt x="24" y="348"/>
                  </a:cubicBezTo>
                  <a:cubicBezTo>
                    <a:pt x="24" y="348"/>
                    <a:pt x="24" y="347"/>
                    <a:pt x="25" y="347"/>
                  </a:cubicBezTo>
                  <a:cubicBezTo>
                    <a:pt x="25" y="348"/>
                    <a:pt x="26" y="349"/>
                    <a:pt x="27" y="350"/>
                  </a:cubicBezTo>
                  <a:cubicBezTo>
                    <a:pt x="28" y="351"/>
                    <a:pt x="28" y="351"/>
                    <a:pt x="29" y="351"/>
                  </a:cubicBezTo>
                  <a:cubicBezTo>
                    <a:pt x="29" y="351"/>
                    <a:pt x="29" y="351"/>
                    <a:pt x="29" y="352"/>
                  </a:cubicBezTo>
                  <a:cubicBezTo>
                    <a:pt x="30" y="352"/>
                    <a:pt x="30" y="353"/>
                    <a:pt x="31" y="353"/>
                  </a:cubicBezTo>
                  <a:cubicBezTo>
                    <a:pt x="32" y="354"/>
                    <a:pt x="33" y="354"/>
                    <a:pt x="34" y="355"/>
                  </a:cubicBezTo>
                  <a:cubicBezTo>
                    <a:pt x="35" y="355"/>
                    <a:pt x="36" y="356"/>
                    <a:pt x="37" y="356"/>
                  </a:cubicBezTo>
                  <a:cubicBezTo>
                    <a:pt x="37" y="357"/>
                    <a:pt x="38" y="357"/>
                    <a:pt x="38" y="358"/>
                  </a:cubicBezTo>
                  <a:cubicBezTo>
                    <a:pt x="38" y="359"/>
                    <a:pt x="39" y="360"/>
                    <a:pt x="40" y="361"/>
                  </a:cubicBezTo>
                  <a:cubicBezTo>
                    <a:pt x="41" y="363"/>
                    <a:pt x="44" y="365"/>
                    <a:pt x="47" y="365"/>
                  </a:cubicBezTo>
                  <a:cubicBezTo>
                    <a:pt x="47" y="365"/>
                    <a:pt x="47" y="365"/>
                    <a:pt x="48" y="365"/>
                  </a:cubicBezTo>
                  <a:cubicBezTo>
                    <a:pt x="52" y="365"/>
                    <a:pt x="55" y="362"/>
                    <a:pt x="58" y="360"/>
                  </a:cubicBezTo>
                  <a:cubicBezTo>
                    <a:pt x="59" y="359"/>
                    <a:pt x="61" y="357"/>
                    <a:pt x="62" y="357"/>
                  </a:cubicBezTo>
                  <a:cubicBezTo>
                    <a:pt x="63" y="356"/>
                    <a:pt x="64" y="356"/>
                    <a:pt x="65" y="356"/>
                  </a:cubicBezTo>
                  <a:cubicBezTo>
                    <a:pt x="66" y="356"/>
                    <a:pt x="68" y="356"/>
                    <a:pt x="69" y="357"/>
                  </a:cubicBezTo>
                  <a:cubicBezTo>
                    <a:pt x="70" y="357"/>
                    <a:pt x="70" y="357"/>
                    <a:pt x="71" y="357"/>
                  </a:cubicBezTo>
                  <a:cubicBezTo>
                    <a:pt x="72" y="357"/>
                    <a:pt x="73" y="357"/>
                    <a:pt x="74" y="357"/>
                  </a:cubicBezTo>
                  <a:cubicBezTo>
                    <a:pt x="76" y="357"/>
                    <a:pt x="78" y="357"/>
                    <a:pt x="79" y="356"/>
                  </a:cubicBezTo>
                  <a:cubicBezTo>
                    <a:pt x="82" y="354"/>
                    <a:pt x="82" y="350"/>
                    <a:pt x="83" y="347"/>
                  </a:cubicBezTo>
                  <a:cubicBezTo>
                    <a:pt x="83" y="347"/>
                    <a:pt x="83" y="347"/>
                    <a:pt x="83" y="347"/>
                  </a:cubicBezTo>
                  <a:cubicBezTo>
                    <a:pt x="83" y="346"/>
                    <a:pt x="83" y="346"/>
                    <a:pt x="83" y="345"/>
                  </a:cubicBezTo>
                  <a:cubicBezTo>
                    <a:pt x="83" y="345"/>
                    <a:pt x="83" y="344"/>
                    <a:pt x="83" y="344"/>
                  </a:cubicBezTo>
                  <a:cubicBezTo>
                    <a:pt x="83" y="343"/>
                    <a:pt x="83" y="343"/>
                    <a:pt x="83" y="343"/>
                  </a:cubicBezTo>
                  <a:cubicBezTo>
                    <a:pt x="83" y="342"/>
                    <a:pt x="83" y="342"/>
                    <a:pt x="83" y="341"/>
                  </a:cubicBezTo>
                  <a:cubicBezTo>
                    <a:pt x="83" y="341"/>
                    <a:pt x="84" y="341"/>
                    <a:pt x="85" y="340"/>
                  </a:cubicBezTo>
                  <a:cubicBezTo>
                    <a:pt x="85" y="340"/>
                    <a:pt x="85" y="340"/>
                    <a:pt x="86" y="340"/>
                  </a:cubicBezTo>
                  <a:cubicBezTo>
                    <a:pt x="86" y="340"/>
                    <a:pt x="87" y="340"/>
                    <a:pt x="88" y="340"/>
                  </a:cubicBezTo>
                  <a:cubicBezTo>
                    <a:pt x="89" y="340"/>
                    <a:pt x="89" y="340"/>
                    <a:pt x="90" y="339"/>
                  </a:cubicBezTo>
                  <a:cubicBezTo>
                    <a:pt x="91" y="339"/>
                    <a:pt x="92" y="339"/>
                    <a:pt x="92" y="339"/>
                  </a:cubicBezTo>
                  <a:cubicBezTo>
                    <a:pt x="94" y="339"/>
                    <a:pt x="95" y="339"/>
                    <a:pt x="97" y="338"/>
                  </a:cubicBezTo>
                  <a:cubicBezTo>
                    <a:pt x="99" y="338"/>
                    <a:pt x="101" y="338"/>
                    <a:pt x="103" y="338"/>
                  </a:cubicBezTo>
                  <a:cubicBezTo>
                    <a:pt x="104" y="338"/>
                    <a:pt x="106" y="338"/>
                    <a:pt x="107" y="338"/>
                  </a:cubicBezTo>
                  <a:cubicBezTo>
                    <a:pt x="107" y="338"/>
                    <a:pt x="107" y="338"/>
                    <a:pt x="107" y="338"/>
                  </a:cubicBezTo>
                  <a:cubicBezTo>
                    <a:pt x="108" y="338"/>
                    <a:pt x="108" y="338"/>
                    <a:pt x="109" y="338"/>
                  </a:cubicBezTo>
                  <a:cubicBezTo>
                    <a:pt x="109" y="338"/>
                    <a:pt x="110" y="338"/>
                    <a:pt x="110" y="338"/>
                  </a:cubicBezTo>
                  <a:cubicBezTo>
                    <a:pt x="111" y="338"/>
                    <a:pt x="113" y="338"/>
                    <a:pt x="114" y="337"/>
                  </a:cubicBezTo>
                  <a:cubicBezTo>
                    <a:pt x="114" y="338"/>
                    <a:pt x="114" y="340"/>
                    <a:pt x="115" y="341"/>
                  </a:cubicBezTo>
                  <a:cubicBezTo>
                    <a:pt x="117" y="343"/>
                    <a:pt x="119" y="345"/>
                    <a:pt x="121" y="347"/>
                  </a:cubicBezTo>
                  <a:cubicBezTo>
                    <a:pt x="122" y="348"/>
                    <a:pt x="122" y="348"/>
                    <a:pt x="122" y="348"/>
                  </a:cubicBezTo>
                  <a:cubicBezTo>
                    <a:pt x="123" y="349"/>
                    <a:pt x="124" y="350"/>
                    <a:pt x="125" y="350"/>
                  </a:cubicBezTo>
                  <a:cubicBezTo>
                    <a:pt x="126" y="350"/>
                    <a:pt x="128" y="350"/>
                    <a:pt x="129" y="350"/>
                  </a:cubicBezTo>
                  <a:cubicBezTo>
                    <a:pt x="130" y="350"/>
                    <a:pt x="130" y="350"/>
                    <a:pt x="131" y="350"/>
                  </a:cubicBezTo>
                  <a:cubicBezTo>
                    <a:pt x="131" y="350"/>
                    <a:pt x="132" y="350"/>
                    <a:pt x="132" y="350"/>
                  </a:cubicBezTo>
                  <a:cubicBezTo>
                    <a:pt x="133" y="350"/>
                    <a:pt x="134" y="350"/>
                    <a:pt x="134" y="350"/>
                  </a:cubicBezTo>
                  <a:cubicBezTo>
                    <a:pt x="135" y="350"/>
                    <a:pt x="135" y="350"/>
                    <a:pt x="135" y="350"/>
                  </a:cubicBezTo>
                  <a:cubicBezTo>
                    <a:pt x="136" y="350"/>
                    <a:pt x="136" y="350"/>
                    <a:pt x="136" y="350"/>
                  </a:cubicBezTo>
                  <a:cubicBezTo>
                    <a:pt x="137" y="350"/>
                    <a:pt x="138" y="351"/>
                    <a:pt x="140" y="351"/>
                  </a:cubicBezTo>
                  <a:cubicBezTo>
                    <a:pt x="140" y="351"/>
                    <a:pt x="140" y="351"/>
                    <a:pt x="141" y="351"/>
                  </a:cubicBezTo>
                  <a:cubicBezTo>
                    <a:pt x="142" y="350"/>
                    <a:pt x="143" y="350"/>
                    <a:pt x="144" y="350"/>
                  </a:cubicBezTo>
                  <a:cubicBezTo>
                    <a:pt x="146" y="350"/>
                    <a:pt x="148" y="350"/>
                    <a:pt x="149" y="350"/>
                  </a:cubicBezTo>
                  <a:cubicBezTo>
                    <a:pt x="151" y="350"/>
                    <a:pt x="153" y="350"/>
                    <a:pt x="154" y="351"/>
                  </a:cubicBezTo>
                  <a:cubicBezTo>
                    <a:pt x="154" y="352"/>
                    <a:pt x="154" y="352"/>
                    <a:pt x="154" y="352"/>
                  </a:cubicBezTo>
                  <a:cubicBezTo>
                    <a:pt x="154" y="352"/>
                    <a:pt x="153" y="354"/>
                    <a:pt x="151" y="354"/>
                  </a:cubicBezTo>
                  <a:cubicBezTo>
                    <a:pt x="150" y="355"/>
                    <a:pt x="148" y="355"/>
                    <a:pt x="147" y="355"/>
                  </a:cubicBezTo>
                  <a:cubicBezTo>
                    <a:pt x="145" y="355"/>
                    <a:pt x="144" y="355"/>
                    <a:pt x="142" y="355"/>
                  </a:cubicBezTo>
                  <a:cubicBezTo>
                    <a:pt x="141" y="354"/>
                    <a:pt x="139" y="354"/>
                    <a:pt x="137" y="354"/>
                  </a:cubicBezTo>
                  <a:cubicBezTo>
                    <a:pt x="136" y="354"/>
                    <a:pt x="135" y="354"/>
                    <a:pt x="133" y="355"/>
                  </a:cubicBezTo>
                  <a:cubicBezTo>
                    <a:pt x="128" y="356"/>
                    <a:pt x="126" y="359"/>
                    <a:pt x="125" y="361"/>
                  </a:cubicBezTo>
                  <a:cubicBezTo>
                    <a:pt x="125" y="364"/>
                    <a:pt x="124" y="371"/>
                    <a:pt x="131" y="374"/>
                  </a:cubicBezTo>
                  <a:cubicBezTo>
                    <a:pt x="131" y="374"/>
                    <a:pt x="131" y="374"/>
                    <a:pt x="132" y="375"/>
                  </a:cubicBezTo>
                  <a:cubicBezTo>
                    <a:pt x="132" y="375"/>
                    <a:pt x="134" y="376"/>
                    <a:pt x="136" y="377"/>
                  </a:cubicBezTo>
                  <a:cubicBezTo>
                    <a:pt x="136" y="377"/>
                    <a:pt x="136" y="377"/>
                    <a:pt x="136" y="377"/>
                  </a:cubicBezTo>
                  <a:cubicBezTo>
                    <a:pt x="139" y="377"/>
                    <a:pt x="142" y="375"/>
                    <a:pt x="144" y="374"/>
                  </a:cubicBezTo>
                  <a:cubicBezTo>
                    <a:pt x="145" y="373"/>
                    <a:pt x="145" y="373"/>
                    <a:pt x="145" y="373"/>
                  </a:cubicBezTo>
                  <a:cubicBezTo>
                    <a:pt x="148" y="372"/>
                    <a:pt x="151" y="371"/>
                    <a:pt x="154" y="371"/>
                  </a:cubicBezTo>
                  <a:cubicBezTo>
                    <a:pt x="155" y="371"/>
                    <a:pt x="156" y="371"/>
                    <a:pt x="157" y="371"/>
                  </a:cubicBezTo>
                  <a:cubicBezTo>
                    <a:pt x="158" y="371"/>
                    <a:pt x="158" y="371"/>
                    <a:pt x="158" y="371"/>
                  </a:cubicBezTo>
                  <a:cubicBezTo>
                    <a:pt x="161" y="371"/>
                    <a:pt x="163" y="371"/>
                    <a:pt x="164" y="370"/>
                  </a:cubicBezTo>
                  <a:cubicBezTo>
                    <a:pt x="166" y="368"/>
                    <a:pt x="166" y="367"/>
                    <a:pt x="166" y="366"/>
                  </a:cubicBezTo>
                  <a:cubicBezTo>
                    <a:pt x="166" y="365"/>
                    <a:pt x="167" y="365"/>
                    <a:pt x="167" y="365"/>
                  </a:cubicBezTo>
                  <a:cubicBezTo>
                    <a:pt x="167" y="363"/>
                    <a:pt x="169" y="361"/>
                    <a:pt x="170" y="361"/>
                  </a:cubicBezTo>
                  <a:cubicBezTo>
                    <a:pt x="170" y="361"/>
                    <a:pt x="171" y="361"/>
                    <a:pt x="171" y="361"/>
                  </a:cubicBezTo>
                  <a:cubicBezTo>
                    <a:pt x="171" y="361"/>
                    <a:pt x="171" y="361"/>
                    <a:pt x="171" y="361"/>
                  </a:cubicBezTo>
                  <a:cubicBezTo>
                    <a:pt x="172" y="361"/>
                    <a:pt x="172" y="361"/>
                    <a:pt x="173" y="361"/>
                  </a:cubicBezTo>
                  <a:cubicBezTo>
                    <a:pt x="175" y="360"/>
                    <a:pt x="176" y="359"/>
                    <a:pt x="177" y="359"/>
                  </a:cubicBezTo>
                  <a:cubicBezTo>
                    <a:pt x="177" y="359"/>
                    <a:pt x="178" y="357"/>
                    <a:pt x="179" y="357"/>
                  </a:cubicBezTo>
                  <a:cubicBezTo>
                    <a:pt x="179" y="357"/>
                    <a:pt x="180" y="356"/>
                    <a:pt x="180" y="356"/>
                  </a:cubicBezTo>
                  <a:cubicBezTo>
                    <a:pt x="180" y="356"/>
                    <a:pt x="180" y="356"/>
                    <a:pt x="180" y="356"/>
                  </a:cubicBezTo>
                  <a:cubicBezTo>
                    <a:pt x="182" y="358"/>
                    <a:pt x="182" y="359"/>
                    <a:pt x="183" y="361"/>
                  </a:cubicBezTo>
                  <a:cubicBezTo>
                    <a:pt x="184" y="362"/>
                    <a:pt x="185" y="363"/>
                    <a:pt x="185" y="364"/>
                  </a:cubicBezTo>
                  <a:cubicBezTo>
                    <a:pt x="186" y="365"/>
                    <a:pt x="187" y="365"/>
                    <a:pt x="187" y="366"/>
                  </a:cubicBezTo>
                  <a:cubicBezTo>
                    <a:pt x="187" y="366"/>
                    <a:pt x="187" y="367"/>
                    <a:pt x="188" y="367"/>
                  </a:cubicBezTo>
                  <a:cubicBezTo>
                    <a:pt x="188" y="369"/>
                    <a:pt x="189" y="370"/>
                    <a:pt x="190" y="372"/>
                  </a:cubicBezTo>
                  <a:cubicBezTo>
                    <a:pt x="192" y="373"/>
                    <a:pt x="193" y="375"/>
                    <a:pt x="193" y="376"/>
                  </a:cubicBezTo>
                  <a:cubicBezTo>
                    <a:pt x="194" y="377"/>
                    <a:pt x="194" y="378"/>
                    <a:pt x="194" y="379"/>
                  </a:cubicBezTo>
                  <a:cubicBezTo>
                    <a:pt x="194" y="380"/>
                    <a:pt x="194" y="381"/>
                    <a:pt x="195" y="382"/>
                  </a:cubicBezTo>
                  <a:cubicBezTo>
                    <a:pt x="196" y="390"/>
                    <a:pt x="202" y="390"/>
                    <a:pt x="207" y="391"/>
                  </a:cubicBezTo>
                  <a:cubicBezTo>
                    <a:pt x="208" y="391"/>
                    <a:pt x="210" y="392"/>
                    <a:pt x="211" y="393"/>
                  </a:cubicBezTo>
                  <a:cubicBezTo>
                    <a:pt x="212" y="394"/>
                    <a:pt x="213" y="395"/>
                    <a:pt x="213" y="396"/>
                  </a:cubicBezTo>
                  <a:cubicBezTo>
                    <a:pt x="214" y="398"/>
                    <a:pt x="215" y="399"/>
                    <a:pt x="216" y="400"/>
                  </a:cubicBezTo>
                  <a:cubicBezTo>
                    <a:pt x="217" y="401"/>
                    <a:pt x="217" y="401"/>
                    <a:pt x="217" y="401"/>
                  </a:cubicBezTo>
                  <a:cubicBezTo>
                    <a:pt x="217" y="402"/>
                    <a:pt x="218" y="403"/>
                    <a:pt x="220" y="404"/>
                  </a:cubicBezTo>
                  <a:cubicBezTo>
                    <a:pt x="221" y="404"/>
                    <a:pt x="222" y="404"/>
                    <a:pt x="223" y="404"/>
                  </a:cubicBezTo>
                  <a:cubicBezTo>
                    <a:pt x="224" y="404"/>
                    <a:pt x="224" y="404"/>
                    <a:pt x="224" y="404"/>
                  </a:cubicBezTo>
                  <a:cubicBezTo>
                    <a:pt x="224" y="404"/>
                    <a:pt x="224" y="404"/>
                    <a:pt x="224" y="404"/>
                  </a:cubicBezTo>
                  <a:cubicBezTo>
                    <a:pt x="225" y="404"/>
                    <a:pt x="225" y="404"/>
                    <a:pt x="226" y="405"/>
                  </a:cubicBezTo>
                  <a:cubicBezTo>
                    <a:pt x="227" y="405"/>
                    <a:pt x="227" y="405"/>
                    <a:pt x="228" y="406"/>
                  </a:cubicBezTo>
                  <a:cubicBezTo>
                    <a:pt x="230" y="406"/>
                    <a:pt x="232" y="406"/>
                    <a:pt x="234" y="406"/>
                  </a:cubicBezTo>
                  <a:cubicBezTo>
                    <a:pt x="235" y="406"/>
                    <a:pt x="237" y="406"/>
                    <a:pt x="238" y="406"/>
                  </a:cubicBezTo>
                  <a:cubicBezTo>
                    <a:pt x="239" y="406"/>
                    <a:pt x="241" y="406"/>
                    <a:pt x="242" y="406"/>
                  </a:cubicBezTo>
                  <a:cubicBezTo>
                    <a:pt x="242" y="406"/>
                    <a:pt x="243" y="406"/>
                    <a:pt x="244" y="406"/>
                  </a:cubicBezTo>
                  <a:cubicBezTo>
                    <a:pt x="244" y="406"/>
                    <a:pt x="245" y="406"/>
                    <a:pt x="245" y="406"/>
                  </a:cubicBezTo>
                  <a:cubicBezTo>
                    <a:pt x="247" y="406"/>
                    <a:pt x="248" y="406"/>
                    <a:pt x="249" y="406"/>
                  </a:cubicBezTo>
                  <a:cubicBezTo>
                    <a:pt x="251" y="406"/>
                    <a:pt x="254" y="406"/>
                    <a:pt x="256" y="404"/>
                  </a:cubicBezTo>
                  <a:cubicBezTo>
                    <a:pt x="257" y="404"/>
                    <a:pt x="258" y="403"/>
                    <a:pt x="259" y="403"/>
                  </a:cubicBezTo>
                  <a:cubicBezTo>
                    <a:pt x="259" y="403"/>
                    <a:pt x="260" y="403"/>
                    <a:pt x="261" y="403"/>
                  </a:cubicBezTo>
                  <a:cubicBezTo>
                    <a:pt x="261" y="403"/>
                    <a:pt x="262" y="403"/>
                    <a:pt x="262" y="403"/>
                  </a:cubicBezTo>
                  <a:cubicBezTo>
                    <a:pt x="263" y="403"/>
                    <a:pt x="263" y="403"/>
                    <a:pt x="263" y="403"/>
                  </a:cubicBezTo>
                  <a:cubicBezTo>
                    <a:pt x="264" y="403"/>
                    <a:pt x="264" y="404"/>
                    <a:pt x="265" y="404"/>
                  </a:cubicBezTo>
                  <a:cubicBezTo>
                    <a:pt x="266" y="404"/>
                    <a:pt x="266" y="404"/>
                    <a:pt x="266" y="404"/>
                  </a:cubicBezTo>
                  <a:cubicBezTo>
                    <a:pt x="266" y="404"/>
                    <a:pt x="266" y="404"/>
                    <a:pt x="266" y="404"/>
                  </a:cubicBezTo>
                  <a:cubicBezTo>
                    <a:pt x="270" y="403"/>
                    <a:pt x="272" y="398"/>
                    <a:pt x="271" y="395"/>
                  </a:cubicBezTo>
                  <a:cubicBezTo>
                    <a:pt x="271" y="394"/>
                    <a:pt x="271" y="393"/>
                    <a:pt x="271" y="393"/>
                  </a:cubicBezTo>
                  <a:cubicBezTo>
                    <a:pt x="270" y="392"/>
                    <a:pt x="270" y="391"/>
                    <a:pt x="270" y="391"/>
                  </a:cubicBezTo>
                  <a:cubicBezTo>
                    <a:pt x="270" y="391"/>
                    <a:pt x="271" y="390"/>
                    <a:pt x="271" y="390"/>
                  </a:cubicBezTo>
                  <a:cubicBezTo>
                    <a:pt x="271" y="389"/>
                    <a:pt x="272" y="389"/>
                    <a:pt x="272" y="388"/>
                  </a:cubicBezTo>
                  <a:cubicBezTo>
                    <a:pt x="272" y="387"/>
                    <a:pt x="273" y="386"/>
                    <a:pt x="273" y="386"/>
                  </a:cubicBezTo>
                  <a:cubicBezTo>
                    <a:pt x="273" y="385"/>
                    <a:pt x="273" y="385"/>
                    <a:pt x="273" y="385"/>
                  </a:cubicBezTo>
                  <a:cubicBezTo>
                    <a:pt x="274" y="383"/>
                    <a:pt x="275" y="382"/>
                    <a:pt x="277" y="381"/>
                  </a:cubicBezTo>
                  <a:cubicBezTo>
                    <a:pt x="278" y="380"/>
                    <a:pt x="280" y="379"/>
                    <a:pt x="281" y="378"/>
                  </a:cubicBezTo>
                  <a:cubicBezTo>
                    <a:pt x="284" y="375"/>
                    <a:pt x="287" y="373"/>
                    <a:pt x="291" y="371"/>
                  </a:cubicBezTo>
                  <a:cubicBezTo>
                    <a:pt x="291" y="372"/>
                    <a:pt x="291" y="372"/>
                    <a:pt x="292" y="372"/>
                  </a:cubicBezTo>
                  <a:cubicBezTo>
                    <a:pt x="292" y="372"/>
                    <a:pt x="293" y="373"/>
                    <a:pt x="295" y="373"/>
                  </a:cubicBezTo>
                  <a:cubicBezTo>
                    <a:pt x="295" y="373"/>
                    <a:pt x="296" y="373"/>
                    <a:pt x="297" y="373"/>
                  </a:cubicBezTo>
                  <a:cubicBezTo>
                    <a:pt x="297" y="373"/>
                    <a:pt x="298" y="373"/>
                    <a:pt x="298" y="373"/>
                  </a:cubicBezTo>
                  <a:cubicBezTo>
                    <a:pt x="299" y="373"/>
                    <a:pt x="299" y="373"/>
                    <a:pt x="299" y="373"/>
                  </a:cubicBezTo>
                  <a:cubicBezTo>
                    <a:pt x="302" y="373"/>
                    <a:pt x="305" y="372"/>
                    <a:pt x="307" y="371"/>
                  </a:cubicBezTo>
                  <a:cubicBezTo>
                    <a:pt x="308" y="370"/>
                    <a:pt x="309" y="370"/>
                    <a:pt x="311" y="370"/>
                  </a:cubicBezTo>
                  <a:cubicBezTo>
                    <a:pt x="314" y="369"/>
                    <a:pt x="316" y="368"/>
                    <a:pt x="319" y="365"/>
                  </a:cubicBezTo>
                  <a:cubicBezTo>
                    <a:pt x="323" y="363"/>
                    <a:pt x="325" y="360"/>
                    <a:pt x="327" y="358"/>
                  </a:cubicBezTo>
                  <a:cubicBezTo>
                    <a:pt x="328" y="357"/>
                    <a:pt x="328" y="357"/>
                    <a:pt x="328" y="357"/>
                  </a:cubicBezTo>
                  <a:lnTo>
                    <a:pt x="328" y="356"/>
                  </a:lnTo>
                  <a:close/>
                  <a:moveTo>
                    <a:pt x="120" y="334"/>
                  </a:moveTo>
                  <a:cubicBezTo>
                    <a:pt x="120" y="334"/>
                    <a:pt x="119" y="334"/>
                    <a:pt x="119" y="334"/>
                  </a:cubicBezTo>
                  <a:cubicBezTo>
                    <a:pt x="119" y="334"/>
                    <a:pt x="118" y="335"/>
                    <a:pt x="118" y="335"/>
                  </a:cubicBezTo>
                  <a:cubicBezTo>
                    <a:pt x="118" y="335"/>
                    <a:pt x="118" y="335"/>
                    <a:pt x="118" y="335"/>
                  </a:cubicBezTo>
                  <a:cubicBezTo>
                    <a:pt x="119" y="334"/>
                    <a:pt x="119" y="332"/>
                    <a:pt x="119" y="332"/>
                  </a:cubicBezTo>
                  <a:cubicBezTo>
                    <a:pt x="119" y="332"/>
                    <a:pt x="119" y="332"/>
                    <a:pt x="119" y="332"/>
                  </a:cubicBezTo>
                  <a:cubicBezTo>
                    <a:pt x="119" y="332"/>
                    <a:pt x="119" y="332"/>
                    <a:pt x="119" y="332"/>
                  </a:cubicBezTo>
                  <a:cubicBezTo>
                    <a:pt x="119" y="333"/>
                    <a:pt x="120" y="334"/>
                    <a:pt x="120" y="334"/>
                  </a:cubicBezTo>
                  <a:close/>
                </a:path>
              </a:pathLst>
            </a:custGeom>
            <a:grpFill/>
            <a:ln w="3175"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32"/>
            <p:cNvSpPr>
              <a:spLocks noEditPoints="1"/>
            </p:cNvSpPr>
            <p:nvPr/>
          </p:nvSpPr>
          <p:spPr bwMode="auto">
            <a:xfrm>
              <a:off x="8625017" y="3526861"/>
              <a:ext cx="749556" cy="550069"/>
            </a:xfrm>
            <a:custGeom>
              <a:avLst/>
              <a:gdLst>
                <a:gd name="T0" fmla="*/ 291 w 312"/>
                <a:gd name="T1" fmla="*/ 113 h 244"/>
                <a:gd name="T2" fmla="*/ 261 w 312"/>
                <a:gd name="T3" fmla="*/ 127 h 244"/>
                <a:gd name="T4" fmla="*/ 265 w 312"/>
                <a:gd name="T5" fmla="*/ 116 h 244"/>
                <a:gd name="T6" fmla="*/ 286 w 312"/>
                <a:gd name="T7" fmla="*/ 85 h 244"/>
                <a:gd name="T8" fmla="*/ 272 w 312"/>
                <a:gd name="T9" fmla="*/ 77 h 244"/>
                <a:gd name="T10" fmla="*/ 267 w 312"/>
                <a:gd name="T11" fmla="*/ 69 h 244"/>
                <a:gd name="T12" fmla="*/ 251 w 312"/>
                <a:gd name="T13" fmla="*/ 43 h 244"/>
                <a:gd name="T14" fmla="*/ 246 w 312"/>
                <a:gd name="T15" fmla="*/ 35 h 244"/>
                <a:gd name="T16" fmla="*/ 232 w 312"/>
                <a:gd name="T17" fmla="*/ 6 h 244"/>
                <a:gd name="T18" fmla="*/ 216 w 312"/>
                <a:gd name="T19" fmla="*/ 4 h 244"/>
                <a:gd name="T20" fmla="*/ 176 w 312"/>
                <a:gd name="T21" fmla="*/ 6 h 244"/>
                <a:gd name="T22" fmla="*/ 154 w 312"/>
                <a:gd name="T23" fmla="*/ 13 h 244"/>
                <a:gd name="T24" fmla="*/ 138 w 312"/>
                <a:gd name="T25" fmla="*/ 21 h 244"/>
                <a:gd name="T26" fmla="*/ 110 w 312"/>
                <a:gd name="T27" fmla="*/ 34 h 244"/>
                <a:gd name="T28" fmla="*/ 86 w 312"/>
                <a:gd name="T29" fmla="*/ 57 h 244"/>
                <a:gd name="T30" fmla="*/ 76 w 312"/>
                <a:gd name="T31" fmla="*/ 81 h 244"/>
                <a:gd name="T32" fmla="*/ 65 w 312"/>
                <a:gd name="T33" fmla="*/ 95 h 244"/>
                <a:gd name="T34" fmla="*/ 49 w 312"/>
                <a:gd name="T35" fmla="*/ 102 h 244"/>
                <a:gd name="T36" fmla="*/ 36 w 312"/>
                <a:gd name="T37" fmla="*/ 98 h 244"/>
                <a:gd name="T38" fmla="*/ 43 w 312"/>
                <a:gd name="T39" fmla="*/ 116 h 244"/>
                <a:gd name="T40" fmla="*/ 45 w 312"/>
                <a:gd name="T41" fmla="*/ 119 h 244"/>
                <a:gd name="T42" fmla="*/ 53 w 312"/>
                <a:gd name="T43" fmla="*/ 120 h 244"/>
                <a:gd name="T44" fmla="*/ 40 w 312"/>
                <a:gd name="T45" fmla="*/ 130 h 244"/>
                <a:gd name="T46" fmla="*/ 22 w 312"/>
                <a:gd name="T47" fmla="*/ 132 h 244"/>
                <a:gd name="T48" fmla="*/ 7 w 312"/>
                <a:gd name="T49" fmla="*/ 144 h 244"/>
                <a:gd name="T50" fmla="*/ 11 w 312"/>
                <a:gd name="T51" fmla="*/ 166 h 244"/>
                <a:gd name="T52" fmla="*/ 26 w 312"/>
                <a:gd name="T53" fmla="*/ 182 h 244"/>
                <a:gd name="T54" fmla="*/ 40 w 312"/>
                <a:gd name="T55" fmla="*/ 201 h 244"/>
                <a:gd name="T56" fmla="*/ 57 w 312"/>
                <a:gd name="T57" fmla="*/ 209 h 244"/>
                <a:gd name="T58" fmla="*/ 77 w 312"/>
                <a:gd name="T59" fmla="*/ 216 h 244"/>
                <a:gd name="T60" fmla="*/ 91 w 312"/>
                <a:gd name="T61" fmla="*/ 220 h 244"/>
                <a:gd name="T62" fmla="*/ 110 w 312"/>
                <a:gd name="T63" fmla="*/ 201 h 244"/>
                <a:gd name="T64" fmla="*/ 109 w 312"/>
                <a:gd name="T65" fmla="*/ 182 h 244"/>
                <a:gd name="T66" fmla="*/ 126 w 312"/>
                <a:gd name="T67" fmla="*/ 166 h 244"/>
                <a:gd name="T68" fmla="*/ 147 w 312"/>
                <a:gd name="T69" fmla="*/ 188 h 244"/>
                <a:gd name="T70" fmla="*/ 167 w 312"/>
                <a:gd name="T71" fmla="*/ 207 h 244"/>
                <a:gd name="T72" fmla="*/ 176 w 312"/>
                <a:gd name="T73" fmla="*/ 238 h 244"/>
                <a:gd name="T74" fmla="*/ 206 w 312"/>
                <a:gd name="T75" fmla="*/ 225 h 244"/>
                <a:gd name="T76" fmla="*/ 230 w 312"/>
                <a:gd name="T77" fmla="*/ 237 h 244"/>
                <a:gd name="T78" fmla="*/ 250 w 312"/>
                <a:gd name="T79" fmla="*/ 237 h 244"/>
                <a:gd name="T80" fmla="*/ 276 w 312"/>
                <a:gd name="T81" fmla="*/ 204 h 244"/>
                <a:gd name="T82" fmla="*/ 304 w 312"/>
                <a:gd name="T83" fmla="*/ 183 h 244"/>
                <a:gd name="T84" fmla="*/ 311 w 312"/>
                <a:gd name="T85" fmla="*/ 162 h 244"/>
                <a:gd name="T86" fmla="*/ 294 w 312"/>
                <a:gd name="T87" fmla="*/ 173 h 244"/>
                <a:gd name="T88" fmla="*/ 288 w 312"/>
                <a:gd name="T89" fmla="*/ 171 h 244"/>
                <a:gd name="T90" fmla="*/ 285 w 312"/>
                <a:gd name="T91" fmla="*/ 145 h 244"/>
                <a:gd name="T92" fmla="*/ 297 w 312"/>
                <a:gd name="T93" fmla="*/ 160 h 244"/>
                <a:gd name="T94" fmla="*/ 187 w 312"/>
                <a:gd name="T95" fmla="*/ 131 h 244"/>
                <a:gd name="T96" fmla="*/ 191 w 312"/>
                <a:gd name="T97" fmla="*/ 104 h 244"/>
                <a:gd name="T98" fmla="*/ 204 w 312"/>
                <a:gd name="T99" fmla="*/ 113 h 244"/>
                <a:gd name="T100" fmla="*/ 215 w 312"/>
                <a:gd name="T101" fmla="*/ 113 h 244"/>
                <a:gd name="T102" fmla="*/ 214 w 312"/>
                <a:gd name="T103" fmla="*/ 131 h 244"/>
                <a:gd name="T104" fmla="*/ 206 w 312"/>
                <a:gd name="T105" fmla="*/ 138 h 244"/>
                <a:gd name="T106" fmla="*/ 198 w 312"/>
                <a:gd name="T107" fmla="*/ 145 h 244"/>
                <a:gd name="T108" fmla="*/ 184 w 312"/>
                <a:gd name="T109" fmla="*/ 14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2" h="244">
                  <a:moveTo>
                    <a:pt x="307" y="144"/>
                  </a:moveTo>
                  <a:cubicBezTo>
                    <a:pt x="306" y="142"/>
                    <a:pt x="306" y="142"/>
                    <a:pt x="306" y="142"/>
                  </a:cubicBezTo>
                  <a:cubicBezTo>
                    <a:pt x="305" y="140"/>
                    <a:pt x="305" y="136"/>
                    <a:pt x="304" y="132"/>
                  </a:cubicBezTo>
                  <a:cubicBezTo>
                    <a:pt x="304" y="124"/>
                    <a:pt x="303" y="114"/>
                    <a:pt x="291" y="113"/>
                  </a:cubicBezTo>
                  <a:cubicBezTo>
                    <a:pt x="291" y="113"/>
                    <a:pt x="291" y="113"/>
                    <a:pt x="291" y="113"/>
                  </a:cubicBezTo>
                  <a:cubicBezTo>
                    <a:pt x="287" y="113"/>
                    <a:pt x="283" y="114"/>
                    <a:pt x="280" y="115"/>
                  </a:cubicBezTo>
                  <a:cubicBezTo>
                    <a:pt x="278" y="115"/>
                    <a:pt x="276" y="115"/>
                    <a:pt x="274" y="115"/>
                  </a:cubicBezTo>
                  <a:cubicBezTo>
                    <a:pt x="266" y="116"/>
                    <a:pt x="264" y="122"/>
                    <a:pt x="261" y="127"/>
                  </a:cubicBezTo>
                  <a:cubicBezTo>
                    <a:pt x="260" y="129"/>
                    <a:pt x="260" y="130"/>
                    <a:pt x="259" y="131"/>
                  </a:cubicBezTo>
                  <a:cubicBezTo>
                    <a:pt x="259" y="131"/>
                    <a:pt x="259" y="130"/>
                    <a:pt x="258" y="129"/>
                  </a:cubicBezTo>
                  <a:cubicBezTo>
                    <a:pt x="257" y="127"/>
                    <a:pt x="257" y="123"/>
                    <a:pt x="263" y="118"/>
                  </a:cubicBezTo>
                  <a:cubicBezTo>
                    <a:pt x="264" y="117"/>
                    <a:pt x="264" y="117"/>
                    <a:pt x="265" y="116"/>
                  </a:cubicBezTo>
                  <a:cubicBezTo>
                    <a:pt x="267" y="114"/>
                    <a:pt x="268" y="113"/>
                    <a:pt x="271" y="112"/>
                  </a:cubicBezTo>
                  <a:cubicBezTo>
                    <a:pt x="271" y="111"/>
                    <a:pt x="272" y="111"/>
                    <a:pt x="273" y="111"/>
                  </a:cubicBezTo>
                  <a:cubicBezTo>
                    <a:pt x="277" y="109"/>
                    <a:pt x="280" y="108"/>
                    <a:pt x="283" y="105"/>
                  </a:cubicBezTo>
                  <a:cubicBezTo>
                    <a:pt x="287" y="100"/>
                    <a:pt x="288" y="90"/>
                    <a:pt x="286" y="85"/>
                  </a:cubicBezTo>
                  <a:cubicBezTo>
                    <a:pt x="284" y="82"/>
                    <a:pt x="281" y="80"/>
                    <a:pt x="279" y="79"/>
                  </a:cubicBezTo>
                  <a:cubicBezTo>
                    <a:pt x="279" y="79"/>
                    <a:pt x="279" y="79"/>
                    <a:pt x="278" y="79"/>
                  </a:cubicBezTo>
                  <a:cubicBezTo>
                    <a:pt x="277" y="78"/>
                    <a:pt x="275" y="77"/>
                    <a:pt x="273" y="77"/>
                  </a:cubicBezTo>
                  <a:cubicBezTo>
                    <a:pt x="273" y="77"/>
                    <a:pt x="273" y="77"/>
                    <a:pt x="272" y="77"/>
                  </a:cubicBezTo>
                  <a:cubicBezTo>
                    <a:pt x="272" y="77"/>
                    <a:pt x="272" y="77"/>
                    <a:pt x="272" y="77"/>
                  </a:cubicBezTo>
                  <a:cubicBezTo>
                    <a:pt x="272" y="77"/>
                    <a:pt x="272" y="76"/>
                    <a:pt x="271" y="75"/>
                  </a:cubicBezTo>
                  <a:cubicBezTo>
                    <a:pt x="271" y="73"/>
                    <a:pt x="270" y="72"/>
                    <a:pt x="269" y="71"/>
                  </a:cubicBezTo>
                  <a:cubicBezTo>
                    <a:pt x="268" y="70"/>
                    <a:pt x="268" y="69"/>
                    <a:pt x="267" y="69"/>
                  </a:cubicBezTo>
                  <a:cubicBezTo>
                    <a:pt x="267" y="68"/>
                    <a:pt x="267" y="68"/>
                    <a:pt x="267" y="68"/>
                  </a:cubicBezTo>
                  <a:cubicBezTo>
                    <a:pt x="265" y="65"/>
                    <a:pt x="264" y="62"/>
                    <a:pt x="261" y="60"/>
                  </a:cubicBezTo>
                  <a:cubicBezTo>
                    <a:pt x="256" y="54"/>
                    <a:pt x="255" y="51"/>
                    <a:pt x="254" y="42"/>
                  </a:cubicBezTo>
                  <a:cubicBezTo>
                    <a:pt x="251" y="43"/>
                    <a:pt x="251" y="43"/>
                    <a:pt x="251" y="43"/>
                  </a:cubicBezTo>
                  <a:cubicBezTo>
                    <a:pt x="251" y="43"/>
                    <a:pt x="251" y="43"/>
                    <a:pt x="251" y="43"/>
                  </a:cubicBezTo>
                  <a:cubicBezTo>
                    <a:pt x="251" y="40"/>
                    <a:pt x="251" y="40"/>
                    <a:pt x="251" y="40"/>
                  </a:cubicBezTo>
                  <a:cubicBezTo>
                    <a:pt x="251" y="40"/>
                    <a:pt x="247" y="39"/>
                    <a:pt x="247" y="39"/>
                  </a:cubicBezTo>
                  <a:cubicBezTo>
                    <a:pt x="246" y="38"/>
                    <a:pt x="246" y="37"/>
                    <a:pt x="246" y="35"/>
                  </a:cubicBezTo>
                  <a:cubicBezTo>
                    <a:pt x="246" y="33"/>
                    <a:pt x="246" y="31"/>
                    <a:pt x="247" y="29"/>
                  </a:cubicBezTo>
                  <a:cubicBezTo>
                    <a:pt x="247" y="25"/>
                    <a:pt x="248" y="20"/>
                    <a:pt x="246" y="15"/>
                  </a:cubicBezTo>
                  <a:cubicBezTo>
                    <a:pt x="244" y="10"/>
                    <a:pt x="241" y="7"/>
                    <a:pt x="235" y="6"/>
                  </a:cubicBezTo>
                  <a:cubicBezTo>
                    <a:pt x="234" y="6"/>
                    <a:pt x="233" y="6"/>
                    <a:pt x="232" y="6"/>
                  </a:cubicBezTo>
                  <a:cubicBezTo>
                    <a:pt x="231" y="6"/>
                    <a:pt x="229" y="6"/>
                    <a:pt x="228" y="6"/>
                  </a:cubicBezTo>
                  <a:cubicBezTo>
                    <a:pt x="227" y="6"/>
                    <a:pt x="226" y="7"/>
                    <a:pt x="225" y="7"/>
                  </a:cubicBezTo>
                  <a:cubicBezTo>
                    <a:pt x="223" y="7"/>
                    <a:pt x="223" y="6"/>
                    <a:pt x="222" y="6"/>
                  </a:cubicBezTo>
                  <a:cubicBezTo>
                    <a:pt x="220" y="6"/>
                    <a:pt x="218" y="5"/>
                    <a:pt x="216" y="4"/>
                  </a:cubicBezTo>
                  <a:cubicBezTo>
                    <a:pt x="214" y="3"/>
                    <a:pt x="212" y="2"/>
                    <a:pt x="210" y="1"/>
                  </a:cubicBezTo>
                  <a:cubicBezTo>
                    <a:pt x="207" y="0"/>
                    <a:pt x="203" y="0"/>
                    <a:pt x="201" y="0"/>
                  </a:cubicBezTo>
                  <a:cubicBezTo>
                    <a:pt x="200" y="0"/>
                    <a:pt x="196" y="0"/>
                    <a:pt x="195" y="0"/>
                  </a:cubicBezTo>
                  <a:cubicBezTo>
                    <a:pt x="188" y="0"/>
                    <a:pt x="182" y="1"/>
                    <a:pt x="176" y="6"/>
                  </a:cubicBezTo>
                  <a:cubicBezTo>
                    <a:pt x="175" y="7"/>
                    <a:pt x="174" y="7"/>
                    <a:pt x="173" y="8"/>
                  </a:cubicBezTo>
                  <a:cubicBezTo>
                    <a:pt x="169" y="11"/>
                    <a:pt x="166" y="14"/>
                    <a:pt x="161" y="15"/>
                  </a:cubicBezTo>
                  <a:cubicBezTo>
                    <a:pt x="161" y="15"/>
                    <a:pt x="161" y="15"/>
                    <a:pt x="161" y="15"/>
                  </a:cubicBezTo>
                  <a:cubicBezTo>
                    <a:pt x="159" y="15"/>
                    <a:pt x="156" y="14"/>
                    <a:pt x="154" y="13"/>
                  </a:cubicBezTo>
                  <a:cubicBezTo>
                    <a:pt x="151" y="12"/>
                    <a:pt x="149" y="12"/>
                    <a:pt x="146" y="12"/>
                  </a:cubicBezTo>
                  <a:cubicBezTo>
                    <a:pt x="145" y="12"/>
                    <a:pt x="144" y="12"/>
                    <a:pt x="144" y="12"/>
                  </a:cubicBezTo>
                  <a:cubicBezTo>
                    <a:pt x="139" y="13"/>
                    <a:pt x="138" y="17"/>
                    <a:pt x="138" y="19"/>
                  </a:cubicBezTo>
                  <a:cubicBezTo>
                    <a:pt x="138" y="20"/>
                    <a:pt x="138" y="20"/>
                    <a:pt x="138" y="21"/>
                  </a:cubicBezTo>
                  <a:cubicBezTo>
                    <a:pt x="136" y="28"/>
                    <a:pt x="135" y="34"/>
                    <a:pt x="128" y="36"/>
                  </a:cubicBezTo>
                  <a:cubicBezTo>
                    <a:pt x="127" y="37"/>
                    <a:pt x="123" y="37"/>
                    <a:pt x="120" y="37"/>
                  </a:cubicBezTo>
                  <a:cubicBezTo>
                    <a:pt x="114" y="37"/>
                    <a:pt x="112" y="36"/>
                    <a:pt x="111" y="35"/>
                  </a:cubicBezTo>
                  <a:cubicBezTo>
                    <a:pt x="110" y="34"/>
                    <a:pt x="110" y="34"/>
                    <a:pt x="110" y="34"/>
                  </a:cubicBezTo>
                  <a:cubicBezTo>
                    <a:pt x="108" y="34"/>
                    <a:pt x="108" y="34"/>
                    <a:pt x="108" y="34"/>
                  </a:cubicBezTo>
                  <a:cubicBezTo>
                    <a:pt x="103" y="35"/>
                    <a:pt x="93" y="37"/>
                    <a:pt x="90" y="44"/>
                  </a:cubicBezTo>
                  <a:cubicBezTo>
                    <a:pt x="90" y="46"/>
                    <a:pt x="89" y="48"/>
                    <a:pt x="89" y="49"/>
                  </a:cubicBezTo>
                  <a:cubicBezTo>
                    <a:pt x="88" y="52"/>
                    <a:pt x="88" y="54"/>
                    <a:pt x="86" y="57"/>
                  </a:cubicBezTo>
                  <a:cubicBezTo>
                    <a:pt x="84" y="61"/>
                    <a:pt x="84" y="64"/>
                    <a:pt x="83" y="68"/>
                  </a:cubicBezTo>
                  <a:cubicBezTo>
                    <a:pt x="83" y="69"/>
                    <a:pt x="83" y="70"/>
                    <a:pt x="83" y="70"/>
                  </a:cubicBezTo>
                  <a:cubicBezTo>
                    <a:pt x="83" y="74"/>
                    <a:pt x="81" y="76"/>
                    <a:pt x="79" y="78"/>
                  </a:cubicBezTo>
                  <a:cubicBezTo>
                    <a:pt x="78" y="79"/>
                    <a:pt x="77" y="80"/>
                    <a:pt x="76" y="81"/>
                  </a:cubicBezTo>
                  <a:cubicBezTo>
                    <a:pt x="74" y="83"/>
                    <a:pt x="74" y="86"/>
                    <a:pt x="74" y="88"/>
                  </a:cubicBezTo>
                  <a:cubicBezTo>
                    <a:pt x="73" y="91"/>
                    <a:pt x="73" y="93"/>
                    <a:pt x="72" y="94"/>
                  </a:cubicBezTo>
                  <a:cubicBezTo>
                    <a:pt x="71" y="95"/>
                    <a:pt x="70" y="96"/>
                    <a:pt x="68" y="96"/>
                  </a:cubicBezTo>
                  <a:cubicBezTo>
                    <a:pt x="67" y="96"/>
                    <a:pt x="66" y="96"/>
                    <a:pt x="65" y="95"/>
                  </a:cubicBezTo>
                  <a:cubicBezTo>
                    <a:pt x="64" y="95"/>
                    <a:pt x="62" y="95"/>
                    <a:pt x="61" y="95"/>
                  </a:cubicBezTo>
                  <a:cubicBezTo>
                    <a:pt x="61" y="95"/>
                    <a:pt x="60" y="95"/>
                    <a:pt x="59" y="95"/>
                  </a:cubicBezTo>
                  <a:cubicBezTo>
                    <a:pt x="57" y="96"/>
                    <a:pt x="56" y="97"/>
                    <a:pt x="54" y="99"/>
                  </a:cubicBezTo>
                  <a:cubicBezTo>
                    <a:pt x="53" y="100"/>
                    <a:pt x="51" y="102"/>
                    <a:pt x="49" y="102"/>
                  </a:cubicBezTo>
                  <a:cubicBezTo>
                    <a:pt x="49" y="102"/>
                    <a:pt x="49" y="102"/>
                    <a:pt x="49" y="102"/>
                  </a:cubicBezTo>
                  <a:cubicBezTo>
                    <a:pt x="47" y="101"/>
                    <a:pt x="46" y="101"/>
                    <a:pt x="44" y="100"/>
                  </a:cubicBezTo>
                  <a:cubicBezTo>
                    <a:pt x="43" y="99"/>
                    <a:pt x="41" y="98"/>
                    <a:pt x="39" y="98"/>
                  </a:cubicBezTo>
                  <a:cubicBezTo>
                    <a:pt x="38" y="98"/>
                    <a:pt x="37" y="98"/>
                    <a:pt x="36" y="98"/>
                  </a:cubicBezTo>
                  <a:cubicBezTo>
                    <a:pt x="33" y="100"/>
                    <a:pt x="31" y="103"/>
                    <a:pt x="31" y="105"/>
                  </a:cubicBezTo>
                  <a:cubicBezTo>
                    <a:pt x="30" y="108"/>
                    <a:pt x="31" y="110"/>
                    <a:pt x="32" y="111"/>
                  </a:cubicBezTo>
                  <a:cubicBezTo>
                    <a:pt x="33" y="113"/>
                    <a:pt x="36" y="113"/>
                    <a:pt x="38" y="114"/>
                  </a:cubicBezTo>
                  <a:cubicBezTo>
                    <a:pt x="40" y="114"/>
                    <a:pt x="42" y="114"/>
                    <a:pt x="43" y="116"/>
                  </a:cubicBezTo>
                  <a:cubicBezTo>
                    <a:pt x="43" y="116"/>
                    <a:pt x="43" y="116"/>
                    <a:pt x="44" y="117"/>
                  </a:cubicBezTo>
                  <a:cubicBezTo>
                    <a:pt x="44" y="117"/>
                    <a:pt x="44" y="118"/>
                    <a:pt x="44" y="118"/>
                  </a:cubicBezTo>
                  <a:cubicBezTo>
                    <a:pt x="44" y="119"/>
                    <a:pt x="44" y="119"/>
                    <a:pt x="44" y="119"/>
                  </a:cubicBezTo>
                  <a:cubicBezTo>
                    <a:pt x="45" y="119"/>
                    <a:pt x="45" y="119"/>
                    <a:pt x="45" y="119"/>
                  </a:cubicBezTo>
                  <a:cubicBezTo>
                    <a:pt x="46" y="120"/>
                    <a:pt x="47" y="120"/>
                    <a:pt x="47" y="120"/>
                  </a:cubicBezTo>
                  <a:cubicBezTo>
                    <a:pt x="48" y="120"/>
                    <a:pt x="49" y="120"/>
                    <a:pt x="50" y="120"/>
                  </a:cubicBezTo>
                  <a:cubicBezTo>
                    <a:pt x="50" y="120"/>
                    <a:pt x="51" y="120"/>
                    <a:pt x="52" y="120"/>
                  </a:cubicBezTo>
                  <a:cubicBezTo>
                    <a:pt x="53" y="120"/>
                    <a:pt x="53" y="120"/>
                    <a:pt x="53" y="120"/>
                  </a:cubicBezTo>
                  <a:cubicBezTo>
                    <a:pt x="53" y="120"/>
                    <a:pt x="53" y="120"/>
                    <a:pt x="53" y="121"/>
                  </a:cubicBezTo>
                  <a:cubicBezTo>
                    <a:pt x="52" y="123"/>
                    <a:pt x="49" y="124"/>
                    <a:pt x="46" y="126"/>
                  </a:cubicBezTo>
                  <a:cubicBezTo>
                    <a:pt x="46" y="126"/>
                    <a:pt x="45" y="126"/>
                    <a:pt x="44" y="127"/>
                  </a:cubicBezTo>
                  <a:cubicBezTo>
                    <a:pt x="43" y="128"/>
                    <a:pt x="41" y="129"/>
                    <a:pt x="40" y="130"/>
                  </a:cubicBezTo>
                  <a:cubicBezTo>
                    <a:pt x="39" y="131"/>
                    <a:pt x="37" y="133"/>
                    <a:pt x="35" y="134"/>
                  </a:cubicBezTo>
                  <a:cubicBezTo>
                    <a:pt x="34" y="134"/>
                    <a:pt x="33" y="135"/>
                    <a:pt x="31" y="135"/>
                  </a:cubicBezTo>
                  <a:cubicBezTo>
                    <a:pt x="30" y="135"/>
                    <a:pt x="28" y="134"/>
                    <a:pt x="26" y="133"/>
                  </a:cubicBezTo>
                  <a:cubicBezTo>
                    <a:pt x="25" y="133"/>
                    <a:pt x="24" y="132"/>
                    <a:pt x="22" y="132"/>
                  </a:cubicBezTo>
                  <a:cubicBezTo>
                    <a:pt x="22" y="132"/>
                    <a:pt x="21" y="132"/>
                    <a:pt x="21" y="132"/>
                  </a:cubicBezTo>
                  <a:cubicBezTo>
                    <a:pt x="18" y="132"/>
                    <a:pt x="17" y="134"/>
                    <a:pt x="15" y="137"/>
                  </a:cubicBezTo>
                  <a:cubicBezTo>
                    <a:pt x="15" y="137"/>
                    <a:pt x="15" y="138"/>
                    <a:pt x="14" y="139"/>
                  </a:cubicBezTo>
                  <a:cubicBezTo>
                    <a:pt x="13" y="141"/>
                    <a:pt x="10" y="142"/>
                    <a:pt x="7" y="144"/>
                  </a:cubicBezTo>
                  <a:cubicBezTo>
                    <a:pt x="4" y="146"/>
                    <a:pt x="1" y="147"/>
                    <a:pt x="0" y="150"/>
                  </a:cubicBezTo>
                  <a:cubicBezTo>
                    <a:pt x="0" y="152"/>
                    <a:pt x="1" y="154"/>
                    <a:pt x="2" y="156"/>
                  </a:cubicBezTo>
                  <a:cubicBezTo>
                    <a:pt x="3" y="156"/>
                    <a:pt x="3" y="156"/>
                    <a:pt x="3" y="156"/>
                  </a:cubicBezTo>
                  <a:cubicBezTo>
                    <a:pt x="5" y="159"/>
                    <a:pt x="8" y="163"/>
                    <a:pt x="11" y="166"/>
                  </a:cubicBezTo>
                  <a:cubicBezTo>
                    <a:pt x="12" y="167"/>
                    <a:pt x="14" y="168"/>
                    <a:pt x="15" y="168"/>
                  </a:cubicBezTo>
                  <a:cubicBezTo>
                    <a:pt x="18" y="169"/>
                    <a:pt x="20" y="170"/>
                    <a:pt x="20" y="173"/>
                  </a:cubicBezTo>
                  <a:cubicBezTo>
                    <a:pt x="21" y="175"/>
                    <a:pt x="21" y="175"/>
                    <a:pt x="21" y="175"/>
                  </a:cubicBezTo>
                  <a:cubicBezTo>
                    <a:pt x="21" y="178"/>
                    <a:pt x="22" y="180"/>
                    <a:pt x="26" y="182"/>
                  </a:cubicBezTo>
                  <a:cubicBezTo>
                    <a:pt x="30" y="184"/>
                    <a:pt x="31" y="185"/>
                    <a:pt x="32" y="190"/>
                  </a:cubicBezTo>
                  <a:cubicBezTo>
                    <a:pt x="32" y="191"/>
                    <a:pt x="32" y="192"/>
                    <a:pt x="32" y="193"/>
                  </a:cubicBezTo>
                  <a:cubicBezTo>
                    <a:pt x="32" y="196"/>
                    <a:pt x="32" y="199"/>
                    <a:pt x="36" y="200"/>
                  </a:cubicBezTo>
                  <a:cubicBezTo>
                    <a:pt x="37" y="201"/>
                    <a:pt x="39" y="201"/>
                    <a:pt x="40" y="201"/>
                  </a:cubicBezTo>
                  <a:cubicBezTo>
                    <a:pt x="41" y="201"/>
                    <a:pt x="42" y="201"/>
                    <a:pt x="43" y="201"/>
                  </a:cubicBezTo>
                  <a:cubicBezTo>
                    <a:pt x="44" y="201"/>
                    <a:pt x="45" y="201"/>
                    <a:pt x="46" y="201"/>
                  </a:cubicBezTo>
                  <a:cubicBezTo>
                    <a:pt x="48" y="201"/>
                    <a:pt x="49" y="201"/>
                    <a:pt x="50" y="201"/>
                  </a:cubicBezTo>
                  <a:cubicBezTo>
                    <a:pt x="53" y="202"/>
                    <a:pt x="55" y="205"/>
                    <a:pt x="57" y="209"/>
                  </a:cubicBezTo>
                  <a:cubicBezTo>
                    <a:pt x="58" y="209"/>
                    <a:pt x="58" y="210"/>
                    <a:pt x="59" y="211"/>
                  </a:cubicBezTo>
                  <a:cubicBezTo>
                    <a:pt x="62" y="215"/>
                    <a:pt x="67" y="217"/>
                    <a:pt x="71" y="217"/>
                  </a:cubicBezTo>
                  <a:cubicBezTo>
                    <a:pt x="72" y="217"/>
                    <a:pt x="72" y="217"/>
                    <a:pt x="72" y="217"/>
                  </a:cubicBezTo>
                  <a:cubicBezTo>
                    <a:pt x="74" y="217"/>
                    <a:pt x="76" y="216"/>
                    <a:pt x="77" y="216"/>
                  </a:cubicBezTo>
                  <a:cubicBezTo>
                    <a:pt x="78" y="215"/>
                    <a:pt x="79" y="214"/>
                    <a:pt x="81" y="214"/>
                  </a:cubicBezTo>
                  <a:cubicBezTo>
                    <a:pt x="81" y="214"/>
                    <a:pt x="82" y="215"/>
                    <a:pt x="83" y="215"/>
                  </a:cubicBezTo>
                  <a:cubicBezTo>
                    <a:pt x="84" y="216"/>
                    <a:pt x="85" y="216"/>
                    <a:pt x="86" y="217"/>
                  </a:cubicBezTo>
                  <a:cubicBezTo>
                    <a:pt x="88" y="219"/>
                    <a:pt x="89" y="220"/>
                    <a:pt x="91" y="220"/>
                  </a:cubicBezTo>
                  <a:cubicBezTo>
                    <a:pt x="93" y="220"/>
                    <a:pt x="94" y="219"/>
                    <a:pt x="95" y="218"/>
                  </a:cubicBezTo>
                  <a:cubicBezTo>
                    <a:pt x="98" y="215"/>
                    <a:pt x="101" y="210"/>
                    <a:pt x="103" y="207"/>
                  </a:cubicBezTo>
                  <a:cubicBezTo>
                    <a:pt x="104" y="204"/>
                    <a:pt x="105" y="203"/>
                    <a:pt x="108" y="202"/>
                  </a:cubicBezTo>
                  <a:cubicBezTo>
                    <a:pt x="108" y="202"/>
                    <a:pt x="109" y="201"/>
                    <a:pt x="110" y="201"/>
                  </a:cubicBezTo>
                  <a:cubicBezTo>
                    <a:pt x="112" y="201"/>
                    <a:pt x="113" y="201"/>
                    <a:pt x="114" y="199"/>
                  </a:cubicBezTo>
                  <a:cubicBezTo>
                    <a:pt x="116" y="198"/>
                    <a:pt x="117" y="196"/>
                    <a:pt x="117" y="195"/>
                  </a:cubicBezTo>
                  <a:cubicBezTo>
                    <a:pt x="117" y="192"/>
                    <a:pt x="114" y="189"/>
                    <a:pt x="111" y="186"/>
                  </a:cubicBezTo>
                  <a:cubicBezTo>
                    <a:pt x="109" y="184"/>
                    <a:pt x="109" y="182"/>
                    <a:pt x="109" y="182"/>
                  </a:cubicBezTo>
                  <a:cubicBezTo>
                    <a:pt x="109" y="180"/>
                    <a:pt x="113" y="178"/>
                    <a:pt x="115" y="177"/>
                  </a:cubicBezTo>
                  <a:cubicBezTo>
                    <a:pt x="120" y="175"/>
                    <a:pt x="122" y="172"/>
                    <a:pt x="124" y="168"/>
                  </a:cubicBezTo>
                  <a:cubicBezTo>
                    <a:pt x="125" y="168"/>
                    <a:pt x="125" y="168"/>
                    <a:pt x="125" y="168"/>
                  </a:cubicBezTo>
                  <a:cubicBezTo>
                    <a:pt x="125" y="167"/>
                    <a:pt x="126" y="166"/>
                    <a:pt x="126" y="166"/>
                  </a:cubicBezTo>
                  <a:cubicBezTo>
                    <a:pt x="127" y="165"/>
                    <a:pt x="127" y="164"/>
                    <a:pt x="128" y="164"/>
                  </a:cubicBezTo>
                  <a:cubicBezTo>
                    <a:pt x="129" y="164"/>
                    <a:pt x="129" y="164"/>
                    <a:pt x="129" y="164"/>
                  </a:cubicBezTo>
                  <a:cubicBezTo>
                    <a:pt x="130" y="164"/>
                    <a:pt x="134" y="165"/>
                    <a:pt x="140" y="171"/>
                  </a:cubicBezTo>
                  <a:cubicBezTo>
                    <a:pt x="144" y="175"/>
                    <a:pt x="146" y="181"/>
                    <a:pt x="147" y="188"/>
                  </a:cubicBezTo>
                  <a:cubicBezTo>
                    <a:pt x="148" y="194"/>
                    <a:pt x="151" y="206"/>
                    <a:pt x="159" y="209"/>
                  </a:cubicBezTo>
                  <a:cubicBezTo>
                    <a:pt x="160" y="209"/>
                    <a:pt x="160" y="209"/>
                    <a:pt x="161" y="209"/>
                  </a:cubicBezTo>
                  <a:cubicBezTo>
                    <a:pt x="162" y="209"/>
                    <a:pt x="163" y="208"/>
                    <a:pt x="164" y="208"/>
                  </a:cubicBezTo>
                  <a:cubicBezTo>
                    <a:pt x="165" y="208"/>
                    <a:pt x="166" y="207"/>
                    <a:pt x="167" y="207"/>
                  </a:cubicBezTo>
                  <a:cubicBezTo>
                    <a:pt x="168" y="207"/>
                    <a:pt x="168" y="207"/>
                    <a:pt x="169" y="208"/>
                  </a:cubicBezTo>
                  <a:cubicBezTo>
                    <a:pt x="173" y="211"/>
                    <a:pt x="173" y="214"/>
                    <a:pt x="171" y="217"/>
                  </a:cubicBezTo>
                  <a:cubicBezTo>
                    <a:pt x="168" y="223"/>
                    <a:pt x="166" y="230"/>
                    <a:pt x="169" y="235"/>
                  </a:cubicBezTo>
                  <a:cubicBezTo>
                    <a:pt x="170" y="237"/>
                    <a:pt x="172" y="238"/>
                    <a:pt x="176" y="238"/>
                  </a:cubicBezTo>
                  <a:cubicBezTo>
                    <a:pt x="178" y="238"/>
                    <a:pt x="180" y="237"/>
                    <a:pt x="182" y="236"/>
                  </a:cubicBezTo>
                  <a:cubicBezTo>
                    <a:pt x="184" y="235"/>
                    <a:pt x="186" y="234"/>
                    <a:pt x="187" y="234"/>
                  </a:cubicBezTo>
                  <a:cubicBezTo>
                    <a:pt x="189" y="234"/>
                    <a:pt x="191" y="233"/>
                    <a:pt x="193" y="233"/>
                  </a:cubicBezTo>
                  <a:cubicBezTo>
                    <a:pt x="198" y="233"/>
                    <a:pt x="203" y="233"/>
                    <a:pt x="206" y="225"/>
                  </a:cubicBezTo>
                  <a:cubicBezTo>
                    <a:pt x="206" y="225"/>
                    <a:pt x="206" y="225"/>
                    <a:pt x="206" y="225"/>
                  </a:cubicBezTo>
                  <a:cubicBezTo>
                    <a:pt x="209" y="225"/>
                    <a:pt x="213" y="227"/>
                    <a:pt x="216" y="228"/>
                  </a:cubicBezTo>
                  <a:cubicBezTo>
                    <a:pt x="216" y="228"/>
                    <a:pt x="218" y="229"/>
                    <a:pt x="219" y="230"/>
                  </a:cubicBezTo>
                  <a:cubicBezTo>
                    <a:pt x="223" y="233"/>
                    <a:pt x="227" y="236"/>
                    <a:pt x="230" y="237"/>
                  </a:cubicBezTo>
                  <a:cubicBezTo>
                    <a:pt x="230" y="239"/>
                    <a:pt x="231" y="241"/>
                    <a:pt x="232" y="242"/>
                  </a:cubicBezTo>
                  <a:cubicBezTo>
                    <a:pt x="233" y="243"/>
                    <a:pt x="234" y="244"/>
                    <a:pt x="236" y="244"/>
                  </a:cubicBezTo>
                  <a:cubicBezTo>
                    <a:pt x="240" y="244"/>
                    <a:pt x="245" y="241"/>
                    <a:pt x="248" y="238"/>
                  </a:cubicBezTo>
                  <a:cubicBezTo>
                    <a:pt x="249" y="238"/>
                    <a:pt x="249" y="238"/>
                    <a:pt x="250" y="237"/>
                  </a:cubicBezTo>
                  <a:cubicBezTo>
                    <a:pt x="257" y="233"/>
                    <a:pt x="263" y="228"/>
                    <a:pt x="264" y="218"/>
                  </a:cubicBezTo>
                  <a:cubicBezTo>
                    <a:pt x="265" y="214"/>
                    <a:pt x="265" y="210"/>
                    <a:pt x="264" y="206"/>
                  </a:cubicBezTo>
                  <a:cubicBezTo>
                    <a:pt x="268" y="204"/>
                    <a:pt x="270" y="203"/>
                    <a:pt x="273" y="203"/>
                  </a:cubicBezTo>
                  <a:cubicBezTo>
                    <a:pt x="274" y="203"/>
                    <a:pt x="275" y="203"/>
                    <a:pt x="276" y="204"/>
                  </a:cubicBezTo>
                  <a:cubicBezTo>
                    <a:pt x="278" y="204"/>
                    <a:pt x="278" y="204"/>
                    <a:pt x="278" y="204"/>
                  </a:cubicBezTo>
                  <a:cubicBezTo>
                    <a:pt x="280" y="204"/>
                    <a:pt x="283" y="205"/>
                    <a:pt x="285" y="205"/>
                  </a:cubicBezTo>
                  <a:cubicBezTo>
                    <a:pt x="288" y="205"/>
                    <a:pt x="291" y="204"/>
                    <a:pt x="294" y="203"/>
                  </a:cubicBezTo>
                  <a:cubicBezTo>
                    <a:pt x="299" y="199"/>
                    <a:pt x="304" y="190"/>
                    <a:pt x="304" y="183"/>
                  </a:cubicBezTo>
                  <a:cubicBezTo>
                    <a:pt x="304" y="183"/>
                    <a:pt x="304" y="183"/>
                    <a:pt x="304" y="183"/>
                  </a:cubicBezTo>
                  <a:cubicBezTo>
                    <a:pt x="304" y="183"/>
                    <a:pt x="304" y="183"/>
                    <a:pt x="304" y="183"/>
                  </a:cubicBezTo>
                  <a:cubicBezTo>
                    <a:pt x="305" y="183"/>
                    <a:pt x="309" y="183"/>
                    <a:pt x="310" y="177"/>
                  </a:cubicBezTo>
                  <a:cubicBezTo>
                    <a:pt x="311" y="172"/>
                    <a:pt x="311" y="167"/>
                    <a:pt x="311" y="162"/>
                  </a:cubicBezTo>
                  <a:cubicBezTo>
                    <a:pt x="311" y="161"/>
                    <a:pt x="311" y="160"/>
                    <a:pt x="311" y="158"/>
                  </a:cubicBezTo>
                  <a:cubicBezTo>
                    <a:pt x="312" y="153"/>
                    <a:pt x="309" y="148"/>
                    <a:pt x="307" y="144"/>
                  </a:cubicBezTo>
                  <a:close/>
                  <a:moveTo>
                    <a:pt x="296" y="174"/>
                  </a:moveTo>
                  <a:cubicBezTo>
                    <a:pt x="295" y="173"/>
                    <a:pt x="294" y="173"/>
                    <a:pt x="294" y="173"/>
                  </a:cubicBezTo>
                  <a:cubicBezTo>
                    <a:pt x="293" y="173"/>
                    <a:pt x="292" y="173"/>
                    <a:pt x="290" y="174"/>
                  </a:cubicBezTo>
                  <a:cubicBezTo>
                    <a:pt x="289" y="174"/>
                    <a:pt x="288" y="174"/>
                    <a:pt x="287" y="174"/>
                  </a:cubicBezTo>
                  <a:cubicBezTo>
                    <a:pt x="287" y="174"/>
                    <a:pt x="287" y="174"/>
                    <a:pt x="287" y="174"/>
                  </a:cubicBezTo>
                  <a:cubicBezTo>
                    <a:pt x="288" y="173"/>
                    <a:pt x="288" y="172"/>
                    <a:pt x="288" y="171"/>
                  </a:cubicBezTo>
                  <a:cubicBezTo>
                    <a:pt x="289" y="171"/>
                    <a:pt x="289" y="170"/>
                    <a:pt x="289" y="169"/>
                  </a:cubicBezTo>
                  <a:cubicBezTo>
                    <a:pt x="290" y="167"/>
                    <a:pt x="291" y="163"/>
                    <a:pt x="291" y="160"/>
                  </a:cubicBezTo>
                  <a:cubicBezTo>
                    <a:pt x="292" y="155"/>
                    <a:pt x="289" y="151"/>
                    <a:pt x="287" y="148"/>
                  </a:cubicBezTo>
                  <a:cubicBezTo>
                    <a:pt x="286" y="147"/>
                    <a:pt x="286" y="146"/>
                    <a:pt x="285" y="145"/>
                  </a:cubicBezTo>
                  <a:cubicBezTo>
                    <a:pt x="283" y="141"/>
                    <a:pt x="283" y="139"/>
                    <a:pt x="283" y="139"/>
                  </a:cubicBezTo>
                  <a:cubicBezTo>
                    <a:pt x="283" y="139"/>
                    <a:pt x="283" y="139"/>
                    <a:pt x="283" y="139"/>
                  </a:cubicBezTo>
                  <a:cubicBezTo>
                    <a:pt x="286" y="139"/>
                    <a:pt x="290" y="143"/>
                    <a:pt x="293" y="147"/>
                  </a:cubicBezTo>
                  <a:cubicBezTo>
                    <a:pt x="295" y="151"/>
                    <a:pt x="296" y="156"/>
                    <a:pt x="297" y="160"/>
                  </a:cubicBezTo>
                  <a:cubicBezTo>
                    <a:pt x="297" y="162"/>
                    <a:pt x="297" y="164"/>
                    <a:pt x="296" y="165"/>
                  </a:cubicBezTo>
                  <a:cubicBezTo>
                    <a:pt x="296" y="168"/>
                    <a:pt x="296" y="171"/>
                    <a:pt x="297" y="174"/>
                  </a:cubicBezTo>
                  <a:cubicBezTo>
                    <a:pt x="296" y="174"/>
                    <a:pt x="296" y="174"/>
                    <a:pt x="296" y="174"/>
                  </a:cubicBezTo>
                  <a:close/>
                  <a:moveTo>
                    <a:pt x="187" y="131"/>
                  </a:moveTo>
                  <a:cubicBezTo>
                    <a:pt x="187" y="130"/>
                    <a:pt x="188" y="129"/>
                    <a:pt x="188" y="129"/>
                  </a:cubicBezTo>
                  <a:cubicBezTo>
                    <a:pt x="191" y="125"/>
                    <a:pt x="195" y="119"/>
                    <a:pt x="193" y="112"/>
                  </a:cubicBezTo>
                  <a:cubicBezTo>
                    <a:pt x="193" y="112"/>
                    <a:pt x="193" y="111"/>
                    <a:pt x="193" y="110"/>
                  </a:cubicBezTo>
                  <a:cubicBezTo>
                    <a:pt x="192" y="109"/>
                    <a:pt x="191" y="106"/>
                    <a:pt x="191" y="104"/>
                  </a:cubicBezTo>
                  <a:cubicBezTo>
                    <a:pt x="191" y="104"/>
                    <a:pt x="192" y="104"/>
                    <a:pt x="192" y="104"/>
                  </a:cubicBezTo>
                  <a:cubicBezTo>
                    <a:pt x="193" y="105"/>
                    <a:pt x="194" y="105"/>
                    <a:pt x="195" y="107"/>
                  </a:cubicBezTo>
                  <a:cubicBezTo>
                    <a:pt x="196" y="109"/>
                    <a:pt x="199" y="112"/>
                    <a:pt x="203" y="113"/>
                  </a:cubicBezTo>
                  <a:cubicBezTo>
                    <a:pt x="203" y="113"/>
                    <a:pt x="204" y="113"/>
                    <a:pt x="204" y="113"/>
                  </a:cubicBezTo>
                  <a:cubicBezTo>
                    <a:pt x="208" y="113"/>
                    <a:pt x="211" y="111"/>
                    <a:pt x="213" y="110"/>
                  </a:cubicBezTo>
                  <a:cubicBezTo>
                    <a:pt x="215" y="109"/>
                    <a:pt x="216" y="108"/>
                    <a:pt x="218" y="108"/>
                  </a:cubicBezTo>
                  <a:cubicBezTo>
                    <a:pt x="218" y="108"/>
                    <a:pt x="218" y="108"/>
                    <a:pt x="218" y="108"/>
                  </a:cubicBezTo>
                  <a:cubicBezTo>
                    <a:pt x="218" y="109"/>
                    <a:pt x="216" y="112"/>
                    <a:pt x="215" y="113"/>
                  </a:cubicBezTo>
                  <a:cubicBezTo>
                    <a:pt x="214" y="115"/>
                    <a:pt x="213" y="116"/>
                    <a:pt x="212" y="118"/>
                  </a:cubicBezTo>
                  <a:cubicBezTo>
                    <a:pt x="210" y="122"/>
                    <a:pt x="209" y="124"/>
                    <a:pt x="212" y="129"/>
                  </a:cubicBezTo>
                  <a:cubicBezTo>
                    <a:pt x="213" y="129"/>
                    <a:pt x="213" y="130"/>
                    <a:pt x="214" y="130"/>
                  </a:cubicBezTo>
                  <a:cubicBezTo>
                    <a:pt x="214" y="131"/>
                    <a:pt x="214" y="131"/>
                    <a:pt x="214" y="131"/>
                  </a:cubicBezTo>
                  <a:cubicBezTo>
                    <a:pt x="214" y="131"/>
                    <a:pt x="215" y="131"/>
                    <a:pt x="215" y="131"/>
                  </a:cubicBezTo>
                  <a:cubicBezTo>
                    <a:pt x="215" y="131"/>
                    <a:pt x="214" y="131"/>
                    <a:pt x="214" y="132"/>
                  </a:cubicBezTo>
                  <a:cubicBezTo>
                    <a:pt x="213" y="133"/>
                    <a:pt x="212" y="133"/>
                    <a:pt x="211" y="134"/>
                  </a:cubicBezTo>
                  <a:cubicBezTo>
                    <a:pt x="209" y="135"/>
                    <a:pt x="207" y="136"/>
                    <a:pt x="206" y="138"/>
                  </a:cubicBezTo>
                  <a:cubicBezTo>
                    <a:pt x="205" y="140"/>
                    <a:pt x="205" y="143"/>
                    <a:pt x="205" y="144"/>
                  </a:cubicBezTo>
                  <a:cubicBezTo>
                    <a:pt x="205" y="146"/>
                    <a:pt x="205" y="147"/>
                    <a:pt x="204" y="147"/>
                  </a:cubicBezTo>
                  <a:cubicBezTo>
                    <a:pt x="204" y="148"/>
                    <a:pt x="204" y="149"/>
                    <a:pt x="203" y="149"/>
                  </a:cubicBezTo>
                  <a:cubicBezTo>
                    <a:pt x="202" y="149"/>
                    <a:pt x="200" y="147"/>
                    <a:pt x="198" y="145"/>
                  </a:cubicBezTo>
                  <a:cubicBezTo>
                    <a:pt x="196" y="144"/>
                    <a:pt x="195" y="142"/>
                    <a:pt x="194" y="142"/>
                  </a:cubicBezTo>
                  <a:cubicBezTo>
                    <a:pt x="193" y="141"/>
                    <a:pt x="192" y="141"/>
                    <a:pt x="190" y="141"/>
                  </a:cubicBezTo>
                  <a:cubicBezTo>
                    <a:pt x="189" y="141"/>
                    <a:pt x="188" y="142"/>
                    <a:pt x="186" y="142"/>
                  </a:cubicBezTo>
                  <a:cubicBezTo>
                    <a:pt x="185" y="142"/>
                    <a:pt x="185" y="142"/>
                    <a:pt x="184" y="142"/>
                  </a:cubicBezTo>
                  <a:cubicBezTo>
                    <a:pt x="184" y="142"/>
                    <a:pt x="183" y="142"/>
                    <a:pt x="183" y="142"/>
                  </a:cubicBezTo>
                  <a:cubicBezTo>
                    <a:pt x="182" y="142"/>
                    <a:pt x="182" y="142"/>
                    <a:pt x="181" y="141"/>
                  </a:cubicBezTo>
                  <a:cubicBezTo>
                    <a:pt x="181" y="140"/>
                    <a:pt x="182" y="136"/>
                    <a:pt x="187" y="131"/>
                  </a:cubicBezTo>
                  <a:close/>
                </a:path>
              </a:pathLst>
            </a:custGeom>
            <a:grpFill/>
            <a:ln w="3175"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33"/>
            <p:cNvSpPr>
              <a:spLocks noEditPoints="1"/>
            </p:cNvSpPr>
            <p:nvPr/>
          </p:nvSpPr>
          <p:spPr bwMode="auto">
            <a:xfrm>
              <a:off x="9249990" y="3264876"/>
              <a:ext cx="2195128" cy="2623707"/>
            </a:xfrm>
            <a:custGeom>
              <a:avLst/>
              <a:gdLst>
                <a:gd name="T0" fmla="*/ 830 w 913"/>
                <a:gd name="T1" fmla="*/ 542 h 1163"/>
                <a:gd name="T2" fmla="*/ 772 w 913"/>
                <a:gd name="T3" fmla="*/ 541 h 1163"/>
                <a:gd name="T4" fmla="*/ 727 w 913"/>
                <a:gd name="T5" fmla="*/ 580 h 1163"/>
                <a:gd name="T6" fmla="*/ 727 w 913"/>
                <a:gd name="T7" fmla="*/ 485 h 1163"/>
                <a:gd name="T8" fmla="*/ 663 w 913"/>
                <a:gd name="T9" fmla="*/ 422 h 1163"/>
                <a:gd name="T10" fmla="*/ 694 w 913"/>
                <a:gd name="T11" fmla="*/ 408 h 1163"/>
                <a:gd name="T12" fmla="*/ 653 w 913"/>
                <a:gd name="T13" fmla="*/ 315 h 1163"/>
                <a:gd name="T14" fmla="*/ 611 w 913"/>
                <a:gd name="T15" fmla="*/ 258 h 1163"/>
                <a:gd name="T16" fmla="*/ 537 w 913"/>
                <a:gd name="T17" fmla="*/ 230 h 1163"/>
                <a:gd name="T18" fmla="*/ 498 w 913"/>
                <a:gd name="T19" fmla="*/ 135 h 1163"/>
                <a:gd name="T20" fmla="*/ 486 w 913"/>
                <a:gd name="T21" fmla="*/ 74 h 1163"/>
                <a:gd name="T22" fmla="*/ 444 w 913"/>
                <a:gd name="T23" fmla="*/ 18 h 1163"/>
                <a:gd name="T24" fmla="*/ 409 w 913"/>
                <a:gd name="T25" fmla="*/ 56 h 1163"/>
                <a:gd name="T26" fmla="*/ 331 w 913"/>
                <a:gd name="T27" fmla="*/ 155 h 1163"/>
                <a:gd name="T28" fmla="*/ 282 w 913"/>
                <a:gd name="T29" fmla="*/ 191 h 1163"/>
                <a:gd name="T30" fmla="*/ 255 w 913"/>
                <a:gd name="T31" fmla="*/ 265 h 1163"/>
                <a:gd name="T32" fmla="*/ 298 w 913"/>
                <a:gd name="T33" fmla="*/ 329 h 1163"/>
                <a:gd name="T34" fmla="*/ 336 w 913"/>
                <a:gd name="T35" fmla="*/ 336 h 1163"/>
                <a:gd name="T36" fmla="*/ 337 w 913"/>
                <a:gd name="T37" fmla="*/ 374 h 1163"/>
                <a:gd name="T38" fmla="*/ 329 w 913"/>
                <a:gd name="T39" fmla="*/ 432 h 1163"/>
                <a:gd name="T40" fmla="*/ 327 w 913"/>
                <a:gd name="T41" fmla="*/ 474 h 1163"/>
                <a:gd name="T42" fmla="*/ 332 w 913"/>
                <a:gd name="T43" fmla="*/ 512 h 1163"/>
                <a:gd name="T44" fmla="*/ 344 w 913"/>
                <a:gd name="T45" fmla="*/ 571 h 1163"/>
                <a:gd name="T46" fmla="*/ 325 w 913"/>
                <a:gd name="T47" fmla="*/ 649 h 1163"/>
                <a:gd name="T48" fmla="*/ 329 w 913"/>
                <a:gd name="T49" fmla="*/ 743 h 1163"/>
                <a:gd name="T50" fmla="*/ 396 w 913"/>
                <a:gd name="T51" fmla="*/ 819 h 1163"/>
                <a:gd name="T52" fmla="*/ 350 w 913"/>
                <a:gd name="T53" fmla="*/ 875 h 1163"/>
                <a:gd name="T54" fmla="*/ 327 w 913"/>
                <a:gd name="T55" fmla="*/ 912 h 1163"/>
                <a:gd name="T56" fmla="*/ 261 w 913"/>
                <a:gd name="T57" fmla="*/ 908 h 1163"/>
                <a:gd name="T58" fmla="*/ 202 w 913"/>
                <a:gd name="T59" fmla="*/ 913 h 1163"/>
                <a:gd name="T60" fmla="*/ 151 w 913"/>
                <a:gd name="T61" fmla="*/ 960 h 1163"/>
                <a:gd name="T62" fmla="*/ 129 w 913"/>
                <a:gd name="T63" fmla="*/ 1018 h 1163"/>
                <a:gd name="T64" fmla="*/ 91 w 913"/>
                <a:gd name="T65" fmla="*/ 1056 h 1163"/>
                <a:gd name="T66" fmla="*/ 42 w 913"/>
                <a:gd name="T67" fmla="*/ 1109 h 1163"/>
                <a:gd name="T68" fmla="*/ 16 w 913"/>
                <a:gd name="T69" fmla="*/ 1148 h 1163"/>
                <a:gd name="T70" fmla="*/ 60 w 913"/>
                <a:gd name="T71" fmla="*/ 1147 h 1163"/>
                <a:gd name="T72" fmla="*/ 86 w 913"/>
                <a:gd name="T73" fmla="*/ 1133 h 1163"/>
                <a:gd name="T74" fmla="*/ 127 w 913"/>
                <a:gd name="T75" fmla="*/ 1103 h 1163"/>
                <a:gd name="T76" fmla="*/ 174 w 913"/>
                <a:gd name="T77" fmla="*/ 1086 h 1163"/>
                <a:gd name="T78" fmla="*/ 238 w 913"/>
                <a:gd name="T79" fmla="*/ 1102 h 1163"/>
                <a:gd name="T80" fmla="*/ 282 w 913"/>
                <a:gd name="T81" fmla="*/ 1069 h 1163"/>
                <a:gd name="T82" fmla="*/ 307 w 913"/>
                <a:gd name="T83" fmla="*/ 1029 h 1163"/>
                <a:gd name="T84" fmla="*/ 386 w 913"/>
                <a:gd name="T85" fmla="*/ 1015 h 1163"/>
                <a:gd name="T86" fmla="*/ 444 w 913"/>
                <a:gd name="T87" fmla="*/ 1027 h 1163"/>
                <a:gd name="T88" fmla="*/ 473 w 913"/>
                <a:gd name="T89" fmla="*/ 1010 h 1163"/>
                <a:gd name="T90" fmla="*/ 511 w 913"/>
                <a:gd name="T91" fmla="*/ 1002 h 1163"/>
                <a:gd name="T92" fmla="*/ 564 w 913"/>
                <a:gd name="T93" fmla="*/ 1034 h 1163"/>
                <a:gd name="T94" fmla="*/ 558 w 913"/>
                <a:gd name="T95" fmla="*/ 988 h 1163"/>
                <a:gd name="T96" fmla="*/ 544 w 913"/>
                <a:gd name="T97" fmla="*/ 994 h 1163"/>
                <a:gd name="T98" fmla="*/ 585 w 913"/>
                <a:gd name="T99" fmla="*/ 990 h 1163"/>
                <a:gd name="T100" fmla="*/ 627 w 913"/>
                <a:gd name="T101" fmla="*/ 994 h 1163"/>
                <a:gd name="T102" fmla="*/ 712 w 913"/>
                <a:gd name="T103" fmla="*/ 979 h 1163"/>
                <a:gd name="T104" fmla="*/ 810 w 913"/>
                <a:gd name="T105" fmla="*/ 953 h 1163"/>
                <a:gd name="T106" fmla="*/ 889 w 913"/>
                <a:gd name="T107" fmla="*/ 860 h 1163"/>
                <a:gd name="T108" fmla="*/ 842 w 913"/>
                <a:gd name="T109" fmla="*/ 852 h 1163"/>
                <a:gd name="T110" fmla="*/ 800 w 913"/>
                <a:gd name="T111" fmla="*/ 829 h 1163"/>
                <a:gd name="T112" fmla="*/ 797 w 913"/>
                <a:gd name="T113" fmla="*/ 789 h 1163"/>
                <a:gd name="T114" fmla="*/ 864 w 913"/>
                <a:gd name="T115" fmla="*/ 742 h 1163"/>
                <a:gd name="T116" fmla="*/ 907 w 913"/>
                <a:gd name="T117" fmla="*/ 654 h 1163"/>
                <a:gd name="T118" fmla="*/ 791 w 913"/>
                <a:gd name="T119" fmla="*/ 848 h 1163"/>
                <a:gd name="T120" fmla="*/ 635 w 913"/>
                <a:gd name="T121" fmla="*/ 407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13" h="1163">
                  <a:moveTo>
                    <a:pt x="912" y="625"/>
                  </a:moveTo>
                  <a:cubicBezTo>
                    <a:pt x="912" y="624"/>
                    <a:pt x="911" y="623"/>
                    <a:pt x="911" y="622"/>
                  </a:cubicBezTo>
                  <a:cubicBezTo>
                    <a:pt x="910" y="621"/>
                    <a:pt x="910" y="620"/>
                    <a:pt x="909" y="619"/>
                  </a:cubicBezTo>
                  <a:cubicBezTo>
                    <a:pt x="909" y="617"/>
                    <a:pt x="909" y="614"/>
                    <a:pt x="909" y="611"/>
                  </a:cubicBezTo>
                  <a:cubicBezTo>
                    <a:pt x="909" y="609"/>
                    <a:pt x="909" y="607"/>
                    <a:pt x="909" y="605"/>
                  </a:cubicBezTo>
                  <a:cubicBezTo>
                    <a:pt x="908" y="601"/>
                    <a:pt x="906" y="598"/>
                    <a:pt x="905" y="594"/>
                  </a:cubicBezTo>
                  <a:cubicBezTo>
                    <a:pt x="904" y="593"/>
                    <a:pt x="903" y="592"/>
                    <a:pt x="903" y="591"/>
                  </a:cubicBezTo>
                  <a:cubicBezTo>
                    <a:pt x="901" y="587"/>
                    <a:pt x="898" y="583"/>
                    <a:pt x="895" y="578"/>
                  </a:cubicBezTo>
                  <a:cubicBezTo>
                    <a:pt x="894" y="578"/>
                    <a:pt x="894" y="577"/>
                    <a:pt x="893" y="576"/>
                  </a:cubicBezTo>
                  <a:cubicBezTo>
                    <a:pt x="891" y="573"/>
                    <a:pt x="888" y="569"/>
                    <a:pt x="883" y="566"/>
                  </a:cubicBezTo>
                  <a:cubicBezTo>
                    <a:pt x="880" y="564"/>
                    <a:pt x="875" y="561"/>
                    <a:pt x="870" y="558"/>
                  </a:cubicBezTo>
                  <a:cubicBezTo>
                    <a:pt x="865" y="554"/>
                    <a:pt x="860" y="551"/>
                    <a:pt x="855" y="548"/>
                  </a:cubicBezTo>
                  <a:cubicBezTo>
                    <a:pt x="853" y="546"/>
                    <a:pt x="850" y="545"/>
                    <a:pt x="846" y="544"/>
                  </a:cubicBezTo>
                  <a:cubicBezTo>
                    <a:pt x="844" y="544"/>
                    <a:pt x="842" y="544"/>
                    <a:pt x="840" y="543"/>
                  </a:cubicBezTo>
                  <a:cubicBezTo>
                    <a:pt x="838" y="543"/>
                    <a:pt x="836" y="543"/>
                    <a:pt x="834" y="543"/>
                  </a:cubicBezTo>
                  <a:cubicBezTo>
                    <a:pt x="833" y="543"/>
                    <a:pt x="831" y="542"/>
                    <a:pt x="830" y="542"/>
                  </a:cubicBezTo>
                  <a:cubicBezTo>
                    <a:pt x="829" y="542"/>
                    <a:pt x="828" y="542"/>
                    <a:pt x="827" y="543"/>
                  </a:cubicBezTo>
                  <a:cubicBezTo>
                    <a:pt x="826" y="543"/>
                    <a:pt x="825" y="543"/>
                    <a:pt x="824" y="543"/>
                  </a:cubicBezTo>
                  <a:cubicBezTo>
                    <a:pt x="822" y="543"/>
                    <a:pt x="821" y="542"/>
                    <a:pt x="820" y="542"/>
                  </a:cubicBezTo>
                  <a:cubicBezTo>
                    <a:pt x="819" y="542"/>
                    <a:pt x="818" y="542"/>
                    <a:pt x="817" y="541"/>
                  </a:cubicBezTo>
                  <a:cubicBezTo>
                    <a:pt x="815" y="541"/>
                    <a:pt x="813" y="540"/>
                    <a:pt x="812" y="540"/>
                  </a:cubicBezTo>
                  <a:cubicBezTo>
                    <a:pt x="810" y="540"/>
                    <a:pt x="809" y="540"/>
                    <a:pt x="807" y="541"/>
                  </a:cubicBezTo>
                  <a:cubicBezTo>
                    <a:pt x="807" y="541"/>
                    <a:pt x="806" y="542"/>
                    <a:pt x="805" y="542"/>
                  </a:cubicBezTo>
                  <a:cubicBezTo>
                    <a:pt x="804" y="543"/>
                    <a:pt x="803" y="543"/>
                    <a:pt x="802" y="543"/>
                  </a:cubicBezTo>
                  <a:cubicBezTo>
                    <a:pt x="801" y="543"/>
                    <a:pt x="800" y="543"/>
                    <a:pt x="799" y="542"/>
                  </a:cubicBezTo>
                  <a:cubicBezTo>
                    <a:pt x="798" y="542"/>
                    <a:pt x="797" y="542"/>
                    <a:pt x="796" y="542"/>
                  </a:cubicBezTo>
                  <a:cubicBezTo>
                    <a:pt x="795" y="541"/>
                    <a:pt x="793" y="541"/>
                    <a:pt x="792" y="541"/>
                  </a:cubicBezTo>
                  <a:cubicBezTo>
                    <a:pt x="790" y="541"/>
                    <a:pt x="788" y="541"/>
                    <a:pt x="786" y="542"/>
                  </a:cubicBezTo>
                  <a:cubicBezTo>
                    <a:pt x="785" y="542"/>
                    <a:pt x="783" y="542"/>
                    <a:pt x="782" y="542"/>
                  </a:cubicBezTo>
                  <a:cubicBezTo>
                    <a:pt x="781" y="542"/>
                    <a:pt x="781" y="542"/>
                    <a:pt x="780" y="542"/>
                  </a:cubicBezTo>
                  <a:cubicBezTo>
                    <a:pt x="779" y="542"/>
                    <a:pt x="778" y="542"/>
                    <a:pt x="777" y="542"/>
                  </a:cubicBezTo>
                  <a:cubicBezTo>
                    <a:pt x="776" y="541"/>
                    <a:pt x="774" y="541"/>
                    <a:pt x="772" y="541"/>
                  </a:cubicBezTo>
                  <a:cubicBezTo>
                    <a:pt x="770" y="541"/>
                    <a:pt x="768" y="541"/>
                    <a:pt x="766" y="542"/>
                  </a:cubicBezTo>
                  <a:cubicBezTo>
                    <a:pt x="765" y="543"/>
                    <a:pt x="763" y="543"/>
                    <a:pt x="762" y="543"/>
                  </a:cubicBezTo>
                  <a:cubicBezTo>
                    <a:pt x="758" y="543"/>
                    <a:pt x="755" y="543"/>
                    <a:pt x="752" y="545"/>
                  </a:cubicBezTo>
                  <a:cubicBezTo>
                    <a:pt x="750" y="548"/>
                    <a:pt x="749" y="551"/>
                    <a:pt x="748" y="554"/>
                  </a:cubicBezTo>
                  <a:cubicBezTo>
                    <a:pt x="748" y="556"/>
                    <a:pt x="748" y="557"/>
                    <a:pt x="747" y="558"/>
                  </a:cubicBezTo>
                  <a:cubicBezTo>
                    <a:pt x="747" y="559"/>
                    <a:pt x="746" y="561"/>
                    <a:pt x="745" y="562"/>
                  </a:cubicBezTo>
                  <a:cubicBezTo>
                    <a:pt x="744" y="565"/>
                    <a:pt x="743" y="567"/>
                    <a:pt x="742" y="569"/>
                  </a:cubicBezTo>
                  <a:cubicBezTo>
                    <a:pt x="741" y="570"/>
                    <a:pt x="741" y="570"/>
                    <a:pt x="741" y="570"/>
                  </a:cubicBezTo>
                  <a:cubicBezTo>
                    <a:pt x="741" y="572"/>
                    <a:pt x="740" y="574"/>
                    <a:pt x="739" y="576"/>
                  </a:cubicBezTo>
                  <a:cubicBezTo>
                    <a:pt x="739" y="577"/>
                    <a:pt x="739" y="577"/>
                    <a:pt x="739" y="578"/>
                  </a:cubicBezTo>
                  <a:cubicBezTo>
                    <a:pt x="738" y="579"/>
                    <a:pt x="738" y="581"/>
                    <a:pt x="738" y="581"/>
                  </a:cubicBezTo>
                  <a:cubicBezTo>
                    <a:pt x="738" y="581"/>
                    <a:pt x="737" y="581"/>
                    <a:pt x="737" y="581"/>
                  </a:cubicBezTo>
                  <a:cubicBezTo>
                    <a:pt x="736" y="581"/>
                    <a:pt x="736" y="581"/>
                    <a:pt x="736" y="581"/>
                  </a:cubicBezTo>
                  <a:cubicBezTo>
                    <a:pt x="734" y="580"/>
                    <a:pt x="732" y="579"/>
                    <a:pt x="730" y="579"/>
                  </a:cubicBezTo>
                  <a:cubicBezTo>
                    <a:pt x="730" y="579"/>
                    <a:pt x="729" y="579"/>
                    <a:pt x="729" y="580"/>
                  </a:cubicBezTo>
                  <a:cubicBezTo>
                    <a:pt x="728" y="580"/>
                    <a:pt x="727" y="580"/>
                    <a:pt x="727" y="580"/>
                  </a:cubicBezTo>
                  <a:cubicBezTo>
                    <a:pt x="726" y="580"/>
                    <a:pt x="725" y="581"/>
                    <a:pt x="725" y="581"/>
                  </a:cubicBezTo>
                  <a:cubicBezTo>
                    <a:pt x="725" y="581"/>
                    <a:pt x="725" y="581"/>
                    <a:pt x="725" y="581"/>
                  </a:cubicBezTo>
                  <a:cubicBezTo>
                    <a:pt x="723" y="580"/>
                    <a:pt x="721" y="579"/>
                    <a:pt x="719" y="576"/>
                  </a:cubicBezTo>
                  <a:cubicBezTo>
                    <a:pt x="719" y="576"/>
                    <a:pt x="719" y="576"/>
                    <a:pt x="719" y="576"/>
                  </a:cubicBezTo>
                  <a:cubicBezTo>
                    <a:pt x="715" y="571"/>
                    <a:pt x="712" y="566"/>
                    <a:pt x="705" y="564"/>
                  </a:cubicBezTo>
                  <a:cubicBezTo>
                    <a:pt x="703" y="564"/>
                    <a:pt x="703" y="564"/>
                    <a:pt x="703" y="564"/>
                  </a:cubicBezTo>
                  <a:cubicBezTo>
                    <a:pt x="702" y="563"/>
                    <a:pt x="699" y="563"/>
                    <a:pt x="699" y="562"/>
                  </a:cubicBezTo>
                  <a:cubicBezTo>
                    <a:pt x="699" y="562"/>
                    <a:pt x="699" y="561"/>
                    <a:pt x="700" y="561"/>
                  </a:cubicBezTo>
                  <a:cubicBezTo>
                    <a:pt x="701" y="559"/>
                    <a:pt x="703" y="558"/>
                    <a:pt x="704" y="556"/>
                  </a:cubicBezTo>
                  <a:cubicBezTo>
                    <a:pt x="708" y="551"/>
                    <a:pt x="713" y="546"/>
                    <a:pt x="717" y="541"/>
                  </a:cubicBezTo>
                  <a:cubicBezTo>
                    <a:pt x="718" y="540"/>
                    <a:pt x="718" y="539"/>
                    <a:pt x="719" y="538"/>
                  </a:cubicBezTo>
                  <a:cubicBezTo>
                    <a:pt x="720" y="536"/>
                    <a:pt x="721" y="534"/>
                    <a:pt x="723" y="533"/>
                  </a:cubicBezTo>
                  <a:cubicBezTo>
                    <a:pt x="728" y="530"/>
                    <a:pt x="732" y="526"/>
                    <a:pt x="734" y="518"/>
                  </a:cubicBezTo>
                  <a:cubicBezTo>
                    <a:pt x="735" y="512"/>
                    <a:pt x="735" y="506"/>
                    <a:pt x="733" y="500"/>
                  </a:cubicBezTo>
                  <a:cubicBezTo>
                    <a:pt x="732" y="497"/>
                    <a:pt x="730" y="492"/>
                    <a:pt x="729" y="489"/>
                  </a:cubicBezTo>
                  <a:cubicBezTo>
                    <a:pt x="728" y="488"/>
                    <a:pt x="727" y="486"/>
                    <a:pt x="727" y="485"/>
                  </a:cubicBezTo>
                  <a:cubicBezTo>
                    <a:pt x="725" y="482"/>
                    <a:pt x="723" y="479"/>
                    <a:pt x="723" y="475"/>
                  </a:cubicBezTo>
                  <a:cubicBezTo>
                    <a:pt x="722" y="472"/>
                    <a:pt x="720" y="469"/>
                    <a:pt x="718" y="467"/>
                  </a:cubicBezTo>
                  <a:cubicBezTo>
                    <a:pt x="718" y="467"/>
                    <a:pt x="717" y="466"/>
                    <a:pt x="717" y="465"/>
                  </a:cubicBezTo>
                  <a:cubicBezTo>
                    <a:pt x="715" y="463"/>
                    <a:pt x="714" y="461"/>
                    <a:pt x="712" y="458"/>
                  </a:cubicBezTo>
                  <a:cubicBezTo>
                    <a:pt x="711" y="457"/>
                    <a:pt x="710" y="455"/>
                    <a:pt x="709" y="453"/>
                  </a:cubicBezTo>
                  <a:cubicBezTo>
                    <a:pt x="707" y="451"/>
                    <a:pt x="706" y="450"/>
                    <a:pt x="704" y="448"/>
                  </a:cubicBezTo>
                  <a:cubicBezTo>
                    <a:pt x="704" y="448"/>
                    <a:pt x="704" y="448"/>
                    <a:pt x="704" y="448"/>
                  </a:cubicBezTo>
                  <a:cubicBezTo>
                    <a:pt x="703" y="447"/>
                    <a:pt x="703" y="447"/>
                    <a:pt x="702" y="446"/>
                  </a:cubicBezTo>
                  <a:cubicBezTo>
                    <a:pt x="701" y="445"/>
                    <a:pt x="700" y="443"/>
                    <a:pt x="698" y="442"/>
                  </a:cubicBezTo>
                  <a:cubicBezTo>
                    <a:pt x="696" y="441"/>
                    <a:pt x="695" y="441"/>
                    <a:pt x="693" y="441"/>
                  </a:cubicBezTo>
                  <a:cubicBezTo>
                    <a:pt x="692" y="441"/>
                    <a:pt x="691" y="441"/>
                    <a:pt x="691" y="441"/>
                  </a:cubicBezTo>
                  <a:cubicBezTo>
                    <a:pt x="690" y="441"/>
                    <a:pt x="689" y="440"/>
                    <a:pt x="688" y="439"/>
                  </a:cubicBezTo>
                  <a:cubicBezTo>
                    <a:pt x="688" y="439"/>
                    <a:pt x="687" y="438"/>
                    <a:pt x="686" y="438"/>
                  </a:cubicBezTo>
                  <a:cubicBezTo>
                    <a:pt x="685" y="437"/>
                    <a:pt x="684" y="436"/>
                    <a:pt x="683" y="435"/>
                  </a:cubicBezTo>
                  <a:cubicBezTo>
                    <a:pt x="681" y="433"/>
                    <a:pt x="678" y="431"/>
                    <a:pt x="675" y="430"/>
                  </a:cubicBezTo>
                  <a:cubicBezTo>
                    <a:pt x="669" y="428"/>
                    <a:pt x="665" y="425"/>
                    <a:pt x="663" y="422"/>
                  </a:cubicBezTo>
                  <a:cubicBezTo>
                    <a:pt x="662" y="421"/>
                    <a:pt x="662" y="420"/>
                    <a:pt x="661" y="419"/>
                  </a:cubicBezTo>
                  <a:cubicBezTo>
                    <a:pt x="658" y="415"/>
                    <a:pt x="655" y="410"/>
                    <a:pt x="650" y="407"/>
                  </a:cubicBezTo>
                  <a:cubicBezTo>
                    <a:pt x="648" y="406"/>
                    <a:pt x="646" y="405"/>
                    <a:pt x="643" y="405"/>
                  </a:cubicBezTo>
                  <a:cubicBezTo>
                    <a:pt x="643" y="405"/>
                    <a:pt x="643" y="405"/>
                    <a:pt x="643" y="405"/>
                  </a:cubicBezTo>
                  <a:cubicBezTo>
                    <a:pt x="644" y="405"/>
                    <a:pt x="646" y="405"/>
                    <a:pt x="647" y="405"/>
                  </a:cubicBezTo>
                  <a:cubicBezTo>
                    <a:pt x="651" y="405"/>
                    <a:pt x="654" y="406"/>
                    <a:pt x="656" y="408"/>
                  </a:cubicBezTo>
                  <a:cubicBezTo>
                    <a:pt x="658" y="409"/>
                    <a:pt x="659" y="411"/>
                    <a:pt x="660" y="413"/>
                  </a:cubicBezTo>
                  <a:cubicBezTo>
                    <a:pt x="662" y="416"/>
                    <a:pt x="664" y="419"/>
                    <a:pt x="667" y="421"/>
                  </a:cubicBezTo>
                  <a:cubicBezTo>
                    <a:pt x="671" y="423"/>
                    <a:pt x="675" y="423"/>
                    <a:pt x="678" y="423"/>
                  </a:cubicBezTo>
                  <a:cubicBezTo>
                    <a:pt x="680" y="423"/>
                    <a:pt x="681" y="423"/>
                    <a:pt x="683" y="423"/>
                  </a:cubicBezTo>
                  <a:cubicBezTo>
                    <a:pt x="684" y="423"/>
                    <a:pt x="685" y="423"/>
                    <a:pt x="686" y="423"/>
                  </a:cubicBezTo>
                  <a:cubicBezTo>
                    <a:pt x="687" y="423"/>
                    <a:pt x="687" y="423"/>
                    <a:pt x="688" y="423"/>
                  </a:cubicBezTo>
                  <a:cubicBezTo>
                    <a:pt x="689" y="423"/>
                    <a:pt x="691" y="423"/>
                    <a:pt x="693" y="423"/>
                  </a:cubicBezTo>
                  <a:cubicBezTo>
                    <a:pt x="696" y="423"/>
                    <a:pt x="700" y="423"/>
                    <a:pt x="702" y="420"/>
                  </a:cubicBezTo>
                  <a:cubicBezTo>
                    <a:pt x="702" y="419"/>
                    <a:pt x="703" y="418"/>
                    <a:pt x="702" y="415"/>
                  </a:cubicBezTo>
                  <a:cubicBezTo>
                    <a:pt x="700" y="412"/>
                    <a:pt x="697" y="410"/>
                    <a:pt x="694" y="408"/>
                  </a:cubicBezTo>
                  <a:cubicBezTo>
                    <a:pt x="693" y="407"/>
                    <a:pt x="693" y="407"/>
                    <a:pt x="693" y="407"/>
                  </a:cubicBezTo>
                  <a:cubicBezTo>
                    <a:pt x="691" y="405"/>
                    <a:pt x="690" y="403"/>
                    <a:pt x="688" y="400"/>
                  </a:cubicBezTo>
                  <a:cubicBezTo>
                    <a:pt x="686" y="397"/>
                    <a:pt x="684" y="394"/>
                    <a:pt x="681" y="392"/>
                  </a:cubicBezTo>
                  <a:cubicBezTo>
                    <a:pt x="681" y="391"/>
                    <a:pt x="681" y="391"/>
                    <a:pt x="681" y="391"/>
                  </a:cubicBezTo>
                  <a:cubicBezTo>
                    <a:pt x="676" y="386"/>
                    <a:pt x="671" y="380"/>
                    <a:pt x="667" y="374"/>
                  </a:cubicBezTo>
                  <a:cubicBezTo>
                    <a:pt x="666" y="372"/>
                    <a:pt x="665" y="371"/>
                    <a:pt x="664" y="369"/>
                  </a:cubicBezTo>
                  <a:cubicBezTo>
                    <a:pt x="661" y="366"/>
                    <a:pt x="659" y="362"/>
                    <a:pt x="657" y="359"/>
                  </a:cubicBezTo>
                  <a:cubicBezTo>
                    <a:pt x="656" y="357"/>
                    <a:pt x="656" y="355"/>
                    <a:pt x="656" y="352"/>
                  </a:cubicBezTo>
                  <a:cubicBezTo>
                    <a:pt x="656" y="351"/>
                    <a:pt x="656" y="351"/>
                    <a:pt x="656" y="351"/>
                  </a:cubicBezTo>
                  <a:cubicBezTo>
                    <a:pt x="656" y="347"/>
                    <a:pt x="656" y="337"/>
                    <a:pt x="664" y="334"/>
                  </a:cubicBezTo>
                  <a:cubicBezTo>
                    <a:pt x="664" y="333"/>
                    <a:pt x="664" y="333"/>
                    <a:pt x="664" y="333"/>
                  </a:cubicBezTo>
                  <a:cubicBezTo>
                    <a:pt x="667" y="333"/>
                    <a:pt x="670" y="331"/>
                    <a:pt x="670" y="328"/>
                  </a:cubicBezTo>
                  <a:cubicBezTo>
                    <a:pt x="671" y="324"/>
                    <a:pt x="666" y="323"/>
                    <a:pt x="663" y="323"/>
                  </a:cubicBezTo>
                  <a:cubicBezTo>
                    <a:pt x="663" y="323"/>
                    <a:pt x="663" y="323"/>
                    <a:pt x="662" y="323"/>
                  </a:cubicBezTo>
                  <a:cubicBezTo>
                    <a:pt x="661" y="322"/>
                    <a:pt x="659" y="321"/>
                    <a:pt x="657" y="318"/>
                  </a:cubicBezTo>
                  <a:cubicBezTo>
                    <a:pt x="656" y="317"/>
                    <a:pt x="655" y="316"/>
                    <a:pt x="653" y="315"/>
                  </a:cubicBezTo>
                  <a:cubicBezTo>
                    <a:pt x="652" y="315"/>
                    <a:pt x="652" y="315"/>
                    <a:pt x="652" y="314"/>
                  </a:cubicBezTo>
                  <a:cubicBezTo>
                    <a:pt x="651" y="314"/>
                    <a:pt x="650" y="314"/>
                    <a:pt x="650" y="313"/>
                  </a:cubicBezTo>
                  <a:cubicBezTo>
                    <a:pt x="650" y="313"/>
                    <a:pt x="650" y="312"/>
                    <a:pt x="650" y="312"/>
                  </a:cubicBezTo>
                  <a:cubicBezTo>
                    <a:pt x="649" y="311"/>
                    <a:pt x="649" y="310"/>
                    <a:pt x="649" y="309"/>
                  </a:cubicBezTo>
                  <a:cubicBezTo>
                    <a:pt x="648" y="307"/>
                    <a:pt x="647" y="306"/>
                    <a:pt x="646" y="305"/>
                  </a:cubicBezTo>
                  <a:cubicBezTo>
                    <a:pt x="644" y="303"/>
                    <a:pt x="642" y="302"/>
                    <a:pt x="640" y="302"/>
                  </a:cubicBezTo>
                  <a:cubicBezTo>
                    <a:pt x="640" y="301"/>
                    <a:pt x="639" y="301"/>
                    <a:pt x="639" y="301"/>
                  </a:cubicBezTo>
                  <a:cubicBezTo>
                    <a:pt x="638" y="301"/>
                    <a:pt x="638" y="302"/>
                    <a:pt x="637" y="302"/>
                  </a:cubicBezTo>
                  <a:cubicBezTo>
                    <a:pt x="637" y="302"/>
                    <a:pt x="636" y="302"/>
                    <a:pt x="636" y="302"/>
                  </a:cubicBezTo>
                  <a:cubicBezTo>
                    <a:pt x="636" y="302"/>
                    <a:pt x="636" y="302"/>
                    <a:pt x="636" y="302"/>
                  </a:cubicBezTo>
                  <a:cubicBezTo>
                    <a:pt x="636" y="302"/>
                    <a:pt x="635" y="301"/>
                    <a:pt x="635" y="301"/>
                  </a:cubicBezTo>
                  <a:cubicBezTo>
                    <a:pt x="635" y="300"/>
                    <a:pt x="635" y="299"/>
                    <a:pt x="634" y="298"/>
                  </a:cubicBezTo>
                  <a:cubicBezTo>
                    <a:pt x="631" y="293"/>
                    <a:pt x="628" y="288"/>
                    <a:pt x="624" y="282"/>
                  </a:cubicBezTo>
                  <a:cubicBezTo>
                    <a:pt x="622" y="278"/>
                    <a:pt x="619" y="274"/>
                    <a:pt x="617" y="271"/>
                  </a:cubicBezTo>
                  <a:cubicBezTo>
                    <a:pt x="617" y="270"/>
                    <a:pt x="616" y="268"/>
                    <a:pt x="616" y="267"/>
                  </a:cubicBezTo>
                  <a:cubicBezTo>
                    <a:pt x="614" y="264"/>
                    <a:pt x="613" y="260"/>
                    <a:pt x="611" y="258"/>
                  </a:cubicBezTo>
                  <a:cubicBezTo>
                    <a:pt x="610" y="257"/>
                    <a:pt x="609" y="257"/>
                    <a:pt x="608" y="256"/>
                  </a:cubicBezTo>
                  <a:cubicBezTo>
                    <a:pt x="607" y="255"/>
                    <a:pt x="606" y="255"/>
                    <a:pt x="605" y="254"/>
                  </a:cubicBezTo>
                  <a:cubicBezTo>
                    <a:pt x="603" y="252"/>
                    <a:pt x="601" y="251"/>
                    <a:pt x="599" y="249"/>
                  </a:cubicBezTo>
                  <a:cubicBezTo>
                    <a:pt x="598" y="249"/>
                    <a:pt x="597" y="249"/>
                    <a:pt x="597" y="248"/>
                  </a:cubicBezTo>
                  <a:cubicBezTo>
                    <a:pt x="595" y="248"/>
                    <a:pt x="593" y="247"/>
                    <a:pt x="592" y="246"/>
                  </a:cubicBezTo>
                  <a:cubicBezTo>
                    <a:pt x="590" y="243"/>
                    <a:pt x="587" y="243"/>
                    <a:pt x="584" y="243"/>
                  </a:cubicBezTo>
                  <a:cubicBezTo>
                    <a:pt x="584" y="243"/>
                    <a:pt x="583" y="243"/>
                    <a:pt x="582" y="243"/>
                  </a:cubicBezTo>
                  <a:cubicBezTo>
                    <a:pt x="579" y="242"/>
                    <a:pt x="575" y="241"/>
                    <a:pt x="573" y="240"/>
                  </a:cubicBezTo>
                  <a:cubicBezTo>
                    <a:pt x="571" y="240"/>
                    <a:pt x="570" y="239"/>
                    <a:pt x="569" y="239"/>
                  </a:cubicBezTo>
                  <a:cubicBezTo>
                    <a:pt x="566" y="237"/>
                    <a:pt x="563" y="236"/>
                    <a:pt x="560" y="236"/>
                  </a:cubicBezTo>
                  <a:cubicBezTo>
                    <a:pt x="559" y="236"/>
                    <a:pt x="559" y="236"/>
                    <a:pt x="559" y="236"/>
                  </a:cubicBezTo>
                  <a:cubicBezTo>
                    <a:pt x="558" y="236"/>
                    <a:pt x="558" y="236"/>
                    <a:pt x="558" y="236"/>
                  </a:cubicBezTo>
                  <a:cubicBezTo>
                    <a:pt x="557" y="236"/>
                    <a:pt x="557" y="236"/>
                    <a:pt x="556" y="235"/>
                  </a:cubicBezTo>
                  <a:cubicBezTo>
                    <a:pt x="554" y="233"/>
                    <a:pt x="552" y="232"/>
                    <a:pt x="549" y="232"/>
                  </a:cubicBezTo>
                  <a:cubicBezTo>
                    <a:pt x="548" y="232"/>
                    <a:pt x="546" y="232"/>
                    <a:pt x="544" y="231"/>
                  </a:cubicBezTo>
                  <a:cubicBezTo>
                    <a:pt x="542" y="231"/>
                    <a:pt x="539" y="231"/>
                    <a:pt x="537" y="230"/>
                  </a:cubicBezTo>
                  <a:cubicBezTo>
                    <a:pt x="536" y="230"/>
                    <a:pt x="537" y="229"/>
                    <a:pt x="537" y="228"/>
                  </a:cubicBezTo>
                  <a:cubicBezTo>
                    <a:pt x="537" y="226"/>
                    <a:pt x="538" y="225"/>
                    <a:pt x="537" y="223"/>
                  </a:cubicBezTo>
                  <a:cubicBezTo>
                    <a:pt x="537" y="219"/>
                    <a:pt x="534" y="215"/>
                    <a:pt x="531" y="212"/>
                  </a:cubicBezTo>
                  <a:cubicBezTo>
                    <a:pt x="527" y="209"/>
                    <a:pt x="525" y="206"/>
                    <a:pt x="523" y="202"/>
                  </a:cubicBezTo>
                  <a:cubicBezTo>
                    <a:pt x="523" y="201"/>
                    <a:pt x="523" y="200"/>
                    <a:pt x="523" y="199"/>
                  </a:cubicBezTo>
                  <a:cubicBezTo>
                    <a:pt x="522" y="197"/>
                    <a:pt x="522" y="196"/>
                    <a:pt x="522" y="195"/>
                  </a:cubicBezTo>
                  <a:cubicBezTo>
                    <a:pt x="522" y="193"/>
                    <a:pt x="521" y="192"/>
                    <a:pt x="520" y="190"/>
                  </a:cubicBezTo>
                  <a:cubicBezTo>
                    <a:pt x="519" y="189"/>
                    <a:pt x="519" y="189"/>
                    <a:pt x="519" y="188"/>
                  </a:cubicBezTo>
                  <a:cubicBezTo>
                    <a:pt x="516" y="183"/>
                    <a:pt x="515" y="179"/>
                    <a:pt x="515" y="174"/>
                  </a:cubicBezTo>
                  <a:cubicBezTo>
                    <a:pt x="515" y="173"/>
                    <a:pt x="515" y="173"/>
                    <a:pt x="515" y="172"/>
                  </a:cubicBezTo>
                  <a:cubicBezTo>
                    <a:pt x="515" y="170"/>
                    <a:pt x="515" y="167"/>
                    <a:pt x="514" y="165"/>
                  </a:cubicBezTo>
                  <a:cubicBezTo>
                    <a:pt x="513" y="163"/>
                    <a:pt x="511" y="161"/>
                    <a:pt x="510" y="159"/>
                  </a:cubicBezTo>
                  <a:cubicBezTo>
                    <a:pt x="509" y="157"/>
                    <a:pt x="508" y="156"/>
                    <a:pt x="507" y="155"/>
                  </a:cubicBezTo>
                  <a:cubicBezTo>
                    <a:pt x="507" y="154"/>
                    <a:pt x="506" y="152"/>
                    <a:pt x="505" y="151"/>
                  </a:cubicBezTo>
                  <a:cubicBezTo>
                    <a:pt x="503" y="149"/>
                    <a:pt x="502" y="147"/>
                    <a:pt x="501" y="144"/>
                  </a:cubicBezTo>
                  <a:cubicBezTo>
                    <a:pt x="501" y="141"/>
                    <a:pt x="500" y="138"/>
                    <a:pt x="498" y="135"/>
                  </a:cubicBezTo>
                  <a:cubicBezTo>
                    <a:pt x="497" y="132"/>
                    <a:pt x="496" y="130"/>
                    <a:pt x="496" y="127"/>
                  </a:cubicBezTo>
                  <a:cubicBezTo>
                    <a:pt x="495" y="126"/>
                    <a:pt x="495" y="125"/>
                    <a:pt x="495" y="125"/>
                  </a:cubicBezTo>
                  <a:cubicBezTo>
                    <a:pt x="495" y="123"/>
                    <a:pt x="496" y="122"/>
                    <a:pt x="495" y="120"/>
                  </a:cubicBezTo>
                  <a:cubicBezTo>
                    <a:pt x="495" y="119"/>
                    <a:pt x="494" y="118"/>
                    <a:pt x="494" y="118"/>
                  </a:cubicBezTo>
                  <a:cubicBezTo>
                    <a:pt x="494" y="117"/>
                    <a:pt x="494" y="117"/>
                    <a:pt x="494" y="116"/>
                  </a:cubicBezTo>
                  <a:cubicBezTo>
                    <a:pt x="493" y="116"/>
                    <a:pt x="493" y="115"/>
                    <a:pt x="493" y="115"/>
                  </a:cubicBezTo>
                  <a:cubicBezTo>
                    <a:pt x="493" y="113"/>
                    <a:pt x="492" y="112"/>
                    <a:pt x="491" y="110"/>
                  </a:cubicBezTo>
                  <a:cubicBezTo>
                    <a:pt x="490" y="110"/>
                    <a:pt x="490" y="110"/>
                    <a:pt x="490" y="110"/>
                  </a:cubicBezTo>
                  <a:cubicBezTo>
                    <a:pt x="489" y="108"/>
                    <a:pt x="489" y="108"/>
                    <a:pt x="488" y="106"/>
                  </a:cubicBezTo>
                  <a:cubicBezTo>
                    <a:pt x="488" y="105"/>
                    <a:pt x="488" y="105"/>
                    <a:pt x="489" y="104"/>
                  </a:cubicBezTo>
                  <a:cubicBezTo>
                    <a:pt x="489" y="103"/>
                    <a:pt x="490" y="101"/>
                    <a:pt x="490" y="99"/>
                  </a:cubicBezTo>
                  <a:cubicBezTo>
                    <a:pt x="490" y="97"/>
                    <a:pt x="488" y="95"/>
                    <a:pt x="487" y="93"/>
                  </a:cubicBezTo>
                  <a:cubicBezTo>
                    <a:pt x="487" y="93"/>
                    <a:pt x="486" y="93"/>
                    <a:pt x="486" y="92"/>
                  </a:cubicBezTo>
                  <a:cubicBezTo>
                    <a:pt x="485" y="91"/>
                    <a:pt x="485" y="88"/>
                    <a:pt x="485" y="85"/>
                  </a:cubicBezTo>
                  <a:cubicBezTo>
                    <a:pt x="485" y="84"/>
                    <a:pt x="485" y="82"/>
                    <a:pt x="485" y="80"/>
                  </a:cubicBezTo>
                  <a:cubicBezTo>
                    <a:pt x="485" y="77"/>
                    <a:pt x="485" y="76"/>
                    <a:pt x="486" y="74"/>
                  </a:cubicBezTo>
                  <a:cubicBezTo>
                    <a:pt x="487" y="72"/>
                    <a:pt x="487" y="69"/>
                    <a:pt x="486" y="66"/>
                  </a:cubicBezTo>
                  <a:cubicBezTo>
                    <a:pt x="485" y="63"/>
                    <a:pt x="484" y="61"/>
                    <a:pt x="482" y="59"/>
                  </a:cubicBezTo>
                  <a:cubicBezTo>
                    <a:pt x="482" y="59"/>
                    <a:pt x="481" y="58"/>
                    <a:pt x="481" y="57"/>
                  </a:cubicBezTo>
                  <a:cubicBezTo>
                    <a:pt x="480" y="56"/>
                    <a:pt x="480" y="55"/>
                    <a:pt x="479" y="53"/>
                  </a:cubicBezTo>
                  <a:cubicBezTo>
                    <a:pt x="479" y="52"/>
                    <a:pt x="478" y="50"/>
                    <a:pt x="477" y="48"/>
                  </a:cubicBezTo>
                  <a:cubicBezTo>
                    <a:pt x="477" y="47"/>
                    <a:pt x="476" y="46"/>
                    <a:pt x="475" y="45"/>
                  </a:cubicBezTo>
                  <a:cubicBezTo>
                    <a:pt x="475" y="45"/>
                    <a:pt x="474" y="44"/>
                    <a:pt x="474" y="43"/>
                  </a:cubicBezTo>
                  <a:cubicBezTo>
                    <a:pt x="473" y="43"/>
                    <a:pt x="473" y="43"/>
                    <a:pt x="473" y="43"/>
                  </a:cubicBezTo>
                  <a:cubicBezTo>
                    <a:pt x="472" y="40"/>
                    <a:pt x="471" y="40"/>
                    <a:pt x="468" y="39"/>
                  </a:cubicBezTo>
                  <a:cubicBezTo>
                    <a:pt x="467" y="39"/>
                    <a:pt x="466" y="39"/>
                    <a:pt x="465" y="39"/>
                  </a:cubicBezTo>
                  <a:cubicBezTo>
                    <a:pt x="464" y="39"/>
                    <a:pt x="463" y="39"/>
                    <a:pt x="462" y="39"/>
                  </a:cubicBezTo>
                  <a:cubicBezTo>
                    <a:pt x="462" y="39"/>
                    <a:pt x="462" y="39"/>
                    <a:pt x="462" y="39"/>
                  </a:cubicBezTo>
                  <a:cubicBezTo>
                    <a:pt x="460" y="39"/>
                    <a:pt x="459" y="39"/>
                    <a:pt x="458" y="36"/>
                  </a:cubicBezTo>
                  <a:cubicBezTo>
                    <a:pt x="457" y="35"/>
                    <a:pt x="457" y="35"/>
                    <a:pt x="457" y="35"/>
                  </a:cubicBezTo>
                  <a:cubicBezTo>
                    <a:pt x="454" y="32"/>
                    <a:pt x="452" y="29"/>
                    <a:pt x="450" y="26"/>
                  </a:cubicBezTo>
                  <a:cubicBezTo>
                    <a:pt x="448" y="23"/>
                    <a:pt x="446" y="21"/>
                    <a:pt x="444" y="18"/>
                  </a:cubicBezTo>
                  <a:cubicBezTo>
                    <a:pt x="440" y="14"/>
                    <a:pt x="436" y="10"/>
                    <a:pt x="434" y="6"/>
                  </a:cubicBezTo>
                  <a:cubicBezTo>
                    <a:pt x="434" y="5"/>
                    <a:pt x="433" y="4"/>
                    <a:pt x="433" y="3"/>
                  </a:cubicBezTo>
                  <a:cubicBezTo>
                    <a:pt x="431" y="0"/>
                    <a:pt x="431" y="0"/>
                    <a:pt x="431" y="0"/>
                  </a:cubicBezTo>
                  <a:cubicBezTo>
                    <a:pt x="429" y="2"/>
                    <a:pt x="429" y="2"/>
                    <a:pt x="429" y="2"/>
                  </a:cubicBezTo>
                  <a:cubicBezTo>
                    <a:pt x="428" y="3"/>
                    <a:pt x="427" y="4"/>
                    <a:pt x="426" y="5"/>
                  </a:cubicBezTo>
                  <a:cubicBezTo>
                    <a:pt x="425" y="7"/>
                    <a:pt x="425" y="9"/>
                    <a:pt x="424" y="10"/>
                  </a:cubicBezTo>
                  <a:cubicBezTo>
                    <a:pt x="424" y="12"/>
                    <a:pt x="424" y="14"/>
                    <a:pt x="421" y="16"/>
                  </a:cubicBezTo>
                  <a:cubicBezTo>
                    <a:pt x="420" y="17"/>
                    <a:pt x="420" y="18"/>
                    <a:pt x="419" y="18"/>
                  </a:cubicBezTo>
                  <a:cubicBezTo>
                    <a:pt x="417" y="19"/>
                    <a:pt x="415" y="20"/>
                    <a:pt x="414" y="23"/>
                  </a:cubicBezTo>
                  <a:cubicBezTo>
                    <a:pt x="413" y="24"/>
                    <a:pt x="413" y="25"/>
                    <a:pt x="413" y="27"/>
                  </a:cubicBezTo>
                  <a:cubicBezTo>
                    <a:pt x="412" y="29"/>
                    <a:pt x="411" y="31"/>
                    <a:pt x="410" y="33"/>
                  </a:cubicBezTo>
                  <a:cubicBezTo>
                    <a:pt x="408" y="35"/>
                    <a:pt x="407" y="36"/>
                    <a:pt x="405" y="36"/>
                  </a:cubicBezTo>
                  <a:cubicBezTo>
                    <a:pt x="403" y="37"/>
                    <a:pt x="402" y="37"/>
                    <a:pt x="401" y="38"/>
                  </a:cubicBezTo>
                  <a:cubicBezTo>
                    <a:pt x="401" y="40"/>
                    <a:pt x="401" y="41"/>
                    <a:pt x="402" y="43"/>
                  </a:cubicBezTo>
                  <a:cubicBezTo>
                    <a:pt x="403" y="46"/>
                    <a:pt x="404" y="48"/>
                    <a:pt x="406" y="50"/>
                  </a:cubicBezTo>
                  <a:cubicBezTo>
                    <a:pt x="407" y="52"/>
                    <a:pt x="408" y="54"/>
                    <a:pt x="409" y="56"/>
                  </a:cubicBezTo>
                  <a:cubicBezTo>
                    <a:pt x="410" y="56"/>
                    <a:pt x="410" y="57"/>
                    <a:pt x="411" y="58"/>
                  </a:cubicBezTo>
                  <a:cubicBezTo>
                    <a:pt x="413" y="64"/>
                    <a:pt x="417" y="71"/>
                    <a:pt x="415" y="76"/>
                  </a:cubicBezTo>
                  <a:cubicBezTo>
                    <a:pt x="414" y="78"/>
                    <a:pt x="412" y="79"/>
                    <a:pt x="410" y="80"/>
                  </a:cubicBezTo>
                  <a:cubicBezTo>
                    <a:pt x="409" y="80"/>
                    <a:pt x="408" y="81"/>
                    <a:pt x="407" y="81"/>
                  </a:cubicBezTo>
                  <a:cubicBezTo>
                    <a:pt x="405" y="83"/>
                    <a:pt x="404" y="85"/>
                    <a:pt x="402" y="87"/>
                  </a:cubicBezTo>
                  <a:cubicBezTo>
                    <a:pt x="402" y="88"/>
                    <a:pt x="402" y="88"/>
                    <a:pt x="401" y="89"/>
                  </a:cubicBezTo>
                  <a:cubicBezTo>
                    <a:pt x="399" y="92"/>
                    <a:pt x="397" y="92"/>
                    <a:pt x="394" y="92"/>
                  </a:cubicBezTo>
                  <a:cubicBezTo>
                    <a:pt x="392" y="92"/>
                    <a:pt x="392" y="92"/>
                    <a:pt x="392" y="92"/>
                  </a:cubicBezTo>
                  <a:cubicBezTo>
                    <a:pt x="390" y="92"/>
                    <a:pt x="388" y="92"/>
                    <a:pt x="386" y="93"/>
                  </a:cubicBezTo>
                  <a:cubicBezTo>
                    <a:pt x="381" y="95"/>
                    <a:pt x="375" y="102"/>
                    <a:pt x="372" y="106"/>
                  </a:cubicBezTo>
                  <a:cubicBezTo>
                    <a:pt x="369" y="109"/>
                    <a:pt x="368" y="113"/>
                    <a:pt x="366" y="117"/>
                  </a:cubicBezTo>
                  <a:cubicBezTo>
                    <a:pt x="365" y="119"/>
                    <a:pt x="365" y="122"/>
                    <a:pt x="364" y="124"/>
                  </a:cubicBezTo>
                  <a:cubicBezTo>
                    <a:pt x="360" y="131"/>
                    <a:pt x="357" y="135"/>
                    <a:pt x="351" y="137"/>
                  </a:cubicBezTo>
                  <a:cubicBezTo>
                    <a:pt x="346" y="140"/>
                    <a:pt x="344" y="143"/>
                    <a:pt x="341" y="146"/>
                  </a:cubicBezTo>
                  <a:cubicBezTo>
                    <a:pt x="340" y="148"/>
                    <a:pt x="339" y="149"/>
                    <a:pt x="338" y="151"/>
                  </a:cubicBezTo>
                  <a:cubicBezTo>
                    <a:pt x="336" y="153"/>
                    <a:pt x="334" y="154"/>
                    <a:pt x="331" y="155"/>
                  </a:cubicBezTo>
                  <a:cubicBezTo>
                    <a:pt x="328" y="156"/>
                    <a:pt x="326" y="157"/>
                    <a:pt x="324" y="160"/>
                  </a:cubicBezTo>
                  <a:cubicBezTo>
                    <a:pt x="323" y="162"/>
                    <a:pt x="322" y="164"/>
                    <a:pt x="322" y="165"/>
                  </a:cubicBezTo>
                  <a:cubicBezTo>
                    <a:pt x="321" y="166"/>
                    <a:pt x="321" y="168"/>
                    <a:pt x="321" y="169"/>
                  </a:cubicBezTo>
                  <a:cubicBezTo>
                    <a:pt x="319" y="172"/>
                    <a:pt x="317" y="174"/>
                    <a:pt x="315" y="175"/>
                  </a:cubicBezTo>
                  <a:cubicBezTo>
                    <a:pt x="315" y="175"/>
                    <a:pt x="315" y="175"/>
                    <a:pt x="315" y="175"/>
                  </a:cubicBezTo>
                  <a:cubicBezTo>
                    <a:pt x="315" y="175"/>
                    <a:pt x="315" y="175"/>
                    <a:pt x="315" y="175"/>
                  </a:cubicBezTo>
                  <a:cubicBezTo>
                    <a:pt x="314" y="176"/>
                    <a:pt x="314" y="176"/>
                    <a:pt x="313" y="177"/>
                  </a:cubicBezTo>
                  <a:cubicBezTo>
                    <a:pt x="312" y="177"/>
                    <a:pt x="312" y="177"/>
                    <a:pt x="311" y="177"/>
                  </a:cubicBezTo>
                  <a:cubicBezTo>
                    <a:pt x="310" y="177"/>
                    <a:pt x="308" y="177"/>
                    <a:pt x="307" y="176"/>
                  </a:cubicBezTo>
                  <a:cubicBezTo>
                    <a:pt x="305" y="176"/>
                    <a:pt x="304" y="176"/>
                    <a:pt x="302" y="176"/>
                  </a:cubicBezTo>
                  <a:cubicBezTo>
                    <a:pt x="302" y="176"/>
                    <a:pt x="302" y="176"/>
                    <a:pt x="302" y="176"/>
                  </a:cubicBezTo>
                  <a:cubicBezTo>
                    <a:pt x="295" y="176"/>
                    <a:pt x="294" y="181"/>
                    <a:pt x="294" y="185"/>
                  </a:cubicBezTo>
                  <a:cubicBezTo>
                    <a:pt x="293" y="186"/>
                    <a:pt x="293" y="186"/>
                    <a:pt x="293" y="186"/>
                  </a:cubicBezTo>
                  <a:cubicBezTo>
                    <a:pt x="293" y="186"/>
                    <a:pt x="293" y="186"/>
                    <a:pt x="292" y="185"/>
                  </a:cubicBezTo>
                  <a:cubicBezTo>
                    <a:pt x="291" y="185"/>
                    <a:pt x="290" y="185"/>
                    <a:pt x="289" y="185"/>
                  </a:cubicBezTo>
                  <a:cubicBezTo>
                    <a:pt x="286" y="185"/>
                    <a:pt x="282" y="187"/>
                    <a:pt x="282" y="191"/>
                  </a:cubicBezTo>
                  <a:cubicBezTo>
                    <a:pt x="281" y="192"/>
                    <a:pt x="281" y="193"/>
                    <a:pt x="280" y="194"/>
                  </a:cubicBezTo>
                  <a:cubicBezTo>
                    <a:pt x="280" y="194"/>
                    <a:pt x="279" y="195"/>
                    <a:pt x="279" y="196"/>
                  </a:cubicBezTo>
                  <a:cubicBezTo>
                    <a:pt x="278" y="198"/>
                    <a:pt x="278" y="199"/>
                    <a:pt x="278" y="200"/>
                  </a:cubicBezTo>
                  <a:cubicBezTo>
                    <a:pt x="278" y="201"/>
                    <a:pt x="278" y="202"/>
                    <a:pt x="278" y="202"/>
                  </a:cubicBezTo>
                  <a:cubicBezTo>
                    <a:pt x="277" y="204"/>
                    <a:pt x="277" y="206"/>
                    <a:pt x="277" y="208"/>
                  </a:cubicBezTo>
                  <a:cubicBezTo>
                    <a:pt x="276" y="210"/>
                    <a:pt x="276" y="212"/>
                    <a:pt x="275" y="214"/>
                  </a:cubicBezTo>
                  <a:cubicBezTo>
                    <a:pt x="275" y="217"/>
                    <a:pt x="273" y="219"/>
                    <a:pt x="270" y="221"/>
                  </a:cubicBezTo>
                  <a:cubicBezTo>
                    <a:pt x="267" y="224"/>
                    <a:pt x="266" y="226"/>
                    <a:pt x="264" y="229"/>
                  </a:cubicBezTo>
                  <a:cubicBezTo>
                    <a:pt x="264" y="230"/>
                    <a:pt x="264" y="230"/>
                    <a:pt x="264" y="230"/>
                  </a:cubicBezTo>
                  <a:cubicBezTo>
                    <a:pt x="263" y="233"/>
                    <a:pt x="261" y="235"/>
                    <a:pt x="261" y="238"/>
                  </a:cubicBezTo>
                  <a:cubicBezTo>
                    <a:pt x="261" y="240"/>
                    <a:pt x="261" y="241"/>
                    <a:pt x="261" y="242"/>
                  </a:cubicBezTo>
                  <a:cubicBezTo>
                    <a:pt x="261" y="244"/>
                    <a:pt x="261" y="245"/>
                    <a:pt x="261" y="247"/>
                  </a:cubicBezTo>
                  <a:cubicBezTo>
                    <a:pt x="261" y="248"/>
                    <a:pt x="261" y="249"/>
                    <a:pt x="261" y="251"/>
                  </a:cubicBezTo>
                  <a:cubicBezTo>
                    <a:pt x="260" y="254"/>
                    <a:pt x="260" y="256"/>
                    <a:pt x="258" y="258"/>
                  </a:cubicBezTo>
                  <a:cubicBezTo>
                    <a:pt x="258" y="258"/>
                    <a:pt x="258" y="259"/>
                    <a:pt x="258" y="259"/>
                  </a:cubicBezTo>
                  <a:cubicBezTo>
                    <a:pt x="257" y="260"/>
                    <a:pt x="255" y="262"/>
                    <a:pt x="255" y="265"/>
                  </a:cubicBezTo>
                  <a:cubicBezTo>
                    <a:pt x="256" y="267"/>
                    <a:pt x="258" y="268"/>
                    <a:pt x="259" y="269"/>
                  </a:cubicBezTo>
                  <a:cubicBezTo>
                    <a:pt x="259" y="269"/>
                    <a:pt x="259" y="270"/>
                    <a:pt x="260" y="270"/>
                  </a:cubicBezTo>
                  <a:cubicBezTo>
                    <a:pt x="260" y="270"/>
                    <a:pt x="261" y="271"/>
                    <a:pt x="261" y="272"/>
                  </a:cubicBezTo>
                  <a:cubicBezTo>
                    <a:pt x="261" y="273"/>
                    <a:pt x="262" y="273"/>
                    <a:pt x="262" y="274"/>
                  </a:cubicBezTo>
                  <a:cubicBezTo>
                    <a:pt x="263" y="276"/>
                    <a:pt x="264" y="277"/>
                    <a:pt x="265" y="279"/>
                  </a:cubicBezTo>
                  <a:cubicBezTo>
                    <a:pt x="266" y="280"/>
                    <a:pt x="266" y="280"/>
                    <a:pt x="266" y="280"/>
                  </a:cubicBezTo>
                  <a:cubicBezTo>
                    <a:pt x="267" y="281"/>
                    <a:pt x="268" y="283"/>
                    <a:pt x="270" y="284"/>
                  </a:cubicBezTo>
                  <a:cubicBezTo>
                    <a:pt x="271" y="285"/>
                    <a:pt x="272" y="287"/>
                    <a:pt x="273" y="288"/>
                  </a:cubicBezTo>
                  <a:cubicBezTo>
                    <a:pt x="274" y="289"/>
                    <a:pt x="275" y="290"/>
                    <a:pt x="275" y="291"/>
                  </a:cubicBezTo>
                  <a:cubicBezTo>
                    <a:pt x="277" y="293"/>
                    <a:pt x="279" y="296"/>
                    <a:pt x="280" y="298"/>
                  </a:cubicBezTo>
                  <a:cubicBezTo>
                    <a:pt x="280" y="299"/>
                    <a:pt x="281" y="301"/>
                    <a:pt x="281" y="303"/>
                  </a:cubicBezTo>
                  <a:cubicBezTo>
                    <a:pt x="281" y="305"/>
                    <a:pt x="281" y="307"/>
                    <a:pt x="281" y="309"/>
                  </a:cubicBezTo>
                  <a:cubicBezTo>
                    <a:pt x="282" y="312"/>
                    <a:pt x="284" y="314"/>
                    <a:pt x="286" y="316"/>
                  </a:cubicBezTo>
                  <a:cubicBezTo>
                    <a:pt x="286" y="317"/>
                    <a:pt x="287" y="317"/>
                    <a:pt x="287" y="318"/>
                  </a:cubicBezTo>
                  <a:cubicBezTo>
                    <a:pt x="287" y="318"/>
                    <a:pt x="288" y="319"/>
                    <a:pt x="289" y="321"/>
                  </a:cubicBezTo>
                  <a:cubicBezTo>
                    <a:pt x="291" y="325"/>
                    <a:pt x="293" y="329"/>
                    <a:pt x="298" y="329"/>
                  </a:cubicBezTo>
                  <a:cubicBezTo>
                    <a:pt x="300" y="329"/>
                    <a:pt x="302" y="329"/>
                    <a:pt x="303" y="327"/>
                  </a:cubicBezTo>
                  <a:cubicBezTo>
                    <a:pt x="303" y="326"/>
                    <a:pt x="304" y="326"/>
                    <a:pt x="304" y="326"/>
                  </a:cubicBezTo>
                  <a:cubicBezTo>
                    <a:pt x="304" y="326"/>
                    <a:pt x="304" y="326"/>
                    <a:pt x="304" y="327"/>
                  </a:cubicBezTo>
                  <a:cubicBezTo>
                    <a:pt x="303" y="328"/>
                    <a:pt x="303" y="329"/>
                    <a:pt x="303" y="329"/>
                  </a:cubicBezTo>
                  <a:cubicBezTo>
                    <a:pt x="302" y="331"/>
                    <a:pt x="302" y="333"/>
                    <a:pt x="301" y="334"/>
                  </a:cubicBezTo>
                  <a:cubicBezTo>
                    <a:pt x="301" y="335"/>
                    <a:pt x="301" y="335"/>
                    <a:pt x="301" y="335"/>
                  </a:cubicBezTo>
                  <a:cubicBezTo>
                    <a:pt x="300" y="338"/>
                    <a:pt x="298" y="342"/>
                    <a:pt x="298" y="346"/>
                  </a:cubicBezTo>
                  <a:cubicBezTo>
                    <a:pt x="299" y="350"/>
                    <a:pt x="301" y="355"/>
                    <a:pt x="306" y="355"/>
                  </a:cubicBezTo>
                  <a:cubicBezTo>
                    <a:pt x="307" y="355"/>
                    <a:pt x="307" y="355"/>
                    <a:pt x="308" y="355"/>
                  </a:cubicBezTo>
                  <a:cubicBezTo>
                    <a:pt x="310" y="354"/>
                    <a:pt x="312" y="353"/>
                    <a:pt x="313" y="351"/>
                  </a:cubicBezTo>
                  <a:cubicBezTo>
                    <a:pt x="313" y="351"/>
                    <a:pt x="314" y="350"/>
                    <a:pt x="314" y="350"/>
                  </a:cubicBezTo>
                  <a:cubicBezTo>
                    <a:pt x="318" y="348"/>
                    <a:pt x="320" y="345"/>
                    <a:pt x="322" y="341"/>
                  </a:cubicBezTo>
                  <a:cubicBezTo>
                    <a:pt x="324" y="338"/>
                    <a:pt x="325" y="334"/>
                    <a:pt x="327" y="330"/>
                  </a:cubicBezTo>
                  <a:cubicBezTo>
                    <a:pt x="327" y="330"/>
                    <a:pt x="327" y="330"/>
                    <a:pt x="327" y="330"/>
                  </a:cubicBezTo>
                  <a:cubicBezTo>
                    <a:pt x="328" y="333"/>
                    <a:pt x="331" y="335"/>
                    <a:pt x="335" y="336"/>
                  </a:cubicBezTo>
                  <a:cubicBezTo>
                    <a:pt x="335" y="336"/>
                    <a:pt x="336" y="336"/>
                    <a:pt x="336" y="336"/>
                  </a:cubicBezTo>
                  <a:cubicBezTo>
                    <a:pt x="340" y="336"/>
                    <a:pt x="342" y="334"/>
                    <a:pt x="344" y="331"/>
                  </a:cubicBezTo>
                  <a:cubicBezTo>
                    <a:pt x="345" y="330"/>
                    <a:pt x="346" y="328"/>
                    <a:pt x="347" y="328"/>
                  </a:cubicBezTo>
                  <a:cubicBezTo>
                    <a:pt x="347" y="328"/>
                    <a:pt x="347" y="329"/>
                    <a:pt x="347" y="329"/>
                  </a:cubicBezTo>
                  <a:cubicBezTo>
                    <a:pt x="349" y="333"/>
                    <a:pt x="350" y="335"/>
                    <a:pt x="353" y="338"/>
                  </a:cubicBezTo>
                  <a:cubicBezTo>
                    <a:pt x="356" y="343"/>
                    <a:pt x="354" y="344"/>
                    <a:pt x="354" y="345"/>
                  </a:cubicBezTo>
                  <a:cubicBezTo>
                    <a:pt x="353" y="346"/>
                    <a:pt x="352" y="346"/>
                    <a:pt x="350" y="347"/>
                  </a:cubicBezTo>
                  <a:cubicBezTo>
                    <a:pt x="349" y="347"/>
                    <a:pt x="348" y="347"/>
                    <a:pt x="347" y="348"/>
                  </a:cubicBezTo>
                  <a:cubicBezTo>
                    <a:pt x="344" y="350"/>
                    <a:pt x="342" y="352"/>
                    <a:pt x="340" y="354"/>
                  </a:cubicBezTo>
                  <a:cubicBezTo>
                    <a:pt x="340" y="355"/>
                    <a:pt x="338" y="358"/>
                    <a:pt x="339" y="360"/>
                  </a:cubicBezTo>
                  <a:cubicBezTo>
                    <a:pt x="341" y="363"/>
                    <a:pt x="344" y="363"/>
                    <a:pt x="346" y="364"/>
                  </a:cubicBezTo>
                  <a:cubicBezTo>
                    <a:pt x="347" y="364"/>
                    <a:pt x="349" y="364"/>
                    <a:pt x="350" y="364"/>
                  </a:cubicBezTo>
                  <a:cubicBezTo>
                    <a:pt x="350" y="365"/>
                    <a:pt x="348" y="366"/>
                    <a:pt x="347" y="367"/>
                  </a:cubicBezTo>
                  <a:cubicBezTo>
                    <a:pt x="346" y="367"/>
                    <a:pt x="346" y="367"/>
                    <a:pt x="346" y="367"/>
                  </a:cubicBezTo>
                  <a:cubicBezTo>
                    <a:pt x="345" y="368"/>
                    <a:pt x="344" y="369"/>
                    <a:pt x="344" y="370"/>
                  </a:cubicBezTo>
                  <a:cubicBezTo>
                    <a:pt x="342" y="372"/>
                    <a:pt x="341" y="373"/>
                    <a:pt x="340" y="374"/>
                  </a:cubicBezTo>
                  <a:cubicBezTo>
                    <a:pt x="340" y="374"/>
                    <a:pt x="339" y="374"/>
                    <a:pt x="337" y="374"/>
                  </a:cubicBezTo>
                  <a:cubicBezTo>
                    <a:pt x="337" y="374"/>
                    <a:pt x="336" y="374"/>
                    <a:pt x="335" y="374"/>
                  </a:cubicBezTo>
                  <a:cubicBezTo>
                    <a:pt x="335" y="374"/>
                    <a:pt x="334" y="374"/>
                    <a:pt x="333" y="374"/>
                  </a:cubicBezTo>
                  <a:cubicBezTo>
                    <a:pt x="331" y="374"/>
                    <a:pt x="330" y="374"/>
                    <a:pt x="329" y="375"/>
                  </a:cubicBezTo>
                  <a:cubicBezTo>
                    <a:pt x="320" y="378"/>
                    <a:pt x="323" y="387"/>
                    <a:pt x="324" y="390"/>
                  </a:cubicBezTo>
                  <a:cubicBezTo>
                    <a:pt x="324" y="392"/>
                    <a:pt x="324" y="394"/>
                    <a:pt x="324" y="396"/>
                  </a:cubicBezTo>
                  <a:cubicBezTo>
                    <a:pt x="323" y="397"/>
                    <a:pt x="323" y="398"/>
                    <a:pt x="323" y="399"/>
                  </a:cubicBezTo>
                  <a:cubicBezTo>
                    <a:pt x="323" y="403"/>
                    <a:pt x="325" y="407"/>
                    <a:pt x="326" y="409"/>
                  </a:cubicBezTo>
                  <a:cubicBezTo>
                    <a:pt x="326" y="409"/>
                    <a:pt x="326" y="409"/>
                    <a:pt x="326" y="410"/>
                  </a:cubicBezTo>
                  <a:cubicBezTo>
                    <a:pt x="328" y="412"/>
                    <a:pt x="329" y="415"/>
                    <a:pt x="332" y="416"/>
                  </a:cubicBezTo>
                  <a:cubicBezTo>
                    <a:pt x="333" y="416"/>
                    <a:pt x="334" y="416"/>
                    <a:pt x="334" y="416"/>
                  </a:cubicBezTo>
                  <a:cubicBezTo>
                    <a:pt x="334" y="416"/>
                    <a:pt x="336" y="416"/>
                    <a:pt x="336" y="416"/>
                  </a:cubicBezTo>
                  <a:cubicBezTo>
                    <a:pt x="336" y="416"/>
                    <a:pt x="336" y="416"/>
                    <a:pt x="336" y="416"/>
                  </a:cubicBezTo>
                  <a:cubicBezTo>
                    <a:pt x="337" y="416"/>
                    <a:pt x="337" y="417"/>
                    <a:pt x="337" y="418"/>
                  </a:cubicBezTo>
                  <a:cubicBezTo>
                    <a:pt x="338" y="421"/>
                    <a:pt x="338" y="422"/>
                    <a:pt x="336" y="423"/>
                  </a:cubicBezTo>
                  <a:cubicBezTo>
                    <a:pt x="334" y="426"/>
                    <a:pt x="332" y="428"/>
                    <a:pt x="330" y="430"/>
                  </a:cubicBezTo>
                  <a:cubicBezTo>
                    <a:pt x="329" y="432"/>
                    <a:pt x="329" y="432"/>
                    <a:pt x="329" y="432"/>
                  </a:cubicBezTo>
                  <a:cubicBezTo>
                    <a:pt x="329" y="433"/>
                    <a:pt x="328" y="434"/>
                    <a:pt x="327" y="435"/>
                  </a:cubicBezTo>
                  <a:cubicBezTo>
                    <a:pt x="326" y="436"/>
                    <a:pt x="325" y="438"/>
                    <a:pt x="323" y="441"/>
                  </a:cubicBezTo>
                  <a:cubicBezTo>
                    <a:pt x="323" y="441"/>
                    <a:pt x="322" y="442"/>
                    <a:pt x="322" y="443"/>
                  </a:cubicBezTo>
                  <a:cubicBezTo>
                    <a:pt x="320" y="446"/>
                    <a:pt x="319" y="448"/>
                    <a:pt x="318" y="452"/>
                  </a:cubicBezTo>
                  <a:cubicBezTo>
                    <a:pt x="318" y="455"/>
                    <a:pt x="319" y="457"/>
                    <a:pt x="321" y="458"/>
                  </a:cubicBezTo>
                  <a:cubicBezTo>
                    <a:pt x="321" y="459"/>
                    <a:pt x="321" y="459"/>
                    <a:pt x="322" y="460"/>
                  </a:cubicBezTo>
                  <a:cubicBezTo>
                    <a:pt x="322" y="460"/>
                    <a:pt x="322" y="460"/>
                    <a:pt x="322" y="461"/>
                  </a:cubicBezTo>
                  <a:cubicBezTo>
                    <a:pt x="322" y="461"/>
                    <a:pt x="322" y="462"/>
                    <a:pt x="323" y="463"/>
                  </a:cubicBezTo>
                  <a:cubicBezTo>
                    <a:pt x="324" y="464"/>
                    <a:pt x="325" y="465"/>
                    <a:pt x="325" y="465"/>
                  </a:cubicBezTo>
                  <a:cubicBezTo>
                    <a:pt x="326" y="466"/>
                    <a:pt x="326" y="466"/>
                    <a:pt x="326" y="466"/>
                  </a:cubicBezTo>
                  <a:cubicBezTo>
                    <a:pt x="327" y="467"/>
                    <a:pt x="327" y="467"/>
                    <a:pt x="328" y="468"/>
                  </a:cubicBezTo>
                  <a:cubicBezTo>
                    <a:pt x="328" y="469"/>
                    <a:pt x="329" y="470"/>
                    <a:pt x="329" y="471"/>
                  </a:cubicBezTo>
                  <a:cubicBezTo>
                    <a:pt x="330" y="471"/>
                    <a:pt x="330" y="472"/>
                    <a:pt x="331" y="473"/>
                  </a:cubicBezTo>
                  <a:cubicBezTo>
                    <a:pt x="331" y="473"/>
                    <a:pt x="332" y="474"/>
                    <a:pt x="332" y="475"/>
                  </a:cubicBezTo>
                  <a:cubicBezTo>
                    <a:pt x="332" y="475"/>
                    <a:pt x="330" y="474"/>
                    <a:pt x="330" y="474"/>
                  </a:cubicBezTo>
                  <a:cubicBezTo>
                    <a:pt x="329" y="474"/>
                    <a:pt x="328" y="474"/>
                    <a:pt x="327" y="474"/>
                  </a:cubicBezTo>
                  <a:cubicBezTo>
                    <a:pt x="325" y="474"/>
                    <a:pt x="323" y="474"/>
                    <a:pt x="321" y="476"/>
                  </a:cubicBezTo>
                  <a:cubicBezTo>
                    <a:pt x="320" y="476"/>
                    <a:pt x="319" y="476"/>
                    <a:pt x="318" y="477"/>
                  </a:cubicBezTo>
                  <a:cubicBezTo>
                    <a:pt x="317" y="477"/>
                    <a:pt x="315" y="477"/>
                    <a:pt x="314" y="478"/>
                  </a:cubicBezTo>
                  <a:cubicBezTo>
                    <a:pt x="311" y="480"/>
                    <a:pt x="310" y="483"/>
                    <a:pt x="310" y="487"/>
                  </a:cubicBezTo>
                  <a:cubicBezTo>
                    <a:pt x="310" y="489"/>
                    <a:pt x="312" y="491"/>
                    <a:pt x="313" y="493"/>
                  </a:cubicBezTo>
                  <a:cubicBezTo>
                    <a:pt x="313" y="493"/>
                    <a:pt x="314" y="493"/>
                    <a:pt x="314" y="494"/>
                  </a:cubicBezTo>
                  <a:cubicBezTo>
                    <a:pt x="314" y="494"/>
                    <a:pt x="315" y="495"/>
                    <a:pt x="315" y="495"/>
                  </a:cubicBezTo>
                  <a:cubicBezTo>
                    <a:pt x="315" y="496"/>
                    <a:pt x="316" y="497"/>
                    <a:pt x="316" y="497"/>
                  </a:cubicBezTo>
                  <a:cubicBezTo>
                    <a:pt x="317" y="498"/>
                    <a:pt x="317" y="498"/>
                    <a:pt x="318" y="499"/>
                  </a:cubicBezTo>
                  <a:cubicBezTo>
                    <a:pt x="318" y="499"/>
                    <a:pt x="319" y="499"/>
                    <a:pt x="319" y="500"/>
                  </a:cubicBezTo>
                  <a:cubicBezTo>
                    <a:pt x="319" y="500"/>
                    <a:pt x="320" y="501"/>
                    <a:pt x="320" y="502"/>
                  </a:cubicBezTo>
                  <a:cubicBezTo>
                    <a:pt x="321" y="504"/>
                    <a:pt x="321" y="505"/>
                    <a:pt x="322" y="506"/>
                  </a:cubicBezTo>
                  <a:cubicBezTo>
                    <a:pt x="323" y="507"/>
                    <a:pt x="323" y="508"/>
                    <a:pt x="324" y="509"/>
                  </a:cubicBezTo>
                  <a:cubicBezTo>
                    <a:pt x="324" y="510"/>
                    <a:pt x="324" y="510"/>
                    <a:pt x="324" y="510"/>
                  </a:cubicBezTo>
                  <a:cubicBezTo>
                    <a:pt x="325" y="510"/>
                    <a:pt x="325" y="510"/>
                    <a:pt x="325" y="510"/>
                  </a:cubicBezTo>
                  <a:cubicBezTo>
                    <a:pt x="327" y="511"/>
                    <a:pt x="329" y="512"/>
                    <a:pt x="332" y="512"/>
                  </a:cubicBezTo>
                  <a:cubicBezTo>
                    <a:pt x="335" y="512"/>
                    <a:pt x="338" y="512"/>
                    <a:pt x="340" y="514"/>
                  </a:cubicBezTo>
                  <a:cubicBezTo>
                    <a:pt x="343" y="517"/>
                    <a:pt x="344" y="523"/>
                    <a:pt x="344" y="528"/>
                  </a:cubicBezTo>
                  <a:cubicBezTo>
                    <a:pt x="345" y="531"/>
                    <a:pt x="346" y="534"/>
                    <a:pt x="346" y="536"/>
                  </a:cubicBezTo>
                  <a:cubicBezTo>
                    <a:pt x="347" y="539"/>
                    <a:pt x="349" y="541"/>
                    <a:pt x="350" y="544"/>
                  </a:cubicBezTo>
                  <a:cubicBezTo>
                    <a:pt x="351" y="547"/>
                    <a:pt x="353" y="551"/>
                    <a:pt x="354" y="555"/>
                  </a:cubicBezTo>
                  <a:cubicBezTo>
                    <a:pt x="356" y="560"/>
                    <a:pt x="359" y="561"/>
                    <a:pt x="363" y="562"/>
                  </a:cubicBezTo>
                  <a:cubicBezTo>
                    <a:pt x="365" y="562"/>
                    <a:pt x="368" y="563"/>
                    <a:pt x="369" y="565"/>
                  </a:cubicBezTo>
                  <a:cubicBezTo>
                    <a:pt x="371" y="568"/>
                    <a:pt x="370" y="574"/>
                    <a:pt x="367" y="577"/>
                  </a:cubicBezTo>
                  <a:cubicBezTo>
                    <a:pt x="366" y="578"/>
                    <a:pt x="364" y="579"/>
                    <a:pt x="363" y="579"/>
                  </a:cubicBezTo>
                  <a:cubicBezTo>
                    <a:pt x="362" y="579"/>
                    <a:pt x="362" y="578"/>
                    <a:pt x="361" y="578"/>
                  </a:cubicBezTo>
                  <a:cubicBezTo>
                    <a:pt x="360" y="577"/>
                    <a:pt x="359" y="576"/>
                    <a:pt x="359" y="575"/>
                  </a:cubicBezTo>
                  <a:cubicBezTo>
                    <a:pt x="358" y="573"/>
                    <a:pt x="357" y="572"/>
                    <a:pt x="355" y="571"/>
                  </a:cubicBezTo>
                  <a:cubicBezTo>
                    <a:pt x="354" y="570"/>
                    <a:pt x="353" y="570"/>
                    <a:pt x="351" y="570"/>
                  </a:cubicBezTo>
                  <a:cubicBezTo>
                    <a:pt x="350" y="570"/>
                    <a:pt x="349" y="570"/>
                    <a:pt x="348" y="570"/>
                  </a:cubicBezTo>
                  <a:cubicBezTo>
                    <a:pt x="347" y="571"/>
                    <a:pt x="346" y="571"/>
                    <a:pt x="345" y="571"/>
                  </a:cubicBezTo>
                  <a:cubicBezTo>
                    <a:pt x="345" y="571"/>
                    <a:pt x="344" y="571"/>
                    <a:pt x="344" y="571"/>
                  </a:cubicBezTo>
                  <a:cubicBezTo>
                    <a:pt x="342" y="570"/>
                    <a:pt x="340" y="570"/>
                    <a:pt x="339" y="570"/>
                  </a:cubicBezTo>
                  <a:cubicBezTo>
                    <a:pt x="337" y="569"/>
                    <a:pt x="336" y="569"/>
                    <a:pt x="335" y="569"/>
                  </a:cubicBezTo>
                  <a:cubicBezTo>
                    <a:pt x="332" y="569"/>
                    <a:pt x="330" y="572"/>
                    <a:pt x="328" y="575"/>
                  </a:cubicBezTo>
                  <a:cubicBezTo>
                    <a:pt x="327" y="576"/>
                    <a:pt x="326" y="578"/>
                    <a:pt x="325" y="579"/>
                  </a:cubicBezTo>
                  <a:cubicBezTo>
                    <a:pt x="322" y="585"/>
                    <a:pt x="318" y="592"/>
                    <a:pt x="319" y="597"/>
                  </a:cubicBezTo>
                  <a:cubicBezTo>
                    <a:pt x="320" y="603"/>
                    <a:pt x="325" y="604"/>
                    <a:pt x="330" y="605"/>
                  </a:cubicBezTo>
                  <a:cubicBezTo>
                    <a:pt x="333" y="605"/>
                    <a:pt x="336" y="606"/>
                    <a:pt x="338" y="608"/>
                  </a:cubicBezTo>
                  <a:cubicBezTo>
                    <a:pt x="340" y="610"/>
                    <a:pt x="339" y="611"/>
                    <a:pt x="336" y="615"/>
                  </a:cubicBezTo>
                  <a:cubicBezTo>
                    <a:pt x="334" y="617"/>
                    <a:pt x="332" y="620"/>
                    <a:pt x="331" y="623"/>
                  </a:cubicBezTo>
                  <a:cubicBezTo>
                    <a:pt x="331" y="624"/>
                    <a:pt x="331" y="624"/>
                    <a:pt x="331" y="624"/>
                  </a:cubicBezTo>
                  <a:cubicBezTo>
                    <a:pt x="332" y="625"/>
                    <a:pt x="332" y="625"/>
                    <a:pt x="332" y="625"/>
                  </a:cubicBezTo>
                  <a:cubicBezTo>
                    <a:pt x="332" y="626"/>
                    <a:pt x="333" y="626"/>
                    <a:pt x="333" y="627"/>
                  </a:cubicBezTo>
                  <a:cubicBezTo>
                    <a:pt x="333" y="629"/>
                    <a:pt x="329" y="633"/>
                    <a:pt x="327" y="635"/>
                  </a:cubicBezTo>
                  <a:cubicBezTo>
                    <a:pt x="325" y="637"/>
                    <a:pt x="324" y="638"/>
                    <a:pt x="324" y="639"/>
                  </a:cubicBezTo>
                  <a:cubicBezTo>
                    <a:pt x="322" y="643"/>
                    <a:pt x="321" y="646"/>
                    <a:pt x="323" y="648"/>
                  </a:cubicBezTo>
                  <a:cubicBezTo>
                    <a:pt x="323" y="648"/>
                    <a:pt x="324" y="649"/>
                    <a:pt x="325" y="649"/>
                  </a:cubicBezTo>
                  <a:cubicBezTo>
                    <a:pt x="326" y="649"/>
                    <a:pt x="327" y="649"/>
                    <a:pt x="329" y="648"/>
                  </a:cubicBezTo>
                  <a:cubicBezTo>
                    <a:pt x="329" y="648"/>
                    <a:pt x="330" y="648"/>
                    <a:pt x="331" y="648"/>
                  </a:cubicBezTo>
                  <a:cubicBezTo>
                    <a:pt x="331" y="648"/>
                    <a:pt x="332" y="647"/>
                    <a:pt x="333" y="647"/>
                  </a:cubicBezTo>
                  <a:cubicBezTo>
                    <a:pt x="336" y="647"/>
                    <a:pt x="339" y="648"/>
                    <a:pt x="340" y="650"/>
                  </a:cubicBezTo>
                  <a:cubicBezTo>
                    <a:pt x="341" y="651"/>
                    <a:pt x="341" y="652"/>
                    <a:pt x="340" y="653"/>
                  </a:cubicBezTo>
                  <a:cubicBezTo>
                    <a:pt x="339" y="657"/>
                    <a:pt x="329" y="660"/>
                    <a:pt x="324" y="661"/>
                  </a:cubicBezTo>
                  <a:cubicBezTo>
                    <a:pt x="324" y="662"/>
                    <a:pt x="323" y="662"/>
                    <a:pt x="323" y="662"/>
                  </a:cubicBezTo>
                  <a:cubicBezTo>
                    <a:pt x="322" y="662"/>
                    <a:pt x="322" y="662"/>
                    <a:pt x="321" y="663"/>
                  </a:cubicBezTo>
                  <a:cubicBezTo>
                    <a:pt x="317" y="664"/>
                    <a:pt x="312" y="665"/>
                    <a:pt x="313" y="671"/>
                  </a:cubicBezTo>
                  <a:cubicBezTo>
                    <a:pt x="313" y="676"/>
                    <a:pt x="319" y="679"/>
                    <a:pt x="324" y="681"/>
                  </a:cubicBezTo>
                  <a:cubicBezTo>
                    <a:pt x="325" y="681"/>
                    <a:pt x="326" y="682"/>
                    <a:pt x="327" y="682"/>
                  </a:cubicBezTo>
                  <a:cubicBezTo>
                    <a:pt x="339" y="688"/>
                    <a:pt x="341" y="693"/>
                    <a:pt x="341" y="695"/>
                  </a:cubicBezTo>
                  <a:cubicBezTo>
                    <a:pt x="342" y="700"/>
                    <a:pt x="337" y="707"/>
                    <a:pt x="333" y="712"/>
                  </a:cubicBezTo>
                  <a:cubicBezTo>
                    <a:pt x="333" y="713"/>
                    <a:pt x="332" y="713"/>
                    <a:pt x="331" y="714"/>
                  </a:cubicBezTo>
                  <a:cubicBezTo>
                    <a:pt x="326" y="721"/>
                    <a:pt x="327" y="728"/>
                    <a:pt x="328" y="737"/>
                  </a:cubicBezTo>
                  <a:cubicBezTo>
                    <a:pt x="329" y="739"/>
                    <a:pt x="329" y="741"/>
                    <a:pt x="329" y="743"/>
                  </a:cubicBezTo>
                  <a:cubicBezTo>
                    <a:pt x="329" y="745"/>
                    <a:pt x="329" y="748"/>
                    <a:pt x="330" y="750"/>
                  </a:cubicBezTo>
                  <a:cubicBezTo>
                    <a:pt x="331" y="754"/>
                    <a:pt x="333" y="759"/>
                    <a:pt x="335" y="763"/>
                  </a:cubicBezTo>
                  <a:cubicBezTo>
                    <a:pt x="335" y="764"/>
                    <a:pt x="335" y="764"/>
                    <a:pt x="335" y="764"/>
                  </a:cubicBezTo>
                  <a:cubicBezTo>
                    <a:pt x="338" y="769"/>
                    <a:pt x="343" y="772"/>
                    <a:pt x="348" y="772"/>
                  </a:cubicBezTo>
                  <a:cubicBezTo>
                    <a:pt x="349" y="772"/>
                    <a:pt x="349" y="772"/>
                    <a:pt x="349" y="772"/>
                  </a:cubicBezTo>
                  <a:cubicBezTo>
                    <a:pt x="357" y="773"/>
                    <a:pt x="360" y="773"/>
                    <a:pt x="365" y="780"/>
                  </a:cubicBezTo>
                  <a:cubicBezTo>
                    <a:pt x="367" y="782"/>
                    <a:pt x="370" y="784"/>
                    <a:pt x="373" y="786"/>
                  </a:cubicBezTo>
                  <a:cubicBezTo>
                    <a:pt x="376" y="787"/>
                    <a:pt x="379" y="789"/>
                    <a:pt x="380" y="792"/>
                  </a:cubicBezTo>
                  <a:cubicBezTo>
                    <a:pt x="382" y="795"/>
                    <a:pt x="382" y="801"/>
                    <a:pt x="382" y="807"/>
                  </a:cubicBezTo>
                  <a:cubicBezTo>
                    <a:pt x="382" y="809"/>
                    <a:pt x="382" y="811"/>
                    <a:pt x="382" y="812"/>
                  </a:cubicBezTo>
                  <a:cubicBezTo>
                    <a:pt x="382" y="815"/>
                    <a:pt x="382" y="818"/>
                    <a:pt x="382" y="820"/>
                  </a:cubicBezTo>
                  <a:cubicBezTo>
                    <a:pt x="382" y="823"/>
                    <a:pt x="382" y="825"/>
                    <a:pt x="382" y="827"/>
                  </a:cubicBezTo>
                  <a:cubicBezTo>
                    <a:pt x="382" y="835"/>
                    <a:pt x="382" y="835"/>
                    <a:pt x="382" y="835"/>
                  </a:cubicBezTo>
                  <a:cubicBezTo>
                    <a:pt x="387" y="829"/>
                    <a:pt x="387" y="829"/>
                    <a:pt x="387" y="829"/>
                  </a:cubicBezTo>
                  <a:cubicBezTo>
                    <a:pt x="388" y="828"/>
                    <a:pt x="388" y="827"/>
                    <a:pt x="389" y="827"/>
                  </a:cubicBezTo>
                  <a:cubicBezTo>
                    <a:pt x="391" y="824"/>
                    <a:pt x="394" y="821"/>
                    <a:pt x="396" y="819"/>
                  </a:cubicBezTo>
                  <a:cubicBezTo>
                    <a:pt x="399" y="817"/>
                    <a:pt x="401" y="815"/>
                    <a:pt x="404" y="814"/>
                  </a:cubicBezTo>
                  <a:cubicBezTo>
                    <a:pt x="403" y="815"/>
                    <a:pt x="402" y="816"/>
                    <a:pt x="401" y="817"/>
                  </a:cubicBezTo>
                  <a:cubicBezTo>
                    <a:pt x="401" y="818"/>
                    <a:pt x="400" y="818"/>
                    <a:pt x="400" y="818"/>
                  </a:cubicBezTo>
                  <a:cubicBezTo>
                    <a:pt x="395" y="823"/>
                    <a:pt x="389" y="830"/>
                    <a:pt x="385" y="837"/>
                  </a:cubicBezTo>
                  <a:cubicBezTo>
                    <a:pt x="384" y="839"/>
                    <a:pt x="383" y="840"/>
                    <a:pt x="383" y="841"/>
                  </a:cubicBezTo>
                  <a:cubicBezTo>
                    <a:pt x="381" y="843"/>
                    <a:pt x="380" y="846"/>
                    <a:pt x="378" y="848"/>
                  </a:cubicBezTo>
                  <a:cubicBezTo>
                    <a:pt x="378" y="849"/>
                    <a:pt x="377" y="849"/>
                    <a:pt x="376" y="850"/>
                  </a:cubicBezTo>
                  <a:cubicBezTo>
                    <a:pt x="376" y="851"/>
                    <a:pt x="375" y="851"/>
                    <a:pt x="375" y="852"/>
                  </a:cubicBezTo>
                  <a:cubicBezTo>
                    <a:pt x="374" y="852"/>
                    <a:pt x="374" y="852"/>
                    <a:pt x="374" y="853"/>
                  </a:cubicBezTo>
                  <a:cubicBezTo>
                    <a:pt x="373" y="853"/>
                    <a:pt x="372" y="854"/>
                    <a:pt x="372" y="854"/>
                  </a:cubicBezTo>
                  <a:cubicBezTo>
                    <a:pt x="369" y="855"/>
                    <a:pt x="367" y="855"/>
                    <a:pt x="364" y="858"/>
                  </a:cubicBezTo>
                  <a:cubicBezTo>
                    <a:pt x="363" y="859"/>
                    <a:pt x="363" y="859"/>
                    <a:pt x="363" y="859"/>
                  </a:cubicBezTo>
                  <a:cubicBezTo>
                    <a:pt x="360" y="861"/>
                    <a:pt x="357" y="864"/>
                    <a:pt x="356" y="867"/>
                  </a:cubicBezTo>
                  <a:cubicBezTo>
                    <a:pt x="355" y="868"/>
                    <a:pt x="354" y="869"/>
                    <a:pt x="354" y="870"/>
                  </a:cubicBezTo>
                  <a:cubicBezTo>
                    <a:pt x="353" y="872"/>
                    <a:pt x="352" y="873"/>
                    <a:pt x="351" y="874"/>
                  </a:cubicBezTo>
                  <a:cubicBezTo>
                    <a:pt x="351" y="874"/>
                    <a:pt x="350" y="875"/>
                    <a:pt x="350" y="875"/>
                  </a:cubicBezTo>
                  <a:cubicBezTo>
                    <a:pt x="349" y="875"/>
                    <a:pt x="348" y="876"/>
                    <a:pt x="347" y="877"/>
                  </a:cubicBezTo>
                  <a:cubicBezTo>
                    <a:pt x="346" y="878"/>
                    <a:pt x="344" y="880"/>
                    <a:pt x="343" y="882"/>
                  </a:cubicBezTo>
                  <a:cubicBezTo>
                    <a:pt x="343" y="883"/>
                    <a:pt x="343" y="884"/>
                    <a:pt x="343" y="885"/>
                  </a:cubicBezTo>
                  <a:cubicBezTo>
                    <a:pt x="342" y="886"/>
                    <a:pt x="342" y="887"/>
                    <a:pt x="342" y="887"/>
                  </a:cubicBezTo>
                  <a:cubicBezTo>
                    <a:pt x="342" y="888"/>
                    <a:pt x="342" y="888"/>
                    <a:pt x="341" y="889"/>
                  </a:cubicBezTo>
                  <a:cubicBezTo>
                    <a:pt x="340" y="890"/>
                    <a:pt x="339" y="892"/>
                    <a:pt x="339" y="894"/>
                  </a:cubicBezTo>
                  <a:cubicBezTo>
                    <a:pt x="339" y="896"/>
                    <a:pt x="339" y="897"/>
                    <a:pt x="339" y="899"/>
                  </a:cubicBezTo>
                  <a:cubicBezTo>
                    <a:pt x="339" y="900"/>
                    <a:pt x="340" y="901"/>
                    <a:pt x="340" y="901"/>
                  </a:cubicBezTo>
                  <a:cubicBezTo>
                    <a:pt x="340" y="904"/>
                    <a:pt x="340" y="906"/>
                    <a:pt x="341" y="908"/>
                  </a:cubicBezTo>
                  <a:cubicBezTo>
                    <a:pt x="342" y="912"/>
                    <a:pt x="341" y="913"/>
                    <a:pt x="341" y="914"/>
                  </a:cubicBezTo>
                  <a:cubicBezTo>
                    <a:pt x="341" y="914"/>
                    <a:pt x="340" y="914"/>
                    <a:pt x="339" y="914"/>
                  </a:cubicBezTo>
                  <a:cubicBezTo>
                    <a:pt x="338" y="914"/>
                    <a:pt x="336" y="914"/>
                    <a:pt x="335" y="914"/>
                  </a:cubicBezTo>
                  <a:cubicBezTo>
                    <a:pt x="335" y="914"/>
                    <a:pt x="334" y="913"/>
                    <a:pt x="334" y="913"/>
                  </a:cubicBezTo>
                  <a:cubicBezTo>
                    <a:pt x="333" y="913"/>
                    <a:pt x="332" y="913"/>
                    <a:pt x="331" y="912"/>
                  </a:cubicBezTo>
                  <a:cubicBezTo>
                    <a:pt x="330" y="912"/>
                    <a:pt x="330" y="912"/>
                    <a:pt x="329" y="912"/>
                  </a:cubicBezTo>
                  <a:cubicBezTo>
                    <a:pt x="329" y="912"/>
                    <a:pt x="328" y="912"/>
                    <a:pt x="327" y="912"/>
                  </a:cubicBezTo>
                  <a:cubicBezTo>
                    <a:pt x="327" y="912"/>
                    <a:pt x="326" y="912"/>
                    <a:pt x="326" y="912"/>
                  </a:cubicBezTo>
                  <a:cubicBezTo>
                    <a:pt x="325" y="912"/>
                    <a:pt x="325" y="912"/>
                    <a:pt x="325" y="912"/>
                  </a:cubicBezTo>
                  <a:cubicBezTo>
                    <a:pt x="321" y="912"/>
                    <a:pt x="318" y="913"/>
                    <a:pt x="315" y="915"/>
                  </a:cubicBezTo>
                  <a:cubicBezTo>
                    <a:pt x="312" y="917"/>
                    <a:pt x="310" y="918"/>
                    <a:pt x="307" y="919"/>
                  </a:cubicBezTo>
                  <a:cubicBezTo>
                    <a:pt x="306" y="919"/>
                    <a:pt x="305" y="919"/>
                    <a:pt x="305" y="919"/>
                  </a:cubicBezTo>
                  <a:cubicBezTo>
                    <a:pt x="304" y="919"/>
                    <a:pt x="303" y="919"/>
                    <a:pt x="302" y="918"/>
                  </a:cubicBezTo>
                  <a:cubicBezTo>
                    <a:pt x="301" y="918"/>
                    <a:pt x="301" y="918"/>
                    <a:pt x="300" y="918"/>
                  </a:cubicBezTo>
                  <a:cubicBezTo>
                    <a:pt x="299" y="918"/>
                    <a:pt x="298" y="918"/>
                    <a:pt x="298" y="918"/>
                  </a:cubicBezTo>
                  <a:cubicBezTo>
                    <a:pt x="297" y="918"/>
                    <a:pt x="297" y="917"/>
                    <a:pt x="296" y="917"/>
                  </a:cubicBezTo>
                  <a:cubicBezTo>
                    <a:pt x="295" y="916"/>
                    <a:pt x="295" y="916"/>
                    <a:pt x="294" y="916"/>
                  </a:cubicBezTo>
                  <a:cubicBezTo>
                    <a:pt x="293" y="915"/>
                    <a:pt x="292" y="914"/>
                    <a:pt x="291" y="914"/>
                  </a:cubicBezTo>
                  <a:cubicBezTo>
                    <a:pt x="290" y="913"/>
                    <a:pt x="289" y="912"/>
                    <a:pt x="288" y="912"/>
                  </a:cubicBezTo>
                  <a:cubicBezTo>
                    <a:pt x="284" y="910"/>
                    <a:pt x="280" y="908"/>
                    <a:pt x="276" y="908"/>
                  </a:cubicBezTo>
                  <a:cubicBezTo>
                    <a:pt x="274" y="908"/>
                    <a:pt x="272" y="908"/>
                    <a:pt x="270" y="908"/>
                  </a:cubicBezTo>
                  <a:cubicBezTo>
                    <a:pt x="268" y="908"/>
                    <a:pt x="266" y="908"/>
                    <a:pt x="264" y="908"/>
                  </a:cubicBezTo>
                  <a:cubicBezTo>
                    <a:pt x="263" y="908"/>
                    <a:pt x="262" y="908"/>
                    <a:pt x="261" y="908"/>
                  </a:cubicBezTo>
                  <a:cubicBezTo>
                    <a:pt x="258" y="908"/>
                    <a:pt x="256" y="908"/>
                    <a:pt x="253" y="907"/>
                  </a:cubicBezTo>
                  <a:cubicBezTo>
                    <a:pt x="251" y="906"/>
                    <a:pt x="249" y="906"/>
                    <a:pt x="246" y="906"/>
                  </a:cubicBezTo>
                  <a:cubicBezTo>
                    <a:pt x="244" y="906"/>
                    <a:pt x="242" y="906"/>
                    <a:pt x="240" y="907"/>
                  </a:cubicBezTo>
                  <a:cubicBezTo>
                    <a:pt x="240" y="907"/>
                    <a:pt x="239" y="907"/>
                    <a:pt x="238" y="907"/>
                  </a:cubicBezTo>
                  <a:cubicBezTo>
                    <a:pt x="237" y="908"/>
                    <a:pt x="236" y="908"/>
                    <a:pt x="236" y="908"/>
                  </a:cubicBezTo>
                  <a:cubicBezTo>
                    <a:pt x="235" y="908"/>
                    <a:pt x="235" y="908"/>
                    <a:pt x="235" y="908"/>
                  </a:cubicBezTo>
                  <a:cubicBezTo>
                    <a:pt x="233" y="908"/>
                    <a:pt x="233" y="908"/>
                    <a:pt x="233" y="908"/>
                  </a:cubicBezTo>
                  <a:cubicBezTo>
                    <a:pt x="231" y="908"/>
                    <a:pt x="230" y="908"/>
                    <a:pt x="228" y="909"/>
                  </a:cubicBezTo>
                  <a:cubicBezTo>
                    <a:pt x="227" y="909"/>
                    <a:pt x="226" y="910"/>
                    <a:pt x="225" y="910"/>
                  </a:cubicBezTo>
                  <a:cubicBezTo>
                    <a:pt x="225" y="911"/>
                    <a:pt x="224" y="911"/>
                    <a:pt x="224" y="911"/>
                  </a:cubicBezTo>
                  <a:cubicBezTo>
                    <a:pt x="223" y="912"/>
                    <a:pt x="222" y="912"/>
                    <a:pt x="221" y="912"/>
                  </a:cubicBezTo>
                  <a:cubicBezTo>
                    <a:pt x="220" y="912"/>
                    <a:pt x="220" y="912"/>
                    <a:pt x="220" y="912"/>
                  </a:cubicBezTo>
                  <a:cubicBezTo>
                    <a:pt x="219" y="912"/>
                    <a:pt x="218" y="912"/>
                    <a:pt x="216" y="912"/>
                  </a:cubicBezTo>
                  <a:cubicBezTo>
                    <a:pt x="215" y="912"/>
                    <a:pt x="213" y="911"/>
                    <a:pt x="211" y="911"/>
                  </a:cubicBezTo>
                  <a:cubicBezTo>
                    <a:pt x="211" y="911"/>
                    <a:pt x="210" y="911"/>
                    <a:pt x="209" y="912"/>
                  </a:cubicBezTo>
                  <a:cubicBezTo>
                    <a:pt x="206" y="912"/>
                    <a:pt x="204" y="912"/>
                    <a:pt x="202" y="913"/>
                  </a:cubicBezTo>
                  <a:cubicBezTo>
                    <a:pt x="200" y="913"/>
                    <a:pt x="199" y="914"/>
                    <a:pt x="197" y="914"/>
                  </a:cubicBezTo>
                  <a:cubicBezTo>
                    <a:pt x="192" y="915"/>
                    <a:pt x="191" y="918"/>
                    <a:pt x="191" y="920"/>
                  </a:cubicBezTo>
                  <a:cubicBezTo>
                    <a:pt x="191" y="921"/>
                    <a:pt x="191" y="922"/>
                    <a:pt x="191" y="923"/>
                  </a:cubicBezTo>
                  <a:cubicBezTo>
                    <a:pt x="190" y="923"/>
                    <a:pt x="190" y="924"/>
                    <a:pt x="190" y="924"/>
                  </a:cubicBezTo>
                  <a:cubicBezTo>
                    <a:pt x="188" y="926"/>
                    <a:pt x="186" y="928"/>
                    <a:pt x="189" y="933"/>
                  </a:cubicBezTo>
                  <a:cubicBezTo>
                    <a:pt x="191" y="935"/>
                    <a:pt x="192" y="936"/>
                    <a:pt x="191" y="939"/>
                  </a:cubicBezTo>
                  <a:cubicBezTo>
                    <a:pt x="191" y="941"/>
                    <a:pt x="190" y="942"/>
                    <a:pt x="189" y="944"/>
                  </a:cubicBezTo>
                  <a:cubicBezTo>
                    <a:pt x="188" y="944"/>
                    <a:pt x="187" y="945"/>
                    <a:pt x="187" y="946"/>
                  </a:cubicBezTo>
                  <a:cubicBezTo>
                    <a:pt x="186" y="948"/>
                    <a:pt x="183" y="952"/>
                    <a:pt x="180" y="954"/>
                  </a:cubicBezTo>
                  <a:cubicBezTo>
                    <a:pt x="179" y="955"/>
                    <a:pt x="178" y="955"/>
                    <a:pt x="177" y="955"/>
                  </a:cubicBezTo>
                  <a:cubicBezTo>
                    <a:pt x="176" y="955"/>
                    <a:pt x="175" y="955"/>
                    <a:pt x="174" y="955"/>
                  </a:cubicBezTo>
                  <a:cubicBezTo>
                    <a:pt x="173" y="955"/>
                    <a:pt x="172" y="954"/>
                    <a:pt x="171" y="954"/>
                  </a:cubicBezTo>
                  <a:cubicBezTo>
                    <a:pt x="170" y="955"/>
                    <a:pt x="170" y="955"/>
                    <a:pt x="170" y="955"/>
                  </a:cubicBezTo>
                  <a:cubicBezTo>
                    <a:pt x="168" y="955"/>
                    <a:pt x="167" y="954"/>
                    <a:pt x="165" y="954"/>
                  </a:cubicBezTo>
                  <a:cubicBezTo>
                    <a:pt x="163" y="953"/>
                    <a:pt x="161" y="952"/>
                    <a:pt x="159" y="952"/>
                  </a:cubicBezTo>
                  <a:cubicBezTo>
                    <a:pt x="153" y="952"/>
                    <a:pt x="152" y="957"/>
                    <a:pt x="151" y="960"/>
                  </a:cubicBezTo>
                  <a:cubicBezTo>
                    <a:pt x="151" y="961"/>
                    <a:pt x="151" y="961"/>
                    <a:pt x="151" y="962"/>
                  </a:cubicBezTo>
                  <a:cubicBezTo>
                    <a:pt x="150" y="964"/>
                    <a:pt x="150" y="966"/>
                    <a:pt x="150" y="968"/>
                  </a:cubicBezTo>
                  <a:cubicBezTo>
                    <a:pt x="150" y="969"/>
                    <a:pt x="150" y="971"/>
                    <a:pt x="149" y="972"/>
                  </a:cubicBezTo>
                  <a:cubicBezTo>
                    <a:pt x="149" y="974"/>
                    <a:pt x="149" y="974"/>
                    <a:pt x="149" y="974"/>
                  </a:cubicBezTo>
                  <a:cubicBezTo>
                    <a:pt x="149" y="977"/>
                    <a:pt x="148" y="979"/>
                    <a:pt x="149" y="983"/>
                  </a:cubicBezTo>
                  <a:cubicBezTo>
                    <a:pt x="150" y="985"/>
                    <a:pt x="150" y="987"/>
                    <a:pt x="150" y="989"/>
                  </a:cubicBezTo>
                  <a:cubicBezTo>
                    <a:pt x="150" y="990"/>
                    <a:pt x="150" y="991"/>
                    <a:pt x="150" y="992"/>
                  </a:cubicBezTo>
                  <a:cubicBezTo>
                    <a:pt x="150" y="993"/>
                    <a:pt x="150" y="993"/>
                    <a:pt x="150" y="993"/>
                  </a:cubicBezTo>
                  <a:cubicBezTo>
                    <a:pt x="151" y="997"/>
                    <a:pt x="151" y="997"/>
                    <a:pt x="149" y="999"/>
                  </a:cubicBezTo>
                  <a:cubicBezTo>
                    <a:pt x="148" y="999"/>
                    <a:pt x="148" y="999"/>
                    <a:pt x="148" y="999"/>
                  </a:cubicBezTo>
                  <a:cubicBezTo>
                    <a:pt x="146" y="1001"/>
                    <a:pt x="143" y="1003"/>
                    <a:pt x="140" y="1006"/>
                  </a:cubicBezTo>
                  <a:cubicBezTo>
                    <a:pt x="139" y="1007"/>
                    <a:pt x="138" y="1009"/>
                    <a:pt x="138" y="1010"/>
                  </a:cubicBezTo>
                  <a:cubicBezTo>
                    <a:pt x="137" y="1012"/>
                    <a:pt x="137" y="1013"/>
                    <a:pt x="135" y="1014"/>
                  </a:cubicBezTo>
                  <a:cubicBezTo>
                    <a:pt x="134" y="1014"/>
                    <a:pt x="133" y="1015"/>
                    <a:pt x="132" y="1016"/>
                  </a:cubicBezTo>
                  <a:cubicBezTo>
                    <a:pt x="131" y="1017"/>
                    <a:pt x="131" y="1017"/>
                    <a:pt x="131" y="1017"/>
                  </a:cubicBezTo>
                  <a:cubicBezTo>
                    <a:pt x="130" y="1018"/>
                    <a:pt x="130" y="1018"/>
                    <a:pt x="129" y="1018"/>
                  </a:cubicBezTo>
                  <a:cubicBezTo>
                    <a:pt x="128" y="1019"/>
                    <a:pt x="126" y="1019"/>
                    <a:pt x="125" y="1021"/>
                  </a:cubicBezTo>
                  <a:cubicBezTo>
                    <a:pt x="123" y="1023"/>
                    <a:pt x="123" y="1026"/>
                    <a:pt x="124" y="1028"/>
                  </a:cubicBezTo>
                  <a:cubicBezTo>
                    <a:pt x="124" y="1031"/>
                    <a:pt x="124" y="1033"/>
                    <a:pt x="123" y="1033"/>
                  </a:cubicBezTo>
                  <a:cubicBezTo>
                    <a:pt x="121" y="1035"/>
                    <a:pt x="118" y="1035"/>
                    <a:pt x="116" y="1035"/>
                  </a:cubicBezTo>
                  <a:cubicBezTo>
                    <a:pt x="115" y="1035"/>
                    <a:pt x="115" y="1036"/>
                    <a:pt x="114" y="1036"/>
                  </a:cubicBezTo>
                  <a:cubicBezTo>
                    <a:pt x="113" y="1036"/>
                    <a:pt x="112" y="1036"/>
                    <a:pt x="111" y="1036"/>
                  </a:cubicBezTo>
                  <a:cubicBezTo>
                    <a:pt x="111" y="1036"/>
                    <a:pt x="110" y="1036"/>
                    <a:pt x="110" y="1036"/>
                  </a:cubicBezTo>
                  <a:cubicBezTo>
                    <a:pt x="108" y="1036"/>
                    <a:pt x="106" y="1036"/>
                    <a:pt x="104" y="1039"/>
                  </a:cubicBezTo>
                  <a:cubicBezTo>
                    <a:pt x="103" y="1041"/>
                    <a:pt x="103" y="1043"/>
                    <a:pt x="103" y="1045"/>
                  </a:cubicBezTo>
                  <a:cubicBezTo>
                    <a:pt x="103" y="1045"/>
                    <a:pt x="103" y="1045"/>
                    <a:pt x="102" y="1045"/>
                  </a:cubicBezTo>
                  <a:cubicBezTo>
                    <a:pt x="102" y="1045"/>
                    <a:pt x="102" y="1045"/>
                    <a:pt x="101" y="1045"/>
                  </a:cubicBezTo>
                  <a:cubicBezTo>
                    <a:pt x="101" y="1045"/>
                    <a:pt x="100" y="1045"/>
                    <a:pt x="99" y="1045"/>
                  </a:cubicBezTo>
                  <a:cubicBezTo>
                    <a:pt x="99" y="1045"/>
                    <a:pt x="98" y="1044"/>
                    <a:pt x="97" y="1044"/>
                  </a:cubicBezTo>
                  <a:cubicBezTo>
                    <a:pt x="93" y="1044"/>
                    <a:pt x="92" y="1046"/>
                    <a:pt x="91" y="1048"/>
                  </a:cubicBezTo>
                  <a:cubicBezTo>
                    <a:pt x="90" y="1050"/>
                    <a:pt x="90" y="1052"/>
                    <a:pt x="91" y="1054"/>
                  </a:cubicBezTo>
                  <a:cubicBezTo>
                    <a:pt x="91" y="1055"/>
                    <a:pt x="91" y="1056"/>
                    <a:pt x="91" y="1056"/>
                  </a:cubicBezTo>
                  <a:cubicBezTo>
                    <a:pt x="90" y="1058"/>
                    <a:pt x="90" y="1059"/>
                    <a:pt x="90" y="1060"/>
                  </a:cubicBezTo>
                  <a:cubicBezTo>
                    <a:pt x="90" y="1062"/>
                    <a:pt x="90" y="1063"/>
                    <a:pt x="89" y="1065"/>
                  </a:cubicBezTo>
                  <a:cubicBezTo>
                    <a:pt x="88" y="1067"/>
                    <a:pt x="87" y="1070"/>
                    <a:pt x="86" y="1071"/>
                  </a:cubicBezTo>
                  <a:cubicBezTo>
                    <a:pt x="85" y="1072"/>
                    <a:pt x="85" y="1072"/>
                    <a:pt x="83" y="1072"/>
                  </a:cubicBezTo>
                  <a:cubicBezTo>
                    <a:pt x="83" y="1075"/>
                    <a:pt x="83" y="1075"/>
                    <a:pt x="83" y="1075"/>
                  </a:cubicBezTo>
                  <a:cubicBezTo>
                    <a:pt x="83" y="1072"/>
                    <a:pt x="83" y="1072"/>
                    <a:pt x="83" y="1072"/>
                  </a:cubicBezTo>
                  <a:cubicBezTo>
                    <a:pt x="82" y="1072"/>
                    <a:pt x="80" y="1072"/>
                    <a:pt x="78" y="1073"/>
                  </a:cubicBezTo>
                  <a:cubicBezTo>
                    <a:pt x="74" y="1075"/>
                    <a:pt x="74" y="1079"/>
                    <a:pt x="74" y="1082"/>
                  </a:cubicBezTo>
                  <a:cubicBezTo>
                    <a:pt x="74" y="1084"/>
                    <a:pt x="73" y="1086"/>
                    <a:pt x="73" y="1087"/>
                  </a:cubicBezTo>
                  <a:cubicBezTo>
                    <a:pt x="72" y="1088"/>
                    <a:pt x="70" y="1089"/>
                    <a:pt x="68" y="1091"/>
                  </a:cubicBezTo>
                  <a:cubicBezTo>
                    <a:pt x="67" y="1091"/>
                    <a:pt x="66" y="1092"/>
                    <a:pt x="65" y="1092"/>
                  </a:cubicBezTo>
                  <a:cubicBezTo>
                    <a:pt x="63" y="1094"/>
                    <a:pt x="61" y="1096"/>
                    <a:pt x="60" y="1098"/>
                  </a:cubicBezTo>
                  <a:cubicBezTo>
                    <a:pt x="59" y="1099"/>
                    <a:pt x="59" y="1099"/>
                    <a:pt x="58" y="1100"/>
                  </a:cubicBezTo>
                  <a:cubicBezTo>
                    <a:pt x="56" y="1103"/>
                    <a:pt x="53" y="1105"/>
                    <a:pt x="51" y="1107"/>
                  </a:cubicBezTo>
                  <a:cubicBezTo>
                    <a:pt x="50" y="1107"/>
                    <a:pt x="49" y="1108"/>
                    <a:pt x="47" y="1108"/>
                  </a:cubicBezTo>
                  <a:cubicBezTo>
                    <a:pt x="46" y="1108"/>
                    <a:pt x="44" y="1108"/>
                    <a:pt x="42" y="1109"/>
                  </a:cubicBezTo>
                  <a:cubicBezTo>
                    <a:pt x="41" y="1109"/>
                    <a:pt x="41" y="1110"/>
                    <a:pt x="40" y="1110"/>
                  </a:cubicBezTo>
                  <a:cubicBezTo>
                    <a:pt x="40" y="1111"/>
                    <a:pt x="39" y="1111"/>
                    <a:pt x="39" y="1111"/>
                  </a:cubicBezTo>
                  <a:cubicBezTo>
                    <a:pt x="38" y="1111"/>
                    <a:pt x="37" y="1111"/>
                    <a:pt x="36" y="1110"/>
                  </a:cubicBezTo>
                  <a:cubicBezTo>
                    <a:pt x="36" y="1110"/>
                    <a:pt x="35" y="1110"/>
                    <a:pt x="34" y="1110"/>
                  </a:cubicBezTo>
                  <a:cubicBezTo>
                    <a:pt x="33" y="1109"/>
                    <a:pt x="32" y="1109"/>
                    <a:pt x="30" y="1109"/>
                  </a:cubicBezTo>
                  <a:cubicBezTo>
                    <a:pt x="28" y="1109"/>
                    <a:pt x="27" y="1110"/>
                    <a:pt x="25" y="1111"/>
                  </a:cubicBezTo>
                  <a:cubicBezTo>
                    <a:pt x="24" y="1111"/>
                    <a:pt x="22" y="1112"/>
                    <a:pt x="21" y="1113"/>
                  </a:cubicBezTo>
                  <a:cubicBezTo>
                    <a:pt x="19" y="1114"/>
                    <a:pt x="18" y="1115"/>
                    <a:pt x="16" y="1116"/>
                  </a:cubicBezTo>
                  <a:cubicBezTo>
                    <a:pt x="12" y="1118"/>
                    <a:pt x="7" y="1120"/>
                    <a:pt x="5" y="1126"/>
                  </a:cubicBezTo>
                  <a:cubicBezTo>
                    <a:pt x="4" y="1127"/>
                    <a:pt x="4" y="1129"/>
                    <a:pt x="4" y="1130"/>
                  </a:cubicBezTo>
                  <a:cubicBezTo>
                    <a:pt x="4" y="1131"/>
                    <a:pt x="4" y="1132"/>
                    <a:pt x="4" y="1133"/>
                  </a:cubicBezTo>
                  <a:cubicBezTo>
                    <a:pt x="4" y="1133"/>
                    <a:pt x="3" y="1134"/>
                    <a:pt x="3" y="1134"/>
                  </a:cubicBezTo>
                  <a:cubicBezTo>
                    <a:pt x="3" y="1134"/>
                    <a:pt x="2" y="1135"/>
                    <a:pt x="2" y="1136"/>
                  </a:cubicBezTo>
                  <a:cubicBezTo>
                    <a:pt x="0" y="1138"/>
                    <a:pt x="1" y="1141"/>
                    <a:pt x="2" y="1143"/>
                  </a:cubicBezTo>
                  <a:cubicBezTo>
                    <a:pt x="4" y="1147"/>
                    <a:pt x="10" y="1148"/>
                    <a:pt x="12" y="1148"/>
                  </a:cubicBezTo>
                  <a:cubicBezTo>
                    <a:pt x="13" y="1148"/>
                    <a:pt x="15" y="1148"/>
                    <a:pt x="16" y="1148"/>
                  </a:cubicBezTo>
                  <a:cubicBezTo>
                    <a:pt x="20" y="1148"/>
                    <a:pt x="22" y="1147"/>
                    <a:pt x="25" y="1146"/>
                  </a:cubicBezTo>
                  <a:cubicBezTo>
                    <a:pt x="29" y="1144"/>
                    <a:pt x="30" y="1139"/>
                    <a:pt x="31" y="1136"/>
                  </a:cubicBezTo>
                  <a:cubicBezTo>
                    <a:pt x="31" y="1135"/>
                    <a:pt x="31" y="1135"/>
                    <a:pt x="31" y="1135"/>
                  </a:cubicBezTo>
                  <a:cubicBezTo>
                    <a:pt x="32" y="1132"/>
                    <a:pt x="32" y="1131"/>
                    <a:pt x="33" y="1131"/>
                  </a:cubicBezTo>
                  <a:cubicBezTo>
                    <a:pt x="33" y="1131"/>
                    <a:pt x="33" y="1131"/>
                    <a:pt x="33" y="1131"/>
                  </a:cubicBezTo>
                  <a:cubicBezTo>
                    <a:pt x="34" y="1131"/>
                    <a:pt x="36" y="1131"/>
                    <a:pt x="37" y="1132"/>
                  </a:cubicBezTo>
                  <a:cubicBezTo>
                    <a:pt x="38" y="1132"/>
                    <a:pt x="38" y="1133"/>
                    <a:pt x="38" y="1133"/>
                  </a:cubicBezTo>
                  <a:cubicBezTo>
                    <a:pt x="39" y="1133"/>
                    <a:pt x="39" y="1134"/>
                    <a:pt x="40" y="1134"/>
                  </a:cubicBezTo>
                  <a:cubicBezTo>
                    <a:pt x="42" y="1136"/>
                    <a:pt x="45" y="1136"/>
                    <a:pt x="47" y="1136"/>
                  </a:cubicBezTo>
                  <a:cubicBezTo>
                    <a:pt x="48" y="1136"/>
                    <a:pt x="48" y="1136"/>
                    <a:pt x="49" y="1136"/>
                  </a:cubicBezTo>
                  <a:cubicBezTo>
                    <a:pt x="49" y="1136"/>
                    <a:pt x="50" y="1136"/>
                    <a:pt x="51" y="1136"/>
                  </a:cubicBezTo>
                  <a:cubicBezTo>
                    <a:pt x="51" y="1136"/>
                    <a:pt x="51" y="1136"/>
                    <a:pt x="51" y="1136"/>
                  </a:cubicBezTo>
                  <a:cubicBezTo>
                    <a:pt x="54" y="1136"/>
                    <a:pt x="57" y="1138"/>
                    <a:pt x="58" y="1140"/>
                  </a:cubicBezTo>
                  <a:cubicBezTo>
                    <a:pt x="59" y="1141"/>
                    <a:pt x="59" y="1142"/>
                    <a:pt x="59" y="1143"/>
                  </a:cubicBezTo>
                  <a:cubicBezTo>
                    <a:pt x="59" y="1144"/>
                    <a:pt x="59" y="1144"/>
                    <a:pt x="59" y="1144"/>
                  </a:cubicBezTo>
                  <a:cubicBezTo>
                    <a:pt x="59" y="1145"/>
                    <a:pt x="60" y="1146"/>
                    <a:pt x="60" y="1147"/>
                  </a:cubicBezTo>
                  <a:cubicBezTo>
                    <a:pt x="60" y="1148"/>
                    <a:pt x="61" y="1149"/>
                    <a:pt x="61" y="1149"/>
                  </a:cubicBezTo>
                  <a:cubicBezTo>
                    <a:pt x="61" y="1153"/>
                    <a:pt x="62" y="1155"/>
                    <a:pt x="64" y="1159"/>
                  </a:cubicBezTo>
                  <a:cubicBezTo>
                    <a:pt x="64" y="1159"/>
                    <a:pt x="64" y="1159"/>
                    <a:pt x="64" y="1159"/>
                  </a:cubicBezTo>
                  <a:cubicBezTo>
                    <a:pt x="65" y="1161"/>
                    <a:pt x="67" y="1163"/>
                    <a:pt x="70" y="1163"/>
                  </a:cubicBezTo>
                  <a:cubicBezTo>
                    <a:pt x="70" y="1163"/>
                    <a:pt x="71" y="1163"/>
                    <a:pt x="71" y="1163"/>
                  </a:cubicBezTo>
                  <a:cubicBezTo>
                    <a:pt x="76" y="1162"/>
                    <a:pt x="77" y="1159"/>
                    <a:pt x="77" y="1157"/>
                  </a:cubicBezTo>
                  <a:cubicBezTo>
                    <a:pt x="78" y="1156"/>
                    <a:pt x="78" y="1155"/>
                    <a:pt x="79" y="1155"/>
                  </a:cubicBezTo>
                  <a:cubicBezTo>
                    <a:pt x="79" y="1154"/>
                    <a:pt x="80" y="1154"/>
                    <a:pt x="81" y="1154"/>
                  </a:cubicBezTo>
                  <a:cubicBezTo>
                    <a:pt x="82" y="1154"/>
                    <a:pt x="84" y="1153"/>
                    <a:pt x="86" y="1153"/>
                  </a:cubicBezTo>
                  <a:cubicBezTo>
                    <a:pt x="88" y="1151"/>
                    <a:pt x="88" y="1149"/>
                    <a:pt x="88" y="1148"/>
                  </a:cubicBezTo>
                  <a:cubicBezTo>
                    <a:pt x="88" y="1148"/>
                    <a:pt x="88" y="1148"/>
                    <a:pt x="88" y="1148"/>
                  </a:cubicBezTo>
                  <a:cubicBezTo>
                    <a:pt x="88" y="1148"/>
                    <a:pt x="89" y="1148"/>
                    <a:pt x="89" y="1148"/>
                  </a:cubicBezTo>
                  <a:cubicBezTo>
                    <a:pt x="90" y="1147"/>
                    <a:pt x="92" y="1146"/>
                    <a:pt x="92" y="1143"/>
                  </a:cubicBezTo>
                  <a:cubicBezTo>
                    <a:pt x="93" y="1140"/>
                    <a:pt x="91" y="1137"/>
                    <a:pt x="89" y="1135"/>
                  </a:cubicBezTo>
                  <a:cubicBezTo>
                    <a:pt x="88" y="1134"/>
                    <a:pt x="87" y="1134"/>
                    <a:pt x="87" y="1134"/>
                  </a:cubicBezTo>
                  <a:cubicBezTo>
                    <a:pt x="86" y="1134"/>
                    <a:pt x="86" y="1134"/>
                    <a:pt x="86" y="1133"/>
                  </a:cubicBezTo>
                  <a:cubicBezTo>
                    <a:pt x="86" y="1133"/>
                    <a:pt x="86" y="1132"/>
                    <a:pt x="87" y="1131"/>
                  </a:cubicBezTo>
                  <a:cubicBezTo>
                    <a:pt x="89" y="1130"/>
                    <a:pt x="91" y="1128"/>
                    <a:pt x="91" y="1124"/>
                  </a:cubicBezTo>
                  <a:cubicBezTo>
                    <a:pt x="91" y="1124"/>
                    <a:pt x="91" y="1123"/>
                    <a:pt x="91" y="1123"/>
                  </a:cubicBezTo>
                  <a:cubicBezTo>
                    <a:pt x="93" y="1125"/>
                    <a:pt x="95" y="1126"/>
                    <a:pt x="96" y="1126"/>
                  </a:cubicBezTo>
                  <a:cubicBezTo>
                    <a:pt x="97" y="1126"/>
                    <a:pt x="97" y="1126"/>
                    <a:pt x="98" y="1126"/>
                  </a:cubicBezTo>
                  <a:cubicBezTo>
                    <a:pt x="101" y="1126"/>
                    <a:pt x="102" y="1124"/>
                    <a:pt x="103" y="1122"/>
                  </a:cubicBezTo>
                  <a:cubicBezTo>
                    <a:pt x="103" y="1122"/>
                    <a:pt x="103" y="1122"/>
                    <a:pt x="103" y="1122"/>
                  </a:cubicBezTo>
                  <a:cubicBezTo>
                    <a:pt x="104" y="1120"/>
                    <a:pt x="105" y="1119"/>
                    <a:pt x="106" y="1118"/>
                  </a:cubicBezTo>
                  <a:cubicBezTo>
                    <a:pt x="107" y="1117"/>
                    <a:pt x="108" y="1116"/>
                    <a:pt x="109" y="1116"/>
                  </a:cubicBezTo>
                  <a:cubicBezTo>
                    <a:pt x="110" y="1115"/>
                    <a:pt x="110" y="1115"/>
                    <a:pt x="110" y="1115"/>
                  </a:cubicBezTo>
                  <a:cubicBezTo>
                    <a:pt x="112" y="1115"/>
                    <a:pt x="113" y="1114"/>
                    <a:pt x="114" y="1112"/>
                  </a:cubicBezTo>
                  <a:cubicBezTo>
                    <a:pt x="115" y="1112"/>
                    <a:pt x="115" y="1111"/>
                    <a:pt x="115" y="1111"/>
                  </a:cubicBezTo>
                  <a:cubicBezTo>
                    <a:pt x="115" y="1111"/>
                    <a:pt x="115" y="1112"/>
                    <a:pt x="116" y="1112"/>
                  </a:cubicBezTo>
                  <a:cubicBezTo>
                    <a:pt x="117" y="1113"/>
                    <a:pt x="118" y="1114"/>
                    <a:pt x="120" y="1114"/>
                  </a:cubicBezTo>
                  <a:cubicBezTo>
                    <a:pt x="122" y="1114"/>
                    <a:pt x="123" y="1112"/>
                    <a:pt x="125" y="1111"/>
                  </a:cubicBezTo>
                  <a:cubicBezTo>
                    <a:pt x="127" y="1108"/>
                    <a:pt x="127" y="1106"/>
                    <a:pt x="127" y="1103"/>
                  </a:cubicBezTo>
                  <a:cubicBezTo>
                    <a:pt x="127" y="1102"/>
                    <a:pt x="127" y="1102"/>
                    <a:pt x="127" y="1102"/>
                  </a:cubicBezTo>
                  <a:cubicBezTo>
                    <a:pt x="127" y="1101"/>
                    <a:pt x="127" y="1100"/>
                    <a:pt x="128" y="1099"/>
                  </a:cubicBezTo>
                  <a:cubicBezTo>
                    <a:pt x="128" y="1098"/>
                    <a:pt x="129" y="1096"/>
                    <a:pt x="129" y="1094"/>
                  </a:cubicBezTo>
                  <a:cubicBezTo>
                    <a:pt x="129" y="1094"/>
                    <a:pt x="129" y="1093"/>
                    <a:pt x="129" y="1093"/>
                  </a:cubicBezTo>
                  <a:cubicBezTo>
                    <a:pt x="129" y="1091"/>
                    <a:pt x="129" y="1091"/>
                    <a:pt x="129" y="1091"/>
                  </a:cubicBezTo>
                  <a:cubicBezTo>
                    <a:pt x="130" y="1090"/>
                    <a:pt x="130" y="1090"/>
                    <a:pt x="131" y="1090"/>
                  </a:cubicBezTo>
                  <a:cubicBezTo>
                    <a:pt x="133" y="1090"/>
                    <a:pt x="135" y="1091"/>
                    <a:pt x="136" y="1091"/>
                  </a:cubicBezTo>
                  <a:cubicBezTo>
                    <a:pt x="136" y="1092"/>
                    <a:pt x="136" y="1092"/>
                    <a:pt x="136" y="1092"/>
                  </a:cubicBezTo>
                  <a:cubicBezTo>
                    <a:pt x="137" y="1092"/>
                    <a:pt x="139" y="1093"/>
                    <a:pt x="141" y="1093"/>
                  </a:cubicBezTo>
                  <a:cubicBezTo>
                    <a:pt x="141" y="1093"/>
                    <a:pt x="142" y="1093"/>
                    <a:pt x="142" y="1093"/>
                  </a:cubicBezTo>
                  <a:cubicBezTo>
                    <a:pt x="144" y="1093"/>
                    <a:pt x="145" y="1093"/>
                    <a:pt x="147" y="1093"/>
                  </a:cubicBezTo>
                  <a:cubicBezTo>
                    <a:pt x="148" y="1093"/>
                    <a:pt x="150" y="1093"/>
                    <a:pt x="152" y="1093"/>
                  </a:cubicBezTo>
                  <a:cubicBezTo>
                    <a:pt x="156" y="1093"/>
                    <a:pt x="159" y="1093"/>
                    <a:pt x="162" y="1092"/>
                  </a:cubicBezTo>
                  <a:cubicBezTo>
                    <a:pt x="164" y="1091"/>
                    <a:pt x="166" y="1090"/>
                    <a:pt x="168" y="1088"/>
                  </a:cubicBezTo>
                  <a:cubicBezTo>
                    <a:pt x="170" y="1087"/>
                    <a:pt x="171" y="1086"/>
                    <a:pt x="173" y="1086"/>
                  </a:cubicBezTo>
                  <a:cubicBezTo>
                    <a:pt x="173" y="1086"/>
                    <a:pt x="173" y="1086"/>
                    <a:pt x="174" y="1086"/>
                  </a:cubicBezTo>
                  <a:cubicBezTo>
                    <a:pt x="176" y="1086"/>
                    <a:pt x="179" y="1087"/>
                    <a:pt x="182" y="1088"/>
                  </a:cubicBezTo>
                  <a:cubicBezTo>
                    <a:pt x="184" y="1088"/>
                    <a:pt x="186" y="1088"/>
                    <a:pt x="188" y="1089"/>
                  </a:cubicBezTo>
                  <a:cubicBezTo>
                    <a:pt x="189" y="1089"/>
                    <a:pt x="190" y="1089"/>
                    <a:pt x="190" y="1090"/>
                  </a:cubicBezTo>
                  <a:cubicBezTo>
                    <a:pt x="191" y="1090"/>
                    <a:pt x="192" y="1091"/>
                    <a:pt x="194" y="1091"/>
                  </a:cubicBezTo>
                  <a:cubicBezTo>
                    <a:pt x="194" y="1091"/>
                    <a:pt x="195" y="1091"/>
                    <a:pt x="195" y="1091"/>
                  </a:cubicBezTo>
                  <a:cubicBezTo>
                    <a:pt x="198" y="1091"/>
                    <a:pt x="201" y="1089"/>
                    <a:pt x="202" y="1086"/>
                  </a:cubicBezTo>
                  <a:cubicBezTo>
                    <a:pt x="202" y="1085"/>
                    <a:pt x="202" y="1085"/>
                    <a:pt x="203" y="1084"/>
                  </a:cubicBezTo>
                  <a:cubicBezTo>
                    <a:pt x="203" y="1085"/>
                    <a:pt x="204" y="1087"/>
                    <a:pt x="205" y="1088"/>
                  </a:cubicBezTo>
                  <a:cubicBezTo>
                    <a:pt x="206" y="1089"/>
                    <a:pt x="206" y="1089"/>
                    <a:pt x="207" y="1090"/>
                  </a:cubicBezTo>
                  <a:cubicBezTo>
                    <a:pt x="209" y="1093"/>
                    <a:pt x="212" y="1098"/>
                    <a:pt x="217" y="1098"/>
                  </a:cubicBezTo>
                  <a:cubicBezTo>
                    <a:pt x="218" y="1098"/>
                    <a:pt x="219" y="1098"/>
                    <a:pt x="219" y="1098"/>
                  </a:cubicBezTo>
                  <a:cubicBezTo>
                    <a:pt x="221" y="1098"/>
                    <a:pt x="222" y="1097"/>
                    <a:pt x="223" y="1096"/>
                  </a:cubicBezTo>
                  <a:cubicBezTo>
                    <a:pt x="224" y="1096"/>
                    <a:pt x="225" y="1095"/>
                    <a:pt x="226" y="1095"/>
                  </a:cubicBezTo>
                  <a:cubicBezTo>
                    <a:pt x="226" y="1095"/>
                    <a:pt x="226" y="1095"/>
                    <a:pt x="226" y="1095"/>
                  </a:cubicBezTo>
                  <a:cubicBezTo>
                    <a:pt x="228" y="1095"/>
                    <a:pt x="230" y="1096"/>
                    <a:pt x="232" y="1097"/>
                  </a:cubicBezTo>
                  <a:cubicBezTo>
                    <a:pt x="235" y="1099"/>
                    <a:pt x="237" y="1100"/>
                    <a:pt x="238" y="1102"/>
                  </a:cubicBezTo>
                  <a:cubicBezTo>
                    <a:pt x="239" y="1107"/>
                    <a:pt x="242" y="1110"/>
                    <a:pt x="245" y="1112"/>
                  </a:cubicBezTo>
                  <a:cubicBezTo>
                    <a:pt x="247" y="1113"/>
                    <a:pt x="250" y="1113"/>
                    <a:pt x="253" y="1113"/>
                  </a:cubicBezTo>
                  <a:cubicBezTo>
                    <a:pt x="255" y="1113"/>
                    <a:pt x="257" y="1113"/>
                    <a:pt x="259" y="1113"/>
                  </a:cubicBezTo>
                  <a:cubicBezTo>
                    <a:pt x="262" y="1112"/>
                    <a:pt x="267" y="1112"/>
                    <a:pt x="269" y="1106"/>
                  </a:cubicBezTo>
                  <a:cubicBezTo>
                    <a:pt x="270" y="1104"/>
                    <a:pt x="270" y="1102"/>
                    <a:pt x="271" y="1099"/>
                  </a:cubicBezTo>
                  <a:cubicBezTo>
                    <a:pt x="271" y="1097"/>
                    <a:pt x="271" y="1096"/>
                    <a:pt x="271" y="1094"/>
                  </a:cubicBezTo>
                  <a:cubicBezTo>
                    <a:pt x="272" y="1092"/>
                    <a:pt x="274" y="1090"/>
                    <a:pt x="277" y="1088"/>
                  </a:cubicBezTo>
                  <a:cubicBezTo>
                    <a:pt x="278" y="1088"/>
                    <a:pt x="278" y="1088"/>
                    <a:pt x="278" y="1088"/>
                  </a:cubicBezTo>
                  <a:cubicBezTo>
                    <a:pt x="278" y="1088"/>
                    <a:pt x="278" y="1088"/>
                    <a:pt x="279" y="1088"/>
                  </a:cubicBezTo>
                  <a:cubicBezTo>
                    <a:pt x="280" y="1087"/>
                    <a:pt x="283" y="1085"/>
                    <a:pt x="284" y="1083"/>
                  </a:cubicBezTo>
                  <a:cubicBezTo>
                    <a:pt x="284" y="1082"/>
                    <a:pt x="284" y="1080"/>
                    <a:pt x="284" y="1079"/>
                  </a:cubicBezTo>
                  <a:cubicBezTo>
                    <a:pt x="284" y="1079"/>
                    <a:pt x="284" y="1078"/>
                    <a:pt x="284" y="1078"/>
                  </a:cubicBezTo>
                  <a:cubicBezTo>
                    <a:pt x="284" y="1078"/>
                    <a:pt x="284" y="1077"/>
                    <a:pt x="285" y="1077"/>
                  </a:cubicBezTo>
                  <a:cubicBezTo>
                    <a:pt x="286" y="1076"/>
                    <a:pt x="287" y="1075"/>
                    <a:pt x="287" y="1073"/>
                  </a:cubicBezTo>
                  <a:cubicBezTo>
                    <a:pt x="287" y="1071"/>
                    <a:pt x="286" y="1069"/>
                    <a:pt x="282" y="1069"/>
                  </a:cubicBezTo>
                  <a:cubicBezTo>
                    <a:pt x="282" y="1069"/>
                    <a:pt x="282" y="1069"/>
                    <a:pt x="282" y="1069"/>
                  </a:cubicBezTo>
                  <a:cubicBezTo>
                    <a:pt x="282" y="1069"/>
                    <a:pt x="281" y="1069"/>
                    <a:pt x="281" y="1069"/>
                  </a:cubicBezTo>
                  <a:cubicBezTo>
                    <a:pt x="281" y="1069"/>
                    <a:pt x="281" y="1068"/>
                    <a:pt x="281" y="1068"/>
                  </a:cubicBezTo>
                  <a:cubicBezTo>
                    <a:pt x="281" y="1067"/>
                    <a:pt x="282" y="1066"/>
                    <a:pt x="282" y="1066"/>
                  </a:cubicBezTo>
                  <a:cubicBezTo>
                    <a:pt x="283" y="1065"/>
                    <a:pt x="283" y="1064"/>
                    <a:pt x="284" y="1063"/>
                  </a:cubicBezTo>
                  <a:cubicBezTo>
                    <a:pt x="285" y="1061"/>
                    <a:pt x="285" y="1059"/>
                    <a:pt x="285" y="1058"/>
                  </a:cubicBezTo>
                  <a:cubicBezTo>
                    <a:pt x="285" y="1056"/>
                    <a:pt x="285" y="1055"/>
                    <a:pt x="285" y="1054"/>
                  </a:cubicBezTo>
                  <a:cubicBezTo>
                    <a:pt x="285" y="1052"/>
                    <a:pt x="284" y="1051"/>
                    <a:pt x="285" y="1049"/>
                  </a:cubicBezTo>
                  <a:cubicBezTo>
                    <a:pt x="285" y="1048"/>
                    <a:pt x="286" y="1045"/>
                    <a:pt x="287" y="1044"/>
                  </a:cubicBezTo>
                  <a:cubicBezTo>
                    <a:pt x="288" y="1043"/>
                    <a:pt x="288" y="1043"/>
                    <a:pt x="288" y="1043"/>
                  </a:cubicBezTo>
                  <a:cubicBezTo>
                    <a:pt x="288" y="1042"/>
                    <a:pt x="289" y="1041"/>
                    <a:pt x="289" y="1040"/>
                  </a:cubicBezTo>
                  <a:cubicBezTo>
                    <a:pt x="290" y="1039"/>
                    <a:pt x="290" y="1038"/>
                    <a:pt x="291" y="1037"/>
                  </a:cubicBezTo>
                  <a:cubicBezTo>
                    <a:pt x="292" y="1036"/>
                    <a:pt x="292" y="1036"/>
                    <a:pt x="292" y="1036"/>
                  </a:cubicBezTo>
                  <a:cubicBezTo>
                    <a:pt x="292" y="1034"/>
                    <a:pt x="293" y="1033"/>
                    <a:pt x="294" y="1031"/>
                  </a:cubicBezTo>
                  <a:cubicBezTo>
                    <a:pt x="295" y="1033"/>
                    <a:pt x="296" y="1034"/>
                    <a:pt x="299" y="1034"/>
                  </a:cubicBezTo>
                  <a:cubicBezTo>
                    <a:pt x="300" y="1034"/>
                    <a:pt x="300" y="1034"/>
                    <a:pt x="301" y="1034"/>
                  </a:cubicBezTo>
                  <a:cubicBezTo>
                    <a:pt x="304" y="1033"/>
                    <a:pt x="306" y="1031"/>
                    <a:pt x="307" y="1029"/>
                  </a:cubicBezTo>
                  <a:cubicBezTo>
                    <a:pt x="308" y="1028"/>
                    <a:pt x="308" y="1028"/>
                    <a:pt x="308" y="1028"/>
                  </a:cubicBezTo>
                  <a:cubicBezTo>
                    <a:pt x="310" y="1026"/>
                    <a:pt x="312" y="1025"/>
                    <a:pt x="314" y="1023"/>
                  </a:cubicBezTo>
                  <a:cubicBezTo>
                    <a:pt x="314" y="1023"/>
                    <a:pt x="314" y="1023"/>
                    <a:pt x="314" y="1023"/>
                  </a:cubicBezTo>
                  <a:cubicBezTo>
                    <a:pt x="317" y="1022"/>
                    <a:pt x="318" y="1021"/>
                    <a:pt x="321" y="1021"/>
                  </a:cubicBezTo>
                  <a:cubicBezTo>
                    <a:pt x="327" y="1020"/>
                    <a:pt x="333" y="1018"/>
                    <a:pt x="339" y="1016"/>
                  </a:cubicBezTo>
                  <a:cubicBezTo>
                    <a:pt x="340" y="1015"/>
                    <a:pt x="341" y="1015"/>
                    <a:pt x="343" y="1015"/>
                  </a:cubicBezTo>
                  <a:cubicBezTo>
                    <a:pt x="345" y="1015"/>
                    <a:pt x="347" y="1014"/>
                    <a:pt x="349" y="1014"/>
                  </a:cubicBezTo>
                  <a:cubicBezTo>
                    <a:pt x="350" y="1013"/>
                    <a:pt x="351" y="1013"/>
                    <a:pt x="352" y="1013"/>
                  </a:cubicBezTo>
                  <a:cubicBezTo>
                    <a:pt x="356" y="1011"/>
                    <a:pt x="359" y="1010"/>
                    <a:pt x="362" y="1010"/>
                  </a:cubicBezTo>
                  <a:cubicBezTo>
                    <a:pt x="364" y="1010"/>
                    <a:pt x="365" y="1010"/>
                    <a:pt x="366" y="1010"/>
                  </a:cubicBezTo>
                  <a:cubicBezTo>
                    <a:pt x="367" y="1010"/>
                    <a:pt x="367" y="1010"/>
                    <a:pt x="368" y="1010"/>
                  </a:cubicBezTo>
                  <a:cubicBezTo>
                    <a:pt x="369" y="1011"/>
                    <a:pt x="370" y="1011"/>
                    <a:pt x="371" y="1011"/>
                  </a:cubicBezTo>
                  <a:cubicBezTo>
                    <a:pt x="371" y="1011"/>
                    <a:pt x="372" y="1012"/>
                    <a:pt x="373" y="1012"/>
                  </a:cubicBezTo>
                  <a:cubicBezTo>
                    <a:pt x="374" y="1012"/>
                    <a:pt x="375" y="1013"/>
                    <a:pt x="376" y="1013"/>
                  </a:cubicBezTo>
                  <a:cubicBezTo>
                    <a:pt x="378" y="1014"/>
                    <a:pt x="380" y="1014"/>
                    <a:pt x="381" y="1014"/>
                  </a:cubicBezTo>
                  <a:cubicBezTo>
                    <a:pt x="383" y="1014"/>
                    <a:pt x="384" y="1014"/>
                    <a:pt x="386" y="1015"/>
                  </a:cubicBezTo>
                  <a:cubicBezTo>
                    <a:pt x="386" y="1016"/>
                    <a:pt x="386" y="1016"/>
                    <a:pt x="387" y="1017"/>
                  </a:cubicBezTo>
                  <a:cubicBezTo>
                    <a:pt x="387" y="1018"/>
                    <a:pt x="388" y="1019"/>
                    <a:pt x="389" y="1020"/>
                  </a:cubicBezTo>
                  <a:cubicBezTo>
                    <a:pt x="392" y="1023"/>
                    <a:pt x="396" y="1025"/>
                    <a:pt x="400" y="1027"/>
                  </a:cubicBezTo>
                  <a:cubicBezTo>
                    <a:pt x="402" y="1028"/>
                    <a:pt x="403" y="1029"/>
                    <a:pt x="404" y="1029"/>
                  </a:cubicBezTo>
                  <a:cubicBezTo>
                    <a:pt x="405" y="1030"/>
                    <a:pt x="405" y="1030"/>
                    <a:pt x="406" y="1031"/>
                  </a:cubicBezTo>
                  <a:cubicBezTo>
                    <a:pt x="408" y="1031"/>
                    <a:pt x="408" y="1032"/>
                    <a:pt x="408" y="1033"/>
                  </a:cubicBezTo>
                  <a:cubicBezTo>
                    <a:pt x="409" y="1034"/>
                    <a:pt x="409" y="1037"/>
                    <a:pt x="413" y="1037"/>
                  </a:cubicBezTo>
                  <a:cubicBezTo>
                    <a:pt x="414" y="1037"/>
                    <a:pt x="415" y="1037"/>
                    <a:pt x="416" y="1035"/>
                  </a:cubicBezTo>
                  <a:cubicBezTo>
                    <a:pt x="417" y="1034"/>
                    <a:pt x="417" y="1033"/>
                    <a:pt x="418" y="1032"/>
                  </a:cubicBezTo>
                  <a:cubicBezTo>
                    <a:pt x="418" y="1031"/>
                    <a:pt x="419" y="1030"/>
                    <a:pt x="420" y="1029"/>
                  </a:cubicBezTo>
                  <a:cubicBezTo>
                    <a:pt x="421" y="1027"/>
                    <a:pt x="423" y="1027"/>
                    <a:pt x="426" y="1027"/>
                  </a:cubicBezTo>
                  <a:cubicBezTo>
                    <a:pt x="427" y="1027"/>
                    <a:pt x="428" y="1027"/>
                    <a:pt x="430" y="1027"/>
                  </a:cubicBezTo>
                  <a:cubicBezTo>
                    <a:pt x="431" y="1027"/>
                    <a:pt x="433" y="1028"/>
                    <a:pt x="434" y="1028"/>
                  </a:cubicBezTo>
                  <a:cubicBezTo>
                    <a:pt x="435" y="1028"/>
                    <a:pt x="435" y="1028"/>
                    <a:pt x="436" y="1028"/>
                  </a:cubicBezTo>
                  <a:cubicBezTo>
                    <a:pt x="438" y="1028"/>
                    <a:pt x="441" y="1027"/>
                    <a:pt x="443" y="1027"/>
                  </a:cubicBezTo>
                  <a:cubicBezTo>
                    <a:pt x="444" y="1027"/>
                    <a:pt x="444" y="1027"/>
                    <a:pt x="444" y="1027"/>
                  </a:cubicBezTo>
                  <a:cubicBezTo>
                    <a:pt x="445" y="1027"/>
                    <a:pt x="446" y="1027"/>
                    <a:pt x="447" y="1027"/>
                  </a:cubicBezTo>
                  <a:cubicBezTo>
                    <a:pt x="450" y="1027"/>
                    <a:pt x="451" y="1027"/>
                    <a:pt x="453" y="1028"/>
                  </a:cubicBezTo>
                  <a:cubicBezTo>
                    <a:pt x="454" y="1028"/>
                    <a:pt x="455" y="1029"/>
                    <a:pt x="456" y="1030"/>
                  </a:cubicBezTo>
                  <a:cubicBezTo>
                    <a:pt x="458" y="1032"/>
                    <a:pt x="460" y="1033"/>
                    <a:pt x="463" y="1034"/>
                  </a:cubicBezTo>
                  <a:cubicBezTo>
                    <a:pt x="464" y="1034"/>
                    <a:pt x="465" y="1034"/>
                    <a:pt x="466" y="1034"/>
                  </a:cubicBezTo>
                  <a:cubicBezTo>
                    <a:pt x="469" y="1034"/>
                    <a:pt x="472" y="1033"/>
                    <a:pt x="475" y="1032"/>
                  </a:cubicBezTo>
                  <a:cubicBezTo>
                    <a:pt x="475" y="1032"/>
                    <a:pt x="476" y="1032"/>
                    <a:pt x="477" y="1032"/>
                  </a:cubicBezTo>
                  <a:cubicBezTo>
                    <a:pt x="478" y="1031"/>
                    <a:pt x="479" y="1031"/>
                    <a:pt x="480" y="1030"/>
                  </a:cubicBezTo>
                  <a:cubicBezTo>
                    <a:pt x="481" y="1030"/>
                    <a:pt x="482" y="1029"/>
                    <a:pt x="482" y="1028"/>
                  </a:cubicBezTo>
                  <a:cubicBezTo>
                    <a:pt x="483" y="1027"/>
                    <a:pt x="483" y="1027"/>
                    <a:pt x="483" y="1027"/>
                  </a:cubicBezTo>
                  <a:cubicBezTo>
                    <a:pt x="484" y="1026"/>
                    <a:pt x="485" y="1024"/>
                    <a:pt x="485" y="1021"/>
                  </a:cubicBezTo>
                  <a:cubicBezTo>
                    <a:pt x="485" y="1017"/>
                    <a:pt x="483" y="1015"/>
                    <a:pt x="481" y="1013"/>
                  </a:cubicBezTo>
                  <a:cubicBezTo>
                    <a:pt x="479" y="1012"/>
                    <a:pt x="477" y="1011"/>
                    <a:pt x="476" y="1011"/>
                  </a:cubicBezTo>
                  <a:cubicBezTo>
                    <a:pt x="476" y="1011"/>
                    <a:pt x="476" y="1011"/>
                    <a:pt x="476" y="1011"/>
                  </a:cubicBezTo>
                  <a:cubicBezTo>
                    <a:pt x="475" y="1011"/>
                    <a:pt x="474" y="1011"/>
                    <a:pt x="473" y="1010"/>
                  </a:cubicBezTo>
                  <a:cubicBezTo>
                    <a:pt x="473" y="1010"/>
                    <a:pt x="473" y="1010"/>
                    <a:pt x="473" y="1010"/>
                  </a:cubicBezTo>
                  <a:cubicBezTo>
                    <a:pt x="472" y="1010"/>
                    <a:pt x="471" y="1010"/>
                    <a:pt x="470" y="1010"/>
                  </a:cubicBezTo>
                  <a:cubicBezTo>
                    <a:pt x="470" y="1010"/>
                    <a:pt x="470" y="1010"/>
                    <a:pt x="470" y="1010"/>
                  </a:cubicBezTo>
                  <a:cubicBezTo>
                    <a:pt x="470" y="1009"/>
                    <a:pt x="469" y="1008"/>
                    <a:pt x="469" y="1008"/>
                  </a:cubicBezTo>
                  <a:cubicBezTo>
                    <a:pt x="470" y="1008"/>
                    <a:pt x="470" y="1007"/>
                    <a:pt x="471" y="1007"/>
                  </a:cubicBezTo>
                  <a:cubicBezTo>
                    <a:pt x="471" y="1007"/>
                    <a:pt x="471" y="1007"/>
                    <a:pt x="471" y="1007"/>
                  </a:cubicBezTo>
                  <a:cubicBezTo>
                    <a:pt x="472" y="1007"/>
                    <a:pt x="473" y="1008"/>
                    <a:pt x="474" y="1009"/>
                  </a:cubicBezTo>
                  <a:cubicBezTo>
                    <a:pt x="475" y="1009"/>
                    <a:pt x="476" y="1010"/>
                    <a:pt x="477" y="1011"/>
                  </a:cubicBezTo>
                  <a:cubicBezTo>
                    <a:pt x="479" y="1011"/>
                    <a:pt x="480" y="1011"/>
                    <a:pt x="482" y="1011"/>
                  </a:cubicBezTo>
                  <a:cubicBezTo>
                    <a:pt x="483" y="1011"/>
                    <a:pt x="483" y="1011"/>
                    <a:pt x="484" y="1011"/>
                  </a:cubicBezTo>
                  <a:cubicBezTo>
                    <a:pt x="486" y="1011"/>
                    <a:pt x="487" y="1010"/>
                    <a:pt x="488" y="1009"/>
                  </a:cubicBezTo>
                  <a:cubicBezTo>
                    <a:pt x="489" y="1008"/>
                    <a:pt x="490" y="1008"/>
                    <a:pt x="490" y="1007"/>
                  </a:cubicBezTo>
                  <a:cubicBezTo>
                    <a:pt x="492" y="1006"/>
                    <a:pt x="494" y="1006"/>
                    <a:pt x="496" y="1006"/>
                  </a:cubicBezTo>
                  <a:cubicBezTo>
                    <a:pt x="498" y="1006"/>
                    <a:pt x="499" y="1006"/>
                    <a:pt x="501" y="1006"/>
                  </a:cubicBezTo>
                  <a:cubicBezTo>
                    <a:pt x="503" y="1005"/>
                    <a:pt x="505" y="1004"/>
                    <a:pt x="506" y="1004"/>
                  </a:cubicBezTo>
                  <a:cubicBezTo>
                    <a:pt x="508" y="1003"/>
                    <a:pt x="510" y="1002"/>
                    <a:pt x="511" y="1002"/>
                  </a:cubicBezTo>
                  <a:cubicBezTo>
                    <a:pt x="511" y="1002"/>
                    <a:pt x="511" y="1002"/>
                    <a:pt x="511" y="1002"/>
                  </a:cubicBezTo>
                  <a:cubicBezTo>
                    <a:pt x="513" y="1002"/>
                    <a:pt x="515" y="1003"/>
                    <a:pt x="517" y="1004"/>
                  </a:cubicBezTo>
                  <a:cubicBezTo>
                    <a:pt x="519" y="1004"/>
                    <a:pt x="521" y="1005"/>
                    <a:pt x="523" y="1005"/>
                  </a:cubicBezTo>
                  <a:cubicBezTo>
                    <a:pt x="523" y="1006"/>
                    <a:pt x="525" y="1006"/>
                    <a:pt x="527" y="1006"/>
                  </a:cubicBezTo>
                  <a:cubicBezTo>
                    <a:pt x="528" y="1006"/>
                    <a:pt x="529" y="1006"/>
                    <a:pt x="529" y="1005"/>
                  </a:cubicBezTo>
                  <a:cubicBezTo>
                    <a:pt x="528" y="1007"/>
                    <a:pt x="526" y="1008"/>
                    <a:pt x="525" y="1010"/>
                  </a:cubicBezTo>
                  <a:cubicBezTo>
                    <a:pt x="523" y="1012"/>
                    <a:pt x="522" y="1015"/>
                    <a:pt x="524" y="1017"/>
                  </a:cubicBezTo>
                  <a:cubicBezTo>
                    <a:pt x="524" y="1018"/>
                    <a:pt x="525" y="1019"/>
                    <a:pt x="527" y="1019"/>
                  </a:cubicBezTo>
                  <a:cubicBezTo>
                    <a:pt x="528" y="1019"/>
                    <a:pt x="529" y="1018"/>
                    <a:pt x="530" y="1018"/>
                  </a:cubicBezTo>
                  <a:cubicBezTo>
                    <a:pt x="531" y="1018"/>
                    <a:pt x="532" y="1018"/>
                    <a:pt x="533" y="1018"/>
                  </a:cubicBezTo>
                  <a:cubicBezTo>
                    <a:pt x="533" y="1018"/>
                    <a:pt x="533" y="1018"/>
                    <a:pt x="533" y="1018"/>
                  </a:cubicBezTo>
                  <a:cubicBezTo>
                    <a:pt x="536" y="1018"/>
                    <a:pt x="539" y="1019"/>
                    <a:pt x="542" y="1022"/>
                  </a:cubicBezTo>
                  <a:cubicBezTo>
                    <a:pt x="544" y="1023"/>
                    <a:pt x="546" y="1025"/>
                    <a:pt x="549" y="1026"/>
                  </a:cubicBezTo>
                  <a:cubicBezTo>
                    <a:pt x="551" y="1027"/>
                    <a:pt x="551" y="1027"/>
                    <a:pt x="551" y="1027"/>
                  </a:cubicBezTo>
                  <a:cubicBezTo>
                    <a:pt x="552" y="1028"/>
                    <a:pt x="553" y="1029"/>
                    <a:pt x="554" y="1030"/>
                  </a:cubicBezTo>
                  <a:cubicBezTo>
                    <a:pt x="555" y="1030"/>
                    <a:pt x="556" y="1031"/>
                    <a:pt x="557" y="1032"/>
                  </a:cubicBezTo>
                  <a:cubicBezTo>
                    <a:pt x="559" y="1034"/>
                    <a:pt x="562" y="1034"/>
                    <a:pt x="564" y="1034"/>
                  </a:cubicBezTo>
                  <a:cubicBezTo>
                    <a:pt x="570" y="1034"/>
                    <a:pt x="575" y="1031"/>
                    <a:pt x="577" y="1026"/>
                  </a:cubicBezTo>
                  <a:cubicBezTo>
                    <a:pt x="578" y="1024"/>
                    <a:pt x="578" y="1023"/>
                    <a:pt x="578" y="1021"/>
                  </a:cubicBezTo>
                  <a:cubicBezTo>
                    <a:pt x="579" y="1017"/>
                    <a:pt x="580" y="1015"/>
                    <a:pt x="583" y="1014"/>
                  </a:cubicBezTo>
                  <a:cubicBezTo>
                    <a:pt x="587" y="1013"/>
                    <a:pt x="589" y="1011"/>
                    <a:pt x="590" y="1009"/>
                  </a:cubicBezTo>
                  <a:cubicBezTo>
                    <a:pt x="591" y="1005"/>
                    <a:pt x="589" y="1001"/>
                    <a:pt x="587" y="997"/>
                  </a:cubicBezTo>
                  <a:cubicBezTo>
                    <a:pt x="585" y="994"/>
                    <a:pt x="585" y="994"/>
                    <a:pt x="585" y="994"/>
                  </a:cubicBezTo>
                  <a:cubicBezTo>
                    <a:pt x="585" y="994"/>
                    <a:pt x="582" y="996"/>
                    <a:pt x="582" y="996"/>
                  </a:cubicBezTo>
                  <a:cubicBezTo>
                    <a:pt x="581" y="995"/>
                    <a:pt x="581" y="995"/>
                    <a:pt x="579" y="995"/>
                  </a:cubicBezTo>
                  <a:cubicBezTo>
                    <a:pt x="579" y="994"/>
                    <a:pt x="579" y="994"/>
                    <a:pt x="578" y="994"/>
                  </a:cubicBezTo>
                  <a:cubicBezTo>
                    <a:pt x="578" y="994"/>
                    <a:pt x="577" y="994"/>
                    <a:pt x="577" y="994"/>
                  </a:cubicBezTo>
                  <a:cubicBezTo>
                    <a:pt x="576" y="995"/>
                    <a:pt x="576" y="995"/>
                    <a:pt x="576" y="995"/>
                  </a:cubicBezTo>
                  <a:cubicBezTo>
                    <a:pt x="575" y="995"/>
                    <a:pt x="575" y="995"/>
                    <a:pt x="575" y="995"/>
                  </a:cubicBezTo>
                  <a:cubicBezTo>
                    <a:pt x="572" y="994"/>
                    <a:pt x="569" y="993"/>
                    <a:pt x="567" y="992"/>
                  </a:cubicBezTo>
                  <a:cubicBezTo>
                    <a:pt x="567" y="992"/>
                    <a:pt x="566" y="991"/>
                    <a:pt x="565" y="991"/>
                  </a:cubicBezTo>
                  <a:cubicBezTo>
                    <a:pt x="563" y="989"/>
                    <a:pt x="561" y="988"/>
                    <a:pt x="558" y="988"/>
                  </a:cubicBezTo>
                  <a:cubicBezTo>
                    <a:pt x="558" y="988"/>
                    <a:pt x="558" y="988"/>
                    <a:pt x="558" y="988"/>
                  </a:cubicBezTo>
                  <a:cubicBezTo>
                    <a:pt x="557" y="988"/>
                    <a:pt x="554" y="989"/>
                    <a:pt x="552" y="990"/>
                  </a:cubicBezTo>
                  <a:cubicBezTo>
                    <a:pt x="551" y="990"/>
                    <a:pt x="550" y="991"/>
                    <a:pt x="550" y="992"/>
                  </a:cubicBezTo>
                  <a:cubicBezTo>
                    <a:pt x="550" y="992"/>
                    <a:pt x="550" y="992"/>
                    <a:pt x="550" y="992"/>
                  </a:cubicBezTo>
                  <a:cubicBezTo>
                    <a:pt x="548" y="993"/>
                    <a:pt x="548" y="993"/>
                    <a:pt x="548" y="993"/>
                  </a:cubicBezTo>
                  <a:cubicBezTo>
                    <a:pt x="548" y="995"/>
                    <a:pt x="548" y="995"/>
                    <a:pt x="548" y="995"/>
                  </a:cubicBezTo>
                  <a:cubicBezTo>
                    <a:pt x="548" y="996"/>
                    <a:pt x="547" y="997"/>
                    <a:pt x="546" y="999"/>
                  </a:cubicBezTo>
                  <a:cubicBezTo>
                    <a:pt x="546" y="999"/>
                    <a:pt x="546" y="999"/>
                    <a:pt x="546" y="1000"/>
                  </a:cubicBezTo>
                  <a:cubicBezTo>
                    <a:pt x="545" y="1000"/>
                    <a:pt x="545" y="1000"/>
                    <a:pt x="545" y="1000"/>
                  </a:cubicBezTo>
                  <a:cubicBezTo>
                    <a:pt x="542" y="1000"/>
                    <a:pt x="540" y="1001"/>
                    <a:pt x="537" y="1002"/>
                  </a:cubicBezTo>
                  <a:cubicBezTo>
                    <a:pt x="536" y="1003"/>
                    <a:pt x="536" y="1003"/>
                    <a:pt x="536" y="1003"/>
                  </a:cubicBezTo>
                  <a:cubicBezTo>
                    <a:pt x="534" y="1003"/>
                    <a:pt x="533" y="1004"/>
                    <a:pt x="531" y="1005"/>
                  </a:cubicBezTo>
                  <a:cubicBezTo>
                    <a:pt x="532" y="1003"/>
                    <a:pt x="533" y="1002"/>
                    <a:pt x="533" y="1001"/>
                  </a:cubicBezTo>
                  <a:cubicBezTo>
                    <a:pt x="533" y="1000"/>
                    <a:pt x="533" y="1000"/>
                    <a:pt x="533" y="1000"/>
                  </a:cubicBezTo>
                  <a:cubicBezTo>
                    <a:pt x="534" y="999"/>
                    <a:pt x="535" y="998"/>
                    <a:pt x="536" y="998"/>
                  </a:cubicBezTo>
                  <a:cubicBezTo>
                    <a:pt x="537" y="998"/>
                    <a:pt x="537" y="998"/>
                    <a:pt x="537" y="998"/>
                  </a:cubicBezTo>
                  <a:cubicBezTo>
                    <a:pt x="540" y="997"/>
                    <a:pt x="541" y="996"/>
                    <a:pt x="544" y="994"/>
                  </a:cubicBezTo>
                  <a:cubicBezTo>
                    <a:pt x="548" y="990"/>
                    <a:pt x="552" y="988"/>
                    <a:pt x="557" y="985"/>
                  </a:cubicBezTo>
                  <a:cubicBezTo>
                    <a:pt x="557" y="985"/>
                    <a:pt x="557" y="985"/>
                    <a:pt x="558" y="985"/>
                  </a:cubicBezTo>
                  <a:cubicBezTo>
                    <a:pt x="559" y="985"/>
                    <a:pt x="561" y="984"/>
                    <a:pt x="562" y="981"/>
                  </a:cubicBezTo>
                  <a:cubicBezTo>
                    <a:pt x="562" y="981"/>
                    <a:pt x="562" y="981"/>
                    <a:pt x="562" y="981"/>
                  </a:cubicBezTo>
                  <a:cubicBezTo>
                    <a:pt x="562" y="981"/>
                    <a:pt x="562" y="981"/>
                    <a:pt x="562" y="981"/>
                  </a:cubicBezTo>
                  <a:cubicBezTo>
                    <a:pt x="563" y="982"/>
                    <a:pt x="563" y="982"/>
                    <a:pt x="563" y="982"/>
                  </a:cubicBezTo>
                  <a:cubicBezTo>
                    <a:pt x="564" y="982"/>
                    <a:pt x="564" y="983"/>
                    <a:pt x="564" y="983"/>
                  </a:cubicBezTo>
                  <a:cubicBezTo>
                    <a:pt x="566" y="984"/>
                    <a:pt x="566" y="984"/>
                    <a:pt x="566" y="984"/>
                  </a:cubicBezTo>
                  <a:cubicBezTo>
                    <a:pt x="567" y="985"/>
                    <a:pt x="568" y="986"/>
                    <a:pt x="569" y="987"/>
                  </a:cubicBezTo>
                  <a:cubicBezTo>
                    <a:pt x="570" y="987"/>
                    <a:pt x="570" y="987"/>
                    <a:pt x="571" y="988"/>
                  </a:cubicBezTo>
                  <a:cubicBezTo>
                    <a:pt x="571" y="988"/>
                    <a:pt x="572" y="988"/>
                    <a:pt x="572" y="988"/>
                  </a:cubicBezTo>
                  <a:cubicBezTo>
                    <a:pt x="572" y="988"/>
                    <a:pt x="572" y="988"/>
                    <a:pt x="572" y="988"/>
                  </a:cubicBezTo>
                  <a:cubicBezTo>
                    <a:pt x="573" y="989"/>
                    <a:pt x="574" y="990"/>
                    <a:pt x="574" y="990"/>
                  </a:cubicBezTo>
                  <a:cubicBezTo>
                    <a:pt x="575" y="990"/>
                    <a:pt x="576" y="991"/>
                    <a:pt x="578" y="991"/>
                  </a:cubicBezTo>
                  <a:cubicBezTo>
                    <a:pt x="579" y="991"/>
                    <a:pt x="580" y="990"/>
                    <a:pt x="582" y="990"/>
                  </a:cubicBezTo>
                  <a:cubicBezTo>
                    <a:pt x="583" y="990"/>
                    <a:pt x="584" y="990"/>
                    <a:pt x="585" y="990"/>
                  </a:cubicBezTo>
                  <a:cubicBezTo>
                    <a:pt x="585" y="990"/>
                    <a:pt x="585" y="990"/>
                    <a:pt x="585" y="990"/>
                  </a:cubicBezTo>
                  <a:cubicBezTo>
                    <a:pt x="585" y="990"/>
                    <a:pt x="585" y="990"/>
                    <a:pt x="586" y="990"/>
                  </a:cubicBezTo>
                  <a:cubicBezTo>
                    <a:pt x="588" y="990"/>
                    <a:pt x="590" y="990"/>
                    <a:pt x="591" y="989"/>
                  </a:cubicBezTo>
                  <a:cubicBezTo>
                    <a:pt x="594" y="988"/>
                    <a:pt x="594" y="985"/>
                    <a:pt x="595" y="984"/>
                  </a:cubicBezTo>
                  <a:cubicBezTo>
                    <a:pt x="595" y="983"/>
                    <a:pt x="595" y="983"/>
                    <a:pt x="595" y="983"/>
                  </a:cubicBezTo>
                  <a:cubicBezTo>
                    <a:pt x="596" y="981"/>
                    <a:pt x="597" y="979"/>
                    <a:pt x="599" y="979"/>
                  </a:cubicBezTo>
                  <a:cubicBezTo>
                    <a:pt x="600" y="979"/>
                    <a:pt x="600" y="980"/>
                    <a:pt x="601" y="980"/>
                  </a:cubicBezTo>
                  <a:cubicBezTo>
                    <a:pt x="601" y="980"/>
                    <a:pt x="602" y="981"/>
                    <a:pt x="603" y="982"/>
                  </a:cubicBezTo>
                  <a:cubicBezTo>
                    <a:pt x="603" y="982"/>
                    <a:pt x="604" y="983"/>
                    <a:pt x="605" y="984"/>
                  </a:cubicBezTo>
                  <a:cubicBezTo>
                    <a:pt x="605" y="984"/>
                    <a:pt x="605" y="984"/>
                    <a:pt x="606" y="984"/>
                  </a:cubicBezTo>
                  <a:cubicBezTo>
                    <a:pt x="606" y="984"/>
                    <a:pt x="606" y="984"/>
                    <a:pt x="606" y="984"/>
                  </a:cubicBezTo>
                  <a:cubicBezTo>
                    <a:pt x="604" y="986"/>
                    <a:pt x="604" y="988"/>
                    <a:pt x="604" y="989"/>
                  </a:cubicBezTo>
                  <a:cubicBezTo>
                    <a:pt x="605" y="992"/>
                    <a:pt x="608" y="994"/>
                    <a:pt x="611" y="995"/>
                  </a:cubicBezTo>
                  <a:cubicBezTo>
                    <a:pt x="611" y="995"/>
                    <a:pt x="612" y="995"/>
                    <a:pt x="613" y="996"/>
                  </a:cubicBezTo>
                  <a:cubicBezTo>
                    <a:pt x="615" y="997"/>
                    <a:pt x="618" y="998"/>
                    <a:pt x="620" y="998"/>
                  </a:cubicBezTo>
                  <a:cubicBezTo>
                    <a:pt x="622" y="998"/>
                    <a:pt x="625" y="998"/>
                    <a:pt x="627" y="994"/>
                  </a:cubicBezTo>
                  <a:cubicBezTo>
                    <a:pt x="628" y="992"/>
                    <a:pt x="629" y="990"/>
                    <a:pt x="631" y="989"/>
                  </a:cubicBezTo>
                  <a:cubicBezTo>
                    <a:pt x="632" y="989"/>
                    <a:pt x="633" y="988"/>
                    <a:pt x="634" y="987"/>
                  </a:cubicBezTo>
                  <a:cubicBezTo>
                    <a:pt x="635" y="986"/>
                    <a:pt x="636" y="985"/>
                    <a:pt x="638" y="985"/>
                  </a:cubicBezTo>
                  <a:cubicBezTo>
                    <a:pt x="641" y="984"/>
                    <a:pt x="644" y="984"/>
                    <a:pt x="647" y="984"/>
                  </a:cubicBezTo>
                  <a:cubicBezTo>
                    <a:pt x="649" y="984"/>
                    <a:pt x="649" y="984"/>
                    <a:pt x="649" y="984"/>
                  </a:cubicBezTo>
                  <a:cubicBezTo>
                    <a:pt x="651" y="984"/>
                    <a:pt x="654" y="984"/>
                    <a:pt x="656" y="984"/>
                  </a:cubicBezTo>
                  <a:cubicBezTo>
                    <a:pt x="659" y="983"/>
                    <a:pt x="662" y="983"/>
                    <a:pt x="665" y="983"/>
                  </a:cubicBezTo>
                  <a:cubicBezTo>
                    <a:pt x="669" y="983"/>
                    <a:pt x="673" y="983"/>
                    <a:pt x="677" y="982"/>
                  </a:cubicBezTo>
                  <a:cubicBezTo>
                    <a:pt x="678" y="982"/>
                    <a:pt x="679" y="982"/>
                    <a:pt x="680" y="982"/>
                  </a:cubicBezTo>
                  <a:cubicBezTo>
                    <a:pt x="681" y="981"/>
                    <a:pt x="683" y="981"/>
                    <a:pt x="685" y="980"/>
                  </a:cubicBezTo>
                  <a:cubicBezTo>
                    <a:pt x="686" y="980"/>
                    <a:pt x="687" y="979"/>
                    <a:pt x="688" y="979"/>
                  </a:cubicBezTo>
                  <a:cubicBezTo>
                    <a:pt x="689" y="978"/>
                    <a:pt x="689" y="978"/>
                    <a:pt x="690" y="978"/>
                  </a:cubicBezTo>
                  <a:cubicBezTo>
                    <a:pt x="693" y="977"/>
                    <a:pt x="696" y="977"/>
                    <a:pt x="698" y="977"/>
                  </a:cubicBezTo>
                  <a:cubicBezTo>
                    <a:pt x="699" y="977"/>
                    <a:pt x="700" y="977"/>
                    <a:pt x="701" y="977"/>
                  </a:cubicBezTo>
                  <a:cubicBezTo>
                    <a:pt x="702" y="977"/>
                    <a:pt x="702" y="977"/>
                    <a:pt x="702" y="977"/>
                  </a:cubicBezTo>
                  <a:cubicBezTo>
                    <a:pt x="706" y="977"/>
                    <a:pt x="709" y="978"/>
                    <a:pt x="712" y="979"/>
                  </a:cubicBezTo>
                  <a:cubicBezTo>
                    <a:pt x="714" y="979"/>
                    <a:pt x="716" y="980"/>
                    <a:pt x="719" y="981"/>
                  </a:cubicBezTo>
                  <a:cubicBezTo>
                    <a:pt x="721" y="981"/>
                    <a:pt x="723" y="982"/>
                    <a:pt x="725" y="983"/>
                  </a:cubicBezTo>
                  <a:cubicBezTo>
                    <a:pt x="729" y="984"/>
                    <a:pt x="732" y="986"/>
                    <a:pt x="736" y="986"/>
                  </a:cubicBezTo>
                  <a:cubicBezTo>
                    <a:pt x="737" y="986"/>
                    <a:pt x="737" y="986"/>
                    <a:pt x="737" y="986"/>
                  </a:cubicBezTo>
                  <a:cubicBezTo>
                    <a:pt x="740" y="986"/>
                    <a:pt x="742" y="986"/>
                    <a:pt x="744" y="987"/>
                  </a:cubicBezTo>
                  <a:cubicBezTo>
                    <a:pt x="746" y="988"/>
                    <a:pt x="748" y="989"/>
                    <a:pt x="750" y="989"/>
                  </a:cubicBezTo>
                  <a:cubicBezTo>
                    <a:pt x="751" y="989"/>
                    <a:pt x="753" y="988"/>
                    <a:pt x="754" y="988"/>
                  </a:cubicBezTo>
                  <a:cubicBezTo>
                    <a:pt x="758" y="986"/>
                    <a:pt x="759" y="982"/>
                    <a:pt x="761" y="979"/>
                  </a:cubicBezTo>
                  <a:cubicBezTo>
                    <a:pt x="762" y="978"/>
                    <a:pt x="762" y="977"/>
                    <a:pt x="763" y="976"/>
                  </a:cubicBezTo>
                  <a:cubicBezTo>
                    <a:pt x="765" y="973"/>
                    <a:pt x="769" y="971"/>
                    <a:pt x="774" y="969"/>
                  </a:cubicBezTo>
                  <a:cubicBezTo>
                    <a:pt x="776" y="968"/>
                    <a:pt x="777" y="968"/>
                    <a:pt x="779" y="968"/>
                  </a:cubicBezTo>
                  <a:cubicBezTo>
                    <a:pt x="780" y="968"/>
                    <a:pt x="782" y="968"/>
                    <a:pt x="784" y="968"/>
                  </a:cubicBezTo>
                  <a:cubicBezTo>
                    <a:pt x="785" y="967"/>
                    <a:pt x="786" y="967"/>
                    <a:pt x="787" y="967"/>
                  </a:cubicBezTo>
                  <a:cubicBezTo>
                    <a:pt x="789" y="967"/>
                    <a:pt x="791" y="967"/>
                    <a:pt x="794" y="966"/>
                  </a:cubicBezTo>
                  <a:cubicBezTo>
                    <a:pt x="796" y="965"/>
                    <a:pt x="799" y="963"/>
                    <a:pt x="802" y="961"/>
                  </a:cubicBezTo>
                  <a:cubicBezTo>
                    <a:pt x="804" y="958"/>
                    <a:pt x="807" y="955"/>
                    <a:pt x="810" y="953"/>
                  </a:cubicBezTo>
                  <a:cubicBezTo>
                    <a:pt x="812" y="951"/>
                    <a:pt x="814" y="950"/>
                    <a:pt x="815" y="949"/>
                  </a:cubicBezTo>
                  <a:cubicBezTo>
                    <a:pt x="817" y="947"/>
                    <a:pt x="819" y="946"/>
                    <a:pt x="821" y="946"/>
                  </a:cubicBezTo>
                  <a:cubicBezTo>
                    <a:pt x="824" y="946"/>
                    <a:pt x="826" y="947"/>
                    <a:pt x="828" y="947"/>
                  </a:cubicBezTo>
                  <a:cubicBezTo>
                    <a:pt x="829" y="948"/>
                    <a:pt x="831" y="948"/>
                    <a:pt x="832" y="948"/>
                  </a:cubicBezTo>
                  <a:cubicBezTo>
                    <a:pt x="833" y="949"/>
                    <a:pt x="833" y="949"/>
                    <a:pt x="834" y="949"/>
                  </a:cubicBezTo>
                  <a:cubicBezTo>
                    <a:pt x="836" y="949"/>
                    <a:pt x="838" y="948"/>
                    <a:pt x="839" y="947"/>
                  </a:cubicBezTo>
                  <a:cubicBezTo>
                    <a:pt x="841" y="944"/>
                    <a:pt x="841" y="940"/>
                    <a:pt x="841" y="937"/>
                  </a:cubicBezTo>
                  <a:cubicBezTo>
                    <a:pt x="841" y="932"/>
                    <a:pt x="845" y="926"/>
                    <a:pt x="849" y="923"/>
                  </a:cubicBezTo>
                  <a:cubicBezTo>
                    <a:pt x="852" y="920"/>
                    <a:pt x="855" y="919"/>
                    <a:pt x="858" y="917"/>
                  </a:cubicBezTo>
                  <a:cubicBezTo>
                    <a:pt x="861" y="916"/>
                    <a:pt x="861" y="916"/>
                    <a:pt x="861" y="916"/>
                  </a:cubicBezTo>
                  <a:cubicBezTo>
                    <a:pt x="862" y="915"/>
                    <a:pt x="864" y="914"/>
                    <a:pt x="866" y="913"/>
                  </a:cubicBezTo>
                  <a:cubicBezTo>
                    <a:pt x="872" y="910"/>
                    <a:pt x="878" y="907"/>
                    <a:pt x="883" y="902"/>
                  </a:cubicBezTo>
                  <a:cubicBezTo>
                    <a:pt x="890" y="895"/>
                    <a:pt x="893" y="884"/>
                    <a:pt x="890" y="875"/>
                  </a:cubicBezTo>
                  <a:cubicBezTo>
                    <a:pt x="890" y="873"/>
                    <a:pt x="889" y="872"/>
                    <a:pt x="889" y="870"/>
                  </a:cubicBezTo>
                  <a:cubicBezTo>
                    <a:pt x="888" y="868"/>
                    <a:pt x="887" y="866"/>
                    <a:pt x="887" y="864"/>
                  </a:cubicBezTo>
                  <a:cubicBezTo>
                    <a:pt x="887" y="863"/>
                    <a:pt x="888" y="861"/>
                    <a:pt x="889" y="860"/>
                  </a:cubicBezTo>
                  <a:cubicBezTo>
                    <a:pt x="890" y="858"/>
                    <a:pt x="891" y="856"/>
                    <a:pt x="892" y="854"/>
                  </a:cubicBezTo>
                  <a:cubicBezTo>
                    <a:pt x="893" y="852"/>
                    <a:pt x="893" y="850"/>
                    <a:pt x="892" y="849"/>
                  </a:cubicBezTo>
                  <a:cubicBezTo>
                    <a:pt x="891" y="848"/>
                    <a:pt x="890" y="847"/>
                    <a:pt x="887" y="847"/>
                  </a:cubicBezTo>
                  <a:cubicBezTo>
                    <a:pt x="885" y="847"/>
                    <a:pt x="883" y="847"/>
                    <a:pt x="881" y="848"/>
                  </a:cubicBezTo>
                  <a:cubicBezTo>
                    <a:pt x="881" y="848"/>
                    <a:pt x="880" y="848"/>
                    <a:pt x="880" y="848"/>
                  </a:cubicBezTo>
                  <a:cubicBezTo>
                    <a:pt x="879" y="848"/>
                    <a:pt x="878" y="848"/>
                    <a:pt x="877" y="848"/>
                  </a:cubicBezTo>
                  <a:cubicBezTo>
                    <a:pt x="876" y="848"/>
                    <a:pt x="874" y="848"/>
                    <a:pt x="873" y="848"/>
                  </a:cubicBezTo>
                  <a:cubicBezTo>
                    <a:pt x="871" y="848"/>
                    <a:pt x="870" y="848"/>
                    <a:pt x="868" y="847"/>
                  </a:cubicBezTo>
                  <a:cubicBezTo>
                    <a:pt x="868" y="847"/>
                    <a:pt x="868" y="847"/>
                    <a:pt x="868" y="847"/>
                  </a:cubicBezTo>
                  <a:cubicBezTo>
                    <a:pt x="867" y="847"/>
                    <a:pt x="865" y="848"/>
                    <a:pt x="864" y="848"/>
                  </a:cubicBezTo>
                  <a:cubicBezTo>
                    <a:pt x="863" y="848"/>
                    <a:pt x="863" y="848"/>
                    <a:pt x="862" y="848"/>
                  </a:cubicBezTo>
                  <a:cubicBezTo>
                    <a:pt x="861" y="848"/>
                    <a:pt x="859" y="849"/>
                    <a:pt x="858" y="849"/>
                  </a:cubicBezTo>
                  <a:cubicBezTo>
                    <a:pt x="857" y="849"/>
                    <a:pt x="856" y="849"/>
                    <a:pt x="855" y="849"/>
                  </a:cubicBezTo>
                  <a:cubicBezTo>
                    <a:pt x="852" y="849"/>
                    <a:pt x="849" y="850"/>
                    <a:pt x="847" y="851"/>
                  </a:cubicBezTo>
                  <a:cubicBezTo>
                    <a:pt x="846" y="851"/>
                    <a:pt x="846" y="851"/>
                    <a:pt x="845" y="852"/>
                  </a:cubicBezTo>
                  <a:cubicBezTo>
                    <a:pt x="844" y="852"/>
                    <a:pt x="843" y="852"/>
                    <a:pt x="842" y="852"/>
                  </a:cubicBezTo>
                  <a:cubicBezTo>
                    <a:pt x="839" y="853"/>
                    <a:pt x="837" y="854"/>
                    <a:pt x="834" y="856"/>
                  </a:cubicBezTo>
                  <a:cubicBezTo>
                    <a:pt x="831" y="858"/>
                    <a:pt x="829" y="860"/>
                    <a:pt x="826" y="860"/>
                  </a:cubicBezTo>
                  <a:cubicBezTo>
                    <a:pt x="825" y="860"/>
                    <a:pt x="825" y="860"/>
                    <a:pt x="825" y="860"/>
                  </a:cubicBezTo>
                  <a:cubicBezTo>
                    <a:pt x="827" y="859"/>
                    <a:pt x="829" y="857"/>
                    <a:pt x="830" y="854"/>
                  </a:cubicBezTo>
                  <a:cubicBezTo>
                    <a:pt x="830" y="852"/>
                    <a:pt x="830" y="849"/>
                    <a:pt x="828" y="847"/>
                  </a:cubicBezTo>
                  <a:cubicBezTo>
                    <a:pt x="825" y="843"/>
                    <a:pt x="821" y="842"/>
                    <a:pt x="815" y="842"/>
                  </a:cubicBezTo>
                  <a:cubicBezTo>
                    <a:pt x="814" y="842"/>
                    <a:pt x="812" y="842"/>
                    <a:pt x="812" y="842"/>
                  </a:cubicBezTo>
                  <a:cubicBezTo>
                    <a:pt x="810" y="842"/>
                    <a:pt x="805" y="842"/>
                    <a:pt x="802" y="844"/>
                  </a:cubicBezTo>
                  <a:cubicBezTo>
                    <a:pt x="803" y="843"/>
                    <a:pt x="803" y="842"/>
                    <a:pt x="803" y="841"/>
                  </a:cubicBezTo>
                  <a:cubicBezTo>
                    <a:pt x="804" y="840"/>
                    <a:pt x="804" y="839"/>
                    <a:pt x="803" y="838"/>
                  </a:cubicBezTo>
                  <a:cubicBezTo>
                    <a:pt x="802" y="837"/>
                    <a:pt x="801" y="835"/>
                    <a:pt x="786" y="834"/>
                  </a:cubicBezTo>
                  <a:cubicBezTo>
                    <a:pt x="785" y="834"/>
                    <a:pt x="784" y="834"/>
                    <a:pt x="783" y="834"/>
                  </a:cubicBezTo>
                  <a:cubicBezTo>
                    <a:pt x="781" y="834"/>
                    <a:pt x="779" y="834"/>
                    <a:pt x="778" y="835"/>
                  </a:cubicBezTo>
                  <a:cubicBezTo>
                    <a:pt x="780" y="833"/>
                    <a:pt x="784" y="832"/>
                    <a:pt x="786" y="831"/>
                  </a:cubicBezTo>
                  <a:cubicBezTo>
                    <a:pt x="790" y="829"/>
                    <a:pt x="793" y="829"/>
                    <a:pt x="796" y="829"/>
                  </a:cubicBezTo>
                  <a:cubicBezTo>
                    <a:pt x="797" y="829"/>
                    <a:pt x="799" y="829"/>
                    <a:pt x="800" y="829"/>
                  </a:cubicBezTo>
                  <a:cubicBezTo>
                    <a:pt x="801" y="830"/>
                    <a:pt x="802" y="830"/>
                    <a:pt x="804" y="830"/>
                  </a:cubicBezTo>
                  <a:cubicBezTo>
                    <a:pt x="808" y="830"/>
                    <a:pt x="813" y="827"/>
                    <a:pt x="816" y="823"/>
                  </a:cubicBezTo>
                  <a:cubicBezTo>
                    <a:pt x="816" y="822"/>
                    <a:pt x="817" y="822"/>
                    <a:pt x="818" y="821"/>
                  </a:cubicBezTo>
                  <a:cubicBezTo>
                    <a:pt x="819" y="820"/>
                    <a:pt x="819" y="819"/>
                    <a:pt x="820" y="819"/>
                  </a:cubicBezTo>
                  <a:cubicBezTo>
                    <a:pt x="822" y="817"/>
                    <a:pt x="823" y="814"/>
                    <a:pt x="823" y="812"/>
                  </a:cubicBezTo>
                  <a:cubicBezTo>
                    <a:pt x="824" y="812"/>
                    <a:pt x="824" y="811"/>
                    <a:pt x="824" y="810"/>
                  </a:cubicBezTo>
                  <a:cubicBezTo>
                    <a:pt x="825" y="808"/>
                    <a:pt x="825" y="806"/>
                    <a:pt x="825" y="804"/>
                  </a:cubicBezTo>
                  <a:cubicBezTo>
                    <a:pt x="824" y="803"/>
                    <a:pt x="824" y="803"/>
                    <a:pt x="824" y="802"/>
                  </a:cubicBezTo>
                  <a:cubicBezTo>
                    <a:pt x="824" y="801"/>
                    <a:pt x="824" y="800"/>
                    <a:pt x="824" y="799"/>
                  </a:cubicBezTo>
                  <a:cubicBezTo>
                    <a:pt x="825" y="798"/>
                    <a:pt x="825" y="796"/>
                    <a:pt x="824" y="793"/>
                  </a:cubicBezTo>
                  <a:cubicBezTo>
                    <a:pt x="823" y="790"/>
                    <a:pt x="822" y="787"/>
                    <a:pt x="818" y="787"/>
                  </a:cubicBezTo>
                  <a:cubicBezTo>
                    <a:pt x="817" y="787"/>
                    <a:pt x="816" y="788"/>
                    <a:pt x="815" y="788"/>
                  </a:cubicBezTo>
                  <a:cubicBezTo>
                    <a:pt x="813" y="788"/>
                    <a:pt x="810" y="789"/>
                    <a:pt x="808" y="790"/>
                  </a:cubicBezTo>
                  <a:cubicBezTo>
                    <a:pt x="806" y="791"/>
                    <a:pt x="803" y="792"/>
                    <a:pt x="801" y="792"/>
                  </a:cubicBezTo>
                  <a:cubicBezTo>
                    <a:pt x="801" y="792"/>
                    <a:pt x="800" y="791"/>
                    <a:pt x="799" y="791"/>
                  </a:cubicBezTo>
                  <a:cubicBezTo>
                    <a:pt x="799" y="791"/>
                    <a:pt x="797" y="791"/>
                    <a:pt x="797" y="789"/>
                  </a:cubicBezTo>
                  <a:cubicBezTo>
                    <a:pt x="798" y="788"/>
                    <a:pt x="800" y="788"/>
                    <a:pt x="801" y="787"/>
                  </a:cubicBezTo>
                  <a:cubicBezTo>
                    <a:pt x="805" y="785"/>
                    <a:pt x="810" y="783"/>
                    <a:pt x="815" y="780"/>
                  </a:cubicBezTo>
                  <a:cubicBezTo>
                    <a:pt x="816" y="779"/>
                    <a:pt x="817" y="778"/>
                    <a:pt x="817" y="778"/>
                  </a:cubicBezTo>
                  <a:cubicBezTo>
                    <a:pt x="819" y="777"/>
                    <a:pt x="821" y="775"/>
                    <a:pt x="823" y="774"/>
                  </a:cubicBezTo>
                  <a:cubicBezTo>
                    <a:pt x="824" y="773"/>
                    <a:pt x="824" y="772"/>
                    <a:pt x="825" y="771"/>
                  </a:cubicBezTo>
                  <a:cubicBezTo>
                    <a:pt x="826" y="771"/>
                    <a:pt x="827" y="769"/>
                    <a:pt x="827" y="769"/>
                  </a:cubicBezTo>
                  <a:cubicBezTo>
                    <a:pt x="828" y="770"/>
                    <a:pt x="829" y="771"/>
                    <a:pt x="830" y="773"/>
                  </a:cubicBezTo>
                  <a:cubicBezTo>
                    <a:pt x="832" y="776"/>
                    <a:pt x="833" y="780"/>
                    <a:pt x="838" y="780"/>
                  </a:cubicBezTo>
                  <a:cubicBezTo>
                    <a:pt x="839" y="780"/>
                    <a:pt x="841" y="779"/>
                    <a:pt x="842" y="779"/>
                  </a:cubicBezTo>
                  <a:cubicBezTo>
                    <a:pt x="849" y="775"/>
                    <a:pt x="854" y="771"/>
                    <a:pt x="859" y="767"/>
                  </a:cubicBezTo>
                  <a:cubicBezTo>
                    <a:pt x="861" y="765"/>
                    <a:pt x="863" y="762"/>
                    <a:pt x="864" y="759"/>
                  </a:cubicBezTo>
                  <a:cubicBezTo>
                    <a:pt x="865" y="757"/>
                    <a:pt x="866" y="756"/>
                    <a:pt x="865" y="754"/>
                  </a:cubicBezTo>
                  <a:cubicBezTo>
                    <a:pt x="864" y="752"/>
                    <a:pt x="862" y="750"/>
                    <a:pt x="859" y="750"/>
                  </a:cubicBezTo>
                  <a:cubicBezTo>
                    <a:pt x="859" y="750"/>
                    <a:pt x="859" y="750"/>
                    <a:pt x="858" y="750"/>
                  </a:cubicBezTo>
                  <a:cubicBezTo>
                    <a:pt x="859" y="749"/>
                    <a:pt x="859" y="749"/>
                    <a:pt x="859" y="749"/>
                  </a:cubicBezTo>
                  <a:cubicBezTo>
                    <a:pt x="861" y="747"/>
                    <a:pt x="863" y="744"/>
                    <a:pt x="864" y="742"/>
                  </a:cubicBezTo>
                  <a:cubicBezTo>
                    <a:pt x="864" y="742"/>
                    <a:pt x="865" y="742"/>
                    <a:pt x="865" y="742"/>
                  </a:cubicBezTo>
                  <a:cubicBezTo>
                    <a:pt x="866" y="743"/>
                    <a:pt x="866" y="743"/>
                    <a:pt x="867" y="743"/>
                  </a:cubicBezTo>
                  <a:cubicBezTo>
                    <a:pt x="867" y="743"/>
                    <a:pt x="867" y="743"/>
                    <a:pt x="867" y="743"/>
                  </a:cubicBezTo>
                  <a:cubicBezTo>
                    <a:pt x="870" y="743"/>
                    <a:pt x="872" y="739"/>
                    <a:pt x="874" y="736"/>
                  </a:cubicBezTo>
                  <a:cubicBezTo>
                    <a:pt x="874" y="736"/>
                    <a:pt x="875" y="735"/>
                    <a:pt x="875" y="735"/>
                  </a:cubicBezTo>
                  <a:cubicBezTo>
                    <a:pt x="876" y="732"/>
                    <a:pt x="878" y="730"/>
                    <a:pt x="879" y="728"/>
                  </a:cubicBezTo>
                  <a:cubicBezTo>
                    <a:pt x="880" y="727"/>
                    <a:pt x="880" y="725"/>
                    <a:pt x="881" y="724"/>
                  </a:cubicBezTo>
                  <a:cubicBezTo>
                    <a:pt x="884" y="720"/>
                    <a:pt x="887" y="717"/>
                    <a:pt x="893" y="714"/>
                  </a:cubicBezTo>
                  <a:cubicBezTo>
                    <a:pt x="896" y="712"/>
                    <a:pt x="898" y="710"/>
                    <a:pt x="898" y="707"/>
                  </a:cubicBezTo>
                  <a:cubicBezTo>
                    <a:pt x="899" y="703"/>
                    <a:pt x="899" y="700"/>
                    <a:pt x="899" y="696"/>
                  </a:cubicBezTo>
                  <a:cubicBezTo>
                    <a:pt x="899" y="694"/>
                    <a:pt x="899" y="693"/>
                    <a:pt x="899" y="691"/>
                  </a:cubicBezTo>
                  <a:cubicBezTo>
                    <a:pt x="899" y="688"/>
                    <a:pt x="899" y="688"/>
                    <a:pt x="899" y="688"/>
                  </a:cubicBezTo>
                  <a:cubicBezTo>
                    <a:pt x="900" y="684"/>
                    <a:pt x="900" y="680"/>
                    <a:pt x="899" y="675"/>
                  </a:cubicBezTo>
                  <a:cubicBezTo>
                    <a:pt x="899" y="672"/>
                    <a:pt x="901" y="669"/>
                    <a:pt x="903" y="665"/>
                  </a:cubicBezTo>
                  <a:cubicBezTo>
                    <a:pt x="904" y="664"/>
                    <a:pt x="904" y="663"/>
                    <a:pt x="905" y="662"/>
                  </a:cubicBezTo>
                  <a:cubicBezTo>
                    <a:pt x="906" y="660"/>
                    <a:pt x="906" y="657"/>
                    <a:pt x="907" y="654"/>
                  </a:cubicBezTo>
                  <a:cubicBezTo>
                    <a:pt x="907" y="653"/>
                    <a:pt x="907" y="653"/>
                    <a:pt x="907" y="653"/>
                  </a:cubicBezTo>
                  <a:cubicBezTo>
                    <a:pt x="907" y="652"/>
                    <a:pt x="908" y="650"/>
                    <a:pt x="908" y="649"/>
                  </a:cubicBezTo>
                  <a:cubicBezTo>
                    <a:pt x="909" y="647"/>
                    <a:pt x="909" y="645"/>
                    <a:pt x="910" y="644"/>
                  </a:cubicBezTo>
                  <a:cubicBezTo>
                    <a:pt x="910" y="642"/>
                    <a:pt x="910" y="641"/>
                    <a:pt x="910" y="639"/>
                  </a:cubicBezTo>
                  <a:cubicBezTo>
                    <a:pt x="911" y="637"/>
                    <a:pt x="911" y="635"/>
                    <a:pt x="911" y="633"/>
                  </a:cubicBezTo>
                  <a:cubicBezTo>
                    <a:pt x="912" y="633"/>
                    <a:pt x="912" y="633"/>
                    <a:pt x="912" y="633"/>
                  </a:cubicBezTo>
                  <a:cubicBezTo>
                    <a:pt x="913" y="631"/>
                    <a:pt x="913" y="628"/>
                    <a:pt x="912" y="625"/>
                  </a:cubicBezTo>
                  <a:close/>
                  <a:moveTo>
                    <a:pt x="800" y="853"/>
                  </a:moveTo>
                  <a:cubicBezTo>
                    <a:pt x="799" y="853"/>
                    <a:pt x="798" y="853"/>
                    <a:pt x="797" y="853"/>
                  </a:cubicBezTo>
                  <a:cubicBezTo>
                    <a:pt x="795" y="853"/>
                    <a:pt x="794" y="853"/>
                    <a:pt x="792" y="853"/>
                  </a:cubicBezTo>
                  <a:cubicBezTo>
                    <a:pt x="792" y="853"/>
                    <a:pt x="791" y="853"/>
                    <a:pt x="791" y="853"/>
                  </a:cubicBezTo>
                  <a:cubicBezTo>
                    <a:pt x="789" y="853"/>
                    <a:pt x="788" y="853"/>
                    <a:pt x="786" y="853"/>
                  </a:cubicBezTo>
                  <a:cubicBezTo>
                    <a:pt x="785" y="853"/>
                    <a:pt x="785" y="853"/>
                    <a:pt x="785" y="853"/>
                  </a:cubicBezTo>
                  <a:cubicBezTo>
                    <a:pt x="785" y="852"/>
                    <a:pt x="786" y="851"/>
                    <a:pt x="787" y="850"/>
                  </a:cubicBezTo>
                  <a:cubicBezTo>
                    <a:pt x="788" y="849"/>
                    <a:pt x="788" y="849"/>
                    <a:pt x="788" y="849"/>
                  </a:cubicBezTo>
                  <a:cubicBezTo>
                    <a:pt x="789" y="849"/>
                    <a:pt x="790" y="848"/>
                    <a:pt x="791" y="848"/>
                  </a:cubicBezTo>
                  <a:cubicBezTo>
                    <a:pt x="791" y="848"/>
                    <a:pt x="791" y="848"/>
                    <a:pt x="791" y="848"/>
                  </a:cubicBezTo>
                  <a:cubicBezTo>
                    <a:pt x="791" y="848"/>
                    <a:pt x="791" y="848"/>
                    <a:pt x="792" y="848"/>
                  </a:cubicBezTo>
                  <a:cubicBezTo>
                    <a:pt x="792" y="848"/>
                    <a:pt x="793" y="848"/>
                    <a:pt x="794" y="848"/>
                  </a:cubicBezTo>
                  <a:cubicBezTo>
                    <a:pt x="794" y="848"/>
                    <a:pt x="794" y="848"/>
                    <a:pt x="794" y="848"/>
                  </a:cubicBezTo>
                  <a:cubicBezTo>
                    <a:pt x="796" y="848"/>
                    <a:pt x="798" y="847"/>
                    <a:pt x="799" y="846"/>
                  </a:cubicBezTo>
                  <a:cubicBezTo>
                    <a:pt x="799" y="847"/>
                    <a:pt x="799" y="847"/>
                    <a:pt x="799" y="848"/>
                  </a:cubicBezTo>
                  <a:cubicBezTo>
                    <a:pt x="798" y="850"/>
                    <a:pt x="799" y="852"/>
                    <a:pt x="800" y="853"/>
                  </a:cubicBezTo>
                  <a:close/>
                  <a:moveTo>
                    <a:pt x="635" y="407"/>
                  </a:moveTo>
                  <a:cubicBezTo>
                    <a:pt x="634" y="408"/>
                    <a:pt x="633" y="409"/>
                    <a:pt x="632" y="409"/>
                  </a:cubicBezTo>
                  <a:cubicBezTo>
                    <a:pt x="631" y="410"/>
                    <a:pt x="630" y="410"/>
                    <a:pt x="629" y="411"/>
                  </a:cubicBezTo>
                  <a:cubicBezTo>
                    <a:pt x="627" y="412"/>
                    <a:pt x="625" y="412"/>
                    <a:pt x="623" y="412"/>
                  </a:cubicBezTo>
                  <a:cubicBezTo>
                    <a:pt x="620" y="412"/>
                    <a:pt x="618" y="411"/>
                    <a:pt x="616" y="409"/>
                  </a:cubicBezTo>
                  <a:cubicBezTo>
                    <a:pt x="616" y="409"/>
                    <a:pt x="617" y="409"/>
                    <a:pt x="617" y="410"/>
                  </a:cubicBezTo>
                  <a:cubicBezTo>
                    <a:pt x="618" y="410"/>
                    <a:pt x="619" y="410"/>
                    <a:pt x="619" y="410"/>
                  </a:cubicBezTo>
                  <a:cubicBezTo>
                    <a:pt x="620" y="410"/>
                    <a:pt x="621" y="410"/>
                    <a:pt x="622" y="410"/>
                  </a:cubicBezTo>
                  <a:cubicBezTo>
                    <a:pt x="627" y="410"/>
                    <a:pt x="631" y="409"/>
                    <a:pt x="635" y="407"/>
                  </a:cubicBezTo>
                  <a:close/>
                  <a:moveTo>
                    <a:pt x="337" y="487"/>
                  </a:moveTo>
                  <a:cubicBezTo>
                    <a:pt x="337" y="488"/>
                    <a:pt x="337" y="488"/>
                    <a:pt x="337" y="488"/>
                  </a:cubicBezTo>
                  <a:cubicBezTo>
                    <a:pt x="338" y="489"/>
                    <a:pt x="339" y="490"/>
                    <a:pt x="340" y="491"/>
                  </a:cubicBezTo>
                  <a:cubicBezTo>
                    <a:pt x="341" y="492"/>
                    <a:pt x="343" y="494"/>
                    <a:pt x="345" y="496"/>
                  </a:cubicBezTo>
                  <a:cubicBezTo>
                    <a:pt x="347" y="498"/>
                    <a:pt x="350" y="500"/>
                    <a:pt x="353" y="500"/>
                  </a:cubicBezTo>
                  <a:cubicBezTo>
                    <a:pt x="351" y="501"/>
                    <a:pt x="349" y="501"/>
                    <a:pt x="348" y="501"/>
                  </a:cubicBezTo>
                  <a:cubicBezTo>
                    <a:pt x="348" y="501"/>
                    <a:pt x="347" y="501"/>
                    <a:pt x="347" y="501"/>
                  </a:cubicBezTo>
                  <a:cubicBezTo>
                    <a:pt x="346" y="501"/>
                    <a:pt x="344" y="497"/>
                    <a:pt x="342" y="494"/>
                  </a:cubicBezTo>
                  <a:cubicBezTo>
                    <a:pt x="341" y="493"/>
                    <a:pt x="340" y="492"/>
                    <a:pt x="339" y="491"/>
                  </a:cubicBezTo>
                  <a:cubicBezTo>
                    <a:pt x="339" y="490"/>
                    <a:pt x="338" y="489"/>
                    <a:pt x="337" y="487"/>
                  </a:cubicBezTo>
                  <a:close/>
                </a:path>
              </a:pathLst>
            </a:custGeom>
            <a:solidFill>
              <a:schemeClr val="accent1"/>
            </a:solidFill>
            <a:ln w="3175"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7"/>
            <p:cNvGrpSpPr/>
            <p:nvPr/>
          </p:nvGrpSpPr>
          <p:grpSpPr>
            <a:xfrm>
              <a:off x="8804039" y="1718930"/>
              <a:ext cx="1525881" cy="2095872"/>
              <a:chOff x="-799107" y="1075734"/>
              <a:chExt cx="1208571" cy="1660031"/>
            </a:xfrm>
            <a:grpFill/>
          </p:grpSpPr>
          <p:sp>
            <p:nvSpPr>
              <p:cNvPr id="9" name="Freeform 6"/>
              <p:cNvSpPr>
                <a:spLocks/>
              </p:cNvSpPr>
              <p:nvPr/>
            </p:nvSpPr>
            <p:spPr bwMode="auto">
              <a:xfrm>
                <a:off x="-799107" y="1944035"/>
                <a:ext cx="17125" cy="26799"/>
              </a:xfrm>
              <a:custGeom>
                <a:avLst/>
                <a:gdLst>
                  <a:gd name="T0" fmla="*/ 8 w 9"/>
                  <a:gd name="T1" fmla="*/ 5 h 15"/>
                  <a:gd name="T2" fmla="*/ 7 w 9"/>
                  <a:gd name="T3" fmla="*/ 2 h 15"/>
                  <a:gd name="T4" fmla="*/ 3 w 9"/>
                  <a:gd name="T5" fmla="*/ 0 h 15"/>
                  <a:gd name="T6" fmla="*/ 3 w 9"/>
                  <a:gd name="T7" fmla="*/ 3 h 15"/>
                  <a:gd name="T8" fmla="*/ 2 w 9"/>
                  <a:gd name="T9" fmla="*/ 4 h 15"/>
                  <a:gd name="T10" fmla="*/ 2 w 9"/>
                  <a:gd name="T11" fmla="*/ 7 h 15"/>
                  <a:gd name="T12" fmla="*/ 3 w 9"/>
                  <a:gd name="T13" fmla="*/ 7 h 15"/>
                  <a:gd name="T14" fmla="*/ 1 w 9"/>
                  <a:gd name="T15" fmla="*/ 8 h 15"/>
                  <a:gd name="T16" fmla="*/ 1 w 9"/>
                  <a:gd name="T17" fmla="*/ 13 h 15"/>
                  <a:gd name="T18" fmla="*/ 4 w 9"/>
                  <a:gd name="T19" fmla="*/ 15 h 15"/>
                  <a:gd name="T20" fmla="*/ 7 w 9"/>
                  <a:gd name="T21" fmla="*/ 14 h 15"/>
                  <a:gd name="T22" fmla="*/ 9 w 9"/>
                  <a:gd name="T23" fmla="*/ 10 h 15"/>
                  <a:gd name="T24" fmla="*/ 7 w 9"/>
                  <a:gd name="T25" fmla="*/ 8 h 15"/>
                  <a:gd name="T26" fmla="*/ 8 w 9"/>
                  <a:gd name="T27"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5">
                    <a:moveTo>
                      <a:pt x="8" y="5"/>
                    </a:moveTo>
                    <a:cubicBezTo>
                      <a:pt x="8" y="4"/>
                      <a:pt x="8" y="3"/>
                      <a:pt x="7" y="2"/>
                    </a:cubicBezTo>
                    <a:cubicBezTo>
                      <a:pt x="6" y="1"/>
                      <a:pt x="5" y="0"/>
                      <a:pt x="3" y="0"/>
                    </a:cubicBezTo>
                    <a:cubicBezTo>
                      <a:pt x="3" y="3"/>
                      <a:pt x="3" y="3"/>
                      <a:pt x="3" y="3"/>
                    </a:cubicBezTo>
                    <a:cubicBezTo>
                      <a:pt x="3" y="3"/>
                      <a:pt x="3" y="4"/>
                      <a:pt x="2" y="4"/>
                    </a:cubicBezTo>
                    <a:cubicBezTo>
                      <a:pt x="2" y="4"/>
                      <a:pt x="2" y="7"/>
                      <a:pt x="2" y="7"/>
                    </a:cubicBezTo>
                    <a:cubicBezTo>
                      <a:pt x="2" y="7"/>
                      <a:pt x="2" y="7"/>
                      <a:pt x="3" y="7"/>
                    </a:cubicBezTo>
                    <a:cubicBezTo>
                      <a:pt x="2" y="7"/>
                      <a:pt x="2" y="8"/>
                      <a:pt x="1" y="8"/>
                    </a:cubicBezTo>
                    <a:cubicBezTo>
                      <a:pt x="0" y="10"/>
                      <a:pt x="0" y="11"/>
                      <a:pt x="1" y="13"/>
                    </a:cubicBezTo>
                    <a:cubicBezTo>
                      <a:pt x="2" y="14"/>
                      <a:pt x="3" y="15"/>
                      <a:pt x="4" y="15"/>
                    </a:cubicBezTo>
                    <a:cubicBezTo>
                      <a:pt x="5" y="15"/>
                      <a:pt x="6" y="14"/>
                      <a:pt x="7" y="14"/>
                    </a:cubicBezTo>
                    <a:cubicBezTo>
                      <a:pt x="8" y="13"/>
                      <a:pt x="9" y="12"/>
                      <a:pt x="9" y="10"/>
                    </a:cubicBezTo>
                    <a:cubicBezTo>
                      <a:pt x="9" y="9"/>
                      <a:pt x="8" y="8"/>
                      <a:pt x="7" y="8"/>
                    </a:cubicBezTo>
                    <a:cubicBezTo>
                      <a:pt x="8" y="7"/>
                      <a:pt x="8" y="6"/>
                      <a:pt x="8" y="5"/>
                    </a:cubicBezTo>
                    <a:close/>
                  </a:path>
                </a:pathLst>
              </a:custGeom>
              <a:grpFill/>
              <a:ln w="3175"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7"/>
              <p:cNvSpPr>
                <a:spLocks/>
              </p:cNvSpPr>
              <p:nvPr/>
            </p:nvSpPr>
            <p:spPr bwMode="auto">
              <a:xfrm>
                <a:off x="198249" y="1134693"/>
                <a:ext cx="32620" cy="40582"/>
              </a:xfrm>
              <a:custGeom>
                <a:avLst/>
                <a:gdLst>
                  <a:gd name="T0" fmla="*/ 13 w 17"/>
                  <a:gd name="T1" fmla="*/ 10 h 23"/>
                  <a:gd name="T2" fmla="*/ 11 w 17"/>
                  <a:gd name="T3" fmla="*/ 6 h 23"/>
                  <a:gd name="T4" fmla="*/ 11 w 17"/>
                  <a:gd name="T5" fmla="*/ 6 h 23"/>
                  <a:gd name="T6" fmla="*/ 5 w 17"/>
                  <a:gd name="T7" fmla="*/ 0 h 23"/>
                  <a:gd name="T8" fmla="*/ 3 w 17"/>
                  <a:gd name="T9" fmla="*/ 1 h 23"/>
                  <a:gd name="T10" fmla="*/ 1 w 17"/>
                  <a:gd name="T11" fmla="*/ 4 h 23"/>
                  <a:gd name="T12" fmla="*/ 3 w 17"/>
                  <a:gd name="T13" fmla="*/ 9 h 23"/>
                  <a:gd name="T14" fmla="*/ 4 w 17"/>
                  <a:gd name="T15" fmla="*/ 9 h 23"/>
                  <a:gd name="T16" fmla="*/ 4 w 17"/>
                  <a:gd name="T17" fmla="*/ 11 h 23"/>
                  <a:gd name="T18" fmla="*/ 6 w 17"/>
                  <a:gd name="T19" fmla="*/ 17 h 23"/>
                  <a:gd name="T20" fmla="*/ 9 w 17"/>
                  <a:gd name="T21" fmla="*/ 19 h 23"/>
                  <a:gd name="T22" fmla="*/ 11 w 17"/>
                  <a:gd name="T23" fmla="*/ 21 h 23"/>
                  <a:gd name="T24" fmla="*/ 12 w 17"/>
                  <a:gd name="T25" fmla="*/ 22 h 23"/>
                  <a:gd name="T26" fmla="*/ 13 w 17"/>
                  <a:gd name="T27" fmla="*/ 22 h 23"/>
                  <a:gd name="T28" fmla="*/ 13 w 17"/>
                  <a:gd name="T29" fmla="*/ 22 h 23"/>
                  <a:gd name="T30" fmla="*/ 16 w 17"/>
                  <a:gd name="T31" fmla="*/ 23 h 23"/>
                  <a:gd name="T32" fmla="*/ 17 w 17"/>
                  <a:gd name="T33" fmla="*/ 20 h 23"/>
                  <a:gd name="T34" fmla="*/ 15 w 17"/>
                  <a:gd name="T35" fmla="*/ 14 h 23"/>
                  <a:gd name="T36" fmla="*/ 14 w 17"/>
                  <a:gd name="T37" fmla="*/ 12 h 23"/>
                  <a:gd name="T38" fmla="*/ 13 w 17"/>
                  <a:gd name="T39"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23">
                    <a:moveTo>
                      <a:pt x="13" y="10"/>
                    </a:moveTo>
                    <a:cubicBezTo>
                      <a:pt x="12" y="9"/>
                      <a:pt x="12" y="8"/>
                      <a:pt x="11" y="6"/>
                    </a:cubicBezTo>
                    <a:cubicBezTo>
                      <a:pt x="11" y="6"/>
                      <a:pt x="11" y="6"/>
                      <a:pt x="11" y="6"/>
                    </a:cubicBezTo>
                    <a:cubicBezTo>
                      <a:pt x="10" y="4"/>
                      <a:pt x="8" y="0"/>
                      <a:pt x="5" y="0"/>
                    </a:cubicBezTo>
                    <a:cubicBezTo>
                      <a:pt x="4" y="0"/>
                      <a:pt x="3" y="0"/>
                      <a:pt x="3" y="1"/>
                    </a:cubicBezTo>
                    <a:cubicBezTo>
                      <a:pt x="1" y="1"/>
                      <a:pt x="1" y="3"/>
                      <a:pt x="1" y="4"/>
                    </a:cubicBezTo>
                    <a:cubicBezTo>
                      <a:pt x="0" y="6"/>
                      <a:pt x="2" y="7"/>
                      <a:pt x="3" y="9"/>
                    </a:cubicBezTo>
                    <a:cubicBezTo>
                      <a:pt x="4" y="9"/>
                      <a:pt x="4" y="9"/>
                      <a:pt x="4" y="9"/>
                    </a:cubicBezTo>
                    <a:cubicBezTo>
                      <a:pt x="4" y="9"/>
                      <a:pt x="4" y="10"/>
                      <a:pt x="4" y="11"/>
                    </a:cubicBezTo>
                    <a:cubicBezTo>
                      <a:pt x="4" y="13"/>
                      <a:pt x="4" y="15"/>
                      <a:pt x="6" y="17"/>
                    </a:cubicBezTo>
                    <a:cubicBezTo>
                      <a:pt x="7" y="18"/>
                      <a:pt x="8" y="19"/>
                      <a:pt x="9" y="19"/>
                    </a:cubicBezTo>
                    <a:cubicBezTo>
                      <a:pt x="10" y="20"/>
                      <a:pt x="11" y="20"/>
                      <a:pt x="11" y="21"/>
                    </a:cubicBezTo>
                    <a:cubicBezTo>
                      <a:pt x="12" y="22"/>
                      <a:pt x="12" y="22"/>
                      <a:pt x="12" y="22"/>
                    </a:cubicBezTo>
                    <a:cubicBezTo>
                      <a:pt x="13" y="22"/>
                      <a:pt x="13" y="22"/>
                      <a:pt x="13" y="22"/>
                    </a:cubicBezTo>
                    <a:cubicBezTo>
                      <a:pt x="13" y="22"/>
                      <a:pt x="13" y="22"/>
                      <a:pt x="13" y="22"/>
                    </a:cubicBezTo>
                    <a:cubicBezTo>
                      <a:pt x="16" y="23"/>
                      <a:pt x="16" y="23"/>
                      <a:pt x="16" y="23"/>
                    </a:cubicBezTo>
                    <a:cubicBezTo>
                      <a:pt x="17" y="20"/>
                      <a:pt x="17" y="20"/>
                      <a:pt x="17" y="20"/>
                    </a:cubicBezTo>
                    <a:cubicBezTo>
                      <a:pt x="17" y="17"/>
                      <a:pt x="16" y="15"/>
                      <a:pt x="15" y="14"/>
                    </a:cubicBezTo>
                    <a:cubicBezTo>
                      <a:pt x="14" y="13"/>
                      <a:pt x="14" y="13"/>
                      <a:pt x="14" y="12"/>
                    </a:cubicBezTo>
                    <a:cubicBezTo>
                      <a:pt x="13" y="11"/>
                      <a:pt x="13" y="11"/>
                      <a:pt x="13" y="10"/>
                    </a:cubicBezTo>
                    <a:close/>
                  </a:path>
                </a:pathLst>
              </a:custGeom>
              <a:grpFill/>
              <a:ln w="3175"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8"/>
              <p:cNvSpPr>
                <a:spLocks/>
              </p:cNvSpPr>
              <p:nvPr/>
            </p:nvSpPr>
            <p:spPr bwMode="auto">
              <a:xfrm>
                <a:off x="55537" y="1218919"/>
                <a:ext cx="74210" cy="62021"/>
              </a:xfrm>
              <a:custGeom>
                <a:avLst/>
                <a:gdLst>
                  <a:gd name="T0" fmla="*/ 5 w 39"/>
                  <a:gd name="T1" fmla="*/ 19 h 35"/>
                  <a:gd name="T2" fmla="*/ 8 w 39"/>
                  <a:gd name="T3" fmla="*/ 22 h 35"/>
                  <a:gd name="T4" fmla="*/ 9 w 39"/>
                  <a:gd name="T5" fmla="*/ 26 h 35"/>
                  <a:gd name="T6" fmla="*/ 19 w 39"/>
                  <a:gd name="T7" fmla="*/ 35 h 35"/>
                  <a:gd name="T8" fmla="*/ 19 w 39"/>
                  <a:gd name="T9" fmla="*/ 35 h 35"/>
                  <a:gd name="T10" fmla="*/ 26 w 39"/>
                  <a:gd name="T11" fmla="*/ 32 h 35"/>
                  <a:gd name="T12" fmla="*/ 26 w 39"/>
                  <a:gd name="T13" fmla="*/ 33 h 35"/>
                  <a:gd name="T14" fmla="*/ 29 w 39"/>
                  <a:gd name="T15" fmla="*/ 33 h 35"/>
                  <a:gd name="T16" fmla="*/ 34 w 39"/>
                  <a:gd name="T17" fmla="*/ 29 h 35"/>
                  <a:gd name="T18" fmla="*/ 34 w 39"/>
                  <a:gd name="T19" fmla="*/ 28 h 35"/>
                  <a:gd name="T20" fmla="*/ 35 w 39"/>
                  <a:gd name="T21" fmla="*/ 27 h 35"/>
                  <a:gd name="T22" fmla="*/ 38 w 39"/>
                  <a:gd name="T23" fmla="*/ 25 h 35"/>
                  <a:gd name="T24" fmla="*/ 39 w 39"/>
                  <a:gd name="T25" fmla="*/ 21 h 35"/>
                  <a:gd name="T26" fmla="*/ 34 w 39"/>
                  <a:gd name="T27" fmla="*/ 19 h 35"/>
                  <a:gd name="T28" fmla="*/ 33 w 39"/>
                  <a:gd name="T29" fmla="*/ 19 h 35"/>
                  <a:gd name="T30" fmla="*/ 33 w 39"/>
                  <a:gd name="T31" fmla="*/ 18 h 35"/>
                  <a:gd name="T32" fmla="*/ 29 w 39"/>
                  <a:gd name="T33" fmla="*/ 15 h 35"/>
                  <a:gd name="T34" fmla="*/ 28 w 39"/>
                  <a:gd name="T35" fmla="*/ 15 h 35"/>
                  <a:gd name="T36" fmla="*/ 27 w 39"/>
                  <a:gd name="T37" fmla="*/ 16 h 35"/>
                  <a:gd name="T38" fmla="*/ 17 w 39"/>
                  <a:gd name="T39" fmla="*/ 3 h 35"/>
                  <a:gd name="T40" fmla="*/ 8 w 39"/>
                  <a:gd name="T41" fmla="*/ 0 h 35"/>
                  <a:gd name="T42" fmla="*/ 7 w 39"/>
                  <a:gd name="T43" fmla="*/ 0 h 35"/>
                  <a:gd name="T44" fmla="*/ 2 w 39"/>
                  <a:gd name="T45" fmla="*/ 3 h 35"/>
                  <a:gd name="T46" fmla="*/ 1 w 39"/>
                  <a:gd name="T47" fmla="*/ 12 h 35"/>
                  <a:gd name="T48" fmla="*/ 5 w 39"/>
                  <a:gd name="T49" fmla="*/ 1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35">
                    <a:moveTo>
                      <a:pt x="5" y="19"/>
                    </a:moveTo>
                    <a:cubicBezTo>
                      <a:pt x="6" y="20"/>
                      <a:pt x="7" y="21"/>
                      <a:pt x="8" y="22"/>
                    </a:cubicBezTo>
                    <a:cubicBezTo>
                      <a:pt x="8" y="23"/>
                      <a:pt x="9" y="24"/>
                      <a:pt x="9" y="26"/>
                    </a:cubicBezTo>
                    <a:cubicBezTo>
                      <a:pt x="11" y="30"/>
                      <a:pt x="13" y="35"/>
                      <a:pt x="19" y="35"/>
                    </a:cubicBezTo>
                    <a:cubicBezTo>
                      <a:pt x="19" y="35"/>
                      <a:pt x="19" y="35"/>
                      <a:pt x="19" y="35"/>
                    </a:cubicBezTo>
                    <a:cubicBezTo>
                      <a:pt x="22" y="35"/>
                      <a:pt x="24" y="34"/>
                      <a:pt x="26" y="32"/>
                    </a:cubicBezTo>
                    <a:cubicBezTo>
                      <a:pt x="26" y="33"/>
                      <a:pt x="26" y="33"/>
                      <a:pt x="26" y="33"/>
                    </a:cubicBezTo>
                    <a:cubicBezTo>
                      <a:pt x="29" y="33"/>
                      <a:pt x="29" y="33"/>
                      <a:pt x="29" y="33"/>
                    </a:cubicBezTo>
                    <a:cubicBezTo>
                      <a:pt x="33" y="33"/>
                      <a:pt x="33" y="30"/>
                      <a:pt x="34" y="29"/>
                    </a:cubicBezTo>
                    <a:cubicBezTo>
                      <a:pt x="34" y="28"/>
                      <a:pt x="34" y="28"/>
                      <a:pt x="34" y="28"/>
                    </a:cubicBezTo>
                    <a:cubicBezTo>
                      <a:pt x="34" y="28"/>
                      <a:pt x="35" y="28"/>
                      <a:pt x="35" y="27"/>
                    </a:cubicBezTo>
                    <a:cubicBezTo>
                      <a:pt x="36" y="27"/>
                      <a:pt x="38" y="27"/>
                      <a:pt x="38" y="25"/>
                    </a:cubicBezTo>
                    <a:cubicBezTo>
                      <a:pt x="39" y="23"/>
                      <a:pt x="39" y="22"/>
                      <a:pt x="39" y="21"/>
                    </a:cubicBezTo>
                    <a:cubicBezTo>
                      <a:pt x="38" y="19"/>
                      <a:pt x="36" y="19"/>
                      <a:pt x="34" y="19"/>
                    </a:cubicBezTo>
                    <a:cubicBezTo>
                      <a:pt x="34" y="19"/>
                      <a:pt x="34" y="19"/>
                      <a:pt x="33" y="19"/>
                    </a:cubicBezTo>
                    <a:cubicBezTo>
                      <a:pt x="33" y="18"/>
                      <a:pt x="33" y="18"/>
                      <a:pt x="33" y="18"/>
                    </a:cubicBezTo>
                    <a:cubicBezTo>
                      <a:pt x="33" y="17"/>
                      <a:pt x="32" y="15"/>
                      <a:pt x="29" y="15"/>
                    </a:cubicBezTo>
                    <a:cubicBezTo>
                      <a:pt x="29" y="15"/>
                      <a:pt x="28" y="15"/>
                      <a:pt x="28" y="15"/>
                    </a:cubicBezTo>
                    <a:cubicBezTo>
                      <a:pt x="27" y="16"/>
                      <a:pt x="27" y="16"/>
                      <a:pt x="27" y="16"/>
                    </a:cubicBezTo>
                    <a:cubicBezTo>
                      <a:pt x="25" y="10"/>
                      <a:pt x="22" y="6"/>
                      <a:pt x="17" y="3"/>
                    </a:cubicBezTo>
                    <a:cubicBezTo>
                      <a:pt x="15" y="2"/>
                      <a:pt x="12" y="0"/>
                      <a:pt x="8" y="0"/>
                    </a:cubicBezTo>
                    <a:cubicBezTo>
                      <a:pt x="8" y="0"/>
                      <a:pt x="8" y="0"/>
                      <a:pt x="7" y="0"/>
                    </a:cubicBezTo>
                    <a:cubicBezTo>
                      <a:pt x="5" y="0"/>
                      <a:pt x="4" y="1"/>
                      <a:pt x="2" y="3"/>
                    </a:cubicBezTo>
                    <a:cubicBezTo>
                      <a:pt x="1" y="6"/>
                      <a:pt x="0" y="9"/>
                      <a:pt x="1" y="12"/>
                    </a:cubicBezTo>
                    <a:cubicBezTo>
                      <a:pt x="2" y="15"/>
                      <a:pt x="4" y="17"/>
                      <a:pt x="5" y="19"/>
                    </a:cubicBezTo>
                    <a:close/>
                  </a:path>
                </a:pathLst>
              </a:custGeom>
              <a:grpFill/>
              <a:ln w="3175"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
              <p:cNvSpPr>
                <a:spLocks noEditPoints="1"/>
              </p:cNvSpPr>
              <p:nvPr/>
            </p:nvSpPr>
            <p:spPr bwMode="auto">
              <a:xfrm>
                <a:off x="61245" y="1121676"/>
                <a:ext cx="141081" cy="120214"/>
              </a:xfrm>
              <a:custGeom>
                <a:avLst/>
                <a:gdLst>
                  <a:gd name="T0" fmla="*/ 13 w 74"/>
                  <a:gd name="T1" fmla="*/ 52 h 67"/>
                  <a:gd name="T2" fmla="*/ 19 w 74"/>
                  <a:gd name="T3" fmla="*/ 59 h 67"/>
                  <a:gd name="T4" fmla="*/ 29 w 74"/>
                  <a:gd name="T5" fmla="*/ 61 h 67"/>
                  <a:gd name="T6" fmla="*/ 35 w 74"/>
                  <a:gd name="T7" fmla="*/ 56 h 67"/>
                  <a:gd name="T8" fmla="*/ 42 w 74"/>
                  <a:gd name="T9" fmla="*/ 53 h 67"/>
                  <a:gd name="T10" fmla="*/ 46 w 74"/>
                  <a:gd name="T11" fmla="*/ 60 h 67"/>
                  <a:gd name="T12" fmla="*/ 54 w 74"/>
                  <a:gd name="T13" fmla="*/ 67 h 67"/>
                  <a:gd name="T14" fmla="*/ 67 w 74"/>
                  <a:gd name="T15" fmla="*/ 62 h 67"/>
                  <a:gd name="T16" fmla="*/ 67 w 74"/>
                  <a:gd name="T17" fmla="*/ 59 h 67"/>
                  <a:gd name="T18" fmla="*/ 73 w 74"/>
                  <a:gd name="T19" fmla="*/ 47 h 67"/>
                  <a:gd name="T20" fmla="*/ 66 w 74"/>
                  <a:gd name="T21" fmla="*/ 45 h 67"/>
                  <a:gd name="T22" fmla="*/ 60 w 74"/>
                  <a:gd name="T23" fmla="*/ 51 h 67"/>
                  <a:gd name="T24" fmla="*/ 59 w 74"/>
                  <a:gd name="T25" fmla="*/ 46 h 67"/>
                  <a:gd name="T26" fmla="*/ 60 w 74"/>
                  <a:gd name="T27" fmla="*/ 38 h 67"/>
                  <a:gd name="T28" fmla="*/ 58 w 74"/>
                  <a:gd name="T29" fmla="*/ 29 h 67"/>
                  <a:gd name="T30" fmla="*/ 57 w 74"/>
                  <a:gd name="T31" fmla="*/ 29 h 67"/>
                  <a:gd name="T32" fmla="*/ 50 w 74"/>
                  <a:gd name="T33" fmla="*/ 27 h 67"/>
                  <a:gd name="T34" fmla="*/ 46 w 74"/>
                  <a:gd name="T35" fmla="*/ 35 h 67"/>
                  <a:gd name="T36" fmla="*/ 35 w 74"/>
                  <a:gd name="T37" fmla="*/ 40 h 67"/>
                  <a:gd name="T38" fmla="*/ 33 w 74"/>
                  <a:gd name="T39" fmla="*/ 40 h 67"/>
                  <a:gd name="T40" fmla="*/ 36 w 74"/>
                  <a:gd name="T41" fmla="*/ 36 h 67"/>
                  <a:gd name="T42" fmla="*/ 38 w 74"/>
                  <a:gd name="T43" fmla="*/ 23 h 67"/>
                  <a:gd name="T44" fmla="*/ 34 w 74"/>
                  <a:gd name="T45" fmla="*/ 19 h 67"/>
                  <a:gd name="T46" fmla="*/ 39 w 74"/>
                  <a:gd name="T47" fmla="*/ 20 h 67"/>
                  <a:gd name="T48" fmla="*/ 44 w 74"/>
                  <a:gd name="T49" fmla="*/ 9 h 67"/>
                  <a:gd name="T50" fmla="*/ 37 w 74"/>
                  <a:gd name="T51" fmla="*/ 3 h 67"/>
                  <a:gd name="T52" fmla="*/ 28 w 74"/>
                  <a:gd name="T53" fmla="*/ 1 h 67"/>
                  <a:gd name="T54" fmla="*/ 26 w 74"/>
                  <a:gd name="T55" fmla="*/ 11 h 67"/>
                  <a:gd name="T56" fmla="*/ 29 w 74"/>
                  <a:gd name="T57" fmla="*/ 13 h 67"/>
                  <a:gd name="T58" fmla="*/ 22 w 74"/>
                  <a:gd name="T59" fmla="*/ 10 h 67"/>
                  <a:gd name="T60" fmla="*/ 6 w 74"/>
                  <a:gd name="T61" fmla="*/ 16 h 67"/>
                  <a:gd name="T62" fmla="*/ 2 w 74"/>
                  <a:gd name="T63" fmla="*/ 33 h 67"/>
                  <a:gd name="T64" fmla="*/ 9 w 74"/>
                  <a:gd name="T65" fmla="*/ 53 h 67"/>
                  <a:gd name="T66" fmla="*/ 17 w 74"/>
                  <a:gd name="T67" fmla="*/ 40 h 67"/>
                  <a:gd name="T68" fmla="*/ 16 w 74"/>
                  <a:gd name="T69" fmla="*/ 4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4" h="67">
                    <a:moveTo>
                      <a:pt x="9" y="53"/>
                    </a:moveTo>
                    <a:cubicBezTo>
                      <a:pt x="10" y="53"/>
                      <a:pt x="12" y="53"/>
                      <a:pt x="13" y="52"/>
                    </a:cubicBezTo>
                    <a:cubicBezTo>
                      <a:pt x="14" y="51"/>
                      <a:pt x="15" y="50"/>
                      <a:pt x="15" y="49"/>
                    </a:cubicBezTo>
                    <a:cubicBezTo>
                      <a:pt x="15" y="52"/>
                      <a:pt x="16" y="56"/>
                      <a:pt x="19" y="59"/>
                    </a:cubicBezTo>
                    <a:cubicBezTo>
                      <a:pt x="21" y="60"/>
                      <a:pt x="24" y="61"/>
                      <a:pt x="27" y="61"/>
                    </a:cubicBezTo>
                    <a:cubicBezTo>
                      <a:pt x="27" y="61"/>
                      <a:pt x="28" y="61"/>
                      <a:pt x="29" y="61"/>
                    </a:cubicBezTo>
                    <a:cubicBezTo>
                      <a:pt x="31" y="61"/>
                      <a:pt x="32" y="59"/>
                      <a:pt x="33" y="58"/>
                    </a:cubicBezTo>
                    <a:cubicBezTo>
                      <a:pt x="34" y="57"/>
                      <a:pt x="35" y="57"/>
                      <a:pt x="35" y="56"/>
                    </a:cubicBezTo>
                    <a:cubicBezTo>
                      <a:pt x="36" y="56"/>
                      <a:pt x="37" y="56"/>
                      <a:pt x="38" y="55"/>
                    </a:cubicBezTo>
                    <a:cubicBezTo>
                      <a:pt x="39" y="54"/>
                      <a:pt x="41" y="53"/>
                      <a:pt x="42" y="53"/>
                    </a:cubicBezTo>
                    <a:cubicBezTo>
                      <a:pt x="42" y="54"/>
                      <a:pt x="43" y="56"/>
                      <a:pt x="44" y="57"/>
                    </a:cubicBezTo>
                    <a:cubicBezTo>
                      <a:pt x="44" y="58"/>
                      <a:pt x="45" y="59"/>
                      <a:pt x="46" y="60"/>
                    </a:cubicBezTo>
                    <a:cubicBezTo>
                      <a:pt x="46" y="60"/>
                      <a:pt x="46" y="61"/>
                      <a:pt x="47" y="61"/>
                    </a:cubicBezTo>
                    <a:cubicBezTo>
                      <a:pt x="48" y="63"/>
                      <a:pt x="50" y="66"/>
                      <a:pt x="54" y="67"/>
                    </a:cubicBezTo>
                    <a:cubicBezTo>
                      <a:pt x="55" y="67"/>
                      <a:pt x="56" y="67"/>
                      <a:pt x="57" y="67"/>
                    </a:cubicBezTo>
                    <a:cubicBezTo>
                      <a:pt x="60" y="67"/>
                      <a:pt x="65" y="66"/>
                      <a:pt x="67" y="62"/>
                    </a:cubicBezTo>
                    <a:cubicBezTo>
                      <a:pt x="67" y="61"/>
                      <a:pt x="67" y="60"/>
                      <a:pt x="67" y="59"/>
                    </a:cubicBezTo>
                    <a:cubicBezTo>
                      <a:pt x="67" y="59"/>
                      <a:pt x="67" y="59"/>
                      <a:pt x="67" y="59"/>
                    </a:cubicBezTo>
                    <a:cubicBezTo>
                      <a:pt x="69" y="59"/>
                      <a:pt x="70" y="59"/>
                      <a:pt x="71" y="58"/>
                    </a:cubicBezTo>
                    <a:cubicBezTo>
                      <a:pt x="74" y="55"/>
                      <a:pt x="74" y="51"/>
                      <a:pt x="73" y="47"/>
                    </a:cubicBezTo>
                    <a:cubicBezTo>
                      <a:pt x="73" y="46"/>
                      <a:pt x="73" y="44"/>
                      <a:pt x="69" y="44"/>
                    </a:cubicBezTo>
                    <a:cubicBezTo>
                      <a:pt x="69" y="44"/>
                      <a:pt x="67" y="44"/>
                      <a:pt x="66" y="45"/>
                    </a:cubicBezTo>
                    <a:cubicBezTo>
                      <a:pt x="64" y="45"/>
                      <a:pt x="62" y="46"/>
                      <a:pt x="61" y="48"/>
                    </a:cubicBezTo>
                    <a:cubicBezTo>
                      <a:pt x="61" y="49"/>
                      <a:pt x="60" y="50"/>
                      <a:pt x="60" y="51"/>
                    </a:cubicBezTo>
                    <a:cubicBezTo>
                      <a:pt x="60" y="51"/>
                      <a:pt x="60" y="50"/>
                      <a:pt x="59" y="50"/>
                    </a:cubicBezTo>
                    <a:cubicBezTo>
                      <a:pt x="59" y="49"/>
                      <a:pt x="59" y="48"/>
                      <a:pt x="59" y="46"/>
                    </a:cubicBezTo>
                    <a:cubicBezTo>
                      <a:pt x="59" y="44"/>
                      <a:pt x="59" y="41"/>
                      <a:pt x="57" y="39"/>
                    </a:cubicBezTo>
                    <a:cubicBezTo>
                      <a:pt x="58" y="39"/>
                      <a:pt x="59" y="38"/>
                      <a:pt x="60" y="38"/>
                    </a:cubicBezTo>
                    <a:cubicBezTo>
                      <a:pt x="61" y="37"/>
                      <a:pt x="62" y="35"/>
                      <a:pt x="62" y="34"/>
                    </a:cubicBezTo>
                    <a:cubicBezTo>
                      <a:pt x="61" y="32"/>
                      <a:pt x="59" y="30"/>
                      <a:pt x="58" y="29"/>
                    </a:cubicBezTo>
                    <a:cubicBezTo>
                      <a:pt x="56" y="31"/>
                      <a:pt x="56" y="31"/>
                      <a:pt x="56" y="31"/>
                    </a:cubicBezTo>
                    <a:cubicBezTo>
                      <a:pt x="57" y="29"/>
                      <a:pt x="57" y="29"/>
                      <a:pt x="57" y="29"/>
                    </a:cubicBezTo>
                    <a:cubicBezTo>
                      <a:pt x="56" y="28"/>
                      <a:pt x="54" y="26"/>
                      <a:pt x="52" y="26"/>
                    </a:cubicBezTo>
                    <a:cubicBezTo>
                      <a:pt x="51" y="26"/>
                      <a:pt x="51" y="26"/>
                      <a:pt x="50" y="27"/>
                    </a:cubicBezTo>
                    <a:cubicBezTo>
                      <a:pt x="47" y="27"/>
                      <a:pt x="46" y="30"/>
                      <a:pt x="46" y="33"/>
                    </a:cubicBezTo>
                    <a:cubicBezTo>
                      <a:pt x="46" y="33"/>
                      <a:pt x="46" y="34"/>
                      <a:pt x="46" y="35"/>
                    </a:cubicBezTo>
                    <a:cubicBezTo>
                      <a:pt x="44" y="35"/>
                      <a:pt x="42" y="36"/>
                      <a:pt x="40" y="37"/>
                    </a:cubicBezTo>
                    <a:cubicBezTo>
                      <a:pt x="38" y="39"/>
                      <a:pt x="36" y="40"/>
                      <a:pt x="35" y="40"/>
                    </a:cubicBezTo>
                    <a:cubicBezTo>
                      <a:pt x="34" y="40"/>
                      <a:pt x="34" y="40"/>
                      <a:pt x="34" y="40"/>
                    </a:cubicBezTo>
                    <a:cubicBezTo>
                      <a:pt x="33" y="40"/>
                      <a:pt x="33" y="40"/>
                      <a:pt x="33" y="40"/>
                    </a:cubicBezTo>
                    <a:cubicBezTo>
                      <a:pt x="33" y="40"/>
                      <a:pt x="33" y="40"/>
                      <a:pt x="33" y="39"/>
                    </a:cubicBezTo>
                    <a:cubicBezTo>
                      <a:pt x="33" y="38"/>
                      <a:pt x="35" y="37"/>
                      <a:pt x="36" y="36"/>
                    </a:cubicBezTo>
                    <a:cubicBezTo>
                      <a:pt x="39" y="34"/>
                      <a:pt x="44" y="31"/>
                      <a:pt x="42" y="26"/>
                    </a:cubicBezTo>
                    <a:cubicBezTo>
                      <a:pt x="41" y="24"/>
                      <a:pt x="39" y="23"/>
                      <a:pt x="38" y="23"/>
                    </a:cubicBezTo>
                    <a:cubicBezTo>
                      <a:pt x="37" y="22"/>
                      <a:pt x="36" y="22"/>
                      <a:pt x="36" y="21"/>
                    </a:cubicBezTo>
                    <a:cubicBezTo>
                      <a:pt x="35" y="21"/>
                      <a:pt x="35" y="20"/>
                      <a:pt x="34" y="19"/>
                    </a:cubicBezTo>
                    <a:cubicBezTo>
                      <a:pt x="34" y="19"/>
                      <a:pt x="34" y="19"/>
                      <a:pt x="34" y="19"/>
                    </a:cubicBezTo>
                    <a:cubicBezTo>
                      <a:pt x="36" y="20"/>
                      <a:pt x="37" y="20"/>
                      <a:pt x="39" y="20"/>
                    </a:cubicBezTo>
                    <a:cubicBezTo>
                      <a:pt x="40" y="20"/>
                      <a:pt x="41" y="20"/>
                      <a:pt x="42" y="19"/>
                    </a:cubicBezTo>
                    <a:cubicBezTo>
                      <a:pt x="45" y="17"/>
                      <a:pt x="46" y="13"/>
                      <a:pt x="44" y="9"/>
                    </a:cubicBezTo>
                    <a:cubicBezTo>
                      <a:pt x="43" y="5"/>
                      <a:pt x="40" y="3"/>
                      <a:pt x="37" y="3"/>
                    </a:cubicBezTo>
                    <a:cubicBezTo>
                      <a:pt x="37" y="3"/>
                      <a:pt x="37" y="3"/>
                      <a:pt x="37" y="3"/>
                    </a:cubicBezTo>
                    <a:cubicBezTo>
                      <a:pt x="36" y="1"/>
                      <a:pt x="34" y="0"/>
                      <a:pt x="31" y="0"/>
                    </a:cubicBezTo>
                    <a:cubicBezTo>
                      <a:pt x="30" y="0"/>
                      <a:pt x="29" y="0"/>
                      <a:pt x="28" y="1"/>
                    </a:cubicBezTo>
                    <a:cubicBezTo>
                      <a:pt x="26" y="2"/>
                      <a:pt x="25" y="4"/>
                      <a:pt x="25" y="6"/>
                    </a:cubicBezTo>
                    <a:cubicBezTo>
                      <a:pt x="24" y="8"/>
                      <a:pt x="25" y="9"/>
                      <a:pt x="26" y="11"/>
                    </a:cubicBezTo>
                    <a:cubicBezTo>
                      <a:pt x="27" y="12"/>
                      <a:pt x="28" y="12"/>
                      <a:pt x="28" y="12"/>
                    </a:cubicBezTo>
                    <a:cubicBezTo>
                      <a:pt x="28" y="12"/>
                      <a:pt x="29" y="13"/>
                      <a:pt x="29" y="13"/>
                    </a:cubicBezTo>
                    <a:cubicBezTo>
                      <a:pt x="29" y="13"/>
                      <a:pt x="29" y="13"/>
                      <a:pt x="29" y="14"/>
                    </a:cubicBezTo>
                    <a:cubicBezTo>
                      <a:pt x="27" y="12"/>
                      <a:pt x="25" y="11"/>
                      <a:pt x="22" y="10"/>
                    </a:cubicBezTo>
                    <a:cubicBezTo>
                      <a:pt x="21" y="10"/>
                      <a:pt x="20" y="10"/>
                      <a:pt x="19" y="10"/>
                    </a:cubicBezTo>
                    <a:cubicBezTo>
                      <a:pt x="14" y="10"/>
                      <a:pt x="9" y="13"/>
                      <a:pt x="6" y="16"/>
                    </a:cubicBezTo>
                    <a:cubicBezTo>
                      <a:pt x="3" y="20"/>
                      <a:pt x="3" y="24"/>
                      <a:pt x="2" y="28"/>
                    </a:cubicBezTo>
                    <a:cubicBezTo>
                      <a:pt x="2" y="30"/>
                      <a:pt x="2" y="32"/>
                      <a:pt x="2" y="33"/>
                    </a:cubicBezTo>
                    <a:cubicBezTo>
                      <a:pt x="1" y="36"/>
                      <a:pt x="0" y="42"/>
                      <a:pt x="2" y="47"/>
                    </a:cubicBezTo>
                    <a:cubicBezTo>
                      <a:pt x="3" y="51"/>
                      <a:pt x="6" y="53"/>
                      <a:pt x="9" y="53"/>
                    </a:cubicBezTo>
                    <a:close/>
                    <a:moveTo>
                      <a:pt x="16" y="42"/>
                    </a:moveTo>
                    <a:cubicBezTo>
                      <a:pt x="17" y="41"/>
                      <a:pt x="17" y="41"/>
                      <a:pt x="17" y="40"/>
                    </a:cubicBezTo>
                    <a:cubicBezTo>
                      <a:pt x="17" y="41"/>
                      <a:pt x="17" y="43"/>
                      <a:pt x="16" y="44"/>
                    </a:cubicBezTo>
                    <a:cubicBezTo>
                      <a:pt x="16" y="44"/>
                      <a:pt x="16" y="44"/>
                      <a:pt x="16" y="44"/>
                    </a:cubicBezTo>
                    <a:cubicBezTo>
                      <a:pt x="16" y="43"/>
                      <a:pt x="16" y="43"/>
                      <a:pt x="16" y="42"/>
                    </a:cubicBezTo>
                    <a:close/>
                  </a:path>
                </a:pathLst>
              </a:custGeom>
              <a:grpFill/>
              <a:ln w="3175"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0"/>
              <p:cNvSpPr>
                <a:spLocks/>
              </p:cNvSpPr>
              <p:nvPr/>
            </p:nvSpPr>
            <p:spPr bwMode="auto">
              <a:xfrm>
                <a:off x="133825" y="1243422"/>
                <a:ext cx="34251" cy="50536"/>
              </a:xfrm>
              <a:custGeom>
                <a:avLst/>
                <a:gdLst>
                  <a:gd name="T0" fmla="*/ 15 w 18"/>
                  <a:gd name="T1" fmla="*/ 13 h 28"/>
                  <a:gd name="T2" fmla="*/ 16 w 18"/>
                  <a:gd name="T3" fmla="*/ 13 h 28"/>
                  <a:gd name="T4" fmla="*/ 17 w 18"/>
                  <a:gd name="T5" fmla="*/ 11 h 28"/>
                  <a:gd name="T6" fmla="*/ 16 w 18"/>
                  <a:gd name="T7" fmla="*/ 1 h 28"/>
                  <a:gd name="T8" fmla="*/ 15 w 18"/>
                  <a:gd name="T9" fmla="*/ 0 h 28"/>
                  <a:gd name="T10" fmla="*/ 14 w 18"/>
                  <a:gd name="T11" fmla="*/ 0 h 28"/>
                  <a:gd name="T12" fmla="*/ 13 w 18"/>
                  <a:gd name="T13" fmla="*/ 0 h 28"/>
                  <a:gd name="T14" fmla="*/ 7 w 18"/>
                  <a:gd name="T15" fmla="*/ 3 h 28"/>
                  <a:gd name="T16" fmla="*/ 6 w 18"/>
                  <a:gd name="T17" fmla="*/ 4 h 28"/>
                  <a:gd name="T18" fmla="*/ 5 w 18"/>
                  <a:gd name="T19" fmla="*/ 5 h 28"/>
                  <a:gd name="T20" fmla="*/ 3 w 18"/>
                  <a:gd name="T21" fmla="*/ 6 h 28"/>
                  <a:gd name="T22" fmla="*/ 0 w 18"/>
                  <a:gd name="T23" fmla="*/ 11 h 28"/>
                  <a:gd name="T24" fmla="*/ 4 w 18"/>
                  <a:gd name="T25" fmla="*/ 17 h 28"/>
                  <a:gd name="T26" fmla="*/ 5 w 18"/>
                  <a:gd name="T27" fmla="*/ 18 h 28"/>
                  <a:gd name="T28" fmla="*/ 5 w 18"/>
                  <a:gd name="T29" fmla="*/ 20 h 28"/>
                  <a:gd name="T30" fmla="*/ 6 w 18"/>
                  <a:gd name="T31" fmla="*/ 25 h 28"/>
                  <a:gd name="T32" fmla="*/ 11 w 18"/>
                  <a:gd name="T33" fmla="*/ 28 h 28"/>
                  <a:gd name="T34" fmla="*/ 16 w 18"/>
                  <a:gd name="T35" fmla="*/ 24 h 28"/>
                  <a:gd name="T36" fmla="*/ 15 w 18"/>
                  <a:gd name="T37" fmla="*/ 19 h 28"/>
                  <a:gd name="T38" fmla="*/ 15 w 18"/>
                  <a:gd name="T39" fmla="*/ 17 h 28"/>
                  <a:gd name="T40" fmla="*/ 15 w 18"/>
                  <a:gd name="T41" fmla="*/ 14 h 28"/>
                  <a:gd name="T42" fmla="*/ 15 w 18"/>
                  <a:gd name="T43"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28">
                    <a:moveTo>
                      <a:pt x="15" y="13"/>
                    </a:moveTo>
                    <a:cubicBezTo>
                      <a:pt x="16" y="13"/>
                      <a:pt x="16" y="13"/>
                      <a:pt x="16" y="13"/>
                    </a:cubicBezTo>
                    <a:cubicBezTo>
                      <a:pt x="16" y="12"/>
                      <a:pt x="17" y="12"/>
                      <a:pt x="17" y="11"/>
                    </a:cubicBezTo>
                    <a:cubicBezTo>
                      <a:pt x="18" y="8"/>
                      <a:pt x="17" y="3"/>
                      <a:pt x="16" y="1"/>
                    </a:cubicBezTo>
                    <a:cubicBezTo>
                      <a:pt x="15" y="0"/>
                      <a:pt x="15" y="0"/>
                      <a:pt x="15" y="0"/>
                    </a:cubicBezTo>
                    <a:cubicBezTo>
                      <a:pt x="14" y="0"/>
                      <a:pt x="14" y="0"/>
                      <a:pt x="14" y="0"/>
                    </a:cubicBezTo>
                    <a:cubicBezTo>
                      <a:pt x="13" y="0"/>
                      <a:pt x="13" y="0"/>
                      <a:pt x="13" y="0"/>
                    </a:cubicBezTo>
                    <a:cubicBezTo>
                      <a:pt x="10" y="0"/>
                      <a:pt x="8" y="2"/>
                      <a:pt x="7" y="3"/>
                    </a:cubicBezTo>
                    <a:cubicBezTo>
                      <a:pt x="7" y="3"/>
                      <a:pt x="6" y="4"/>
                      <a:pt x="6" y="4"/>
                    </a:cubicBezTo>
                    <a:cubicBezTo>
                      <a:pt x="5" y="4"/>
                      <a:pt x="5" y="5"/>
                      <a:pt x="5" y="5"/>
                    </a:cubicBezTo>
                    <a:cubicBezTo>
                      <a:pt x="4" y="5"/>
                      <a:pt x="3" y="5"/>
                      <a:pt x="3" y="6"/>
                    </a:cubicBezTo>
                    <a:cubicBezTo>
                      <a:pt x="0" y="7"/>
                      <a:pt x="0" y="9"/>
                      <a:pt x="0" y="11"/>
                    </a:cubicBezTo>
                    <a:cubicBezTo>
                      <a:pt x="0" y="15"/>
                      <a:pt x="3" y="16"/>
                      <a:pt x="4" y="17"/>
                    </a:cubicBezTo>
                    <a:cubicBezTo>
                      <a:pt x="4" y="17"/>
                      <a:pt x="5" y="17"/>
                      <a:pt x="5" y="18"/>
                    </a:cubicBezTo>
                    <a:cubicBezTo>
                      <a:pt x="5" y="18"/>
                      <a:pt x="5" y="19"/>
                      <a:pt x="5" y="20"/>
                    </a:cubicBezTo>
                    <a:cubicBezTo>
                      <a:pt x="5" y="22"/>
                      <a:pt x="5" y="24"/>
                      <a:pt x="6" y="25"/>
                    </a:cubicBezTo>
                    <a:cubicBezTo>
                      <a:pt x="7" y="27"/>
                      <a:pt x="9" y="28"/>
                      <a:pt x="11" y="28"/>
                    </a:cubicBezTo>
                    <a:cubicBezTo>
                      <a:pt x="13" y="28"/>
                      <a:pt x="15" y="26"/>
                      <a:pt x="16" y="24"/>
                    </a:cubicBezTo>
                    <a:cubicBezTo>
                      <a:pt x="16" y="22"/>
                      <a:pt x="16" y="20"/>
                      <a:pt x="15" y="19"/>
                    </a:cubicBezTo>
                    <a:cubicBezTo>
                      <a:pt x="15" y="18"/>
                      <a:pt x="15" y="17"/>
                      <a:pt x="15" y="17"/>
                    </a:cubicBezTo>
                    <a:cubicBezTo>
                      <a:pt x="15" y="16"/>
                      <a:pt x="15" y="15"/>
                      <a:pt x="15" y="14"/>
                    </a:cubicBezTo>
                    <a:lnTo>
                      <a:pt x="15" y="13"/>
                    </a:lnTo>
                    <a:close/>
                  </a:path>
                </a:pathLst>
              </a:custGeom>
              <a:grpFill/>
              <a:ln w="3175"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1"/>
              <p:cNvSpPr>
                <a:spLocks/>
              </p:cNvSpPr>
              <p:nvPr/>
            </p:nvSpPr>
            <p:spPr bwMode="auto">
              <a:xfrm>
                <a:off x="116699" y="1075734"/>
                <a:ext cx="54638" cy="37519"/>
              </a:xfrm>
              <a:custGeom>
                <a:avLst/>
                <a:gdLst>
                  <a:gd name="T0" fmla="*/ 7 w 29"/>
                  <a:gd name="T1" fmla="*/ 10 h 21"/>
                  <a:gd name="T2" fmla="*/ 7 w 29"/>
                  <a:gd name="T3" fmla="*/ 10 h 21"/>
                  <a:gd name="T4" fmla="*/ 13 w 29"/>
                  <a:gd name="T5" fmla="*/ 17 h 21"/>
                  <a:gd name="T6" fmla="*/ 17 w 29"/>
                  <a:gd name="T7" fmla="*/ 18 h 21"/>
                  <a:gd name="T8" fmla="*/ 16 w 29"/>
                  <a:gd name="T9" fmla="*/ 15 h 21"/>
                  <a:gd name="T10" fmla="*/ 19 w 29"/>
                  <a:gd name="T11" fmla="*/ 16 h 21"/>
                  <a:gd name="T12" fmla="*/ 21 w 29"/>
                  <a:gd name="T13" fmla="*/ 20 h 21"/>
                  <a:gd name="T14" fmla="*/ 24 w 29"/>
                  <a:gd name="T15" fmla="*/ 21 h 21"/>
                  <a:gd name="T16" fmla="*/ 25 w 29"/>
                  <a:gd name="T17" fmla="*/ 21 h 21"/>
                  <a:gd name="T18" fmla="*/ 27 w 29"/>
                  <a:gd name="T19" fmla="*/ 21 h 21"/>
                  <a:gd name="T20" fmla="*/ 27 w 29"/>
                  <a:gd name="T21" fmla="*/ 19 h 21"/>
                  <a:gd name="T22" fmla="*/ 23 w 29"/>
                  <a:gd name="T23" fmla="*/ 8 h 21"/>
                  <a:gd name="T24" fmla="*/ 22 w 29"/>
                  <a:gd name="T25" fmla="*/ 8 h 21"/>
                  <a:gd name="T26" fmla="*/ 18 w 29"/>
                  <a:gd name="T27" fmla="*/ 5 h 21"/>
                  <a:gd name="T28" fmla="*/ 16 w 29"/>
                  <a:gd name="T29" fmla="*/ 5 h 21"/>
                  <a:gd name="T30" fmla="*/ 16 w 29"/>
                  <a:gd name="T31" fmla="*/ 5 h 21"/>
                  <a:gd name="T32" fmla="*/ 15 w 29"/>
                  <a:gd name="T33" fmla="*/ 4 h 21"/>
                  <a:gd name="T34" fmla="*/ 15 w 29"/>
                  <a:gd name="T35" fmla="*/ 4 h 21"/>
                  <a:gd name="T36" fmla="*/ 8 w 29"/>
                  <a:gd name="T37" fmla="*/ 0 h 21"/>
                  <a:gd name="T38" fmla="*/ 6 w 29"/>
                  <a:gd name="T39" fmla="*/ 0 h 21"/>
                  <a:gd name="T40" fmla="*/ 0 w 29"/>
                  <a:gd name="T41" fmla="*/ 4 h 21"/>
                  <a:gd name="T42" fmla="*/ 1 w 29"/>
                  <a:gd name="T43" fmla="*/ 7 h 21"/>
                  <a:gd name="T44" fmla="*/ 7 w 29"/>
                  <a:gd name="T45" fmla="*/ 1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 h="21">
                    <a:moveTo>
                      <a:pt x="7" y="10"/>
                    </a:moveTo>
                    <a:cubicBezTo>
                      <a:pt x="7" y="10"/>
                      <a:pt x="7" y="10"/>
                      <a:pt x="7" y="10"/>
                    </a:cubicBezTo>
                    <a:cubicBezTo>
                      <a:pt x="8" y="12"/>
                      <a:pt x="9" y="17"/>
                      <a:pt x="13" y="17"/>
                    </a:cubicBezTo>
                    <a:cubicBezTo>
                      <a:pt x="17" y="18"/>
                      <a:pt x="17" y="18"/>
                      <a:pt x="17" y="18"/>
                    </a:cubicBezTo>
                    <a:cubicBezTo>
                      <a:pt x="16" y="15"/>
                      <a:pt x="16" y="15"/>
                      <a:pt x="16" y="15"/>
                    </a:cubicBezTo>
                    <a:cubicBezTo>
                      <a:pt x="17" y="15"/>
                      <a:pt x="18" y="15"/>
                      <a:pt x="19" y="16"/>
                    </a:cubicBezTo>
                    <a:cubicBezTo>
                      <a:pt x="19" y="17"/>
                      <a:pt x="20" y="19"/>
                      <a:pt x="21" y="20"/>
                    </a:cubicBezTo>
                    <a:cubicBezTo>
                      <a:pt x="22" y="21"/>
                      <a:pt x="23" y="21"/>
                      <a:pt x="24" y="21"/>
                    </a:cubicBezTo>
                    <a:cubicBezTo>
                      <a:pt x="24" y="21"/>
                      <a:pt x="25" y="21"/>
                      <a:pt x="25" y="21"/>
                    </a:cubicBezTo>
                    <a:cubicBezTo>
                      <a:pt x="27" y="21"/>
                      <a:pt x="27" y="21"/>
                      <a:pt x="27" y="21"/>
                    </a:cubicBezTo>
                    <a:cubicBezTo>
                      <a:pt x="27" y="19"/>
                      <a:pt x="27" y="19"/>
                      <a:pt x="27" y="19"/>
                    </a:cubicBezTo>
                    <a:cubicBezTo>
                      <a:pt x="29" y="13"/>
                      <a:pt x="27" y="11"/>
                      <a:pt x="23" y="8"/>
                    </a:cubicBezTo>
                    <a:cubicBezTo>
                      <a:pt x="22" y="8"/>
                      <a:pt x="22" y="8"/>
                      <a:pt x="22" y="8"/>
                    </a:cubicBezTo>
                    <a:cubicBezTo>
                      <a:pt x="21" y="6"/>
                      <a:pt x="20" y="6"/>
                      <a:pt x="18" y="5"/>
                    </a:cubicBezTo>
                    <a:cubicBezTo>
                      <a:pt x="17" y="5"/>
                      <a:pt x="16" y="5"/>
                      <a:pt x="16" y="5"/>
                    </a:cubicBezTo>
                    <a:cubicBezTo>
                      <a:pt x="16" y="5"/>
                      <a:pt x="16" y="5"/>
                      <a:pt x="16" y="5"/>
                    </a:cubicBezTo>
                    <a:cubicBezTo>
                      <a:pt x="15" y="4"/>
                      <a:pt x="15" y="4"/>
                      <a:pt x="15" y="4"/>
                    </a:cubicBezTo>
                    <a:cubicBezTo>
                      <a:pt x="15" y="4"/>
                      <a:pt x="15" y="4"/>
                      <a:pt x="15" y="4"/>
                    </a:cubicBezTo>
                    <a:cubicBezTo>
                      <a:pt x="14" y="1"/>
                      <a:pt x="11" y="0"/>
                      <a:pt x="8" y="0"/>
                    </a:cubicBezTo>
                    <a:cubicBezTo>
                      <a:pt x="7" y="0"/>
                      <a:pt x="7" y="0"/>
                      <a:pt x="6" y="0"/>
                    </a:cubicBezTo>
                    <a:cubicBezTo>
                      <a:pt x="3" y="0"/>
                      <a:pt x="0" y="1"/>
                      <a:pt x="0" y="4"/>
                    </a:cubicBezTo>
                    <a:cubicBezTo>
                      <a:pt x="0" y="5"/>
                      <a:pt x="0" y="6"/>
                      <a:pt x="1" y="7"/>
                    </a:cubicBezTo>
                    <a:cubicBezTo>
                      <a:pt x="2" y="9"/>
                      <a:pt x="5" y="9"/>
                      <a:pt x="7" y="10"/>
                    </a:cubicBezTo>
                    <a:close/>
                  </a:path>
                </a:pathLst>
              </a:custGeom>
              <a:grpFill/>
              <a:ln w="3175"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2"/>
              <p:cNvSpPr>
                <a:spLocks/>
              </p:cNvSpPr>
              <p:nvPr/>
            </p:nvSpPr>
            <p:spPr bwMode="auto">
              <a:xfrm>
                <a:off x="163998" y="1078797"/>
                <a:ext cx="93782" cy="71976"/>
              </a:xfrm>
              <a:custGeom>
                <a:avLst/>
                <a:gdLst>
                  <a:gd name="T0" fmla="*/ 2 w 49"/>
                  <a:gd name="T1" fmla="*/ 24 h 40"/>
                  <a:gd name="T2" fmla="*/ 3 w 49"/>
                  <a:gd name="T3" fmla="*/ 27 h 40"/>
                  <a:gd name="T4" fmla="*/ 3 w 49"/>
                  <a:gd name="T5" fmla="*/ 26 h 40"/>
                  <a:gd name="T6" fmla="*/ 1 w 49"/>
                  <a:gd name="T7" fmla="*/ 30 h 40"/>
                  <a:gd name="T8" fmla="*/ 3 w 49"/>
                  <a:gd name="T9" fmla="*/ 35 h 40"/>
                  <a:gd name="T10" fmla="*/ 4 w 49"/>
                  <a:gd name="T11" fmla="*/ 35 h 40"/>
                  <a:gd name="T12" fmla="*/ 4 w 49"/>
                  <a:gd name="T13" fmla="*/ 36 h 40"/>
                  <a:gd name="T14" fmla="*/ 7 w 49"/>
                  <a:gd name="T15" fmla="*/ 39 h 40"/>
                  <a:gd name="T16" fmla="*/ 10 w 49"/>
                  <a:gd name="T17" fmla="*/ 40 h 40"/>
                  <a:gd name="T18" fmla="*/ 15 w 49"/>
                  <a:gd name="T19" fmla="*/ 37 h 40"/>
                  <a:gd name="T20" fmla="*/ 15 w 49"/>
                  <a:gd name="T21" fmla="*/ 33 h 40"/>
                  <a:gd name="T22" fmla="*/ 12 w 49"/>
                  <a:gd name="T23" fmla="*/ 31 h 40"/>
                  <a:gd name="T24" fmla="*/ 12 w 49"/>
                  <a:gd name="T25" fmla="*/ 31 h 40"/>
                  <a:gd name="T26" fmla="*/ 13 w 49"/>
                  <a:gd name="T27" fmla="*/ 28 h 40"/>
                  <a:gd name="T28" fmla="*/ 14 w 49"/>
                  <a:gd name="T29" fmla="*/ 27 h 40"/>
                  <a:gd name="T30" fmla="*/ 14 w 49"/>
                  <a:gd name="T31" fmla="*/ 27 h 40"/>
                  <a:gd name="T32" fmla="*/ 19 w 49"/>
                  <a:gd name="T33" fmla="*/ 30 h 40"/>
                  <a:gd name="T34" fmla="*/ 19 w 49"/>
                  <a:gd name="T35" fmla="*/ 30 h 40"/>
                  <a:gd name="T36" fmla="*/ 25 w 49"/>
                  <a:gd name="T37" fmla="*/ 24 h 40"/>
                  <a:gd name="T38" fmla="*/ 28 w 49"/>
                  <a:gd name="T39" fmla="*/ 21 h 40"/>
                  <a:gd name="T40" fmla="*/ 31 w 49"/>
                  <a:gd name="T41" fmla="*/ 20 h 40"/>
                  <a:gd name="T42" fmla="*/ 39 w 49"/>
                  <a:gd name="T43" fmla="*/ 17 h 40"/>
                  <a:gd name="T44" fmla="*/ 41 w 49"/>
                  <a:gd name="T45" fmla="*/ 14 h 40"/>
                  <a:gd name="T46" fmla="*/ 42 w 49"/>
                  <a:gd name="T47" fmla="*/ 13 h 40"/>
                  <a:gd name="T48" fmla="*/ 43 w 49"/>
                  <a:gd name="T49" fmla="*/ 12 h 40"/>
                  <a:gd name="T50" fmla="*/ 48 w 49"/>
                  <a:gd name="T51" fmla="*/ 10 h 40"/>
                  <a:gd name="T52" fmla="*/ 48 w 49"/>
                  <a:gd name="T53" fmla="*/ 3 h 40"/>
                  <a:gd name="T54" fmla="*/ 44 w 49"/>
                  <a:gd name="T55" fmla="*/ 1 h 40"/>
                  <a:gd name="T56" fmla="*/ 39 w 49"/>
                  <a:gd name="T57" fmla="*/ 3 h 40"/>
                  <a:gd name="T58" fmla="*/ 37 w 49"/>
                  <a:gd name="T59" fmla="*/ 4 h 40"/>
                  <a:gd name="T60" fmla="*/ 35 w 49"/>
                  <a:gd name="T61" fmla="*/ 1 h 40"/>
                  <a:gd name="T62" fmla="*/ 31 w 49"/>
                  <a:gd name="T63" fmla="*/ 0 h 40"/>
                  <a:gd name="T64" fmla="*/ 23 w 49"/>
                  <a:gd name="T65" fmla="*/ 9 h 40"/>
                  <a:gd name="T66" fmla="*/ 20 w 49"/>
                  <a:gd name="T67" fmla="*/ 15 h 40"/>
                  <a:gd name="T68" fmla="*/ 19 w 49"/>
                  <a:gd name="T69" fmla="*/ 16 h 40"/>
                  <a:gd name="T70" fmla="*/ 16 w 49"/>
                  <a:gd name="T71" fmla="*/ 20 h 40"/>
                  <a:gd name="T72" fmla="*/ 15 w 49"/>
                  <a:gd name="T73" fmla="*/ 19 h 40"/>
                  <a:gd name="T74" fmla="*/ 14 w 49"/>
                  <a:gd name="T75" fmla="*/ 17 h 40"/>
                  <a:gd name="T76" fmla="*/ 14 w 49"/>
                  <a:gd name="T77" fmla="*/ 16 h 40"/>
                  <a:gd name="T78" fmla="*/ 12 w 49"/>
                  <a:gd name="T79" fmla="*/ 15 h 40"/>
                  <a:gd name="T80" fmla="*/ 9 w 49"/>
                  <a:gd name="T81" fmla="*/ 14 h 40"/>
                  <a:gd name="T82" fmla="*/ 5 w 49"/>
                  <a:gd name="T83" fmla="*/ 16 h 40"/>
                  <a:gd name="T84" fmla="*/ 4 w 49"/>
                  <a:gd name="T85" fmla="*/ 17 h 40"/>
                  <a:gd name="T86" fmla="*/ 3 w 49"/>
                  <a:gd name="T87" fmla="*/ 19 h 40"/>
                  <a:gd name="T88" fmla="*/ 2 w 49"/>
                  <a:gd name="T89" fmla="*/ 2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 h="40">
                    <a:moveTo>
                      <a:pt x="2" y="24"/>
                    </a:moveTo>
                    <a:cubicBezTo>
                      <a:pt x="3" y="27"/>
                      <a:pt x="3" y="27"/>
                      <a:pt x="3" y="27"/>
                    </a:cubicBezTo>
                    <a:cubicBezTo>
                      <a:pt x="3" y="26"/>
                      <a:pt x="3" y="26"/>
                      <a:pt x="3" y="26"/>
                    </a:cubicBezTo>
                    <a:cubicBezTo>
                      <a:pt x="2" y="27"/>
                      <a:pt x="1" y="28"/>
                      <a:pt x="1" y="30"/>
                    </a:cubicBezTo>
                    <a:cubicBezTo>
                      <a:pt x="0" y="34"/>
                      <a:pt x="2" y="35"/>
                      <a:pt x="3" y="35"/>
                    </a:cubicBezTo>
                    <a:cubicBezTo>
                      <a:pt x="3" y="35"/>
                      <a:pt x="4" y="35"/>
                      <a:pt x="4" y="35"/>
                    </a:cubicBezTo>
                    <a:cubicBezTo>
                      <a:pt x="4" y="35"/>
                      <a:pt x="4" y="36"/>
                      <a:pt x="4" y="36"/>
                    </a:cubicBezTo>
                    <a:cubicBezTo>
                      <a:pt x="5" y="37"/>
                      <a:pt x="5" y="38"/>
                      <a:pt x="7" y="39"/>
                    </a:cubicBezTo>
                    <a:cubicBezTo>
                      <a:pt x="8" y="39"/>
                      <a:pt x="9" y="40"/>
                      <a:pt x="10" y="40"/>
                    </a:cubicBezTo>
                    <a:cubicBezTo>
                      <a:pt x="13" y="40"/>
                      <a:pt x="15" y="39"/>
                      <a:pt x="15" y="37"/>
                    </a:cubicBezTo>
                    <a:cubicBezTo>
                      <a:pt x="16" y="36"/>
                      <a:pt x="16" y="35"/>
                      <a:pt x="15" y="33"/>
                    </a:cubicBezTo>
                    <a:cubicBezTo>
                      <a:pt x="14" y="32"/>
                      <a:pt x="13" y="32"/>
                      <a:pt x="12" y="31"/>
                    </a:cubicBezTo>
                    <a:cubicBezTo>
                      <a:pt x="12" y="31"/>
                      <a:pt x="12" y="31"/>
                      <a:pt x="12" y="31"/>
                    </a:cubicBezTo>
                    <a:cubicBezTo>
                      <a:pt x="12" y="30"/>
                      <a:pt x="13" y="28"/>
                      <a:pt x="13" y="28"/>
                    </a:cubicBezTo>
                    <a:cubicBezTo>
                      <a:pt x="13" y="27"/>
                      <a:pt x="14" y="27"/>
                      <a:pt x="14" y="27"/>
                    </a:cubicBezTo>
                    <a:cubicBezTo>
                      <a:pt x="14" y="27"/>
                      <a:pt x="14" y="27"/>
                      <a:pt x="14" y="27"/>
                    </a:cubicBezTo>
                    <a:cubicBezTo>
                      <a:pt x="15" y="28"/>
                      <a:pt x="16" y="30"/>
                      <a:pt x="19" y="30"/>
                    </a:cubicBezTo>
                    <a:cubicBezTo>
                      <a:pt x="19" y="30"/>
                      <a:pt x="19" y="30"/>
                      <a:pt x="19" y="30"/>
                    </a:cubicBezTo>
                    <a:cubicBezTo>
                      <a:pt x="22" y="30"/>
                      <a:pt x="24" y="27"/>
                      <a:pt x="25" y="24"/>
                    </a:cubicBezTo>
                    <a:cubicBezTo>
                      <a:pt x="26" y="23"/>
                      <a:pt x="27" y="21"/>
                      <a:pt x="28" y="21"/>
                    </a:cubicBezTo>
                    <a:cubicBezTo>
                      <a:pt x="29" y="20"/>
                      <a:pt x="30" y="20"/>
                      <a:pt x="31" y="20"/>
                    </a:cubicBezTo>
                    <a:cubicBezTo>
                      <a:pt x="34" y="20"/>
                      <a:pt x="37" y="20"/>
                      <a:pt x="39" y="17"/>
                    </a:cubicBezTo>
                    <a:cubicBezTo>
                      <a:pt x="40" y="16"/>
                      <a:pt x="41" y="15"/>
                      <a:pt x="41" y="14"/>
                    </a:cubicBezTo>
                    <a:cubicBezTo>
                      <a:pt x="42" y="14"/>
                      <a:pt x="42" y="13"/>
                      <a:pt x="42" y="13"/>
                    </a:cubicBezTo>
                    <a:cubicBezTo>
                      <a:pt x="42" y="13"/>
                      <a:pt x="43" y="12"/>
                      <a:pt x="43" y="12"/>
                    </a:cubicBezTo>
                    <a:cubicBezTo>
                      <a:pt x="45" y="12"/>
                      <a:pt x="47" y="12"/>
                      <a:pt x="48" y="10"/>
                    </a:cubicBezTo>
                    <a:cubicBezTo>
                      <a:pt x="49" y="8"/>
                      <a:pt x="49" y="5"/>
                      <a:pt x="48" y="3"/>
                    </a:cubicBezTo>
                    <a:cubicBezTo>
                      <a:pt x="48" y="2"/>
                      <a:pt x="46" y="1"/>
                      <a:pt x="44" y="1"/>
                    </a:cubicBezTo>
                    <a:cubicBezTo>
                      <a:pt x="42" y="1"/>
                      <a:pt x="40" y="1"/>
                      <a:pt x="39" y="3"/>
                    </a:cubicBezTo>
                    <a:cubicBezTo>
                      <a:pt x="38" y="3"/>
                      <a:pt x="38" y="4"/>
                      <a:pt x="37" y="4"/>
                    </a:cubicBezTo>
                    <a:cubicBezTo>
                      <a:pt x="37" y="3"/>
                      <a:pt x="36" y="2"/>
                      <a:pt x="35" y="1"/>
                    </a:cubicBezTo>
                    <a:cubicBezTo>
                      <a:pt x="34" y="1"/>
                      <a:pt x="32" y="0"/>
                      <a:pt x="31" y="0"/>
                    </a:cubicBezTo>
                    <a:cubicBezTo>
                      <a:pt x="27" y="0"/>
                      <a:pt x="24" y="6"/>
                      <a:pt x="23" y="9"/>
                    </a:cubicBezTo>
                    <a:cubicBezTo>
                      <a:pt x="23" y="11"/>
                      <a:pt x="22" y="12"/>
                      <a:pt x="20" y="15"/>
                    </a:cubicBezTo>
                    <a:cubicBezTo>
                      <a:pt x="19" y="16"/>
                      <a:pt x="19" y="16"/>
                      <a:pt x="19" y="16"/>
                    </a:cubicBezTo>
                    <a:cubicBezTo>
                      <a:pt x="18" y="17"/>
                      <a:pt x="17" y="18"/>
                      <a:pt x="16" y="20"/>
                    </a:cubicBezTo>
                    <a:cubicBezTo>
                      <a:pt x="16" y="20"/>
                      <a:pt x="16" y="19"/>
                      <a:pt x="15" y="19"/>
                    </a:cubicBezTo>
                    <a:cubicBezTo>
                      <a:pt x="15" y="18"/>
                      <a:pt x="14" y="18"/>
                      <a:pt x="14" y="17"/>
                    </a:cubicBezTo>
                    <a:cubicBezTo>
                      <a:pt x="14" y="16"/>
                      <a:pt x="14" y="16"/>
                      <a:pt x="14" y="16"/>
                    </a:cubicBezTo>
                    <a:cubicBezTo>
                      <a:pt x="12" y="15"/>
                      <a:pt x="12" y="15"/>
                      <a:pt x="12" y="15"/>
                    </a:cubicBezTo>
                    <a:cubicBezTo>
                      <a:pt x="11" y="14"/>
                      <a:pt x="10" y="14"/>
                      <a:pt x="9" y="14"/>
                    </a:cubicBezTo>
                    <a:cubicBezTo>
                      <a:pt x="8" y="14"/>
                      <a:pt x="6" y="15"/>
                      <a:pt x="5" y="16"/>
                    </a:cubicBezTo>
                    <a:cubicBezTo>
                      <a:pt x="5" y="16"/>
                      <a:pt x="5" y="17"/>
                      <a:pt x="4" y="17"/>
                    </a:cubicBezTo>
                    <a:cubicBezTo>
                      <a:pt x="4" y="18"/>
                      <a:pt x="3" y="18"/>
                      <a:pt x="3" y="19"/>
                    </a:cubicBezTo>
                    <a:cubicBezTo>
                      <a:pt x="2" y="20"/>
                      <a:pt x="2" y="22"/>
                      <a:pt x="2" y="24"/>
                    </a:cubicBezTo>
                    <a:close/>
                  </a:path>
                </a:pathLst>
              </a:custGeom>
              <a:grpFill/>
              <a:ln w="3175"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3"/>
              <p:cNvSpPr>
                <a:spLocks/>
              </p:cNvSpPr>
              <p:nvPr/>
            </p:nvSpPr>
            <p:spPr bwMode="auto">
              <a:xfrm>
                <a:off x="-603387" y="2001462"/>
                <a:ext cx="55454" cy="49770"/>
              </a:xfrm>
              <a:custGeom>
                <a:avLst/>
                <a:gdLst>
                  <a:gd name="T0" fmla="*/ 18 w 29"/>
                  <a:gd name="T1" fmla="*/ 20 h 28"/>
                  <a:gd name="T2" fmla="*/ 21 w 29"/>
                  <a:gd name="T3" fmla="*/ 17 h 28"/>
                  <a:gd name="T4" fmla="*/ 22 w 29"/>
                  <a:gd name="T5" fmla="*/ 15 h 28"/>
                  <a:gd name="T6" fmla="*/ 29 w 29"/>
                  <a:gd name="T7" fmla="*/ 5 h 28"/>
                  <a:gd name="T8" fmla="*/ 24 w 29"/>
                  <a:gd name="T9" fmla="*/ 0 h 28"/>
                  <a:gd name="T10" fmla="*/ 17 w 29"/>
                  <a:gd name="T11" fmla="*/ 3 h 28"/>
                  <a:gd name="T12" fmla="*/ 13 w 29"/>
                  <a:gd name="T13" fmla="*/ 6 h 28"/>
                  <a:gd name="T14" fmla="*/ 10 w 29"/>
                  <a:gd name="T15" fmla="*/ 9 h 28"/>
                  <a:gd name="T16" fmla="*/ 7 w 29"/>
                  <a:gd name="T17" fmla="*/ 13 h 28"/>
                  <a:gd name="T18" fmla="*/ 5 w 29"/>
                  <a:gd name="T19" fmla="*/ 15 h 28"/>
                  <a:gd name="T20" fmla="*/ 4 w 29"/>
                  <a:gd name="T21" fmla="*/ 16 h 28"/>
                  <a:gd name="T22" fmla="*/ 0 w 29"/>
                  <a:gd name="T23" fmla="*/ 23 h 28"/>
                  <a:gd name="T24" fmla="*/ 2 w 29"/>
                  <a:gd name="T25" fmla="*/ 27 h 28"/>
                  <a:gd name="T26" fmla="*/ 6 w 29"/>
                  <a:gd name="T27" fmla="*/ 28 h 28"/>
                  <a:gd name="T28" fmla="*/ 13 w 29"/>
                  <a:gd name="T29" fmla="*/ 25 h 28"/>
                  <a:gd name="T30" fmla="*/ 18 w 29"/>
                  <a:gd name="T31"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28">
                    <a:moveTo>
                      <a:pt x="18" y="20"/>
                    </a:moveTo>
                    <a:cubicBezTo>
                      <a:pt x="19" y="19"/>
                      <a:pt x="20" y="18"/>
                      <a:pt x="21" y="17"/>
                    </a:cubicBezTo>
                    <a:cubicBezTo>
                      <a:pt x="21" y="16"/>
                      <a:pt x="22" y="16"/>
                      <a:pt x="22" y="15"/>
                    </a:cubicBezTo>
                    <a:cubicBezTo>
                      <a:pt x="25" y="13"/>
                      <a:pt x="29" y="10"/>
                      <a:pt x="29" y="5"/>
                    </a:cubicBezTo>
                    <a:cubicBezTo>
                      <a:pt x="29" y="1"/>
                      <a:pt x="26" y="0"/>
                      <a:pt x="24" y="0"/>
                    </a:cubicBezTo>
                    <a:cubicBezTo>
                      <a:pt x="22" y="0"/>
                      <a:pt x="20" y="1"/>
                      <a:pt x="17" y="3"/>
                    </a:cubicBezTo>
                    <a:cubicBezTo>
                      <a:pt x="16" y="4"/>
                      <a:pt x="14" y="5"/>
                      <a:pt x="13" y="6"/>
                    </a:cubicBezTo>
                    <a:cubicBezTo>
                      <a:pt x="12" y="7"/>
                      <a:pt x="11" y="8"/>
                      <a:pt x="10" y="9"/>
                    </a:cubicBezTo>
                    <a:cubicBezTo>
                      <a:pt x="8" y="10"/>
                      <a:pt x="7" y="11"/>
                      <a:pt x="7" y="13"/>
                    </a:cubicBezTo>
                    <a:cubicBezTo>
                      <a:pt x="6" y="13"/>
                      <a:pt x="6" y="14"/>
                      <a:pt x="5" y="15"/>
                    </a:cubicBezTo>
                    <a:cubicBezTo>
                      <a:pt x="5" y="15"/>
                      <a:pt x="5" y="15"/>
                      <a:pt x="4" y="16"/>
                    </a:cubicBezTo>
                    <a:cubicBezTo>
                      <a:pt x="2" y="18"/>
                      <a:pt x="0" y="20"/>
                      <a:pt x="0" y="23"/>
                    </a:cubicBezTo>
                    <a:cubicBezTo>
                      <a:pt x="0" y="25"/>
                      <a:pt x="0" y="26"/>
                      <a:pt x="2" y="27"/>
                    </a:cubicBezTo>
                    <a:cubicBezTo>
                      <a:pt x="3" y="28"/>
                      <a:pt x="4" y="28"/>
                      <a:pt x="6" y="28"/>
                    </a:cubicBezTo>
                    <a:cubicBezTo>
                      <a:pt x="9" y="28"/>
                      <a:pt x="12" y="26"/>
                      <a:pt x="13" y="25"/>
                    </a:cubicBezTo>
                    <a:cubicBezTo>
                      <a:pt x="15" y="24"/>
                      <a:pt x="17" y="22"/>
                      <a:pt x="18" y="20"/>
                    </a:cubicBezTo>
                    <a:close/>
                  </a:path>
                </a:pathLst>
              </a:custGeom>
              <a:grpFill/>
              <a:ln w="3175"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4"/>
              <p:cNvSpPr>
                <a:spLocks/>
              </p:cNvSpPr>
              <p:nvPr/>
            </p:nvSpPr>
            <p:spPr bwMode="auto">
              <a:xfrm>
                <a:off x="-666181" y="2049701"/>
                <a:ext cx="59531" cy="44410"/>
              </a:xfrm>
              <a:custGeom>
                <a:avLst/>
                <a:gdLst>
                  <a:gd name="T0" fmla="*/ 26 w 31"/>
                  <a:gd name="T1" fmla="*/ 0 h 25"/>
                  <a:gd name="T2" fmla="*/ 16 w 31"/>
                  <a:gd name="T3" fmla="*/ 3 h 25"/>
                  <a:gd name="T4" fmla="*/ 14 w 31"/>
                  <a:gd name="T5" fmla="*/ 4 h 25"/>
                  <a:gd name="T6" fmla="*/ 10 w 31"/>
                  <a:gd name="T7" fmla="*/ 6 h 25"/>
                  <a:gd name="T8" fmla="*/ 8 w 31"/>
                  <a:gd name="T9" fmla="*/ 6 h 25"/>
                  <a:gd name="T10" fmla="*/ 7 w 31"/>
                  <a:gd name="T11" fmla="*/ 6 h 25"/>
                  <a:gd name="T12" fmla="*/ 3 w 31"/>
                  <a:gd name="T13" fmla="*/ 7 h 25"/>
                  <a:gd name="T14" fmla="*/ 1 w 31"/>
                  <a:gd name="T15" fmla="*/ 19 h 25"/>
                  <a:gd name="T16" fmla="*/ 9 w 31"/>
                  <a:gd name="T17" fmla="*/ 25 h 25"/>
                  <a:gd name="T18" fmla="*/ 11 w 31"/>
                  <a:gd name="T19" fmla="*/ 25 h 25"/>
                  <a:gd name="T20" fmla="*/ 15 w 31"/>
                  <a:gd name="T21" fmla="*/ 19 h 25"/>
                  <a:gd name="T22" fmla="*/ 16 w 31"/>
                  <a:gd name="T23" fmla="*/ 18 h 25"/>
                  <a:gd name="T24" fmla="*/ 18 w 31"/>
                  <a:gd name="T25" fmla="*/ 17 h 25"/>
                  <a:gd name="T26" fmla="*/ 21 w 31"/>
                  <a:gd name="T27" fmla="*/ 15 h 25"/>
                  <a:gd name="T28" fmla="*/ 23 w 31"/>
                  <a:gd name="T29" fmla="*/ 12 h 25"/>
                  <a:gd name="T30" fmla="*/ 23 w 31"/>
                  <a:gd name="T31" fmla="*/ 11 h 25"/>
                  <a:gd name="T32" fmla="*/ 24 w 31"/>
                  <a:gd name="T33" fmla="*/ 11 h 25"/>
                  <a:gd name="T34" fmla="*/ 25 w 31"/>
                  <a:gd name="T35" fmla="*/ 10 h 25"/>
                  <a:gd name="T36" fmla="*/ 31 w 31"/>
                  <a:gd name="T37" fmla="*/ 5 h 25"/>
                  <a:gd name="T38" fmla="*/ 29 w 31"/>
                  <a:gd name="T39" fmla="*/ 1 h 25"/>
                  <a:gd name="T40" fmla="*/ 26 w 31"/>
                  <a:gd name="T4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25">
                    <a:moveTo>
                      <a:pt x="26" y="0"/>
                    </a:moveTo>
                    <a:cubicBezTo>
                      <a:pt x="23" y="0"/>
                      <a:pt x="19" y="1"/>
                      <a:pt x="16" y="3"/>
                    </a:cubicBezTo>
                    <a:cubicBezTo>
                      <a:pt x="15" y="4"/>
                      <a:pt x="15" y="4"/>
                      <a:pt x="14" y="4"/>
                    </a:cubicBezTo>
                    <a:cubicBezTo>
                      <a:pt x="13" y="5"/>
                      <a:pt x="11" y="5"/>
                      <a:pt x="10" y="6"/>
                    </a:cubicBezTo>
                    <a:cubicBezTo>
                      <a:pt x="9" y="6"/>
                      <a:pt x="9" y="6"/>
                      <a:pt x="8" y="6"/>
                    </a:cubicBezTo>
                    <a:cubicBezTo>
                      <a:pt x="8" y="6"/>
                      <a:pt x="7" y="6"/>
                      <a:pt x="7" y="6"/>
                    </a:cubicBezTo>
                    <a:cubicBezTo>
                      <a:pt x="6" y="6"/>
                      <a:pt x="4" y="6"/>
                      <a:pt x="3" y="7"/>
                    </a:cubicBezTo>
                    <a:cubicBezTo>
                      <a:pt x="0" y="9"/>
                      <a:pt x="0" y="17"/>
                      <a:pt x="1" y="19"/>
                    </a:cubicBezTo>
                    <a:cubicBezTo>
                      <a:pt x="2" y="23"/>
                      <a:pt x="5" y="25"/>
                      <a:pt x="9" y="25"/>
                    </a:cubicBezTo>
                    <a:cubicBezTo>
                      <a:pt x="10" y="25"/>
                      <a:pt x="11" y="25"/>
                      <a:pt x="11" y="25"/>
                    </a:cubicBezTo>
                    <a:cubicBezTo>
                      <a:pt x="14" y="24"/>
                      <a:pt x="15" y="21"/>
                      <a:pt x="15" y="19"/>
                    </a:cubicBezTo>
                    <a:cubicBezTo>
                      <a:pt x="15" y="19"/>
                      <a:pt x="16" y="18"/>
                      <a:pt x="16" y="18"/>
                    </a:cubicBezTo>
                    <a:cubicBezTo>
                      <a:pt x="16" y="18"/>
                      <a:pt x="17" y="17"/>
                      <a:pt x="18" y="17"/>
                    </a:cubicBezTo>
                    <a:cubicBezTo>
                      <a:pt x="19" y="17"/>
                      <a:pt x="20" y="16"/>
                      <a:pt x="21" y="15"/>
                    </a:cubicBezTo>
                    <a:cubicBezTo>
                      <a:pt x="22" y="14"/>
                      <a:pt x="23" y="13"/>
                      <a:pt x="23" y="12"/>
                    </a:cubicBezTo>
                    <a:cubicBezTo>
                      <a:pt x="23" y="12"/>
                      <a:pt x="23" y="12"/>
                      <a:pt x="23" y="11"/>
                    </a:cubicBezTo>
                    <a:cubicBezTo>
                      <a:pt x="23" y="11"/>
                      <a:pt x="24" y="11"/>
                      <a:pt x="24" y="11"/>
                    </a:cubicBezTo>
                    <a:cubicBezTo>
                      <a:pt x="25" y="10"/>
                      <a:pt x="25" y="10"/>
                      <a:pt x="25" y="10"/>
                    </a:cubicBezTo>
                    <a:cubicBezTo>
                      <a:pt x="27" y="9"/>
                      <a:pt x="31" y="8"/>
                      <a:pt x="31" y="5"/>
                    </a:cubicBezTo>
                    <a:cubicBezTo>
                      <a:pt x="31" y="4"/>
                      <a:pt x="31" y="2"/>
                      <a:pt x="29" y="1"/>
                    </a:cubicBezTo>
                    <a:cubicBezTo>
                      <a:pt x="28" y="0"/>
                      <a:pt x="27" y="0"/>
                      <a:pt x="26" y="0"/>
                    </a:cubicBezTo>
                    <a:close/>
                  </a:path>
                </a:pathLst>
              </a:custGeom>
              <a:grpFill/>
              <a:ln w="3175"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5"/>
              <p:cNvSpPr>
                <a:spLocks/>
              </p:cNvSpPr>
              <p:nvPr/>
            </p:nvSpPr>
            <p:spPr bwMode="auto">
              <a:xfrm>
                <a:off x="-526730" y="2201309"/>
                <a:ext cx="41590" cy="53599"/>
              </a:xfrm>
              <a:custGeom>
                <a:avLst/>
                <a:gdLst>
                  <a:gd name="T0" fmla="*/ 4 w 22"/>
                  <a:gd name="T1" fmla="*/ 29 h 30"/>
                  <a:gd name="T2" fmla="*/ 6 w 22"/>
                  <a:gd name="T3" fmla="*/ 30 h 30"/>
                  <a:gd name="T4" fmla="*/ 11 w 22"/>
                  <a:gd name="T5" fmla="*/ 25 h 30"/>
                  <a:gd name="T6" fmla="*/ 11 w 22"/>
                  <a:gd name="T7" fmla="*/ 24 h 30"/>
                  <a:gd name="T8" fmla="*/ 13 w 22"/>
                  <a:gd name="T9" fmla="*/ 22 h 30"/>
                  <a:gd name="T10" fmla="*/ 15 w 22"/>
                  <a:gd name="T11" fmla="*/ 20 h 30"/>
                  <a:gd name="T12" fmla="*/ 16 w 22"/>
                  <a:gd name="T13" fmla="*/ 17 h 30"/>
                  <a:gd name="T14" fmla="*/ 17 w 22"/>
                  <a:gd name="T15" fmla="*/ 16 h 30"/>
                  <a:gd name="T16" fmla="*/ 18 w 22"/>
                  <a:gd name="T17" fmla="*/ 14 h 30"/>
                  <a:gd name="T18" fmla="*/ 22 w 22"/>
                  <a:gd name="T19" fmla="*/ 7 h 30"/>
                  <a:gd name="T20" fmla="*/ 21 w 22"/>
                  <a:gd name="T21" fmla="*/ 2 h 30"/>
                  <a:gd name="T22" fmla="*/ 17 w 22"/>
                  <a:gd name="T23" fmla="*/ 0 h 30"/>
                  <a:gd name="T24" fmla="*/ 14 w 22"/>
                  <a:gd name="T25" fmla="*/ 0 h 30"/>
                  <a:gd name="T26" fmla="*/ 0 w 22"/>
                  <a:gd name="T27" fmla="*/ 23 h 30"/>
                  <a:gd name="T28" fmla="*/ 4 w 22"/>
                  <a:gd name="T29"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30">
                    <a:moveTo>
                      <a:pt x="4" y="29"/>
                    </a:moveTo>
                    <a:cubicBezTo>
                      <a:pt x="5" y="30"/>
                      <a:pt x="5" y="30"/>
                      <a:pt x="6" y="30"/>
                    </a:cubicBezTo>
                    <a:cubicBezTo>
                      <a:pt x="9" y="30"/>
                      <a:pt x="10" y="26"/>
                      <a:pt x="11" y="25"/>
                    </a:cubicBezTo>
                    <a:cubicBezTo>
                      <a:pt x="11" y="25"/>
                      <a:pt x="11" y="24"/>
                      <a:pt x="11" y="24"/>
                    </a:cubicBezTo>
                    <a:cubicBezTo>
                      <a:pt x="12" y="23"/>
                      <a:pt x="12" y="23"/>
                      <a:pt x="13" y="22"/>
                    </a:cubicBezTo>
                    <a:cubicBezTo>
                      <a:pt x="13" y="22"/>
                      <a:pt x="14" y="21"/>
                      <a:pt x="15" y="20"/>
                    </a:cubicBezTo>
                    <a:cubicBezTo>
                      <a:pt x="16" y="19"/>
                      <a:pt x="16" y="18"/>
                      <a:pt x="16" y="17"/>
                    </a:cubicBezTo>
                    <a:cubicBezTo>
                      <a:pt x="16" y="17"/>
                      <a:pt x="17" y="16"/>
                      <a:pt x="17" y="16"/>
                    </a:cubicBezTo>
                    <a:cubicBezTo>
                      <a:pt x="17" y="15"/>
                      <a:pt x="18" y="14"/>
                      <a:pt x="18" y="14"/>
                    </a:cubicBezTo>
                    <a:cubicBezTo>
                      <a:pt x="20" y="12"/>
                      <a:pt x="21" y="9"/>
                      <a:pt x="22" y="7"/>
                    </a:cubicBezTo>
                    <a:cubicBezTo>
                      <a:pt x="22" y="4"/>
                      <a:pt x="22" y="2"/>
                      <a:pt x="21" y="2"/>
                    </a:cubicBezTo>
                    <a:cubicBezTo>
                      <a:pt x="20" y="0"/>
                      <a:pt x="19" y="0"/>
                      <a:pt x="17" y="0"/>
                    </a:cubicBezTo>
                    <a:cubicBezTo>
                      <a:pt x="16" y="0"/>
                      <a:pt x="15" y="0"/>
                      <a:pt x="14" y="0"/>
                    </a:cubicBezTo>
                    <a:cubicBezTo>
                      <a:pt x="9" y="2"/>
                      <a:pt x="0" y="16"/>
                      <a:pt x="0" y="23"/>
                    </a:cubicBezTo>
                    <a:cubicBezTo>
                      <a:pt x="0" y="26"/>
                      <a:pt x="2" y="28"/>
                      <a:pt x="4" y="29"/>
                    </a:cubicBezTo>
                    <a:close/>
                  </a:path>
                </a:pathLst>
              </a:custGeom>
              <a:grpFill/>
              <a:ln w="3175"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6"/>
              <p:cNvSpPr>
                <a:spLocks/>
              </p:cNvSpPr>
              <p:nvPr/>
            </p:nvSpPr>
            <p:spPr bwMode="auto">
              <a:xfrm>
                <a:off x="-580553" y="2178338"/>
                <a:ext cx="192458" cy="226646"/>
              </a:xfrm>
              <a:custGeom>
                <a:avLst/>
                <a:gdLst>
                  <a:gd name="T0" fmla="*/ 93 w 101"/>
                  <a:gd name="T1" fmla="*/ 28 h 127"/>
                  <a:gd name="T2" fmla="*/ 98 w 101"/>
                  <a:gd name="T3" fmla="*/ 11 h 127"/>
                  <a:gd name="T4" fmla="*/ 97 w 101"/>
                  <a:gd name="T5" fmla="*/ 9 h 127"/>
                  <a:gd name="T6" fmla="*/ 95 w 101"/>
                  <a:gd name="T7" fmla="*/ 0 h 127"/>
                  <a:gd name="T8" fmla="*/ 90 w 101"/>
                  <a:gd name="T9" fmla="*/ 3 h 127"/>
                  <a:gd name="T10" fmla="*/ 89 w 101"/>
                  <a:gd name="T11" fmla="*/ 4 h 127"/>
                  <a:gd name="T12" fmla="*/ 85 w 101"/>
                  <a:gd name="T13" fmla="*/ 13 h 127"/>
                  <a:gd name="T14" fmla="*/ 79 w 101"/>
                  <a:gd name="T15" fmla="*/ 18 h 127"/>
                  <a:gd name="T16" fmla="*/ 68 w 101"/>
                  <a:gd name="T17" fmla="*/ 30 h 127"/>
                  <a:gd name="T18" fmla="*/ 63 w 101"/>
                  <a:gd name="T19" fmla="*/ 36 h 127"/>
                  <a:gd name="T20" fmla="*/ 63 w 101"/>
                  <a:gd name="T21" fmla="*/ 48 h 127"/>
                  <a:gd name="T22" fmla="*/ 51 w 101"/>
                  <a:gd name="T23" fmla="*/ 58 h 127"/>
                  <a:gd name="T24" fmla="*/ 50 w 101"/>
                  <a:gd name="T25" fmla="*/ 53 h 127"/>
                  <a:gd name="T26" fmla="*/ 48 w 101"/>
                  <a:gd name="T27" fmla="*/ 51 h 127"/>
                  <a:gd name="T28" fmla="*/ 40 w 101"/>
                  <a:gd name="T29" fmla="*/ 55 h 127"/>
                  <a:gd name="T30" fmla="*/ 35 w 101"/>
                  <a:gd name="T31" fmla="*/ 58 h 127"/>
                  <a:gd name="T32" fmla="*/ 27 w 101"/>
                  <a:gd name="T33" fmla="*/ 63 h 127"/>
                  <a:gd name="T34" fmla="*/ 18 w 101"/>
                  <a:gd name="T35" fmla="*/ 63 h 127"/>
                  <a:gd name="T36" fmla="*/ 15 w 101"/>
                  <a:gd name="T37" fmla="*/ 65 h 127"/>
                  <a:gd name="T38" fmla="*/ 8 w 101"/>
                  <a:gd name="T39" fmla="*/ 78 h 127"/>
                  <a:gd name="T40" fmla="*/ 4 w 101"/>
                  <a:gd name="T41" fmla="*/ 90 h 127"/>
                  <a:gd name="T42" fmla="*/ 6 w 101"/>
                  <a:gd name="T43" fmla="*/ 107 h 127"/>
                  <a:gd name="T44" fmla="*/ 19 w 101"/>
                  <a:gd name="T45" fmla="*/ 94 h 127"/>
                  <a:gd name="T46" fmla="*/ 27 w 101"/>
                  <a:gd name="T47" fmla="*/ 84 h 127"/>
                  <a:gd name="T48" fmla="*/ 26 w 101"/>
                  <a:gd name="T49" fmla="*/ 88 h 127"/>
                  <a:gd name="T50" fmla="*/ 27 w 101"/>
                  <a:gd name="T51" fmla="*/ 102 h 127"/>
                  <a:gd name="T52" fmla="*/ 24 w 101"/>
                  <a:gd name="T53" fmla="*/ 111 h 127"/>
                  <a:gd name="T54" fmla="*/ 26 w 101"/>
                  <a:gd name="T55" fmla="*/ 126 h 127"/>
                  <a:gd name="T56" fmla="*/ 39 w 101"/>
                  <a:gd name="T57" fmla="*/ 119 h 127"/>
                  <a:gd name="T58" fmla="*/ 57 w 101"/>
                  <a:gd name="T59" fmla="*/ 105 h 127"/>
                  <a:gd name="T60" fmla="*/ 56 w 101"/>
                  <a:gd name="T61" fmla="*/ 85 h 127"/>
                  <a:gd name="T62" fmla="*/ 61 w 101"/>
                  <a:gd name="T63" fmla="*/ 86 h 127"/>
                  <a:gd name="T64" fmla="*/ 68 w 101"/>
                  <a:gd name="T65" fmla="*/ 75 h 127"/>
                  <a:gd name="T66" fmla="*/ 73 w 101"/>
                  <a:gd name="T67" fmla="*/ 66 h 127"/>
                  <a:gd name="T68" fmla="*/ 83 w 101"/>
                  <a:gd name="T69" fmla="*/ 4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 h="127">
                    <a:moveTo>
                      <a:pt x="85" y="43"/>
                    </a:moveTo>
                    <a:cubicBezTo>
                      <a:pt x="87" y="38"/>
                      <a:pt x="90" y="33"/>
                      <a:pt x="93" y="28"/>
                    </a:cubicBezTo>
                    <a:cubicBezTo>
                      <a:pt x="95" y="26"/>
                      <a:pt x="95" y="26"/>
                      <a:pt x="95" y="26"/>
                    </a:cubicBezTo>
                    <a:cubicBezTo>
                      <a:pt x="95" y="26"/>
                      <a:pt x="101" y="16"/>
                      <a:pt x="98" y="11"/>
                    </a:cubicBezTo>
                    <a:cubicBezTo>
                      <a:pt x="98" y="11"/>
                      <a:pt x="97" y="10"/>
                      <a:pt x="97" y="10"/>
                    </a:cubicBezTo>
                    <a:cubicBezTo>
                      <a:pt x="97" y="9"/>
                      <a:pt x="97" y="9"/>
                      <a:pt x="97" y="9"/>
                    </a:cubicBezTo>
                    <a:cubicBezTo>
                      <a:pt x="100" y="6"/>
                      <a:pt x="99" y="4"/>
                      <a:pt x="98" y="3"/>
                    </a:cubicBezTo>
                    <a:cubicBezTo>
                      <a:pt x="97" y="0"/>
                      <a:pt x="95" y="0"/>
                      <a:pt x="95" y="0"/>
                    </a:cubicBezTo>
                    <a:cubicBezTo>
                      <a:pt x="93" y="0"/>
                      <a:pt x="91" y="1"/>
                      <a:pt x="91" y="3"/>
                    </a:cubicBezTo>
                    <a:cubicBezTo>
                      <a:pt x="90" y="3"/>
                      <a:pt x="90" y="3"/>
                      <a:pt x="90" y="3"/>
                    </a:cubicBezTo>
                    <a:cubicBezTo>
                      <a:pt x="89" y="3"/>
                      <a:pt x="89" y="3"/>
                      <a:pt x="89" y="3"/>
                    </a:cubicBezTo>
                    <a:cubicBezTo>
                      <a:pt x="89" y="4"/>
                      <a:pt x="89" y="4"/>
                      <a:pt x="89" y="4"/>
                    </a:cubicBezTo>
                    <a:cubicBezTo>
                      <a:pt x="88" y="6"/>
                      <a:pt x="88" y="8"/>
                      <a:pt x="89" y="10"/>
                    </a:cubicBezTo>
                    <a:cubicBezTo>
                      <a:pt x="88" y="11"/>
                      <a:pt x="86" y="12"/>
                      <a:pt x="85" y="13"/>
                    </a:cubicBezTo>
                    <a:cubicBezTo>
                      <a:pt x="85" y="14"/>
                      <a:pt x="84" y="14"/>
                      <a:pt x="84" y="14"/>
                    </a:cubicBezTo>
                    <a:cubicBezTo>
                      <a:pt x="82" y="16"/>
                      <a:pt x="81" y="17"/>
                      <a:pt x="79" y="18"/>
                    </a:cubicBezTo>
                    <a:cubicBezTo>
                      <a:pt x="77" y="19"/>
                      <a:pt x="77" y="19"/>
                      <a:pt x="77" y="19"/>
                    </a:cubicBezTo>
                    <a:cubicBezTo>
                      <a:pt x="73" y="22"/>
                      <a:pt x="70" y="26"/>
                      <a:pt x="68" y="30"/>
                    </a:cubicBezTo>
                    <a:cubicBezTo>
                      <a:pt x="66" y="31"/>
                      <a:pt x="65" y="33"/>
                      <a:pt x="64" y="35"/>
                    </a:cubicBezTo>
                    <a:cubicBezTo>
                      <a:pt x="64" y="35"/>
                      <a:pt x="63" y="35"/>
                      <a:pt x="63" y="36"/>
                    </a:cubicBezTo>
                    <a:cubicBezTo>
                      <a:pt x="61" y="38"/>
                      <a:pt x="58" y="41"/>
                      <a:pt x="59" y="44"/>
                    </a:cubicBezTo>
                    <a:cubicBezTo>
                      <a:pt x="59" y="45"/>
                      <a:pt x="60" y="48"/>
                      <a:pt x="63" y="48"/>
                    </a:cubicBezTo>
                    <a:cubicBezTo>
                      <a:pt x="62" y="48"/>
                      <a:pt x="60" y="50"/>
                      <a:pt x="60" y="50"/>
                    </a:cubicBezTo>
                    <a:cubicBezTo>
                      <a:pt x="56" y="51"/>
                      <a:pt x="52" y="53"/>
                      <a:pt x="51" y="58"/>
                    </a:cubicBezTo>
                    <a:cubicBezTo>
                      <a:pt x="51" y="58"/>
                      <a:pt x="51" y="58"/>
                      <a:pt x="51" y="58"/>
                    </a:cubicBezTo>
                    <a:cubicBezTo>
                      <a:pt x="51" y="56"/>
                      <a:pt x="51" y="55"/>
                      <a:pt x="50" y="53"/>
                    </a:cubicBezTo>
                    <a:cubicBezTo>
                      <a:pt x="50" y="51"/>
                      <a:pt x="50" y="51"/>
                      <a:pt x="50" y="51"/>
                    </a:cubicBezTo>
                    <a:cubicBezTo>
                      <a:pt x="48" y="51"/>
                      <a:pt x="48" y="51"/>
                      <a:pt x="48" y="51"/>
                    </a:cubicBezTo>
                    <a:cubicBezTo>
                      <a:pt x="48" y="51"/>
                      <a:pt x="47" y="51"/>
                      <a:pt x="47" y="51"/>
                    </a:cubicBezTo>
                    <a:cubicBezTo>
                      <a:pt x="43" y="51"/>
                      <a:pt x="41" y="53"/>
                      <a:pt x="40" y="55"/>
                    </a:cubicBezTo>
                    <a:cubicBezTo>
                      <a:pt x="39" y="56"/>
                      <a:pt x="38" y="56"/>
                      <a:pt x="37" y="57"/>
                    </a:cubicBezTo>
                    <a:cubicBezTo>
                      <a:pt x="36" y="57"/>
                      <a:pt x="35" y="57"/>
                      <a:pt x="35" y="58"/>
                    </a:cubicBezTo>
                    <a:cubicBezTo>
                      <a:pt x="32" y="59"/>
                      <a:pt x="29" y="61"/>
                      <a:pt x="28" y="63"/>
                    </a:cubicBezTo>
                    <a:cubicBezTo>
                      <a:pt x="27" y="63"/>
                      <a:pt x="27" y="63"/>
                      <a:pt x="27" y="63"/>
                    </a:cubicBezTo>
                    <a:cubicBezTo>
                      <a:pt x="26" y="61"/>
                      <a:pt x="25" y="61"/>
                      <a:pt x="24" y="61"/>
                    </a:cubicBezTo>
                    <a:cubicBezTo>
                      <a:pt x="21" y="61"/>
                      <a:pt x="20" y="62"/>
                      <a:pt x="18" y="63"/>
                    </a:cubicBezTo>
                    <a:cubicBezTo>
                      <a:pt x="18" y="63"/>
                      <a:pt x="18" y="64"/>
                      <a:pt x="17" y="64"/>
                    </a:cubicBezTo>
                    <a:cubicBezTo>
                      <a:pt x="16" y="64"/>
                      <a:pt x="16" y="65"/>
                      <a:pt x="15" y="65"/>
                    </a:cubicBezTo>
                    <a:cubicBezTo>
                      <a:pt x="13" y="66"/>
                      <a:pt x="11" y="66"/>
                      <a:pt x="9" y="71"/>
                    </a:cubicBezTo>
                    <a:cubicBezTo>
                      <a:pt x="8" y="73"/>
                      <a:pt x="8" y="75"/>
                      <a:pt x="8" y="78"/>
                    </a:cubicBezTo>
                    <a:cubicBezTo>
                      <a:pt x="8" y="79"/>
                      <a:pt x="8" y="80"/>
                      <a:pt x="7" y="82"/>
                    </a:cubicBezTo>
                    <a:cubicBezTo>
                      <a:pt x="7" y="85"/>
                      <a:pt x="6" y="87"/>
                      <a:pt x="4" y="90"/>
                    </a:cubicBezTo>
                    <a:cubicBezTo>
                      <a:pt x="3" y="93"/>
                      <a:pt x="0" y="98"/>
                      <a:pt x="2" y="102"/>
                    </a:cubicBezTo>
                    <a:cubicBezTo>
                      <a:pt x="3" y="106"/>
                      <a:pt x="5" y="107"/>
                      <a:pt x="6" y="107"/>
                    </a:cubicBezTo>
                    <a:cubicBezTo>
                      <a:pt x="8" y="107"/>
                      <a:pt x="10" y="106"/>
                      <a:pt x="12" y="104"/>
                    </a:cubicBezTo>
                    <a:cubicBezTo>
                      <a:pt x="15" y="101"/>
                      <a:pt x="17" y="97"/>
                      <a:pt x="19" y="94"/>
                    </a:cubicBezTo>
                    <a:cubicBezTo>
                      <a:pt x="21" y="91"/>
                      <a:pt x="22" y="89"/>
                      <a:pt x="24" y="87"/>
                    </a:cubicBezTo>
                    <a:cubicBezTo>
                      <a:pt x="25" y="85"/>
                      <a:pt x="26" y="84"/>
                      <a:pt x="27" y="84"/>
                    </a:cubicBezTo>
                    <a:cubicBezTo>
                      <a:pt x="27" y="84"/>
                      <a:pt x="27" y="84"/>
                      <a:pt x="27" y="85"/>
                    </a:cubicBezTo>
                    <a:cubicBezTo>
                      <a:pt x="28" y="85"/>
                      <a:pt x="27" y="86"/>
                      <a:pt x="26" y="88"/>
                    </a:cubicBezTo>
                    <a:cubicBezTo>
                      <a:pt x="26" y="87"/>
                      <a:pt x="26" y="87"/>
                      <a:pt x="26" y="87"/>
                    </a:cubicBezTo>
                    <a:cubicBezTo>
                      <a:pt x="21" y="93"/>
                      <a:pt x="24" y="98"/>
                      <a:pt x="27" y="102"/>
                    </a:cubicBezTo>
                    <a:cubicBezTo>
                      <a:pt x="28" y="105"/>
                      <a:pt x="28" y="106"/>
                      <a:pt x="25" y="109"/>
                    </a:cubicBezTo>
                    <a:cubicBezTo>
                      <a:pt x="24" y="110"/>
                      <a:pt x="24" y="111"/>
                      <a:pt x="24" y="111"/>
                    </a:cubicBezTo>
                    <a:cubicBezTo>
                      <a:pt x="23" y="113"/>
                      <a:pt x="19" y="117"/>
                      <a:pt x="21" y="122"/>
                    </a:cubicBezTo>
                    <a:cubicBezTo>
                      <a:pt x="21" y="123"/>
                      <a:pt x="22" y="125"/>
                      <a:pt x="26" y="126"/>
                    </a:cubicBezTo>
                    <a:cubicBezTo>
                      <a:pt x="27" y="127"/>
                      <a:pt x="28" y="127"/>
                      <a:pt x="29" y="127"/>
                    </a:cubicBezTo>
                    <a:cubicBezTo>
                      <a:pt x="34" y="127"/>
                      <a:pt x="37" y="122"/>
                      <a:pt x="39" y="119"/>
                    </a:cubicBezTo>
                    <a:cubicBezTo>
                      <a:pt x="41" y="116"/>
                      <a:pt x="43" y="116"/>
                      <a:pt x="47" y="115"/>
                    </a:cubicBezTo>
                    <a:cubicBezTo>
                      <a:pt x="51" y="114"/>
                      <a:pt x="56" y="112"/>
                      <a:pt x="57" y="105"/>
                    </a:cubicBezTo>
                    <a:cubicBezTo>
                      <a:pt x="58" y="100"/>
                      <a:pt x="58" y="95"/>
                      <a:pt x="58" y="90"/>
                    </a:cubicBezTo>
                    <a:cubicBezTo>
                      <a:pt x="57" y="88"/>
                      <a:pt x="57" y="86"/>
                      <a:pt x="56" y="85"/>
                    </a:cubicBezTo>
                    <a:cubicBezTo>
                      <a:pt x="57" y="85"/>
                      <a:pt x="58" y="86"/>
                      <a:pt x="59" y="86"/>
                    </a:cubicBezTo>
                    <a:cubicBezTo>
                      <a:pt x="60" y="86"/>
                      <a:pt x="60" y="86"/>
                      <a:pt x="61" y="86"/>
                    </a:cubicBezTo>
                    <a:cubicBezTo>
                      <a:pt x="66" y="85"/>
                      <a:pt x="67" y="79"/>
                      <a:pt x="68" y="77"/>
                    </a:cubicBezTo>
                    <a:cubicBezTo>
                      <a:pt x="68" y="76"/>
                      <a:pt x="68" y="75"/>
                      <a:pt x="68" y="75"/>
                    </a:cubicBezTo>
                    <a:cubicBezTo>
                      <a:pt x="69" y="73"/>
                      <a:pt x="69" y="71"/>
                      <a:pt x="70" y="69"/>
                    </a:cubicBezTo>
                    <a:cubicBezTo>
                      <a:pt x="71" y="68"/>
                      <a:pt x="72" y="67"/>
                      <a:pt x="73" y="66"/>
                    </a:cubicBezTo>
                    <a:cubicBezTo>
                      <a:pt x="74" y="65"/>
                      <a:pt x="75" y="64"/>
                      <a:pt x="76" y="63"/>
                    </a:cubicBezTo>
                    <a:cubicBezTo>
                      <a:pt x="80" y="58"/>
                      <a:pt x="82" y="53"/>
                      <a:pt x="83" y="48"/>
                    </a:cubicBezTo>
                    <a:cubicBezTo>
                      <a:pt x="84" y="46"/>
                      <a:pt x="84" y="45"/>
                      <a:pt x="85" y="43"/>
                    </a:cubicBezTo>
                    <a:close/>
                  </a:path>
                </a:pathLst>
              </a:custGeom>
              <a:grpFill/>
              <a:ln w="3175"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7"/>
              <p:cNvSpPr>
                <a:spLocks/>
              </p:cNvSpPr>
              <p:nvPr/>
            </p:nvSpPr>
            <p:spPr bwMode="auto">
              <a:xfrm>
                <a:off x="-423977" y="2342963"/>
                <a:ext cx="22834" cy="35222"/>
              </a:xfrm>
              <a:custGeom>
                <a:avLst/>
                <a:gdLst>
                  <a:gd name="T0" fmla="*/ 1 w 12"/>
                  <a:gd name="T1" fmla="*/ 15 h 20"/>
                  <a:gd name="T2" fmla="*/ 6 w 12"/>
                  <a:gd name="T3" fmla="*/ 20 h 20"/>
                  <a:gd name="T4" fmla="*/ 6 w 12"/>
                  <a:gd name="T5" fmla="*/ 20 h 20"/>
                  <a:gd name="T6" fmla="*/ 10 w 12"/>
                  <a:gd name="T7" fmla="*/ 15 h 20"/>
                  <a:gd name="T8" fmla="*/ 11 w 12"/>
                  <a:gd name="T9" fmla="*/ 6 h 20"/>
                  <a:gd name="T10" fmla="*/ 11 w 12"/>
                  <a:gd name="T11" fmla="*/ 6 h 20"/>
                  <a:gd name="T12" fmla="*/ 10 w 12"/>
                  <a:gd name="T13" fmla="*/ 1 h 20"/>
                  <a:gd name="T14" fmla="*/ 7 w 12"/>
                  <a:gd name="T15" fmla="*/ 0 h 20"/>
                  <a:gd name="T16" fmla="*/ 6 w 12"/>
                  <a:gd name="T17" fmla="*/ 0 h 20"/>
                  <a:gd name="T18" fmla="*/ 3 w 12"/>
                  <a:gd name="T19" fmla="*/ 2 h 20"/>
                  <a:gd name="T20" fmla="*/ 3 w 12"/>
                  <a:gd name="T21" fmla="*/ 7 h 20"/>
                  <a:gd name="T22" fmla="*/ 1 w 12"/>
                  <a:gd name="T23"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0">
                    <a:moveTo>
                      <a:pt x="1" y="15"/>
                    </a:moveTo>
                    <a:cubicBezTo>
                      <a:pt x="2" y="16"/>
                      <a:pt x="3" y="20"/>
                      <a:pt x="6" y="20"/>
                    </a:cubicBezTo>
                    <a:cubicBezTo>
                      <a:pt x="6" y="20"/>
                      <a:pt x="6" y="20"/>
                      <a:pt x="6" y="20"/>
                    </a:cubicBezTo>
                    <a:cubicBezTo>
                      <a:pt x="9" y="20"/>
                      <a:pt x="10" y="17"/>
                      <a:pt x="10" y="15"/>
                    </a:cubicBezTo>
                    <a:cubicBezTo>
                      <a:pt x="11" y="12"/>
                      <a:pt x="11" y="9"/>
                      <a:pt x="11" y="6"/>
                    </a:cubicBezTo>
                    <a:cubicBezTo>
                      <a:pt x="11" y="6"/>
                      <a:pt x="11" y="6"/>
                      <a:pt x="11" y="6"/>
                    </a:cubicBezTo>
                    <a:cubicBezTo>
                      <a:pt x="11" y="5"/>
                      <a:pt x="12" y="2"/>
                      <a:pt x="10" y="1"/>
                    </a:cubicBezTo>
                    <a:cubicBezTo>
                      <a:pt x="10" y="0"/>
                      <a:pt x="9" y="0"/>
                      <a:pt x="7" y="0"/>
                    </a:cubicBezTo>
                    <a:cubicBezTo>
                      <a:pt x="6" y="0"/>
                      <a:pt x="6" y="0"/>
                      <a:pt x="6" y="0"/>
                    </a:cubicBezTo>
                    <a:cubicBezTo>
                      <a:pt x="5" y="0"/>
                      <a:pt x="4" y="0"/>
                      <a:pt x="3" y="2"/>
                    </a:cubicBezTo>
                    <a:cubicBezTo>
                      <a:pt x="2" y="3"/>
                      <a:pt x="2" y="5"/>
                      <a:pt x="3" y="7"/>
                    </a:cubicBezTo>
                    <a:cubicBezTo>
                      <a:pt x="1" y="9"/>
                      <a:pt x="0" y="11"/>
                      <a:pt x="1" y="15"/>
                    </a:cubicBezTo>
                    <a:close/>
                  </a:path>
                </a:pathLst>
              </a:custGeom>
              <a:grpFill/>
              <a:ln w="3175"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8"/>
              <p:cNvSpPr>
                <a:spLocks/>
              </p:cNvSpPr>
              <p:nvPr/>
            </p:nvSpPr>
            <p:spPr bwMode="auto">
              <a:xfrm>
                <a:off x="-344058" y="2349854"/>
                <a:ext cx="79919" cy="119449"/>
              </a:xfrm>
              <a:custGeom>
                <a:avLst/>
                <a:gdLst>
                  <a:gd name="T0" fmla="*/ 28 w 42"/>
                  <a:gd name="T1" fmla="*/ 67 h 67"/>
                  <a:gd name="T2" fmla="*/ 28 w 42"/>
                  <a:gd name="T3" fmla="*/ 67 h 67"/>
                  <a:gd name="T4" fmla="*/ 35 w 42"/>
                  <a:gd name="T5" fmla="*/ 66 h 67"/>
                  <a:gd name="T6" fmla="*/ 39 w 42"/>
                  <a:gd name="T7" fmla="*/ 52 h 67"/>
                  <a:gd name="T8" fmla="*/ 39 w 42"/>
                  <a:gd name="T9" fmla="*/ 51 h 67"/>
                  <a:gd name="T10" fmla="*/ 39 w 42"/>
                  <a:gd name="T11" fmla="*/ 44 h 67"/>
                  <a:gd name="T12" fmla="*/ 40 w 42"/>
                  <a:gd name="T13" fmla="*/ 42 h 67"/>
                  <a:gd name="T14" fmla="*/ 40 w 42"/>
                  <a:gd name="T15" fmla="*/ 33 h 67"/>
                  <a:gd name="T16" fmla="*/ 38 w 42"/>
                  <a:gd name="T17" fmla="*/ 29 h 67"/>
                  <a:gd name="T18" fmla="*/ 35 w 42"/>
                  <a:gd name="T19" fmla="*/ 24 h 67"/>
                  <a:gd name="T20" fmla="*/ 35 w 42"/>
                  <a:gd name="T21" fmla="*/ 20 h 67"/>
                  <a:gd name="T22" fmla="*/ 34 w 42"/>
                  <a:gd name="T23" fmla="*/ 15 h 67"/>
                  <a:gd name="T24" fmla="*/ 26 w 42"/>
                  <a:gd name="T25" fmla="*/ 2 h 67"/>
                  <a:gd name="T26" fmla="*/ 18 w 42"/>
                  <a:gd name="T27" fmla="*/ 0 h 67"/>
                  <a:gd name="T28" fmla="*/ 12 w 42"/>
                  <a:gd name="T29" fmla="*/ 1 h 67"/>
                  <a:gd name="T30" fmla="*/ 10 w 42"/>
                  <a:gd name="T31" fmla="*/ 4 h 67"/>
                  <a:gd name="T32" fmla="*/ 8 w 42"/>
                  <a:gd name="T33" fmla="*/ 6 h 67"/>
                  <a:gd name="T34" fmla="*/ 4 w 42"/>
                  <a:gd name="T35" fmla="*/ 10 h 67"/>
                  <a:gd name="T36" fmla="*/ 3 w 42"/>
                  <a:gd name="T37" fmla="*/ 11 h 67"/>
                  <a:gd name="T38" fmla="*/ 1 w 42"/>
                  <a:gd name="T39" fmla="*/ 15 h 67"/>
                  <a:gd name="T40" fmla="*/ 0 w 42"/>
                  <a:gd name="T41" fmla="*/ 19 h 67"/>
                  <a:gd name="T42" fmla="*/ 1 w 42"/>
                  <a:gd name="T43" fmla="*/ 20 h 67"/>
                  <a:gd name="T44" fmla="*/ 1 w 42"/>
                  <a:gd name="T45" fmla="*/ 22 h 67"/>
                  <a:gd name="T46" fmla="*/ 1 w 42"/>
                  <a:gd name="T47" fmla="*/ 26 h 67"/>
                  <a:gd name="T48" fmla="*/ 3 w 42"/>
                  <a:gd name="T49" fmla="*/ 29 h 67"/>
                  <a:gd name="T50" fmla="*/ 4 w 42"/>
                  <a:gd name="T51" fmla="*/ 30 h 67"/>
                  <a:gd name="T52" fmla="*/ 6 w 42"/>
                  <a:gd name="T53" fmla="*/ 38 h 67"/>
                  <a:gd name="T54" fmla="*/ 5 w 42"/>
                  <a:gd name="T55" fmla="*/ 42 h 67"/>
                  <a:gd name="T56" fmla="*/ 5 w 42"/>
                  <a:gd name="T57" fmla="*/ 50 h 67"/>
                  <a:gd name="T58" fmla="*/ 11 w 42"/>
                  <a:gd name="T59" fmla="*/ 62 h 67"/>
                  <a:gd name="T60" fmla="*/ 22 w 42"/>
                  <a:gd name="T61" fmla="*/ 67 h 67"/>
                  <a:gd name="T62" fmla="*/ 28 w 42"/>
                  <a:gd name="T6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 h="67">
                    <a:moveTo>
                      <a:pt x="28" y="67"/>
                    </a:moveTo>
                    <a:cubicBezTo>
                      <a:pt x="28" y="67"/>
                      <a:pt x="28" y="67"/>
                      <a:pt x="28" y="67"/>
                    </a:cubicBezTo>
                    <a:cubicBezTo>
                      <a:pt x="31" y="67"/>
                      <a:pt x="33" y="67"/>
                      <a:pt x="35" y="66"/>
                    </a:cubicBezTo>
                    <a:cubicBezTo>
                      <a:pt x="41" y="62"/>
                      <a:pt x="40" y="55"/>
                      <a:pt x="39" y="52"/>
                    </a:cubicBezTo>
                    <a:cubicBezTo>
                      <a:pt x="39" y="51"/>
                      <a:pt x="39" y="51"/>
                      <a:pt x="39" y="51"/>
                    </a:cubicBezTo>
                    <a:cubicBezTo>
                      <a:pt x="38" y="48"/>
                      <a:pt x="38" y="46"/>
                      <a:pt x="39" y="44"/>
                    </a:cubicBezTo>
                    <a:cubicBezTo>
                      <a:pt x="39" y="43"/>
                      <a:pt x="39" y="43"/>
                      <a:pt x="40" y="42"/>
                    </a:cubicBezTo>
                    <a:cubicBezTo>
                      <a:pt x="41" y="40"/>
                      <a:pt x="42" y="37"/>
                      <a:pt x="40" y="33"/>
                    </a:cubicBezTo>
                    <a:cubicBezTo>
                      <a:pt x="40" y="32"/>
                      <a:pt x="39" y="30"/>
                      <a:pt x="38" y="29"/>
                    </a:cubicBezTo>
                    <a:cubicBezTo>
                      <a:pt x="36" y="28"/>
                      <a:pt x="35" y="26"/>
                      <a:pt x="35" y="24"/>
                    </a:cubicBezTo>
                    <a:cubicBezTo>
                      <a:pt x="35" y="23"/>
                      <a:pt x="35" y="22"/>
                      <a:pt x="35" y="20"/>
                    </a:cubicBezTo>
                    <a:cubicBezTo>
                      <a:pt x="35" y="18"/>
                      <a:pt x="35" y="17"/>
                      <a:pt x="34" y="15"/>
                    </a:cubicBezTo>
                    <a:cubicBezTo>
                      <a:pt x="34" y="10"/>
                      <a:pt x="30" y="5"/>
                      <a:pt x="26" y="2"/>
                    </a:cubicBezTo>
                    <a:cubicBezTo>
                      <a:pt x="24" y="1"/>
                      <a:pt x="20" y="0"/>
                      <a:pt x="18" y="0"/>
                    </a:cubicBezTo>
                    <a:cubicBezTo>
                      <a:pt x="16" y="0"/>
                      <a:pt x="14" y="0"/>
                      <a:pt x="12" y="1"/>
                    </a:cubicBezTo>
                    <a:cubicBezTo>
                      <a:pt x="11" y="2"/>
                      <a:pt x="10" y="3"/>
                      <a:pt x="10" y="4"/>
                    </a:cubicBezTo>
                    <a:cubicBezTo>
                      <a:pt x="9" y="5"/>
                      <a:pt x="9" y="5"/>
                      <a:pt x="8" y="6"/>
                    </a:cubicBezTo>
                    <a:cubicBezTo>
                      <a:pt x="7" y="7"/>
                      <a:pt x="5" y="8"/>
                      <a:pt x="4" y="10"/>
                    </a:cubicBezTo>
                    <a:cubicBezTo>
                      <a:pt x="3" y="11"/>
                      <a:pt x="3" y="11"/>
                      <a:pt x="3" y="11"/>
                    </a:cubicBezTo>
                    <a:cubicBezTo>
                      <a:pt x="2" y="12"/>
                      <a:pt x="1" y="13"/>
                      <a:pt x="1" y="15"/>
                    </a:cubicBezTo>
                    <a:cubicBezTo>
                      <a:pt x="0" y="17"/>
                      <a:pt x="0" y="18"/>
                      <a:pt x="0" y="19"/>
                    </a:cubicBezTo>
                    <a:cubicBezTo>
                      <a:pt x="1" y="20"/>
                      <a:pt x="1" y="20"/>
                      <a:pt x="1" y="20"/>
                    </a:cubicBezTo>
                    <a:cubicBezTo>
                      <a:pt x="1" y="21"/>
                      <a:pt x="1" y="21"/>
                      <a:pt x="1" y="22"/>
                    </a:cubicBezTo>
                    <a:cubicBezTo>
                      <a:pt x="1" y="23"/>
                      <a:pt x="1" y="24"/>
                      <a:pt x="1" y="26"/>
                    </a:cubicBezTo>
                    <a:cubicBezTo>
                      <a:pt x="2" y="27"/>
                      <a:pt x="2" y="28"/>
                      <a:pt x="3" y="29"/>
                    </a:cubicBezTo>
                    <a:cubicBezTo>
                      <a:pt x="3" y="29"/>
                      <a:pt x="3" y="29"/>
                      <a:pt x="4" y="30"/>
                    </a:cubicBezTo>
                    <a:cubicBezTo>
                      <a:pt x="5" y="33"/>
                      <a:pt x="6" y="35"/>
                      <a:pt x="6" y="38"/>
                    </a:cubicBezTo>
                    <a:cubicBezTo>
                      <a:pt x="6" y="39"/>
                      <a:pt x="5" y="41"/>
                      <a:pt x="5" y="42"/>
                    </a:cubicBezTo>
                    <a:cubicBezTo>
                      <a:pt x="5" y="45"/>
                      <a:pt x="4" y="47"/>
                      <a:pt x="5" y="50"/>
                    </a:cubicBezTo>
                    <a:cubicBezTo>
                      <a:pt x="5" y="54"/>
                      <a:pt x="8" y="60"/>
                      <a:pt x="11" y="62"/>
                    </a:cubicBezTo>
                    <a:cubicBezTo>
                      <a:pt x="14" y="65"/>
                      <a:pt x="18" y="66"/>
                      <a:pt x="22" y="67"/>
                    </a:cubicBezTo>
                    <a:cubicBezTo>
                      <a:pt x="24" y="67"/>
                      <a:pt x="26" y="67"/>
                      <a:pt x="28" y="67"/>
                    </a:cubicBezTo>
                    <a:close/>
                  </a:path>
                </a:pathLst>
              </a:custGeom>
              <a:grpFill/>
              <a:ln w="3175"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9"/>
              <p:cNvSpPr>
                <a:spLocks/>
              </p:cNvSpPr>
              <p:nvPr/>
            </p:nvSpPr>
            <p:spPr bwMode="auto">
              <a:xfrm>
                <a:off x="-517760" y="1947863"/>
                <a:ext cx="21203" cy="16080"/>
              </a:xfrm>
              <a:custGeom>
                <a:avLst/>
                <a:gdLst>
                  <a:gd name="T0" fmla="*/ 6 w 11"/>
                  <a:gd name="T1" fmla="*/ 0 h 9"/>
                  <a:gd name="T2" fmla="*/ 0 w 11"/>
                  <a:gd name="T3" fmla="*/ 4 h 9"/>
                  <a:gd name="T4" fmla="*/ 1 w 11"/>
                  <a:gd name="T5" fmla="*/ 7 h 9"/>
                  <a:gd name="T6" fmla="*/ 6 w 11"/>
                  <a:gd name="T7" fmla="*/ 9 h 9"/>
                  <a:gd name="T8" fmla="*/ 8 w 11"/>
                  <a:gd name="T9" fmla="*/ 8 h 9"/>
                  <a:gd name="T10" fmla="*/ 10 w 11"/>
                  <a:gd name="T11" fmla="*/ 8 h 9"/>
                  <a:gd name="T12" fmla="*/ 10 w 11"/>
                  <a:gd name="T13" fmla="*/ 7 h 9"/>
                  <a:gd name="T14" fmla="*/ 9 w 11"/>
                  <a:gd name="T15" fmla="*/ 2 h 9"/>
                  <a:gd name="T16" fmla="*/ 6 w 11"/>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9">
                    <a:moveTo>
                      <a:pt x="6" y="0"/>
                    </a:moveTo>
                    <a:cubicBezTo>
                      <a:pt x="3" y="0"/>
                      <a:pt x="1" y="2"/>
                      <a:pt x="0" y="4"/>
                    </a:cubicBezTo>
                    <a:cubicBezTo>
                      <a:pt x="0" y="5"/>
                      <a:pt x="1" y="7"/>
                      <a:pt x="1" y="7"/>
                    </a:cubicBezTo>
                    <a:cubicBezTo>
                      <a:pt x="2" y="8"/>
                      <a:pt x="4" y="9"/>
                      <a:pt x="6" y="9"/>
                    </a:cubicBezTo>
                    <a:cubicBezTo>
                      <a:pt x="7" y="9"/>
                      <a:pt x="8" y="9"/>
                      <a:pt x="8" y="8"/>
                    </a:cubicBezTo>
                    <a:cubicBezTo>
                      <a:pt x="10" y="8"/>
                      <a:pt x="10" y="8"/>
                      <a:pt x="10" y="8"/>
                    </a:cubicBezTo>
                    <a:cubicBezTo>
                      <a:pt x="10" y="7"/>
                      <a:pt x="10" y="7"/>
                      <a:pt x="10" y="7"/>
                    </a:cubicBezTo>
                    <a:cubicBezTo>
                      <a:pt x="11" y="4"/>
                      <a:pt x="10" y="2"/>
                      <a:pt x="9" y="2"/>
                    </a:cubicBezTo>
                    <a:cubicBezTo>
                      <a:pt x="8" y="1"/>
                      <a:pt x="7" y="0"/>
                      <a:pt x="6" y="0"/>
                    </a:cubicBezTo>
                    <a:close/>
                  </a:path>
                </a:pathLst>
              </a:custGeom>
              <a:grpFill/>
              <a:ln w="3175"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20"/>
              <p:cNvSpPr>
                <a:spLocks/>
              </p:cNvSpPr>
              <p:nvPr/>
            </p:nvSpPr>
            <p:spPr bwMode="auto">
              <a:xfrm>
                <a:off x="-507974" y="1913407"/>
                <a:ext cx="34251" cy="35988"/>
              </a:xfrm>
              <a:custGeom>
                <a:avLst/>
                <a:gdLst>
                  <a:gd name="T0" fmla="*/ 2 w 18"/>
                  <a:gd name="T1" fmla="*/ 9 h 20"/>
                  <a:gd name="T2" fmla="*/ 5 w 18"/>
                  <a:gd name="T3" fmla="*/ 18 h 20"/>
                  <a:gd name="T4" fmla="*/ 6 w 18"/>
                  <a:gd name="T5" fmla="*/ 18 h 20"/>
                  <a:gd name="T6" fmla="*/ 11 w 18"/>
                  <a:gd name="T7" fmla="*/ 20 h 20"/>
                  <a:gd name="T8" fmla="*/ 15 w 18"/>
                  <a:gd name="T9" fmla="*/ 18 h 20"/>
                  <a:gd name="T10" fmla="*/ 15 w 18"/>
                  <a:gd name="T11" fmla="*/ 15 h 20"/>
                  <a:gd name="T12" fmla="*/ 16 w 18"/>
                  <a:gd name="T13" fmla="*/ 14 h 20"/>
                  <a:gd name="T14" fmla="*/ 16 w 18"/>
                  <a:gd name="T15" fmla="*/ 13 h 20"/>
                  <a:gd name="T16" fmla="*/ 17 w 18"/>
                  <a:gd name="T17" fmla="*/ 11 h 20"/>
                  <a:gd name="T18" fmla="*/ 17 w 18"/>
                  <a:gd name="T19" fmla="*/ 2 h 20"/>
                  <a:gd name="T20" fmla="*/ 16 w 18"/>
                  <a:gd name="T21" fmla="*/ 0 h 20"/>
                  <a:gd name="T22" fmla="*/ 14 w 18"/>
                  <a:gd name="T23" fmla="*/ 0 h 20"/>
                  <a:gd name="T24" fmla="*/ 14 w 18"/>
                  <a:gd name="T25" fmla="*/ 0 h 20"/>
                  <a:gd name="T26" fmla="*/ 12 w 18"/>
                  <a:gd name="T27" fmla="*/ 0 h 20"/>
                  <a:gd name="T28" fmla="*/ 9 w 18"/>
                  <a:gd name="T29" fmla="*/ 1 h 20"/>
                  <a:gd name="T30" fmla="*/ 7 w 18"/>
                  <a:gd name="T31" fmla="*/ 5 h 20"/>
                  <a:gd name="T32" fmla="*/ 7 w 18"/>
                  <a:gd name="T33" fmla="*/ 6 h 20"/>
                  <a:gd name="T34" fmla="*/ 6 w 18"/>
                  <a:gd name="T35" fmla="*/ 6 h 20"/>
                  <a:gd name="T36" fmla="*/ 2 w 18"/>
                  <a:gd name="T37"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0">
                    <a:moveTo>
                      <a:pt x="2" y="9"/>
                    </a:moveTo>
                    <a:cubicBezTo>
                      <a:pt x="0" y="12"/>
                      <a:pt x="3" y="16"/>
                      <a:pt x="5" y="18"/>
                    </a:cubicBezTo>
                    <a:cubicBezTo>
                      <a:pt x="6" y="18"/>
                      <a:pt x="6" y="18"/>
                      <a:pt x="6" y="18"/>
                    </a:cubicBezTo>
                    <a:cubicBezTo>
                      <a:pt x="7" y="19"/>
                      <a:pt x="9" y="20"/>
                      <a:pt x="11" y="20"/>
                    </a:cubicBezTo>
                    <a:cubicBezTo>
                      <a:pt x="12" y="20"/>
                      <a:pt x="14" y="19"/>
                      <a:pt x="15" y="18"/>
                    </a:cubicBezTo>
                    <a:cubicBezTo>
                      <a:pt x="15" y="17"/>
                      <a:pt x="15" y="16"/>
                      <a:pt x="15" y="15"/>
                    </a:cubicBezTo>
                    <a:cubicBezTo>
                      <a:pt x="15" y="15"/>
                      <a:pt x="15" y="14"/>
                      <a:pt x="16" y="14"/>
                    </a:cubicBezTo>
                    <a:cubicBezTo>
                      <a:pt x="16" y="14"/>
                      <a:pt x="16" y="13"/>
                      <a:pt x="16" y="13"/>
                    </a:cubicBezTo>
                    <a:cubicBezTo>
                      <a:pt x="17" y="12"/>
                      <a:pt x="17" y="11"/>
                      <a:pt x="17" y="11"/>
                    </a:cubicBezTo>
                    <a:cubicBezTo>
                      <a:pt x="18" y="7"/>
                      <a:pt x="18" y="5"/>
                      <a:pt x="17" y="2"/>
                    </a:cubicBezTo>
                    <a:cubicBezTo>
                      <a:pt x="16" y="0"/>
                      <a:pt x="16" y="0"/>
                      <a:pt x="16" y="0"/>
                    </a:cubicBezTo>
                    <a:cubicBezTo>
                      <a:pt x="14" y="0"/>
                      <a:pt x="14" y="0"/>
                      <a:pt x="14" y="0"/>
                    </a:cubicBezTo>
                    <a:cubicBezTo>
                      <a:pt x="14" y="0"/>
                      <a:pt x="14" y="0"/>
                      <a:pt x="14" y="0"/>
                    </a:cubicBezTo>
                    <a:cubicBezTo>
                      <a:pt x="13" y="0"/>
                      <a:pt x="12" y="0"/>
                      <a:pt x="12" y="0"/>
                    </a:cubicBezTo>
                    <a:cubicBezTo>
                      <a:pt x="11" y="0"/>
                      <a:pt x="10" y="0"/>
                      <a:pt x="9" y="1"/>
                    </a:cubicBezTo>
                    <a:cubicBezTo>
                      <a:pt x="7" y="2"/>
                      <a:pt x="7" y="4"/>
                      <a:pt x="7" y="5"/>
                    </a:cubicBezTo>
                    <a:cubicBezTo>
                      <a:pt x="7" y="5"/>
                      <a:pt x="7" y="5"/>
                      <a:pt x="7" y="6"/>
                    </a:cubicBezTo>
                    <a:cubicBezTo>
                      <a:pt x="7" y="6"/>
                      <a:pt x="6" y="6"/>
                      <a:pt x="6" y="6"/>
                    </a:cubicBezTo>
                    <a:cubicBezTo>
                      <a:pt x="5" y="6"/>
                      <a:pt x="3" y="7"/>
                      <a:pt x="2" y="9"/>
                    </a:cubicBezTo>
                    <a:close/>
                  </a:path>
                </a:pathLst>
              </a:custGeom>
              <a:grpFill/>
              <a:ln w="3175"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1"/>
              <p:cNvSpPr>
                <a:spLocks/>
              </p:cNvSpPr>
              <p:nvPr/>
            </p:nvSpPr>
            <p:spPr bwMode="auto">
              <a:xfrm>
                <a:off x="-549564" y="1874356"/>
                <a:ext cx="48930" cy="52067"/>
              </a:xfrm>
              <a:custGeom>
                <a:avLst/>
                <a:gdLst>
                  <a:gd name="T0" fmla="*/ 22 w 26"/>
                  <a:gd name="T1" fmla="*/ 7 h 29"/>
                  <a:gd name="T2" fmla="*/ 18 w 26"/>
                  <a:gd name="T3" fmla="*/ 1 h 29"/>
                  <a:gd name="T4" fmla="*/ 13 w 26"/>
                  <a:gd name="T5" fmla="*/ 0 h 29"/>
                  <a:gd name="T6" fmla="*/ 7 w 26"/>
                  <a:gd name="T7" fmla="*/ 2 h 29"/>
                  <a:gd name="T8" fmla="*/ 0 w 26"/>
                  <a:gd name="T9" fmla="*/ 10 h 29"/>
                  <a:gd name="T10" fmla="*/ 5 w 26"/>
                  <a:gd name="T11" fmla="*/ 18 h 29"/>
                  <a:gd name="T12" fmla="*/ 7 w 26"/>
                  <a:gd name="T13" fmla="*/ 19 h 29"/>
                  <a:gd name="T14" fmla="*/ 7 w 26"/>
                  <a:gd name="T15" fmla="*/ 19 h 29"/>
                  <a:gd name="T16" fmla="*/ 8 w 26"/>
                  <a:gd name="T17" fmla="*/ 21 h 29"/>
                  <a:gd name="T18" fmla="*/ 9 w 26"/>
                  <a:gd name="T19" fmla="*/ 23 h 29"/>
                  <a:gd name="T20" fmla="*/ 9 w 26"/>
                  <a:gd name="T21" fmla="*/ 23 h 29"/>
                  <a:gd name="T22" fmla="*/ 10 w 26"/>
                  <a:gd name="T23" fmla="*/ 25 h 29"/>
                  <a:gd name="T24" fmla="*/ 15 w 26"/>
                  <a:gd name="T25" fmla="*/ 29 h 29"/>
                  <a:gd name="T26" fmla="*/ 18 w 26"/>
                  <a:gd name="T27" fmla="*/ 27 h 29"/>
                  <a:gd name="T28" fmla="*/ 24 w 26"/>
                  <a:gd name="T29" fmla="*/ 20 h 29"/>
                  <a:gd name="T30" fmla="*/ 23 w 26"/>
                  <a:gd name="T31" fmla="*/ 9 h 29"/>
                  <a:gd name="T32" fmla="*/ 22 w 26"/>
                  <a:gd name="T33"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29">
                    <a:moveTo>
                      <a:pt x="22" y="7"/>
                    </a:moveTo>
                    <a:cubicBezTo>
                      <a:pt x="21" y="5"/>
                      <a:pt x="20" y="3"/>
                      <a:pt x="18" y="1"/>
                    </a:cubicBezTo>
                    <a:cubicBezTo>
                      <a:pt x="17" y="0"/>
                      <a:pt x="15" y="0"/>
                      <a:pt x="13" y="0"/>
                    </a:cubicBezTo>
                    <a:cubicBezTo>
                      <a:pt x="11" y="0"/>
                      <a:pt x="9" y="1"/>
                      <a:pt x="7" y="2"/>
                    </a:cubicBezTo>
                    <a:cubicBezTo>
                      <a:pt x="3" y="4"/>
                      <a:pt x="1" y="7"/>
                      <a:pt x="0" y="10"/>
                    </a:cubicBezTo>
                    <a:cubicBezTo>
                      <a:pt x="0" y="13"/>
                      <a:pt x="2" y="16"/>
                      <a:pt x="5" y="18"/>
                    </a:cubicBezTo>
                    <a:cubicBezTo>
                      <a:pt x="6" y="19"/>
                      <a:pt x="6" y="19"/>
                      <a:pt x="7" y="19"/>
                    </a:cubicBezTo>
                    <a:cubicBezTo>
                      <a:pt x="7" y="19"/>
                      <a:pt x="7" y="19"/>
                      <a:pt x="7" y="19"/>
                    </a:cubicBezTo>
                    <a:cubicBezTo>
                      <a:pt x="7" y="20"/>
                      <a:pt x="7" y="21"/>
                      <a:pt x="8" y="21"/>
                    </a:cubicBezTo>
                    <a:cubicBezTo>
                      <a:pt x="8" y="22"/>
                      <a:pt x="9" y="23"/>
                      <a:pt x="9" y="23"/>
                    </a:cubicBezTo>
                    <a:cubicBezTo>
                      <a:pt x="9" y="23"/>
                      <a:pt x="9" y="23"/>
                      <a:pt x="9" y="23"/>
                    </a:cubicBezTo>
                    <a:cubicBezTo>
                      <a:pt x="10" y="24"/>
                      <a:pt x="10" y="25"/>
                      <a:pt x="10" y="25"/>
                    </a:cubicBezTo>
                    <a:cubicBezTo>
                      <a:pt x="10" y="25"/>
                      <a:pt x="12" y="29"/>
                      <a:pt x="15" y="29"/>
                    </a:cubicBezTo>
                    <a:cubicBezTo>
                      <a:pt x="17" y="29"/>
                      <a:pt x="18" y="28"/>
                      <a:pt x="18" y="27"/>
                    </a:cubicBezTo>
                    <a:cubicBezTo>
                      <a:pt x="21" y="25"/>
                      <a:pt x="23" y="23"/>
                      <a:pt x="24" y="20"/>
                    </a:cubicBezTo>
                    <a:cubicBezTo>
                      <a:pt x="26" y="15"/>
                      <a:pt x="25" y="13"/>
                      <a:pt x="23" y="9"/>
                    </a:cubicBezTo>
                    <a:cubicBezTo>
                      <a:pt x="22" y="8"/>
                      <a:pt x="22" y="8"/>
                      <a:pt x="22" y="7"/>
                    </a:cubicBezTo>
                    <a:close/>
                  </a:path>
                </a:pathLst>
              </a:custGeom>
              <a:grpFill/>
              <a:ln w="3175"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2"/>
              <p:cNvSpPr>
                <a:spLocks/>
              </p:cNvSpPr>
              <p:nvPr/>
            </p:nvSpPr>
            <p:spPr bwMode="auto">
              <a:xfrm>
                <a:off x="-582184" y="1867465"/>
                <a:ext cx="32620" cy="19142"/>
              </a:xfrm>
              <a:custGeom>
                <a:avLst/>
                <a:gdLst>
                  <a:gd name="T0" fmla="*/ 10 w 17"/>
                  <a:gd name="T1" fmla="*/ 11 h 11"/>
                  <a:gd name="T2" fmla="*/ 11 w 17"/>
                  <a:gd name="T3" fmla="*/ 10 h 11"/>
                  <a:gd name="T4" fmla="*/ 12 w 17"/>
                  <a:gd name="T5" fmla="*/ 8 h 11"/>
                  <a:gd name="T6" fmla="*/ 15 w 17"/>
                  <a:gd name="T7" fmla="*/ 7 h 11"/>
                  <a:gd name="T8" fmla="*/ 16 w 17"/>
                  <a:gd name="T9" fmla="*/ 3 h 11"/>
                  <a:gd name="T10" fmla="*/ 11 w 17"/>
                  <a:gd name="T11" fmla="*/ 0 h 11"/>
                  <a:gd name="T12" fmla="*/ 10 w 17"/>
                  <a:gd name="T13" fmla="*/ 0 h 11"/>
                  <a:gd name="T14" fmla="*/ 4 w 17"/>
                  <a:gd name="T15" fmla="*/ 2 h 11"/>
                  <a:gd name="T16" fmla="*/ 1 w 17"/>
                  <a:gd name="T17" fmla="*/ 6 h 11"/>
                  <a:gd name="T18" fmla="*/ 9 w 17"/>
                  <a:gd name="T19" fmla="*/ 11 h 11"/>
                  <a:gd name="T20" fmla="*/ 10 w 17"/>
                  <a:gd name="T2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1">
                    <a:moveTo>
                      <a:pt x="10" y="11"/>
                    </a:moveTo>
                    <a:cubicBezTo>
                      <a:pt x="11" y="10"/>
                      <a:pt x="11" y="10"/>
                      <a:pt x="11" y="10"/>
                    </a:cubicBezTo>
                    <a:cubicBezTo>
                      <a:pt x="12" y="8"/>
                      <a:pt x="12" y="8"/>
                      <a:pt x="12" y="8"/>
                    </a:cubicBezTo>
                    <a:cubicBezTo>
                      <a:pt x="13" y="8"/>
                      <a:pt x="14" y="8"/>
                      <a:pt x="15" y="7"/>
                    </a:cubicBezTo>
                    <a:cubicBezTo>
                      <a:pt x="17" y="5"/>
                      <a:pt x="16" y="3"/>
                      <a:pt x="16" y="3"/>
                    </a:cubicBezTo>
                    <a:cubicBezTo>
                      <a:pt x="15" y="0"/>
                      <a:pt x="12" y="0"/>
                      <a:pt x="11" y="0"/>
                    </a:cubicBezTo>
                    <a:cubicBezTo>
                      <a:pt x="10" y="0"/>
                      <a:pt x="10" y="0"/>
                      <a:pt x="10" y="0"/>
                    </a:cubicBezTo>
                    <a:cubicBezTo>
                      <a:pt x="7" y="0"/>
                      <a:pt x="6" y="1"/>
                      <a:pt x="4" y="2"/>
                    </a:cubicBezTo>
                    <a:cubicBezTo>
                      <a:pt x="3" y="2"/>
                      <a:pt x="0" y="3"/>
                      <a:pt x="1" y="6"/>
                    </a:cubicBezTo>
                    <a:cubicBezTo>
                      <a:pt x="1" y="11"/>
                      <a:pt x="9" y="11"/>
                      <a:pt x="9" y="11"/>
                    </a:cubicBezTo>
                    <a:cubicBezTo>
                      <a:pt x="9" y="11"/>
                      <a:pt x="9" y="11"/>
                      <a:pt x="10" y="11"/>
                    </a:cubicBezTo>
                    <a:close/>
                  </a:path>
                </a:pathLst>
              </a:custGeom>
              <a:grpFill/>
              <a:ln w="3175"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3"/>
              <p:cNvSpPr>
                <a:spLocks/>
              </p:cNvSpPr>
              <p:nvPr/>
            </p:nvSpPr>
            <p:spPr bwMode="auto">
              <a:xfrm>
                <a:off x="-456597" y="1697480"/>
                <a:ext cx="18756" cy="22971"/>
              </a:xfrm>
              <a:custGeom>
                <a:avLst/>
                <a:gdLst>
                  <a:gd name="T0" fmla="*/ 4 w 10"/>
                  <a:gd name="T1" fmla="*/ 13 h 13"/>
                  <a:gd name="T2" fmla="*/ 5 w 10"/>
                  <a:gd name="T3" fmla="*/ 12 h 13"/>
                  <a:gd name="T4" fmla="*/ 8 w 10"/>
                  <a:gd name="T5" fmla="*/ 8 h 13"/>
                  <a:gd name="T6" fmla="*/ 8 w 10"/>
                  <a:gd name="T7" fmla="*/ 8 h 13"/>
                  <a:gd name="T8" fmla="*/ 9 w 10"/>
                  <a:gd name="T9" fmla="*/ 1 h 13"/>
                  <a:gd name="T10" fmla="*/ 8 w 10"/>
                  <a:gd name="T11" fmla="*/ 0 h 13"/>
                  <a:gd name="T12" fmla="*/ 6 w 10"/>
                  <a:gd name="T13" fmla="*/ 0 h 13"/>
                  <a:gd name="T14" fmla="*/ 3 w 10"/>
                  <a:gd name="T15" fmla="*/ 2 h 13"/>
                  <a:gd name="T16" fmla="*/ 2 w 10"/>
                  <a:gd name="T17" fmla="*/ 11 h 13"/>
                  <a:gd name="T18" fmla="*/ 4 w 10"/>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3">
                    <a:moveTo>
                      <a:pt x="4" y="13"/>
                    </a:moveTo>
                    <a:cubicBezTo>
                      <a:pt x="5" y="12"/>
                      <a:pt x="5" y="12"/>
                      <a:pt x="5" y="12"/>
                    </a:cubicBezTo>
                    <a:cubicBezTo>
                      <a:pt x="7" y="11"/>
                      <a:pt x="8" y="9"/>
                      <a:pt x="8" y="8"/>
                    </a:cubicBezTo>
                    <a:cubicBezTo>
                      <a:pt x="8" y="8"/>
                      <a:pt x="8" y="8"/>
                      <a:pt x="8" y="8"/>
                    </a:cubicBezTo>
                    <a:cubicBezTo>
                      <a:pt x="10" y="3"/>
                      <a:pt x="9" y="2"/>
                      <a:pt x="9" y="1"/>
                    </a:cubicBezTo>
                    <a:cubicBezTo>
                      <a:pt x="8" y="0"/>
                      <a:pt x="8" y="0"/>
                      <a:pt x="8" y="0"/>
                    </a:cubicBezTo>
                    <a:cubicBezTo>
                      <a:pt x="6" y="0"/>
                      <a:pt x="6" y="0"/>
                      <a:pt x="6" y="0"/>
                    </a:cubicBezTo>
                    <a:cubicBezTo>
                      <a:pt x="5" y="0"/>
                      <a:pt x="4" y="1"/>
                      <a:pt x="3" y="2"/>
                    </a:cubicBezTo>
                    <a:cubicBezTo>
                      <a:pt x="1" y="3"/>
                      <a:pt x="0" y="8"/>
                      <a:pt x="2" y="11"/>
                    </a:cubicBezTo>
                    <a:lnTo>
                      <a:pt x="4" y="13"/>
                    </a:lnTo>
                    <a:close/>
                  </a:path>
                </a:pathLst>
              </a:custGeom>
              <a:grpFill/>
              <a:ln w="3175"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4"/>
              <p:cNvSpPr>
                <a:spLocks/>
              </p:cNvSpPr>
              <p:nvPr/>
            </p:nvSpPr>
            <p:spPr bwMode="auto">
              <a:xfrm>
                <a:off x="-557719" y="2068843"/>
                <a:ext cx="15494" cy="14548"/>
              </a:xfrm>
              <a:custGeom>
                <a:avLst/>
                <a:gdLst>
                  <a:gd name="T0" fmla="*/ 4 w 8"/>
                  <a:gd name="T1" fmla="*/ 0 h 8"/>
                  <a:gd name="T2" fmla="*/ 1 w 8"/>
                  <a:gd name="T3" fmla="*/ 1 h 8"/>
                  <a:gd name="T4" fmla="*/ 0 w 8"/>
                  <a:gd name="T5" fmla="*/ 4 h 8"/>
                  <a:gd name="T6" fmla="*/ 4 w 8"/>
                  <a:gd name="T7" fmla="*/ 8 h 8"/>
                  <a:gd name="T8" fmla="*/ 7 w 8"/>
                  <a:gd name="T9" fmla="*/ 6 h 8"/>
                  <a:gd name="T10" fmla="*/ 7 w 8"/>
                  <a:gd name="T11" fmla="*/ 2 h 8"/>
                  <a:gd name="T12" fmla="*/ 4 w 8"/>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4" y="0"/>
                    </a:moveTo>
                    <a:cubicBezTo>
                      <a:pt x="3" y="0"/>
                      <a:pt x="2" y="1"/>
                      <a:pt x="1" y="1"/>
                    </a:cubicBezTo>
                    <a:cubicBezTo>
                      <a:pt x="0" y="2"/>
                      <a:pt x="0" y="3"/>
                      <a:pt x="0" y="4"/>
                    </a:cubicBezTo>
                    <a:cubicBezTo>
                      <a:pt x="0" y="6"/>
                      <a:pt x="2" y="8"/>
                      <a:pt x="4" y="8"/>
                    </a:cubicBezTo>
                    <a:cubicBezTo>
                      <a:pt x="5" y="8"/>
                      <a:pt x="7" y="7"/>
                      <a:pt x="7" y="6"/>
                    </a:cubicBezTo>
                    <a:cubicBezTo>
                      <a:pt x="8" y="4"/>
                      <a:pt x="8" y="3"/>
                      <a:pt x="7" y="2"/>
                    </a:cubicBezTo>
                    <a:cubicBezTo>
                      <a:pt x="6" y="1"/>
                      <a:pt x="5" y="0"/>
                      <a:pt x="4" y="0"/>
                    </a:cubicBezTo>
                    <a:close/>
                  </a:path>
                </a:pathLst>
              </a:custGeom>
              <a:grpFill/>
              <a:ln w="3175"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5"/>
              <p:cNvSpPr>
                <a:spLocks/>
              </p:cNvSpPr>
              <p:nvPr/>
            </p:nvSpPr>
            <p:spPr bwMode="auto">
              <a:xfrm>
                <a:off x="-791768" y="1934846"/>
                <a:ext cx="17125" cy="13017"/>
              </a:xfrm>
              <a:custGeom>
                <a:avLst/>
                <a:gdLst>
                  <a:gd name="T0" fmla="*/ 6 w 9"/>
                  <a:gd name="T1" fmla="*/ 0 h 7"/>
                  <a:gd name="T2" fmla="*/ 5 w 9"/>
                  <a:gd name="T3" fmla="*/ 0 h 7"/>
                  <a:gd name="T4" fmla="*/ 2 w 9"/>
                  <a:gd name="T5" fmla="*/ 2 h 7"/>
                  <a:gd name="T6" fmla="*/ 0 w 9"/>
                  <a:gd name="T7" fmla="*/ 5 h 7"/>
                  <a:gd name="T8" fmla="*/ 3 w 9"/>
                  <a:gd name="T9" fmla="*/ 6 h 7"/>
                  <a:gd name="T10" fmla="*/ 5 w 9"/>
                  <a:gd name="T11" fmla="*/ 7 h 7"/>
                  <a:gd name="T12" fmla="*/ 8 w 9"/>
                  <a:gd name="T13" fmla="*/ 5 h 7"/>
                  <a:gd name="T14" fmla="*/ 9 w 9"/>
                  <a:gd name="T15" fmla="*/ 2 h 7"/>
                  <a:gd name="T16" fmla="*/ 9 w 9"/>
                  <a:gd name="T17" fmla="*/ 0 h 7"/>
                  <a:gd name="T18" fmla="*/ 6 w 9"/>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7">
                    <a:moveTo>
                      <a:pt x="6" y="0"/>
                    </a:moveTo>
                    <a:cubicBezTo>
                      <a:pt x="6" y="0"/>
                      <a:pt x="5" y="0"/>
                      <a:pt x="5" y="0"/>
                    </a:cubicBezTo>
                    <a:cubicBezTo>
                      <a:pt x="4" y="0"/>
                      <a:pt x="3" y="1"/>
                      <a:pt x="2" y="2"/>
                    </a:cubicBezTo>
                    <a:cubicBezTo>
                      <a:pt x="0" y="5"/>
                      <a:pt x="0" y="5"/>
                      <a:pt x="0" y="5"/>
                    </a:cubicBezTo>
                    <a:cubicBezTo>
                      <a:pt x="3" y="6"/>
                      <a:pt x="3" y="6"/>
                      <a:pt x="3" y="6"/>
                    </a:cubicBezTo>
                    <a:cubicBezTo>
                      <a:pt x="4" y="7"/>
                      <a:pt x="4" y="7"/>
                      <a:pt x="5" y="7"/>
                    </a:cubicBezTo>
                    <a:cubicBezTo>
                      <a:pt x="6" y="7"/>
                      <a:pt x="7" y="6"/>
                      <a:pt x="8" y="5"/>
                    </a:cubicBezTo>
                    <a:cubicBezTo>
                      <a:pt x="9" y="5"/>
                      <a:pt x="9" y="4"/>
                      <a:pt x="9" y="2"/>
                    </a:cubicBezTo>
                    <a:cubicBezTo>
                      <a:pt x="9" y="0"/>
                      <a:pt x="9" y="0"/>
                      <a:pt x="9" y="0"/>
                    </a:cubicBezTo>
                    <a:lnTo>
                      <a:pt x="6" y="0"/>
                    </a:lnTo>
                    <a:close/>
                  </a:path>
                </a:pathLst>
              </a:custGeom>
              <a:grpFill/>
              <a:ln w="3175"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6"/>
              <p:cNvSpPr>
                <a:spLocks/>
              </p:cNvSpPr>
              <p:nvPr/>
            </p:nvSpPr>
            <p:spPr bwMode="auto">
              <a:xfrm>
                <a:off x="-781982" y="1867465"/>
                <a:ext cx="53007" cy="71210"/>
              </a:xfrm>
              <a:custGeom>
                <a:avLst/>
                <a:gdLst>
                  <a:gd name="T0" fmla="*/ 25 w 28"/>
                  <a:gd name="T1" fmla="*/ 12 h 40"/>
                  <a:gd name="T2" fmla="*/ 23 w 28"/>
                  <a:gd name="T3" fmla="*/ 9 h 40"/>
                  <a:gd name="T4" fmla="*/ 21 w 28"/>
                  <a:gd name="T5" fmla="*/ 7 h 40"/>
                  <a:gd name="T6" fmla="*/ 21 w 28"/>
                  <a:gd name="T7" fmla="*/ 6 h 40"/>
                  <a:gd name="T8" fmla="*/ 14 w 28"/>
                  <a:gd name="T9" fmla="*/ 0 h 40"/>
                  <a:gd name="T10" fmla="*/ 13 w 28"/>
                  <a:gd name="T11" fmla="*/ 0 h 40"/>
                  <a:gd name="T12" fmla="*/ 9 w 28"/>
                  <a:gd name="T13" fmla="*/ 4 h 40"/>
                  <a:gd name="T14" fmla="*/ 9 w 28"/>
                  <a:gd name="T15" fmla="*/ 5 h 40"/>
                  <a:gd name="T16" fmla="*/ 8 w 28"/>
                  <a:gd name="T17" fmla="*/ 6 h 40"/>
                  <a:gd name="T18" fmla="*/ 7 w 28"/>
                  <a:gd name="T19" fmla="*/ 10 h 40"/>
                  <a:gd name="T20" fmla="*/ 7 w 28"/>
                  <a:gd name="T21" fmla="*/ 12 h 40"/>
                  <a:gd name="T22" fmla="*/ 7 w 28"/>
                  <a:gd name="T23" fmla="*/ 13 h 40"/>
                  <a:gd name="T24" fmla="*/ 6 w 28"/>
                  <a:gd name="T25" fmla="*/ 14 h 40"/>
                  <a:gd name="T26" fmla="*/ 5 w 28"/>
                  <a:gd name="T27" fmla="*/ 16 h 40"/>
                  <a:gd name="T28" fmla="*/ 2 w 28"/>
                  <a:gd name="T29" fmla="*/ 21 h 40"/>
                  <a:gd name="T30" fmla="*/ 2 w 28"/>
                  <a:gd name="T31" fmla="*/ 24 h 40"/>
                  <a:gd name="T32" fmla="*/ 2 w 28"/>
                  <a:gd name="T33" fmla="*/ 24 h 40"/>
                  <a:gd name="T34" fmla="*/ 1 w 28"/>
                  <a:gd name="T35" fmla="*/ 25 h 40"/>
                  <a:gd name="T36" fmla="*/ 1 w 28"/>
                  <a:gd name="T37" fmla="*/ 29 h 40"/>
                  <a:gd name="T38" fmla="*/ 3 w 28"/>
                  <a:gd name="T39" fmla="*/ 32 h 40"/>
                  <a:gd name="T40" fmla="*/ 3 w 28"/>
                  <a:gd name="T41" fmla="*/ 33 h 40"/>
                  <a:gd name="T42" fmla="*/ 5 w 28"/>
                  <a:gd name="T43" fmla="*/ 34 h 40"/>
                  <a:gd name="T44" fmla="*/ 4 w 28"/>
                  <a:gd name="T45" fmla="*/ 37 h 40"/>
                  <a:gd name="T46" fmla="*/ 6 w 28"/>
                  <a:gd name="T47" fmla="*/ 39 h 40"/>
                  <a:gd name="T48" fmla="*/ 8 w 28"/>
                  <a:gd name="T49" fmla="*/ 40 h 40"/>
                  <a:gd name="T50" fmla="*/ 12 w 28"/>
                  <a:gd name="T51" fmla="*/ 38 h 40"/>
                  <a:gd name="T52" fmla="*/ 13 w 28"/>
                  <a:gd name="T53" fmla="*/ 34 h 40"/>
                  <a:gd name="T54" fmla="*/ 10 w 28"/>
                  <a:gd name="T55" fmla="*/ 32 h 40"/>
                  <a:gd name="T56" fmla="*/ 11 w 28"/>
                  <a:gd name="T57" fmla="*/ 30 h 40"/>
                  <a:gd name="T58" fmla="*/ 11 w 28"/>
                  <a:gd name="T59" fmla="*/ 30 h 40"/>
                  <a:gd name="T60" fmla="*/ 12 w 28"/>
                  <a:gd name="T61" fmla="*/ 28 h 40"/>
                  <a:gd name="T62" fmla="*/ 14 w 28"/>
                  <a:gd name="T63" fmla="*/ 26 h 40"/>
                  <a:gd name="T64" fmla="*/ 15 w 28"/>
                  <a:gd name="T65" fmla="*/ 26 h 40"/>
                  <a:gd name="T66" fmla="*/ 17 w 28"/>
                  <a:gd name="T67" fmla="*/ 26 h 40"/>
                  <a:gd name="T68" fmla="*/ 19 w 28"/>
                  <a:gd name="T69" fmla="*/ 23 h 40"/>
                  <a:gd name="T70" fmla="*/ 20 w 28"/>
                  <a:gd name="T71" fmla="*/ 23 h 40"/>
                  <a:gd name="T72" fmla="*/ 20 w 28"/>
                  <a:gd name="T73" fmla="*/ 22 h 40"/>
                  <a:gd name="T74" fmla="*/ 22 w 28"/>
                  <a:gd name="T75" fmla="*/ 20 h 40"/>
                  <a:gd name="T76" fmla="*/ 26 w 28"/>
                  <a:gd name="T77" fmla="*/ 18 h 40"/>
                  <a:gd name="T78" fmla="*/ 26 w 28"/>
                  <a:gd name="T79" fmla="*/ 13 h 40"/>
                  <a:gd name="T80" fmla="*/ 25 w 28"/>
                  <a:gd name="T81"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 h="40">
                    <a:moveTo>
                      <a:pt x="25" y="12"/>
                    </a:moveTo>
                    <a:cubicBezTo>
                      <a:pt x="25" y="11"/>
                      <a:pt x="24" y="10"/>
                      <a:pt x="23" y="9"/>
                    </a:cubicBezTo>
                    <a:cubicBezTo>
                      <a:pt x="22" y="8"/>
                      <a:pt x="22" y="8"/>
                      <a:pt x="21" y="7"/>
                    </a:cubicBezTo>
                    <a:cubicBezTo>
                      <a:pt x="21" y="6"/>
                      <a:pt x="21" y="6"/>
                      <a:pt x="21" y="6"/>
                    </a:cubicBezTo>
                    <a:cubicBezTo>
                      <a:pt x="20" y="4"/>
                      <a:pt x="18" y="0"/>
                      <a:pt x="14" y="0"/>
                    </a:cubicBezTo>
                    <a:cubicBezTo>
                      <a:pt x="14" y="0"/>
                      <a:pt x="13" y="0"/>
                      <a:pt x="13" y="0"/>
                    </a:cubicBezTo>
                    <a:cubicBezTo>
                      <a:pt x="10" y="1"/>
                      <a:pt x="9" y="3"/>
                      <a:pt x="9" y="4"/>
                    </a:cubicBezTo>
                    <a:cubicBezTo>
                      <a:pt x="9" y="5"/>
                      <a:pt x="9" y="5"/>
                      <a:pt x="9" y="5"/>
                    </a:cubicBezTo>
                    <a:cubicBezTo>
                      <a:pt x="9" y="5"/>
                      <a:pt x="9" y="6"/>
                      <a:pt x="8" y="6"/>
                    </a:cubicBezTo>
                    <a:cubicBezTo>
                      <a:pt x="8" y="7"/>
                      <a:pt x="7" y="8"/>
                      <a:pt x="7" y="10"/>
                    </a:cubicBezTo>
                    <a:cubicBezTo>
                      <a:pt x="6" y="11"/>
                      <a:pt x="7" y="12"/>
                      <a:pt x="7" y="12"/>
                    </a:cubicBezTo>
                    <a:cubicBezTo>
                      <a:pt x="7" y="13"/>
                      <a:pt x="7" y="13"/>
                      <a:pt x="7" y="13"/>
                    </a:cubicBezTo>
                    <a:cubicBezTo>
                      <a:pt x="7" y="14"/>
                      <a:pt x="7" y="14"/>
                      <a:pt x="6" y="14"/>
                    </a:cubicBezTo>
                    <a:cubicBezTo>
                      <a:pt x="6" y="15"/>
                      <a:pt x="6" y="16"/>
                      <a:pt x="5" y="16"/>
                    </a:cubicBezTo>
                    <a:cubicBezTo>
                      <a:pt x="3" y="17"/>
                      <a:pt x="2" y="19"/>
                      <a:pt x="2" y="21"/>
                    </a:cubicBezTo>
                    <a:cubicBezTo>
                      <a:pt x="1" y="22"/>
                      <a:pt x="1" y="23"/>
                      <a:pt x="2" y="24"/>
                    </a:cubicBezTo>
                    <a:cubicBezTo>
                      <a:pt x="2" y="24"/>
                      <a:pt x="2" y="24"/>
                      <a:pt x="2" y="24"/>
                    </a:cubicBezTo>
                    <a:cubicBezTo>
                      <a:pt x="2" y="24"/>
                      <a:pt x="1" y="24"/>
                      <a:pt x="1" y="25"/>
                    </a:cubicBezTo>
                    <a:cubicBezTo>
                      <a:pt x="1" y="25"/>
                      <a:pt x="0" y="27"/>
                      <a:pt x="1" y="29"/>
                    </a:cubicBezTo>
                    <a:cubicBezTo>
                      <a:pt x="1" y="30"/>
                      <a:pt x="2" y="31"/>
                      <a:pt x="3" y="32"/>
                    </a:cubicBezTo>
                    <a:cubicBezTo>
                      <a:pt x="3" y="32"/>
                      <a:pt x="3" y="33"/>
                      <a:pt x="3" y="33"/>
                    </a:cubicBezTo>
                    <a:cubicBezTo>
                      <a:pt x="5" y="34"/>
                      <a:pt x="5" y="34"/>
                      <a:pt x="5" y="34"/>
                    </a:cubicBezTo>
                    <a:cubicBezTo>
                      <a:pt x="4" y="35"/>
                      <a:pt x="4" y="36"/>
                      <a:pt x="4" y="37"/>
                    </a:cubicBezTo>
                    <a:cubicBezTo>
                      <a:pt x="4" y="38"/>
                      <a:pt x="5" y="39"/>
                      <a:pt x="6" y="39"/>
                    </a:cubicBezTo>
                    <a:cubicBezTo>
                      <a:pt x="6" y="40"/>
                      <a:pt x="7" y="40"/>
                      <a:pt x="8" y="40"/>
                    </a:cubicBezTo>
                    <a:cubicBezTo>
                      <a:pt x="9" y="40"/>
                      <a:pt x="11" y="39"/>
                      <a:pt x="12" y="38"/>
                    </a:cubicBezTo>
                    <a:cubicBezTo>
                      <a:pt x="12" y="37"/>
                      <a:pt x="13" y="35"/>
                      <a:pt x="13" y="34"/>
                    </a:cubicBezTo>
                    <a:cubicBezTo>
                      <a:pt x="12" y="33"/>
                      <a:pt x="11" y="32"/>
                      <a:pt x="10" y="32"/>
                    </a:cubicBezTo>
                    <a:cubicBezTo>
                      <a:pt x="10" y="31"/>
                      <a:pt x="10" y="31"/>
                      <a:pt x="11" y="30"/>
                    </a:cubicBezTo>
                    <a:cubicBezTo>
                      <a:pt x="11" y="30"/>
                      <a:pt x="11" y="30"/>
                      <a:pt x="11" y="30"/>
                    </a:cubicBezTo>
                    <a:cubicBezTo>
                      <a:pt x="11" y="29"/>
                      <a:pt x="12" y="29"/>
                      <a:pt x="12" y="28"/>
                    </a:cubicBezTo>
                    <a:cubicBezTo>
                      <a:pt x="13" y="28"/>
                      <a:pt x="14" y="27"/>
                      <a:pt x="14" y="26"/>
                    </a:cubicBezTo>
                    <a:cubicBezTo>
                      <a:pt x="14" y="26"/>
                      <a:pt x="14" y="26"/>
                      <a:pt x="15" y="26"/>
                    </a:cubicBezTo>
                    <a:cubicBezTo>
                      <a:pt x="15" y="26"/>
                      <a:pt x="16" y="26"/>
                      <a:pt x="17" y="26"/>
                    </a:cubicBezTo>
                    <a:cubicBezTo>
                      <a:pt x="18" y="25"/>
                      <a:pt x="19" y="24"/>
                      <a:pt x="19" y="23"/>
                    </a:cubicBezTo>
                    <a:cubicBezTo>
                      <a:pt x="20" y="23"/>
                      <a:pt x="20" y="23"/>
                      <a:pt x="20" y="23"/>
                    </a:cubicBezTo>
                    <a:cubicBezTo>
                      <a:pt x="20" y="23"/>
                      <a:pt x="20" y="23"/>
                      <a:pt x="20" y="22"/>
                    </a:cubicBezTo>
                    <a:cubicBezTo>
                      <a:pt x="21" y="22"/>
                      <a:pt x="22" y="21"/>
                      <a:pt x="22" y="20"/>
                    </a:cubicBezTo>
                    <a:cubicBezTo>
                      <a:pt x="24" y="20"/>
                      <a:pt x="26" y="19"/>
                      <a:pt x="26" y="18"/>
                    </a:cubicBezTo>
                    <a:cubicBezTo>
                      <a:pt x="28" y="15"/>
                      <a:pt x="26" y="13"/>
                      <a:pt x="26" y="13"/>
                    </a:cubicBezTo>
                    <a:cubicBezTo>
                      <a:pt x="26" y="13"/>
                      <a:pt x="25" y="12"/>
                      <a:pt x="25" y="12"/>
                    </a:cubicBezTo>
                    <a:close/>
                  </a:path>
                </a:pathLst>
              </a:custGeom>
              <a:grpFill/>
              <a:ln w="3175"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7"/>
              <p:cNvSpPr>
                <a:spLocks/>
              </p:cNvSpPr>
              <p:nvPr/>
            </p:nvSpPr>
            <p:spPr bwMode="auto">
              <a:xfrm>
                <a:off x="-767303" y="1629333"/>
                <a:ext cx="109277" cy="232772"/>
              </a:xfrm>
              <a:custGeom>
                <a:avLst/>
                <a:gdLst>
                  <a:gd name="T0" fmla="*/ 55 w 57"/>
                  <a:gd name="T1" fmla="*/ 28 h 130"/>
                  <a:gd name="T2" fmla="*/ 50 w 57"/>
                  <a:gd name="T3" fmla="*/ 17 h 130"/>
                  <a:gd name="T4" fmla="*/ 47 w 57"/>
                  <a:gd name="T5" fmla="*/ 15 h 130"/>
                  <a:gd name="T6" fmla="*/ 43 w 57"/>
                  <a:gd name="T7" fmla="*/ 10 h 130"/>
                  <a:gd name="T8" fmla="*/ 49 w 57"/>
                  <a:gd name="T9" fmla="*/ 2 h 130"/>
                  <a:gd name="T10" fmla="*/ 47 w 57"/>
                  <a:gd name="T11" fmla="*/ 0 h 130"/>
                  <a:gd name="T12" fmla="*/ 38 w 57"/>
                  <a:gd name="T13" fmla="*/ 3 h 130"/>
                  <a:gd name="T14" fmla="*/ 39 w 57"/>
                  <a:gd name="T15" fmla="*/ 9 h 130"/>
                  <a:gd name="T16" fmla="*/ 31 w 57"/>
                  <a:gd name="T17" fmla="*/ 15 h 130"/>
                  <a:gd name="T18" fmla="*/ 31 w 57"/>
                  <a:gd name="T19" fmla="*/ 13 h 130"/>
                  <a:gd name="T20" fmla="*/ 33 w 57"/>
                  <a:gd name="T21" fmla="*/ 6 h 130"/>
                  <a:gd name="T22" fmla="*/ 28 w 57"/>
                  <a:gd name="T23" fmla="*/ 5 h 130"/>
                  <a:gd name="T24" fmla="*/ 26 w 57"/>
                  <a:gd name="T25" fmla="*/ 10 h 130"/>
                  <a:gd name="T26" fmla="*/ 21 w 57"/>
                  <a:gd name="T27" fmla="*/ 16 h 130"/>
                  <a:gd name="T28" fmla="*/ 14 w 57"/>
                  <a:gd name="T29" fmla="*/ 14 h 130"/>
                  <a:gd name="T30" fmla="*/ 6 w 57"/>
                  <a:gd name="T31" fmla="*/ 19 h 130"/>
                  <a:gd name="T32" fmla="*/ 5 w 57"/>
                  <a:gd name="T33" fmla="*/ 22 h 130"/>
                  <a:gd name="T34" fmla="*/ 14 w 57"/>
                  <a:gd name="T35" fmla="*/ 39 h 130"/>
                  <a:gd name="T36" fmla="*/ 19 w 57"/>
                  <a:gd name="T37" fmla="*/ 44 h 130"/>
                  <a:gd name="T38" fmla="*/ 24 w 57"/>
                  <a:gd name="T39" fmla="*/ 47 h 130"/>
                  <a:gd name="T40" fmla="*/ 24 w 57"/>
                  <a:gd name="T41" fmla="*/ 47 h 130"/>
                  <a:gd name="T42" fmla="*/ 12 w 57"/>
                  <a:gd name="T43" fmla="*/ 59 h 130"/>
                  <a:gd name="T44" fmla="*/ 16 w 57"/>
                  <a:gd name="T45" fmla="*/ 68 h 130"/>
                  <a:gd name="T46" fmla="*/ 16 w 57"/>
                  <a:gd name="T47" fmla="*/ 69 h 130"/>
                  <a:gd name="T48" fmla="*/ 13 w 57"/>
                  <a:gd name="T49" fmla="*/ 77 h 130"/>
                  <a:gd name="T50" fmla="*/ 14 w 57"/>
                  <a:gd name="T51" fmla="*/ 84 h 130"/>
                  <a:gd name="T52" fmla="*/ 11 w 57"/>
                  <a:gd name="T53" fmla="*/ 90 h 130"/>
                  <a:gd name="T54" fmla="*/ 11 w 57"/>
                  <a:gd name="T55" fmla="*/ 95 h 130"/>
                  <a:gd name="T56" fmla="*/ 8 w 57"/>
                  <a:gd name="T57" fmla="*/ 99 h 130"/>
                  <a:gd name="T58" fmla="*/ 9 w 57"/>
                  <a:gd name="T59" fmla="*/ 109 h 130"/>
                  <a:gd name="T60" fmla="*/ 13 w 57"/>
                  <a:gd name="T61" fmla="*/ 117 h 130"/>
                  <a:gd name="T62" fmla="*/ 14 w 57"/>
                  <a:gd name="T63" fmla="*/ 125 h 130"/>
                  <a:gd name="T64" fmla="*/ 23 w 57"/>
                  <a:gd name="T65" fmla="*/ 129 h 130"/>
                  <a:gd name="T66" fmla="*/ 29 w 57"/>
                  <a:gd name="T67" fmla="*/ 130 h 130"/>
                  <a:gd name="T68" fmla="*/ 35 w 57"/>
                  <a:gd name="T69" fmla="*/ 127 h 130"/>
                  <a:gd name="T70" fmla="*/ 30 w 57"/>
                  <a:gd name="T71" fmla="*/ 117 h 130"/>
                  <a:gd name="T72" fmla="*/ 33 w 57"/>
                  <a:gd name="T73" fmla="*/ 109 h 130"/>
                  <a:gd name="T74" fmla="*/ 35 w 57"/>
                  <a:gd name="T75" fmla="*/ 98 h 130"/>
                  <a:gd name="T76" fmla="*/ 35 w 57"/>
                  <a:gd name="T77" fmla="*/ 94 h 130"/>
                  <a:gd name="T78" fmla="*/ 39 w 57"/>
                  <a:gd name="T79" fmla="*/ 89 h 130"/>
                  <a:gd name="T80" fmla="*/ 38 w 57"/>
                  <a:gd name="T81" fmla="*/ 80 h 130"/>
                  <a:gd name="T82" fmla="*/ 32 w 57"/>
                  <a:gd name="T83" fmla="*/ 74 h 130"/>
                  <a:gd name="T84" fmla="*/ 31 w 57"/>
                  <a:gd name="T85" fmla="*/ 72 h 130"/>
                  <a:gd name="T86" fmla="*/ 35 w 57"/>
                  <a:gd name="T87" fmla="*/ 69 h 130"/>
                  <a:gd name="T88" fmla="*/ 36 w 57"/>
                  <a:gd name="T89" fmla="*/ 57 h 130"/>
                  <a:gd name="T90" fmla="*/ 33 w 57"/>
                  <a:gd name="T91" fmla="*/ 53 h 130"/>
                  <a:gd name="T92" fmla="*/ 31 w 57"/>
                  <a:gd name="T93" fmla="*/ 51 h 130"/>
                  <a:gd name="T94" fmla="*/ 35 w 57"/>
                  <a:gd name="T95" fmla="*/ 50 h 130"/>
                  <a:gd name="T96" fmla="*/ 40 w 57"/>
                  <a:gd name="T97" fmla="*/ 51 h 130"/>
                  <a:gd name="T98" fmla="*/ 47 w 57"/>
                  <a:gd name="T99" fmla="*/ 47 h 130"/>
                  <a:gd name="T100" fmla="*/ 46 w 57"/>
                  <a:gd name="T101" fmla="*/ 40 h 130"/>
                  <a:gd name="T102" fmla="*/ 50 w 57"/>
                  <a:gd name="T103" fmla="*/ 3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130">
                    <a:moveTo>
                      <a:pt x="49" y="31"/>
                    </a:moveTo>
                    <a:cubicBezTo>
                      <a:pt x="52" y="30"/>
                      <a:pt x="54" y="29"/>
                      <a:pt x="55" y="28"/>
                    </a:cubicBezTo>
                    <a:cubicBezTo>
                      <a:pt x="56" y="26"/>
                      <a:pt x="57" y="24"/>
                      <a:pt x="56" y="22"/>
                    </a:cubicBezTo>
                    <a:cubicBezTo>
                      <a:pt x="56" y="18"/>
                      <a:pt x="52" y="18"/>
                      <a:pt x="50" y="17"/>
                    </a:cubicBezTo>
                    <a:cubicBezTo>
                      <a:pt x="49" y="17"/>
                      <a:pt x="49" y="17"/>
                      <a:pt x="48" y="17"/>
                    </a:cubicBezTo>
                    <a:cubicBezTo>
                      <a:pt x="48" y="17"/>
                      <a:pt x="47" y="16"/>
                      <a:pt x="47" y="15"/>
                    </a:cubicBezTo>
                    <a:cubicBezTo>
                      <a:pt x="46" y="14"/>
                      <a:pt x="46" y="14"/>
                      <a:pt x="46" y="13"/>
                    </a:cubicBezTo>
                    <a:cubicBezTo>
                      <a:pt x="45" y="12"/>
                      <a:pt x="44" y="11"/>
                      <a:pt x="43" y="10"/>
                    </a:cubicBezTo>
                    <a:cubicBezTo>
                      <a:pt x="45" y="10"/>
                      <a:pt x="47" y="9"/>
                      <a:pt x="48" y="7"/>
                    </a:cubicBezTo>
                    <a:cubicBezTo>
                      <a:pt x="49" y="6"/>
                      <a:pt x="50" y="4"/>
                      <a:pt x="49" y="2"/>
                    </a:cubicBezTo>
                    <a:cubicBezTo>
                      <a:pt x="49" y="1"/>
                      <a:pt x="49" y="1"/>
                      <a:pt x="49" y="1"/>
                    </a:cubicBezTo>
                    <a:cubicBezTo>
                      <a:pt x="47" y="0"/>
                      <a:pt x="47" y="0"/>
                      <a:pt x="47" y="0"/>
                    </a:cubicBezTo>
                    <a:cubicBezTo>
                      <a:pt x="47" y="0"/>
                      <a:pt x="46" y="0"/>
                      <a:pt x="46" y="0"/>
                    </a:cubicBezTo>
                    <a:cubicBezTo>
                      <a:pt x="45" y="0"/>
                      <a:pt x="40" y="0"/>
                      <a:pt x="38" y="3"/>
                    </a:cubicBezTo>
                    <a:cubicBezTo>
                      <a:pt x="37" y="5"/>
                      <a:pt x="37" y="6"/>
                      <a:pt x="38" y="8"/>
                    </a:cubicBezTo>
                    <a:cubicBezTo>
                      <a:pt x="38" y="8"/>
                      <a:pt x="38" y="9"/>
                      <a:pt x="39" y="9"/>
                    </a:cubicBezTo>
                    <a:cubicBezTo>
                      <a:pt x="38" y="9"/>
                      <a:pt x="37" y="9"/>
                      <a:pt x="36" y="9"/>
                    </a:cubicBezTo>
                    <a:cubicBezTo>
                      <a:pt x="33" y="10"/>
                      <a:pt x="32" y="13"/>
                      <a:pt x="31" y="15"/>
                    </a:cubicBezTo>
                    <a:cubicBezTo>
                      <a:pt x="31" y="14"/>
                      <a:pt x="31" y="14"/>
                      <a:pt x="31" y="13"/>
                    </a:cubicBezTo>
                    <a:cubicBezTo>
                      <a:pt x="31" y="13"/>
                      <a:pt x="31" y="13"/>
                      <a:pt x="31" y="13"/>
                    </a:cubicBezTo>
                    <a:cubicBezTo>
                      <a:pt x="32" y="12"/>
                      <a:pt x="34" y="11"/>
                      <a:pt x="34" y="9"/>
                    </a:cubicBezTo>
                    <a:cubicBezTo>
                      <a:pt x="34" y="8"/>
                      <a:pt x="34" y="6"/>
                      <a:pt x="33" y="6"/>
                    </a:cubicBezTo>
                    <a:cubicBezTo>
                      <a:pt x="33" y="5"/>
                      <a:pt x="31" y="4"/>
                      <a:pt x="30" y="4"/>
                    </a:cubicBezTo>
                    <a:cubicBezTo>
                      <a:pt x="29" y="4"/>
                      <a:pt x="29" y="4"/>
                      <a:pt x="28" y="5"/>
                    </a:cubicBezTo>
                    <a:cubicBezTo>
                      <a:pt x="26" y="6"/>
                      <a:pt x="26" y="9"/>
                      <a:pt x="26" y="10"/>
                    </a:cubicBezTo>
                    <a:cubicBezTo>
                      <a:pt x="26" y="10"/>
                      <a:pt x="26" y="10"/>
                      <a:pt x="26" y="10"/>
                    </a:cubicBezTo>
                    <a:cubicBezTo>
                      <a:pt x="23" y="11"/>
                      <a:pt x="22" y="13"/>
                      <a:pt x="22" y="15"/>
                    </a:cubicBezTo>
                    <a:cubicBezTo>
                      <a:pt x="22" y="15"/>
                      <a:pt x="21" y="16"/>
                      <a:pt x="21" y="16"/>
                    </a:cubicBezTo>
                    <a:cubicBezTo>
                      <a:pt x="21" y="15"/>
                      <a:pt x="19" y="14"/>
                      <a:pt x="17" y="14"/>
                    </a:cubicBezTo>
                    <a:cubicBezTo>
                      <a:pt x="16" y="14"/>
                      <a:pt x="15" y="14"/>
                      <a:pt x="14" y="14"/>
                    </a:cubicBezTo>
                    <a:cubicBezTo>
                      <a:pt x="14" y="14"/>
                      <a:pt x="13" y="15"/>
                      <a:pt x="13" y="15"/>
                    </a:cubicBezTo>
                    <a:cubicBezTo>
                      <a:pt x="9" y="15"/>
                      <a:pt x="8" y="16"/>
                      <a:pt x="6" y="19"/>
                    </a:cubicBezTo>
                    <a:cubicBezTo>
                      <a:pt x="6" y="19"/>
                      <a:pt x="6" y="20"/>
                      <a:pt x="6" y="20"/>
                    </a:cubicBezTo>
                    <a:cubicBezTo>
                      <a:pt x="5" y="21"/>
                      <a:pt x="5" y="21"/>
                      <a:pt x="5" y="22"/>
                    </a:cubicBezTo>
                    <a:cubicBezTo>
                      <a:pt x="3" y="26"/>
                      <a:pt x="0" y="32"/>
                      <a:pt x="5" y="37"/>
                    </a:cubicBezTo>
                    <a:cubicBezTo>
                      <a:pt x="8" y="39"/>
                      <a:pt x="11" y="39"/>
                      <a:pt x="14" y="39"/>
                    </a:cubicBezTo>
                    <a:cubicBezTo>
                      <a:pt x="15" y="39"/>
                      <a:pt x="17" y="41"/>
                      <a:pt x="18" y="42"/>
                    </a:cubicBezTo>
                    <a:cubicBezTo>
                      <a:pt x="19" y="44"/>
                      <a:pt x="19" y="44"/>
                      <a:pt x="19" y="44"/>
                    </a:cubicBezTo>
                    <a:cubicBezTo>
                      <a:pt x="20" y="46"/>
                      <a:pt x="21" y="46"/>
                      <a:pt x="23" y="47"/>
                    </a:cubicBezTo>
                    <a:cubicBezTo>
                      <a:pt x="24" y="47"/>
                      <a:pt x="24" y="47"/>
                      <a:pt x="24" y="47"/>
                    </a:cubicBezTo>
                    <a:cubicBezTo>
                      <a:pt x="24" y="47"/>
                      <a:pt x="24" y="47"/>
                      <a:pt x="24" y="47"/>
                    </a:cubicBezTo>
                    <a:cubicBezTo>
                      <a:pt x="24" y="47"/>
                      <a:pt x="24" y="47"/>
                      <a:pt x="24" y="47"/>
                    </a:cubicBezTo>
                    <a:cubicBezTo>
                      <a:pt x="21" y="47"/>
                      <a:pt x="17" y="49"/>
                      <a:pt x="15" y="51"/>
                    </a:cubicBezTo>
                    <a:cubicBezTo>
                      <a:pt x="13" y="54"/>
                      <a:pt x="12" y="57"/>
                      <a:pt x="12" y="59"/>
                    </a:cubicBezTo>
                    <a:cubicBezTo>
                      <a:pt x="13" y="63"/>
                      <a:pt x="16" y="65"/>
                      <a:pt x="18" y="66"/>
                    </a:cubicBezTo>
                    <a:cubicBezTo>
                      <a:pt x="17" y="66"/>
                      <a:pt x="16" y="67"/>
                      <a:pt x="16" y="68"/>
                    </a:cubicBezTo>
                    <a:cubicBezTo>
                      <a:pt x="16" y="69"/>
                      <a:pt x="16" y="69"/>
                      <a:pt x="16" y="69"/>
                    </a:cubicBezTo>
                    <a:cubicBezTo>
                      <a:pt x="16" y="69"/>
                      <a:pt x="16" y="69"/>
                      <a:pt x="16" y="69"/>
                    </a:cubicBezTo>
                    <a:cubicBezTo>
                      <a:pt x="15" y="69"/>
                      <a:pt x="13" y="69"/>
                      <a:pt x="13" y="70"/>
                    </a:cubicBezTo>
                    <a:cubicBezTo>
                      <a:pt x="11" y="72"/>
                      <a:pt x="12" y="75"/>
                      <a:pt x="13" y="77"/>
                    </a:cubicBezTo>
                    <a:cubicBezTo>
                      <a:pt x="13" y="77"/>
                      <a:pt x="13" y="77"/>
                      <a:pt x="13" y="77"/>
                    </a:cubicBezTo>
                    <a:cubicBezTo>
                      <a:pt x="14" y="80"/>
                      <a:pt x="14" y="82"/>
                      <a:pt x="14" y="84"/>
                    </a:cubicBezTo>
                    <a:cubicBezTo>
                      <a:pt x="14" y="85"/>
                      <a:pt x="13" y="86"/>
                      <a:pt x="12" y="87"/>
                    </a:cubicBezTo>
                    <a:cubicBezTo>
                      <a:pt x="12" y="88"/>
                      <a:pt x="11" y="89"/>
                      <a:pt x="11" y="90"/>
                    </a:cubicBezTo>
                    <a:cubicBezTo>
                      <a:pt x="11" y="92"/>
                      <a:pt x="11" y="93"/>
                      <a:pt x="11" y="94"/>
                    </a:cubicBezTo>
                    <a:cubicBezTo>
                      <a:pt x="11" y="94"/>
                      <a:pt x="11" y="95"/>
                      <a:pt x="11" y="95"/>
                    </a:cubicBezTo>
                    <a:cubicBezTo>
                      <a:pt x="11" y="95"/>
                      <a:pt x="10" y="96"/>
                      <a:pt x="10" y="96"/>
                    </a:cubicBezTo>
                    <a:cubicBezTo>
                      <a:pt x="9" y="97"/>
                      <a:pt x="9" y="98"/>
                      <a:pt x="8" y="99"/>
                    </a:cubicBezTo>
                    <a:cubicBezTo>
                      <a:pt x="8" y="101"/>
                      <a:pt x="9" y="105"/>
                      <a:pt x="9" y="107"/>
                    </a:cubicBezTo>
                    <a:cubicBezTo>
                      <a:pt x="9" y="108"/>
                      <a:pt x="9" y="108"/>
                      <a:pt x="9" y="109"/>
                    </a:cubicBezTo>
                    <a:cubicBezTo>
                      <a:pt x="10" y="111"/>
                      <a:pt x="11" y="113"/>
                      <a:pt x="12" y="115"/>
                    </a:cubicBezTo>
                    <a:cubicBezTo>
                      <a:pt x="12" y="116"/>
                      <a:pt x="12" y="117"/>
                      <a:pt x="13" y="117"/>
                    </a:cubicBezTo>
                    <a:cubicBezTo>
                      <a:pt x="13" y="118"/>
                      <a:pt x="13" y="119"/>
                      <a:pt x="13" y="121"/>
                    </a:cubicBezTo>
                    <a:cubicBezTo>
                      <a:pt x="14" y="122"/>
                      <a:pt x="14" y="123"/>
                      <a:pt x="14" y="125"/>
                    </a:cubicBezTo>
                    <a:cubicBezTo>
                      <a:pt x="16" y="128"/>
                      <a:pt x="18" y="129"/>
                      <a:pt x="21" y="129"/>
                    </a:cubicBezTo>
                    <a:cubicBezTo>
                      <a:pt x="21" y="129"/>
                      <a:pt x="22" y="129"/>
                      <a:pt x="23" y="129"/>
                    </a:cubicBezTo>
                    <a:cubicBezTo>
                      <a:pt x="23" y="129"/>
                      <a:pt x="24" y="130"/>
                      <a:pt x="25" y="130"/>
                    </a:cubicBezTo>
                    <a:cubicBezTo>
                      <a:pt x="26" y="130"/>
                      <a:pt x="28" y="130"/>
                      <a:pt x="29" y="130"/>
                    </a:cubicBezTo>
                    <a:cubicBezTo>
                      <a:pt x="30" y="130"/>
                      <a:pt x="30" y="130"/>
                      <a:pt x="30" y="130"/>
                    </a:cubicBezTo>
                    <a:cubicBezTo>
                      <a:pt x="32" y="130"/>
                      <a:pt x="34" y="129"/>
                      <a:pt x="35" y="127"/>
                    </a:cubicBezTo>
                    <a:cubicBezTo>
                      <a:pt x="36" y="125"/>
                      <a:pt x="36" y="122"/>
                      <a:pt x="34" y="120"/>
                    </a:cubicBezTo>
                    <a:cubicBezTo>
                      <a:pt x="33" y="118"/>
                      <a:pt x="32" y="118"/>
                      <a:pt x="30" y="117"/>
                    </a:cubicBezTo>
                    <a:cubicBezTo>
                      <a:pt x="33" y="115"/>
                      <a:pt x="33" y="113"/>
                      <a:pt x="33" y="110"/>
                    </a:cubicBezTo>
                    <a:cubicBezTo>
                      <a:pt x="33" y="109"/>
                      <a:pt x="33" y="109"/>
                      <a:pt x="33" y="109"/>
                    </a:cubicBezTo>
                    <a:cubicBezTo>
                      <a:pt x="33" y="107"/>
                      <a:pt x="34" y="105"/>
                      <a:pt x="32" y="103"/>
                    </a:cubicBezTo>
                    <a:cubicBezTo>
                      <a:pt x="34" y="102"/>
                      <a:pt x="35" y="100"/>
                      <a:pt x="35" y="98"/>
                    </a:cubicBezTo>
                    <a:cubicBezTo>
                      <a:pt x="35" y="97"/>
                      <a:pt x="35" y="96"/>
                      <a:pt x="35" y="95"/>
                    </a:cubicBezTo>
                    <a:cubicBezTo>
                      <a:pt x="35" y="95"/>
                      <a:pt x="35" y="95"/>
                      <a:pt x="35" y="94"/>
                    </a:cubicBezTo>
                    <a:cubicBezTo>
                      <a:pt x="35" y="94"/>
                      <a:pt x="36" y="94"/>
                      <a:pt x="36" y="94"/>
                    </a:cubicBezTo>
                    <a:cubicBezTo>
                      <a:pt x="37" y="93"/>
                      <a:pt x="39" y="92"/>
                      <a:pt x="39" y="89"/>
                    </a:cubicBezTo>
                    <a:cubicBezTo>
                      <a:pt x="39" y="86"/>
                      <a:pt x="38" y="84"/>
                      <a:pt x="36" y="83"/>
                    </a:cubicBezTo>
                    <a:cubicBezTo>
                      <a:pt x="37" y="82"/>
                      <a:pt x="37" y="81"/>
                      <a:pt x="38" y="80"/>
                    </a:cubicBezTo>
                    <a:cubicBezTo>
                      <a:pt x="38" y="77"/>
                      <a:pt x="35" y="76"/>
                      <a:pt x="33" y="75"/>
                    </a:cubicBezTo>
                    <a:cubicBezTo>
                      <a:pt x="33" y="74"/>
                      <a:pt x="32" y="74"/>
                      <a:pt x="32" y="74"/>
                    </a:cubicBezTo>
                    <a:cubicBezTo>
                      <a:pt x="32" y="74"/>
                      <a:pt x="32" y="73"/>
                      <a:pt x="31" y="73"/>
                    </a:cubicBezTo>
                    <a:cubicBezTo>
                      <a:pt x="31" y="73"/>
                      <a:pt x="31" y="73"/>
                      <a:pt x="31" y="72"/>
                    </a:cubicBezTo>
                    <a:cubicBezTo>
                      <a:pt x="32" y="72"/>
                      <a:pt x="33" y="71"/>
                      <a:pt x="34" y="70"/>
                    </a:cubicBezTo>
                    <a:cubicBezTo>
                      <a:pt x="34" y="70"/>
                      <a:pt x="35" y="70"/>
                      <a:pt x="35" y="69"/>
                    </a:cubicBezTo>
                    <a:cubicBezTo>
                      <a:pt x="37" y="67"/>
                      <a:pt x="39" y="66"/>
                      <a:pt x="39" y="63"/>
                    </a:cubicBezTo>
                    <a:cubicBezTo>
                      <a:pt x="39" y="61"/>
                      <a:pt x="38" y="59"/>
                      <a:pt x="36" y="57"/>
                    </a:cubicBezTo>
                    <a:cubicBezTo>
                      <a:pt x="36" y="57"/>
                      <a:pt x="36" y="57"/>
                      <a:pt x="36" y="57"/>
                    </a:cubicBezTo>
                    <a:cubicBezTo>
                      <a:pt x="34" y="56"/>
                      <a:pt x="33" y="55"/>
                      <a:pt x="33" y="53"/>
                    </a:cubicBezTo>
                    <a:cubicBezTo>
                      <a:pt x="32" y="53"/>
                      <a:pt x="32" y="53"/>
                      <a:pt x="32" y="53"/>
                    </a:cubicBezTo>
                    <a:cubicBezTo>
                      <a:pt x="32" y="52"/>
                      <a:pt x="31" y="51"/>
                      <a:pt x="31" y="51"/>
                    </a:cubicBezTo>
                    <a:cubicBezTo>
                      <a:pt x="32" y="51"/>
                      <a:pt x="33" y="50"/>
                      <a:pt x="33" y="50"/>
                    </a:cubicBezTo>
                    <a:cubicBezTo>
                      <a:pt x="34" y="50"/>
                      <a:pt x="35" y="50"/>
                      <a:pt x="35" y="50"/>
                    </a:cubicBezTo>
                    <a:cubicBezTo>
                      <a:pt x="35" y="50"/>
                      <a:pt x="36" y="50"/>
                      <a:pt x="37" y="50"/>
                    </a:cubicBezTo>
                    <a:cubicBezTo>
                      <a:pt x="38" y="50"/>
                      <a:pt x="39" y="51"/>
                      <a:pt x="40" y="51"/>
                    </a:cubicBezTo>
                    <a:cubicBezTo>
                      <a:pt x="41" y="51"/>
                      <a:pt x="41" y="51"/>
                      <a:pt x="42" y="50"/>
                    </a:cubicBezTo>
                    <a:cubicBezTo>
                      <a:pt x="44" y="50"/>
                      <a:pt x="46" y="49"/>
                      <a:pt x="47" y="47"/>
                    </a:cubicBezTo>
                    <a:cubicBezTo>
                      <a:pt x="48" y="45"/>
                      <a:pt x="48" y="44"/>
                      <a:pt x="48" y="42"/>
                    </a:cubicBezTo>
                    <a:cubicBezTo>
                      <a:pt x="47" y="41"/>
                      <a:pt x="47" y="40"/>
                      <a:pt x="46" y="40"/>
                    </a:cubicBezTo>
                    <a:cubicBezTo>
                      <a:pt x="47" y="39"/>
                      <a:pt x="48" y="38"/>
                      <a:pt x="49" y="37"/>
                    </a:cubicBezTo>
                    <a:cubicBezTo>
                      <a:pt x="50" y="35"/>
                      <a:pt x="51" y="34"/>
                      <a:pt x="50" y="33"/>
                    </a:cubicBezTo>
                    <a:cubicBezTo>
                      <a:pt x="50" y="32"/>
                      <a:pt x="50" y="31"/>
                      <a:pt x="49" y="31"/>
                    </a:cubicBezTo>
                    <a:close/>
                  </a:path>
                </a:pathLst>
              </a:custGeom>
              <a:solidFill>
                <a:schemeClr val="accent1"/>
              </a:solidFill>
              <a:ln w="3175"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8"/>
              <p:cNvSpPr>
                <a:spLocks/>
              </p:cNvSpPr>
              <p:nvPr/>
            </p:nvSpPr>
            <p:spPr bwMode="auto">
              <a:xfrm>
                <a:off x="-707771" y="1613254"/>
                <a:ext cx="26911" cy="16080"/>
              </a:xfrm>
              <a:custGeom>
                <a:avLst/>
                <a:gdLst>
                  <a:gd name="T0" fmla="*/ 8 w 14"/>
                  <a:gd name="T1" fmla="*/ 9 h 9"/>
                  <a:gd name="T2" fmla="*/ 13 w 14"/>
                  <a:gd name="T3" fmla="*/ 7 h 9"/>
                  <a:gd name="T4" fmla="*/ 14 w 14"/>
                  <a:gd name="T5" fmla="*/ 4 h 9"/>
                  <a:gd name="T6" fmla="*/ 8 w 14"/>
                  <a:gd name="T7" fmla="*/ 0 h 9"/>
                  <a:gd name="T8" fmla="*/ 6 w 14"/>
                  <a:gd name="T9" fmla="*/ 0 h 9"/>
                  <a:gd name="T10" fmla="*/ 1 w 14"/>
                  <a:gd name="T11" fmla="*/ 2 h 9"/>
                  <a:gd name="T12" fmla="*/ 1 w 14"/>
                  <a:gd name="T13" fmla="*/ 6 h 9"/>
                  <a:gd name="T14" fmla="*/ 8 w 14"/>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8" y="9"/>
                    </a:moveTo>
                    <a:cubicBezTo>
                      <a:pt x="9" y="9"/>
                      <a:pt x="12" y="9"/>
                      <a:pt x="13" y="7"/>
                    </a:cubicBezTo>
                    <a:cubicBezTo>
                      <a:pt x="14" y="6"/>
                      <a:pt x="14" y="5"/>
                      <a:pt x="14" y="4"/>
                    </a:cubicBezTo>
                    <a:cubicBezTo>
                      <a:pt x="14" y="3"/>
                      <a:pt x="13" y="0"/>
                      <a:pt x="8" y="0"/>
                    </a:cubicBezTo>
                    <a:cubicBezTo>
                      <a:pt x="7" y="0"/>
                      <a:pt x="6" y="0"/>
                      <a:pt x="6" y="0"/>
                    </a:cubicBezTo>
                    <a:cubicBezTo>
                      <a:pt x="3" y="1"/>
                      <a:pt x="2" y="1"/>
                      <a:pt x="1" y="2"/>
                    </a:cubicBezTo>
                    <a:cubicBezTo>
                      <a:pt x="0" y="4"/>
                      <a:pt x="0" y="5"/>
                      <a:pt x="1" y="6"/>
                    </a:cubicBezTo>
                    <a:cubicBezTo>
                      <a:pt x="2" y="9"/>
                      <a:pt x="7" y="9"/>
                      <a:pt x="8" y="9"/>
                    </a:cubicBezTo>
                    <a:close/>
                  </a:path>
                </a:pathLst>
              </a:custGeom>
              <a:grpFill/>
              <a:ln w="3175"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9"/>
              <p:cNvSpPr>
                <a:spLocks noEditPoints="1"/>
              </p:cNvSpPr>
              <p:nvPr/>
            </p:nvSpPr>
            <p:spPr bwMode="auto">
              <a:xfrm>
                <a:off x="-680860" y="1366699"/>
                <a:ext cx="212845" cy="277182"/>
              </a:xfrm>
              <a:custGeom>
                <a:avLst/>
                <a:gdLst>
                  <a:gd name="T0" fmla="*/ 5 w 112"/>
                  <a:gd name="T1" fmla="*/ 102 h 155"/>
                  <a:gd name="T2" fmla="*/ 23 w 112"/>
                  <a:gd name="T3" fmla="*/ 111 h 155"/>
                  <a:gd name="T4" fmla="*/ 30 w 112"/>
                  <a:gd name="T5" fmla="*/ 115 h 155"/>
                  <a:gd name="T6" fmla="*/ 20 w 112"/>
                  <a:gd name="T7" fmla="*/ 119 h 155"/>
                  <a:gd name="T8" fmla="*/ 9 w 112"/>
                  <a:gd name="T9" fmla="*/ 119 h 155"/>
                  <a:gd name="T10" fmla="*/ 20 w 112"/>
                  <a:gd name="T11" fmla="*/ 120 h 155"/>
                  <a:gd name="T12" fmla="*/ 20 w 112"/>
                  <a:gd name="T13" fmla="*/ 123 h 155"/>
                  <a:gd name="T14" fmla="*/ 16 w 112"/>
                  <a:gd name="T15" fmla="*/ 125 h 155"/>
                  <a:gd name="T16" fmla="*/ 12 w 112"/>
                  <a:gd name="T17" fmla="*/ 130 h 155"/>
                  <a:gd name="T18" fmla="*/ 10 w 112"/>
                  <a:gd name="T19" fmla="*/ 145 h 155"/>
                  <a:gd name="T20" fmla="*/ 18 w 112"/>
                  <a:gd name="T21" fmla="*/ 153 h 155"/>
                  <a:gd name="T22" fmla="*/ 20 w 112"/>
                  <a:gd name="T23" fmla="*/ 152 h 155"/>
                  <a:gd name="T24" fmla="*/ 20 w 112"/>
                  <a:gd name="T25" fmla="*/ 152 h 155"/>
                  <a:gd name="T26" fmla="*/ 26 w 112"/>
                  <a:gd name="T27" fmla="*/ 151 h 155"/>
                  <a:gd name="T28" fmla="*/ 30 w 112"/>
                  <a:gd name="T29" fmla="*/ 147 h 155"/>
                  <a:gd name="T30" fmla="*/ 47 w 112"/>
                  <a:gd name="T31" fmla="*/ 132 h 155"/>
                  <a:gd name="T32" fmla="*/ 46 w 112"/>
                  <a:gd name="T33" fmla="*/ 125 h 155"/>
                  <a:gd name="T34" fmla="*/ 55 w 112"/>
                  <a:gd name="T35" fmla="*/ 117 h 155"/>
                  <a:gd name="T36" fmla="*/ 75 w 112"/>
                  <a:gd name="T37" fmla="*/ 114 h 155"/>
                  <a:gd name="T38" fmla="*/ 86 w 112"/>
                  <a:gd name="T39" fmla="*/ 93 h 155"/>
                  <a:gd name="T40" fmla="*/ 84 w 112"/>
                  <a:gd name="T41" fmla="*/ 79 h 155"/>
                  <a:gd name="T42" fmla="*/ 88 w 112"/>
                  <a:gd name="T43" fmla="*/ 64 h 155"/>
                  <a:gd name="T44" fmla="*/ 98 w 112"/>
                  <a:gd name="T45" fmla="*/ 67 h 155"/>
                  <a:gd name="T46" fmla="*/ 107 w 112"/>
                  <a:gd name="T47" fmla="*/ 48 h 155"/>
                  <a:gd name="T48" fmla="*/ 94 w 112"/>
                  <a:gd name="T49" fmla="*/ 56 h 155"/>
                  <a:gd name="T50" fmla="*/ 97 w 112"/>
                  <a:gd name="T51" fmla="*/ 47 h 155"/>
                  <a:gd name="T52" fmla="*/ 107 w 112"/>
                  <a:gd name="T53" fmla="*/ 31 h 155"/>
                  <a:gd name="T54" fmla="*/ 108 w 112"/>
                  <a:gd name="T55" fmla="*/ 20 h 155"/>
                  <a:gd name="T56" fmla="*/ 93 w 112"/>
                  <a:gd name="T57" fmla="*/ 1 h 155"/>
                  <a:gd name="T58" fmla="*/ 72 w 112"/>
                  <a:gd name="T59" fmla="*/ 18 h 155"/>
                  <a:gd name="T60" fmla="*/ 65 w 112"/>
                  <a:gd name="T61" fmla="*/ 25 h 155"/>
                  <a:gd name="T62" fmla="*/ 42 w 112"/>
                  <a:gd name="T63" fmla="*/ 34 h 155"/>
                  <a:gd name="T64" fmla="*/ 39 w 112"/>
                  <a:gd name="T65" fmla="*/ 51 h 155"/>
                  <a:gd name="T66" fmla="*/ 31 w 112"/>
                  <a:gd name="T67" fmla="*/ 47 h 155"/>
                  <a:gd name="T68" fmla="*/ 34 w 112"/>
                  <a:gd name="T69" fmla="*/ 58 h 155"/>
                  <a:gd name="T70" fmla="*/ 31 w 112"/>
                  <a:gd name="T71" fmla="*/ 61 h 155"/>
                  <a:gd name="T72" fmla="*/ 28 w 112"/>
                  <a:gd name="T73" fmla="*/ 54 h 155"/>
                  <a:gd name="T74" fmla="*/ 22 w 112"/>
                  <a:gd name="T75" fmla="*/ 53 h 155"/>
                  <a:gd name="T76" fmla="*/ 13 w 112"/>
                  <a:gd name="T77" fmla="*/ 52 h 155"/>
                  <a:gd name="T78" fmla="*/ 12 w 112"/>
                  <a:gd name="T79" fmla="*/ 61 h 155"/>
                  <a:gd name="T80" fmla="*/ 7 w 112"/>
                  <a:gd name="T81" fmla="*/ 63 h 155"/>
                  <a:gd name="T82" fmla="*/ 6 w 112"/>
                  <a:gd name="T83" fmla="*/ 69 h 155"/>
                  <a:gd name="T84" fmla="*/ 14 w 112"/>
                  <a:gd name="T85" fmla="*/ 92 h 155"/>
                  <a:gd name="T86" fmla="*/ 11 w 112"/>
                  <a:gd name="T87" fmla="*/ 93 h 155"/>
                  <a:gd name="T88" fmla="*/ 2 w 112"/>
                  <a:gd name="T89" fmla="*/ 97 h 155"/>
                  <a:gd name="T90" fmla="*/ 43 w 112"/>
                  <a:gd name="T91" fmla="*/ 57 h 155"/>
                  <a:gd name="T92" fmla="*/ 42 w 112"/>
                  <a:gd name="T93" fmla="*/ 5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2" h="155">
                    <a:moveTo>
                      <a:pt x="6" y="99"/>
                    </a:moveTo>
                    <a:cubicBezTo>
                      <a:pt x="6" y="99"/>
                      <a:pt x="6" y="99"/>
                      <a:pt x="6" y="99"/>
                    </a:cubicBezTo>
                    <a:cubicBezTo>
                      <a:pt x="6" y="100"/>
                      <a:pt x="5" y="101"/>
                      <a:pt x="5" y="102"/>
                    </a:cubicBezTo>
                    <a:cubicBezTo>
                      <a:pt x="6" y="107"/>
                      <a:pt x="12" y="108"/>
                      <a:pt x="14" y="109"/>
                    </a:cubicBezTo>
                    <a:cubicBezTo>
                      <a:pt x="15" y="109"/>
                      <a:pt x="15" y="109"/>
                      <a:pt x="15" y="109"/>
                    </a:cubicBezTo>
                    <a:cubicBezTo>
                      <a:pt x="18" y="109"/>
                      <a:pt x="20" y="110"/>
                      <a:pt x="23" y="111"/>
                    </a:cubicBezTo>
                    <a:cubicBezTo>
                      <a:pt x="26" y="113"/>
                      <a:pt x="28" y="114"/>
                      <a:pt x="31" y="114"/>
                    </a:cubicBezTo>
                    <a:cubicBezTo>
                      <a:pt x="31" y="114"/>
                      <a:pt x="31" y="115"/>
                      <a:pt x="31" y="115"/>
                    </a:cubicBezTo>
                    <a:cubicBezTo>
                      <a:pt x="31" y="115"/>
                      <a:pt x="30" y="115"/>
                      <a:pt x="30" y="115"/>
                    </a:cubicBezTo>
                    <a:cubicBezTo>
                      <a:pt x="30" y="115"/>
                      <a:pt x="29" y="115"/>
                      <a:pt x="28" y="115"/>
                    </a:cubicBezTo>
                    <a:cubicBezTo>
                      <a:pt x="25" y="115"/>
                      <a:pt x="23" y="116"/>
                      <a:pt x="22" y="117"/>
                    </a:cubicBezTo>
                    <a:cubicBezTo>
                      <a:pt x="21" y="117"/>
                      <a:pt x="21" y="118"/>
                      <a:pt x="20" y="119"/>
                    </a:cubicBezTo>
                    <a:cubicBezTo>
                      <a:pt x="21" y="116"/>
                      <a:pt x="20" y="115"/>
                      <a:pt x="19" y="114"/>
                    </a:cubicBezTo>
                    <a:cubicBezTo>
                      <a:pt x="18" y="113"/>
                      <a:pt x="17" y="112"/>
                      <a:pt x="16" y="112"/>
                    </a:cubicBezTo>
                    <a:cubicBezTo>
                      <a:pt x="13" y="112"/>
                      <a:pt x="9" y="115"/>
                      <a:pt x="9" y="119"/>
                    </a:cubicBezTo>
                    <a:cubicBezTo>
                      <a:pt x="9" y="121"/>
                      <a:pt x="10" y="122"/>
                      <a:pt x="10" y="123"/>
                    </a:cubicBezTo>
                    <a:cubicBezTo>
                      <a:pt x="11" y="124"/>
                      <a:pt x="12" y="125"/>
                      <a:pt x="14" y="125"/>
                    </a:cubicBezTo>
                    <a:cubicBezTo>
                      <a:pt x="16" y="125"/>
                      <a:pt x="19" y="123"/>
                      <a:pt x="20" y="120"/>
                    </a:cubicBezTo>
                    <a:cubicBezTo>
                      <a:pt x="20" y="121"/>
                      <a:pt x="20" y="121"/>
                      <a:pt x="20" y="122"/>
                    </a:cubicBezTo>
                    <a:cubicBezTo>
                      <a:pt x="20" y="122"/>
                      <a:pt x="20" y="123"/>
                      <a:pt x="20" y="123"/>
                    </a:cubicBezTo>
                    <a:cubicBezTo>
                      <a:pt x="20" y="123"/>
                      <a:pt x="20" y="123"/>
                      <a:pt x="20" y="123"/>
                    </a:cubicBezTo>
                    <a:cubicBezTo>
                      <a:pt x="20" y="123"/>
                      <a:pt x="20" y="123"/>
                      <a:pt x="19" y="123"/>
                    </a:cubicBezTo>
                    <a:cubicBezTo>
                      <a:pt x="19" y="124"/>
                      <a:pt x="19" y="124"/>
                      <a:pt x="18" y="124"/>
                    </a:cubicBezTo>
                    <a:cubicBezTo>
                      <a:pt x="17" y="124"/>
                      <a:pt x="16" y="125"/>
                      <a:pt x="16" y="125"/>
                    </a:cubicBezTo>
                    <a:cubicBezTo>
                      <a:pt x="15" y="126"/>
                      <a:pt x="14" y="127"/>
                      <a:pt x="14" y="128"/>
                    </a:cubicBezTo>
                    <a:cubicBezTo>
                      <a:pt x="13" y="128"/>
                      <a:pt x="13" y="129"/>
                      <a:pt x="13" y="129"/>
                    </a:cubicBezTo>
                    <a:cubicBezTo>
                      <a:pt x="13" y="129"/>
                      <a:pt x="12" y="129"/>
                      <a:pt x="12" y="130"/>
                    </a:cubicBezTo>
                    <a:cubicBezTo>
                      <a:pt x="11" y="130"/>
                      <a:pt x="11" y="130"/>
                      <a:pt x="10" y="130"/>
                    </a:cubicBezTo>
                    <a:cubicBezTo>
                      <a:pt x="7" y="132"/>
                      <a:pt x="6" y="134"/>
                      <a:pt x="6" y="136"/>
                    </a:cubicBezTo>
                    <a:cubicBezTo>
                      <a:pt x="6" y="139"/>
                      <a:pt x="7" y="142"/>
                      <a:pt x="10" y="145"/>
                    </a:cubicBezTo>
                    <a:cubicBezTo>
                      <a:pt x="11" y="146"/>
                      <a:pt x="12" y="146"/>
                      <a:pt x="13" y="147"/>
                    </a:cubicBezTo>
                    <a:cubicBezTo>
                      <a:pt x="14" y="148"/>
                      <a:pt x="15" y="149"/>
                      <a:pt x="15" y="149"/>
                    </a:cubicBezTo>
                    <a:cubicBezTo>
                      <a:pt x="16" y="150"/>
                      <a:pt x="18" y="152"/>
                      <a:pt x="18" y="153"/>
                    </a:cubicBezTo>
                    <a:cubicBezTo>
                      <a:pt x="18" y="153"/>
                      <a:pt x="18" y="152"/>
                      <a:pt x="18" y="151"/>
                    </a:cubicBezTo>
                    <a:cubicBezTo>
                      <a:pt x="20" y="152"/>
                      <a:pt x="20" y="152"/>
                      <a:pt x="20" y="152"/>
                    </a:cubicBezTo>
                    <a:cubicBezTo>
                      <a:pt x="20" y="152"/>
                      <a:pt x="20" y="152"/>
                      <a:pt x="20" y="152"/>
                    </a:cubicBezTo>
                    <a:cubicBezTo>
                      <a:pt x="20" y="152"/>
                      <a:pt x="20" y="152"/>
                      <a:pt x="20" y="152"/>
                    </a:cubicBezTo>
                    <a:cubicBezTo>
                      <a:pt x="20" y="152"/>
                      <a:pt x="20" y="152"/>
                      <a:pt x="20" y="152"/>
                    </a:cubicBezTo>
                    <a:cubicBezTo>
                      <a:pt x="20" y="152"/>
                      <a:pt x="20" y="152"/>
                      <a:pt x="20" y="152"/>
                    </a:cubicBezTo>
                    <a:cubicBezTo>
                      <a:pt x="20" y="152"/>
                      <a:pt x="20" y="152"/>
                      <a:pt x="20" y="152"/>
                    </a:cubicBezTo>
                    <a:cubicBezTo>
                      <a:pt x="21" y="155"/>
                      <a:pt x="21" y="155"/>
                      <a:pt x="21" y="155"/>
                    </a:cubicBezTo>
                    <a:cubicBezTo>
                      <a:pt x="23" y="155"/>
                      <a:pt x="25" y="152"/>
                      <a:pt x="26" y="151"/>
                    </a:cubicBezTo>
                    <a:cubicBezTo>
                      <a:pt x="26" y="150"/>
                      <a:pt x="26" y="150"/>
                      <a:pt x="26" y="150"/>
                    </a:cubicBezTo>
                    <a:cubicBezTo>
                      <a:pt x="27" y="149"/>
                      <a:pt x="27" y="149"/>
                      <a:pt x="28" y="148"/>
                    </a:cubicBezTo>
                    <a:cubicBezTo>
                      <a:pt x="29" y="148"/>
                      <a:pt x="29" y="147"/>
                      <a:pt x="30" y="147"/>
                    </a:cubicBezTo>
                    <a:cubicBezTo>
                      <a:pt x="30" y="146"/>
                      <a:pt x="31" y="146"/>
                      <a:pt x="31" y="146"/>
                    </a:cubicBezTo>
                    <a:cubicBezTo>
                      <a:pt x="34" y="144"/>
                      <a:pt x="37" y="142"/>
                      <a:pt x="38" y="139"/>
                    </a:cubicBezTo>
                    <a:cubicBezTo>
                      <a:pt x="41" y="138"/>
                      <a:pt x="46" y="136"/>
                      <a:pt x="47" y="132"/>
                    </a:cubicBezTo>
                    <a:cubicBezTo>
                      <a:pt x="47" y="129"/>
                      <a:pt x="46" y="128"/>
                      <a:pt x="45" y="126"/>
                    </a:cubicBezTo>
                    <a:cubicBezTo>
                      <a:pt x="45" y="126"/>
                      <a:pt x="45" y="125"/>
                      <a:pt x="45" y="125"/>
                    </a:cubicBezTo>
                    <a:cubicBezTo>
                      <a:pt x="45" y="125"/>
                      <a:pt x="45" y="125"/>
                      <a:pt x="46" y="125"/>
                    </a:cubicBezTo>
                    <a:cubicBezTo>
                      <a:pt x="47" y="126"/>
                      <a:pt x="48" y="126"/>
                      <a:pt x="49" y="126"/>
                    </a:cubicBezTo>
                    <a:cubicBezTo>
                      <a:pt x="51" y="126"/>
                      <a:pt x="52" y="126"/>
                      <a:pt x="53" y="125"/>
                    </a:cubicBezTo>
                    <a:cubicBezTo>
                      <a:pt x="55" y="123"/>
                      <a:pt x="56" y="120"/>
                      <a:pt x="55" y="117"/>
                    </a:cubicBezTo>
                    <a:cubicBezTo>
                      <a:pt x="56" y="117"/>
                      <a:pt x="57" y="118"/>
                      <a:pt x="58" y="118"/>
                    </a:cubicBezTo>
                    <a:cubicBezTo>
                      <a:pt x="59" y="119"/>
                      <a:pt x="61" y="120"/>
                      <a:pt x="63" y="120"/>
                    </a:cubicBezTo>
                    <a:cubicBezTo>
                      <a:pt x="68" y="120"/>
                      <a:pt x="74" y="116"/>
                      <a:pt x="75" y="114"/>
                    </a:cubicBezTo>
                    <a:cubicBezTo>
                      <a:pt x="77" y="111"/>
                      <a:pt x="79" y="108"/>
                      <a:pt x="79" y="104"/>
                    </a:cubicBezTo>
                    <a:cubicBezTo>
                      <a:pt x="80" y="104"/>
                      <a:pt x="81" y="103"/>
                      <a:pt x="82" y="103"/>
                    </a:cubicBezTo>
                    <a:cubicBezTo>
                      <a:pt x="86" y="100"/>
                      <a:pt x="86" y="96"/>
                      <a:pt x="86" y="93"/>
                    </a:cubicBezTo>
                    <a:cubicBezTo>
                      <a:pt x="86" y="92"/>
                      <a:pt x="86" y="91"/>
                      <a:pt x="86" y="90"/>
                    </a:cubicBezTo>
                    <a:cubicBezTo>
                      <a:pt x="87" y="88"/>
                      <a:pt x="87" y="86"/>
                      <a:pt x="86" y="84"/>
                    </a:cubicBezTo>
                    <a:cubicBezTo>
                      <a:pt x="86" y="81"/>
                      <a:pt x="85" y="79"/>
                      <a:pt x="84" y="79"/>
                    </a:cubicBezTo>
                    <a:cubicBezTo>
                      <a:pt x="85" y="78"/>
                      <a:pt x="87" y="76"/>
                      <a:pt x="87" y="74"/>
                    </a:cubicBezTo>
                    <a:cubicBezTo>
                      <a:pt x="88" y="71"/>
                      <a:pt x="88" y="68"/>
                      <a:pt x="88" y="65"/>
                    </a:cubicBezTo>
                    <a:cubicBezTo>
                      <a:pt x="88" y="64"/>
                      <a:pt x="88" y="64"/>
                      <a:pt x="88" y="64"/>
                    </a:cubicBezTo>
                    <a:cubicBezTo>
                      <a:pt x="89" y="64"/>
                      <a:pt x="90" y="65"/>
                      <a:pt x="90" y="65"/>
                    </a:cubicBezTo>
                    <a:cubicBezTo>
                      <a:pt x="92" y="66"/>
                      <a:pt x="94" y="67"/>
                      <a:pt x="97" y="67"/>
                    </a:cubicBezTo>
                    <a:cubicBezTo>
                      <a:pt x="97" y="67"/>
                      <a:pt x="98" y="67"/>
                      <a:pt x="98" y="67"/>
                    </a:cubicBezTo>
                    <a:cubicBezTo>
                      <a:pt x="102" y="67"/>
                      <a:pt x="107" y="64"/>
                      <a:pt x="108" y="60"/>
                    </a:cubicBezTo>
                    <a:cubicBezTo>
                      <a:pt x="111" y="56"/>
                      <a:pt x="112" y="50"/>
                      <a:pt x="109" y="48"/>
                    </a:cubicBezTo>
                    <a:cubicBezTo>
                      <a:pt x="108" y="48"/>
                      <a:pt x="107" y="48"/>
                      <a:pt x="107" y="48"/>
                    </a:cubicBezTo>
                    <a:cubicBezTo>
                      <a:pt x="104" y="48"/>
                      <a:pt x="102" y="51"/>
                      <a:pt x="100" y="53"/>
                    </a:cubicBezTo>
                    <a:cubicBezTo>
                      <a:pt x="100" y="53"/>
                      <a:pt x="100" y="54"/>
                      <a:pt x="99" y="54"/>
                    </a:cubicBezTo>
                    <a:cubicBezTo>
                      <a:pt x="98" y="55"/>
                      <a:pt x="96" y="56"/>
                      <a:pt x="94" y="56"/>
                    </a:cubicBezTo>
                    <a:cubicBezTo>
                      <a:pt x="94" y="56"/>
                      <a:pt x="94" y="56"/>
                      <a:pt x="93" y="56"/>
                    </a:cubicBezTo>
                    <a:cubicBezTo>
                      <a:pt x="92" y="56"/>
                      <a:pt x="92" y="55"/>
                      <a:pt x="92" y="55"/>
                    </a:cubicBezTo>
                    <a:cubicBezTo>
                      <a:pt x="92" y="53"/>
                      <a:pt x="94" y="49"/>
                      <a:pt x="97" y="47"/>
                    </a:cubicBezTo>
                    <a:cubicBezTo>
                      <a:pt x="97" y="47"/>
                      <a:pt x="98" y="47"/>
                      <a:pt x="99" y="46"/>
                    </a:cubicBezTo>
                    <a:cubicBezTo>
                      <a:pt x="101" y="45"/>
                      <a:pt x="103" y="44"/>
                      <a:pt x="105" y="41"/>
                    </a:cubicBezTo>
                    <a:cubicBezTo>
                      <a:pt x="107" y="38"/>
                      <a:pt x="107" y="34"/>
                      <a:pt x="107" y="31"/>
                    </a:cubicBezTo>
                    <a:cubicBezTo>
                      <a:pt x="107" y="30"/>
                      <a:pt x="107" y="30"/>
                      <a:pt x="107" y="30"/>
                    </a:cubicBezTo>
                    <a:cubicBezTo>
                      <a:pt x="107" y="27"/>
                      <a:pt x="107" y="25"/>
                      <a:pt x="107" y="22"/>
                    </a:cubicBezTo>
                    <a:cubicBezTo>
                      <a:pt x="107" y="21"/>
                      <a:pt x="107" y="21"/>
                      <a:pt x="108" y="20"/>
                    </a:cubicBezTo>
                    <a:cubicBezTo>
                      <a:pt x="108" y="18"/>
                      <a:pt x="109" y="16"/>
                      <a:pt x="109" y="13"/>
                    </a:cubicBezTo>
                    <a:cubicBezTo>
                      <a:pt x="108" y="8"/>
                      <a:pt x="104" y="0"/>
                      <a:pt x="98" y="0"/>
                    </a:cubicBezTo>
                    <a:cubicBezTo>
                      <a:pt x="96" y="0"/>
                      <a:pt x="94" y="0"/>
                      <a:pt x="93" y="1"/>
                    </a:cubicBezTo>
                    <a:cubicBezTo>
                      <a:pt x="90" y="3"/>
                      <a:pt x="89" y="5"/>
                      <a:pt x="87" y="7"/>
                    </a:cubicBezTo>
                    <a:cubicBezTo>
                      <a:pt x="86" y="7"/>
                      <a:pt x="85" y="8"/>
                      <a:pt x="84" y="9"/>
                    </a:cubicBezTo>
                    <a:cubicBezTo>
                      <a:pt x="81" y="12"/>
                      <a:pt x="76" y="17"/>
                      <a:pt x="72" y="18"/>
                    </a:cubicBezTo>
                    <a:cubicBezTo>
                      <a:pt x="71" y="19"/>
                      <a:pt x="71" y="19"/>
                      <a:pt x="71" y="19"/>
                    </a:cubicBezTo>
                    <a:cubicBezTo>
                      <a:pt x="70" y="19"/>
                      <a:pt x="69" y="19"/>
                      <a:pt x="68" y="21"/>
                    </a:cubicBezTo>
                    <a:cubicBezTo>
                      <a:pt x="66" y="23"/>
                      <a:pt x="66" y="24"/>
                      <a:pt x="65" y="25"/>
                    </a:cubicBezTo>
                    <a:cubicBezTo>
                      <a:pt x="64" y="27"/>
                      <a:pt x="64" y="28"/>
                      <a:pt x="62" y="29"/>
                    </a:cubicBezTo>
                    <a:cubicBezTo>
                      <a:pt x="60" y="29"/>
                      <a:pt x="58" y="29"/>
                      <a:pt x="56" y="30"/>
                    </a:cubicBezTo>
                    <a:cubicBezTo>
                      <a:pt x="51" y="30"/>
                      <a:pt x="46" y="30"/>
                      <a:pt x="42" y="34"/>
                    </a:cubicBezTo>
                    <a:cubicBezTo>
                      <a:pt x="37" y="41"/>
                      <a:pt x="38" y="48"/>
                      <a:pt x="40" y="52"/>
                    </a:cubicBezTo>
                    <a:cubicBezTo>
                      <a:pt x="40" y="52"/>
                      <a:pt x="40" y="52"/>
                      <a:pt x="39" y="51"/>
                    </a:cubicBezTo>
                    <a:cubicBezTo>
                      <a:pt x="39" y="51"/>
                      <a:pt x="39" y="51"/>
                      <a:pt x="39" y="51"/>
                    </a:cubicBezTo>
                    <a:cubicBezTo>
                      <a:pt x="39" y="50"/>
                      <a:pt x="39" y="50"/>
                      <a:pt x="38" y="49"/>
                    </a:cubicBezTo>
                    <a:cubicBezTo>
                      <a:pt x="38" y="48"/>
                      <a:pt x="35" y="46"/>
                      <a:pt x="33" y="46"/>
                    </a:cubicBezTo>
                    <a:cubicBezTo>
                      <a:pt x="32" y="46"/>
                      <a:pt x="31" y="46"/>
                      <a:pt x="31" y="47"/>
                    </a:cubicBezTo>
                    <a:cubicBezTo>
                      <a:pt x="28" y="49"/>
                      <a:pt x="30" y="54"/>
                      <a:pt x="30" y="54"/>
                    </a:cubicBezTo>
                    <a:cubicBezTo>
                      <a:pt x="31" y="55"/>
                      <a:pt x="32" y="57"/>
                      <a:pt x="33" y="58"/>
                    </a:cubicBezTo>
                    <a:cubicBezTo>
                      <a:pt x="33" y="58"/>
                      <a:pt x="33" y="58"/>
                      <a:pt x="34" y="58"/>
                    </a:cubicBezTo>
                    <a:cubicBezTo>
                      <a:pt x="33" y="60"/>
                      <a:pt x="32" y="62"/>
                      <a:pt x="32" y="63"/>
                    </a:cubicBezTo>
                    <a:cubicBezTo>
                      <a:pt x="32" y="63"/>
                      <a:pt x="32" y="63"/>
                      <a:pt x="32" y="63"/>
                    </a:cubicBezTo>
                    <a:cubicBezTo>
                      <a:pt x="32" y="63"/>
                      <a:pt x="31" y="61"/>
                      <a:pt x="31" y="61"/>
                    </a:cubicBezTo>
                    <a:cubicBezTo>
                      <a:pt x="31" y="61"/>
                      <a:pt x="30" y="60"/>
                      <a:pt x="30" y="60"/>
                    </a:cubicBezTo>
                    <a:cubicBezTo>
                      <a:pt x="30" y="60"/>
                      <a:pt x="30" y="60"/>
                      <a:pt x="30" y="60"/>
                    </a:cubicBezTo>
                    <a:cubicBezTo>
                      <a:pt x="30" y="59"/>
                      <a:pt x="30" y="56"/>
                      <a:pt x="28" y="54"/>
                    </a:cubicBezTo>
                    <a:cubicBezTo>
                      <a:pt x="27" y="53"/>
                      <a:pt x="26" y="53"/>
                      <a:pt x="25" y="53"/>
                    </a:cubicBezTo>
                    <a:cubicBezTo>
                      <a:pt x="24" y="53"/>
                      <a:pt x="23" y="53"/>
                      <a:pt x="23" y="53"/>
                    </a:cubicBezTo>
                    <a:cubicBezTo>
                      <a:pt x="22" y="53"/>
                      <a:pt x="22" y="53"/>
                      <a:pt x="22" y="53"/>
                    </a:cubicBezTo>
                    <a:cubicBezTo>
                      <a:pt x="22" y="53"/>
                      <a:pt x="22" y="52"/>
                      <a:pt x="21" y="52"/>
                    </a:cubicBezTo>
                    <a:cubicBezTo>
                      <a:pt x="20" y="51"/>
                      <a:pt x="19" y="50"/>
                      <a:pt x="17" y="50"/>
                    </a:cubicBezTo>
                    <a:cubicBezTo>
                      <a:pt x="16" y="50"/>
                      <a:pt x="14" y="50"/>
                      <a:pt x="13" y="52"/>
                    </a:cubicBezTo>
                    <a:cubicBezTo>
                      <a:pt x="10" y="55"/>
                      <a:pt x="12" y="58"/>
                      <a:pt x="13" y="60"/>
                    </a:cubicBezTo>
                    <a:cubicBezTo>
                      <a:pt x="13" y="60"/>
                      <a:pt x="13" y="61"/>
                      <a:pt x="13" y="61"/>
                    </a:cubicBezTo>
                    <a:cubicBezTo>
                      <a:pt x="13" y="61"/>
                      <a:pt x="12" y="61"/>
                      <a:pt x="12" y="61"/>
                    </a:cubicBezTo>
                    <a:cubicBezTo>
                      <a:pt x="11" y="61"/>
                      <a:pt x="10" y="61"/>
                      <a:pt x="9" y="61"/>
                    </a:cubicBezTo>
                    <a:cubicBezTo>
                      <a:pt x="8" y="62"/>
                      <a:pt x="8" y="62"/>
                      <a:pt x="8" y="62"/>
                    </a:cubicBezTo>
                    <a:cubicBezTo>
                      <a:pt x="7" y="63"/>
                      <a:pt x="7" y="63"/>
                      <a:pt x="7" y="63"/>
                    </a:cubicBezTo>
                    <a:cubicBezTo>
                      <a:pt x="6" y="64"/>
                      <a:pt x="6" y="66"/>
                      <a:pt x="7" y="67"/>
                    </a:cubicBezTo>
                    <a:cubicBezTo>
                      <a:pt x="7" y="67"/>
                      <a:pt x="7" y="67"/>
                      <a:pt x="6" y="67"/>
                    </a:cubicBezTo>
                    <a:cubicBezTo>
                      <a:pt x="6" y="68"/>
                      <a:pt x="6" y="68"/>
                      <a:pt x="6" y="69"/>
                    </a:cubicBezTo>
                    <a:cubicBezTo>
                      <a:pt x="3" y="72"/>
                      <a:pt x="4" y="75"/>
                      <a:pt x="5" y="77"/>
                    </a:cubicBezTo>
                    <a:cubicBezTo>
                      <a:pt x="5" y="77"/>
                      <a:pt x="5" y="78"/>
                      <a:pt x="5" y="78"/>
                    </a:cubicBezTo>
                    <a:cubicBezTo>
                      <a:pt x="6" y="82"/>
                      <a:pt x="8" y="89"/>
                      <a:pt x="14" y="92"/>
                    </a:cubicBezTo>
                    <a:cubicBezTo>
                      <a:pt x="14" y="92"/>
                      <a:pt x="15" y="92"/>
                      <a:pt x="15" y="92"/>
                    </a:cubicBezTo>
                    <a:cubicBezTo>
                      <a:pt x="14" y="93"/>
                      <a:pt x="12" y="93"/>
                      <a:pt x="11" y="94"/>
                    </a:cubicBezTo>
                    <a:cubicBezTo>
                      <a:pt x="11" y="94"/>
                      <a:pt x="11" y="93"/>
                      <a:pt x="11" y="93"/>
                    </a:cubicBezTo>
                    <a:cubicBezTo>
                      <a:pt x="10" y="91"/>
                      <a:pt x="8" y="89"/>
                      <a:pt x="5" y="89"/>
                    </a:cubicBezTo>
                    <a:cubicBezTo>
                      <a:pt x="3" y="89"/>
                      <a:pt x="1" y="90"/>
                      <a:pt x="0" y="92"/>
                    </a:cubicBezTo>
                    <a:cubicBezTo>
                      <a:pt x="0" y="94"/>
                      <a:pt x="0" y="96"/>
                      <a:pt x="2" y="97"/>
                    </a:cubicBezTo>
                    <a:cubicBezTo>
                      <a:pt x="3" y="98"/>
                      <a:pt x="4" y="99"/>
                      <a:pt x="6" y="99"/>
                    </a:cubicBezTo>
                    <a:close/>
                    <a:moveTo>
                      <a:pt x="42" y="56"/>
                    </a:moveTo>
                    <a:cubicBezTo>
                      <a:pt x="43" y="56"/>
                      <a:pt x="43" y="57"/>
                      <a:pt x="43" y="57"/>
                    </a:cubicBezTo>
                    <a:cubicBezTo>
                      <a:pt x="43" y="57"/>
                      <a:pt x="43" y="57"/>
                      <a:pt x="43" y="57"/>
                    </a:cubicBezTo>
                    <a:cubicBezTo>
                      <a:pt x="43" y="57"/>
                      <a:pt x="42" y="57"/>
                      <a:pt x="42" y="57"/>
                    </a:cubicBezTo>
                    <a:cubicBezTo>
                      <a:pt x="42" y="57"/>
                      <a:pt x="42" y="56"/>
                      <a:pt x="42" y="56"/>
                    </a:cubicBezTo>
                    <a:close/>
                  </a:path>
                </a:pathLst>
              </a:custGeom>
              <a:solidFill>
                <a:schemeClr val="accent1"/>
              </a:solidFill>
              <a:ln w="3175"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30"/>
              <p:cNvSpPr>
                <a:spLocks noEditPoints="1"/>
              </p:cNvSpPr>
              <p:nvPr/>
            </p:nvSpPr>
            <p:spPr bwMode="auto">
              <a:xfrm>
                <a:off x="-616435" y="1310037"/>
                <a:ext cx="1025899" cy="1425728"/>
              </a:xfrm>
              <a:custGeom>
                <a:avLst/>
                <a:gdLst>
                  <a:gd name="T0" fmla="*/ 469 w 539"/>
                  <a:gd name="T1" fmla="*/ 193 h 798"/>
                  <a:gd name="T2" fmla="*/ 405 w 539"/>
                  <a:gd name="T3" fmla="*/ 193 h 798"/>
                  <a:gd name="T4" fmla="*/ 343 w 539"/>
                  <a:gd name="T5" fmla="*/ 200 h 798"/>
                  <a:gd name="T6" fmla="*/ 278 w 539"/>
                  <a:gd name="T7" fmla="*/ 234 h 798"/>
                  <a:gd name="T8" fmla="*/ 309 w 539"/>
                  <a:gd name="T9" fmla="*/ 187 h 798"/>
                  <a:gd name="T10" fmla="*/ 285 w 539"/>
                  <a:gd name="T11" fmla="*/ 165 h 798"/>
                  <a:gd name="T12" fmla="*/ 366 w 539"/>
                  <a:gd name="T13" fmla="*/ 84 h 798"/>
                  <a:gd name="T14" fmla="*/ 375 w 539"/>
                  <a:gd name="T15" fmla="*/ 1 h 798"/>
                  <a:gd name="T16" fmla="*/ 342 w 539"/>
                  <a:gd name="T17" fmla="*/ 10 h 798"/>
                  <a:gd name="T18" fmla="*/ 276 w 539"/>
                  <a:gd name="T19" fmla="*/ 24 h 798"/>
                  <a:gd name="T20" fmla="*/ 229 w 539"/>
                  <a:gd name="T21" fmla="*/ 23 h 798"/>
                  <a:gd name="T22" fmla="*/ 176 w 539"/>
                  <a:gd name="T23" fmla="*/ 59 h 798"/>
                  <a:gd name="T24" fmla="*/ 161 w 539"/>
                  <a:gd name="T25" fmla="*/ 106 h 798"/>
                  <a:gd name="T26" fmla="*/ 170 w 539"/>
                  <a:gd name="T27" fmla="*/ 150 h 798"/>
                  <a:gd name="T28" fmla="*/ 124 w 539"/>
                  <a:gd name="T29" fmla="*/ 152 h 798"/>
                  <a:gd name="T30" fmla="*/ 116 w 539"/>
                  <a:gd name="T31" fmla="*/ 219 h 798"/>
                  <a:gd name="T32" fmla="*/ 98 w 539"/>
                  <a:gd name="T33" fmla="*/ 234 h 798"/>
                  <a:gd name="T34" fmla="*/ 115 w 539"/>
                  <a:gd name="T35" fmla="*/ 264 h 798"/>
                  <a:gd name="T36" fmla="*/ 88 w 539"/>
                  <a:gd name="T37" fmla="*/ 236 h 798"/>
                  <a:gd name="T38" fmla="*/ 73 w 539"/>
                  <a:gd name="T39" fmla="*/ 221 h 798"/>
                  <a:gd name="T40" fmla="*/ 21 w 539"/>
                  <a:gd name="T41" fmla="*/ 207 h 798"/>
                  <a:gd name="T42" fmla="*/ 4 w 539"/>
                  <a:gd name="T43" fmla="*/ 247 h 798"/>
                  <a:gd name="T44" fmla="*/ 44 w 539"/>
                  <a:gd name="T45" fmla="*/ 292 h 798"/>
                  <a:gd name="T46" fmla="*/ 77 w 539"/>
                  <a:gd name="T47" fmla="*/ 307 h 798"/>
                  <a:gd name="T48" fmla="*/ 116 w 539"/>
                  <a:gd name="T49" fmla="*/ 300 h 798"/>
                  <a:gd name="T50" fmla="*/ 105 w 539"/>
                  <a:gd name="T51" fmla="*/ 355 h 798"/>
                  <a:gd name="T52" fmla="*/ 72 w 539"/>
                  <a:gd name="T53" fmla="*/ 374 h 798"/>
                  <a:gd name="T54" fmla="*/ 74 w 539"/>
                  <a:gd name="T55" fmla="*/ 399 h 798"/>
                  <a:gd name="T56" fmla="*/ 51 w 539"/>
                  <a:gd name="T57" fmla="*/ 425 h 798"/>
                  <a:gd name="T58" fmla="*/ 67 w 539"/>
                  <a:gd name="T59" fmla="*/ 437 h 798"/>
                  <a:gd name="T60" fmla="*/ 77 w 539"/>
                  <a:gd name="T61" fmla="*/ 470 h 798"/>
                  <a:gd name="T62" fmla="*/ 114 w 539"/>
                  <a:gd name="T63" fmla="*/ 429 h 798"/>
                  <a:gd name="T64" fmla="*/ 143 w 539"/>
                  <a:gd name="T65" fmla="*/ 415 h 798"/>
                  <a:gd name="T66" fmla="*/ 136 w 539"/>
                  <a:gd name="T67" fmla="*/ 443 h 798"/>
                  <a:gd name="T68" fmla="*/ 115 w 539"/>
                  <a:gd name="T69" fmla="*/ 483 h 798"/>
                  <a:gd name="T70" fmla="*/ 124 w 539"/>
                  <a:gd name="T71" fmla="*/ 524 h 798"/>
                  <a:gd name="T72" fmla="*/ 114 w 539"/>
                  <a:gd name="T73" fmla="*/ 589 h 798"/>
                  <a:gd name="T74" fmla="*/ 130 w 539"/>
                  <a:gd name="T75" fmla="*/ 638 h 798"/>
                  <a:gd name="T76" fmla="*/ 148 w 539"/>
                  <a:gd name="T77" fmla="*/ 529 h 798"/>
                  <a:gd name="T78" fmla="*/ 168 w 539"/>
                  <a:gd name="T79" fmla="*/ 561 h 798"/>
                  <a:gd name="T80" fmla="*/ 207 w 539"/>
                  <a:gd name="T81" fmla="*/ 597 h 798"/>
                  <a:gd name="T82" fmla="*/ 206 w 539"/>
                  <a:gd name="T83" fmla="*/ 659 h 798"/>
                  <a:gd name="T84" fmla="*/ 165 w 539"/>
                  <a:gd name="T85" fmla="*/ 736 h 798"/>
                  <a:gd name="T86" fmla="*/ 219 w 539"/>
                  <a:gd name="T87" fmla="*/ 763 h 798"/>
                  <a:gd name="T88" fmla="*/ 256 w 539"/>
                  <a:gd name="T89" fmla="*/ 749 h 798"/>
                  <a:gd name="T90" fmla="*/ 311 w 539"/>
                  <a:gd name="T91" fmla="*/ 771 h 798"/>
                  <a:gd name="T92" fmla="*/ 373 w 539"/>
                  <a:gd name="T93" fmla="*/ 730 h 798"/>
                  <a:gd name="T94" fmla="*/ 439 w 539"/>
                  <a:gd name="T95" fmla="*/ 693 h 798"/>
                  <a:gd name="T96" fmla="*/ 501 w 539"/>
                  <a:gd name="T97" fmla="*/ 582 h 798"/>
                  <a:gd name="T98" fmla="*/ 471 w 539"/>
                  <a:gd name="T99" fmla="*/ 525 h 798"/>
                  <a:gd name="T100" fmla="*/ 381 w 539"/>
                  <a:gd name="T101" fmla="*/ 528 h 798"/>
                  <a:gd name="T102" fmla="*/ 456 w 539"/>
                  <a:gd name="T103" fmla="*/ 468 h 798"/>
                  <a:gd name="T104" fmla="*/ 490 w 539"/>
                  <a:gd name="T105" fmla="*/ 357 h 798"/>
                  <a:gd name="T106" fmla="*/ 283 w 539"/>
                  <a:gd name="T107" fmla="*/ 197 h 798"/>
                  <a:gd name="T108" fmla="*/ 64 w 539"/>
                  <a:gd name="T109" fmla="*/ 428 h 798"/>
                  <a:gd name="T110" fmla="*/ 89 w 539"/>
                  <a:gd name="T111" fmla="*/ 422 h 798"/>
                  <a:gd name="T112" fmla="*/ 116 w 539"/>
                  <a:gd name="T113" fmla="*/ 326 h 798"/>
                  <a:gd name="T114" fmla="*/ 127 w 539"/>
                  <a:gd name="T115" fmla="*/ 166 h 798"/>
                  <a:gd name="T116" fmla="*/ 184 w 539"/>
                  <a:gd name="T117" fmla="*/ 487 h 798"/>
                  <a:gd name="T118" fmla="*/ 196 w 539"/>
                  <a:gd name="T119" fmla="*/ 568 h 798"/>
                  <a:gd name="T120" fmla="*/ 203 w 539"/>
                  <a:gd name="T121" fmla="*/ 502 h 798"/>
                  <a:gd name="T122" fmla="*/ 337 w 539"/>
                  <a:gd name="T123" fmla="*/ 522 h 798"/>
                  <a:gd name="T124" fmla="*/ 406 w 539"/>
                  <a:gd name="T125" fmla="*/ 441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9" h="798">
                    <a:moveTo>
                      <a:pt x="536" y="228"/>
                    </a:moveTo>
                    <a:cubicBezTo>
                      <a:pt x="535" y="227"/>
                      <a:pt x="534" y="225"/>
                      <a:pt x="534" y="223"/>
                    </a:cubicBezTo>
                    <a:cubicBezTo>
                      <a:pt x="533" y="219"/>
                      <a:pt x="533" y="219"/>
                      <a:pt x="533" y="219"/>
                    </a:cubicBezTo>
                    <a:cubicBezTo>
                      <a:pt x="532" y="209"/>
                      <a:pt x="531" y="201"/>
                      <a:pt x="518" y="194"/>
                    </a:cubicBezTo>
                    <a:cubicBezTo>
                      <a:pt x="518" y="194"/>
                      <a:pt x="517" y="194"/>
                      <a:pt x="517" y="194"/>
                    </a:cubicBezTo>
                    <a:cubicBezTo>
                      <a:pt x="516" y="193"/>
                      <a:pt x="516" y="193"/>
                      <a:pt x="516" y="193"/>
                    </a:cubicBezTo>
                    <a:cubicBezTo>
                      <a:pt x="516" y="193"/>
                      <a:pt x="515" y="192"/>
                      <a:pt x="515" y="192"/>
                    </a:cubicBezTo>
                    <a:cubicBezTo>
                      <a:pt x="514" y="191"/>
                      <a:pt x="514" y="190"/>
                      <a:pt x="512" y="189"/>
                    </a:cubicBezTo>
                    <a:cubicBezTo>
                      <a:pt x="510" y="188"/>
                      <a:pt x="508" y="187"/>
                      <a:pt x="505" y="187"/>
                    </a:cubicBezTo>
                    <a:cubicBezTo>
                      <a:pt x="505" y="187"/>
                      <a:pt x="504" y="187"/>
                      <a:pt x="503" y="187"/>
                    </a:cubicBezTo>
                    <a:cubicBezTo>
                      <a:pt x="502" y="187"/>
                      <a:pt x="501" y="186"/>
                      <a:pt x="499" y="186"/>
                    </a:cubicBezTo>
                    <a:cubicBezTo>
                      <a:pt x="497" y="186"/>
                      <a:pt x="495" y="187"/>
                      <a:pt x="494" y="188"/>
                    </a:cubicBezTo>
                    <a:cubicBezTo>
                      <a:pt x="491" y="190"/>
                      <a:pt x="489" y="191"/>
                      <a:pt x="487" y="191"/>
                    </a:cubicBezTo>
                    <a:cubicBezTo>
                      <a:pt x="487" y="191"/>
                      <a:pt x="487" y="191"/>
                      <a:pt x="487" y="191"/>
                    </a:cubicBezTo>
                    <a:cubicBezTo>
                      <a:pt x="486" y="191"/>
                      <a:pt x="485" y="191"/>
                      <a:pt x="484" y="191"/>
                    </a:cubicBezTo>
                    <a:cubicBezTo>
                      <a:pt x="483" y="191"/>
                      <a:pt x="482" y="190"/>
                      <a:pt x="481" y="190"/>
                    </a:cubicBezTo>
                    <a:cubicBezTo>
                      <a:pt x="480" y="190"/>
                      <a:pt x="479" y="190"/>
                      <a:pt x="478" y="190"/>
                    </a:cubicBezTo>
                    <a:cubicBezTo>
                      <a:pt x="475" y="190"/>
                      <a:pt x="473" y="191"/>
                      <a:pt x="471" y="192"/>
                    </a:cubicBezTo>
                    <a:cubicBezTo>
                      <a:pt x="470" y="193"/>
                      <a:pt x="469" y="193"/>
                      <a:pt x="469" y="193"/>
                    </a:cubicBezTo>
                    <a:cubicBezTo>
                      <a:pt x="468" y="193"/>
                      <a:pt x="467" y="193"/>
                      <a:pt x="467" y="193"/>
                    </a:cubicBezTo>
                    <a:cubicBezTo>
                      <a:pt x="466" y="193"/>
                      <a:pt x="466" y="193"/>
                      <a:pt x="465" y="193"/>
                    </a:cubicBezTo>
                    <a:cubicBezTo>
                      <a:pt x="465" y="193"/>
                      <a:pt x="464" y="193"/>
                      <a:pt x="464" y="193"/>
                    </a:cubicBezTo>
                    <a:cubicBezTo>
                      <a:pt x="464" y="193"/>
                      <a:pt x="462" y="193"/>
                      <a:pt x="462" y="193"/>
                    </a:cubicBezTo>
                    <a:cubicBezTo>
                      <a:pt x="462" y="193"/>
                      <a:pt x="462" y="193"/>
                      <a:pt x="462" y="193"/>
                    </a:cubicBezTo>
                    <a:cubicBezTo>
                      <a:pt x="462" y="193"/>
                      <a:pt x="461" y="192"/>
                      <a:pt x="461" y="192"/>
                    </a:cubicBezTo>
                    <a:cubicBezTo>
                      <a:pt x="460" y="191"/>
                      <a:pt x="459" y="190"/>
                      <a:pt x="457" y="190"/>
                    </a:cubicBezTo>
                    <a:cubicBezTo>
                      <a:pt x="454" y="190"/>
                      <a:pt x="453" y="192"/>
                      <a:pt x="453" y="192"/>
                    </a:cubicBezTo>
                    <a:cubicBezTo>
                      <a:pt x="452" y="193"/>
                      <a:pt x="452" y="193"/>
                      <a:pt x="452" y="193"/>
                    </a:cubicBezTo>
                    <a:cubicBezTo>
                      <a:pt x="452" y="193"/>
                      <a:pt x="450" y="193"/>
                      <a:pt x="450" y="193"/>
                    </a:cubicBezTo>
                    <a:cubicBezTo>
                      <a:pt x="449" y="194"/>
                      <a:pt x="448" y="194"/>
                      <a:pt x="448" y="194"/>
                    </a:cubicBezTo>
                    <a:cubicBezTo>
                      <a:pt x="447" y="194"/>
                      <a:pt x="446" y="194"/>
                      <a:pt x="445" y="194"/>
                    </a:cubicBezTo>
                    <a:cubicBezTo>
                      <a:pt x="444" y="194"/>
                      <a:pt x="441" y="194"/>
                      <a:pt x="439" y="193"/>
                    </a:cubicBezTo>
                    <a:cubicBezTo>
                      <a:pt x="438" y="193"/>
                      <a:pt x="436" y="193"/>
                      <a:pt x="435" y="192"/>
                    </a:cubicBezTo>
                    <a:cubicBezTo>
                      <a:pt x="434" y="192"/>
                      <a:pt x="432" y="192"/>
                      <a:pt x="430" y="192"/>
                    </a:cubicBezTo>
                    <a:cubicBezTo>
                      <a:pt x="427" y="192"/>
                      <a:pt x="424" y="192"/>
                      <a:pt x="422" y="191"/>
                    </a:cubicBezTo>
                    <a:cubicBezTo>
                      <a:pt x="420" y="189"/>
                      <a:pt x="417" y="187"/>
                      <a:pt x="414" y="187"/>
                    </a:cubicBezTo>
                    <a:cubicBezTo>
                      <a:pt x="413" y="187"/>
                      <a:pt x="411" y="187"/>
                      <a:pt x="410" y="188"/>
                    </a:cubicBezTo>
                    <a:cubicBezTo>
                      <a:pt x="408" y="189"/>
                      <a:pt x="406" y="191"/>
                      <a:pt x="405" y="193"/>
                    </a:cubicBezTo>
                    <a:cubicBezTo>
                      <a:pt x="404" y="194"/>
                      <a:pt x="404" y="195"/>
                      <a:pt x="403" y="195"/>
                    </a:cubicBezTo>
                    <a:cubicBezTo>
                      <a:pt x="402" y="196"/>
                      <a:pt x="402" y="196"/>
                      <a:pt x="401" y="196"/>
                    </a:cubicBezTo>
                    <a:cubicBezTo>
                      <a:pt x="401" y="196"/>
                      <a:pt x="400" y="196"/>
                      <a:pt x="399" y="196"/>
                    </a:cubicBezTo>
                    <a:cubicBezTo>
                      <a:pt x="399" y="196"/>
                      <a:pt x="399" y="196"/>
                      <a:pt x="399" y="196"/>
                    </a:cubicBezTo>
                    <a:cubicBezTo>
                      <a:pt x="398" y="196"/>
                      <a:pt x="397" y="196"/>
                      <a:pt x="397" y="196"/>
                    </a:cubicBezTo>
                    <a:cubicBezTo>
                      <a:pt x="395" y="196"/>
                      <a:pt x="394" y="195"/>
                      <a:pt x="392" y="195"/>
                    </a:cubicBezTo>
                    <a:cubicBezTo>
                      <a:pt x="390" y="193"/>
                      <a:pt x="388" y="193"/>
                      <a:pt x="386" y="193"/>
                    </a:cubicBezTo>
                    <a:cubicBezTo>
                      <a:pt x="386" y="193"/>
                      <a:pt x="385" y="193"/>
                      <a:pt x="384" y="193"/>
                    </a:cubicBezTo>
                    <a:cubicBezTo>
                      <a:pt x="383" y="193"/>
                      <a:pt x="382" y="193"/>
                      <a:pt x="382" y="192"/>
                    </a:cubicBezTo>
                    <a:cubicBezTo>
                      <a:pt x="381" y="192"/>
                      <a:pt x="380" y="192"/>
                      <a:pt x="378" y="191"/>
                    </a:cubicBezTo>
                    <a:cubicBezTo>
                      <a:pt x="376" y="185"/>
                      <a:pt x="367" y="185"/>
                      <a:pt x="364" y="185"/>
                    </a:cubicBezTo>
                    <a:cubicBezTo>
                      <a:pt x="363" y="185"/>
                      <a:pt x="362" y="185"/>
                      <a:pt x="362" y="185"/>
                    </a:cubicBezTo>
                    <a:cubicBezTo>
                      <a:pt x="360" y="185"/>
                      <a:pt x="360" y="185"/>
                      <a:pt x="360" y="185"/>
                    </a:cubicBezTo>
                    <a:cubicBezTo>
                      <a:pt x="360" y="185"/>
                      <a:pt x="359" y="185"/>
                      <a:pt x="358" y="185"/>
                    </a:cubicBezTo>
                    <a:cubicBezTo>
                      <a:pt x="357" y="185"/>
                      <a:pt x="356" y="184"/>
                      <a:pt x="355" y="184"/>
                    </a:cubicBezTo>
                    <a:cubicBezTo>
                      <a:pt x="353" y="184"/>
                      <a:pt x="351" y="185"/>
                      <a:pt x="350" y="186"/>
                    </a:cubicBezTo>
                    <a:cubicBezTo>
                      <a:pt x="347" y="189"/>
                      <a:pt x="347" y="192"/>
                      <a:pt x="347" y="194"/>
                    </a:cubicBezTo>
                    <a:cubicBezTo>
                      <a:pt x="347" y="195"/>
                      <a:pt x="347" y="196"/>
                      <a:pt x="347" y="197"/>
                    </a:cubicBezTo>
                    <a:cubicBezTo>
                      <a:pt x="347" y="199"/>
                      <a:pt x="345" y="200"/>
                      <a:pt x="343" y="200"/>
                    </a:cubicBezTo>
                    <a:cubicBezTo>
                      <a:pt x="341" y="200"/>
                      <a:pt x="340" y="200"/>
                      <a:pt x="338" y="200"/>
                    </a:cubicBezTo>
                    <a:cubicBezTo>
                      <a:pt x="337" y="201"/>
                      <a:pt x="335" y="201"/>
                      <a:pt x="334" y="201"/>
                    </a:cubicBezTo>
                    <a:cubicBezTo>
                      <a:pt x="329" y="201"/>
                      <a:pt x="326" y="202"/>
                      <a:pt x="322" y="205"/>
                    </a:cubicBezTo>
                    <a:cubicBezTo>
                      <a:pt x="321" y="206"/>
                      <a:pt x="321" y="206"/>
                      <a:pt x="321" y="206"/>
                    </a:cubicBezTo>
                    <a:cubicBezTo>
                      <a:pt x="319" y="208"/>
                      <a:pt x="317" y="210"/>
                      <a:pt x="315" y="211"/>
                    </a:cubicBezTo>
                    <a:cubicBezTo>
                      <a:pt x="314" y="211"/>
                      <a:pt x="314" y="212"/>
                      <a:pt x="313" y="212"/>
                    </a:cubicBezTo>
                    <a:cubicBezTo>
                      <a:pt x="312" y="213"/>
                      <a:pt x="312" y="213"/>
                      <a:pt x="311" y="213"/>
                    </a:cubicBezTo>
                    <a:cubicBezTo>
                      <a:pt x="310" y="214"/>
                      <a:pt x="310" y="214"/>
                      <a:pt x="309" y="214"/>
                    </a:cubicBezTo>
                    <a:cubicBezTo>
                      <a:pt x="308" y="214"/>
                      <a:pt x="307" y="214"/>
                      <a:pt x="306" y="214"/>
                    </a:cubicBezTo>
                    <a:cubicBezTo>
                      <a:pt x="304" y="214"/>
                      <a:pt x="303" y="215"/>
                      <a:pt x="301" y="215"/>
                    </a:cubicBezTo>
                    <a:cubicBezTo>
                      <a:pt x="301" y="215"/>
                      <a:pt x="300" y="215"/>
                      <a:pt x="300" y="215"/>
                    </a:cubicBezTo>
                    <a:cubicBezTo>
                      <a:pt x="299" y="214"/>
                      <a:pt x="298" y="214"/>
                      <a:pt x="297" y="214"/>
                    </a:cubicBezTo>
                    <a:cubicBezTo>
                      <a:pt x="292" y="214"/>
                      <a:pt x="291" y="219"/>
                      <a:pt x="291" y="221"/>
                    </a:cubicBezTo>
                    <a:cubicBezTo>
                      <a:pt x="291" y="222"/>
                      <a:pt x="290" y="222"/>
                      <a:pt x="290" y="223"/>
                    </a:cubicBezTo>
                    <a:cubicBezTo>
                      <a:pt x="290" y="225"/>
                      <a:pt x="287" y="227"/>
                      <a:pt x="286" y="228"/>
                    </a:cubicBezTo>
                    <a:cubicBezTo>
                      <a:pt x="285" y="228"/>
                      <a:pt x="285" y="229"/>
                      <a:pt x="284" y="229"/>
                    </a:cubicBezTo>
                    <a:cubicBezTo>
                      <a:pt x="283" y="229"/>
                      <a:pt x="282" y="230"/>
                      <a:pt x="281" y="231"/>
                    </a:cubicBezTo>
                    <a:cubicBezTo>
                      <a:pt x="281" y="231"/>
                      <a:pt x="280" y="232"/>
                      <a:pt x="280" y="232"/>
                    </a:cubicBezTo>
                    <a:cubicBezTo>
                      <a:pt x="279" y="233"/>
                      <a:pt x="279" y="233"/>
                      <a:pt x="278" y="234"/>
                    </a:cubicBezTo>
                    <a:cubicBezTo>
                      <a:pt x="278" y="234"/>
                      <a:pt x="278" y="234"/>
                      <a:pt x="277" y="234"/>
                    </a:cubicBezTo>
                    <a:cubicBezTo>
                      <a:pt x="276" y="234"/>
                      <a:pt x="276" y="234"/>
                      <a:pt x="275" y="234"/>
                    </a:cubicBezTo>
                    <a:cubicBezTo>
                      <a:pt x="274" y="234"/>
                      <a:pt x="273" y="234"/>
                      <a:pt x="272" y="234"/>
                    </a:cubicBezTo>
                    <a:cubicBezTo>
                      <a:pt x="271" y="234"/>
                      <a:pt x="271" y="234"/>
                      <a:pt x="270" y="234"/>
                    </a:cubicBezTo>
                    <a:cubicBezTo>
                      <a:pt x="270" y="234"/>
                      <a:pt x="269" y="234"/>
                      <a:pt x="268" y="234"/>
                    </a:cubicBezTo>
                    <a:cubicBezTo>
                      <a:pt x="268" y="234"/>
                      <a:pt x="268" y="234"/>
                      <a:pt x="267" y="234"/>
                    </a:cubicBezTo>
                    <a:cubicBezTo>
                      <a:pt x="269" y="234"/>
                      <a:pt x="270" y="232"/>
                      <a:pt x="271" y="231"/>
                    </a:cubicBezTo>
                    <a:cubicBezTo>
                      <a:pt x="272" y="230"/>
                      <a:pt x="272" y="230"/>
                      <a:pt x="272" y="230"/>
                    </a:cubicBezTo>
                    <a:cubicBezTo>
                      <a:pt x="273" y="229"/>
                      <a:pt x="275" y="228"/>
                      <a:pt x="276" y="227"/>
                    </a:cubicBezTo>
                    <a:cubicBezTo>
                      <a:pt x="278" y="226"/>
                      <a:pt x="279" y="225"/>
                      <a:pt x="280" y="223"/>
                    </a:cubicBezTo>
                    <a:cubicBezTo>
                      <a:pt x="281" y="223"/>
                      <a:pt x="282" y="222"/>
                      <a:pt x="283" y="221"/>
                    </a:cubicBezTo>
                    <a:cubicBezTo>
                      <a:pt x="284" y="220"/>
                      <a:pt x="286" y="219"/>
                      <a:pt x="288" y="217"/>
                    </a:cubicBezTo>
                    <a:cubicBezTo>
                      <a:pt x="289" y="216"/>
                      <a:pt x="289" y="214"/>
                      <a:pt x="290" y="213"/>
                    </a:cubicBezTo>
                    <a:cubicBezTo>
                      <a:pt x="291" y="212"/>
                      <a:pt x="292" y="210"/>
                      <a:pt x="294" y="209"/>
                    </a:cubicBezTo>
                    <a:cubicBezTo>
                      <a:pt x="294" y="208"/>
                      <a:pt x="294" y="208"/>
                      <a:pt x="295" y="207"/>
                    </a:cubicBezTo>
                    <a:cubicBezTo>
                      <a:pt x="297" y="205"/>
                      <a:pt x="300" y="203"/>
                      <a:pt x="300" y="200"/>
                    </a:cubicBezTo>
                    <a:cubicBezTo>
                      <a:pt x="300" y="199"/>
                      <a:pt x="300" y="198"/>
                      <a:pt x="300" y="197"/>
                    </a:cubicBezTo>
                    <a:cubicBezTo>
                      <a:pt x="303" y="196"/>
                      <a:pt x="305" y="193"/>
                      <a:pt x="308" y="189"/>
                    </a:cubicBezTo>
                    <a:cubicBezTo>
                      <a:pt x="308" y="188"/>
                      <a:pt x="309" y="187"/>
                      <a:pt x="309" y="187"/>
                    </a:cubicBezTo>
                    <a:cubicBezTo>
                      <a:pt x="312" y="184"/>
                      <a:pt x="314" y="181"/>
                      <a:pt x="316" y="178"/>
                    </a:cubicBezTo>
                    <a:cubicBezTo>
                      <a:pt x="316" y="177"/>
                      <a:pt x="317" y="176"/>
                      <a:pt x="318" y="175"/>
                    </a:cubicBezTo>
                    <a:cubicBezTo>
                      <a:pt x="319" y="174"/>
                      <a:pt x="319" y="173"/>
                      <a:pt x="319" y="173"/>
                    </a:cubicBezTo>
                    <a:cubicBezTo>
                      <a:pt x="321" y="171"/>
                      <a:pt x="323" y="169"/>
                      <a:pt x="323" y="166"/>
                    </a:cubicBezTo>
                    <a:cubicBezTo>
                      <a:pt x="325" y="161"/>
                      <a:pt x="322" y="160"/>
                      <a:pt x="321" y="159"/>
                    </a:cubicBezTo>
                    <a:cubicBezTo>
                      <a:pt x="320" y="159"/>
                      <a:pt x="320" y="159"/>
                      <a:pt x="319" y="159"/>
                    </a:cubicBezTo>
                    <a:cubicBezTo>
                      <a:pt x="317" y="159"/>
                      <a:pt x="315" y="161"/>
                      <a:pt x="314" y="163"/>
                    </a:cubicBezTo>
                    <a:cubicBezTo>
                      <a:pt x="314" y="163"/>
                      <a:pt x="314" y="164"/>
                      <a:pt x="313" y="164"/>
                    </a:cubicBezTo>
                    <a:cubicBezTo>
                      <a:pt x="311" y="166"/>
                      <a:pt x="310" y="167"/>
                      <a:pt x="308" y="169"/>
                    </a:cubicBezTo>
                    <a:cubicBezTo>
                      <a:pt x="308" y="169"/>
                      <a:pt x="308" y="169"/>
                      <a:pt x="308" y="169"/>
                    </a:cubicBezTo>
                    <a:cubicBezTo>
                      <a:pt x="308" y="169"/>
                      <a:pt x="307" y="168"/>
                      <a:pt x="307" y="168"/>
                    </a:cubicBezTo>
                    <a:cubicBezTo>
                      <a:pt x="306" y="167"/>
                      <a:pt x="305" y="165"/>
                      <a:pt x="302" y="164"/>
                    </a:cubicBezTo>
                    <a:cubicBezTo>
                      <a:pt x="302" y="164"/>
                      <a:pt x="301" y="164"/>
                      <a:pt x="301" y="164"/>
                    </a:cubicBezTo>
                    <a:cubicBezTo>
                      <a:pt x="298" y="164"/>
                      <a:pt x="296" y="165"/>
                      <a:pt x="295" y="167"/>
                    </a:cubicBezTo>
                    <a:cubicBezTo>
                      <a:pt x="293" y="167"/>
                      <a:pt x="292" y="168"/>
                      <a:pt x="291" y="168"/>
                    </a:cubicBezTo>
                    <a:cubicBezTo>
                      <a:pt x="291" y="168"/>
                      <a:pt x="291" y="168"/>
                      <a:pt x="291" y="168"/>
                    </a:cubicBezTo>
                    <a:cubicBezTo>
                      <a:pt x="288" y="168"/>
                      <a:pt x="286" y="167"/>
                      <a:pt x="284" y="166"/>
                    </a:cubicBezTo>
                    <a:cubicBezTo>
                      <a:pt x="283" y="165"/>
                      <a:pt x="283" y="165"/>
                      <a:pt x="282" y="165"/>
                    </a:cubicBezTo>
                    <a:cubicBezTo>
                      <a:pt x="283" y="165"/>
                      <a:pt x="284" y="165"/>
                      <a:pt x="285" y="165"/>
                    </a:cubicBezTo>
                    <a:cubicBezTo>
                      <a:pt x="287" y="165"/>
                      <a:pt x="289" y="165"/>
                      <a:pt x="291" y="164"/>
                    </a:cubicBezTo>
                    <a:cubicBezTo>
                      <a:pt x="298" y="163"/>
                      <a:pt x="302" y="159"/>
                      <a:pt x="301" y="153"/>
                    </a:cubicBezTo>
                    <a:cubicBezTo>
                      <a:pt x="300" y="150"/>
                      <a:pt x="298" y="149"/>
                      <a:pt x="296" y="147"/>
                    </a:cubicBezTo>
                    <a:cubicBezTo>
                      <a:pt x="295" y="146"/>
                      <a:pt x="294" y="146"/>
                      <a:pt x="294" y="145"/>
                    </a:cubicBezTo>
                    <a:cubicBezTo>
                      <a:pt x="294" y="145"/>
                      <a:pt x="294" y="145"/>
                      <a:pt x="294" y="145"/>
                    </a:cubicBezTo>
                    <a:cubicBezTo>
                      <a:pt x="295" y="144"/>
                      <a:pt x="296" y="144"/>
                      <a:pt x="298" y="143"/>
                    </a:cubicBezTo>
                    <a:cubicBezTo>
                      <a:pt x="298" y="143"/>
                      <a:pt x="299" y="143"/>
                      <a:pt x="299" y="143"/>
                    </a:cubicBezTo>
                    <a:cubicBezTo>
                      <a:pt x="300" y="142"/>
                      <a:pt x="302" y="142"/>
                      <a:pt x="303" y="141"/>
                    </a:cubicBezTo>
                    <a:cubicBezTo>
                      <a:pt x="306" y="140"/>
                      <a:pt x="308" y="140"/>
                      <a:pt x="311" y="138"/>
                    </a:cubicBezTo>
                    <a:cubicBezTo>
                      <a:pt x="314" y="136"/>
                      <a:pt x="315" y="134"/>
                      <a:pt x="316" y="132"/>
                    </a:cubicBezTo>
                    <a:cubicBezTo>
                      <a:pt x="317" y="130"/>
                      <a:pt x="318" y="129"/>
                      <a:pt x="319" y="128"/>
                    </a:cubicBezTo>
                    <a:cubicBezTo>
                      <a:pt x="321" y="125"/>
                      <a:pt x="324" y="123"/>
                      <a:pt x="328" y="121"/>
                    </a:cubicBezTo>
                    <a:cubicBezTo>
                      <a:pt x="332" y="119"/>
                      <a:pt x="335" y="116"/>
                      <a:pt x="338" y="113"/>
                    </a:cubicBezTo>
                    <a:cubicBezTo>
                      <a:pt x="341" y="110"/>
                      <a:pt x="344" y="108"/>
                      <a:pt x="347" y="106"/>
                    </a:cubicBezTo>
                    <a:cubicBezTo>
                      <a:pt x="347" y="106"/>
                      <a:pt x="348" y="105"/>
                      <a:pt x="349" y="105"/>
                    </a:cubicBezTo>
                    <a:cubicBezTo>
                      <a:pt x="352" y="103"/>
                      <a:pt x="355" y="101"/>
                      <a:pt x="357" y="97"/>
                    </a:cubicBezTo>
                    <a:cubicBezTo>
                      <a:pt x="359" y="96"/>
                      <a:pt x="359" y="94"/>
                      <a:pt x="360" y="92"/>
                    </a:cubicBezTo>
                    <a:cubicBezTo>
                      <a:pt x="361" y="90"/>
                      <a:pt x="362" y="88"/>
                      <a:pt x="363" y="86"/>
                    </a:cubicBezTo>
                    <a:cubicBezTo>
                      <a:pt x="364" y="85"/>
                      <a:pt x="365" y="84"/>
                      <a:pt x="366" y="84"/>
                    </a:cubicBezTo>
                    <a:cubicBezTo>
                      <a:pt x="367" y="83"/>
                      <a:pt x="368" y="82"/>
                      <a:pt x="369" y="82"/>
                    </a:cubicBezTo>
                    <a:cubicBezTo>
                      <a:pt x="370" y="80"/>
                      <a:pt x="371" y="80"/>
                      <a:pt x="373" y="80"/>
                    </a:cubicBezTo>
                    <a:cubicBezTo>
                      <a:pt x="374" y="79"/>
                      <a:pt x="374" y="79"/>
                      <a:pt x="374" y="79"/>
                    </a:cubicBezTo>
                    <a:cubicBezTo>
                      <a:pt x="378" y="78"/>
                      <a:pt x="381" y="74"/>
                      <a:pt x="383" y="71"/>
                    </a:cubicBezTo>
                    <a:cubicBezTo>
                      <a:pt x="384" y="69"/>
                      <a:pt x="384" y="69"/>
                      <a:pt x="384" y="69"/>
                    </a:cubicBezTo>
                    <a:cubicBezTo>
                      <a:pt x="385" y="68"/>
                      <a:pt x="386" y="67"/>
                      <a:pt x="387" y="66"/>
                    </a:cubicBezTo>
                    <a:cubicBezTo>
                      <a:pt x="388" y="64"/>
                      <a:pt x="389" y="63"/>
                      <a:pt x="390" y="61"/>
                    </a:cubicBezTo>
                    <a:cubicBezTo>
                      <a:pt x="394" y="57"/>
                      <a:pt x="401" y="46"/>
                      <a:pt x="394" y="38"/>
                    </a:cubicBezTo>
                    <a:cubicBezTo>
                      <a:pt x="393" y="37"/>
                      <a:pt x="392" y="36"/>
                      <a:pt x="391" y="36"/>
                    </a:cubicBezTo>
                    <a:cubicBezTo>
                      <a:pt x="389" y="34"/>
                      <a:pt x="388" y="33"/>
                      <a:pt x="389" y="31"/>
                    </a:cubicBezTo>
                    <a:cubicBezTo>
                      <a:pt x="389" y="30"/>
                      <a:pt x="390" y="28"/>
                      <a:pt x="392" y="26"/>
                    </a:cubicBezTo>
                    <a:cubicBezTo>
                      <a:pt x="393" y="24"/>
                      <a:pt x="395" y="22"/>
                      <a:pt x="396" y="20"/>
                    </a:cubicBezTo>
                    <a:cubicBezTo>
                      <a:pt x="397" y="16"/>
                      <a:pt x="399" y="8"/>
                      <a:pt x="396" y="3"/>
                    </a:cubicBezTo>
                    <a:cubicBezTo>
                      <a:pt x="395" y="1"/>
                      <a:pt x="392" y="0"/>
                      <a:pt x="389" y="0"/>
                    </a:cubicBezTo>
                    <a:cubicBezTo>
                      <a:pt x="387" y="0"/>
                      <a:pt x="385" y="0"/>
                      <a:pt x="383" y="1"/>
                    </a:cubicBezTo>
                    <a:cubicBezTo>
                      <a:pt x="382" y="1"/>
                      <a:pt x="382" y="1"/>
                      <a:pt x="381" y="1"/>
                    </a:cubicBezTo>
                    <a:cubicBezTo>
                      <a:pt x="381" y="1"/>
                      <a:pt x="380" y="1"/>
                      <a:pt x="380" y="1"/>
                    </a:cubicBezTo>
                    <a:cubicBezTo>
                      <a:pt x="379" y="1"/>
                      <a:pt x="379" y="1"/>
                      <a:pt x="378" y="1"/>
                    </a:cubicBezTo>
                    <a:cubicBezTo>
                      <a:pt x="377" y="1"/>
                      <a:pt x="376" y="1"/>
                      <a:pt x="375" y="1"/>
                    </a:cubicBezTo>
                    <a:cubicBezTo>
                      <a:pt x="374" y="1"/>
                      <a:pt x="373" y="1"/>
                      <a:pt x="372" y="1"/>
                    </a:cubicBezTo>
                    <a:cubicBezTo>
                      <a:pt x="371" y="2"/>
                      <a:pt x="370" y="2"/>
                      <a:pt x="369" y="2"/>
                    </a:cubicBezTo>
                    <a:cubicBezTo>
                      <a:pt x="369" y="2"/>
                      <a:pt x="369" y="2"/>
                      <a:pt x="369" y="2"/>
                    </a:cubicBezTo>
                    <a:cubicBezTo>
                      <a:pt x="368" y="2"/>
                      <a:pt x="368" y="1"/>
                      <a:pt x="367" y="1"/>
                    </a:cubicBezTo>
                    <a:cubicBezTo>
                      <a:pt x="366" y="1"/>
                      <a:pt x="364" y="1"/>
                      <a:pt x="363" y="1"/>
                    </a:cubicBezTo>
                    <a:cubicBezTo>
                      <a:pt x="363" y="1"/>
                      <a:pt x="362" y="1"/>
                      <a:pt x="362" y="0"/>
                    </a:cubicBezTo>
                    <a:cubicBezTo>
                      <a:pt x="361" y="0"/>
                      <a:pt x="360" y="0"/>
                      <a:pt x="359" y="0"/>
                    </a:cubicBezTo>
                    <a:cubicBezTo>
                      <a:pt x="357" y="0"/>
                      <a:pt x="355" y="1"/>
                      <a:pt x="354" y="2"/>
                    </a:cubicBezTo>
                    <a:cubicBezTo>
                      <a:pt x="353" y="3"/>
                      <a:pt x="352" y="5"/>
                      <a:pt x="353" y="6"/>
                    </a:cubicBezTo>
                    <a:cubicBezTo>
                      <a:pt x="353" y="8"/>
                      <a:pt x="355" y="9"/>
                      <a:pt x="357" y="11"/>
                    </a:cubicBezTo>
                    <a:cubicBezTo>
                      <a:pt x="357" y="11"/>
                      <a:pt x="358" y="12"/>
                      <a:pt x="359" y="12"/>
                    </a:cubicBezTo>
                    <a:cubicBezTo>
                      <a:pt x="359" y="12"/>
                      <a:pt x="358" y="12"/>
                      <a:pt x="358" y="12"/>
                    </a:cubicBezTo>
                    <a:cubicBezTo>
                      <a:pt x="356" y="12"/>
                      <a:pt x="354" y="12"/>
                      <a:pt x="352" y="11"/>
                    </a:cubicBezTo>
                    <a:cubicBezTo>
                      <a:pt x="351" y="11"/>
                      <a:pt x="351" y="11"/>
                      <a:pt x="350" y="11"/>
                    </a:cubicBezTo>
                    <a:cubicBezTo>
                      <a:pt x="350" y="11"/>
                      <a:pt x="349" y="11"/>
                      <a:pt x="349" y="11"/>
                    </a:cubicBezTo>
                    <a:cubicBezTo>
                      <a:pt x="348" y="11"/>
                      <a:pt x="347" y="11"/>
                      <a:pt x="346" y="11"/>
                    </a:cubicBezTo>
                    <a:cubicBezTo>
                      <a:pt x="346" y="11"/>
                      <a:pt x="345" y="11"/>
                      <a:pt x="345" y="11"/>
                    </a:cubicBezTo>
                    <a:cubicBezTo>
                      <a:pt x="345" y="11"/>
                      <a:pt x="345" y="11"/>
                      <a:pt x="345" y="11"/>
                    </a:cubicBezTo>
                    <a:cubicBezTo>
                      <a:pt x="344" y="11"/>
                      <a:pt x="343" y="11"/>
                      <a:pt x="342" y="10"/>
                    </a:cubicBezTo>
                    <a:cubicBezTo>
                      <a:pt x="340" y="10"/>
                      <a:pt x="339" y="9"/>
                      <a:pt x="337" y="9"/>
                    </a:cubicBezTo>
                    <a:cubicBezTo>
                      <a:pt x="337" y="9"/>
                      <a:pt x="336" y="10"/>
                      <a:pt x="336" y="10"/>
                    </a:cubicBezTo>
                    <a:cubicBezTo>
                      <a:pt x="332" y="10"/>
                      <a:pt x="327" y="11"/>
                      <a:pt x="323" y="14"/>
                    </a:cubicBezTo>
                    <a:cubicBezTo>
                      <a:pt x="323" y="15"/>
                      <a:pt x="322" y="16"/>
                      <a:pt x="321" y="17"/>
                    </a:cubicBezTo>
                    <a:cubicBezTo>
                      <a:pt x="321" y="17"/>
                      <a:pt x="320" y="18"/>
                      <a:pt x="319" y="18"/>
                    </a:cubicBezTo>
                    <a:cubicBezTo>
                      <a:pt x="319" y="19"/>
                      <a:pt x="318" y="19"/>
                      <a:pt x="317" y="19"/>
                    </a:cubicBezTo>
                    <a:cubicBezTo>
                      <a:pt x="316" y="19"/>
                      <a:pt x="316" y="19"/>
                      <a:pt x="315" y="19"/>
                    </a:cubicBezTo>
                    <a:cubicBezTo>
                      <a:pt x="313" y="19"/>
                      <a:pt x="313" y="19"/>
                      <a:pt x="313" y="19"/>
                    </a:cubicBezTo>
                    <a:cubicBezTo>
                      <a:pt x="311" y="20"/>
                      <a:pt x="309" y="20"/>
                      <a:pt x="307" y="20"/>
                    </a:cubicBezTo>
                    <a:cubicBezTo>
                      <a:pt x="306" y="20"/>
                      <a:pt x="305" y="20"/>
                      <a:pt x="304" y="20"/>
                    </a:cubicBezTo>
                    <a:cubicBezTo>
                      <a:pt x="301" y="19"/>
                      <a:pt x="297" y="19"/>
                      <a:pt x="294" y="19"/>
                    </a:cubicBezTo>
                    <a:cubicBezTo>
                      <a:pt x="292" y="19"/>
                      <a:pt x="291" y="19"/>
                      <a:pt x="289" y="19"/>
                    </a:cubicBezTo>
                    <a:cubicBezTo>
                      <a:pt x="287" y="19"/>
                      <a:pt x="287" y="19"/>
                      <a:pt x="287" y="19"/>
                    </a:cubicBezTo>
                    <a:cubicBezTo>
                      <a:pt x="287" y="21"/>
                      <a:pt x="287" y="21"/>
                      <a:pt x="287" y="21"/>
                    </a:cubicBezTo>
                    <a:cubicBezTo>
                      <a:pt x="287" y="21"/>
                      <a:pt x="287" y="21"/>
                      <a:pt x="286" y="21"/>
                    </a:cubicBezTo>
                    <a:cubicBezTo>
                      <a:pt x="285" y="21"/>
                      <a:pt x="285" y="21"/>
                      <a:pt x="284" y="21"/>
                    </a:cubicBezTo>
                    <a:cubicBezTo>
                      <a:pt x="283" y="21"/>
                      <a:pt x="283" y="21"/>
                      <a:pt x="282" y="21"/>
                    </a:cubicBezTo>
                    <a:cubicBezTo>
                      <a:pt x="281" y="21"/>
                      <a:pt x="280" y="21"/>
                      <a:pt x="279" y="22"/>
                    </a:cubicBezTo>
                    <a:cubicBezTo>
                      <a:pt x="277" y="22"/>
                      <a:pt x="276" y="23"/>
                      <a:pt x="276" y="24"/>
                    </a:cubicBezTo>
                    <a:cubicBezTo>
                      <a:pt x="275" y="24"/>
                      <a:pt x="274" y="25"/>
                      <a:pt x="274" y="25"/>
                    </a:cubicBezTo>
                    <a:cubicBezTo>
                      <a:pt x="274" y="25"/>
                      <a:pt x="274" y="25"/>
                      <a:pt x="273" y="25"/>
                    </a:cubicBezTo>
                    <a:cubicBezTo>
                      <a:pt x="273" y="25"/>
                      <a:pt x="273" y="25"/>
                      <a:pt x="273" y="25"/>
                    </a:cubicBezTo>
                    <a:cubicBezTo>
                      <a:pt x="272" y="25"/>
                      <a:pt x="270" y="25"/>
                      <a:pt x="269" y="26"/>
                    </a:cubicBezTo>
                    <a:cubicBezTo>
                      <a:pt x="269" y="27"/>
                      <a:pt x="268" y="27"/>
                      <a:pt x="268" y="27"/>
                    </a:cubicBezTo>
                    <a:cubicBezTo>
                      <a:pt x="268" y="27"/>
                      <a:pt x="268" y="27"/>
                      <a:pt x="268" y="27"/>
                    </a:cubicBezTo>
                    <a:cubicBezTo>
                      <a:pt x="267" y="27"/>
                      <a:pt x="265" y="26"/>
                      <a:pt x="264" y="26"/>
                    </a:cubicBezTo>
                    <a:cubicBezTo>
                      <a:pt x="264" y="26"/>
                      <a:pt x="264" y="26"/>
                      <a:pt x="264" y="26"/>
                    </a:cubicBezTo>
                    <a:cubicBezTo>
                      <a:pt x="261" y="26"/>
                      <a:pt x="258" y="28"/>
                      <a:pt x="256" y="30"/>
                    </a:cubicBezTo>
                    <a:cubicBezTo>
                      <a:pt x="255" y="31"/>
                      <a:pt x="254" y="32"/>
                      <a:pt x="253" y="33"/>
                    </a:cubicBezTo>
                    <a:cubicBezTo>
                      <a:pt x="254" y="29"/>
                      <a:pt x="252" y="26"/>
                      <a:pt x="249" y="24"/>
                    </a:cubicBezTo>
                    <a:cubicBezTo>
                      <a:pt x="247" y="22"/>
                      <a:pt x="243" y="21"/>
                      <a:pt x="240" y="21"/>
                    </a:cubicBezTo>
                    <a:cubicBezTo>
                      <a:pt x="238" y="21"/>
                      <a:pt x="237" y="21"/>
                      <a:pt x="236" y="22"/>
                    </a:cubicBezTo>
                    <a:cubicBezTo>
                      <a:pt x="234" y="23"/>
                      <a:pt x="234" y="25"/>
                      <a:pt x="233" y="27"/>
                    </a:cubicBezTo>
                    <a:cubicBezTo>
                      <a:pt x="233" y="27"/>
                      <a:pt x="233" y="27"/>
                      <a:pt x="233" y="28"/>
                    </a:cubicBezTo>
                    <a:cubicBezTo>
                      <a:pt x="232" y="30"/>
                      <a:pt x="230" y="32"/>
                      <a:pt x="229" y="34"/>
                    </a:cubicBezTo>
                    <a:cubicBezTo>
                      <a:pt x="228" y="35"/>
                      <a:pt x="227" y="36"/>
                      <a:pt x="227" y="36"/>
                    </a:cubicBezTo>
                    <a:cubicBezTo>
                      <a:pt x="228" y="35"/>
                      <a:pt x="229" y="34"/>
                      <a:pt x="229" y="32"/>
                    </a:cubicBezTo>
                    <a:cubicBezTo>
                      <a:pt x="231" y="30"/>
                      <a:pt x="231" y="26"/>
                      <a:pt x="229" y="23"/>
                    </a:cubicBezTo>
                    <a:cubicBezTo>
                      <a:pt x="227" y="20"/>
                      <a:pt x="223" y="16"/>
                      <a:pt x="219" y="16"/>
                    </a:cubicBezTo>
                    <a:cubicBezTo>
                      <a:pt x="218" y="16"/>
                      <a:pt x="216" y="17"/>
                      <a:pt x="215" y="18"/>
                    </a:cubicBezTo>
                    <a:cubicBezTo>
                      <a:pt x="214" y="18"/>
                      <a:pt x="214" y="19"/>
                      <a:pt x="213" y="20"/>
                    </a:cubicBezTo>
                    <a:cubicBezTo>
                      <a:pt x="212" y="19"/>
                      <a:pt x="211" y="18"/>
                      <a:pt x="210" y="17"/>
                    </a:cubicBezTo>
                    <a:cubicBezTo>
                      <a:pt x="209" y="16"/>
                      <a:pt x="208" y="16"/>
                      <a:pt x="208" y="15"/>
                    </a:cubicBezTo>
                    <a:cubicBezTo>
                      <a:pt x="205" y="13"/>
                      <a:pt x="201" y="10"/>
                      <a:pt x="197" y="10"/>
                    </a:cubicBezTo>
                    <a:cubicBezTo>
                      <a:pt x="196" y="10"/>
                      <a:pt x="194" y="11"/>
                      <a:pt x="193" y="11"/>
                    </a:cubicBezTo>
                    <a:cubicBezTo>
                      <a:pt x="189" y="14"/>
                      <a:pt x="189" y="18"/>
                      <a:pt x="189" y="21"/>
                    </a:cubicBezTo>
                    <a:cubicBezTo>
                      <a:pt x="189" y="23"/>
                      <a:pt x="189" y="24"/>
                      <a:pt x="189" y="25"/>
                    </a:cubicBezTo>
                    <a:cubicBezTo>
                      <a:pt x="188" y="26"/>
                      <a:pt x="187" y="27"/>
                      <a:pt x="186" y="28"/>
                    </a:cubicBezTo>
                    <a:cubicBezTo>
                      <a:pt x="184" y="30"/>
                      <a:pt x="182" y="32"/>
                      <a:pt x="181" y="36"/>
                    </a:cubicBezTo>
                    <a:cubicBezTo>
                      <a:pt x="181" y="37"/>
                      <a:pt x="181" y="37"/>
                      <a:pt x="181" y="37"/>
                    </a:cubicBezTo>
                    <a:cubicBezTo>
                      <a:pt x="181" y="40"/>
                      <a:pt x="180" y="46"/>
                      <a:pt x="186" y="48"/>
                    </a:cubicBezTo>
                    <a:cubicBezTo>
                      <a:pt x="184" y="49"/>
                      <a:pt x="183" y="50"/>
                      <a:pt x="183" y="52"/>
                    </a:cubicBezTo>
                    <a:cubicBezTo>
                      <a:pt x="182" y="52"/>
                      <a:pt x="183" y="53"/>
                      <a:pt x="183" y="54"/>
                    </a:cubicBezTo>
                    <a:cubicBezTo>
                      <a:pt x="183" y="53"/>
                      <a:pt x="182" y="53"/>
                      <a:pt x="182" y="53"/>
                    </a:cubicBezTo>
                    <a:cubicBezTo>
                      <a:pt x="181" y="53"/>
                      <a:pt x="180" y="53"/>
                      <a:pt x="180" y="53"/>
                    </a:cubicBezTo>
                    <a:cubicBezTo>
                      <a:pt x="178" y="53"/>
                      <a:pt x="177" y="54"/>
                      <a:pt x="177" y="54"/>
                    </a:cubicBezTo>
                    <a:cubicBezTo>
                      <a:pt x="176" y="56"/>
                      <a:pt x="176" y="57"/>
                      <a:pt x="176" y="59"/>
                    </a:cubicBezTo>
                    <a:cubicBezTo>
                      <a:pt x="175" y="59"/>
                      <a:pt x="174" y="60"/>
                      <a:pt x="174" y="61"/>
                    </a:cubicBezTo>
                    <a:cubicBezTo>
                      <a:pt x="172" y="67"/>
                      <a:pt x="175" y="75"/>
                      <a:pt x="175" y="75"/>
                    </a:cubicBezTo>
                    <a:cubicBezTo>
                      <a:pt x="176" y="76"/>
                      <a:pt x="177" y="78"/>
                      <a:pt x="178" y="81"/>
                    </a:cubicBezTo>
                    <a:cubicBezTo>
                      <a:pt x="177" y="81"/>
                      <a:pt x="175" y="81"/>
                      <a:pt x="173" y="81"/>
                    </a:cubicBezTo>
                    <a:cubicBezTo>
                      <a:pt x="172" y="82"/>
                      <a:pt x="170" y="83"/>
                      <a:pt x="169" y="83"/>
                    </a:cubicBezTo>
                    <a:cubicBezTo>
                      <a:pt x="168" y="84"/>
                      <a:pt x="167" y="85"/>
                      <a:pt x="166" y="85"/>
                    </a:cubicBezTo>
                    <a:cubicBezTo>
                      <a:pt x="165" y="85"/>
                      <a:pt x="163" y="86"/>
                      <a:pt x="162" y="86"/>
                    </a:cubicBezTo>
                    <a:cubicBezTo>
                      <a:pt x="160" y="86"/>
                      <a:pt x="160" y="85"/>
                      <a:pt x="160" y="85"/>
                    </a:cubicBezTo>
                    <a:cubicBezTo>
                      <a:pt x="159" y="85"/>
                      <a:pt x="159" y="85"/>
                      <a:pt x="159" y="85"/>
                    </a:cubicBezTo>
                    <a:cubicBezTo>
                      <a:pt x="157" y="83"/>
                      <a:pt x="155" y="81"/>
                      <a:pt x="152" y="81"/>
                    </a:cubicBezTo>
                    <a:cubicBezTo>
                      <a:pt x="151" y="81"/>
                      <a:pt x="149" y="82"/>
                      <a:pt x="148" y="85"/>
                    </a:cubicBezTo>
                    <a:cubicBezTo>
                      <a:pt x="148" y="88"/>
                      <a:pt x="150" y="90"/>
                      <a:pt x="152" y="91"/>
                    </a:cubicBezTo>
                    <a:cubicBezTo>
                      <a:pt x="152" y="91"/>
                      <a:pt x="152" y="91"/>
                      <a:pt x="152" y="92"/>
                    </a:cubicBezTo>
                    <a:cubicBezTo>
                      <a:pt x="152" y="93"/>
                      <a:pt x="153" y="95"/>
                      <a:pt x="153" y="96"/>
                    </a:cubicBezTo>
                    <a:cubicBezTo>
                      <a:pt x="153" y="96"/>
                      <a:pt x="153" y="97"/>
                      <a:pt x="153" y="97"/>
                    </a:cubicBezTo>
                    <a:cubicBezTo>
                      <a:pt x="154" y="98"/>
                      <a:pt x="154" y="99"/>
                      <a:pt x="155" y="100"/>
                    </a:cubicBezTo>
                    <a:cubicBezTo>
                      <a:pt x="156" y="101"/>
                      <a:pt x="157" y="102"/>
                      <a:pt x="158" y="102"/>
                    </a:cubicBezTo>
                    <a:cubicBezTo>
                      <a:pt x="158" y="102"/>
                      <a:pt x="159" y="103"/>
                      <a:pt x="159" y="103"/>
                    </a:cubicBezTo>
                    <a:cubicBezTo>
                      <a:pt x="160" y="104"/>
                      <a:pt x="160" y="105"/>
                      <a:pt x="161" y="106"/>
                    </a:cubicBezTo>
                    <a:cubicBezTo>
                      <a:pt x="162" y="106"/>
                      <a:pt x="162" y="106"/>
                      <a:pt x="162" y="106"/>
                    </a:cubicBezTo>
                    <a:cubicBezTo>
                      <a:pt x="163" y="107"/>
                      <a:pt x="165" y="109"/>
                      <a:pt x="165" y="109"/>
                    </a:cubicBezTo>
                    <a:cubicBezTo>
                      <a:pt x="165" y="109"/>
                      <a:pt x="165" y="110"/>
                      <a:pt x="164" y="110"/>
                    </a:cubicBezTo>
                    <a:cubicBezTo>
                      <a:pt x="161" y="112"/>
                      <a:pt x="160" y="114"/>
                      <a:pt x="160" y="116"/>
                    </a:cubicBezTo>
                    <a:cubicBezTo>
                      <a:pt x="159" y="117"/>
                      <a:pt x="159" y="118"/>
                      <a:pt x="158" y="118"/>
                    </a:cubicBezTo>
                    <a:cubicBezTo>
                      <a:pt x="157" y="120"/>
                      <a:pt x="157" y="120"/>
                      <a:pt x="157" y="120"/>
                    </a:cubicBezTo>
                    <a:cubicBezTo>
                      <a:pt x="156" y="120"/>
                      <a:pt x="155" y="118"/>
                      <a:pt x="155" y="117"/>
                    </a:cubicBezTo>
                    <a:cubicBezTo>
                      <a:pt x="153" y="115"/>
                      <a:pt x="151" y="113"/>
                      <a:pt x="148" y="113"/>
                    </a:cubicBezTo>
                    <a:cubicBezTo>
                      <a:pt x="147" y="113"/>
                      <a:pt x="146" y="114"/>
                      <a:pt x="145" y="114"/>
                    </a:cubicBezTo>
                    <a:cubicBezTo>
                      <a:pt x="143" y="115"/>
                      <a:pt x="143" y="117"/>
                      <a:pt x="142" y="118"/>
                    </a:cubicBezTo>
                    <a:cubicBezTo>
                      <a:pt x="142" y="122"/>
                      <a:pt x="146" y="128"/>
                      <a:pt x="151" y="132"/>
                    </a:cubicBezTo>
                    <a:cubicBezTo>
                      <a:pt x="151" y="133"/>
                      <a:pt x="151" y="133"/>
                      <a:pt x="151" y="133"/>
                    </a:cubicBezTo>
                    <a:cubicBezTo>
                      <a:pt x="152" y="134"/>
                      <a:pt x="152" y="134"/>
                      <a:pt x="153" y="135"/>
                    </a:cubicBezTo>
                    <a:cubicBezTo>
                      <a:pt x="154" y="137"/>
                      <a:pt x="156" y="139"/>
                      <a:pt x="158" y="140"/>
                    </a:cubicBezTo>
                    <a:cubicBezTo>
                      <a:pt x="160" y="141"/>
                      <a:pt x="161" y="142"/>
                      <a:pt x="163" y="143"/>
                    </a:cubicBezTo>
                    <a:cubicBezTo>
                      <a:pt x="164" y="143"/>
                      <a:pt x="165" y="144"/>
                      <a:pt x="166" y="144"/>
                    </a:cubicBezTo>
                    <a:cubicBezTo>
                      <a:pt x="169" y="146"/>
                      <a:pt x="170" y="148"/>
                      <a:pt x="171" y="151"/>
                    </a:cubicBezTo>
                    <a:cubicBezTo>
                      <a:pt x="171" y="151"/>
                      <a:pt x="170" y="151"/>
                      <a:pt x="170" y="151"/>
                    </a:cubicBezTo>
                    <a:cubicBezTo>
                      <a:pt x="170" y="151"/>
                      <a:pt x="170" y="151"/>
                      <a:pt x="170" y="150"/>
                    </a:cubicBezTo>
                    <a:cubicBezTo>
                      <a:pt x="169" y="150"/>
                      <a:pt x="169" y="149"/>
                      <a:pt x="168" y="149"/>
                    </a:cubicBezTo>
                    <a:cubicBezTo>
                      <a:pt x="166" y="147"/>
                      <a:pt x="164" y="147"/>
                      <a:pt x="163" y="147"/>
                    </a:cubicBezTo>
                    <a:cubicBezTo>
                      <a:pt x="163" y="147"/>
                      <a:pt x="162" y="147"/>
                      <a:pt x="162" y="147"/>
                    </a:cubicBezTo>
                    <a:cubicBezTo>
                      <a:pt x="161" y="147"/>
                      <a:pt x="161" y="147"/>
                      <a:pt x="160" y="147"/>
                    </a:cubicBezTo>
                    <a:cubicBezTo>
                      <a:pt x="160" y="147"/>
                      <a:pt x="159" y="147"/>
                      <a:pt x="159" y="146"/>
                    </a:cubicBezTo>
                    <a:cubicBezTo>
                      <a:pt x="157" y="146"/>
                      <a:pt x="156" y="145"/>
                      <a:pt x="154" y="145"/>
                    </a:cubicBezTo>
                    <a:cubicBezTo>
                      <a:pt x="154" y="145"/>
                      <a:pt x="153" y="145"/>
                      <a:pt x="153" y="145"/>
                    </a:cubicBezTo>
                    <a:cubicBezTo>
                      <a:pt x="150" y="146"/>
                      <a:pt x="150" y="149"/>
                      <a:pt x="150" y="150"/>
                    </a:cubicBezTo>
                    <a:cubicBezTo>
                      <a:pt x="148" y="150"/>
                      <a:pt x="148" y="150"/>
                      <a:pt x="148" y="150"/>
                    </a:cubicBezTo>
                    <a:cubicBezTo>
                      <a:pt x="147" y="151"/>
                      <a:pt x="147" y="151"/>
                      <a:pt x="147" y="151"/>
                    </a:cubicBezTo>
                    <a:cubicBezTo>
                      <a:pt x="147" y="152"/>
                      <a:pt x="147" y="152"/>
                      <a:pt x="146" y="152"/>
                    </a:cubicBezTo>
                    <a:cubicBezTo>
                      <a:pt x="145" y="153"/>
                      <a:pt x="143" y="153"/>
                      <a:pt x="142" y="155"/>
                    </a:cubicBezTo>
                    <a:cubicBezTo>
                      <a:pt x="142" y="157"/>
                      <a:pt x="142" y="158"/>
                      <a:pt x="142" y="159"/>
                    </a:cubicBezTo>
                    <a:cubicBezTo>
                      <a:pt x="142" y="160"/>
                      <a:pt x="142" y="160"/>
                      <a:pt x="142" y="160"/>
                    </a:cubicBezTo>
                    <a:cubicBezTo>
                      <a:pt x="142" y="160"/>
                      <a:pt x="141" y="159"/>
                      <a:pt x="141" y="159"/>
                    </a:cubicBezTo>
                    <a:cubicBezTo>
                      <a:pt x="140" y="158"/>
                      <a:pt x="139" y="158"/>
                      <a:pt x="138" y="157"/>
                    </a:cubicBezTo>
                    <a:cubicBezTo>
                      <a:pt x="137" y="154"/>
                      <a:pt x="136" y="148"/>
                      <a:pt x="130" y="148"/>
                    </a:cubicBezTo>
                    <a:cubicBezTo>
                      <a:pt x="130" y="148"/>
                      <a:pt x="130" y="148"/>
                      <a:pt x="129" y="148"/>
                    </a:cubicBezTo>
                    <a:cubicBezTo>
                      <a:pt x="127" y="149"/>
                      <a:pt x="125" y="150"/>
                      <a:pt x="124" y="152"/>
                    </a:cubicBezTo>
                    <a:cubicBezTo>
                      <a:pt x="123" y="153"/>
                      <a:pt x="122" y="154"/>
                      <a:pt x="122" y="156"/>
                    </a:cubicBezTo>
                    <a:cubicBezTo>
                      <a:pt x="122" y="156"/>
                      <a:pt x="122" y="156"/>
                      <a:pt x="121" y="156"/>
                    </a:cubicBezTo>
                    <a:cubicBezTo>
                      <a:pt x="121" y="155"/>
                      <a:pt x="120" y="155"/>
                      <a:pt x="119" y="155"/>
                    </a:cubicBezTo>
                    <a:cubicBezTo>
                      <a:pt x="114" y="155"/>
                      <a:pt x="108" y="160"/>
                      <a:pt x="108" y="160"/>
                    </a:cubicBezTo>
                    <a:cubicBezTo>
                      <a:pt x="104" y="164"/>
                      <a:pt x="104" y="169"/>
                      <a:pt x="104" y="173"/>
                    </a:cubicBezTo>
                    <a:cubicBezTo>
                      <a:pt x="104" y="173"/>
                      <a:pt x="104" y="173"/>
                      <a:pt x="104" y="173"/>
                    </a:cubicBezTo>
                    <a:cubicBezTo>
                      <a:pt x="104" y="178"/>
                      <a:pt x="105" y="184"/>
                      <a:pt x="109" y="188"/>
                    </a:cubicBezTo>
                    <a:cubicBezTo>
                      <a:pt x="110" y="189"/>
                      <a:pt x="112" y="190"/>
                      <a:pt x="114" y="191"/>
                    </a:cubicBezTo>
                    <a:cubicBezTo>
                      <a:pt x="115" y="191"/>
                      <a:pt x="117" y="191"/>
                      <a:pt x="117" y="192"/>
                    </a:cubicBezTo>
                    <a:cubicBezTo>
                      <a:pt x="117" y="192"/>
                      <a:pt x="117" y="192"/>
                      <a:pt x="117" y="192"/>
                    </a:cubicBezTo>
                    <a:cubicBezTo>
                      <a:pt x="117" y="192"/>
                      <a:pt x="116" y="192"/>
                      <a:pt x="115" y="192"/>
                    </a:cubicBezTo>
                    <a:cubicBezTo>
                      <a:pt x="113" y="192"/>
                      <a:pt x="113" y="192"/>
                      <a:pt x="113" y="192"/>
                    </a:cubicBezTo>
                    <a:cubicBezTo>
                      <a:pt x="112" y="192"/>
                      <a:pt x="111" y="192"/>
                      <a:pt x="110" y="193"/>
                    </a:cubicBezTo>
                    <a:cubicBezTo>
                      <a:pt x="106" y="194"/>
                      <a:pt x="104" y="201"/>
                      <a:pt x="104" y="202"/>
                    </a:cubicBezTo>
                    <a:cubicBezTo>
                      <a:pt x="103" y="206"/>
                      <a:pt x="106" y="211"/>
                      <a:pt x="110" y="212"/>
                    </a:cubicBezTo>
                    <a:cubicBezTo>
                      <a:pt x="111" y="213"/>
                      <a:pt x="112" y="213"/>
                      <a:pt x="112" y="213"/>
                    </a:cubicBezTo>
                    <a:cubicBezTo>
                      <a:pt x="112" y="213"/>
                      <a:pt x="112" y="213"/>
                      <a:pt x="112" y="213"/>
                    </a:cubicBezTo>
                    <a:cubicBezTo>
                      <a:pt x="112" y="214"/>
                      <a:pt x="112" y="216"/>
                      <a:pt x="113" y="218"/>
                    </a:cubicBezTo>
                    <a:cubicBezTo>
                      <a:pt x="114" y="219"/>
                      <a:pt x="115" y="219"/>
                      <a:pt x="116" y="219"/>
                    </a:cubicBezTo>
                    <a:cubicBezTo>
                      <a:pt x="116" y="220"/>
                      <a:pt x="117" y="220"/>
                      <a:pt x="117" y="220"/>
                    </a:cubicBezTo>
                    <a:cubicBezTo>
                      <a:pt x="117" y="220"/>
                      <a:pt x="117" y="220"/>
                      <a:pt x="117" y="220"/>
                    </a:cubicBezTo>
                    <a:cubicBezTo>
                      <a:pt x="117" y="220"/>
                      <a:pt x="116" y="220"/>
                      <a:pt x="116" y="220"/>
                    </a:cubicBezTo>
                    <a:cubicBezTo>
                      <a:pt x="116" y="220"/>
                      <a:pt x="116" y="220"/>
                      <a:pt x="115" y="220"/>
                    </a:cubicBezTo>
                    <a:cubicBezTo>
                      <a:pt x="115" y="219"/>
                      <a:pt x="115" y="219"/>
                      <a:pt x="114" y="219"/>
                    </a:cubicBezTo>
                    <a:cubicBezTo>
                      <a:pt x="114" y="219"/>
                      <a:pt x="113" y="219"/>
                      <a:pt x="113" y="219"/>
                    </a:cubicBezTo>
                    <a:cubicBezTo>
                      <a:pt x="112" y="218"/>
                      <a:pt x="111" y="218"/>
                      <a:pt x="110" y="218"/>
                    </a:cubicBezTo>
                    <a:cubicBezTo>
                      <a:pt x="110" y="217"/>
                      <a:pt x="110" y="217"/>
                      <a:pt x="110" y="217"/>
                    </a:cubicBezTo>
                    <a:cubicBezTo>
                      <a:pt x="109" y="216"/>
                      <a:pt x="107" y="215"/>
                      <a:pt x="105" y="215"/>
                    </a:cubicBezTo>
                    <a:cubicBezTo>
                      <a:pt x="104" y="215"/>
                      <a:pt x="104" y="215"/>
                      <a:pt x="104" y="215"/>
                    </a:cubicBezTo>
                    <a:cubicBezTo>
                      <a:pt x="101" y="215"/>
                      <a:pt x="101" y="215"/>
                      <a:pt x="101" y="215"/>
                    </a:cubicBezTo>
                    <a:cubicBezTo>
                      <a:pt x="101" y="217"/>
                      <a:pt x="101" y="217"/>
                      <a:pt x="101" y="217"/>
                    </a:cubicBezTo>
                    <a:cubicBezTo>
                      <a:pt x="101" y="217"/>
                      <a:pt x="101" y="218"/>
                      <a:pt x="101" y="218"/>
                    </a:cubicBezTo>
                    <a:cubicBezTo>
                      <a:pt x="100" y="218"/>
                      <a:pt x="100" y="219"/>
                      <a:pt x="99" y="220"/>
                    </a:cubicBezTo>
                    <a:cubicBezTo>
                      <a:pt x="99" y="222"/>
                      <a:pt x="99" y="223"/>
                      <a:pt x="99" y="224"/>
                    </a:cubicBezTo>
                    <a:cubicBezTo>
                      <a:pt x="99" y="224"/>
                      <a:pt x="99" y="225"/>
                      <a:pt x="99" y="225"/>
                    </a:cubicBezTo>
                    <a:cubicBezTo>
                      <a:pt x="99" y="226"/>
                      <a:pt x="99" y="227"/>
                      <a:pt x="99" y="228"/>
                    </a:cubicBezTo>
                    <a:cubicBezTo>
                      <a:pt x="98" y="230"/>
                      <a:pt x="98" y="232"/>
                      <a:pt x="98" y="234"/>
                    </a:cubicBezTo>
                    <a:cubicBezTo>
                      <a:pt x="98" y="234"/>
                      <a:pt x="98" y="234"/>
                      <a:pt x="98" y="234"/>
                    </a:cubicBezTo>
                    <a:cubicBezTo>
                      <a:pt x="98" y="235"/>
                      <a:pt x="97" y="235"/>
                      <a:pt x="97" y="236"/>
                    </a:cubicBezTo>
                    <a:cubicBezTo>
                      <a:pt x="97" y="237"/>
                      <a:pt x="97" y="238"/>
                      <a:pt x="98" y="239"/>
                    </a:cubicBezTo>
                    <a:cubicBezTo>
                      <a:pt x="98" y="239"/>
                      <a:pt x="98" y="239"/>
                      <a:pt x="98" y="239"/>
                    </a:cubicBezTo>
                    <a:cubicBezTo>
                      <a:pt x="98" y="241"/>
                      <a:pt x="99" y="242"/>
                      <a:pt x="100" y="243"/>
                    </a:cubicBezTo>
                    <a:cubicBezTo>
                      <a:pt x="101" y="244"/>
                      <a:pt x="101" y="245"/>
                      <a:pt x="102" y="245"/>
                    </a:cubicBezTo>
                    <a:cubicBezTo>
                      <a:pt x="102" y="245"/>
                      <a:pt x="102" y="245"/>
                      <a:pt x="102" y="245"/>
                    </a:cubicBezTo>
                    <a:cubicBezTo>
                      <a:pt x="102" y="245"/>
                      <a:pt x="102" y="245"/>
                      <a:pt x="102" y="245"/>
                    </a:cubicBezTo>
                    <a:cubicBezTo>
                      <a:pt x="103" y="246"/>
                      <a:pt x="102" y="246"/>
                      <a:pt x="102" y="248"/>
                    </a:cubicBezTo>
                    <a:cubicBezTo>
                      <a:pt x="102" y="248"/>
                      <a:pt x="102" y="248"/>
                      <a:pt x="102" y="248"/>
                    </a:cubicBezTo>
                    <a:cubicBezTo>
                      <a:pt x="102" y="249"/>
                      <a:pt x="102" y="249"/>
                      <a:pt x="102" y="251"/>
                    </a:cubicBezTo>
                    <a:cubicBezTo>
                      <a:pt x="102" y="251"/>
                      <a:pt x="102" y="252"/>
                      <a:pt x="103" y="253"/>
                    </a:cubicBezTo>
                    <a:cubicBezTo>
                      <a:pt x="103" y="253"/>
                      <a:pt x="102" y="253"/>
                      <a:pt x="102" y="253"/>
                    </a:cubicBezTo>
                    <a:cubicBezTo>
                      <a:pt x="102" y="254"/>
                      <a:pt x="101" y="256"/>
                      <a:pt x="102" y="257"/>
                    </a:cubicBezTo>
                    <a:cubicBezTo>
                      <a:pt x="103" y="258"/>
                      <a:pt x="103" y="258"/>
                      <a:pt x="104" y="259"/>
                    </a:cubicBezTo>
                    <a:cubicBezTo>
                      <a:pt x="104" y="262"/>
                      <a:pt x="105" y="264"/>
                      <a:pt x="107" y="265"/>
                    </a:cubicBezTo>
                    <a:cubicBezTo>
                      <a:pt x="107" y="266"/>
                      <a:pt x="109" y="267"/>
                      <a:pt x="110" y="267"/>
                    </a:cubicBezTo>
                    <a:cubicBezTo>
                      <a:pt x="112" y="267"/>
                      <a:pt x="114" y="265"/>
                      <a:pt x="115" y="264"/>
                    </a:cubicBezTo>
                    <a:cubicBezTo>
                      <a:pt x="115" y="264"/>
                      <a:pt x="116" y="264"/>
                      <a:pt x="116" y="263"/>
                    </a:cubicBezTo>
                    <a:cubicBezTo>
                      <a:pt x="116" y="264"/>
                      <a:pt x="115" y="264"/>
                      <a:pt x="115" y="264"/>
                    </a:cubicBezTo>
                    <a:cubicBezTo>
                      <a:pt x="114" y="266"/>
                      <a:pt x="113" y="269"/>
                      <a:pt x="113" y="272"/>
                    </a:cubicBezTo>
                    <a:cubicBezTo>
                      <a:pt x="113" y="273"/>
                      <a:pt x="113" y="273"/>
                      <a:pt x="113" y="273"/>
                    </a:cubicBezTo>
                    <a:cubicBezTo>
                      <a:pt x="111" y="273"/>
                      <a:pt x="108" y="274"/>
                      <a:pt x="106" y="275"/>
                    </a:cubicBezTo>
                    <a:cubicBezTo>
                      <a:pt x="105" y="276"/>
                      <a:pt x="104" y="276"/>
                      <a:pt x="103" y="276"/>
                    </a:cubicBezTo>
                    <a:cubicBezTo>
                      <a:pt x="102" y="277"/>
                      <a:pt x="101" y="277"/>
                      <a:pt x="99" y="277"/>
                    </a:cubicBezTo>
                    <a:cubicBezTo>
                      <a:pt x="98" y="277"/>
                      <a:pt x="96" y="277"/>
                      <a:pt x="95" y="276"/>
                    </a:cubicBezTo>
                    <a:cubicBezTo>
                      <a:pt x="96" y="274"/>
                      <a:pt x="97" y="272"/>
                      <a:pt x="96" y="270"/>
                    </a:cubicBezTo>
                    <a:cubicBezTo>
                      <a:pt x="96" y="267"/>
                      <a:pt x="94" y="267"/>
                      <a:pt x="93" y="266"/>
                    </a:cubicBezTo>
                    <a:cubicBezTo>
                      <a:pt x="93" y="266"/>
                      <a:pt x="93" y="266"/>
                      <a:pt x="93" y="266"/>
                    </a:cubicBezTo>
                    <a:cubicBezTo>
                      <a:pt x="92" y="265"/>
                      <a:pt x="92" y="265"/>
                      <a:pt x="92" y="265"/>
                    </a:cubicBezTo>
                    <a:cubicBezTo>
                      <a:pt x="91" y="265"/>
                      <a:pt x="91" y="265"/>
                      <a:pt x="91" y="265"/>
                    </a:cubicBezTo>
                    <a:cubicBezTo>
                      <a:pt x="90" y="264"/>
                      <a:pt x="89" y="264"/>
                      <a:pt x="88" y="264"/>
                    </a:cubicBezTo>
                    <a:cubicBezTo>
                      <a:pt x="88" y="264"/>
                      <a:pt x="87" y="264"/>
                      <a:pt x="87" y="264"/>
                    </a:cubicBezTo>
                    <a:cubicBezTo>
                      <a:pt x="89" y="259"/>
                      <a:pt x="88" y="252"/>
                      <a:pt x="87" y="251"/>
                    </a:cubicBezTo>
                    <a:cubicBezTo>
                      <a:pt x="86" y="249"/>
                      <a:pt x="86" y="249"/>
                      <a:pt x="86" y="249"/>
                    </a:cubicBezTo>
                    <a:cubicBezTo>
                      <a:pt x="85" y="249"/>
                      <a:pt x="85" y="249"/>
                      <a:pt x="85" y="249"/>
                    </a:cubicBezTo>
                    <a:cubicBezTo>
                      <a:pt x="85" y="248"/>
                      <a:pt x="85" y="245"/>
                      <a:pt x="85" y="245"/>
                    </a:cubicBezTo>
                    <a:cubicBezTo>
                      <a:pt x="85" y="244"/>
                      <a:pt x="86" y="243"/>
                      <a:pt x="86" y="242"/>
                    </a:cubicBezTo>
                    <a:cubicBezTo>
                      <a:pt x="87" y="240"/>
                      <a:pt x="88" y="238"/>
                      <a:pt x="88" y="236"/>
                    </a:cubicBezTo>
                    <a:cubicBezTo>
                      <a:pt x="88" y="235"/>
                      <a:pt x="88" y="235"/>
                      <a:pt x="88" y="235"/>
                    </a:cubicBezTo>
                    <a:cubicBezTo>
                      <a:pt x="86" y="233"/>
                      <a:pt x="86" y="233"/>
                      <a:pt x="86" y="233"/>
                    </a:cubicBezTo>
                    <a:cubicBezTo>
                      <a:pt x="85" y="233"/>
                      <a:pt x="85" y="233"/>
                      <a:pt x="85" y="233"/>
                    </a:cubicBezTo>
                    <a:cubicBezTo>
                      <a:pt x="85" y="232"/>
                      <a:pt x="84" y="232"/>
                      <a:pt x="84" y="232"/>
                    </a:cubicBezTo>
                    <a:cubicBezTo>
                      <a:pt x="80" y="232"/>
                      <a:pt x="79" y="236"/>
                      <a:pt x="79" y="237"/>
                    </a:cubicBezTo>
                    <a:cubicBezTo>
                      <a:pt x="79" y="238"/>
                      <a:pt x="79" y="238"/>
                      <a:pt x="79" y="238"/>
                    </a:cubicBezTo>
                    <a:cubicBezTo>
                      <a:pt x="79" y="239"/>
                      <a:pt x="78" y="239"/>
                      <a:pt x="78" y="239"/>
                    </a:cubicBezTo>
                    <a:cubicBezTo>
                      <a:pt x="78" y="240"/>
                      <a:pt x="77" y="240"/>
                      <a:pt x="77" y="241"/>
                    </a:cubicBezTo>
                    <a:cubicBezTo>
                      <a:pt x="76" y="242"/>
                      <a:pt x="75" y="245"/>
                      <a:pt x="75" y="247"/>
                    </a:cubicBezTo>
                    <a:cubicBezTo>
                      <a:pt x="75" y="248"/>
                      <a:pt x="75" y="249"/>
                      <a:pt x="75" y="249"/>
                    </a:cubicBezTo>
                    <a:cubicBezTo>
                      <a:pt x="75" y="249"/>
                      <a:pt x="75" y="249"/>
                      <a:pt x="75" y="249"/>
                    </a:cubicBezTo>
                    <a:cubicBezTo>
                      <a:pt x="75" y="248"/>
                      <a:pt x="74" y="248"/>
                      <a:pt x="72" y="248"/>
                    </a:cubicBezTo>
                    <a:cubicBezTo>
                      <a:pt x="72" y="248"/>
                      <a:pt x="72" y="248"/>
                      <a:pt x="72" y="248"/>
                    </a:cubicBezTo>
                    <a:cubicBezTo>
                      <a:pt x="72" y="247"/>
                      <a:pt x="72" y="246"/>
                      <a:pt x="73" y="245"/>
                    </a:cubicBezTo>
                    <a:cubicBezTo>
                      <a:pt x="73" y="245"/>
                      <a:pt x="73" y="244"/>
                      <a:pt x="73" y="244"/>
                    </a:cubicBezTo>
                    <a:cubicBezTo>
                      <a:pt x="74" y="241"/>
                      <a:pt x="76" y="239"/>
                      <a:pt x="75" y="236"/>
                    </a:cubicBezTo>
                    <a:cubicBezTo>
                      <a:pt x="75" y="234"/>
                      <a:pt x="75" y="232"/>
                      <a:pt x="74" y="231"/>
                    </a:cubicBezTo>
                    <a:cubicBezTo>
                      <a:pt x="74" y="229"/>
                      <a:pt x="73" y="228"/>
                      <a:pt x="73" y="227"/>
                    </a:cubicBezTo>
                    <a:cubicBezTo>
                      <a:pt x="73" y="225"/>
                      <a:pt x="73" y="223"/>
                      <a:pt x="73" y="221"/>
                    </a:cubicBezTo>
                    <a:cubicBezTo>
                      <a:pt x="74" y="216"/>
                      <a:pt x="74" y="211"/>
                      <a:pt x="69" y="206"/>
                    </a:cubicBezTo>
                    <a:cubicBezTo>
                      <a:pt x="69" y="205"/>
                      <a:pt x="69" y="205"/>
                      <a:pt x="69" y="205"/>
                    </a:cubicBezTo>
                    <a:cubicBezTo>
                      <a:pt x="66" y="203"/>
                      <a:pt x="64" y="200"/>
                      <a:pt x="62" y="198"/>
                    </a:cubicBezTo>
                    <a:cubicBezTo>
                      <a:pt x="62" y="197"/>
                      <a:pt x="62" y="197"/>
                      <a:pt x="62" y="197"/>
                    </a:cubicBezTo>
                    <a:cubicBezTo>
                      <a:pt x="60" y="195"/>
                      <a:pt x="58" y="192"/>
                      <a:pt x="53" y="192"/>
                    </a:cubicBezTo>
                    <a:cubicBezTo>
                      <a:pt x="50" y="192"/>
                      <a:pt x="47" y="193"/>
                      <a:pt x="45" y="196"/>
                    </a:cubicBezTo>
                    <a:cubicBezTo>
                      <a:pt x="42" y="199"/>
                      <a:pt x="41" y="205"/>
                      <a:pt x="42" y="209"/>
                    </a:cubicBezTo>
                    <a:cubicBezTo>
                      <a:pt x="43" y="213"/>
                      <a:pt x="44" y="217"/>
                      <a:pt x="44" y="221"/>
                    </a:cubicBezTo>
                    <a:cubicBezTo>
                      <a:pt x="44" y="222"/>
                      <a:pt x="44" y="223"/>
                      <a:pt x="44" y="224"/>
                    </a:cubicBezTo>
                    <a:cubicBezTo>
                      <a:pt x="44" y="224"/>
                      <a:pt x="43" y="224"/>
                      <a:pt x="43" y="225"/>
                    </a:cubicBezTo>
                    <a:cubicBezTo>
                      <a:pt x="41" y="225"/>
                      <a:pt x="41" y="226"/>
                      <a:pt x="40" y="227"/>
                    </a:cubicBezTo>
                    <a:cubicBezTo>
                      <a:pt x="40" y="227"/>
                      <a:pt x="40" y="226"/>
                      <a:pt x="39" y="226"/>
                    </a:cubicBezTo>
                    <a:cubicBezTo>
                      <a:pt x="38" y="223"/>
                      <a:pt x="35" y="221"/>
                      <a:pt x="31" y="219"/>
                    </a:cubicBezTo>
                    <a:cubicBezTo>
                      <a:pt x="30" y="219"/>
                      <a:pt x="30" y="219"/>
                      <a:pt x="30" y="219"/>
                    </a:cubicBezTo>
                    <a:cubicBezTo>
                      <a:pt x="30" y="219"/>
                      <a:pt x="30" y="219"/>
                      <a:pt x="30" y="219"/>
                    </a:cubicBezTo>
                    <a:cubicBezTo>
                      <a:pt x="30" y="219"/>
                      <a:pt x="30" y="218"/>
                      <a:pt x="30" y="218"/>
                    </a:cubicBezTo>
                    <a:cubicBezTo>
                      <a:pt x="30" y="216"/>
                      <a:pt x="30" y="214"/>
                      <a:pt x="28" y="211"/>
                    </a:cubicBezTo>
                    <a:cubicBezTo>
                      <a:pt x="27" y="211"/>
                      <a:pt x="27" y="211"/>
                      <a:pt x="27" y="211"/>
                    </a:cubicBezTo>
                    <a:cubicBezTo>
                      <a:pt x="24" y="208"/>
                      <a:pt x="22" y="207"/>
                      <a:pt x="21" y="207"/>
                    </a:cubicBezTo>
                    <a:cubicBezTo>
                      <a:pt x="20" y="207"/>
                      <a:pt x="20" y="207"/>
                      <a:pt x="20" y="207"/>
                    </a:cubicBezTo>
                    <a:cubicBezTo>
                      <a:pt x="20" y="208"/>
                      <a:pt x="20" y="208"/>
                      <a:pt x="20" y="208"/>
                    </a:cubicBezTo>
                    <a:cubicBezTo>
                      <a:pt x="17" y="208"/>
                      <a:pt x="17" y="212"/>
                      <a:pt x="16" y="215"/>
                    </a:cubicBezTo>
                    <a:cubicBezTo>
                      <a:pt x="16" y="216"/>
                      <a:pt x="16" y="216"/>
                      <a:pt x="16" y="217"/>
                    </a:cubicBezTo>
                    <a:cubicBezTo>
                      <a:pt x="15" y="220"/>
                      <a:pt x="16" y="222"/>
                      <a:pt x="18" y="224"/>
                    </a:cubicBezTo>
                    <a:cubicBezTo>
                      <a:pt x="18" y="224"/>
                      <a:pt x="18" y="224"/>
                      <a:pt x="19" y="225"/>
                    </a:cubicBezTo>
                    <a:cubicBezTo>
                      <a:pt x="19" y="226"/>
                      <a:pt x="20" y="227"/>
                      <a:pt x="20" y="228"/>
                    </a:cubicBezTo>
                    <a:cubicBezTo>
                      <a:pt x="20" y="228"/>
                      <a:pt x="19" y="229"/>
                      <a:pt x="19" y="229"/>
                    </a:cubicBezTo>
                    <a:cubicBezTo>
                      <a:pt x="18" y="231"/>
                      <a:pt x="18" y="233"/>
                      <a:pt x="18" y="234"/>
                    </a:cubicBezTo>
                    <a:cubicBezTo>
                      <a:pt x="18" y="233"/>
                      <a:pt x="17" y="232"/>
                      <a:pt x="17" y="231"/>
                    </a:cubicBezTo>
                    <a:cubicBezTo>
                      <a:pt x="17" y="230"/>
                      <a:pt x="17" y="230"/>
                      <a:pt x="16" y="229"/>
                    </a:cubicBezTo>
                    <a:cubicBezTo>
                      <a:pt x="15" y="227"/>
                      <a:pt x="13" y="225"/>
                      <a:pt x="10" y="225"/>
                    </a:cubicBezTo>
                    <a:cubicBezTo>
                      <a:pt x="9" y="225"/>
                      <a:pt x="9" y="226"/>
                      <a:pt x="8" y="226"/>
                    </a:cubicBezTo>
                    <a:cubicBezTo>
                      <a:pt x="3" y="228"/>
                      <a:pt x="5" y="234"/>
                      <a:pt x="6" y="236"/>
                    </a:cubicBezTo>
                    <a:cubicBezTo>
                      <a:pt x="6" y="236"/>
                      <a:pt x="6" y="236"/>
                      <a:pt x="6" y="237"/>
                    </a:cubicBezTo>
                    <a:cubicBezTo>
                      <a:pt x="6" y="237"/>
                      <a:pt x="6" y="237"/>
                      <a:pt x="6" y="237"/>
                    </a:cubicBezTo>
                    <a:cubicBezTo>
                      <a:pt x="6" y="237"/>
                      <a:pt x="6" y="237"/>
                      <a:pt x="6" y="237"/>
                    </a:cubicBezTo>
                    <a:cubicBezTo>
                      <a:pt x="4" y="238"/>
                      <a:pt x="1" y="238"/>
                      <a:pt x="1" y="241"/>
                    </a:cubicBezTo>
                    <a:cubicBezTo>
                      <a:pt x="0" y="244"/>
                      <a:pt x="3" y="246"/>
                      <a:pt x="4" y="247"/>
                    </a:cubicBezTo>
                    <a:cubicBezTo>
                      <a:pt x="4" y="247"/>
                      <a:pt x="5" y="247"/>
                      <a:pt x="5" y="247"/>
                    </a:cubicBezTo>
                    <a:cubicBezTo>
                      <a:pt x="6" y="248"/>
                      <a:pt x="6" y="249"/>
                      <a:pt x="6" y="250"/>
                    </a:cubicBezTo>
                    <a:cubicBezTo>
                      <a:pt x="6" y="251"/>
                      <a:pt x="6" y="251"/>
                      <a:pt x="6" y="251"/>
                    </a:cubicBezTo>
                    <a:cubicBezTo>
                      <a:pt x="7" y="256"/>
                      <a:pt x="11" y="259"/>
                      <a:pt x="15" y="261"/>
                    </a:cubicBezTo>
                    <a:cubicBezTo>
                      <a:pt x="17" y="263"/>
                      <a:pt x="21" y="265"/>
                      <a:pt x="24" y="265"/>
                    </a:cubicBezTo>
                    <a:cubicBezTo>
                      <a:pt x="26" y="265"/>
                      <a:pt x="27" y="264"/>
                      <a:pt x="28" y="263"/>
                    </a:cubicBezTo>
                    <a:cubicBezTo>
                      <a:pt x="30" y="260"/>
                      <a:pt x="29" y="257"/>
                      <a:pt x="29" y="255"/>
                    </a:cubicBezTo>
                    <a:cubicBezTo>
                      <a:pt x="28" y="253"/>
                      <a:pt x="28" y="252"/>
                      <a:pt x="29" y="252"/>
                    </a:cubicBezTo>
                    <a:cubicBezTo>
                      <a:pt x="29" y="252"/>
                      <a:pt x="29" y="252"/>
                      <a:pt x="29" y="252"/>
                    </a:cubicBezTo>
                    <a:cubicBezTo>
                      <a:pt x="30" y="252"/>
                      <a:pt x="31" y="252"/>
                      <a:pt x="32" y="253"/>
                    </a:cubicBezTo>
                    <a:cubicBezTo>
                      <a:pt x="32" y="253"/>
                      <a:pt x="33" y="254"/>
                      <a:pt x="33" y="255"/>
                    </a:cubicBezTo>
                    <a:cubicBezTo>
                      <a:pt x="33" y="256"/>
                      <a:pt x="34" y="257"/>
                      <a:pt x="34" y="258"/>
                    </a:cubicBezTo>
                    <a:cubicBezTo>
                      <a:pt x="35" y="260"/>
                      <a:pt x="36" y="261"/>
                      <a:pt x="37" y="261"/>
                    </a:cubicBezTo>
                    <a:cubicBezTo>
                      <a:pt x="33" y="263"/>
                      <a:pt x="31" y="268"/>
                      <a:pt x="32" y="273"/>
                    </a:cubicBezTo>
                    <a:cubicBezTo>
                      <a:pt x="33" y="275"/>
                      <a:pt x="35" y="279"/>
                      <a:pt x="37" y="281"/>
                    </a:cubicBezTo>
                    <a:cubicBezTo>
                      <a:pt x="39" y="282"/>
                      <a:pt x="40" y="283"/>
                      <a:pt x="42" y="283"/>
                    </a:cubicBezTo>
                    <a:cubicBezTo>
                      <a:pt x="43" y="283"/>
                      <a:pt x="44" y="284"/>
                      <a:pt x="44" y="284"/>
                    </a:cubicBezTo>
                    <a:cubicBezTo>
                      <a:pt x="44" y="284"/>
                      <a:pt x="44" y="285"/>
                      <a:pt x="44" y="286"/>
                    </a:cubicBezTo>
                    <a:cubicBezTo>
                      <a:pt x="44" y="288"/>
                      <a:pt x="43" y="290"/>
                      <a:pt x="44" y="292"/>
                    </a:cubicBezTo>
                    <a:cubicBezTo>
                      <a:pt x="45" y="293"/>
                      <a:pt x="45" y="293"/>
                      <a:pt x="45" y="293"/>
                    </a:cubicBezTo>
                    <a:cubicBezTo>
                      <a:pt x="46" y="294"/>
                      <a:pt x="46" y="294"/>
                      <a:pt x="46" y="294"/>
                    </a:cubicBezTo>
                    <a:cubicBezTo>
                      <a:pt x="48" y="294"/>
                      <a:pt x="50" y="294"/>
                      <a:pt x="51" y="294"/>
                    </a:cubicBezTo>
                    <a:cubicBezTo>
                      <a:pt x="51" y="294"/>
                      <a:pt x="53" y="294"/>
                      <a:pt x="53" y="294"/>
                    </a:cubicBezTo>
                    <a:cubicBezTo>
                      <a:pt x="53" y="294"/>
                      <a:pt x="53" y="295"/>
                      <a:pt x="53" y="295"/>
                    </a:cubicBezTo>
                    <a:cubicBezTo>
                      <a:pt x="54" y="297"/>
                      <a:pt x="55" y="299"/>
                      <a:pt x="58" y="299"/>
                    </a:cubicBezTo>
                    <a:cubicBezTo>
                      <a:pt x="58" y="299"/>
                      <a:pt x="59" y="299"/>
                      <a:pt x="60" y="299"/>
                    </a:cubicBezTo>
                    <a:cubicBezTo>
                      <a:pt x="60" y="299"/>
                      <a:pt x="60" y="299"/>
                      <a:pt x="60" y="299"/>
                    </a:cubicBezTo>
                    <a:cubicBezTo>
                      <a:pt x="61" y="300"/>
                      <a:pt x="61" y="300"/>
                      <a:pt x="61" y="300"/>
                    </a:cubicBezTo>
                    <a:cubicBezTo>
                      <a:pt x="63" y="301"/>
                      <a:pt x="63" y="301"/>
                      <a:pt x="63" y="301"/>
                    </a:cubicBezTo>
                    <a:cubicBezTo>
                      <a:pt x="63" y="301"/>
                      <a:pt x="63" y="301"/>
                      <a:pt x="63" y="301"/>
                    </a:cubicBezTo>
                    <a:cubicBezTo>
                      <a:pt x="63" y="301"/>
                      <a:pt x="63" y="301"/>
                      <a:pt x="63" y="301"/>
                    </a:cubicBezTo>
                    <a:cubicBezTo>
                      <a:pt x="65" y="301"/>
                      <a:pt x="67" y="299"/>
                      <a:pt x="68" y="297"/>
                    </a:cubicBezTo>
                    <a:cubicBezTo>
                      <a:pt x="69" y="297"/>
                      <a:pt x="69" y="296"/>
                      <a:pt x="70" y="296"/>
                    </a:cubicBezTo>
                    <a:cubicBezTo>
                      <a:pt x="70" y="296"/>
                      <a:pt x="70" y="299"/>
                      <a:pt x="70" y="299"/>
                    </a:cubicBezTo>
                    <a:cubicBezTo>
                      <a:pt x="72" y="299"/>
                      <a:pt x="72" y="299"/>
                      <a:pt x="72" y="299"/>
                    </a:cubicBezTo>
                    <a:cubicBezTo>
                      <a:pt x="72" y="300"/>
                      <a:pt x="72" y="300"/>
                      <a:pt x="72" y="300"/>
                    </a:cubicBezTo>
                    <a:cubicBezTo>
                      <a:pt x="71" y="302"/>
                      <a:pt x="71" y="303"/>
                      <a:pt x="72" y="304"/>
                    </a:cubicBezTo>
                    <a:cubicBezTo>
                      <a:pt x="73" y="306"/>
                      <a:pt x="74" y="307"/>
                      <a:pt x="77" y="307"/>
                    </a:cubicBezTo>
                    <a:cubicBezTo>
                      <a:pt x="78" y="307"/>
                      <a:pt x="79" y="306"/>
                      <a:pt x="80" y="305"/>
                    </a:cubicBezTo>
                    <a:cubicBezTo>
                      <a:pt x="81" y="305"/>
                      <a:pt x="81" y="305"/>
                      <a:pt x="81" y="304"/>
                    </a:cubicBezTo>
                    <a:cubicBezTo>
                      <a:pt x="82" y="303"/>
                      <a:pt x="83" y="302"/>
                      <a:pt x="84" y="301"/>
                    </a:cubicBezTo>
                    <a:cubicBezTo>
                      <a:pt x="84" y="300"/>
                      <a:pt x="85" y="299"/>
                      <a:pt x="85" y="298"/>
                    </a:cubicBezTo>
                    <a:cubicBezTo>
                      <a:pt x="85" y="299"/>
                      <a:pt x="86" y="299"/>
                      <a:pt x="87" y="300"/>
                    </a:cubicBezTo>
                    <a:cubicBezTo>
                      <a:pt x="87" y="300"/>
                      <a:pt x="88" y="300"/>
                      <a:pt x="88" y="300"/>
                    </a:cubicBezTo>
                    <a:cubicBezTo>
                      <a:pt x="89" y="300"/>
                      <a:pt x="89" y="300"/>
                      <a:pt x="89" y="301"/>
                    </a:cubicBezTo>
                    <a:cubicBezTo>
                      <a:pt x="88" y="301"/>
                      <a:pt x="88" y="301"/>
                      <a:pt x="88" y="301"/>
                    </a:cubicBezTo>
                    <a:cubicBezTo>
                      <a:pt x="87" y="302"/>
                      <a:pt x="86" y="302"/>
                      <a:pt x="86" y="303"/>
                    </a:cubicBezTo>
                    <a:cubicBezTo>
                      <a:pt x="84" y="305"/>
                      <a:pt x="82" y="308"/>
                      <a:pt x="82" y="312"/>
                    </a:cubicBezTo>
                    <a:cubicBezTo>
                      <a:pt x="81" y="315"/>
                      <a:pt x="78" y="320"/>
                      <a:pt x="81" y="324"/>
                    </a:cubicBezTo>
                    <a:cubicBezTo>
                      <a:pt x="82" y="326"/>
                      <a:pt x="84" y="326"/>
                      <a:pt x="86" y="326"/>
                    </a:cubicBezTo>
                    <a:cubicBezTo>
                      <a:pt x="88" y="326"/>
                      <a:pt x="91" y="325"/>
                      <a:pt x="94" y="322"/>
                    </a:cubicBezTo>
                    <a:cubicBezTo>
                      <a:pt x="100" y="317"/>
                      <a:pt x="106" y="311"/>
                      <a:pt x="110" y="303"/>
                    </a:cubicBezTo>
                    <a:cubicBezTo>
                      <a:pt x="111" y="300"/>
                      <a:pt x="113" y="298"/>
                      <a:pt x="116" y="296"/>
                    </a:cubicBezTo>
                    <a:cubicBezTo>
                      <a:pt x="116" y="295"/>
                      <a:pt x="116" y="295"/>
                      <a:pt x="116" y="295"/>
                    </a:cubicBezTo>
                    <a:cubicBezTo>
                      <a:pt x="118" y="294"/>
                      <a:pt x="120" y="292"/>
                      <a:pt x="122" y="290"/>
                    </a:cubicBezTo>
                    <a:cubicBezTo>
                      <a:pt x="122" y="291"/>
                      <a:pt x="122" y="292"/>
                      <a:pt x="121" y="292"/>
                    </a:cubicBezTo>
                    <a:cubicBezTo>
                      <a:pt x="118" y="294"/>
                      <a:pt x="116" y="296"/>
                      <a:pt x="116" y="300"/>
                    </a:cubicBezTo>
                    <a:cubicBezTo>
                      <a:pt x="116" y="302"/>
                      <a:pt x="116" y="302"/>
                      <a:pt x="116" y="302"/>
                    </a:cubicBezTo>
                    <a:cubicBezTo>
                      <a:pt x="118" y="303"/>
                      <a:pt x="118" y="303"/>
                      <a:pt x="118" y="303"/>
                    </a:cubicBezTo>
                    <a:cubicBezTo>
                      <a:pt x="118" y="303"/>
                      <a:pt x="118" y="303"/>
                      <a:pt x="119" y="304"/>
                    </a:cubicBezTo>
                    <a:cubicBezTo>
                      <a:pt x="118" y="304"/>
                      <a:pt x="118" y="304"/>
                      <a:pt x="118" y="304"/>
                    </a:cubicBezTo>
                    <a:cubicBezTo>
                      <a:pt x="114" y="304"/>
                      <a:pt x="113" y="306"/>
                      <a:pt x="112" y="308"/>
                    </a:cubicBezTo>
                    <a:cubicBezTo>
                      <a:pt x="111" y="308"/>
                      <a:pt x="111" y="309"/>
                      <a:pt x="111" y="309"/>
                    </a:cubicBezTo>
                    <a:cubicBezTo>
                      <a:pt x="110" y="309"/>
                      <a:pt x="110" y="310"/>
                      <a:pt x="109" y="310"/>
                    </a:cubicBezTo>
                    <a:cubicBezTo>
                      <a:pt x="108" y="311"/>
                      <a:pt x="106" y="313"/>
                      <a:pt x="105" y="315"/>
                    </a:cubicBezTo>
                    <a:cubicBezTo>
                      <a:pt x="105" y="316"/>
                      <a:pt x="105" y="321"/>
                      <a:pt x="106" y="323"/>
                    </a:cubicBezTo>
                    <a:cubicBezTo>
                      <a:pt x="106" y="323"/>
                      <a:pt x="105" y="323"/>
                      <a:pt x="105" y="323"/>
                    </a:cubicBezTo>
                    <a:cubicBezTo>
                      <a:pt x="102" y="324"/>
                      <a:pt x="101" y="327"/>
                      <a:pt x="101" y="328"/>
                    </a:cubicBezTo>
                    <a:cubicBezTo>
                      <a:pt x="101" y="329"/>
                      <a:pt x="101" y="329"/>
                      <a:pt x="101" y="329"/>
                    </a:cubicBezTo>
                    <a:cubicBezTo>
                      <a:pt x="101" y="330"/>
                      <a:pt x="100" y="330"/>
                      <a:pt x="100" y="331"/>
                    </a:cubicBezTo>
                    <a:cubicBezTo>
                      <a:pt x="99" y="332"/>
                      <a:pt x="99" y="333"/>
                      <a:pt x="98" y="335"/>
                    </a:cubicBezTo>
                    <a:cubicBezTo>
                      <a:pt x="98" y="336"/>
                      <a:pt x="98" y="337"/>
                      <a:pt x="97" y="338"/>
                    </a:cubicBezTo>
                    <a:cubicBezTo>
                      <a:pt x="97" y="338"/>
                      <a:pt x="97" y="339"/>
                      <a:pt x="96" y="339"/>
                    </a:cubicBezTo>
                    <a:cubicBezTo>
                      <a:pt x="94" y="342"/>
                      <a:pt x="94" y="350"/>
                      <a:pt x="95" y="353"/>
                    </a:cubicBezTo>
                    <a:cubicBezTo>
                      <a:pt x="96" y="356"/>
                      <a:pt x="99" y="357"/>
                      <a:pt x="100" y="357"/>
                    </a:cubicBezTo>
                    <a:cubicBezTo>
                      <a:pt x="102" y="357"/>
                      <a:pt x="104" y="355"/>
                      <a:pt x="105" y="355"/>
                    </a:cubicBezTo>
                    <a:cubicBezTo>
                      <a:pt x="105" y="354"/>
                      <a:pt x="106" y="354"/>
                      <a:pt x="106" y="354"/>
                    </a:cubicBezTo>
                    <a:cubicBezTo>
                      <a:pt x="106" y="355"/>
                      <a:pt x="107" y="357"/>
                      <a:pt x="108" y="358"/>
                    </a:cubicBezTo>
                    <a:cubicBezTo>
                      <a:pt x="108" y="358"/>
                      <a:pt x="108" y="358"/>
                      <a:pt x="109" y="358"/>
                    </a:cubicBezTo>
                    <a:cubicBezTo>
                      <a:pt x="107" y="359"/>
                      <a:pt x="104" y="359"/>
                      <a:pt x="102" y="360"/>
                    </a:cubicBezTo>
                    <a:cubicBezTo>
                      <a:pt x="102" y="360"/>
                      <a:pt x="102" y="360"/>
                      <a:pt x="101" y="360"/>
                    </a:cubicBezTo>
                    <a:cubicBezTo>
                      <a:pt x="99" y="361"/>
                      <a:pt x="95" y="362"/>
                      <a:pt x="94" y="366"/>
                    </a:cubicBezTo>
                    <a:cubicBezTo>
                      <a:pt x="94" y="368"/>
                      <a:pt x="95" y="369"/>
                      <a:pt x="95" y="369"/>
                    </a:cubicBezTo>
                    <a:cubicBezTo>
                      <a:pt x="96" y="370"/>
                      <a:pt x="97" y="371"/>
                      <a:pt x="98" y="371"/>
                    </a:cubicBezTo>
                    <a:cubicBezTo>
                      <a:pt x="98" y="371"/>
                      <a:pt x="98" y="371"/>
                      <a:pt x="98" y="371"/>
                    </a:cubicBezTo>
                    <a:cubicBezTo>
                      <a:pt x="96" y="372"/>
                      <a:pt x="96" y="373"/>
                      <a:pt x="96" y="374"/>
                    </a:cubicBezTo>
                    <a:cubicBezTo>
                      <a:pt x="95" y="373"/>
                      <a:pt x="95" y="373"/>
                      <a:pt x="95" y="373"/>
                    </a:cubicBezTo>
                    <a:cubicBezTo>
                      <a:pt x="94" y="372"/>
                      <a:pt x="93" y="372"/>
                      <a:pt x="92" y="372"/>
                    </a:cubicBezTo>
                    <a:cubicBezTo>
                      <a:pt x="90" y="372"/>
                      <a:pt x="90" y="373"/>
                      <a:pt x="89" y="373"/>
                    </a:cubicBezTo>
                    <a:cubicBezTo>
                      <a:pt x="88" y="373"/>
                      <a:pt x="88" y="373"/>
                      <a:pt x="88" y="373"/>
                    </a:cubicBezTo>
                    <a:cubicBezTo>
                      <a:pt x="87" y="374"/>
                      <a:pt x="87" y="374"/>
                      <a:pt x="86" y="374"/>
                    </a:cubicBezTo>
                    <a:cubicBezTo>
                      <a:pt x="86" y="374"/>
                      <a:pt x="85" y="373"/>
                      <a:pt x="84" y="373"/>
                    </a:cubicBezTo>
                    <a:cubicBezTo>
                      <a:pt x="82" y="373"/>
                      <a:pt x="81" y="373"/>
                      <a:pt x="80" y="373"/>
                    </a:cubicBezTo>
                    <a:cubicBezTo>
                      <a:pt x="79" y="373"/>
                      <a:pt x="79" y="373"/>
                      <a:pt x="79" y="373"/>
                    </a:cubicBezTo>
                    <a:cubicBezTo>
                      <a:pt x="76" y="373"/>
                      <a:pt x="74" y="373"/>
                      <a:pt x="72" y="374"/>
                    </a:cubicBezTo>
                    <a:cubicBezTo>
                      <a:pt x="70" y="374"/>
                      <a:pt x="69" y="374"/>
                      <a:pt x="67" y="374"/>
                    </a:cubicBezTo>
                    <a:cubicBezTo>
                      <a:pt x="66" y="375"/>
                      <a:pt x="62" y="375"/>
                      <a:pt x="61" y="378"/>
                    </a:cubicBezTo>
                    <a:cubicBezTo>
                      <a:pt x="60" y="379"/>
                      <a:pt x="60" y="380"/>
                      <a:pt x="60" y="380"/>
                    </a:cubicBezTo>
                    <a:cubicBezTo>
                      <a:pt x="60" y="380"/>
                      <a:pt x="60" y="381"/>
                      <a:pt x="60" y="381"/>
                    </a:cubicBezTo>
                    <a:cubicBezTo>
                      <a:pt x="60" y="381"/>
                      <a:pt x="59" y="381"/>
                      <a:pt x="59" y="381"/>
                    </a:cubicBezTo>
                    <a:cubicBezTo>
                      <a:pt x="58" y="382"/>
                      <a:pt x="58" y="382"/>
                      <a:pt x="57" y="382"/>
                    </a:cubicBezTo>
                    <a:cubicBezTo>
                      <a:pt x="56" y="384"/>
                      <a:pt x="54" y="386"/>
                      <a:pt x="56" y="389"/>
                    </a:cubicBezTo>
                    <a:cubicBezTo>
                      <a:pt x="57" y="393"/>
                      <a:pt x="60" y="394"/>
                      <a:pt x="64" y="394"/>
                    </a:cubicBezTo>
                    <a:cubicBezTo>
                      <a:pt x="66" y="394"/>
                      <a:pt x="68" y="394"/>
                      <a:pt x="69" y="394"/>
                    </a:cubicBezTo>
                    <a:cubicBezTo>
                      <a:pt x="70" y="394"/>
                      <a:pt x="70" y="394"/>
                      <a:pt x="71" y="394"/>
                    </a:cubicBezTo>
                    <a:cubicBezTo>
                      <a:pt x="73" y="393"/>
                      <a:pt x="76" y="393"/>
                      <a:pt x="78" y="393"/>
                    </a:cubicBezTo>
                    <a:cubicBezTo>
                      <a:pt x="79" y="393"/>
                      <a:pt x="81" y="393"/>
                      <a:pt x="82" y="393"/>
                    </a:cubicBezTo>
                    <a:cubicBezTo>
                      <a:pt x="84" y="393"/>
                      <a:pt x="86" y="394"/>
                      <a:pt x="88" y="394"/>
                    </a:cubicBezTo>
                    <a:cubicBezTo>
                      <a:pt x="88" y="394"/>
                      <a:pt x="88" y="394"/>
                      <a:pt x="89" y="394"/>
                    </a:cubicBezTo>
                    <a:cubicBezTo>
                      <a:pt x="87" y="395"/>
                      <a:pt x="86" y="395"/>
                      <a:pt x="85" y="395"/>
                    </a:cubicBezTo>
                    <a:cubicBezTo>
                      <a:pt x="85" y="396"/>
                      <a:pt x="85" y="396"/>
                      <a:pt x="85" y="396"/>
                    </a:cubicBezTo>
                    <a:cubicBezTo>
                      <a:pt x="83" y="396"/>
                      <a:pt x="79" y="398"/>
                      <a:pt x="78" y="402"/>
                    </a:cubicBezTo>
                    <a:cubicBezTo>
                      <a:pt x="78" y="401"/>
                      <a:pt x="77" y="401"/>
                      <a:pt x="76" y="400"/>
                    </a:cubicBezTo>
                    <a:cubicBezTo>
                      <a:pt x="76" y="400"/>
                      <a:pt x="75" y="399"/>
                      <a:pt x="74" y="399"/>
                    </a:cubicBezTo>
                    <a:cubicBezTo>
                      <a:pt x="72" y="397"/>
                      <a:pt x="69" y="395"/>
                      <a:pt x="65" y="395"/>
                    </a:cubicBezTo>
                    <a:cubicBezTo>
                      <a:pt x="65" y="395"/>
                      <a:pt x="64" y="395"/>
                      <a:pt x="63" y="396"/>
                    </a:cubicBezTo>
                    <a:cubicBezTo>
                      <a:pt x="60" y="397"/>
                      <a:pt x="59" y="399"/>
                      <a:pt x="58" y="400"/>
                    </a:cubicBezTo>
                    <a:cubicBezTo>
                      <a:pt x="58" y="401"/>
                      <a:pt x="57" y="402"/>
                      <a:pt x="57" y="402"/>
                    </a:cubicBezTo>
                    <a:cubicBezTo>
                      <a:pt x="56" y="402"/>
                      <a:pt x="56" y="403"/>
                      <a:pt x="55" y="403"/>
                    </a:cubicBezTo>
                    <a:cubicBezTo>
                      <a:pt x="53" y="403"/>
                      <a:pt x="51" y="403"/>
                      <a:pt x="50" y="404"/>
                    </a:cubicBezTo>
                    <a:cubicBezTo>
                      <a:pt x="48" y="406"/>
                      <a:pt x="47" y="409"/>
                      <a:pt x="47" y="411"/>
                    </a:cubicBezTo>
                    <a:cubicBezTo>
                      <a:pt x="47" y="412"/>
                      <a:pt x="47" y="413"/>
                      <a:pt x="46" y="413"/>
                    </a:cubicBezTo>
                    <a:cubicBezTo>
                      <a:pt x="46" y="413"/>
                      <a:pt x="46" y="413"/>
                      <a:pt x="46" y="413"/>
                    </a:cubicBezTo>
                    <a:cubicBezTo>
                      <a:pt x="45" y="414"/>
                      <a:pt x="43" y="416"/>
                      <a:pt x="45" y="419"/>
                    </a:cubicBezTo>
                    <a:cubicBezTo>
                      <a:pt x="45" y="421"/>
                      <a:pt x="47" y="422"/>
                      <a:pt x="51" y="423"/>
                    </a:cubicBezTo>
                    <a:cubicBezTo>
                      <a:pt x="51" y="423"/>
                      <a:pt x="51" y="423"/>
                      <a:pt x="52" y="423"/>
                    </a:cubicBezTo>
                    <a:cubicBezTo>
                      <a:pt x="53" y="424"/>
                      <a:pt x="54" y="424"/>
                      <a:pt x="55" y="424"/>
                    </a:cubicBezTo>
                    <a:cubicBezTo>
                      <a:pt x="55" y="425"/>
                      <a:pt x="56" y="425"/>
                      <a:pt x="56" y="425"/>
                    </a:cubicBezTo>
                    <a:cubicBezTo>
                      <a:pt x="56" y="425"/>
                      <a:pt x="56" y="425"/>
                      <a:pt x="56" y="425"/>
                    </a:cubicBezTo>
                    <a:cubicBezTo>
                      <a:pt x="56" y="425"/>
                      <a:pt x="56" y="425"/>
                      <a:pt x="56" y="425"/>
                    </a:cubicBezTo>
                    <a:cubicBezTo>
                      <a:pt x="55" y="425"/>
                      <a:pt x="55" y="425"/>
                      <a:pt x="54" y="425"/>
                    </a:cubicBezTo>
                    <a:cubicBezTo>
                      <a:pt x="54" y="425"/>
                      <a:pt x="53" y="425"/>
                      <a:pt x="52" y="425"/>
                    </a:cubicBezTo>
                    <a:cubicBezTo>
                      <a:pt x="52" y="425"/>
                      <a:pt x="52" y="425"/>
                      <a:pt x="51" y="425"/>
                    </a:cubicBezTo>
                    <a:cubicBezTo>
                      <a:pt x="48" y="425"/>
                      <a:pt x="47" y="426"/>
                      <a:pt x="46" y="428"/>
                    </a:cubicBezTo>
                    <a:cubicBezTo>
                      <a:pt x="46" y="430"/>
                      <a:pt x="48" y="432"/>
                      <a:pt x="52" y="433"/>
                    </a:cubicBezTo>
                    <a:cubicBezTo>
                      <a:pt x="52" y="433"/>
                      <a:pt x="52" y="433"/>
                      <a:pt x="53" y="433"/>
                    </a:cubicBezTo>
                    <a:cubicBezTo>
                      <a:pt x="53" y="433"/>
                      <a:pt x="53" y="433"/>
                      <a:pt x="53" y="433"/>
                    </a:cubicBezTo>
                    <a:cubicBezTo>
                      <a:pt x="53" y="433"/>
                      <a:pt x="53" y="434"/>
                      <a:pt x="54" y="434"/>
                    </a:cubicBezTo>
                    <a:cubicBezTo>
                      <a:pt x="54" y="434"/>
                      <a:pt x="55" y="436"/>
                      <a:pt x="57" y="436"/>
                    </a:cubicBezTo>
                    <a:cubicBezTo>
                      <a:pt x="58" y="436"/>
                      <a:pt x="60" y="437"/>
                      <a:pt x="62" y="437"/>
                    </a:cubicBezTo>
                    <a:cubicBezTo>
                      <a:pt x="64" y="437"/>
                      <a:pt x="65" y="436"/>
                      <a:pt x="67" y="435"/>
                    </a:cubicBezTo>
                    <a:cubicBezTo>
                      <a:pt x="67" y="435"/>
                      <a:pt x="67" y="434"/>
                      <a:pt x="68" y="434"/>
                    </a:cubicBezTo>
                    <a:cubicBezTo>
                      <a:pt x="68" y="434"/>
                      <a:pt x="68" y="434"/>
                      <a:pt x="68" y="434"/>
                    </a:cubicBezTo>
                    <a:cubicBezTo>
                      <a:pt x="68" y="434"/>
                      <a:pt x="68" y="434"/>
                      <a:pt x="69" y="434"/>
                    </a:cubicBezTo>
                    <a:cubicBezTo>
                      <a:pt x="69" y="434"/>
                      <a:pt x="70" y="434"/>
                      <a:pt x="71" y="433"/>
                    </a:cubicBezTo>
                    <a:cubicBezTo>
                      <a:pt x="73" y="433"/>
                      <a:pt x="74" y="432"/>
                      <a:pt x="75" y="432"/>
                    </a:cubicBezTo>
                    <a:cubicBezTo>
                      <a:pt x="76" y="431"/>
                      <a:pt x="77" y="431"/>
                      <a:pt x="78" y="431"/>
                    </a:cubicBezTo>
                    <a:cubicBezTo>
                      <a:pt x="78" y="431"/>
                      <a:pt x="78" y="431"/>
                      <a:pt x="79" y="431"/>
                    </a:cubicBezTo>
                    <a:cubicBezTo>
                      <a:pt x="79" y="432"/>
                      <a:pt x="79" y="432"/>
                      <a:pt x="80" y="432"/>
                    </a:cubicBezTo>
                    <a:cubicBezTo>
                      <a:pt x="79" y="433"/>
                      <a:pt x="75" y="434"/>
                      <a:pt x="74" y="435"/>
                    </a:cubicBezTo>
                    <a:cubicBezTo>
                      <a:pt x="73" y="435"/>
                      <a:pt x="73" y="435"/>
                      <a:pt x="72" y="435"/>
                    </a:cubicBezTo>
                    <a:cubicBezTo>
                      <a:pt x="70" y="435"/>
                      <a:pt x="68" y="436"/>
                      <a:pt x="67" y="437"/>
                    </a:cubicBezTo>
                    <a:cubicBezTo>
                      <a:pt x="65" y="438"/>
                      <a:pt x="64" y="440"/>
                      <a:pt x="64" y="441"/>
                    </a:cubicBezTo>
                    <a:cubicBezTo>
                      <a:pt x="64" y="442"/>
                      <a:pt x="64" y="443"/>
                      <a:pt x="64" y="443"/>
                    </a:cubicBezTo>
                    <a:cubicBezTo>
                      <a:pt x="63" y="443"/>
                      <a:pt x="63" y="443"/>
                      <a:pt x="62" y="444"/>
                    </a:cubicBezTo>
                    <a:cubicBezTo>
                      <a:pt x="61" y="444"/>
                      <a:pt x="59" y="445"/>
                      <a:pt x="58" y="447"/>
                    </a:cubicBezTo>
                    <a:cubicBezTo>
                      <a:pt x="57" y="450"/>
                      <a:pt x="58" y="455"/>
                      <a:pt x="61" y="457"/>
                    </a:cubicBezTo>
                    <a:cubicBezTo>
                      <a:pt x="61" y="457"/>
                      <a:pt x="61" y="457"/>
                      <a:pt x="61" y="457"/>
                    </a:cubicBezTo>
                    <a:cubicBezTo>
                      <a:pt x="61" y="457"/>
                      <a:pt x="61" y="457"/>
                      <a:pt x="61" y="457"/>
                    </a:cubicBezTo>
                    <a:cubicBezTo>
                      <a:pt x="59" y="457"/>
                      <a:pt x="58" y="457"/>
                      <a:pt x="57" y="457"/>
                    </a:cubicBezTo>
                    <a:cubicBezTo>
                      <a:pt x="55" y="458"/>
                      <a:pt x="54" y="460"/>
                      <a:pt x="54" y="461"/>
                    </a:cubicBezTo>
                    <a:cubicBezTo>
                      <a:pt x="53" y="461"/>
                      <a:pt x="53" y="461"/>
                      <a:pt x="53" y="461"/>
                    </a:cubicBezTo>
                    <a:cubicBezTo>
                      <a:pt x="53" y="461"/>
                      <a:pt x="52" y="461"/>
                      <a:pt x="52" y="461"/>
                    </a:cubicBezTo>
                    <a:cubicBezTo>
                      <a:pt x="52" y="461"/>
                      <a:pt x="52" y="460"/>
                      <a:pt x="52" y="460"/>
                    </a:cubicBezTo>
                    <a:cubicBezTo>
                      <a:pt x="51" y="458"/>
                      <a:pt x="49" y="456"/>
                      <a:pt x="47" y="456"/>
                    </a:cubicBezTo>
                    <a:cubicBezTo>
                      <a:pt x="44" y="456"/>
                      <a:pt x="43" y="458"/>
                      <a:pt x="42" y="461"/>
                    </a:cubicBezTo>
                    <a:cubicBezTo>
                      <a:pt x="41" y="464"/>
                      <a:pt x="42" y="468"/>
                      <a:pt x="43" y="470"/>
                    </a:cubicBezTo>
                    <a:cubicBezTo>
                      <a:pt x="45" y="474"/>
                      <a:pt x="47" y="476"/>
                      <a:pt x="50" y="476"/>
                    </a:cubicBezTo>
                    <a:cubicBezTo>
                      <a:pt x="52" y="476"/>
                      <a:pt x="53" y="475"/>
                      <a:pt x="55" y="474"/>
                    </a:cubicBezTo>
                    <a:cubicBezTo>
                      <a:pt x="58" y="473"/>
                      <a:pt x="60" y="473"/>
                      <a:pt x="65" y="472"/>
                    </a:cubicBezTo>
                    <a:cubicBezTo>
                      <a:pt x="69" y="472"/>
                      <a:pt x="73" y="472"/>
                      <a:pt x="77" y="470"/>
                    </a:cubicBezTo>
                    <a:cubicBezTo>
                      <a:pt x="79" y="469"/>
                      <a:pt x="80" y="468"/>
                      <a:pt x="81" y="467"/>
                    </a:cubicBezTo>
                    <a:cubicBezTo>
                      <a:pt x="82" y="466"/>
                      <a:pt x="84" y="465"/>
                      <a:pt x="85" y="465"/>
                    </a:cubicBezTo>
                    <a:cubicBezTo>
                      <a:pt x="85" y="464"/>
                      <a:pt x="86" y="464"/>
                      <a:pt x="86" y="464"/>
                    </a:cubicBezTo>
                    <a:cubicBezTo>
                      <a:pt x="88" y="464"/>
                      <a:pt x="88" y="464"/>
                      <a:pt x="88" y="464"/>
                    </a:cubicBezTo>
                    <a:cubicBezTo>
                      <a:pt x="89" y="464"/>
                      <a:pt x="90" y="464"/>
                      <a:pt x="91" y="464"/>
                    </a:cubicBezTo>
                    <a:cubicBezTo>
                      <a:pt x="92" y="464"/>
                      <a:pt x="93" y="463"/>
                      <a:pt x="94" y="462"/>
                    </a:cubicBezTo>
                    <a:cubicBezTo>
                      <a:pt x="94" y="462"/>
                      <a:pt x="94" y="462"/>
                      <a:pt x="94" y="462"/>
                    </a:cubicBezTo>
                    <a:cubicBezTo>
                      <a:pt x="93" y="464"/>
                      <a:pt x="94" y="466"/>
                      <a:pt x="95" y="467"/>
                    </a:cubicBezTo>
                    <a:cubicBezTo>
                      <a:pt x="95" y="467"/>
                      <a:pt x="97" y="468"/>
                      <a:pt x="98" y="468"/>
                    </a:cubicBezTo>
                    <a:cubicBezTo>
                      <a:pt x="101" y="468"/>
                      <a:pt x="106" y="465"/>
                      <a:pt x="107" y="464"/>
                    </a:cubicBezTo>
                    <a:cubicBezTo>
                      <a:pt x="107" y="464"/>
                      <a:pt x="108" y="463"/>
                      <a:pt x="108" y="463"/>
                    </a:cubicBezTo>
                    <a:cubicBezTo>
                      <a:pt x="112" y="460"/>
                      <a:pt x="116" y="458"/>
                      <a:pt x="115" y="455"/>
                    </a:cubicBezTo>
                    <a:cubicBezTo>
                      <a:pt x="115" y="454"/>
                      <a:pt x="115" y="453"/>
                      <a:pt x="115" y="452"/>
                    </a:cubicBezTo>
                    <a:cubicBezTo>
                      <a:pt x="115" y="452"/>
                      <a:pt x="115" y="452"/>
                      <a:pt x="116" y="452"/>
                    </a:cubicBezTo>
                    <a:cubicBezTo>
                      <a:pt x="116" y="452"/>
                      <a:pt x="116" y="452"/>
                      <a:pt x="116" y="452"/>
                    </a:cubicBezTo>
                    <a:cubicBezTo>
                      <a:pt x="117" y="452"/>
                      <a:pt x="117" y="452"/>
                      <a:pt x="117" y="452"/>
                    </a:cubicBezTo>
                    <a:cubicBezTo>
                      <a:pt x="121" y="452"/>
                      <a:pt x="121" y="446"/>
                      <a:pt x="121" y="445"/>
                    </a:cubicBezTo>
                    <a:cubicBezTo>
                      <a:pt x="122" y="439"/>
                      <a:pt x="118" y="433"/>
                      <a:pt x="113" y="429"/>
                    </a:cubicBezTo>
                    <a:cubicBezTo>
                      <a:pt x="113" y="429"/>
                      <a:pt x="114" y="429"/>
                      <a:pt x="114" y="429"/>
                    </a:cubicBezTo>
                    <a:cubicBezTo>
                      <a:pt x="115" y="430"/>
                      <a:pt x="117" y="430"/>
                      <a:pt x="118" y="430"/>
                    </a:cubicBezTo>
                    <a:cubicBezTo>
                      <a:pt x="118" y="430"/>
                      <a:pt x="118" y="430"/>
                      <a:pt x="118" y="430"/>
                    </a:cubicBezTo>
                    <a:cubicBezTo>
                      <a:pt x="127" y="430"/>
                      <a:pt x="136" y="419"/>
                      <a:pt x="140" y="412"/>
                    </a:cubicBezTo>
                    <a:cubicBezTo>
                      <a:pt x="141" y="411"/>
                      <a:pt x="141" y="411"/>
                      <a:pt x="141" y="411"/>
                    </a:cubicBezTo>
                    <a:cubicBezTo>
                      <a:pt x="144" y="407"/>
                      <a:pt x="147" y="404"/>
                      <a:pt x="150" y="400"/>
                    </a:cubicBezTo>
                    <a:cubicBezTo>
                      <a:pt x="152" y="399"/>
                      <a:pt x="153" y="397"/>
                      <a:pt x="155" y="395"/>
                    </a:cubicBezTo>
                    <a:cubicBezTo>
                      <a:pt x="156" y="393"/>
                      <a:pt x="158" y="391"/>
                      <a:pt x="160" y="390"/>
                    </a:cubicBezTo>
                    <a:cubicBezTo>
                      <a:pt x="161" y="389"/>
                      <a:pt x="162" y="388"/>
                      <a:pt x="163" y="387"/>
                    </a:cubicBezTo>
                    <a:cubicBezTo>
                      <a:pt x="163" y="387"/>
                      <a:pt x="163" y="387"/>
                      <a:pt x="163" y="387"/>
                    </a:cubicBezTo>
                    <a:cubicBezTo>
                      <a:pt x="163" y="387"/>
                      <a:pt x="163" y="387"/>
                      <a:pt x="163" y="387"/>
                    </a:cubicBezTo>
                    <a:cubicBezTo>
                      <a:pt x="164" y="389"/>
                      <a:pt x="164" y="390"/>
                      <a:pt x="165" y="391"/>
                    </a:cubicBezTo>
                    <a:cubicBezTo>
                      <a:pt x="161" y="392"/>
                      <a:pt x="158" y="393"/>
                      <a:pt x="156" y="396"/>
                    </a:cubicBezTo>
                    <a:cubicBezTo>
                      <a:pt x="155" y="398"/>
                      <a:pt x="154" y="400"/>
                      <a:pt x="153" y="401"/>
                    </a:cubicBezTo>
                    <a:cubicBezTo>
                      <a:pt x="152" y="404"/>
                      <a:pt x="151" y="406"/>
                      <a:pt x="150" y="408"/>
                    </a:cubicBezTo>
                    <a:cubicBezTo>
                      <a:pt x="149" y="409"/>
                      <a:pt x="149" y="409"/>
                      <a:pt x="149" y="409"/>
                    </a:cubicBezTo>
                    <a:cubicBezTo>
                      <a:pt x="147" y="410"/>
                      <a:pt x="146" y="411"/>
                      <a:pt x="145" y="414"/>
                    </a:cubicBezTo>
                    <a:cubicBezTo>
                      <a:pt x="145" y="415"/>
                      <a:pt x="145" y="415"/>
                      <a:pt x="145" y="415"/>
                    </a:cubicBezTo>
                    <a:cubicBezTo>
                      <a:pt x="145" y="415"/>
                      <a:pt x="144" y="415"/>
                      <a:pt x="144" y="416"/>
                    </a:cubicBezTo>
                    <a:cubicBezTo>
                      <a:pt x="143" y="415"/>
                      <a:pt x="143" y="415"/>
                      <a:pt x="143" y="415"/>
                    </a:cubicBezTo>
                    <a:cubicBezTo>
                      <a:pt x="142" y="415"/>
                      <a:pt x="142" y="415"/>
                      <a:pt x="142" y="415"/>
                    </a:cubicBezTo>
                    <a:cubicBezTo>
                      <a:pt x="141" y="415"/>
                      <a:pt x="141" y="415"/>
                      <a:pt x="141" y="415"/>
                    </a:cubicBezTo>
                    <a:cubicBezTo>
                      <a:pt x="138" y="415"/>
                      <a:pt x="136" y="418"/>
                      <a:pt x="133" y="421"/>
                    </a:cubicBezTo>
                    <a:cubicBezTo>
                      <a:pt x="133" y="422"/>
                      <a:pt x="132" y="423"/>
                      <a:pt x="131" y="424"/>
                    </a:cubicBezTo>
                    <a:cubicBezTo>
                      <a:pt x="131" y="424"/>
                      <a:pt x="131" y="424"/>
                      <a:pt x="131" y="424"/>
                    </a:cubicBezTo>
                    <a:cubicBezTo>
                      <a:pt x="128" y="426"/>
                      <a:pt x="121" y="431"/>
                      <a:pt x="125" y="436"/>
                    </a:cubicBezTo>
                    <a:cubicBezTo>
                      <a:pt x="125" y="437"/>
                      <a:pt x="127" y="438"/>
                      <a:pt x="128" y="438"/>
                    </a:cubicBezTo>
                    <a:cubicBezTo>
                      <a:pt x="129" y="438"/>
                      <a:pt x="132" y="438"/>
                      <a:pt x="137" y="432"/>
                    </a:cubicBezTo>
                    <a:cubicBezTo>
                      <a:pt x="139" y="431"/>
                      <a:pt x="143" y="426"/>
                      <a:pt x="144" y="422"/>
                    </a:cubicBezTo>
                    <a:cubicBezTo>
                      <a:pt x="144" y="422"/>
                      <a:pt x="145" y="423"/>
                      <a:pt x="147" y="424"/>
                    </a:cubicBezTo>
                    <a:cubicBezTo>
                      <a:pt x="147" y="424"/>
                      <a:pt x="147" y="424"/>
                      <a:pt x="147" y="424"/>
                    </a:cubicBezTo>
                    <a:cubicBezTo>
                      <a:pt x="146" y="425"/>
                      <a:pt x="146" y="425"/>
                      <a:pt x="146" y="426"/>
                    </a:cubicBezTo>
                    <a:cubicBezTo>
                      <a:pt x="145" y="426"/>
                      <a:pt x="145" y="426"/>
                      <a:pt x="145" y="427"/>
                    </a:cubicBezTo>
                    <a:cubicBezTo>
                      <a:pt x="145" y="427"/>
                      <a:pt x="144" y="427"/>
                      <a:pt x="144" y="427"/>
                    </a:cubicBezTo>
                    <a:cubicBezTo>
                      <a:pt x="143" y="428"/>
                      <a:pt x="141" y="428"/>
                      <a:pt x="141" y="431"/>
                    </a:cubicBezTo>
                    <a:cubicBezTo>
                      <a:pt x="140" y="433"/>
                      <a:pt x="141" y="434"/>
                      <a:pt x="142" y="435"/>
                    </a:cubicBezTo>
                    <a:cubicBezTo>
                      <a:pt x="142" y="436"/>
                      <a:pt x="143" y="436"/>
                      <a:pt x="143" y="437"/>
                    </a:cubicBezTo>
                    <a:cubicBezTo>
                      <a:pt x="142" y="437"/>
                      <a:pt x="142" y="437"/>
                      <a:pt x="141" y="437"/>
                    </a:cubicBezTo>
                    <a:cubicBezTo>
                      <a:pt x="137" y="438"/>
                      <a:pt x="137" y="441"/>
                      <a:pt x="136" y="443"/>
                    </a:cubicBezTo>
                    <a:cubicBezTo>
                      <a:pt x="136" y="443"/>
                      <a:pt x="136" y="443"/>
                      <a:pt x="136" y="443"/>
                    </a:cubicBezTo>
                    <a:cubicBezTo>
                      <a:pt x="135" y="443"/>
                      <a:pt x="134" y="443"/>
                      <a:pt x="133" y="443"/>
                    </a:cubicBezTo>
                    <a:cubicBezTo>
                      <a:pt x="131" y="443"/>
                      <a:pt x="128" y="445"/>
                      <a:pt x="126" y="447"/>
                    </a:cubicBezTo>
                    <a:cubicBezTo>
                      <a:pt x="125" y="449"/>
                      <a:pt x="125" y="451"/>
                      <a:pt x="126" y="452"/>
                    </a:cubicBezTo>
                    <a:cubicBezTo>
                      <a:pt x="128" y="454"/>
                      <a:pt x="130" y="454"/>
                      <a:pt x="131" y="454"/>
                    </a:cubicBezTo>
                    <a:cubicBezTo>
                      <a:pt x="131" y="455"/>
                      <a:pt x="131" y="455"/>
                      <a:pt x="131" y="455"/>
                    </a:cubicBezTo>
                    <a:cubicBezTo>
                      <a:pt x="130" y="455"/>
                      <a:pt x="130" y="455"/>
                      <a:pt x="130" y="455"/>
                    </a:cubicBezTo>
                    <a:cubicBezTo>
                      <a:pt x="129" y="457"/>
                      <a:pt x="128" y="458"/>
                      <a:pt x="127" y="460"/>
                    </a:cubicBezTo>
                    <a:cubicBezTo>
                      <a:pt x="127" y="461"/>
                      <a:pt x="126" y="462"/>
                      <a:pt x="126" y="462"/>
                    </a:cubicBezTo>
                    <a:cubicBezTo>
                      <a:pt x="125" y="463"/>
                      <a:pt x="125" y="463"/>
                      <a:pt x="125" y="463"/>
                    </a:cubicBezTo>
                    <a:cubicBezTo>
                      <a:pt x="125" y="464"/>
                      <a:pt x="124" y="464"/>
                      <a:pt x="124" y="465"/>
                    </a:cubicBezTo>
                    <a:cubicBezTo>
                      <a:pt x="124" y="465"/>
                      <a:pt x="124" y="465"/>
                      <a:pt x="124" y="465"/>
                    </a:cubicBezTo>
                    <a:cubicBezTo>
                      <a:pt x="124" y="462"/>
                      <a:pt x="124" y="462"/>
                      <a:pt x="124" y="462"/>
                    </a:cubicBezTo>
                    <a:cubicBezTo>
                      <a:pt x="120" y="462"/>
                      <a:pt x="117" y="465"/>
                      <a:pt x="117" y="469"/>
                    </a:cubicBezTo>
                    <a:cubicBezTo>
                      <a:pt x="117" y="470"/>
                      <a:pt x="118" y="471"/>
                      <a:pt x="118" y="471"/>
                    </a:cubicBezTo>
                    <a:cubicBezTo>
                      <a:pt x="118" y="472"/>
                      <a:pt x="118" y="472"/>
                      <a:pt x="118" y="472"/>
                    </a:cubicBezTo>
                    <a:cubicBezTo>
                      <a:pt x="117" y="473"/>
                      <a:pt x="117" y="475"/>
                      <a:pt x="118" y="477"/>
                    </a:cubicBezTo>
                    <a:cubicBezTo>
                      <a:pt x="118" y="477"/>
                      <a:pt x="118" y="478"/>
                      <a:pt x="117" y="478"/>
                    </a:cubicBezTo>
                    <a:cubicBezTo>
                      <a:pt x="115" y="479"/>
                      <a:pt x="115" y="481"/>
                      <a:pt x="115" y="483"/>
                    </a:cubicBezTo>
                    <a:cubicBezTo>
                      <a:pt x="116" y="488"/>
                      <a:pt x="119" y="489"/>
                      <a:pt x="120" y="489"/>
                    </a:cubicBezTo>
                    <a:cubicBezTo>
                      <a:pt x="121" y="489"/>
                      <a:pt x="122" y="488"/>
                      <a:pt x="123" y="487"/>
                    </a:cubicBezTo>
                    <a:cubicBezTo>
                      <a:pt x="124" y="487"/>
                      <a:pt x="124" y="487"/>
                      <a:pt x="124" y="487"/>
                    </a:cubicBezTo>
                    <a:cubicBezTo>
                      <a:pt x="123" y="488"/>
                      <a:pt x="123" y="489"/>
                      <a:pt x="123" y="489"/>
                    </a:cubicBezTo>
                    <a:cubicBezTo>
                      <a:pt x="124" y="491"/>
                      <a:pt x="125" y="493"/>
                      <a:pt x="127" y="494"/>
                    </a:cubicBezTo>
                    <a:cubicBezTo>
                      <a:pt x="128" y="495"/>
                      <a:pt x="128" y="495"/>
                      <a:pt x="129" y="495"/>
                    </a:cubicBezTo>
                    <a:cubicBezTo>
                      <a:pt x="129" y="495"/>
                      <a:pt x="129" y="495"/>
                      <a:pt x="129" y="495"/>
                    </a:cubicBezTo>
                    <a:cubicBezTo>
                      <a:pt x="127" y="497"/>
                      <a:pt x="126" y="499"/>
                      <a:pt x="126" y="502"/>
                    </a:cubicBezTo>
                    <a:cubicBezTo>
                      <a:pt x="126" y="505"/>
                      <a:pt x="127" y="506"/>
                      <a:pt x="127" y="508"/>
                    </a:cubicBezTo>
                    <a:cubicBezTo>
                      <a:pt x="127" y="508"/>
                      <a:pt x="127" y="508"/>
                      <a:pt x="126" y="508"/>
                    </a:cubicBezTo>
                    <a:cubicBezTo>
                      <a:pt x="126" y="509"/>
                      <a:pt x="126" y="509"/>
                      <a:pt x="126" y="509"/>
                    </a:cubicBezTo>
                    <a:cubicBezTo>
                      <a:pt x="123" y="509"/>
                      <a:pt x="123" y="510"/>
                      <a:pt x="121" y="512"/>
                    </a:cubicBezTo>
                    <a:cubicBezTo>
                      <a:pt x="120" y="513"/>
                      <a:pt x="120" y="513"/>
                      <a:pt x="120" y="514"/>
                    </a:cubicBezTo>
                    <a:cubicBezTo>
                      <a:pt x="118" y="516"/>
                      <a:pt x="116" y="518"/>
                      <a:pt x="116" y="522"/>
                    </a:cubicBezTo>
                    <a:cubicBezTo>
                      <a:pt x="116" y="524"/>
                      <a:pt x="116" y="524"/>
                      <a:pt x="116" y="524"/>
                    </a:cubicBezTo>
                    <a:cubicBezTo>
                      <a:pt x="118" y="525"/>
                      <a:pt x="118" y="525"/>
                      <a:pt x="118" y="525"/>
                    </a:cubicBezTo>
                    <a:cubicBezTo>
                      <a:pt x="119" y="525"/>
                      <a:pt x="119" y="525"/>
                      <a:pt x="120" y="525"/>
                    </a:cubicBezTo>
                    <a:cubicBezTo>
                      <a:pt x="121" y="525"/>
                      <a:pt x="122" y="524"/>
                      <a:pt x="123" y="524"/>
                    </a:cubicBezTo>
                    <a:cubicBezTo>
                      <a:pt x="123" y="524"/>
                      <a:pt x="124" y="524"/>
                      <a:pt x="124" y="524"/>
                    </a:cubicBezTo>
                    <a:cubicBezTo>
                      <a:pt x="124" y="524"/>
                      <a:pt x="124" y="524"/>
                      <a:pt x="124" y="524"/>
                    </a:cubicBezTo>
                    <a:cubicBezTo>
                      <a:pt x="124" y="524"/>
                      <a:pt x="124" y="526"/>
                      <a:pt x="122" y="527"/>
                    </a:cubicBezTo>
                    <a:cubicBezTo>
                      <a:pt x="121" y="528"/>
                      <a:pt x="120" y="529"/>
                      <a:pt x="120" y="530"/>
                    </a:cubicBezTo>
                    <a:cubicBezTo>
                      <a:pt x="118" y="532"/>
                      <a:pt x="117" y="533"/>
                      <a:pt x="116" y="534"/>
                    </a:cubicBezTo>
                    <a:cubicBezTo>
                      <a:pt x="115" y="535"/>
                      <a:pt x="115" y="535"/>
                      <a:pt x="115" y="535"/>
                    </a:cubicBezTo>
                    <a:cubicBezTo>
                      <a:pt x="113" y="536"/>
                      <a:pt x="110" y="539"/>
                      <a:pt x="111" y="544"/>
                    </a:cubicBezTo>
                    <a:cubicBezTo>
                      <a:pt x="112" y="546"/>
                      <a:pt x="115" y="548"/>
                      <a:pt x="118" y="548"/>
                    </a:cubicBezTo>
                    <a:cubicBezTo>
                      <a:pt x="118" y="548"/>
                      <a:pt x="118" y="548"/>
                      <a:pt x="119" y="548"/>
                    </a:cubicBezTo>
                    <a:cubicBezTo>
                      <a:pt x="118" y="549"/>
                      <a:pt x="118" y="549"/>
                      <a:pt x="118" y="550"/>
                    </a:cubicBezTo>
                    <a:cubicBezTo>
                      <a:pt x="115" y="554"/>
                      <a:pt x="113" y="559"/>
                      <a:pt x="114" y="565"/>
                    </a:cubicBezTo>
                    <a:cubicBezTo>
                      <a:pt x="114" y="565"/>
                      <a:pt x="114" y="566"/>
                      <a:pt x="114" y="566"/>
                    </a:cubicBezTo>
                    <a:cubicBezTo>
                      <a:pt x="114" y="567"/>
                      <a:pt x="114" y="569"/>
                      <a:pt x="115" y="570"/>
                    </a:cubicBezTo>
                    <a:cubicBezTo>
                      <a:pt x="116" y="571"/>
                      <a:pt x="117" y="572"/>
                      <a:pt x="118" y="573"/>
                    </a:cubicBezTo>
                    <a:cubicBezTo>
                      <a:pt x="118" y="573"/>
                      <a:pt x="118" y="573"/>
                      <a:pt x="119" y="573"/>
                    </a:cubicBezTo>
                    <a:cubicBezTo>
                      <a:pt x="119" y="574"/>
                      <a:pt x="119" y="574"/>
                      <a:pt x="119" y="574"/>
                    </a:cubicBezTo>
                    <a:cubicBezTo>
                      <a:pt x="121" y="575"/>
                      <a:pt x="122" y="576"/>
                      <a:pt x="124" y="576"/>
                    </a:cubicBezTo>
                    <a:cubicBezTo>
                      <a:pt x="124" y="576"/>
                      <a:pt x="124" y="576"/>
                      <a:pt x="124" y="576"/>
                    </a:cubicBezTo>
                    <a:cubicBezTo>
                      <a:pt x="121" y="579"/>
                      <a:pt x="120" y="581"/>
                      <a:pt x="118" y="584"/>
                    </a:cubicBezTo>
                    <a:cubicBezTo>
                      <a:pt x="117" y="586"/>
                      <a:pt x="116" y="587"/>
                      <a:pt x="114" y="589"/>
                    </a:cubicBezTo>
                    <a:cubicBezTo>
                      <a:pt x="111" y="592"/>
                      <a:pt x="111" y="594"/>
                      <a:pt x="112" y="598"/>
                    </a:cubicBezTo>
                    <a:cubicBezTo>
                      <a:pt x="112" y="599"/>
                      <a:pt x="112" y="599"/>
                      <a:pt x="112" y="599"/>
                    </a:cubicBezTo>
                    <a:cubicBezTo>
                      <a:pt x="112" y="601"/>
                      <a:pt x="112" y="601"/>
                      <a:pt x="112" y="603"/>
                    </a:cubicBezTo>
                    <a:cubicBezTo>
                      <a:pt x="111" y="603"/>
                      <a:pt x="111" y="604"/>
                      <a:pt x="110" y="604"/>
                    </a:cubicBezTo>
                    <a:cubicBezTo>
                      <a:pt x="109" y="606"/>
                      <a:pt x="108" y="608"/>
                      <a:pt x="107" y="610"/>
                    </a:cubicBezTo>
                    <a:cubicBezTo>
                      <a:pt x="107" y="612"/>
                      <a:pt x="107" y="614"/>
                      <a:pt x="107" y="616"/>
                    </a:cubicBezTo>
                    <a:cubicBezTo>
                      <a:pt x="107" y="617"/>
                      <a:pt x="107" y="618"/>
                      <a:pt x="107" y="619"/>
                    </a:cubicBezTo>
                    <a:cubicBezTo>
                      <a:pt x="107" y="620"/>
                      <a:pt x="107" y="621"/>
                      <a:pt x="107" y="622"/>
                    </a:cubicBezTo>
                    <a:cubicBezTo>
                      <a:pt x="107" y="624"/>
                      <a:pt x="107" y="626"/>
                      <a:pt x="107" y="629"/>
                    </a:cubicBezTo>
                    <a:cubicBezTo>
                      <a:pt x="107" y="632"/>
                      <a:pt x="108" y="635"/>
                      <a:pt x="106" y="637"/>
                    </a:cubicBezTo>
                    <a:cubicBezTo>
                      <a:pt x="105" y="638"/>
                      <a:pt x="104" y="640"/>
                      <a:pt x="103" y="641"/>
                    </a:cubicBezTo>
                    <a:cubicBezTo>
                      <a:pt x="101" y="643"/>
                      <a:pt x="99" y="645"/>
                      <a:pt x="98" y="647"/>
                    </a:cubicBezTo>
                    <a:cubicBezTo>
                      <a:pt x="95" y="652"/>
                      <a:pt x="95" y="657"/>
                      <a:pt x="98" y="661"/>
                    </a:cubicBezTo>
                    <a:cubicBezTo>
                      <a:pt x="101" y="665"/>
                      <a:pt x="105" y="668"/>
                      <a:pt x="111" y="668"/>
                    </a:cubicBezTo>
                    <a:cubicBezTo>
                      <a:pt x="112" y="668"/>
                      <a:pt x="112" y="668"/>
                      <a:pt x="113" y="668"/>
                    </a:cubicBezTo>
                    <a:cubicBezTo>
                      <a:pt x="116" y="667"/>
                      <a:pt x="125" y="666"/>
                      <a:pt x="130" y="660"/>
                    </a:cubicBezTo>
                    <a:cubicBezTo>
                      <a:pt x="132" y="657"/>
                      <a:pt x="133" y="654"/>
                      <a:pt x="133" y="650"/>
                    </a:cubicBezTo>
                    <a:cubicBezTo>
                      <a:pt x="133" y="648"/>
                      <a:pt x="132" y="646"/>
                      <a:pt x="131" y="644"/>
                    </a:cubicBezTo>
                    <a:cubicBezTo>
                      <a:pt x="131" y="642"/>
                      <a:pt x="130" y="640"/>
                      <a:pt x="130" y="638"/>
                    </a:cubicBezTo>
                    <a:cubicBezTo>
                      <a:pt x="130" y="634"/>
                      <a:pt x="132" y="631"/>
                      <a:pt x="133" y="627"/>
                    </a:cubicBezTo>
                    <a:cubicBezTo>
                      <a:pt x="136" y="621"/>
                      <a:pt x="139" y="613"/>
                      <a:pt x="139" y="605"/>
                    </a:cubicBezTo>
                    <a:cubicBezTo>
                      <a:pt x="139" y="604"/>
                      <a:pt x="139" y="603"/>
                      <a:pt x="139" y="602"/>
                    </a:cubicBezTo>
                    <a:cubicBezTo>
                      <a:pt x="139" y="600"/>
                      <a:pt x="139" y="598"/>
                      <a:pt x="139" y="596"/>
                    </a:cubicBezTo>
                    <a:cubicBezTo>
                      <a:pt x="140" y="592"/>
                      <a:pt x="142" y="589"/>
                      <a:pt x="143" y="586"/>
                    </a:cubicBezTo>
                    <a:cubicBezTo>
                      <a:pt x="144" y="585"/>
                      <a:pt x="146" y="583"/>
                      <a:pt x="147" y="581"/>
                    </a:cubicBezTo>
                    <a:cubicBezTo>
                      <a:pt x="148" y="580"/>
                      <a:pt x="148" y="580"/>
                      <a:pt x="149" y="579"/>
                    </a:cubicBezTo>
                    <a:cubicBezTo>
                      <a:pt x="150" y="578"/>
                      <a:pt x="151" y="577"/>
                      <a:pt x="152" y="577"/>
                    </a:cubicBezTo>
                    <a:cubicBezTo>
                      <a:pt x="153" y="576"/>
                      <a:pt x="154" y="576"/>
                      <a:pt x="155" y="575"/>
                    </a:cubicBezTo>
                    <a:cubicBezTo>
                      <a:pt x="161" y="569"/>
                      <a:pt x="156" y="561"/>
                      <a:pt x="153" y="557"/>
                    </a:cubicBezTo>
                    <a:cubicBezTo>
                      <a:pt x="151" y="555"/>
                      <a:pt x="151" y="555"/>
                      <a:pt x="151" y="555"/>
                    </a:cubicBezTo>
                    <a:cubicBezTo>
                      <a:pt x="150" y="553"/>
                      <a:pt x="149" y="551"/>
                      <a:pt x="148" y="549"/>
                    </a:cubicBezTo>
                    <a:cubicBezTo>
                      <a:pt x="148" y="546"/>
                      <a:pt x="147" y="544"/>
                      <a:pt x="146" y="541"/>
                    </a:cubicBezTo>
                    <a:cubicBezTo>
                      <a:pt x="146" y="539"/>
                      <a:pt x="146" y="538"/>
                      <a:pt x="145" y="536"/>
                    </a:cubicBezTo>
                    <a:cubicBezTo>
                      <a:pt x="144" y="535"/>
                      <a:pt x="144" y="534"/>
                      <a:pt x="144" y="532"/>
                    </a:cubicBezTo>
                    <a:cubicBezTo>
                      <a:pt x="144" y="530"/>
                      <a:pt x="144" y="530"/>
                      <a:pt x="144" y="530"/>
                    </a:cubicBezTo>
                    <a:cubicBezTo>
                      <a:pt x="144" y="529"/>
                      <a:pt x="144" y="529"/>
                      <a:pt x="144" y="528"/>
                    </a:cubicBezTo>
                    <a:cubicBezTo>
                      <a:pt x="146" y="529"/>
                      <a:pt x="147" y="529"/>
                      <a:pt x="148" y="529"/>
                    </a:cubicBezTo>
                    <a:cubicBezTo>
                      <a:pt x="148" y="529"/>
                      <a:pt x="148" y="529"/>
                      <a:pt x="148" y="529"/>
                    </a:cubicBezTo>
                    <a:cubicBezTo>
                      <a:pt x="151" y="529"/>
                      <a:pt x="153" y="526"/>
                      <a:pt x="154" y="523"/>
                    </a:cubicBezTo>
                    <a:cubicBezTo>
                      <a:pt x="154" y="523"/>
                      <a:pt x="154" y="522"/>
                      <a:pt x="154" y="522"/>
                    </a:cubicBezTo>
                    <a:cubicBezTo>
                      <a:pt x="155" y="520"/>
                      <a:pt x="155" y="520"/>
                      <a:pt x="155" y="520"/>
                    </a:cubicBezTo>
                    <a:cubicBezTo>
                      <a:pt x="158" y="515"/>
                      <a:pt x="161" y="511"/>
                      <a:pt x="165" y="507"/>
                    </a:cubicBezTo>
                    <a:cubicBezTo>
                      <a:pt x="167" y="505"/>
                      <a:pt x="169" y="503"/>
                      <a:pt x="171" y="501"/>
                    </a:cubicBezTo>
                    <a:cubicBezTo>
                      <a:pt x="172" y="500"/>
                      <a:pt x="173" y="500"/>
                      <a:pt x="174" y="499"/>
                    </a:cubicBezTo>
                    <a:cubicBezTo>
                      <a:pt x="173" y="499"/>
                      <a:pt x="173" y="500"/>
                      <a:pt x="173" y="500"/>
                    </a:cubicBezTo>
                    <a:cubicBezTo>
                      <a:pt x="171" y="501"/>
                      <a:pt x="170" y="502"/>
                      <a:pt x="169" y="504"/>
                    </a:cubicBezTo>
                    <a:cubicBezTo>
                      <a:pt x="159" y="513"/>
                      <a:pt x="153" y="524"/>
                      <a:pt x="151" y="535"/>
                    </a:cubicBezTo>
                    <a:cubicBezTo>
                      <a:pt x="151" y="535"/>
                      <a:pt x="150" y="536"/>
                      <a:pt x="150" y="537"/>
                    </a:cubicBezTo>
                    <a:cubicBezTo>
                      <a:pt x="149" y="539"/>
                      <a:pt x="148" y="541"/>
                      <a:pt x="149" y="543"/>
                    </a:cubicBezTo>
                    <a:cubicBezTo>
                      <a:pt x="149" y="544"/>
                      <a:pt x="149" y="546"/>
                      <a:pt x="153" y="551"/>
                    </a:cubicBezTo>
                    <a:cubicBezTo>
                      <a:pt x="154" y="552"/>
                      <a:pt x="154" y="553"/>
                      <a:pt x="155" y="554"/>
                    </a:cubicBezTo>
                    <a:cubicBezTo>
                      <a:pt x="155" y="555"/>
                      <a:pt x="156" y="556"/>
                      <a:pt x="156" y="557"/>
                    </a:cubicBezTo>
                    <a:cubicBezTo>
                      <a:pt x="157" y="558"/>
                      <a:pt x="157" y="558"/>
                      <a:pt x="157" y="558"/>
                    </a:cubicBezTo>
                    <a:cubicBezTo>
                      <a:pt x="158" y="561"/>
                      <a:pt x="160" y="564"/>
                      <a:pt x="164" y="564"/>
                    </a:cubicBezTo>
                    <a:cubicBezTo>
                      <a:pt x="165" y="564"/>
                      <a:pt x="165" y="563"/>
                      <a:pt x="166" y="563"/>
                    </a:cubicBezTo>
                    <a:cubicBezTo>
                      <a:pt x="168" y="563"/>
                      <a:pt x="168" y="563"/>
                      <a:pt x="168" y="563"/>
                    </a:cubicBezTo>
                    <a:cubicBezTo>
                      <a:pt x="168" y="561"/>
                      <a:pt x="168" y="561"/>
                      <a:pt x="168" y="561"/>
                    </a:cubicBezTo>
                    <a:cubicBezTo>
                      <a:pt x="168" y="559"/>
                      <a:pt x="168" y="557"/>
                      <a:pt x="168" y="555"/>
                    </a:cubicBezTo>
                    <a:cubicBezTo>
                      <a:pt x="168" y="556"/>
                      <a:pt x="168" y="556"/>
                      <a:pt x="168" y="557"/>
                    </a:cubicBezTo>
                    <a:cubicBezTo>
                      <a:pt x="169" y="558"/>
                      <a:pt x="170" y="560"/>
                      <a:pt x="170" y="561"/>
                    </a:cubicBezTo>
                    <a:cubicBezTo>
                      <a:pt x="170" y="565"/>
                      <a:pt x="173" y="567"/>
                      <a:pt x="175" y="568"/>
                    </a:cubicBezTo>
                    <a:cubicBezTo>
                      <a:pt x="176" y="569"/>
                      <a:pt x="179" y="571"/>
                      <a:pt x="180" y="573"/>
                    </a:cubicBezTo>
                    <a:cubicBezTo>
                      <a:pt x="180" y="573"/>
                      <a:pt x="181" y="573"/>
                      <a:pt x="181" y="574"/>
                    </a:cubicBezTo>
                    <a:cubicBezTo>
                      <a:pt x="182" y="576"/>
                      <a:pt x="184" y="579"/>
                      <a:pt x="187" y="579"/>
                    </a:cubicBezTo>
                    <a:cubicBezTo>
                      <a:pt x="188" y="579"/>
                      <a:pt x="188" y="579"/>
                      <a:pt x="188" y="579"/>
                    </a:cubicBezTo>
                    <a:cubicBezTo>
                      <a:pt x="188" y="579"/>
                      <a:pt x="188" y="579"/>
                      <a:pt x="188" y="579"/>
                    </a:cubicBezTo>
                    <a:cubicBezTo>
                      <a:pt x="189" y="579"/>
                      <a:pt x="190" y="578"/>
                      <a:pt x="191" y="577"/>
                    </a:cubicBezTo>
                    <a:cubicBezTo>
                      <a:pt x="191" y="577"/>
                      <a:pt x="192" y="576"/>
                      <a:pt x="192" y="575"/>
                    </a:cubicBezTo>
                    <a:cubicBezTo>
                      <a:pt x="192" y="576"/>
                      <a:pt x="192" y="578"/>
                      <a:pt x="193" y="579"/>
                    </a:cubicBezTo>
                    <a:cubicBezTo>
                      <a:pt x="195" y="580"/>
                      <a:pt x="196" y="581"/>
                      <a:pt x="198" y="581"/>
                    </a:cubicBezTo>
                    <a:cubicBezTo>
                      <a:pt x="198" y="581"/>
                      <a:pt x="198" y="581"/>
                      <a:pt x="198" y="581"/>
                    </a:cubicBezTo>
                    <a:cubicBezTo>
                      <a:pt x="198" y="581"/>
                      <a:pt x="199" y="581"/>
                      <a:pt x="199" y="581"/>
                    </a:cubicBezTo>
                    <a:cubicBezTo>
                      <a:pt x="198" y="582"/>
                      <a:pt x="195" y="586"/>
                      <a:pt x="197" y="589"/>
                    </a:cubicBezTo>
                    <a:cubicBezTo>
                      <a:pt x="198" y="591"/>
                      <a:pt x="200" y="592"/>
                      <a:pt x="202" y="593"/>
                    </a:cubicBezTo>
                    <a:cubicBezTo>
                      <a:pt x="203" y="593"/>
                      <a:pt x="204" y="593"/>
                      <a:pt x="204" y="594"/>
                    </a:cubicBezTo>
                    <a:cubicBezTo>
                      <a:pt x="205" y="594"/>
                      <a:pt x="206" y="596"/>
                      <a:pt x="207" y="597"/>
                    </a:cubicBezTo>
                    <a:cubicBezTo>
                      <a:pt x="207" y="597"/>
                      <a:pt x="207" y="597"/>
                      <a:pt x="207" y="598"/>
                    </a:cubicBezTo>
                    <a:cubicBezTo>
                      <a:pt x="207" y="599"/>
                      <a:pt x="208" y="600"/>
                      <a:pt x="208" y="601"/>
                    </a:cubicBezTo>
                    <a:cubicBezTo>
                      <a:pt x="210" y="603"/>
                      <a:pt x="213" y="603"/>
                      <a:pt x="214" y="603"/>
                    </a:cubicBezTo>
                    <a:cubicBezTo>
                      <a:pt x="215" y="603"/>
                      <a:pt x="215" y="603"/>
                      <a:pt x="215" y="603"/>
                    </a:cubicBezTo>
                    <a:cubicBezTo>
                      <a:pt x="215" y="603"/>
                      <a:pt x="216" y="603"/>
                      <a:pt x="216" y="603"/>
                    </a:cubicBezTo>
                    <a:cubicBezTo>
                      <a:pt x="218" y="604"/>
                      <a:pt x="221" y="605"/>
                      <a:pt x="223" y="610"/>
                    </a:cubicBezTo>
                    <a:cubicBezTo>
                      <a:pt x="223" y="612"/>
                      <a:pt x="223" y="612"/>
                      <a:pt x="223" y="612"/>
                    </a:cubicBezTo>
                    <a:cubicBezTo>
                      <a:pt x="224" y="614"/>
                      <a:pt x="225" y="617"/>
                      <a:pt x="227" y="620"/>
                    </a:cubicBezTo>
                    <a:cubicBezTo>
                      <a:pt x="227" y="621"/>
                      <a:pt x="227" y="622"/>
                      <a:pt x="228" y="622"/>
                    </a:cubicBezTo>
                    <a:cubicBezTo>
                      <a:pt x="229" y="624"/>
                      <a:pt x="230" y="625"/>
                      <a:pt x="230" y="627"/>
                    </a:cubicBezTo>
                    <a:cubicBezTo>
                      <a:pt x="231" y="632"/>
                      <a:pt x="225" y="637"/>
                      <a:pt x="220" y="640"/>
                    </a:cubicBezTo>
                    <a:cubicBezTo>
                      <a:pt x="219" y="640"/>
                      <a:pt x="219" y="640"/>
                      <a:pt x="219" y="640"/>
                    </a:cubicBezTo>
                    <a:cubicBezTo>
                      <a:pt x="217" y="642"/>
                      <a:pt x="213" y="644"/>
                      <a:pt x="212" y="647"/>
                    </a:cubicBezTo>
                    <a:cubicBezTo>
                      <a:pt x="212" y="648"/>
                      <a:pt x="211" y="649"/>
                      <a:pt x="211" y="650"/>
                    </a:cubicBezTo>
                    <a:cubicBezTo>
                      <a:pt x="211" y="650"/>
                      <a:pt x="211" y="651"/>
                      <a:pt x="211" y="651"/>
                    </a:cubicBezTo>
                    <a:cubicBezTo>
                      <a:pt x="210" y="651"/>
                      <a:pt x="210" y="652"/>
                      <a:pt x="210" y="652"/>
                    </a:cubicBezTo>
                    <a:cubicBezTo>
                      <a:pt x="209" y="653"/>
                      <a:pt x="209" y="654"/>
                      <a:pt x="209" y="656"/>
                    </a:cubicBezTo>
                    <a:cubicBezTo>
                      <a:pt x="208" y="656"/>
                      <a:pt x="208" y="657"/>
                      <a:pt x="208" y="657"/>
                    </a:cubicBezTo>
                    <a:cubicBezTo>
                      <a:pt x="207" y="658"/>
                      <a:pt x="207" y="658"/>
                      <a:pt x="206" y="659"/>
                    </a:cubicBezTo>
                    <a:cubicBezTo>
                      <a:pt x="205" y="661"/>
                      <a:pt x="205" y="662"/>
                      <a:pt x="205" y="663"/>
                    </a:cubicBezTo>
                    <a:cubicBezTo>
                      <a:pt x="205" y="664"/>
                      <a:pt x="205" y="664"/>
                      <a:pt x="205" y="665"/>
                    </a:cubicBezTo>
                    <a:cubicBezTo>
                      <a:pt x="204" y="669"/>
                      <a:pt x="204" y="675"/>
                      <a:pt x="201" y="679"/>
                    </a:cubicBezTo>
                    <a:cubicBezTo>
                      <a:pt x="199" y="682"/>
                      <a:pt x="196" y="686"/>
                      <a:pt x="193" y="689"/>
                    </a:cubicBezTo>
                    <a:cubicBezTo>
                      <a:pt x="191" y="691"/>
                      <a:pt x="191" y="691"/>
                      <a:pt x="191" y="691"/>
                    </a:cubicBezTo>
                    <a:cubicBezTo>
                      <a:pt x="186" y="695"/>
                      <a:pt x="184" y="700"/>
                      <a:pt x="183" y="705"/>
                    </a:cubicBezTo>
                    <a:cubicBezTo>
                      <a:pt x="183" y="706"/>
                      <a:pt x="182" y="707"/>
                      <a:pt x="182" y="707"/>
                    </a:cubicBezTo>
                    <a:cubicBezTo>
                      <a:pt x="181" y="711"/>
                      <a:pt x="179" y="716"/>
                      <a:pt x="181" y="720"/>
                    </a:cubicBezTo>
                    <a:cubicBezTo>
                      <a:pt x="182" y="722"/>
                      <a:pt x="183" y="724"/>
                      <a:pt x="183" y="726"/>
                    </a:cubicBezTo>
                    <a:cubicBezTo>
                      <a:pt x="185" y="729"/>
                      <a:pt x="186" y="731"/>
                      <a:pt x="186" y="735"/>
                    </a:cubicBezTo>
                    <a:cubicBezTo>
                      <a:pt x="186" y="736"/>
                      <a:pt x="186" y="736"/>
                      <a:pt x="186" y="736"/>
                    </a:cubicBezTo>
                    <a:cubicBezTo>
                      <a:pt x="186" y="736"/>
                      <a:pt x="185" y="736"/>
                      <a:pt x="185" y="736"/>
                    </a:cubicBezTo>
                    <a:cubicBezTo>
                      <a:pt x="185" y="736"/>
                      <a:pt x="185" y="735"/>
                      <a:pt x="185" y="734"/>
                    </a:cubicBezTo>
                    <a:cubicBezTo>
                      <a:pt x="185" y="730"/>
                      <a:pt x="183" y="726"/>
                      <a:pt x="181" y="722"/>
                    </a:cubicBezTo>
                    <a:cubicBezTo>
                      <a:pt x="179" y="720"/>
                      <a:pt x="177" y="718"/>
                      <a:pt x="174" y="718"/>
                    </a:cubicBezTo>
                    <a:cubicBezTo>
                      <a:pt x="172" y="718"/>
                      <a:pt x="170" y="718"/>
                      <a:pt x="169" y="719"/>
                    </a:cubicBezTo>
                    <a:cubicBezTo>
                      <a:pt x="164" y="722"/>
                      <a:pt x="165" y="727"/>
                      <a:pt x="165" y="730"/>
                    </a:cubicBezTo>
                    <a:cubicBezTo>
                      <a:pt x="165" y="731"/>
                      <a:pt x="165" y="731"/>
                      <a:pt x="165" y="732"/>
                    </a:cubicBezTo>
                    <a:cubicBezTo>
                      <a:pt x="165" y="733"/>
                      <a:pt x="165" y="735"/>
                      <a:pt x="165" y="736"/>
                    </a:cubicBezTo>
                    <a:cubicBezTo>
                      <a:pt x="165" y="738"/>
                      <a:pt x="164" y="741"/>
                      <a:pt x="166" y="744"/>
                    </a:cubicBezTo>
                    <a:cubicBezTo>
                      <a:pt x="167" y="748"/>
                      <a:pt x="170" y="752"/>
                      <a:pt x="172" y="755"/>
                    </a:cubicBezTo>
                    <a:cubicBezTo>
                      <a:pt x="174" y="757"/>
                      <a:pt x="175" y="759"/>
                      <a:pt x="177" y="762"/>
                    </a:cubicBezTo>
                    <a:cubicBezTo>
                      <a:pt x="179" y="765"/>
                      <a:pt x="181" y="768"/>
                      <a:pt x="183" y="770"/>
                    </a:cubicBezTo>
                    <a:cubicBezTo>
                      <a:pt x="187" y="775"/>
                      <a:pt x="190" y="779"/>
                      <a:pt x="190" y="784"/>
                    </a:cubicBezTo>
                    <a:cubicBezTo>
                      <a:pt x="190" y="784"/>
                      <a:pt x="190" y="784"/>
                      <a:pt x="190" y="784"/>
                    </a:cubicBezTo>
                    <a:cubicBezTo>
                      <a:pt x="190" y="788"/>
                      <a:pt x="190" y="794"/>
                      <a:pt x="194" y="797"/>
                    </a:cubicBezTo>
                    <a:cubicBezTo>
                      <a:pt x="196" y="798"/>
                      <a:pt x="198" y="798"/>
                      <a:pt x="199" y="798"/>
                    </a:cubicBezTo>
                    <a:cubicBezTo>
                      <a:pt x="203" y="798"/>
                      <a:pt x="207" y="795"/>
                      <a:pt x="207" y="791"/>
                    </a:cubicBezTo>
                    <a:cubicBezTo>
                      <a:pt x="207" y="787"/>
                      <a:pt x="204" y="783"/>
                      <a:pt x="202" y="780"/>
                    </a:cubicBezTo>
                    <a:cubicBezTo>
                      <a:pt x="202" y="779"/>
                      <a:pt x="201" y="779"/>
                      <a:pt x="201" y="778"/>
                    </a:cubicBezTo>
                    <a:cubicBezTo>
                      <a:pt x="199" y="775"/>
                      <a:pt x="198" y="771"/>
                      <a:pt x="197" y="767"/>
                    </a:cubicBezTo>
                    <a:cubicBezTo>
                      <a:pt x="196" y="763"/>
                      <a:pt x="196" y="761"/>
                      <a:pt x="198" y="759"/>
                    </a:cubicBezTo>
                    <a:cubicBezTo>
                      <a:pt x="200" y="757"/>
                      <a:pt x="203" y="755"/>
                      <a:pt x="206" y="755"/>
                    </a:cubicBezTo>
                    <a:cubicBezTo>
                      <a:pt x="207" y="755"/>
                      <a:pt x="207" y="755"/>
                      <a:pt x="207" y="755"/>
                    </a:cubicBezTo>
                    <a:cubicBezTo>
                      <a:pt x="209" y="755"/>
                      <a:pt x="209" y="756"/>
                      <a:pt x="210" y="757"/>
                    </a:cubicBezTo>
                    <a:cubicBezTo>
                      <a:pt x="210" y="757"/>
                      <a:pt x="210" y="757"/>
                      <a:pt x="211" y="758"/>
                    </a:cubicBezTo>
                    <a:cubicBezTo>
                      <a:pt x="211" y="759"/>
                      <a:pt x="212" y="761"/>
                      <a:pt x="215" y="762"/>
                    </a:cubicBezTo>
                    <a:cubicBezTo>
                      <a:pt x="216" y="762"/>
                      <a:pt x="218" y="763"/>
                      <a:pt x="219" y="763"/>
                    </a:cubicBezTo>
                    <a:cubicBezTo>
                      <a:pt x="220" y="763"/>
                      <a:pt x="221" y="763"/>
                      <a:pt x="222" y="763"/>
                    </a:cubicBezTo>
                    <a:cubicBezTo>
                      <a:pt x="223" y="763"/>
                      <a:pt x="225" y="765"/>
                      <a:pt x="226" y="765"/>
                    </a:cubicBezTo>
                    <a:cubicBezTo>
                      <a:pt x="227" y="766"/>
                      <a:pt x="227" y="766"/>
                      <a:pt x="227" y="766"/>
                    </a:cubicBezTo>
                    <a:cubicBezTo>
                      <a:pt x="231" y="768"/>
                      <a:pt x="235" y="773"/>
                      <a:pt x="238" y="777"/>
                    </a:cubicBezTo>
                    <a:cubicBezTo>
                      <a:pt x="239" y="778"/>
                      <a:pt x="239" y="778"/>
                      <a:pt x="239" y="778"/>
                    </a:cubicBezTo>
                    <a:cubicBezTo>
                      <a:pt x="241" y="781"/>
                      <a:pt x="243" y="785"/>
                      <a:pt x="247" y="787"/>
                    </a:cubicBezTo>
                    <a:cubicBezTo>
                      <a:pt x="248" y="788"/>
                      <a:pt x="249" y="788"/>
                      <a:pt x="250" y="788"/>
                    </a:cubicBezTo>
                    <a:cubicBezTo>
                      <a:pt x="250" y="788"/>
                      <a:pt x="251" y="788"/>
                      <a:pt x="252" y="789"/>
                    </a:cubicBezTo>
                    <a:cubicBezTo>
                      <a:pt x="253" y="789"/>
                      <a:pt x="253" y="789"/>
                      <a:pt x="253" y="789"/>
                    </a:cubicBezTo>
                    <a:cubicBezTo>
                      <a:pt x="254" y="790"/>
                      <a:pt x="256" y="791"/>
                      <a:pt x="258" y="791"/>
                    </a:cubicBezTo>
                    <a:cubicBezTo>
                      <a:pt x="259" y="791"/>
                      <a:pt x="259" y="791"/>
                      <a:pt x="259" y="791"/>
                    </a:cubicBezTo>
                    <a:cubicBezTo>
                      <a:pt x="261" y="791"/>
                      <a:pt x="263" y="790"/>
                      <a:pt x="263" y="789"/>
                    </a:cubicBezTo>
                    <a:cubicBezTo>
                      <a:pt x="266" y="786"/>
                      <a:pt x="265" y="781"/>
                      <a:pt x="265" y="777"/>
                    </a:cubicBezTo>
                    <a:cubicBezTo>
                      <a:pt x="264" y="777"/>
                      <a:pt x="264" y="776"/>
                      <a:pt x="264" y="776"/>
                    </a:cubicBezTo>
                    <a:cubicBezTo>
                      <a:pt x="264" y="774"/>
                      <a:pt x="264" y="773"/>
                      <a:pt x="264" y="772"/>
                    </a:cubicBezTo>
                    <a:cubicBezTo>
                      <a:pt x="264" y="770"/>
                      <a:pt x="264" y="768"/>
                      <a:pt x="264" y="765"/>
                    </a:cubicBezTo>
                    <a:cubicBezTo>
                      <a:pt x="263" y="763"/>
                      <a:pt x="261" y="760"/>
                      <a:pt x="259" y="758"/>
                    </a:cubicBezTo>
                    <a:cubicBezTo>
                      <a:pt x="259" y="757"/>
                      <a:pt x="258" y="756"/>
                      <a:pt x="257" y="755"/>
                    </a:cubicBezTo>
                    <a:cubicBezTo>
                      <a:pt x="255" y="753"/>
                      <a:pt x="255" y="752"/>
                      <a:pt x="256" y="749"/>
                    </a:cubicBezTo>
                    <a:cubicBezTo>
                      <a:pt x="256" y="749"/>
                      <a:pt x="256" y="748"/>
                      <a:pt x="256" y="747"/>
                    </a:cubicBezTo>
                    <a:cubicBezTo>
                      <a:pt x="257" y="746"/>
                      <a:pt x="257" y="746"/>
                      <a:pt x="257" y="746"/>
                    </a:cubicBezTo>
                    <a:cubicBezTo>
                      <a:pt x="257" y="746"/>
                      <a:pt x="257" y="746"/>
                      <a:pt x="258" y="746"/>
                    </a:cubicBezTo>
                    <a:cubicBezTo>
                      <a:pt x="258" y="746"/>
                      <a:pt x="258" y="746"/>
                      <a:pt x="258" y="746"/>
                    </a:cubicBezTo>
                    <a:cubicBezTo>
                      <a:pt x="259" y="746"/>
                      <a:pt x="260" y="747"/>
                      <a:pt x="261" y="748"/>
                    </a:cubicBezTo>
                    <a:cubicBezTo>
                      <a:pt x="261" y="749"/>
                      <a:pt x="262" y="750"/>
                      <a:pt x="263" y="751"/>
                    </a:cubicBezTo>
                    <a:cubicBezTo>
                      <a:pt x="263" y="752"/>
                      <a:pt x="264" y="752"/>
                      <a:pt x="264" y="753"/>
                    </a:cubicBezTo>
                    <a:cubicBezTo>
                      <a:pt x="265" y="753"/>
                      <a:pt x="266" y="754"/>
                      <a:pt x="267" y="755"/>
                    </a:cubicBezTo>
                    <a:cubicBezTo>
                      <a:pt x="270" y="756"/>
                      <a:pt x="271" y="757"/>
                      <a:pt x="273" y="759"/>
                    </a:cubicBezTo>
                    <a:cubicBezTo>
                      <a:pt x="275" y="760"/>
                      <a:pt x="276" y="762"/>
                      <a:pt x="278" y="763"/>
                    </a:cubicBezTo>
                    <a:cubicBezTo>
                      <a:pt x="279" y="765"/>
                      <a:pt x="280" y="766"/>
                      <a:pt x="282" y="768"/>
                    </a:cubicBezTo>
                    <a:cubicBezTo>
                      <a:pt x="283" y="770"/>
                      <a:pt x="286" y="772"/>
                      <a:pt x="289" y="772"/>
                    </a:cubicBezTo>
                    <a:cubicBezTo>
                      <a:pt x="290" y="772"/>
                      <a:pt x="292" y="771"/>
                      <a:pt x="293" y="770"/>
                    </a:cubicBezTo>
                    <a:cubicBezTo>
                      <a:pt x="294" y="771"/>
                      <a:pt x="295" y="772"/>
                      <a:pt x="296" y="772"/>
                    </a:cubicBezTo>
                    <a:cubicBezTo>
                      <a:pt x="298" y="772"/>
                      <a:pt x="299" y="773"/>
                      <a:pt x="301" y="773"/>
                    </a:cubicBezTo>
                    <a:cubicBezTo>
                      <a:pt x="302" y="773"/>
                      <a:pt x="303" y="772"/>
                      <a:pt x="305" y="772"/>
                    </a:cubicBezTo>
                    <a:cubicBezTo>
                      <a:pt x="306" y="772"/>
                      <a:pt x="306" y="772"/>
                      <a:pt x="306" y="772"/>
                    </a:cubicBezTo>
                    <a:cubicBezTo>
                      <a:pt x="307" y="772"/>
                      <a:pt x="309" y="772"/>
                      <a:pt x="310" y="771"/>
                    </a:cubicBezTo>
                    <a:cubicBezTo>
                      <a:pt x="311" y="771"/>
                      <a:pt x="311" y="771"/>
                      <a:pt x="311" y="771"/>
                    </a:cubicBezTo>
                    <a:cubicBezTo>
                      <a:pt x="313" y="771"/>
                      <a:pt x="314" y="770"/>
                      <a:pt x="316" y="768"/>
                    </a:cubicBezTo>
                    <a:cubicBezTo>
                      <a:pt x="318" y="767"/>
                      <a:pt x="320" y="765"/>
                      <a:pt x="321" y="763"/>
                    </a:cubicBezTo>
                    <a:cubicBezTo>
                      <a:pt x="322" y="760"/>
                      <a:pt x="322" y="758"/>
                      <a:pt x="321" y="755"/>
                    </a:cubicBezTo>
                    <a:cubicBezTo>
                      <a:pt x="321" y="754"/>
                      <a:pt x="321" y="754"/>
                      <a:pt x="321" y="754"/>
                    </a:cubicBezTo>
                    <a:cubicBezTo>
                      <a:pt x="322" y="754"/>
                      <a:pt x="322" y="754"/>
                      <a:pt x="323" y="754"/>
                    </a:cubicBezTo>
                    <a:cubicBezTo>
                      <a:pt x="324" y="755"/>
                      <a:pt x="326" y="755"/>
                      <a:pt x="328" y="755"/>
                    </a:cubicBezTo>
                    <a:cubicBezTo>
                      <a:pt x="331" y="755"/>
                      <a:pt x="333" y="754"/>
                      <a:pt x="335" y="752"/>
                    </a:cubicBezTo>
                    <a:cubicBezTo>
                      <a:pt x="336" y="751"/>
                      <a:pt x="337" y="750"/>
                      <a:pt x="338" y="750"/>
                    </a:cubicBezTo>
                    <a:cubicBezTo>
                      <a:pt x="339" y="750"/>
                      <a:pt x="339" y="750"/>
                      <a:pt x="339" y="750"/>
                    </a:cubicBezTo>
                    <a:cubicBezTo>
                      <a:pt x="340" y="751"/>
                      <a:pt x="340" y="751"/>
                      <a:pt x="340" y="751"/>
                    </a:cubicBezTo>
                    <a:cubicBezTo>
                      <a:pt x="342" y="752"/>
                      <a:pt x="343" y="753"/>
                      <a:pt x="345" y="753"/>
                    </a:cubicBezTo>
                    <a:cubicBezTo>
                      <a:pt x="346" y="753"/>
                      <a:pt x="347" y="752"/>
                      <a:pt x="348" y="752"/>
                    </a:cubicBezTo>
                    <a:cubicBezTo>
                      <a:pt x="351" y="750"/>
                      <a:pt x="353" y="746"/>
                      <a:pt x="353" y="744"/>
                    </a:cubicBezTo>
                    <a:cubicBezTo>
                      <a:pt x="353" y="741"/>
                      <a:pt x="353" y="738"/>
                      <a:pt x="353" y="735"/>
                    </a:cubicBezTo>
                    <a:cubicBezTo>
                      <a:pt x="352" y="733"/>
                      <a:pt x="352" y="730"/>
                      <a:pt x="352" y="728"/>
                    </a:cubicBezTo>
                    <a:cubicBezTo>
                      <a:pt x="352" y="728"/>
                      <a:pt x="353" y="728"/>
                      <a:pt x="353" y="728"/>
                    </a:cubicBezTo>
                    <a:cubicBezTo>
                      <a:pt x="354" y="728"/>
                      <a:pt x="356" y="728"/>
                      <a:pt x="360" y="729"/>
                    </a:cubicBezTo>
                    <a:cubicBezTo>
                      <a:pt x="362" y="730"/>
                      <a:pt x="365" y="731"/>
                      <a:pt x="368" y="731"/>
                    </a:cubicBezTo>
                    <a:cubicBezTo>
                      <a:pt x="369" y="731"/>
                      <a:pt x="371" y="730"/>
                      <a:pt x="373" y="730"/>
                    </a:cubicBezTo>
                    <a:cubicBezTo>
                      <a:pt x="375" y="730"/>
                      <a:pt x="377" y="730"/>
                      <a:pt x="378" y="730"/>
                    </a:cubicBezTo>
                    <a:cubicBezTo>
                      <a:pt x="380" y="730"/>
                      <a:pt x="381" y="730"/>
                      <a:pt x="382" y="730"/>
                    </a:cubicBezTo>
                    <a:cubicBezTo>
                      <a:pt x="383" y="730"/>
                      <a:pt x="384" y="731"/>
                      <a:pt x="385" y="731"/>
                    </a:cubicBezTo>
                    <a:cubicBezTo>
                      <a:pt x="386" y="731"/>
                      <a:pt x="386" y="731"/>
                      <a:pt x="387" y="731"/>
                    </a:cubicBezTo>
                    <a:cubicBezTo>
                      <a:pt x="388" y="730"/>
                      <a:pt x="388" y="730"/>
                      <a:pt x="389" y="730"/>
                    </a:cubicBezTo>
                    <a:cubicBezTo>
                      <a:pt x="389" y="730"/>
                      <a:pt x="390" y="730"/>
                      <a:pt x="391" y="731"/>
                    </a:cubicBezTo>
                    <a:cubicBezTo>
                      <a:pt x="391" y="731"/>
                      <a:pt x="392" y="731"/>
                      <a:pt x="393" y="731"/>
                    </a:cubicBezTo>
                    <a:cubicBezTo>
                      <a:pt x="394" y="731"/>
                      <a:pt x="396" y="731"/>
                      <a:pt x="397" y="731"/>
                    </a:cubicBezTo>
                    <a:cubicBezTo>
                      <a:pt x="398" y="731"/>
                      <a:pt x="399" y="731"/>
                      <a:pt x="400" y="731"/>
                    </a:cubicBezTo>
                    <a:cubicBezTo>
                      <a:pt x="401" y="731"/>
                      <a:pt x="402" y="730"/>
                      <a:pt x="404" y="730"/>
                    </a:cubicBezTo>
                    <a:cubicBezTo>
                      <a:pt x="405" y="729"/>
                      <a:pt x="405" y="729"/>
                      <a:pt x="405" y="729"/>
                    </a:cubicBezTo>
                    <a:cubicBezTo>
                      <a:pt x="406" y="729"/>
                      <a:pt x="406" y="729"/>
                      <a:pt x="406" y="729"/>
                    </a:cubicBezTo>
                    <a:cubicBezTo>
                      <a:pt x="407" y="728"/>
                      <a:pt x="408" y="726"/>
                      <a:pt x="409" y="724"/>
                    </a:cubicBezTo>
                    <a:cubicBezTo>
                      <a:pt x="409" y="723"/>
                      <a:pt x="410" y="722"/>
                      <a:pt x="410" y="721"/>
                    </a:cubicBezTo>
                    <a:cubicBezTo>
                      <a:pt x="410" y="719"/>
                      <a:pt x="411" y="717"/>
                      <a:pt x="412" y="716"/>
                    </a:cubicBezTo>
                    <a:cubicBezTo>
                      <a:pt x="413" y="713"/>
                      <a:pt x="416" y="712"/>
                      <a:pt x="419" y="711"/>
                    </a:cubicBezTo>
                    <a:cubicBezTo>
                      <a:pt x="422" y="710"/>
                      <a:pt x="424" y="709"/>
                      <a:pt x="426" y="707"/>
                    </a:cubicBezTo>
                    <a:cubicBezTo>
                      <a:pt x="428" y="705"/>
                      <a:pt x="429" y="704"/>
                      <a:pt x="430" y="702"/>
                    </a:cubicBezTo>
                    <a:cubicBezTo>
                      <a:pt x="432" y="699"/>
                      <a:pt x="434" y="696"/>
                      <a:pt x="439" y="693"/>
                    </a:cubicBezTo>
                    <a:cubicBezTo>
                      <a:pt x="445" y="691"/>
                      <a:pt x="449" y="687"/>
                      <a:pt x="452" y="679"/>
                    </a:cubicBezTo>
                    <a:cubicBezTo>
                      <a:pt x="453" y="677"/>
                      <a:pt x="454" y="675"/>
                      <a:pt x="454" y="673"/>
                    </a:cubicBezTo>
                    <a:cubicBezTo>
                      <a:pt x="456" y="669"/>
                      <a:pt x="457" y="665"/>
                      <a:pt x="460" y="662"/>
                    </a:cubicBezTo>
                    <a:cubicBezTo>
                      <a:pt x="465" y="655"/>
                      <a:pt x="470" y="651"/>
                      <a:pt x="473" y="649"/>
                    </a:cubicBezTo>
                    <a:cubicBezTo>
                      <a:pt x="475" y="649"/>
                      <a:pt x="477" y="648"/>
                      <a:pt x="479" y="648"/>
                    </a:cubicBezTo>
                    <a:cubicBezTo>
                      <a:pt x="481" y="648"/>
                      <a:pt x="481" y="648"/>
                      <a:pt x="481" y="648"/>
                    </a:cubicBezTo>
                    <a:cubicBezTo>
                      <a:pt x="484" y="648"/>
                      <a:pt x="487" y="648"/>
                      <a:pt x="489" y="645"/>
                    </a:cubicBezTo>
                    <a:cubicBezTo>
                      <a:pt x="490" y="644"/>
                      <a:pt x="490" y="643"/>
                      <a:pt x="491" y="643"/>
                    </a:cubicBezTo>
                    <a:cubicBezTo>
                      <a:pt x="492" y="641"/>
                      <a:pt x="493" y="639"/>
                      <a:pt x="495" y="637"/>
                    </a:cubicBezTo>
                    <a:cubicBezTo>
                      <a:pt x="496" y="637"/>
                      <a:pt x="497" y="636"/>
                      <a:pt x="498" y="636"/>
                    </a:cubicBezTo>
                    <a:cubicBezTo>
                      <a:pt x="500" y="635"/>
                      <a:pt x="502" y="634"/>
                      <a:pt x="503" y="631"/>
                    </a:cubicBezTo>
                    <a:cubicBezTo>
                      <a:pt x="506" y="626"/>
                      <a:pt x="502" y="618"/>
                      <a:pt x="499" y="613"/>
                    </a:cubicBezTo>
                    <a:cubicBezTo>
                      <a:pt x="498" y="612"/>
                      <a:pt x="498" y="611"/>
                      <a:pt x="497" y="610"/>
                    </a:cubicBezTo>
                    <a:cubicBezTo>
                      <a:pt x="497" y="608"/>
                      <a:pt x="495" y="606"/>
                      <a:pt x="494" y="604"/>
                    </a:cubicBezTo>
                    <a:cubicBezTo>
                      <a:pt x="493" y="602"/>
                      <a:pt x="491" y="600"/>
                      <a:pt x="490" y="598"/>
                    </a:cubicBezTo>
                    <a:cubicBezTo>
                      <a:pt x="490" y="596"/>
                      <a:pt x="489" y="595"/>
                      <a:pt x="490" y="594"/>
                    </a:cubicBezTo>
                    <a:cubicBezTo>
                      <a:pt x="490" y="593"/>
                      <a:pt x="491" y="593"/>
                      <a:pt x="493" y="592"/>
                    </a:cubicBezTo>
                    <a:cubicBezTo>
                      <a:pt x="494" y="592"/>
                      <a:pt x="496" y="591"/>
                      <a:pt x="498" y="589"/>
                    </a:cubicBezTo>
                    <a:cubicBezTo>
                      <a:pt x="499" y="587"/>
                      <a:pt x="500" y="585"/>
                      <a:pt x="501" y="582"/>
                    </a:cubicBezTo>
                    <a:cubicBezTo>
                      <a:pt x="501" y="581"/>
                      <a:pt x="502" y="580"/>
                      <a:pt x="502" y="579"/>
                    </a:cubicBezTo>
                    <a:cubicBezTo>
                      <a:pt x="503" y="576"/>
                      <a:pt x="505" y="575"/>
                      <a:pt x="506" y="574"/>
                    </a:cubicBezTo>
                    <a:cubicBezTo>
                      <a:pt x="507" y="574"/>
                      <a:pt x="508" y="573"/>
                      <a:pt x="509" y="572"/>
                    </a:cubicBezTo>
                    <a:cubicBezTo>
                      <a:pt x="512" y="570"/>
                      <a:pt x="512" y="568"/>
                      <a:pt x="513" y="565"/>
                    </a:cubicBezTo>
                    <a:cubicBezTo>
                      <a:pt x="513" y="564"/>
                      <a:pt x="513" y="563"/>
                      <a:pt x="514" y="561"/>
                    </a:cubicBezTo>
                    <a:cubicBezTo>
                      <a:pt x="515" y="560"/>
                      <a:pt x="516" y="559"/>
                      <a:pt x="517" y="558"/>
                    </a:cubicBezTo>
                    <a:cubicBezTo>
                      <a:pt x="519" y="556"/>
                      <a:pt x="519" y="556"/>
                      <a:pt x="519" y="556"/>
                    </a:cubicBezTo>
                    <a:cubicBezTo>
                      <a:pt x="518" y="554"/>
                      <a:pt x="518" y="554"/>
                      <a:pt x="518" y="554"/>
                    </a:cubicBezTo>
                    <a:cubicBezTo>
                      <a:pt x="517" y="552"/>
                      <a:pt x="515" y="551"/>
                      <a:pt x="514" y="549"/>
                    </a:cubicBezTo>
                    <a:cubicBezTo>
                      <a:pt x="513" y="548"/>
                      <a:pt x="512" y="547"/>
                      <a:pt x="510" y="545"/>
                    </a:cubicBezTo>
                    <a:cubicBezTo>
                      <a:pt x="509" y="542"/>
                      <a:pt x="507" y="539"/>
                      <a:pt x="504" y="538"/>
                    </a:cubicBezTo>
                    <a:cubicBezTo>
                      <a:pt x="503" y="537"/>
                      <a:pt x="501" y="536"/>
                      <a:pt x="499" y="536"/>
                    </a:cubicBezTo>
                    <a:cubicBezTo>
                      <a:pt x="498" y="536"/>
                      <a:pt x="496" y="536"/>
                      <a:pt x="495" y="537"/>
                    </a:cubicBezTo>
                    <a:cubicBezTo>
                      <a:pt x="494" y="537"/>
                      <a:pt x="494" y="537"/>
                      <a:pt x="493" y="537"/>
                    </a:cubicBezTo>
                    <a:cubicBezTo>
                      <a:pt x="492" y="537"/>
                      <a:pt x="492" y="537"/>
                      <a:pt x="492" y="537"/>
                    </a:cubicBezTo>
                    <a:cubicBezTo>
                      <a:pt x="489" y="537"/>
                      <a:pt x="487" y="537"/>
                      <a:pt x="485" y="536"/>
                    </a:cubicBezTo>
                    <a:cubicBezTo>
                      <a:pt x="484" y="536"/>
                      <a:pt x="484" y="536"/>
                      <a:pt x="484" y="536"/>
                    </a:cubicBezTo>
                    <a:cubicBezTo>
                      <a:pt x="482" y="535"/>
                      <a:pt x="480" y="533"/>
                      <a:pt x="478" y="531"/>
                    </a:cubicBezTo>
                    <a:cubicBezTo>
                      <a:pt x="476" y="529"/>
                      <a:pt x="474" y="526"/>
                      <a:pt x="471" y="525"/>
                    </a:cubicBezTo>
                    <a:cubicBezTo>
                      <a:pt x="468" y="524"/>
                      <a:pt x="466" y="524"/>
                      <a:pt x="464" y="523"/>
                    </a:cubicBezTo>
                    <a:cubicBezTo>
                      <a:pt x="461" y="523"/>
                      <a:pt x="460" y="523"/>
                      <a:pt x="458" y="521"/>
                    </a:cubicBezTo>
                    <a:cubicBezTo>
                      <a:pt x="455" y="515"/>
                      <a:pt x="452" y="510"/>
                      <a:pt x="443" y="510"/>
                    </a:cubicBezTo>
                    <a:cubicBezTo>
                      <a:pt x="441" y="510"/>
                      <a:pt x="441" y="510"/>
                      <a:pt x="441" y="510"/>
                    </a:cubicBezTo>
                    <a:cubicBezTo>
                      <a:pt x="440" y="510"/>
                      <a:pt x="439" y="510"/>
                      <a:pt x="437" y="510"/>
                    </a:cubicBezTo>
                    <a:cubicBezTo>
                      <a:pt x="433" y="510"/>
                      <a:pt x="428" y="510"/>
                      <a:pt x="424" y="513"/>
                    </a:cubicBezTo>
                    <a:cubicBezTo>
                      <a:pt x="422" y="516"/>
                      <a:pt x="421" y="519"/>
                      <a:pt x="421" y="521"/>
                    </a:cubicBezTo>
                    <a:cubicBezTo>
                      <a:pt x="421" y="522"/>
                      <a:pt x="421" y="522"/>
                      <a:pt x="421" y="523"/>
                    </a:cubicBezTo>
                    <a:cubicBezTo>
                      <a:pt x="420" y="526"/>
                      <a:pt x="417" y="530"/>
                      <a:pt x="415" y="531"/>
                    </a:cubicBezTo>
                    <a:cubicBezTo>
                      <a:pt x="414" y="532"/>
                      <a:pt x="413" y="532"/>
                      <a:pt x="411" y="532"/>
                    </a:cubicBezTo>
                    <a:cubicBezTo>
                      <a:pt x="410" y="533"/>
                      <a:pt x="408" y="533"/>
                      <a:pt x="406" y="533"/>
                    </a:cubicBezTo>
                    <a:cubicBezTo>
                      <a:pt x="406" y="534"/>
                      <a:pt x="405" y="534"/>
                      <a:pt x="405" y="534"/>
                    </a:cubicBezTo>
                    <a:cubicBezTo>
                      <a:pt x="404" y="534"/>
                      <a:pt x="403" y="534"/>
                      <a:pt x="402" y="533"/>
                    </a:cubicBezTo>
                    <a:cubicBezTo>
                      <a:pt x="401" y="533"/>
                      <a:pt x="401" y="533"/>
                      <a:pt x="400" y="533"/>
                    </a:cubicBezTo>
                    <a:cubicBezTo>
                      <a:pt x="398" y="533"/>
                      <a:pt x="397" y="532"/>
                      <a:pt x="396" y="531"/>
                    </a:cubicBezTo>
                    <a:cubicBezTo>
                      <a:pt x="395" y="531"/>
                      <a:pt x="395" y="530"/>
                      <a:pt x="395" y="530"/>
                    </a:cubicBezTo>
                    <a:cubicBezTo>
                      <a:pt x="392" y="528"/>
                      <a:pt x="390" y="528"/>
                      <a:pt x="388" y="528"/>
                    </a:cubicBezTo>
                    <a:cubicBezTo>
                      <a:pt x="387" y="528"/>
                      <a:pt x="386" y="528"/>
                      <a:pt x="385" y="528"/>
                    </a:cubicBezTo>
                    <a:cubicBezTo>
                      <a:pt x="384" y="528"/>
                      <a:pt x="382" y="528"/>
                      <a:pt x="381" y="528"/>
                    </a:cubicBezTo>
                    <a:cubicBezTo>
                      <a:pt x="380" y="528"/>
                      <a:pt x="378" y="528"/>
                      <a:pt x="377" y="527"/>
                    </a:cubicBezTo>
                    <a:cubicBezTo>
                      <a:pt x="376" y="527"/>
                      <a:pt x="375" y="527"/>
                      <a:pt x="375" y="526"/>
                    </a:cubicBezTo>
                    <a:cubicBezTo>
                      <a:pt x="373" y="526"/>
                      <a:pt x="371" y="525"/>
                      <a:pt x="369" y="525"/>
                    </a:cubicBezTo>
                    <a:cubicBezTo>
                      <a:pt x="370" y="525"/>
                      <a:pt x="371" y="525"/>
                      <a:pt x="372" y="525"/>
                    </a:cubicBezTo>
                    <a:cubicBezTo>
                      <a:pt x="374" y="524"/>
                      <a:pt x="377" y="522"/>
                      <a:pt x="379" y="521"/>
                    </a:cubicBezTo>
                    <a:cubicBezTo>
                      <a:pt x="380" y="520"/>
                      <a:pt x="382" y="519"/>
                      <a:pt x="383" y="518"/>
                    </a:cubicBezTo>
                    <a:cubicBezTo>
                      <a:pt x="384" y="518"/>
                      <a:pt x="386" y="517"/>
                      <a:pt x="387" y="517"/>
                    </a:cubicBezTo>
                    <a:cubicBezTo>
                      <a:pt x="390" y="516"/>
                      <a:pt x="393" y="515"/>
                      <a:pt x="395" y="513"/>
                    </a:cubicBezTo>
                    <a:cubicBezTo>
                      <a:pt x="398" y="511"/>
                      <a:pt x="398" y="508"/>
                      <a:pt x="399" y="505"/>
                    </a:cubicBezTo>
                    <a:cubicBezTo>
                      <a:pt x="399" y="503"/>
                      <a:pt x="400" y="502"/>
                      <a:pt x="400" y="500"/>
                    </a:cubicBezTo>
                    <a:cubicBezTo>
                      <a:pt x="402" y="498"/>
                      <a:pt x="405" y="494"/>
                      <a:pt x="409" y="491"/>
                    </a:cubicBezTo>
                    <a:cubicBezTo>
                      <a:pt x="411" y="489"/>
                      <a:pt x="414" y="488"/>
                      <a:pt x="416" y="488"/>
                    </a:cubicBezTo>
                    <a:cubicBezTo>
                      <a:pt x="417" y="488"/>
                      <a:pt x="418" y="488"/>
                      <a:pt x="420" y="488"/>
                    </a:cubicBezTo>
                    <a:cubicBezTo>
                      <a:pt x="420" y="489"/>
                      <a:pt x="420" y="489"/>
                      <a:pt x="420" y="489"/>
                    </a:cubicBezTo>
                    <a:cubicBezTo>
                      <a:pt x="423" y="489"/>
                      <a:pt x="425" y="489"/>
                      <a:pt x="428" y="489"/>
                    </a:cubicBezTo>
                    <a:cubicBezTo>
                      <a:pt x="430" y="489"/>
                      <a:pt x="432" y="489"/>
                      <a:pt x="434" y="488"/>
                    </a:cubicBezTo>
                    <a:cubicBezTo>
                      <a:pt x="436" y="488"/>
                      <a:pt x="438" y="486"/>
                      <a:pt x="440" y="485"/>
                    </a:cubicBezTo>
                    <a:cubicBezTo>
                      <a:pt x="441" y="485"/>
                      <a:pt x="442" y="484"/>
                      <a:pt x="443" y="484"/>
                    </a:cubicBezTo>
                    <a:cubicBezTo>
                      <a:pt x="448" y="481"/>
                      <a:pt x="457" y="477"/>
                      <a:pt x="456" y="468"/>
                    </a:cubicBezTo>
                    <a:cubicBezTo>
                      <a:pt x="456" y="463"/>
                      <a:pt x="451" y="459"/>
                      <a:pt x="444" y="458"/>
                    </a:cubicBezTo>
                    <a:cubicBezTo>
                      <a:pt x="442" y="458"/>
                      <a:pt x="441" y="457"/>
                      <a:pt x="439" y="455"/>
                    </a:cubicBezTo>
                    <a:cubicBezTo>
                      <a:pt x="437" y="454"/>
                      <a:pt x="436" y="453"/>
                      <a:pt x="433" y="452"/>
                    </a:cubicBezTo>
                    <a:cubicBezTo>
                      <a:pt x="432" y="452"/>
                      <a:pt x="432" y="452"/>
                      <a:pt x="432" y="452"/>
                    </a:cubicBezTo>
                    <a:cubicBezTo>
                      <a:pt x="431" y="452"/>
                      <a:pt x="430" y="452"/>
                      <a:pt x="430" y="452"/>
                    </a:cubicBezTo>
                    <a:cubicBezTo>
                      <a:pt x="430" y="452"/>
                      <a:pt x="430" y="451"/>
                      <a:pt x="430" y="451"/>
                    </a:cubicBezTo>
                    <a:cubicBezTo>
                      <a:pt x="430" y="450"/>
                      <a:pt x="431" y="449"/>
                      <a:pt x="431" y="449"/>
                    </a:cubicBezTo>
                    <a:cubicBezTo>
                      <a:pt x="431" y="447"/>
                      <a:pt x="432" y="445"/>
                      <a:pt x="432" y="443"/>
                    </a:cubicBezTo>
                    <a:cubicBezTo>
                      <a:pt x="432" y="441"/>
                      <a:pt x="431" y="439"/>
                      <a:pt x="430" y="437"/>
                    </a:cubicBezTo>
                    <a:cubicBezTo>
                      <a:pt x="429" y="435"/>
                      <a:pt x="428" y="434"/>
                      <a:pt x="426" y="433"/>
                    </a:cubicBezTo>
                    <a:cubicBezTo>
                      <a:pt x="437" y="430"/>
                      <a:pt x="448" y="427"/>
                      <a:pt x="453" y="414"/>
                    </a:cubicBezTo>
                    <a:cubicBezTo>
                      <a:pt x="456" y="409"/>
                      <a:pt x="458" y="404"/>
                      <a:pt x="462" y="399"/>
                    </a:cubicBezTo>
                    <a:cubicBezTo>
                      <a:pt x="463" y="398"/>
                      <a:pt x="463" y="398"/>
                      <a:pt x="463" y="398"/>
                    </a:cubicBezTo>
                    <a:cubicBezTo>
                      <a:pt x="467" y="393"/>
                      <a:pt x="471" y="388"/>
                      <a:pt x="470" y="381"/>
                    </a:cubicBezTo>
                    <a:cubicBezTo>
                      <a:pt x="470" y="380"/>
                      <a:pt x="470" y="380"/>
                      <a:pt x="470" y="380"/>
                    </a:cubicBezTo>
                    <a:cubicBezTo>
                      <a:pt x="470" y="380"/>
                      <a:pt x="470" y="379"/>
                      <a:pt x="469" y="378"/>
                    </a:cubicBezTo>
                    <a:cubicBezTo>
                      <a:pt x="471" y="377"/>
                      <a:pt x="473" y="375"/>
                      <a:pt x="475" y="374"/>
                    </a:cubicBezTo>
                    <a:cubicBezTo>
                      <a:pt x="478" y="371"/>
                      <a:pt x="481" y="369"/>
                      <a:pt x="484" y="366"/>
                    </a:cubicBezTo>
                    <a:cubicBezTo>
                      <a:pt x="486" y="363"/>
                      <a:pt x="488" y="360"/>
                      <a:pt x="490" y="357"/>
                    </a:cubicBezTo>
                    <a:cubicBezTo>
                      <a:pt x="491" y="355"/>
                      <a:pt x="492" y="353"/>
                      <a:pt x="492" y="351"/>
                    </a:cubicBezTo>
                    <a:cubicBezTo>
                      <a:pt x="493" y="349"/>
                      <a:pt x="493" y="348"/>
                      <a:pt x="494" y="347"/>
                    </a:cubicBezTo>
                    <a:cubicBezTo>
                      <a:pt x="495" y="344"/>
                      <a:pt x="496" y="340"/>
                      <a:pt x="496" y="336"/>
                    </a:cubicBezTo>
                    <a:cubicBezTo>
                      <a:pt x="496" y="335"/>
                      <a:pt x="495" y="334"/>
                      <a:pt x="495" y="333"/>
                    </a:cubicBezTo>
                    <a:cubicBezTo>
                      <a:pt x="495" y="333"/>
                      <a:pt x="495" y="332"/>
                      <a:pt x="495" y="332"/>
                    </a:cubicBezTo>
                    <a:cubicBezTo>
                      <a:pt x="495" y="331"/>
                      <a:pt x="495" y="330"/>
                      <a:pt x="496" y="330"/>
                    </a:cubicBezTo>
                    <a:cubicBezTo>
                      <a:pt x="496" y="329"/>
                      <a:pt x="496" y="329"/>
                      <a:pt x="497" y="328"/>
                    </a:cubicBezTo>
                    <a:cubicBezTo>
                      <a:pt x="499" y="325"/>
                      <a:pt x="500" y="322"/>
                      <a:pt x="502" y="318"/>
                    </a:cubicBezTo>
                    <a:cubicBezTo>
                      <a:pt x="503" y="315"/>
                      <a:pt x="505" y="311"/>
                      <a:pt x="507" y="308"/>
                    </a:cubicBezTo>
                    <a:cubicBezTo>
                      <a:pt x="509" y="305"/>
                      <a:pt x="509" y="303"/>
                      <a:pt x="508" y="300"/>
                    </a:cubicBezTo>
                    <a:cubicBezTo>
                      <a:pt x="507" y="300"/>
                      <a:pt x="507" y="299"/>
                      <a:pt x="507" y="298"/>
                    </a:cubicBezTo>
                    <a:cubicBezTo>
                      <a:pt x="506" y="290"/>
                      <a:pt x="509" y="282"/>
                      <a:pt x="512" y="274"/>
                    </a:cubicBezTo>
                    <a:cubicBezTo>
                      <a:pt x="512" y="273"/>
                      <a:pt x="512" y="273"/>
                      <a:pt x="512" y="273"/>
                    </a:cubicBezTo>
                    <a:cubicBezTo>
                      <a:pt x="515" y="265"/>
                      <a:pt x="518" y="260"/>
                      <a:pt x="521" y="256"/>
                    </a:cubicBezTo>
                    <a:cubicBezTo>
                      <a:pt x="523" y="255"/>
                      <a:pt x="524" y="253"/>
                      <a:pt x="526" y="252"/>
                    </a:cubicBezTo>
                    <a:cubicBezTo>
                      <a:pt x="529" y="248"/>
                      <a:pt x="533" y="245"/>
                      <a:pt x="535" y="240"/>
                    </a:cubicBezTo>
                    <a:cubicBezTo>
                      <a:pt x="539" y="235"/>
                      <a:pt x="538" y="232"/>
                      <a:pt x="536" y="228"/>
                    </a:cubicBezTo>
                    <a:close/>
                    <a:moveTo>
                      <a:pt x="281" y="197"/>
                    </a:moveTo>
                    <a:cubicBezTo>
                      <a:pt x="281" y="197"/>
                      <a:pt x="282" y="197"/>
                      <a:pt x="283" y="197"/>
                    </a:cubicBezTo>
                    <a:cubicBezTo>
                      <a:pt x="284" y="197"/>
                      <a:pt x="286" y="196"/>
                      <a:pt x="287" y="196"/>
                    </a:cubicBezTo>
                    <a:cubicBezTo>
                      <a:pt x="288" y="195"/>
                      <a:pt x="288" y="195"/>
                      <a:pt x="289" y="195"/>
                    </a:cubicBezTo>
                    <a:cubicBezTo>
                      <a:pt x="289" y="195"/>
                      <a:pt x="290" y="195"/>
                      <a:pt x="290" y="195"/>
                    </a:cubicBezTo>
                    <a:cubicBezTo>
                      <a:pt x="290" y="195"/>
                      <a:pt x="291" y="195"/>
                      <a:pt x="291" y="195"/>
                    </a:cubicBezTo>
                    <a:cubicBezTo>
                      <a:pt x="290" y="196"/>
                      <a:pt x="289" y="197"/>
                      <a:pt x="287" y="198"/>
                    </a:cubicBezTo>
                    <a:cubicBezTo>
                      <a:pt x="287" y="198"/>
                      <a:pt x="285" y="199"/>
                      <a:pt x="285" y="199"/>
                    </a:cubicBezTo>
                    <a:cubicBezTo>
                      <a:pt x="285" y="199"/>
                      <a:pt x="285" y="199"/>
                      <a:pt x="284" y="199"/>
                    </a:cubicBezTo>
                    <a:cubicBezTo>
                      <a:pt x="283" y="199"/>
                      <a:pt x="282" y="198"/>
                      <a:pt x="281" y="198"/>
                    </a:cubicBezTo>
                    <a:cubicBezTo>
                      <a:pt x="280" y="198"/>
                      <a:pt x="280" y="197"/>
                      <a:pt x="279" y="197"/>
                    </a:cubicBezTo>
                    <a:cubicBezTo>
                      <a:pt x="280" y="197"/>
                      <a:pt x="280" y="197"/>
                      <a:pt x="281" y="197"/>
                    </a:cubicBezTo>
                    <a:close/>
                    <a:moveTo>
                      <a:pt x="74" y="263"/>
                    </a:moveTo>
                    <a:cubicBezTo>
                      <a:pt x="73" y="261"/>
                      <a:pt x="73" y="258"/>
                      <a:pt x="75" y="255"/>
                    </a:cubicBezTo>
                    <a:cubicBezTo>
                      <a:pt x="75" y="254"/>
                      <a:pt x="75" y="254"/>
                      <a:pt x="75" y="254"/>
                    </a:cubicBezTo>
                    <a:cubicBezTo>
                      <a:pt x="75" y="255"/>
                      <a:pt x="75" y="255"/>
                      <a:pt x="75" y="255"/>
                    </a:cubicBezTo>
                    <a:cubicBezTo>
                      <a:pt x="75" y="256"/>
                      <a:pt x="75" y="257"/>
                      <a:pt x="75" y="257"/>
                    </a:cubicBezTo>
                    <a:cubicBezTo>
                      <a:pt x="75" y="258"/>
                      <a:pt x="75" y="258"/>
                      <a:pt x="75" y="258"/>
                    </a:cubicBezTo>
                    <a:cubicBezTo>
                      <a:pt x="75" y="260"/>
                      <a:pt x="74" y="262"/>
                      <a:pt x="76" y="264"/>
                    </a:cubicBezTo>
                    <a:cubicBezTo>
                      <a:pt x="75" y="264"/>
                      <a:pt x="74" y="263"/>
                      <a:pt x="74" y="263"/>
                    </a:cubicBezTo>
                    <a:close/>
                    <a:moveTo>
                      <a:pt x="64" y="428"/>
                    </a:moveTo>
                    <a:cubicBezTo>
                      <a:pt x="64" y="428"/>
                      <a:pt x="63" y="428"/>
                      <a:pt x="63" y="428"/>
                    </a:cubicBezTo>
                    <a:cubicBezTo>
                      <a:pt x="63" y="427"/>
                      <a:pt x="63" y="427"/>
                      <a:pt x="63" y="426"/>
                    </a:cubicBezTo>
                    <a:cubicBezTo>
                      <a:pt x="63" y="426"/>
                      <a:pt x="64" y="426"/>
                      <a:pt x="64" y="427"/>
                    </a:cubicBezTo>
                    <a:cubicBezTo>
                      <a:pt x="64" y="427"/>
                      <a:pt x="64" y="428"/>
                      <a:pt x="64" y="428"/>
                    </a:cubicBezTo>
                    <a:cubicBezTo>
                      <a:pt x="64" y="428"/>
                      <a:pt x="64" y="428"/>
                      <a:pt x="64" y="428"/>
                    </a:cubicBezTo>
                    <a:close/>
                    <a:moveTo>
                      <a:pt x="95" y="395"/>
                    </a:moveTo>
                    <a:cubicBezTo>
                      <a:pt x="96" y="395"/>
                      <a:pt x="97" y="395"/>
                      <a:pt x="97" y="395"/>
                    </a:cubicBezTo>
                    <a:cubicBezTo>
                      <a:pt x="97" y="397"/>
                      <a:pt x="97" y="398"/>
                      <a:pt x="97" y="399"/>
                    </a:cubicBezTo>
                    <a:cubicBezTo>
                      <a:pt x="97" y="400"/>
                      <a:pt x="97" y="400"/>
                      <a:pt x="97" y="400"/>
                    </a:cubicBezTo>
                    <a:cubicBezTo>
                      <a:pt x="97" y="400"/>
                      <a:pt x="97" y="400"/>
                      <a:pt x="97" y="400"/>
                    </a:cubicBezTo>
                    <a:cubicBezTo>
                      <a:pt x="97" y="400"/>
                      <a:pt x="96" y="399"/>
                      <a:pt x="96" y="399"/>
                    </a:cubicBezTo>
                    <a:cubicBezTo>
                      <a:pt x="96" y="398"/>
                      <a:pt x="95" y="398"/>
                      <a:pt x="95" y="397"/>
                    </a:cubicBezTo>
                    <a:cubicBezTo>
                      <a:pt x="94" y="396"/>
                      <a:pt x="94" y="396"/>
                      <a:pt x="93" y="395"/>
                    </a:cubicBezTo>
                    <a:cubicBezTo>
                      <a:pt x="93" y="395"/>
                      <a:pt x="94" y="395"/>
                      <a:pt x="95" y="395"/>
                    </a:cubicBezTo>
                    <a:close/>
                    <a:moveTo>
                      <a:pt x="102" y="423"/>
                    </a:moveTo>
                    <a:cubicBezTo>
                      <a:pt x="101" y="422"/>
                      <a:pt x="100" y="422"/>
                      <a:pt x="99" y="422"/>
                    </a:cubicBezTo>
                    <a:cubicBezTo>
                      <a:pt x="97" y="422"/>
                      <a:pt x="96" y="422"/>
                      <a:pt x="95" y="422"/>
                    </a:cubicBezTo>
                    <a:cubicBezTo>
                      <a:pt x="94" y="422"/>
                      <a:pt x="93" y="423"/>
                      <a:pt x="92" y="423"/>
                    </a:cubicBezTo>
                    <a:cubicBezTo>
                      <a:pt x="91" y="423"/>
                      <a:pt x="90" y="422"/>
                      <a:pt x="89" y="422"/>
                    </a:cubicBezTo>
                    <a:cubicBezTo>
                      <a:pt x="89" y="421"/>
                      <a:pt x="88" y="419"/>
                      <a:pt x="88" y="417"/>
                    </a:cubicBezTo>
                    <a:cubicBezTo>
                      <a:pt x="88" y="415"/>
                      <a:pt x="88" y="414"/>
                      <a:pt x="87" y="412"/>
                    </a:cubicBezTo>
                    <a:cubicBezTo>
                      <a:pt x="89" y="414"/>
                      <a:pt x="91" y="416"/>
                      <a:pt x="93" y="417"/>
                    </a:cubicBezTo>
                    <a:cubicBezTo>
                      <a:pt x="94" y="418"/>
                      <a:pt x="94" y="418"/>
                      <a:pt x="94" y="418"/>
                    </a:cubicBezTo>
                    <a:cubicBezTo>
                      <a:pt x="94" y="418"/>
                      <a:pt x="95" y="419"/>
                      <a:pt x="95" y="419"/>
                    </a:cubicBezTo>
                    <a:cubicBezTo>
                      <a:pt x="96" y="420"/>
                      <a:pt x="97" y="421"/>
                      <a:pt x="99" y="422"/>
                    </a:cubicBezTo>
                    <a:cubicBezTo>
                      <a:pt x="101" y="422"/>
                      <a:pt x="102" y="422"/>
                      <a:pt x="104" y="422"/>
                    </a:cubicBezTo>
                    <a:cubicBezTo>
                      <a:pt x="105" y="422"/>
                      <a:pt x="105" y="423"/>
                      <a:pt x="106" y="423"/>
                    </a:cubicBezTo>
                    <a:cubicBezTo>
                      <a:pt x="107" y="423"/>
                      <a:pt x="108" y="424"/>
                      <a:pt x="109" y="425"/>
                    </a:cubicBezTo>
                    <a:cubicBezTo>
                      <a:pt x="110" y="426"/>
                      <a:pt x="111" y="427"/>
                      <a:pt x="111" y="427"/>
                    </a:cubicBezTo>
                    <a:cubicBezTo>
                      <a:pt x="108" y="425"/>
                      <a:pt x="105" y="424"/>
                      <a:pt x="102" y="423"/>
                    </a:cubicBezTo>
                    <a:close/>
                    <a:moveTo>
                      <a:pt x="120" y="260"/>
                    </a:moveTo>
                    <a:cubicBezTo>
                      <a:pt x="121" y="260"/>
                      <a:pt x="122" y="259"/>
                      <a:pt x="122" y="258"/>
                    </a:cubicBezTo>
                    <a:cubicBezTo>
                      <a:pt x="122" y="259"/>
                      <a:pt x="123" y="260"/>
                      <a:pt x="123" y="260"/>
                    </a:cubicBezTo>
                    <a:cubicBezTo>
                      <a:pt x="122" y="260"/>
                      <a:pt x="122" y="260"/>
                      <a:pt x="121" y="260"/>
                    </a:cubicBezTo>
                    <a:cubicBezTo>
                      <a:pt x="121" y="260"/>
                      <a:pt x="121" y="260"/>
                      <a:pt x="120" y="260"/>
                    </a:cubicBezTo>
                    <a:close/>
                    <a:moveTo>
                      <a:pt x="120" y="329"/>
                    </a:moveTo>
                    <a:cubicBezTo>
                      <a:pt x="120" y="329"/>
                      <a:pt x="119" y="328"/>
                      <a:pt x="117" y="327"/>
                    </a:cubicBezTo>
                    <a:cubicBezTo>
                      <a:pt x="117" y="327"/>
                      <a:pt x="116" y="327"/>
                      <a:pt x="116" y="326"/>
                    </a:cubicBezTo>
                    <a:cubicBezTo>
                      <a:pt x="115" y="326"/>
                      <a:pt x="114" y="326"/>
                      <a:pt x="113" y="325"/>
                    </a:cubicBezTo>
                    <a:cubicBezTo>
                      <a:pt x="113" y="325"/>
                      <a:pt x="113" y="325"/>
                      <a:pt x="113" y="325"/>
                    </a:cubicBezTo>
                    <a:cubicBezTo>
                      <a:pt x="113" y="325"/>
                      <a:pt x="113" y="325"/>
                      <a:pt x="113" y="325"/>
                    </a:cubicBezTo>
                    <a:cubicBezTo>
                      <a:pt x="114" y="325"/>
                      <a:pt x="114" y="325"/>
                      <a:pt x="114" y="325"/>
                    </a:cubicBezTo>
                    <a:cubicBezTo>
                      <a:pt x="115" y="325"/>
                      <a:pt x="115" y="325"/>
                      <a:pt x="115" y="325"/>
                    </a:cubicBezTo>
                    <a:cubicBezTo>
                      <a:pt x="116" y="326"/>
                      <a:pt x="117" y="326"/>
                      <a:pt x="118" y="327"/>
                    </a:cubicBezTo>
                    <a:cubicBezTo>
                      <a:pt x="119" y="327"/>
                      <a:pt x="119" y="328"/>
                      <a:pt x="120" y="329"/>
                    </a:cubicBezTo>
                    <a:cubicBezTo>
                      <a:pt x="121" y="329"/>
                      <a:pt x="121" y="330"/>
                      <a:pt x="122" y="330"/>
                    </a:cubicBezTo>
                    <a:cubicBezTo>
                      <a:pt x="122" y="330"/>
                      <a:pt x="122" y="331"/>
                      <a:pt x="122" y="331"/>
                    </a:cubicBezTo>
                    <a:cubicBezTo>
                      <a:pt x="122" y="331"/>
                      <a:pt x="121" y="330"/>
                      <a:pt x="120" y="329"/>
                    </a:cubicBezTo>
                    <a:close/>
                    <a:moveTo>
                      <a:pt x="123" y="280"/>
                    </a:moveTo>
                    <a:cubicBezTo>
                      <a:pt x="123" y="279"/>
                      <a:pt x="122" y="278"/>
                      <a:pt x="122" y="277"/>
                    </a:cubicBezTo>
                    <a:cubicBezTo>
                      <a:pt x="123" y="277"/>
                      <a:pt x="124" y="278"/>
                      <a:pt x="125" y="279"/>
                    </a:cubicBezTo>
                    <a:cubicBezTo>
                      <a:pt x="125" y="279"/>
                      <a:pt x="125" y="279"/>
                      <a:pt x="125" y="279"/>
                    </a:cubicBezTo>
                    <a:cubicBezTo>
                      <a:pt x="125" y="279"/>
                      <a:pt x="124" y="280"/>
                      <a:pt x="123" y="280"/>
                    </a:cubicBezTo>
                    <a:close/>
                    <a:moveTo>
                      <a:pt x="126" y="175"/>
                    </a:moveTo>
                    <a:cubicBezTo>
                      <a:pt x="126" y="173"/>
                      <a:pt x="126" y="170"/>
                      <a:pt x="126" y="168"/>
                    </a:cubicBezTo>
                    <a:cubicBezTo>
                      <a:pt x="126" y="167"/>
                      <a:pt x="126" y="166"/>
                      <a:pt x="125" y="165"/>
                    </a:cubicBezTo>
                    <a:cubicBezTo>
                      <a:pt x="126" y="166"/>
                      <a:pt x="126" y="166"/>
                      <a:pt x="127" y="166"/>
                    </a:cubicBezTo>
                    <a:cubicBezTo>
                      <a:pt x="128" y="167"/>
                      <a:pt x="129" y="168"/>
                      <a:pt x="129" y="169"/>
                    </a:cubicBezTo>
                    <a:cubicBezTo>
                      <a:pt x="130" y="170"/>
                      <a:pt x="128" y="173"/>
                      <a:pt x="126" y="175"/>
                    </a:cubicBezTo>
                    <a:close/>
                    <a:moveTo>
                      <a:pt x="128" y="479"/>
                    </a:moveTo>
                    <a:cubicBezTo>
                      <a:pt x="126" y="480"/>
                      <a:pt x="126" y="482"/>
                      <a:pt x="126" y="483"/>
                    </a:cubicBezTo>
                    <a:cubicBezTo>
                      <a:pt x="126" y="483"/>
                      <a:pt x="126" y="483"/>
                      <a:pt x="126" y="483"/>
                    </a:cubicBezTo>
                    <a:cubicBezTo>
                      <a:pt x="126" y="483"/>
                      <a:pt x="125" y="484"/>
                      <a:pt x="125" y="485"/>
                    </a:cubicBezTo>
                    <a:cubicBezTo>
                      <a:pt x="125" y="484"/>
                      <a:pt x="125" y="483"/>
                      <a:pt x="125" y="482"/>
                    </a:cubicBezTo>
                    <a:cubicBezTo>
                      <a:pt x="125" y="482"/>
                      <a:pt x="125" y="482"/>
                      <a:pt x="125" y="482"/>
                    </a:cubicBezTo>
                    <a:cubicBezTo>
                      <a:pt x="125" y="481"/>
                      <a:pt x="126" y="479"/>
                      <a:pt x="125" y="477"/>
                    </a:cubicBezTo>
                    <a:cubicBezTo>
                      <a:pt x="127" y="477"/>
                      <a:pt x="128" y="477"/>
                      <a:pt x="129" y="478"/>
                    </a:cubicBezTo>
                    <a:cubicBezTo>
                      <a:pt x="128" y="478"/>
                      <a:pt x="128" y="478"/>
                      <a:pt x="128" y="479"/>
                    </a:cubicBezTo>
                    <a:close/>
                    <a:moveTo>
                      <a:pt x="172" y="542"/>
                    </a:moveTo>
                    <a:cubicBezTo>
                      <a:pt x="171" y="542"/>
                      <a:pt x="170" y="542"/>
                      <a:pt x="169" y="543"/>
                    </a:cubicBezTo>
                    <a:cubicBezTo>
                      <a:pt x="169" y="542"/>
                      <a:pt x="170" y="541"/>
                      <a:pt x="170" y="540"/>
                    </a:cubicBezTo>
                    <a:cubicBezTo>
                      <a:pt x="171" y="540"/>
                      <a:pt x="171" y="541"/>
                      <a:pt x="172" y="542"/>
                    </a:cubicBezTo>
                    <a:cubicBezTo>
                      <a:pt x="172" y="542"/>
                      <a:pt x="172" y="542"/>
                      <a:pt x="172" y="542"/>
                    </a:cubicBezTo>
                    <a:close/>
                    <a:moveTo>
                      <a:pt x="180" y="493"/>
                    </a:moveTo>
                    <a:cubicBezTo>
                      <a:pt x="181" y="492"/>
                      <a:pt x="181" y="491"/>
                      <a:pt x="182" y="490"/>
                    </a:cubicBezTo>
                    <a:cubicBezTo>
                      <a:pt x="183" y="489"/>
                      <a:pt x="183" y="488"/>
                      <a:pt x="184" y="487"/>
                    </a:cubicBezTo>
                    <a:cubicBezTo>
                      <a:pt x="183" y="489"/>
                      <a:pt x="181" y="491"/>
                      <a:pt x="180" y="493"/>
                    </a:cubicBezTo>
                    <a:cubicBezTo>
                      <a:pt x="180" y="493"/>
                      <a:pt x="180" y="493"/>
                      <a:pt x="180" y="493"/>
                    </a:cubicBezTo>
                    <a:close/>
                    <a:moveTo>
                      <a:pt x="203" y="576"/>
                    </a:moveTo>
                    <a:cubicBezTo>
                      <a:pt x="203" y="575"/>
                      <a:pt x="203" y="575"/>
                      <a:pt x="203" y="575"/>
                    </a:cubicBezTo>
                    <a:cubicBezTo>
                      <a:pt x="204" y="574"/>
                      <a:pt x="204" y="574"/>
                      <a:pt x="204" y="574"/>
                    </a:cubicBezTo>
                    <a:cubicBezTo>
                      <a:pt x="204" y="573"/>
                      <a:pt x="204" y="573"/>
                      <a:pt x="204" y="573"/>
                    </a:cubicBezTo>
                    <a:cubicBezTo>
                      <a:pt x="204" y="573"/>
                      <a:pt x="204" y="573"/>
                      <a:pt x="204" y="573"/>
                    </a:cubicBezTo>
                    <a:cubicBezTo>
                      <a:pt x="204" y="574"/>
                      <a:pt x="204" y="575"/>
                      <a:pt x="203" y="576"/>
                    </a:cubicBezTo>
                    <a:close/>
                    <a:moveTo>
                      <a:pt x="219" y="534"/>
                    </a:moveTo>
                    <a:cubicBezTo>
                      <a:pt x="217" y="533"/>
                      <a:pt x="215" y="533"/>
                      <a:pt x="213" y="533"/>
                    </a:cubicBezTo>
                    <a:cubicBezTo>
                      <a:pt x="211" y="533"/>
                      <a:pt x="209" y="533"/>
                      <a:pt x="207" y="535"/>
                    </a:cubicBezTo>
                    <a:cubicBezTo>
                      <a:pt x="201" y="539"/>
                      <a:pt x="200" y="546"/>
                      <a:pt x="200" y="552"/>
                    </a:cubicBezTo>
                    <a:cubicBezTo>
                      <a:pt x="200" y="553"/>
                      <a:pt x="200" y="554"/>
                      <a:pt x="200" y="555"/>
                    </a:cubicBezTo>
                    <a:cubicBezTo>
                      <a:pt x="200" y="559"/>
                      <a:pt x="200" y="563"/>
                      <a:pt x="201" y="566"/>
                    </a:cubicBezTo>
                    <a:cubicBezTo>
                      <a:pt x="201" y="566"/>
                      <a:pt x="202" y="567"/>
                      <a:pt x="202" y="567"/>
                    </a:cubicBezTo>
                    <a:cubicBezTo>
                      <a:pt x="201" y="567"/>
                      <a:pt x="201" y="567"/>
                      <a:pt x="201" y="566"/>
                    </a:cubicBezTo>
                    <a:cubicBezTo>
                      <a:pt x="200" y="566"/>
                      <a:pt x="200" y="566"/>
                      <a:pt x="200" y="566"/>
                    </a:cubicBezTo>
                    <a:cubicBezTo>
                      <a:pt x="200" y="566"/>
                      <a:pt x="200" y="566"/>
                      <a:pt x="200" y="566"/>
                    </a:cubicBezTo>
                    <a:cubicBezTo>
                      <a:pt x="199" y="566"/>
                      <a:pt x="197" y="567"/>
                      <a:pt x="196" y="568"/>
                    </a:cubicBezTo>
                    <a:cubicBezTo>
                      <a:pt x="196" y="569"/>
                      <a:pt x="195" y="570"/>
                      <a:pt x="195" y="570"/>
                    </a:cubicBezTo>
                    <a:cubicBezTo>
                      <a:pt x="193" y="572"/>
                      <a:pt x="192" y="573"/>
                      <a:pt x="192" y="573"/>
                    </a:cubicBezTo>
                    <a:cubicBezTo>
                      <a:pt x="192" y="572"/>
                      <a:pt x="192" y="571"/>
                      <a:pt x="192" y="569"/>
                    </a:cubicBezTo>
                    <a:cubicBezTo>
                      <a:pt x="190" y="561"/>
                      <a:pt x="187" y="555"/>
                      <a:pt x="183" y="552"/>
                    </a:cubicBezTo>
                    <a:cubicBezTo>
                      <a:pt x="181" y="550"/>
                      <a:pt x="180" y="549"/>
                      <a:pt x="179" y="547"/>
                    </a:cubicBezTo>
                    <a:cubicBezTo>
                      <a:pt x="180" y="547"/>
                      <a:pt x="181" y="547"/>
                      <a:pt x="181" y="546"/>
                    </a:cubicBezTo>
                    <a:cubicBezTo>
                      <a:pt x="181" y="546"/>
                      <a:pt x="181" y="546"/>
                      <a:pt x="181" y="546"/>
                    </a:cubicBezTo>
                    <a:cubicBezTo>
                      <a:pt x="182" y="547"/>
                      <a:pt x="182" y="548"/>
                      <a:pt x="183" y="549"/>
                    </a:cubicBezTo>
                    <a:cubicBezTo>
                      <a:pt x="184" y="551"/>
                      <a:pt x="186" y="552"/>
                      <a:pt x="189" y="552"/>
                    </a:cubicBezTo>
                    <a:cubicBezTo>
                      <a:pt x="192" y="552"/>
                      <a:pt x="195" y="551"/>
                      <a:pt x="196" y="549"/>
                    </a:cubicBezTo>
                    <a:cubicBezTo>
                      <a:pt x="198" y="546"/>
                      <a:pt x="198" y="541"/>
                      <a:pt x="198" y="537"/>
                    </a:cubicBezTo>
                    <a:cubicBezTo>
                      <a:pt x="198" y="536"/>
                      <a:pt x="198" y="535"/>
                      <a:pt x="198" y="534"/>
                    </a:cubicBezTo>
                    <a:cubicBezTo>
                      <a:pt x="198" y="533"/>
                      <a:pt x="198" y="533"/>
                      <a:pt x="199" y="533"/>
                    </a:cubicBezTo>
                    <a:cubicBezTo>
                      <a:pt x="199" y="532"/>
                      <a:pt x="199" y="531"/>
                      <a:pt x="199" y="531"/>
                    </a:cubicBezTo>
                    <a:cubicBezTo>
                      <a:pt x="199" y="531"/>
                      <a:pt x="199" y="529"/>
                      <a:pt x="199" y="529"/>
                    </a:cubicBezTo>
                    <a:cubicBezTo>
                      <a:pt x="199" y="529"/>
                      <a:pt x="201" y="528"/>
                      <a:pt x="201" y="528"/>
                    </a:cubicBezTo>
                    <a:cubicBezTo>
                      <a:pt x="206" y="526"/>
                      <a:pt x="205" y="521"/>
                      <a:pt x="205" y="519"/>
                    </a:cubicBezTo>
                    <a:cubicBezTo>
                      <a:pt x="204" y="516"/>
                      <a:pt x="204" y="513"/>
                      <a:pt x="204" y="510"/>
                    </a:cubicBezTo>
                    <a:cubicBezTo>
                      <a:pt x="204" y="507"/>
                      <a:pt x="203" y="504"/>
                      <a:pt x="203" y="502"/>
                    </a:cubicBezTo>
                    <a:cubicBezTo>
                      <a:pt x="204" y="502"/>
                      <a:pt x="204" y="502"/>
                      <a:pt x="205" y="502"/>
                    </a:cubicBezTo>
                    <a:cubicBezTo>
                      <a:pt x="207" y="502"/>
                      <a:pt x="208" y="502"/>
                      <a:pt x="209" y="501"/>
                    </a:cubicBezTo>
                    <a:cubicBezTo>
                      <a:pt x="206" y="505"/>
                      <a:pt x="204" y="509"/>
                      <a:pt x="204" y="514"/>
                    </a:cubicBezTo>
                    <a:cubicBezTo>
                      <a:pt x="204" y="521"/>
                      <a:pt x="211" y="527"/>
                      <a:pt x="216" y="530"/>
                    </a:cubicBezTo>
                    <a:cubicBezTo>
                      <a:pt x="217" y="531"/>
                      <a:pt x="218" y="531"/>
                      <a:pt x="219" y="531"/>
                    </a:cubicBezTo>
                    <a:cubicBezTo>
                      <a:pt x="220" y="532"/>
                      <a:pt x="222" y="533"/>
                      <a:pt x="223" y="534"/>
                    </a:cubicBezTo>
                    <a:cubicBezTo>
                      <a:pt x="223" y="534"/>
                      <a:pt x="224" y="535"/>
                      <a:pt x="225" y="535"/>
                    </a:cubicBezTo>
                    <a:cubicBezTo>
                      <a:pt x="226" y="536"/>
                      <a:pt x="228" y="537"/>
                      <a:pt x="229" y="538"/>
                    </a:cubicBezTo>
                    <a:cubicBezTo>
                      <a:pt x="225" y="538"/>
                      <a:pt x="221" y="536"/>
                      <a:pt x="219" y="534"/>
                    </a:cubicBezTo>
                    <a:close/>
                    <a:moveTo>
                      <a:pt x="367" y="525"/>
                    </a:moveTo>
                    <a:cubicBezTo>
                      <a:pt x="366" y="525"/>
                      <a:pt x="365" y="525"/>
                      <a:pt x="364" y="525"/>
                    </a:cubicBezTo>
                    <a:cubicBezTo>
                      <a:pt x="363" y="525"/>
                      <a:pt x="361" y="525"/>
                      <a:pt x="360" y="525"/>
                    </a:cubicBezTo>
                    <a:cubicBezTo>
                      <a:pt x="359" y="525"/>
                      <a:pt x="358" y="525"/>
                      <a:pt x="357" y="524"/>
                    </a:cubicBezTo>
                    <a:cubicBezTo>
                      <a:pt x="355" y="524"/>
                      <a:pt x="354" y="524"/>
                      <a:pt x="351" y="523"/>
                    </a:cubicBezTo>
                    <a:cubicBezTo>
                      <a:pt x="350" y="522"/>
                      <a:pt x="349" y="522"/>
                      <a:pt x="347" y="522"/>
                    </a:cubicBezTo>
                    <a:cubicBezTo>
                      <a:pt x="346" y="522"/>
                      <a:pt x="344" y="522"/>
                      <a:pt x="343" y="522"/>
                    </a:cubicBezTo>
                    <a:cubicBezTo>
                      <a:pt x="343" y="522"/>
                      <a:pt x="342" y="523"/>
                      <a:pt x="341" y="523"/>
                    </a:cubicBezTo>
                    <a:cubicBezTo>
                      <a:pt x="341" y="523"/>
                      <a:pt x="341" y="523"/>
                      <a:pt x="341" y="523"/>
                    </a:cubicBezTo>
                    <a:cubicBezTo>
                      <a:pt x="339" y="523"/>
                      <a:pt x="338" y="522"/>
                      <a:pt x="337" y="522"/>
                    </a:cubicBezTo>
                    <a:cubicBezTo>
                      <a:pt x="335" y="521"/>
                      <a:pt x="335" y="521"/>
                      <a:pt x="334" y="520"/>
                    </a:cubicBezTo>
                    <a:cubicBezTo>
                      <a:pt x="334" y="520"/>
                      <a:pt x="335" y="520"/>
                      <a:pt x="335" y="520"/>
                    </a:cubicBezTo>
                    <a:cubicBezTo>
                      <a:pt x="335" y="520"/>
                      <a:pt x="336" y="520"/>
                      <a:pt x="336" y="520"/>
                    </a:cubicBezTo>
                    <a:cubicBezTo>
                      <a:pt x="338" y="520"/>
                      <a:pt x="340" y="519"/>
                      <a:pt x="341" y="519"/>
                    </a:cubicBezTo>
                    <a:cubicBezTo>
                      <a:pt x="343" y="519"/>
                      <a:pt x="344" y="518"/>
                      <a:pt x="345" y="518"/>
                    </a:cubicBezTo>
                    <a:cubicBezTo>
                      <a:pt x="346" y="518"/>
                      <a:pt x="346" y="519"/>
                      <a:pt x="347" y="519"/>
                    </a:cubicBezTo>
                    <a:cubicBezTo>
                      <a:pt x="348" y="519"/>
                      <a:pt x="350" y="520"/>
                      <a:pt x="351" y="520"/>
                    </a:cubicBezTo>
                    <a:cubicBezTo>
                      <a:pt x="353" y="521"/>
                      <a:pt x="356" y="522"/>
                      <a:pt x="358" y="523"/>
                    </a:cubicBezTo>
                    <a:cubicBezTo>
                      <a:pt x="359" y="523"/>
                      <a:pt x="360" y="523"/>
                      <a:pt x="361" y="524"/>
                    </a:cubicBezTo>
                    <a:cubicBezTo>
                      <a:pt x="364" y="524"/>
                      <a:pt x="366" y="525"/>
                      <a:pt x="368" y="525"/>
                    </a:cubicBezTo>
                    <a:cubicBezTo>
                      <a:pt x="368" y="525"/>
                      <a:pt x="368" y="525"/>
                      <a:pt x="367" y="525"/>
                    </a:cubicBezTo>
                    <a:close/>
                    <a:moveTo>
                      <a:pt x="406" y="441"/>
                    </a:moveTo>
                    <a:cubicBezTo>
                      <a:pt x="403" y="443"/>
                      <a:pt x="401" y="445"/>
                      <a:pt x="398" y="446"/>
                    </a:cubicBezTo>
                    <a:cubicBezTo>
                      <a:pt x="395" y="448"/>
                      <a:pt x="389" y="451"/>
                      <a:pt x="384" y="452"/>
                    </a:cubicBezTo>
                    <a:cubicBezTo>
                      <a:pt x="385" y="451"/>
                      <a:pt x="386" y="451"/>
                      <a:pt x="387" y="450"/>
                    </a:cubicBezTo>
                    <a:cubicBezTo>
                      <a:pt x="389" y="448"/>
                      <a:pt x="389" y="448"/>
                      <a:pt x="389" y="448"/>
                    </a:cubicBezTo>
                    <a:cubicBezTo>
                      <a:pt x="393" y="444"/>
                      <a:pt x="398" y="440"/>
                      <a:pt x="404" y="438"/>
                    </a:cubicBezTo>
                    <a:cubicBezTo>
                      <a:pt x="406" y="437"/>
                      <a:pt x="409" y="436"/>
                      <a:pt x="412" y="436"/>
                    </a:cubicBezTo>
                    <a:cubicBezTo>
                      <a:pt x="410" y="437"/>
                      <a:pt x="408" y="439"/>
                      <a:pt x="406" y="441"/>
                    </a:cubicBezTo>
                    <a:close/>
                  </a:path>
                </a:pathLst>
              </a:custGeom>
              <a:grpFill/>
              <a:ln w="3175"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a:extLst>
              <a:ext uri="{FF2B5EF4-FFF2-40B4-BE49-F238E27FC236}">
                <a16:creationId xmlns:a16="http://schemas.microsoft.com/office/drawing/2014/main" id="{14D72289-24F1-4DE6-9C3A-917AB06EE965}"/>
              </a:ext>
            </a:extLst>
          </p:cNvPr>
          <p:cNvGrpSpPr/>
          <p:nvPr/>
        </p:nvGrpSpPr>
        <p:grpSpPr>
          <a:xfrm>
            <a:off x="3061410" y="887611"/>
            <a:ext cx="704720" cy="1119116"/>
            <a:chOff x="3122348" y="829546"/>
            <a:chExt cx="704720" cy="1119116"/>
          </a:xfrm>
        </p:grpSpPr>
        <p:sp>
          <p:nvSpPr>
            <p:cNvPr id="39" name="Freeform 39"/>
            <p:cNvSpPr>
              <a:spLocks/>
            </p:cNvSpPr>
            <p:nvPr/>
          </p:nvSpPr>
          <p:spPr bwMode="auto">
            <a:xfrm>
              <a:off x="3122348" y="829546"/>
              <a:ext cx="704720" cy="1119116"/>
            </a:xfrm>
            <a:custGeom>
              <a:avLst/>
              <a:gdLst>
                <a:gd name="T0" fmla="*/ 52 w 117"/>
                <a:gd name="T1" fmla="*/ 181 h 188"/>
                <a:gd name="T2" fmla="*/ 64 w 117"/>
                <a:gd name="T3" fmla="*/ 181 h 188"/>
                <a:gd name="T4" fmla="*/ 113 w 117"/>
                <a:gd name="T5" fmla="*/ 78 h 188"/>
                <a:gd name="T6" fmla="*/ 114 w 117"/>
                <a:gd name="T7" fmla="*/ 78 h 188"/>
                <a:gd name="T8" fmla="*/ 117 w 117"/>
                <a:gd name="T9" fmla="*/ 58 h 188"/>
                <a:gd name="T10" fmla="*/ 58 w 117"/>
                <a:gd name="T11" fmla="*/ 0 h 188"/>
                <a:gd name="T12" fmla="*/ 0 w 117"/>
                <a:gd name="T13" fmla="*/ 58 h 188"/>
                <a:gd name="T14" fmla="*/ 1 w 117"/>
                <a:gd name="T15" fmla="*/ 72 h 188"/>
                <a:gd name="T16" fmla="*/ 1 w 117"/>
                <a:gd name="T17" fmla="*/ 72 h 188"/>
                <a:gd name="T18" fmla="*/ 52 w 117"/>
                <a:gd name="T19" fmla="*/ 18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88">
                  <a:moveTo>
                    <a:pt x="52" y="181"/>
                  </a:moveTo>
                  <a:cubicBezTo>
                    <a:pt x="56" y="188"/>
                    <a:pt x="61" y="188"/>
                    <a:pt x="64" y="181"/>
                  </a:cubicBezTo>
                  <a:cubicBezTo>
                    <a:pt x="78" y="152"/>
                    <a:pt x="112" y="81"/>
                    <a:pt x="113" y="78"/>
                  </a:cubicBezTo>
                  <a:cubicBezTo>
                    <a:pt x="114" y="78"/>
                    <a:pt x="114" y="78"/>
                    <a:pt x="114" y="78"/>
                  </a:cubicBezTo>
                  <a:cubicBezTo>
                    <a:pt x="116" y="72"/>
                    <a:pt x="117" y="65"/>
                    <a:pt x="117" y="58"/>
                  </a:cubicBezTo>
                  <a:cubicBezTo>
                    <a:pt x="117" y="26"/>
                    <a:pt x="91" y="0"/>
                    <a:pt x="58" y="0"/>
                  </a:cubicBezTo>
                  <a:cubicBezTo>
                    <a:pt x="26" y="0"/>
                    <a:pt x="0" y="26"/>
                    <a:pt x="0" y="58"/>
                  </a:cubicBezTo>
                  <a:cubicBezTo>
                    <a:pt x="0" y="63"/>
                    <a:pt x="0" y="68"/>
                    <a:pt x="1" y="72"/>
                  </a:cubicBezTo>
                  <a:cubicBezTo>
                    <a:pt x="1" y="72"/>
                    <a:pt x="1" y="72"/>
                    <a:pt x="1" y="72"/>
                  </a:cubicBezTo>
                  <a:cubicBezTo>
                    <a:pt x="3" y="78"/>
                    <a:pt x="38" y="151"/>
                    <a:pt x="52" y="181"/>
                  </a:cubicBezTo>
                  <a:close/>
                </a:path>
              </a:pathLst>
            </a:custGeom>
            <a:solidFill>
              <a:schemeClr val="accent1"/>
            </a:solidFill>
            <a:ln>
              <a:noFill/>
            </a:ln>
            <a:effectLst>
              <a:outerShdw blurRad="76200" dir="18900000" sy="23000" kx="-1200000" algn="bl" rotWithShape="0">
                <a:prstClr val="black">
                  <a:alpha val="20000"/>
                </a:prstClr>
              </a:outerShdw>
            </a:effectLst>
          </p:spPr>
          <p:txBody>
            <a:bodyPr vert="horz" wrap="square" lIns="121920" tIns="60960" rIns="121920" bIns="60960" numCol="1" anchor="t" anchorCtr="0" compatLnSpc="1">
              <a:prstTxWarp prst="textNoShape">
                <a:avLst/>
              </a:prstTxWarp>
            </a:bodyPr>
            <a:lstStyle/>
            <a:p>
              <a:endParaRPr lang="id-ID" sz="2400"/>
            </a:p>
          </p:txBody>
        </p:sp>
        <p:sp>
          <p:nvSpPr>
            <p:cNvPr id="2" name="Oval 1">
              <a:extLst>
                <a:ext uri="{FF2B5EF4-FFF2-40B4-BE49-F238E27FC236}">
                  <a16:creationId xmlns:a16="http://schemas.microsoft.com/office/drawing/2014/main" id="{210B4191-1B1C-4EBE-9126-88F2B1E93CDE}"/>
                </a:ext>
              </a:extLst>
            </p:cNvPr>
            <p:cNvSpPr/>
            <p:nvPr/>
          </p:nvSpPr>
          <p:spPr>
            <a:xfrm>
              <a:off x="3198866" y="907522"/>
              <a:ext cx="531903" cy="53190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BD36BE43-0A9C-434A-BC82-9D689FFE4D40}"/>
              </a:ext>
            </a:extLst>
          </p:cNvPr>
          <p:cNvSpPr/>
          <p:nvPr/>
        </p:nvSpPr>
        <p:spPr>
          <a:xfrm>
            <a:off x="6851652" y="878412"/>
            <a:ext cx="4022255" cy="1200329"/>
          </a:xfrm>
          <a:prstGeom prst="rect">
            <a:avLst/>
          </a:prstGeom>
        </p:spPr>
        <p:txBody>
          <a:bodyPr wrap="none">
            <a:spAutoFit/>
          </a:bodyPr>
          <a:lstStyle/>
          <a:p>
            <a:r>
              <a:rPr lang="en-US" sz="3600" dirty="0">
                <a:solidFill>
                  <a:schemeClr val="tx1">
                    <a:lumMod val="75000"/>
                    <a:lumOff val="25000"/>
                  </a:schemeClr>
                </a:solidFill>
                <a:latin typeface="Montserrat" panose="00000500000000000000" pitchFamily="50" charset="0"/>
                <a:cs typeface="Lato" panose="020F0502020204030203" pitchFamily="34" charset="0"/>
              </a:rPr>
              <a:t>WORD</a:t>
            </a:r>
            <a:r>
              <a:rPr lang="id-ID" sz="3600" dirty="0">
                <a:solidFill>
                  <a:schemeClr val="tx1">
                    <a:lumMod val="75000"/>
                    <a:lumOff val="25000"/>
                  </a:schemeClr>
                </a:solidFill>
                <a:latin typeface="Montserrat" panose="00000500000000000000" pitchFamily="50" charset="0"/>
                <a:cs typeface="Lato" panose="020F0502020204030203" pitchFamily="34" charset="0"/>
              </a:rPr>
              <a:t> </a:t>
            </a:r>
            <a:r>
              <a:rPr lang="en-US" sz="3600" dirty="0">
                <a:solidFill>
                  <a:schemeClr val="tx1">
                    <a:lumMod val="75000"/>
                    <a:lumOff val="25000"/>
                  </a:schemeClr>
                </a:solidFill>
                <a:latin typeface="Montserrat" panose="00000500000000000000" pitchFamily="50" charset="0"/>
                <a:cs typeface="Lato" panose="020F0502020204030203" pitchFamily="34" charset="0"/>
              </a:rPr>
              <a:t>MAPS</a:t>
            </a:r>
          </a:p>
          <a:p>
            <a:r>
              <a:rPr lang="id-ID" sz="3600" dirty="0">
                <a:solidFill>
                  <a:schemeClr val="tx1">
                    <a:lumMod val="75000"/>
                    <a:lumOff val="25000"/>
                  </a:schemeClr>
                </a:solidFill>
                <a:latin typeface="Montserrat" panose="00000500000000000000" pitchFamily="50" charset="0"/>
                <a:cs typeface="Lato" panose="020F0502020204030203" pitchFamily="34" charset="0"/>
              </a:rPr>
              <a:t>YOUR BUSINESS</a:t>
            </a:r>
          </a:p>
        </p:txBody>
      </p:sp>
      <p:sp>
        <p:nvSpPr>
          <p:cNvPr id="37" name="TextBox 36">
            <a:extLst>
              <a:ext uri="{FF2B5EF4-FFF2-40B4-BE49-F238E27FC236}">
                <a16:creationId xmlns:a16="http://schemas.microsoft.com/office/drawing/2014/main" id="{45864DBA-209E-4447-A5E8-FBE9CB8C7DE2}"/>
              </a:ext>
            </a:extLst>
          </p:cNvPr>
          <p:cNvSpPr txBox="1"/>
          <p:nvPr/>
        </p:nvSpPr>
        <p:spPr>
          <a:xfrm>
            <a:off x="6809853" y="2060196"/>
            <a:ext cx="3494867" cy="369332"/>
          </a:xfrm>
          <a:prstGeom prst="rect">
            <a:avLst/>
          </a:prstGeom>
          <a:noFill/>
        </p:spPr>
        <p:txBody>
          <a:bodyPr wrap="none" rtlCol="0">
            <a:spAutoFit/>
          </a:bodyPr>
          <a:lstStyle/>
          <a:p>
            <a:pPr algn="ctr"/>
            <a:r>
              <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Multipurpose Template Business</a:t>
            </a:r>
          </a:p>
        </p:txBody>
      </p:sp>
      <p:sp>
        <p:nvSpPr>
          <p:cNvPr id="38" name="Shape 621">
            <a:extLst>
              <a:ext uri="{FF2B5EF4-FFF2-40B4-BE49-F238E27FC236}">
                <a16:creationId xmlns:a16="http://schemas.microsoft.com/office/drawing/2014/main" id="{D6EF919C-573D-4737-A5B8-A0E006E0A3B5}"/>
              </a:ext>
            </a:extLst>
          </p:cNvPr>
          <p:cNvSpPr/>
          <p:nvPr/>
        </p:nvSpPr>
        <p:spPr>
          <a:xfrm>
            <a:off x="7103307" y="3104617"/>
            <a:ext cx="662436" cy="662436"/>
          </a:xfrm>
          <a:prstGeom prst="ellipse">
            <a:avLst/>
          </a:prstGeom>
          <a:ln w="6350">
            <a:solidFill>
              <a:schemeClr val="accent1"/>
            </a:solidFill>
            <a:miter lim="400000"/>
          </a:ln>
        </p:spPr>
        <p:txBody>
          <a:bodyPr lIns="19050" tIns="19050" rIns="19050" bIns="19050" anchor="ctr"/>
          <a:lstStyle/>
          <a:p>
            <a:pPr>
              <a:lnSpc>
                <a:spcPct val="100000"/>
              </a:lnSpc>
              <a:defRPr sz="3200">
                <a:solidFill>
                  <a:srgbClr val="FFFFFF"/>
                </a:solidFill>
                <a:latin typeface="Helvetica Light"/>
                <a:ea typeface="Helvetica Light"/>
                <a:cs typeface="Helvetica Light"/>
                <a:sym typeface="Helvetica Light"/>
              </a:defRPr>
            </a:pPr>
            <a:endParaRPr sz="1600"/>
          </a:p>
        </p:txBody>
      </p:sp>
      <p:sp>
        <p:nvSpPr>
          <p:cNvPr id="40" name="Shape 623">
            <a:extLst>
              <a:ext uri="{FF2B5EF4-FFF2-40B4-BE49-F238E27FC236}">
                <a16:creationId xmlns:a16="http://schemas.microsoft.com/office/drawing/2014/main" id="{8CBBCFFF-386D-466E-9F55-AA56C8A580EB}"/>
              </a:ext>
            </a:extLst>
          </p:cNvPr>
          <p:cNvSpPr/>
          <p:nvPr/>
        </p:nvSpPr>
        <p:spPr>
          <a:xfrm>
            <a:off x="9611928" y="3104617"/>
            <a:ext cx="662436" cy="662436"/>
          </a:xfrm>
          <a:prstGeom prst="ellipse">
            <a:avLst/>
          </a:prstGeom>
          <a:ln w="6350">
            <a:solidFill>
              <a:schemeClr val="accent1"/>
            </a:solidFill>
            <a:miter lim="400000"/>
          </a:ln>
        </p:spPr>
        <p:txBody>
          <a:bodyPr lIns="19050" tIns="19050" rIns="19050" bIns="19050" anchor="ctr"/>
          <a:lstStyle/>
          <a:p>
            <a:pPr>
              <a:lnSpc>
                <a:spcPct val="100000"/>
              </a:lnSpc>
              <a:defRPr sz="3200">
                <a:solidFill>
                  <a:srgbClr val="FFFFFF"/>
                </a:solidFill>
                <a:latin typeface="Helvetica Light"/>
                <a:ea typeface="Helvetica Light"/>
                <a:cs typeface="Helvetica Light"/>
                <a:sym typeface="Helvetica Light"/>
              </a:defRPr>
            </a:pPr>
            <a:endParaRPr sz="1600"/>
          </a:p>
        </p:txBody>
      </p:sp>
      <p:grpSp>
        <p:nvGrpSpPr>
          <p:cNvPr id="41" name="Group 40">
            <a:extLst>
              <a:ext uri="{FF2B5EF4-FFF2-40B4-BE49-F238E27FC236}">
                <a16:creationId xmlns:a16="http://schemas.microsoft.com/office/drawing/2014/main" id="{E842FD31-E22F-44FA-A010-569BA7DE5A68}"/>
              </a:ext>
            </a:extLst>
          </p:cNvPr>
          <p:cNvGrpSpPr/>
          <p:nvPr/>
        </p:nvGrpSpPr>
        <p:grpSpPr>
          <a:xfrm>
            <a:off x="9763448" y="3267109"/>
            <a:ext cx="359396" cy="337279"/>
            <a:chOff x="3081338" y="1703388"/>
            <a:chExt cx="309563" cy="290513"/>
          </a:xfrm>
          <a:solidFill>
            <a:schemeClr val="accent1"/>
          </a:solidFill>
        </p:grpSpPr>
        <p:sp>
          <p:nvSpPr>
            <p:cNvPr id="42" name="Freeform 289">
              <a:extLst>
                <a:ext uri="{FF2B5EF4-FFF2-40B4-BE49-F238E27FC236}">
                  <a16:creationId xmlns:a16="http://schemas.microsoft.com/office/drawing/2014/main" id="{74B01FA2-A99A-410B-91A9-976EC0019BB1}"/>
                </a:ext>
              </a:extLst>
            </p:cNvPr>
            <p:cNvSpPr>
              <a:spLocks/>
            </p:cNvSpPr>
            <p:nvPr/>
          </p:nvSpPr>
          <p:spPr bwMode="auto">
            <a:xfrm>
              <a:off x="3154363" y="1703388"/>
              <a:ext cx="163513" cy="9525"/>
            </a:xfrm>
            <a:custGeom>
              <a:avLst/>
              <a:gdLst/>
              <a:ahLst/>
              <a:cxnLst>
                <a:cxn ang="0">
                  <a:pos x="70" y="4"/>
                </a:cxn>
                <a:cxn ang="0">
                  <a:pos x="72" y="2"/>
                </a:cxn>
                <a:cxn ang="0">
                  <a:pos x="70" y="0"/>
                </a:cxn>
                <a:cxn ang="0">
                  <a:pos x="2" y="0"/>
                </a:cxn>
                <a:cxn ang="0">
                  <a:pos x="0" y="2"/>
                </a:cxn>
                <a:cxn ang="0">
                  <a:pos x="2" y="4"/>
                </a:cxn>
                <a:cxn ang="0">
                  <a:pos x="70" y="4"/>
                </a:cxn>
              </a:cxnLst>
              <a:rect l="0" t="0" r="r" b="b"/>
              <a:pathLst>
                <a:path w="72" h="4">
                  <a:moveTo>
                    <a:pt x="70" y="4"/>
                  </a:moveTo>
                  <a:cubicBezTo>
                    <a:pt x="71" y="4"/>
                    <a:pt x="72" y="3"/>
                    <a:pt x="72" y="2"/>
                  </a:cubicBezTo>
                  <a:cubicBezTo>
                    <a:pt x="72" y="1"/>
                    <a:pt x="71" y="0"/>
                    <a:pt x="70" y="0"/>
                  </a:cubicBezTo>
                  <a:cubicBezTo>
                    <a:pt x="2" y="0"/>
                    <a:pt x="2" y="0"/>
                    <a:pt x="2" y="0"/>
                  </a:cubicBezTo>
                  <a:cubicBezTo>
                    <a:pt x="1" y="0"/>
                    <a:pt x="0" y="1"/>
                    <a:pt x="0" y="2"/>
                  </a:cubicBezTo>
                  <a:cubicBezTo>
                    <a:pt x="0" y="3"/>
                    <a:pt x="1" y="4"/>
                    <a:pt x="2" y="4"/>
                  </a:cubicBezTo>
                  <a:lnTo>
                    <a:pt x="70" y="4"/>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4" name="Freeform 290">
              <a:extLst>
                <a:ext uri="{FF2B5EF4-FFF2-40B4-BE49-F238E27FC236}">
                  <a16:creationId xmlns:a16="http://schemas.microsoft.com/office/drawing/2014/main" id="{B2D40658-0A93-4F41-9E43-CFE79528F72B}"/>
                </a:ext>
              </a:extLst>
            </p:cNvPr>
            <p:cNvSpPr>
              <a:spLocks noEditPoints="1"/>
            </p:cNvSpPr>
            <p:nvPr/>
          </p:nvSpPr>
          <p:spPr bwMode="auto">
            <a:xfrm>
              <a:off x="3081338" y="1722438"/>
              <a:ext cx="309563" cy="227013"/>
            </a:xfrm>
            <a:custGeom>
              <a:avLst/>
              <a:gdLst/>
              <a:ahLst/>
              <a:cxnLst>
                <a:cxn ang="0">
                  <a:pos x="102" y="0"/>
                </a:cxn>
                <a:cxn ang="0">
                  <a:pos x="34" y="0"/>
                </a:cxn>
                <a:cxn ang="0">
                  <a:pos x="26" y="0"/>
                </a:cxn>
                <a:cxn ang="0">
                  <a:pos x="4" y="9"/>
                </a:cxn>
                <a:cxn ang="0">
                  <a:pos x="2" y="27"/>
                </a:cxn>
                <a:cxn ang="0">
                  <a:pos x="25" y="56"/>
                </a:cxn>
                <a:cxn ang="0">
                  <a:pos x="26" y="56"/>
                </a:cxn>
                <a:cxn ang="0">
                  <a:pos x="28" y="55"/>
                </a:cxn>
                <a:cxn ang="0">
                  <a:pos x="27" y="52"/>
                </a:cxn>
                <a:cxn ang="0">
                  <a:pos x="6" y="25"/>
                </a:cxn>
                <a:cxn ang="0">
                  <a:pos x="7" y="11"/>
                </a:cxn>
                <a:cxn ang="0">
                  <a:pos x="26" y="4"/>
                </a:cxn>
                <a:cxn ang="0">
                  <a:pos x="32" y="4"/>
                </a:cxn>
                <a:cxn ang="0">
                  <a:pos x="32" y="42"/>
                </a:cxn>
                <a:cxn ang="0">
                  <a:pos x="64" y="87"/>
                </a:cxn>
                <a:cxn ang="0">
                  <a:pos x="64" y="88"/>
                </a:cxn>
                <a:cxn ang="0">
                  <a:pos x="64" y="98"/>
                </a:cxn>
                <a:cxn ang="0">
                  <a:pos x="66" y="100"/>
                </a:cxn>
                <a:cxn ang="0">
                  <a:pos x="68" y="98"/>
                </a:cxn>
                <a:cxn ang="0">
                  <a:pos x="68" y="88"/>
                </a:cxn>
                <a:cxn ang="0">
                  <a:pos x="68" y="87"/>
                </a:cxn>
                <a:cxn ang="0">
                  <a:pos x="104" y="42"/>
                </a:cxn>
                <a:cxn ang="0">
                  <a:pos x="104" y="4"/>
                </a:cxn>
                <a:cxn ang="0">
                  <a:pos x="110" y="4"/>
                </a:cxn>
                <a:cxn ang="0">
                  <a:pos x="129" y="11"/>
                </a:cxn>
                <a:cxn ang="0">
                  <a:pos x="130" y="25"/>
                </a:cxn>
                <a:cxn ang="0">
                  <a:pos x="109" y="52"/>
                </a:cxn>
                <a:cxn ang="0">
                  <a:pos x="108" y="55"/>
                </a:cxn>
                <a:cxn ang="0">
                  <a:pos x="110" y="56"/>
                </a:cxn>
                <a:cxn ang="0">
                  <a:pos x="111" y="56"/>
                </a:cxn>
                <a:cxn ang="0">
                  <a:pos x="134" y="27"/>
                </a:cxn>
                <a:cxn ang="0">
                  <a:pos x="132" y="9"/>
                </a:cxn>
                <a:cxn ang="0">
                  <a:pos x="110" y="0"/>
                </a:cxn>
                <a:cxn ang="0">
                  <a:pos x="102" y="0"/>
                </a:cxn>
                <a:cxn ang="0">
                  <a:pos x="100" y="42"/>
                </a:cxn>
                <a:cxn ang="0">
                  <a:pos x="66" y="84"/>
                </a:cxn>
                <a:cxn ang="0">
                  <a:pos x="36" y="42"/>
                </a:cxn>
                <a:cxn ang="0">
                  <a:pos x="36" y="4"/>
                </a:cxn>
                <a:cxn ang="0">
                  <a:pos x="100" y="4"/>
                </a:cxn>
                <a:cxn ang="0">
                  <a:pos x="100" y="42"/>
                </a:cxn>
              </a:cxnLst>
              <a:rect l="0" t="0" r="r" b="b"/>
              <a:pathLst>
                <a:path w="136" h="100">
                  <a:moveTo>
                    <a:pt x="102" y="0"/>
                  </a:moveTo>
                  <a:cubicBezTo>
                    <a:pt x="34" y="0"/>
                    <a:pt x="34" y="0"/>
                    <a:pt x="34" y="0"/>
                  </a:cubicBezTo>
                  <a:cubicBezTo>
                    <a:pt x="26" y="0"/>
                    <a:pt x="26" y="0"/>
                    <a:pt x="26" y="0"/>
                  </a:cubicBezTo>
                  <a:cubicBezTo>
                    <a:pt x="13" y="0"/>
                    <a:pt x="7" y="5"/>
                    <a:pt x="4" y="9"/>
                  </a:cubicBezTo>
                  <a:cubicBezTo>
                    <a:pt x="0" y="13"/>
                    <a:pt x="0" y="20"/>
                    <a:pt x="2" y="27"/>
                  </a:cubicBezTo>
                  <a:cubicBezTo>
                    <a:pt x="6" y="37"/>
                    <a:pt x="17" y="50"/>
                    <a:pt x="25" y="56"/>
                  </a:cubicBezTo>
                  <a:cubicBezTo>
                    <a:pt x="25" y="56"/>
                    <a:pt x="26" y="56"/>
                    <a:pt x="26" y="56"/>
                  </a:cubicBezTo>
                  <a:cubicBezTo>
                    <a:pt x="27" y="56"/>
                    <a:pt x="27" y="56"/>
                    <a:pt x="28" y="55"/>
                  </a:cubicBezTo>
                  <a:cubicBezTo>
                    <a:pt x="28" y="54"/>
                    <a:pt x="28" y="53"/>
                    <a:pt x="27" y="52"/>
                  </a:cubicBezTo>
                  <a:cubicBezTo>
                    <a:pt x="21" y="47"/>
                    <a:pt x="9" y="35"/>
                    <a:pt x="6" y="25"/>
                  </a:cubicBezTo>
                  <a:cubicBezTo>
                    <a:pt x="4" y="20"/>
                    <a:pt x="4" y="15"/>
                    <a:pt x="7" y="11"/>
                  </a:cubicBezTo>
                  <a:cubicBezTo>
                    <a:pt x="10" y="6"/>
                    <a:pt x="17" y="4"/>
                    <a:pt x="26" y="4"/>
                  </a:cubicBezTo>
                  <a:cubicBezTo>
                    <a:pt x="32" y="4"/>
                    <a:pt x="32" y="4"/>
                    <a:pt x="32" y="4"/>
                  </a:cubicBezTo>
                  <a:cubicBezTo>
                    <a:pt x="32" y="42"/>
                    <a:pt x="32" y="42"/>
                    <a:pt x="32" y="42"/>
                  </a:cubicBezTo>
                  <a:cubicBezTo>
                    <a:pt x="32" y="69"/>
                    <a:pt x="59" y="84"/>
                    <a:pt x="64" y="87"/>
                  </a:cubicBezTo>
                  <a:cubicBezTo>
                    <a:pt x="64" y="88"/>
                    <a:pt x="64" y="88"/>
                    <a:pt x="64" y="88"/>
                  </a:cubicBezTo>
                  <a:cubicBezTo>
                    <a:pt x="64" y="98"/>
                    <a:pt x="64" y="98"/>
                    <a:pt x="64" y="98"/>
                  </a:cubicBezTo>
                  <a:cubicBezTo>
                    <a:pt x="64" y="99"/>
                    <a:pt x="65" y="100"/>
                    <a:pt x="66" y="100"/>
                  </a:cubicBezTo>
                  <a:cubicBezTo>
                    <a:pt x="67" y="100"/>
                    <a:pt x="68" y="99"/>
                    <a:pt x="68" y="98"/>
                  </a:cubicBezTo>
                  <a:cubicBezTo>
                    <a:pt x="68" y="88"/>
                    <a:pt x="68" y="88"/>
                    <a:pt x="68" y="88"/>
                  </a:cubicBezTo>
                  <a:cubicBezTo>
                    <a:pt x="68" y="88"/>
                    <a:pt x="68" y="88"/>
                    <a:pt x="68" y="87"/>
                  </a:cubicBezTo>
                  <a:cubicBezTo>
                    <a:pt x="74" y="84"/>
                    <a:pt x="104" y="69"/>
                    <a:pt x="104" y="42"/>
                  </a:cubicBezTo>
                  <a:cubicBezTo>
                    <a:pt x="104" y="4"/>
                    <a:pt x="104" y="4"/>
                    <a:pt x="104" y="4"/>
                  </a:cubicBezTo>
                  <a:cubicBezTo>
                    <a:pt x="110" y="4"/>
                    <a:pt x="110" y="4"/>
                    <a:pt x="110" y="4"/>
                  </a:cubicBezTo>
                  <a:cubicBezTo>
                    <a:pt x="119" y="4"/>
                    <a:pt x="126" y="6"/>
                    <a:pt x="129" y="11"/>
                  </a:cubicBezTo>
                  <a:cubicBezTo>
                    <a:pt x="132" y="15"/>
                    <a:pt x="132" y="20"/>
                    <a:pt x="130" y="25"/>
                  </a:cubicBezTo>
                  <a:cubicBezTo>
                    <a:pt x="128" y="33"/>
                    <a:pt x="115" y="48"/>
                    <a:pt x="109" y="52"/>
                  </a:cubicBezTo>
                  <a:cubicBezTo>
                    <a:pt x="108" y="53"/>
                    <a:pt x="108" y="54"/>
                    <a:pt x="108" y="55"/>
                  </a:cubicBezTo>
                  <a:cubicBezTo>
                    <a:pt x="109" y="56"/>
                    <a:pt x="109" y="56"/>
                    <a:pt x="110" y="56"/>
                  </a:cubicBezTo>
                  <a:cubicBezTo>
                    <a:pt x="110" y="56"/>
                    <a:pt x="111" y="56"/>
                    <a:pt x="111" y="56"/>
                  </a:cubicBezTo>
                  <a:cubicBezTo>
                    <a:pt x="118" y="50"/>
                    <a:pt x="131" y="35"/>
                    <a:pt x="134" y="27"/>
                  </a:cubicBezTo>
                  <a:cubicBezTo>
                    <a:pt x="136" y="20"/>
                    <a:pt x="136" y="13"/>
                    <a:pt x="132" y="9"/>
                  </a:cubicBezTo>
                  <a:cubicBezTo>
                    <a:pt x="129" y="5"/>
                    <a:pt x="123" y="0"/>
                    <a:pt x="110" y="0"/>
                  </a:cubicBezTo>
                  <a:lnTo>
                    <a:pt x="102" y="0"/>
                  </a:lnTo>
                  <a:close/>
                  <a:moveTo>
                    <a:pt x="100" y="42"/>
                  </a:moveTo>
                  <a:cubicBezTo>
                    <a:pt x="100" y="66"/>
                    <a:pt x="71" y="81"/>
                    <a:pt x="66" y="84"/>
                  </a:cubicBezTo>
                  <a:cubicBezTo>
                    <a:pt x="61" y="81"/>
                    <a:pt x="36" y="66"/>
                    <a:pt x="36" y="42"/>
                  </a:cubicBezTo>
                  <a:cubicBezTo>
                    <a:pt x="36" y="4"/>
                    <a:pt x="36" y="4"/>
                    <a:pt x="36" y="4"/>
                  </a:cubicBezTo>
                  <a:cubicBezTo>
                    <a:pt x="100" y="4"/>
                    <a:pt x="100" y="4"/>
                    <a:pt x="100" y="4"/>
                  </a:cubicBezTo>
                  <a:lnTo>
                    <a:pt x="100" y="42"/>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5" name="Freeform 291">
              <a:extLst>
                <a:ext uri="{FF2B5EF4-FFF2-40B4-BE49-F238E27FC236}">
                  <a16:creationId xmlns:a16="http://schemas.microsoft.com/office/drawing/2014/main" id="{0684EEE3-D671-423F-AEBA-9EED1196EA31}"/>
                </a:ext>
              </a:extLst>
            </p:cNvPr>
            <p:cNvSpPr>
              <a:spLocks noEditPoints="1"/>
            </p:cNvSpPr>
            <p:nvPr/>
          </p:nvSpPr>
          <p:spPr bwMode="auto">
            <a:xfrm>
              <a:off x="3163888" y="1957388"/>
              <a:ext cx="134938" cy="36513"/>
            </a:xfrm>
            <a:custGeom>
              <a:avLst/>
              <a:gdLst/>
              <a:ahLst/>
              <a:cxnLst>
                <a:cxn ang="0">
                  <a:pos x="8" y="0"/>
                </a:cxn>
                <a:cxn ang="0">
                  <a:pos x="0" y="8"/>
                </a:cxn>
                <a:cxn ang="0">
                  <a:pos x="0" y="14"/>
                </a:cxn>
                <a:cxn ang="0">
                  <a:pos x="2" y="16"/>
                </a:cxn>
                <a:cxn ang="0">
                  <a:pos x="58" y="16"/>
                </a:cxn>
                <a:cxn ang="0">
                  <a:pos x="60" y="14"/>
                </a:cxn>
                <a:cxn ang="0">
                  <a:pos x="60" y="8"/>
                </a:cxn>
                <a:cxn ang="0">
                  <a:pos x="52" y="0"/>
                </a:cxn>
                <a:cxn ang="0">
                  <a:pos x="8" y="0"/>
                </a:cxn>
                <a:cxn ang="0">
                  <a:pos x="56" y="8"/>
                </a:cxn>
                <a:cxn ang="0">
                  <a:pos x="56" y="12"/>
                </a:cxn>
                <a:cxn ang="0">
                  <a:pos x="4" y="12"/>
                </a:cxn>
                <a:cxn ang="0">
                  <a:pos x="4" y="8"/>
                </a:cxn>
                <a:cxn ang="0">
                  <a:pos x="8" y="4"/>
                </a:cxn>
                <a:cxn ang="0">
                  <a:pos x="52" y="4"/>
                </a:cxn>
                <a:cxn ang="0">
                  <a:pos x="56" y="8"/>
                </a:cxn>
              </a:cxnLst>
              <a:rect l="0" t="0" r="r" b="b"/>
              <a:pathLst>
                <a:path w="60" h="16">
                  <a:moveTo>
                    <a:pt x="8" y="0"/>
                  </a:moveTo>
                  <a:cubicBezTo>
                    <a:pt x="3" y="0"/>
                    <a:pt x="0" y="3"/>
                    <a:pt x="0" y="8"/>
                  </a:cubicBezTo>
                  <a:cubicBezTo>
                    <a:pt x="0" y="14"/>
                    <a:pt x="0" y="14"/>
                    <a:pt x="0" y="14"/>
                  </a:cubicBezTo>
                  <a:cubicBezTo>
                    <a:pt x="0" y="15"/>
                    <a:pt x="1" y="16"/>
                    <a:pt x="2" y="16"/>
                  </a:cubicBezTo>
                  <a:cubicBezTo>
                    <a:pt x="58" y="16"/>
                    <a:pt x="58" y="16"/>
                    <a:pt x="58" y="16"/>
                  </a:cubicBezTo>
                  <a:cubicBezTo>
                    <a:pt x="59" y="16"/>
                    <a:pt x="60" y="15"/>
                    <a:pt x="60" y="14"/>
                  </a:cubicBezTo>
                  <a:cubicBezTo>
                    <a:pt x="60" y="8"/>
                    <a:pt x="60" y="8"/>
                    <a:pt x="60" y="8"/>
                  </a:cubicBezTo>
                  <a:cubicBezTo>
                    <a:pt x="60" y="4"/>
                    <a:pt x="56" y="0"/>
                    <a:pt x="52" y="0"/>
                  </a:cubicBezTo>
                  <a:lnTo>
                    <a:pt x="8" y="0"/>
                  </a:lnTo>
                  <a:close/>
                  <a:moveTo>
                    <a:pt x="56" y="8"/>
                  </a:moveTo>
                  <a:cubicBezTo>
                    <a:pt x="56" y="12"/>
                    <a:pt x="56" y="12"/>
                    <a:pt x="56" y="12"/>
                  </a:cubicBezTo>
                  <a:cubicBezTo>
                    <a:pt x="4" y="12"/>
                    <a:pt x="4" y="12"/>
                    <a:pt x="4" y="12"/>
                  </a:cubicBezTo>
                  <a:cubicBezTo>
                    <a:pt x="4" y="8"/>
                    <a:pt x="4" y="8"/>
                    <a:pt x="4" y="8"/>
                  </a:cubicBezTo>
                  <a:cubicBezTo>
                    <a:pt x="4" y="6"/>
                    <a:pt x="6" y="4"/>
                    <a:pt x="8" y="4"/>
                  </a:cubicBezTo>
                  <a:cubicBezTo>
                    <a:pt x="52" y="4"/>
                    <a:pt x="52" y="4"/>
                    <a:pt x="52" y="4"/>
                  </a:cubicBezTo>
                  <a:cubicBezTo>
                    <a:pt x="54" y="4"/>
                    <a:pt x="56" y="6"/>
                    <a:pt x="56" y="8"/>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46" name="Group 45">
            <a:extLst>
              <a:ext uri="{FF2B5EF4-FFF2-40B4-BE49-F238E27FC236}">
                <a16:creationId xmlns:a16="http://schemas.microsoft.com/office/drawing/2014/main" id="{939BA9EB-E1AC-4B0B-AF1B-EF34B15927CB}"/>
              </a:ext>
            </a:extLst>
          </p:cNvPr>
          <p:cNvGrpSpPr/>
          <p:nvPr/>
        </p:nvGrpSpPr>
        <p:grpSpPr>
          <a:xfrm>
            <a:off x="7310013" y="3276902"/>
            <a:ext cx="289358" cy="337279"/>
            <a:chOff x="3689351" y="1703388"/>
            <a:chExt cx="249237" cy="290513"/>
          </a:xfrm>
          <a:solidFill>
            <a:schemeClr val="accent1"/>
          </a:solidFill>
        </p:grpSpPr>
        <p:sp>
          <p:nvSpPr>
            <p:cNvPr id="47" name="Freeform 292">
              <a:extLst>
                <a:ext uri="{FF2B5EF4-FFF2-40B4-BE49-F238E27FC236}">
                  <a16:creationId xmlns:a16="http://schemas.microsoft.com/office/drawing/2014/main" id="{9457C974-1032-47AC-B9CE-E4925CD1C2CC}"/>
                </a:ext>
              </a:extLst>
            </p:cNvPr>
            <p:cNvSpPr>
              <a:spLocks noEditPoints="1"/>
            </p:cNvSpPr>
            <p:nvPr/>
          </p:nvSpPr>
          <p:spPr bwMode="auto">
            <a:xfrm>
              <a:off x="3708401" y="1712913"/>
              <a:ext cx="127000" cy="163513"/>
            </a:xfrm>
            <a:custGeom>
              <a:avLst/>
              <a:gdLst/>
              <a:ahLst/>
              <a:cxnLst>
                <a:cxn ang="0">
                  <a:pos x="46" y="0"/>
                </a:cxn>
                <a:cxn ang="0">
                  <a:pos x="2" y="0"/>
                </a:cxn>
                <a:cxn ang="0">
                  <a:pos x="0" y="2"/>
                </a:cxn>
                <a:cxn ang="0">
                  <a:pos x="0" y="62"/>
                </a:cxn>
                <a:cxn ang="0">
                  <a:pos x="2" y="64"/>
                </a:cxn>
                <a:cxn ang="0">
                  <a:pos x="46" y="64"/>
                </a:cxn>
                <a:cxn ang="0">
                  <a:pos x="52" y="70"/>
                </a:cxn>
                <a:cxn ang="0">
                  <a:pos x="54" y="72"/>
                </a:cxn>
                <a:cxn ang="0">
                  <a:pos x="56" y="70"/>
                </a:cxn>
                <a:cxn ang="0">
                  <a:pos x="56" y="10"/>
                </a:cxn>
                <a:cxn ang="0">
                  <a:pos x="46" y="0"/>
                </a:cxn>
                <a:cxn ang="0">
                  <a:pos x="52" y="62"/>
                </a:cxn>
                <a:cxn ang="0">
                  <a:pos x="46" y="60"/>
                </a:cxn>
                <a:cxn ang="0">
                  <a:pos x="4" y="60"/>
                </a:cxn>
                <a:cxn ang="0">
                  <a:pos x="4" y="4"/>
                </a:cxn>
                <a:cxn ang="0">
                  <a:pos x="46" y="4"/>
                </a:cxn>
                <a:cxn ang="0">
                  <a:pos x="52" y="10"/>
                </a:cxn>
                <a:cxn ang="0">
                  <a:pos x="52" y="62"/>
                </a:cxn>
              </a:cxnLst>
              <a:rect l="0" t="0" r="r" b="b"/>
              <a:pathLst>
                <a:path w="56" h="72">
                  <a:moveTo>
                    <a:pt x="46" y="0"/>
                  </a:moveTo>
                  <a:cubicBezTo>
                    <a:pt x="2" y="0"/>
                    <a:pt x="2" y="0"/>
                    <a:pt x="2" y="0"/>
                  </a:cubicBezTo>
                  <a:cubicBezTo>
                    <a:pt x="1" y="0"/>
                    <a:pt x="0" y="1"/>
                    <a:pt x="0" y="2"/>
                  </a:cubicBezTo>
                  <a:cubicBezTo>
                    <a:pt x="0" y="62"/>
                    <a:pt x="0" y="62"/>
                    <a:pt x="0" y="62"/>
                  </a:cubicBezTo>
                  <a:cubicBezTo>
                    <a:pt x="0" y="63"/>
                    <a:pt x="1" y="64"/>
                    <a:pt x="2" y="64"/>
                  </a:cubicBezTo>
                  <a:cubicBezTo>
                    <a:pt x="46" y="64"/>
                    <a:pt x="46" y="64"/>
                    <a:pt x="46" y="64"/>
                  </a:cubicBezTo>
                  <a:cubicBezTo>
                    <a:pt x="47" y="64"/>
                    <a:pt x="52" y="64"/>
                    <a:pt x="52" y="70"/>
                  </a:cubicBezTo>
                  <a:cubicBezTo>
                    <a:pt x="52" y="71"/>
                    <a:pt x="53" y="72"/>
                    <a:pt x="54" y="72"/>
                  </a:cubicBezTo>
                  <a:cubicBezTo>
                    <a:pt x="55" y="72"/>
                    <a:pt x="56" y="71"/>
                    <a:pt x="56" y="70"/>
                  </a:cubicBezTo>
                  <a:cubicBezTo>
                    <a:pt x="56" y="10"/>
                    <a:pt x="56" y="10"/>
                    <a:pt x="56" y="10"/>
                  </a:cubicBezTo>
                  <a:cubicBezTo>
                    <a:pt x="56" y="7"/>
                    <a:pt x="54" y="0"/>
                    <a:pt x="46" y="0"/>
                  </a:cubicBezTo>
                  <a:close/>
                  <a:moveTo>
                    <a:pt x="52" y="62"/>
                  </a:moveTo>
                  <a:cubicBezTo>
                    <a:pt x="50" y="60"/>
                    <a:pt x="48" y="60"/>
                    <a:pt x="46" y="60"/>
                  </a:cubicBezTo>
                  <a:cubicBezTo>
                    <a:pt x="4" y="60"/>
                    <a:pt x="4" y="60"/>
                    <a:pt x="4" y="60"/>
                  </a:cubicBezTo>
                  <a:cubicBezTo>
                    <a:pt x="4" y="4"/>
                    <a:pt x="4" y="4"/>
                    <a:pt x="4" y="4"/>
                  </a:cubicBezTo>
                  <a:cubicBezTo>
                    <a:pt x="46" y="4"/>
                    <a:pt x="46" y="4"/>
                    <a:pt x="46" y="4"/>
                  </a:cubicBezTo>
                  <a:cubicBezTo>
                    <a:pt x="52" y="4"/>
                    <a:pt x="52" y="9"/>
                    <a:pt x="52" y="10"/>
                  </a:cubicBezTo>
                  <a:lnTo>
                    <a:pt x="52" y="62"/>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8" name="Freeform 293">
              <a:extLst>
                <a:ext uri="{FF2B5EF4-FFF2-40B4-BE49-F238E27FC236}">
                  <a16:creationId xmlns:a16="http://schemas.microsoft.com/office/drawing/2014/main" id="{6CE767F3-E958-47AA-8E3F-D199990418E8}"/>
                </a:ext>
              </a:extLst>
            </p:cNvPr>
            <p:cNvSpPr>
              <a:spLocks/>
            </p:cNvSpPr>
            <p:nvPr/>
          </p:nvSpPr>
          <p:spPr bwMode="auto">
            <a:xfrm>
              <a:off x="3779838" y="1739900"/>
              <a:ext cx="158750" cy="163513"/>
            </a:xfrm>
            <a:custGeom>
              <a:avLst/>
              <a:gdLst/>
              <a:ahLst/>
              <a:cxnLst>
                <a:cxn ang="0">
                  <a:pos x="65" y="68"/>
                </a:cxn>
                <a:cxn ang="0">
                  <a:pos x="10" y="68"/>
                </a:cxn>
                <a:cxn ang="0">
                  <a:pos x="5" y="66"/>
                </a:cxn>
                <a:cxn ang="0">
                  <a:pos x="4" y="62"/>
                </a:cxn>
                <a:cxn ang="0">
                  <a:pos x="2" y="60"/>
                </a:cxn>
                <a:cxn ang="0">
                  <a:pos x="0" y="62"/>
                </a:cxn>
                <a:cxn ang="0">
                  <a:pos x="3" y="69"/>
                </a:cxn>
                <a:cxn ang="0">
                  <a:pos x="10" y="72"/>
                </a:cxn>
                <a:cxn ang="0">
                  <a:pos x="10" y="72"/>
                </a:cxn>
                <a:cxn ang="0">
                  <a:pos x="65" y="72"/>
                </a:cxn>
                <a:cxn ang="0">
                  <a:pos x="69" y="70"/>
                </a:cxn>
                <a:cxn ang="0">
                  <a:pos x="70" y="66"/>
                </a:cxn>
                <a:cxn ang="0">
                  <a:pos x="52" y="38"/>
                </a:cxn>
                <a:cxn ang="0">
                  <a:pos x="70" y="6"/>
                </a:cxn>
                <a:cxn ang="0">
                  <a:pos x="69" y="2"/>
                </a:cxn>
                <a:cxn ang="0">
                  <a:pos x="65" y="0"/>
                </a:cxn>
                <a:cxn ang="0">
                  <a:pos x="30" y="0"/>
                </a:cxn>
                <a:cxn ang="0">
                  <a:pos x="28" y="2"/>
                </a:cxn>
                <a:cxn ang="0">
                  <a:pos x="30" y="4"/>
                </a:cxn>
                <a:cxn ang="0">
                  <a:pos x="65" y="4"/>
                </a:cxn>
                <a:cxn ang="0">
                  <a:pos x="66" y="4"/>
                </a:cxn>
                <a:cxn ang="0">
                  <a:pos x="66" y="5"/>
                </a:cxn>
                <a:cxn ang="0">
                  <a:pos x="48" y="37"/>
                </a:cxn>
                <a:cxn ang="0">
                  <a:pos x="48" y="39"/>
                </a:cxn>
                <a:cxn ang="0">
                  <a:pos x="66" y="67"/>
                </a:cxn>
                <a:cxn ang="0">
                  <a:pos x="66" y="68"/>
                </a:cxn>
                <a:cxn ang="0">
                  <a:pos x="65" y="68"/>
                </a:cxn>
              </a:cxnLst>
              <a:rect l="0" t="0" r="r" b="b"/>
              <a:pathLst>
                <a:path w="70" h="72">
                  <a:moveTo>
                    <a:pt x="65" y="68"/>
                  </a:moveTo>
                  <a:cubicBezTo>
                    <a:pt x="10" y="68"/>
                    <a:pt x="10" y="68"/>
                    <a:pt x="10" y="68"/>
                  </a:cubicBezTo>
                  <a:cubicBezTo>
                    <a:pt x="10" y="68"/>
                    <a:pt x="7" y="68"/>
                    <a:pt x="5" y="66"/>
                  </a:cubicBezTo>
                  <a:cubicBezTo>
                    <a:pt x="4" y="65"/>
                    <a:pt x="4" y="64"/>
                    <a:pt x="4" y="62"/>
                  </a:cubicBezTo>
                  <a:cubicBezTo>
                    <a:pt x="4" y="61"/>
                    <a:pt x="3" y="60"/>
                    <a:pt x="2" y="60"/>
                  </a:cubicBezTo>
                  <a:cubicBezTo>
                    <a:pt x="1" y="60"/>
                    <a:pt x="0" y="61"/>
                    <a:pt x="0" y="62"/>
                  </a:cubicBezTo>
                  <a:cubicBezTo>
                    <a:pt x="0" y="65"/>
                    <a:pt x="1" y="67"/>
                    <a:pt x="3" y="69"/>
                  </a:cubicBezTo>
                  <a:cubicBezTo>
                    <a:pt x="5" y="72"/>
                    <a:pt x="9" y="72"/>
                    <a:pt x="10" y="72"/>
                  </a:cubicBezTo>
                  <a:cubicBezTo>
                    <a:pt x="10" y="72"/>
                    <a:pt x="10" y="72"/>
                    <a:pt x="10" y="72"/>
                  </a:cubicBezTo>
                  <a:cubicBezTo>
                    <a:pt x="65" y="72"/>
                    <a:pt x="65" y="72"/>
                    <a:pt x="65" y="72"/>
                  </a:cubicBezTo>
                  <a:cubicBezTo>
                    <a:pt x="67" y="72"/>
                    <a:pt x="68" y="71"/>
                    <a:pt x="69" y="70"/>
                  </a:cubicBezTo>
                  <a:cubicBezTo>
                    <a:pt x="70" y="69"/>
                    <a:pt x="70" y="67"/>
                    <a:pt x="70" y="66"/>
                  </a:cubicBezTo>
                  <a:cubicBezTo>
                    <a:pt x="68" y="58"/>
                    <a:pt x="56" y="42"/>
                    <a:pt x="52" y="38"/>
                  </a:cubicBezTo>
                  <a:cubicBezTo>
                    <a:pt x="55" y="33"/>
                    <a:pt x="68" y="14"/>
                    <a:pt x="70" y="6"/>
                  </a:cubicBezTo>
                  <a:cubicBezTo>
                    <a:pt x="70" y="5"/>
                    <a:pt x="70" y="3"/>
                    <a:pt x="69" y="2"/>
                  </a:cubicBezTo>
                  <a:cubicBezTo>
                    <a:pt x="68" y="1"/>
                    <a:pt x="67" y="0"/>
                    <a:pt x="65" y="0"/>
                  </a:cubicBezTo>
                  <a:cubicBezTo>
                    <a:pt x="30" y="0"/>
                    <a:pt x="30" y="0"/>
                    <a:pt x="30" y="0"/>
                  </a:cubicBezTo>
                  <a:cubicBezTo>
                    <a:pt x="29" y="0"/>
                    <a:pt x="28" y="1"/>
                    <a:pt x="28" y="2"/>
                  </a:cubicBezTo>
                  <a:cubicBezTo>
                    <a:pt x="28" y="3"/>
                    <a:pt x="29" y="4"/>
                    <a:pt x="30" y="4"/>
                  </a:cubicBezTo>
                  <a:cubicBezTo>
                    <a:pt x="65" y="4"/>
                    <a:pt x="65" y="4"/>
                    <a:pt x="65" y="4"/>
                  </a:cubicBezTo>
                  <a:cubicBezTo>
                    <a:pt x="66" y="4"/>
                    <a:pt x="66" y="4"/>
                    <a:pt x="66" y="4"/>
                  </a:cubicBezTo>
                  <a:cubicBezTo>
                    <a:pt x="66" y="4"/>
                    <a:pt x="66" y="5"/>
                    <a:pt x="66" y="5"/>
                  </a:cubicBezTo>
                  <a:cubicBezTo>
                    <a:pt x="64" y="13"/>
                    <a:pt x="48" y="36"/>
                    <a:pt x="48" y="37"/>
                  </a:cubicBezTo>
                  <a:cubicBezTo>
                    <a:pt x="48" y="37"/>
                    <a:pt x="48" y="38"/>
                    <a:pt x="48" y="39"/>
                  </a:cubicBezTo>
                  <a:cubicBezTo>
                    <a:pt x="48" y="39"/>
                    <a:pt x="64" y="59"/>
                    <a:pt x="66" y="67"/>
                  </a:cubicBezTo>
                  <a:cubicBezTo>
                    <a:pt x="66" y="67"/>
                    <a:pt x="66" y="68"/>
                    <a:pt x="66" y="68"/>
                  </a:cubicBezTo>
                  <a:cubicBezTo>
                    <a:pt x="66" y="68"/>
                    <a:pt x="66" y="68"/>
                    <a:pt x="65" y="68"/>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9" name="Freeform 294">
              <a:extLst>
                <a:ext uri="{FF2B5EF4-FFF2-40B4-BE49-F238E27FC236}">
                  <a16:creationId xmlns:a16="http://schemas.microsoft.com/office/drawing/2014/main" id="{6CF43DF9-02BE-456D-8D87-36A7E6C9F4CF}"/>
                </a:ext>
              </a:extLst>
            </p:cNvPr>
            <p:cNvSpPr>
              <a:spLocks/>
            </p:cNvSpPr>
            <p:nvPr/>
          </p:nvSpPr>
          <p:spPr bwMode="auto">
            <a:xfrm>
              <a:off x="3689351" y="1703388"/>
              <a:ext cx="9525" cy="290513"/>
            </a:xfrm>
            <a:custGeom>
              <a:avLst/>
              <a:gdLst/>
              <a:ahLst/>
              <a:cxnLst>
                <a:cxn ang="0">
                  <a:pos x="4" y="126"/>
                </a:cxn>
                <a:cxn ang="0">
                  <a:pos x="4" y="2"/>
                </a:cxn>
                <a:cxn ang="0">
                  <a:pos x="2" y="0"/>
                </a:cxn>
                <a:cxn ang="0">
                  <a:pos x="0" y="2"/>
                </a:cxn>
                <a:cxn ang="0">
                  <a:pos x="0" y="126"/>
                </a:cxn>
                <a:cxn ang="0">
                  <a:pos x="2" y="128"/>
                </a:cxn>
                <a:cxn ang="0">
                  <a:pos x="4" y="126"/>
                </a:cxn>
              </a:cxnLst>
              <a:rect l="0" t="0" r="r" b="b"/>
              <a:pathLst>
                <a:path w="4" h="128">
                  <a:moveTo>
                    <a:pt x="4" y="126"/>
                  </a:moveTo>
                  <a:cubicBezTo>
                    <a:pt x="4" y="2"/>
                    <a:pt x="4" y="2"/>
                    <a:pt x="4" y="2"/>
                  </a:cubicBezTo>
                  <a:cubicBezTo>
                    <a:pt x="4" y="1"/>
                    <a:pt x="3" y="0"/>
                    <a:pt x="2" y="0"/>
                  </a:cubicBezTo>
                  <a:cubicBezTo>
                    <a:pt x="1" y="0"/>
                    <a:pt x="0" y="1"/>
                    <a:pt x="0" y="2"/>
                  </a:cubicBezTo>
                  <a:cubicBezTo>
                    <a:pt x="0" y="126"/>
                    <a:pt x="0" y="126"/>
                    <a:pt x="0" y="126"/>
                  </a:cubicBezTo>
                  <a:cubicBezTo>
                    <a:pt x="0" y="127"/>
                    <a:pt x="1" y="128"/>
                    <a:pt x="2" y="128"/>
                  </a:cubicBezTo>
                  <a:cubicBezTo>
                    <a:pt x="3" y="128"/>
                    <a:pt x="4" y="127"/>
                    <a:pt x="4" y="126"/>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50" name="Group 49">
            <a:extLst>
              <a:ext uri="{FF2B5EF4-FFF2-40B4-BE49-F238E27FC236}">
                <a16:creationId xmlns:a16="http://schemas.microsoft.com/office/drawing/2014/main" id="{ACC85558-8838-482B-AA17-86CDA7A273CB}"/>
              </a:ext>
            </a:extLst>
          </p:cNvPr>
          <p:cNvGrpSpPr/>
          <p:nvPr/>
        </p:nvGrpSpPr>
        <p:grpSpPr>
          <a:xfrm>
            <a:off x="7103307" y="4095278"/>
            <a:ext cx="2092711" cy="1881166"/>
            <a:chOff x="1116281" y="1915257"/>
            <a:chExt cx="2251193" cy="944316"/>
          </a:xfrm>
        </p:grpSpPr>
        <p:sp>
          <p:nvSpPr>
            <p:cNvPr id="51" name="Text Placeholder 32">
              <a:extLst>
                <a:ext uri="{FF2B5EF4-FFF2-40B4-BE49-F238E27FC236}">
                  <a16:creationId xmlns:a16="http://schemas.microsoft.com/office/drawing/2014/main" id="{9E068D51-6361-4BB6-A400-E9454C5B22CB}"/>
                </a:ext>
              </a:extLst>
            </p:cNvPr>
            <p:cNvSpPr txBox="1">
              <a:spLocks/>
            </p:cNvSpPr>
            <p:nvPr/>
          </p:nvSpPr>
          <p:spPr>
            <a:xfrm>
              <a:off x="1116281" y="2132800"/>
              <a:ext cx="2251193" cy="726773"/>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justoacus nulla ac netus nibh aliquet, porttitor ligula justoacus nulla ac netus nibh aliquet, porttitor ligula justo</a:t>
              </a:r>
            </a:p>
          </p:txBody>
        </p:sp>
        <p:sp>
          <p:nvSpPr>
            <p:cNvPr id="52" name="Text Placeholder 33">
              <a:extLst>
                <a:ext uri="{FF2B5EF4-FFF2-40B4-BE49-F238E27FC236}">
                  <a16:creationId xmlns:a16="http://schemas.microsoft.com/office/drawing/2014/main" id="{7D7520C4-B4C6-4A94-8044-C93CFAF8C445}"/>
                </a:ext>
              </a:extLst>
            </p:cNvPr>
            <p:cNvSpPr txBox="1">
              <a:spLocks/>
            </p:cNvSpPr>
            <p:nvPr/>
          </p:nvSpPr>
          <p:spPr>
            <a:xfrm>
              <a:off x="1116281" y="1915257"/>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grpSp>
        <p:nvGrpSpPr>
          <p:cNvPr id="53" name="Group 52">
            <a:extLst>
              <a:ext uri="{FF2B5EF4-FFF2-40B4-BE49-F238E27FC236}">
                <a16:creationId xmlns:a16="http://schemas.microsoft.com/office/drawing/2014/main" id="{EFAFC105-E907-4391-B95A-60F5EAE2C70F}"/>
              </a:ext>
            </a:extLst>
          </p:cNvPr>
          <p:cNvGrpSpPr/>
          <p:nvPr/>
        </p:nvGrpSpPr>
        <p:grpSpPr>
          <a:xfrm>
            <a:off x="9577380" y="4095278"/>
            <a:ext cx="2092711" cy="1881166"/>
            <a:chOff x="1116281" y="1915257"/>
            <a:chExt cx="2251193" cy="944316"/>
          </a:xfrm>
        </p:grpSpPr>
        <p:sp>
          <p:nvSpPr>
            <p:cNvPr id="54" name="Text Placeholder 32">
              <a:extLst>
                <a:ext uri="{FF2B5EF4-FFF2-40B4-BE49-F238E27FC236}">
                  <a16:creationId xmlns:a16="http://schemas.microsoft.com/office/drawing/2014/main" id="{E58C504E-6814-437C-A49E-62937FE6E154}"/>
                </a:ext>
              </a:extLst>
            </p:cNvPr>
            <p:cNvSpPr txBox="1">
              <a:spLocks/>
            </p:cNvSpPr>
            <p:nvPr/>
          </p:nvSpPr>
          <p:spPr>
            <a:xfrm>
              <a:off x="1116281" y="2132800"/>
              <a:ext cx="2251193" cy="726773"/>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justoacus nulla ac netus nibh aliquet, porttitor ligula justoacus nulla ac netus nibh aliquet, porttitor ligula justo</a:t>
              </a:r>
            </a:p>
          </p:txBody>
        </p:sp>
        <p:sp>
          <p:nvSpPr>
            <p:cNvPr id="55" name="Text Placeholder 33">
              <a:extLst>
                <a:ext uri="{FF2B5EF4-FFF2-40B4-BE49-F238E27FC236}">
                  <a16:creationId xmlns:a16="http://schemas.microsoft.com/office/drawing/2014/main" id="{18C1EE78-E19A-49DC-8DE1-1C7C4A19C100}"/>
                </a:ext>
              </a:extLst>
            </p:cNvPr>
            <p:cNvSpPr txBox="1">
              <a:spLocks/>
            </p:cNvSpPr>
            <p:nvPr/>
          </p:nvSpPr>
          <p:spPr>
            <a:xfrm>
              <a:off x="1116281" y="1915257"/>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spTree>
    <p:extLst>
      <p:ext uri="{BB962C8B-B14F-4D97-AF65-F5344CB8AC3E}">
        <p14:creationId xmlns:p14="http://schemas.microsoft.com/office/powerpoint/2010/main" val="4066945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231B3D1-7396-46B3-BC64-172C0720CB28}"/>
              </a:ext>
            </a:extLst>
          </p:cNvPr>
          <p:cNvGrpSpPr/>
          <p:nvPr/>
        </p:nvGrpSpPr>
        <p:grpSpPr>
          <a:xfrm>
            <a:off x="5627089" y="1869366"/>
            <a:ext cx="6449801" cy="3532489"/>
            <a:chOff x="3502025" y="1712912"/>
            <a:chExt cx="5359400" cy="2935288"/>
          </a:xfrm>
          <a:solidFill>
            <a:schemeClr val="tx1">
              <a:lumMod val="75000"/>
              <a:lumOff val="25000"/>
            </a:schemeClr>
          </a:solidFill>
        </p:grpSpPr>
        <p:grpSp>
          <p:nvGrpSpPr>
            <p:cNvPr id="50" name="Group 562">
              <a:extLst>
                <a:ext uri="{FF2B5EF4-FFF2-40B4-BE49-F238E27FC236}">
                  <a16:creationId xmlns:a16="http://schemas.microsoft.com/office/drawing/2014/main" id="{4EB3D4C5-C8C1-4B14-A424-69C586EF9336}"/>
                </a:ext>
              </a:extLst>
            </p:cNvPr>
            <p:cNvGrpSpPr/>
            <p:nvPr/>
          </p:nvGrpSpPr>
          <p:grpSpPr>
            <a:xfrm>
              <a:off x="3502025" y="1941513"/>
              <a:ext cx="2760662" cy="2706687"/>
              <a:chOff x="3502025" y="1941513"/>
              <a:chExt cx="2760662" cy="2706687"/>
            </a:xfrm>
            <a:grpFill/>
          </p:grpSpPr>
          <p:sp>
            <p:nvSpPr>
              <p:cNvPr id="64" name="Freeform 498">
                <a:extLst>
                  <a:ext uri="{FF2B5EF4-FFF2-40B4-BE49-F238E27FC236}">
                    <a16:creationId xmlns:a16="http://schemas.microsoft.com/office/drawing/2014/main" id="{10B0B430-253F-4292-B835-394F3ACA1BC4}"/>
                  </a:ext>
                </a:extLst>
              </p:cNvPr>
              <p:cNvSpPr>
                <a:spLocks/>
              </p:cNvSpPr>
              <p:nvPr/>
            </p:nvSpPr>
            <p:spPr bwMode="auto">
              <a:xfrm>
                <a:off x="3862388" y="2824163"/>
                <a:ext cx="46037" cy="47625"/>
              </a:xfrm>
              <a:custGeom>
                <a:avLst/>
                <a:gdLst/>
                <a:ahLst/>
                <a:cxnLst>
                  <a:cxn ang="0">
                    <a:pos x="44" y="2"/>
                  </a:cxn>
                  <a:cxn ang="0">
                    <a:pos x="52" y="0"/>
                  </a:cxn>
                  <a:cxn ang="0">
                    <a:pos x="50" y="31"/>
                  </a:cxn>
                  <a:cxn ang="0">
                    <a:pos x="27" y="53"/>
                  </a:cxn>
                  <a:cxn ang="0">
                    <a:pos x="0" y="49"/>
                  </a:cxn>
                  <a:cxn ang="0">
                    <a:pos x="0" y="25"/>
                  </a:cxn>
                  <a:cxn ang="0">
                    <a:pos x="20" y="22"/>
                  </a:cxn>
                  <a:cxn ang="0">
                    <a:pos x="20" y="6"/>
                  </a:cxn>
                  <a:cxn ang="0">
                    <a:pos x="40" y="13"/>
                  </a:cxn>
                  <a:cxn ang="0">
                    <a:pos x="44" y="2"/>
                  </a:cxn>
                </a:cxnLst>
                <a:rect l="0" t="0" r="r" b="b"/>
                <a:pathLst>
                  <a:path w="52" h="55">
                    <a:moveTo>
                      <a:pt x="44" y="2"/>
                    </a:moveTo>
                    <a:cubicBezTo>
                      <a:pt x="46" y="1"/>
                      <a:pt x="50" y="0"/>
                      <a:pt x="52" y="0"/>
                    </a:cubicBezTo>
                    <a:cubicBezTo>
                      <a:pt x="51" y="10"/>
                      <a:pt x="52" y="21"/>
                      <a:pt x="50" y="31"/>
                    </a:cubicBezTo>
                    <a:cubicBezTo>
                      <a:pt x="45" y="41"/>
                      <a:pt x="36" y="48"/>
                      <a:pt x="27" y="53"/>
                    </a:cubicBezTo>
                    <a:cubicBezTo>
                      <a:pt x="18" y="55"/>
                      <a:pt x="9" y="51"/>
                      <a:pt x="0" y="49"/>
                    </a:cubicBezTo>
                    <a:cubicBezTo>
                      <a:pt x="0" y="41"/>
                      <a:pt x="0" y="33"/>
                      <a:pt x="0" y="25"/>
                    </a:cubicBezTo>
                    <a:cubicBezTo>
                      <a:pt x="6" y="24"/>
                      <a:pt x="13" y="23"/>
                      <a:pt x="20" y="22"/>
                    </a:cubicBezTo>
                    <a:cubicBezTo>
                      <a:pt x="20" y="18"/>
                      <a:pt x="20" y="10"/>
                      <a:pt x="20" y="6"/>
                    </a:cubicBezTo>
                    <a:cubicBezTo>
                      <a:pt x="26" y="9"/>
                      <a:pt x="32" y="20"/>
                      <a:pt x="40" y="13"/>
                    </a:cubicBezTo>
                    <a:cubicBezTo>
                      <a:pt x="41" y="10"/>
                      <a:pt x="43" y="4"/>
                      <a:pt x="44" y="2"/>
                    </a:cubicBezTo>
                    <a:close/>
                  </a:path>
                </a:pathLst>
              </a:custGeom>
              <a:grpFill/>
              <a:ln w="6350">
                <a:solidFill>
                  <a:schemeClr val="bg2"/>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121920" tIns="60960" rIns="121920" bIns="60960" numCol="1" anchor="t" anchorCtr="0" compatLnSpc="1">
                <a:prstTxWarp prst="textNoShape">
                  <a:avLst/>
                </a:prstTxWarp>
              </a:bodyPr>
              <a:lstStyle/>
              <a:p>
                <a:endParaRPr lang="ro-RO" sz="2400"/>
              </a:p>
            </p:txBody>
          </p:sp>
          <p:sp>
            <p:nvSpPr>
              <p:cNvPr id="65" name="Freeform 499">
                <a:extLst>
                  <a:ext uri="{FF2B5EF4-FFF2-40B4-BE49-F238E27FC236}">
                    <a16:creationId xmlns:a16="http://schemas.microsoft.com/office/drawing/2014/main" id="{129A71F7-96CA-4468-8E64-48A5C3BFCAF9}"/>
                  </a:ext>
                </a:extLst>
              </p:cNvPr>
              <p:cNvSpPr>
                <a:spLocks/>
              </p:cNvSpPr>
              <p:nvPr/>
            </p:nvSpPr>
            <p:spPr bwMode="auto">
              <a:xfrm>
                <a:off x="4754563" y="3221038"/>
                <a:ext cx="44450" cy="33338"/>
              </a:xfrm>
              <a:custGeom>
                <a:avLst/>
                <a:gdLst/>
                <a:ahLst/>
                <a:cxnLst>
                  <a:cxn ang="0">
                    <a:pos x="6" y="20"/>
                  </a:cxn>
                  <a:cxn ang="0">
                    <a:pos x="24" y="0"/>
                  </a:cxn>
                  <a:cxn ang="0">
                    <a:pos x="50" y="24"/>
                  </a:cxn>
                  <a:cxn ang="0">
                    <a:pos x="6" y="20"/>
                  </a:cxn>
                </a:cxnLst>
                <a:rect l="0" t="0" r="r" b="b"/>
                <a:pathLst>
                  <a:path w="50" h="38">
                    <a:moveTo>
                      <a:pt x="6" y="20"/>
                    </a:moveTo>
                    <a:cubicBezTo>
                      <a:pt x="0" y="8"/>
                      <a:pt x="14" y="0"/>
                      <a:pt x="24" y="0"/>
                    </a:cubicBezTo>
                    <a:cubicBezTo>
                      <a:pt x="38" y="0"/>
                      <a:pt x="44" y="14"/>
                      <a:pt x="50" y="24"/>
                    </a:cubicBezTo>
                    <a:cubicBezTo>
                      <a:pt x="36" y="23"/>
                      <a:pt x="13" y="38"/>
                      <a:pt x="6" y="20"/>
                    </a:cubicBezTo>
                    <a:close/>
                  </a:path>
                </a:pathLst>
              </a:custGeom>
              <a:grpFill/>
              <a:ln w="6350">
                <a:solidFill>
                  <a:schemeClr val="bg2"/>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121920" tIns="60960" rIns="121920" bIns="60960" numCol="1" anchor="t" anchorCtr="0" compatLnSpc="1">
                <a:prstTxWarp prst="textNoShape">
                  <a:avLst/>
                </a:prstTxWarp>
              </a:bodyPr>
              <a:lstStyle/>
              <a:p>
                <a:endParaRPr lang="ro-RO" sz="2400"/>
              </a:p>
            </p:txBody>
          </p:sp>
          <p:sp>
            <p:nvSpPr>
              <p:cNvPr id="66" name="Freeform 500">
                <a:extLst>
                  <a:ext uri="{FF2B5EF4-FFF2-40B4-BE49-F238E27FC236}">
                    <a16:creationId xmlns:a16="http://schemas.microsoft.com/office/drawing/2014/main" id="{33993439-7694-412D-9EE9-7376185FEFCA}"/>
                  </a:ext>
                </a:extLst>
              </p:cNvPr>
              <p:cNvSpPr>
                <a:spLocks/>
              </p:cNvSpPr>
              <p:nvPr/>
            </p:nvSpPr>
            <p:spPr bwMode="auto">
              <a:xfrm>
                <a:off x="4376738" y="3598863"/>
                <a:ext cx="47625" cy="69850"/>
              </a:xfrm>
              <a:custGeom>
                <a:avLst/>
                <a:gdLst/>
                <a:ahLst/>
                <a:cxnLst>
                  <a:cxn ang="0">
                    <a:pos x="0" y="21"/>
                  </a:cxn>
                  <a:cxn ang="0">
                    <a:pos x="13" y="8"/>
                  </a:cxn>
                  <a:cxn ang="0">
                    <a:pos x="50" y="80"/>
                  </a:cxn>
                  <a:cxn ang="0">
                    <a:pos x="12" y="76"/>
                  </a:cxn>
                  <a:cxn ang="0">
                    <a:pos x="0" y="21"/>
                  </a:cxn>
                </a:cxnLst>
                <a:rect l="0" t="0" r="r" b="b"/>
                <a:pathLst>
                  <a:path w="55" h="80">
                    <a:moveTo>
                      <a:pt x="0" y="21"/>
                    </a:moveTo>
                    <a:cubicBezTo>
                      <a:pt x="0" y="14"/>
                      <a:pt x="4" y="0"/>
                      <a:pt x="13" y="8"/>
                    </a:cubicBezTo>
                    <a:cubicBezTo>
                      <a:pt x="32" y="28"/>
                      <a:pt x="55" y="50"/>
                      <a:pt x="50" y="80"/>
                    </a:cubicBezTo>
                    <a:cubicBezTo>
                      <a:pt x="38" y="79"/>
                      <a:pt x="25" y="78"/>
                      <a:pt x="12" y="76"/>
                    </a:cubicBezTo>
                    <a:cubicBezTo>
                      <a:pt x="13" y="57"/>
                      <a:pt x="3" y="39"/>
                      <a:pt x="0" y="21"/>
                    </a:cubicBezTo>
                    <a:close/>
                  </a:path>
                </a:pathLst>
              </a:custGeom>
              <a:grpFill/>
              <a:ln w="6350">
                <a:solidFill>
                  <a:schemeClr val="bg2"/>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121920" tIns="60960" rIns="121920" bIns="60960" numCol="1" anchor="t" anchorCtr="0" compatLnSpc="1">
                <a:prstTxWarp prst="textNoShape">
                  <a:avLst/>
                </a:prstTxWarp>
              </a:bodyPr>
              <a:lstStyle/>
              <a:p>
                <a:endParaRPr lang="ro-RO" sz="2400"/>
              </a:p>
            </p:txBody>
          </p:sp>
          <p:sp>
            <p:nvSpPr>
              <p:cNvPr id="67" name="Freeform 507">
                <a:extLst>
                  <a:ext uri="{FF2B5EF4-FFF2-40B4-BE49-F238E27FC236}">
                    <a16:creationId xmlns:a16="http://schemas.microsoft.com/office/drawing/2014/main" id="{6406147F-C677-423D-B01D-3ACBE9F95CB7}"/>
                  </a:ext>
                </a:extLst>
              </p:cNvPr>
              <p:cNvSpPr>
                <a:spLocks/>
              </p:cNvSpPr>
              <p:nvPr/>
            </p:nvSpPr>
            <p:spPr bwMode="auto">
              <a:xfrm>
                <a:off x="3919538" y="3756025"/>
                <a:ext cx="982662" cy="642938"/>
              </a:xfrm>
              <a:custGeom>
                <a:avLst/>
                <a:gdLst/>
                <a:ahLst/>
                <a:cxnLst>
                  <a:cxn ang="0">
                    <a:pos x="682" y="4"/>
                  </a:cxn>
                  <a:cxn ang="0">
                    <a:pos x="823" y="29"/>
                  </a:cxn>
                  <a:cxn ang="0">
                    <a:pos x="900" y="34"/>
                  </a:cxn>
                  <a:cxn ang="0">
                    <a:pos x="1000" y="175"/>
                  </a:cxn>
                  <a:cxn ang="0">
                    <a:pos x="1091" y="190"/>
                  </a:cxn>
                  <a:cxn ang="0">
                    <a:pos x="1080" y="274"/>
                  </a:cxn>
                  <a:cxn ang="0">
                    <a:pos x="993" y="279"/>
                  </a:cxn>
                  <a:cxn ang="0">
                    <a:pos x="896" y="302"/>
                  </a:cxn>
                  <a:cxn ang="0">
                    <a:pos x="941" y="335"/>
                  </a:cxn>
                  <a:cxn ang="0">
                    <a:pos x="846" y="399"/>
                  </a:cxn>
                  <a:cxn ang="0">
                    <a:pos x="713" y="295"/>
                  </a:cxn>
                  <a:cxn ang="0">
                    <a:pos x="682" y="308"/>
                  </a:cxn>
                  <a:cxn ang="0">
                    <a:pos x="754" y="417"/>
                  </a:cxn>
                  <a:cxn ang="0">
                    <a:pos x="611" y="504"/>
                  </a:cxn>
                  <a:cxn ang="0">
                    <a:pos x="502" y="413"/>
                  </a:cxn>
                  <a:cxn ang="0">
                    <a:pos x="427" y="337"/>
                  </a:cxn>
                  <a:cxn ang="0">
                    <a:pos x="333" y="357"/>
                  </a:cxn>
                  <a:cxn ang="0">
                    <a:pos x="477" y="547"/>
                  </a:cxn>
                  <a:cxn ang="0">
                    <a:pos x="403" y="670"/>
                  </a:cxn>
                  <a:cxn ang="0">
                    <a:pos x="266" y="708"/>
                  </a:cxn>
                  <a:cxn ang="0">
                    <a:pos x="67" y="472"/>
                  </a:cxn>
                  <a:cxn ang="0">
                    <a:pos x="28" y="277"/>
                  </a:cxn>
                  <a:cxn ang="0">
                    <a:pos x="308" y="82"/>
                  </a:cxn>
                  <a:cxn ang="0">
                    <a:pos x="532" y="28"/>
                  </a:cxn>
                  <a:cxn ang="0">
                    <a:pos x="461" y="127"/>
                  </a:cxn>
                  <a:cxn ang="0">
                    <a:pos x="381" y="211"/>
                  </a:cxn>
                  <a:cxn ang="0">
                    <a:pos x="483" y="209"/>
                  </a:cxn>
                  <a:cxn ang="0">
                    <a:pos x="550" y="139"/>
                  </a:cxn>
                  <a:cxn ang="0">
                    <a:pos x="648" y="186"/>
                  </a:cxn>
                  <a:cxn ang="0">
                    <a:pos x="736" y="195"/>
                  </a:cxn>
                  <a:cxn ang="0">
                    <a:pos x="707" y="168"/>
                  </a:cxn>
                  <a:cxn ang="0">
                    <a:pos x="686" y="84"/>
                  </a:cxn>
                  <a:cxn ang="0">
                    <a:pos x="644" y="24"/>
                  </a:cxn>
                </a:cxnLst>
                <a:rect l="0" t="0" r="r" b="b"/>
                <a:pathLst>
                  <a:path w="1122" h="733">
                    <a:moveTo>
                      <a:pt x="658" y="22"/>
                    </a:moveTo>
                    <a:cubicBezTo>
                      <a:pt x="665" y="15"/>
                      <a:pt x="671" y="4"/>
                      <a:pt x="682" y="4"/>
                    </a:cubicBezTo>
                    <a:cubicBezTo>
                      <a:pt x="705" y="0"/>
                      <a:pt x="725" y="16"/>
                      <a:pt x="747" y="14"/>
                    </a:cubicBezTo>
                    <a:cubicBezTo>
                      <a:pt x="770" y="26"/>
                      <a:pt x="797" y="31"/>
                      <a:pt x="823" y="29"/>
                    </a:cubicBezTo>
                    <a:cubicBezTo>
                      <a:pt x="825" y="22"/>
                      <a:pt x="828" y="15"/>
                      <a:pt x="831" y="9"/>
                    </a:cubicBezTo>
                    <a:cubicBezTo>
                      <a:pt x="854" y="17"/>
                      <a:pt x="878" y="23"/>
                      <a:pt x="900" y="34"/>
                    </a:cubicBezTo>
                    <a:cubicBezTo>
                      <a:pt x="924" y="50"/>
                      <a:pt x="929" y="79"/>
                      <a:pt x="935" y="105"/>
                    </a:cubicBezTo>
                    <a:cubicBezTo>
                      <a:pt x="951" y="132"/>
                      <a:pt x="976" y="154"/>
                      <a:pt x="1000" y="175"/>
                    </a:cubicBezTo>
                    <a:cubicBezTo>
                      <a:pt x="1007" y="183"/>
                      <a:pt x="1019" y="183"/>
                      <a:pt x="1029" y="183"/>
                    </a:cubicBezTo>
                    <a:cubicBezTo>
                      <a:pt x="1050" y="182"/>
                      <a:pt x="1070" y="187"/>
                      <a:pt x="1091" y="190"/>
                    </a:cubicBezTo>
                    <a:cubicBezTo>
                      <a:pt x="1102" y="200"/>
                      <a:pt x="1112" y="210"/>
                      <a:pt x="1122" y="221"/>
                    </a:cubicBezTo>
                    <a:cubicBezTo>
                      <a:pt x="1114" y="242"/>
                      <a:pt x="1103" y="265"/>
                      <a:pt x="1080" y="274"/>
                    </a:cubicBezTo>
                    <a:cubicBezTo>
                      <a:pt x="1062" y="281"/>
                      <a:pt x="1043" y="285"/>
                      <a:pt x="1025" y="293"/>
                    </a:cubicBezTo>
                    <a:cubicBezTo>
                      <a:pt x="1015" y="287"/>
                      <a:pt x="1004" y="281"/>
                      <a:pt x="993" y="279"/>
                    </a:cubicBezTo>
                    <a:cubicBezTo>
                      <a:pt x="966" y="275"/>
                      <a:pt x="940" y="264"/>
                      <a:pt x="913" y="266"/>
                    </a:cubicBezTo>
                    <a:cubicBezTo>
                      <a:pt x="905" y="277"/>
                      <a:pt x="900" y="289"/>
                      <a:pt x="896" y="302"/>
                    </a:cubicBezTo>
                    <a:cubicBezTo>
                      <a:pt x="898" y="308"/>
                      <a:pt x="902" y="312"/>
                      <a:pt x="906" y="316"/>
                    </a:cubicBezTo>
                    <a:cubicBezTo>
                      <a:pt x="920" y="313"/>
                      <a:pt x="942" y="316"/>
                      <a:pt x="941" y="335"/>
                    </a:cubicBezTo>
                    <a:cubicBezTo>
                      <a:pt x="916" y="355"/>
                      <a:pt x="900" y="384"/>
                      <a:pt x="872" y="402"/>
                    </a:cubicBezTo>
                    <a:cubicBezTo>
                      <a:pt x="864" y="405"/>
                      <a:pt x="852" y="408"/>
                      <a:pt x="846" y="399"/>
                    </a:cubicBezTo>
                    <a:cubicBezTo>
                      <a:pt x="815" y="366"/>
                      <a:pt x="772" y="352"/>
                      <a:pt x="735" y="329"/>
                    </a:cubicBezTo>
                    <a:cubicBezTo>
                      <a:pt x="724" y="320"/>
                      <a:pt x="732" y="296"/>
                      <a:pt x="713" y="295"/>
                    </a:cubicBezTo>
                    <a:cubicBezTo>
                      <a:pt x="708" y="300"/>
                      <a:pt x="703" y="304"/>
                      <a:pt x="699" y="309"/>
                    </a:cubicBezTo>
                    <a:cubicBezTo>
                      <a:pt x="693" y="309"/>
                      <a:pt x="688" y="308"/>
                      <a:pt x="682" y="308"/>
                    </a:cubicBezTo>
                    <a:cubicBezTo>
                      <a:pt x="667" y="320"/>
                      <a:pt x="656" y="337"/>
                      <a:pt x="647" y="354"/>
                    </a:cubicBezTo>
                    <a:cubicBezTo>
                      <a:pt x="684" y="374"/>
                      <a:pt x="720" y="393"/>
                      <a:pt x="754" y="417"/>
                    </a:cubicBezTo>
                    <a:cubicBezTo>
                      <a:pt x="758" y="420"/>
                      <a:pt x="761" y="424"/>
                      <a:pt x="764" y="429"/>
                    </a:cubicBezTo>
                    <a:cubicBezTo>
                      <a:pt x="720" y="466"/>
                      <a:pt x="661" y="477"/>
                      <a:pt x="611" y="504"/>
                    </a:cubicBezTo>
                    <a:cubicBezTo>
                      <a:pt x="585" y="507"/>
                      <a:pt x="562" y="522"/>
                      <a:pt x="536" y="528"/>
                    </a:cubicBezTo>
                    <a:cubicBezTo>
                      <a:pt x="522" y="490"/>
                      <a:pt x="516" y="450"/>
                      <a:pt x="502" y="413"/>
                    </a:cubicBezTo>
                    <a:cubicBezTo>
                      <a:pt x="487" y="389"/>
                      <a:pt x="498" y="360"/>
                      <a:pt x="490" y="334"/>
                    </a:cubicBezTo>
                    <a:cubicBezTo>
                      <a:pt x="470" y="346"/>
                      <a:pt x="449" y="335"/>
                      <a:pt x="427" y="337"/>
                    </a:cubicBezTo>
                    <a:cubicBezTo>
                      <a:pt x="412" y="327"/>
                      <a:pt x="401" y="308"/>
                      <a:pt x="384" y="303"/>
                    </a:cubicBezTo>
                    <a:cubicBezTo>
                      <a:pt x="365" y="319"/>
                      <a:pt x="348" y="338"/>
                      <a:pt x="333" y="357"/>
                    </a:cubicBezTo>
                    <a:cubicBezTo>
                      <a:pt x="359" y="395"/>
                      <a:pt x="402" y="417"/>
                      <a:pt x="434" y="449"/>
                    </a:cubicBezTo>
                    <a:cubicBezTo>
                      <a:pt x="448" y="481"/>
                      <a:pt x="474" y="510"/>
                      <a:pt x="477" y="547"/>
                    </a:cubicBezTo>
                    <a:cubicBezTo>
                      <a:pt x="477" y="567"/>
                      <a:pt x="474" y="589"/>
                      <a:pt x="460" y="604"/>
                    </a:cubicBezTo>
                    <a:cubicBezTo>
                      <a:pt x="441" y="626"/>
                      <a:pt x="426" y="652"/>
                      <a:pt x="403" y="670"/>
                    </a:cubicBezTo>
                    <a:cubicBezTo>
                      <a:pt x="382" y="686"/>
                      <a:pt x="362" y="704"/>
                      <a:pt x="339" y="718"/>
                    </a:cubicBezTo>
                    <a:cubicBezTo>
                      <a:pt x="316" y="733"/>
                      <a:pt x="288" y="719"/>
                      <a:pt x="266" y="708"/>
                    </a:cubicBezTo>
                    <a:cubicBezTo>
                      <a:pt x="211" y="670"/>
                      <a:pt x="164" y="621"/>
                      <a:pt x="124" y="566"/>
                    </a:cubicBezTo>
                    <a:cubicBezTo>
                      <a:pt x="101" y="538"/>
                      <a:pt x="91" y="501"/>
                      <a:pt x="67" y="472"/>
                    </a:cubicBezTo>
                    <a:cubicBezTo>
                      <a:pt x="39" y="435"/>
                      <a:pt x="12" y="396"/>
                      <a:pt x="0" y="351"/>
                    </a:cubicBezTo>
                    <a:cubicBezTo>
                      <a:pt x="2" y="325"/>
                      <a:pt x="18" y="302"/>
                      <a:pt x="28" y="277"/>
                    </a:cubicBezTo>
                    <a:cubicBezTo>
                      <a:pt x="65" y="247"/>
                      <a:pt x="105" y="221"/>
                      <a:pt x="145" y="194"/>
                    </a:cubicBezTo>
                    <a:cubicBezTo>
                      <a:pt x="202" y="161"/>
                      <a:pt x="253" y="118"/>
                      <a:pt x="308" y="82"/>
                    </a:cubicBezTo>
                    <a:cubicBezTo>
                      <a:pt x="334" y="63"/>
                      <a:pt x="363" y="49"/>
                      <a:pt x="393" y="38"/>
                    </a:cubicBezTo>
                    <a:cubicBezTo>
                      <a:pt x="438" y="26"/>
                      <a:pt x="485" y="28"/>
                      <a:pt x="532" y="28"/>
                    </a:cubicBezTo>
                    <a:cubicBezTo>
                      <a:pt x="518" y="43"/>
                      <a:pt x="504" y="56"/>
                      <a:pt x="491" y="70"/>
                    </a:cubicBezTo>
                    <a:cubicBezTo>
                      <a:pt x="473" y="84"/>
                      <a:pt x="478" y="112"/>
                      <a:pt x="461" y="127"/>
                    </a:cubicBezTo>
                    <a:cubicBezTo>
                      <a:pt x="438" y="150"/>
                      <a:pt x="412" y="170"/>
                      <a:pt x="388" y="192"/>
                    </a:cubicBezTo>
                    <a:cubicBezTo>
                      <a:pt x="383" y="197"/>
                      <a:pt x="374" y="203"/>
                      <a:pt x="381" y="211"/>
                    </a:cubicBezTo>
                    <a:cubicBezTo>
                      <a:pt x="394" y="228"/>
                      <a:pt x="410" y="244"/>
                      <a:pt x="428" y="257"/>
                    </a:cubicBezTo>
                    <a:cubicBezTo>
                      <a:pt x="448" y="244"/>
                      <a:pt x="473" y="232"/>
                      <a:pt x="483" y="209"/>
                    </a:cubicBezTo>
                    <a:cubicBezTo>
                      <a:pt x="501" y="215"/>
                      <a:pt x="520" y="205"/>
                      <a:pt x="532" y="191"/>
                    </a:cubicBezTo>
                    <a:cubicBezTo>
                      <a:pt x="533" y="173"/>
                      <a:pt x="533" y="151"/>
                      <a:pt x="550" y="139"/>
                    </a:cubicBezTo>
                    <a:cubicBezTo>
                      <a:pt x="567" y="127"/>
                      <a:pt x="588" y="119"/>
                      <a:pt x="599" y="99"/>
                    </a:cubicBezTo>
                    <a:cubicBezTo>
                      <a:pt x="617" y="128"/>
                      <a:pt x="644" y="151"/>
                      <a:pt x="648" y="186"/>
                    </a:cubicBezTo>
                    <a:cubicBezTo>
                      <a:pt x="664" y="200"/>
                      <a:pt x="678" y="218"/>
                      <a:pt x="698" y="224"/>
                    </a:cubicBezTo>
                    <a:cubicBezTo>
                      <a:pt x="712" y="217"/>
                      <a:pt x="724" y="206"/>
                      <a:pt x="736" y="195"/>
                    </a:cubicBezTo>
                    <a:cubicBezTo>
                      <a:pt x="737" y="189"/>
                      <a:pt x="738" y="183"/>
                      <a:pt x="738" y="176"/>
                    </a:cubicBezTo>
                    <a:cubicBezTo>
                      <a:pt x="728" y="174"/>
                      <a:pt x="717" y="172"/>
                      <a:pt x="707" y="168"/>
                    </a:cubicBezTo>
                    <a:cubicBezTo>
                      <a:pt x="692" y="152"/>
                      <a:pt x="676" y="130"/>
                      <a:pt x="682" y="107"/>
                    </a:cubicBezTo>
                    <a:cubicBezTo>
                      <a:pt x="683" y="99"/>
                      <a:pt x="687" y="92"/>
                      <a:pt x="686" y="84"/>
                    </a:cubicBezTo>
                    <a:cubicBezTo>
                      <a:pt x="678" y="63"/>
                      <a:pt x="659" y="49"/>
                      <a:pt x="643" y="35"/>
                    </a:cubicBezTo>
                    <a:cubicBezTo>
                      <a:pt x="643" y="32"/>
                      <a:pt x="644" y="27"/>
                      <a:pt x="644" y="24"/>
                    </a:cubicBezTo>
                    <a:cubicBezTo>
                      <a:pt x="648" y="24"/>
                      <a:pt x="654" y="23"/>
                      <a:pt x="658" y="22"/>
                    </a:cubicBezTo>
                    <a:close/>
                  </a:path>
                </a:pathLst>
              </a:custGeom>
              <a:grpFill/>
              <a:ln w="6350">
                <a:solidFill>
                  <a:schemeClr val="bg2"/>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121920" tIns="60960" rIns="121920" bIns="60960" numCol="1" anchor="t" anchorCtr="0" compatLnSpc="1">
                <a:prstTxWarp prst="textNoShape">
                  <a:avLst/>
                </a:prstTxWarp>
              </a:bodyPr>
              <a:lstStyle/>
              <a:p>
                <a:endParaRPr lang="ro-RO" sz="2400"/>
              </a:p>
            </p:txBody>
          </p:sp>
          <p:sp>
            <p:nvSpPr>
              <p:cNvPr id="68" name="Freeform 508">
                <a:extLst>
                  <a:ext uri="{FF2B5EF4-FFF2-40B4-BE49-F238E27FC236}">
                    <a16:creationId xmlns:a16="http://schemas.microsoft.com/office/drawing/2014/main" id="{F9F54790-7CCE-4D22-9BE1-08991E82CE99}"/>
                  </a:ext>
                </a:extLst>
              </p:cNvPr>
              <p:cNvSpPr>
                <a:spLocks/>
              </p:cNvSpPr>
              <p:nvPr/>
            </p:nvSpPr>
            <p:spPr bwMode="auto">
              <a:xfrm>
                <a:off x="5878513" y="4087813"/>
                <a:ext cx="161925" cy="96838"/>
              </a:xfrm>
              <a:custGeom>
                <a:avLst/>
                <a:gdLst/>
                <a:ahLst/>
                <a:cxnLst>
                  <a:cxn ang="0">
                    <a:pos x="33" y="29"/>
                  </a:cxn>
                  <a:cxn ang="0">
                    <a:pos x="67" y="2"/>
                  </a:cxn>
                  <a:cxn ang="0">
                    <a:pos x="118" y="21"/>
                  </a:cxn>
                  <a:cxn ang="0">
                    <a:pos x="152" y="55"/>
                  </a:cxn>
                  <a:cxn ang="0">
                    <a:pos x="184" y="89"/>
                  </a:cxn>
                  <a:cxn ang="0">
                    <a:pos x="143" y="111"/>
                  </a:cxn>
                  <a:cxn ang="0">
                    <a:pos x="52" y="84"/>
                  </a:cxn>
                  <a:cxn ang="0">
                    <a:pos x="0" y="60"/>
                  </a:cxn>
                  <a:cxn ang="0">
                    <a:pos x="33" y="29"/>
                  </a:cxn>
                </a:cxnLst>
                <a:rect l="0" t="0" r="r" b="b"/>
                <a:pathLst>
                  <a:path w="184" h="111">
                    <a:moveTo>
                      <a:pt x="33" y="29"/>
                    </a:moveTo>
                    <a:cubicBezTo>
                      <a:pt x="44" y="20"/>
                      <a:pt x="54" y="9"/>
                      <a:pt x="67" y="2"/>
                    </a:cubicBezTo>
                    <a:cubicBezTo>
                      <a:pt x="85" y="0"/>
                      <a:pt x="106" y="6"/>
                      <a:pt x="118" y="21"/>
                    </a:cubicBezTo>
                    <a:cubicBezTo>
                      <a:pt x="129" y="33"/>
                      <a:pt x="137" y="49"/>
                      <a:pt x="152" y="55"/>
                    </a:cubicBezTo>
                    <a:cubicBezTo>
                      <a:pt x="167" y="62"/>
                      <a:pt x="174" y="77"/>
                      <a:pt x="184" y="89"/>
                    </a:cubicBezTo>
                    <a:cubicBezTo>
                      <a:pt x="170" y="96"/>
                      <a:pt x="157" y="104"/>
                      <a:pt x="143" y="111"/>
                    </a:cubicBezTo>
                    <a:cubicBezTo>
                      <a:pt x="113" y="100"/>
                      <a:pt x="83" y="89"/>
                      <a:pt x="52" y="84"/>
                    </a:cubicBezTo>
                    <a:cubicBezTo>
                      <a:pt x="36" y="74"/>
                      <a:pt x="19" y="65"/>
                      <a:pt x="0" y="60"/>
                    </a:cubicBezTo>
                    <a:cubicBezTo>
                      <a:pt x="7" y="46"/>
                      <a:pt x="22" y="39"/>
                      <a:pt x="33" y="29"/>
                    </a:cubicBezTo>
                    <a:close/>
                  </a:path>
                </a:pathLst>
              </a:custGeom>
              <a:grpFill/>
              <a:ln w="6350">
                <a:solidFill>
                  <a:schemeClr val="bg2"/>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121920" tIns="60960" rIns="121920" bIns="60960" numCol="1" anchor="t" anchorCtr="0" compatLnSpc="1">
                <a:prstTxWarp prst="textNoShape">
                  <a:avLst/>
                </a:prstTxWarp>
              </a:bodyPr>
              <a:lstStyle/>
              <a:p>
                <a:endParaRPr lang="ro-RO" sz="2400"/>
              </a:p>
            </p:txBody>
          </p:sp>
          <p:sp>
            <p:nvSpPr>
              <p:cNvPr id="69" name="Freeform 509">
                <a:extLst>
                  <a:ext uri="{FF2B5EF4-FFF2-40B4-BE49-F238E27FC236}">
                    <a16:creationId xmlns:a16="http://schemas.microsoft.com/office/drawing/2014/main" id="{7F916AB8-62C1-4915-8DC0-2CFDDBB8034F}"/>
                  </a:ext>
                </a:extLst>
              </p:cNvPr>
              <p:cNvSpPr>
                <a:spLocks/>
              </p:cNvSpPr>
              <p:nvPr/>
            </p:nvSpPr>
            <p:spPr bwMode="auto">
              <a:xfrm>
                <a:off x="6073775" y="4243388"/>
                <a:ext cx="42862" cy="71438"/>
              </a:xfrm>
              <a:custGeom>
                <a:avLst/>
                <a:gdLst/>
                <a:ahLst/>
                <a:cxnLst>
                  <a:cxn ang="0">
                    <a:pos x="41" y="0"/>
                  </a:cxn>
                  <a:cxn ang="0">
                    <a:pos x="49" y="21"/>
                  </a:cxn>
                  <a:cxn ang="0">
                    <a:pos x="0" y="81"/>
                  </a:cxn>
                  <a:cxn ang="0">
                    <a:pos x="1" y="38"/>
                  </a:cxn>
                  <a:cxn ang="0">
                    <a:pos x="41" y="0"/>
                  </a:cxn>
                </a:cxnLst>
                <a:rect l="0" t="0" r="r" b="b"/>
                <a:pathLst>
                  <a:path w="49" h="81">
                    <a:moveTo>
                      <a:pt x="41" y="0"/>
                    </a:moveTo>
                    <a:cubicBezTo>
                      <a:pt x="44" y="7"/>
                      <a:pt x="46" y="14"/>
                      <a:pt x="49" y="21"/>
                    </a:cubicBezTo>
                    <a:cubicBezTo>
                      <a:pt x="34" y="42"/>
                      <a:pt x="18" y="63"/>
                      <a:pt x="0" y="81"/>
                    </a:cubicBezTo>
                    <a:cubicBezTo>
                      <a:pt x="0" y="67"/>
                      <a:pt x="0" y="52"/>
                      <a:pt x="1" y="38"/>
                    </a:cubicBezTo>
                    <a:cubicBezTo>
                      <a:pt x="23" y="36"/>
                      <a:pt x="33" y="17"/>
                      <a:pt x="41" y="0"/>
                    </a:cubicBezTo>
                    <a:close/>
                  </a:path>
                </a:pathLst>
              </a:custGeom>
              <a:grpFill/>
              <a:ln w="6350">
                <a:solidFill>
                  <a:schemeClr val="bg2"/>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121920" tIns="60960" rIns="121920" bIns="60960" numCol="1" anchor="t" anchorCtr="0" compatLnSpc="1">
                <a:prstTxWarp prst="textNoShape">
                  <a:avLst/>
                </a:prstTxWarp>
              </a:bodyPr>
              <a:lstStyle/>
              <a:p>
                <a:endParaRPr lang="ro-RO" sz="2400"/>
              </a:p>
            </p:txBody>
          </p:sp>
          <p:sp>
            <p:nvSpPr>
              <p:cNvPr id="70" name="Freeform 510">
                <a:extLst>
                  <a:ext uri="{FF2B5EF4-FFF2-40B4-BE49-F238E27FC236}">
                    <a16:creationId xmlns:a16="http://schemas.microsoft.com/office/drawing/2014/main" id="{4C32D62A-92E5-49AD-B6C5-9D710C097435}"/>
                  </a:ext>
                </a:extLst>
              </p:cNvPr>
              <p:cNvSpPr>
                <a:spLocks/>
              </p:cNvSpPr>
              <p:nvPr/>
            </p:nvSpPr>
            <p:spPr bwMode="auto">
              <a:xfrm>
                <a:off x="6178550" y="4511675"/>
                <a:ext cx="84137" cy="96838"/>
              </a:xfrm>
              <a:custGeom>
                <a:avLst/>
                <a:gdLst/>
                <a:ahLst/>
                <a:cxnLst>
                  <a:cxn ang="0">
                    <a:pos x="0" y="0"/>
                  </a:cxn>
                  <a:cxn ang="0">
                    <a:pos x="22" y="6"/>
                  </a:cxn>
                  <a:cxn ang="0">
                    <a:pos x="96" y="73"/>
                  </a:cxn>
                  <a:cxn ang="0">
                    <a:pos x="77" y="109"/>
                  </a:cxn>
                  <a:cxn ang="0">
                    <a:pos x="47" y="72"/>
                  </a:cxn>
                  <a:cxn ang="0">
                    <a:pos x="18" y="39"/>
                  </a:cxn>
                  <a:cxn ang="0">
                    <a:pos x="0" y="0"/>
                  </a:cxn>
                </a:cxnLst>
                <a:rect l="0" t="0" r="r" b="b"/>
                <a:pathLst>
                  <a:path w="96" h="109">
                    <a:moveTo>
                      <a:pt x="0" y="0"/>
                    </a:moveTo>
                    <a:cubicBezTo>
                      <a:pt x="7" y="2"/>
                      <a:pt x="15" y="2"/>
                      <a:pt x="22" y="6"/>
                    </a:cubicBezTo>
                    <a:cubicBezTo>
                      <a:pt x="49" y="26"/>
                      <a:pt x="73" y="49"/>
                      <a:pt x="96" y="73"/>
                    </a:cubicBezTo>
                    <a:cubicBezTo>
                      <a:pt x="84" y="81"/>
                      <a:pt x="78" y="94"/>
                      <a:pt x="77" y="109"/>
                    </a:cubicBezTo>
                    <a:cubicBezTo>
                      <a:pt x="63" y="99"/>
                      <a:pt x="60" y="82"/>
                      <a:pt x="47" y="72"/>
                    </a:cubicBezTo>
                    <a:cubicBezTo>
                      <a:pt x="36" y="62"/>
                      <a:pt x="22" y="54"/>
                      <a:pt x="18" y="39"/>
                    </a:cubicBezTo>
                    <a:cubicBezTo>
                      <a:pt x="14" y="25"/>
                      <a:pt x="8" y="12"/>
                      <a:pt x="0" y="0"/>
                    </a:cubicBezTo>
                    <a:close/>
                  </a:path>
                </a:pathLst>
              </a:custGeom>
              <a:grpFill/>
              <a:ln w="6350">
                <a:solidFill>
                  <a:schemeClr val="bg2"/>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121920" tIns="60960" rIns="121920" bIns="60960" numCol="1" anchor="t" anchorCtr="0" compatLnSpc="1">
                <a:prstTxWarp prst="textNoShape">
                  <a:avLst/>
                </a:prstTxWarp>
              </a:bodyPr>
              <a:lstStyle/>
              <a:p>
                <a:endParaRPr lang="ro-RO" sz="2400"/>
              </a:p>
            </p:txBody>
          </p:sp>
          <p:sp>
            <p:nvSpPr>
              <p:cNvPr id="71" name="Freeform 511">
                <a:extLst>
                  <a:ext uri="{FF2B5EF4-FFF2-40B4-BE49-F238E27FC236}">
                    <a16:creationId xmlns:a16="http://schemas.microsoft.com/office/drawing/2014/main" id="{21038C0A-6AA2-4488-896A-D125331E6FD9}"/>
                  </a:ext>
                </a:extLst>
              </p:cNvPr>
              <p:cNvSpPr>
                <a:spLocks/>
              </p:cNvSpPr>
              <p:nvPr/>
            </p:nvSpPr>
            <p:spPr bwMode="auto">
              <a:xfrm>
                <a:off x="6084888" y="4546600"/>
                <a:ext cx="84137" cy="101600"/>
              </a:xfrm>
              <a:custGeom>
                <a:avLst/>
                <a:gdLst/>
                <a:ahLst/>
                <a:cxnLst>
                  <a:cxn ang="0">
                    <a:pos x="0" y="15"/>
                  </a:cxn>
                  <a:cxn ang="0">
                    <a:pos x="15" y="0"/>
                  </a:cxn>
                  <a:cxn ang="0">
                    <a:pos x="31" y="14"/>
                  </a:cxn>
                  <a:cxn ang="0">
                    <a:pos x="95" y="39"/>
                  </a:cxn>
                  <a:cxn ang="0">
                    <a:pos x="84" y="55"/>
                  </a:cxn>
                  <a:cxn ang="0">
                    <a:pos x="86" y="62"/>
                  </a:cxn>
                  <a:cxn ang="0">
                    <a:pos x="90" y="76"/>
                  </a:cxn>
                  <a:cxn ang="0">
                    <a:pos x="92" y="117"/>
                  </a:cxn>
                  <a:cxn ang="0">
                    <a:pos x="57" y="78"/>
                  </a:cxn>
                  <a:cxn ang="0">
                    <a:pos x="0" y="15"/>
                  </a:cxn>
                </a:cxnLst>
                <a:rect l="0" t="0" r="r" b="b"/>
                <a:pathLst>
                  <a:path w="95" h="117">
                    <a:moveTo>
                      <a:pt x="0" y="15"/>
                    </a:moveTo>
                    <a:cubicBezTo>
                      <a:pt x="5" y="10"/>
                      <a:pt x="10" y="5"/>
                      <a:pt x="15" y="0"/>
                    </a:cubicBezTo>
                    <a:cubicBezTo>
                      <a:pt x="20" y="4"/>
                      <a:pt x="25" y="9"/>
                      <a:pt x="31" y="14"/>
                    </a:cubicBezTo>
                    <a:cubicBezTo>
                      <a:pt x="54" y="16"/>
                      <a:pt x="74" y="31"/>
                      <a:pt x="95" y="39"/>
                    </a:cubicBezTo>
                    <a:cubicBezTo>
                      <a:pt x="91" y="45"/>
                      <a:pt x="87" y="50"/>
                      <a:pt x="84" y="55"/>
                    </a:cubicBezTo>
                    <a:cubicBezTo>
                      <a:pt x="86" y="62"/>
                      <a:pt x="86" y="62"/>
                      <a:pt x="86" y="62"/>
                    </a:cubicBezTo>
                    <a:cubicBezTo>
                      <a:pt x="87" y="67"/>
                      <a:pt x="89" y="71"/>
                      <a:pt x="90" y="76"/>
                    </a:cubicBezTo>
                    <a:cubicBezTo>
                      <a:pt x="93" y="90"/>
                      <a:pt x="92" y="104"/>
                      <a:pt x="92" y="117"/>
                    </a:cubicBezTo>
                    <a:cubicBezTo>
                      <a:pt x="79" y="105"/>
                      <a:pt x="68" y="91"/>
                      <a:pt x="57" y="78"/>
                    </a:cubicBezTo>
                    <a:cubicBezTo>
                      <a:pt x="40" y="55"/>
                      <a:pt x="18" y="37"/>
                      <a:pt x="0" y="15"/>
                    </a:cubicBezTo>
                    <a:close/>
                  </a:path>
                </a:pathLst>
              </a:custGeom>
              <a:grpFill/>
              <a:ln w="6350">
                <a:solidFill>
                  <a:schemeClr val="bg2"/>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121920" tIns="60960" rIns="121920" bIns="60960" numCol="1" anchor="t" anchorCtr="0" compatLnSpc="1">
                <a:prstTxWarp prst="textNoShape">
                  <a:avLst/>
                </a:prstTxWarp>
              </a:bodyPr>
              <a:lstStyle/>
              <a:p>
                <a:endParaRPr lang="ro-RO" sz="2400"/>
              </a:p>
            </p:txBody>
          </p:sp>
          <p:sp>
            <p:nvSpPr>
              <p:cNvPr id="72" name="Freeform 512">
                <a:extLst>
                  <a:ext uri="{FF2B5EF4-FFF2-40B4-BE49-F238E27FC236}">
                    <a16:creationId xmlns:a16="http://schemas.microsoft.com/office/drawing/2014/main" id="{AD18D04D-957B-4C9D-A7C8-9815A8A08659}"/>
                  </a:ext>
                </a:extLst>
              </p:cNvPr>
              <p:cNvSpPr>
                <a:spLocks/>
              </p:cNvSpPr>
              <p:nvPr/>
            </p:nvSpPr>
            <p:spPr bwMode="auto">
              <a:xfrm>
                <a:off x="5668963" y="4127500"/>
                <a:ext cx="395287" cy="231775"/>
              </a:xfrm>
              <a:custGeom>
                <a:avLst/>
                <a:gdLst/>
                <a:ahLst/>
                <a:cxnLst>
                  <a:cxn ang="0">
                    <a:pos x="0" y="4"/>
                  </a:cxn>
                  <a:cxn ang="0">
                    <a:pos x="51" y="20"/>
                  </a:cxn>
                  <a:cxn ang="0">
                    <a:pos x="81" y="15"/>
                  </a:cxn>
                  <a:cxn ang="0">
                    <a:pos x="111" y="23"/>
                  </a:cxn>
                  <a:cxn ang="0">
                    <a:pos x="139" y="13"/>
                  </a:cxn>
                  <a:cxn ang="0">
                    <a:pos x="260" y="83"/>
                  </a:cxn>
                  <a:cxn ang="0">
                    <a:pos x="290" y="70"/>
                  </a:cxn>
                  <a:cxn ang="0">
                    <a:pos x="347" y="86"/>
                  </a:cxn>
                  <a:cxn ang="0">
                    <a:pos x="399" y="85"/>
                  </a:cxn>
                  <a:cxn ang="0">
                    <a:pos x="449" y="85"/>
                  </a:cxn>
                  <a:cxn ang="0">
                    <a:pos x="450" y="111"/>
                  </a:cxn>
                  <a:cxn ang="0">
                    <a:pos x="430" y="142"/>
                  </a:cxn>
                  <a:cxn ang="0">
                    <a:pos x="407" y="146"/>
                  </a:cxn>
                  <a:cxn ang="0">
                    <a:pos x="414" y="208"/>
                  </a:cxn>
                  <a:cxn ang="0">
                    <a:pos x="369" y="219"/>
                  </a:cxn>
                  <a:cxn ang="0">
                    <a:pos x="328" y="264"/>
                  </a:cxn>
                  <a:cxn ang="0">
                    <a:pos x="239" y="194"/>
                  </a:cxn>
                  <a:cxn ang="0">
                    <a:pos x="168" y="140"/>
                  </a:cxn>
                  <a:cxn ang="0">
                    <a:pos x="88" y="73"/>
                  </a:cxn>
                  <a:cxn ang="0">
                    <a:pos x="43" y="34"/>
                  </a:cxn>
                  <a:cxn ang="0">
                    <a:pos x="0" y="4"/>
                  </a:cxn>
                </a:cxnLst>
                <a:rect l="0" t="0" r="r" b="b"/>
                <a:pathLst>
                  <a:path w="450" h="264">
                    <a:moveTo>
                      <a:pt x="0" y="4"/>
                    </a:moveTo>
                    <a:cubicBezTo>
                      <a:pt x="19" y="0"/>
                      <a:pt x="33" y="16"/>
                      <a:pt x="51" y="20"/>
                    </a:cubicBezTo>
                    <a:cubicBezTo>
                      <a:pt x="61" y="19"/>
                      <a:pt x="71" y="16"/>
                      <a:pt x="81" y="15"/>
                    </a:cubicBezTo>
                    <a:cubicBezTo>
                      <a:pt x="91" y="15"/>
                      <a:pt x="100" y="24"/>
                      <a:pt x="111" y="23"/>
                    </a:cubicBezTo>
                    <a:cubicBezTo>
                      <a:pt x="121" y="20"/>
                      <a:pt x="129" y="15"/>
                      <a:pt x="139" y="13"/>
                    </a:cubicBezTo>
                    <a:cubicBezTo>
                      <a:pt x="176" y="42"/>
                      <a:pt x="220" y="60"/>
                      <a:pt x="260" y="83"/>
                    </a:cubicBezTo>
                    <a:cubicBezTo>
                      <a:pt x="271" y="83"/>
                      <a:pt x="280" y="75"/>
                      <a:pt x="290" y="70"/>
                    </a:cubicBezTo>
                    <a:cubicBezTo>
                      <a:pt x="310" y="73"/>
                      <a:pt x="330" y="76"/>
                      <a:pt x="347" y="86"/>
                    </a:cubicBezTo>
                    <a:cubicBezTo>
                      <a:pt x="363" y="95"/>
                      <a:pt x="383" y="96"/>
                      <a:pt x="399" y="85"/>
                    </a:cubicBezTo>
                    <a:cubicBezTo>
                      <a:pt x="414" y="74"/>
                      <a:pt x="433" y="83"/>
                      <a:pt x="449" y="85"/>
                    </a:cubicBezTo>
                    <a:cubicBezTo>
                      <a:pt x="450" y="94"/>
                      <a:pt x="450" y="102"/>
                      <a:pt x="450" y="111"/>
                    </a:cubicBezTo>
                    <a:cubicBezTo>
                      <a:pt x="442" y="120"/>
                      <a:pt x="435" y="131"/>
                      <a:pt x="430" y="142"/>
                    </a:cubicBezTo>
                    <a:cubicBezTo>
                      <a:pt x="422" y="143"/>
                      <a:pt x="415" y="145"/>
                      <a:pt x="407" y="146"/>
                    </a:cubicBezTo>
                    <a:cubicBezTo>
                      <a:pt x="419" y="164"/>
                      <a:pt x="427" y="189"/>
                      <a:pt x="414" y="208"/>
                    </a:cubicBezTo>
                    <a:cubicBezTo>
                      <a:pt x="399" y="212"/>
                      <a:pt x="382" y="210"/>
                      <a:pt x="369" y="219"/>
                    </a:cubicBezTo>
                    <a:cubicBezTo>
                      <a:pt x="351" y="230"/>
                      <a:pt x="333" y="243"/>
                      <a:pt x="328" y="264"/>
                    </a:cubicBezTo>
                    <a:cubicBezTo>
                      <a:pt x="298" y="241"/>
                      <a:pt x="269" y="216"/>
                      <a:pt x="239" y="194"/>
                    </a:cubicBezTo>
                    <a:cubicBezTo>
                      <a:pt x="211" y="182"/>
                      <a:pt x="192" y="157"/>
                      <a:pt x="168" y="140"/>
                    </a:cubicBezTo>
                    <a:cubicBezTo>
                      <a:pt x="140" y="119"/>
                      <a:pt x="115" y="95"/>
                      <a:pt x="88" y="73"/>
                    </a:cubicBezTo>
                    <a:cubicBezTo>
                      <a:pt x="73" y="60"/>
                      <a:pt x="60" y="44"/>
                      <a:pt x="43" y="34"/>
                    </a:cubicBezTo>
                    <a:cubicBezTo>
                      <a:pt x="27" y="26"/>
                      <a:pt x="2" y="26"/>
                      <a:pt x="0" y="4"/>
                    </a:cubicBezTo>
                    <a:close/>
                  </a:path>
                </a:pathLst>
              </a:custGeom>
              <a:grpFill/>
              <a:ln w="6350">
                <a:solidFill>
                  <a:schemeClr val="bg2"/>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121920" tIns="60960" rIns="121920" bIns="60960" numCol="1" anchor="t" anchorCtr="0" compatLnSpc="1">
                <a:prstTxWarp prst="textNoShape">
                  <a:avLst/>
                </a:prstTxWarp>
              </a:bodyPr>
              <a:lstStyle/>
              <a:p>
                <a:endParaRPr lang="ro-RO" sz="2400"/>
              </a:p>
            </p:txBody>
          </p:sp>
          <p:sp>
            <p:nvSpPr>
              <p:cNvPr id="73" name="Freeform 513">
                <a:extLst>
                  <a:ext uri="{FF2B5EF4-FFF2-40B4-BE49-F238E27FC236}">
                    <a16:creationId xmlns:a16="http://schemas.microsoft.com/office/drawing/2014/main" id="{1F8D28F3-9A7E-45DB-B2AE-FE7568E16487}"/>
                  </a:ext>
                </a:extLst>
              </p:cNvPr>
              <p:cNvSpPr>
                <a:spLocks/>
              </p:cNvSpPr>
              <p:nvPr/>
            </p:nvSpPr>
            <p:spPr bwMode="auto">
              <a:xfrm>
                <a:off x="5114925" y="4349750"/>
                <a:ext cx="225425" cy="180975"/>
              </a:xfrm>
              <a:custGeom>
                <a:avLst/>
                <a:gdLst/>
                <a:ahLst/>
                <a:cxnLst>
                  <a:cxn ang="0">
                    <a:pos x="16" y="12"/>
                  </a:cxn>
                  <a:cxn ang="0">
                    <a:pos x="47" y="8"/>
                  </a:cxn>
                  <a:cxn ang="0">
                    <a:pos x="81" y="31"/>
                  </a:cxn>
                  <a:cxn ang="0">
                    <a:pos x="114" y="53"/>
                  </a:cxn>
                  <a:cxn ang="0">
                    <a:pos x="161" y="96"/>
                  </a:cxn>
                  <a:cxn ang="0">
                    <a:pos x="236" y="167"/>
                  </a:cxn>
                  <a:cxn ang="0">
                    <a:pos x="257" y="208"/>
                  </a:cxn>
                  <a:cxn ang="0">
                    <a:pos x="188" y="200"/>
                  </a:cxn>
                  <a:cxn ang="0">
                    <a:pos x="163" y="154"/>
                  </a:cxn>
                  <a:cxn ang="0">
                    <a:pos x="97" y="120"/>
                  </a:cxn>
                  <a:cxn ang="0">
                    <a:pos x="25" y="103"/>
                  </a:cxn>
                  <a:cxn ang="0">
                    <a:pos x="16" y="12"/>
                  </a:cxn>
                </a:cxnLst>
                <a:rect l="0" t="0" r="r" b="b"/>
                <a:pathLst>
                  <a:path w="257" h="208">
                    <a:moveTo>
                      <a:pt x="16" y="12"/>
                    </a:moveTo>
                    <a:cubicBezTo>
                      <a:pt x="21" y="0"/>
                      <a:pt x="37" y="6"/>
                      <a:pt x="47" y="8"/>
                    </a:cubicBezTo>
                    <a:cubicBezTo>
                      <a:pt x="62" y="10"/>
                      <a:pt x="71" y="23"/>
                      <a:pt x="81" y="31"/>
                    </a:cubicBezTo>
                    <a:cubicBezTo>
                      <a:pt x="91" y="40"/>
                      <a:pt x="105" y="43"/>
                      <a:pt x="114" y="53"/>
                    </a:cubicBezTo>
                    <a:cubicBezTo>
                      <a:pt x="129" y="69"/>
                      <a:pt x="140" y="89"/>
                      <a:pt x="161" y="96"/>
                    </a:cubicBezTo>
                    <a:cubicBezTo>
                      <a:pt x="194" y="111"/>
                      <a:pt x="213" y="141"/>
                      <a:pt x="236" y="167"/>
                    </a:cubicBezTo>
                    <a:cubicBezTo>
                      <a:pt x="247" y="179"/>
                      <a:pt x="253" y="193"/>
                      <a:pt x="257" y="208"/>
                    </a:cubicBezTo>
                    <a:cubicBezTo>
                      <a:pt x="234" y="206"/>
                      <a:pt x="211" y="203"/>
                      <a:pt x="188" y="200"/>
                    </a:cubicBezTo>
                    <a:cubicBezTo>
                      <a:pt x="180" y="185"/>
                      <a:pt x="176" y="167"/>
                      <a:pt x="163" y="154"/>
                    </a:cubicBezTo>
                    <a:cubicBezTo>
                      <a:pt x="146" y="136"/>
                      <a:pt x="119" y="131"/>
                      <a:pt x="97" y="120"/>
                    </a:cubicBezTo>
                    <a:cubicBezTo>
                      <a:pt x="75" y="110"/>
                      <a:pt x="41" y="126"/>
                      <a:pt x="25" y="103"/>
                    </a:cubicBezTo>
                    <a:cubicBezTo>
                      <a:pt x="14" y="75"/>
                      <a:pt x="0" y="41"/>
                      <a:pt x="16" y="12"/>
                    </a:cubicBezTo>
                    <a:close/>
                  </a:path>
                </a:pathLst>
              </a:custGeom>
              <a:grpFill/>
              <a:ln w="6350">
                <a:solidFill>
                  <a:schemeClr val="bg2"/>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121920" tIns="60960" rIns="121920" bIns="60960" numCol="1" anchor="t" anchorCtr="0" compatLnSpc="1">
                <a:prstTxWarp prst="textNoShape">
                  <a:avLst/>
                </a:prstTxWarp>
              </a:bodyPr>
              <a:lstStyle/>
              <a:p>
                <a:endParaRPr lang="ro-RO" sz="2400"/>
              </a:p>
            </p:txBody>
          </p:sp>
          <p:sp>
            <p:nvSpPr>
              <p:cNvPr id="74" name="Freeform 514">
                <a:extLst>
                  <a:ext uri="{FF2B5EF4-FFF2-40B4-BE49-F238E27FC236}">
                    <a16:creationId xmlns:a16="http://schemas.microsoft.com/office/drawing/2014/main" id="{71254E10-99A8-4727-A842-EFD1838EE488}"/>
                  </a:ext>
                </a:extLst>
              </p:cNvPr>
              <p:cNvSpPr>
                <a:spLocks/>
              </p:cNvSpPr>
              <p:nvPr/>
            </p:nvSpPr>
            <p:spPr bwMode="auto">
              <a:xfrm>
                <a:off x="4892675" y="4387850"/>
                <a:ext cx="120650" cy="71438"/>
              </a:xfrm>
              <a:custGeom>
                <a:avLst/>
                <a:gdLst/>
                <a:ahLst/>
                <a:cxnLst>
                  <a:cxn ang="0">
                    <a:pos x="58" y="7"/>
                  </a:cxn>
                  <a:cxn ang="0">
                    <a:pos x="117" y="7"/>
                  </a:cxn>
                  <a:cxn ang="0">
                    <a:pos x="134" y="40"/>
                  </a:cxn>
                  <a:cxn ang="0">
                    <a:pos x="113" y="51"/>
                  </a:cxn>
                  <a:cxn ang="0">
                    <a:pos x="52" y="77"/>
                  </a:cxn>
                  <a:cxn ang="0">
                    <a:pos x="4" y="53"/>
                  </a:cxn>
                  <a:cxn ang="0">
                    <a:pos x="7" y="35"/>
                  </a:cxn>
                  <a:cxn ang="0">
                    <a:pos x="58" y="7"/>
                  </a:cxn>
                </a:cxnLst>
                <a:rect l="0" t="0" r="r" b="b"/>
                <a:pathLst>
                  <a:path w="137" h="81">
                    <a:moveTo>
                      <a:pt x="58" y="7"/>
                    </a:moveTo>
                    <a:cubicBezTo>
                      <a:pt x="77" y="0"/>
                      <a:pt x="98" y="1"/>
                      <a:pt x="117" y="7"/>
                    </a:cubicBezTo>
                    <a:cubicBezTo>
                      <a:pt x="131" y="10"/>
                      <a:pt x="137" y="27"/>
                      <a:pt x="134" y="40"/>
                    </a:cubicBezTo>
                    <a:cubicBezTo>
                      <a:pt x="129" y="47"/>
                      <a:pt x="120" y="48"/>
                      <a:pt x="113" y="51"/>
                    </a:cubicBezTo>
                    <a:cubicBezTo>
                      <a:pt x="91" y="58"/>
                      <a:pt x="76" y="81"/>
                      <a:pt x="52" y="77"/>
                    </a:cubicBezTo>
                    <a:cubicBezTo>
                      <a:pt x="33" y="79"/>
                      <a:pt x="15" y="68"/>
                      <a:pt x="4" y="53"/>
                    </a:cubicBezTo>
                    <a:cubicBezTo>
                      <a:pt x="0" y="48"/>
                      <a:pt x="1" y="38"/>
                      <a:pt x="7" y="35"/>
                    </a:cubicBezTo>
                    <a:cubicBezTo>
                      <a:pt x="24" y="25"/>
                      <a:pt x="41" y="15"/>
                      <a:pt x="58" y="7"/>
                    </a:cubicBezTo>
                    <a:close/>
                  </a:path>
                </a:pathLst>
              </a:custGeom>
              <a:grpFill/>
              <a:ln w="6350">
                <a:solidFill>
                  <a:schemeClr val="bg2"/>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121920" tIns="60960" rIns="121920" bIns="60960" numCol="1" anchor="t" anchorCtr="0" compatLnSpc="1">
                <a:prstTxWarp prst="textNoShape">
                  <a:avLst/>
                </a:prstTxWarp>
              </a:bodyPr>
              <a:lstStyle/>
              <a:p>
                <a:endParaRPr lang="ro-RO" sz="2400"/>
              </a:p>
            </p:txBody>
          </p:sp>
          <p:sp>
            <p:nvSpPr>
              <p:cNvPr id="75" name="Freeform 515">
                <a:extLst>
                  <a:ext uri="{FF2B5EF4-FFF2-40B4-BE49-F238E27FC236}">
                    <a16:creationId xmlns:a16="http://schemas.microsoft.com/office/drawing/2014/main" id="{DA3DA5B0-8FEC-4957-B034-645951CFC72E}"/>
                  </a:ext>
                </a:extLst>
              </p:cNvPr>
              <p:cNvSpPr>
                <a:spLocks/>
              </p:cNvSpPr>
              <p:nvPr/>
            </p:nvSpPr>
            <p:spPr bwMode="auto">
              <a:xfrm>
                <a:off x="5053013" y="4397375"/>
                <a:ext cx="52387" cy="85725"/>
              </a:xfrm>
              <a:custGeom>
                <a:avLst/>
                <a:gdLst/>
                <a:ahLst/>
                <a:cxnLst>
                  <a:cxn ang="0">
                    <a:pos x="6" y="21"/>
                  </a:cxn>
                  <a:cxn ang="0">
                    <a:pos x="44" y="0"/>
                  </a:cxn>
                  <a:cxn ang="0">
                    <a:pos x="59" y="63"/>
                  </a:cxn>
                  <a:cxn ang="0">
                    <a:pos x="39" y="97"/>
                  </a:cxn>
                  <a:cxn ang="0">
                    <a:pos x="1" y="55"/>
                  </a:cxn>
                  <a:cxn ang="0">
                    <a:pos x="6" y="21"/>
                  </a:cxn>
                </a:cxnLst>
                <a:rect l="0" t="0" r="r" b="b"/>
                <a:pathLst>
                  <a:path w="59" h="97">
                    <a:moveTo>
                      <a:pt x="6" y="21"/>
                    </a:moveTo>
                    <a:cubicBezTo>
                      <a:pt x="19" y="16"/>
                      <a:pt x="32" y="9"/>
                      <a:pt x="44" y="0"/>
                    </a:cubicBezTo>
                    <a:cubicBezTo>
                      <a:pt x="49" y="21"/>
                      <a:pt x="54" y="42"/>
                      <a:pt x="59" y="63"/>
                    </a:cubicBezTo>
                    <a:cubicBezTo>
                      <a:pt x="52" y="74"/>
                      <a:pt x="51" y="89"/>
                      <a:pt x="39" y="97"/>
                    </a:cubicBezTo>
                    <a:cubicBezTo>
                      <a:pt x="28" y="82"/>
                      <a:pt x="15" y="68"/>
                      <a:pt x="1" y="55"/>
                    </a:cubicBezTo>
                    <a:cubicBezTo>
                      <a:pt x="0" y="43"/>
                      <a:pt x="4" y="32"/>
                      <a:pt x="6" y="21"/>
                    </a:cubicBezTo>
                    <a:close/>
                  </a:path>
                </a:pathLst>
              </a:custGeom>
              <a:grpFill/>
              <a:ln w="6350">
                <a:solidFill>
                  <a:schemeClr val="bg2"/>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121920" tIns="60960" rIns="121920" bIns="60960" numCol="1" anchor="t" anchorCtr="0" compatLnSpc="1">
                <a:prstTxWarp prst="textNoShape">
                  <a:avLst/>
                </a:prstTxWarp>
              </a:bodyPr>
              <a:lstStyle/>
              <a:p>
                <a:endParaRPr lang="ro-RO" sz="2400"/>
              </a:p>
            </p:txBody>
          </p:sp>
          <p:sp>
            <p:nvSpPr>
              <p:cNvPr id="76" name="Freeform 516">
                <a:extLst>
                  <a:ext uri="{FF2B5EF4-FFF2-40B4-BE49-F238E27FC236}">
                    <a16:creationId xmlns:a16="http://schemas.microsoft.com/office/drawing/2014/main" id="{ACDA848B-F6EC-468B-8751-F47AAE929183}"/>
                  </a:ext>
                </a:extLst>
              </p:cNvPr>
              <p:cNvSpPr>
                <a:spLocks/>
              </p:cNvSpPr>
              <p:nvPr/>
            </p:nvSpPr>
            <p:spPr bwMode="auto">
              <a:xfrm>
                <a:off x="5111750" y="4462463"/>
                <a:ext cx="127000" cy="61913"/>
              </a:xfrm>
              <a:custGeom>
                <a:avLst/>
                <a:gdLst/>
                <a:ahLst/>
                <a:cxnLst>
                  <a:cxn ang="0">
                    <a:pos x="4" y="49"/>
                  </a:cxn>
                  <a:cxn ang="0">
                    <a:pos x="19" y="0"/>
                  </a:cxn>
                  <a:cxn ang="0">
                    <a:pos x="62" y="13"/>
                  </a:cxn>
                  <a:cxn ang="0">
                    <a:pos x="134" y="28"/>
                  </a:cxn>
                  <a:cxn ang="0">
                    <a:pos x="137" y="45"/>
                  </a:cxn>
                  <a:cxn ang="0">
                    <a:pos x="97" y="64"/>
                  </a:cxn>
                  <a:cxn ang="0">
                    <a:pos x="17" y="54"/>
                  </a:cxn>
                  <a:cxn ang="0">
                    <a:pos x="4" y="49"/>
                  </a:cxn>
                </a:cxnLst>
                <a:rect l="0" t="0" r="r" b="b"/>
                <a:pathLst>
                  <a:path w="144" h="69">
                    <a:moveTo>
                      <a:pt x="4" y="49"/>
                    </a:moveTo>
                    <a:cubicBezTo>
                      <a:pt x="0" y="31"/>
                      <a:pt x="12" y="15"/>
                      <a:pt x="19" y="0"/>
                    </a:cubicBezTo>
                    <a:cubicBezTo>
                      <a:pt x="33" y="7"/>
                      <a:pt x="46" y="15"/>
                      <a:pt x="62" y="13"/>
                    </a:cubicBezTo>
                    <a:cubicBezTo>
                      <a:pt x="87" y="11"/>
                      <a:pt x="111" y="19"/>
                      <a:pt x="134" y="28"/>
                    </a:cubicBezTo>
                    <a:cubicBezTo>
                      <a:pt x="142" y="30"/>
                      <a:pt x="144" y="41"/>
                      <a:pt x="137" y="45"/>
                    </a:cubicBezTo>
                    <a:cubicBezTo>
                      <a:pt x="126" y="54"/>
                      <a:pt x="113" y="69"/>
                      <a:pt x="97" y="64"/>
                    </a:cubicBezTo>
                    <a:cubicBezTo>
                      <a:pt x="70" y="60"/>
                      <a:pt x="43" y="58"/>
                      <a:pt x="17" y="54"/>
                    </a:cubicBezTo>
                    <a:cubicBezTo>
                      <a:pt x="12" y="54"/>
                      <a:pt x="7" y="52"/>
                      <a:pt x="4" y="49"/>
                    </a:cubicBezTo>
                    <a:close/>
                  </a:path>
                </a:pathLst>
              </a:custGeom>
              <a:grpFill/>
              <a:ln w="6350">
                <a:solidFill>
                  <a:schemeClr val="bg2"/>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121920" tIns="60960" rIns="121920" bIns="60960" numCol="1" anchor="t" anchorCtr="0" compatLnSpc="1">
                <a:prstTxWarp prst="textNoShape">
                  <a:avLst/>
                </a:prstTxWarp>
              </a:bodyPr>
              <a:lstStyle/>
              <a:p>
                <a:endParaRPr lang="ro-RO" sz="2400"/>
              </a:p>
            </p:txBody>
          </p:sp>
          <p:sp>
            <p:nvSpPr>
              <p:cNvPr id="77" name="Freeform 517">
                <a:extLst>
                  <a:ext uri="{FF2B5EF4-FFF2-40B4-BE49-F238E27FC236}">
                    <a16:creationId xmlns:a16="http://schemas.microsoft.com/office/drawing/2014/main" id="{E07EFC11-E7D2-48C2-96AF-18AD5DB72642}"/>
                  </a:ext>
                </a:extLst>
              </p:cNvPr>
              <p:cNvSpPr>
                <a:spLocks/>
              </p:cNvSpPr>
              <p:nvPr/>
            </p:nvSpPr>
            <p:spPr bwMode="auto">
              <a:xfrm>
                <a:off x="4975225" y="4489450"/>
                <a:ext cx="65087" cy="52388"/>
              </a:xfrm>
              <a:custGeom>
                <a:avLst/>
                <a:gdLst/>
                <a:ahLst/>
                <a:cxnLst>
                  <a:cxn ang="0">
                    <a:pos x="1" y="0"/>
                  </a:cxn>
                  <a:cxn ang="0">
                    <a:pos x="61" y="36"/>
                  </a:cxn>
                  <a:cxn ang="0">
                    <a:pos x="75" y="53"/>
                  </a:cxn>
                  <a:cxn ang="0">
                    <a:pos x="23" y="59"/>
                  </a:cxn>
                  <a:cxn ang="0">
                    <a:pos x="3" y="45"/>
                  </a:cxn>
                  <a:cxn ang="0">
                    <a:pos x="1" y="0"/>
                  </a:cxn>
                </a:cxnLst>
                <a:rect l="0" t="0" r="r" b="b"/>
                <a:pathLst>
                  <a:path w="75" h="59">
                    <a:moveTo>
                      <a:pt x="1" y="0"/>
                    </a:moveTo>
                    <a:cubicBezTo>
                      <a:pt x="21" y="12"/>
                      <a:pt x="41" y="24"/>
                      <a:pt x="61" y="36"/>
                    </a:cubicBezTo>
                    <a:cubicBezTo>
                      <a:pt x="67" y="40"/>
                      <a:pt x="71" y="46"/>
                      <a:pt x="75" y="53"/>
                    </a:cubicBezTo>
                    <a:cubicBezTo>
                      <a:pt x="58" y="53"/>
                      <a:pt x="40" y="56"/>
                      <a:pt x="23" y="59"/>
                    </a:cubicBezTo>
                    <a:cubicBezTo>
                      <a:pt x="14" y="57"/>
                      <a:pt x="7" y="51"/>
                      <a:pt x="3" y="45"/>
                    </a:cubicBezTo>
                    <a:cubicBezTo>
                      <a:pt x="0" y="30"/>
                      <a:pt x="1" y="15"/>
                      <a:pt x="1" y="0"/>
                    </a:cubicBezTo>
                    <a:close/>
                  </a:path>
                </a:pathLst>
              </a:custGeom>
              <a:grpFill/>
              <a:ln w="6350">
                <a:solidFill>
                  <a:schemeClr val="bg2"/>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121920" tIns="60960" rIns="121920" bIns="60960" numCol="1" anchor="t" anchorCtr="0" compatLnSpc="1">
                <a:prstTxWarp prst="textNoShape">
                  <a:avLst/>
                </a:prstTxWarp>
              </a:bodyPr>
              <a:lstStyle/>
              <a:p>
                <a:endParaRPr lang="ro-RO" sz="2400"/>
              </a:p>
            </p:txBody>
          </p:sp>
          <p:sp>
            <p:nvSpPr>
              <p:cNvPr id="78" name="Freeform 518">
                <a:extLst>
                  <a:ext uri="{FF2B5EF4-FFF2-40B4-BE49-F238E27FC236}">
                    <a16:creationId xmlns:a16="http://schemas.microsoft.com/office/drawing/2014/main" id="{E30EB315-29C7-467F-9287-3E431185E1CB}"/>
                  </a:ext>
                </a:extLst>
              </p:cNvPr>
              <p:cNvSpPr>
                <a:spLocks/>
              </p:cNvSpPr>
              <p:nvPr/>
            </p:nvSpPr>
            <p:spPr bwMode="auto">
              <a:xfrm>
                <a:off x="4576763" y="3600450"/>
                <a:ext cx="65087" cy="65088"/>
              </a:xfrm>
              <a:custGeom>
                <a:avLst/>
                <a:gdLst/>
                <a:ahLst/>
                <a:cxnLst>
                  <a:cxn ang="0">
                    <a:pos x="6" y="24"/>
                  </a:cxn>
                  <a:cxn ang="0">
                    <a:pos x="30" y="12"/>
                  </a:cxn>
                  <a:cxn ang="0">
                    <a:pos x="71" y="54"/>
                  </a:cxn>
                  <a:cxn ang="0">
                    <a:pos x="58" y="74"/>
                  </a:cxn>
                  <a:cxn ang="0">
                    <a:pos x="27" y="46"/>
                  </a:cxn>
                  <a:cxn ang="0">
                    <a:pos x="6" y="24"/>
                  </a:cxn>
                </a:cxnLst>
                <a:rect l="0" t="0" r="r" b="b"/>
                <a:pathLst>
                  <a:path w="74" h="74">
                    <a:moveTo>
                      <a:pt x="6" y="24"/>
                    </a:moveTo>
                    <a:cubicBezTo>
                      <a:pt x="0" y="10"/>
                      <a:pt x="21" y="0"/>
                      <a:pt x="30" y="12"/>
                    </a:cubicBezTo>
                    <a:cubicBezTo>
                      <a:pt x="45" y="24"/>
                      <a:pt x="66" y="34"/>
                      <a:pt x="71" y="54"/>
                    </a:cubicBezTo>
                    <a:cubicBezTo>
                      <a:pt x="74" y="63"/>
                      <a:pt x="63" y="68"/>
                      <a:pt x="58" y="74"/>
                    </a:cubicBezTo>
                    <a:cubicBezTo>
                      <a:pt x="48" y="64"/>
                      <a:pt x="40" y="52"/>
                      <a:pt x="27" y="46"/>
                    </a:cubicBezTo>
                    <a:cubicBezTo>
                      <a:pt x="18" y="41"/>
                      <a:pt x="7" y="36"/>
                      <a:pt x="6" y="24"/>
                    </a:cubicBezTo>
                    <a:close/>
                  </a:path>
                </a:pathLst>
              </a:custGeom>
              <a:grpFill/>
              <a:ln w="6350">
                <a:solidFill>
                  <a:schemeClr val="bg2"/>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121920" tIns="60960" rIns="121920" bIns="60960" numCol="1" anchor="t" anchorCtr="0" compatLnSpc="1">
                <a:prstTxWarp prst="textNoShape">
                  <a:avLst/>
                </a:prstTxWarp>
              </a:bodyPr>
              <a:lstStyle/>
              <a:p>
                <a:endParaRPr lang="ro-RO" sz="2400"/>
              </a:p>
            </p:txBody>
          </p:sp>
          <p:sp>
            <p:nvSpPr>
              <p:cNvPr id="79" name="Freeform 519">
                <a:extLst>
                  <a:ext uri="{FF2B5EF4-FFF2-40B4-BE49-F238E27FC236}">
                    <a16:creationId xmlns:a16="http://schemas.microsoft.com/office/drawing/2014/main" id="{50C8C856-4D4E-4E9F-85BE-B20C3F326BA9}"/>
                  </a:ext>
                </a:extLst>
              </p:cNvPr>
              <p:cNvSpPr>
                <a:spLocks/>
              </p:cNvSpPr>
              <p:nvPr/>
            </p:nvSpPr>
            <p:spPr bwMode="auto">
              <a:xfrm>
                <a:off x="3502025" y="1941513"/>
                <a:ext cx="2257425" cy="2449513"/>
              </a:xfrm>
              <a:custGeom>
                <a:avLst/>
                <a:gdLst/>
                <a:ahLst/>
                <a:cxnLst>
                  <a:cxn ang="0">
                    <a:pos x="2481" y="2193"/>
                  </a:cxn>
                  <a:cxn ang="0">
                    <a:pos x="2332" y="2059"/>
                  </a:cxn>
                  <a:cxn ang="0">
                    <a:pos x="2271" y="1848"/>
                  </a:cxn>
                  <a:cxn ang="0">
                    <a:pos x="1941" y="1522"/>
                  </a:cxn>
                  <a:cxn ang="0">
                    <a:pos x="2117" y="1402"/>
                  </a:cxn>
                  <a:cxn ang="0">
                    <a:pos x="1929" y="1058"/>
                  </a:cxn>
                  <a:cxn ang="0">
                    <a:pos x="1750" y="584"/>
                  </a:cxn>
                  <a:cxn ang="0">
                    <a:pos x="1868" y="219"/>
                  </a:cxn>
                  <a:cxn ang="0">
                    <a:pos x="1676" y="225"/>
                  </a:cxn>
                  <a:cxn ang="0">
                    <a:pos x="1540" y="474"/>
                  </a:cxn>
                  <a:cxn ang="0">
                    <a:pos x="1551" y="688"/>
                  </a:cxn>
                  <a:cxn ang="0">
                    <a:pos x="1584" y="792"/>
                  </a:cxn>
                  <a:cxn ang="0">
                    <a:pos x="1505" y="924"/>
                  </a:cxn>
                  <a:cxn ang="0">
                    <a:pos x="1434" y="709"/>
                  </a:cxn>
                  <a:cxn ang="0">
                    <a:pos x="1315" y="926"/>
                  </a:cxn>
                  <a:cxn ang="0">
                    <a:pos x="1267" y="814"/>
                  </a:cxn>
                  <a:cxn ang="0">
                    <a:pos x="1290" y="699"/>
                  </a:cxn>
                  <a:cxn ang="0">
                    <a:pos x="1376" y="677"/>
                  </a:cxn>
                  <a:cxn ang="0">
                    <a:pos x="1392" y="552"/>
                  </a:cxn>
                  <a:cxn ang="0">
                    <a:pos x="1259" y="501"/>
                  </a:cxn>
                  <a:cxn ang="0">
                    <a:pos x="1159" y="569"/>
                  </a:cxn>
                  <a:cxn ang="0">
                    <a:pos x="1138" y="487"/>
                  </a:cxn>
                  <a:cxn ang="0">
                    <a:pos x="1397" y="480"/>
                  </a:cxn>
                  <a:cxn ang="0">
                    <a:pos x="1476" y="442"/>
                  </a:cxn>
                  <a:cxn ang="0">
                    <a:pos x="1539" y="246"/>
                  </a:cxn>
                  <a:cxn ang="0">
                    <a:pos x="1548" y="154"/>
                  </a:cxn>
                  <a:cxn ang="0">
                    <a:pos x="1477" y="14"/>
                  </a:cxn>
                  <a:cxn ang="0">
                    <a:pos x="1442" y="12"/>
                  </a:cxn>
                  <a:cxn ang="0">
                    <a:pos x="1239" y="27"/>
                  </a:cxn>
                  <a:cxn ang="0">
                    <a:pos x="906" y="251"/>
                  </a:cxn>
                  <a:cxn ang="0">
                    <a:pos x="745" y="361"/>
                  </a:cxn>
                  <a:cxn ang="0">
                    <a:pos x="600" y="587"/>
                  </a:cxn>
                  <a:cxn ang="0">
                    <a:pos x="525" y="895"/>
                  </a:cxn>
                  <a:cxn ang="0">
                    <a:pos x="730" y="950"/>
                  </a:cxn>
                  <a:cxn ang="0">
                    <a:pos x="561" y="1035"/>
                  </a:cxn>
                  <a:cxn ang="0">
                    <a:pos x="455" y="1152"/>
                  </a:cxn>
                  <a:cxn ang="0">
                    <a:pos x="351" y="1263"/>
                  </a:cxn>
                  <a:cxn ang="0">
                    <a:pos x="594" y="1452"/>
                  </a:cxn>
                  <a:cxn ang="0">
                    <a:pos x="425" y="1421"/>
                  </a:cxn>
                  <a:cxn ang="0">
                    <a:pos x="252" y="1295"/>
                  </a:cxn>
                  <a:cxn ang="0">
                    <a:pos x="5" y="2448"/>
                  </a:cxn>
                  <a:cxn ang="0">
                    <a:pos x="259" y="2588"/>
                  </a:cxn>
                  <a:cxn ang="0">
                    <a:pos x="222" y="1812"/>
                  </a:cxn>
                  <a:cxn ang="0">
                    <a:pos x="516" y="1809"/>
                  </a:cxn>
                  <a:cxn ang="0">
                    <a:pos x="538" y="1992"/>
                  </a:cxn>
                  <a:cxn ang="0">
                    <a:pos x="683" y="1901"/>
                  </a:cxn>
                  <a:cxn ang="0">
                    <a:pos x="824" y="1856"/>
                  </a:cxn>
                  <a:cxn ang="0">
                    <a:pos x="996" y="1882"/>
                  </a:cxn>
                  <a:cxn ang="0">
                    <a:pos x="1208" y="1851"/>
                  </a:cxn>
                  <a:cxn ang="0">
                    <a:pos x="1415" y="1905"/>
                  </a:cxn>
                  <a:cxn ang="0">
                    <a:pos x="1450" y="1601"/>
                  </a:cxn>
                  <a:cxn ang="0">
                    <a:pos x="1377" y="1427"/>
                  </a:cxn>
                  <a:cxn ang="0">
                    <a:pos x="1500" y="1451"/>
                  </a:cxn>
                  <a:cxn ang="0">
                    <a:pos x="1522" y="1634"/>
                  </a:cxn>
                  <a:cxn ang="0">
                    <a:pos x="1483" y="1887"/>
                  </a:cxn>
                  <a:cxn ang="0">
                    <a:pos x="1660" y="1950"/>
                  </a:cxn>
                  <a:cxn ang="0">
                    <a:pos x="1795" y="1963"/>
                  </a:cxn>
                  <a:cxn ang="0">
                    <a:pos x="1698" y="1861"/>
                  </a:cxn>
                  <a:cxn ang="0">
                    <a:pos x="1756" y="1835"/>
                  </a:cxn>
                  <a:cxn ang="0">
                    <a:pos x="2023" y="2174"/>
                  </a:cxn>
                  <a:cxn ang="0">
                    <a:pos x="2346" y="2351"/>
                  </a:cxn>
                  <a:cxn ang="0">
                    <a:pos x="2542" y="2382"/>
                  </a:cxn>
                </a:cxnLst>
                <a:rect l="0" t="0" r="r" b="b"/>
                <a:pathLst>
                  <a:path w="2576" h="2793">
                    <a:moveTo>
                      <a:pt x="2542" y="2382"/>
                    </a:moveTo>
                    <a:cubicBezTo>
                      <a:pt x="2523" y="2341"/>
                      <a:pt x="2523" y="2341"/>
                      <a:pt x="2523" y="2341"/>
                    </a:cubicBezTo>
                    <a:cubicBezTo>
                      <a:pt x="2512" y="2320"/>
                      <a:pt x="2512" y="2320"/>
                      <a:pt x="2512" y="2320"/>
                    </a:cubicBezTo>
                    <a:cubicBezTo>
                      <a:pt x="2514" y="2302"/>
                      <a:pt x="2514" y="2302"/>
                      <a:pt x="2514" y="2302"/>
                    </a:cubicBezTo>
                    <a:cubicBezTo>
                      <a:pt x="2526" y="2288"/>
                      <a:pt x="2526" y="2288"/>
                      <a:pt x="2526" y="2288"/>
                    </a:cubicBezTo>
                    <a:cubicBezTo>
                      <a:pt x="2550" y="2263"/>
                      <a:pt x="2550" y="2263"/>
                      <a:pt x="2550" y="2263"/>
                    </a:cubicBezTo>
                    <a:cubicBezTo>
                      <a:pt x="2566" y="2247"/>
                      <a:pt x="2566" y="2247"/>
                      <a:pt x="2566" y="2247"/>
                    </a:cubicBezTo>
                    <a:cubicBezTo>
                      <a:pt x="2576" y="2234"/>
                      <a:pt x="2576" y="2234"/>
                      <a:pt x="2576" y="2234"/>
                    </a:cubicBezTo>
                    <a:cubicBezTo>
                      <a:pt x="2572" y="2208"/>
                      <a:pt x="2572" y="2208"/>
                      <a:pt x="2572" y="2208"/>
                    </a:cubicBezTo>
                    <a:cubicBezTo>
                      <a:pt x="2559" y="2194"/>
                      <a:pt x="2559" y="2194"/>
                      <a:pt x="2559" y="2194"/>
                    </a:cubicBezTo>
                    <a:cubicBezTo>
                      <a:pt x="2481" y="2193"/>
                      <a:pt x="2481" y="2193"/>
                      <a:pt x="2481" y="2193"/>
                    </a:cubicBezTo>
                    <a:cubicBezTo>
                      <a:pt x="2470" y="2186"/>
                      <a:pt x="2470" y="2186"/>
                      <a:pt x="2470" y="2186"/>
                    </a:cubicBezTo>
                    <a:cubicBezTo>
                      <a:pt x="2446" y="2189"/>
                      <a:pt x="2446" y="2189"/>
                      <a:pt x="2446" y="2189"/>
                    </a:cubicBezTo>
                    <a:cubicBezTo>
                      <a:pt x="2436" y="2196"/>
                      <a:pt x="2436" y="2196"/>
                      <a:pt x="2436" y="2196"/>
                    </a:cubicBezTo>
                    <a:cubicBezTo>
                      <a:pt x="2405" y="2192"/>
                      <a:pt x="2405" y="2192"/>
                      <a:pt x="2405" y="2192"/>
                    </a:cubicBezTo>
                    <a:cubicBezTo>
                      <a:pt x="2394" y="2188"/>
                      <a:pt x="2394" y="2188"/>
                      <a:pt x="2394" y="2188"/>
                    </a:cubicBezTo>
                    <a:cubicBezTo>
                      <a:pt x="2381" y="2177"/>
                      <a:pt x="2381" y="2177"/>
                      <a:pt x="2381" y="2177"/>
                    </a:cubicBezTo>
                    <a:cubicBezTo>
                      <a:pt x="2361" y="2160"/>
                      <a:pt x="2361" y="2160"/>
                      <a:pt x="2361" y="2160"/>
                    </a:cubicBezTo>
                    <a:cubicBezTo>
                      <a:pt x="2352" y="2149"/>
                      <a:pt x="2352" y="2149"/>
                      <a:pt x="2352" y="2149"/>
                    </a:cubicBezTo>
                    <a:cubicBezTo>
                      <a:pt x="2348" y="2142"/>
                      <a:pt x="2348" y="2142"/>
                      <a:pt x="2348" y="2142"/>
                    </a:cubicBezTo>
                    <a:cubicBezTo>
                      <a:pt x="2345" y="2078"/>
                      <a:pt x="2345" y="2078"/>
                      <a:pt x="2345" y="2078"/>
                    </a:cubicBezTo>
                    <a:cubicBezTo>
                      <a:pt x="2332" y="2059"/>
                      <a:pt x="2332" y="2059"/>
                      <a:pt x="2332" y="2059"/>
                    </a:cubicBezTo>
                    <a:cubicBezTo>
                      <a:pt x="2330" y="2015"/>
                      <a:pt x="2330" y="2015"/>
                      <a:pt x="2330" y="2015"/>
                    </a:cubicBezTo>
                    <a:cubicBezTo>
                      <a:pt x="2302" y="1983"/>
                      <a:pt x="2302" y="1983"/>
                      <a:pt x="2302" y="1983"/>
                    </a:cubicBezTo>
                    <a:cubicBezTo>
                      <a:pt x="2289" y="1974"/>
                      <a:pt x="2289" y="1974"/>
                      <a:pt x="2289" y="1974"/>
                    </a:cubicBezTo>
                    <a:cubicBezTo>
                      <a:pt x="2287" y="1952"/>
                      <a:pt x="2287" y="1952"/>
                      <a:pt x="2287" y="1952"/>
                    </a:cubicBezTo>
                    <a:cubicBezTo>
                      <a:pt x="2301" y="1928"/>
                      <a:pt x="2301" y="1928"/>
                      <a:pt x="2301" y="1928"/>
                    </a:cubicBezTo>
                    <a:cubicBezTo>
                      <a:pt x="2310" y="1916"/>
                      <a:pt x="2310" y="1916"/>
                      <a:pt x="2310" y="1916"/>
                    </a:cubicBezTo>
                    <a:cubicBezTo>
                      <a:pt x="2319" y="1891"/>
                      <a:pt x="2319" y="1891"/>
                      <a:pt x="2319" y="1891"/>
                    </a:cubicBezTo>
                    <a:cubicBezTo>
                      <a:pt x="2319" y="1891"/>
                      <a:pt x="2319" y="1891"/>
                      <a:pt x="2319" y="1891"/>
                    </a:cubicBezTo>
                    <a:cubicBezTo>
                      <a:pt x="2315" y="1872"/>
                      <a:pt x="2315" y="1872"/>
                      <a:pt x="2315" y="1872"/>
                    </a:cubicBezTo>
                    <a:cubicBezTo>
                      <a:pt x="2306" y="1857"/>
                      <a:pt x="2306" y="1857"/>
                      <a:pt x="2306" y="1857"/>
                    </a:cubicBezTo>
                    <a:cubicBezTo>
                      <a:pt x="2271" y="1848"/>
                      <a:pt x="2271" y="1848"/>
                      <a:pt x="2271" y="1848"/>
                    </a:cubicBezTo>
                    <a:cubicBezTo>
                      <a:pt x="2244" y="1834"/>
                      <a:pt x="2244" y="1834"/>
                      <a:pt x="2244" y="1834"/>
                    </a:cubicBezTo>
                    <a:cubicBezTo>
                      <a:pt x="2199" y="1810"/>
                      <a:pt x="2199" y="1810"/>
                      <a:pt x="2199" y="1810"/>
                    </a:cubicBezTo>
                    <a:cubicBezTo>
                      <a:pt x="2162" y="1772"/>
                      <a:pt x="2162" y="1772"/>
                      <a:pt x="2162" y="1772"/>
                    </a:cubicBezTo>
                    <a:cubicBezTo>
                      <a:pt x="2111" y="1765"/>
                      <a:pt x="2111" y="1765"/>
                      <a:pt x="2111" y="1765"/>
                    </a:cubicBezTo>
                    <a:cubicBezTo>
                      <a:pt x="2090" y="1754"/>
                      <a:pt x="2090" y="1754"/>
                      <a:pt x="2090" y="1754"/>
                    </a:cubicBezTo>
                    <a:cubicBezTo>
                      <a:pt x="2051" y="1727"/>
                      <a:pt x="2051" y="1727"/>
                      <a:pt x="2051" y="1727"/>
                    </a:cubicBezTo>
                    <a:cubicBezTo>
                      <a:pt x="1990" y="1670"/>
                      <a:pt x="1990" y="1670"/>
                      <a:pt x="1990" y="1670"/>
                    </a:cubicBezTo>
                    <a:cubicBezTo>
                      <a:pt x="1897" y="1596"/>
                      <a:pt x="1897" y="1596"/>
                      <a:pt x="1897" y="1596"/>
                    </a:cubicBezTo>
                    <a:cubicBezTo>
                      <a:pt x="1887" y="1577"/>
                      <a:pt x="1887" y="1577"/>
                      <a:pt x="1887" y="1577"/>
                    </a:cubicBezTo>
                    <a:cubicBezTo>
                      <a:pt x="1886" y="1519"/>
                      <a:pt x="1886" y="1519"/>
                      <a:pt x="1886" y="1519"/>
                    </a:cubicBezTo>
                    <a:cubicBezTo>
                      <a:pt x="1886" y="1519"/>
                      <a:pt x="1937" y="1522"/>
                      <a:pt x="1941" y="1522"/>
                    </a:cubicBezTo>
                    <a:cubicBezTo>
                      <a:pt x="1944" y="1522"/>
                      <a:pt x="1963" y="1518"/>
                      <a:pt x="1963" y="1518"/>
                    </a:cubicBezTo>
                    <a:cubicBezTo>
                      <a:pt x="1998" y="1486"/>
                      <a:pt x="1998" y="1486"/>
                      <a:pt x="1998" y="1486"/>
                    </a:cubicBezTo>
                    <a:cubicBezTo>
                      <a:pt x="1998" y="1486"/>
                      <a:pt x="2017" y="1482"/>
                      <a:pt x="2025" y="1481"/>
                    </a:cubicBezTo>
                    <a:cubicBezTo>
                      <a:pt x="2033" y="1480"/>
                      <a:pt x="2037" y="1472"/>
                      <a:pt x="2037" y="1472"/>
                    </a:cubicBezTo>
                    <a:cubicBezTo>
                      <a:pt x="2037" y="1459"/>
                      <a:pt x="2037" y="1459"/>
                      <a:pt x="2037" y="1459"/>
                    </a:cubicBezTo>
                    <a:cubicBezTo>
                      <a:pt x="2044" y="1449"/>
                      <a:pt x="2044" y="1449"/>
                      <a:pt x="2044" y="1449"/>
                    </a:cubicBezTo>
                    <a:cubicBezTo>
                      <a:pt x="2056" y="1441"/>
                      <a:pt x="2056" y="1441"/>
                      <a:pt x="2056" y="1441"/>
                    </a:cubicBezTo>
                    <a:cubicBezTo>
                      <a:pt x="2079" y="1441"/>
                      <a:pt x="2079" y="1441"/>
                      <a:pt x="2079" y="1441"/>
                    </a:cubicBezTo>
                    <a:cubicBezTo>
                      <a:pt x="2079" y="1441"/>
                      <a:pt x="2102" y="1438"/>
                      <a:pt x="2106" y="1438"/>
                    </a:cubicBezTo>
                    <a:cubicBezTo>
                      <a:pt x="2111" y="1438"/>
                      <a:pt x="2119" y="1424"/>
                      <a:pt x="2119" y="1424"/>
                    </a:cubicBezTo>
                    <a:cubicBezTo>
                      <a:pt x="2117" y="1402"/>
                      <a:pt x="2117" y="1402"/>
                      <a:pt x="2117" y="1402"/>
                    </a:cubicBezTo>
                    <a:cubicBezTo>
                      <a:pt x="2112" y="1382"/>
                      <a:pt x="2112" y="1382"/>
                      <a:pt x="2112" y="1382"/>
                    </a:cubicBezTo>
                    <a:cubicBezTo>
                      <a:pt x="2095" y="1366"/>
                      <a:pt x="2095" y="1366"/>
                      <a:pt x="2095" y="1366"/>
                    </a:cubicBezTo>
                    <a:cubicBezTo>
                      <a:pt x="2071" y="1357"/>
                      <a:pt x="2071" y="1357"/>
                      <a:pt x="2071" y="1357"/>
                    </a:cubicBezTo>
                    <a:cubicBezTo>
                      <a:pt x="2053" y="1348"/>
                      <a:pt x="2053" y="1348"/>
                      <a:pt x="2053" y="1348"/>
                    </a:cubicBezTo>
                    <a:cubicBezTo>
                      <a:pt x="2039" y="1334"/>
                      <a:pt x="2039" y="1334"/>
                      <a:pt x="2039" y="1334"/>
                    </a:cubicBezTo>
                    <a:cubicBezTo>
                      <a:pt x="2006" y="1293"/>
                      <a:pt x="2006" y="1293"/>
                      <a:pt x="2006" y="1293"/>
                    </a:cubicBezTo>
                    <a:cubicBezTo>
                      <a:pt x="1957" y="1227"/>
                      <a:pt x="1957" y="1227"/>
                      <a:pt x="1957" y="1227"/>
                    </a:cubicBezTo>
                    <a:cubicBezTo>
                      <a:pt x="1945" y="1197"/>
                      <a:pt x="1945" y="1197"/>
                      <a:pt x="1945" y="1197"/>
                    </a:cubicBezTo>
                    <a:cubicBezTo>
                      <a:pt x="1941" y="1136"/>
                      <a:pt x="1941" y="1136"/>
                      <a:pt x="1941" y="1136"/>
                    </a:cubicBezTo>
                    <a:cubicBezTo>
                      <a:pt x="1939" y="1081"/>
                      <a:pt x="1939" y="1081"/>
                      <a:pt x="1939" y="1081"/>
                    </a:cubicBezTo>
                    <a:cubicBezTo>
                      <a:pt x="1929" y="1058"/>
                      <a:pt x="1929" y="1058"/>
                      <a:pt x="1929" y="1058"/>
                    </a:cubicBezTo>
                    <a:cubicBezTo>
                      <a:pt x="1904" y="1020"/>
                      <a:pt x="1904" y="1020"/>
                      <a:pt x="1904" y="1020"/>
                    </a:cubicBezTo>
                    <a:cubicBezTo>
                      <a:pt x="1899" y="996"/>
                      <a:pt x="1899" y="996"/>
                      <a:pt x="1899" y="996"/>
                    </a:cubicBezTo>
                    <a:cubicBezTo>
                      <a:pt x="1874" y="933"/>
                      <a:pt x="1874" y="933"/>
                      <a:pt x="1874" y="933"/>
                    </a:cubicBezTo>
                    <a:cubicBezTo>
                      <a:pt x="1846" y="846"/>
                      <a:pt x="1846" y="846"/>
                      <a:pt x="1846" y="846"/>
                    </a:cubicBezTo>
                    <a:cubicBezTo>
                      <a:pt x="1827" y="816"/>
                      <a:pt x="1827" y="816"/>
                      <a:pt x="1827" y="816"/>
                    </a:cubicBezTo>
                    <a:cubicBezTo>
                      <a:pt x="1803" y="790"/>
                      <a:pt x="1803" y="790"/>
                      <a:pt x="1803" y="790"/>
                    </a:cubicBezTo>
                    <a:cubicBezTo>
                      <a:pt x="1774" y="747"/>
                      <a:pt x="1774" y="747"/>
                      <a:pt x="1774" y="747"/>
                    </a:cubicBezTo>
                    <a:cubicBezTo>
                      <a:pt x="1756" y="698"/>
                      <a:pt x="1756" y="698"/>
                      <a:pt x="1756" y="698"/>
                    </a:cubicBezTo>
                    <a:cubicBezTo>
                      <a:pt x="1744" y="647"/>
                      <a:pt x="1744" y="647"/>
                      <a:pt x="1744" y="647"/>
                    </a:cubicBezTo>
                    <a:cubicBezTo>
                      <a:pt x="1743" y="603"/>
                      <a:pt x="1743" y="603"/>
                      <a:pt x="1743" y="603"/>
                    </a:cubicBezTo>
                    <a:cubicBezTo>
                      <a:pt x="1750" y="584"/>
                      <a:pt x="1750" y="584"/>
                      <a:pt x="1750" y="584"/>
                    </a:cubicBezTo>
                    <a:cubicBezTo>
                      <a:pt x="1767" y="555"/>
                      <a:pt x="1767" y="555"/>
                      <a:pt x="1767" y="555"/>
                    </a:cubicBezTo>
                    <a:cubicBezTo>
                      <a:pt x="1776" y="533"/>
                      <a:pt x="1776" y="533"/>
                      <a:pt x="1776" y="533"/>
                    </a:cubicBezTo>
                    <a:cubicBezTo>
                      <a:pt x="1773" y="469"/>
                      <a:pt x="1773" y="469"/>
                      <a:pt x="1773" y="469"/>
                    </a:cubicBezTo>
                    <a:cubicBezTo>
                      <a:pt x="1773" y="437"/>
                      <a:pt x="1773" y="437"/>
                      <a:pt x="1773" y="437"/>
                    </a:cubicBezTo>
                    <a:cubicBezTo>
                      <a:pt x="1778" y="404"/>
                      <a:pt x="1778" y="404"/>
                      <a:pt x="1778" y="404"/>
                    </a:cubicBezTo>
                    <a:cubicBezTo>
                      <a:pt x="1790" y="372"/>
                      <a:pt x="1790" y="372"/>
                      <a:pt x="1790" y="372"/>
                    </a:cubicBezTo>
                    <a:cubicBezTo>
                      <a:pt x="1807" y="344"/>
                      <a:pt x="1807" y="344"/>
                      <a:pt x="1807" y="344"/>
                    </a:cubicBezTo>
                    <a:cubicBezTo>
                      <a:pt x="1840" y="314"/>
                      <a:pt x="1840" y="314"/>
                      <a:pt x="1840" y="314"/>
                    </a:cubicBezTo>
                    <a:cubicBezTo>
                      <a:pt x="1854" y="292"/>
                      <a:pt x="1854" y="292"/>
                      <a:pt x="1854" y="292"/>
                    </a:cubicBezTo>
                    <a:cubicBezTo>
                      <a:pt x="1872" y="267"/>
                      <a:pt x="1872" y="267"/>
                      <a:pt x="1872" y="267"/>
                    </a:cubicBezTo>
                    <a:cubicBezTo>
                      <a:pt x="1868" y="219"/>
                      <a:pt x="1868" y="219"/>
                      <a:pt x="1868" y="219"/>
                    </a:cubicBezTo>
                    <a:cubicBezTo>
                      <a:pt x="1858" y="189"/>
                      <a:pt x="1858" y="189"/>
                      <a:pt x="1858" y="189"/>
                    </a:cubicBezTo>
                    <a:cubicBezTo>
                      <a:pt x="1855" y="168"/>
                      <a:pt x="1855" y="168"/>
                      <a:pt x="1855" y="168"/>
                    </a:cubicBezTo>
                    <a:cubicBezTo>
                      <a:pt x="1790" y="168"/>
                      <a:pt x="1790" y="168"/>
                      <a:pt x="1790" y="168"/>
                    </a:cubicBezTo>
                    <a:cubicBezTo>
                      <a:pt x="1766" y="178"/>
                      <a:pt x="1766" y="178"/>
                      <a:pt x="1766" y="178"/>
                    </a:cubicBezTo>
                    <a:cubicBezTo>
                      <a:pt x="1717" y="181"/>
                      <a:pt x="1717" y="181"/>
                      <a:pt x="1717" y="181"/>
                    </a:cubicBezTo>
                    <a:cubicBezTo>
                      <a:pt x="1690" y="160"/>
                      <a:pt x="1690" y="160"/>
                      <a:pt x="1690" y="160"/>
                    </a:cubicBezTo>
                    <a:cubicBezTo>
                      <a:pt x="1658" y="142"/>
                      <a:pt x="1658" y="142"/>
                      <a:pt x="1658" y="142"/>
                    </a:cubicBezTo>
                    <a:cubicBezTo>
                      <a:pt x="1643" y="142"/>
                      <a:pt x="1643" y="142"/>
                      <a:pt x="1643" y="142"/>
                    </a:cubicBezTo>
                    <a:cubicBezTo>
                      <a:pt x="1645" y="182"/>
                      <a:pt x="1645" y="182"/>
                      <a:pt x="1645" y="182"/>
                    </a:cubicBezTo>
                    <a:cubicBezTo>
                      <a:pt x="1653" y="191"/>
                      <a:pt x="1653" y="191"/>
                      <a:pt x="1653" y="191"/>
                    </a:cubicBezTo>
                    <a:cubicBezTo>
                      <a:pt x="1676" y="225"/>
                      <a:pt x="1676" y="225"/>
                      <a:pt x="1676" y="225"/>
                    </a:cubicBezTo>
                    <a:cubicBezTo>
                      <a:pt x="1688" y="255"/>
                      <a:pt x="1688" y="255"/>
                      <a:pt x="1688" y="255"/>
                    </a:cubicBezTo>
                    <a:cubicBezTo>
                      <a:pt x="1690" y="297"/>
                      <a:pt x="1690" y="297"/>
                      <a:pt x="1690" y="297"/>
                    </a:cubicBezTo>
                    <a:cubicBezTo>
                      <a:pt x="1671" y="317"/>
                      <a:pt x="1671" y="317"/>
                      <a:pt x="1671" y="317"/>
                    </a:cubicBezTo>
                    <a:cubicBezTo>
                      <a:pt x="1661" y="334"/>
                      <a:pt x="1661" y="334"/>
                      <a:pt x="1661" y="334"/>
                    </a:cubicBezTo>
                    <a:cubicBezTo>
                      <a:pt x="1643" y="361"/>
                      <a:pt x="1643" y="361"/>
                      <a:pt x="1643" y="361"/>
                    </a:cubicBezTo>
                    <a:cubicBezTo>
                      <a:pt x="1615" y="387"/>
                      <a:pt x="1615" y="387"/>
                      <a:pt x="1615" y="387"/>
                    </a:cubicBezTo>
                    <a:cubicBezTo>
                      <a:pt x="1613" y="424"/>
                      <a:pt x="1613" y="424"/>
                      <a:pt x="1613" y="424"/>
                    </a:cubicBezTo>
                    <a:cubicBezTo>
                      <a:pt x="1597" y="424"/>
                      <a:pt x="1597" y="424"/>
                      <a:pt x="1597" y="424"/>
                    </a:cubicBezTo>
                    <a:cubicBezTo>
                      <a:pt x="1574" y="454"/>
                      <a:pt x="1574" y="454"/>
                      <a:pt x="1574" y="454"/>
                    </a:cubicBezTo>
                    <a:cubicBezTo>
                      <a:pt x="1547" y="454"/>
                      <a:pt x="1547" y="454"/>
                      <a:pt x="1547" y="454"/>
                    </a:cubicBezTo>
                    <a:cubicBezTo>
                      <a:pt x="1540" y="474"/>
                      <a:pt x="1540" y="474"/>
                      <a:pt x="1540" y="474"/>
                    </a:cubicBezTo>
                    <a:cubicBezTo>
                      <a:pt x="1518" y="477"/>
                      <a:pt x="1518" y="477"/>
                      <a:pt x="1518" y="477"/>
                    </a:cubicBezTo>
                    <a:cubicBezTo>
                      <a:pt x="1505" y="486"/>
                      <a:pt x="1505" y="486"/>
                      <a:pt x="1505" y="486"/>
                    </a:cubicBezTo>
                    <a:cubicBezTo>
                      <a:pt x="1503" y="519"/>
                      <a:pt x="1503" y="519"/>
                      <a:pt x="1503" y="519"/>
                    </a:cubicBezTo>
                    <a:cubicBezTo>
                      <a:pt x="1478" y="522"/>
                      <a:pt x="1478" y="522"/>
                      <a:pt x="1478" y="522"/>
                    </a:cubicBezTo>
                    <a:cubicBezTo>
                      <a:pt x="1471" y="533"/>
                      <a:pt x="1471" y="533"/>
                      <a:pt x="1471" y="533"/>
                    </a:cubicBezTo>
                    <a:cubicBezTo>
                      <a:pt x="1471" y="552"/>
                      <a:pt x="1471" y="552"/>
                      <a:pt x="1471" y="552"/>
                    </a:cubicBezTo>
                    <a:cubicBezTo>
                      <a:pt x="1478" y="564"/>
                      <a:pt x="1478" y="564"/>
                      <a:pt x="1478" y="564"/>
                    </a:cubicBezTo>
                    <a:cubicBezTo>
                      <a:pt x="1484" y="579"/>
                      <a:pt x="1484" y="579"/>
                      <a:pt x="1484" y="579"/>
                    </a:cubicBezTo>
                    <a:cubicBezTo>
                      <a:pt x="1523" y="630"/>
                      <a:pt x="1523" y="630"/>
                      <a:pt x="1523" y="630"/>
                    </a:cubicBezTo>
                    <a:cubicBezTo>
                      <a:pt x="1520" y="641"/>
                      <a:pt x="1520" y="641"/>
                      <a:pt x="1520" y="641"/>
                    </a:cubicBezTo>
                    <a:cubicBezTo>
                      <a:pt x="1551" y="688"/>
                      <a:pt x="1551" y="688"/>
                      <a:pt x="1551" y="688"/>
                    </a:cubicBezTo>
                    <a:cubicBezTo>
                      <a:pt x="1551" y="688"/>
                      <a:pt x="1561" y="710"/>
                      <a:pt x="1561" y="715"/>
                    </a:cubicBezTo>
                    <a:cubicBezTo>
                      <a:pt x="1561" y="721"/>
                      <a:pt x="1554" y="717"/>
                      <a:pt x="1554" y="717"/>
                    </a:cubicBezTo>
                    <a:cubicBezTo>
                      <a:pt x="1548" y="721"/>
                      <a:pt x="1548" y="721"/>
                      <a:pt x="1548" y="721"/>
                    </a:cubicBezTo>
                    <a:cubicBezTo>
                      <a:pt x="1548" y="730"/>
                      <a:pt x="1548" y="730"/>
                      <a:pt x="1548" y="730"/>
                    </a:cubicBezTo>
                    <a:cubicBezTo>
                      <a:pt x="1560" y="731"/>
                      <a:pt x="1560" y="731"/>
                      <a:pt x="1560" y="731"/>
                    </a:cubicBezTo>
                    <a:cubicBezTo>
                      <a:pt x="1561" y="746"/>
                      <a:pt x="1561" y="746"/>
                      <a:pt x="1561" y="746"/>
                    </a:cubicBezTo>
                    <a:cubicBezTo>
                      <a:pt x="1550" y="751"/>
                      <a:pt x="1550" y="751"/>
                      <a:pt x="1550" y="751"/>
                    </a:cubicBezTo>
                    <a:cubicBezTo>
                      <a:pt x="1536" y="770"/>
                      <a:pt x="1536" y="770"/>
                      <a:pt x="1536" y="770"/>
                    </a:cubicBezTo>
                    <a:cubicBezTo>
                      <a:pt x="1536" y="781"/>
                      <a:pt x="1536" y="781"/>
                      <a:pt x="1536" y="781"/>
                    </a:cubicBezTo>
                    <a:cubicBezTo>
                      <a:pt x="1547" y="789"/>
                      <a:pt x="1547" y="789"/>
                      <a:pt x="1547" y="789"/>
                    </a:cubicBezTo>
                    <a:cubicBezTo>
                      <a:pt x="1584" y="792"/>
                      <a:pt x="1584" y="792"/>
                      <a:pt x="1584" y="792"/>
                    </a:cubicBezTo>
                    <a:cubicBezTo>
                      <a:pt x="1584" y="799"/>
                      <a:pt x="1584" y="799"/>
                      <a:pt x="1584" y="799"/>
                    </a:cubicBezTo>
                    <a:cubicBezTo>
                      <a:pt x="1554" y="801"/>
                      <a:pt x="1554" y="801"/>
                      <a:pt x="1554" y="801"/>
                    </a:cubicBezTo>
                    <a:cubicBezTo>
                      <a:pt x="1547" y="805"/>
                      <a:pt x="1547" y="805"/>
                      <a:pt x="1547" y="805"/>
                    </a:cubicBezTo>
                    <a:cubicBezTo>
                      <a:pt x="1547" y="805"/>
                      <a:pt x="1577" y="835"/>
                      <a:pt x="1578" y="840"/>
                    </a:cubicBezTo>
                    <a:cubicBezTo>
                      <a:pt x="1578" y="844"/>
                      <a:pt x="1577" y="845"/>
                      <a:pt x="1577" y="845"/>
                    </a:cubicBezTo>
                    <a:cubicBezTo>
                      <a:pt x="1565" y="845"/>
                      <a:pt x="1565" y="845"/>
                      <a:pt x="1565" y="845"/>
                    </a:cubicBezTo>
                    <a:cubicBezTo>
                      <a:pt x="1532" y="802"/>
                      <a:pt x="1532" y="802"/>
                      <a:pt x="1532" y="802"/>
                    </a:cubicBezTo>
                    <a:cubicBezTo>
                      <a:pt x="1516" y="841"/>
                      <a:pt x="1516" y="841"/>
                      <a:pt x="1516" y="841"/>
                    </a:cubicBezTo>
                    <a:cubicBezTo>
                      <a:pt x="1511" y="899"/>
                      <a:pt x="1511" y="899"/>
                      <a:pt x="1511" y="899"/>
                    </a:cubicBezTo>
                    <a:cubicBezTo>
                      <a:pt x="1510" y="923"/>
                      <a:pt x="1510" y="923"/>
                      <a:pt x="1510" y="923"/>
                    </a:cubicBezTo>
                    <a:cubicBezTo>
                      <a:pt x="1505" y="924"/>
                      <a:pt x="1505" y="924"/>
                      <a:pt x="1505" y="924"/>
                    </a:cubicBezTo>
                    <a:cubicBezTo>
                      <a:pt x="1500" y="911"/>
                      <a:pt x="1500" y="911"/>
                      <a:pt x="1500" y="911"/>
                    </a:cubicBezTo>
                    <a:cubicBezTo>
                      <a:pt x="1496" y="870"/>
                      <a:pt x="1496" y="870"/>
                      <a:pt x="1496" y="870"/>
                    </a:cubicBezTo>
                    <a:cubicBezTo>
                      <a:pt x="1505" y="831"/>
                      <a:pt x="1505" y="831"/>
                      <a:pt x="1505" y="831"/>
                    </a:cubicBezTo>
                    <a:cubicBezTo>
                      <a:pt x="1514" y="773"/>
                      <a:pt x="1514" y="773"/>
                      <a:pt x="1514" y="773"/>
                    </a:cubicBezTo>
                    <a:cubicBezTo>
                      <a:pt x="1511" y="715"/>
                      <a:pt x="1511" y="715"/>
                      <a:pt x="1511" y="715"/>
                    </a:cubicBezTo>
                    <a:cubicBezTo>
                      <a:pt x="1490" y="666"/>
                      <a:pt x="1490" y="666"/>
                      <a:pt x="1490" y="666"/>
                    </a:cubicBezTo>
                    <a:cubicBezTo>
                      <a:pt x="1458" y="613"/>
                      <a:pt x="1458" y="613"/>
                      <a:pt x="1458" y="613"/>
                    </a:cubicBezTo>
                    <a:cubicBezTo>
                      <a:pt x="1438" y="630"/>
                      <a:pt x="1438" y="630"/>
                      <a:pt x="1438" y="630"/>
                    </a:cubicBezTo>
                    <a:cubicBezTo>
                      <a:pt x="1438" y="630"/>
                      <a:pt x="1435" y="645"/>
                      <a:pt x="1435" y="649"/>
                    </a:cubicBezTo>
                    <a:cubicBezTo>
                      <a:pt x="1435" y="653"/>
                      <a:pt x="1439" y="662"/>
                      <a:pt x="1439" y="662"/>
                    </a:cubicBezTo>
                    <a:cubicBezTo>
                      <a:pt x="1434" y="709"/>
                      <a:pt x="1434" y="709"/>
                      <a:pt x="1434" y="709"/>
                    </a:cubicBezTo>
                    <a:cubicBezTo>
                      <a:pt x="1394" y="756"/>
                      <a:pt x="1394" y="756"/>
                      <a:pt x="1394" y="756"/>
                    </a:cubicBezTo>
                    <a:cubicBezTo>
                      <a:pt x="1370" y="756"/>
                      <a:pt x="1370" y="756"/>
                      <a:pt x="1370" y="756"/>
                    </a:cubicBezTo>
                    <a:cubicBezTo>
                      <a:pt x="1362" y="763"/>
                      <a:pt x="1362" y="763"/>
                      <a:pt x="1362" y="763"/>
                    </a:cubicBezTo>
                    <a:cubicBezTo>
                      <a:pt x="1358" y="840"/>
                      <a:pt x="1358" y="840"/>
                      <a:pt x="1358" y="840"/>
                    </a:cubicBezTo>
                    <a:cubicBezTo>
                      <a:pt x="1342" y="853"/>
                      <a:pt x="1342" y="853"/>
                      <a:pt x="1342" y="853"/>
                    </a:cubicBezTo>
                    <a:cubicBezTo>
                      <a:pt x="1338" y="873"/>
                      <a:pt x="1338" y="873"/>
                      <a:pt x="1338" y="873"/>
                    </a:cubicBezTo>
                    <a:cubicBezTo>
                      <a:pt x="1341" y="887"/>
                      <a:pt x="1341" y="887"/>
                      <a:pt x="1341" y="887"/>
                    </a:cubicBezTo>
                    <a:cubicBezTo>
                      <a:pt x="1344" y="905"/>
                      <a:pt x="1344" y="905"/>
                      <a:pt x="1344" y="905"/>
                    </a:cubicBezTo>
                    <a:cubicBezTo>
                      <a:pt x="1340" y="915"/>
                      <a:pt x="1340" y="915"/>
                      <a:pt x="1340" y="915"/>
                    </a:cubicBezTo>
                    <a:cubicBezTo>
                      <a:pt x="1332" y="919"/>
                      <a:pt x="1332" y="919"/>
                      <a:pt x="1332" y="919"/>
                    </a:cubicBezTo>
                    <a:cubicBezTo>
                      <a:pt x="1315" y="926"/>
                      <a:pt x="1315" y="926"/>
                      <a:pt x="1315" y="926"/>
                    </a:cubicBezTo>
                    <a:cubicBezTo>
                      <a:pt x="1300" y="924"/>
                      <a:pt x="1300" y="924"/>
                      <a:pt x="1300" y="924"/>
                    </a:cubicBezTo>
                    <a:cubicBezTo>
                      <a:pt x="1304" y="916"/>
                      <a:pt x="1304" y="916"/>
                      <a:pt x="1304" y="916"/>
                    </a:cubicBezTo>
                    <a:cubicBezTo>
                      <a:pt x="1331" y="900"/>
                      <a:pt x="1331" y="900"/>
                      <a:pt x="1331" y="900"/>
                    </a:cubicBezTo>
                    <a:cubicBezTo>
                      <a:pt x="1330" y="881"/>
                      <a:pt x="1330" y="881"/>
                      <a:pt x="1330" y="881"/>
                    </a:cubicBezTo>
                    <a:cubicBezTo>
                      <a:pt x="1330" y="858"/>
                      <a:pt x="1330" y="858"/>
                      <a:pt x="1330" y="858"/>
                    </a:cubicBezTo>
                    <a:cubicBezTo>
                      <a:pt x="1340" y="839"/>
                      <a:pt x="1340" y="839"/>
                      <a:pt x="1340" y="839"/>
                    </a:cubicBezTo>
                    <a:cubicBezTo>
                      <a:pt x="1341" y="773"/>
                      <a:pt x="1341" y="773"/>
                      <a:pt x="1341" y="773"/>
                    </a:cubicBezTo>
                    <a:cubicBezTo>
                      <a:pt x="1303" y="772"/>
                      <a:pt x="1303" y="772"/>
                      <a:pt x="1303" y="772"/>
                    </a:cubicBezTo>
                    <a:cubicBezTo>
                      <a:pt x="1291" y="784"/>
                      <a:pt x="1291" y="784"/>
                      <a:pt x="1291" y="784"/>
                    </a:cubicBezTo>
                    <a:cubicBezTo>
                      <a:pt x="1278" y="797"/>
                      <a:pt x="1278" y="797"/>
                      <a:pt x="1278" y="797"/>
                    </a:cubicBezTo>
                    <a:cubicBezTo>
                      <a:pt x="1267" y="814"/>
                      <a:pt x="1267" y="814"/>
                      <a:pt x="1267" y="814"/>
                    </a:cubicBezTo>
                    <a:cubicBezTo>
                      <a:pt x="1254" y="814"/>
                      <a:pt x="1254" y="814"/>
                      <a:pt x="1254" y="814"/>
                    </a:cubicBezTo>
                    <a:cubicBezTo>
                      <a:pt x="1254" y="807"/>
                      <a:pt x="1254" y="807"/>
                      <a:pt x="1254" y="807"/>
                    </a:cubicBezTo>
                    <a:cubicBezTo>
                      <a:pt x="1259" y="796"/>
                      <a:pt x="1259" y="796"/>
                      <a:pt x="1259" y="796"/>
                    </a:cubicBezTo>
                    <a:cubicBezTo>
                      <a:pt x="1272" y="778"/>
                      <a:pt x="1272" y="778"/>
                      <a:pt x="1272" y="778"/>
                    </a:cubicBezTo>
                    <a:cubicBezTo>
                      <a:pt x="1293" y="761"/>
                      <a:pt x="1293" y="761"/>
                      <a:pt x="1293" y="761"/>
                    </a:cubicBezTo>
                    <a:cubicBezTo>
                      <a:pt x="1315" y="752"/>
                      <a:pt x="1315" y="752"/>
                      <a:pt x="1315" y="752"/>
                    </a:cubicBezTo>
                    <a:cubicBezTo>
                      <a:pt x="1306" y="745"/>
                      <a:pt x="1306" y="745"/>
                      <a:pt x="1306" y="745"/>
                    </a:cubicBezTo>
                    <a:cubicBezTo>
                      <a:pt x="1293" y="731"/>
                      <a:pt x="1293" y="731"/>
                      <a:pt x="1293" y="731"/>
                    </a:cubicBezTo>
                    <a:cubicBezTo>
                      <a:pt x="1276" y="708"/>
                      <a:pt x="1276" y="708"/>
                      <a:pt x="1276" y="708"/>
                    </a:cubicBezTo>
                    <a:cubicBezTo>
                      <a:pt x="1281" y="699"/>
                      <a:pt x="1281" y="699"/>
                      <a:pt x="1281" y="699"/>
                    </a:cubicBezTo>
                    <a:cubicBezTo>
                      <a:pt x="1290" y="699"/>
                      <a:pt x="1290" y="699"/>
                      <a:pt x="1290" y="699"/>
                    </a:cubicBezTo>
                    <a:cubicBezTo>
                      <a:pt x="1323" y="747"/>
                      <a:pt x="1323" y="747"/>
                      <a:pt x="1323" y="747"/>
                    </a:cubicBezTo>
                    <a:cubicBezTo>
                      <a:pt x="1336" y="753"/>
                      <a:pt x="1336" y="753"/>
                      <a:pt x="1336" y="753"/>
                    </a:cubicBezTo>
                    <a:cubicBezTo>
                      <a:pt x="1350" y="746"/>
                      <a:pt x="1350" y="746"/>
                      <a:pt x="1350" y="746"/>
                    </a:cubicBezTo>
                    <a:cubicBezTo>
                      <a:pt x="1360" y="738"/>
                      <a:pt x="1360" y="738"/>
                      <a:pt x="1360" y="738"/>
                    </a:cubicBezTo>
                    <a:cubicBezTo>
                      <a:pt x="1364" y="723"/>
                      <a:pt x="1364" y="723"/>
                      <a:pt x="1364" y="723"/>
                    </a:cubicBezTo>
                    <a:cubicBezTo>
                      <a:pt x="1377" y="726"/>
                      <a:pt x="1377" y="726"/>
                      <a:pt x="1377" y="726"/>
                    </a:cubicBezTo>
                    <a:cubicBezTo>
                      <a:pt x="1393" y="711"/>
                      <a:pt x="1393" y="711"/>
                      <a:pt x="1393" y="711"/>
                    </a:cubicBezTo>
                    <a:cubicBezTo>
                      <a:pt x="1398" y="689"/>
                      <a:pt x="1398" y="689"/>
                      <a:pt x="1398" y="689"/>
                    </a:cubicBezTo>
                    <a:cubicBezTo>
                      <a:pt x="1394" y="682"/>
                      <a:pt x="1394" y="682"/>
                      <a:pt x="1394" y="682"/>
                    </a:cubicBezTo>
                    <a:cubicBezTo>
                      <a:pt x="1379" y="680"/>
                      <a:pt x="1379" y="680"/>
                      <a:pt x="1379" y="680"/>
                    </a:cubicBezTo>
                    <a:cubicBezTo>
                      <a:pt x="1376" y="677"/>
                      <a:pt x="1376" y="677"/>
                      <a:pt x="1376" y="677"/>
                    </a:cubicBezTo>
                    <a:cubicBezTo>
                      <a:pt x="1378" y="668"/>
                      <a:pt x="1378" y="668"/>
                      <a:pt x="1378" y="668"/>
                    </a:cubicBezTo>
                    <a:cubicBezTo>
                      <a:pt x="1390" y="661"/>
                      <a:pt x="1390" y="661"/>
                      <a:pt x="1390" y="661"/>
                    </a:cubicBezTo>
                    <a:cubicBezTo>
                      <a:pt x="1391" y="653"/>
                      <a:pt x="1391" y="653"/>
                      <a:pt x="1391" y="653"/>
                    </a:cubicBezTo>
                    <a:cubicBezTo>
                      <a:pt x="1390" y="640"/>
                      <a:pt x="1390" y="640"/>
                      <a:pt x="1390" y="640"/>
                    </a:cubicBezTo>
                    <a:cubicBezTo>
                      <a:pt x="1396" y="626"/>
                      <a:pt x="1396" y="626"/>
                      <a:pt x="1396" y="626"/>
                    </a:cubicBezTo>
                    <a:cubicBezTo>
                      <a:pt x="1397" y="612"/>
                      <a:pt x="1397" y="612"/>
                      <a:pt x="1397" y="612"/>
                    </a:cubicBezTo>
                    <a:cubicBezTo>
                      <a:pt x="1404" y="601"/>
                      <a:pt x="1404" y="601"/>
                      <a:pt x="1404" y="601"/>
                    </a:cubicBezTo>
                    <a:cubicBezTo>
                      <a:pt x="1419" y="578"/>
                      <a:pt x="1419" y="578"/>
                      <a:pt x="1419" y="578"/>
                    </a:cubicBezTo>
                    <a:cubicBezTo>
                      <a:pt x="1419" y="542"/>
                      <a:pt x="1419" y="542"/>
                      <a:pt x="1419" y="542"/>
                    </a:cubicBezTo>
                    <a:cubicBezTo>
                      <a:pt x="1396" y="540"/>
                      <a:pt x="1396" y="540"/>
                      <a:pt x="1396" y="540"/>
                    </a:cubicBezTo>
                    <a:cubicBezTo>
                      <a:pt x="1392" y="552"/>
                      <a:pt x="1392" y="552"/>
                      <a:pt x="1392" y="552"/>
                    </a:cubicBezTo>
                    <a:cubicBezTo>
                      <a:pt x="1383" y="566"/>
                      <a:pt x="1383" y="566"/>
                      <a:pt x="1383" y="566"/>
                    </a:cubicBezTo>
                    <a:cubicBezTo>
                      <a:pt x="1374" y="568"/>
                      <a:pt x="1374" y="568"/>
                      <a:pt x="1374" y="568"/>
                    </a:cubicBezTo>
                    <a:cubicBezTo>
                      <a:pt x="1374" y="535"/>
                      <a:pt x="1374" y="535"/>
                      <a:pt x="1374" y="535"/>
                    </a:cubicBezTo>
                    <a:cubicBezTo>
                      <a:pt x="1349" y="535"/>
                      <a:pt x="1349" y="535"/>
                      <a:pt x="1349" y="535"/>
                    </a:cubicBezTo>
                    <a:cubicBezTo>
                      <a:pt x="1335" y="543"/>
                      <a:pt x="1335" y="543"/>
                      <a:pt x="1335" y="543"/>
                    </a:cubicBezTo>
                    <a:cubicBezTo>
                      <a:pt x="1315" y="551"/>
                      <a:pt x="1315" y="551"/>
                      <a:pt x="1315" y="551"/>
                    </a:cubicBezTo>
                    <a:cubicBezTo>
                      <a:pt x="1290" y="551"/>
                      <a:pt x="1290" y="551"/>
                      <a:pt x="1290" y="551"/>
                    </a:cubicBezTo>
                    <a:cubicBezTo>
                      <a:pt x="1282" y="543"/>
                      <a:pt x="1282" y="543"/>
                      <a:pt x="1282" y="543"/>
                    </a:cubicBezTo>
                    <a:cubicBezTo>
                      <a:pt x="1281" y="513"/>
                      <a:pt x="1281" y="513"/>
                      <a:pt x="1281" y="513"/>
                    </a:cubicBezTo>
                    <a:cubicBezTo>
                      <a:pt x="1273" y="500"/>
                      <a:pt x="1273" y="500"/>
                      <a:pt x="1273" y="500"/>
                    </a:cubicBezTo>
                    <a:cubicBezTo>
                      <a:pt x="1259" y="501"/>
                      <a:pt x="1259" y="501"/>
                      <a:pt x="1259" y="501"/>
                    </a:cubicBezTo>
                    <a:cubicBezTo>
                      <a:pt x="1248" y="514"/>
                      <a:pt x="1248" y="514"/>
                      <a:pt x="1248" y="514"/>
                    </a:cubicBezTo>
                    <a:cubicBezTo>
                      <a:pt x="1236" y="535"/>
                      <a:pt x="1236" y="535"/>
                      <a:pt x="1236" y="535"/>
                    </a:cubicBezTo>
                    <a:cubicBezTo>
                      <a:pt x="1222" y="547"/>
                      <a:pt x="1222" y="547"/>
                      <a:pt x="1222" y="547"/>
                    </a:cubicBezTo>
                    <a:cubicBezTo>
                      <a:pt x="1222" y="547"/>
                      <a:pt x="1222" y="553"/>
                      <a:pt x="1222" y="557"/>
                    </a:cubicBezTo>
                    <a:cubicBezTo>
                      <a:pt x="1222" y="560"/>
                      <a:pt x="1230" y="564"/>
                      <a:pt x="1230" y="564"/>
                    </a:cubicBezTo>
                    <a:cubicBezTo>
                      <a:pt x="1229" y="576"/>
                      <a:pt x="1229" y="576"/>
                      <a:pt x="1229" y="576"/>
                    </a:cubicBezTo>
                    <a:cubicBezTo>
                      <a:pt x="1223" y="590"/>
                      <a:pt x="1223" y="590"/>
                      <a:pt x="1223" y="590"/>
                    </a:cubicBezTo>
                    <a:cubicBezTo>
                      <a:pt x="1223" y="590"/>
                      <a:pt x="1208" y="590"/>
                      <a:pt x="1205" y="590"/>
                    </a:cubicBezTo>
                    <a:cubicBezTo>
                      <a:pt x="1201" y="590"/>
                      <a:pt x="1195" y="581"/>
                      <a:pt x="1195" y="581"/>
                    </a:cubicBezTo>
                    <a:cubicBezTo>
                      <a:pt x="1187" y="570"/>
                      <a:pt x="1187" y="570"/>
                      <a:pt x="1187" y="570"/>
                    </a:cubicBezTo>
                    <a:cubicBezTo>
                      <a:pt x="1159" y="569"/>
                      <a:pt x="1159" y="569"/>
                      <a:pt x="1159" y="569"/>
                    </a:cubicBezTo>
                    <a:cubicBezTo>
                      <a:pt x="1150" y="557"/>
                      <a:pt x="1150" y="557"/>
                      <a:pt x="1150" y="557"/>
                    </a:cubicBezTo>
                    <a:cubicBezTo>
                      <a:pt x="1162" y="549"/>
                      <a:pt x="1162" y="549"/>
                      <a:pt x="1162" y="549"/>
                    </a:cubicBezTo>
                    <a:cubicBezTo>
                      <a:pt x="1162" y="549"/>
                      <a:pt x="1193" y="542"/>
                      <a:pt x="1196" y="542"/>
                    </a:cubicBezTo>
                    <a:cubicBezTo>
                      <a:pt x="1200" y="542"/>
                      <a:pt x="1215" y="527"/>
                      <a:pt x="1215" y="527"/>
                    </a:cubicBezTo>
                    <a:cubicBezTo>
                      <a:pt x="1208" y="513"/>
                      <a:pt x="1208" y="513"/>
                      <a:pt x="1208" y="513"/>
                    </a:cubicBezTo>
                    <a:cubicBezTo>
                      <a:pt x="1188" y="507"/>
                      <a:pt x="1188" y="507"/>
                      <a:pt x="1188" y="507"/>
                    </a:cubicBezTo>
                    <a:cubicBezTo>
                      <a:pt x="1161" y="509"/>
                      <a:pt x="1161" y="509"/>
                      <a:pt x="1161" y="509"/>
                    </a:cubicBezTo>
                    <a:cubicBezTo>
                      <a:pt x="1141" y="516"/>
                      <a:pt x="1141" y="516"/>
                      <a:pt x="1141" y="516"/>
                    </a:cubicBezTo>
                    <a:cubicBezTo>
                      <a:pt x="1127" y="516"/>
                      <a:pt x="1127" y="516"/>
                      <a:pt x="1127" y="516"/>
                    </a:cubicBezTo>
                    <a:cubicBezTo>
                      <a:pt x="1128" y="483"/>
                      <a:pt x="1128" y="483"/>
                      <a:pt x="1128" y="483"/>
                    </a:cubicBezTo>
                    <a:cubicBezTo>
                      <a:pt x="1138" y="487"/>
                      <a:pt x="1138" y="487"/>
                      <a:pt x="1138" y="487"/>
                    </a:cubicBezTo>
                    <a:cubicBezTo>
                      <a:pt x="1165" y="496"/>
                      <a:pt x="1165" y="496"/>
                      <a:pt x="1165" y="496"/>
                    </a:cubicBezTo>
                    <a:cubicBezTo>
                      <a:pt x="1196" y="488"/>
                      <a:pt x="1196" y="488"/>
                      <a:pt x="1196" y="488"/>
                    </a:cubicBezTo>
                    <a:cubicBezTo>
                      <a:pt x="1246" y="482"/>
                      <a:pt x="1246" y="482"/>
                      <a:pt x="1246" y="482"/>
                    </a:cubicBezTo>
                    <a:cubicBezTo>
                      <a:pt x="1258" y="467"/>
                      <a:pt x="1258" y="467"/>
                      <a:pt x="1258" y="467"/>
                    </a:cubicBezTo>
                    <a:cubicBezTo>
                      <a:pt x="1266" y="460"/>
                      <a:pt x="1266" y="460"/>
                      <a:pt x="1266" y="460"/>
                    </a:cubicBezTo>
                    <a:cubicBezTo>
                      <a:pt x="1291" y="460"/>
                      <a:pt x="1291" y="460"/>
                      <a:pt x="1291" y="460"/>
                    </a:cubicBezTo>
                    <a:cubicBezTo>
                      <a:pt x="1299" y="473"/>
                      <a:pt x="1299" y="473"/>
                      <a:pt x="1299" y="473"/>
                    </a:cubicBezTo>
                    <a:cubicBezTo>
                      <a:pt x="1324" y="495"/>
                      <a:pt x="1324" y="495"/>
                      <a:pt x="1324" y="495"/>
                    </a:cubicBezTo>
                    <a:cubicBezTo>
                      <a:pt x="1362" y="499"/>
                      <a:pt x="1362" y="499"/>
                      <a:pt x="1362" y="499"/>
                    </a:cubicBezTo>
                    <a:cubicBezTo>
                      <a:pt x="1362" y="499"/>
                      <a:pt x="1393" y="494"/>
                      <a:pt x="1397" y="494"/>
                    </a:cubicBezTo>
                    <a:cubicBezTo>
                      <a:pt x="1400" y="494"/>
                      <a:pt x="1397" y="480"/>
                      <a:pt x="1397" y="480"/>
                    </a:cubicBezTo>
                    <a:cubicBezTo>
                      <a:pt x="1389" y="466"/>
                      <a:pt x="1389" y="466"/>
                      <a:pt x="1389" y="466"/>
                    </a:cubicBezTo>
                    <a:cubicBezTo>
                      <a:pt x="1375" y="463"/>
                      <a:pt x="1375" y="463"/>
                      <a:pt x="1375" y="463"/>
                    </a:cubicBezTo>
                    <a:cubicBezTo>
                      <a:pt x="1370" y="453"/>
                      <a:pt x="1370" y="453"/>
                      <a:pt x="1370" y="453"/>
                    </a:cubicBezTo>
                    <a:cubicBezTo>
                      <a:pt x="1378" y="448"/>
                      <a:pt x="1378" y="448"/>
                      <a:pt x="1378" y="448"/>
                    </a:cubicBezTo>
                    <a:cubicBezTo>
                      <a:pt x="1396" y="458"/>
                      <a:pt x="1396" y="458"/>
                      <a:pt x="1396" y="458"/>
                    </a:cubicBezTo>
                    <a:cubicBezTo>
                      <a:pt x="1414" y="453"/>
                      <a:pt x="1414" y="453"/>
                      <a:pt x="1414" y="453"/>
                    </a:cubicBezTo>
                    <a:cubicBezTo>
                      <a:pt x="1423" y="461"/>
                      <a:pt x="1423" y="461"/>
                      <a:pt x="1423" y="461"/>
                    </a:cubicBezTo>
                    <a:cubicBezTo>
                      <a:pt x="1442" y="465"/>
                      <a:pt x="1442" y="465"/>
                      <a:pt x="1442" y="465"/>
                    </a:cubicBezTo>
                    <a:cubicBezTo>
                      <a:pt x="1453" y="458"/>
                      <a:pt x="1453" y="458"/>
                      <a:pt x="1453" y="458"/>
                    </a:cubicBezTo>
                    <a:cubicBezTo>
                      <a:pt x="1461" y="453"/>
                      <a:pt x="1461" y="453"/>
                      <a:pt x="1461" y="453"/>
                    </a:cubicBezTo>
                    <a:cubicBezTo>
                      <a:pt x="1476" y="442"/>
                      <a:pt x="1476" y="442"/>
                      <a:pt x="1476" y="442"/>
                    </a:cubicBezTo>
                    <a:cubicBezTo>
                      <a:pt x="1513" y="407"/>
                      <a:pt x="1513" y="407"/>
                      <a:pt x="1513" y="407"/>
                    </a:cubicBezTo>
                    <a:cubicBezTo>
                      <a:pt x="1539" y="379"/>
                      <a:pt x="1539" y="379"/>
                      <a:pt x="1539" y="379"/>
                    </a:cubicBezTo>
                    <a:cubicBezTo>
                      <a:pt x="1540" y="354"/>
                      <a:pt x="1540" y="354"/>
                      <a:pt x="1540" y="354"/>
                    </a:cubicBezTo>
                    <a:cubicBezTo>
                      <a:pt x="1520" y="350"/>
                      <a:pt x="1520" y="350"/>
                      <a:pt x="1520" y="350"/>
                    </a:cubicBezTo>
                    <a:cubicBezTo>
                      <a:pt x="1535" y="335"/>
                      <a:pt x="1535" y="335"/>
                      <a:pt x="1535" y="335"/>
                    </a:cubicBezTo>
                    <a:cubicBezTo>
                      <a:pt x="1544" y="329"/>
                      <a:pt x="1544" y="329"/>
                      <a:pt x="1544" y="329"/>
                    </a:cubicBezTo>
                    <a:cubicBezTo>
                      <a:pt x="1552" y="313"/>
                      <a:pt x="1552" y="313"/>
                      <a:pt x="1552" y="313"/>
                    </a:cubicBezTo>
                    <a:cubicBezTo>
                      <a:pt x="1561" y="288"/>
                      <a:pt x="1561" y="288"/>
                      <a:pt x="1561" y="288"/>
                    </a:cubicBezTo>
                    <a:cubicBezTo>
                      <a:pt x="1573" y="275"/>
                      <a:pt x="1573" y="275"/>
                      <a:pt x="1573" y="275"/>
                    </a:cubicBezTo>
                    <a:cubicBezTo>
                      <a:pt x="1543" y="267"/>
                      <a:pt x="1543" y="267"/>
                      <a:pt x="1543" y="267"/>
                    </a:cubicBezTo>
                    <a:cubicBezTo>
                      <a:pt x="1539" y="246"/>
                      <a:pt x="1539" y="246"/>
                      <a:pt x="1539" y="246"/>
                    </a:cubicBezTo>
                    <a:cubicBezTo>
                      <a:pt x="1554" y="232"/>
                      <a:pt x="1554" y="232"/>
                      <a:pt x="1554" y="232"/>
                    </a:cubicBezTo>
                    <a:cubicBezTo>
                      <a:pt x="1568" y="233"/>
                      <a:pt x="1568" y="233"/>
                      <a:pt x="1568" y="233"/>
                    </a:cubicBezTo>
                    <a:cubicBezTo>
                      <a:pt x="1576" y="228"/>
                      <a:pt x="1576" y="228"/>
                      <a:pt x="1576" y="228"/>
                    </a:cubicBezTo>
                    <a:cubicBezTo>
                      <a:pt x="1568" y="222"/>
                      <a:pt x="1568" y="222"/>
                      <a:pt x="1568" y="222"/>
                    </a:cubicBezTo>
                    <a:cubicBezTo>
                      <a:pt x="1563" y="204"/>
                      <a:pt x="1563" y="204"/>
                      <a:pt x="1563" y="204"/>
                    </a:cubicBezTo>
                    <a:cubicBezTo>
                      <a:pt x="1571" y="198"/>
                      <a:pt x="1571" y="198"/>
                      <a:pt x="1571" y="198"/>
                    </a:cubicBezTo>
                    <a:cubicBezTo>
                      <a:pt x="1575" y="193"/>
                      <a:pt x="1575" y="193"/>
                      <a:pt x="1575" y="193"/>
                    </a:cubicBezTo>
                    <a:cubicBezTo>
                      <a:pt x="1561" y="190"/>
                      <a:pt x="1561" y="190"/>
                      <a:pt x="1561" y="190"/>
                    </a:cubicBezTo>
                    <a:cubicBezTo>
                      <a:pt x="1549" y="185"/>
                      <a:pt x="1549" y="185"/>
                      <a:pt x="1549" y="185"/>
                    </a:cubicBezTo>
                    <a:cubicBezTo>
                      <a:pt x="1545" y="172"/>
                      <a:pt x="1545" y="172"/>
                      <a:pt x="1545" y="172"/>
                    </a:cubicBezTo>
                    <a:cubicBezTo>
                      <a:pt x="1548" y="154"/>
                      <a:pt x="1548" y="154"/>
                      <a:pt x="1548" y="154"/>
                    </a:cubicBezTo>
                    <a:cubicBezTo>
                      <a:pt x="1555" y="128"/>
                      <a:pt x="1555" y="128"/>
                      <a:pt x="1555" y="128"/>
                    </a:cubicBezTo>
                    <a:cubicBezTo>
                      <a:pt x="1562" y="117"/>
                      <a:pt x="1562" y="117"/>
                      <a:pt x="1562" y="117"/>
                    </a:cubicBezTo>
                    <a:cubicBezTo>
                      <a:pt x="1563" y="102"/>
                      <a:pt x="1563" y="102"/>
                      <a:pt x="1563" y="102"/>
                    </a:cubicBezTo>
                    <a:cubicBezTo>
                      <a:pt x="1551" y="97"/>
                      <a:pt x="1551" y="97"/>
                      <a:pt x="1551" y="97"/>
                    </a:cubicBezTo>
                    <a:cubicBezTo>
                      <a:pt x="1537" y="89"/>
                      <a:pt x="1537" y="89"/>
                      <a:pt x="1537" y="89"/>
                    </a:cubicBezTo>
                    <a:cubicBezTo>
                      <a:pt x="1520" y="83"/>
                      <a:pt x="1520" y="83"/>
                      <a:pt x="1520" y="83"/>
                    </a:cubicBezTo>
                    <a:cubicBezTo>
                      <a:pt x="1515" y="68"/>
                      <a:pt x="1515" y="68"/>
                      <a:pt x="1515" y="68"/>
                    </a:cubicBezTo>
                    <a:cubicBezTo>
                      <a:pt x="1502" y="55"/>
                      <a:pt x="1502" y="55"/>
                      <a:pt x="1502" y="55"/>
                    </a:cubicBezTo>
                    <a:cubicBezTo>
                      <a:pt x="1493" y="43"/>
                      <a:pt x="1493" y="43"/>
                      <a:pt x="1493" y="43"/>
                    </a:cubicBezTo>
                    <a:cubicBezTo>
                      <a:pt x="1476" y="43"/>
                      <a:pt x="1476" y="43"/>
                      <a:pt x="1476" y="43"/>
                    </a:cubicBezTo>
                    <a:cubicBezTo>
                      <a:pt x="1477" y="14"/>
                      <a:pt x="1477" y="14"/>
                      <a:pt x="1477" y="14"/>
                    </a:cubicBezTo>
                    <a:cubicBezTo>
                      <a:pt x="1464" y="28"/>
                      <a:pt x="1464" y="28"/>
                      <a:pt x="1464" y="28"/>
                    </a:cubicBezTo>
                    <a:cubicBezTo>
                      <a:pt x="1458" y="44"/>
                      <a:pt x="1458" y="44"/>
                      <a:pt x="1458" y="44"/>
                    </a:cubicBezTo>
                    <a:cubicBezTo>
                      <a:pt x="1455" y="59"/>
                      <a:pt x="1455" y="59"/>
                      <a:pt x="1455" y="59"/>
                    </a:cubicBezTo>
                    <a:cubicBezTo>
                      <a:pt x="1451" y="100"/>
                      <a:pt x="1451" y="100"/>
                      <a:pt x="1451" y="100"/>
                    </a:cubicBezTo>
                    <a:cubicBezTo>
                      <a:pt x="1445" y="111"/>
                      <a:pt x="1445" y="111"/>
                      <a:pt x="1445" y="111"/>
                    </a:cubicBezTo>
                    <a:cubicBezTo>
                      <a:pt x="1434" y="116"/>
                      <a:pt x="1434" y="116"/>
                      <a:pt x="1434" y="116"/>
                    </a:cubicBezTo>
                    <a:cubicBezTo>
                      <a:pt x="1434" y="94"/>
                      <a:pt x="1434" y="94"/>
                      <a:pt x="1434" y="94"/>
                    </a:cubicBezTo>
                    <a:cubicBezTo>
                      <a:pt x="1436" y="71"/>
                      <a:pt x="1436" y="71"/>
                      <a:pt x="1436" y="71"/>
                    </a:cubicBezTo>
                    <a:cubicBezTo>
                      <a:pt x="1447" y="33"/>
                      <a:pt x="1447" y="33"/>
                      <a:pt x="1447" y="33"/>
                    </a:cubicBezTo>
                    <a:cubicBezTo>
                      <a:pt x="1458" y="12"/>
                      <a:pt x="1458" y="12"/>
                      <a:pt x="1458" y="12"/>
                    </a:cubicBezTo>
                    <a:cubicBezTo>
                      <a:pt x="1442" y="12"/>
                      <a:pt x="1442" y="12"/>
                      <a:pt x="1442" y="12"/>
                    </a:cubicBezTo>
                    <a:cubicBezTo>
                      <a:pt x="1425" y="20"/>
                      <a:pt x="1425" y="20"/>
                      <a:pt x="1425" y="20"/>
                    </a:cubicBezTo>
                    <a:cubicBezTo>
                      <a:pt x="1411" y="27"/>
                      <a:pt x="1411" y="27"/>
                      <a:pt x="1411" y="27"/>
                    </a:cubicBezTo>
                    <a:cubicBezTo>
                      <a:pt x="1394" y="37"/>
                      <a:pt x="1394" y="37"/>
                      <a:pt x="1394" y="37"/>
                    </a:cubicBezTo>
                    <a:cubicBezTo>
                      <a:pt x="1366" y="38"/>
                      <a:pt x="1366" y="38"/>
                      <a:pt x="1366" y="38"/>
                    </a:cubicBezTo>
                    <a:cubicBezTo>
                      <a:pt x="1369" y="28"/>
                      <a:pt x="1369" y="28"/>
                      <a:pt x="1369" y="28"/>
                    </a:cubicBezTo>
                    <a:cubicBezTo>
                      <a:pt x="1372" y="13"/>
                      <a:pt x="1372" y="13"/>
                      <a:pt x="1372" y="13"/>
                    </a:cubicBezTo>
                    <a:cubicBezTo>
                      <a:pt x="1367" y="0"/>
                      <a:pt x="1367" y="0"/>
                      <a:pt x="1367" y="0"/>
                    </a:cubicBezTo>
                    <a:cubicBezTo>
                      <a:pt x="1317" y="1"/>
                      <a:pt x="1317" y="1"/>
                      <a:pt x="1317" y="1"/>
                    </a:cubicBezTo>
                    <a:cubicBezTo>
                      <a:pt x="1304" y="6"/>
                      <a:pt x="1304" y="6"/>
                      <a:pt x="1304" y="6"/>
                    </a:cubicBezTo>
                    <a:cubicBezTo>
                      <a:pt x="1260" y="14"/>
                      <a:pt x="1260" y="14"/>
                      <a:pt x="1260" y="14"/>
                    </a:cubicBezTo>
                    <a:cubicBezTo>
                      <a:pt x="1239" y="27"/>
                      <a:pt x="1239" y="27"/>
                      <a:pt x="1239" y="27"/>
                    </a:cubicBezTo>
                    <a:cubicBezTo>
                      <a:pt x="1203" y="57"/>
                      <a:pt x="1203" y="57"/>
                      <a:pt x="1203" y="57"/>
                    </a:cubicBezTo>
                    <a:cubicBezTo>
                      <a:pt x="1190" y="63"/>
                      <a:pt x="1190" y="63"/>
                      <a:pt x="1190" y="63"/>
                    </a:cubicBezTo>
                    <a:cubicBezTo>
                      <a:pt x="1172" y="74"/>
                      <a:pt x="1172" y="74"/>
                      <a:pt x="1172" y="74"/>
                    </a:cubicBezTo>
                    <a:cubicBezTo>
                      <a:pt x="1149" y="87"/>
                      <a:pt x="1149" y="87"/>
                      <a:pt x="1149" y="87"/>
                    </a:cubicBezTo>
                    <a:cubicBezTo>
                      <a:pt x="1117" y="123"/>
                      <a:pt x="1117" y="123"/>
                      <a:pt x="1117" y="123"/>
                    </a:cubicBezTo>
                    <a:cubicBezTo>
                      <a:pt x="1086" y="147"/>
                      <a:pt x="1086" y="147"/>
                      <a:pt x="1086" y="147"/>
                    </a:cubicBezTo>
                    <a:cubicBezTo>
                      <a:pt x="1046" y="191"/>
                      <a:pt x="1046" y="191"/>
                      <a:pt x="1046" y="191"/>
                    </a:cubicBezTo>
                    <a:cubicBezTo>
                      <a:pt x="1008" y="217"/>
                      <a:pt x="1008" y="217"/>
                      <a:pt x="1008" y="217"/>
                    </a:cubicBezTo>
                    <a:cubicBezTo>
                      <a:pt x="981" y="228"/>
                      <a:pt x="981" y="228"/>
                      <a:pt x="981" y="228"/>
                    </a:cubicBezTo>
                    <a:cubicBezTo>
                      <a:pt x="940" y="229"/>
                      <a:pt x="940" y="229"/>
                      <a:pt x="940" y="229"/>
                    </a:cubicBezTo>
                    <a:cubicBezTo>
                      <a:pt x="906" y="251"/>
                      <a:pt x="906" y="251"/>
                      <a:pt x="906" y="251"/>
                    </a:cubicBezTo>
                    <a:cubicBezTo>
                      <a:pt x="902" y="258"/>
                      <a:pt x="902" y="258"/>
                      <a:pt x="902" y="258"/>
                    </a:cubicBezTo>
                    <a:cubicBezTo>
                      <a:pt x="889" y="266"/>
                      <a:pt x="889" y="266"/>
                      <a:pt x="889" y="266"/>
                    </a:cubicBezTo>
                    <a:cubicBezTo>
                      <a:pt x="875" y="258"/>
                      <a:pt x="875" y="258"/>
                      <a:pt x="875" y="258"/>
                    </a:cubicBezTo>
                    <a:cubicBezTo>
                      <a:pt x="856" y="259"/>
                      <a:pt x="856" y="259"/>
                      <a:pt x="856" y="259"/>
                    </a:cubicBezTo>
                    <a:cubicBezTo>
                      <a:pt x="844" y="273"/>
                      <a:pt x="844" y="273"/>
                      <a:pt x="844" y="273"/>
                    </a:cubicBezTo>
                    <a:cubicBezTo>
                      <a:pt x="834" y="287"/>
                      <a:pt x="834" y="287"/>
                      <a:pt x="834" y="287"/>
                    </a:cubicBezTo>
                    <a:cubicBezTo>
                      <a:pt x="795" y="287"/>
                      <a:pt x="795" y="287"/>
                      <a:pt x="795" y="287"/>
                    </a:cubicBezTo>
                    <a:cubicBezTo>
                      <a:pt x="774" y="315"/>
                      <a:pt x="774" y="315"/>
                      <a:pt x="774" y="315"/>
                    </a:cubicBezTo>
                    <a:cubicBezTo>
                      <a:pt x="756" y="329"/>
                      <a:pt x="756" y="329"/>
                      <a:pt x="756" y="329"/>
                    </a:cubicBezTo>
                    <a:cubicBezTo>
                      <a:pt x="753" y="338"/>
                      <a:pt x="753" y="338"/>
                      <a:pt x="753" y="338"/>
                    </a:cubicBezTo>
                    <a:cubicBezTo>
                      <a:pt x="745" y="361"/>
                      <a:pt x="745" y="361"/>
                      <a:pt x="745" y="361"/>
                    </a:cubicBezTo>
                    <a:cubicBezTo>
                      <a:pt x="730" y="416"/>
                      <a:pt x="730" y="416"/>
                      <a:pt x="730" y="416"/>
                    </a:cubicBezTo>
                    <a:cubicBezTo>
                      <a:pt x="715" y="465"/>
                      <a:pt x="715" y="465"/>
                      <a:pt x="715" y="465"/>
                    </a:cubicBezTo>
                    <a:cubicBezTo>
                      <a:pt x="729" y="471"/>
                      <a:pt x="729" y="471"/>
                      <a:pt x="729" y="471"/>
                    </a:cubicBezTo>
                    <a:cubicBezTo>
                      <a:pt x="729" y="484"/>
                      <a:pt x="729" y="484"/>
                      <a:pt x="729" y="484"/>
                    </a:cubicBezTo>
                    <a:cubicBezTo>
                      <a:pt x="709" y="484"/>
                      <a:pt x="709" y="484"/>
                      <a:pt x="709" y="484"/>
                    </a:cubicBezTo>
                    <a:cubicBezTo>
                      <a:pt x="705" y="518"/>
                      <a:pt x="705" y="518"/>
                      <a:pt x="705" y="518"/>
                    </a:cubicBezTo>
                    <a:cubicBezTo>
                      <a:pt x="669" y="548"/>
                      <a:pt x="669" y="548"/>
                      <a:pt x="669" y="548"/>
                    </a:cubicBezTo>
                    <a:cubicBezTo>
                      <a:pt x="632" y="549"/>
                      <a:pt x="632" y="549"/>
                      <a:pt x="632" y="549"/>
                    </a:cubicBezTo>
                    <a:cubicBezTo>
                      <a:pt x="629" y="572"/>
                      <a:pt x="629" y="572"/>
                      <a:pt x="629" y="572"/>
                    </a:cubicBezTo>
                    <a:cubicBezTo>
                      <a:pt x="625" y="585"/>
                      <a:pt x="625" y="585"/>
                      <a:pt x="625" y="585"/>
                    </a:cubicBezTo>
                    <a:cubicBezTo>
                      <a:pt x="600" y="587"/>
                      <a:pt x="600" y="587"/>
                      <a:pt x="600" y="587"/>
                    </a:cubicBezTo>
                    <a:cubicBezTo>
                      <a:pt x="600" y="587"/>
                      <a:pt x="599" y="606"/>
                      <a:pt x="599" y="612"/>
                    </a:cubicBezTo>
                    <a:cubicBezTo>
                      <a:pt x="599" y="619"/>
                      <a:pt x="603" y="619"/>
                      <a:pt x="603" y="619"/>
                    </a:cubicBezTo>
                    <a:cubicBezTo>
                      <a:pt x="605" y="625"/>
                      <a:pt x="605" y="625"/>
                      <a:pt x="605" y="625"/>
                    </a:cubicBezTo>
                    <a:cubicBezTo>
                      <a:pt x="603" y="640"/>
                      <a:pt x="603" y="640"/>
                      <a:pt x="603" y="640"/>
                    </a:cubicBezTo>
                    <a:cubicBezTo>
                      <a:pt x="599" y="651"/>
                      <a:pt x="599" y="651"/>
                      <a:pt x="599" y="651"/>
                    </a:cubicBezTo>
                    <a:cubicBezTo>
                      <a:pt x="598" y="721"/>
                      <a:pt x="598" y="721"/>
                      <a:pt x="598" y="721"/>
                    </a:cubicBezTo>
                    <a:cubicBezTo>
                      <a:pt x="595" y="773"/>
                      <a:pt x="595" y="773"/>
                      <a:pt x="595" y="773"/>
                    </a:cubicBezTo>
                    <a:cubicBezTo>
                      <a:pt x="578" y="809"/>
                      <a:pt x="578" y="809"/>
                      <a:pt x="578" y="809"/>
                    </a:cubicBezTo>
                    <a:cubicBezTo>
                      <a:pt x="541" y="853"/>
                      <a:pt x="541" y="853"/>
                      <a:pt x="541" y="853"/>
                    </a:cubicBezTo>
                    <a:cubicBezTo>
                      <a:pt x="520" y="888"/>
                      <a:pt x="520" y="888"/>
                      <a:pt x="520" y="888"/>
                    </a:cubicBezTo>
                    <a:cubicBezTo>
                      <a:pt x="525" y="895"/>
                      <a:pt x="525" y="895"/>
                      <a:pt x="525" y="895"/>
                    </a:cubicBezTo>
                    <a:cubicBezTo>
                      <a:pt x="542" y="876"/>
                      <a:pt x="542" y="876"/>
                      <a:pt x="542" y="876"/>
                    </a:cubicBezTo>
                    <a:cubicBezTo>
                      <a:pt x="563" y="879"/>
                      <a:pt x="563" y="879"/>
                      <a:pt x="563" y="879"/>
                    </a:cubicBezTo>
                    <a:cubicBezTo>
                      <a:pt x="566" y="899"/>
                      <a:pt x="566" y="899"/>
                      <a:pt x="566" y="899"/>
                    </a:cubicBezTo>
                    <a:cubicBezTo>
                      <a:pt x="590" y="904"/>
                      <a:pt x="590" y="904"/>
                      <a:pt x="590" y="904"/>
                    </a:cubicBezTo>
                    <a:cubicBezTo>
                      <a:pt x="617" y="889"/>
                      <a:pt x="617" y="889"/>
                      <a:pt x="617" y="889"/>
                    </a:cubicBezTo>
                    <a:cubicBezTo>
                      <a:pt x="628" y="877"/>
                      <a:pt x="628" y="877"/>
                      <a:pt x="628" y="877"/>
                    </a:cubicBezTo>
                    <a:cubicBezTo>
                      <a:pt x="646" y="868"/>
                      <a:pt x="646" y="868"/>
                      <a:pt x="646" y="868"/>
                    </a:cubicBezTo>
                    <a:cubicBezTo>
                      <a:pt x="709" y="865"/>
                      <a:pt x="709" y="865"/>
                      <a:pt x="709" y="865"/>
                    </a:cubicBezTo>
                    <a:cubicBezTo>
                      <a:pt x="728" y="890"/>
                      <a:pt x="728" y="890"/>
                      <a:pt x="728" y="890"/>
                    </a:cubicBezTo>
                    <a:cubicBezTo>
                      <a:pt x="729" y="899"/>
                      <a:pt x="729" y="899"/>
                      <a:pt x="729" y="899"/>
                    </a:cubicBezTo>
                    <a:cubicBezTo>
                      <a:pt x="730" y="950"/>
                      <a:pt x="730" y="950"/>
                      <a:pt x="730" y="950"/>
                    </a:cubicBezTo>
                    <a:cubicBezTo>
                      <a:pt x="722" y="965"/>
                      <a:pt x="722" y="965"/>
                      <a:pt x="722" y="965"/>
                    </a:cubicBezTo>
                    <a:cubicBezTo>
                      <a:pt x="700" y="984"/>
                      <a:pt x="700" y="984"/>
                      <a:pt x="700" y="984"/>
                    </a:cubicBezTo>
                    <a:cubicBezTo>
                      <a:pt x="700" y="994"/>
                      <a:pt x="700" y="994"/>
                      <a:pt x="700" y="994"/>
                    </a:cubicBezTo>
                    <a:cubicBezTo>
                      <a:pt x="708" y="1006"/>
                      <a:pt x="708" y="1006"/>
                      <a:pt x="708" y="1006"/>
                    </a:cubicBezTo>
                    <a:cubicBezTo>
                      <a:pt x="700" y="1016"/>
                      <a:pt x="700" y="1016"/>
                      <a:pt x="700" y="1016"/>
                    </a:cubicBezTo>
                    <a:cubicBezTo>
                      <a:pt x="683" y="1021"/>
                      <a:pt x="683" y="1021"/>
                      <a:pt x="683" y="1021"/>
                    </a:cubicBezTo>
                    <a:cubicBezTo>
                      <a:pt x="675" y="1029"/>
                      <a:pt x="675" y="1029"/>
                      <a:pt x="675" y="1029"/>
                    </a:cubicBezTo>
                    <a:cubicBezTo>
                      <a:pt x="662" y="1025"/>
                      <a:pt x="662" y="1025"/>
                      <a:pt x="662" y="1025"/>
                    </a:cubicBezTo>
                    <a:cubicBezTo>
                      <a:pt x="645" y="1021"/>
                      <a:pt x="645" y="1021"/>
                      <a:pt x="645" y="1021"/>
                    </a:cubicBezTo>
                    <a:cubicBezTo>
                      <a:pt x="607" y="1022"/>
                      <a:pt x="607" y="1022"/>
                      <a:pt x="607" y="1022"/>
                    </a:cubicBezTo>
                    <a:cubicBezTo>
                      <a:pt x="561" y="1035"/>
                      <a:pt x="561" y="1035"/>
                      <a:pt x="561" y="1035"/>
                    </a:cubicBezTo>
                    <a:cubicBezTo>
                      <a:pt x="531" y="1041"/>
                      <a:pt x="531" y="1041"/>
                      <a:pt x="531" y="1041"/>
                    </a:cubicBezTo>
                    <a:cubicBezTo>
                      <a:pt x="519" y="1032"/>
                      <a:pt x="519" y="1032"/>
                      <a:pt x="519" y="1032"/>
                    </a:cubicBezTo>
                    <a:cubicBezTo>
                      <a:pt x="501" y="1033"/>
                      <a:pt x="501" y="1033"/>
                      <a:pt x="501" y="1033"/>
                    </a:cubicBezTo>
                    <a:cubicBezTo>
                      <a:pt x="484" y="1054"/>
                      <a:pt x="484" y="1054"/>
                      <a:pt x="484" y="1054"/>
                    </a:cubicBezTo>
                    <a:cubicBezTo>
                      <a:pt x="465" y="1074"/>
                      <a:pt x="465" y="1074"/>
                      <a:pt x="465" y="1074"/>
                    </a:cubicBezTo>
                    <a:cubicBezTo>
                      <a:pt x="459" y="1094"/>
                      <a:pt x="459" y="1094"/>
                      <a:pt x="459" y="1094"/>
                    </a:cubicBezTo>
                    <a:cubicBezTo>
                      <a:pt x="460" y="1123"/>
                      <a:pt x="460" y="1123"/>
                      <a:pt x="460" y="1123"/>
                    </a:cubicBezTo>
                    <a:cubicBezTo>
                      <a:pt x="467" y="1129"/>
                      <a:pt x="467" y="1129"/>
                      <a:pt x="467" y="1129"/>
                    </a:cubicBezTo>
                    <a:cubicBezTo>
                      <a:pt x="474" y="1137"/>
                      <a:pt x="474" y="1137"/>
                      <a:pt x="474" y="1137"/>
                    </a:cubicBezTo>
                    <a:cubicBezTo>
                      <a:pt x="474" y="1137"/>
                      <a:pt x="468" y="1145"/>
                      <a:pt x="465" y="1147"/>
                    </a:cubicBezTo>
                    <a:cubicBezTo>
                      <a:pt x="461" y="1149"/>
                      <a:pt x="455" y="1152"/>
                      <a:pt x="455" y="1152"/>
                    </a:cubicBezTo>
                    <a:cubicBezTo>
                      <a:pt x="436" y="1160"/>
                      <a:pt x="436" y="1160"/>
                      <a:pt x="436" y="1160"/>
                    </a:cubicBezTo>
                    <a:cubicBezTo>
                      <a:pt x="399" y="1170"/>
                      <a:pt x="399" y="1170"/>
                      <a:pt x="399" y="1170"/>
                    </a:cubicBezTo>
                    <a:cubicBezTo>
                      <a:pt x="365" y="1184"/>
                      <a:pt x="365" y="1184"/>
                      <a:pt x="365" y="1184"/>
                    </a:cubicBezTo>
                    <a:cubicBezTo>
                      <a:pt x="362" y="1208"/>
                      <a:pt x="362" y="1208"/>
                      <a:pt x="362" y="1208"/>
                    </a:cubicBezTo>
                    <a:cubicBezTo>
                      <a:pt x="350" y="1214"/>
                      <a:pt x="350" y="1214"/>
                      <a:pt x="350" y="1214"/>
                    </a:cubicBezTo>
                    <a:cubicBezTo>
                      <a:pt x="346" y="1219"/>
                      <a:pt x="346" y="1219"/>
                      <a:pt x="346" y="1219"/>
                    </a:cubicBezTo>
                    <a:cubicBezTo>
                      <a:pt x="340" y="1225"/>
                      <a:pt x="340" y="1225"/>
                      <a:pt x="340" y="1225"/>
                    </a:cubicBezTo>
                    <a:cubicBezTo>
                      <a:pt x="320" y="1225"/>
                      <a:pt x="320" y="1225"/>
                      <a:pt x="320" y="1225"/>
                    </a:cubicBezTo>
                    <a:cubicBezTo>
                      <a:pt x="320" y="1231"/>
                      <a:pt x="320" y="1231"/>
                      <a:pt x="320" y="1231"/>
                    </a:cubicBezTo>
                    <a:cubicBezTo>
                      <a:pt x="328" y="1248"/>
                      <a:pt x="328" y="1248"/>
                      <a:pt x="328" y="1248"/>
                    </a:cubicBezTo>
                    <a:cubicBezTo>
                      <a:pt x="351" y="1263"/>
                      <a:pt x="351" y="1263"/>
                      <a:pt x="351" y="1263"/>
                    </a:cubicBezTo>
                    <a:cubicBezTo>
                      <a:pt x="355" y="1283"/>
                      <a:pt x="355" y="1283"/>
                      <a:pt x="355" y="1283"/>
                    </a:cubicBezTo>
                    <a:cubicBezTo>
                      <a:pt x="367" y="1298"/>
                      <a:pt x="367" y="1298"/>
                      <a:pt x="367" y="1298"/>
                    </a:cubicBezTo>
                    <a:cubicBezTo>
                      <a:pt x="432" y="1358"/>
                      <a:pt x="432" y="1358"/>
                      <a:pt x="432" y="1358"/>
                    </a:cubicBezTo>
                    <a:cubicBezTo>
                      <a:pt x="469" y="1398"/>
                      <a:pt x="469" y="1398"/>
                      <a:pt x="469" y="1398"/>
                    </a:cubicBezTo>
                    <a:cubicBezTo>
                      <a:pt x="469" y="1433"/>
                      <a:pt x="469" y="1433"/>
                      <a:pt x="469" y="1433"/>
                    </a:cubicBezTo>
                    <a:cubicBezTo>
                      <a:pt x="484" y="1451"/>
                      <a:pt x="484" y="1451"/>
                      <a:pt x="484" y="1451"/>
                    </a:cubicBezTo>
                    <a:cubicBezTo>
                      <a:pt x="498" y="1450"/>
                      <a:pt x="498" y="1450"/>
                      <a:pt x="498" y="1450"/>
                    </a:cubicBezTo>
                    <a:cubicBezTo>
                      <a:pt x="510" y="1445"/>
                      <a:pt x="510" y="1445"/>
                      <a:pt x="510" y="1445"/>
                    </a:cubicBezTo>
                    <a:cubicBezTo>
                      <a:pt x="536" y="1465"/>
                      <a:pt x="536" y="1465"/>
                      <a:pt x="536" y="1465"/>
                    </a:cubicBezTo>
                    <a:cubicBezTo>
                      <a:pt x="564" y="1467"/>
                      <a:pt x="564" y="1467"/>
                      <a:pt x="564" y="1467"/>
                    </a:cubicBezTo>
                    <a:cubicBezTo>
                      <a:pt x="594" y="1452"/>
                      <a:pt x="594" y="1452"/>
                      <a:pt x="594" y="1452"/>
                    </a:cubicBezTo>
                    <a:cubicBezTo>
                      <a:pt x="603" y="1453"/>
                      <a:pt x="603" y="1453"/>
                      <a:pt x="603" y="1453"/>
                    </a:cubicBezTo>
                    <a:cubicBezTo>
                      <a:pt x="599" y="1466"/>
                      <a:pt x="599" y="1466"/>
                      <a:pt x="599" y="1466"/>
                    </a:cubicBezTo>
                    <a:cubicBezTo>
                      <a:pt x="575" y="1479"/>
                      <a:pt x="575" y="1479"/>
                      <a:pt x="575" y="1479"/>
                    </a:cubicBezTo>
                    <a:cubicBezTo>
                      <a:pt x="518" y="1482"/>
                      <a:pt x="518" y="1482"/>
                      <a:pt x="518" y="1482"/>
                    </a:cubicBezTo>
                    <a:cubicBezTo>
                      <a:pt x="493" y="1503"/>
                      <a:pt x="493" y="1503"/>
                      <a:pt x="493" y="1503"/>
                    </a:cubicBezTo>
                    <a:cubicBezTo>
                      <a:pt x="479" y="1508"/>
                      <a:pt x="479" y="1508"/>
                      <a:pt x="479" y="1508"/>
                    </a:cubicBezTo>
                    <a:cubicBezTo>
                      <a:pt x="454" y="1496"/>
                      <a:pt x="454" y="1496"/>
                      <a:pt x="454" y="1496"/>
                    </a:cubicBezTo>
                    <a:cubicBezTo>
                      <a:pt x="435" y="1480"/>
                      <a:pt x="435" y="1480"/>
                      <a:pt x="435" y="1480"/>
                    </a:cubicBezTo>
                    <a:cubicBezTo>
                      <a:pt x="428" y="1462"/>
                      <a:pt x="428" y="1462"/>
                      <a:pt x="428" y="1462"/>
                    </a:cubicBezTo>
                    <a:cubicBezTo>
                      <a:pt x="421" y="1443"/>
                      <a:pt x="421" y="1443"/>
                      <a:pt x="421" y="1443"/>
                    </a:cubicBezTo>
                    <a:cubicBezTo>
                      <a:pt x="425" y="1421"/>
                      <a:pt x="425" y="1421"/>
                      <a:pt x="425" y="1421"/>
                    </a:cubicBezTo>
                    <a:cubicBezTo>
                      <a:pt x="436" y="1407"/>
                      <a:pt x="436" y="1407"/>
                      <a:pt x="436" y="1407"/>
                    </a:cubicBezTo>
                    <a:cubicBezTo>
                      <a:pt x="429" y="1400"/>
                      <a:pt x="429" y="1400"/>
                      <a:pt x="429" y="1400"/>
                    </a:cubicBezTo>
                    <a:cubicBezTo>
                      <a:pt x="368" y="1399"/>
                      <a:pt x="368" y="1399"/>
                      <a:pt x="368" y="1399"/>
                    </a:cubicBezTo>
                    <a:cubicBezTo>
                      <a:pt x="354" y="1380"/>
                      <a:pt x="354" y="1380"/>
                      <a:pt x="354" y="1380"/>
                    </a:cubicBezTo>
                    <a:cubicBezTo>
                      <a:pt x="351" y="1374"/>
                      <a:pt x="351" y="1374"/>
                      <a:pt x="351" y="1374"/>
                    </a:cubicBezTo>
                    <a:cubicBezTo>
                      <a:pt x="341" y="1357"/>
                      <a:pt x="341" y="1357"/>
                      <a:pt x="341" y="1357"/>
                    </a:cubicBezTo>
                    <a:cubicBezTo>
                      <a:pt x="309" y="1341"/>
                      <a:pt x="309" y="1341"/>
                      <a:pt x="309" y="1341"/>
                    </a:cubicBezTo>
                    <a:cubicBezTo>
                      <a:pt x="281" y="1334"/>
                      <a:pt x="281" y="1334"/>
                      <a:pt x="281" y="1334"/>
                    </a:cubicBezTo>
                    <a:cubicBezTo>
                      <a:pt x="273" y="1326"/>
                      <a:pt x="273" y="1326"/>
                      <a:pt x="273" y="1326"/>
                    </a:cubicBezTo>
                    <a:cubicBezTo>
                      <a:pt x="268" y="1294"/>
                      <a:pt x="268" y="1294"/>
                      <a:pt x="268" y="1294"/>
                    </a:cubicBezTo>
                    <a:cubicBezTo>
                      <a:pt x="252" y="1295"/>
                      <a:pt x="252" y="1295"/>
                      <a:pt x="252" y="1295"/>
                    </a:cubicBezTo>
                    <a:cubicBezTo>
                      <a:pt x="233" y="1307"/>
                      <a:pt x="233" y="1307"/>
                      <a:pt x="233" y="1307"/>
                    </a:cubicBezTo>
                    <a:cubicBezTo>
                      <a:pt x="225" y="1322"/>
                      <a:pt x="225" y="1322"/>
                      <a:pt x="225" y="1322"/>
                    </a:cubicBezTo>
                    <a:cubicBezTo>
                      <a:pt x="225" y="1345"/>
                      <a:pt x="225" y="1345"/>
                      <a:pt x="225" y="1345"/>
                    </a:cubicBezTo>
                    <a:cubicBezTo>
                      <a:pt x="235" y="1359"/>
                      <a:pt x="235" y="1359"/>
                      <a:pt x="235" y="1359"/>
                    </a:cubicBezTo>
                    <a:cubicBezTo>
                      <a:pt x="252" y="1361"/>
                      <a:pt x="252" y="1361"/>
                      <a:pt x="252" y="1361"/>
                    </a:cubicBezTo>
                    <a:cubicBezTo>
                      <a:pt x="257" y="1367"/>
                      <a:pt x="257" y="1367"/>
                      <a:pt x="257" y="1367"/>
                    </a:cubicBezTo>
                    <a:cubicBezTo>
                      <a:pt x="193" y="1555"/>
                      <a:pt x="193" y="1555"/>
                      <a:pt x="193" y="1555"/>
                    </a:cubicBezTo>
                    <a:cubicBezTo>
                      <a:pt x="88" y="1843"/>
                      <a:pt x="88" y="1843"/>
                      <a:pt x="88" y="1843"/>
                    </a:cubicBezTo>
                    <a:cubicBezTo>
                      <a:pt x="6" y="2043"/>
                      <a:pt x="6" y="2043"/>
                      <a:pt x="6" y="2043"/>
                    </a:cubicBezTo>
                    <a:cubicBezTo>
                      <a:pt x="0" y="2246"/>
                      <a:pt x="0" y="2246"/>
                      <a:pt x="0" y="2246"/>
                    </a:cubicBezTo>
                    <a:cubicBezTo>
                      <a:pt x="5" y="2448"/>
                      <a:pt x="5" y="2448"/>
                      <a:pt x="5" y="2448"/>
                    </a:cubicBezTo>
                    <a:cubicBezTo>
                      <a:pt x="12" y="2594"/>
                      <a:pt x="12" y="2594"/>
                      <a:pt x="12" y="2594"/>
                    </a:cubicBezTo>
                    <a:cubicBezTo>
                      <a:pt x="160" y="2687"/>
                      <a:pt x="160" y="2687"/>
                      <a:pt x="160" y="2687"/>
                    </a:cubicBezTo>
                    <a:cubicBezTo>
                      <a:pt x="258" y="2749"/>
                      <a:pt x="258" y="2749"/>
                      <a:pt x="258" y="2749"/>
                    </a:cubicBezTo>
                    <a:cubicBezTo>
                      <a:pt x="289" y="2780"/>
                      <a:pt x="289" y="2780"/>
                      <a:pt x="289" y="2780"/>
                    </a:cubicBezTo>
                    <a:cubicBezTo>
                      <a:pt x="289" y="2780"/>
                      <a:pt x="310" y="2791"/>
                      <a:pt x="316" y="2792"/>
                    </a:cubicBezTo>
                    <a:cubicBezTo>
                      <a:pt x="323" y="2793"/>
                      <a:pt x="331" y="2789"/>
                      <a:pt x="331" y="2789"/>
                    </a:cubicBezTo>
                    <a:cubicBezTo>
                      <a:pt x="336" y="2776"/>
                      <a:pt x="336" y="2776"/>
                      <a:pt x="336" y="2776"/>
                    </a:cubicBezTo>
                    <a:cubicBezTo>
                      <a:pt x="335" y="2761"/>
                      <a:pt x="335" y="2761"/>
                      <a:pt x="335" y="2761"/>
                    </a:cubicBezTo>
                    <a:cubicBezTo>
                      <a:pt x="323" y="2725"/>
                      <a:pt x="323" y="2725"/>
                      <a:pt x="323" y="2725"/>
                    </a:cubicBezTo>
                    <a:cubicBezTo>
                      <a:pt x="291" y="2660"/>
                      <a:pt x="291" y="2660"/>
                      <a:pt x="291" y="2660"/>
                    </a:cubicBezTo>
                    <a:cubicBezTo>
                      <a:pt x="259" y="2588"/>
                      <a:pt x="259" y="2588"/>
                      <a:pt x="259" y="2588"/>
                    </a:cubicBezTo>
                    <a:cubicBezTo>
                      <a:pt x="147" y="2401"/>
                      <a:pt x="147" y="2401"/>
                      <a:pt x="147" y="2401"/>
                    </a:cubicBezTo>
                    <a:cubicBezTo>
                      <a:pt x="170" y="2373"/>
                      <a:pt x="170" y="2373"/>
                      <a:pt x="170" y="2373"/>
                    </a:cubicBezTo>
                    <a:cubicBezTo>
                      <a:pt x="241" y="2325"/>
                      <a:pt x="241" y="2325"/>
                      <a:pt x="241" y="2325"/>
                    </a:cubicBezTo>
                    <a:cubicBezTo>
                      <a:pt x="298" y="2280"/>
                      <a:pt x="298" y="2280"/>
                      <a:pt x="298" y="2280"/>
                    </a:cubicBezTo>
                    <a:cubicBezTo>
                      <a:pt x="370" y="2236"/>
                      <a:pt x="370" y="2236"/>
                      <a:pt x="370" y="2236"/>
                    </a:cubicBezTo>
                    <a:cubicBezTo>
                      <a:pt x="408" y="2217"/>
                      <a:pt x="408" y="2217"/>
                      <a:pt x="408" y="2217"/>
                    </a:cubicBezTo>
                    <a:cubicBezTo>
                      <a:pt x="420" y="2195"/>
                      <a:pt x="420" y="2195"/>
                      <a:pt x="420" y="2195"/>
                    </a:cubicBezTo>
                    <a:cubicBezTo>
                      <a:pt x="424" y="2159"/>
                      <a:pt x="424" y="2159"/>
                      <a:pt x="424" y="2159"/>
                    </a:cubicBezTo>
                    <a:cubicBezTo>
                      <a:pt x="407" y="2121"/>
                      <a:pt x="407" y="2121"/>
                      <a:pt x="407" y="2121"/>
                    </a:cubicBezTo>
                    <a:cubicBezTo>
                      <a:pt x="286" y="1897"/>
                      <a:pt x="286" y="1897"/>
                      <a:pt x="286" y="1897"/>
                    </a:cubicBezTo>
                    <a:cubicBezTo>
                      <a:pt x="222" y="1812"/>
                      <a:pt x="222" y="1812"/>
                      <a:pt x="222" y="1812"/>
                    </a:cubicBezTo>
                    <a:cubicBezTo>
                      <a:pt x="269" y="1744"/>
                      <a:pt x="269" y="1744"/>
                      <a:pt x="269" y="1744"/>
                    </a:cubicBezTo>
                    <a:cubicBezTo>
                      <a:pt x="342" y="1812"/>
                      <a:pt x="342" y="1812"/>
                      <a:pt x="342" y="1812"/>
                    </a:cubicBezTo>
                    <a:cubicBezTo>
                      <a:pt x="417" y="1737"/>
                      <a:pt x="417" y="1737"/>
                      <a:pt x="417" y="1737"/>
                    </a:cubicBezTo>
                    <a:cubicBezTo>
                      <a:pt x="434" y="1733"/>
                      <a:pt x="434" y="1733"/>
                      <a:pt x="434" y="1733"/>
                    </a:cubicBezTo>
                    <a:cubicBezTo>
                      <a:pt x="456" y="1762"/>
                      <a:pt x="456" y="1762"/>
                      <a:pt x="456" y="1762"/>
                    </a:cubicBezTo>
                    <a:cubicBezTo>
                      <a:pt x="454" y="1772"/>
                      <a:pt x="454" y="1772"/>
                      <a:pt x="454" y="1772"/>
                    </a:cubicBezTo>
                    <a:cubicBezTo>
                      <a:pt x="384" y="1847"/>
                      <a:pt x="384" y="1847"/>
                      <a:pt x="384" y="1847"/>
                    </a:cubicBezTo>
                    <a:cubicBezTo>
                      <a:pt x="427" y="1889"/>
                      <a:pt x="427" y="1889"/>
                      <a:pt x="427" y="1889"/>
                    </a:cubicBezTo>
                    <a:cubicBezTo>
                      <a:pt x="480" y="1829"/>
                      <a:pt x="480" y="1829"/>
                      <a:pt x="480" y="1829"/>
                    </a:cubicBezTo>
                    <a:cubicBezTo>
                      <a:pt x="499" y="1813"/>
                      <a:pt x="499" y="1813"/>
                      <a:pt x="499" y="1813"/>
                    </a:cubicBezTo>
                    <a:cubicBezTo>
                      <a:pt x="516" y="1809"/>
                      <a:pt x="516" y="1809"/>
                      <a:pt x="516" y="1809"/>
                    </a:cubicBezTo>
                    <a:cubicBezTo>
                      <a:pt x="527" y="1817"/>
                      <a:pt x="527" y="1817"/>
                      <a:pt x="527" y="1817"/>
                    </a:cubicBezTo>
                    <a:cubicBezTo>
                      <a:pt x="523" y="1841"/>
                      <a:pt x="523" y="1841"/>
                      <a:pt x="523" y="1841"/>
                    </a:cubicBezTo>
                    <a:cubicBezTo>
                      <a:pt x="495" y="1870"/>
                      <a:pt x="495" y="1870"/>
                      <a:pt x="495" y="1870"/>
                    </a:cubicBezTo>
                    <a:cubicBezTo>
                      <a:pt x="495" y="1889"/>
                      <a:pt x="495" y="1889"/>
                      <a:pt x="495" y="1889"/>
                    </a:cubicBezTo>
                    <a:cubicBezTo>
                      <a:pt x="480" y="1889"/>
                      <a:pt x="480" y="1889"/>
                      <a:pt x="480" y="1889"/>
                    </a:cubicBezTo>
                    <a:cubicBezTo>
                      <a:pt x="432" y="1941"/>
                      <a:pt x="432" y="1941"/>
                      <a:pt x="432" y="1941"/>
                    </a:cubicBezTo>
                    <a:cubicBezTo>
                      <a:pt x="455" y="1964"/>
                      <a:pt x="455" y="1964"/>
                      <a:pt x="455" y="1964"/>
                    </a:cubicBezTo>
                    <a:cubicBezTo>
                      <a:pt x="478" y="1943"/>
                      <a:pt x="478" y="1943"/>
                      <a:pt x="478" y="1943"/>
                    </a:cubicBezTo>
                    <a:cubicBezTo>
                      <a:pt x="523" y="1985"/>
                      <a:pt x="523" y="1985"/>
                      <a:pt x="523" y="1985"/>
                    </a:cubicBezTo>
                    <a:cubicBezTo>
                      <a:pt x="513" y="2010"/>
                      <a:pt x="513" y="2010"/>
                      <a:pt x="513" y="2010"/>
                    </a:cubicBezTo>
                    <a:cubicBezTo>
                      <a:pt x="538" y="1992"/>
                      <a:pt x="538" y="1992"/>
                      <a:pt x="538" y="1992"/>
                    </a:cubicBezTo>
                    <a:cubicBezTo>
                      <a:pt x="554" y="2017"/>
                      <a:pt x="554" y="2017"/>
                      <a:pt x="554" y="2017"/>
                    </a:cubicBezTo>
                    <a:cubicBezTo>
                      <a:pt x="528" y="2050"/>
                      <a:pt x="528" y="2050"/>
                      <a:pt x="528" y="2050"/>
                    </a:cubicBezTo>
                    <a:cubicBezTo>
                      <a:pt x="578" y="2085"/>
                      <a:pt x="578" y="2085"/>
                      <a:pt x="578" y="2085"/>
                    </a:cubicBezTo>
                    <a:cubicBezTo>
                      <a:pt x="590" y="2060"/>
                      <a:pt x="590" y="2060"/>
                      <a:pt x="590" y="2060"/>
                    </a:cubicBezTo>
                    <a:cubicBezTo>
                      <a:pt x="603" y="2053"/>
                      <a:pt x="603" y="2053"/>
                      <a:pt x="603" y="2053"/>
                    </a:cubicBezTo>
                    <a:cubicBezTo>
                      <a:pt x="620" y="2061"/>
                      <a:pt x="620" y="2061"/>
                      <a:pt x="620" y="2061"/>
                    </a:cubicBezTo>
                    <a:cubicBezTo>
                      <a:pt x="645" y="2108"/>
                      <a:pt x="645" y="2108"/>
                      <a:pt x="645" y="2108"/>
                    </a:cubicBezTo>
                    <a:cubicBezTo>
                      <a:pt x="742" y="2028"/>
                      <a:pt x="742" y="2028"/>
                      <a:pt x="742" y="2028"/>
                    </a:cubicBezTo>
                    <a:cubicBezTo>
                      <a:pt x="672" y="1951"/>
                      <a:pt x="672" y="1951"/>
                      <a:pt x="672" y="1951"/>
                    </a:cubicBezTo>
                    <a:cubicBezTo>
                      <a:pt x="673" y="1907"/>
                      <a:pt x="673" y="1907"/>
                      <a:pt x="673" y="1907"/>
                    </a:cubicBezTo>
                    <a:cubicBezTo>
                      <a:pt x="683" y="1901"/>
                      <a:pt x="683" y="1901"/>
                      <a:pt x="683" y="1901"/>
                    </a:cubicBezTo>
                    <a:cubicBezTo>
                      <a:pt x="683" y="1886"/>
                      <a:pt x="683" y="1886"/>
                      <a:pt x="683" y="1886"/>
                    </a:cubicBezTo>
                    <a:cubicBezTo>
                      <a:pt x="701" y="1889"/>
                      <a:pt x="701" y="1889"/>
                      <a:pt x="701" y="1889"/>
                    </a:cubicBezTo>
                    <a:cubicBezTo>
                      <a:pt x="705" y="1874"/>
                      <a:pt x="705" y="1874"/>
                      <a:pt x="705" y="1874"/>
                    </a:cubicBezTo>
                    <a:cubicBezTo>
                      <a:pt x="726" y="1871"/>
                      <a:pt x="726" y="1871"/>
                      <a:pt x="726" y="1871"/>
                    </a:cubicBezTo>
                    <a:cubicBezTo>
                      <a:pt x="729" y="1887"/>
                      <a:pt x="729" y="1887"/>
                      <a:pt x="729" y="1887"/>
                    </a:cubicBezTo>
                    <a:cubicBezTo>
                      <a:pt x="731" y="1926"/>
                      <a:pt x="731" y="1926"/>
                      <a:pt x="731" y="1926"/>
                    </a:cubicBezTo>
                    <a:cubicBezTo>
                      <a:pt x="798" y="2001"/>
                      <a:pt x="798" y="2001"/>
                      <a:pt x="798" y="2001"/>
                    </a:cubicBezTo>
                    <a:cubicBezTo>
                      <a:pt x="839" y="1987"/>
                      <a:pt x="839" y="1987"/>
                      <a:pt x="839" y="1987"/>
                    </a:cubicBezTo>
                    <a:cubicBezTo>
                      <a:pt x="834" y="1926"/>
                      <a:pt x="834" y="1926"/>
                      <a:pt x="834" y="1926"/>
                    </a:cubicBezTo>
                    <a:cubicBezTo>
                      <a:pt x="824" y="1883"/>
                      <a:pt x="824" y="1883"/>
                      <a:pt x="824" y="1883"/>
                    </a:cubicBezTo>
                    <a:cubicBezTo>
                      <a:pt x="824" y="1856"/>
                      <a:pt x="824" y="1856"/>
                      <a:pt x="824" y="1856"/>
                    </a:cubicBezTo>
                    <a:cubicBezTo>
                      <a:pt x="828" y="1844"/>
                      <a:pt x="828" y="1844"/>
                      <a:pt x="828" y="1844"/>
                    </a:cubicBezTo>
                    <a:cubicBezTo>
                      <a:pt x="840" y="1839"/>
                      <a:pt x="840" y="1839"/>
                      <a:pt x="840" y="1839"/>
                    </a:cubicBezTo>
                    <a:cubicBezTo>
                      <a:pt x="851" y="1840"/>
                      <a:pt x="851" y="1840"/>
                      <a:pt x="851" y="1840"/>
                    </a:cubicBezTo>
                    <a:cubicBezTo>
                      <a:pt x="856" y="1851"/>
                      <a:pt x="856" y="1851"/>
                      <a:pt x="856" y="1851"/>
                    </a:cubicBezTo>
                    <a:cubicBezTo>
                      <a:pt x="860" y="1873"/>
                      <a:pt x="860" y="1873"/>
                      <a:pt x="860" y="1873"/>
                    </a:cubicBezTo>
                    <a:cubicBezTo>
                      <a:pt x="866" y="1914"/>
                      <a:pt x="866" y="1914"/>
                      <a:pt x="866" y="1914"/>
                    </a:cubicBezTo>
                    <a:cubicBezTo>
                      <a:pt x="868" y="1969"/>
                      <a:pt x="868" y="1969"/>
                      <a:pt x="868" y="1969"/>
                    </a:cubicBezTo>
                    <a:cubicBezTo>
                      <a:pt x="989" y="1957"/>
                      <a:pt x="989" y="1957"/>
                      <a:pt x="989" y="1957"/>
                    </a:cubicBezTo>
                    <a:cubicBezTo>
                      <a:pt x="992" y="1927"/>
                      <a:pt x="992" y="1927"/>
                      <a:pt x="992" y="1927"/>
                    </a:cubicBezTo>
                    <a:cubicBezTo>
                      <a:pt x="988" y="1897"/>
                      <a:pt x="988" y="1897"/>
                      <a:pt x="988" y="1897"/>
                    </a:cubicBezTo>
                    <a:cubicBezTo>
                      <a:pt x="996" y="1882"/>
                      <a:pt x="996" y="1882"/>
                      <a:pt x="996" y="1882"/>
                    </a:cubicBezTo>
                    <a:cubicBezTo>
                      <a:pt x="1000" y="1863"/>
                      <a:pt x="1000" y="1863"/>
                      <a:pt x="1000" y="1863"/>
                    </a:cubicBezTo>
                    <a:cubicBezTo>
                      <a:pt x="1042" y="1860"/>
                      <a:pt x="1042" y="1860"/>
                      <a:pt x="1042" y="1860"/>
                    </a:cubicBezTo>
                    <a:cubicBezTo>
                      <a:pt x="1052" y="1865"/>
                      <a:pt x="1052" y="1865"/>
                      <a:pt x="1052" y="1865"/>
                    </a:cubicBezTo>
                    <a:cubicBezTo>
                      <a:pt x="1054" y="1875"/>
                      <a:pt x="1054" y="1875"/>
                      <a:pt x="1054" y="1875"/>
                    </a:cubicBezTo>
                    <a:cubicBezTo>
                      <a:pt x="1066" y="1888"/>
                      <a:pt x="1066" y="1888"/>
                      <a:pt x="1066" y="1888"/>
                    </a:cubicBezTo>
                    <a:cubicBezTo>
                      <a:pt x="1079" y="1898"/>
                      <a:pt x="1079" y="1898"/>
                      <a:pt x="1079" y="1898"/>
                    </a:cubicBezTo>
                    <a:cubicBezTo>
                      <a:pt x="1112" y="1903"/>
                      <a:pt x="1112" y="1903"/>
                      <a:pt x="1112" y="1903"/>
                    </a:cubicBezTo>
                    <a:cubicBezTo>
                      <a:pt x="1117" y="1931"/>
                      <a:pt x="1117" y="1931"/>
                      <a:pt x="1117" y="1931"/>
                    </a:cubicBezTo>
                    <a:cubicBezTo>
                      <a:pt x="1188" y="1933"/>
                      <a:pt x="1188" y="1933"/>
                      <a:pt x="1188" y="1933"/>
                    </a:cubicBezTo>
                    <a:cubicBezTo>
                      <a:pt x="1188" y="1858"/>
                      <a:pt x="1188" y="1858"/>
                      <a:pt x="1188" y="1858"/>
                    </a:cubicBezTo>
                    <a:cubicBezTo>
                      <a:pt x="1208" y="1851"/>
                      <a:pt x="1208" y="1851"/>
                      <a:pt x="1208" y="1851"/>
                    </a:cubicBezTo>
                    <a:cubicBezTo>
                      <a:pt x="1228" y="1843"/>
                      <a:pt x="1228" y="1843"/>
                      <a:pt x="1228" y="1843"/>
                    </a:cubicBezTo>
                    <a:cubicBezTo>
                      <a:pt x="1250" y="1846"/>
                      <a:pt x="1250" y="1846"/>
                      <a:pt x="1250" y="1846"/>
                    </a:cubicBezTo>
                    <a:cubicBezTo>
                      <a:pt x="1278" y="1846"/>
                      <a:pt x="1278" y="1846"/>
                      <a:pt x="1278" y="1846"/>
                    </a:cubicBezTo>
                    <a:cubicBezTo>
                      <a:pt x="1295" y="1855"/>
                      <a:pt x="1295" y="1855"/>
                      <a:pt x="1295" y="1855"/>
                    </a:cubicBezTo>
                    <a:cubicBezTo>
                      <a:pt x="1313" y="1867"/>
                      <a:pt x="1313" y="1867"/>
                      <a:pt x="1313" y="1867"/>
                    </a:cubicBezTo>
                    <a:cubicBezTo>
                      <a:pt x="1353" y="1906"/>
                      <a:pt x="1353" y="1906"/>
                      <a:pt x="1353" y="1906"/>
                    </a:cubicBezTo>
                    <a:cubicBezTo>
                      <a:pt x="1388" y="1932"/>
                      <a:pt x="1388" y="1932"/>
                      <a:pt x="1388" y="1932"/>
                    </a:cubicBezTo>
                    <a:cubicBezTo>
                      <a:pt x="1433" y="1949"/>
                      <a:pt x="1433" y="1949"/>
                      <a:pt x="1433" y="1949"/>
                    </a:cubicBezTo>
                    <a:cubicBezTo>
                      <a:pt x="1431" y="1928"/>
                      <a:pt x="1431" y="1928"/>
                      <a:pt x="1431" y="1928"/>
                    </a:cubicBezTo>
                    <a:cubicBezTo>
                      <a:pt x="1423" y="1907"/>
                      <a:pt x="1423" y="1907"/>
                      <a:pt x="1423" y="1907"/>
                    </a:cubicBezTo>
                    <a:cubicBezTo>
                      <a:pt x="1415" y="1905"/>
                      <a:pt x="1415" y="1905"/>
                      <a:pt x="1415" y="1905"/>
                    </a:cubicBezTo>
                    <a:cubicBezTo>
                      <a:pt x="1397" y="1905"/>
                      <a:pt x="1397" y="1905"/>
                      <a:pt x="1397" y="1905"/>
                    </a:cubicBezTo>
                    <a:cubicBezTo>
                      <a:pt x="1382" y="1899"/>
                      <a:pt x="1382" y="1899"/>
                      <a:pt x="1382" y="1899"/>
                    </a:cubicBezTo>
                    <a:cubicBezTo>
                      <a:pt x="1383" y="1876"/>
                      <a:pt x="1383" y="1876"/>
                      <a:pt x="1383" y="1876"/>
                    </a:cubicBezTo>
                    <a:cubicBezTo>
                      <a:pt x="1394" y="1855"/>
                      <a:pt x="1394" y="1855"/>
                      <a:pt x="1394" y="1855"/>
                    </a:cubicBezTo>
                    <a:cubicBezTo>
                      <a:pt x="1418" y="1791"/>
                      <a:pt x="1418" y="1791"/>
                      <a:pt x="1418" y="1791"/>
                    </a:cubicBezTo>
                    <a:cubicBezTo>
                      <a:pt x="1462" y="1710"/>
                      <a:pt x="1462" y="1710"/>
                      <a:pt x="1462" y="1710"/>
                    </a:cubicBezTo>
                    <a:cubicBezTo>
                      <a:pt x="1500" y="1652"/>
                      <a:pt x="1500" y="1652"/>
                      <a:pt x="1500" y="1652"/>
                    </a:cubicBezTo>
                    <a:cubicBezTo>
                      <a:pt x="1503" y="1625"/>
                      <a:pt x="1503" y="1625"/>
                      <a:pt x="1503" y="1625"/>
                    </a:cubicBezTo>
                    <a:cubicBezTo>
                      <a:pt x="1493" y="1601"/>
                      <a:pt x="1493" y="1601"/>
                      <a:pt x="1493" y="1601"/>
                    </a:cubicBezTo>
                    <a:cubicBezTo>
                      <a:pt x="1482" y="1597"/>
                      <a:pt x="1482" y="1597"/>
                      <a:pt x="1482" y="1597"/>
                    </a:cubicBezTo>
                    <a:cubicBezTo>
                      <a:pt x="1450" y="1601"/>
                      <a:pt x="1450" y="1601"/>
                      <a:pt x="1450" y="1601"/>
                    </a:cubicBezTo>
                    <a:cubicBezTo>
                      <a:pt x="1436" y="1588"/>
                      <a:pt x="1436" y="1588"/>
                      <a:pt x="1436" y="1588"/>
                    </a:cubicBezTo>
                    <a:cubicBezTo>
                      <a:pt x="1434" y="1573"/>
                      <a:pt x="1434" y="1573"/>
                      <a:pt x="1434" y="1573"/>
                    </a:cubicBezTo>
                    <a:cubicBezTo>
                      <a:pt x="1442" y="1561"/>
                      <a:pt x="1442" y="1561"/>
                      <a:pt x="1442" y="1561"/>
                    </a:cubicBezTo>
                    <a:cubicBezTo>
                      <a:pt x="1449" y="1543"/>
                      <a:pt x="1449" y="1543"/>
                      <a:pt x="1449" y="1543"/>
                    </a:cubicBezTo>
                    <a:cubicBezTo>
                      <a:pt x="1451" y="1504"/>
                      <a:pt x="1451" y="1504"/>
                      <a:pt x="1451" y="1504"/>
                    </a:cubicBezTo>
                    <a:cubicBezTo>
                      <a:pt x="1442" y="1494"/>
                      <a:pt x="1442" y="1494"/>
                      <a:pt x="1442" y="1494"/>
                    </a:cubicBezTo>
                    <a:cubicBezTo>
                      <a:pt x="1432" y="1482"/>
                      <a:pt x="1432" y="1482"/>
                      <a:pt x="1432" y="1482"/>
                    </a:cubicBezTo>
                    <a:cubicBezTo>
                      <a:pt x="1427" y="1465"/>
                      <a:pt x="1427" y="1465"/>
                      <a:pt x="1427" y="1465"/>
                    </a:cubicBezTo>
                    <a:cubicBezTo>
                      <a:pt x="1425" y="1449"/>
                      <a:pt x="1425" y="1449"/>
                      <a:pt x="1425" y="1449"/>
                    </a:cubicBezTo>
                    <a:cubicBezTo>
                      <a:pt x="1417" y="1442"/>
                      <a:pt x="1417" y="1442"/>
                      <a:pt x="1417" y="1442"/>
                    </a:cubicBezTo>
                    <a:cubicBezTo>
                      <a:pt x="1417" y="1442"/>
                      <a:pt x="1380" y="1429"/>
                      <a:pt x="1377" y="1427"/>
                    </a:cubicBezTo>
                    <a:cubicBezTo>
                      <a:pt x="1374" y="1425"/>
                      <a:pt x="1359" y="1414"/>
                      <a:pt x="1359" y="1414"/>
                    </a:cubicBezTo>
                    <a:cubicBezTo>
                      <a:pt x="1371" y="1397"/>
                      <a:pt x="1371" y="1397"/>
                      <a:pt x="1371" y="1397"/>
                    </a:cubicBezTo>
                    <a:cubicBezTo>
                      <a:pt x="1386" y="1393"/>
                      <a:pt x="1386" y="1393"/>
                      <a:pt x="1386" y="1393"/>
                    </a:cubicBezTo>
                    <a:cubicBezTo>
                      <a:pt x="1409" y="1396"/>
                      <a:pt x="1409" y="1396"/>
                      <a:pt x="1409" y="1396"/>
                    </a:cubicBezTo>
                    <a:cubicBezTo>
                      <a:pt x="1438" y="1385"/>
                      <a:pt x="1438" y="1385"/>
                      <a:pt x="1438" y="1385"/>
                    </a:cubicBezTo>
                    <a:cubicBezTo>
                      <a:pt x="1456" y="1391"/>
                      <a:pt x="1456" y="1391"/>
                      <a:pt x="1456" y="1391"/>
                    </a:cubicBezTo>
                    <a:cubicBezTo>
                      <a:pt x="1473" y="1403"/>
                      <a:pt x="1473" y="1403"/>
                      <a:pt x="1473" y="1403"/>
                    </a:cubicBezTo>
                    <a:cubicBezTo>
                      <a:pt x="1478" y="1411"/>
                      <a:pt x="1478" y="1411"/>
                      <a:pt x="1478" y="1411"/>
                    </a:cubicBezTo>
                    <a:cubicBezTo>
                      <a:pt x="1478" y="1426"/>
                      <a:pt x="1478" y="1426"/>
                      <a:pt x="1478" y="1426"/>
                    </a:cubicBezTo>
                    <a:cubicBezTo>
                      <a:pt x="1491" y="1433"/>
                      <a:pt x="1491" y="1433"/>
                      <a:pt x="1491" y="1433"/>
                    </a:cubicBezTo>
                    <a:cubicBezTo>
                      <a:pt x="1500" y="1451"/>
                      <a:pt x="1500" y="1451"/>
                      <a:pt x="1500" y="1451"/>
                    </a:cubicBezTo>
                    <a:cubicBezTo>
                      <a:pt x="1517" y="1479"/>
                      <a:pt x="1517" y="1479"/>
                      <a:pt x="1517" y="1479"/>
                    </a:cubicBezTo>
                    <a:cubicBezTo>
                      <a:pt x="1527" y="1518"/>
                      <a:pt x="1527" y="1518"/>
                      <a:pt x="1527" y="1518"/>
                    </a:cubicBezTo>
                    <a:cubicBezTo>
                      <a:pt x="1527" y="1558"/>
                      <a:pt x="1527" y="1558"/>
                      <a:pt x="1527" y="1558"/>
                    </a:cubicBezTo>
                    <a:cubicBezTo>
                      <a:pt x="1521" y="1553"/>
                      <a:pt x="1521" y="1553"/>
                      <a:pt x="1521" y="1553"/>
                    </a:cubicBezTo>
                    <a:cubicBezTo>
                      <a:pt x="1474" y="1528"/>
                      <a:pt x="1474" y="1528"/>
                      <a:pt x="1474" y="1528"/>
                    </a:cubicBezTo>
                    <a:cubicBezTo>
                      <a:pt x="1451" y="1570"/>
                      <a:pt x="1451" y="1570"/>
                      <a:pt x="1451" y="1570"/>
                    </a:cubicBezTo>
                    <a:cubicBezTo>
                      <a:pt x="1469" y="1571"/>
                      <a:pt x="1469" y="1571"/>
                      <a:pt x="1469" y="1571"/>
                    </a:cubicBezTo>
                    <a:cubicBezTo>
                      <a:pt x="1506" y="1581"/>
                      <a:pt x="1506" y="1581"/>
                      <a:pt x="1506" y="1581"/>
                    </a:cubicBezTo>
                    <a:cubicBezTo>
                      <a:pt x="1508" y="1595"/>
                      <a:pt x="1508" y="1595"/>
                      <a:pt x="1508" y="1595"/>
                    </a:cubicBezTo>
                    <a:cubicBezTo>
                      <a:pt x="1522" y="1614"/>
                      <a:pt x="1522" y="1614"/>
                      <a:pt x="1522" y="1614"/>
                    </a:cubicBezTo>
                    <a:cubicBezTo>
                      <a:pt x="1522" y="1634"/>
                      <a:pt x="1522" y="1634"/>
                      <a:pt x="1522" y="1634"/>
                    </a:cubicBezTo>
                    <a:cubicBezTo>
                      <a:pt x="1520" y="1650"/>
                      <a:pt x="1520" y="1650"/>
                      <a:pt x="1520" y="1650"/>
                    </a:cubicBezTo>
                    <a:cubicBezTo>
                      <a:pt x="1513" y="1686"/>
                      <a:pt x="1513" y="1686"/>
                      <a:pt x="1513" y="1686"/>
                    </a:cubicBezTo>
                    <a:cubicBezTo>
                      <a:pt x="1503" y="1713"/>
                      <a:pt x="1503" y="1713"/>
                      <a:pt x="1503" y="1713"/>
                    </a:cubicBezTo>
                    <a:cubicBezTo>
                      <a:pt x="1482" y="1744"/>
                      <a:pt x="1482" y="1744"/>
                      <a:pt x="1482" y="1744"/>
                    </a:cubicBezTo>
                    <a:cubicBezTo>
                      <a:pt x="1458" y="1779"/>
                      <a:pt x="1458" y="1779"/>
                      <a:pt x="1458" y="1779"/>
                    </a:cubicBezTo>
                    <a:cubicBezTo>
                      <a:pt x="1441" y="1810"/>
                      <a:pt x="1441" y="1810"/>
                      <a:pt x="1441" y="1810"/>
                    </a:cubicBezTo>
                    <a:cubicBezTo>
                      <a:pt x="1440" y="1831"/>
                      <a:pt x="1440" y="1831"/>
                      <a:pt x="1440" y="1831"/>
                    </a:cubicBezTo>
                    <a:cubicBezTo>
                      <a:pt x="1446" y="1856"/>
                      <a:pt x="1446" y="1856"/>
                      <a:pt x="1446" y="1856"/>
                    </a:cubicBezTo>
                    <a:cubicBezTo>
                      <a:pt x="1447" y="1877"/>
                      <a:pt x="1447" y="1877"/>
                      <a:pt x="1447" y="1877"/>
                    </a:cubicBezTo>
                    <a:cubicBezTo>
                      <a:pt x="1447" y="1877"/>
                      <a:pt x="1472" y="1873"/>
                      <a:pt x="1479" y="1873"/>
                    </a:cubicBezTo>
                    <a:cubicBezTo>
                      <a:pt x="1486" y="1873"/>
                      <a:pt x="1483" y="1887"/>
                      <a:pt x="1483" y="1887"/>
                    </a:cubicBezTo>
                    <a:cubicBezTo>
                      <a:pt x="1472" y="1895"/>
                      <a:pt x="1472" y="1895"/>
                      <a:pt x="1472" y="1895"/>
                    </a:cubicBezTo>
                    <a:cubicBezTo>
                      <a:pt x="1459" y="1903"/>
                      <a:pt x="1459" y="1903"/>
                      <a:pt x="1459" y="1903"/>
                    </a:cubicBezTo>
                    <a:cubicBezTo>
                      <a:pt x="1464" y="1918"/>
                      <a:pt x="1464" y="1918"/>
                      <a:pt x="1464" y="1918"/>
                    </a:cubicBezTo>
                    <a:cubicBezTo>
                      <a:pt x="1467" y="1933"/>
                      <a:pt x="1467" y="1933"/>
                      <a:pt x="1467" y="1933"/>
                    </a:cubicBezTo>
                    <a:cubicBezTo>
                      <a:pt x="1467" y="1933"/>
                      <a:pt x="1481" y="1941"/>
                      <a:pt x="1484" y="1941"/>
                    </a:cubicBezTo>
                    <a:cubicBezTo>
                      <a:pt x="1488" y="1942"/>
                      <a:pt x="1523" y="1953"/>
                      <a:pt x="1523" y="1953"/>
                    </a:cubicBezTo>
                    <a:cubicBezTo>
                      <a:pt x="1561" y="1960"/>
                      <a:pt x="1561" y="1960"/>
                      <a:pt x="1561" y="1960"/>
                    </a:cubicBezTo>
                    <a:cubicBezTo>
                      <a:pt x="1609" y="1968"/>
                      <a:pt x="1609" y="1968"/>
                      <a:pt x="1609" y="1968"/>
                    </a:cubicBezTo>
                    <a:cubicBezTo>
                      <a:pt x="1628" y="1958"/>
                      <a:pt x="1628" y="1958"/>
                      <a:pt x="1628" y="1958"/>
                    </a:cubicBezTo>
                    <a:cubicBezTo>
                      <a:pt x="1643" y="1944"/>
                      <a:pt x="1643" y="1944"/>
                      <a:pt x="1643" y="1944"/>
                    </a:cubicBezTo>
                    <a:cubicBezTo>
                      <a:pt x="1660" y="1950"/>
                      <a:pt x="1660" y="1950"/>
                      <a:pt x="1660" y="1950"/>
                    </a:cubicBezTo>
                    <a:cubicBezTo>
                      <a:pt x="1661" y="1967"/>
                      <a:pt x="1661" y="1967"/>
                      <a:pt x="1661" y="1967"/>
                    </a:cubicBezTo>
                    <a:cubicBezTo>
                      <a:pt x="1658" y="1977"/>
                      <a:pt x="1658" y="1977"/>
                      <a:pt x="1658" y="1977"/>
                    </a:cubicBezTo>
                    <a:cubicBezTo>
                      <a:pt x="1660" y="1984"/>
                      <a:pt x="1660" y="1984"/>
                      <a:pt x="1660" y="1984"/>
                    </a:cubicBezTo>
                    <a:cubicBezTo>
                      <a:pt x="1660" y="1984"/>
                      <a:pt x="1683" y="1993"/>
                      <a:pt x="1688" y="1995"/>
                    </a:cubicBezTo>
                    <a:cubicBezTo>
                      <a:pt x="1692" y="1997"/>
                      <a:pt x="1721" y="2004"/>
                      <a:pt x="1721" y="2004"/>
                    </a:cubicBezTo>
                    <a:cubicBezTo>
                      <a:pt x="1720" y="2023"/>
                      <a:pt x="1720" y="2023"/>
                      <a:pt x="1720" y="2023"/>
                    </a:cubicBezTo>
                    <a:cubicBezTo>
                      <a:pt x="1741" y="2003"/>
                      <a:pt x="1741" y="2003"/>
                      <a:pt x="1741" y="2003"/>
                    </a:cubicBezTo>
                    <a:cubicBezTo>
                      <a:pt x="1761" y="2000"/>
                      <a:pt x="1761" y="2000"/>
                      <a:pt x="1761" y="2000"/>
                    </a:cubicBezTo>
                    <a:cubicBezTo>
                      <a:pt x="1770" y="1996"/>
                      <a:pt x="1770" y="1996"/>
                      <a:pt x="1770" y="1996"/>
                    </a:cubicBezTo>
                    <a:cubicBezTo>
                      <a:pt x="1806" y="1994"/>
                      <a:pt x="1806" y="1994"/>
                      <a:pt x="1806" y="1994"/>
                    </a:cubicBezTo>
                    <a:cubicBezTo>
                      <a:pt x="1795" y="1963"/>
                      <a:pt x="1795" y="1963"/>
                      <a:pt x="1795" y="1963"/>
                    </a:cubicBezTo>
                    <a:cubicBezTo>
                      <a:pt x="1789" y="1938"/>
                      <a:pt x="1789" y="1938"/>
                      <a:pt x="1789" y="1938"/>
                    </a:cubicBezTo>
                    <a:cubicBezTo>
                      <a:pt x="1759" y="1904"/>
                      <a:pt x="1759" y="1904"/>
                      <a:pt x="1759" y="1904"/>
                    </a:cubicBezTo>
                    <a:cubicBezTo>
                      <a:pt x="1759" y="1883"/>
                      <a:pt x="1759" y="1883"/>
                      <a:pt x="1759" y="1883"/>
                    </a:cubicBezTo>
                    <a:cubicBezTo>
                      <a:pt x="1751" y="1880"/>
                      <a:pt x="1751" y="1880"/>
                      <a:pt x="1751" y="1880"/>
                    </a:cubicBezTo>
                    <a:cubicBezTo>
                      <a:pt x="1745" y="1891"/>
                      <a:pt x="1745" y="1891"/>
                      <a:pt x="1745" y="1891"/>
                    </a:cubicBezTo>
                    <a:cubicBezTo>
                      <a:pt x="1745" y="1891"/>
                      <a:pt x="1734" y="1891"/>
                      <a:pt x="1730" y="1891"/>
                    </a:cubicBezTo>
                    <a:cubicBezTo>
                      <a:pt x="1727" y="1891"/>
                      <a:pt x="1735" y="1879"/>
                      <a:pt x="1735" y="1879"/>
                    </a:cubicBezTo>
                    <a:cubicBezTo>
                      <a:pt x="1744" y="1866"/>
                      <a:pt x="1744" y="1866"/>
                      <a:pt x="1744" y="1866"/>
                    </a:cubicBezTo>
                    <a:cubicBezTo>
                      <a:pt x="1722" y="1855"/>
                      <a:pt x="1722" y="1855"/>
                      <a:pt x="1722" y="1855"/>
                    </a:cubicBezTo>
                    <a:cubicBezTo>
                      <a:pt x="1711" y="1857"/>
                      <a:pt x="1711" y="1857"/>
                      <a:pt x="1711" y="1857"/>
                    </a:cubicBezTo>
                    <a:cubicBezTo>
                      <a:pt x="1698" y="1861"/>
                      <a:pt x="1698" y="1861"/>
                      <a:pt x="1698" y="1861"/>
                    </a:cubicBezTo>
                    <a:cubicBezTo>
                      <a:pt x="1675" y="1869"/>
                      <a:pt x="1675" y="1869"/>
                      <a:pt x="1675" y="1869"/>
                    </a:cubicBezTo>
                    <a:cubicBezTo>
                      <a:pt x="1665" y="1860"/>
                      <a:pt x="1665" y="1860"/>
                      <a:pt x="1665" y="1860"/>
                    </a:cubicBezTo>
                    <a:cubicBezTo>
                      <a:pt x="1671" y="1842"/>
                      <a:pt x="1671" y="1842"/>
                      <a:pt x="1671" y="1842"/>
                    </a:cubicBezTo>
                    <a:cubicBezTo>
                      <a:pt x="1683" y="1840"/>
                      <a:pt x="1683" y="1840"/>
                      <a:pt x="1683" y="1840"/>
                    </a:cubicBezTo>
                    <a:cubicBezTo>
                      <a:pt x="1688" y="1827"/>
                      <a:pt x="1688" y="1827"/>
                      <a:pt x="1688" y="1827"/>
                    </a:cubicBezTo>
                    <a:cubicBezTo>
                      <a:pt x="1688" y="1810"/>
                      <a:pt x="1688" y="1810"/>
                      <a:pt x="1688" y="1810"/>
                    </a:cubicBezTo>
                    <a:cubicBezTo>
                      <a:pt x="1705" y="1810"/>
                      <a:pt x="1705" y="1810"/>
                      <a:pt x="1705" y="1810"/>
                    </a:cubicBezTo>
                    <a:cubicBezTo>
                      <a:pt x="1706" y="1821"/>
                      <a:pt x="1706" y="1821"/>
                      <a:pt x="1706" y="1821"/>
                    </a:cubicBezTo>
                    <a:cubicBezTo>
                      <a:pt x="1717" y="1828"/>
                      <a:pt x="1717" y="1828"/>
                      <a:pt x="1717" y="1828"/>
                    </a:cubicBezTo>
                    <a:cubicBezTo>
                      <a:pt x="1717" y="1828"/>
                      <a:pt x="1734" y="1830"/>
                      <a:pt x="1739" y="1831"/>
                    </a:cubicBezTo>
                    <a:cubicBezTo>
                      <a:pt x="1745" y="1833"/>
                      <a:pt x="1756" y="1835"/>
                      <a:pt x="1756" y="1835"/>
                    </a:cubicBezTo>
                    <a:cubicBezTo>
                      <a:pt x="1768" y="1844"/>
                      <a:pt x="1768" y="1844"/>
                      <a:pt x="1768" y="1844"/>
                    </a:cubicBezTo>
                    <a:cubicBezTo>
                      <a:pt x="1774" y="1857"/>
                      <a:pt x="1774" y="1857"/>
                      <a:pt x="1774" y="1857"/>
                    </a:cubicBezTo>
                    <a:cubicBezTo>
                      <a:pt x="1787" y="1868"/>
                      <a:pt x="1787" y="1868"/>
                      <a:pt x="1787" y="1868"/>
                    </a:cubicBezTo>
                    <a:cubicBezTo>
                      <a:pt x="1796" y="1882"/>
                      <a:pt x="1796" y="1882"/>
                      <a:pt x="1796" y="1882"/>
                    </a:cubicBezTo>
                    <a:cubicBezTo>
                      <a:pt x="1798" y="1897"/>
                      <a:pt x="1798" y="1897"/>
                      <a:pt x="1798" y="1897"/>
                    </a:cubicBezTo>
                    <a:cubicBezTo>
                      <a:pt x="1813" y="1924"/>
                      <a:pt x="1813" y="1924"/>
                      <a:pt x="1813" y="1924"/>
                    </a:cubicBezTo>
                    <a:cubicBezTo>
                      <a:pt x="1855" y="1981"/>
                      <a:pt x="1855" y="1981"/>
                      <a:pt x="1855" y="1981"/>
                    </a:cubicBezTo>
                    <a:cubicBezTo>
                      <a:pt x="1893" y="2023"/>
                      <a:pt x="1893" y="2023"/>
                      <a:pt x="1893" y="2023"/>
                    </a:cubicBezTo>
                    <a:cubicBezTo>
                      <a:pt x="1898" y="2036"/>
                      <a:pt x="1898" y="2036"/>
                      <a:pt x="1898" y="2036"/>
                    </a:cubicBezTo>
                    <a:cubicBezTo>
                      <a:pt x="1872" y="2079"/>
                      <a:pt x="1872" y="2079"/>
                      <a:pt x="1872" y="2079"/>
                    </a:cubicBezTo>
                    <a:cubicBezTo>
                      <a:pt x="2023" y="2174"/>
                      <a:pt x="2023" y="2174"/>
                      <a:pt x="2023" y="2174"/>
                    </a:cubicBezTo>
                    <a:cubicBezTo>
                      <a:pt x="1976" y="2246"/>
                      <a:pt x="1976" y="2246"/>
                      <a:pt x="1976" y="2246"/>
                    </a:cubicBezTo>
                    <a:cubicBezTo>
                      <a:pt x="1825" y="2159"/>
                      <a:pt x="1825" y="2159"/>
                      <a:pt x="1825" y="2159"/>
                    </a:cubicBezTo>
                    <a:cubicBezTo>
                      <a:pt x="1781" y="2160"/>
                      <a:pt x="1781" y="2160"/>
                      <a:pt x="1781" y="2160"/>
                    </a:cubicBezTo>
                    <a:cubicBezTo>
                      <a:pt x="1750" y="2208"/>
                      <a:pt x="1750" y="2208"/>
                      <a:pt x="1750" y="2208"/>
                    </a:cubicBezTo>
                    <a:cubicBezTo>
                      <a:pt x="1996" y="2362"/>
                      <a:pt x="1996" y="2362"/>
                      <a:pt x="1996" y="2362"/>
                    </a:cubicBezTo>
                    <a:cubicBezTo>
                      <a:pt x="2091" y="2224"/>
                      <a:pt x="2091" y="2224"/>
                      <a:pt x="2091" y="2224"/>
                    </a:cubicBezTo>
                    <a:cubicBezTo>
                      <a:pt x="2287" y="2345"/>
                      <a:pt x="2287" y="2345"/>
                      <a:pt x="2287" y="2345"/>
                    </a:cubicBezTo>
                    <a:cubicBezTo>
                      <a:pt x="2306" y="2323"/>
                      <a:pt x="2306" y="2323"/>
                      <a:pt x="2306" y="2323"/>
                    </a:cubicBezTo>
                    <a:cubicBezTo>
                      <a:pt x="2322" y="2334"/>
                      <a:pt x="2322" y="2334"/>
                      <a:pt x="2322" y="2334"/>
                    </a:cubicBezTo>
                    <a:cubicBezTo>
                      <a:pt x="2326" y="2348"/>
                      <a:pt x="2326" y="2348"/>
                      <a:pt x="2326" y="2348"/>
                    </a:cubicBezTo>
                    <a:cubicBezTo>
                      <a:pt x="2346" y="2351"/>
                      <a:pt x="2346" y="2351"/>
                      <a:pt x="2346" y="2351"/>
                    </a:cubicBezTo>
                    <a:cubicBezTo>
                      <a:pt x="2349" y="2357"/>
                      <a:pt x="2349" y="2357"/>
                      <a:pt x="2349" y="2357"/>
                    </a:cubicBezTo>
                    <a:cubicBezTo>
                      <a:pt x="2358" y="2366"/>
                      <a:pt x="2358" y="2366"/>
                      <a:pt x="2358" y="2366"/>
                    </a:cubicBezTo>
                    <a:cubicBezTo>
                      <a:pt x="2384" y="2383"/>
                      <a:pt x="2384" y="2383"/>
                      <a:pt x="2384" y="2383"/>
                    </a:cubicBezTo>
                    <a:cubicBezTo>
                      <a:pt x="2446" y="2450"/>
                      <a:pt x="2446" y="2450"/>
                      <a:pt x="2446" y="2450"/>
                    </a:cubicBezTo>
                    <a:cubicBezTo>
                      <a:pt x="2475" y="2407"/>
                      <a:pt x="2475" y="2407"/>
                      <a:pt x="2475" y="2407"/>
                    </a:cubicBezTo>
                    <a:cubicBezTo>
                      <a:pt x="2481" y="2414"/>
                      <a:pt x="2481" y="2414"/>
                      <a:pt x="2481" y="2414"/>
                    </a:cubicBezTo>
                    <a:cubicBezTo>
                      <a:pt x="2501" y="2416"/>
                      <a:pt x="2501" y="2416"/>
                      <a:pt x="2501" y="2416"/>
                    </a:cubicBezTo>
                    <a:cubicBezTo>
                      <a:pt x="2513" y="2412"/>
                      <a:pt x="2513" y="2412"/>
                      <a:pt x="2513" y="2412"/>
                    </a:cubicBezTo>
                    <a:cubicBezTo>
                      <a:pt x="2522" y="2399"/>
                      <a:pt x="2522" y="2399"/>
                      <a:pt x="2522" y="2399"/>
                    </a:cubicBezTo>
                    <a:cubicBezTo>
                      <a:pt x="2546" y="2391"/>
                      <a:pt x="2546" y="2391"/>
                      <a:pt x="2546" y="2391"/>
                    </a:cubicBezTo>
                    <a:cubicBezTo>
                      <a:pt x="2542" y="2382"/>
                      <a:pt x="2542" y="2382"/>
                      <a:pt x="2542" y="2382"/>
                    </a:cubicBezTo>
                    <a:close/>
                  </a:path>
                </a:pathLst>
              </a:custGeom>
              <a:solidFill>
                <a:schemeClr val="accent1"/>
              </a:solidFill>
              <a:ln w="6350">
                <a:solidFill>
                  <a:schemeClr val="bg2"/>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121920" tIns="60960" rIns="121920" bIns="60960" numCol="1" anchor="t" anchorCtr="0" compatLnSpc="1">
                <a:prstTxWarp prst="textNoShape">
                  <a:avLst/>
                </a:prstTxWarp>
              </a:bodyPr>
              <a:lstStyle/>
              <a:p>
                <a:endParaRPr lang="ro-RO" sz="2400"/>
              </a:p>
            </p:txBody>
          </p:sp>
        </p:grpSp>
        <p:grpSp>
          <p:nvGrpSpPr>
            <p:cNvPr id="51" name="Group 132">
              <a:extLst>
                <a:ext uri="{FF2B5EF4-FFF2-40B4-BE49-F238E27FC236}">
                  <a16:creationId xmlns:a16="http://schemas.microsoft.com/office/drawing/2014/main" id="{474B9E32-D084-4146-B5F6-A165ECA6C53B}"/>
                </a:ext>
              </a:extLst>
            </p:cNvPr>
            <p:cNvGrpSpPr/>
            <p:nvPr/>
          </p:nvGrpSpPr>
          <p:grpSpPr>
            <a:xfrm>
              <a:off x="6207931" y="2168525"/>
              <a:ext cx="2653494" cy="1720056"/>
              <a:chOff x="6207931" y="2168525"/>
              <a:chExt cx="2653494" cy="1720056"/>
            </a:xfrm>
            <a:grpFill/>
          </p:grpSpPr>
          <p:sp>
            <p:nvSpPr>
              <p:cNvPr id="60" name="Freeform 10">
                <a:extLst>
                  <a:ext uri="{FF2B5EF4-FFF2-40B4-BE49-F238E27FC236}">
                    <a16:creationId xmlns:a16="http://schemas.microsoft.com/office/drawing/2014/main" id="{C8F7CAFD-F5EA-4B8B-A9AD-7101920CC639}"/>
                  </a:ext>
                </a:extLst>
              </p:cNvPr>
              <p:cNvSpPr>
                <a:spLocks noChangeAspect="1"/>
              </p:cNvSpPr>
              <p:nvPr/>
            </p:nvSpPr>
            <p:spPr bwMode="auto">
              <a:xfrm>
                <a:off x="6207931" y="2599781"/>
                <a:ext cx="2053365" cy="1288800"/>
              </a:xfrm>
              <a:custGeom>
                <a:avLst/>
                <a:gdLst/>
                <a:ahLst/>
                <a:cxnLst>
                  <a:cxn ang="0">
                    <a:pos x="2026" y="320"/>
                  </a:cxn>
                  <a:cxn ang="0">
                    <a:pos x="2003" y="259"/>
                  </a:cxn>
                  <a:cxn ang="0">
                    <a:pos x="1914" y="106"/>
                  </a:cxn>
                  <a:cxn ang="0">
                    <a:pos x="1775" y="23"/>
                  </a:cxn>
                  <a:cxn ang="0">
                    <a:pos x="1740" y="28"/>
                  </a:cxn>
                  <a:cxn ang="0">
                    <a:pos x="1560" y="35"/>
                  </a:cxn>
                  <a:cxn ang="0">
                    <a:pos x="1584" y="101"/>
                  </a:cxn>
                  <a:cxn ang="0">
                    <a:pos x="1512" y="98"/>
                  </a:cxn>
                  <a:cxn ang="0">
                    <a:pos x="1562" y="193"/>
                  </a:cxn>
                  <a:cxn ang="0">
                    <a:pos x="1549" y="276"/>
                  </a:cxn>
                  <a:cxn ang="0">
                    <a:pos x="1422" y="406"/>
                  </a:cxn>
                  <a:cxn ang="0">
                    <a:pos x="1360" y="557"/>
                  </a:cxn>
                  <a:cxn ang="0">
                    <a:pos x="1180" y="636"/>
                  </a:cxn>
                  <a:cxn ang="0">
                    <a:pos x="963" y="622"/>
                  </a:cxn>
                  <a:cxn ang="0">
                    <a:pos x="1026" y="677"/>
                  </a:cxn>
                  <a:cxn ang="0">
                    <a:pos x="1008" y="742"/>
                  </a:cxn>
                  <a:cxn ang="0">
                    <a:pos x="875" y="798"/>
                  </a:cxn>
                  <a:cxn ang="0">
                    <a:pos x="862" y="857"/>
                  </a:cxn>
                  <a:cxn ang="0">
                    <a:pos x="858" y="929"/>
                  </a:cxn>
                  <a:cxn ang="0">
                    <a:pos x="675" y="936"/>
                  </a:cxn>
                  <a:cxn ang="0">
                    <a:pos x="646" y="823"/>
                  </a:cxn>
                  <a:cxn ang="0">
                    <a:pos x="455" y="584"/>
                  </a:cxn>
                  <a:cxn ang="0">
                    <a:pos x="295" y="505"/>
                  </a:cxn>
                  <a:cxn ang="0">
                    <a:pos x="260" y="285"/>
                  </a:cxn>
                  <a:cxn ang="0">
                    <a:pos x="111" y="298"/>
                  </a:cxn>
                  <a:cxn ang="0">
                    <a:pos x="37" y="457"/>
                  </a:cxn>
                  <a:cxn ang="0">
                    <a:pos x="77" y="616"/>
                  </a:cxn>
                  <a:cxn ang="0">
                    <a:pos x="3" y="664"/>
                  </a:cxn>
                  <a:cxn ang="0">
                    <a:pos x="105" y="688"/>
                  </a:cxn>
                  <a:cxn ang="0">
                    <a:pos x="122" y="795"/>
                  </a:cxn>
                  <a:cxn ang="0">
                    <a:pos x="215" y="839"/>
                  </a:cxn>
                  <a:cxn ang="0">
                    <a:pos x="281" y="938"/>
                  </a:cxn>
                  <a:cxn ang="0">
                    <a:pos x="209" y="1013"/>
                  </a:cxn>
                  <a:cxn ang="0">
                    <a:pos x="221" y="1115"/>
                  </a:cxn>
                  <a:cxn ang="0">
                    <a:pos x="237" y="1185"/>
                  </a:cxn>
                  <a:cxn ang="0">
                    <a:pos x="378" y="1147"/>
                  </a:cxn>
                  <a:cxn ang="0">
                    <a:pos x="276" y="1244"/>
                  </a:cxn>
                  <a:cxn ang="0">
                    <a:pos x="168" y="1309"/>
                  </a:cxn>
                  <a:cxn ang="0">
                    <a:pos x="293" y="1445"/>
                  </a:cxn>
                  <a:cxn ang="0">
                    <a:pos x="448" y="1336"/>
                  </a:cxn>
                  <a:cxn ang="0">
                    <a:pos x="618" y="1262"/>
                  </a:cxn>
                  <a:cxn ang="0">
                    <a:pos x="874" y="1172"/>
                  </a:cxn>
                  <a:cxn ang="0">
                    <a:pos x="1140" y="1108"/>
                  </a:cxn>
                  <a:cxn ang="0">
                    <a:pos x="1305" y="1062"/>
                  </a:cxn>
                  <a:cxn ang="0">
                    <a:pos x="1516" y="999"/>
                  </a:cxn>
                  <a:cxn ang="0">
                    <a:pos x="1626" y="991"/>
                  </a:cxn>
                  <a:cxn ang="0">
                    <a:pos x="1699" y="985"/>
                  </a:cxn>
                  <a:cxn ang="0">
                    <a:pos x="1713" y="1042"/>
                  </a:cxn>
                  <a:cxn ang="0">
                    <a:pos x="1873" y="1049"/>
                  </a:cxn>
                  <a:cxn ang="0">
                    <a:pos x="1976" y="1064"/>
                  </a:cxn>
                  <a:cxn ang="0">
                    <a:pos x="2040" y="1015"/>
                  </a:cxn>
                  <a:cxn ang="0">
                    <a:pos x="2276" y="1005"/>
                  </a:cxn>
                </a:cxnLst>
                <a:rect l="0" t="0" r="r" b="b"/>
                <a:pathLst>
                  <a:path w="2342" h="1469">
                    <a:moveTo>
                      <a:pt x="2159" y="889"/>
                    </a:moveTo>
                    <a:cubicBezTo>
                      <a:pt x="2148" y="880"/>
                      <a:pt x="2148" y="880"/>
                      <a:pt x="2148" y="880"/>
                    </a:cubicBezTo>
                    <a:cubicBezTo>
                      <a:pt x="2342" y="427"/>
                      <a:pt x="2342" y="427"/>
                      <a:pt x="2342" y="427"/>
                    </a:cubicBezTo>
                    <a:cubicBezTo>
                      <a:pt x="2083" y="299"/>
                      <a:pt x="2083" y="299"/>
                      <a:pt x="2083" y="299"/>
                    </a:cubicBezTo>
                    <a:cubicBezTo>
                      <a:pt x="2026" y="320"/>
                      <a:pt x="2026" y="320"/>
                      <a:pt x="2026" y="320"/>
                    </a:cubicBezTo>
                    <a:cubicBezTo>
                      <a:pt x="2017" y="320"/>
                      <a:pt x="2017" y="320"/>
                      <a:pt x="2017" y="320"/>
                    </a:cubicBezTo>
                    <a:cubicBezTo>
                      <a:pt x="2012" y="303"/>
                      <a:pt x="2012" y="303"/>
                      <a:pt x="2012" y="303"/>
                    </a:cubicBezTo>
                    <a:cubicBezTo>
                      <a:pt x="1977" y="302"/>
                      <a:pt x="1977" y="302"/>
                      <a:pt x="1977" y="302"/>
                    </a:cubicBezTo>
                    <a:cubicBezTo>
                      <a:pt x="1976" y="272"/>
                      <a:pt x="1976" y="272"/>
                      <a:pt x="1976" y="272"/>
                    </a:cubicBezTo>
                    <a:cubicBezTo>
                      <a:pt x="2003" y="259"/>
                      <a:pt x="2003" y="259"/>
                      <a:pt x="2003" y="259"/>
                    </a:cubicBezTo>
                    <a:cubicBezTo>
                      <a:pt x="1992" y="248"/>
                      <a:pt x="1992" y="248"/>
                      <a:pt x="1992" y="248"/>
                    </a:cubicBezTo>
                    <a:cubicBezTo>
                      <a:pt x="1969" y="235"/>
                      <a:pt x="1969" y="235"/>
                      <a:pt x="1969" y="235"/>
                    </a:cubicBezTo>
                    <a:cubicBezTo>
                      <a:pt x="1957" y="209"/>
                      <a:pt x="1957" y="209"/>
                      <a:pt x="1957" y="209"/>
                    </a:cubicBezTo>
                    <a:cubicBezTo>
                      <a:pt x="1935" y="160"/>
                      <a:pt x="1935" y="160"/>
                      <a:pt x="1935" y="160"/>
                    </a:cubicBezTo>
                    <a:cubicBezTo>
                      <a:pt x="1914" y="106"/>
                      <a:pt x="1914" y="106"/>
                      <a:pt x="1914" y="106"/>
                    </a:cubicBezTo>
                    <a:cubicBezTo>
                      <a:pt x="1877" y="53"/>
                      <a:pt x="1877" y="53"/>
                      <a:pt x="1877" y="53"/>
                    </a:cubicBezTo>
                    <a:cubicBezTo>
                      <a:pt x="1732" y="0"/>
                      <a:pt x="1732" y="0"/>
                      <a:pt x="1732" y="0"/>
                    </a:cubicBezTo>
                    <a:cubicBezTo>
                      <a:pt x="1748" y="17"/>
                      <a:pt x="1748" y="17"/>
                      <a:pt x="1748" y="17"/>
                    </a:cubicBezTo>
                    <a:cubicBezTo>
                      <a:pt x="1756" y="21"/>
                      <a:pt x="1756" y="21"/>
                      <a:pt x="1756" y="21"/>
                    </a:cubicBezTo>
                    <a:cubicBezTo>
                      <a:pt x="1775" y="23"/>
                      <a:pt x="1775" y="23"/>
                      <a:pt x="1775" y="23"/>
                    </a:cubicBezTo>
                    <a:cubicBezTo>
                      <a:pt x="1775" y="23"/>
                      <a:pt x="1784" y="30"/>
                      <a:pt x="1790" y="37"/>
                    </a:cubicBezTo>
                    <a:cubicBezTo>
                      <a:pt x="1795" y="43"/>
                      <a:pt x="1789" y="45"/>
                      <a:pt x="1789" y="45"/>
                    </a:cubicBezTo>
                    <a:cubicBezTo>
                      <a:pt x="1776" y="43"/>
                      <a:pt x="1776" y="43"/>
                      <a:pt x="1776" y="43"/>
                    </a:cubicBezTo>
                    <a:cubicBezTo>
                      <a:pt x="1758" y="39"/>
                      <a:pt x="1758" y="39"/>
                      <a:pt x="1758" y="39"/>
                    </a:cubicBezTo>
                    <a:cubicBezTo>
                      <a:pt x="1740" y="28"/>
                      <a:pt x="1740" y="28"/>
                      <a:pt x="1740" y="28"/>
                    </a:cubicBezTo>
                    <a:cubicBezTo>
                      <a:pt x="1721" y="18"/>
                      <a:pt x="1721" y="18"/>
                      <a:pt x="1721" y="18"/>
                    </a:cubicBezTo>
                    <a:cubicBezTo>
                      <a:pt x="1697" y="10"/>
                      <a:pt x="1697" y="10"/>
                      <a:pt x="1697" y="10"/>
                    </a:cubicBezTo>
                    <a:cubicBezTo>
                      <a:pt x="1611" y="7"/>
                      <a:pt x="1611" y="7"/>
                      <a:pt x="1611" y="7"/>
                    </a:cubicBezTo>
                    <a:cubicBezTo>
                      <a:pt x="1582" y="22"/>
                      <a:pt x="1582" y="22"/>
                      <a:pt x="1582" y="22"/>
                    </a:cubicBezTo>
                    <a:cubicBezTo>
                      <a:pt x="1560" y="35"/>
                      <a:pt x="1560" y="35"/>
                      <a:pt x="1560" y="35"/>
                    </a:cubicBezTo>
                    <a:cubicBezTo>
                      <a:pt x="1560" y="59"/>
                      <a:pt x="1560" y="59"/>
                      <a:pt x="1560" y="59"/>
                    </a:cubicBezTo>
                    <a:cubicBezTo>
                      <a:pt x="1581" y="69"/>
                      <a:pt x="1581" y="69"/>
                      <a:pt x="1581" y="69"/>
                    </a:cubicBezTo>
                    <a:cubicBezTo>
                      <a:pt x="1597" y="72"/>
                      <a:pt x="1597" y="72"/>
                      <a:pt x="1597" y="72"/>
                    </a:cubicBezTo>
                    <a:cubicBezTo>
                      <a:pt x="1596" y="93"/>
                      <a:pt x="1596" y="93"/>
                      <a:pt x="1596" y="93"/>
                    </a:cubicBezTo>
                    <a:cubicBezTo>
                      <a:pt x="1584" y="101"/>
                      <a:pt x="1584" y="101"/>
                      <a:pt x="1584" y="101"/>
                    </a:cubicBezTo>
                    <a:cubicBezTo>
                      <a:pt x="1576" y="87"/>
                      <a:pt x="1576" y="87"/>
                      <a:pt x="1576" y="87"/>
                    </a:cubicBezTo>
                    <a:cubicBezTo>
                      <a:pt x="1559" y="84"/>
                      <a:pt x="1559" y="84"/>
                      <a:pt x="1559" y="84"/>
                    </a:cubicBezTo>
                    <a:cubicBezTo>
                      <a:pt x="1543" y="73"/>
                      <a:pt x="1543" y="73"/>
                      <a:pt x="1543" y="73"/>
                    </a:cubicBezTo>
                    <a:cubicBezTo>
                      <a:pt x="1531" y="83"/>
                      <a:pt x="1531" y="83"/>
                      <a:pt x="1531" y="83"/>
                    </a:cubicBezTo>
                    <a:cubicBezTo>
                      <a:pt x="1512" y="98"/>
                      <a:pt x="1512" y="98"/>
                      <a:pt x="1512" y="98"/>
                    </a:cubicBezTo>
                    <a:cubicBezTo>
                      <a:pt x="1490" y="113"/>
                      <a:pt x="1490" y="113"/>
                      <a:pt x="1490" y="113"/>
                    </a:cubicBezTo>
                    <a:cubicBezTo>
                      <a:pt x="1499" y="127"/>
                      <a:pt x="1499" y="127"/>
                      <a:pt x="1499" y="127"/>
                    </a:cubicBezTo>
                    <a:cubicBezTo>
                      <a:pt x="1512" y="139"/>
                      <a:pt x="1512" y="139"/>
                      <a:pt x="1512" y="139"/>
                    </a:cubicBezTo>
                    <a:cubicBezTo>
                      <a:pt x="1524" y="166"/>
                      <a:pt x="1524" y="166"/>
                      <a:pt x="1524" y="166"/>
                    </a:cubicBezTo>
                    <a:cubicBezTo>
                      <a:pt x="1562" y="193"/>
                      <a:pt x="1562" y="193"/>
                      <a:pt x="1562" y="193"/>
                    </a:cubicBezTo>
                    <a:cubicBezTo>
                      <a:pt x="1575" y="211"/>
                      <a:pt x="1575" y="211"/>
                      <a:pt x="1575" y="211"/>
                    </a:cubicBezTo>
                    <a:cubicBezTo>
                      <a:pt x="1580" y="244"/>
                      <a:pt x="1580" y="244"/>
                      <a:pt x="1580" y="244"/>
                    </a:cubicBezTo>
                    <a:cubicBezTo>
                      <a:pt x="1564" y="258"/>
                      <a:pt x="1564" y="258"/>
                      <a:pt x="1564" y="258"/>
                    </a:cubicBezTo>
                    <a:cubicBezTo>
                      <a:pt x="1549" y="267"/>
                      <a:pt x="1549" y="267"/>
                      <a:pt x="1549" y="267"/>
                    </a:cubicBezTo>
                    <a:cubicBezTo>
                      <a:pt x="1549" y="276"/>
                      <a:pt x="1549" y="276"/>
                      <a:pt x="1549" y="276"/>
                    </a:cubicBezTo>
                    <a:cubicBezTo>
                      <a:pt x="1521" y="307"/>
                      <a:pt x="1521" y="307"/>
                      <a:pt x="1521" y="307"/>
                    </a:cubicBezTo>
                    <a:cubicBezTo>
                      <a:pt x="1477" y="352"/>
                      <a:pt x="1477" y="352"/>
                      <a:pt x="1477" y="352"/>
                    </a:cubicBezTo>
                    <a:cubicBezTo>
                      <a:pt x="1445" y="379"/>
                      <a:pt x="1445" y="379"/>
                      <a:pt x="1445" y="379"/>
                    </a:cubicBezTo>
                    <a:cubicBezTo>
                      <a:pt x="1422" y="395"/>
                      <a:pt x="1422" y="395"/>
                      <a:pt x="1422" y="395"/>
                    </a:cubicBezTo>
                    <a:cubicBezTo>
                      <a:pt x="1422" y="406"/>
                      <a:pt x="1422" y="406"/>
                      <a:pt x="1422" y="406"/>
                    </a:cubicBezTo>
                    <a:cubicBezTo>
                      <a:pt x="1427" y="416"/>
                      <a:pt x="1427" y="416"/>
                      <a:pt x="1427" y="416"/>
                    </a:cubicBezTo>
                    <a:cubicBezTo>
                      <a:pt x="1441" y="443"/>
                      <a:pt x="1441" y="443"/>
                      <a:pt x="1441" y="443"/>
                    </a:cubicBezTo>
                    <a:cubicBezTo>
                      <a:pt x="1447" y="530"/>
                      <a:pt x="1447" y="530"/>
                      <a:pt x="1447" y="530"/>
                    </a:cubicBezTo>
                    <a:cubicBezTo>
                      <a:pt x="1396" y="539"/>
                      <a:pt x="1396" y="539"/>
                      <a:pt x="1396" y="539"/>
                    </a:cubicBezTo>
                    <a:cubicBezTo>
                      <a:pt x="1360" y="557"/>
                      <a:pt x="1360" y="557"/>
                      <a:pt x="1360" y="557"/>
                    </a:cubicBezTo>
                    <a:cubicBezTo>
                      <a:pt x="1301" y="602"/>
                      <a:pt x="1301" y="602"/>
                      <a:pt x="1301" y="602"/>
                    </a:cubicBezTo>
                    <a:cubicBezTo>
                      <a:pt x="1254" y="647"/>
                      <a:pt x="1254" y="647"/>
                      <a:pt x="1254" y="647"/>
                    </a:cubicBezTo>
                    <a:cubicBezTo>
                      <a:pt x="1229" y="652"/>
                      <a:pt x="1229" y="652"/>
                      <a:pt x="1229" y="652"/>
                    </a:cubicBezTo>
                    <a:cubicBezTo>
                      <a:pt x="1202" y="647"/>
                      <a:pt x="1202" y="647"/>
                      <a:pt x="1202" y="647"/>
                    </a:cubicBezTo>
                    <a:cubicBezTo>
                      <a:pt x="1180" y="636"/>
                      <a:pt x="1180" y="636"/>
                      <a:pt x="1180" y="636"/>
                    </a:cubicBezTo>
                    <a:cubicBezTo>
                      <a:pt x="1166" y="625"/>
                      <a:pt x="1166" y="625"/>
                      <a:pt x="1166" y="625"/>
                    </a:cubicBezTo>
                    <a:cubicBezTo>
                      <a:pt x="1044" y="627"/>
                      <a:pt x="1044" y="627"/>
                      <a:pt x="1044" y="627"/>
                    </a:cubicBezTo>
                    <a:cubicBezTo>
                      <a:pt x="979" y="609"/>
                      <a:pt x="979" y="609"/>
                      <a:pt x="979" y="609"/>
                    </a:cubicBezTo>
                    <a:cubicBezTo>
                      <a:pt x="961" y="616"/>
                      <a:pt x="961" y="616"/>
                      <a:pt x="961" y="616"/>
                    </a:cubicBezTo>
                    <a:cubicBezTo>
                      <a:pt x="963" y="622"/>
                      <a:pt x="963" y="622"/>
                      <a:pt x="963" y="622"/>
                    </a:cubicBezTo>
                    <a:cubicBezTo>
                      <a:pt x="975" y="625"/>
                      <a:pt x="975" y="625"/>
                      <a:pt x="975" y="625"/>
                    </a:cubicBezTo>
                    <a:cubicBezTo>
                      <a:pt x="988" y="641"/>
                      <a:pt x="988" y="641"/>
                      <a:pt x="988" y="641"/>
                    </a:cubicBezTo>
                    <a:cubicBezTo>
                      <a:pt x="1001" y="656"/>
                      <a:pt x="1001" y="656"/>
                      <a:pt x="1001" y="656"/>
                    </a:cubicBezTo>
                    <a:cubicBezTo>
                      <a:pt x="1006" y="663"/>
                      <a:pt x="1006" y="663"/>
                      <a:pt x="1006" y="663"/>
                    </a:cubicBezTo>
                    <a:cubicBezTo>
                      <a:pt x="1026" y="677"/>
                      <a:pt x="1026" y="677"/>
                      <a:pt x="1026" y="677"/>
                    </a:cubicBezTo>
                    <a:cubicBezTo>
                      <a:pt x="1026" y="701"/>
                      <a:pt x="1026" y="701"/>
                      <a:pt x="1026" y="701"/>
                    </a:cubicBezTo>
                    <a:cubicBezTo>
                      <a:pt x="1035" y="708"/>
                      <a:pt x="1035" y="708"/>
                      <a:pt x="1035" y="708"/>
                    </a:cubicBezTo>
                    <a:cubicBezTo>
                      <a:pt x="1044" y="721"/>
                      <a:pt x="1044" y="721"/>
                      <a:pt x="1044" y="721"/>
                    </a:cubicBezTo>
                    <a:cubicBezTo>
                      <a:pt x="1031" y="731"/>
                      <a:pt x="1031" y="731"/>
                      <a:pt x="1031" y="731"/>
                    </a:cubicBezTo>
                    <a:cubicBezTo>
                      <a:pt x="1008" y="742"/>
                      <a:pt x="1008" y="742"/>
                      <a:pt x="1008" y="742"/>
                    </a:cubicBezTo>
                    <a:cubicBezTo>
                      <a:pt x="961" y="744"/>
                      <a:pt x="961" y="744"/>
                      <a:pt x="961" y="744"/>
                    </a:cubicBezTo>
                    <a:cubicBezTo>
                      <a:pt x="927" y="771"/>
                      <a:pt x="927" y="771"/>
                      <a:pt x="927" y="771"/>
                    </a:cubicBezTo>
                    <a:cubicBezTo>
                      <a:pt x="911" y="776"/>
                      <a:pt x="911" y="776"/>
                      <a:pt x="911" y="776"/>
                    </a:cubicBezTo>
                    <a:cubicBezTo>
                      <a:pt x="885" y="787"/>
                      <a:pt x="885" y="787"/>
                      <a:pt x="885" y="787"/>
                    </a:cubicBezTo>
                    <a:cubicBezTo>
                      <a:pt x="875" y="798"/>
                      <a:pt x="875" y="798"/>
                      <a:pt x="875" y="798"/>
                    </a:cubicBezTo>
                    <a:cubicBezTo>
                      <a:pt x="876" y="809"/>
                      <a:pt x="876" y="809"/>
                      <a:pt x="876" y="809"/>
                    </a:cubicBezTo>
                    <a:cubicBezTo>
                      <a:pt x="882" y="827"/>
                      <a:pt x="882" y="827"/>
                      <a:pt x="882" y="827"/>
                    </a:cubicBezTo>
                    <a:cubicBezTo>
                      <a:pt x="875" y="841"/>
                      <a:pt x="875" y="841"/>
                      <a:pt x="875" y="841"/>
                    </a:cubicBezTo>
                    <a:cubicBezTo>
                      <a:pt x="860" y="846"/>
                      <a:pt x="860" y="846"/>
                      <a:pt x="860" y="846"/>
                    </a:cubicBezTo>
                    <a:cubicBezTo>
                      <a:pt x="862" y="857"/>
                      <a:pt x="862" y="857"/>
                      <a:pt x="862" y="857"/>
                    </a:cubicBezTo>
                    <a:cubicBezTo>
                      <a:pt x="876" y="873"/>
                      <a:pt x="876" y="873"/>
                      <a:pt x="876" y="873"/>
                    </a:cubicBezTo>
                    <a:cubicBezTo>
                      <a:pt x="887" y="882"/>
                      <a:pt x="887" y="882"/>
                      <a:pt x="887" y="882"/>
                    </a:cubicBezTo>
                    <a:cubicBezTo>
                      <a:pt x="887" y="904"/>
                      <a:pt x="887" y="904"/>
                      <a:pt x="887" y="904"/>
                    </a:cubicBezTo>
                    <a:cubicBezTo>
                      <a:pt x="876" y="924"/>
                      <a:pt x="876" y="924"/>
                      <a:pt x="876" y="924"/>
                    </a:cubicBezTo>
                    <a:cubicBezTo>
                      <a:pt x="858" y="929"/>
                      <a:pt x="858" y="929"/>
                      <a:pt x="858" y="929"/>
                    </a:cubicBezTo>
                    <a:cubicBezTo>
                      <a:pt x="821" y="927"/>
                      <a:pt x="821" y="927"/>
                      <a:pt x="821" y="927"/>
                    </a:cubicBezTo>
                    <a:cubicBezTo>
                      <a:pt x="772" y="929"/>
                      <a:pt x="772" y="929"/>
                      <a:pt x="772" y="929"/>
                    </a:cubicBezTo>
                    <a:cubicBezTo>
                      <a:pt x="731" y="944"/>
                      <a:pt x="731" y="944"/>
                      <a:pt x="731" y="944"/>
                    </a:cubicBezTo>
                    <a:cubicBezTo>
                      <a:pt x="704" y="945"/>
                      <a:pt x="704" y="945"/>
                      <a:pt x="704" y="945"/>
                    </a:cubicBezTo>
                    <a:cubicBezTo>
                      <a:pt x="675" y="936"/>
                      <a:pt x="675" y="936"/>
                      <a:pt x="675" y="936"/>
                    </a:cubicBezTo>
                    <a:cubicBezTo>
                      <a:pt x="659" y="911"/>
                      <a:pt x="659" y="911"/>
                      <a:pt x="659" y="911"/>
                    </a:cubicBezTo>
                    <a:cubicBezTo>
                      <a:pt x="660" y="888"/>
                      <a:pt x="660" y="888"/>
                      <a:pt x="660" y="888"/>
                    </a:cubicBezTo>
                    <a:cubicBezTo>
                      <a:pt x="660" y="888"/>
                      <a:pt x="668" y="861"/>
                      <a:pt x="668" y="850"/>
                    </a:cubicBezTo>
                    <a:cubicBezTo>
                      <a:pt x="668" y="839"/>
                      <a:pt x="660" y="836"/>
                      <a:pt x="660" y="836"/>
                    </a:cubicBezTo>
                    <a:cubicBezTo>
                      <a:pt x="646" y="823"/>
                      <a:pt x="646" y="823"/>
                      <a:pt x="646" y="823"/>
                    </a:cubicBezTo>
                    <a:cubicBezTo>
                      <a:pt x="616" y="780"/>
                      <a:pt x="616" y="780"/>
                      <a:pt x="616" y="780"/>
                    </a:cubicBezTo>
                    <a:cubicBezTo>
                      <a:pt x="491" y="665"/>
                      <a:pt x="491" y="665"/>
                      <a:pt x="491" y="665"/>
                    </a:cubicBezTo>
                    <a:cubicBezTo>
                      <a:pt x="464" y="640"/>
                      <a:pt x="464" y="640"/>
                      <a:pt x="464" y="640"/>
                    </a:cubicBezTo>
                    <a:cubicBezTo>
                      <a:pt x="461" y="614"/>
                      <a:pt x="461" y="614"/>
                      <a:pt x="461" y="614"/>
                    </a:cubicBezTo>
                    <a:cubicBezTo>
                      <a:pt x="455" y="584"/>
                      <a:pt x="455" y="584"/>
                      <a:pt x="455" y="584"/>
                    </a:cubicBezTo>
                    <a:cubicBezTo>
                      <a:pt x="443" y="571"/>
                      <a:pt x="443" y="571"/>
                      <a:pt x="443" y="571"/>
                    </a:cubicBezTo>
                    <a:cubicBezTo>
                      <a:pt x="401" y="566"/>
                      <a:pt x="401" y="566"/>
                      <a:pt x="401" y="566"/>
                    </a:cubicBezTo>
                    <a:cubicBezTo>
                      <a:pt x="347" y="550"/>
                      <a:pt x="347" y="550"/>
                      <a:pt x="347" y="550"/>
                    </a:cubicBezTo>
                    <a:cubicBezTo>
                      <a:pt x="308" y="533"/>
                      <a:pt x="308" y="533"/>
                      <a:pt x="308" y="533"/>
                    </a:cubicBezTo>
                    <a:cubicBezTo>
                      <a:pt x="295" y="505"/>
                      <a:pt x="295" y="505"/>
                      <a:pt x="295" y="505"/>
                    </a:cubicBezTo>
                    <a:cubicBezTo>
                      <a:pt x="292" y="474"/>
                      <a:pt x="292" y="474"/>
                      <a:pt x="292" y="474"/>
                    </a:cubicBezTo>
                    <a:cubicBezTo>
                      <a:pt x="270" y="451"/>
                      <a:pt x="270" y="451"/>
                      <a:pt x="270" y="451"/>
                    </a:cubicBezTo>
                    <a:cubicBezTo>
                      <a:pt x="234" y="409"/>
                      <a:pt x="234" y="409"/>
                      <a:pt x="234" y="409"/>
                    </a:cubicBezTo>
                    <a:cubicBezTo>
                      <a:pt x="234" y="343"/>
                      <a:pt x="234" y="343"/>
                      <a:pt x="234" y="343"/>
                    </a:cubicBezTo>
                    <a:cubicBezTo>
                      <a:pt x="260" y="285"/>
                      <a:pt x="260" y="285"/>
                      <a:pt x="260" y="285"/>
                    </a:cubicBezTo>
                    <a:cubicBezTo>
                      <a:pt x="259" y="285"/>
                      <a:pt x="259" y="285"/>
                      <a:pt x="259" y="285"/>
                    </a:cubicBezTo>
                    <a:cubicBezTo>
                      <a:pt x="204" y="279"/>
                      <a:pt x="204" y="279"/>
                      <a:pt x="204" y="279"/>
                    </a:cubicBezTo>
                    <a:cubicBezTo>
                      <a:pt x="170" y="270"/>
                      <a:pt x="170" y="270"/>
                      <a:pt x="170" y="270"/>
                    </a:cubicBezTo>
                    <a:cubicBezTo>
                      <a:pt x="134" y="275"/>
                      <a:pt x="134" y="275"/>
                      <a:pt x="134" y="275"/>
                    </a:cubicBezTo>
                    <a:cubicBezTo>
                      <a:pt x="111" y="298"/>
                      <a:pt x="111" y="298"/>
                      <a:pt x="111" y="298"/>
                    </a:cubicBezTo>
                    <a:cubicBezTo>
                      <a:pt x="99" y="330"/>
                      <a:pt x="99" y="330"/>
                      <a:pt x="99" y="330"/>
                    </a:cubicBezTo>
                    <a:cubicBezTo>
                      <a:pt x="91" y="360"/>
                      <a:pt x="91" y="360"/>
                      <a:pt x="91" y="360"/>
                    </a:cubicBezTo>
                    <a:cubicBezTo>
                      <a:pt x="80" y="399"/>
                      <a:pt x="80" y="399"/>
                      <a:pt x="80" y="399"/>
                    </a:cubicBezTo>
                    <a:cubicBezTo>
                      <a:pt x="62" y="433"/>
                      <a:pt x="62" y="433"/>
                      <a:pt x="62" y="433"/>
                    </a:cubicBezTo>
                    <a:cubicBezTo>
                      <a:pt x="37" y="457"/>
                      <a:pt x="37" y="457"/>
                      <a:pt x="37" y="457"/>
                    </a:cubicBezTo>
                    <a:cubicBezTo>
                      <a:pt x="32" y="483"/>
                      <a:pt x="32" y="483"/>
                      <a:pt x="32" y="483"/>
                    </a:cubicBezTo>
                    <a:cubicBezTo>
                      <a:pt x="37" y="512"/>
                      <a:pt x="37" y="512"/>
                      <a:pt x="37" y="512"/>
                    </a:cubicBezTo>
                    <a:cubicBezTo>
                      <a:pt x="75" y="567"/>
                      <a:pt x="75" y="567"/>
                      <a:pt x="75" y="567"/>
                    </a:cubicBezTo>
                    <a:cubicBezTo>
                      <a:pt x="77" y="588"/>
                      <a:pt x="77" y="588"/>
                      <a:pt x="77" y="588"/>
                    </a:cubicBezTo>
                    <a:cubicBezTo>
                      <a:pt x="77" y="616"/>
                      <a:pt x="77" y="616"/>
                      <a:pt x="77" y="616"/>
                    </a:cubicBezTo>
                    <a:cubicBezTo>
                      <a:pt x="65" y="628"/>
                      <a:pt x="65" y="628"/>
                      <a:pt x="65" y="628"/>
                    </a:cubicBezTo>
                    <a:cubicBezTo>
                      <a:pt x="17" y="628"/>
                      <a:pt x="17" y="628"/>
                      <a:pt x="17" y="628"/>
                    </a:cubicBezTo>
                    <a:cubicBezTo>
                      <a:pt x="3" y="634"/>
                      <a:pt x="3" y="634"/>
                      <a:pt x="3" y="634"/>
                    </a:cubicBezTo>
                    <a:cubicBezTo>
                      <a:pt x="0" y="648"/>
                      <a:pt x="0" y="648"/>
                      <a:pt x="0" y="648"/>
                    </a:cubicBezTo>
                    <a:cubicBezTo>
                      <a:pt x="3" y="664"/>
                      <a:pt x="3" y="664"/>
                      <a:pt x="3" y="664"/>
                    </a:cubicBezTo>
                    <a:cubicBezTo>
                      <a:pt x="30" y="664"/>
                      <a:pt x="30" y="664"/>
                      <a:pt x="30" y="664"/>
                    </a:cubicBezTo>
                    <a:cubicBezTo>
                      <a:pt x="30" y="664"/>
                      <a:pt x="40" y="667"/>
                      <a:pt x="47" y="669"/>
                    </a:cubicBezTo>
                    <a:cubicBezTo>
                      <a:pt x="53" y="671"/>
                      <a:pt x="74" y="669"/>
                      <a:pt x="74" y="669"/>
                    </a:cubicBezTo>
                    <a:cubicBezTo>
                      <a:pt x="92" y="677"/>
                      <a:pt x="92" y="677"/>
                      <a:pt x="92" y="677"/>
                    </a:cubicBezTo>
                    <a:cubicBezTo>
                      <a:pt x="105" y="688"/>
                      <a:pt x="105" y="688"/>
                      <a:pt x="105" y="688"/>
                    </a:cubicBezTo>
                    <a:cubicBezTo>
                      <a:pt x="105" y="719"/>
                      <a:pt x="105" y="719"/>
                      <a:pt x="105" y="719"/>
                    </a:cubicBezTo>
                    <a:cubicBezTo>
                      <a:pt x="111" y="750"/>
                      <a:pt x="111" y="750"/>
                      <a:pt x="111" y="750"/>
                    </a:cubicBezTo>
                    <a:cubicBezTo>
                      <a:pt x="113" y="776"/>
                      <a:pt x="113" y="776"/>
                      <a:pt x="113" y="776"/>
                    </a:cubicBezTo>
                    <a:cubicBezTo>
                      <a:pt x="115" y="789"/>
                      <a:pt x="115" y="789"/>
                      <a:pt x="115" y="789"/>
                    </a:cubicBezTo>
                    <a:cubicBezTo>
                      <a:pt x="122" y="795"/>
                      <a:pt x="122" y="795"/>
                      <a:pt x="122" y="795"/>
                    </a:cubicBezTo>
                    <a:cubicBezTo>
                      <a:pt x="139" y="802"/>
                      <a:pt x="139" y="802"/>
                      <a:pt x="139" y="802"/>
                    </a:cubicBezTo>
                    <a:cubicBezTo>
                      <a:pt x="162" y="810"/>
                      <a:pt x="162" y="810"/>
                      <a:pt x="162" y="810"/>
                    </a:cubicBezTo>
                    <a:cubicBezTo>
                      <a:pt x="177" y="816"/>
                      <a:pt x="177" y="816"/>
                      <a:pt x="177" y="816"/>
                    </a:cubicBezTo>
                    <a:cubicBezTo>
                      <a:pt x="191" y="821"/>
                      <a:pt x="191" y="821"/>
                      <a:pt x="191" y="821"/>
                    </a:cubicBezTo>
                    <a:cubicBezTo>
                      <a:pt x="215" y="839"/>
                      <a:pt x="215" y="839"/>
                      <a:pt x="215" y="839"/>
                    </a:cubicBezTo>
                    <a:cubicBezTo>
                      <a:pt x="261" y="886"/>
                      <a:pt x="261" y="886"/>
                      <a:pt x="261" y="886"/>
                    </a:cubicBezTo>
                    <a:cubicBezTo>
                      <a:pt x="261" y="886"/>
                      <a:pt x="261" y="886"/>
                      <a:pt x="261" y="886"/>
                    </a:cubicBezTo>
                    <a:cubicBezTo>
                      <a:pt x="265" y="904"/>
                      <a:pt x="265" y="904"/>
                      <a:pt x="265" y="904"/>
                    </a:cubicBezTo>
                    <a:cubicBezTo>
                      <a:pt x="266" y="916"/>
                      <a:pt x="266" y="916"/>
                      <a:pt x="266" y="916"/>
                    </a:cubicBezTo>
                    <a:cubicBezTo>
                      <a:pt x="281" y="938"/>
                      <a:pt x="281" y="938"/>
                      <a:pt x="281" y="938"/>
                    </a:cubicBezTo>
                    <a:cubicBezTo>
                      <a:pt x="280" y="956"/>
                      <a:pt x="280" y="956"/>
                      <a:pt x="280" y="956"/>
                    </a:cubicBezTo>
                    <a:cubicBezTo>
                      <a:pt x="275" y="962"/>
                      <a:pt x="275" y="962"/>
                      <a:pt x="275" y="962"/>
                    </a:cubicBezTo>
                    <a:cubicBezTo>
                      <a:pt x="253" y="970"/>
                      <a:pt x="253" y="970"/>
                      <a:pt x="253" y="970"/>
                    </a:cubicBezTo>
                    <a:cubicBezTo>
                      <a:pt x="220" y="1007"/>
                      <a:pt x="220" y="1007"/>
                      <a:pt x="220" y="1007"/>
                    </a:cubicBezTo>
                    <a:cubicBezTo>
                      <a:pt x="209" y="1013"/>
                      <a:pt x="209" y="1013"/>
                      <a:pt x="209" y="1013"/>
                    </a:cubicBezTo>
                    <a:cubicBezTo>
                      <a:pt x="203" y="1037"/>
                      <a:pt x="203" y="1037"/>
                      <a:pt x="203" y="1037"/>
                    </a:cubicBezTo>
                    <a:cubicBezTo>
                      <a:pt x="204" y="1048"/>
                      <a:pt x="204" y="1048"/>
                      <a:pt x="204" y="1048"/>
                    </a:cubicBezTo>
                    <a:cubicBezTo>
                      <a:pt x="204" y="1048"/>
                      <a:pt x="213" y="1060"/>
                      <a:pt x="215" y="1064"/>
                    </a:cubicBezTo>
                    <a:cubicBezTo>
                      <a:pt x="217" y="1069"/>
                      <a:pt x="219" y="1086"/>
                      <a:pt x="219" y="1086"/>
                    </a:cubicBezTo>
                    <a:cubicBezTo>
                      <a:pt x="221" y="1115"/>
                      <a:pt x="221" y="1115"/>
                      <a:pt x="221" y="1115"/>
                    </a:cubicBezTo>
                    <a:cubicBezTo>
                      <a:pt x="205" y="1129"/>
                      <a:pt x="205" y="1129"/>
                      <a:pt x="205" y="1129"/>
                    </a:cubicBezTo>
                    <a:cubicBezTo>
                      <a:pt x="199" y="1147"/>
                      <a:pt x="199" y="1147"/>
                      <a:pt x="199" y="1147"/>
                    </a:cubicBezTo>
                    <a:cubicBezTo>
                      <a:pt x="225" y="1150"/>
                      <a:pt x="225" y="1150"/>
                      <a:pt x="225" y="1150"/>
                    </a:cubicBezTo>
                    <a:cubicBezTo>
                      <a:pt x="234" y="1154"/>
                      <a:pt x="234" y="1154"/>
                      <a:pt x="234" y="1154"/>
                    </a:cubicBezTo>
                    <a:cubicBezTo>
                      <a:pt x="237" y="1185"/>
                      <a:pt x="237" y="1185"/>
                      <a:pt x="237" y="1185"/>
                    </a:cubicBezTo>
                    <a:cubicBezTo>
                      <a:pt x="245" y="1194"/>
                      <a:pt x="245" y="1194"/>
                      <a:pt x="245" y="1194"/>
                    </a:cubicBezTo>
                    <a:cubicBezTo>
                      <a:pt x="263" y="1212"/>
                      <a:pt x="263" y="1212"/>
                      <a:pt x="263" y="1212"/>
                    </a:cubicBezTo>
                    <a:cubicBezTo>
                      <a:pt x="285" y="1226"/>
                      <a:pt x="285" y="1226"/>
                      <a:pt x="285" y="1226"/>
                    </a:cubicBezTo>
                    <a:cubicBezTo>
                      <a:pt x="322" y="1206"/>
                      <a:pt x="322" y="1206"/>
                      <a:pt x="322" y="1206"/>
                    </a:cubicBezTo>
                    <a:cubicBezTo>
                      <a:pt x="378" y="1147"/>
                      <a:pt x="378" y="1147"/>
                      <a:pt x="378" y="1147"/>
                    </a:cubicBezTo>
                    <a:cubicBezTo>
                      <a:pt x="386" y="1151"/>
                      <a:pt x="386" y="1151"/>
                      <a:pt x="386" y="1151"/>
                    </a:cubicBezTo>
                    <a:cubicBezTo>
                      <a:pt x="384" y="1167"/>
                      <a:pt x="384" y="1167"/>
                      <a:pt x="384" y="1167"/>
                    </a:cubicBezTo>
                    <a:cubicBezTo>
                      <a:pt x="321" y="1231"/>
                      <a:pt x="321" y="1231"/>
                      <a:pt x="321" y="1231"/>
                    </a:cubicBezTo>
                    <a:cubicBezTo>
                      <a:pt x="303" y="1237"/>
                      <a:pt x="303" y="1237"/>
                      <a:pt x="303" y="1237"/>
                    </a:cubicBezTo>
                    <a:cubicBezTo>
                      <a:pt x="276" y="1244"/>
                      <a:pt x="276" y="1244"/>
                      <a:pt x="276" y="1244"/>
                    </a:cubicBezTo>
                    <a:cubicBezTo>
                      <a:pt x="258" y="1237"/>
                      <a:pt x="258" y="1237"/>
                      <a:pt x="258" y="1237"/>
                    </a:cubicBezTo>
                    <a:cubicBezTo>
                      <a:pt x="221" y="1238"/>
                      <a:pt x="221" y="1238"/>
                      <a:pt x="221" y="1238"/>
                    </a:cubicBezTo>
                    <a:cubicBezTo>
                      <a:pt x="209" y="1244"/>
                      <a:pt x="209" y="1244"/>
                      <a:pt x="209" y="1244"/>
                    </a:cubicBezTo>
                    <a:cubicBezTo>
                      <a:pt x="158" y="1243"/>
                      <a:pt x="158" y="1243"/>
                      <a:pt x="158" y="1243"/>
                    </a:cubicBezTo>
                    <a:cubicBezTo>
                      <a:pt x="168" y="1309"/>
                      <a:pt x="168" y="1309"/>
                      <a:pt x="168" y="1309"/>
                    </a:cubicBezTo>
                    <a:cubicBezTo>
                      <a:pt x="187" y="1356"/>
                      <a:pt x="187" y="1356"/>
                      <a:pt x="187" y="1356"/>
                    </a:cubicBezTo>
                    <a:cubicBezTo>
                      <a:pt x="215" y="1399"/>
                      <a:pt x="215" y="1399"/>
                      <a:pt x="215" y="1399"/>
                    </a:cubicBezTo>
                    <a:cubicBezTo>
                      <a:pt x="247" y="1434"/>
                      <a:pt x="247" y="1434"/>
                      <a:pt x="247" y="1434"/>
                    </a:cubicBezTo>
                    <a:cubicBezTo>
                      <a:pt x="286" y="1469"/>
                      <a:pt x="286" y="1469"/>
                      <a:pt x="286" y="1469"/>
                    </a:cubicBezTo>
                    <a:cubicBezTo>
                      <a:pt x="293" y="1445"/>
                      <a:pt x="293" y="1445"/>
                      <a:pt x="293" y="1445"/>
                    </a:cubicBezTo>
                    <a:cubicBezTo>
                      <a:pt x="323" y="1418"/>
                      <a:pt x="323" y="1418"/>
                      <a:pt x="323" y="1418"/>
                    </a:cubicBezTo>
                    <a:cubicBezTo>
                      <a:pt x="344" y="1417"/>
                      <a:pt x="344" y="1417"/>
                      <a:pt x="344" y="1417"/>
                    </a:cubicBezTo>
                    <a:cubicBezTo>
                      <a:pt x="384" y="1382"/>
                      <a:pt x="384" y="1382"/>
                      <a:pt x="384" y="1382"/>
                    </a:cubicBezTo>
                    <a:cubicBezTo>
                      <a:pt x="407" y="1376"/>
                      <a:pt x="407" y="1376"/>
                      <a:pt x="407" y="1376"/>
                    </a:cubicBezTo>
                    <a:cubicBezTo>
                      <a:pt x="448" y="1336"/>
                      <a:pt x="448" y="1336"/>
                      <a:pt x="448" y="1336"/>
                    </a:cubicBezTo>
                    <a:cubicBezTo>
                      <a:pt x="466" y="1329"/>
                      <a:pt x="466" y="1329"/>
                      <a:pt x="466" y="1329"/>
                    </a:cubicBezTo>
                    <a:cubicBezTo>
                      <a:pt x="504" y="1296"/>
                      <a:pt x="504" y="1296"/>
                      <a:pt x="504" y="1296"/>
                    </a:cubicBezTo>
                    <a:cubicBezTo>
                      <a:pt x="555" y="1288"/>
                      <a:pt x="555" y="1288"/>
                      <a:pt x="555" y="1288"/>
                    </a:cubicBezTo>
                    <a:cubicBezTo>
                      <a:pt x="579" y="1274"/>
                      <a:pt x="579" y="1274"/>
                      <a:pt x="579" y="1274"/>
                    </a:cubicBezTo>
                    <a:cubicBezTo>
                      <a:pt x="618" y="1262"/>
                      <a:pt x="618" y="1262"/>
                      <a:pt x="618" y="1262"/>
                    </a:cubicBezTo>
                    <a:cubicBezTo>
                      <a:pt x="678" y="1240"/>
                      <a:pt x="678" y="1240"/>
                      <a:pt x="678" y="1240"/>
                    </a:cubicBezTo>
                    <a:cubicBezTo>
                      <a:pt x="740" y="1227"/>
                      <a:pt x="740" y="1227"/>
                      <a:pt x="740" y="1227"/>
                    </a:cubicBezTo>
                    <a:cubicBezTo>
                      <a:pt x="772" y="1202"/>
                      <a:pt x="772" y="1202"/>
                      <a:pt x="772" y="1202"/>
                    </a:cubicBezTo>
                    <a:cubicBezTo>
                      <a:pt x="834" y="1185"/>
                      <a:pt x="834" y="1185"/>
                      <a:pt x="834" y="1185"/>
                    </a:cubicBezTo>
                    <a:cubicBezTo>
                      <a:pt x="874" y="1172"/>
                      <a:pt x="874" y="1172"/>
                      <a:pt x="874" y="1172"/>
                    </a:cubicBezTo>
                    <a:cubicBezTo>
                      <a:pt x="934" y="1162"/>
                      <a:pt x="934" y="1162"/>
                      <a:pt x="934" y="1162"/>
                    </a:cubicBezTo>
                    <a:cubicBezTo>
                      <a:pt x="974" y="1150"/>
                      <a:pt x="974" y="1150"/>
                      <a:pt x="974" y="1150"/>
                    </a:cubicBezTo>
                    <a:cubicBezTo>
                      <a:pt x="1047" y="1140"/>
                      <a:pt x="1047" y="1140"/>
                      <a:pt x="1047" y="1140"/>
                    </a:cubicBezTo>
                    <a:cubicBezTo>
                      <a:pt x="1072" y="1129"/>
                      <a:pt x="1072" y="1129"/>
                      <a:pt x="1072" y="1129"/>
                    </a:cubicBezTo>
                    <a:cubicBezTo>
                      <a:pt x="1140" y="1108"/>
                      <a:pt x="1140" y="1108"/>
                      <a:pt x="1140" y="1108"/>
                    </a:cubicBezTo>
                    <a:cubicBezTo>
                      <a:pt x="1197" y="1080"/>
                      <a:pt x="1197" y="1080"/>
                      <a:pt x="1197" y="1080"/>
                    </a:cubicBezTo>
                    <a:cubicBezTo>
                      <a:pt x="1222" y="1071"/>
                      <a:pt x="1222" y="1071"/>
                      <a:pt x="1222" y="1071"/>
                    </a:cubicBezTo>
                    <a:cubicBezTo>
                      <a:pt x="1255" y="1072"/>
                      <a:pt x="1255" y="1072"/>
                      <a:pt x="1255" y="1072"/>
                    </a:cubicBezTo>
                    <a:cubicBezTo>
                      <a:pt x="1268" y="1063"/>
                      <a:pt x="1268" y="1063"/>
                      <a:pt x="1268" y="1063"/>
                    </a:cubicBezTo>
                    <a:cubicBezTo>
                      <a:pt x="1305" y="1062"/>
                      <a:pt x="1305" y="1062"/>
                      <a:pt x="1305" y="1062"/>
                    </a:cubicBezTo>
                    <a:cubicBezTo>
                      <a:pt x="1330" y="1054"/>
                      <a:pt x="1330" y="1054"/>
                      <a:pt x="1330" y="1054"/>
                    </a:cubicBezTo>
                    <a:cubicBezTo>
                      <a:pt x="1416" y="1023"/>
                      <a:pt x="1416" y="1023"/>
                      <a:pt x="1416" y="1023"/>
                    </a:cubicBezTo>
                    <a:cubicBezTo>
                      <a:pt x="1457" y="1021"/>
                      <a:pt x="1457" y="1021"/>
                      <a:pt x="1457" y="1021"/>
                    </a:cubicBezTo>
                    <a:cubicBezTo>
                      <a:pt x="1479" y="1005"/>
                      <a:pt x="1479" y="1005"/>
                      <a:pt x="1479" y="1005"/>
                    </a:cubicBezTo>
                    <a:cubicBezTo>
                      <a:pt x="1516" y="999"/>
                      <a:pt x="1516" y="999"/>
                      <a:pt x="1516" y="999"/>
                    </a:cubicBezTo>
                    <a:cubicBezTo>
                      <a:pt x="1573" y="998"/>
                      <a:pt x="1573" y="998"/>
                      <a:pt x="1573" y="998"/>
                    </a:cubicBezTo>
                    <a:cubicBezTo>
                      <a:pt x="1573" y="992"/>
                      <a:pt x="1573" y="992"/>
                      <a:pt x="1573" y="992"/>
                    </a:cubicBezTo>
                    <a:cubicBezTo>
                      <a:pt x="1573" y="992"/>
                      <a:pt x="1591" y="987"/>
                      <a:pt x="1598" y="989"/>
                    </a:cubicBezTo>
                    <a:cubicBezTo>
                      <a:pt x="1604" y="991"/>
                      <a:pt x="1598" y="1001"/>
                      <a:pt x="1598" y="1001"/>
                    </a:cubicBezTo>
                    <a:cubicBezTo>
                      <a:pt x="1626" y="991"/>
                      <a:pt x="1626" y="991"/>
                      <a:pt x="1626" y="991"/>
                    </a:cubicBezTo>
                    <a:cubicBezTo>
                      <a:pt x="1680" y="991"/>
                      <a:pt x="1680" y="991"/>
                      <a:pt x="1680" y="991"/>
                    </a:cubicBezTo>
                    <a:cubicBezTo>
                      <a:pt x="1689" y="963"/>
                      <a:pt x="1689" y="963"/>
                      <a:pt x="1689" y="963"/>
                    </a:cubicBezTo>
                    <a:cubicBezTo>
                      <a:pt x="1705" y="966"/>
                      <a:pt x="1705" y="966"/>
                      <a:pt x="1705" y="966"/>
                    </a:cubicBezTo>
                    <a:cubicBezTo>
                      <a:pt x="1705" y="974"/>
                      <a:pt x="1705" y="974"/>
                      <a:pt x="1705" y="974"/>
                    </a:cubicBezTo>
                    <a:cubicBezTo>
                      <a:pt x="1699" y="985"/>
                      <a:pt x="1699" y="985"/>
                      <a:pt x="1699" y="985"/>
                    </a:cubicBezTo>
                    <a:cubicBezTo>
                      <a:pt x="1699" y="1000"/>
                      <a:pt x="1699" y="1000"/>
                      <a:pt x="1699" y="1000"/>
                    </a:cubicBezTo>
                    <a:cubicBezTo>
                      <a:pt x="1701" y="1008"/>
                      <a:pt x="1701" y="1008"/>
                      <a:pt x="1701" y="1008"/>
                    </a:cubicBezTo>
                    <a:cubicBezTo>
                      <a:pt x="1708" y="1045"/>
                      <a:pt x="1708" y="1045"/>
                      <a:pt x="1708" y="1045"/>
                    </a:cubicBezTo>
                    <a:cubicBezTo>
                      <a:pt x="1711" y="1053"/>
                      <a:pt x="1711" y="1053"/>
                      <a:pt x="1711" y="1053"/>
                    </a:cubicBezTo>
                    <a:cubicBezTo>
                      <a:pt x="1713" y="1042"/>
                      <a:pt x="1713" y="1042"/>
                      <a:pt x="1713" y="1042"/>
                    </a:cubicBezTo>
                    <a:cubicBezTo>
                      <a:pt x="1726" y="1042"/>
                      <a:pt x="1726" y="1042"/>
                      <a:pt x="1726" y="1042"/>
                    </a:cubicBezTo>
                    <a:cubicBezTo>
                      <a:pt x="1738" y="1034"/>
                      <a:pt x="1738" y="1034"/>
                      <a:pt x="1738" y="1034"/>
                    </a:cubicBezTo>
                    <a:cubicBezTo>
                      <a:pt x="1784" y="1034"/>
                      <a:pt x="1784" y="1034"/>
                      <a:pt x="1784" y="1034"/>
                    </a:cubicBezTo>
                    <a:cubicBezTo>
                      <a:pt x="1860" y="1074"/>
                      <a:pt x="1860" y="1074"/>
                      <a:pt x="1860" y="1074"/>
                    </a:cubicBezTo>
                    <a:cubicBezTo>
                      <a:pt x="1873" y="1049"/>
                      <a:pt x="1873" y="1049"/>
                      <a:pt x="1873" y="1049"/>
                    </a:cubicBezTo>
                    <a:cubicBezTo>
                      <a:pt x="1882" y="1053"/>
                      <a:pt x="1882" y="1053"/>
                      <a:pt x="1882" y="1053"/>
                    </a:cubicBezTo>
                    <a:cubicBezTo>
                      <a:pt x="1882" y="1071"/>
                      <a:pt x="1882" y="1071"/>
                      <a:pt x="1882" y="1071"/>
                    </a:cubicBezTo>
                    <a:cubicBezTo>
                      <a:pt x="1880" y="1083"/>
                      <a:pt x="1880" y="1083"/>
                      <a:pt x="1880" y="1083"/>
                    </a:cubicBezTo>
                    <a:cubicBezTo>
                      <a:pt x="1938" y="1086"/>
                      <a:pt x="1938" y="1086"/>
                      <a:pt x="1938" y="1086"/>
                    </a:cubicBezTo>
                    <a:cubicBezTo>
                      <a:pt x="1976" y="1064"/>
                      <a:pt x="1976" y="1064"/>
                      <a:pt x="1976" y="1064"/>
                    </a:cubicBezTo>
                    <a:cubicBezTo>
                      <a:pt x="1983" y="1051"/>
                      <a:pt x="1983" y="1051"/>
                      <a:pt x="1983" y="1051"/>
                    </a:cubicBezTo>
                    <a:cubicBezTo>
                      <a:pt x="2005" y="1029"/>
                      <a:pt x="2005" y="1029"/>
                      <a:pt x="2005" y="1029"/>
                    </a:cubicBezTo>
                    <a:cubicBezTo>
                      <a:pt x="2023" y="1017"/>
                      <a:pt x="2023" y="1017"/>
                      <a:pt x="2023" y="1017"/>
                    </a:cubicBezTo>
                    <a:cubicBezTo>
                      <a:pt x="2040" y="1035"/>
                      <a:pt x="2040" y="1035"/>
                      <a:pt x="2040" y="1035"/>
                    </a:cubicBezTo>
                    <a:cubicBezTo>
                      <a:pt x="2040" y="1015"/>
                      <a:pt x="2040" y="1015"/>
                      <a:pt x="2040" y="1015"/>
                    </a:cubicBezTo>
                    <a:cubicBezTo>
                      <a:pt x="2067" y="1007"/>
                      <a:pt x="2067" y="1007"/>
                      <a:pt x="2067" y="1007"/>
                    </a:cubicBezTo>
                    <a:cubicBezTo>
                      <a:pt x="2193" y="1007"/>
                      <a:pt x="2193" y="1007"/>
                      <a:pt x="2193" y="1007"/>
                    </a:cubicBezTo>
                    <a:cubicBezTo>
                      <a:pt x="2193" y="948"/>
                      <a:pt x="2193" y="948"/>
                      <a:pt x="2193" y="948"/>
                    </a:cubicBezTo>
                    <a:cubicBezTo>
                      <a:pt x="2272" y="946"/>
                      <a:pt x="2272" y="946"/>
                      <a:pt x="2272" y="946"/>
                    </a:cubicBezTo>
                    <a:cubicBezTo>
                      <a:pt x="2276" y="1005"/>
                      <a:pt x="2276" y="1005"/>
                      <a:pt x="2276" y="1005"/>
                    </a:cubicBezTo>
                    <a:cubicBezTo>
                      <a:pt x="2286" y="1005"/>
                      <a:pt x="2286" y="1005"/>
                      <a:pt x="2286" y="1005"/>
                    </a:cubicBezTo>
                    <a:cubicBezTo>
                      <a:pt x="2285" y="893"/>
                      <a:pt x="2285" y="893"/>
                      <a:pt x="2285" y="893"/>
                    </a:cubicBezTo>
                    <a:lnTo>
                      <a:pt x="2159" y="889"/>
                    </a:lnTo>
                    <a:close/>
                  </a:path>
                </a:pathLst>
              </a:custGeom>
              <a:grpFill/>
              <a:ln w="6350">
                <a:solidFill>
                  <a:schemeClr val="bg2"/>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121920" tIns="60960" rIns="121920" bIns="60960" numCol="1" anchor="t" anchorCtr="0" compatLnSpc="1">
                <a:prstTxWarp prst="textNoShape">
                  <a:avLst/>
                </a:prstTxWarp>
              </a:bodyPr>
              <a:lstStyle/>
              <a:p>
                <a:endParaRPr lang="ro-RO" sz="2400"/>
              </a:p>
            </p:txBody>
          </p:sp>
          <p:sp>
            <p:nvSpPr>
              <p:cNvPr id="61" name="Freeform 520">
                <a:extLst>
                  <a:ext uri="{FF2B5EF4-FFF2-40B4-BE49-F238E27FC236}">
                    <a16:creationId xmlns:a16="http://schemas.microsoft.com/office/drawing/2014/main" id="{F34F1C5B-74CE-4F2B-A499-9E607601CA6C}"/>
                  </a:ext>
                </a:extLst>
              </p:cNvPr>
              <p:cNvSpPr>
                <a:spLocks/>
              </p:cNvSpPr>
              <p:nvPr/>
            </p:nvSpPr>
            <p:spPr bwMode="auto">
              <a:xfrm>
                <a:off x="8204200" y="2168525"/>
                <a:ext cx="657225" cy="623888"/>
              </a:xfrm>
              <a:custGeom>
                <a:avLst/>
                <a:gdLst/>
                <a:ahLst/>
                <a:cxnLst>
                  <a:cxn ang="0">
                    <a:pos x="368" y="8"/>
                  </a:cxn>
                  <a:cxn ang="0">
                    <a:pos x="410" y="17"/>
                  </a:cxn>
                  <a:cxn ang="0">
                    <a:pos x="486" y="46"/>
                  </a:cxn>
                  <a:cxn ang="0">
                    <a:pos x="560" y="73"/>
                  </a:cxn>
                  <a:cxn ang="0">
                    <a:pos x="613" y="109"/>
                  </a:cxn>
                  <a:cxn ang="0">
                    <a:pos x="651" y="146"/>
                  </a:cxn>
                  <a:cxn ang="0">
                    <a:pos x="719" y="226"/>
                  </a:cxn>
                  <a:cxn ang="0">
                    <a:pos x="747" y="287"/>
                  </a:cxn>
                  <a:cxn ang="0">
                    <a:pos x="718" y="308"/>
                  </a:cxn>
                  <a:cxn ang="0">
                    <a:pos x="716" y="365"/>
                  </a:cxn>
                  <a:cxn ang="0">
                    <a:pos x="686" y="482"/>
                  </a:cxn>
                  <a:cxn ang="0">
                    <a:pos x="656" y="579"/>
                  </a:cxn>
                  <a:cxn ang="0">
                    <a:pos x="517" y="635"/>
                  </a:cxn>
                  <a:cxn ang="0">
                    <a:pos x="403" y="680"/>
                  </a:cxn>
                  <a:cxn ang="0">
                    <a:pos x="305" y="703"/>
                  </a:cxn>
                  <a:cxn ang="0">
                    <a:pos x="259" y="692"/>
                  </a:cxn>
                  <a:cxn ang="0">
                    <a:pos x="173" y="700"/>
                  </a:cxn>
                  <a:cxn ang="0">
                    <a:pos x="191" y="664"/>
                  </a:cxn>
                  <a:cxn ang="0">
                    <a:pos x="216" y="640"/>
                  </a:cxn>
                  <a:cxn ang="0">
                    <a:pos x="239" y="593"/>
                  </a:cxn>
                  <a:cxn ang="0">
                    <a:pos x="201" y="545"/>
                  </a:cxn>
                  <a:cxn ang="0">
                    <a:pos x="152" y="470"/>
                  </a:cxn>
                  <a:cxn ang="0">
                    <a:pos x="124" y="413"/>
                  </a:cxn>
                  <a:cxn ang="0">
                    <a:pos x="72" y="373"/>
                  </a:cxn>
                  <a:cxn ang="0">
                    <a:pos x="11" y="326"/>
                  </a:cxn>
                  <a:cxn ang="0">
                    <a:pos x="22" y="281"/>
                  </a:cxn>
                  <a:cxn ang="0">
                    <a:pos x="41" y="223"/>
                  </a:cxn>
                  <a:cxn ang="0">
                    <a:pos x="6" y="108"/>
                  </a:cxn>
                  <a:cxn ang="0">
                    <a:pos x="27" y="86"/>
                  </a:cxn>
                  <a:cxn ang="0">
                    <a:pos x="35" y="98"/>
                  </a:cxn>
                  <a:cxn ang="0">
                    <a:pos x="89" y="94"/>
                  </a:cxn>
                  <a:cxn ang="0">
                    <a:pos x="104" y="103"/>
                  </a:cxn>
                  <a:cxn ang="0">
                    <a:pos x="152" y="75"/>
                  </a:cxn>
                  <a:cxn ang="0">
                    <a:pos x="188" y="38"/>
                  </a:cxn>
                  <a:cxn ang="0">
                    <a:pos x="192" y="6"/>
                  </a:cxn>
                  <a:cxn ang="0">
                    <a:pos x="227" y="33"/>
                  </a:cxn>
                  <a:cxn ang="0">
                    <a:pos x="263" y="35"/>
                  </a:cxn>
                  <a:cxn ang="0">
                    <a:pos x="293" y="49"/>
                  </a:cxn>
                  <a:cxn ang="0">
                    <a:pos x="342" y="36"/>
                  </a:cxn>
                  <a:cxn ang="0">
                    <a:pos x="368" y="8"/>
                  </a:cxn>
                </a:cxnLst>
                <a:rect l="0" t="0" r="r" b="b"/>
                <a:pathLst>
                  <a:path w="750" h="713">
                    <a:moveTo>
                      <a:pt x="368" y="8"/>
                    </a:moveTo>
                    <a:cubicBezTo>
                      <a:pt x="383" y="0"/>
                      <a:pt x="395" y="15"/>
                      <a:pt x="410" y="17"/>
                    </a:cubicBezTo>
                    <a:cubicBezTo>
                      <a:pt x="437" y="20"/>
                      <a:pt x="461" y="35"/>
                      <a:pt x="486" y="46"/>
                    </a:cubicBezTo>
                    <a:cubicBezTo>
                      <a:pt x="510" y="58"/>
                      <a:pt x="537" y="59"/>
                      <a:pt x="560" y="73"/>
                    </a:cubicBezTo>
                    <a:cubicBezTo>
                      <a:pt x="578" y="83"/>
                      <a:pt x="596" y="96"/>
                      <a:pt x="613" y="109"/>
                    </a:cubicBezTo>
                    <a:cubicBezTo>
                      <a:pt x="627" y="120"/>
                      <a:pt x="635" y="138"/>
                      <a:pt x="651" y="146"/>
                    </a:cubicBezTo>
                    <a:cubicBezTo>
                      <a:pt x="683" y="163"/>
                      <a:pt x="704" y="195"/>
                      <a:pt x="719" y="226"/>
                    </a:cubicBezTo>
                    <a:cubicBezTo>
                      <a:pt x="729" y="247"/>
                      <a:pt x="750" y="263"/>
                      <a:pt x="747" y="287"/>
                    </a:cubicBezTo>
                    <a:cubicBezTo>
                      <a:pt x="738" y="295"/>
                      <a:pt x="727" y="301"/>
                      <a:pt x="718" y="308"/>
                    </a:cubicBezTo>
                    <a:cubicBezTo>
                      <a:pt x="715" y="327"/>
                      <a:pt x="723" y="347"/>
                      <a:pt x="716" y="365"/>
                    </a:cubicBezTo>
                    <a:cubicBezTo>
                      <a:pt x="701" y="403"/>
                      <a:pt x="695" y="443"/>
                      <a:pt x="686" y="482"/>
                    </a:cubicBezTo>
                    <a:cubicBezTo>
                      <a:pt x="675" y="514"/>
                      <a:pt x="680" y="553"/>
                      <a:pt x="656" y="579"/>
                    </a:cubicBezTo>
                    <a:cubicBezTo>
                      <a:pt x="613" y="605"/>
                      <a:pt x="562" y="613"/>
                      <a:pt x="517" y="635"/>
                    </a:cubicBezTo>
                    <a:cubicBezTo>
                      <a:pt x="480" y="652"/>
                      <a:pt x="442" y="667"/>
                      <a:pt x="403" y="680"/>
                    </a:cubicBezTo>
                    <a:cubicBezTo>
                      <a:pt x="371" y="689"/>
                      <a:pt x="338" y="694"/>
                      <a:pt x="305" y="703"/>
                    </a:cubicBezTo>
                    <a:cubicBezTo>
                      <a:pt x="289" y="708"/>
                      <a:pt x="275" y="691"/>
                      <a:pt x="259" y="692"/>
                    </a:cubicBezTo>
                    <a:cubicBezTo>
                      <a:pt x="230" y="692"/>
                      <a:pt x="202" y="713"/>
                      <a:pt x="173" y="700"/>
                    </a:cubicBezTo>
                    <a:cubicBezTo>
                      <a:pt x="179" y="688"/>
                      <a:pt x="186" y="676"/>
                      <a:pt x="191" y="664"/>
                    </a:cubicBezTo>
                    <a:cubicBezTo>
                      <a:pt x="201" y="657"/>
                      <a:pt x="213" y="653"/>
                      <a:pt x="216" y="640"/>
                    </a:cubicBezTo>
                    <a:cubicBezTo>
                      <a:pt x="221" y="623"/>
                      <a:pt x="233" y="609"/>
                      <a:pt x="239" y="593"/>
                    </a:cubicBezTo>
                    <a:cubicBezTo>
                      <a:pt x="228" y="576"/>
                      <a:pt x="224" y="549"/>
                      <a:pt x="201" y="545"/>
                    </a:cubicBezTo>
                    <a:cubicBezTo>
                      <a:pt x="197" y="514"/>
                      <a:pt x="164" y="498"/>
                      <a:pt x="152" y="470"/>
                    </a:cubicBezTo>
                    <a:cubicBezTo>
                      <a:pt x="130" y="459"/>
                      <a:pt x="138" y="431"/>
                      <a:pt x="124" y="413"/>
                    </a:cubicBezTo>
                    <a:cubicBezTo>
                      <a:pt x="110" y="396"/>
                      <a:pt x="93" y="380"/>
                      <a:pt x="72" y="373"/>
                    </a:cubicBezTo>
                    <a:cubicBezTo>
                      <a:pt x="48" y="363"/>
                      <a:pt x="28" y="345"/>
                      <a:pt x="11" y="326"/>
                    </a:cubicBezTo>
                    <a:cubicBezTo>
                      <a:pt x="0" y="310"/>
                      <a:pt x="16" y="295"/>
                      <a:pt x="22" y="281"/>
                    </a:cubicBezTo>
                    <a:cubicBezTo>
                      <a:pt x="31" y="263"/>
                      <a:pt x="46" y="244"/>
                      <a:pt x="41" y="223"/>
                    </a:cubicBezTo>
                    <a:cubicBezTo>
                      <a:pt x="24" y="187"/>
                      <a:pt x="8" y="149"/>
                      <a:pt x="6" y="108"/>
                    </a:cubicBezTo>
                    <a:cubicBezTo>
                      <a:pt x="3" y="95"/>
                      <a:pt x="18" y="91"/>
                      <a:pt x="27" y="86"/>
                    </a:cubicBezTo>
                    <a:cubicBezTo>
                      <a:pt x="29" y="89"/>
                      <a:pt x="33" y="95"/>
                      <a:pt x="35" y="98"/>
                    </a:cubicBezTo>
                    <a:cubicBezTo>
                      <a:pt x="53" y="102"/>
                      <a:pt x="71" y="99"/>
                      <a:pt x="89" y="94"/>
                    </a:cubicBezTo>
                    <a:cubicBezTo>
                      <a:pt x="94" y="97"/>
                      <a:pt x="99" y="100"/>
                      <a:pt x="104" y="103"/>
                    </a:cubicBezTo>
                    <a:cubicBezTo>
                      <a:pt x="123" y="101"/>
                      <a:pt x="138" y="87"/>
                      <a:pt x="152" y="75"/>
                    </a:cubicBezTo>
                    <a:cubicBezTo>
                      <a:pt x="164" y="63"/>
                      <a:pt x="179" y="52"/>
                      <a:pt x="188" y="38"/>
                    </a:cubicBezTo>
                    <a:cubicBezTo>
                      <a:pt x="190" y="27"/>
                      <a:pt x="191" y="17"/>
                      <a:pt x="192" y="6"/>
                    </a:cubicBezTo>
                    <a:cubicBezTo>
                      <a:pt x="204" y="14"/>
                      <a:pt x="215" y="24"/>
                      <a:pt x="227" y="33"/>
                    </a:cubicBezTo>
                    <a:cubicBezTo>
                      <a:pt x="239" y="35"/>
                      <a:pt x="251" y="33"/>
                      <a:pt x="263" y="35"/>
                    </a:cubicBezTo>
                    <a:cubicBezTo>
                      <a:pt x="273" y="39"/>
                      <a:pt x="282" y="46"/>
                      <a:pt x="293" y="49"/>
                    </a:cubicBezTo>
                    <a:cubicBezTo>
                      <a:pt x="310" y="49"/>
                      <a:pt x="327" y="44"/>
                      <a:pt x="342" y="36"/>
                    </a:cubicBezTo>
                    <a:cubicBezTo>
                      <a:pt x="354" y="30"/>
                      <a:pt x="354" y="11"/>
                      <a:pt x="368" y="8"/>
                    </a:cubicBezTo>
                    <a:close/>
                  </a:path>
                </a:pathLst>
              </a:custGeom>
              <a:solidFill>
                <a:schemeClr val="accent1"/>
              </a:solidFill>
              <a:ln w="6350">
                <a:solidFill>
                  <a:schemeClr val="bg2"/>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121920" tIns="60960" rIns="121920" bIns="60960" numCol="1" anchor="t" anchorCtr="0" compatLnSpc="1">
                <a:prstTxWarp prst="textNoShape">
                  <a:avLst/>
                </a:prstTxWarp>
              </a:bodyPr>
              <a:lstStyle/>
              <a:p>
                <a:endParaRPr lang="ro-RO" sz="2400"/>
              </a:p>
            </p:txBody>
          </p:sp>
          <p:sp>
            <p:nvSpPr>
              <p:cNvPr id="62" name="Freeform 521">
                <a:extLst>
                  <a:ext uri="{FF2B5EF4-FFF2-40B4-BE49-F238E27FC236}">
                    <a16:creationId xmlns:a16="http://schemas.microsoft.com/office/drawing/2014/main" id="{C09699B3-3BE8-417E-8CC8-78DAEC18E82B}"/>
                  </a:ext>
                </a:extLst>
              </p:cNvPr>
              <p:cNvSpPr>
                <a:spLocks/>
              </p:cNvSpPr>
              <p:nvPr/>
            </p:nvSpPr>
            <p:spPr bwMode="auto">
              <a:xfrm>
                <a:off x="7038975" y="2216150"/>
                <a:ext cx="744537" cy="320675"/>
              </a:xfrm>
              <a:custGeom>
                <a:avLst/>
                <a:gdLst/>
                <a:ahLst/>
                <a:cxnLst>
                  <a:cxn ang="0">
                    <a:pos x="63" y="22"/>
                  </a:cxn>
                  <a:cxn ang="0">
                    <a:pos x="93" y="3"/>
                  </a:cxn>
                  <a:cxn ang="0">
                    <a:pos x="159" y="27"/>
                  </a:cxn>
                  <a:cxn ang="0">
                    <a:pos x="198" y="42"/>
                  </a:cxn>
                  <a:cxn ang="0">
                    <a:pos x="242" y="50"/>
                  </a:cxn>
                  <a:cxn ang="0">
                    <a:pos x="288" y="103"/>
                  </a:cxn>
                  <a:cxn ang="0">
                    <a:pos x="344" y="127"/>
                  </a:cxn>
                  <a:cxn ang="0">
                    <a:pos x="363" y="128"/>
                  </a:cxn>
                  <a:cxn ang="0">
                    <a:pos x="378" y="141"/>
                  </a:cxn>
                  <a:cxn ang="0">
                    <a:pos x="402" y="136"/>
                  </a:cxn>
                  <a:cxn ang="0">
                    <a:pos x="464" y="131"/>
                  </a:cxn>
                  <a:cxn ang="0">
                    <a:pos x="559" y="109"/>
                  </a:cxn>
                  <a:cxn ang="0">
                    <a:pos x="616" y="134"/>
                  </a:cxn>
                  <a:cxn ang="0">
                    <a:pos x="642" y="123"/>
                  </a:cxn>
                  <a:cxn ang="0">
                    <a:pos x="673" y="138"/>
                  </a:cxn>
                  <a:cxn ang="0">
                    <a:pos x="713" y="129"/>
                  </a:cxn>
                  <a:cxn ang="0">
                    <a:pos x="753" y="123"/>
                  </a:cxn>
                  <a:cxn ang="0">
                    <a:pos x="779" y="133"/>
                  </a:cxn>
                  <a:cxn ang="0">
                    <a:pos x="803" y="126"/>
                  </a:cxn>
                  <a:cxn ang="0">
                    <a:pos x="843" y="158"/>
                  </a:cxn>
                  <a:cxn ang="0">
                    <a:pos x="843" y="188"/>
                  </a:cxn>
                  <a:cxn ang="0">
                    <a:pos x="834" y="232"/>
                  </a:cxn>
                  <a:cxn ang="0">
                    <a:pos x="850" y="243"/>
                  </a:cxn>
                  <a:cxn ang="0">
                    <a:pos x="847" y="246"/>
                  </a:cxn>
                  <a:cxn ang="0">
                    <a:pos x="782" y="255"/>
                  </a:cxn>
                  <a:cxn ang="0">
                    <a:pos x="735" y="264"/>
                  </a:cxn>
                  <a:cxn ang="0">
                    <a:pos x="642" y="262"/>
                  </a:cxn>
                  <a:cxn ang="0">
                    <a:pos x="575" y="270"/>
                  </a:cxn>
                  <a:cxn ang="0">
                    <a:pos x="572" y="293"/>
                  </a:cxn>
                  <a:cxn ang="0">
                    <a:pos x="618" y="297"/>
                  </a:cxn>
                  <a:cxn ang="0">
                    <a:pos x="587" y="324"/>
                  </a:cxn>
                  <a:cxn ang="0">
                    <a:pos x="497" y="337"/>
                  </a:cxn>
                  <a:cxn ang="0">
                    <a:pos x="478" y="297"/>
                  </a:cxn>
                  <a:cxn ang="0">
                    <a:pos x="442" y="321"/>
                  </a:cxn>
                  <a:cxn ang="0">
                    <a:pos x="434" y="351"/>
                  </a:cxn>
                  <a:cxn ang="0">
                    <a:pos x="455" y="357"/>
                  </a:cxn>
                  <a:cxn ang="0">
                    <a:pos x="404" y="351"/>
                  </a:cxn>
                  <a:cxn ang="0">
                    <a:pos x="343" y="275"/>
                  </a:cxn>
                  <a:cxn ang="0">
                    <a:pos x="316" y="272"/>
                  </a:cxn>
                  <a:cxn ang="0">
                    <a:pos x="334" y="269"/>
                  </a:cxn>
                  <a:cxn ang="0">
                    <a:pos x="336" y="220"/>
                  </a:cxn>
                  <a:cxn ang="0">
                    <a:pos x="307" y="228"/>
                  </a:cxn>
                  <a:cxn ang="0">
                    <a:pos x="311" y="262"/>
                  </a:cxn>
                  <a:cxn ang="0">
                    <a:pos x="230" y="199"/>
                  </a:cxn>
                  <a:cxn ang="0">
                    <a:pos x="185" y="181"/>
                  </a:cxn>
                  <a:cxn ang="0">
                    <a:pos x="147" y="157"/>
                  </a:cxn>
                  <a:cxn ang="0">
                    <a:pos x="104" y="155"/>
                  </a:cxn>
                  <a:cxn ang="0">
                    <a:pos x="93" y="127"/>
                  </a:cxn>
                  <a:cxn ang="0">
                    <a:pos x="53" y="125"/>
                  </a:cxn>
                  <a:cxn ang="0">
                    <a:pos x="22" y="97"/>
                  </a:cxn>
                  <a:cxn ang="0">
                    <a:pos x="0" y="59"/>
                  </a:cxn>
                  <a:cxn ang="0">
                    <a:pos x="29" y="48"/>
                  </a:cxn>
                  <a:cxn ang="0">
                    <a:pos x="50" y="25"/>
                  </a:cxn>
                  <a:cxn ang="0">
                    <a:pos x="63" y="22"/>
                  </a:cxn>
                </a:cxnLst>
                <a:rect l="0" t="0" r="r" b="b"/>
                <a:pathLst>
                  <a:path w="850" h="365">
                    <a:moveTo>
                      <a:pt x="63" y="22"/>
                    </a:moveTo>
                    <a:cubicBezTo>
                      <a:pt x="76" y="21"/>
                      <a:pt x="78" y="0"/>
                      <a:pt x="93" y="3"/>
                    </a:cubicBezTo>
                    <a:cubicBezTo>
                      <a:pt x="116" y="8"/>
                      <a:pt x="140" y="12"/>
                      <a:pt x="159" y="27"/>
                    </a:cubicBezTo>
                    <a:cubicBezTo>
                      <a:pt x="171" y="34"/>
                      <a:pt x="186" y="35"/>
                      <a:pt x="198" y="42"/>
                    </a:cubicBezTo>
                    <a:cubicBezTo>
                      <a:pt x="211" y="51"/>
                      <a:pt x="227" y="47"/>
                      <a:pt x="242" y="50"/>
                    </a:cubicBezTo>
                    <a:cubicBezTo>
                      <a:pt x="265" y="60"/>
                      <a:pt x="282" y="79"/>
                      <a:pt x="288" y="103"/>
                    </a:cubicBezTo>
                    <a:cubicBezTo>
                      <a:pt x="308" y="109"/>
                      <a:pt x="327" y="115"/>
                      <a:pt x="344" y="127"/>
                    </a:cubicBezTo>
                    <a:cubicBezTo>
                      <a:pt x="350" y="128"/>
                      <a:pt x="356" y="128"/>
                      <a:pt x="363" y="128"/>
                    </a:cubicBezTo>
                    <a:cubicBezTo>
                      <a:pt x="367" y="133"/>
                      <a:pt x="372" y="137"/>
                      <a:pt x="378" y="141"/>
                    </a:cubicBezTo>
                    <a:cubicBezTo>
                      <a:pt x="386" y="141"/>
                      <a:pt x="394" y="138"/>
                      <a:pt x="402" y="136"/>
                    </a:cubicBezTo>
                    <a:cubicBezTo>
                      <a:pt x="423" y="143"/>
                      <a:pt x="443" y="129"/>
                      <a:pt x="464" y="131"/>
                    </a:cubicBezTo>
                    <a:cubicBezTo>
                      <a:pt x="496" y="125"/>
                      <a:pt x="526" y="114"/>
                      <a:pt x="559" y="109"/>
                    </a:cubicBezTo>
                    <a:cubicBezTo>
                      <a:pt x="580" y="105"/>
                      <a:pt x="605" y="115"/>
                      <a:pt x="616" y="134"/>
                    </a:cubicBezTo>
                    <a:cubicBezTo>
                      <a:pt x="625" y="130"/>
                      <a:pt x="633" y="126"/>
                      <a:pt x="642" y="123"/>
                    </a:cubicBezTo>
                    <a:cubicBezTo>
                      <a:pt x="652" y="128"/>
                      <a:pt x="661" y="135"/>
                      <a:pt x="673" y="138"/>
                    </a:cubicBezTo>
                    <a:cubicBezTo>
                      <a:pt x="686" y="136"/>
                      <a:pt x="699" y="127"/>
                      <a:pt x="713" y="129"/>
                    </a:cubicBezTo>
                    <a:cubicBezTo>
                      <a:pt x="727" y="130"/>
                      <a:pt x="739" y="124"/>
                      <a:pt x="753" y="123"/>
                    </a:cubicBezTo>
                    <a:cubicBezTo>
                      <a:pt x="762" y="124"/>
                      <a:pt x="770" y="130"/>
                      <a:pt x="779" y="133"/>
                    </a:cubicBezTo>
                    <a:cubicBezTo>
                      <a:pt x="787" y="133"/>
                      <a:pt x="795" y="127"/>
                      <a:pt x="803" y="126"/>
                    </a:cubicBezTo>
                    <a:cubicBezTo>
                      <a:pt x="818" y="134"/>
                      <a:pt x="831" y="146"/>
                      <a:pt x="843" y="158"/>
                    </a:cubicBezTo>
                    <a:cubicBezTo>
                      <a:pt x="844" y="168"/>
                      <a:pt x="843" y="178"/>
                      <a:pt x="843" y="188"/>
                    </a:cubicBezTo>
                    <a:cubicBezTo>
                      <a:pt x="832" y="200"/>
                      <a:pt x="826" y="217"/>
                      <a:pt x="834" y="232"/>
                    </a:cubicBezTo>
                    <a:cubicBezTo>
                      <a:pt x="839" y="236"/>
                      <a:pt x="844" y="239"/>
                      <a:pt x="850" y="243"/>
                    </a:cubicBezTo>
                    <a:cubicBezTo>
                      <a:pt x="849" y="243"/>
                      <a:pt x="848" y="245"/>
                      <a:pt x="847" y="246"/>
                    </a:cubicBezTo>
                    <a:cubicBezTo>
                      <a:pt x="826" y="250"/>
                      <a:pt x="804" y="255"/>
                      <a:pt x="782" y="255"/>
                    </a:cubicBezTo>
                    <a:cubicBezTo>
                      <a:pt x="766" y="255"/>
                      <a:pt x="752" y="271"/>
                      <a:pt x="735" y="264"/>
                    </a:cubicBezTo>
                    <a:cubicBezTo>
                      <a:pt x="706" y="253"/>
                      <a:pt x="672" y="249"/>
                      <a:pt x="642" y="262"/>
                    </a:cubicBezTo>
                    <a:cubicBezTo>
                      <a:pt x="621" y="273"/>
                      <a:pt x="598" y="267"/>
                      <a:pt x="575" y="270"/>
                    </a:cubicBezTo>
                    <a:cubicBezTo>
                      <a:pt x="570" y="277"/>
                      <a:pt x="571" y="286"/>
                      <a:pt x="572" y="293"/>
                    </a:cubicBezTo>
                    <a:cubicBezTo>
                      <a:pt x="588" y="294"/>
                      <a:pt x="603" y="291"/>
                      <a:pt x="618" y="297"/>
                    </a:cubicBezTo>
                    <a:cubicBezTo>
                      <a:pt x="607" y="305"/>
                      <a:pt x="597" y="315"/>
                      <a:pt x="587" y="324"/>
                    </a:cubicBezTo>
                    <a:cubicBezTo>
                      <a:pt x="557" y="328"/>
                      <a:pt x="528" y="342"/>
                      <a:pt x="497" y="337"/>
                    </a:cubicBezTo>
                    <a:cubicBezTo>
                      <a:pt x="495" y="323"/>
                      <a:pt x="499" y="295"/>
                      <a:pt x="478" y="297"/>
                    </a:cubicBezTo>
                    <a:cubicBezTo>
                      <a:pt x="460" y="292"/>
                      <a:pt x="455" y="313"/>
                      <a:pt x="442" y="321"/>
                    </a:cubicBezTo>
                    <a:cubicBezTo>
                      <a:pt x="430" y="326"/>
                      <a:pt x="435" y="340"/>
                      <a:pt x="434" y="351"/>
                    </a:cubicBezTo>
                    <a:cubicBezTo>
                      <a:pt x="441" y="353"/>
                      <a:pt x="448" y="355"/>
                      <a:pt x="455" y="357"/>
                    </a:cubicBezTo>
                    <a:cubicBezTo>
                      <a:pt x="438" y="360"/>
                      <a:pt x="417" y="365"/>
                      <a:pt x="404" y="351"/>
                    </a:cubicBezTo>
                    <a:cubicBezTo>
                      <a:pt x="390" y="322"/>
                      <a:pt x="368" y="296"/>
                      <a:pt x="343" y="275"/>
                    </a:cubicBezTo>
                    <a:cubicBezTo>
                      <a:pt x="334" y="274"/>
                      <a:pt x="325" y="273"/>
                      <a:pt x="316" y="272"/>
                    </a:cubicBezTo>
                    <a:cubicBezTo>
                      <a:pt x="321" y="271"/>
                      <a:pt x="330" y="270"/>
                      <a:pt x="334" y="269"/>
                    </a:cubicBezTo>
                    <a:cubicBezTo>
                      <a:pt x="335" y="253"/>
                      <a:pt x="335" y="236"/>
                      <a:pt x="336" y="220"/>
                    </a:cubicBezTo>
                    <a:cubicBezTo>
                      <a:pt x="326" y="222"/>
                      <a:pt x="313" y="218"/>
                      <a:pt x="307" y="228"/>
                    </a:cubicBezTo>
                    <a:cubicBezTo>
                      <a:pt x="300" y="239"/>
                      <a:pt x="308" y="251"/>
                      <a:pt x="311" y="262"/>
                    </a:cubicBezTo>
                    <a:cubicBezTo>
                      <a:pt x="292" y="233"/>
                      <a:pt x="261" y="214"/>
                      <a:pt x="230" y="199"/>
                    </a:cubicBezTo>
                    <a:cubicBezTo>
                      <a:pt x="215" y="192"/>
                      <a:pt x="195" y="195"/>
                      <a:pt x="185" y="181"/>
                    </a:cubicBezTo>
                    <a:cubicBezTo>
                      <a:pt x="175" y="169"/>
                      <a:pt x="159" y="166"/>
                      <a:pt x="147" y="157"/>
                    </a:cubicBezTo>
                    <a:cubicBezTo>
                      <a:pt x="133" y="154"/>
                      <a:pt x="118" y="155"/>
                      <a:pt x="104" y="155"/>
                    </a:cubicBezTo>
                    <a:cubicBezTo>
                      <a:pt x="100" y="146"/>
                      <a:pt x="98" y="136"/>
                      <a:pt x="93" y="127"/>
                    </a:cubicBezTo>
                    <a:cubicBezTo>
                      <a:pt x="81" y="118"/>
                      <a:pt x="66" y="126"/>
                      <a:pt x="53" y="125"/>
                    </a:cubicBezTo>
                    <a:cubicBezTo>
                      <a:pt x="42" y="117"/>
                      <a:pt x="34" y="105"/>
                      <a:pt x="22" y="97"/>
                    </a:cubicBezTo>
                    <a:cubicBezTo>
                      <a:pt x="20" y="82"/>
                      <a:pt x="8" y="71"/>
                      <a:pt x="0" y="59"/>
                    </a:cubicBezTo>
                    <a:cubicBezTo>
                      <a:pt x="2" y="45"/>
                      <a:pt x="18" y="48"/>
                      <a:pt x="29" y="48"/>
                    </a:cubicBezTo>
                    <a:cubicBezTo>
                      <a:pt x="36" y="40"/>
                      <a:pt x="43" y="33"/>
                      <a:pt x="50" y="25"/>
                    </a:cubicBezTo>
                    <a:cubicBezTo>
                      <a:pt x="53" y="24"/>
                      <a:pt x="59" y="23"/>
                      <a:pt x="63" y="22"/>
                    </a:cubicBezTo>
                    <a:close/>
                  </a:path>
                </a:pathLst>
              </a:custGeom>
              <a:grpFill/>
              <a:ln w="6350">
                <a:solidFill>
                  <a:schemeClr val="bg2"/>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121920" tIns="60960" rIns="121920" bIns="60960" numCol="1" anchor="t" anchorCtr="0" compatLnSpc="1">
                <a:prstTxWarp prst="textNoShape">
                  <a:avLst/>
                </a:prstTxWarp>
              </a:bodyPr>
              <a:lstStyle/>
              <a:p>
                <a:endParaRPr lang="ro-RO" sz="2400"/>
              </a:p>
            </p:txBody>
          </p:sp>
          <p:sp>
            <p:nvSpPr>
              <p:cNvPr id="63" name="Freeform 522">
                <a:extLst>
                  <a:ext uri="{FF2B5EF4-FFF2-40B4-BE49-F238E27FC236}">
                    <a16:creationId xmlns:a16="http://schemas.microsoft.com/office/drawing/2014/main" id="{5F3CD81E-DC4E-44E8-8228-C7EB6B240372}"/>
                  </a:ext>
                </a:extLst>
              </p:cNvPr>
              <p:cNvSpPr>
                <a:spLocks/>
              </p:cNvSpPr>
              <p:nvPr/>
            </p:nvSpPr>
            <p:spPr bwMode="auto">
              <a:xfrm>
                <a:off x="8077200" y="2265363"/>
                <a:ext cx="106362" cy="123825"/>
              </a:xfrm>
              <a:custGeom>
                <a:avLst/>
                <a:gdLst/>
                <a:ahLst/>
                <a:cxnLst>
                  <a:cxn ang="0">
                    <a:pos x="3" y="91"/>
                  </a:cxn>
                  <a:cxn ang="0">
                    <a:pos x="39" y="0"/>
                  </a:cxn>
                  <a:cxn ang="0">
                    <a:pos x="46" y="31"/>
                  </a:cxn>
                  <a:cxn ang="0">
                    <a:pos x="82" y="39"/>
                  </a:cxn>
                  <a:cxn ang="0">
                    <a:pos x="120" y="117"/>
                  </a:cxn>
                  <a:cxn ang="0">
                    <a:pos x="53" y="140"/>
                  </a:cxn>
                  <a:cxn ang="0">
                    <a:pos x="3" y="91"/>
                  </a:cxn>
                </a:cxnLst>
                <a:rect l="0" t="0" r="r" b="b"/>
                <a:pathLst>
                  <a:path w="122" h="142">
                    <a:moveTo>
                      <a:pt x="3" y="91"/>
                    </a:moveTo>
                    <a:cubicBezTo>
                      <a:pt x="0" y="58"/>
                      <a:pt x="26" y="30"/>
                      <a:pt x="39" y="0"/>
                    </a:cubicBezTo>
                    <a:cubicBezTo>
                      <a:pt x="41" y="10"/>
                      <a:pt x="44" y="21"/>
                      <a:pt x="46" y="31"/>
                    </a:cubicBezTo>
                    <a:cubicBezTo>
                      <a:pt x="58" y="32"/>
                      <a:pt x="71" y="34"/>
                      <a:pt x="82" y="39"/>
                    </a:cubicBezTo>
                    <a:cubicBezTo>
                      <a:pt x="109" y="54"/>
                      <a:pt x="122" y="87"/>
                      <a:pt x="120" y="117"/>
                    </a:cubicBezTo>
                    <a:cubicBezTo>
                      <a:pt x="105" y="137"/>
                      <a:pt x="77" y="142"/>
                      <a:pt x="53" y="140"/>
                    </a:cubicBezTo>
                    <a:cubicBezTo>
                      <a:pt x="32" y="129"/>
                      <a:pt x="14" y="112"/>
                      <a:pt x="3" y="91"/>
                    </a:cubicBezTo>
                    <a:close/>
                  </a:path>
                </a:pathLst>
              </a:custGeom>
              <a:grpFill/>
              <a:ln w="6350">
                <a:solidFill>
                  <a:schemeClr val="bg2"/>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121920" tIns="60960" rIns="121920" bIns="60960" numCol="1" anchor="t" anchorCtr="0" compatLnSpc="1">
                <a:prstTxWarp prst="textNoShape">
                  <a:avLst/>
                </a:prstTxWarp>
              </a:bodyPr>
              <a:lstStyle/>
              <a:p>
                <a:endParaRPr lang="ro-RO" sz="2400"/>
              </a:p>
            </p:txBody>
          </p:sp>
        </p:grpSp>
        <p:sp>
          <p:nvSpPr>
            <p:cNvPr id="52" name="Freeform 525">
              <a:extLst>
                <a:ext uri="{FF2B5EF4-FFF2-40B4-BE49-F238E27FC236}">
                  <a16:creationId xmlns:a16="http://schemas.microsoft.com/office/drawing/2014/main" id="{A3FB5297-F41C-481E-A456-B4DF8D07895D}"/>
                </a:ext>
              </a:extLst>
            </p:cNvPr>
            <p:cNvSpPr>
              <a:spLocks/>
            </p:cNvSpPr>
            <p:nvPr/>
          </p:nvSpPr>
          <p:spPr bwMode="auto">
            <a:xfrm>
              <a:off x="5030788" y="1712912"/>
              <a:ext cx="1271587" cy="1916113"/>
            </a:xfrm>
            <a:custGeom>
              <a:avLst/>
              <a:gdLst/>
              <a:ahLst/>
              <a:cxnLst>
                <a:cxn ang="0">
                  <a:pos x="1154" y="745"/>
                </a:cxn>
                <a:cxn ang="0">
                  <a:pos x="1006" y="658"/>
                </a:cxn>
                <a:cxn ang="0">
                  <a:pos x="924" y="812"/>
                </a:cxn>
                <a:cxn ang="0">
                  <a:pos x="815" y="927"/>
                </a:cxn>
                <a:cxn ang="0">
                  <a:pos x="820" y="1019"/>
                </a:cxn>
                <a:cxn ang="0">
                  <a:pos x="864" y="1241"/>
                </a:cxn>
                <a:cxn ang="0">
                  <a:pos x="831" y="1371"/>
                </a:cxn>
                <a:cxn ang="0">
                  <a:pos x="716" y="1502"/>
                </a:cxn>
                <a:cxn ang="0">
                  <a:pos x="641" y="1604"/>
                </a:cxn>
                <a:cxn ang="0">
                  <a:pos x="764" y="1761"/>
                </a:cxn>
                <a:cxn ang="0">
                  <a:pos x="820" y="1800"/>
                </a:cxn>
                <a:cxn ang="0">
                  <a:pos x="756" y="1946"/>
                </a:cxn>
                <a:cxn ang="0">
                  <a:pos x="643" y="2058"/>
                </a:cxn>
                <a:cxn ang="0">
                  <a:pos x="646" y="2125"/>
                </a:cxn>
                <a:cxn ang="0">
                  <a:pos x="618" y="2184"/>
                </a:cxn>
                <a:cxn ang="0">
                  <a:pos x="571" y="2144"/>
                </a:cxn>
                <a:cxn ang="0">
                  <a:pos x="490" y="2090"/>
                </a:cxn>
                <a:cxn ang="0">
                  <a:pos x="368" y="2028"/>
                </a:cxn>
                <a:cxn ang="0">
                  <a:pos x="209" y="1900"/>
                </a:cxn>
                <a:cxn ang="0">
                  <a:pos x="140" y="1778"/>
                </a:cxn>
                <a:cxn ang="0">
                  <a:pos x="257" y="1745"/>
                </a:cxn>
                <a:cxn ang="0">
                  <a:pos x="310" y="1705"/>
                </a:cxn>
                <a:cxn ang="0">
                  <a:pos x="373" y="1660"/>
                </a:cxn>
                <a:cxn ang="0">
                  <a:pos x="314" y="1614"/>
                </a:cxn>
                <a:cxn ang="0">
                  <a:pos x="206" y="1466"/>
                </a:cxn>
                <a:cxn ang="0">
                  <a:pos x="141" y="1209"/>
                </a:cxn>
                <a:cxn ang="0">
                  <a:pos x="72" y="1064"/>
                </a:cxn>
                <a:cxn ang="0">
                  <a:pos x="5" y="929"/>
                </a:cxn>
                <a:cxn ang="0">
                  <a:pos x="29" y="809"/>
                </a:cxn>
                <a:cxn ang="0">
                  <a:pos x="44" y="631"/>
                </a:cxn>
                <a:cxn ang="0">
                  <a:pos x="125" y="479"/>
                </a:cxn>
                <a:cxn ang="0">
                  <a:pos x="139" y="435"/>
                </a:cxn>
                <a:cxn ang="0">
                  <a:pos x="181" y="375"/>
                </a:cxn>
                <a:cxn ang="0">
                  <a:pos x="245" y="280"/>
                </a:cxn>
                <a:cxn ang="0">
                  <a:pos x="339" y="248"/>
                </a:cxn>
                <a:cxn ang="0">
                  <a:pos x="586" y="78"/>
                </a:cxn>
                <a:cxn ang="0">
                  <a:pos x="745" y="10"/>
                </a:cxn>
                <a:cxn ang="0">
                  <a:pos x="903" y="16"/>
                </a:cxn>
                <a:cxn ang="0">
                  <a:pos x="873" y="67"/>
                </a:cxn>
                <a:cxn ang="0">
                  <a:pos x="892" y="83"/>
                </a:cxn>
                <a:cxn ang="0">
                  <a:pos x="939" y="93"/>
                </a:cxn>
                <a:cxn ang="0">
                  <a:pos x="1044" y="130"/>
                </a:cxn>
                <a:cxn ang="0">
                  <a:pos x="1121" y="88"/>
                </a:cxn>
                <a:cxn ang="0">
                  <a:pos x="1195" y="162"/>
                </a:cxn>
                <a:cxn ang="0">
                  <a:pos x="1231" y="167"/>
                </a:cxn>
                <a:cxn ang="0">
                  <a:pos x="1307" y="226"/>
                </a:cxn>
                <a:cxn ang="0">
                  <a:pos x="1249" y="260"/>
                </a:cxn>
                <a:cxn ang="0">
                  <a:pos x="1229" y="295"/>
                </a:cxn>
                <a:cxn ang="0">
                  <a:pos x="1322" y="283"/>
                </a:cxn>
                <a:cxn ang="0">
                  <a:pos x="1364" y="354"/>
                </a:cxn>
                <a:cxn ang="0">
                  <a:pos x="1249" y="446"/>
                </a:cxn>
                <a:cxn ang="0">
                  <a:pos x="1378" y="377"/>
                </a:cxn>
                <a:cxn ang="0">
                  <a:pos x="1448" y="487"/>
                </a:cxn>
                <a:cxn ang="0">
                  <a:pos x="1413" y="540"/>
                </a:cxn>
                <a:cxn ang="0">
                  <a:pos x="1368" y="632"/>
                </a:cxn>
                <a:cxn ang="0">
                  <a:pos x="1332" y="674"/>
                </a:cxn>
                <a:cxn ang="0">
                  <a:pos x="1278" y="716"/>
                </a:cxn>
              </a:cxnLst>
              <a:rect l="0" t="0" r="r" b="b"/>
              <a:pathLst>
                <a:path w="1451" h="2184">
                  <a:moveTo>
                    <a:pt x="1251" y="729"/>
                  </a:moveTo>
                  <a:cubicBezTo>
                    <a:pt x="1219" y="730"/>
                    <a:pt x="1219" y="730"/>
                    <a:pt x="1219" y="730"/>
                  </a:cubicBezTo>
                  <a:cubicBezTo>
                    <a:pt x="1197" y="744"/>
                    <a:pt x="1197" y="744"/>
                    <a:pt x="1197" y="744"/>
                  </a:cubicBezTo>
                  <a:cubicBezTo>
                    <a:pt x="1154" y="745"/>
                    <a:pt x="1154" y="745"/>
                    <a:pt x="1154" y="745"/>
                  </a:cubicBezTo>
                  <a:cubicBezTo>
                    <a:pt x="1088" y="666"/>
                    <a:pt x="1088" y="666"/>
                    <a:pt x="1088" y="666"/>
                  </a:cubicBezTo>
                  <a:cubicBezTo>
                    <a:pt x="1066" y="651"/>
                    <a:pt x="1066" y="651"/>
                    <a:pt x="1066" y="651"/>
                  </a:cubicBezTo>
                  <a:cubicBezTo>
                    <a:pt x="1022" y="651"/>
                    <a:pt x="1022" y="651"/>
                    <a:pt x="1022" y="651"/>
                  </a:cubicBezTo>
                  <a:cubicBezTo>
                    <a:pt x="1006" y="658"/>
                    <a:pt x="1006" y="658"/>
                    <a:pt x="1006" y="658"/>
                  </a:cubicBezTo>
                  <a:cubicBezTo>
                    <a:pt x="977" y="680"/>
                    <a:pt x="977" y="680"/>
                    <a:pt x="977" y="680"/>
                  </a:cubicBezTo>
                  <a:cubicBezTo>
                    <a:pt x="959" y="709"/>
                    <a:pt x="959" y="709"/>
                    <a:pt x="959" y="709"/>
                  </a:cubicBezTo>
                  <a:cubicBezTo>
                    <a:pt x="945" y="763"/>
                    <a:pt x="945" y="763"/>
                    <a:pt x="945" y="763"/>
                  </a:cubicBezTo>
                  <a:cubicBezTo>
                    <a:pt x="924" y="812"/>
                    <a:pt x="924" y="812"/>
                    <a:pt x="924" y="812"/>
                  </a:cubicBezTo>
                  <a:cubicBezTo>
                    <a:pt x="896" y="871"/>
                    <a:pt x="896" y="871"/>
                    <a:pt x="896" y="871"/>
                  </a:cubicBezTo>
                  <a:cubicBezTo>
                    <a:pt x="896" y="871"/>
                    <a:pt x="878" y="899"/>
                    <a:pt x="875" y="899"/>
                  </a:cubicBezTo>
                  <a:cubicBezTo>
                    <a:pt x="873" y="899"/>
                    <a:pt x="846" y="916"/>
                    <a:pt x="846" y="916"/>
                  </a:cubicBezTo>
                  <a:cubicBezTo>
                    <a:pt x="815" y="927"/>
                    <a:pt x="815" y="927"/>
                    <a:pt x="815" y="927"/>
                  </a:cubicBezTo>
                  <a:cubicBezTo>
                    <a:pt x="787" y="927"/>
                    <a:pt x="787" y="927"/>
                    <a:pt x="787" y="927"/>
                  </a:cubicBezTo>
                  <a:cubicBezTo>
                    <a:pt x="774" y="940"/>
                    <a:pt x="774" y="940"/>
                    <a:pt x="774" y="940"/>
                  </a:cubicBezTo>
                  <a:cubicBezTo>
                    <a:pt x="777" y="955"/>
                    <a:pt x="777" y="955"/>
                    <a:pt x="777" y="955"/>
                  </a:cubicBezTo>
                  <a:cubicBezTo>
                    <a:pt x="820" y="1019"/>
                    <a:pt x="820" y="1019"/>
                    <a:pt x="820" y="1019"/>
                  </a:cubicBezTo>
                  <a:cubicBezTo>
                    <a:pt x="835" y="1060"/>
                    <a:pt x="835" y="1060"/>
                    <a:pt x="835" y="1060"/>
                  </a:cubicBezTo>
                  <a:cubicBezTo>
                    <a:pt x="835" y="1187"/>
                    <a:pt x="835" y="1187"/>
                    <a:pt x="835" y="1187"/>
                  </a:cubicBezTo>
                  <a:cubicBezTo>
                    <a:pt x="851" y="1225"/>
                    <a:pt x="851" y="1225"/>
                    <a:pt x="851" y="1225"/>
                  </a:cubicBezTo>
                  <a:cubicBezTo>
                    <a:pt x="864" y="1241"/>
                    <a:pt x="864" y="1241"/>
                    <a:pt x="864" y="1241"/>
                  </a:cubicBezTo>
                  <a:cubicBezTo>
                    <a:pt x="861" y="1257"/>
                    <a:pt x="861" y="1257"/>
                    <a:pt x="861" y="1257"/>
                  </a:cubicBezTo>
                  <a:cubicBezTo>
                    <a:pt x="850" y="1295"/>
                    <a:pt x="850" y="1295"/>
                    <a:pt x="850" y="1295"/>
                  </a:cubicBezTo>
                  <a:cubicBezTo>
                    <a:pt x="842" y="1336"/>
                    <a:pt x="842" y="1336"/>
                    <a:pt x="842" y="1336"/>
                  </a:cubicBezTo>
                  <a:cubicBezTo>
                    <a:pt x="831" y="1371"/>
                    <a:pt x="831" y="1371"/>
                    <a:pt x="831" y="1371"/>
                  </a:cubicBezTo>
                  <a:cubicBezTo>
                    <a:pt x="811" y="1418"/>
                    <a:pt x="811" y="1418"/>
                    <a:pt x="811" y="1418"/>
                  </a:cubicBezTo>
                  <a:cubicBezTo>
                    <a:pt x="769" y="1452"/>
                    <a:pt x="769" y="1452"/>
                    <a:pt x="769" y="1452"/>
                  </a:cubicBezTo>
                  <a:cubicBezTo>
                    <a:pt x="733" y="1478"/>
                    <a:pt x="733" y="1478"/>
                    <a:pt x="733" y="1478"/>
                  </a:cubicBezTo>
                  <a:cubicBezTo>
                    <a:pt x="716" y="1502"/>
                    <a:pt x="716" y="1502"/>
                    <a:pt x="716" y="1502"/>
                  </a:cubicBezTo>
                  <a:cubicBezTo>
                    <a:pt x="706" y="1528"/>
                    <a:pt x="706" y="1528"/>
                    <a:pt x="706" y="1528"/>
                  </a:cubicBezTo>
                  <a:cubicBezTo>
                    <a:pt x="692" y="1545"/>
                    <a:pt x="692" y="1545"/>
                    <a:pt x="692" y="1545"/>
                  </a:cubicBezTo>
                  <a:cubicBezTo>
                    <a:pt x="647" y="1587"/>
                    <a:pt x="647" y="1587"/>
                    <a:pt x="647" y="1587"/>
                  </a:cubicBezTo>
                  <a:cubicBezTo>
                    <a:pt x="641" y="1604"/>
                    <a:pt x="641" y="1604"/>
                    <a:pt x="641" y="1604"/>
                  </a:cubicBezTo>
                  <a:cubicBezTo>
                    <a:pt x="639" y="1642"/>
                    <a:pt x="639" y="1642"/>
                    <a:pt x="639" y="1642"/>
                  </a:cubicBezTo>
                  <a:cubicBezTo>
                    <a:pt x="688" y="1693"/>
                    <a:pt x="688" y="1693"/>
                    <a:pt x="688" y="1693"/>
                  </a:cubicBezTo>
                  <a:cubicBezTo>
                    <a:pt x="744" y="1743"/>
                    <a:pt x="744" y="1743"/>
                    <a:pt x="744" y="1743"/>
                  </a:cubicBezTo>
                  <a:cubicBezTo>
                    <a:pt x="764" y="1761"/>
                    <a:pt x="764" y="1761"/>
                    <a:pt x="764" y="1761"/>
                  </a:cubicBezTo>
                  <a:cubicBezTo>
                    <a:pt x="793" y="1765"/>
                    <a:pt x="793" y="1765"/>
                    <a:pt x="793" y="1765"/>
                  </a:cubicBezTo>
                  <a:cubicBezTo>
                    <a:pt x="797" y="1771"/>
                    <a:pt x="797" y="1771"/>
                    <a:pt x="797" y="1771"/>
                  </a:cubicBezTo>
                  <a:cubicBezTo>
                    <a:pt x="820" y="1774"/>
                    <a:pt x="820" y="1774"/>
                    <a:pt x="820" y="1774"/>
                  </a:cubicBezTo>
                  <a:cubicBezTo>
                    <a:pt x="820" y="1800"/>
                    <a:pt x="820" y="1800"/>
                    <a:pt x="820" y="1800"/>
                  </a:cubicBezTo>
                  <a:cubicBezTo>
                    <a:pt x="787" y="1829"/>
                    <a:pt x="787" y="1829"/>
                    <a:pt x="787" y="1829"/>
                  </a:cubicBezTo>
                  <a:cubicBezTo>
                    <a:pt x="779" y="1850"/>
                    <a:pt x="779" y="1850"/>
                    <a:pt x="779" y="1850"/>
                  </a:cubicBezTo>
                  <a:cubicBezTo>
                    <a:pt x="774" y="1922"/>
                    <a:pt x="774" y="1922"/>
                    <a:pt x="774" y="1922"/>
                  </a:cubicBezTo>
                  <a:cubicBezTo>
                    <a:pt x="756" y="1946"/>
                    <a:pt x="756" y="1946"/>
                    <a:pt x="756" y="1946"/>
                  </a:cubicBezTo>
                  <a:cubicBezTo>
                    <a:pt x="733" y="1959"/>
                    <a:pt x="733" y="1959"/>
                    <a:pt x="733" y="1959"/>
                  </a:cubicBezTo>
                  <a:cubicBezTo>
                    <a:pt x="701" y="1975"/>
                    <a:pt x="701" y="1975"/>
                    <a:pt x="701" y="1975"/>
                  </a:cubicBezTo>
                  <a:cubicBezTo>
                    <a:pt x="675" y="2014"/>
                    <a:pt x="675" y="2014"/>
                    <a:pt x="675" y="2014"/>
                  </a:cubicBezTo>
                  <a:cubicBezTo>
                    <a:pt x="643" y="2058"/>
                    <a:pt x="643" y="2058"/>
                    <a:pt x="643" y="2058"/>
                  </a:cubicBezTo>
                  <a:cubicBezTo>
                    <a:pt x="637" y="2083"/>
                    <a:pt x="637" y="2083"/>
                    <a:pt x="637" y="2083"/>
                  </a:cubicBezTo>
                  <a:cubicBezTo>
                    <a:pt x="640" y="2090"/>
                    <a:pt x="640" y="2090"/>
                    <a:pt x="640" y="2090"/>
                  </a:cubicBezTo>
                  <a:cubicBezTo>
                    <a:pt x="647" y="2099"/>
                    <a:pt x="647" y="2099"/>
                    <a:pt x="647" y="2099"/>
                  </a:cubicBezTo>
                  <a:cubicBezTo>
                    <a:pt x="646" y="2125"/>
                    <a:pt x="646" y="2125"/>
                    <a:pt x="646" y="2125"/>
                  </a:cubicBezTo>
                  <a:cubicBezTo>
                    <a:pt x="638" y="2139"/>
                    <a:pt x="638" y="2139"/>
                    <a:pt x="638" y="2139"/>
                  </a:cubicBezTo>
                  <a:cubicBezTo>
                    <a:pt x="632" y="2148"/>
                    <a:pt x="632" y="2148"/>
                    <a:pt x="632" y="2148"/>
                  </a:cubicBezTo>
                  <a:cubicBezTo>
                    <a:pt x="631" y="2177"/>
                    <a:pt x="631" y="2177"/>
                    <a:pt x="631" y="2177"/>
                  </a:cubicBezTo>
                  <a:cubicBezTo>
                    <a:pt x="618" y="2184"/>
                    <a:pt x="618" y="2184"/>
                    <a:pt x="618" y="2184"/>
                  </a:cubicBezTo>
                  <a:cubicBezTo>
                    <a:pt x="603" y="2170"/>
                    <a:pt x="603" y="2170"/>
                    <a:pt x="603" y="2170"/>
                  </a:cubicBezTo>
                  <a:cubicBezTo>
                    <a:pt x="591" y="2152"/>
                    <a:pt x="591" y="2152"/>
                    <a:pt x="591" y="2152"/>
                  </a:cubicBezTo>
                  <a:cubicBezTo>
                    <a:pt x="579" y="2152"/>
                    <a:pt x="579" y="2152"/>
                    <a:pt x="579" y="2152"/>
                  </a:cubicBezTo>
                  <a:cubicBezTo>
                    <a:pt x="571" y="2144"/>
                    <a:pt x="571" y="2144"/>
                    <a:pt x="571" y="2144"/>
                  </a:cubicBezTo>
                  <a:cubicBezTo>
                    <a:pt x="569" y="2125"/>
                    <a:pt x="569" y="2125"/>
                    <a:pt x="569" y="2125"/>
                  </a:cubicBezTo>
                  <a:cubicBezTo>
                    <a:pt x="558" y="2113"/>
                    <a:pt x="558" y="2113"/>
                    <a:pt x="558" y="2113"/>
                  </a:cubicBezTo>
                  <a:cubicBezTo>
                    <a:pt x="537" y="2112"/>
                    <a:pt x="537" y="2112"/>
                    <a:pt x="537" y="2112"/>
                  </a:cubicBezTo>
                  <a:cubicBezTo>
                    <a:pt x="490" y="2090"/>
                    <a:pt x="490" y="2090"/>
                    <a:pt x="490" y="2090"/>
                  </a:cubicBezTo>
                  <a:cubicBezTo>
                    <a:pt x="455" y="2071"/>
                    <a:pt x="455" y="2071"/>
                    <a:pt x="455" y="2071"/>
                  </a:cubicBezTo>
                  <a:cubicBezTo>
                    <a:pt x="434" y="2053"/>
                    <a:pt x="434" y="2053"/>
                    <a:pt x="434" y="2053"/>
                  </a:cubicBezTo>
                  <a:cubicBezTo>
                    <a:pt x="417" y="2032"/>
                    <a:pt x="417" y="2032"/>
                    <a:pt x="417" y="2032"/>
                  </a:cubicBezTo>
                  <a:cubicBezTo>
                    <a:pt x="368" y="2028"/>
                    <a:pt x="368" y="2028"/>
                    <a:pt x="368" y="2028"/>
                  </a:cubicBezTo>
                  <a:cubicBezTo>
                    <a:pt x="336" y="2013"/>
                    <a:pt x="336" y="2013"/>
                    <a:pt x="336" y="2013"/>
                  </a:cubicBezTo>
                  <a:cubicBezTo>
                    <a:pt x="310" y="1991"/>
                    <a:pt x="310" y="1991"/>
                    <a:pt x="310" y="1991"/>
                  </a:cubicBezTo>
                  <a:cubicBezTo>
                    <a:pt x="267" y="1948"/>
                    <a:pt x="267" y="1948"/>
                    <a:pt x="267" y="1948"/>
                  </a:cubicBezTo>
                  <a:cubicBezTo>
                    <a:pt x="209" y="1900"/>
                    <a:pt x="209" y="1900"/>
                    <a:pt x="209" y="1900"/>
                  </a:cubicBezTo>
                  <a:cubicBezTo>
                    <a:pt x="174" y="1875"/>
                    <a:pt x="174" y="1875"/>
                    <a:pt x="174" y="1875"/>
                  </a:cubicBezTo>
                  <a:cubicBezTo>
                    <a:pt x="145" y="1850"/>
                    <a:pt x="145" y="1850"/>
                    <a:pt x="145" y="1850"/>
                  </a:cubicBezTo>
                  <a:cubicBezTo>
                    <a:pt x="143" y="1833"/>
                    <a:pt x="143" y="1833"/>
                    <a:pt x="143" y="1833"/>
                  </a:cubicBezTo>
                  <a:cubicBezTo>
                    <a:pt x="140" y="1778"/>
                    <a:pt x="140" y="1778"/>
                    <a:pt x="140" y="1778"/>
                  </a:cubicBezTo>
                  <a:cubicBezTo>
                    <a:pt x="179" y="1783"/>
                    <a:pt x="179" y="1783"/>
                    <a:pt x="179" y="1783"/>
                  </a:cubicBezTo>
                  <a:cubicBezTo>
                    <a:pt x="209" y="1782"/>
                    <a:pt x="209" y="1782"/>
                    <a:pt x="209" y="1782"/>
                  </a:cubicBezTo>
                  <a:cubicBezTo>
                    <a:pt x="239" y="1762"/>
                    <a:pt x="239" y="1762"/>
                    <a:pt x="239" y="1762"/>
                  </a:cubicBezTo>
                  <a:cubicBezTo>
                    <a:pt x="257" y="1745"/>
                    <a:pt x="257" y="1745"/>
                    <a:pt x="257" y="1745"/>
                  </a:cubicBezTo>
                  <a:cubicBezTo>
                    <a:pt x="287" y="1741"/>
                    <a:pt x="287" y="1741"/>
                    <a:pt x="287" y="1741"/>
                  </a:cubicBezTo>
                  <a:cubicBezTo>
                    <a:pt x="292" y="1732"/>
                    <a:pt x="292" y="1732"/>
                    <a:pt x="292" y="1732"/>
                  </a:cubicBezTo>
                  <a:cubicBezTo>
                    <a:pt x="298" y="1711"/>
                    <a:pt x="298" y="1711"/>
                    <a:pt x="298" y="1711"/>
                  </a:cubicBezTo>
                  <a:cubicBezTo>
                    <a:pt x="310" y="1705"/>
                    <a:pt x="310" y="1705"/>
                    <a:pt x="310" y="1705"/>
                  </a:cubicBezTo>
                  <a:cubicBezTo>
                    <a:pt x="360" y="1700"/>
                    <a:pt x="360" y="1700"/>
                    <a:pt x="360" y="1700"/>
                  </a:cubicBezTo>
                  <a:cubicBezTo>
                    <a:pt x="368" y="1690"/>
                    <a:pt x="368" y="1690"/>
                    <a:pt x="368" y="1690"/>
                  </a:cubicBezTo>
                  <a:cubicBezTo>
                    <a:pt x="368" y="1690"/>
                    <a:pt x="373" y="1678"/>
                    <a:pt x="373" y="1675"/>
                  </a:cubicBezTo>
                  <a:cubicBezTo>
                    <a:pt x="373" y="1673"/>
                    <a:pt x="376" y="1663"/>
                    <a:pt x="373" y="1660"/>
                  </a:cubicBezTo>
                  <a:cubicBezTo>
                    <a:pt x="371" y="1656"/>
                    <a:pt x="365" y="1644"/>
                    <a:pt x="365" y="1644"/>
                  </a:cubicBezTo>
                  <a:cubicBezTo>
                    <a:pt x="348" y="1630"/>
                    <a:pt x="348" y="1630"/>
                    <a:pt x="348" y="1630"/>
                  </a:cubicBezTo>
                  <a:cubicBezTo>
                    <a:pt x="330" y="1622"/>
                    <a:pt x="330" y="1622"/>
                    <a:pt x="330" y="1622"/>
                  </a:cubicBezTo>
                  <a:cubicBezTo>
                    <a:pt x="314" y="1614"/>
                    <a:pt x="314" y="1614"/>
                    <a:pt x="314" y="1614"/>
                  </a:cubicBezTo>
                  <a:cubicBezTo>
                    <a:pt x="306" y="1607"/>
                    <a:pt x="306" y="1607"/>
                    <a:pt x="306" y="1607"/>
                  </a:cubicBezTo>
                  <a:cubicBezTo>
                    <a:pt x="249" y="1538"/>
                    <a:pt x="249" y="1538"/>
                    <a:pt x="249" y="1538"/>
                  </a:cubicBezTo>
                  <a:cubicBezTo>
                    <a:pt x="214" y="1489"/>
                    <a:pt x="214" y="1489"/>
                    <a:pt x="214" y="1489"/>
                  </a:cubicBezTo>
                  <a:cubicBezTo>
                    <a:pt x="206" y="1466"/>
                    <a:pt x="206" y="1466"/>
                    <a:pt x="206" y="1466"/>
                  </a:cubicBezTo>
                  <a:cubicBezTo>
                    <a:pt x="199" y="1442"/>
                    <a:pt x="199" y="1442"/>
                    <a:pt x="199" y="1442"/>
                  </a:cubicBezTo>
                  <a:cubicBezTo>
                    <a:pt x="191" y="1327"/>
                    <a:pt x="191" y="1327"/>
                    <a:pt x="191" y="1327"/>
                  </a:cubicBezTo>
                  <a:cubicBezTo>
                    <a:pt x="158" y="1271"/>
                    <a:pt x="158" y="1271"/>
                    <a:pt x="158" y="1271"/>
                  </a:cubicBezTo>
                  <a:cubicBezTo>
                    <a:pt x="141" y="1209"/>
                    <a:pt x="141" y="1209"/>
                    <a:pt x="141" y="1209"/>
                  </a:cubicBezTo>
                  <a:cubicBezTo>
                    <a:pt x="113" y="1142"/>
                    <a:pt x="113" y="1142"/>
                    <a:pt x="113" y="1142"/>
                  </a:cubicBezTo>
                  <a:cubicBezTo>
                    <a:pt x="102" y="1111"/>
                    <a:pt x="102" y="1111"/>
                    <a:pt x="102" y="1111"/>
                  </a:cubicBezTo>
                  <a:cubicBezTo>
                    <a:pt x="89" y="1086"/>
                    <a:pt x="89" y="1086"/>
                    <a:pt x="89" y="1086"/>
                  </a:cubicBezTo>
                  <a:cubicBezTo>
                    <a:pt x="72" y="1064"/>
                    <a:pt x="72" y="1064"/>
                    <a:pt x="72" y="1064"/>
                  </a:cubicBezTo>
                  <a:cubicBezTo>
                    <a:pt x="47" y="1037"/>
                    <a:pt x="47" y="1037"/>
                    <a:pt x="47" y="1037"/>
                  </a:cubicBezTo>
                  <a:cubicBezTo>
                    <a:pt x="29" y="1001"/>
                    <a:pt x="29" y="1001"/>
                    <a:pt x="29" y="1001"/>
                  </a:cubicBezTo>
                  <a:cubicBezTo>
                    <a:pt x="16" y="970"/>
                    <a:pt x="16" y="970"/>
                    <a:pt x="16" y="970"/>
                  </a:cubicBezTo>
                  <a:cubicBezTo>
                    <a:pt x="5" y="929"/>
                    <a:pt x="5" y="929"/>
                    <a:pt x="5" y="929"/>
                  </a:cubicBezTo>
                  <a:cubicBezTo>
                    <a:pt x="0" y="892"/>
                    <a:pt x="0" y="892"/>
                    <a:pt x="0" y="892"/>
                  </a:cubicBezTo>
                  <a:cubicBezTo>
                    <a:pt x="1" y="859"/>
                    <a:pt x="1" y="859"/>
                    <a:pt x="1" y="859"/>
                  </a:cubicBezTo>
                  <a:cubicBezTo>
                    <a:pt x="14" y="831"/>
                    <a:pt x="14" y="831"/>
                    <a:pt x="14" y="831"/>
                  </a:cubicBezTo>
                  <a:cubicBezTo>
                    <a:pt x="29" y="809"/>
                    <a:pt x="29" y="809"/>
                    <a:pt x="29" y="809"/>
                  </a:cubicBezTo>
                  <a:cubicBezTo>
                    <a:pt x="34" y="775"/>
                    <a:pt x="34" y="775"/>
                    <a:pt x="34" y="775"/>
                  </a:cubicBezTo>
                  <a:cubicBezTo>
                    <a:pt x="28" y="713"/>
                    <a:pt x="28" y="713"/>
                    <a:pt x="28" y="713"/>
                  </a:cubicBezTo>
                  <a:cubicBezTo>
                    <a:pt x="31" y="671"/>
                    <a:pt x="31" y="671"/>
                    <a:pt x="31" y="671"/>
                  </a:cubicBezTo>
                  <a:cubicBezTo>
                    <a:pt x="44" y="631"/>
                    <a:pt x="44" y="631"/>
                    <a:pt x="44" y="631"/>
                  </a:cubicBezTo>
                  <a:cubicBezTo>
                    <a:pt x="95" y="569"/>
                    <a:pt x="95" y="569"/>
                    <a:pt x="95" y="569"/>
                  </a:cubicBezTo>
                  <a:cubicBezTo>
                    <a:pt x="117" y="543"/>
                    <a:pt x="117" y="543"/>
                    <a:pt x="117" y="543"/>
                  </a:cubicBezTo>
                  <a:cubicBezTo>
                    <a:pt x="124" y="529"/>
                    <a:pt x="124" y="529"/>
                    <a:pt x="124" y="529"/>
                  </a:cubicBezTo>
                  <a:cubicBezTo>
                    <a:pt x="125" y="479"/>
                    <a:pt x="125" y="479"/>
                    <a:pt x="125" y="479"/>
                  </a:cubicBezTo>
                  <a:cubicBezTo>
                    <a:pt x="115" y="451"/>
                    <a:pt x="115" y="451"/>
                    <a:pt x="115" y="451"/>
                  </a:cubicBezTo>
                  <a:cubicBezTo>
                    <a:pt x="114" y="427"/>
                    <a:pt x="114" y="427"/>
                    <a:pt x="114" y="427"/>
                  </a:cubicBezTo>
                  <a:cubicBezTo>
                    <a:pt x="130" y="425"/>
                    <a:pt x="130" y="425"/>
                    <a:pt x="130" y="425"/>
                  </a:cubicBezTo>
                  <a:cubicBezTo>
                    <a:pt x="139" y="435"/>
                    <a:pt x="139" y="435"/>
                    <a:pt x="139" y="435"/>
                  </a:cubicBezTo>
                  <a:cubicBezTo>
                    <a:pt x="155" y="434"/>
                    <a:pt x="155" y="434"/>
                    <a:pt x="155" y="434"/>
                  </a:cubicBezTo>
                  <a:cubicBezTo>
                    <a:pt x="163" y="425"/>
                    <a:pt x="163" y="425"/>
                    <a:pt x="163" y="425"/>
                  </a:cubicBezTo>
                  <a:cubicBezTo>
                    <a:pt x="168" y="399"/>
                    <a:pt x="168" y="399"/>
                    <a:pt x="168" y="399"/>
                  </a:cubicBezTo>
                  <a:cubicBezTo>
                    <a:pt x="181" y="375"/>
                    <a:pt x="181" y="375"/>
                    <a:pt x="181" y="375"/>
                  </a:cubicBezTo>
                  <a:cubicBezTo>
                    <a:pt x="200" y="354"/>
                    <a:pt x="200" y="354"/>
                    <a:pt x="200" y="354"/>
                  </a:cubicBezTo>
                  <a:cubicBezTo>
                    <a:pt x="211" y="322"/>
                    <a:pt x="211" y="322"/>
                    <a:pt x="211" y="322"/>
                  </a:cubicBezTo>
                  <a:cubicBezTo>
                    <a:pt x="223" y="309"/>
                    <a:pt x="223" y="309"/>
                    <a:pt x="223" y="309"/>
                  </a:cubicBezTo>
                  <a:cubicBezTo>
                    <a:pt x="245" y="280"/>
                    <a:pt x="245" y="280"/>
                    <a:pt x="245" y="280"/>
                  </a:cubicBezTo>
                  <a:cubicBezTo>
                    <a:pt x="257" y="285"/>
                    <a:pt x="257" y="285"/>
                    <a:pt x="257" y="285"/>
                  </a:cubicBezTo>
                  <a:cubicBezTo>
                    <a:pt x="262" y="286"/>
                    <a:pt x="262" y="286"/>
                    <a:pt x="262" y="286"/>
                  </a:cubicBezTo>
                  <a:cubicBezTo>
                    <a:pt x="286" y="273"/>
                    <a:pt x="286" y="273"/>
                    <a:pt x="286" y="273"/>
                  </a:cubicBezTo>
                  <a:cubicBezTo>
                    <a:pt x="339" y="248"/>
                    <a:pt x="339" y="248"/>
                    <a:pt x="339" y="248"/>
                  </a:cubicBezTo>
                  <a:cubicBezTo>
                    <a:pt x="407" y="205"/>
                    <a:pt x="407" y="205"/>
                    <a:pt x="407" y="205"/>
                  </a:cubicBezTo>
                  <a:cubicBezTo>
                    <a:pt x="460" y="162"/>
                    <a:pt x="460" y="162"/>
                    <a:pt x="460" y="162"/>
                  </a:cubicBezTo>
                  <a:cubicBezTo>
                    <a:pt x="521" y="120"/>
                    <a:pt x="521" y="120"/>
                    <a:pt x="521" y="120"/>
                  </a:cubicBezTo>
                  <a:cubicBezTo>
                    <a:pt x="586" y="78"/>
                    <a:pt x="586" y="78"/>
                    <a:pt x="586" y="78"/>
                  </a:cubicBezTo>
                  <a:cubicBezTo>
                    <a:pt x="637" y="49"/>
                    <a:pt x="637" y="49"/>
                    <a:pt x="637" y="49"/>
                  </a:cubicBezTo>
                  <a:cubicBezTo>
                    <a:pt x="684" y="25"/>
                    <a:pt x="684" y="25"/>
                    <a:pt x="684" y="25"/>
                  </a:cubicBezTo>
                  <a:cubicBezTo>
                    <a:pt x="707" y="17"/>
                    <a:pt x="707" y="17"/>
                    <a:pt x="707" y="17"/>
                  </a:cubicBezTo>
                  <a:cubicBezTo>
                    <a:pt x="745" y="10"/>
                    <a:pt x="745" y="10"/>
                    <a:pt x="745" y="10"/>
                  </a:cubicBezTo>
                  <a:cubicBezTo>
                    <a:pt x="826" y="2"/>
                    <a:pt x="826" y="2"/>
                    <a:pt x="826" y="2"/>
                  </a:cubicBezTo>
                  <a:cubicBezTo>
                    <a:pt x="875" y="0"/>
                    <a:pt x="875" y="0"/>
                    <a:pt x="875" y="0"/>
                  </a:cubicBezTo>
                  <a:cubicBezTo>
                    <a:pt x="887" y="7"/>
                    <a:pt x="887" y="7"/>
                    <a:pt x="887" y="7"/>
                  </a:cubicBezTo>
                  <a:cubicBezTo>
                    <a:pt x="903" y="16"/>
                    <a:pt x="903" y="16"/>
                    <a:pt x="903" y="16"/>
                  </a:cubicBezTo>
                  <a:cubicBezTo>
                    <a:pt x="915" y="21"/>
                    <a:pt x="915" y="21"/>
                    <a:pt x="915" y="21"/>
                  </a:cubicBezTo>
                  <a:cubicBezTo>
                    <a:pt x="913" y="31"/>
                    <a:pt x="913" y="31"/>
                    <a:pt x="913" y="31"/>
                  </a:cubicBezTo>
                  <a:cubicBezTo>
                    <a:pt x="889" y="53"/>
                    <a:pt x="889" y="53"/>
                    <a:pt x="889" y="53"/>
                  </a:cubicBezTo>
                  <a:cubicBezTo>
                    <a:pt x="873" y="67"/>
                    <a:pt x="873" y="67"/>
                    <a:pt x="873" y="67"/>
                  </a:cubicBezTo>
                  <a:cubicBezTo>
                    <a:pt x="867" y="81"/>
                    <a:pt x="867" y="81"/>
                    <a:pt x="867" y="81"/>
                  </a:cubicBezTo>
                  <a:cubicBezTo>
                    <a:pt x="874" y="89"/>
                    <a:pt x="874" y="89"/>
                    <a:pt x="874" y="89"/>
                  </a:cubicBezTo>
                  <a:cubicBezTo>
                    <a:pt x="885" y="90"/>
                    <a:pt x="885" y="90"/>
                    <a:pt x="885" y="90"/>
                  </a:cubicBezTo>
                  <a:cubicBezTo>
                    <a:pt x="892" y="83"/>
                    <a:pt x="892" y="83"/>
                    <a:pt x="892" y="83"/>
                  </a:cubicBezTo>
                  <a:cubicBezTo>
                    <a:pt x="911" y="58"/>
                    <a:pt x="911" y="58"/>
                    <a:pt x="911" y="58"/>
                  </a:cubicBezTo>
                  <a:cubicBezTo>
                    <a:pt x="922" y="61"/>
                    <a:pt x="922" y="61"/>
                    <a:pt x="922" y="61"/>
                  </a:cubicBezTo>
                  <a:cubicBezTo>
                    <a:pt x="941" y="71"/>
                    <a:pt x="941" y="71"/>
                    <a:pt x="941" y="71"/>
                  </a:cubicBezTo>
                  <a:cubicBezTo>
                    <a:pt x="939" y="93"/>
                    <a:pt x="939" y="93"/>
                    <a:pt x="939" y="93"/>
                  </a:cubicBezTo>
                  <a:cubicBezTo>
                    <a:pt x="956" y="93"/>
                    <a:pt x="956" y="93"/>
                    <a:pt x="956" y="93"/>
                  </a:cubicBezTo>
                  <a:cubicBezTo>
                    <a:pt x="997" y="36"/>
                    <a:pt x="997" y="36"/>
                    <a:pt x="997" y="36"/>
                  </a:cubicBezTo>
                  <a:cubicBezTo>
                    <a:pt x="1075" y="76"/>
                    <a:pt x="1075" y="76"/>
                    <a:pt x="1075" y="76"/>
                  </a:cubicBezTo>
                  <a:cubicBezTo>
                    <a:pt x="1044" y="130"/>
                    <a:pt x="1044" y="130"/>
                    <a:pt x="1044" y="130"/>
                  </a:cubicBezTo>
                  <a:cubicBezTo>
                    <a:pt x="1062" y="140"/>
                    <a:pt x="1062" y="140"/>
                    <a:pt x="1062" y="140"/>
                  </a:cubicBezTo>
                  <a:cubicBezTo>
                    <a:pt x="1073" y="133"/>
                    <a:pt x="1073" y="133"/>
                    <a:pt x="1073" y="133"/>
                  </a:cubicBezTo>
                  <a:cubicBezTo>
                    <a:pt x="1102" y="86"/>
                    <a:pt x="1102" y="86"/>
                    <a:pt x="1102" y="86"/>
                  </a:cubicBezTo>
                  <a:cubicBezTo>
                    <a:pt x="1121" y="88"/>
                    <a:pt x="1121" y="88"/>
                    <a:pt x="1121" y="88"/>
                  </a:cubicBezTo>
                  <a:cubicBezTo>
                    <a:pt x="1185" y="134"/>
                    <a:pt x="1185" y="134"/>
                    <a:pt x="1185" y="134"/>
                  </a:cubicBezTo>
                  <a:cubicBezTo>
                    <a:pt x="1208" y="144"/>
                    <a:pt x="1208" y="144"/>
                    <a:pt x="1208" y="144"/>
                  </a:cubicBezTo>
                  <a:cubicBezTo>
                    <a:pt x="1207" y="157"/>
                    <a:pt x="1207" y="157"/>
                    <a:pt x="1207" y="157"/>
                  </a:cubicBezTo>
                  <a:cubicBezTo>
                    <a:pt x="1195" y="162"/>
                    <a:pt x="1195" y="162"/>
                    <a:pt x="1195" y="162"/>
                  </a:cubicBezTo>
                  <a:cubicBezTo>
                    <a:pt x="1197" y="176"/>
                    <a:pt x="1197" y="176"/>
                    <a:pt x="1197" y="176"/>
                  </a:cubicBezTo>
                  <a:cubicBezTo>
                    <a:pt x="1203" y="174"/>
                    <a:pt x="1203" y="174"/>
                    <a:pt x="1203" y="174"/>
                  </a:cubicBezTo>
                  <a:cubicBezTo>
                    <a:pt x="1214" y="166"/>
                    <a:pt x="1214" y="166"/>
                    <a:pt x="1214" y="166"/>
                  </a:cubicBezTo>
                  <a:cubicBezTo>
                    <a:pt x="1231" y="167"/>
                    <a:pt x="1231" y="167"/>
                    <a:pt x="1231" y="167"/>
                  </a:cubicBezTo>
                  <a:cubicBezTo>
                    <a:pt x="1256" y="179"/>
                    <a:pt x="1256" y="179"/>
                    <a:pt x="1256" y="179"/>
                  </a:cubicBezTo>
                  <a:cubicBezTo>
                    <a:pt x="1287" y="192"/>
                    <a:pt x="1287" y="192"/>
                    <a:pt x="1287" y="192"/>
                  </a:cubicBezTo>
                  <a:cubicBezTo>
                    <a:pt x="1297" y="210"/>
                    <a:pt x="1297" y="210"/>
                    <a:pt x="1297" y="210"/>
                  </a:cubicBezTo>
                  <a:cubicBezTo>
                    <a:pt x="1307" y="226"/>
                    <a:pt x="1307" y="226"/>
                    <a:pt x="1307" y="226"/>
                  </a:cubicBezTo>
                  <a:cubicBezTo>
                    <a:pt x="1304" y="243"/>
                    <a:pt x="1304" y="243"/>
                    <a:pt x="1304" y="243"/>
                  </a:cubicBezTo>
                  <a:cubicBezTo>
                    <a:pt x="1296" y="251"/>
                    <a:pt x="1296" y="251"/>
                    <a:pt x="1296" y="251"/>
                  </a:cubicBezTo>
                  <a:cubicBezTo>
                    <a:pt x="1281" y="261"/>
                    <a:pt x="1281" y="261"/>
                    <a:pt x="1281" y="261"/>
                  </a:cubicBezTo>
                  <a:cubicBezTo>
                    <a:pt x="1249" y="260"/>
                    <a:pt x="1249" y="260"/>
                    <a:pt x="1249" y="260"/>
                  </a:cubicBezTo>
                  <a:cubicBezTo>
                    <a:pt x="1246" y="238"/>
                    <a:pt x="1246" y="238"/>
                    <a:pt x="1246" y="238"/>
                  </a:cubicBezTo>
                  <a:cubicBezTo>
                    <a:pt x="1237" y="223"/>
                    <a:pt x="1237" y="223"/>
                    <a:pt x="1237" y="223"/>
                  </a:cubicBezTo>
                  <a:cubicBezTo>
                    <a:pt x="1227" y="226"/>
                    <a:pt x="1227" y="226"/>
                    <a:pt x="1227" y="226"/>
                  </a:cubicBezTo>
                  <a:cubicBezTo>
                    <a:pt x="1229" y="295"/>
                    <a:pt x="1229" y="295"/>
                    <a:pt x="1229" y="295"/>
                  </a:cubicBezTo>
                  <a:cubicBezTo>
                    <a:pt x="1245" y="310"/>
                    <a:pt x="1245" y="310"/>
                    <a:pt x="1245" y="310"/>
                  </a:cubicBezTo>
                  <a:cubicBezTo>
                    <a:pt x="1258" y="299"/>
                    <a:pt x="1258" y="299"/>
                    <a:pt x="1258" y="299"/>
                  </a:cubicBezTo>
                  <a:cubicBezTo>
                    <a:pt x="1297" y="296"/>
                    <a:pt x="1297" y="296"/>
                    <a:pt x="1297" y="296"/>
                  </a:cubicBezTo>
                  <a:cubicBezTo>
                    <a:pt x="1322" y="283"/>
                    <a:pt x="1322" y="283"/>
                    <a:pt x="1322" y="283"/>
                  </a:cubicBezTo>
                  <a:cubicBezTo>
                    <a:pt x="1342" y="282"/>
                    <a:pt x="1342" y="282"/>
                    <a:pt x="1342" y="282"/>
                  </a:cubicBezTo>
                  <a:cubicBezTo>
                    <a:pt x="1357" y="304"/>
                    <a:pt x="1357" y="304"/>
                    <a:pt x="1357" y="304"/>
                  </a:cubicBezTo>
                  <a:cubicBezTo>
                    <a:pt x="1358" y="317"/>
                    <a:pt x="1358" y="317"/>
                    <a:pt x="1358" y="317"/>
                  </a:cubicBezTo>
                  <a:cubicBezTo>
                    <a:pt x="1364" y="354"/>
                    <a:pt x="1364" y="354"/>
                    <a:pt x="1364" y="354"/>
                  </a:cubicBezTo>
                  <a:cubicBezTo>
                    <a:pt x="1312" y="403"/>
                    <a:pt x="1312" y="403"/>
                    <a:pt x="1312" y="403"/>
                  </a:cubicBezTo>
                  <a:cubicBezTo>
                    <a:pt x="1291" y="413"/>
                    <a:pt x="1291" y="413"/>
                    <a:pt x="1291" y="413"/>
                  </a:cubicBezTo>
                  <a:cubicBezTo>
                    <a:pt x="1250" y="431"/>
                    <a:pt x="1250" y="431"/>
                    <a:pt x="1250" y="431"/>
                  </a:cubicBezTo>
                  <a:cubicBezTo>
                    <a:pt x="1249" y="446"/>
                    <a:pt x="1249" y="446"/>
                    <a:pt x="1249" y="446"/>
                  </a:cubicBezTo>
                  <a:cubicBezTo>
                    <a:pt x="1249" y="446"/>
                    <a:pt x="1276" y="445"/>
                    <a:pt x="1279" y="442"/>
                  </a:cubicBezTo>
                  <a:cubicBezTo>
                    <a:pt x="1282" y="439"/>
                    <a:pt x="1290" y="434"/>
                    <a:pt x="1294" y="432"/>
                  </a:cubicBezTo>
                  <a:cubicBezTo>
                    <a:pt x="1299" y="430"/>
                    <a:pt x="1327" y="423"/>
                    <a:pt x="1327" y="423"/>
                  </a:cubicBezTo>
                  <a:cubicBezTo>
                    <a:pt x="1378" y="377"/>
                    <a:pt x="1378" y="377"/>
                    <a:pt x="1378" y="377"/>
                  </a:cubicBezTo>
                  <a:cubicBezTo>
                    <a:pt x="1430" y="437"/>
                    <a:pt x="1430" y="437"/>
                    <a:pt x="1430" y="437"/>
                  </a:cubicBezTo>
                  <a:cubicBezTo>
                    <a:pt x="1442" y="457"/>
                    <a:pt x="1442" y="457"/>
                    <a:pt x="1442" y="457"/>
                  </a:cubicBezTo>
                  <a:cubicBezTo>
                    <a:pt x="1451" y="478"/>
                    <a:pt x="1451" y="478"/>
                    <a:pt x="1451" y="478"/>
                  </a:cubicBezTo>
                  <a:cubicBezTo>
                    <a:pt x="1448" y="487"/>
                    <a:pt x="1448" y="487"/>
                    <a:pt x="1448" y="487"/>
                  </a:cubicBezTo>
                  <a:cubicBezTo>
                    <a:pt x="1437" y="498"/>
                    <a:pt x="1437" y="498"/>
                    <a:pt x="1437" y="498"/>
                  </a:cubicBezTo>
                  <a:cubicBezTo>
                    <a:pt x="1420" y="510"/>
                    <a:pt x="1420" y="510"/>
                    <a:pt x="1420" y="510"/>
                  </a:cubicBezTo>
                  <a:cubicBezTo>
                    <a:pt x="1411" y="527"/>
                    <a:pt x="1411" y="527"/>
                    <a:pt x="1411" y="527"/>
                  </a:cubicBezTo>
                  <a:cubicBezTo>
                    <a:pt x="1413" y="540"/>
                    <a:pt x="1413" y="540"/>
                    <a:pt x="1413" y="540"/>
                  </a:cubicBezTo>
                  <a:cubicBezTo>
                    <a:pt x="1388" y="550"/>
                    <a:pt x="1388" y="550"/>
                    <a:pt x="1388" y="550"/>
                  </a:cubicBezTo>
                  <a:cubicBezTo>
                    <a:pt x="1378" y="582"/>
                    <a:pt x="1378" y="582"/>
                    <a:pt x="1378" y="582"/>
                  </a:cubicBezTo>
                  <a:cubicBezTo>
                    <a:pt x="1368" y="621"/>
                    <a:pt x="1368" y="621"/>
                    <a:pt x="1368" y="621"/>
                  </a:cubicBezTo>
                  <a:cubicBezTo>
                    <a:pt x="1368" y="632"/>
                    <a:pt x="1368" y="632"/>
                    <a:pt x="1368" y="632"/>
                  </a:cubicBezTo>
                  <a:cubicBezTo>
                    <a:pt x="1342" y="659"/>
                    <a:pt x="1342" y="659"/>
                    <a:pt x="1342" y="659"/>
                  </a:cubicBezTo>
                  <a:cubicBezTo>
                    <a:pt x="1314" y="659"/>
                    <a:pt x="1314" y="659"/>
                    <a:pt x="1314" y="659"/>
                  </a:cubicBezTo>
                  <a:cubicBezTo>
                    <a:pt x="1313" y="666"/>
                    <a:pt x="1313" y="666"/>
                    <a:pt x="1313" y="666"/>
                  </a:cubicBezTo>
                  <a:cubicBezTo>
                    <a:pt x="1332" y="674"/>
                    <a:pt x="1332" y="674"/>
                    <a:pt x="1332" y="674"/>
                  </a:cubicBezTo>
                  <a:cubicBezTo>
                    <a:pt x="1332" y="674"/>
                    <a:pt x="1331" y="679"/>
                    <a:pt x="1327" y="679"/>
                  </a:cubicBezTo>
                  <a:cubicBezTo>
                    <a:pt x="1324" y="679"/>
                    <a:pt x="1318" y="682"/>
                    <a:pt x="1318" y="682"/>
                  </a:cubicBezTo>
                  <a:cubicBezTo>
                    <a:pt x="1318" y="682"/>
                    <a:pt x="1311" y="715"/>
                    <a:pt x="1306" y="715"/>
                  </a:cubicBezTo>
                  <a:cubicBezTo>
                    <a:pt x="1302" y="715"/>
                    <a:pt x="1278" y="716"/>
                    <a:pt x="1278" y="716"/>
                  </a:cubicBezTo>
                  <a:cubicBezTo>
                    <a:pt x="1258" y="727"/>
                    <a:pt x="1258" y="727"/>
                    <a:pt x="1258" y="727"/>
                  </a:cubicBezTo>
                  <a:cubicBezTo>
                    <a:pt x="1251" y="729"/>
                    <a:pt x="1251" y="729"/>
                    <a:pt x="1251" y="729"/>
                  </a:cubicBezTo>
                  <a:close/>
                </a:path>
              </a:pathLst>
            </a:custGeom>
            <a:grpFill/>
            <a:ln w="6350">
              <a:solidFill>
                <a:schemeClr val="bg2"/>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121920" tIns="60960" rIns="121920" bIns="60960" numCol="1" anchor="t" anchorCtr="0" compatLnSpc="1">
              <a:prstTxWarp prst="textNoShape">
                <a:avLst/>
              </a:prstTxWarp>
            </a:bodyPr>
            <a:lstStyle/>
            <a:p>
              <a:endParaRPr lang="ro-RO" sz="2400"/>
            </a:p>
          </p:txBody>
        </p:sp>
        <p:grpSp>
          <p:nvGrpSpPr>
            <p:cNvPr id="53" name="Group 563">
              <a:extLst>
                <a:ext uri="{FF2B5EF4-FFF2-40B4-BE49-F238E27FC236}">
                  <a16:creationId xmlns:a16="http://schemas.microsoft.com/office/drawing/2014/main" id="{585A7981-0021-42D0-87CF-9C3C3BADF6E9}"/>
                </a:ext>
              </a:extLst>
            </p:cNvPr>
            <p:cNvGrpSpPr/>
            <p:nvPr/>
          </p:nvGrpSpPr>
          <p:grpSpPr>
            <a:xfrm>
              <a:off x="5505450" y="2193925"/>
              <a:ext cx="1168400" cy="1916113"/>
              <a:chOff x="5505450" y="2193925"/>
              <a:chExt cx="1168400" cy="1916113"/>
            </a:xfrm>
            <a:grpFill/>
          </p:grpSpPr>
          <p:sp>
            <p:nvSpPr>
              <p:cNvPr id="57" name="Freeform 526">
                <a:extLst>
                  <a:ext uri="{FF2B5EF4-FFF2-40B4-BE49-F238E27FC236}">
                    <a16:creationId xmlns:a16="http://schemas.microsoft.com/office/drawing/2014/main" id="{9BBD28B3-AD1F-40F3-ADD6-A156EBC14602}"/>
                  </a:ext>
                </a:extLst>
              </p:cNvPr>
              <p:cNvSpPr>
                <a:spLocks/>
              </p:cNvSpPr>
              <p:nvPr/>
            </p:nvSpPr>
            <p:spPr bwMode="auto">
              <a:xfrm>
                <a:off x="6540500" y="2281238"/>
                <a:ext cx="133350" cy="76200"/>
              </a:xfrm>
              <a:custGeom>
                <a:avLst/>
                <a:gdLst/>
                <a:ahLst/>
                <a:cxnLst>
                  <a:cxn ang="0">
                    <a:pos x="0" y="44"/>
                  </a:cxn>
                  <a:cxn ang="0">
                    <a:pos x="42" y="0"/>
                  </a:cxn>
                  <a:cxn ang="0">
                    <a:pos x="132" y="38"/>
                  </a:cxn>
                  <a:cxn ang="0">
                    <a:pos x="134" y="84"/>
                  </a:cxn>
                  <a:cxn ang="0">
                    <a:pos x="76" y="76"/>
                  </a:cxn>
                  <a:cxn ang="0">
                    <a:pos x="31" y="48"/>
                  </a:cxn>
                  <a:cxn ang="0">
                    <a:pos x="0" y="44"/>
                  </a:cxn>
                </a:cxnLst>
                <a:rect l="0" t="0" r="r" b="b"/>
                <a:pathLst>
                  <a:path w="153" h="86">
                    <a:moveTo>
                      <a:pt x="0" y="44"/>
                    </a:moveTo>
                    <a:cubicBezTo>
                      <a:pt x="12" y="27"/>
                      <a:pt x="26" y="12"/>
                      <a:pt x="42" y="0"/>
                    </a:cubicBezTo>
                    <a:cubicBezTo>
                      <a:pt x="70" y="16"/>
                      <a:pt x="105" y="18"/>
                      <a:pt x="132" y="38"/>
                    </a:cubicBezTo>
                    <a:cubicBezTo>
                      <a:pt x="141" y="50"/>
                      <a:pt x="153" y="75"/>
                      <a:pt x="134" y="84"/>
                    </a:cubicBezTo>
                    <a:cubicBezTo>
                      <a:pt x="114" y="86"/>
                      <a:pt x="95" y="80"/>
                      <a:pt x="76" y="76"/>
                    </a:cubicBezTo>
                    <a:cubicBezTo>
                      <a:pt x="58" y="72"/>
                      <a:pt x="48" y="54"/>
                      <a:pt x="31" y="48"/>
                    </a:cubicBezTo>
                    <a:cubicBezTo>
                      <a:pt x="21" y="45"/>
                      <a:pt x="11" y="45"/>
                      <a:pt x="0" y="44"/>
                    </a:cubicBezTo>
                    <a:close/>
                  </a:path>
                </a:pathLst>
              </a:custGeom>
              <a:grpFill/>
              <a:ln w="6350">
                <a:solidFill>
                  <a:schemeClr val="bg2"/>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121920" tIns="60960" rIns="121920" bIns="60960" numCol="1" anchor="t" anchorCtr="0" compatLnSpc="1">
                <a:prstTxWarp prst="textNoShape">
                  <a:avLst/>
                </a:prstTxWarp>
              </a:bodyPr>
              <a:lstStyle/>
              <a:p>
                <a:endParaRPr lang="ro-RO" sz="2400"/>
              </a:p>
            </p:txBody>
          </p:sp>
          <p:sp>
            <p:nvSpPr>
              <p:cNvPr id="58" name="Freeform 527">
                <a:extLst>
                  <a:ext uri="{FF2B5EF4-FFF2-40B4-BE49-F238E27FC236}">
                    <a16:creationId xmlns:a16="http://schemas.microsoft.com/office/drawing/2014/main" id="{71781F11-ABEE-4BA2-B9D6-30C31DAE3B9D}"/>
                  </a:ext>
                </a:extLst>
              </p:cNvPr>
              <p:cNvSpPr>
                <a:spLocks/>
              </p:cNvSpPr>
              <p:nvPr/>
            </p:nvSpPr>
            <p:spPr bwMode="auto">
              <a:xfrm>
                <a:off x="6386513" y="2193925"/>
                <a:ext cx="171450" cy="125413"/>
              </a:xfrm>
              <a:custGeom>
                <a:avLst/>
                <a:gdLst/>
                <a:ahLst/>
                <a:cxnLst>
                  <a:cxn ang="0">
                    <a:pos x="0" y="41"/>
                  </a:cxn>
                  <a:cxn ang="0">
                    <a:pos x="78" y="7"/>
                  </a:cxn>
                  <a:cxn ang="0">
                    <a:pos x="161" y="54"/>
                  </a:cxn>
                  <a:cxn ang="0">
                    <a:pos x="196" y="87"/>
                  </a:cxn>
                  <a:cxn ang="0">
                    <a:pos x="141" y="142"/>
                  </a:cxn>
                  <a:cxn ang="0">
                    <a:pos x="107" y="138"/>
                  </a:cxn>
                  <a:cxn ang="0">
                    <a:pos x="68" y="83"/>
                  </a:cxn>
                  <a:cxn ang="0">
                    <a:pos x="0" y="41"/>
                  </a:cxn>
                </a:cxnLst>
                <a:rect l="0" t="0" r="r" b="b"/>
                <a:pathLst>
                  <a:path w="196" h="143">
                    <a:moveTo>
                      <a:pt x="0" y="41"/>
                    </a:moveTo>
                    <a:cubicBezTo>
                      <a:pt x="17" y="17"/>
                      <a:pt x="47" y="0"/>
                      <a:pt x="78" y="7"/>
                    </a:cubicBezTo>
                    <a:cubicBezTo>
                      <a:pt x="109" y="14"/>
                      <a:pt x="142" y="27"/>
                      <a:pt x="161" y="54"/>
                    </a:cubicBezTo>
                    <a:cubicBezTo>
                      <a:pt x="170" y="67"/>
                      <a:pt x="183" y="78"/>
                      <a:pt x="196" y="87"/>
                    </a:cubicBezTo>
                    <a:cubicBezTo>
                      <a:pt x="177" y="105"/>
                      <a:pt x="159" y="123"/>
                      <a:pt x="141" y="142"/>
                    </a:cubicBezTo>
                    <a:cubicBezTo>
                      <a:pt x="130" y="141"/>
                      <a:pt x="118" y="143"/>
                      <a:pt x="107" y="138"/>
                    </a:cubicBezTo>
                    <a:cubicBezTo>
                      <a:pt x="89" y="124"/>
                      <a:pt x="82" y="101"/>
                      <a:pt x="68" y="83"/>
                    </a:cubicBezTo>
                    <a:cubicBezTo>
                      <a:pt x="49" y="63"/>
                      <a:pt x="23" y="54"/>
                      <a:pt x="0" y="41"/>
                    </a:cubicBezTo>
                    <a:close/>
                  </a:path>
                </a:pathLst>
              </a:custGeom>
              <a:grpFill/>
              <a:ln w="6350">
                <a:solidFill>
                  <a:schemeClr val="bg2"/>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121920" tIns="60960" rIns="121920" bIns="60960" numCol="1" anchor="t" anchorCtr="0" compatLnSpc="1">
                <a:prstTxWarp prst="textNoShape">
                  <a:avLst/>
                </a:prstTxWarp>
              </a:bodyPr>
              <a:lstStyle/>
              <a:p>
                <a:endParaRPr lang="ro-RO" sz="2400"/>
              </a:p>
            </p:txBody>
          </p:sp>
          <p:sp>
            <p:nvSpPr>
              <p:cNvPr id="59" name="Freeform 528">
                <a:extLst>
                  <a:ext uri="{FF2B5EF4-FFF2-40B4-BE49-F238E27FC236}">
                    <a16:creationId xmlns:a16="http://schemas.microsoft.com/office/drawing/2014/main" id="{9498F276-E69B-4062-8D7B-5A5772169E7D}"/>
                  </a:ext>
                </a:extLst>
              </p:cNvPr>
              <p:cNvSpPr>
                <a:spLocks/>
              </p:cNvSpPr>
              <p:nvPr/>
            </p:nvSpPr>
            <p:spPr bwMode="auto">
              <a:xfrm>
                <a:off x="5505450" y="2239963"/>
                <a:ext cx="1158875" cy="1870075"/>
              </a:xfrm>
              <a:custGeom>
                <a:avLst/>
                <a:gdLst/>
                <a:ahLst/>
                <a:cxnLst>
                  <a:cxn ang="0">
                    <a:pos x="872" y="113"/>
                  </a:cxn>
                  <a:cxn ang="0">
                    <a:pos x="747" y="231"/>
                  </a:cxn>
                  <a:cxn ang="0">
                    <a:pos x="630" y="336"/>
                  </a:cxn>
                  <a:cxn ang="0">
                    <a:pos x="575" y="353"/>
                  </a:cxn>
                  <a:cxn ang="0">
                    <a:pos x="559" y="348"/>
                  </a:cxn>
                  <a:cxn ang="0">
                    <a:pos x="537" y="322"/>
                  </a:cxn>
                  <a:cxn ang="0">
                    <a:pos x="553" y="245"/>
                  </a:cxn>
                  <a:cxn ang="0">
                    <a:pos x="389" y="304"/>
                  </a:cxn>
                  <a:cxn ang="0">
                    <a:pos x="534" y="173"/>
                  </a:cxn>
                  <a:cxn ang="0">
                    <a:pos x="737" y="166"/>
                  </a:cxn>
                  <a:cxn ang="0">
                    <a:pos x="615" y="144"/>
                  </a:cxn>
                  <a:cxn ang="0">
                    <a:pos x="405" y="152"/>
                  </a:cxn>
                  <a:cxn ang="0">
                    <a:pos x="235" y="355"/>
                  </a:cxn>
                  <a:cxn ang="0">
                    <a:pos x="297" y="590"/>
                  </a:cxn>
                  <a:cxn ang="0">
                    <a:pos x="297" y="754"/>
                  </a:cxn>
                  <a:cxn ang="0">
                    <a:pos x="139" y="953"/>
                  </a:cxn>
                  <a:cxn ang="0">
                    <a:pos x="242" y="1168"/>
                  </a:cxn>
                  <a:cxn ang="0">
                    <a:pos x="229" y="1327"/>
                  </a:cxn>
                  <a:cxn ang="0">
                    <a:pos x="101" y="1463"/>
                  </a:cxn>
                  <a:cxn ang="0">
                    <a:pos x="69" y="1580"/>
                  </a:cxn>
                  <a:cxn ang="0">
                    <a:pos x="2" y="1634"/>
                  </a:cxn>
                  <a:cxn ang="0">
                    <a:pos x="74" y="1820"/>
                  </a:cxn>
                  <a:cxn ang="0">
                    <a:pos x="194" y="1853"/>
                  </a:cxn>
                  <a:cxn ang="0">
                    <a:pos x="227" y="1962"/>
                  </a:cxn>
                  <a:cxn ang="0">
                    <a:pos x="290" y="2035"/>
                  </a:cxn>
                  <a:cxn ang="0">
                    <a:pos x="328" y="2051"/>
                  </a:cxn>
                  <a:cxn ang="0">
                    <a:pos x="466" y="2071"/>
                  </a:cxn>
                  <a:cxn ang="0">
                    <a:pos x="675" y="2086"/>
                  </a:cxn>
                  <a:cxn ang="0">
                    <a:pos x="751" y="2107"/>
                  </a:cxn>
                  <a:cxn ang="0">
                    <a:pos x="769" y="1953"/>
                  </a:cxn>
                  <a:cxn ang="0">
                    <a:pos x="1037" y="1915"/>
                  </a:cxn>
                  <a:cxn ang="0">
                    <a:pos x="864" y="1828"/>
                  </a:cxn>
                  <a:cxn ang="0">
                    <a:pos x="766" y="1815"/>
                  </a:cxn>
                  <a:cxn ang="0">
                    <a:pos x="675" y="1771"/>
                  </a:cxn>
                  <a:cxn ang="0">
                    <a:pos x="574" y="1765"/>
                  </a:cxn>
                  <a:cxn ang="0">
                    <a:pos x="533" y="1713"/>
                  </a:cxn>
                  <a:cxn ang="0">
                    <a:pos x="638" y="1733"/>
                  </a:cxn>
                  <a:cxn ang="0">
                    <a:pos x="905" y="1770"/>
                  </a:cxn>
                  <a:cxn ang="0">
                    <a:pos x="948" y="1561"/>
                  </a:cxn>
                  <a:cxn ang="0">
                    <a:pos x="990" y="1422"/>
                  </a:cxn>
                  <a:cxn ang="0">
                    <a:pos x="981" y="1377"/>
                  </a:cxn>
                  <a:cxn ang="0">
                    <a:pos x="1080" y="1352"/>
                  </a:cxn>
                  <a:cxn ang="0">
                    <a:pos x="923" y="1205"/>
                  </a:cxn>
                  <a:cxn ang="0">
                    <a:pos x="875" y="1079"/>
                  </a:cxn>
                  <a:cxn ang="0">
                    <a:pos x="818" y="1038"/>
                  </a:cxn>
                  <a:cxn ang="0">
                    <a:pos x="838" y="922"/>
                  </a:cxn>
                  <a:cxn ang="0">
                    <a:pos x="912" y="708"/>
                  </a:cxn>
                  <a:cxn ang="0">
                    <a:pos x="1072" y="670"/>
                  </a:cxn>
                  <a:cxn ang="0">
                    <a:pos x="1119" y="527"/>
                  </a:cxn>
                  <a:cxn ang="0">
                    <a:pos x="1151" y="399"/>
                  </a:cxn>
                  <a:cxn ang="0">
                    <a:pos x="1212" y="276"/>
                  </a:cxn>
                  <a:cxn ang="0">
                    <a:pos x="1322" y="174"/>
                  </a:cxn>
                  <a:cxn ang="0">
                    <a:pos x="1194" y="102"/>
                  </a:cxn>
                  <a:cxn ang="0">
                    <a:pos x="1135" y="154"/>
                  </a:cxn>
                  <a:cxn ang="0">
                    <a:pos x="1116" y="108"/>
                  </a:cxn>
                  <a:cxn ang="0">
                    <a:pos x="1008" y="0"/>
                  </a:cxn>
                </a:cxnLst>
                <a:rect l="0" t="0" r="r" b="b"/>
                <a:pathLst>
                  <a:path w="1323" h="2134">
                    <a:moveTo>
                      <a:pt x="953" y="0"/>
                    </a:moveTo>
                    <a:cubicBezTo>
                      <a:pt x="930" y="17"/>
                      <a:pt x="930" y="17"/>
                      <a:pt x="930" y="17"/>
                    </a:cubicBezTo>
                    <a:cubicBezTo>
                      <a:pt x="922" y="24"/>
                      <a:pt x="922" y="24"/>
                      <a:pt x="922" y="24"/>
                    </a:cubicBezTo>
                    <a:cubicBezTo>
                      <a:pt x="912" y="51"/>
                      <a:pt x="912" y="51"/>
                      <a:pt x="912" y="51"/>
                    </a:cubicBezTo>
                    <a:cubicBezTo>
                      <a:pt x="892" y="97"/>
                      <a:pt x="892" y="97"/>
                      <a:pt x="892" y="97"/>
                    </a:cubicBezTo>
                    <a:cubicBezTo>
                      <a:pt x="878" y="101"/>
                      <a:pt x="878" y="101"/>
                      <a:pt x="878" y="101"/>
                    </a:cubicBezTo>
                    <a:cubicBezTo>
                      <a:pt x="872" y="113"/>
                      <a:pt x="872" y="113"/>
                      <a:pt x="872" y="113"/>
                    </a:cubicBezTo>
                    <a:cubicBezTo>
                      <a:pt x="858" y="137"/>
                      <a:pt x="858" y="137"/>
                      <a:pt x="858" y="137"/>
                    </a:cubicBezTo>
                    <a:cubicBezTo>
                      <a:pt x="826" y="160"/>
                      <a:pt x="826" y="160"/>
                      <a:pt x="826" y="160"/>
                    </a:cubicBezTo>
                    <a:cubicBezTo>
                      <a:pt x="798" y="188"/>
                      <a:pt x="798" y="188"/>
                      <a:pt x="798" y="188"/>
                    </a:cubicBezTo>
                    <a:cubicBezTo>
                      <a:pt x="783" y="194"/>
                      <a:pt x="783" y="194"/>
                      <a:pt x="783" y="194"/>
                    </a:cubicBezTo>
                    <a:cubicBezTo>
                      <a:pt x="771" y="205"/>
                      <a:pt x="771" y="205"/>
                      <a:pt x="771" y="205"/>
                    </a:cubicBezTo>
                    <a:cubicBezTo>
                      <a:pt x="770" y="232"/>
                      <a:pt x="770" y="232"/>
                      <a:pt x="770" y="232"/>
                    </a:cubicBezTo>
                    <a:cubicBezTo>
                      <a:pt x="747" y="231"/>
                      <a:pt x="747" y="231"/>
                      <a:pt x="747" y="231"/>
                    </a:cubicBezTo>
                    <a:cubicBezTo>
                      <a:pt x="713" y="258"/>
                      <a:pt x="713" y="258"/>
                      <a:pt x="713" y="258"/>
                    </a:cubicBezTo>
                    <a:cubicBezTo>
                      <a:pt x="686" y="272"/>
                      <a:pt x="686" y="272"/>
                      <a:pt x="686" y="272"/>
                    </a:cubicBezTo>
                    <a:cubicBezTo>
                      <a:pt x="684" y="322"/>
                      <a:pt x="684" y="322"/>
                      <a:pt x="684" y="322"/>
                    </a:cubicBezTo>
                    <a:cubicBezTo>
                      <a:pt x="670" y="322"/>
                      <a:pt x="670" y="322"/>
                      <a:pt x="670" y="322"/>
                    </a:cubicBezTo>
                    <a:cubicBezTo>
                      <a:pt x="639" y="294"/>
                      <a:pt x="639" y="294"/>
                      <a:pt x="639" y="294"/>
                    </a:cubicBezTo>
                    <a:cubicBezTo>
                      <a:pt x="637" y="317"/>
                      <a:pt x="637" y="317"/>
                      <a:pt x="637" y="317"/>
                    </a:cubicBezTo>
                    <a:cubicBezTo>
                      <a:pt x="637" y="317"/>
                      <a:pt x="630" y="334"/>
                      <a:pt x="630" y="336"/>
                    </a:cubicBezTo>
                    <a:cubicBezTo>
                      <a:pt x="629" y="338"/>
                      <a:pt x="614" y="356"/>
                      <a:pt x="614" y="356"/>
                    </a:cubicBezTo>
                    <a:cubicBezTo>
                      <a:pt x="653" y="441"/>
                      <a:pt x="653" y="441"/>
                      <a:pt x="653" y="441"/>
                    </a:cubicBezTo>
                    <a:cubicBezTo>
                      <a:pt x="660" y="459"/>
                      <a:pt x="660" y="459"/>
                      <a:pt x="660" y="459"/>
                    </a:cubicBezTo>
                    <a:cubicBezTo>
                      <a:pt x="656" y="466"/>
                      <a:pt x="656" y="466"/>
                      <a:pt x="656" y="466"/>
                    </a:cubicBezTo>
                    <a:cubicBezTo>
                      <a:pt x="645" y="455"/>
                      <a:pt x="645" y="455"/>
                      <a:pt x="645" y="455"/>
                    </a:cubicBezTo>
                    <a:cubicBezTo>
                      <a:pt x="601" y="354"/>
                      <a:pt x="601" y="354"/>
                      <a:pt x="601" y="354"/>
                    </a:cubicBezTo>
                    <a:cubicBezTo>
                      <a:pt x="575" y="353"/>
                      <a:pt x="575" y="353"/>
                      <a:pt x="575" y="353"/>
                    </a:cubicBezTo>
                    <a:cubicBezTo>
                      <a:pt x="568" y="367"/>
                      <a:pt x="568" y="367"/>
                      <a:pt x="568" y="367"/>
                    </a:cubicBezTo>
                    <a:cubicBezTo>
                      <a:pt x="551" y="381"/>
                      <a:pt x="551" y="381"/>
                      <a:pt x="551" y="381"/>
                    </a:cubicBezTo>
                    <a:cubicBezTo>
                      <a:pt x="551" y="381"/>
                      <a:pt x="542" y="393"/>
                      <a:pt x="539" y="393"/>
                    </a:cubicBezTo>
                    <a:cubicBezTo>
                      <a:pt x="537" y="393"/>
                      <a:pt x="537" y="390"/>
                      <a:pt x="537" y="390"/>
                    </a:cubicBezTo>
                    <a:cubicBezTo>
                      <a:pt x="540" y="373"/>
                      <a:pt x="540" y="373"/>
                      <a:pt x="540" y="373"/>
                    </a:cubicBezTo>
                    <a:cubicBezTo>
                      <a:pt x="563" y="353"/>
                      <a:pt x="563" y="353"/>
                      <a:pt x="563" y="353"/>
                    </a:cubicBezTo>
                    <a:cubicBezTo>
                      <a:pt x="559" y="348"/>
                      <a:pt x="559" y="348"/>
                      <a:pt x="559" y="348"/>
                    </a:cubicBezTo>
                    <a:cubicBezTo>
                      <a:pt x="545" y="340"/>
                      <a:pt x="545" y="340"/>
                      <a:pt x="545" y="340"/>
                    </a:cubicBezTo>
                    <a:cubicBezTo>
                      <a:pt x="531" y="355"/>
                      <a:pt x="531" y="355"/>
                      <a:pt x="531" y="355"/>
                    </a:cubicBezTo>
                    <a:cubicBezTo>
                      <a:pt x="531" y="355"/>
                      <a:pt x="518" y="372"/>
                      <a:pt x="512" y="376"/>
                    </a:cubicBezTo>
                    <a:cubicBezTo>
                      <a:pt x="505" y="380"/>
                      <a:pt x="511" y="370"/>
                      <a:pt x="511" y="370"/>
                    </a:cubicBezTo>
                    <a:cubicBezTo>
                      <a:pt x="519" y="349"/>
                      <a:pt x="519" y="349"/>
                      <a:pt x="519" y="349"/>
                    </a:cubicBezTo>
                    <a:cubicBezTo>
                      <a:pt x="528" y="332"/>
                      <a:pt x="528" y="332"/>
                      <a:pt x="528" y="332"/>
                    </a:cubicBezTo>
                    <a:cubicBezTo>
                      <a:pt x="537" y="322"/>
                      <a:pt x="537" y="322"/>
                      <a:pt x="537" y="322"/>
                    </a:cubicBezTo>
                    <a:cubicBezTo>
                      <a:pt x="548" y="307"/>
                      <a:pt x="548" y="307"/>
                      <a:pt x="548" y="307"/>
                    </a:cubicBezTo>
                    <a:cubicBezTo>
                      <a:pt x="545" y="298"/>
                      <a:pt x="545" y="298"/>
                      <a:pt x="545" y="298"/>
                    </a:cubicBezTo>
                    <a:cubicBezTo>
                      <a:pt x="539" y="295"/>
                      <a:pt x="539" y="295"/>
                      <a:pt x="539" y="295"/>
                    </a:cubicBezTo>
                    <a:cubicBezTo>
                      <a:pt x="531" y="293"/>
                      <a:pt x="531" y="293"/>
                      <a:pt x="531" y="293"/>
                    </a:cubicBezTo>
                    <a:cubicBezTo>
                      <a:pt x="529" y="275"/>
                      <a:pt x="529" y="275"/>
                      <a:pt x="529" y="275"/>
                    </a:cubicBezTo>
                    <a:cubicBezTo>
                      <a:pt x="535" y="259"/>
                      <a:pt x="535" y="259"/>
                      <a:pt x="535" y="259"/>
                    </a:cubicBezTo>
                    <a:cubicBezTo>
                      <a:pt x="553" y="245"/>
                      <a:pt x="553" y="245"/>
                      <a:pt x="553" y="245"/>
                    </a:cubicBezTo>
                    <a:cubicBezTo>
                      <a:pt x="554" y="238"/>
                      <a:pt x="554" y="238"/>
                      <a:pt x="554" y="238"/>
                    </a:cubicBezTo>
                    <a:cubicBezTo>
                      <a:pt x="542" y="238"/>
                      <a:pt x="542" y="238"/>
                      <a:pt x="542" y="238"/>
                    </a:cubicBezTo>
                    <a:cubicBezTo>
                      <a:pt x="504" y="246"/>
                      <a:pt x="504" y="246"/>
                      <a:pt x="504" y="246"/>
                    </a:cubicBezTo>
                    <a:cubicBezTo>
                      <a:pt x="492" y="253"/>
                      <a:pt x="492" y="253"/>
                      <a:pt x="492" y="253"/>
                    </a:cubicBezTo>
                    <a:cubicBezTo>
                      <a:pt x="492" y="253"/>
                      <a:pt x="480" y="287"/>
                      <a:pt x="478" y="289"/>
                    </a:cubicBezTo>
                    <a:cubicBezTo>
                      <a:pt x="476" y="291"/>
                      <a:pt x="435" y="289"/>
                      <a:pt x="435" y="289"/>
                    </a:cubicBezTo>
                    <a:cubicBezTo>
                      <a:pt x="389" y="304"/>
                      <a:pt x="389" y="304"/>
                      <a:pt x="389" y="304"/>
                    </a:cubicBezTo>
                    <a:cubicBezTo>
                      <a:pt x="370" y="304"/>
                      <a:pt x="370" y="304"/>
                      <a:pt x="370" y="304"/>
                    </a:cubicBezTo>
                    <a:cubicBezTo>
                      <a:pt x="371" y="292"/>
                      <a:pt x="371" y="292"/>
                      <a:pt x="371" y="292"/>
                    </a:cubicBezTo>
                    <a:cubicBezTo>
                      <a:pt x="450" y="274"/>
                      <a:pt x="450" y="274"/>
                      <a:pt x="450" y="274"/>
                    </a:cubicBezTo>
                    <a:cubicBezTo>
                      <a:pt x="470" y="207"/>
                      <a:pt x="470" y="207"/>
                      <a:pt x="470" y="207"/>
                    </a:cubicBezTo>
                    <a:cubicBezTo>
                      <a:pt x="478" y="197"/>
                      <a:pt x="478" y="197"/>
                      <a:pt x="478" y="197"/>
                    </a:cubicBezTo>
                    <a:cubicBezTo>
                      <a:pt x="478" y="197"/>
                      <a:pt x="495" y="196"/>
                      <a:pt x="497" y="196"/>
                    </a:cubicBezTo>
                    <a:cubicBezTo>
                      <a:pt x="500" y="196"/>
                      <a:pt x="534" y="173"/>
                      <a:pt x="534" y="173"/>
                    </a:cubicBezTo>
                    <a:cubicBezTo>
                      <a:pt x="556" y="173"/>
                      <a:pt x="556" y="173"/>
                      <a:pt x="556" y="173"/>
                    </a:cubicBezTo>
                    <a:cubicBezTo>
                      <a:pt x="555" y="187"/>
                      <a:pt x="555" y="187"/>
                      <a:pt x="555" y="187"/>
                    </a:cubicBezTo>
                    <a:cubicBezTo>
                      <a:pt x="604" y="188"/>
                      <a:pt x="604" y="188"/>
                      <a:pt x="604" y="188"/>
                    </a:cubicBezTo>
                    <a:cubicBezTo>
                      <a:pt x="639" y="210"/>
                      <a:pt x="639" y="210"/>
                      <a:pt x="639" y="210"/>
                    </a:cubicBezTo>
                    <a:cubicBezTo>
                      <a:pt x="685" y="209"/>
                      <a:pt x="685" y="209"/>
                      <a:pt x="685" y="209"/>
                    </a:cubicBezTo>
                    <a:cubicBezTo>
                      <a:pt x="702" y="192"/>
                      <a:pt x="702" y="192"/>
                      <a:pt x="702" y="192"/>
                    </a:cubicBezTo>
                    <a:cubicBezTo>
                      <a:pt x="737" y="166"/>
                      <a:pt x="737" y="166"/>
                      <a:pt x="737" y="166"/>
                    </a:cubicBezTo>
                    <a:cubicBezTo>
                      <a:pt x="726" y="159"/>
                      <a:pt x="726" y="159"/>
                      <a:pt x="726" y="159"/>
                    </a:cubicBezTo>
                    <a:cubicBezTo>
                      <a:pt x="707" y="146"/>
                      <a:pt x="707" y="146"/>
                      <a:pt x="707" y="146"/>
                    </a:cubicBezTo>
                    <a:cubicBezTo>
                      <a:pt x="706" y="130"/>
                      <a:pt x="706" y="130"/>
                      <a:pt x="706" y="130"/>
                    </a:cubicBezTo>
                    <a:cubicBezTo>
                      <a:pt x="676" y="130"/>
                      <a:pt x="676" y="130"/>
                      <a:pt x="676" y="130"/>
                    </a:cubicBezTo>
                    <a:cubicBezTo>
                      <a:pt x="667" y="137"/>
                      <a:pt x="667" y="137"/>
                      <a:pt x="667" y="137"/>
                    </a:cubicBezTo>
                    <a:cubicBezTo>
                      <a:pt x="655" y="144"/>
                      <a:pt x="655" y="144"/>
                      <a:pt x="655" y="144"/>
                    </a:cubicBezTo>
                    <a:cubicBezTo>
                      <a:pt x="615" y="144"/>
                      <a:pt x="615" y="144"/>
                      <a:pt x="615" y="144"/>
                    </a:cubicBezTo>
                    <a:cubicBezTo>
                      <a:pt x="608" y="140"/>
                      <a:pt x="608" y="140"/>
                      <a:pt x="608" y="140"/>
                    </a:cubicBezTo>
                    <a:cubicBezTo>
                      <a:pt x="527" y="50"/>
                      <a:pt x="527" y="50"/>
                      <a:pt x="527" y="50"/>
                    </a:cubicBezTo>
                    <a:cubicBezTo>
                      <a:pt x="480" y="50"/>
                      <a:pt x="480" y="50"/>
                      <a:pt x="480" y="50"/>
                    </a:cubicBezTo>
                    <a:cubicBezTo>
                      <a:pt x="463" y="58"/>
                      <a:pt x="463" y="58"/>
                      <a:pt x="463" y="58"/>
                    </a:cubicBezTo>
                    <a:cubicBezTo>
                      <a:pt x="433" y="80"/>
                      <a:pt x="433" y="80"/>
                      <a:pt x="433" y="80"/>
                    </a:cubicBezTo>
                    <a:cubicBezTo>
                      <a:pt x="420" y="102"/>
                      <a:pt x="420" y="102"/>
                      <a:pt x="420" y="102"/>
                    </a:cubicBezTo>
                    <a:cubicBezTo>
                      <a:pt x="405" y="152"/>
                      <a:pt x="405" y="152"/>
                      <a:pt x="405" y="152"/>
                    </a:cubicBezTo>
                    <a:cubicBezTo>
                      <a:pt x="375" y="232"/>
                      <a:pt x="375" y="232"/>
                      <a:pt x="375" y="232"/>
                    </a:cubicBezTo>
                    <a:cubicBezTo>
                      <a:pt x="342" y="287"/>
                      <a:pt x="342" y="287"/>
                      <a:pt x="342" y="287"/>
                    </a:cubicBezTo>
                    <a:cubicBezTo>
                      <a:pt x="318" y="310"/>
                      <a:pt x="318" y="310"/>
                      <a:pt x="318" y="310"/>
                    </a:cubicBezTo>
                    <a:cubicBezTo>
                      <a:pt x="289" y="325"/>
                      <a:pt x="289" y="325"/>
                      <a:pt x="289" y="325"/>
                    </a:cubicBezTo>
                    <a:cubicBezTo>
                      <a:pt x="251" y="324"/>
                      <a:pt x="251" y="324"/>
                      <a:pt x="251" y="324"/>
                    </a:cubicBezTo>
                    <a:cubicBezTo>
                      <a:pt x="236" y="335"/>
                      <a:pt x="236" y="335"/>
                      <a:pt x="236" y="335"/>
                    </a:cubicBezTo>
                    <a:cubicBezTo>
                      <a:pt x="235" y="355"/>
                      <a:pt x="235" y="355"/>
                      <a:pt x="235" y="355"/>
                    </a:cubicBezTo>
                    <a:cubicBezTo>
                      <a:pt x="243" y="364"/>
                      <a:pt x="243" y="364"/>
                      <a:pt x="243" y="364"/>
                    </a:cubicBezTo>
                    <a:cubicBezTo>
                      <a:pt x="261" y="390"/>
                      <a:pt x="261" y="390"/>
                      <a:pt x="261" y="390"/>
                    </a:cubicBezTo>
                    <a:cubicBezTo>
                      <a:pt x="274" y="412"/>
                      <a:pt x="274" y="412"/>
                      <a:pt x="274" y="412"/>
                    </a:cubicBezTo>
                    <a:cubicBezTo>
                      <a:pt x="274" y="412"/>
                      <a:pt x="285" y="444"/>
                      <a:pt x="286" y="446"/>
                    </a:cubicBezTo>
                    <a:cubicBezTo>
                      <a:pt x="287" y="448"/>
                      <a:pt x="292" y="452"/>
                      <a:pt x="292" y="452"/>
                    </a:cubicBezTo>
                    <a:cubicBezTo>
                      <a:pt x="292" y="583"/>
                      <a:pt x="292" y="583"/>
                      <a:pt x="292" y="583"/>
                    </a:cubicBezTo>
                    <a:cubicBezTo>
                      <a:pt x="297" y="590"/>
                      <a:pt x="297" y="590"/>
                      <a:pt x="297" y="590"/>
                    </a:cubicBezTo>
                    <a:cubicBezTo>
                      <a:pt x="298" y="608"/>
                      <a:pt x="298" y="608"/>
                      <a:pt x="298" y="608"/>
                    </a:cubicBezTo>
                    <a:cubicBezTo>
                      <a:pt x="319" y="633"/>
                      <a:pt x="319" y="633"/>
                      <a:pt x="319" y="633"/>
                    </a:cubicBezTo>
                    <a:cubicBezTo>
                      <a:pt x="319" y="658"/>
                      <a:pt x="319" y="658"/>
                      <a:pt x="319" y="658"/>
                    </a:cubicBezTo>
                    <a:cubicBezTo>
                      <a:pt x="311" y="693"/>
                      <a:pt x="311" y="693"/>
                      <a:pt x="311" y="693"/>
                    </a:cubicBezTo>
                    <a:cubicBezTo>
                      <a:pt x="306" y="717"/>
                      <a:pt x="306" y="717"/>
                      <a:pt x="306" y="717"/>
                    </a:cubicBezTo>
                    <a:cubicBezTo>
                      <a:pt x="300" y="745"/>
                      <a:pt x="300" y="745"/>
                      <a:pt x="300" y="745"/>
                    </a:cubicBezTo>
                    <a:cubicBezTo>
                      <a:pt x="297" y="754"/>
                      <a:pt x="297" y="754"/>
                      <a:pt x="297" y="754"/>
                    </a:cubicBezTo>
                    <a:cubicBezTo>
                      <a:pt x="279" y="795"/>
                      <a:pt x="279" y="795"/>
                      <a:pt x="279" y="795"/>
                    </a:cubicBezTo>
                    <a:cubicBezTo>
                      <a:pt x="266" y="818"/>
                      <a:pt x="266" y="818"/>
                      <a:pt x="266" y="818"/>
                    </a:cubicBezTo>
                    <a:cubicBezTo>
                      <a:pt x="246" y="839"/>
                      <a:pt x="246" y="839"/>
                      <a:pt x="246" y="839"/>
                    </a:cubicBezTo>
                    <a:cubicBezTo>
                      <a:pt x="180" y="893"/>
                      <a:pt x="180" y="893"/>
                      <a:pt x="180" y="893"/>
                    </a:cubicBezTo>
                    <a:cubicBezTo>
                      <a:pt x="169" y="916"/>
                      <a:pt x="169" y="916"/>
                      <a:pt x="169" y="916"/>
                    </a:cubicBezTo>
                    <a:cubicBezTo>
                      <a:pt x="166" y="925"/>
                      <a:pt x="166" y="925"/>
                      <a:pt x="166" y="925"/>
                    </a:cubicBezTo>
                    <a:cubicBezTo>
                      <a:pt x="139" y="953"/>
                      <a:pt x="139" y="953"/>
                      <a:pt x="139" y="953"/>
                    </a:cubicBezTo>
                    <a:cubicBezTo>
                      <a:pt x="99" y="1001"/>
                      <a:pt x="99" y="1001"/>
                      <a:pt x="99" y="1001"/>
                    </a:cubicBezTo>
                    <a:cubicBezTo>
                      <a:pt x="98" y="1040"/>
                      <a:pt x="98" y="1040"/>
                      <a:pt x="98" y="1040"/>
                    </a:cubicBezTo>
                    <a:cubicBezTo>
                      <a:pt x="103" y="1052"/>
                      <a:pt x="103" y="1052"/>
                      <a:pt x="103" y="1052"/>
                    </a:cubicBezTo>
                    <a:cubicBezTo>
                      <a:pt x="129" y="1078"/>
                      <a:pt x="129" y="1078"/>
                      <a:pt x="129" y="1078"/>
                    </a:cubicBezTo>
                    <a:cubicBezTo>
                      <a:pt x="178" y="1118"/>
                      <a:pt x="178" y="1118"/>
                      <a:pt x="178" y="1118"/>
                    </a:cubicBezTo>
                    <a:cubicBezTo>
                      <a:pt x="204" y="1152"/>
                      <a:pt x="204" y="1152"/>
                      <a:pt x="204" y="1152"/>
                    </a:cubicBezTo>
                    <a:cubicBezTo>
                      <a:pt x="242" y="1168"/>
                      <a:pt x="242" y="1168"/>
                      <a:pt x="242" y="1168"/>
                    </a:cubicBezTo>
                    <a:cubicBezTo>
                      <a:pt x="262" y="1170"/>
                      <a:pt x="262" y="1170"/>
                      <a:pt x="262" y="1170"/>
                    </a:cubicBezTo>
                    <a:cubicBezTo>
                      <a:pt x="277" y="1174"/>
                      <a:pt x="277" y="1174"/>
                      <a:pt x="277" y="1174"/>
                    </a:cubicBezTo>
                    <a:cubicBezTo>
                      <a:pt x="277" y="1200"/>
                      <a:pt x="277" y="1200"/>
                      <a:pt x="277" y="1200"/>
                    </a:cubicBezTo>
                    <a:cubicBezTo>
                      <a:pt x="244" y="1232"/>
                      <a:pt x="244" y="1232"/>
                      <a:pt x="244" y="1232"/>
                    </a:cubicBezTo>
                    <a:cubicBezTo>
                      <a:pt x="241" y="1257"/>
                      <a:pt x="241" y="1257"/>
                      <a:pt x="241" y="1257"/>
                    </a:cubicBezTo>
                    <a:cubicBezTo>
                      <a:pt x="236" y="1302"/>
                      <a:pt x="236" y="1302"/>
                      <a:pt x="236" y="1302"/>
                    </a:cubicBezTo>
                    <a:cubicBezTo>
                      <a:pt x="229" y="1327"/>
                      <a:pt x="229" y="1327"/>
                      <a:pt x="229" y="1327"/>
                    </a:cubicBezTo>
                    <a:cubicBezTo>
                      <a:pt x="222" y="1338"/>
                      <a:pt x="222" y="1338"/>
                      <a:pt x="222" y="1338"/>
                    </a:cubicBezTo>
                    <a:cubicBezTo>
                      <a:pt x="212" y="1349"/>
                      <a:pt x="212" y="1349"/>
                      <a:pt x="212" y="1349"/>
                    </a:cubicBezTo>
                    <a:cubicBezTo>
                      <a:pt x="187" y="1361"/>
                      <a:pt x="187" y="1361"/>
                      <a:pt x="187" y="1361"/>
                    </a:cubicBezTo>
                    <a:cubicBezTo>
                      <a:pt x="169" y="1366"/>
                      <a:pt x="169" y="1366"/>
                      <a:pt x="169" y="1366"/>
                    </a:cubicBezTo>
                    <a:cubicBezTo>
                      <a:pt x="157" y="1381"/>
                      <a:pt x="157" y="1381"/>
                      <a:pt x="157" y="1381"/>
                    </a:cubicBezTo>
                    <a:cubicBezTo>
                      <a:pt x="130" y="1419"/>
                      <a:pt x="130" y="1419"/>
                      <a:pt x="130" y="1419"/>
                    </a:cubicBezTo>
                    <a:cubicBezTo>
                      <a:pt x="101" y="1463"/>
                      <a:pt x="101" y="1463"/>
                      <a:pt x="101" y="1463"/>
                    </a:cubicBezTo>
                    <a:cubicBezTo>
                      <a:pt x="101" y="1463"/>
                      <a:pt x="98" y="1483"/>
                      <a:pt x="98" y="1486"/>
                    </a:cubicBezTo>
                    <a:cubicBezTo>
                      <a:pt x="98" y="1489"/>
                      <a:pt x="104" y="1495"/>
                      <a:pt x="104" y="1495"/>
                    </a:cubicBezTo>
                    <a:cubicBezTo>
                      <a:pt x="105" y="1524"/>
                      <a:pt x="105" y="1524"/>
                      <a:pt x="105" y="1524"/>
                    </a:cubicBezTo>
                    <a:cubicBezTo>
                      <a:pt x="91" y="1543"/>
                      <a:pt x="91" y="1543"/>
                      <a:pt x="91" y="1543"/>
                    </a:cubicBezTo>
                    <a:cubicBezTo>
                      <a:pt x="90" y="1575"/>
                      <a:pt x="90" y="1575"/>
                      <a:pt x="90" y="1575"/>
                    </a:cubicBezTo>
                    <a:cubicBezTo>
                      <a:pt x="82" y="1581"/>
                      <a:pt x="82" y="1581"/>
                      <a:pt x="82" y="1581"/>
                    </a:cubicBezTo>
                    <a:cubicBezTo>
                      <a:pt x="69" y="1580"/>
                      <a:pt x="69" y="1580"/>
                      <a:pt x="69" y="1580"/>
                    </a:cubicBezTo>
                    <a:cubicBezTo>
                      <a:pt x="58" y="1567"/>
                      <a:pt x="58" y="1567"/>
                      <a:pt x="58" y="1567"/>
                    </a:cubicBezTo>
                    <a:cubicBezTo>
                      <a:pt x="51" y="1555"/>
                      <a:pt x="51" y="1555"/>
                      <a:pt x="51" y="1555"/>
                    </a:cubicBezTo>
                    <a:cubicBezTo>
                      <a:pt x="32" y="1551"/>
                      <a:pt x="32" y="1551"/>
                      <a:pt x="32" y="1551"/>
                    </a:cubicBezTo>
                    <a:cubicBezTo>
                      <a:pt x="23" y="1576"/>
                      <a:pt x="23" y="1576"/>
                      <a:pt x="23" y="1576"/>
                    </a:cubicBezTo>
                    <a:cubicBezTo>
                      <a:pt x="14" y="1588"/>
                      <a:pt x="14" y="1588"/>
                      <a:pt x="14" y="1588"/>
                    </a:cubicBezTo>
                    <a:cubicBezTo>
                      <a:pt x="0" y="1612"/>
                      <a:pt x="0" y="1612"/>
                      <a:pt x="0" y="1612"/>
                    </a:cubicBezTo>
                    <a:cubicBezTo>
                      <a:pt x="2" y="1634"/>
                      <a:pt x="2" y="1634"/>
                      <a:pt x="2" y="1634"/>
                    </a:cubicBezTo>
                    <a:cubicBezTo>
                      <a:pt x="15" y="1643"/>
                      <a:pt x="15" y="1643"/>
                      <a:pt x="15" y="1643"/>
                    </a:cubicBezTo>
                    <a:cubicBezTo>
                      <a:pt x="43" y="1675"/>
                      <a:pt x="43" y="1675"/>
                      <a:pt x="43" y="1675"/>
                    </a:cubicBezTo>
                    <a:cubicBezTo>
                      <a:pt x="46" y="1719"/>
                      <a:pt x="46" y="1719"/>
                      <a:pt x="46" y="1719"/>
                    </a:cubicBezTo>
                    <a:cubicBezTo>
                      <a:pt x="58" y="1738"/>
                      <a:pt x="58" y="1738"/>
                      <a:pt x="58" y="1738"/>
                    </a:cubicBezTo>
                    <a:cubicBezTo>
                      <a:pt x="61" y="1802"/>
                      <a:pt x="61" y="1802"/>
                      <a:pt x="61" y="1802"/>
                    </a:cubicBezTo>
                    <a:cubicBezTo>
                      <a:pt x="65" y="1809"/>
                      <a:pt x="65" y="1809"/>
                      <a:pt x="65" y="1809"/>
                    </a:cubicBezTo>
                    <a:cubicBezTo>
                      <a:pt x="74" y="1820"/>
                      <a:pt x="74" y="1820"/>
                      <a:pt x="74" y="1820"/>
                    </a:cubicBezTo>
                    <a:cubicBezTo>
                      <a:pt x="94" y="1837"/>
                      <a:pt x="94" y="1837"/>
                      <a:pt x="94" y="1837"/>
                    </a:cubicBezTo>
                    <a:cubicBezTo>
                      <a:pt x="107" y="1848"/>
                      <a:pt x="107" y="1848"/>
                      <a:pt x="107" y="1848"/>
                    </a:cubicBezTo>
                    <a:cubicBezTo>
                      <a:pt x="118" y="1852"/>
                      <a:pt x="118" y="1852"/>
                      <a:pt x="118" y="1852"/>
                    </a:cubicBezTo>
                    <a:cubicBezTo>
                      <a:pt x="149" y="1856"/>
                      <a:pt x="149" y="1856"/>
                      <a:pt x="149" y="1856"/>
                    </a:cubicBezTo>
                    <a:cubicBezTo>
                      <a:pt x="159" y="1849"/>
                      <a:pt x="159" y="1849"/>
                      <a:pt x="159" y="1849"/>
                    </a:cubicBezTo>
                    <a:cubicBezTo>
                      <a:pt x="183" y="1846"/>
                      <a:pt x="183" y="1846"/>
                      <a:pt x="183" y="1846"/>
                    </a:cubicBezTo>
                    <a:cubicBezTo>
                      <a:pt x="194" y="1853"/>
                      <a:pt x="194" y="1853"/>
                      <a:pt x="194" y="1853"/>
                    </a:cubicBezTo>
                    <a:cubicBezTo>
                      <a:pt x="272" y="1854"/>
                      <a:pt x="272" y="1854"/>
                      <a:pt x="272" y="1854"/>
                    </a:cubicBezTo>
                    <a:cubicBezTo>
                      <a:pt x="285" y="1868"/>
                      <a:pt x="285" y="1868"/>
                      <a:pt x="285" y="1868"/>
                    </a:cubicBezTo>
                    <a:cubicBezTo>
                      <a:pt x="289" y="1894"/>
                      <a:pt x="289" y="1894"/>
                      <a:pt x="289" y="1894"/>
                    </a:cubicBezTo>
                    <a:cubicBezTo>
                      <a:pt x="279" y="1907"/>
                      <a:pt x="279" y="1907"/>
                      <a:pt x="279" y="1907"/>
                    </a:cubicBezTo>
                    <a:cubicBezTo>
                      <a:pt x="263" y="1923"/>
                      <a:pt x="263" y="1923"/>
                      <a:pt x="263" y="1923"/>
                    </a:cubicBezTo>
                    <a:cubicBezTo>
                      <a:pt x="239" y="1948"/>
                      <a:pt x="239" y="1948"/>
                      <a:pt x="239" y="1948"/>
                    </a:cubicBezTo>
                    <a:cubicBezTo>
                      <a:pt x="227" y="1962"/>
                      <a:pt x="227" y="1962"/>
                      <a:pt x="227" y="1962"/>
                    </a:cubicBezTo>
                    <a:cubicBezTo>
                      <a:pt x="225" y="1980"/>
                      <a:pt x="225" y="1980"/>
                      <a:pt x="225" y="1980"/>
                    </a:cubicBezTo>
                    <a:cubicBezTo>
                      <a:pt x="236" y="2001"/>
                      <a:pt x="236" y="2001"/>
                      <a:pt x="236" y="2001"/>
                    </a:cubicBezTo>
                    <a:cubicBezTo>
                      <a:pt x="259" y="2051"/>
                      <a:pt x="259" y="2051"/>
                      <a:pt x="259" y="2051"/>
                    </a:cubicBezTo>
                    <a:cubicBezTo>
                      <a:pt x="259" y="2051"/>
                      <a:pt x="259" y="2051"/>
                      <a:pt x="259" y="2051"/>
                    </a:cubicBezTo>
                    <a:cubicBezTo>
                      <a:pt x="275" y="2046"/>
                      <a:pt x="275" y="2046"/>
                      <a:pt x="275" y="2046"/>
                    </a:cubicBezTo>
                    <a:cubicBezTo>
                      <a:pt x="282" y="2038"/>
                      <a:pt x="282" y="2038"/>
                      <a:pt x="282" y="2038"/>
                    </a:cubicBezTo>
                    <a:cubicBezTo>
                      <a:pt x="290" y="2035"/>
                      <a:pt x="290" y="2035"/>
                      <a:pt x="290" y="2035"/>
                    </a:cubicBezTo>
                    <a:cubicBezTo>
                      <a:pt x="292" y="2038"/>
                      <a:pt x="292" y="2038"/>
                      <a:pt x="292" y="2038"/>
                    </a:cubicBezTo>
                    <a:cubicBezTo>
                      <a:pt x="285" y="2053"/>
                      <a:pt x="285" y="2053"/>
                      <a:pt x="285" y="2053"/>
                    </a:cubicBezTo>
                    <a:cubicBezTo>
                      <a:pt x="276" y="2065"/>
                      <a:pt x="276" y="2065"/>
                      <a:pt x="276" y="2065"/>
                    </a:cubicBezTo>
                    <a:cubicBezTo>
                      <a:pt x="289" y="2077"/>
                      <a:pt x="289" y="2077"/>
                      <a:pt x="289" y="2077"/>
                    </a:cubicBezTo>
                    <a:cubicBezTo>
                      <a:pt x="303" y="2089"/>
                      <a:pt x="303" y="2089"/>
                      <a:pt x="303" y="2089"/>
                    </a:cubicBezTo>
                    <a:cubicBezTo>
                      <a:pt x="311" y="2066"/>
                      <a:pt x="311" y="2066"/>
                      <a:pt x="311" y="2066"/>
                    </a:cubicBezTo>
                    <a:cubicBezTo>
                      <a:pt x="328" y="2051"/>
                      <a:pt x="328" y="2051"/>
                      <a:pt x="328" y="2051"/>
                    </a:cubicBezTo>
                    <a:cubicBezTo>
                      <a:pt x="325" y="2076"/>
                      <a:pt x="325" y="2076"/>
                      <a:pt x="325" y="2076"/>
                    </a:cubicBezTo>
                    <a:cubicBezTo>
                      <a:pt x="319" y="2086"/>
                      <a:pt x="319" y="2086"/>
                      <a:pt x="319" y="2086"/>
                    </a:cubicBezTo>
                    <a:cubicBezTo>
                      <a:pt x="319" y="2086"/>
                      <a:pt x="338" y="2088"/>
                      <a:pt x="341" y="2088"/>
                    </a:cubicBezTo>
                    <a:cubicBezTo>
                      <a:pt x="344" y="2088"/>
                      <a:pt x="346" y="2094"/>
                      <a:pt x="346" y="2094"/>
                    </a:cubicBezTo>
                    <a:cubicBezTo>
                      <a:pt x="356" y="2101"/>
                      <a:pt x="356" y="2101"/>
                      <a:pt x="356" y="2101"/>
                    </a:cubicBezTo>
                    <a:cubicBezTo>
                      <a:pt x="422" y="2100"/>
                      <a:pt x="422" y="2100"/>
                      <a:pt x="422" y="2100"/>
                    </a:cubicBezTo>
                    <a:cubicBezTo>
                      <a:pt x="466" y="2071"/>
                      <a:pt x="466" y="2071"/>
                      <a:pt x="466" y="2071"/>
                    </a:cubicBezTo>
                    <a:cubicBezTo>
                      <a:pt x="496" y="2052"/>
                      <a:pt x="496" y="2052"/>
                      <a:pt x="496" y="2052"/>
                    </a:cubicBezTo>
                    <a:cubicBezTo>
                      <a:pt x="515" y="2043"/>
                      <a:pt x="515" y="2043"/>
                      <a:pt x="515" y="2043"/>
                    </a:cubicBezTo>
                    <a:cubicBezTo>
                      <a:pt x="611" y="2043"/>
                      <a:pt x="611" y="2043"/>
                      <a:pt x="611" y="2043"/>
                    </a:cubicBezTo>
                    <a:cubicBezTo>
                      <a:pt x="675" y="2107"/>
                      <a:pt x="675" y="2107"/>
                      <a:pt x="675" y="2107"/>
                    </a:cubicBezTo>
                    <a:cubicBezTo>
                      <a:pt x="675" y="2107"/>
                      <a:pt x="689" y="2121"/>
                      <a:pt x="692" y="2122"/>
                    </a:cubicBezTo>
                    <a:cubicBezTo>
                      <a:pt x="695" y="2124"/>
                      <a:pt x="695" y="2114"/>
                      <a:pt x="695" y="2114"/>
                    </a:cubicBezTo>
                    <a:cubicBezTo>
                      <a:pt x="675" y="2086"/>
                      <a:pt x="675" y="2086"/>
                      <a:pt x="675" y="2086"/>
                    </a:cubicBezTo>
                    <a:cubicBezTo>
                      <a:pt x="668" y="2074"/>
                      <a:pt x="668" y="2074"/>
                      <a:pt x="668" y="2074"/>
                    </a:cubicBezTo>
                    <a:cubicBezTo>
                      <a:pt x="672" y="2058"/>
                      <a:pt x="672" y="2058"/>
                      <a:pt x="672" y="2058"/>
                    </a:cubicBezTo>
                    <a:cubicBezTo>
                      <a:pt x="684" y="2052"/>
                      <a:pt x="684" y="2052"/>
                      <a:pt x="684" y="2052"/>
                    </a:cubicBezTo>
                    <a:cubicBezTo>
                      <a:pt x="694" y="2053"/>
                      <a:pt x="694" y="2053"/>
                      <a:pt x="694" y="2053"/>
                    </a:cubicBezTo>
                    <a:cubicBezTo>
                      <a:pt x="734" y="2105"/>
                      <a:pt x="734" y="2105"/>
                      <a:pt x="734" y="2105"/>
                    </a:cubicBezTo>
                    <a:cubicBezTo>
                      <a:pt x="769" y="2134"/>
                      <a:pt x="769" y="2134"/>
                      <a:pt x="769" y="2134"/>
                    </a:cubicBezTo>
                    <a:cubicBezTo>
                      <a:pt x="751" y="2107"/>
                      <a:pt x="751" y="2107"/>
                      <a:pt x="751" y="2107"/>
                    </a:cubicBezTo>
                    <a:cubicBezTo>
                      <a:pt x="763" y="2094"/>
                      <a:pt x="763" y="2094"/>
                      <a:pt x="763" y="2094"/>
                    </a:cubicBezTo>
                    <a:cubicBezTo>
                      <a:pt x="763" y="1982"/>
                      <a:pt x="763" y="1982"/>
                      <a:pt x="763" y="1982"/>
                    </a:cubicBezTo>
                    <a:cubicBezTo>
                      <a:pt x="760" y="1978"/>
                      <a:pt x="760" y="1978"/>
                      <a:pt x="760" y="1978"/>
                    </a:cubicBezTo>
                    <a:cubicBezTo>
                      <a:pt x="752" y="1969"/>
                      <a:pt x="752" y="1969"/>
                      <a:pt x="752" y="1969"/>
                    </a:cubicBezTo>
                    <a:cubicBezTo>
                      <a:pt x="749" y="1962"/>
                      <a:pt x="749" y="1962"/>
                      <a:pt x="749" y="1962"/>
                    </a:cubicBezTo>
                    <a:cubicBezTo>
                      <a:pt x="750" y="1954"/>
                      <a:pt x="750" y="1954"/>
                      <a:pt x="750" y="1954"/>
                    </a:cubicBezTo>
                    <a:cubicBezTo>
                      <a:pt x="769" y="1953"/>
                      <a:pt x="769" y="1953"/>
                      <a:pt x="769" y="1953"/>
                    </a:cubicBezTo>
                    <a:cubicBezTo>
                      <a:pt x="818" y="1978"/>
                      <a:pt x="818" y="1978"/>
                      <a:pt x="818" y="1978"/>
                    </a:cubicBezTo>
                    <a:cubicBezTo>
                      <a:pt x="826" y="2001"/>
                      <a:pt x="826" y="2001"/>
                      <a:pt x="826" y="2001"/>
                    </a:cubicBezTo>
                    <a:cubicBezTo>
                      <a:pt x="831" y="2008"/>
                      <a:pt x="831" y="2008"/>
                      <a:pt x="831" y="2008"/>
                    </a:cubicBezTo>
                    <a:cubicBezTo>
                      <a:pt x="859" y="2021"/>
                      <a:pt x="859" y="2021"/>
                      <a:pt x="859" y="2021"/>
                    </a:cubicBezTo>
                    <a:cubicBezTo>
                      <a:pt x="892" y="2024"/>
                      <a:pt x="892" y="2024"/>
                      <a:pt x="892" y="2024"/>
                    </a:cubicBezTo>
                    <a:cubicBezTo>
                      <a:pt x="977" y="1962"/>
                      <a:pt x="977" y="1962"/>
                      <a:pt x="977" y="1962"/>
                    </a:cubicBezTo>
                    <a:cubicBezTo>
                      <a:pt x="1037" y="1915"/>
                      <a:pt x="1037" y="1915"/>
                      <a:pt x="1037" y="1915"/>
                    </a:cubicBezTo>
                    <a:cubicBezTo>
                      <a:pt x="1035" y="1895"/>
                      <a:pt x="1035" y="1895"/>
                      <a:pt x="1035" y="1895"/>
                    </a:cubicBezTo>
                    <a:cubicBezTo>
                      <a:pt x="1024" y="1879"/>
                      <a:pt x="1024" y="1879"/>
                      <a:pt x="1024" y="1879"/>
                    </a:cubicBezTo>
                    <a:cubicBezTo>
                      <a:pt x="996" y="1846"/>
                      <a:pt x="996" y="1846"/>
                      <a:pt x="996" y="1846"/>
                    </a:cubicBezTo>
                    <a:cubicBezTo>
                      <a:pt x="957" y="1825"/>
                      <a:pt x="957" y="1825"/>
                      <a:pt x="957" y="1825"/>
                    </a:cubicBezTo>
                    <a:cubicBezTo>
                      <a:pt x="917" y="1810"/>
                      <a:pt x="917" y="1810"/>
                      <a:pt x="917" y="1810"/>
                    </a:cubicBezTo>
                    <a:cubicBezTo>
                      <a:pt x="866" y="1797"/>
                      <a:pt x="866" y="1797"/>
                      <a:pt x="866" y="1797"/>
                    </a:cubicBezTo>
                    <a:cubicBezTo>
                      <a:pt x="864" y="1828"/>
                      <a:pt x="864" y="1828"/>
                      <a:pt x="864" y="1828"/>
                    </a:cubicBezTo>
                    <a:cubicBezTo>
                      <a:pt x="831" y="1874"/>
                      <a:pt x="831" y="1874"/>
                      <a:pt x="831" y="1874"/>
                    </a:cubicBezTo>
                    <a:cubicBezTo>
                      <a:pt x="820" y="1880"/>
                      <a:pt x="820" y="1880"/>
                      <a:pt x="820" y="1880"/>
                    </a:cubicBezTo>
                    <a:cubicBezTo>
                      <a:pt x="800" y="1870"/>
                      <a:pt x="800" y="1870"/>
                      <a:pt x="800" y="1870"/>
                    </a:cubicBezTo>
                    <a:cubicBezTo>
                      <a:pt x="799" y="1861"/>
                      <a:pt x="799" y="1861"/>
                      <a:pt x="799" y="1861"/>
                    </a:cubicBezTo>
                    <a:cubicBezTo>
                      <a:pt x="793" y="1856"/>
                      <a:pt x="793" y="1856"/>
                      <a:pt x="793" y="1856"/>
                    </a:cubicBezTo>
                    <a:cubicBezTo>
                      <a:pt x="794" y="1797"/>
                      <a:pt x="794" y="1797"/>
                      <a:pt x="794" y="1797"/>
                    </a:cubicBezTo>
                    <a:cubicBezTo>
                      <a:pt x="766" y="1815"/>
                      <a:pt x="766" y="1815"/>
                      <a:pt x="766" y="1815"/>
                    </a:cubicBezTo>
                    <a:cubicBezTo>
                      <a:pt x="743" y="1811"/>
                      <a:pt x="743" y="1811"/>
                      <a:pt x="743" y="1811"/>
                    </a:cubicBezTo>
                    <a:cubicBezTo>
                      <a:pt x="733" y="1800"/>
                      <a:pt x="733" y="1800"/>
                      <a:pt x="733" y="1800"/>
                    </a:cubicBezTo>
                    <a:cubicBezTo>
                      <a:pt x="729" y="1779"/>
                      <a:pt x="729" y="1779"/>
                      <a:pt x="729" y="1779"/>
                    </a:cubicBezTo>
                    <a:cubicBezTo>
                      <a:pt x="727" y="1766"/>
                      <a:pt x="727" y="1766"/>
                      <a:pt x="727" y="1766"/>
                    </a:cubicBezTo>
                    <a:cubicBezTo>
                      <a:pt x="698" y="1763"/>
                      <a:pt x="698" y="1763"/>
                      <a:pt x="698" y="1763"/>
                    </a:cubicBezTo>
                    <a:cubicBezTo>
                      <a:pt x="689" y="1768"/>
                      <a:pt x="689" y="1768"/>
                      <a:pt x="689" y="1768"/>
                    </a:cubicBezTo>
                    <a:cubicBezTo>
                      <a:pt x="675" y="1771"/>
                      <a:pt x="675" y="1771"/>
                      <a:pt x="675" y="1771"/>
                    </a:cubicBezTo>
                    <a:cubicBezTo>
                      <a:pt x="664" y="1748"/>
                      <a:pt x="664" y="1748"/>
                      <a:pt x="664" y="1748"/>
                    </a:cubicBezTo>
                    <a:cubicBezTo>
                      <a:pt x="649" y="1749"/>
                      <a:pt x="649" y="1749"/>
                      <a:pt x="649" y="1749"/>
                    </a:cubicBezTo>
                    <a:cubicBezTo>
                      <a:pt x="646" y="1754"/>
                      <a:pt x="646" y="1754"/>
                      <a:pt x="646" y="1754"/>
                    </a:cubicBezTo>
                    <a:cubicBezTo>
                      <a:pt x="621" y="1756"/>
                      <a:pt x="621" y="1756"/>
                      <a:pt x="621" y="1756"/>
                    </a:cubicBezTo>
                    <a:cubicBezTo>
                      <a:pt x="609" y="1763"/>
                      <a:pt x="609" y="1763"/>
                      <a:pt x="609" y="1763"/>
                    </a:cubicBezTo>
                    <a:cubicBezTo>
                      <a:pt x="598" y="1768"/>
                      <a:pt x="598" y="1768"/>
                      <a:pt x="598" y="1768"/>
                    </a:cubicBezTo>
                    <a:cubicBezTo>
                      <a:pt x="574" y="1765"/>
                      <a:pt x="574" y="1765"/>
                      <a:pt x="574" y="1765"/>
                    </a:cubicBezTo>
                    <a:cubicBezTo>
                      <a:pt x="551" y="1753"/>
                      <a:pt x="551" y="1753"/>
                      <a:pt x="551" y="1753"/>
                    </a:cubicBezTo>
                    <a:cubicBezTo>
                      <a:pt x="552" y="1745"/>
                      <a:pt x="552" y="1745"/>
                      <a:pt x="552" y="1745"/>
                    </a:cubicBezTo>
                    <a:cubicBezTo>
                      <a:pt x="553" y="1735"/>
                      <a:pt x="553" y="1735"/>
                      <a:pt x="553" y="1735"/>
                    </a:cubicBezTo>
                    <a:cubicBezTo>
                      <a:pt x="550" y="1728"/>
                      <a:pt x="550" y="1728"/>
                      <a:pt x="550" y="1728"/>
                    </a:cubicBezTo>
                    <a:cubicBezTo>
                      <a:pt x="528" y="1727"/>
                      <a:pt x="528" y="1727"/>
                      <a:pt x="528" y="1727"/>
                    </a:cubicBezTo>
                    <a:cubicBezTo>
                      <a:pt x="529" y="1717"/>
                      <a:pt x="529" y="1717"/>
                      <a:pt x="529" y="1717"/>
                    </a:cubicBezTo>
                    <a:cubicBezTo>
                      <a:pt x="533" y="1713"/>
                      <a:pt x="533" y="1713"/>
                      <a:pt x="533" y="1713"/>
                    </a:cubicBezTo>
                    <a:cubicBezTo>
                      <a:pt x="562" y="1713"/>
                      <a:pt x="562" y="1713"/>
                      <a:pt x="562" y="1713"/>
                    </a:cubicBezTo>
                    <a:cubicBezTo>
                      <a:pt x="567" y="1729"/>
                      <a:pt x="567" y="1729"/>
                      <a:pt x="567" y="1729"/>
                    </a:cubicBezTo>
                    <a:cubicBezTo>
                      <a:pt x="567" y="1739"/>
                      <a:pt x="567" y="1739"/>
                      <a:pt x="567" y="1739"/>
                    </a:cubicBezTo>
                    <a:cubicBezTo>
                      <a:pt x="588" y="1753"/>
                      <a:pt x="588" y="1753"/>
                      <a:pt x="588" y="1753"/>
                    </a:cubicBezTo>
                    <a:cubicBezTo>
                      <a:pt x="599" y="1756"/>
                      <a:pt x="599" y="1756"/>
                      <a:pt x="599" y="1756"/>
                    </a:cubicBezTo>
                    <a:cubicBezTo>
                      <a:pt x="609" y="1744"/>
                      <a:pt x="609" y="1744"/>
                      <a:pt x="609" y="1744"/>
                    </a:cubicBezTo>
                    <a:cubicBezTo>
                      <a:pt x="638" y="1733"/>
                      <a:pt x="638" y="1733"/>
                      <a:pt x="638" y="1733"/>
                    </a:cubicBezTo>
                    <a:cubicBezTo>
                      <a:pt x="667" y="1732"/>
                      <a:pt x="667" y="1732"/>
                      <a:pt x="667" y="1732"/>
                    </a:cubicBezTo>
                    <a:cubicBezTo>
                      <a:pt x="681" y="1749"/>
                      <a:pt x="681" y="1749"/>
                      <a:pt x="681" y="1749"/>
                    </a:cubicBezTo>
                    <a:cubicBezTo>
                      <a:pt x="727" y="1748"/>
                      <a:pt x="727" y="1748"/>
                      <a:pt x="727" y="1748"/>
                    </a:cubicBezTo>
                    <a:cubicBezTo>
                      <a:pt x="771" y="1792"/>
                      <a:pt x="771" y="1792"/>
                      <a:pt x="771" y="1792"/>
                    </a:cubicBezTo>
                    <a:cubicBezTo>
                      <a:pt x="799" y="1762"/>
                      <a:pt x="799" y="1762"/>
                      <a:pt x="799" y="1762"/>
                    </a:cubicBezTo>
                    <a:cubicBezTo>
                      <a:pt x="899" y="1763"/>
                      <a:pt x="899" y="1763"/>
                      <a:pt x="899" y="1763"/>
                    </a:cubicBezTo>
                    <a:cubicBezTo>
                      <a:pt x="905" y="1770"/>
                      <a:pt x="905" y="1770"/>
                      <a:pt x="905" y="1770"/>
                    </a:cubicBezTo>
                    <a:cubicBezTo>
                      <a:pt x="925" y="1771"/>
                      <a:pt x="925" y="1771"/>
                      <a:pt x="925" y="1771"/>
                    </a:cubicBezTo>
                    <a:cubicBezTo>
                      <a:pt x="937" y="1764"/>
                      <a:pt x="937" y="1764"/>
                      <a:pt x="937" y="1764"/>
                    </a:cubicBezTo>
                    <a:cubicBezTo>
                      <a:pt x="929" y="1717"/>
                      <a:pt x="929" y="1717"/>
                      <a:pt x="929" y="1717"/>
                    </a:cubicBezTo>
                    <a:cubicBezTo>
                      <a:pt x="928" y="1641"/>
                      <a:pt x="928" y="1641"/>
                      <a:pt x="928" y="1641"/>
                    </a:cubicBezTo>
                    <a:cubicBezTo>
                      <a:pt x="975" y="1592"/>
                      <a:pt x="975" y="1592"/>
                      <a:pt x="975" y="1592"/>
                    </a:cubicBezTo>
                    <a:cubicBezTo>
                      <a:pt x="977" y="1578"/>
                      <a:pt x="977" y="1578"/>
                      <a:pt x="977" y="1578"/>
                    </a:cubicBezTo>
                    <a:cubicBezTo>
                      <a:pt x="948" y="1561"/>
                      <a:pt x="948" y="1561"/>
                      <a:pt x="948" y="1561"/>
                    </a:cubicBezTo>
                    <a:cubicBezTo>
                      <a:pt x="949" y="1547"/>
                      <a:pt x="949" y="1547"/>
                      <a:pt x="949" y="1547"/>
                    </a:cubicBezTo>
                    <a:cubicBezTo>
                      <a:pt x="976" y="1544"/>
                      <a:pt x="976" y="1544"/>
                      <a:pt x="976" y="1544"/>
                    </a:cubicBezTo>
                    <a:cubicBezTo>
                      <a:pt x="1001" y="1507"/>
                      <a:pt x="1001" y="1507"/>
                      <a:pt x="1001" y="1507"/>
                    </a:cubicBezTo>
                    <a:cubicBezTo>
                      <a:pt x="1001" y="1507"/>
                      <a:pt x="1000" y="1489"/>
                      <a:pt x="999" y="1485"/>
                    </a:cubicBezTo>
                    <a:cubicBezTo>
                      <a:pt x="999" y="1482"/>
                      <a:pt x="988" y="1477"/>
                      <a:pt x="988" y="1477"/>
                    </a:cubicBezTo>
                    <a:cubicBezTo>
                      <a:pt x="987" y="1432"/>
                      <a:pt x="987" y="1432"/>
                      <a:pt x="987" y="1432"/>
                    </a:cubicBezTo>
                    <a:cubicBezTo>
                      <a:pt x="990" y="1422"/>
                      <a:pt x="990" y="1422"/>
                      <a:pt x="990" y="1422"/>
                    </a:cubicBezTo>
                    <a:cubicBezTo>
                      <a:pt x="964" y="1378"/>
                      <a:pt x="964" y="1378"/>
                      <a:pt x="964" y="1378"/>
                    </a:cubicBezTo>
                    <a:cubicBezTo>
                      <a:pt x="936" y="1359"/>
                      <a:pt x="936" y="1359"/>
                      <a:pt x="936" y="1359"/>
                    </a:cubicBezTo>
                    <a:cubicBezTo>
                      <a:pt x="940" y="1349"/>
                      <a:pt x="940" y="1349"/>
                      <a:pt x="940" y="1349"/>
                    </a:cubicBezTo>
                    <a:cubicBezTo>
                      <a:pt x="964" y="1358"/>
                      <a:pt x="964" y="1358"/>
                      <a:pt x="964" y="1358"/>
                    </a:cubicBezTo>
                    <a:cubicBezTo>
                      <a:pt x="966" y="1310"/>
                      <a:pt x="966" y="1310"/>
                      <a:pt x="966" y="1310"/>
                    </a:cubicBezTo>
                    <a:cubicBezTo>
                      <a:pt x="977" y="1307"/>
                      <a:pt x="977" y="1307"/>
                      <a:pt x="977" y="1307"/>
                    </a:cubicBezTo>
                    <a:cubicBezTo>
                      <a:pt x="981" y="1377"/>
                      <a:pt x="981" y="1377"/>
                      <a:pt x="981" y="1377"/>
                    </a:cubicBezTo>
                    <a:cubicBezTo>
                      <a:pt x="985" y="1394"/>
                      <a:pt x="985" y="1394"/>
                      <a:pt x="985" y="1394"/>
                    </a:cubicBezTo>
                    <a:cubicBezTo>
                      <a:pt x="985" y="1394"/>
                      <a:pt x="999" y="1408"/>
                      <a:pt x="1002" y="1409"/>
                    </a:cubicBezTo>
                    <a:cubicBezTo>
                      <a:pt x="1005" y="1410"/>
                      <a:pt x="1006" y="1410"/>
                      <a:pt x="1006" y="1410"/>
                    </a:cubicBezTo>
                    <a:cubicBezTo>
                      <a:pt x="1020" y="1400"/>
                      <a:pt x="1020" y="1400"/>
                      <a:pt x="1020" y="1400"/>
                    </a:cubicBezTo>
                    <a:cubicBezTo>
                      <a:pt x="1031" y="1379"/>
                      <a:pt x="1031" y="1379"/>
                      <a:pt x="1031" y="1379"/>
                    </a:cubicBezTo>
                    <a:cubicBezTo>
                      <a:pt x="1047" y="1367"/>
                      <a:pt x="1047" y="1367"/>
                      <a:pt x="1047" y="1367"/>
                    </a:cubicBezTo>
                    <a:cubicBezTo>
                      <a:pt x="1080" y="1352"/>
                      <a:pt x="1080" y="1352"/>
                      <a:pt x="1080" y="1352"/>
                    </a:cubicBezTo>
                    <a:cubicBezTo>
                      <a:pt x="1054" y="1283"/>
                      <a:pt x="1054" y="1283"/>
                      <a:pt x="1054" y="1283"/>
                    </a:cubicBezTo>
                    <a:cubicBezTo>
                      <a:pt x="1016" y="1249"/>
                      <a:pt x="1016" y="1249"/>
                      <a:pt x="1016" y="1249"/>
                    </a:cubicBezTo>
                    <a:cubicBezTo>
                      <a:pt x="992" y="1231"/>
                      <a:pt x="992" y="1231"/>
                      <a:pt x="992" y="1231"/>
                    </a:cubicBezTo>
                    <a:cubicBezTo>
                      <a:pt x="978" y="1226"/>
                      <a:pt x="978" y="1226"/>
                      <a:pt x="978" y="1226"/>
                    </a:cubicBezTo>
                    <a:cubicBezTo>
                      <a:pt x="963" y="1220"/>
                      <a:pt x="963" y="1220"/>
                      <a:pt x="963" y="1220"/>
                    </a:cubicBezTo>
                    <a:cubicBezTo>
                      <a:pt x="940" y="1212"/>
                      <a:pt x="940" y="1212"/>
                      <a:pt x="940" y="1212"/>
                    </a:cubicBezTo>
                    <a:cubicBezTo>
                      <a:pt x="923" y="1205"/>
                      <a:pt x="923" y="1205"/>
                      <a:pt x="923" y="1205"/>
                    </a:cubicBezTo>
                    <a:cubicBezTo>
                      <a:pt x="916" y="1199"/>
                      <a:pt x="916" y="1199"/>
                      <a:pt x="916" y="1199"/>
                    </a:cubicBezTo>
                    <a:cubicBezTo>
                      <a:pt x="914" y="1186"/>
                      <a:pt x="914" y="1186"/>
                      <a:pt x="914" y="1186"/>
                    </a:cubicBezTo>
                    <a:cubicBezTo>
                      <a:pt x="912" y="1160"/>
                      <a:pt x="912" y="1160"/>
                      <a:pt x="912" y="1160"/>
                    </a:cubicBezTo>
                    <a:cubicBezTo>
                      <a:pt x="906" y="1129"/>
                      <a:pt x="906" y="1129"/>
                      <a:pt x="906" y="1129"/>
                    </a:cubicBezTo>
                    <a:cubicBezTo>
                      <a:pt x="906" y="1098"/>
                      <a:pt x="906" y="1098"/>
                      <a:pt x="906" y="1098"/>
                    </a:cubicBezTo>
                    <a:cubicBezTo>
                      <a:pt x="893" y="1087"/>
                      <a:pt x="893" y="1087"/>
                      <a:pt x="893" y="1087"/>
                    </a:cubicBezTo>
                    <a:cubicBezTo>
                      <a:pt x="875" y="1079"/>
                      <a:pt x="875" y="1079"/>
                      <a:pt x="875" y="1079"/>
                    </a:cubicBezTo>
                    <a:cubicBezTo>
                      <a:pt x="875" y="1079"/>
                      <a:pt x="854" y="1082"/>
                      <a:pt x="848" y="1079"/>
                    </a:cubicBezTo>
                    <a:cubicBezTo>
                      <a:pt x="841" y="1077"/>
                      <a:pt x="831" y="1074"/>
                      <a:pt x="831" y="1074"/>
                    </a:cubicBezTo>
                    <a:cubicBezTo>
                      <a:pt x="828" y="1074"/>
                      <a:pt x="828" y="1074"/>
                      <a:pt x="828" y="1074"/>
                    </a:cubicBezTo>
                    <a:cubicBezTo>
                      <a:pt x="804" y="1074"/>
                      <a:pt x="804" y="1074"/>
                      <a:pt x="804" y="1074"/>
                    </a:cubicBezTo>
                    <a:cubicBezTo>
                      <a:pt x="801" y="1058"/>
                      <a:pt x="801" y="1058"/>
                      <a:pt x="801" y="1058"/>
                    </a:cubicBezTo>
                    <a:cubicBezTo>
                      <a:pt x="804" y="1044"/>
                      <a:pt x="804" y="1044"/>
                      <a:pt x="804" y="1044"/>
                    </a:cubicBezTo>
                    <a:cubicBezTo>
                      <a:pt x="818" y="1038"/>
                      <a:pt x="818" y="1038"/>
                      <a:pt x="818" y="1038"/>
                    </a:cubicBezTo>
                    <a:cubicBezTo>
                      <a:pt x="848" y="1038"/>
                      <a:pt x="848" y="1038"/>
                      <a:pt x="848" y="1038"/>
                    </a:cubicBezTo>
                    <a:cubicBezTo>
                      <a:pt x="866" y="1038"/>
                      <a:pt x="866" y="1038"/>
                      <a:pt x="866" y="1038"/>
                    </a:cubicBezTo>
                    <a:cubicBezTo>
                      <a:pt x="878" y="1026"/>
                      <a:pt x="878" y="1026"/>
                      <a:pt x="878" y="1026"/>
                    </a:cubicBezTo>
                    <a:cubicBezTo>
                      <a:pt x="878" y="998"/>
                      <a:pt x="878" y="998"/>
                      <a:pt x="878" y="998"/>
                    </a:cubicBezTo>
                    <a:cubicBezTo>
                      <a:pt x="877" y="989"/>
                      <a:pt x="877" y="989"/>
                      <a:pt x="877" y="989"/>
                    </a:cubicBezTo>
                    <a:cubicBezTo>
                      <a:pt x="876" y="977"/>
                      <a:pt x="876" y="977"/>
                      <a:pt x="876" y="977"/>
                    </a:cubicBezTo>
                    <a:cubicBezTo>
                      <a:pt x="838" y="922"/>
                      <a:pt x="838" y="922"/>
                      <a:pt x="838" y="922"/>
                    </a:cubicBezTo>
                    <a:cubicBezTo>
                      <a:pt x="833" y="893"/>
                      <a:pt x="833" y="893"/>
                      <a:pt x="833" y="893"/>
                    </a:cubicBezTo>
                    <a:cubicBezTo>
                      <a:pt x="838" y="867"/>
                      <a:pt x="838" y="867"/>
                      <a:pt x="838" y="867"/>
                    </a:cubicBezTo>
                    <a:cubicBezTo>
                      <a:pt x="863" y="843"/>
                      <a:pt x="863" y="843"/>
                      <a:pt x="863" y="843"/>
                    </a:cubicBezTo>
                    <a:cubicBezTo>
                      <a:pt x="881" y="809"/>
                      <a:pt x="881" y="809"/>
                      <a:pt x="881" y="809"/>
                    </a:cubicBezTo>
                    <a:cubicBezTo>
                      <a:pt x="892" y="770"/>
                      <a:pt x="892" y="770"/>
                      <a:pt x="892" y="770"/>
                    </a:cubicBezTo>
                    <a:cubicBezTo>
                      <a:pt x="900" y="740"/>
                      <a:pt x="900" y="740"/>
                      <a:pt x="900" y="740"/>
                    </a:cubicBezTo>
                    <a:cubicBezTo>
                      <a:pt x="912" y="708"/>
                      <a:pt x="912" y="708"/>
                      <a:pt x="912" y="708"/>
                    </a:cubicBezTo>
                    <a:cubicBezTo>
                      <a:pt x="935" y="685"/>
                      <a:pt x="935" y="685"/>
                      <a:pt x="935" y="685"/>
                    </a:cubicBezTo>
                    <a:cubicBezTo>
                      <a:pt x="971" y="680"/>
                      <a:pt x="971" y="680"/>
                      <a:pt x="971" y="680"/>
                    </a:cubicBezTo>
                    <a:cubicBezTo>
                      <a:pt x="1005" y="689"/>
                      <a:pt x="1005" y="689"/>
                      <a:pt x="1005" y="689"/>
                    </a:cubicBezTo>
                    <a:cubicBezTo>
                      <a:pt x="1048" y="694"/>
                      <a:pt x="1048" y="694"/>
                      <a:pt x="1048" y="694"/>
                    </a:cubicBezTo>
                    <a:cubicBezTo>
                      <a:pt x="1049" y="694"/>
                      <a:pt x="1049" y="694"/>
                      <a:pt x="1049" y="694"/>
                    </a:cubicBezTo>
                    <a:cubicBezTo>
                      <a:pt x="1061" y="695"/>
                      <a:pt x="1061" y="695"/>
                      <a:pt x="1061" y="695"/>
                    </a:cubicBezTo>
                    <a:cubicBezTo>
                      <a:pt x="1072" y="670"/>
                      <a:pt x="1072" y="670"/>
                      <a:pt x="1072" y="670"/>
                    </a:cubicBezTo>
                    <a:cubicBezTo>
                      <a:pt x="1085" y="637"/>
                      <a:pt x="1085" y="637"/>
                      <a:pt x="1085" y="637"/>
                    </a:cubicBezTo>
                    <a:cubicBezTo>
                      <a:pt x="1085" y="637"/>
                      <a:pt x="1096" y="611"/>
                      <a:pt x="1098" y="604"/>
                    </a:cubicBezTo>
                    <a:cubicBezTo>
                      <a:pt x="1101" y="597"/>
                      <a:pt x="1107" y="593"/>
                      <a:pt x="1107" y="593"/>
                    </a:cubicBezTo>
                    <a:cubicBezTo>
                      <a:pt x="1108" y="562"/>
                      <a:pt x="1108" y="562"/>
                      <a:pt x="1108" y="562"/>
                    </a:cubicBezTo>
                    <a:cubicBezTo>
                      <a:pt x="1115" y="557"/>
                      <a:pt x="1115" y="557"/>
                      <a:pt x="1115" y="557"/>
                    </a:cubicBezTo>
                    <a:cubicBezTo>
                      <a:pt x="1115" y="533"/>
                      <a:pt x="1115" y="533"/>
                      <a:pt x="1115" y="533"/>
                    </a:cubicBezTo>
                    <a:cubicBezTo>
                      <a:pt x="1119" y="527"/>
                      <a:pt x="1119" y="527"/>
                      <a:pt x="1119" y="527"/>
                    </a:cubicBezTo>
                    <a:cubicBezTo>
                      <a:pt x="1143" y="489"/>
                      <a:pt x="1143" y="489"/>
                      <a:pt x="1143" y="489"/>
                    </a:cubicBezTo>
                    <a:cubicBezTo>
                      <a:pt x="1143" y="476"/>
                      <a:pt x="1143" y="476"/>
                      <a:pt x="1143" y="476"/>
                    </a:cubicBezTo>
                    <a:cubicBezTo>
                      <a:pt x="1137" y="476"/>
                      <a:pt x="1137" y="476"/>
                      <a:pt x="1137" y="476"/>
                    </a:cubicBezTo>
                    <a:cubicBezTo>
                      <a:pt x="1137" y="471"/>
                      <a:pt x="1137" y="471"/>
                      <a:pt x="1137" y="471"/>
                    </a:cubicBezTo>
                    <a:cubicBezTo>
                      <a:pt x="1145" y="459"/>
                      <a:pt x="1145" y="459"/>
                      <a:pt x="1145" y="459"/>
                    </a:cubicBezTo>
                    <a:cubicBezTo>
                      <a:pt x="1150" y="452"/>
                      <a:pt x="1150" y="452"/>
                      <a:pt x="1150" y="452"/>
                    </a:cubicBezTo>
                    <a:cubicBezTo>
                      <a:pt x="1151" y="399"/>
                      <a:pt x="1151" y="399"/>
                      <a:pt x="1151" y="399"/>
                    </a:cubicBezTo>
                    <a:cubicBezTo>
                      <a:pt x="1187" y="372"/>
                      <a:pt x="1187" y="372"/>
                      <a:pt x="1187" y="372"/>
                    </a:cubicBezTo>
                    <a:cubicBezTo>
                      <a:pt x="1199" y="354"/>
                      <a:pt x="1199" y="354"/>
                      <a:pt x="1199" y="354"/>
                    </a:cubicBezTo>
                    <a:cubicBezTo>
                      <a:pt x="1201" y="331"/>
                      <a:pt x="1201" y="331"/>
                      <a:pt x="1201" y="331"/>
                    </a:cubicBezTo>
                    <a:cubicBezTo>
                      <a:pt x="1194" y="326"/>
                      <a:pt x="1194" y="326"/>
                      <a:pt x="1194" y="326"/>
                    </a:cubicBezTo>
                    <a:cubicBezTo>
                      <a:pt x="1193" y="315"/>
                      <a:pt x="1193" y="315"/>
                      <a:pt x="1193" y="315"/>
                    </a:cubicBezTo>
                    <a:cubicBezTo>
                      <a:pt x="1213" y="299"/>
                      <a:pt x="1213" y="299"/>
                      <a:pt x="1213" y="299"/>
                    </a:cubicBezTo>
                    <a:cubicBezTo>
                      <a:pt x="1212" y="276"/>
                      <a:pt x="1212" y="276"/>
                      <a:pt x="1212" y="276"/>
                    </a:cubicBezTo>
                    <a:cubicBezTo>
                      <a:pt x="1220" y="265"/>
                      <a:pt x="1220" y="265"/>
                      <a:pt x="1220" y="265"/>
                    </a:cubicBezTo>
                    <a:cubicBezTo>
                      <a:pt x="1227" y="251"/>
                      <a:pt x="1227" y="251"/>
                      <a:pt x="1227" y="251"/>
                    </a:cubicBezTo>
                    <a:cubicBezTo>
                      <a:pt x="1237" y="243"/>
                      <a:pt x="1237" y="243"/>
                      <a:pt x="1237" y="243"/>
                    </a:cubicBezTo>
                    <a:cubicBezTo>
                      <a:pt x="1237" y="243"/>
                      <a:pt x="1246" y="236"/>
                      <a:pt x="1248" y="235"/>
                    </a:cubicBezTo>
                    <a:cubicBezTo>
                      <a:pt x="1250" y="235"/>
                      <a:pt x="1266" y="228"/>
                      <a:pt x="1266" y="228"/>
                    </a:cubicBezTo>
                    <a:cubicBezTo>
                      <a:pt x="1286" y="208"/>
                      <a:pt x="1286" y="208"/>
                      <a:pt x="1286" y="208"/>
                    </a:cubicBezTo>
                    <a:cubicBezTo>
                      <a:pt x="1322" y="174"/>
                      <a:pt x="1322" y="174"/>
                      <a:pt x="1322" y="174"/>
                    </a:cubicBezTo>
                    <a:cubicBezTo>
                      <a:pt x="1323" y="155"/>
                      <a:pt x="1323" y="155"/>
                      <a:pt x="1323" y="155"/>
                    </a:cubicBezTo>
                    <a:cubicBezTo>
                      <a:pt x="1314" y="148"/>
                      <a:pt x="1314" y="148"/>
                      <a:pt x="1314" y="148"/>
                    </a:cubicBezTo>
                    <a:cubicBezTo>
                      <a:pt x="1299" y="141"/>
                      <a:pt x="1299" y="141"/>
                      <a:pt x="1299" y="141"/>
                    </a:cubicBezTo>
                    <a:cubicBezTo>
                      <a:pt x="1299" y="141"/>
                      <a:pt x="1279" y="139"/>
                      <a:pt x="1275" y="138"/>
                    </a:cubicBezTo>
                    <a:cubicBezTo>
                      <a:pt x="1271" y="138"/>
                      <a:pt x="1260" y="132"/>
                      <a:pt x="1260" y="132"/>
                    </a:cubicBezTo>
                    <a:cubicBezTo>
                      <a:pt x="1243" y="128"/>
                      <a:pt x="1243" y="128"/>
                      <a:pt x="1243" y="128"/>
                    </a:cubicBezTo>
                    <a:cubicBezTo>
                      <a:pt x="1194" y="102"/>
                      <a:pt x="1194" y="102"/>
                      <a:pt x="1194" y="102"/>
                    </a:cubicBezTo>
                    <a:cubicBezTo>
                      <a:pt x="1170" y="101"/>
                      <a:pt x="1170" y="101"/>
                      <a:pt x="1170" y="101"/>
                    </a:cubicBezTo>
                    <a:cubicBezTo>
                      <a:pt x="1159" y="106"/>
                      <a:pt x="1159" y="106"/>
                      <a:pt x="1159" y="106"/>
                    </a:cubicBezTo>
                    <a:cubicBezTo>
                      <a:pt x="1159" y="172"/>
                      <a:pt x="1159" y="172"/>
                      <a:pt x="1159" y="172"/>
                    </a:cubicBezTo>
                    <a:cubicBezTo>
                      <a:pt x="1149" y="174"/>
                      <a:pt x="1149" y="174"/>
                      <a:pt x="1149" y="174"/>
                    </a:cubicBezTo>
                    <a:cubicBezTo>
                      <a:pt x="1133" y="165"/>
                      <a:pt x="1133" y="165"/>
                      <a:pt x="1133" y="165"/>
                    </a:cubicBezTo>
                    <a:cubicBezTo>
                      <a:pt x="1126" y="161"/>
                      <a:pt x="1126" y="161"/>
                      <a:pt x="1126" y="161"/>
                    </a:cubicBezTo>
                    <a:cubicBezTo>
                      <a:pt x="1135" y="154"/>
                      <a:pt x="1135" y="154"/>
                      <a:pt x="1135" y="154"/>
                    </a:cubicBezTo>
                    <a:cubicBezTo>
                      <a:pt x="1136" y="148"/>
                      <a:pt x="1136" y="148"/>
                      <a:pt x="1136" y="148"/>
                    </a:cubicBezTo>
                    <a:cubicBezTo>
                      <a:pt x="1129" y="142"/>
                      <a:pt x="1129" y="142"/>
                      <a:pt x="1129" y="142"/>
                    </a:cubicBezTo>
                    <a:cubicBezTo>
                      <a:pt x="1129" y="142"/>
                      <a:pt x="1129" y="137"/>
                      <a:pt x="1129" y="135"/>
                    </a:cubicBezTo>
                    <a:cubicBezTo>
                      <a:pt x="1130" y="133"/>
                      <a:pt x="1135" y="129"/>
                      <a:pt x="1135" y="129"/>
                    </a:cubicBezTo>
                    <a:cubicBezTo>
                      <a:pt x="1134" y="123"/>
                      <a:pt x="1134" y="123"/>
                      <a:pt x="1134" y="123"/>
                    </a:cubicBezTo>
                    <a:cubicBezTo>
                      <a:pt x="1127" y="115"/>
                      <a:pt x="1127" y="115"/>
                      <a:pt x="1127" y="115"/>
                    </a:cubicBezTo>
                    <a:cubicBezTo>
                      <a:pt x="1116" y="108"/>
                      <a:pt x="1116" y="108"/>
                      <a:pt x="1116" y="108"/>
                    </a:cubicBezTo>
                    <a:cubicBezTo>
                      <a:pt x="1097" y="93"/>
                      <a:pt x="1097" y="93"/>
                      <a:pt x="1097" y="93"/>
                    </a:cubicBezTo>
                    <a:cubicBezTo>
                      <a:pt x="1073" y="73"/>
                      <a:pt x="1073" y="73"/>
                      <a:pt x="1073" y="73"/>
                    </a:cubicBezTo>
                    <a:cubicBezTo>
                      <a:pt x="1060" y="57"/>
                      <a:pt x="1060" y="57"/>
                      <a:pt x="1060" y="57"/>
                    </a:cubicBezTo>
                    <a:cubicBezTo>
                      <a:pt x="1053" y="42"/>
                      <a:pt x="1053" y="42"/>
                      <a:pt x="1053" y="42"/>
                    </a:cubicBezTo>
                    <a:cubicBezTo>
                      <a:pt x="1046" y="31"/>
                      <a:pt x="1046" y="31"/>
                      <a:pt x="1046" y="31"/>
                    </a:cubicBezTo>
                    <a:cubicBezTo>
                      <a:pt x="1034" y="18"/>
                      <a:pt x="1034" y="18"/>
                      <a:pt x="1034" y="18"/>
                    </a:cubicBezTo>
                    <a:cubicBezTo>
                      <a:pt x="1008" y="0"/>
                      <a:pt x="1008" y="0"/>
                      <a:pt x="1008" y="0"/>
                    </a:cubicBezTo>
                    <a:cubicBezTo>
                      <a:pt x="953" y="0"/>
                      <a:pt x="953" y="0"/>
                      <a:pt x="953" y="0"/>
                    </a:cubicBezTo>
                    <a:close/>
                  </a:path>
                </a:pathLst>
              </a:custGeom>
              <a:grpFill/>
              <a:ln w="6350">
                <a:solidFill>
                  <a:schemeClr val="bg2"/>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121920" tIns="60960" rIns="121920" bIns="60960" numCol="1" anchor="t" anchorCtr="0" compatLnSpc="1">
                <a:prstTxWarp prst="textNoShape">
                  <a:avLst/>
                </a:prstTxWarp>
              </a:bodyPr>
              <a:lstStyle/>
              <a:p>
                <a:endParaRPr lang="ro-RO" sz="2400"/>
              </a:p>
            </p:txBody>
          </p:sp>
        </p:grpSp>
        <p:grpSp>
          <p:nvGrpSpPr>
            <p:cNvPr id="54" name="Group 564">
              <a:extLst>
                <a:ext uri="{FF2B5EF4-FFF2-40B4-BE49-F238E27FC236}">
                  <a16:creationId xmlns:a16="http://schemas.microsoft.com/office/drawing/2014/main" id="{E49976C7-FFA2-46D7-B338-57DE3FEC5A92}"/>
                </a:ext>
              </a:extLst>
            </p:cNvPr>
            <p:cNvGrpSpPr/>
            <p:nvPr/>
          </p:nvGrpSpPr>
          <p:grpSpPr>
            <a:xfrm>
              <a:off x="6411913" y="2278063"/>
              <a:ext cx="1179512" cy="1149350"/>
              <a:chOff x="6411913" y="2278063"/>
              <a:chExt cx="1179512" cy="1149350"/>
            </a:xfrm>
            <a:grpFill/>
          </p:grpSpPr>
          <p:sp>
            <p:nvSpPr>
              <p:cNvPr id="55" name="Freeform 530">
                <a:extLst>
                  <a:ext uri="{FF2B5EF4-FFF2-40B4-BE49-F238E27FC236}">
                    <a16:creationId xmlns:a16="http://schemas.microsoft.com/office/drawing/2014/main" id="{40DBC24C-7898-4624-A1E5-2045B2A3DCB4}"/>
                  </a:ext>
                </a:extLst>
              </p:cNvPr>
              <p:cNvSpPr>
                <a:spLocks/>
              </p:cNvSpPr>
              <p:nvPr/>
            </p:nvSpPr>
            <p:spPr bwMode="auto">
              <a:xfrm>
                <a:off x="6910388" y="2339975"/>
                <a:ext cx="169862" cy="158750"/>
              </a:xfrm>
              <a:custGeom>
                <a:avLst/>
                <a:gdLst/>
                <a:ahLst/>
                <a:cxnLst>
                  <a:cxn ang="0">
                    <a:pos x="3" y="0"/>
                  </a:cxn>
                  <a:cxn ang="0">
                    <a:pos x="59" y="45"/>
                  </a:cxn>
                  <a:cxn ang="0">
                    <a:pos x="120" y="99"/>
                  </a:cxn>
                  <a:cxn ang="0">
                    <a:pos x="176" y="154"/>
                  </a:cxn>
                  <a:cxn ang="0">
                    <a:pos x="193" y="180"/>
                  </a:cxn>
                  <a:cxn ang="0">
                    <a:pos x="139" y="138"/>
                  </a:cxn>
                  <a:cxn ang="0">
                    <a:pos x="110" y="150"/>
                  </a:cxn>
                  <a:cxn ang="0">
                    <a:pos x="106" y="114"/>
                  </a:cxn>
                  <a:cxn ang="0">
                    <a:pos x="72" y="87"/>
                  </a:cxn>
                  <a:cxn ang="0">
                    <a:pos x="60" y="59"/>
                  </a:cxn>
                  <a:cxn ang="0">
                    <a:pos x="26" y="37"/>
                  </a:cxn>
                  <a:cxn ang="0">
                    <a:pos x="3" y="0"/>
                  </a:cxn>
                </a:cxnLst>
                <a:rect l="0" t="0" r="r" b="b"/>
                <a:pathLst>
                  <a:path w="193" h="180">
                    <a:moveTo>
                      <a:pt x="3" y="0"/>
                    </a:moveTo>
                    <a:cubicBezTo>
                      <a:pt x="30" y="4"/>
                      <a:pt x="33" y="40"/>
                      <a:pt x="59" y="45"/>
                    </a:cubicBezTo>
                    <a:cubicBezTo>
                      <a:pt x="89" y="52"/>
                      <a:pt x="98" y="83"/>
                      <a:pt x="120" y="99"/>
                    </a:cubicBezTo>
                    <a:cubicBezTo>
                      <a:pt x="141" y="116"/>
                      <a:pt x="158" y="135"/>
                      <a:pt x="176" y="154"/>
                    </a:cubicBezTo>
                    <a:cubicBezTo>
                      <a:pt x="184" y="161"/>
                      <a:pt x="189" y="170"/>
                      <a:pt x="193" y="180"/>
                    </a:cubicBezTo>
                    <a:cubicBezTo>
                      <a:pt x="169" y="174"/>
                      <a:pt x="158" y="151"/>
                      <a:pt x="139" y="138"/>
                    </a:cubicBezTo>
                    <a:cubicBezTo>
                      <a:pt x="127" y="134"/>
                      <a:pt x="118" y="144"/>
                      <a:pt x="110" y="150"/>
                    </a:cubicBezTo>
                    <a:cubicBezTo>
                      <a:pt x="109" y="138"/>
                      <a:pt x="112" y="125"/>
                      <a:pt x="106" y="114"/>
                    </a:cubicBezTo>
                    <a:cubicBezTo>
                      <a:pt x="96" y="103"/>
                      <a:pt x="82" y="98"/>
                      <a:pt x="72" y="87"/>
                    </a:cubicBezTo>
                    <a:cubicBezTo>
                      <a:pt x="68" y="78"/>
                      <a:pt x="66" y="68"/>
                      <a:pt x="60" y="59"/>
                    </a:cubicBezTo>
                    <a:cubicBezTo>
                      <a:pt x="52" y="48"/>
                      <a:pt x="39" y="42"/>
                      <a:pt x="26" y="37"/>
                    </a:cubicBezTo>
                    <a:cubicBezTo>
                      <a:pt x="18" y="25"/>
                      <a:pt x="0" y="15"/>
                      <a:pt x="3" y="0"/>
                    </a:cubicBezTo>
                    <a:close/>
                  </a:path>
                </a:pathLst>
              </a:custGeom>
              <a:grpFill/>
              <a:ln w="6350">
                <a:solidFill>
                  <a:schemeClr val="bg2"/>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121920" tIns="60960" rIns="121920" bIns="60960" numCol="1" anchor="t" anchorCtr="0" compatLnSpc="1">
                <a:prstTxWarp prst="textNoShape">
                  <a:avLst/>
                </a:prstTxWarp>
              </a:bodyPr>
              <a:lstStyle/>
              <a:p>
                <a:endParaRPr lang="ro-RO" sz="2400"/>
              </a:p>
            </p:txBody>
          </p:sp>
          <p:sp>
            <p:nvSpPr>
              <p:cNvPr id="56" name="Freeform 531">
                <a:extLst>
                  <a:ext uri="{FF2B5EF4-FFF2-40B4-BE49-F238E27FC236}">
                    <a16:creationId xmlns:a16="http://schemas.microsoft.com/office/drawing/2014/main" id="{FC524986-9E84-4212-99DC-741FFC29B73A}"/>
                  </a:ext>
                </a:extLst>
              </p:cNvPr>
              <p:cNvSpPr>
                <a:spLocks/>
              </p:cNvSpPr>
              <p:nvPr/>
            </p:nvSpPr>
            <p:spPr bwMode="auto">
              <a:xfrm>
                <a:off x="6411913" y="2278063"/>
                <a:ext cx="1179512" cy="1149350"/>
              </a:xfrm>
              <a:custGeom>
                <a:avLst/>
                <a:gdLst/>
                <a:ahLst/>
                <a:cxnLst>
                  <a:cxn ang="0">
                    <a:pos x="1328" y="560"/>
                  </a:cxn>
                  <a:cxn ang="0">
                    <a:pos x="1315" y="634"/>
                  </a:cxn>
                  <a:cxn ang="0">
                    <a:pos x="1211" y="746"/>
                  </a:cxn>
                  <a:cxn ang="0">
                    <a:pos x="1207" y="810"/>
                  </a:cxn>
                  <a:cxn ang="0">
                    <a:pos x="1067" y="969"/>
                  </a:cxn>
                  <a:cxn ang="0">
                    <a:pos x="946" y="1003"/>
                  </a:cxn>
                  <a:cxn ang="0">
                    <a:pos x="727" y="983"/>
                  </a:cxn>
                  <a:cxn ang="0">
                    <a:pos x="767" y="1023"/>
                  </a:cxn>
                  <a:cxn ang="0">
                    <a:pos x="801" y="1075"/>
                  </a:cxn>
                  <a:cxn ang="0">
                    <a:pos x="727" y="1111"/>
                  </a:cxn>
                  <a:cxn ang="0">
                    <a:pos x="641" y="1165"/>
                  </a:cxn>
                  <a:cxn ang="0">
                    <a:pos x="626" y="1213"/>
                  </a:cxn>
                  <a:cxn ang="0">
                    <a:pos x="653" y="1271"/>
                  </a:cxn>
                  <a:cxn ang="0">
                    <a:pos x="538" y="1296"/>
                  </a:cxn>
                  <a:cxn ang="0">
                    <a:pos x="425" y="1278"/>
                  </a:cxn>
                  <a:cxn ang="0">
                    <a:pos x="412" y="1190"/>
                  </a:cxn>
                  <a:cxn ang="0">
                    <a:pos x="227" y="981"/>
                  </a:cxn>
                  <a:cxn ang="0">
                    <a:pos x="113" y="917"/>
                  </a:cxn>
                  <a:cxn ang="0">
                    <a:pos x="36" y="818"/>
                  </a:cxn>
                  <a:cxn ang="0">
                    <a:pos x="59" y="588"/>
                  </a:cxn>
                  <a:cxn ang="0">
                    <a:pos x="88" y="479"/>
                  </a:cxn>
                  <a:cxn ang="0">
                    <a:pos x="130" y="405"/>
                  </a:cxn>
                  <a:cxn ang="0">
                    <a:pos x="199" y="286"/>
                  </a:cxn>
                  <a:cxn ang="0">
                    <a:pos x="265" y="199"/>
                  </a:cxn>
                  <a:cxn ang="0">
                    <a:pos x="344" y="73"/>
                  </a:cxn>
                  <a:cxn ang="0">
                    <a:pos x="462" y="7"/>
                  </a:cxn>
                  <a:cxn ang="0">
                    <a:pos x="542" y="66"/>
                  </a:cxn>
                  <a:cxn ang="0">
                    <a:pos x="675" y="239"/>
                  </a:cxn>
                  <a:cxn ang="0">
                    <a:pos x="664" y="291"/>
                  </a:cxn>
                  <a:cxn ang="0">
                    <a:pos x="560" y="421"/>
                  </a:cxn>
                  <a:cxn ang="0">
                    <a:pos x="497" y="456"/>
                  </a:cxn>
                  <a:cxn ang="0">
                    <a:pos x="414" y="502"/>
                  </a:cxn>
                  <a:cxn ang="0">
                    <a:pos x="398" y="618"/>
                  </a:cxn>
                  <a:cxn ang="0">
                    <a:pos x="358" y="699"/>
                  </a:cxn>
                  <a:cxn ang="0">
                    <a:pos x="387" y="654"/>
                  </a:cxn>
                  <a:cxn ang="0">
                    <a:pos x="429" y="602"/>
                  </a:cxn>
                  <a:cxn ang="0">
                    <a:pos x="428" y="511"/>
                  </a:cxn>
                  <a:cxn ang="0">
                    <a:pos x="484" y="480"/>
                  </a:cxn>
                  <a:cxn ang="0">
                    <a:pos x="574" y="445"/>
                  </a:cxn>
                  <a:cxn ang="0">
                    <a:pos x="623" y="404"/>
                  </a:cxn>
                  <a:cxn ang="0">
                    <a:pos x="640" y="438"/>
                  </a:cxn>
                  <a:cxn ang="0">
                    <a:pos x="630" y="476"/>
                  </a:cxn>
                  <a:cxn ang="0">
                    <a:pos x="644" y="509"/>
                  </a:cxn>
                  <a:cxn ang="0">
                    <a:pos x="644" y="480"/>
                  </a:cxn>
                  <a:cxn ang="0">
                    <a:pos x="649" y="459"/>
                  </a:cxn>
                  <a:cxn ang="0">
                    <a:pos x="668" y="425"/>
                  </a:cxn>
                  <a:cxn ang="0">
                    <a:pos x="639" y="386"/>
                  </a:cxn>
                  <a:cxn ang="0">
                    <a:pos x="623" y="360"/>
                  </a:cxn>
                  <a:cxn ang="0">
                    <a:pos x="740" y="287"/>
                  </a:cxn>
                  <a:cxn ang="0">
                    <a:pos x="813" y="328"/>
                  </a:cxn>
                  <a:cxn ang="0">
                    <a:pos x="851" y="408"/>
                  </a:cxn>
                  <a:cxn ang="0">
                    <a:pos x="957" y="471"/>
                  </a:cxn>
                  <a:cxn ang="0">
                    <a:pos x="1014" y="505"/>
                  </a:cxn>
                  <a:cxn ang="0">
                    <a:pos x="1165" y="521"/>
                  </a:cxn>
                  <a:cxn ang="0">
                    <a:pos x="1220" y="514"/>
                  </a:cxn>
                  <a:cxn ang="0">
                    <a:pos x="1249" y="518"/>
                  </a:cxn>
                </a:cxnLst>
                <a:rect l="0" t="0" r="r" b="b"/>
                <a:pathLst>
                  <a:path w="1346" h="1312">
                    <a:moveTo>
                      <a:pt x="1265" y="494"/>
                    </a:moveTo>
                    <a:cubicBezTo>
                      <a:pt x="1278" y="506"/>
                      <a:pt x="1278" y="506"/>
                      <a:pt x="1278" y="506"/>
                    </a:cubicBezTo>
                    <a:cubicBezTo>
                      <a:pt x="1290" y="533"/>
                      <a:pt x="1290" y="533"/>
                      <a:pt x="1290" y="533"/>
                    </a:cubicBezTo>
                    <a:cubicBezTo>
                      <a:pt x="1328" y="560"/>
                      <a:pt x="1328" y="560"/>
                      <a:pt x="1328" y="560"/>
                    </a:cubicBezTo>
                    <a:cubicBezTo>
                      <a:pt x="1341" y="578"/>
                      <a:pt x="1341" y="578"/>
                      <a:pt x="1341" y="578"/>
                    </a:cubicBezTo>
                    <a:cubicBezTo>
                      <a:pt x="1346" y="611"/>
                      <a:pt x="1346" y="611"/>
                      <a:pt x="1346" y="611"/>
                    </a:cubicBezTo>
                    <a:cubicBezTo>
                      <a:pt x="1330" y="625"/>
                      <a:pt x="1330" y="625"/>
                      <a:pt x="1330" y="625"/>
                    </a:cubicBezTo>
                    <a:cubicBezTo>
                      <a:pt x="1315" y="634"/>
                      <a:pt x="1315" y="634"/>
                      <a:pt x="1315" y="634"/>
                    </a:cubicBezTo>
                    <a:cubicBezTo>
                      <a:pt x="1315" y="643"/>
                      <a:pt x="1315" y="643"/>
                      <a:pt x="1315" y="643"/>
                    </a:cubicBezTo>
                    <a:cubicBezTo>
                      <a:pt x="1287" y="674"/>
                      <a:pt x="1287" y="674"/>
                      <a:pt x="1287" y="674"/>
                    </a:cubicBezTo>
                    <a:cubicBezTo>
                      <a:pt x="1243" y="719"/>
                      <a:pt x="1243" y="719"/>
                      <a:pt x="1243" y="719"/>
                    </a:cubicBezTo>
                    <a:cubicBezTo>
                      <a:pt x="1211" y="746"/>
                      <a:pt x="1211" y="746"/>
                      <a:pt x="1211" y="746"/>
                    </a:cubicBezTo>
                    <a:cubicBezTo>
                      <a:pt x="1188" y="762"/>
                      <a:pt x="1188" y="762"/>
                      <a:pt x="1188" y="762"/>
                    </a:cubicBezTo>
                    <a:cubicBezTo>
                      <a:pt x="1188" y="773"/>
                      <a:pt x="1188" y="773"/>
                      <a:pt x="1188" y="773"/>
                    </a:cubicBezTo>
                    <a:cubicBezTo>
                      <a:pt x="1193" y="783"/>
                      <a:pt x="1193" y="783"/>
                      <a:pt x="1193" y="783"/>
                    </a:cubicBezTo>
                    <a:cubicBezTo>
                      <a:pt x="1207" y="810"/>
                      <a:pt x="1207" y="810"/>
                      <a:pt x="1207" y="810"/>
                    </a:cubicBezTo>
                    <a:cubicBezTo>
                      <a:pt x="1213" y="897"/>
                      <a:pt x="1213" y="897"/>
                      <a:pt x="1213" y="897"/>
                    </a:cubicBezTo>
                    <a:cubicBezTo>
                      <a:pt x="1162" y="906"/>
                      <a:pt x="1162" y="906"/>
                      <a:pt x="1162" y="906"/>
                    </a:cubicBezTo>
                    <a:cubicBezTo>
                      <a:pt x="1126" y="924"/>
                      <a:pt x="1126" y="924"/>
                      <a:pt x="1126" y="924"/>
                    </a:cubicBezTo>
                    <a:cubicBezTo>
                      <a:pt x="1067" y="969"/>
                      <a:pt x="1067" y="969"/>
                      <a:pt x="1067" y="969"/>
                    </a:cubicBezTo>
                    <a:cubicBezTo>
                      <a:pt x="1020" y="1014"/>
                      <a:pt x="1020" y="1014"/>
                      <a:pt x="1020" y="1014"/>
                    </a:cubicBezTo>
                    <a:cubicBezTo>
                      <a:pt x="995" y="1019"/>
                      <a:pt x="995" y="1019"/>
                      <a:pt x="995" y="1019"/>
                    </a:cubicBezTo>
                    <a:cubicBezTo>
                      <a:pt x="968" y="1014"/>
                      <a:pt x="968" y="1014"/>
                      <a:pt x="968" y="1014"/>
                    </a:cubicBezTo>
                    <a:cubicBezTo>
                      <a:pt x="946" y="1003"/>
                      <a:pt x="946" y="1003"/>
                      <a:pt x="946" y="1003"/>
                    </a:cubicBezTo>
                    <a:cubicBezTo>
                      <a:pt x="932" y="992"/>
                      <a:pt x="932" y="992"/>
                      <a:pt x="932" y="992"/>
                    </a:cubicBezTo>
                    <a:cubicBezTo>
                      <a:pt x="810" y="994"/>
                      <a:pt x="810" y="994"/>
                      <a:pt x="810" y="994"/>
                    </a:cubicBezTo>
                    <a:cubicBezTo>
                      <a:pt x="745" y="976"/>
                      <a:pt x="745" y="976"/>
                      <a:pt x="745" y="976"/>
                    </a:cubicBezTo>
                    <a:cubicBezTo>
                      <a:pt x="727" y="983"/>
                      <a:pt x="727" y="983"/>
                      <a:pt x="727" y="983"/>
                    </a:cubicBezTo>
                    <a:cubicBezTo>
                      <a:pt x="729" y="989"/>
                      <a:pt x="729" y="989"/>
                      <a:pt x="729" y="989"/>
                    </a:cubicBezTo>
                    <a:cubicBezTo>
                      <a:pt x="741" y="992"/>
                      <a:pt x="741" y="992"/>
                      <a:pt x="741" y="992"/>
                    </a:cubicBezTo>
                    <a:cubicBezTo>
                      <a:pt x="754" y="1008"/>
                      <a:pt x="754" y="1008"/>
                      <a:pt x="754" y="1008"/>
                    </a:cubicBezTo>
                    <a:cubicBezTo>
                      <a:pt x="767" y="1023"/>
                      <a:pt x="767" y="1023"/>
                      <a:pt x="767" y="1023"/>
                    </a:cubicBezTo>
                    <a:cubicBezTo>
                      <a:pt x="772" y="1030"/>
                      <a:pt x="772" y="1030"/>
                      <a:pt x="772" y="1030"/>
                    </a:cubicBezTo>
                    <a:cubicBezTo>
                      <a:pt x="792" y="1044"/>
                      <a:pt x="792" y="1044"/>
                      <a:pt x="792" y="1044"/>
                    </a:cubicBezTo>
                    <a:cubicBezTo>
                      <a:pt x="792" y="1068"/>
                      <a:pt x="792" y="1068"/>
                      <a:pt x="792" y="1068"/>
                    </a:cubicBezTo>
                    <a:cubicBezTo>
                      <a:pt x="801" y="1075"/>
                      <a:pt x="801" y="1075"/>
                      <a:pt x="801" y="1075"/>
                    </a:cubicBezTo>
                    <a:cubicBezTo>
                      <a:pt x="810" y="1088"/>
                      <a:pt x="810" y="1088"/>
                      <a:pt x="810" y="1088"/>
                    </a:cubicBezTo>
                    <a:cubicBezTo>
                      <a:pt x="797" y="1098"/>
                      <a:pt x="797" y="1098"/>
                      <a:pt x="797" y="1098"/>
                    </a:cubicBezTo>
                    <a:cubicBezTo>
                      <a:pt x="774" y="1109"/>
                      <a:pt x="774" y="1109"/>
                      <a:pt x="774" y="1109"/>
                    </a:cubicBezTo>
                    <a:cubicBezTo>
                      <a:pt x="727" y="1111"/>
                      <a:pt x="727" y="1111"/>
                      <a:pt x="727" y="1111"/>
                    </a:cubicBezTo>
                    <a:cubicBezTo>
                      <a:pt x="693" y="1138"/>
                      <a:pt x="693" y="1138"/>
                      <a:pt x="693" y="1138"/>
                    </a:cubicBezTo>
                    <a:cubicBezTo>
                      <a:pt x="677" y="1143"/>
                      <a:pt x="677" y="1143"/>
                      <a:pt x="677" y="1143"/>
                    </a:cubicBezTo>
                    <a:cubicBezTo>
                      <a:pt x="651" y="1154"/>
                      <a:pt x="651" y="1154"/>
                      <a:pt x="651" y="1154"/>
                    </a:cubicBezTo>
                    <a:cubicBezTo>
                      <a:pt x="641" y="1165"/>
                      <a:pt x="641" y="1165"/>
                      <a:pt x="641" y="1165"/>
                    </a:cubicBezTo>
                    <a:cubicBezTo>
                      <a:pt x="642" y="1176"/>
                      <a:pt x="642" y="1176"/>
                      <a:pt x="642" y="1176"/>
                    </a:cubicBezTo>
                    <a:cubicBezTo>
                      <a:pt x="648" y="1194"/>
                      <a:pt x="648" y="1194"/>
                      <a:pt x="648" y="1194"/>
                    </a:cubicBezTo>
                    <a:cubicBezTo>
                      <a:pt x="641" y="1208"/>
                      <a:pt x="641" y="1208"/>
                      <a:pt x="641" y="1208"/>
                    </a:cubicBezTo>
                    <a:cubicBezTo>
                      <a:pt x="626" y="1213"/>
                      <a:pt x="626" y="1213"/>
                      <a:pt x="626" y="1213"/>
                    </a:cubicBezTo>
                    <a:cubicBezTo>
                      <a:pt x="628" y="1224"/>
                      <a:pt x="628" y="1224"/>
                      <a:pt x="628" y="1224"/>
                    </a:cubicBezTo>
                    <a:cubicBezTo>
                      <a:pt x="642" y="1240"/>
                      <a:pt x="642" y="1240"/>
                      <a:pt x="642" y="1240"/>
                    </a:cubicBezTo>
                    <a:cubicBezTo>
                      <a:pt x="653" y="1249"/>
                      <a:pt x="653" y="1249"/>
                      <a:pt x="653" y="1249"/>
                    </a:cubicBezTo>
                    <a:cubicBezTo>
                      <a:pt x="653" y="1271"/>
                      <a:pt x="653" y="1271"/>
                      <a:pt x="653" y="1271"/>
                    </a:cubicBezTo>
                    <a:cubicBezTo>
                      <a:pt x="642" y="1291"/>
                      <a:pt x="642" y="1291"/>
                      <a:pt x="642" y="1291"/>
                    </a:cubicBezTo>
                    <a:cubicBezTo>
                      <a:pt x="624" y="1296"/>
                      <a:pt x="624" y="1296"/>
                      <a:pt x="624" y="1296"/>
                    </a:cubicBezTo>
                    <a:cubicBezTo>
                      <a:pt x="587" y="1294"/>
                      <a:pt x="587" y="1294"/>
                      <a:pt x="587" y="1294"/>
                    </a:cubicBezTo>
                    <a:cubicBezTo>
                      <a:pt x="538" y="1296"/>
                      <a:pt x="538" y="1296"/>
                      <a:pt x="538" y="1296"/>
                    </a:cubicBezTo>
                    <a:cubicBezTo>
                      <a:pt x="497" y="1311"/>
                      <a:pt x="497" y="1311"/>
                      <a:pt x="497" y="1311"/>
                    </a:cubicBezTo>
                    <a:cubicBezTo>
                      <a:pt x="470" y="1312"/>
                      <a:pt x="470" y="1312"/>
                      <a:pt x="470" y="1312"/>
                    </a:cubicBezTo>
                    <a:cubicBezTo>
                      <a:pt x="441" y="1303"/>
                      <a:pt x="441" y="1303"/>
                      <a:pt x="441" y="1303"/>
                    </a:cubicBezTo>
                    <a:cubicBezTo>
                      <a:pt x="425" y="1278"/>
                      <a:pt x="425" y="1278"/>
                      <a:pt x="425" y="1278"/>
                    </a:cubicBezTo>
                    <a:cubicBezTo>
                      <a:pt x="426" y="1255"/>
                      <a:pt x="426" y="1255"/>
                      <a:pt x="426" y="1255"/>
                    </a:cubicBezTo>
                    <a:cubicBezTo>
                      <a:pt x="426" y="1255"/>
                      <a:pt x="434" y="1228"/>
                      <a:pt x="434" y="1217"/>
                    </a:cubicBezTo>
                    <a:cubicBezTo>
                      <a:pt x="434" y="1206"/>
                      <a:pt x="426" y="1203"/>
                      <a:pt x="426" y="1203"/>
                    </a:cubicBezTo>
                    <a:cubicBezTo>
                      <a:pt x="412" y="1190"/>
                      <a:pt x="412" y="1190"/>
                      <a:pt x="412" y="1190"/>
                    </a:cubicBezTo>
                    <a:cubicBezTo>
                      <a:pt x="382" y="1147"/>
                      <a:pt x="382" y="1147"/>
                      <a:pt x="382" y="1147"/>
                    </a:cubicBezTo>
                    <a:cubicBezTo>
                      <a:pt x="257" y="1032"/>
                      <a:pt x="257" y="1032"/>
                      <a:pt x="257" y="1032"/>
                    </a:cubicBezTo>
                    <a:cubicBezTo>
                      <a:pt x="230" y="1007"/>
                      <a:pt x="230" y="1007"/>
                      <a:pt x="230" y="1007"/>
                    </a:cubicBezTo>
                    <a:cubicBezTo>
                      <a:pt x="227" y="981"/>
                      <a:pt x="227" y="981"/>
                      <a:pt x="227" y="981"/>
                    </a:cubicBezTo>
                    <a:cubicBezTo>
                      <a:pt x="221" y="951"/>
                      <a:pt x="221" y="951"/>
                      <a:pt x="221" y="951"/>
                    </a:cubicBezTo>
                    <a:cubicBezTo>
                      <a:pt x="209" y="938"/>
                      <a:pt x="209" y="938"/>
                      <a:pt x="209" y="938"/>
                    </a:cubicBezTo>
                    <a:cubicBezTo>
                      <a:pt x="167" y="933"/>
                      <a:pt x="167" y="933"/>
                      <a:pt x="167" y="933"/>
                    </a:cubicBezTo>
                    <a:cubicBezTo>
                      <a:pt x="113" y="917"/>
                      <a:pt x="113" y="917"/>
                      <a:pt x="113" y="917"/>
                    </a:cubicBezTo>
                    <a:cubicBezTo>
                      <a:pt x="74" y="900"/>
                      <a:pt x="74" y="900"/>
                      <a:pt x="74" y="900"/>
                    </a:cubicBezTo>
                    <a:cubicBezTo>
                      <a:pt x="61" y="872"/>
                      <a:pt x="61" y="872"/>
                      <a:pt x="61" y="872"/>
                    </a:cubicBezTo>
                    <a:cubicBezTo>
                      <a:pt x="58" y="841"/>
                      <a:pt x="58" y="841"/>
                      <a:pt x="58" y="841"/>
                    </a:cubicBezTo>
                    <a:cubicBezTo>
                      <a:pt x="36" y="818"/>
                      <a:pt x="36" y="818"/>
                      <a:pt x="36" y="818"/>
                    </a:cubicBezTo>
                    <a:cubicBezTo>
                      <a:pt x="0" y="776"/>
                      <a:pt x="0" y="776"/>
                      <a:pt x="0" y="776"/>
                    </a:cubicBezTo>
                    <a:cubicBezTo>
                      <a:pt x="0" y="710"/>
                      <a:pt x="0" y="710"/>
                      <a:pt x="0" y="710"/>
                    </a:cubicBezTo>
                    <a:cubicBezTo>
                      <a:pt x="27" y="653"/>
                      <a:pt x="27" y="653"/>
                      <a:pt x="27" y="653"/>
                    </a:cubicBezTo>
                    <a:cubicBezTo>
                      <a:pt x="59" y="588"/>
                      <a:pt x="59" y="588"/>
                      <a:pt x="59" y="588"/>
                    </a:cubicBezTo>
                    <a:cubicBezTo>
                      <a:pt x="71" y="545"/>
                      <a:pt x="71" y="545"/>
                      <a:pt x="71" y="545"/>
                    </a:cubicBezTo>
                    <a:cubicBezTo>
                      <a:pt x="75" y="518"/>
                      <a:pt x="75" y="518"/>
                      <a:pt x="75" y="518"/>
                    </a:cubicBezTo>
                    <a:cubicBezTo>
                      <a:pt x="81" y="488"/>
                      <a:pt x="81" y="488"/>
                      <a:pt x="81" y="488"/>
                    </a:cubicBezTo>
                    <a:cubicBezTo>
                      <a:pt x="88" y="479"/>
                      <a:pt x="88" y="479"/>
                      <a:pt x="88" y="479"/>
                    </a:cubicBezTo>
                    <a:cubicBezTo>
                      <a:pt x="109" y="452"/>
                      <a:pt x="109" y="452"/>
                      <a:pt x="109" y="452"/>
                    </a:cubicBezTo>
                    <a:cubicBezTo>
                      <a:pt x="110" y="432"/>
                      <a:pt x="110" y="432"/>
                      <a:pt x="110" y="432"/>
                    </a:cubicBezTo>
                    <a:cubicBezTo>
                      <a:pt x="127" y="421"/>
                      <a:pt x="127" y="421"/>
                      <a:pt x="127" y="421"/>
                    </a:cubicBezTo>
                    <a:cubicBezTo>
                      <a:pt x="130" y="405"/>
                      <a:pt x="130" y="405"/>
                      <a:pt x="130" y="405"/>
                    </a:cubicBezTo>
                    <a:cubicBezTo>
                      <a:pt x="130" y="365"/>
                      <a:pt x="130" y="365"/>
                      <a:pt x="130" y="365"/>
                    </a:cubicBezTo>
                    <a:cubicBezTo>
                      <a:pt x="156" y="355"/>
                      <a:pt x="156" y="355"/>
                      <a:pt x="156" y="355"/>
                    </a:cubicBezTo>
                    <a:cubicBezTo>
                      <a:pt x="169" y="346"/>
                      <a:pt x="169" y="346"/>
                      <a:pt x="169" y="346"/>
                    </a:cubicBezTo>
                    <a:cubicBezTo>
                      <a:pt x="199" y="286"/>
                      <a:pt x="199" y="286"/>
                      <a:pt x="199" y="286"/>
                    </a:cubicBezTo>
                    <a:cubicBezTo>
                      <a:pt x="206" y="262"/>
                      <a:pt x="206" y="262"/>
                      <a:pt x="206" y="262"/>
                    </a:cubicBezTo>
                    <a:cubicBezTo>
                      <a:pt x="206" y="238"/>
                      <a:pt x="206" y="238"/>
                      <a:pt x="206" y="238"/>
                    </a:cubicBezTo>
                    <a:cubicBezTo>
                      <a:pt x="230" y="215"/>
                      <a:pt x="230" y="215"/>
                      <a:pt x="230" y="215"/>
                    </a:cubicBezTo>
                    <a:cubicBezTo>
                      <a:pt x="265" y="199"/>
                      <a:pt x="265" y="199"/>
                      <a:pt x="265" y="199"/>
                    </a:cubicBezTo>
                    <a:cubicBezTo>
                      <a:pt x="282" y="185"/>
                      <a:pt x="282" y="185"/>
                      <a:pt x="282" y="185"/>
                    </a:cubicBezTo>
                    <a:cubicBezTo>
                      <a:pt x="301" y="155"/>
                      <a:pt x="301" y="155"/>
                      <a:pt x="301" y="155"/>
                    </a:cubicBezTo>
                    <a:cubicBezTo>
                      <a:pt x="324" y="121"/>
                      <a:pt x="324" y="121"/>
                      <a:pt x="324" y="121"/>
                    </a:cubicBezTo>
                    <a:cubicBezTo>
                      <a:pt x="344" y="73"/>
                      <a:pt x="344" y="73"/>
                      <a:pt x="344" y="73"/>
                    </a:cubicBezTo>
                    <a:cubicBezTo>
                      <a:pt x="356" y="52"/>
                      <a:pt x="356" y="52"/>
                      <a:pt x="356" y="52"/>
                    </a:cubicBezTo>
                    <a:cubicBezTo>
                      <a:pt x="381" y="35"/>
                      <a:pt x="381" y="35"/>
                      <a:pt x="381" y="35"/>
                    </a:cubicBezTo>
                    <a:cubicBezTo>
                      <a:pt x="418" y="17"/>
                      <a:pt x="418" y="17"/>
                      <a:pt x="418" y="17"/>
                    </a:cubicBezTo>
                    <a:cubicBezTo>
                      <a:pt x="462" y="7"/>
                      <a:pt x="462" y="7"/>
                      <a:pt x="462" y="7"/>
                    </a:cubicBezTo>
                    <a:cubicBezTo>
                      <a:pt x="500" y="0"/>
                      <a:pt x="500" y="0"/>
                      <a:pt x="500" y="0"/>
                    </a:cubicBezTo>
                    <a:cubicBezTo>
                      <a:pt x="524" y="2"/>
                      <a:pt x="524" y="2"/>
                      <a:pt x="524" y="2"/>
                    </a:cubicBezTo>
                    <a:cubicBezTo>
                      <a:pt x="533" y="28"/>
                      <a:pt x="533" y="28"/>
                      <a:pt x="533" y="28"/>
                    </a:cubicBezTo>
                    <a:cubicBezTo>
                      <a:pt x="542" y="66"/>
                      <a:pt x="542" y="66"/>
                      <a:pt x="542" y="66"/>
                    </a:cubicBezTo>
                    <a:cubicBezTo>
                      <a:pt x="547" y="104"/>
                      <a:pt x="547" y="104"/>
                      <a:pt x="547" y="104"/>
                    </a:cubicBezTo>
                    <a:cubicBezTo>
                      <a:pt x="573" y="161"/>
                      <a:pt x="573" y="161"/>
                      <a:pt x="573" y="161"/>
                    </a:cubicBezTo>
                    <a:cubicBezTo>
                      <a:pt x="632" y="213"/>
                      <a:pt x="632" y="213"/>
                      <a:pt x="632" y="213"/>
                    </a:cubicBezTo>
                    <a:cubicBezTo>
                      <a:pt x="675" y="239"/>
                      <a:pt x="675" y="239"/>
                      <a:pt x="675" y="239"/>
                    </a:cubicBezTo>
                    <a:cubicBezTo>
                      <a:pt x="688" y="252"/>
                      <a:pt x="688" y="252"/>
                      <a:pt x="688" y="252"/>
                    </a:cubicBezTo>
                    <a:cubicBezTo>
                      <a:pt x="694" y="270"/>
                      <a:pt x="694" y="270"/>
                      <a:pt x="694" y="270"/>
                    </a:cubicBezTo>
                    <a:cubicBezTo>
                      <a:pt x="694" y="279"/>
                      <a:pt x="694" y="279"/>
                      <a:pt x="694" y="279"/>
                    </a:cubicBezTo>
                    <a:cubicBezTo>
                      <a:pt x="664" y="291"/>
                      <a:pt x="664" y="291"/>
                      <a:pt x="664" y="291"/>
                    </a:cubicBezTo>
                    <a:cubicBezTo>
                      <a:pt x="626" y="322"/>
                      <a:pt x="626" y="322"/>
                      <a:pt x="626" y="322"/>
                    </a:cubicBezTo>
                    <a:cubicBezTo>
                      <a:pt x="592" y="360"/>
                      <a:pt x="592" y="360"/>
                      <a:pt x="592" y="360"/>
                    </a:cubicBezTo>
                    <a:cubicBezTo>
                      <a:pt x="577" y="386"/>
                      <a:pt x="577" y="386"/>
                      <a:pt x="577" y="386"/>
                    </a:cubicBezTo>
                    <a:cubicBezTo>
                      <a:pt x="560" y="421"/>
                      <a:pt x="560" y="421"/>
                      <a:pt x="560" y="421"/>
                    </a:cubicBezTo>
                    <a:cubicBezTo>
                      <a:pt x="547" y="448"/>
                      <a:pt x="547" y="448"/>
                      <a:pt x="547" y="448"/>
                    </a:cubicBezTo>
                    <a:cubicBezTo>
                      <a:pt x="533" y="462"/>
                      <a:pt x="533" y="462"/>
                      <a:pt x="533" y="462"/>
                    </a:cubicBezTo>
                    <a:cubicBezTo>
                      <a:pt x="526" y="463"/>
                      <a:pt x="526" y="463"/>
                      <a:pt x="526" y="463"/>
                    </a:cubicBezTo>
                    <a:cubicBezTo>
                      <a:pt x="497" y="456"/>
                      <a:pt x="497" y="456"/>
                      <a:pt x="497" y="456"/>
                    </a:cubicBezTo>
                    <a:cubicBezTo>
                      <a:pt x="473" y="455"/>
                      <a:pt x="473" y="455"/>
                      <a:pt x="473" y="455"/>
                    </a:cubicBezTo>
                    <a:cubicBezTo>
                      <a:pt x="443" y="463"/>
                      <a:pt x="443" y="463"/>
                      <a:pt x="443" y="463"/>
                    </a:cubicBezTo>
                    <a:cubicBezTo>
                      <a:pt x="426" y="473"/>
                      <a:pt x="426" y="473"/>
                      <a:pt x="426" y="473"/>
                    </a:cubicBezTo>
                    <a:cubicBezTo>
                      <a:pt x="414" y="502"/>
                      <a:pt x="414" y="502"/>
                      <a:pt x="414" y="502"/>
                    </a:cubicBezTo>
                    <a:cubicBezTo>
                      <a:pt x="417" y="535"/>
                      <a:pt x="417" y="535"/>
                      <a:pt x="417" y="535"/>
                    </a:cubicBezTo>
                    <a:cubicBezTo>
                      <a:pt x="418" y="570"/>
                      <a:pt x="418" y="570"/>
                      <a:pt x="418" y="570"/>
                    </a:cubicBezTo>
                    <a:cubicBezTo>
                      <a:pt x="410" y="592"/>
                      <a:pt x="410" y="592"/>
                      <a:pt x="410" y="592"/>
                    </a:cubicBezTo>
                    <a:cubicBezTo>
                      <a:pt x="398" y="618"/>
                      <a:pt x="398" y="618"/>
                      <a:pt x="398" y="618"/>
                    </a:cubicBezTo>
                    <a:cubicBezTo>
                      <a:pt x="387" y="628"/>
                      <a:pt x="387" y="628"/>
                      <a:pt x="387" y="628"/>
                    </a:cubicBezTo>
                    <a:cubicBezTo>
                      <a:pt x="369" y="659"/>
                      <a:pt x="369" y="659"/>
                      <a:pt x="369" y="659"/>
                    </a:cubicBezTo>
                    <a:cubicBezTo>
                      <a:pt x="359" y="687"/>
                      <a:pt x="359" y="687"/>
                      <a:pt x="359" y="687"/>
                    </a:cubicBezTo>
                    <a:cubicBezTo>
                      <a:pt x="358" y="699"/>
                      <a:pt x="358" y="699"/>
                      <a:pt x="358" y="699"/>
                    </a:cubicBezTo>
                    <a:cubicBezTo>
                      <a:pt x="363" y="706"/>
                      <a:pt x="363" y="706"/>
                      <a:pt x="363" y="706"/>
                    </a:cubicBezTo>
                    <a:cubicBezTo>
                      <a:pt x="372" y="708"/>
                      <a:pt x="372" y="708"/>
                      <a:pt x="372" y="708"/>
                    </a:cubicBezTo>
                    <a:cubicBezTo>
                      <a:pt x="381" y="675"/>
                      <a:pt x="381" y="675"/>
                      <a:pt x="381" y="675"/>
                    </a:cubicBezTo>
                    <a:cubicBezTo>
                      <a:pt x="387" y="654"/>
                      <a:pt x="387" y="654"/>
                      <a:pt x="387" y="654"/>
                    </a:cubicBezTo>
                    <a:cubicBezTo>
                      <a:pt x="404" y="637"/>
                      <a:pt x="404" y="637"/>
                      <a:pt x="404" y="637"/>
                    </a:cubicBezTo>
                    <a:cubicBezTo>
                      <a:pt x="417" y="626"/>
                      <a:pt x="417" y="626"/>
                      <a:pt x="417" y="626"/>
                    </a:cubicBezTo>
                    <a:cubicBezTo>
                      <a:pt x="424" y="614"/>
                      <a:pt x="424" y="614"/>
                      <a:pt x="424" y="614"/>
                    </a:cubicBezTo>
                    <a:cubicBezTo>
                      <a:pt x="429" y="602"/>
                      <a:pt x="429" y="602"/>
                      <a:pt x="429" y="602"/>
                    </a:cubicBezTo>
                    <a:cubicBezTo>
                      <a:pt x="436" y="571"/>
                      <a:pt x="436" y="571"/>
                      <a:pt x="436" y="571"/>
                    </a:cubicBezTo>
                    <a:cubicBezTo>
                      <a:pt x="432" y="549"/>
                      <a:pt x="432" y="549"/>
                      <a:pt x="432" y="549"/>
                    </a:cubicBezTo>
                    <a:cubicBezTo>
                      <a:pt x="429" y="532"/>
                      <a:pt x="429" y="532"/>
                      <a:pt x="429" y="532"/>
                    </a:cubicBezTo>
                    <a:cubicBezTo>
                      <a:pt x="428" y="511"/>
                      <a:pt x="428" y="511"/>
                      <a:pt x="428" y="511"/>
                    </a:cubicBezTo>
                    <a:cubicBezTo>
                      <a:pt x="434" y="498"/>
                      <a:pt x="434" y="498"/>
                      <a:pt x="434" y="498"/>
                    </a:cubicBezTo>
                    <a:cubicBezTo>
                      <a:pt x="448" y="487"/>
                      <a:pt x="448" y="487"/>
                      <a:pt x="448" y="487"/>
                    </a:cubicBezTo>
                    <a:cubicBezTo>
                      <a:pt x="460" y="481"/>
                      <a:pt x="460" y="481"/>
                      <a:pt x="460" y="481"/>
                    </a:cubicBezTo>
                    <a:cubicBezTo>
                      <a:pt x="484" y="480"/>
                      <a:pt x="484" y="480"/>
                      <a:pt x="484" y="480"/>
                    </a:cubicBezTo>
                    <a:cubicBezTo>
                      <a:pt x="524" y="483"/>
                      <a:pt x="524" y="483"/>
                      <a:pt x="524" y="483"/>
                    </a:cubicBezTo>
                    <a:cubicBezTo>
                      <a:pt x="535" y="479"/>
                      <a:pt x="535" y="479"/>
                      <a:pt x="535" y="479"/>
                    </a:cubicBezTo>
                    <a:cubicBezTo>
                      <a:pt x="559" y="464"/>
                      <a:pt x="559" y="464"/>
                      <a:pt x="559" y="464"/>
                    </a:cubicBezTo>
                    <a:cubicBezTo>
                      <a:pt x="574" y="445"/>
                      <a:pt x="574" y="445"/>
                      <a:pt x="574" y="445"/>
                    </a:cubicBezTo>
                    <a:cubicBezTo>
                      <a:pt x="583" y="419"/>
                      <a:pt x="583" y="419"/>
                      <a:pt x="583" y="419"/>
                    </a:cubicBezTo>
                    <a:cubicBezTo>
                      <a:pt x="587" y="414"/>
                      <a:pt x="587" y="414"/>
                      <a:pt x="587" y="414"/>
                    </a:cubicBezTo>
                    <a:cubicBezTo>
                      <a:pt x="602" y="405"/>
                      <a:pt x="602" y="405"/>
                      <a:pt x="602" y="405"/>
                    </a:cubicBezTo>
                    <a:cubicBezTo>
                      <a:pt x="623" y="404"/>
                      <a:pt x="623" y="404"/>
                      <a:pt x="623" y="404"/>
                    </a:cubicBezTo>
                    <a:cubicBezTo>
                      <a:pt x="633" y="407"/>
                      <a:pt x="633" y="407"/>
                      <a:pt x="633" y="407"/>
                    </a:cubicBezTo>
                    <a:cubicBezTo>
                      <a:pt x="644" y="422"/>
                      <a:pt x="644" y="422"/>
                      <a:pt x="644" y="422"/>
                    </a:cubicBezTo>
                    <a:cubicBezTo>
                      <a:pt x="647" y="432"/>
                      <a:pt x="647" y="432"/>
                      <a:pt x="647" y="432"/>
                    </a:cubicBezTo>
                    <a:cubicBezTo>
                      <a:pt x="640" y="438"/>
                      <a:pt x="640" y="438"/>
                      <a:pt x="640" y="438"/>
                    </a:cubicBezTo>
                    <a:cubicBezTo>
                      <a:pt x="632" y="449"/>
                      <a:pt x="632" y="449"/>
                      <a:pt x="632" y="449"/>
                    </a:cubicBezTo>
                    <a:cubicBezTo>
                      <a:pt x="632" y="459"/>
                      <a:pt x="632" y="459"/>
                      <a:pt x="632" y="459"/>
                    </a:cubicBezTo>
                    <a:cubicBezTo>
                      <a:pt x="635" y="469"/>
                      <a:pt x="635" y="469"/>
                      <a:pt x="635" y="469"/>
                    </a:cubicBezTo>
                    <a:cubicBezTo>
                      <a:pt x="630" y="476"/>
                      <a:pt x="630" y="476"/>
                      <a:pt x="630" y="476"/>
                    </a:cubicBezTo>
                    <a:cubicBezTo>
                      <a:pt x="623" y="483"/>
                      <a:pt x="623" y="483"/>
                      <a:pt x="623" y="483"/>
                    </a:cubicBezTo>
                    <a:cubicBezTo>
                      <a:pt x="628" y="494"/>
                      <a:pt x="628" y="494"/>
                      <a:pt x="628" y="494"/>
                    </a:cubicBezTo>
                    <a:cubicBezTo>
                      <a:pt x="636" y="507"/>
                      <a:pt x="636" y="507"/>
                      <a:pt x="636" y="507"/>
                    </a:cubicBezTo>
                    <a:cubicBezTo>
                      <a:pt x="644" y="509"/>
                      <a:pt x="644" y="509"/>
                      <a:pt x="644" y="509"/>
                    </a:cubicBezTo>
                    <a:cubicBezTo>
                      <a:pt x="653" y="508"/>
                      <a:pt x="653" y="508"/>
                      <a:pt x="653" y="508"/>
                    </a:cubicBezTo>
                    <a:cubicBezTo>
                      <a:pt x="652" y="497"/>
                      <a:pt x="652" y="497"/>
                      <a:pt x="652" y="497"/>
                    </a:cubicBezTo>
                    <a:cubicBezTo>
                      <a:pt x="642" y="487"/>
                      <a:pt x="642" y="487"/>
                      <a:pt x="642" y="487"/>
                    </a:cubicBezTo>
                    <a:cubicBezTo>
                      <a:pt x="644" y="480"/>
                      <a:pt x="644" y="480"/>
                      <a:pt x="644" y="480"/>
                    </a:cubicBezTo>
                    <a:cubicBezTo>
                      <a:pt x="659" y="481"/>
                      <a:pt x="659" y="481"/>
                      <a:pt x="659" y="481"/>
                    </a:cubicBezTo>
                    <a:cubicBezTo>
                      <a:pt x="659" y="481"/>
                      <a:pt x="664" y="486"/>
                      <a:pt x="664" y="479"/>
                    </a:cubicBezTo>
                    <a:cubicBezTo>
                      <a:pt x="664" y="471"/>
                      <a:pt x="660" y="464"/>
                      <a:pt x="660" y="464"/>
                    </a:cubicBezTo>
                    <a:cubicBezTo>
                      <a:pt x="649" y="459"/>
                      <a:pt x="649" y="459"/>
                      <a:pt x="649" y="459"/>
                    </a:cubicBezTo>
                    <a:cubicBezTo>
                      <a:pt x="649" y="452"/>
                      <a:pt x="649" y="452"/>
                      <a:pt x="649" y="452"/>
                    </a:cubicBezTo>
                    <a:cubicBezTo>
                      <a:pt x="663" y="445"/>
                      <a:pt x="663" y="445"/>
                      <a:pt x="663" y="445"/>
                    </a:cubicBezTo>
                    <a:cubicBezTo>
                      <a:pt x="671" y="438"/>
                      <a:pt x="671" y="438"/>
                      <a:pt x="671" y="438"/>
                    </a:cubicBezTo>
                    <a:cubicBezTo>
                      <a:pt x="668" y="425"/>
                      <a:pt x="668" y="425"/>
                      <a:pt x="668" y="425"/>
                    </a:cubicBezTo>
                    <a:cubicBezTo>
                      <a:pt x="661" y="417"/>
                      <a:pt x="661" y="417"/>
                      <a:pt x="661" y="417"/>
                    </a:cubicBezTo>
                    <a:cubicBezTo>
                      <a:pt x="650" y="405"/>
                      <a:pt x="650" y="405"/>
                      <a:pt x="650" y="405"/>
                    </a:cubicBezTo>
                    <a:cubicBezTo>
                      <a:pt x="640" y="396"/>
                      <a:pt x="640" y="396"/>
                      <a:pt x="640" y="396"/>
                    </a:cubicBezTo>
                    <a:cubicBezTo>
                      <a:pt x="639" y="386"/>
                      <a:pt x="639" y="386"/>
                      <a:pt x="639" y="386"/>
                    </a:cubicBezTo>
                    <a:cubicBezTo>
                      <a:pt x="632" y="384"/>
                      <a:pt x="632" y="384"/>
                      <a:pt x="632" y="384"/>
                    </a:cubicBezTo>
                    <a:cubicBezTo>
                      <a:pt x="616" y="381"/>
                      <a:pt x="616" y="381"/>
                      <a:pt x="616" y="381"/>
                    </a:cubicBezTo>
                    <a:cubicBezTo>
                      <a:pt x="609" y="380"/>
                      <a:pt x="609" y="380"/>
                      <a:pt x="609" y="380"/>
                    </a:cubicBezTo>
                    <a:cubicBezTo>
                      <a:pt x="623" y="360"/>
                      <a:pt x="623" y="360"/>
                      <a:pt x="623" y="360"/>
                    </a:cubicBezTo>
                    <a:cubicBezTo>
                      <a:pt x="659" y="329"/>
                      <a:pt x="659" y="329"/>
                      <a:pt x="659" y="329"/>
                    </a:cubicBezTo>
                    <a:cubicBezTo>
                      <a:pt x="697" y="304"/>
                      <a:pt x="697" y="304"/>
                      <a:pt x="697" y="304"/>
                    </a:cubicBezTo>
                    <a:cubicBezTo>
                      <a:pt x="718" y="296"/>
                      <a:pt x="718" y="296"/>
                      <a:pt x="718" y="296"/>
                    </a:cubicBezTo>
                    <a:cubicBezTo>
                      <a:pt x="740" y="287"/>
                      <a:pt x="740" y="287"/>
                      <a:pt x="740" y="287"/>
                    </a:cubicBezTo>
                    <a:cubicBezTo>
                      <a:pt x="753" y="286"/>
                      <a:pt x="753" y="286"/>
                      <a:pt x="753" y="286"/>
                    </a:cubicBezTo>
                    <a:cubicBezTo>
                      <a:pt x="768" y="289"/>
                      <a:pt x="768" y="289"/>
                      <a:pt x="768" y="289"/>
                    </a:cubicBezTo>
                    <a:cubicBezTo>
                      <a:pt x="791" y="306"/>
                      <a:pt x="791" y="306"/>
                      <a:pt x="791" y="306"/>
                    </a:cubicBezTo>
                    <a:cubicBezTo>
                      <a:pt x="813" y="328"/>
                      <a:pt x="813" y="328"/>
                      <a:pt x="813" y="328"/>
                    </a:cubicBezTo>
                    <a:cubicBezTo>
                      <a:pt x="826" y="352"/>
                      <a:pt x="826" y="352"/>
                      <a:pt x="826" y="352"/>
                    </a:cubicBezTo>
                    <a:cubicBezTo>
                      <a:pt x="833" y="370"/>
                      <a:pt x="833" y="370"/>
                      <a:pt x="833" y="370"/>
                    </a:cubicBezTo>
                    <a:cubicBezTo>
                      <a:pt x="840" y="384"/>
                      <a:pt x="840" y="384"/>
                      <a:pt x="840" y="384"/>
                    </a:cubicBezTo>
                    <a:cubicBezTo>
                      <a:pt x="851" y="408"/>
                      <a:pt x="851" y="408"/>
                      <a:pt x="851" y="408"/>
                    </a:cubicBezTo>
                    <a:cubicBezTo>
                      <a:pt x="870" y="418"/>
                      <a:pt x="870" y="418"/>
                      <a:pt x="870" y="418"/>
                    </a:cubicBezTo>
                    <a:cubicBezTo>
                      <a:pt x="924" y="448"/>
                      <a:pt x="924" y="448"/>
                      <a:pt x="924" y="448"/>
                    </a:cubicBezTo>
                    <a:cubicBezTo>
                      <a:pt x="944" y="463"/>
                      <a:pt x="944" y="463"/>
                      <a:pt x="944" y="463"/>
                    </a:cubicBezTo>
                    <a:cubicBezTo>
                      <a:pt x="957" y="471"/>
                      <a:pt x="957" y="471"/>
                      <a:pt x="957" y="471"/>
                    </a:cubicBezTo>
                    <a:cubicBezTo>
                      <a:pt x="978" y="480"/>
                      <a:pt x="978" y="480"/>
                      <a:pt x="978" y="480"/>
                    </a:cubicBezTo>
                    <a:cubicBezTo>
                      <a:pt x="986" y="491"/>
                      <a:pt x="986" y="491"/>
                      <a:pt x="986" y="491"/>
                    </a:cubicBezTo>
                    <a:cubicBezTo>
                      <a:pt x="986" y="497"/>
                      <a:pt x="986" y="497"/>
                      <a:pt x="986" y="497"/>
                    </a:cubicBezTo>
                    <a:cubicBezTo>
                      <a:pt x="1014" y="505"/>
                      <a:pt x="1014" y="505"/>
                      <a:pt x="1014" y="505"/>
                    </a:cubicBezTo>
                    <a:cubicBezTo>
                      <a:pt x="1040" y="508"/>
                      <a:pt x="1040" y="508"/>
                      <a:pt x="1040" y="508"/>
                    </a:cubicBezTo>
                    <a:cubicBezTo>
                      <a:pt x="1058" y="515"/>
                      <a:pt x="1058" y="515"/>
                      <a:pt x="1058" y="515"/>
                    </a:cubicBezTo>
                    <a:cubicBezTo>
                      <a:pt x="1082" y="519"/>
                      <a:pt x="1082" y="519"/>
                      <a:pt x="1082" y="519"/>
                    </a:cubicBezTo>
                    <a:cubicBezTo>
                      <a:pt x="1165" y="521"/>
                      <a:pt x="1165" y="521"/>
                      <a:pt x="1165" y="521"/>
                    </a:cubicBezTo>
                    <a:cubicBezTo>
                      <a:pt x="1178" y="521"/>
                      <a:pt x="1178" y="521"/>
                      <a:pt x="1178" y="521"/>
                    </a:cubicBezTo>
                    <a:cubicBezTo>
                      <a:pt x="1192" y="514"/>
                      <a:pt x="1192" y="514"/>
                      <a:pt x="1192" y="514"/>
                    </a:cubicBezTo>
                    <a:cubicBezTo>
                      <a:pt x="1201" y="509"/>
                      <a:pt x="1201" y="509"/>
                      <a:pt x="1201" y="509"/>
                    </a:cubicBezTo>
                    <a:cubicBezTo>
                      <a:pt x="1220" y="514"/>
                      <a:pt x="1220" y="514"/>
                      <a:pt x="1220" y="514"/>
                    </a:cubicBezTo>
                    <a:cubicBezTo>
                      <a:pt x="1227" y="522"/>
                      <a:pt x="1227" y="522"/>
                      <a:pt x="1227" y="522"/>
                    </a:cubicBezTo>
                    <a:cubicBezTo>
                      <a:pt x="1238" y="529"/>
                      <a:pt x="1238" y="529"/>
                      <a:pt x="1238" y="529"/>
                    </a:cubicBezTo>
                    <a:cubicBezTo>
                      <a:pt x="1246" y="531"/>
                      <a:pt x="1246" y="531"/>
                      <a:pt x="1246" y="531"/>
                    </a:cubicBezTo>
                    <a:cubicBezTo>
                      <a:pt x="1249" y="518"/>
                      <a:pt x="1249" y="518"/>
                      <a:pt x="1249" y="518"/>
                    </a:cubicBezTo>
                    <a:cubicBezTo>
                      <a:pt x="1248" y="497"/>
                      <a:pt x="1248" y="497"/>
                      <a:pt x="1248" y="497"/>
                    </a:cubicBezTo>
                    <a:cubicBezTo>
                      <a:pt x="1259" y="483"/>
                      <a:pt x="1259" y="483"/>
                      <a:pt x="1259" y="483"/>
                    </a:cubicBezTo>
                    <a:cubicBezTo>
                      <a:pt x="1265" y="494"/>
                      <a:pt x="1265" y="494"/>
                      <a:pt x="1265" y="494"/>
                    </a:cubicBezTo>
                    <a:close/>
                  </a:path>
                </a:pathLst>
              </a:custGeom>
              <a:solidFill>
                <a:schemeClr val="accent1"/>
              </a:solidFill>
              <a:ln w="6350">
                <a:solidFill>
                  <a:schemeClr val="bg2"/>
                </a:solidFill>
                <a:headEnd/>
                <a:tailEnd/>
              </a:ln>
              <a:effectLst/>
            </p:spPr>
            <p:style>
              <a:lnRef idx="1">
                <a:schemeClr val="accent3"/>
              </a:lnRef>
              <a:fillRef idx="3">
                <a:schemeClr val="accent3"/>
              </a:fillRef>
              <a:effectRef idx="2">
                <a:schemeClr val="accent3"/>
              </a:effectRef>
              <a:fontRef idx="minor">
                <a:schemeClr val="lt1"/>
              </a:fontRef>
            </p:style>
            <p:txBody>
              <a:bodyPr vert="horz" wrap="square" lIns="121920" tIns="60960" rIns="121920" bIns="60960" numCol="1" anchor="t" anchorCtr="0" compatLnSpc="1">
                <a:prstTxWarp prst="textNoShape">
                  <a:avLst/>
                </a:prstTxWarp>
              </a:bodyPr>
              <a:lstStyle/>
              <a:p>
                <a:endParaRPr lang="ro-RO" sz="2400"/>
              </a:p>
            </p:txBody>
          </p:sp>
        </p:grpSp>
      </p:grpSp>
      <p:sp>
        <p:nvSpPr>
          <p:cNvPr id="33" name="Rectangle 32">
            <a:extLst>
              <a:ext uri="{FF2B5EF4-FFF2-40B4-BE49-F238E27FC236}">
                <a16:creationId xmlns:a16="http://schemas.microsoft.com/office/drawing/2014/main" id="{83E3D222-0955-48A1-B6B4-C0EDFD5534B4}"/>
              </a:ext>
            </a:extLst>
          </p:cNvPr>
          <p:cNvSpPr/>
          <p:nvPr/>
        </p:nvSpPr>
        <p:spPr>
          <a:xfrm>
            <a:off x="572350" y="899842"/>
            <a:ext cx="4022255" cy="1200329"/>
          </a:xfrm>
          <a:prstGeom prst="rect">
            <a:avLst/>
          </a:prstGeom>
        </p:spPr>
        <p:txBody>
          <a:bodyPr wrap="none">
            <a:spAutoFit/>
          </a:bodyPr>
          <a:lstStyle/>
          <a:p>
            <a:r>
              <a:rPr lang="en-US" sz="3600" dirty="0">
                <a:solidFill>
                  <a:schemeClr val="tx1">
                    <a:lumMod val="75000"/>
                    <a:lumOff val="25000"/>
                  </a:schemeClr>
                </a:solidFill>
                <a:latin typeface="Montserrat" panose="00000500000000000000" pitchFamily="50" charset="0"/>
                <a:cs typeface="Lato" panose="020F0502020204030203" pitchFamily="34" charset="0"/>
              </a:rPr>
              <a:t>WORD</a:t>
            </a:r>
            <a:r>
              <a:rPr lang="id-ID" sz="3600" dirty="0">
                <a:solidFill>
                  <a:schemeClr val="tx1">
                    <a:lumMod val="75000"/>
                    <a:lumOff val="25000"/>
                  </a:schemeClr>
                </a:solidFill>
                <a:latin typeface="Montserrat" panose="00000500000000000000" pitchFamily="50" charset="0"/>
                <a:cs typeface="Lato" panose="020F0502020204030203" pitchFamily="34" charset="0"/>
              </a:rPr>
              <a:t> </a:t>
            </a:r>
            <a:r>
              <a:rPr lang="en-US" sz="3600" dirty="0">
                <a:solidFill>
                  <a:schemeClr val="tx1">
                    <a:lumMod val="75000"/>
                    <a:lumOff val="25000"/>
                  </a:schemeClr>
                </a:solidFill>
                <a:latin typeface="Montserrat" panose="00000500000000000000" pitchFamily="50" charset="0"/>
                <a:cs typeface="Lato" panose="020F0502020204030203" pitchFamily="34" charset="0"/>
              </a:rPr>
              <a:t>MAPS</a:t>
            </a:r>
          </a:p>
          <a:p>
            <a:r>
              <a:rPr lang="id-ID" sz="3600" dirty="0">
                <a:solidFill>
                  <a:schemeClr val="tx1">
                    <a:lumMod val="75000"/>
                    <a:lumOff val="25000"/>
                  </a:schemeClr>
                </a:solidFill>
                <a:latin typeface="Montserrat" panose="00000500000000000000" pitchFamily="50" charset="0"/>
                <a:cs typeface="Lato" panose="020F0502020204030203" pitchFamily="34" charset="0"/>
              </a:rPr>
              <a:t>YOUR BUSINESS</a:t>
            </a:r>
          </a:p>
        </p:txBody>
      </p:sp>
      <p:sp>
        <p:nvSpPr>
          <p:cNvPr id="34" name="TextBox 33">
            <a:extLst>
              <a:ext uri="{FF2B5EF4-FFF2-40B4-BE49-F238E27FC236}">
                <a16:creationId xmlns:a16="http://schemas.microsoft.com/office/drawing/2014/main" id="{DE08615C-B97E-44E1-BDB2-0777DEB042AA}"/>
              </a:ext>
            </a:extLst>
          </p:cNvPr>
          <p:cNvSpPr txBox="1"/>
          <p:nvPr/>
        </p:nvSpPr>
        <p:spPr>
          <a:xfrm>
            <a:off x="530551" y="2081626"/>
            <a:ext cx="3494867" cy="369332"/>
          </a:xfrm>
          <a:prstGeom prst="rect">
            <a:avLst/>
          </a:prstGeom>
          <a:noFill/>
        </p:spPr>
        <p:txBody>
          <a:bodyPr wrap="none" rtlCol="0">
            <a:spAutoFit/>
          </a:bodyPr>
          <a:lstStyle/>
          <a:p>
            <a:pPr algn="ctr"/>
            <a:r>
              <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Multipurpose Template Business</a:t>
            </a:r>
          </a:p>
        </p:txBody>
      </p:sp>
      <p:sp>
        <p:nvSpPr>
          <p:cNvPr id="35" name="Shape 621">
            <a:extLst>
              <a:ext uri="{FF2B5EF4-FFF2-40B4-BE49-F238E27FC236}">
                <a16:creationId xmlns:a16="http://schemas.microsoft.com/office/drawing/2014/main" id="{9A162884-E10D-4E8A-B9DF-7088C600CDA7}"/>
              </a:ext>
            </a:extLst>
          </p:cNvPr>
          <p:cNvSpPr/>
          <p:nvPr/>
        </p:nvSpPr>
        <p:spPr>
          <a:xfrm>
            <a:off x="824005" y="3126047"/>
            <a:ext cx="662436" cy="662436"/>
          </a:xfrm>
          <a:prstGeom prst="ellipse">
            <a:avLst/>
          </a:prstGeom>
          <a:ln w="6350">
            <a:solidFill>
              <a:schemeClr val="accent1"/>
            </a:solidFill>
            <a:miter lim="400000"/>
          </a:ln>
        </p:spPr>
        <p:txBody>
          <a:bodyPr lIns="19050" tIns="19050" rIns="19050" bIns="19050" anchor="ctr"/>
          <a:lstStyle/>
          <a:p>
            <a:pPr>
              <a:lnSpc>
                <a:spcPct val="100000"/>
              </a:lnSpc>
              <a:defRPr sz="3200">
                <a:solidFill>
                  <a:srgbClr val="FFFFFF"/>
                </a:solidFill>
                <a:latin typeface="Helvetica Light"/>
                <a:ea typeface="Helvetica Light"/>
                <a:cs typeface="Helvetica Light"/>
                <a:sym typeface="Helvetica Light"/>
              </a:defRPr>
            </a:pPr>
            <a:endParaRPr sz="1600"/>
          </a:p>
        </p:txBody>
      </p:sp>
      <p:sp>
        <p:nvSpPr>
          <p:cNvPr id="36" name="Shape 623">
            <a:extLst>
              <a:ext uri="{FF2B5EF4-FFF2-40B4-BE49-F238E27FC236}">
                <a16:creationId xmlns:a16="http://schemas.microsoft.com/office/drawing/2014/main" id="{75629814-3826-47CC-AAA8-2F9947819732}"/>
              </a:ext>
            </a:extLst>
          </p:cNvPr>
          <p:cNvSpPr/>
          <p:nvPr/>
        </p:nvSpPr>
        <p:spPr>
          <a:xfrm>
            <a:off x="3332626" y="3126047"/>
            <a:ext cx="662436" cy="662436"/>
          </a:xfrm>
          <a:prstGeom prst="ellipse">
            <a:avLst/>
          </a:prstGeom>
          <a:ln w="6350">
            <a:solidFill>
              <a:schemeClr val="accent1"/>
            </a:solidFill>
            <a:miter lim="400000"/>
          </a:ln>
        </p:spPr>
        <p:txBody>
          <a:bodyPr lIns="19050" tIns="19050" rIns="19050" bIns="19050" anchor="ctr"/>
          <a:lstStyle/>
          <a:p>
            <a:pPr>
              <a:lnSpc>
                <a:spcPct val="100000"/>
              </a:lnSpc>
              <a:defRPr sz="3200">
                <a:solidFill>
                  <a:srgbClr val="FFFFFF"/>
                </a:solidFill>
                <a:latin typeface="Helvetica Light"/>
                <a:ea typeface="Helvetica Light"/>
                <a:cs typeface="Helvetica Light"/>
                <a:sym typeface="Helvetica Light"/>
              </a:defRPr>
            </a:pPr>
            <a:endParaRPr sz="1600"/>
          </a:p>
        </p:txBody>
      </p:sp>
      <p:grpSp>
        <p:nvGrpSpPr>
          <p:cNvPr id="37" name="Group 36">
            <a:extLst>
              <a:ext uri="{FF2B5EF4-FFF2-40B4-BE49-F238E27FC236}">
                <a16:creationId xmlns:a16="http://schemas.microsoft.com/office/drawing/2014/main" id="{8F664C5F-71D3-49E2-A54A-914601D0E19B}"/>
              </a:ext>
            </a:extLst>
          </p:cNvPr>
          <p:cNvGrpSpPr/>
          <p:nvPr/>
        </p:nvGrpSpPr>
        <p:grpSpPr>
          <a:xfrm>
            <a:off x="3484146" y="3288539"/>
            <a:ext cx="359396" cy="337279"/>
            <a:chOff x="3081338" y="1703388"/>
            <a:chExt cx="309563" cy="290513"/>
          </a:xfrm>
          <a:solidFill>
            <a:schemeClr val="accent1"/>
          </a:solidFill>
        </p:grpSpPr>
        <p:sp>
          <p:nvSpPr>
            <p:cNvPr id="38" name="Freeform 289">
              <a:extLst>
                <a:ext uri="{FF2B5EF4-FFF2-40B4-BE49-F238E27FC236}">
                  <a16:creationId xmlns:a16="http://schemas.microsoft.com/office/drawing/2014/main" id="{7D57802C-7E79-4C21-BF91-289C8139ACE3}"/>
                </a:ext>
              </a:extLst>
            </p:cNvPr>
            <p:cNvSpPr>
              <a:spLocks/>
            </p:cNvSpPr>
            <p:nvPr/>
          </p:nvSpPr>
          <p:spPr bwMode="auto">
            <a:xfrm>
              <a:off x="3154363" y="1703388"/>
              <a:ext cx="163513" cy="9525"/>
            </a:xfrm>
            <a:custGeom>
              <a:avLst/>
              <a:gdLst/>
              <a:ahLst/>
              <a:cxnLst>
                <a:cxn ang="0">
                  <a:pos x="70" y="4"/>
                </a:cxn>
                <a:cxn ang="0">
                  <a:pos x="72" y="2"/>
                </a:cxn>
                <a:cxn ang="0">
                  <a:pos x="70" y="0"/>
                </a:cxn>
                <a:cxn ang="0">
                  <a:pos x="2" y="0"/>
                </a:cxn>
                <a:cxn ang="0">
                  <a:pos x="0" y="2"/>
                </a:cxn>
                <a:cxn ang="0">
                  <a:pos x="2" y="4"/>
                </a:cxn>
                <a:cxn ang="0">
                  <a:pos x="70" y="4"/>
                </a:cxn>
              </a:cxnLst>
              <a:rect l="0" t="0" r="r" b="b"/>
              <a:pathLst>
                <a:path w="72" h="4">
                  <a:moveTo>
                    <a:pt x="70" y="4"/>
                  </a:moveTo>
                  <a:cubicBezTo>
                    <a:pt x="71" y="4"/>
                    <a:pt x="72" y="3"/>
                    <a:pt x="72" y="2"/>
                  </a:cubicBezTo>
                  <a:cubicBezTo>
                    <a:pt x="72" y="1"/>
                    <a:pt x="71" y="0"/>
                    <a:pt x="70" y="0"/>
                  </a:cubicBezTo>
                  <a:cubicBezTo>
                    <a:pt x="2" y="0"/>
                    <a:pt x="2" y="0"/>
                    <a:pt x="2" y="0"/>
                  </a:cubicBezTo>
                  <a:cubicBezTo>
                    <a:pt x="1" y="0"/>
                    <a:pt x="0" y="1"/>
                    <a:pt x="0" y="2"/>
                  </a:cubicBezTo>
                  <a:cubicBezTo>
                    <a:pt x="0" y="3"/>
                    <a:pt x="1" y="4"/>
                    <a:pt x="2" y="4"/>
                  </a:cubicBezTo>
                  <a:lnTo>
                    <a:pt x="70" y="4"/>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9" name="Freeform 290">
              <a:extLst>
                <a:ext uri="{FF2B5EF4-FFF2-40B4-BE49-F238E27FC236}">
                  <a16:creationId xmlns:a16="http://schemas.microsoft.com/office/drawing/2014/main" id="{4575A541-E5EB-43CF-8C23-DA69ED8ACB60}"/>
                </a:ext>
              </a:extLst>
            </p:cNvPr>
            <p:cNvSpPr>
              <a:spLocks noEditPoints="1"/>
            </p:cNvSpPr>
            <p:nvPr/>
          </p:nvSpPr>
          <p:spPr bwMode="auto">
            <a:xfrm>
              <a:off x="3081338" y="1722438"/>
              <a:ext cx="309563" cy="227013"/>
            </a:xfrm>
            <a:custGeom>
              <a:avLst/>
              <a:gdLst/>
              <a:ahLst/>
              <a:cxnLst>
                <a:cxn ang="0">
                  <a:pos x="102" y="0"/>
                </a:cxn>
                <a:cxn ang="0">
                  <a:pos x="34" y="0"/>
                </a:cxn>
                <a:cxn ang="0">
                  <a:pos x="26" y="0"/>
                </a:cxn>
                <a:cxn ang="0">
                  <a:pos x="4" y="9"/>
                </a:cxn>
                <a:cxn ang="0">
                  <a:pos x="2" y="27"/>
                </a:cxn>
                <a:cxn ang="0">
                  <a:pos x="25" y="56"/>
                </a:cxn>
                <a:cxn ang="0">
                  <a:pos x="26" y="56"/>
                </a:cxn>
                <a:cxn ang="0">
                  <a:pos x="28" y="55"/>
                </a:cxn>
                <a:cxn ang="0">
                  <a:pos x="27" y="52"/>
                </a:cxn>
                <a:cxn ang="0">
                  <a:pos x="6" y="25"/>
                </a:cxn>
                <a:cxn ang="0">
                  <a:pos x="7" y="11"/>
                </a:cxn>
                <a:cxn ang="0">
                  <a:pos x="26" y="4"/>
                </a:cxn>
                <a:cxn ang="0">
                  <a:pos x="32" y="4"/>
                </a:cxn>
                <a:cxn ang="0">
                  <a:pos x="32" y="42"/>
                </a:cxn>
                <a:cxn ang="0">
                  <a:pos x="64" y="87"/>
                </a:cxn>
                <a:cxn ang="0">
                  <a:pos x="64" y="88"/>
                </a:cxn>
                <a:cxn ang="0">
                  <a:pos x="64" y="98"/>
                </a:cxn>
                <a:cxn ang="0">
                  <a:pos x="66" y="100"/>
                </a:cxn>
                <a:cxn ang="0">
                  <a:pos x="68" y="98"/>
                </a:cxn>
                <a:cxn ang="0">
                  <a:pos x="68" y="88"/>
                </a:cxn>
                <a:cxn ang="0">
                  <a:pos x="68" y="87"/>
                </a:cxn>
                <a:cxn ang="0">
                  <a:pos x="104" y="42"/>
                </a:cxn>
                <a:cxn ang="0">
                  <a:pos x="104" y="4"/>
                </a:cxn>
                <a:cxn ang="0">
                  <a:pos x="110" y="4"/>
                </a:cxn>
                <a:cxn ang="0">
                  <a:pos x="129" y="11"/>
                </a:cxn>
                <a:cxn ang="0">
                  <a:pos x="130" y="25"/>
                </a:cxn>
                <a:cxn ang="0">
                  <a:pos x="109" y="52"/>
                </a:cxn>
                <a:cxn ang="0">
                  <a:pos x="108" y="55"/>
                </a:cxn>
                <a:cxn ang="0">
                  <a:pos x="110" y="56"/>
                </a:cxn>
                <a:cxn ang="0">
                  <a:pos x="111" y="56"/>
                </a:cxn>
                <a:cxn ang="0">
                  <a:pos x="134" y="27"/>
                </a:cxn>
                <a:cxn ang="0">
                  <a:pos x="132" y="9"/>
                </a:cxn>
                <a:cxn ang="0">
                  <a:pos x="110" y="0"/>
                </a:cxn>
                <a:cxn ang="0">
                  <a:pos x="102" y="0"/>
                </a:cxn>
                <a:cxn ang="0">
                  <a:pos x="100" y="42"/>
                </a:cxn>
                <a:cxn ang="0">
                  <a:pos x="66" y="84"/>
                </a:cxn>
                <a:cxn ang="0">
                  <a:pos x="36" y="42"/>
                </a:cxn>
                <a:cxn ang="0">
                  <a:pos x="36" y="4"/>
                </a:cxn>
                <a:cxn ang="0">
                  <a:pos x="100" y="4"/>
                </a:cxn>
                <a:cxn ang="0">
                  <a:pos x="100" y="42"/>
                </a:cxn>
              </a:cxnLst>
              <a:rect l="0" t="0" r="r" b="b"/>
              <a:pathLst>
                <a:path w="136" h="100">
                  <a:moveTo>
                    <a:pt x="102" y="0"/>
                  </a:moveTo>
                  <a:cubicBezTo>
                    <a:pt x="34" y="0"/>
                    <a:pt x="34" y="0"/>
                    <a:pt x="34" y="0"/>
                  </a:cubicBezTo>
                  <a:cubicBezTo>
                    <a:pt x="26" y="0"/>
                    <a:pt x="26" y="0"/>
                    <a:pt x="26" y="0"/>
                  </a:cubicBezTo>
                  <a:cubicBezTo>
                    <a:pt x="13" y="0"/>
                    <a:pt x="7" y="5"/>
                    <a:pt x="4" y="9"/>
                  </a:cubicBezTo>
                  <a:cubicBezTo>
                    <a:pt x="0" y="13"/>
                    <a:pt x="0" y="20"/>
                    <a:pt x="2" y="27"/>
                  </a:cubicBezTo>
                  <a:cubicBezTo>
                    <a:pt x="6" y="37"/>
                    <a:pt x="17" y="50"/>
                    <a:pt x="25" y="56"/>
                  </a:cubicBezTo>
                  <a:cubicBezTo>
                    <a:pt x="25" y="56"/>
                    <a:pt x="26" y="56"/>
                    <a:pt x="26" y="56"/>
                  </a:cubicBezTo>
                  <a:cubicBezTo>
                    <a:pt x="27" y="56"/>
                    <a:pt x="27" y="56"/>
                    <a:pt x="28" y="55"/>
                  </a:cubicBezTo>
                  <a:cubicBezTo>
                    <a:pt x="28" y="54"/>
                    <a:pt x="28" y="53"/>
                    <a:pt x="27" y="52"/>
                  </a:cubicBezTo>
                  <a:cubicBezTo>
                    <a:pt x="21" y="47"/>
                    <a:pt x="9" y="35"/>
                    <a:pt x="6" y="25"/>
                  </a:cubicBezTo>
                  <a:cubicBezTo>
                    <a:pt x="4" y="20"/>
                    <a:pt x="4" y="15"/>
                    <a:pt x="7" y="11"/>
                  </a:cubicBezTo>
                  <a:cubicBezTo>
                    <a:pt x="10" y="6"/>
                    <a:pt x="17" y="4"/>
                    <a:pt x="26" y="4"/>
                  </a:cubicBezTo>
                  <a:cubicBezTo>
                    <a:pt x="32" y="4"/>
                    <a:pt x="32" y="4"/>
                    <a:pt x="32" y="4"/>
                  </a:cubicBezTo>
                  <a:cubicBezTo>
                    <a:pt x="32" y="42"/>
                    <a:pt x="32" y="42"/>
                    <a:pt x="32" y="42"/>
                  </a:cubicBezTo>
                  <a:cubicBezTo>
                    <a:pt x="32" y="69"/>
                    <a:pt x="59" y="84"/>
                    <a:pt x="64" y="87"/>
                  </a:cubicBezTo>
                  <a:cubicBezTo>
                    <a:pt x="64" y="88"/>
                    <a:pt x="64" y="88"/>
                    <a:pt x="64" y="88"/>
                  </a:cubicBezTo>
                  <a:cubicBezTo>
                    <a:pt x="64" y="98"/>
                    <a:pt x="64" y="98"/>
                    <a:pt x="64" y="98"/>
                  </a:cubicBezTo>
                  <a:cubicBezTo>
                    <a:pt x="64" y="99"/>
                    <a:pt x="65" y="100"/>
                    <a:pt x="66" y="100"/>
                  </a:cubicBezTo>
                  <a:cubicBezTo>
                    <a:pt x="67" y="100"/>
                    <a:pt x="68" y="99"/>
                    <a:pt x="68" y="98"/>
                  </a:cubicBezTo>
                  <a:cubicBezTo>
                    <a:pt x="68" y="88"/>
                    <a:pt x="68" y="88"/>
                    <a:pt x="68" y="88"/>
                  </a:cubicBezTo>
                  <a:cubicBezTo>
                    <a:pt x="68" y="88"/>
                    <a:pt x="68" y="88"/>
                    <a:pt x="68" y="87"/>
                  </a:cubicBezTo>
                  <a:cubicBezTo>
                    <a:pt x="74" y="84"/>
                    <a:pt x="104" y="69"/>
                    <a:pt x="104" y="42"/>
                  </a:cubicBezTo>
                  <a:cubicBezTo>
                    <a:pt x="104" y="4"/>
                    <a:pt x="104" y="4"/>
                    <a:pt x="104" y="4"/>
                  </a:cubicBezTo>
                  <a:cubicBezTo>
                    <a:pt x="110" y="4"/>
                    <a:pt x="110" y="4"/>
                    <a:pt x="110" y="4"/>
                  </a:cubicBezTo>
                  <a:cubicBezTo>
                    <a:pt x="119" y="4"/>
                    <a:pt x="126" y="6"/>
                    <a:pt x="129" y="11"/>
                  </a:cubicBezTo>
                  <a:cubicBezTo>
                    <a:pt x="132" y="15"/>
                    <a:pt x="132" y="20"/>
                    <a:pt x="130" y="25"/>
                  </a:cubicBezTo>
                  <a:cubicBezTo>
                    <a:pt x="128" y="33"/>
                    <a:pt x="115" y="48"/>
                    <a:pt x="109" y="52"/>
                  </a:cubicBezTo>
                  <a:cubicBezTo>
                    <a:pt x="108" y="53"/>
                    <a:pt x="108" y="54"/>
                    <a:pt x="108" y="55"/>
                  </a:cubicBezTo>
                  <a:cubicBezTo>
                    <a:pt x="109" y="56"/>
                    <a:pt x="109" y="56"/>
                    <a:pt x="110" y="56"/>
                  </a:cubicBezTo>
                  <a:cubicBezTo>
                    <a:pt x="110" y="56"/>
                    <a:pt x="111" y="56"/>
                    <a:pt x="111" y="56"/>
                  </a:cubicBezTo>
                  <a:cubicBezTo>
                    <a:pt x="118" y="50"/>
                    <a:pt x="131" y="35"/>
                    <a:pt x="134" y="27"/>
                  </a:cubicBezTo>
                  <a:cubicBezTo>
                    <a:pt x="136" y="20"/>
                    <a:pt x="136" y="13"/>
                    <a:pt x="132" y="9"/>
                  </a:cubicBezTo>
                  <a:cubicBezTo>
                    <a:pt x="129" y="5"/>
                    <a:pt x="123" y="0"/>
                    <a:pt x="110" y="0"/>
                  </a:cubicBezTo>
                  <a:lnTo>
                    <a:pt x="102" y="0"/>
                  </a:lnTo>
                  <a:close/>
                  <a:moveTo>
                    <a:pt x="100" y="42"/>
                  </a:moveTo>
                  <a:cubicBezTo>
                    <a:pt x="100" y="66"/>
                    <a:pt x="71" y="81"/>
                    <a:pt x="66" y="84"/>
                  </a:cubicBezTo>
                  <a:cubicBezTo>
                    <a:pt x="61" y="81"/>
                    <a:pt x="36" y="66"/>
                    <a:pt x="36" y="42"/>
                  </a:cubicBezTo>
                  <a:cubicBezTo>
                    <a:pt x="36" y="4"/>
                    <a:pt x="36" y="4"/>
                    <a:pt x="36" y="4"/>
                  </a:cubicBezTo>
                  <a:cubicBezTo>
                    <a:pt x="100" y="4"/>
                    <a:pt x="100" y="4"/>
                    <a:pt x="100" y="4"/>
                  </a:cubicBezTo>
                  <a:lnTo>
                    <a:pt x="100" y="42"/>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0" name="Freeform 291">
              <a:extLst>
                <a:ext uri="{FF2B5EF4-FFF2-40B4-BE49-F238E27FC236}">
                  <a16:creationId xmlns:a16="http://schemas.microsoft.com/office/drawing/2014/main" id="{8CDDCCD3-D7F5-4378-A806-0FDE5DCE891D}"/>
                </a:ext>
              </a:extLst>
            </p:cNvPr>
            <p:cNvSpPr>
              <a:spLocks noEditPoints="1"/>
            </p:cNvSpPr>
            <p:nvPr/>
          </p:nvSpPr>
          <p:spPr bwMode="auto">
            <a:xfrm>
              <a:off x="3163888" y="1957388"/>
              <a:ext cx="134938" cy="36513"/>
            </a:xfrm>
            <a:custGeom>
              <a:avLst/>
              <a:gdLst/>
              <a:ahLst/>
              <a:cxnLst>
                <a:cxn ang="0">
                  <a:pos x="8" y="0"/>
                </a:cxn>
                <a:cxn ang="0">
                  <a:pos x="0" y="8"/>
                </a:cxn>
                <a:cxn ang="0">
                  <a:pos x="0" y="14"/>
                </a:cxn>
                <a:cxn ang="0">
                  <a:pos x="2" y="16"/>
                </a:cxn>
                <a:cxn ang="0">
                  <a:pos x="58" y="16"/>
                </a:cxn>
                <a:cxn ang="0">
                  <a:pos x="60" y="14"/>
                </a:cxn>
                <a:cxn ang="0">
                  <a:pos x="60" y="8"/>
                </a:cxn>
                <a:cxn ang="0">
                  <a:pos x="52" y="0"/>
                </a:cxn>
                <a:cxn ang="0">
                  <a:pos x="8" y="0"/>
                </a:cxn>
                <a:cxn ang="0">
                  <a:pos x="56" y="8"/>
                </a:cxn>
                <a:cxn ang="0">
                  <a:pos x="56" y="12"/>
                </a:cxn>
                <a:cxn ang="0">
                  <a:pos x="4" y="12"/>
                </a:cxn>
                <a:cxn ang="0">
                  <a:pos x="4" y="8"/>
                </a:cxn>
                <a:cxn ang="0">
                  <a:pos x="8" y="4"/>
                </a:cxn>
                <a:cxn ang="0">
                  <a:pos x="52" y="4"/>
                </a:cxn>
                <a:cxn ang="0">
                  <a:pos x="56" y="8"/>
                </a:cxn>
              </a:cxnLst>
              <a:rect l="0" t="0" r="r" b="b"/>
              <a:pathLst>
                <a:path w="60" h="16">
                  <a:moveTo>
                    <a:pt x="8" y="0"/>
                  </a:moveTo>
                  <a:cubicBezTo>
                    <a:pt x="3" y="0"/>
                    <a:pt x="0" y="3"/>
                    <a:pt x="0" y="8"/>
                  </a:cubicBezTo>
                  <a:cubicBezTo>
                    <a:pt x="0" y="14"/>
                    <a:pt x="0" y="14"/>
                    <a:pt x="0" y="14"/>
                  </a:cubicBezTo>
                  <a:cubicBezTo>
                    <a:pt x="0" y="15"/>
                    <a:pt x="1" y="16"/>
                    <a:pt x="2" y="16"/>
                  </a:cubicBezTo>
                  <a:cubicBezTo>
                    <a:pt x="58" y="16"/>
                    <a:pt x="58" y="16"/>
                    <a:pt x="58" y="16"/>
                  </a:cubicBezTo>
                  <a:cubicBezTo>
                    <a:pt x="59" y="16"/>
                    <a:pt x="60" y="15"/>
                    <a:pt x="60" y="14"/>
                  </a:cubicBezTo>
                  <a:cubicBezTo>
                    <a:pt x="60" y="8"/>
                    <a:pt x="60" y="8"/>
                    <a:pt x="60" y="8"/>
                  </a:cubicBezTo>
                  <a:cubicBezTo>
                    <a:pt x="60" y="4"/>
                    <a:pt x="56" y="0"/>
                    <a:pt x="52" y="0"/>
                  </a:cubicBezTo>
                  <a:lnTo>
                    <a:pt x="8" y="0"/>
                  </a:lnTo>
                  <a:close/>
                  <a:moveTo>
                    <a:pt x="56" y="8"/>
                  </a:moveTo>
                  <a:cubicBezTo>
                    <a:pt x="56" y="12"/>
                    <a:pt x="56" y="12"/>
                    <a:pt x="56" y="12"/>
                  </a:cubicBezTo>
                  <a:cubicBezTo>
                    <a:pt x="4" y="12"/>
                    <a:pt x="4" y="12"/>
                    <a:pt x="4" y="12"/>
                  </a:cubicBezTo>
                  <a:cubicBezTo>
                    <a:pt x="4" y="8"/>
                    <a:pt x="4" y="8"/>
                    <a:pt x="4" y="8"/>
                  </a:cubicBezTo>
                  <a:cubicBezTo>
                    <a:pt x="4" y="6"/>
                    <a:pt x="6" y="4"/>
                    <a:pt x="8" y="4"/>
                  </a:cubicBezTo>
                  <a:cubicBezTo>
                    <a:pt x="52" y="4"/>
                    <a:pt x="52" y="4"/>
                    <a:pt x="52" y="4"/>
                  </a:cubicBezTo>
                  <a:cubicBezTo>
                    <a:pt x="54" y="4"/>
                    <a:pt x="56" y="6"/>
                    <a:pt x="56" y="8"/>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41" name="Group 40">
            <a:extLst>
              <a:ext uri="{FF2B5EF4-FFF2-40B4-BE49-F238E27FC236}">
                <a16:creationId xmlns:a16="http://schemas.microsoft.com/office/drawing/2014/main" id="{A25F718A-84E9-4FA9-91E7-CD720D78253B}"/>
              </a:ext>
            </a:extLst>
          </p:cNvPr>
          <p:cNvGrpSpPr/>
          <p:nvPr/>
        </p:nvGrpSpPr>
        <p:grpSpPr>
          <a:xfrm>
            <a:off x="1030711" y="3298332"/>
            <a:ext cx="289358" cy="337279"/>
            <a:chOff x="3689351" y="1703388"/>
            <a:chExt cx="249237" cy="290513"/>
          </a:xfrm>
          <a:solidFill>
            <a:schemeClr val="accent1"/>
          </a:solidFill>
        </p:grpSpPr>
        <p:sp>
          <p:nvSpPr>
            <p:cNvPr id="42" name="Freeform 292">
              <a:extLst>
                <a:ext uri="{FF2B5EF4-FFF2-40B4-BE49-F238E27FC236}">
                  <a16:creationId xmlns:a16="http://schemas.microsoft.com/office/drawing/2014/main" id="{5A0BF6B6-E5C1-432E-9CE7-A507570E8F8A}"/>
                </a:ext>
              </a:extLst>
            </p:cNvPr>
            <p:cNvSpPr>
              <a:spLocks noEditPoints="1"/>
            </p:cNvSpPr>
            <p:nvPr/>
          </p:nvSpPr>
          <p:spPr bwMode="auto">
            <a:xfrm>
              <a:off x="3708401" y="1712913"/>
              <a:ext cx="127000" cy="163513"/>
            </a:xfrm>
            <a:custGeom>
              <a:avLst/>
              <a:gdLst/>
              <a:ahLst/>
              <a:cxnLst>
                <a:cxn ang="0">
                  <a:pos x="46" y="0"/>
                </a:cxn>
                <a:cxn ang="0">
                  <a:pos x="2" y="0"/>
                </a:cxn>
                <a:cxn ang="0">
                  <a:pos x="0" y="2"/>
                </a:cxn>
                <a:cxn ang="0">
                  <a:pos x="0" y="62"/>
                </a:cxn>
                <a:cxn ang="0">
                  <a:pos x="2" y="64"/>
                </a:cxn>
                <a:cxn ang="0">
                  <a:pos x="46" y="64"/>
                </a:cxn>
                <a:cxn ang="0">
                  <a:pos x="52" y="70"/>
                </a:cxn>
                <a:cxn ang="0">
                  <a:pos x="54" y="72"/>
                </a:cxn>
                <a:cxn ang="0">
                  <a:pos x="56" y="70"/>
                </a:cxn>
                <a:cxn ang="0">
                  <a:pos x="56" y="10"/>
                </a:cxn>
                <a:cxn ang="0">
                  <a:pos x="46" y="0"/>
                </a:cxn>
                <a:cxn ang="0">
                  <a:pos x="52" y="62"/>
                </a:cxn>
                <a:cxn ang="0">
                  <a:pos x="46" y="60"/>
                </a:cxn>
                <a:cxn ang="0">
                  <a:pos x="4" y="60"/>
                </a:cxn>
                <a:cxn ang="0">
                  <a:pos x="4" y="4"/>
                </a:cxn>
                <a:cxn ang="0">
                  <a:pos x="46" y="4"/>
                </a:cxn>
                <a:cxn ang="0">
                  <a:pos x="52" y="10"/>
                </a:cxn>
                <a:cxn ang="0">
                  <a:pos x="52" y="62"/>
                </a:cxn>
              </a:cxnLst>
              <a:rect l="0" t="0" r="r" b="b"/>
              <a:pathLst>
                <a:path w="56" h="72">
                  <a:moveTo>
                    <a:pt x="46" y="0"/>
                  </a:moveTo>
                  <a:cubicBezTo>
                    <a:pt x="2" y="0"/>
                    <a:pt x="2" y="0"/>
                    <a:pt x="2" y="0"/>
                  </a:cubicBezTo>
                  <a:cubicBezTo>
                    <a:pt x="1" y="0"/>
                    <a:pt x="0" y="1"/>
                    <a:pt x="0" y="2"/>
                  </a:cubicBezTo>
                  <a:cubicBezTo>
                    <a:pt x="0" y="62"/>
                    <a:pt x="0" y="62"/>
                    <a:pt x="0" y="62"/>
                  </a:cubicBezTo>
                  <a:cubicBezTo>
                    <a:pt x="0" y="63"/>
                    <a:pt x="1" y="64"/>
                    <a:pt x="2" y="64"/>
                  </a:cubicBezTo>
                  <a:cubicBezTo>
                    <a:pt x="46" y="64"/>
                    <a:pt x="46" y="64"/>
                    <a:pt x="46" y="64"/>
                  </a:cubicBezTo>
                  <a:cubicBezTo>
                    <a:pt x="47" y="64"/>
                    <a:pt x="52" y="64"/>
                    <a:pt x="52" y="70"/>
                  </a:cubicBezTo>
                  <a:cubicBezTo>
                    <a:pt x="52" y="71"/>
                    <a:pt x="53" y="72"/>
                    <a:pt x="54" y="72"/>
                  </a:cubicBezTo>
                  <a:cubicBezTo>
                    <a:pt x="55" y="72"/>
                    <a:pt x="56" y="71"/>
                    <a:pt x="56" y="70"/>
                  </a:cubicBezTo>
                  <a:cubicBezTo>
                    <a:pt x="56" y="10"/>
                    <a:pt x="56" y="10"/>
                    <a:pt x="56" y="10"/>
                  </a:cubicBezTo>
                  <a:cubicBezTo>
                    <a:pt x="56" y="7"/>
                    <a:pt x="54" y="0"/>
                    <a:pt x="46" y="0"/>
                  </a:cubicBezTo>
                  <a:close/>
                  <a:moveTo>
                    <a:pt x="52" y="62"/>
                  </a:moveTo>
                  <a:cubicBezTo>
                    <a:pt x="50" y="60"/>
                    <a:pt x="48" y="60"/>
                    <a:pt x="46" y="60"/>
                  </a:cubicBezTo>
                  <a:cubicBezTo>
                    <a:pt x="4" y="60"/>
                    <a:pt x="4" y="60"/>
                    <a:pt x="4" y="60"/>
                  </a:cubicBezTo>
                  <a:cubicBezTo>
                    <a:pt x="4" y="4"/>
                    <a:pt x="4" y="4"/>
                    <a:pt x="4" y="4"/>
                  </a:cubicBezTo>
                  <a:cubicBezTo>
                    <a:pt x="46" y="4"/>
                    <a:pt x="46" y="4"/>
                    <a:pt x="46" y="4"/>
                  </a:cubicBezTo>
                  <a:cubicBezTo>
                    <a:pt x="52" y="4"/>
                    <a:pt x="52" y="9"/>
                    <a:pt x="52" y="10"/>
                  </a:cubicBezTo>
                  <a:lnTo>
                    <a:pt x="52" y="62"/>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3" name="Freeform 293">
              <a:extLst>
                <a:ext uri="{FF2B5EF4-FFF2-40B4-BE49-F238E27FC236}">
                  <a16:creationId xmlns:a16="http://schemas.microsoft.com/office/drawing/2014/main" id="{16610642-47FB-4411-8244-65E482BB3023}"/>
                </a:ext>
              </a:extLst>
            </p:cNvPr>
            <p:cNvSpPr>
              <a:spLocks/>
            </p:cNvSpPr>
            <p:nvPr/>
          </p:nvSpPr>
          <p:spPr bwMode="auto">
            <a:xfrm>
              <a:off x="3779838" y="1739900"/>
              <a:ext cx="158750" cy="163513"/>
            </a:xfrm>
            <a:custGeom>
              <a:avLst/>
              <a:gdLst/>
              <a:ahLst/>
              <a:cxnLst>
                <a:cxn ang="0">
                  <a:pos x="65" y="68"/>
                </a:cxn>
                <a:cxn ang="0">
                  <a:pos x="10" y="68"/>
                </a:cxn>
                <a:cxn ang="0">
                  <a:pos x="5" y="66"/>
                </a:cxn>
                <a:cxn ang="0">
                  <a:pos x="4" y="62"/>
                </a:cxn>
                <a:cxn ang="0">
                  <a:pos x="2" y="60"/>
                </a:cxn>
                <a:cxn ang="0">
                  <a:pos x="0" y="62"/>
                </a:cxn>
                <a:cxn ang="0">
                  <a:pos x="3" y="69"/>
                </a:cxn>
                <a:cxn ang="0">
                  <a:pos x="10" y="72"/>
                </a:cxn>
                <a:cxn ang="0">
                  <a:pos x="10" y="72"/>
                </a:cxn>
                <a:cxn ang="0">
                  <a:pos x="65" y="72"/>
                </a:cxn>
                <a:cxn ang="0">
                  <a:pos x="69" y="70"/>
                </a:cxn>
                <a:cxn ang="0">
                  <a:pos x="70" y="66"/>
                </a:cxn>
                <a:cxn ang="0">
                  <a:pos x="52" y="38"/>
                </a:cxn>
                <a:cxn ang="0">
                  <a:pos x="70" y="6"/>
                </a:cxn>
                <a:cxn ang="0">
                  <a:pos x="69" y="2"/>
                </a:cxn>
                <a:cxn ang="0">
                  <a:pos x="65" y="0"/>
                </a:cxn>
                <a:cxn ang="0">
                  <a:pos x="30" y="0"/>
                </a:cxn>
                <a:cxn ang="0">
                  <a:pos x="28" y="2"/>
                </a:cxn>
                <a:cxn ang="0">
                  <a:pos x="30" y="4"/>
                </a:cxn>
                <a:cxn ang="0">
                  <a:pos x="65" y="4"/>
                </a:cxn>
                <a:cxn ang="0">
                  <a:pos x="66" y="4"/>
                </a:cxn>
                <a:cxn ang="0">
                  <a:pos x="66" y="5"/>
                </a:cxn>
                <a:cxn ang="0">
                  <a:pos x="48" y="37"/>
                </a:cxn>
                <a:cxn ang="0">
                  <a:pos x="48" y="39"/>
                </a:cxn>
                <a:cxn ang="0">
                  <a:pos x="66" y="67"/>
                </a:cxn>
                <a:cxn ang="0">
                  <a:pos x="66" y="68"/>
                </a:cxn>
                <a:cxn ang="0">
                  <a:pos x="65" y="68"/>
                </a:cxn>
              </a:cxnLst>
              <a:rect l="0" t="0" r="r" b="b"/>
              <a:pathLst>
                <a:path w="70" h="72">
                  <a:moveTo>
                    <a:pt x="65" y="68"/>
                  </a:moveTo>
                  <a:cubicBezTo>
                    <a:pt x="10" y="68"/>
                    <a:pt x="10" y="68"/>
                    <a:pt x="10" y="68"/>
                  </a:cubicBezTo>
                  <a:cubicBezTo>
                    <a:pt x="10" y="68"/>
                    <a:pt x="7" y="68"/>
                    <a:pt x="5" y="66"/>
                  </a:cubicBezTo>
                  <a:cubicBezTo>
                    <a:pt x="4" y="65"/>
                    <a:pt x="4" y="64"/>
                    <a:pt x="4" y="62"/>
                  </a:cubicBezTo>
                  <a:cubicBezTo>
                    <a:pt x="4" y="61"/>
                    <a:pt x="3" y="60"/>
                    <a:pt x="2" y="60"/>
                  </a:cubicBezTo>
                  <a:cubicBezTo>
                    <a:pt x="1" y="60"/>
                    <a:pt x="0" y="61"/>
                    <a:pt x="0" y="62"/>
                  </a:cubicBezTo>
                  <a:cubicBezTo>
                    <a:pt x="0" y="65"/>
                    <a:pt x="1" y="67"/>
                    <a:pt x="3" y="69"/>
                  </a:cubicBezTo>
                  <a:cubicBezTo>
                    <a:pt x="5" y="72"/>
                    <a:pt x="9" y="72"/>
                    <a:pt x="10" y="72"/>
                  </a:cubicBezTo>
                  <a:cubicBezTo>
                    <a:pt x="10" y="72"/>
                    <a:pt x="10" y="72"/>
                    <a:pt x="10" y="72"/>
                  </a:cubicBezTo>
                  <a:cubicBezTo>
                    <a:pt x="65" y="72"/>
                    <a:pt x="65" y="72"/>
                    <a:pt x="65" y="72"/>
                  </a:cubicBezTo>
                  <a:cubicBezTo>
                    <a:pt x="67" y="72"/>
                    <a:pt x="68" y="71"/>
                    <a:pt x="69" y="70"/>
                  </a:cubicBezTo>
                  <a:cubicBezTo>
                    <a:pt x="70" y="69"/>
                    <a:pt x="70" y="67"/>
                    <a:pt x="70" y="66"/>
                  </a:cubicBezTo>
                  <a:cubicBezTo>
                    <a:pt x="68" y="58"/>
                    <a:pt x="56" y="42"/>
                    <a:pt x="52" y="38"/>
                  </a:cubicBezTo>
                  <a:cubicBezTo>
                    <a:pt x="55" y="33"/>
                    <a:pt x="68" y="14"/>
                    <a:pt x="70" y="6"/>
                  </a:cubicBezTo>
                  <a:cubicBezTo>
                    <a:pt x="70" y="5"/>
                    <a:pt x="70" y="3"/>
                    <a:pt x="69" y="2"/>
                  </a:cubicBezTo>
                  <a:cubicBezTo>
                    <a:pt x="68" y="1"/>
                    <a:pt x="67" y="0"/>
                    <a:pt x="65" y="0"/>
                  </a:cubicBezTo>
                  <a:cubicBezTo>
                    <a:pt x="30" y="0"/>
                    <a:pt x="30" y="0"/>
                    <a:pt x="30" y="0"/>
                  </a:cubicBezTo>
                  <a:cubicBezTo>
                    <a:pt x="29" y="0"/>
                    <a:pt x="28" y="1"/>
                    <a:pt x="28" y="2"/>
                  </a:cubicBezTo>
                  <a:cubicBezTo>
                    <a:pt x="28" y="3"/>
                    <a:pt x="29" y="4"/>
                    <a:pt x="30" y="4"/>
                  </a:cubicBezTo>
                  <a:cubicBezTo>
                    <a:pt x="65" y="4"/>
                    <a:pt x="65" y="4"/>
                    <a:pt x="65" y="4"/>
                  </a:cubicBezTo>
                  <a:cubicBezTo>
                    <a:pt x="66" y="4"/>
                    <a:pt x="66" y="4"/>
                    <a:pt x="66" y="4"/>
                  </a:cubicBezTo>
                  <a:cubicBezTo>
                    <a:pt x="66" y="4"/>
                    <a:pt x="66" y="5"/>
                    <a:pt x="66" y="5"/>
                  </a:cubicBezTo>
                  <a:cubicBezTo>
                    <a:pt x="64" y="13"/>
                    <a:pt x="48" y="36"/>
                    <a:pt x="48" y="37"/>
                  </a:cubicBezTo>
                  <a:cubicBezTo>
                    <a:pt x="48" y="37"/>
                    <a:pt x="48" y="38"/>
                    <a:pt x="48" y="39"/>
                  </a:cubicBezTo>
                  <a:cubicBezTo>
                    <a:pt x="48" y="39"/>
                    <a:pt x="64" y="59"/>
                    <a:pt x="66" y="67"/>
                  </a:cubicBezTo>
                  <a:cubicBezTo>
                    <a:pt x="66" y="67"/>
                    <a:pt x="66" y="68"/>
                    <a:pt x="66" y="68"/>
                  </a:cubicBezTo>
                  <a:cubicBezTo>
                    <a:pt x="66" y="68"/>
                    <a:pt x="66" y="68"/>
                    <a:pt x="65" y="68"/>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4" name="Freeform 294">
              <a:extLst>
                <a:ext uri="{FF2B5EF4-FFF2-40B4-BE49-F238E27FC236}">
                  <a16:creationId xmlns:a16="http://schemas.microsoft.com/office/drawing/2014/main" id="{657A072C-1848-4A74-8A67-867D087A6C4A}"/>
                </a:ext>
              </a:extLst>
            </p:cNvPr>
            <p:cNvSpPr>
              <a:spLocks/>
            </p:cNvSpPr>
            <p:nvPr/>
          </p:nvSpPr>
          <p:spPr bwMode="auto">
            <a:xfrm>
              <a:off x="3689351" y="1703388"/>
              <a:ext cx="9525" cy="290513"/>
            </a:xfrm>
            <a:custGeom>
              <a:avLst/>
              <a:gdLst/>
              <a:ahLst/>
              <a:cxnLst>
                <a:cxn ang="0">
                  <a:pos x="4" y="126"/>
                </a:cxn>
                <a:cxn ang="0">
                  <a:pos x="4" y="2"/>
                </a:cxn>
                <a:cxn ang="0">
                  <a:pos x="2" y="0"/>
                </a:cxn>
                <a:cxn ang="0">
                  <a:pos x="0" y="2"/>
                </a:cxn>
                <a:cxn ang="0">
                  <a:pos x="0" y="126"/>
                </a:cxn>
                <a:cxn ang="0">
                  <a:pos x="2" y="128"/>
                </a:cxn>
                <a:cxn ang="0">
                  <a:pos x="4" y="126"/>
                </a:cxn>
              </a:cxnLst>
              <a:rect l="0" t="0" r="r" b="b"/>
              <a:pathLst>
                <a:path w="4" h="128">
                  <a:moveTo>
                    <a:pt x="4" y="126"/>
                  </a:moveTo>
                  <a:cubicBezTo>
                    <a:pt x="4" y="2"/>
                    <a:pt x="4" y="2"/>
                    <a:pt x="4" y="2"/>
                  </a:cubicBezTo>
                  <a:cubicBezTo>
                    <a:pt x="4" y="1"/>
                    <a:pt x="3" y="0"/>
                    <a:pt x="2" y="0"/>
                  </a:cubicBezTo>
                  <a:cubicBezTo>
                    <a:pt x="1" y="0"/>
                    <a:pt x="0" y="1"/>
                    <a:pt x="0" y="2"/>
                  </a:cubicBezTo>
                  <a:cubicBezTo>
                    <a:pt x="0" y="126"/>
                    <a:pt x="0" y="126"/>
                    <a:pt x="0" y="126"/>
                  </a:cubicBezTo>
                  <a:cubicBezTo>
                    <a:pt x="0" y="127"/>
                    <a:pt x="1" y="128"/>
                    <a:pt x="2" y="128"/>
                  </a:cubicBezTo>
                  <a:cubicBezTo>
                    <a:pt x="3" y="128"/>
                    <a:pt x="4" y="127"/>
                    <a:pt x="4" y="126"/>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45" name="Group 44">
            <a:extLst>
              <a:ext uri="{FF2B5EF4-FFF2-40B4-BE49-F238E27FC236}">
                <a16:creationId xmlns:a16="http://schemas.microsoft.com/office/drawing/2014/main" id="{CF3F5797-044D-4FCD-8DBC-7047F86EF776}"/>
              </a:ext>
            </a:extLst>
          </p:cNvPr>
          <p:cNvGrpSpPr/>
          <p:nvPr/>
        </p:nvGrpSpPr>
        <p:grpSpPr>
          <a:xfrm>
            <a:off x="824005" y="4116708"/>
            <a:ext cx="2092711" cy="1881166"/>
            <a:chOff x="1116281" y="1915257"/>
            <a:chExt cx="2251193" cy="944316"/>
          </a:xfrm>
        </p:grpSpPr>
        <p:sp>
          <p:nvSpPr>
            <p:cNvPr id="46" name="Text Placeholder 32">
              <a:extLst>
                <a:ext uri="{FF2B5EF4-FFF2-40B4-BE49-F238E27FC236}">
                  <a16:creationId xmlns:a16="http://schemas.microsoft.com/office/drawing/2014/main" id="{A821FA3B-54B1-4585-8DC9-0C8B50E9C743}"/>
                </a:ext>
              </a:extLst>
            </p:cNvPr>
            <p:cNvSpPr txBox="1">
              <a:spLocks/>
            </p:cNvSpPr>
            <p:nvPr/>
          </p:nvSpPr>
          <p:spPr>
            <a:xfrm>
              <a:off x="1116281" y="2132800"/>
              <a:ext cx="2251193" cy="726773"/>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justoacus nulla ac netus nibh aliquet, porttitor ligula justoacus nulla ac netus nibh aliquet, porttitor ligula justo</a:t>
              </a:r>
            </a:p>
          </p:txBody>
        </p:sp>
        <p:sp>
          <p:nvSpPr>
            <p:cNvPr id="47" name="Text Placeholder 33">
              <a:extLst>
                <a:ext uri="{FF2B5EF4-FFF2-40B4-BE49-F238E27FC236}">
                  <a16:creationId xmlns:a16="http://schemas.microsoft.com/office/drawing/2014/main" id="{585F6F6A-C636-4CDC-96F7-9600AEB5D568}"/>
                </a:ext>
              </a:extLst>
            </p:cNvPr>
            <p:cNvSpPr txBox="1">
              <a:spLocks/>
            </p:cNvSpPr>
            <p:nvPr/>
          </p:nvSpPr>
          <p:spPr>
            <a:xfrm>
              <a:off x="1116281" y="1915257"/>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grpSp>
        <p:nvGrpSpPr>
          <p:cNvPr id="48" name="Group 47">
            <a:extLst>
              <a:ext uri="{FF2B5EF4-FFF2-40B4-BE49-F238E27FC236}">
                <a16:creationId xmlns:a16="http://schemas.microsoft.com/office/drawing/2014/main" id="{36520256-88A8-4DE8-91A4-5A05F6997BDD}"/>
              </a:ext>
            </a:extLst>
          </p:cNvPr>
          <p:cNvGrpSpPr/>
          <p:nvPr/>
        </p:nvGrpSpPr>
        <p:grpSpPr>
          <a:xfrm>
            <a:off x="3298078" y="4116708"/>
            <a:ext cx="2092711" cy="1881166"/>
            <a:chOff x="1116281" y="1915257"/>
            <a:chExt cx="2251193" cy="944316"/>
          </a:xfrm>
        </p:grpSpPr>
        <p:sp>
          <p:nvSpPr>
            <p:cNvPr id="80" name="Text Placeholder 32">
              <a:extLst>
                <a:ext uri="{FF2B5EF4-FFF2-40B4-BE49-F238E27FC236}">
                  <a16:creationId xmlns:a16="http://schemas.microsoft.com/office/drawing/2014/main" id="{0FE6D3AA-DC65-459B-97F7-32647312C456}"/>
                </a:ext>
              </a:extLst>
            </p:cNvPr>
            <p:cNvSpPr txBox="1">
              <a:spLocks/>
            </p:cNvSpPr>
            <p:nvPr/>
          </p:nvSpPr>
          <p:spPr>
            <a:xfrm>
              <a:off x="1116281" y="2132800"/>
              <a:ext cx="2251193" cy="726773"/>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justoacus nulla ac netus nibh aliquet, porttitor ligula justoacus nulla ac netus nibh aliquet, porttitor ligula justo</a:t>
              </a:r>
            </a:p>
          </p:txBody>
        </p:sp>
        <p:sp>
          <p:nvSpPr>
            <p:cNvPr id="81" name="Text Placeholder 33">
              <a:extLst>
                <a:ext uri="{FF2B5EF4-FFF2-40B4-BE49-F238E27FC236}">
                  <a16:creationId xmlns:a16="http://schemas.microsoft.com/office/drawing/2014/main" id="{95CA9465-557E-4BB1-9287-6BD02AB472B8}"/>
                </a:ext>
              </a:extLst>
            </p:cNvPr>
            <p:cNvSpPr txBox="1">
              <a:spLocks/>
            </p:cNvSpPr>
            <p:nvPr/>
          </p:nvSpPr>
          <p:spPr>
            <a:xfrm>
              <a:off x="1116281" y="1915257"/>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spTree>
    <p:extLst>
      <p:ext uri="{BB962C8B-B14F-4D97-AF65-F5344CB8AC3E}">
        <p14:creationId xmlns:p14="http://schemas.microsoft.com/office/powerpoint/2010/main" val="42079011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noChangeAspect="1"/>
          </p:cNvGrpSpPr>
          <p:nvPr/>
        </p:nvGrpSpPr>
        <p:grpSpPr bwMode="auto">
          <a:xfrm>
            <a:off x="579955" y="1194058"/>
            <a:ext cx="6108492" cy="4791981"/>
            <a:chOff x="374" y="-3"/>
            <a:chExt cx="5012" cy="4323"/>
          </a:xfrm>
          <a:solidFill>
            <a:schemeClr val="tx1">
              <a:lumMod val="75000"/>
              <a:lumOff val="25000"/>
            </a:schemeClr>
          </a:solidFill>
        </p:grpSpPr>
        <p:sp>
          <p:nvSpPr>
            <p:cNvPr id="4" name="Freeform 3"/>
            <p:cNvSpPr>
              <a:spLocks/>
            </p:cNvSpPr>
            <p:nvPr/>
          </p:nvSpPr>
          <p:spPr bwMode="auto">
            <a:xfrm>
              <a:off x="2414" y="441"/>
              <a:ext cx="34" cy="66"/>
            </a:xfrm>
            <a:custGeom>
              <a:avLst/>
              <a:gdLst>
                <a:gd name="T0" fmla="*/ 10 w 13"/>
                <a:gd name="T1" fmla="*/ 11 h 25"/>
                <a:gd name="T2" fmla="*/ 10 w 13"/>
                <a:gd name="T3" fmla="*/ 10 h 25"/>
                <a:gd name="T4" fmla="*/ 7 w 13"/>
                <a:gd name="T5" fmla="*/ 0 h 25"/>
                <a:gd name="T6" fmla="*/ 0 w 13"/>
                <a:gd name="T7" fmla="*/ 24 h 25"/>
                <a:gd name="T8" fmla="*/ 3 w 13"/>
                <a:gd name="T9" fmla="*/ 24 h 25"/>
                <a:gd name="T10" fmla="*/ 4 w 13"/>
                <a:gd name="T11" fmla="*/ 25 h 25"/>
                <a:gd name="T12" fmla="*/ 7 w 13"/>
                <a:gd name="T13" fmla="*/ 24 h 25"/>
                <a:gd name="T14" fmla="*/ 13 w 13"/>
                <a:gd name="T15" fmla="*/ 16 h 25"/>
                <a:gd name="T16" fmla="*/ 10 w 13"/>
                <a:gd name="T17" fmla="*/ 1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5">
                  <a:moveTo>
                    <a:pt x="10" y="11"/>
                  </a:moveTo>
                  <a:cubicBezTo>
                    <a:pt x="10" y="10"/>
                    <a:pt x="10" y="10"/>
                    <a:pt x="10" y="10"/>
                  </a:cubicBezTo>
                  <a:cubicBezTo>
                    <a:pt x="7" y="0"/>
                    <a:pt x="7" y="0"/>
                    <a:pt x="7" y="0"/>
                  </a:cubicBezTo>
                  <a:cubicBezTo>
                    <a:pt x="0" y="24"/>
                    <a:pt x="0" y="24"/>
                    <a:pt x="0" y="24"/>
                  </a:cubicBezTo>
                  <a:cubicBezTo>
                    <a:pt x="3" y="24"/>
                    <a:pt x="3" y="24"/>
                    <a:pt x="3" y="24"/>
                  </a:cubicBezTo>
                  <a:cubicBezTo>
                    <a:pt x="3" y="24"/>
                    <a:pt x="4" y="25"/>
                    <a:pt x="4" y="25"/>
                  </a:cubicBezTo>
                  <a:cubicBezTo>
                    <a:pt x="5" y="25"/>
                    <a:pt x="7" y="24"/>
                    <a:pt x="7" y="24"/>
                  </a:cubicBezTo>
                  <a:cubicBezTo>
                    <a:pt x="11" y="23"/>
                    <a:pt x="13" y="20"/>
                    <a:pt x="13" y="16"/>
                  </a:cubicBezTo>
                  <a:cubicBezTo>
                    <a:pt x="13" y="13"/>
                    <a:pt x="11" y="11"/>
                    <a:pt x="10" y="11"/>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4"/>
            <p:cNvSpPr>
              <a:spLocks/>
            </p:cNvSpPr>
            <p:nvPr/>
          </p:nvSpPr>
          <p:spPr bwMode="auto">
            <a:xfrm>
              <a:off x="2448" y="983"/>
              <a:ext cx="208" cy="300"/>
            </a:xfrm>
            <a:custGeom>
              <a:avLst/>
              <a:gdLst>
                <a:gd name="T0" fmla="*/ 72 w 78"/>
                <a:gd name="T1" fmla="*/ 39 h 113"/>
                <a:gd name="T2" fmla="*/ 66 w 78"/>
                <a:gd name="T3" fmla="*/ 44 h 113"/>
                <a:gd name="T4" fmla="*/ 61 w 78"/>
                <a:gd name="T5" fmla="*/ 44 h 113"/>
                <a:gd name="T6" fmla="*/ 65 w 78"/>
                <a:gd name="T7" fmla="*/ 38 h 113"/>
                <a:gd name="T8" fmla="*/ 72 w 78"/>
                <a:gd name="T9" fmla="*/ 14 h 113"/>
                <a:gd name="T10" fmla="*/ 66 w 78"/>
                <a:gd name="T11" fmla="*/ 12 h 113"/>
                <a:gd name="T12" fmla="*/ 65 w 78"/>
                <a:gd name="T13" fmla="*/ 1 h 113"/>
                <a:gd name="T14" fmla="*/ 51 w 78"/>
                <a:gd name="T15" fmla="*/ 4 h 113"/>
                <a:gd name="T16" fmla="*/ 46 w 78"/>
                <a:gd name="T17" fmla="*/ 9 h 113"/>
                <a:gd name="T18" fmla="*/ 40 w 78"/>
                <a:gd name="T19" fmla="*/ 6 h 113"/>
                <a:gd name="T20" fmla="*/ 36 w 78"/>
                <a:gd name="T21" fmla="*/ 7 h 113"/>
                <a:gd name="T22" fmla="*/ 25 w 78"/>
                <a:gd name="T23" fmla="*/ 16 h 113"/>
                <a:gd name="T24" fmla="*/ 24 w 78"/>
                <a:gd name="T25" fmla="*/ 17 h 113"/>
                <a:gd name="T26" fmla="*/ 19 w 78"/>
                <a:gd name="T27" fmla="*/ 26 h 113"/>
                <a:gd name="T28" fmla="*/ 31 w 78"/>
                <a:gd name="T29" fmla="*/ 33 h 113"/>
                <a:gd name="T30" fmla="*/ 30 w 78"/>
                <a:gd name="T31" fmla="*/ 35 h 113"/>
                <a:gd name="T32" fmla="*/ 30 w 78"/>
                <a:gd name="T33" fmla="*/ 49 h 113"/>
                <a:gd name="T34" fmla="*/ 27 w 78"/>
                <a:gd name="T35" fmla="*/ 51 h 113"/>
                <a:gd name="T36" fmla="*/ 20 w 78"/>
                <a:gd name="T37" fmla="*/ 44 h 113"/>
                <a:gd name="T38" fmla="*/ 11 w 78"/>
                <a:gd name="T39" fmla="*/ 33 h 113"/>
                <a:gd name="T40" fmla="*/ 0 w 78"/>
                <a:gd name="T41" fmla="*/ 47 h 113"/>
                <a:gd name="T42" fmla="*/ 6 w 78"/>
                <a:gd name="T43" fmla="*/ 63 h 113"/>
                <a:gd name="T44" fmla="*/ 15 w 78"/>
                <a:gd name="T45" fmla="*/ 71 h 113"/>
                <a:gd name="T46" fmla="*/ 22 w 78"/>
                <a:gd name="T47" fmla="*/ 82 h 113"/>
                <a:gd name="T48" fmla="*/ 33 w 78"/>
                <a:gd name="T49" fmla="*/ 107 h 113"/>
                <a:gd name="T50" fmla="*/ 48 w 78"/>
                <a:gd name="T51" fmla="*/ 111 h 113"/>
                <a:gd name="T52" fmla="*/ 56 w 78"/>
                <a:gd name="T53" fmla="*/ 103 h 113"/>
                <a:gd name="T54" fmla="*/ 70 w 78"/>
                <a:gd name="T55" fmla="*/ 89 h 113"/>
                <a:gd name="T56" fmla="*/ 72 w 78"/>
                <a:gd name="T57" fmla="*/ 79 h 113"/>
                <a:gd name="T58" fmla="*/ 71 w 78"/>
                <a:gd name="T59" fmla="*/ 58 h 113"/>
                <a:gd name="T60" fmla="*/ 69 w 78"/>
                <a:gd name="T61" fmla="*/ 54 h 113"/>
                <a:gd name="T62" fmla="*/ 77 w 78"/>
                <a:gd name="T63" fmla="*/ 5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 h="113">
                  <a:moveTo>
                    <a:pt x="77" y="42"/>
                  </a:moveTo>
                  <a:cubicBezTo>
                    <a:pt x="76" y="40"/>
                    <a:pt x="74" y="39"/>
                    <a:pt x="72" y="39"/>
                  </a:cubicBezTo>
                  <a:cubicBezTo>
                    <a:pt x="71" y="39"/>
                    <a:pt x="71" y="39"/>
                    <a:pt x="71" y="39"/>
                  </a:cubicBezTo>
                  <a:cubicBezTo>
                    <a:pt x="69" y="39"/>
                    <a:pt x="67" y="41"/>
                    <a:pt x="66" y="44"/>
                  </a:cubicBezTo>
                  <a:cubicBezTo>
                    <a:pt x="65" y="44"/>
                    <a:pt x="65" y="45"/>
                    <a:pt x="65" y="45"/>
                  </a:cubicBezTo>
                  <a:cubicBezTo>
                    <a:pt x="64" y="44"/>
                    <a:pt x="62" y="44"/>
                    <a:pt x="61" y="44"/>
                  </a:cubicBezTo>
                  <a:cubicBezTo>
                    <a:pt x="60" y="44"/>
                    <a:pt x="59" y="44"/>
                    <a:pt x="59" y="43"/>
                  </a:cubicBezTo>
                  <a:cubicBezTo>
                    <a:pt x="60" y="42"/>
                    <a:pt x="63" y="39"/>
                    <a:pt x="65" y="38"/>
                  </a:cubicBezTo>
                  <a:cubicBezTo>
                    <a:pt x="69" y="36"/>
                    <a:pt x="71" y="34"/>
                    <a:pt x="72" y="33"/>
                  </a:cubicBezTo>
                  <a:cubicBezTo>
                    <a:pt x="74" y="28"/>
                    <a:pt x="78" y="18"/>
                    <a:pt x="72" y="14"/>
                  </a:cubicBezTo>
                  <a:cubicBezTo>
                    <a:pt x="71" y="13"/>
                    <a:pt x="69" y="13"/>
                    <a:pt x="68" y="12"/>
                  </a:cubicBezTo>
                  <a:cubicBezTo>
                    <a:pt x="67" y="12"/>
                    <a:pt x="67" y="12"/>
                    <a:pt x="66" y="12"/>
                  </a:cubicBezTo>
                  <a:cubicBezTo>
                    <a:pt x="66" y="11"/>
                    <a:pt x="67" y="10"/>
                    <a:pt x="67" y="9"/>
                  </a:cubicBezTo>
                  <a:cubicBezTo>
                    <a:pt x="68" y="8"/>
                    <a:pt x="69" y="4"/>
                    <a:pt x="65" y="1"/>
                  </a:cubicBezTo>
                  <a:cubicBezTo>
                    <a:pt x="65" y="0"/>
                    <a:pt x="63" y="0"/>
                    <a:pt x="62" y="0"/>
                  </a:cubicBezTo>
                  <a:cubicBezTo>
                    <a:pt x="58" y="0"/>
                    <a:pt x="53" y="3"/>
                    <a:pt x="51" y="4"/>
                  </a:cubicBezTo>
                  <a:cubicBezTo>
                    <a:pt x="51" y="5"/>
                    <a:pt x="50" y="6"/>
                    <a:pt x="49" y="6"/>
                  </a:cubicBezTo>
                  <a:cubicBezTo>
                    <a:pt x="48" y="7"/>
                    <a:pt x="47" y="9"/>
                    <a:pt x="46" y="9"/>
                  </a:cubicBezTo>
                  <a:cubicBezTo>
                    <a:pt x="45" y="9"/>
                    <a:pt x="45" y="8"/>
                    <a:pt x="44" y="8"/>
                  </a:cubicBezTo>
                  <a:cubicBezTo>
                    <a:pt x="43" y="7"/>
                    <a:pt x="42" y="6"/>
                    <a:pt x="40" y="6"/>
                  </a:cubicBezTo>
                  <a:cubicBezTo>
                    <a:pt x="39" y="6"/>
                    <a:pt x="39" y="7"/>
                    <a:pt x="38" y="7"/>
                  </a:cubicBezTo>
                  <a:cubicBezTo>
                    <a:pt x="37" y="7"/>
                    <a:pt x="36" y="7"/>
                    <a:pt x="36" y="7"/>
                  </a:cubicBezTo>
                  <a:cubicBezTo>
                    <a:pt x="29" y="9"/>
                    <a:pt x="27" y="9"/>
                    <a:pt x="26" y="11"/>
                  </a:cubicBezTo>
                  <a:cubicBezTo>
                    <a:pt x="24" y="13"/>
                    <a:pt x="25" y="15"/>
                    <a:pt x="25" y="16"/>
                  </a:cubicBezTo>
                  <a:cubicBezTo>
                    <a:pt x="25" y="16"/>
                    <a:pt x="25" y="16"/>
                    <a:pt x="25" y="16"/>
                  </a:cubicBezTo>
                  <a:cubicBezTo>
                    <a:pt x="25" y="16"/>
                    <a:pt x="25" y="16"/>
                    <a:pt x="24" y="17"/>
                  </a:cubicBezTo>
                  <a:cubicBezTo>
                    <a:pt x="23" y="17"/>
                    <a:pt x="22" y="18"/>
                    <a:pt x="21" y="19"/>
                  </a:cubicBezTo>
                  <a:cubicBezTo>
                    <a:pt x="20" y="20"/>
                    <a:pt x="17" y="23"/>
                    <a:pt x="19" y="26"/>
                  </a:cubicBezTo>
                  <a:cubicBezTo>
                    <a:pt x="20" y="30"/>
                    <a:pt x="24" y="31"/>
                    <a:pt x="28" y="32"/>
                  </a:cubicBezTo>
                  <a:cubicBezTo>
                    <a:pt x="29" y="32"/>
                    <a:pt x="30" y="32"/>
                    <a:pt x="31" y="33"/>
                  </a:cubicBezTo>
                  <a:cubicBezTo>
                    <a:pt x="31" y="33"/>
                    <a:pt x="31" y="33"/>
                    <a:pt x="31" y="33"/>
                  </a:cubicBezTo>
                  <a:cubicBezTo>
                    <a:pt x="31" y="33"/>
                    <a:pt x="30" y="34"/>
                    <a:pt x="30" y="35"/>
                  </a:cubicBezTo>
                  <a:cubicBezTo>
                    <a:pt x="29" y="37"/>
                    <a:pt x="27" y="40"/>
                    <a:pt x="29" y="43"/>
                  </a:cubicBezTo>
                  <a:cubicBezTo>
                    <a:pt x="30" y="45"/>
                    <a:pt x="30" y="47"/>
                    <a:pt x="30" y="49"/>
                  </a:cubicBezTo>
                  <a:cubicBezTo>
                    <a:pt x="30" y="49"/>
                    <a:pt x="30" y="50"/>
                    <a:pt x="29" y="50"/>
                  </a:cubicBezTo>
                  <a:cubicBezTo>
                    <a:pt x="28" y="51"/>
                    <a:pt x="28" y="51"/>
                    <a:pt x="27" y="51"/>
                  </a:cubicBezTo>
                  <a:cubicBezTo>
                    <a:pt x="25" y="51"/>
                    <a:pt x="22" y="49"/>
                    <a:pt x="21" y="47"/>
                  </a:cubicBezTo>
                  <a:cubicBezTo>
                    <a:pt x="21" y="46"/>
                    <a:pt x="20" y="45"/>
                    <a:pt x="20" y="44"/>
                  </a:cubicBezTo>
                  <a:cubicBezTo>
                    <a:pt x="19" y="40"/>
                    <a:pt x="17" y="35"/>
                    <a:pt x="13" y="33"/>
                  </a:cubicBezTo>
                  <a:cubicBezTo>
                    <a:pt x="12" y="33"/>
                    <a:pt x="11" y="33"/>
                    <a:pt x="11" y="33"/>
                  </a:cubicBezTo>
                  <a:cubicBezTo>
                    <a:pt x="9" y="33"/>
                    <a:pt x="7" y="34"/>
                    <a:pt x="5" y="36"/>
                  </a:cubicBezTo>
                  <a:cubicBezTo>
                    <a:pt x="2" y="39"/>
                    <a:pt x="0" y="44"/>
                    <a:pt x="0" y="47"/>
                  </a:cubicBezTo>
                  <a:cubicBezTo>
                    <a:pt x="1" y="51"/>
                    <a:pt x="2" y="54"/>
                    <a:pt x="4" y="57"/>
                  </a:cubicBezTo>
                  <a:cubicBezTo>
                    <a:pt x="5" y="59"/>
                    <a:pt x="6" y="61"/>
                    <a:pt x="6" y="63"/>
                  </a:cubicBezTo>
                  <a:cubicBezTo>
                    <a:pt x="8" y="67"/>
                    <a:pt x="10" y="69"/>
                    <a:pt x="12" y="70"/>
                  </a:cubicBezTo>
                  <a:cubicBezTo>
                    <a:pt x="13" y="70"/>
                    <a:pt x="14" y="71"/>
                    <a:pt x="15" y="71"/>
                  </a:cubicBezTo>
                  <a:cubicBezTo>
                    <a:pt x="16" y="73"/>
                    <a:pt x="17" y="75"/>
                    <a:pt x="19" y="77"/>
                  </a:cubicBezTo>
                  <a:cubicBezTo>
                    <a:pt x="20" y="79"/>
                    <a:pt x="21" y="80"/>
                    <a:pt x="22" y="82"/>
                  </a:cubicBezTo>
                  <a:cubicBezTo>
                    <a:pt x="25" y="86"/>
                    <a:pt x="26" y="90"/>
                    <a:pt x="28" y="94"/>
                  </a:cubicBezTo>
                  <a:cubicBezTo>
                    <a:pt x="29" y="99"/>
                    <a:pt x="30" y="103"/>
                    <a:pt x="33" y="107"/>
                  </a:cubicBezTo>
                  <a:cubicBezTo>
                    <a:pt x="35" y="109"/>
                    <a:pt x="38" y="113"/>
                    <a:pt x="42" y="113"/>
                  </a:cubicBezTo>
                  <a:cubicBezTo>
                    <a:pt x="45" y="113"/>
                    <a:pt x="47" y="112"/>
                    <a:pt x="48" y="111"/>
                  </a:cubicBezTo>
                  <a:cubicBezTo>
                    <a:pt x="51" y="108"/>
                    <a:pt x="51" y="105"/>
                    <a:pt x="51" y="102"/>
                  </a:cubicBezTo>
                  <a:cubicBezTo>
                    <a:pt x="53" y="102"/>
                    <a:pt x="54" y="103"/>
                    <a:pt x="56" y="103"/>
                  </a:cubicBezTo>
                  <a:cubicBezTo>
                    <a:pt x="59" y="103"/>
                    <a:pt x="61" y="102"/>
                    <a:pt x="63" y="101"/>
                  </a:cubicBezTo>
                  <a:cubicBezTo>
                    <a:pt x="68" y="97"/>
                    <a:pt x="69" y="93"/>
                    <a:pt x="70" y="89"/>
                  </a:cubicBezTo>
                  <a:cubicBezTo>
                    <a:pt x="70" y="87"/>
                    <a:pt x="70" y="86"/>
                    <a:pt x="70" y="85"/>
                  </a:cubicBezTo>
                  <a:cubicBezTo>
                    <a:pt x="71" y="83"/>
                    <a:pt x="72" y="81"/>
                    <a:pt x="72" y="79"/>
                  </a:cubicBezTo>
                  <a:cubicBezTo>
                    <a:pt x="74" y="76"/>
                    <a:pt x="75" y="73"/>
                    <a:pt x="75" y="69"/>
                  </a:cubicBezTo>
                  <a:cubicBezTo>
                    <a:pt x="76" y="64"/>
                    <a:pt x="74" y="61"/>
                    <a:pt x="71" y="58"/>
                  </a:cubicBezTo>
                  <a:cubicBezTo>
                    <a:pt x="71" y="58"/>
                    <a:pt x="70" y="57"/>
                    <a:pt x="69" y="56"/>
                  </a:cubicBezTo>
                  <a:cubicBezTo>
                    <a:pt x="69" y="55"/>
                    <a:pt x="69" y="55"/>
                    <a:pt x="69" y="54"/>
                  </a:cubicBezTo>
                  <a:cubicBezTo>
                    <a:pt x="69" y="54"/>
                    <a:pt x="70" y="54"/>
                    <a:pt x="70" y="54"/>
                  </a:cubicBezTo>
                  <a:cubicBezTo>
                    <a:pt x="73" y="54"/>
                    <a:pt x="76" y="52"/>
                    <a:pt x="77" y="50"/>
                  </a:cubicBezTo>
                  <a:cubicBezTo>
                    <a:pt x="78" y="48"/>
                    <a:pt x="78" y="45"/>
                    <a:pt x="77" y="42"/>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5"/>
            <p:cNvSpPr>
              <a:spLocks/>
            </p:cNvSpPr>
            <p:nvPr/>
          </p:nvSpPr>
          <p:spPr bwMode="auto">
            <a:xfrm>
              <a:off x="2483" y="1421"/>
              <a:ext cx="167" cy="163"/>
            </a:xfrm>
            <a:custGeom>
              <a:avLst/>
              <a:gdLst>
                <a:gd name="T0" fmla="*/ 63 w 63"/>
                <a:gd name="T1" fmla="*/ 46 h 61"/>
                <a:gd name="T2" fmla="*/ 58 w 63"/>
                <a:gd name="T3" fmla="*/ 40 h 61"/>
                <a:gd name="T4" fmla="*/ 55 w 63"/>
                <a:gd name="T5" fmla="*/ 37 h 61"/>
                <a:gd name="T6" fmla="*/ 53 w 63"/>
                <a:gd name="T7" fmla="*/ 30 h 61"/>
                <a:gd name="T8" fmla="*/ 50 w 63"/>
                <a:gd name="T9" fmla="*/ 19 h 61"/>
                <a:gd name="T10" fmla="*/ 44 w 63"/>
                <a:gd name="T11" fmla="*/ 13 h 61"/>
                <a:gd name="T12" fmla="*/ 37 w 63"/>
                <a:gd name="T13" fmla="*/ 6 h 61"/>
                <a:gd name="T14" fmla="*/ 29 w 63"/>
                <a:gd name="T15" fmla="*/ 0 h 61"/>
                <a:gd name="T16" fmla="*/ 20 w 63"/>
                <a:gd name="T17" fmla="*/ 6 h 61"/>
                <a:gd name="T18" fmla="*/ 17 w 63"/>
                <a:gd name="T19" fmla="*/ 16 h 61"/>
                <a:gd name="T20" fmla="*/ 14 w 63"/>
                <a:gd name="T21" fmla="*/ 24 h 61"/>
                <a:gd name="T22" fmla="*/ 10 w 63"/>
                <a:gd name="T23" fmla="*/ 25 h 61"/>
                <a:gd name="T24" fmla="*/ 1 w 63"/>
                <a:gd name="T25" fmla="*/ 31 h 61"/>
                <a:gd name="T26" fmla="*/ 1 w 63"/>
                <a:gd name="T27" fmla="*/ 37 h 61"/>
                <a:gd name="T28" fmla="*/ 12 w 63"/>
                <a:gd name="T29" fmla="*/ 42 h 61"/>
                <a:gd name="T30" fmla="*/ 15 w 63"/>
                <a:gd name="T31" fmla="*/ 43 h 61"/>
                <a:gd name="T32" fmla="*/ 21 w 63"/>
                <a:gd name="T33" fmla="*/ 48 h 61"/>
                <a:gd name="T34" fmla="*/ 26 w 63"/>
                <a:gd name="T35" fmla="*/ 54 h 61"/>
                <a:gd name="T36" fmla="*/ 43 w 63"/>
                <a:gd name="T37" fmla="*/ 61 h 61"/>
                <a:gd name="T38" fmla="*/ 43 w 63"/>
                <a:gd name="T39" fmla="*/ 61 h 61"/>
                <a:gd name="T40" fmla="*/ 61 w 63"/>
                <a:gd name="T41" fmla="*/ 51 h 61"/>
                <a:gd name="T42" fmla="*/ 63 w 63"/>
                <a:gd name="T43"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61">
                  <a:moveTo>
                    <a:pt x="63" y="46"/>
                  </a:moveTo>
                  <a:cubicBezTo>
                    <a:pt x="63" y="43"/>
                    <a:pt x="60" y="41"/>
                    <a:pt x="58" y="40"/>
                  </a:cubicBezTo>
                  <a:cubicBezTo>
                    <a:pt x="57" y="39"/>
                    <a:pt x="56" y="38"/>
                    <a:pt x="55" y="37"/>
                  </a:cubicBezTo>
                  <a:cubicBezTo>
                    <a:pt x="54" y="35"/>
                    <a:pt x="53" y="33"/>
                    <a:pt x="53" y="30"/>
                  </a:cubicBezTo>
                  <a:cubicBezTo>
                    <a:pt x="53" y="26"/>
                    <a:pt x="53" y="22"/>
                    <a:pt x="50" y="19"/>
                  </a:cubicBezTo>
                  <a:cubicBezTo>
                    <a:pt x="48" y="16"/>
                    <a:pt x="46" y="14"/>
                    <a:pt x="44" y="13"/>
                  </a:cubicBezTo>
                  <a:cubicBezTo>
                    <a:pt x="41" y="11"/>
                    <a:pt x="39" y="9"/>
                    <a:pt x="37" y="6"/>
                  </a:cubicBezTo>
                  <a:cubicBezTo>
                    <a:pt x="35" y="2"/>
                    <a:pt x="32" y="0"/>
                    <a:pt x="29" y="0"/>
                  </a:cubicBezTo>
                  <a:cubicBezTo>
                    <a:pt x="26" y="0"/>
                    <a:pt x="23" y="2"/>
                    <a:pt x="20" y="6"/>
                  </a:cubicBezTo>
                  <a:cubicBezTo>
                    <a:pt x="18" y="9"/>
                    <a:pt x="18" y="13"/>
                    <a:pt x="17" y="16"/>
                  </a:cubicBezTo>
                  <a:cubicBezTo>
                    <a:pt x="17" y="19"/>
                    <a:pt x="16" y="23"/>
                    <a:pt x="14" y="24"/>
                  </a:cubicBezTo>
                  <a:cubicBezTo>
                    <a:pt x="13" y="25"/>
                    <a:pt x="12" y="25"/>
                    <a:pt x="10" y="25"/>
                  </a:cubicBezTo>
                  <a:cubicBezTo>
                    <a:pt x="7" y="26"/>
                    <a:pt x="3" y="27"/>
                    <a:pt x="1" y="31"/>
                  </a:cubicBezTo>
                  <a:cubicBezTo>
                    <a:pt x="0" y="34"/>
                    <a:pt x="1" y="36"/>
                    <a:pt x="1" y="37"/>
                  </a:cubicBezTo>
                  <a:cubicBezTo>
                    <a:pt x="3" y="41"/>
                    <a:pt x="8" y="41"/>
                    <a:pt x="12" y="42"/>
                  </a:cubicBezTo>
                  <a:cubicBezTo>
                    <a:pt x="13" y="42"/>
                    <a:pt x="14" y="42"/>
                    <a:pt x="15" y="43"/>
                  </a:cubicBezTo>
                  <a:cubicBezTo>
                    <a:pt x="18" y="43"/>
                    <a:pt x="19" y="46"/>
                    <a:pt x="21" y="48"/>
                  </a:cubicBezTo>
                  <a:cubicBezTo>
                    <a:pt x="22" y="50"/>
                    <a:pt x="24" y="52"/>
                    <a:pt x="26" y="54"/>
                  </a:cubicBezTo>
                  <a:cubicBezTo>
                    <a:pt x="27" y="54"/>
                    <a:pt x="37" y="61"/>
                    <a:pt x="43" y="61"/>
                  </a:cubicBezTo>
                  <a:cubicBezTo>
                    <a:pt x="43" y="61"/>
                    <a:pt x="43" y="61"/>
                    <a:pt x="43" y="61"/>
                  </a:cubicBezTo>
                  <a:cubicBezTo>
                    <a:pt x="48" y="61"/>
                    <a:pt x="59" y="53"/>
                    <a:pt x="61" y="51"/>
                  </a:cubicBezTo>
                  <a:cubicBezTo>
                    <a:pt x="63" y="49"/>
                    <a:pt x="63" y="47"/>
                    <a:pt x="63" y="46"/>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6"/>
            <p:cNvSpPr>
              <a:spLocks/>
            </p:cNvSpPr>
            <p:nvPr/>
          </p:nvSpPr>
          <p:spPr bwMode="auto">
            <a:xfrm>
              <a:off x="2401" y="502"/>
              <a:ext cx="31" cy="45"/>
            </a:xfrm>
            <a:custGeom>
              <a:avLst/>
              <a:gdLst>
                <a:gd name="T0" fmla="*/ 10 w 12"/>
                <a:gd name="T1" fmla="*/ 5 h 17"/>
                <a:gd name="T2" fmla="*/ 8 w 12"/>
                <a:gd name="T3" fmla="*/ 4 h 17"/>
                <a:gd name="T4" fmla="*/ 5 w 12"/>
                <a:gd name="T5" fmla="*/ 0 h 17"/>
                <a:gd name="T6" fmla="*/ 0 w 12"/>
                <a:gd name="T7" fmla="*/ 15 h 17"/>
                <a:gd name="T8" fmla="*/ 3 w 12"/>
                <a:gd name="T9" fmla="*/ 16 h 17"/>
                <a:gd name="T10" fmla="*/ 6 w 12"/>
                <a:gd name="T11" fmla="*/ 17 h 17"/>
                <a:gd name="T12" fmla="*/ 8 w 12"/>
                <a:gd name="T13" fmla="*/ 16 h 17"/>
                <a:gd name="T14" fmla="*/ 11 w 12"/>
                <a:gd name="T15" fmla="*/ 12 h 17"/>
                <a:gd name="T16" fmla="*/ 10 w 12"/>
                <a:gd name="T17"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7">
                  <a:moveTo>
                    <a:pt x="10" y="5"/>
                  </a:moveTo>
                  <a:cubicBezTo>
                    <a:pt x="9" y="5"/>
                    <a:pt x="9" y="4"/>
                    <a:pt x="8" y="4"/>
                  </a:cubicBezTo>
                  <a:cubicBezTo>
                    <a:pt x="5" y="0"/>
                    <a:pt x="5" y="0"/>
                    <a:pt x="5" y="0"/>
                  </a:cubicBezTo>
                  <a:cubicBezTo>
                    <a:pt x="0" y="15"/>
                    <a:pt x="0" y="15"/>
                    <a:pt x="0" y="15"/>
                  </a:cubicBezTo>
                  <a:cubicBezTo>
                    <a:pt x="3" y="16"/>
                    <a:pt x="3" y="16"/>
                    <a:pt x="3" y="16"/>
                  </a:cubicBezTo>
                  <a:cubicBezTo>
                    <a:pt x="4" y="16"/>
                    <a:pt x="5" y="17"/>
                    <a:pt x="6" y="17"/>
                  </a:cubicBezTo>
                  <a:cubicBezTo>
                    <a:pt x="7" y="17"/>
                    <a:pt x="8" y="16"/>
                    <a:pt x="8" y="16"/>
                  </a:cubicBezTo>
                  <a:cubicBezTo>
                    <a:pt x="10" y="15"/>
                    <a:pt x="11" y="14"/>
                    <a:pt x="11" y="12"/>
                  </a:cubicBezTo>
                  <a:cubicBezTo>
                    <a:pt x="12" y="10"/>
                    <a:pt x="11" y="7"/>
                    <a:pt x="10" y="5"/>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7"/>
            <p:cNvSpPr>
              <a:spLocks/>
            </p:cNvSpPr>
            <p:nvPr/>
          </p:nvSpPr>
          <p:spPr bwMode="auto">
            <a:xfrm>
              <a:off x="1907" y="938"/>
              <a:ext cx="332" cy="382"/>
            </a:xfrm>
            <a:custGeom>
              <a:avLst/>
              <a:gdLst>
                <a:gd name="T0" fmla="*/ 110 w 125"/>
                <a:gd name="T1" fmla="*/ 51 h 144"/>
                <a:gd name="T2" fmla="*/ 108 w 125"/>
                <a:gd name="T3" fmla="*/ 50 h 144"/>
                <a:gd name="T4" fmla="*/ 111 w 125"/>
                <a:gd name="T5" fmla="*/ 35 h 144"/>
                <a:gd name="T6" fmla="*/ 96 w 125"/>
                <a:gd name="T7" fmla="*/ 19 h 144"/>
                <a:gd name="T8" fmla="*/ 85 w 125"/>
                <a:gd name="T9" fmla="*/ 26 h 144"/>
                <a:gd name="T10" fmla="*/ 80 w 125"/>
                <a:gd name="T11" fmla="*/ 30 h 144"/>
                <a:gd name="T12" fmla="*/ 81 w 125"/>
                <a:gd name="T13" fmla="*/ 27 h 144"/>
                <a:gd name="T14" fmla="*/ 89 w 125"/>
                <a:gd name="T15" fmla="*/ 18 h 144"/>
                <a:gd name="T16" fmla="*/ 92 w 125"/>
                <a:gd name="T17" fmla="*/ 4 h 144"/>
                <a:gd name="T18" fmla="*/ 85 w 125"/>
                <a:gd name="T19" fmla="*/ 0 h 144"/>
                <a:gd name="T20" fmla="*/ 75 w 125"/>
                <a:gd name="T21" fmla="*/ 1 h 144"/>
                <a:gd name="T22" fmla="*/ 61 w 125"/>
                <a:gd name="T23" fmla="*/ 2 h 144"/>
                <a:gd name="T24" fmla="*/ 54 w 125"/>
                <a:gd name="T25" fmla="*/ 3 h 144"/>
                <a:gd name="T26" fmla="*/ 36 w 125"/>
                <a:gd name="T27" fmla="*/ 9 h 144"/>
                <a:gd name="T28" fmla="*/ 26 w 125"/>
                <a:gd name="T29" fmla="*/ 18 h 144"/>
                <a:gd name="T30" fmla="*/ 27 w 125"/>
                <a:gd name="T31" fmla="*/ 23 h 144"/>
                <a:gd name="T32" fmla="*/ 14 w 125"/>
                <a:gd name="T33" fmla="*/ 29 h 144"/>
                <a:gd name="T34" fmla="*/ 8 w 125"/>
                <a:gd name="T35" fmla="*/ 38 h 144"/>
                <a:gd name="T36" fmla="*/ 19 w 125"/>
                <a:gd name="T37" fmla="*/ 47 h 144"/>
                <a:gd name="T38" fmla="*/ 21 w 125"/>
                <a:gd name="T39" fmla="*/ 48 h 144"/>
                <a:gd name="T40" fmla="*/ 12 w 125"/>
                <a:gd name="T41" fmla="*/ 52 h 144"/>
                <a:gd name="T42" fmla="*/ 17 w 125"/>
                <a:gd name="T43" fmla="*/ 61 h 144"/>
                <a:gd name="T44" fmla="*/ 24 w 125"/>
                <a:gd name="T45" fmla="*/ 61 h 144"/>
                <a:gd name="T46" fmla="*/ 28 w 125"/>
                <a:gd name="T47" fmla="*/ 61 h 144"/>
                <a:gd name="T48" fmla="*/ 37 w 125"/>
                <a:gd name="T49" fmla="*/ 63 h 144"/>
                <a:gd name="T50" fmla="*/ 39 w 125"/>
                <a:gd name="T51" fmla="*/ 63 h 144"/>
                <a:gd name="T52" fmla="*/ 43 w 125"/>
                <a:gd name="T53" fmla="*/ 63 h 144"/>
                <a:gd name="T54" fmla="*/ 34 w 125"/>
                <a:gd name="T55" fmla="*/ 64 h 144"/>
                <a:gd name="T56" fmla="*/ 17 w 125"/>
                <a:gd name="T57" fmla="*/ 63 h 144"/>
                <a:gd name="T58" fmla="*/ 3 w 125"/>
                <a:gd name="T59" fmla="*/ 72 h 144"/>
                <a:gd name="T60" fmla="*/ 18 w 125"/>
                <a:gd name="T61" fmla="*/ 93 h 144"/>
                <a:gd name="T62" fmla="*/ 38 w 125"/>
                <a:gd name="T63" fmla="*/ 102 h 144"/>
                <a:gd name="T64" fmla="*/ 50 w 125"/>
                <a:gd name="T65" fmla="*/ 105 h 144"/>
                <a:gd name="T66" fmla="*/ 60 w 125"/>
                <a:gd name="T67" fmla="*/ 110 h 144"/>
                <a:gd name="T68" fmla="*/ 66 w 125"/>
                <a:gd name="T69" fmla="*/ 115 h 144"/>
                <a:gd name="T70" fmla="*/ 67 w 125"/>
                <a:gd name="T71" fmla="*/ 123 h 144"/>
                <a:gd name="T72" fmla="*/ 54 w 125"/>
                <a:gd name="T73" fmla="*/ 116 h 144"/>
                <a:gd name="T74" fmla="*/ 19 w 125"/>
                <a:gd name="T75" fmla="*/ 105 h 144"/>
                <a:gd name="T76" fmla="*/ 14 w 125"/>
                <a:gd name="T77" fmla="*/ 104 h 144"/>
                <a:gd name="T78" fmla="*/ 0 w 125"/>
                <a:gd name="T79" fmla="*/ 107 h 144"/>
                <a:gd name="T80" fmla="*/ 125 w 125"/>
                <a:gd name="T81" fmla="*/ 4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5" h="144">
                  <a:moveTo>
                    <a:pt x="117" y="48"/>
                  </a:moveTo>
                  <a:cubicBezTo>
                    <a:pt x="115" y="50"/>
                    <a:pt x="112" y="51"/>
                    <a:pt x="110" y="51"/>
                  </a:cubicBezTo>
                  <a:cubicBezTo>
                    <a:pt x="109" y="51"/>
                    <a:pt x="109" y="51"/>
                    <a:pt x="108" y="51"/>
                  </a:cubicBezTo>
                  <a:cubicBezTo>
                    <a:pt x="108" y="50"/>
                    <a:pt x="108" y="50"/>
                    <a:pt x="108" y="50"/>
                  </a:cubicBezTo>
                  <a:cubicBezTo>
                    <a:pt x="108" y="50"/>
                    <a:pt x="109" y="48"/>
                    <a:pt x="109" y="47"/>
                  </a:cubicBezTo>
                  <a:cubicBezTo>
                    <a:pt x="111" y="44"/>
                    <a:pt x="114" y="40"/>
                    <a:pt x="111" y="35"/>
                  </a:cubicBezTo>
                  <a:cubicBezTo>
                    <a:pt x="110" y="34"/>
                    <a:pt x="110" y="33"/>
                    <a:pt x="109" y="31"/>
                  </a:cubicBezTo>
                  <a:cubicBezTo>
                    <a:pt x="106" y="26"/>
                    <a:pt x="103" y="19"/>
                    <a:pt x="96" y="19"/>
                  </a:cubicBezTo>
                  <a:cubicBezTo>
                    <a:pt x="95" y="19"/>
                    <a:pt x="95" y="19"/>
                    <a:pt x="95" y="19"/>
                  </a:cubicBezTo>
                  <a:cubicBezTo>
                    <a:pt x="90" y="20"/>
                    <a:pt x="87" y="23"/>
                    <a:pt x="85" y="26"/>
                  </a:cubicBezTo>
                  <a:cubicBezTo>
                    <a:pt x="83" y="30"/>
                    <a:pt x="83" y="30"/>
                    <a:pt x="80" y="30"/>
                  </a:cubicBezTo>
                  <a:cubicBezTo>
                    <a:pt x="80" y="30"/>
                    <a:pt x="80" y="30"/>
                    <a:pt x="80" y="30"/>
                  </a:cubicBezTo>
                  <a:cubicBezTo>
                    <a:pt x="79" y="30"/>
                    <a:pt x="79" y="30"/>
                    <a:pt x="78" y="30"/>
                  </a:cubicBezTo>
                  <a:cubicBezTo>
                    <a:pt x="79" y="29"/>
                    <a:pt x="80" y="28"/>
                    <a:pt x="81" y="27"/>
                  </a:cubicBezTo>
                  <a:cubicBezTo>
                    <a:pt x="82" y="27"/>
                    <a:pt x="82" y="27"/>
                    <a:pt x="83" y="26"/>
                  </a:cubicBezTo>
                  <a:cubicBezTo>
                    <a:pt x="86" y="24"/>
                    <a:pt x="88" y="21"/>
                    <a:pt x="89" y="18"/>
                  </a:cubicBezTo>
                  <a:cubicBezTo>
                    <a:pt x="90" y="17"/>
                    <a:pt x="91" y="16"/>
                    <a:pt x="92" y="14"/>
                  </a:cubicBezTo>
                  <a:cubicBezTo>
                    <a:pt x="94" y="12"/>
                    <a:pt x="94" y="8"/>
                    <a:pt x="92" y="4"/>
                  </a:cubicBezTo>
                  <a:cubicBezTo>
                    <a:pt x="91" y="2"/>
                    <a:pt x="89" y="0"/>
                    <a:pt x="87" y="0"/>
                  </a:cubicBezTo>
                  <a:cubicBezTo>
                    <a:pt x="86" y="0"/>
                    <a:pt x="85" y="0"/>
                    <a:pt x="85" y="0"/>
                  </a:cubicBezTo>
                  <a:cubicBezTo>
                    <a:pt x="83" y="0"/>
                    <a:pt x="81" y="0"/>
                    <a:pt x="79" y="0"/>
                  </a:cubicBezTo>
                  <a:cubicBezTo>
                    <a:pt x="77" y="1"/>
                    <a:pt x="76" y="1"/>
                    <a:pt x="75" y="1"/>
                  </a:cubicBezTo>
                  <a:cubicBezTo>
                    <a:pt x="71" y="1"/>
                    <a:pt x="67" y="2"/>
                    <a:pt x="63" y="2"/>
                  </a:cubicBezTo>
                  <a:cubicBezTo>
                    <a:pt x="61" y="2"/>
                    <a:pt x="61" y="2"/>
                    <a:pt x="61" y="2"/>
                  </a:cubicBezTo>
                  <a:cubicBezTo>
                    <a:pt x="60" y="2"/>
                    <a:pt x="60" y="2"/>
                    <a:pt x="59" y="2"/>
                  </a:cubicBezTo>
                  <a:cubicBezTo>
                    <a:pt x="57" y="3"/>
                    <a:pt x="56" y="3"/>
                    <a:pt x="54" y="3"/>
                  </a:cubicBezTo>
                  <a:cubicBezTo>
                    <a:pt x="49" y="4"/>
                    <a:pt x="44" y="6"/>
                    <a:pt x="40" y="8"/>
                  </a:cubicBezTo>
                  <a:cubicBezTo>
                    <a:pt x="39" y="8"/>
                    <a:pt x="37" y="9"/>
                    <a:pt x="36" y="9"/>
                  </a:cubicBezTo>
                  <a:cubicBezTo>
                    <a:pt x="35" y="9"/>
                    <a:pt x="35" y="9"/>
                    <a:pt x="35" y="9"/>
                  </a:cubicBezTo>
                  <a:cubicBezTo>
                    <a:pt x="32" y="11"/>
                    <a:pt x="26" y="13"/>
                    <a:pt x="26" y="18"/>
                  </a:cubicBezTo>
                  <a:cubicBezTo>
                    <a:pt x="26" y="20"/>
                    <a:pt x="26" y="21"/>
                    <a:pt x="27" y="22"/>
                  </a:cubicBezTo>
                  <a:cubicBezTo>
                    <a:pt x="27" y="22"/>
                    <a:pt x="27" y="22"/>
                    <a:pt x="27" y="23"/>
                  </a:cubicBezTo>
                  <a:cubicBezTo>
                    <a:pt x="26" y="24"/>
                    <a:pt x="26" y="24"/>
                    <a:pt x="24" y="24"/>
                  </a:cubicBezTo>
                  <a:cubicBezTo>
                    <a:pt x="19" y="25"/>
                    <a:pt x="17" y="27"/>
                    <a:pt x="14" y="29"/>
                  </a:cubicBezTo>
                  <a:cubicBezTo>
                    <a:pt x="14" y="29"/>
                    <a:pt x="14" y="29"/>
                    <a:pt x="14" y="29"/>
                  </a:cubicBezTo>
                  <a:cubicBezTo>
                    <a:pt x="11" y="31"/>
                    <a:pt x="9" y="34"/>
                    <a:pt x="8" y="38"/>
                  </a:cubicBezTo>
                  <a:cubicBezTo>
                    <a:pt x="7" y="45"/>
                    <a:pt x="14" y="46"/>
                    <a:pt x="17" y="47"/>
                  </a:cubicBezTo>
                  <a:cubicBezTo>
                    <a:pt x="18" y="47"/>
                    <a:pt x="18" y="47"/>
                    <a:pt x="19" y="47"/>
                  </a:cubicBezTo>
                  <a:cubicBezTo>
                    <a:pt x="20" y="47"/>
                    <a:pt x="21" y="48"/>
                    <a:pt x="21" y="48"/>
                  </a:cubicBezTo>
                  <a:cubicBezTo>
                    <a:pt x="21" y="48"/>
                    <a:pt x="21" y="48"/>
                    <a:pt x="21" y="48"/>
                  </a:cubicBezTo>
                  <a:cubicBezTo>
                    <a:pt x="20" y="48"/>
                    <a:pt x="19" y="48"/>
                    <a:pt x="18" y="48"/>
                  </a:cubicBezTo>
                  <a:cubicBezTo>
                    <a:pt x="17" y="48"/>
                    <a:pt x="13" y="48"/>
                    <a:pt x="12" y="52"/>
                  </a:cubicBezTo>
                  <a:cubicBezTo>
                    <a:pt x="11" y="53"/>
                    <a:pt x="11" y="55"/>
                    <a:pt x="12" y="57"/>
                  </a:cubicBezTo>
                  <a:cubicBezTo>
                    <a:pt x="13" y="59"/>
                    <a:pt x="15" y="61"/>
                    <a:pt x="17" y="61"/>
                  </a:cubicBezTo>
                  <a:cubicBezTo>
                    <a:pt x="18" y="61"/>
                    <a:pt x="19" y="62"/>
                    <a:pt x="21" y="62"/>
                  </a:cubicBezTo>
                  <a:cubicBezTo>
                    <a:pt x="22" y="62"/>
                    <a:pt x="23" y="61"/>
                    <a:pt x="24" y="61"/>
                  </a:cubicBezTo>
                  <a:cubicBezTo>
                    <a:pt x="26" y="61"/>
                    <a:pt x="27" y="61"/>
                    <a:pt x="28" y="61"/>
                  </a:cubicBezTo>
                  <a:cubicBezTo>
                    <a:pt x="28" y="61"/>
                    <a:pt x="28" y="61"/>
                    <a:pt x="28" y="61"/>
                  </a:cubicBezTo>
                  <a:cubicBezTo>
                    <a:pt x="29" y="61"/>
                    <a:pt x="30" y="61"/>
                    <a:pt x="31" y="62"/>
                  </a:cubicBezTo>
                  <a:cubicBezTo>
                    <a:pt x="33" y="62"/>
                    <a:pt x="35" y="63"/>
                    <a:pt x="37" y="63"/>
                  </a:cubicBezTo>
                  <a:cubicBezTo>
                    <a:pt x="37" y="63"/>
                    <a:pt x="37" y="63"/>
                    <a:pt x="37" y="63"/>
                  </a:cubicBezTo>
                  <a:cubicBezTo>
                    <a:pt x="38" y="63"/>
                    <a:pt x="38" y="63"/>
                    <a:pt x="39" y="63"/>
                  </a:cubicBezTo>
                  <a:cubicBezTo>
                    <a:pt x="40" y="63"/>
                    <a:pt x="40" y="63"/>
                    <a:pt x="41" y="63"/>
                  </a:cubicBezTo>
                  <a:cubicBezTo>
                    <a:pt x="42" y="63"/>
                    <a:pt x="42" y="63"/>
                    <a:pt x="43" y="63"/>
                  </a:cubicBezTo>
                  <a:cubicBezTo>
                    <a:pt x="41" y="63"/>
                    <a:pt x="38" y="64"/>
                    <a:pt x="35" y="64"/>
                  </a:cubicBezTo>
                  <a:cubicBezTo>
                    <a:pt x="34" y="64"/>
                    <a:pt x="34" y="64"/>
                    <a:pt x="34" y="64"/>
                  </a:cubicBezTo>
                  <a:cubicBezTo>
                    <a:pt x="32" y="64"/>
                    <a:pt x="29" y="64"/>
                    <a:pt x="26" y="63"/>
                  </a:cubicBezTo>
                  <a:cubicBezTo>
                    <a:pt x="23" y="63"/>
                    <a:pt x="20" y="63"/>
                    <a:pt x="17" y="63"/>
                  </a:cubicBezTo>
                  <a:cubicBezTo>
                    <a:pt x="15" y="63"/>
                    <a:pt x="13" y="63"/>
                    <a:pt x="11" y="63"/>
                  </a:cubicBezTo>
                  <a:cubicBezTo>
                    <a:pt x="7" y="64"/>
                    <a:pt x="4" y="68"/>
                    <a:pt x="3" y="72"/>
                  </a:cubicBezTo>
                  <a:cubicBezTo>
                    <a:pt x="1" y="77"/>
                    <a:pt x="4" y="81"/>
                    <a:pt x="6" y="84"/>
                  </a:cubicBezTo>
                  <a:cubicBezTo>
                    <a:pt x="10" y="89"/>
                    <a:pt x="12" y="91"/>
                    <a:pt x="18" y="93"/>
                  </a:cubicBezTo>
                  <a:cubicBezTo>
                    <a:pt x="22" y="94"/>
                    <a:pt x="25" y="96"/>
                    <a:pt x="30" y="99"/>
                  </a:cubicBezTo>
                  <a:cubicBezTo>
                    <a:pt x="32" y="101"/>
                    <a:pt x="35" y="101"/>
                    <a:pt x="38" y="102"/>
                  </a:cubicBezTo>
                  <a:cubicBezTo>
                    <a:pt x="40" y="102"/>
                    <a:pt x="41" y="103"/>
                    <a:pt x="43" y="103"/>
                  </a:cubicBezTo>
                  <a:cubicBezTo>
                    <a:pt x="45" y="104"/>
                    <a:pt x="48" y="104"/>
                    <a:pt x="50" y="105"/>
                  </a:cubicBezTo>
                  <a:cubicBezTo>
                    <a:pt x="52" y="105"/>
                    <a:pt x="54" y="105"/>
                    <a:pt x="56" y="106"/>
                  </a:cubicBezTo>
                  <a:cubicBezTo>
                    <a:pt x="57" y="106"/>
                    <a:pt x="59" y="108"/>
                    <a:pt x="60" y="110"/>
                  </a:cubicBezTo>
                  <a:cubicBezTo>
                    <a:pt x="61" y="111"/>
                    <a:pt x="62" y="112"/>
                    <a:pt x="63" y="112"/>
                  </a:cubicBezTo>
                  <a:cubicBezTo>
                    <a:pt x="64" y="113"/>
                    <a:pt x="65" y="114"/>
                    <a:pt x="66" y="115"/>
                  </a:cubicBezTo>
                  <a:cubicBezTo>
                    <a:pt x="69" y="117"/>
                    <a:pt x="71" y="119"/>
                    <a:pt x="71" y="120"/>
                  </a:cubicBezTo>
                  <a:cubicBezTo>
                    <a:pt x="70" y="122"/>
                    <a:pt x="70" y="123"/>
                    <a:pt x="67" y="123"/>
                  </a:cubicBezTo>
                  <a:cubicBezTo>
                    <a:pt x="66" y="123"/>
                    <a:pt x="66" y="123"/>
                    <a:pt x="65" y="123"/>
                  </a:cubicBezTo>
                  <a:cubicBezTo>
                    <a:pt x="61" y="122"/>
                    <a:pt x="57" y="119"/>
                    <a:pt x="54" y="116"/>
                  </a:cubicBezTo>
                  <a:cubicBezTo>
                    <a:pt x="51" y="115"/>
                    <a:pt x="49" y="113"/>
                    <a:pt x="46" y="111"/>
                  </a:cubicBezTo>
                  <a:cubicBezTo>
                    <a:pt x="38" y="107"/>
                    <a:pt x="28" y="106"/>
                    <a:pt x="19" y="105"/>
                  </a:cubicBezTo>
                  <a:cubicBezTo>
                    <a:pt x="16" y="104"/>
                    <a:pt x="16" y="104"/>
                    <a:pt x="16" y="104"/>
                  </a:cubicBezTo>
                  <a:cubicBezTo>
                    <a:pt x="15" y="104"/>
                    <a:pt x="15" y="104"/>
                    <a:pt x="14" y="104"/>
                  </a:cubicBezTo>
                  <a:cubicBezTo>
                    <a:pt x="12" y="104"/>
                    <a:pt x="11" y="104"/>
                    <a:pt x="9" y="105"/>
                  </a:cubicBezTo>
                  <a:cubicBezTo>
                    <a:pt x="0" y="107"/>
                    <a:pt x="0" y="107"/>
                    <a:pt x="0" y="107"/>
                  </a:cubicBezTo>
                  <a:cubicBezTo>
                    <a:pt x="91" y="144"/>
                    <a:pt x="91" y="144"/>
                    <a:pt x="91" y="144"/>
                  </a:cubicBezTo>
                  <a:cubicBezTo>
                    <a:pt x="125" y="42"/>
                    <a:pt x="125" y="42"/>
                    <a:pt x="125" y="42"/>
                  </a:cubicBezTo>
                  <a:lnTo>
                    <a:pt x="117" y="48"/>
                  </a:ln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8"/>
            <p:cNvSpPr>
              <a:spLocks/>
            </p:cNvSpPr>
            <p:nvPr/>
          </p:nvSpPr>
          <p:spPr bwMode="auto">
            <a:xfrm>
              <a:off x="2305" y="651"/>
              <a:ext cx="157" cy="212"/>
            </a:xfrm>
            <a:custGeom>
              <a:avLst/>
              <a:gdLst>
                <a:gd name="T0" fmla="*/ 57 w 59"/>
                <a:gd name="T1" fmla="*/ 41 h 80"/>
                <a:gd name="T2" fmla="*/ 46 w 59"/>
                <a:gd name="T3" fmla="*/ 34 h 80"/>
                <a:gd name="T4" fmla="*/ 40 w 59"/>
                <a:gd name="T5" fmla="*/ 38 h 80"/>
                <a:gd name="T6" fmla="*/ 40 w 59"/>
                <a:gd name="T7" fmla="*/ 39 h 80"/>
                <a:gd name="T8" fmla="*/ 40 w 59"/>
                <a:gd name="T9" fmla="*/ 38 h 80"/>
                <a:gd name="T10" fmla="*/ 39 w 59"/>
                <a:gd name="T11" fmla="*/ 37 h 80"/>
                <a:gd name="T12" fmla="*/ 39 w 59"/>
                <a:gd name="T13" fmla="*/ 34 h 80"/>
                <a:gd name="T14" fmla="*/ 38 w 59"/>
                <a:gd name="T15" fmla="*/ 32 h 80"/>
                <a:gd name="T16" fmla="*/ 36 w 59"/>
                <a:gd name="T17" fmla="*/ 32 h 80"/>
                <a:gd name="T18" fmla="*/ 35 w 59"/>
                <a:gd name="T19" fmla="*/ 32 h 80"/>
                <a:gd name="T20" fmla="*/ 36 w 59"/>
                <a:gd name="T21" fmla="*/ 31 h 80"/>
                <a:gd name="T22" fmla="*/ 38 w 59"/>
                <a:gd name="T23" fmla="*/ 26 h 80"/>
                <a:gd name="T24" fmla="*/ 36 w 59"/>
                <a:gd name="T25" fmla="*/ 20 h 80"/>
                <a:gd name="T26" fmla="*/ 36 w 59"/>
                <a:gd name="T27" fmla="*/ 19 h 80"/>
                <a:gd name="T28" fmla="*/ 35 w 59"/>
                <a:gd name="T29" fmla="*/ 13 h 80"/>
                <a:gd name="T30" fmla="*/ 37 w 59"/>
                <a:gd name="T31" fmla="*/ 12 h 80"/>
                <a:gd name="T32" fmla="*/ 40 w 59"/>
                <a:gd name="T33" fmla="*/ 8 h 80"/>
                <a:gd name="T34" fmla="*/ 39 w 59"/>
                <a:gd name="T35" fmla="*/ 2 h 80"/>
                <a:gd name="T36" fmla="*/ 34 w 59"/>
                <a:gd name="T37" fmla="*/ 0 h 80"/>
                <a:gd name="T38" fmla="*/ 27 w 59"/>
                <a:gd name="T39" fmla="*/ 2 h 80"/>
                <a:gd name="T40" fmla="*/ 22 w 59"/>
                <a:gd name="T41" fmla="*/ 6 h 80"/>
                <a:gd name="T42" fmla="*/ 18 w 59"/>
                <a:gd name="T43" fmla="*/ 10 h 80"/>
                <a:gd name="T44" fmla="*/ 13 w 59"/>
                <a:gd name="T45" fmla="*/ 17 h 80"/>
                <a:gd name="T46" fmla="*/ 17 w 59"/>
                <a:gd name="T47" fmla="*/ 26 h 80"/>
                <a:gd name="T48" fmla="*/ 18 w 59"/>
                <a:gd name="T49" fmla="*/ 27 h 80"/>
                <a:gd name="T50" fmla="*/ 17 w 59"/>
                <a:gd name="T51" fmla="*/ 28 h 80"/>
                <a:gd name="T52" fmla="*/ 15 w 59"/>
                <a:gd name="T53" fmla="*/ 33 h 80"/>
                <a:gd name="T54" fmla="*/ 18 w 59"/>
                <a:gd name="T55" fmla="*/ 42 h 80"/>
                <a:gd name="T56" fmla="*/ 20 w 59"/>
                <a:gd name="T57" fmla="*/ 46 h 80"/>
                <a:gd name="T58" fmla="*/ 16 w 59"/>
                <a:gd name="T59" fmla="*/ 48 h 80"/>
                <a:gd name="T60" fmla="*/ 12 w 59"/>
                <a:gd name="T61" fmla="*/ 47 h 80"/>
                <a:gd name="T62" fmla="*/ 9 w 59"/>
                <a:gd name="T63" fmla="*/ 46 h 80"/>
                <a:gd name="T64" fmla="*/ 0 w 59"/>
                <a:gd name="T65" fmla="*/ 76 h 80"/>
                <a:gd name="T66" fmla="*/ 5 w 59"/>
                <a:gd name="T67" fmla="*/ 75 h 80"/>
                <a:gd name="T68" fmla="*/ 10 w 59"/>
                <a:gd name="T69" fmla="*/ 74 h 80"/>
                <a:gd name="T70" fmla="*/ 14 w 59"/>
                <a:gd name="T71" fmla="*/ 74 h 80"/>
                <a:gd name="T72" fmla="*/ 15 w 59"/>
                <a:gd name="T73" fmla="*/ 74 h 80"/>
                <a:gd name="T74" fmla="*/ 17 w 59"/>
                <a:gd name="T75" fmla="*/ 75 h 80"/>
                <a:gd name="T76" fmla="*/ 20 w 59"/>
                <a:gd name="T77" fmla="*/ 77 h 80"/>
                <a:gd name="T78" fmla="*/ 26 w 59"/>
                <a:gd name="T79" fmla="*/ 78 h 80"/>
                <a:gd name="T80" fmla="*/ 28 w 59"/>
                <a:gd name="T81" fmla="*/ 78 h 80"/>
                <a:gd name="T82" fmla="*/ 36 w 59"/>
                <a:gd name="T83" fmla="*/ 80 h 80"/>
                <a:gd name="T84" fmla="*/ 36 w 59"/>
                <a:gd name="T85" fmla="*/ 80 h 80"/>
                <a:gd name="T86" fmla="*/ 48 w 59"/>
                <a:gd name="T87" fmla="*/ 74 h 80"/>
                <a:gd name="T88" fmla="*/ 56 w 59"/>
                <a:gd name="T89" fmla="*/ 57 h 80"/>
                <a:gd name="T90" fmla="*/ 57 w 59"/>
                <a:gd name="T91" fmla="*/ 4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80">
                  <a:moveTo>
                    <a:pt x="57" y="41"/>
                  </a:moveTo>
                  <a:cubicBezTo>
                    <a:pt x="55" y="37"/>
                    <a:pt x="50" y="34"/>
                    <a:pt x="46" y="34"/>
                  </a:cubicBezTo>
                  <a:cubicBezTo>
                    <a:pt x="43" y="34"/>
                    <a:pt x="41" y="36"/>
                    <a:pt x="40" y="38"/>
                  </a:cubicBezTo>
                  <a:cubicBezTo>
                    <a:pt x="40" y="38"/>
                    <a:pt x="40" y="39"/>
                    <a:pt x="40" y="39"/>
                  </a:cubicBezTo>
                  <a:cubicBezTo>
                    <a:pt x="40" y="38"/>
                    <a:pt x="40" y="38"/>
                    <a:pt x="40" y="38"/>
                  </a:cubicBezTo>
                  <a:cubicBezTo>
                    <a:pt x="39" y="37"/>
                    <a:pt x="39" y="37"/>
                    <a:pt x="39" y="37"/>
                  </a:cubicBezTo>
                  <a:cubicBezTo>
                    <a:pt x="39" y="36"/>
                    <a:pt x="39" y="35"/>
                    <a:pt x="39" y="34"/>
                  </a:cubicBezTo>
                  <a:cubicBezTo>
                    <a:pt x="38" y="32"/>
                    <a:pt x="38" y="32"/>
                    <a:pt x="38" y="32"/>
                  </a:cubicBezTo>
                  <a:cubicBezTo>
                    <a:pt x="36" y="32"/>
                    <a:pt x="36" y="32"/>
                    <a:pt x="36" y="32"/>
                  </a:cubicBezTo>
                  <a:cubicBezTo>
                    <a:pt x="36" y="32"/>
                    <a:pt x="35" y="32"/>
                    <a:pt x="35" y="32"/>
                  </a:cubicBezTo>
                  <a:cubicBezTo>
                    <a:pt x="35" y="31"/>
                    <a:pt x="35" y="31"/>
                    <a:pt x="36" y="31"/>
                  </a:cubicBezTo>
                  <a:cubicBezTo>
                    <a:pt x="36" y="30"/>
                    <a:pt x="37" y="28"/>
                    <a:pt x="38" y="26"/>
                  </a:cubicBezTo>
                  <a:cubicBezTo>
                    <a:pt x="38" y="24"/>
                    <a:pt x="37" y="22"/>
                    <a:pt x="36" y="20"/>
                  </a:cubicBezTo>
                  <a:cubicBezTo>
                    <a:pt x="36" y="20"/>
                    <a:pt x="36" y="19"/>
                    <a:pt x="36" y="19"/>
                  </a:cubicBezTo>
                  <a:cubicBezTo>
                    <a:pt x="35" y="15"/>
                    <a:pt x="35" y="14"/>
                    <a:pt x="35" y="13"/>
                  </a:cubicBezTo>
                  <a:cubicBezTo>
                    <a:pt x="36" y="13"/>
                    <a:pt x="36" y="12"/>
                    <a:pt x="37" y="12"/>
                  </a:cubicBezTo>
                  <a:cubicBezTo>
                    <a:pt x="38" y="11"/>
                    <a:pt x="39" y="10"/>
                    <a:pt x="40" y="8"/>
                  </a:cubicBezTo>
                  <a:cubicBezTo>
                    <a:pt x="40" y="5"/>
                    <a:pt x="40" y="3"/>
                    <a:pt x="39" y="2"/>
                  </a:cubicBezTo>
                  <a:cubicBezTo>
                    <a:pt x="38" y="0"/>
                    <a:pt x="36" y="0"/>
                    <a:pt x="34" y="0"/>
                  </a:cubicBezTo>
                  <a:cubicBezTo>
                    <a:pt x="32" y="0"/>
                    <a:pt x="29" y="0"/>
                    <a:pt x="27" y="2"/>
                  </a:cubicBezTo>
                  <a:cubicBezTo>
                    <a:pt x="25" y="3"/>
                    <a:pt x="24" y="5"/>
                    <a:pt x="22" y="6"/>
                  </a:cubicBezTo>
                  <a:cubicBezTo>
                    <a:pt x="21" y="7"/>
                    <a:pt x="20" y="9"/>
                    <a:pt x="18" y="10"/>
                  </a:cubicBezTo>
                  <a:cubicBezTo>
                    <a:pt x="15" y="12"/>
                    <a:pt x="14" y="14"/>
                    <a:pt x="13" y="17"/>
                  </a:cubicBezTo>
                  <a:cubicBezTo>
                    <a:pt x="13" y="20"/>
                    <a:pt x="14" y="23"/>
                    <a:pt x="17" y="26"/>
                  </a:cubicBezTo>
                  <a:cubicBezTo>
                    <a:pt x="18" y="27"/>
                    <a:pt x="18" y="27"/>
                    <a:pt x="18" y="27"/>
                  </a:cubicBezTo>
                  <a:cubicBezTo>
                    <a:pt x="18" y="27"/>
                    <a:pt x="18" y="28"/>
                    <a:pt x="17" y="28"/>
                  </a:cubicBezTo>
                  <a:cubicBezTo>
                    <a:pt x="17" y="29"/>
                    <a:pt x="15" y="30"/>
                    <a:pt x="15" y="33"/>
                  </a:cubicBezTo>
                  <a:cubicBezTo>
                    <a:pt x="14" y="37"/>
                    <a:pt x="16" y="40"/>
                    <a:pt x="18" y="42"/>
                  </a:cubicBezTo>
                  <a:cubicBezTo>
                    <a:pt x="19" y="44"/>
                    <a:pt x="20" y="45"/>
                    <a:pt x="20" y="46"/>
                  </a:cubicBezTo>
                  <a:cubicBezTo>
                    <a:pt x="20" y="48"/>
                    <a:pt x="17" y="48"/>
                    <a:pt x="16" y="48"/>
                  </a:cubicBezTo>
                  <a:cubicBezTo>
                    <a:pt x="15" y="48"/>
                    <a:pt x="13" y="48"/>
                    <a:pt x="12" y="47"/>
                  </a:cubicBezTo>
                  <a:cubicBezTo>
                    <a:pt x="9" y="46"/>
                    <a:pt x="9" y="46"/>
                    <a:pt x="9" y="46"/>
                  </a:cubicBezTo>
                  <a:cubicBezTo>
                    <a:pt x="0" y="76"/>
                    <a:pt x="0" y="76"/>
                    <a:pt x="0" y="76"/>
                  </a:cubicBezTo>
                  <a:cubicBezTo>
                    <a:pt x="5" y="75"/>
                    <a:pt x="5" y="75"/>
                    <a:pt x="5" y="75"/>
                  </a:cubicBezTo>
                  <a:cubicBezTo>
                    <a:pt x="6" y="75"/>
                    <a:pt x="8" y="75"/>
                    <a:pt x="10" y="74"/>
                  </a:cubicBezTo>
                  <a:cubicBezTo>
                    <a:pt x="11" y="74"/>
                    <a:pt x="13" y="74"/>
                    <a:pt x="14" y="74"/>
                  </a:cubicBezTo>
                  <a:cubicBezTo>
                    <a:pt x="15" y="74"/>
                    <a:pt x="15" y="74"/>
                    <a:pt x="15" y="74"/>
                  </a:cubicBezTo>
                  <a:cubicBezTo>
                    <a:pt x="16" y="74"/>
                    <a:pt x="16" y="74"/>
                    <a:pt x="17" y="75"/>
                  </a:cubicBezTo>
                  <a:cubicBezTo>
                    <a:pt x="18" y="76"/>
                    <a:pt x="19" y="76"/>
                    <a:pt x="20" y="77"/>
                  </a:cubicBezTo>
                  <a:cubicBezTo>
                    <a:pt x="22" y="78"/>
                    <a:pt x="24" y="78"/>
                    <a:pt x="26" y="78"/>
                  </a:cubicBezTo>
                  <a:cubicBezTo>
                    <a:pt x="27" y="78"/>
                    <a:pt x="28" y="78"/>
                    <a:pt x="28" y="78"/>
                  </a:cubicBezTo>
                  <a:cubicBezTo>
                    <a:pt x="31" y="79"/>
                    <a:pt x="34" y="80"/>
                    <a:pt x="36" y="80"/>
                  </a:cubicBezTo>
                  <a:cubicBezTo>
                    <a:pt x="36" y="80"/>
                    <a:pt x="36" y="80"/>
                    <a:pt x="36" y="80"/>
                  </a:cubicBezTo>
                  <a:cubicBezTo>
                    <a:pt x="40" y="80"/>
                    <a:pt x="44" y="78"/>
                    <a:pt x="48" y="74"/>
                  </a:cubicBezTo>
                  <a:cubicBezTo>
                    <a:pt x="52" y="69"/>
                    <a:pt x="55" y="63"/>
                    <a:pt x="56" y="57"/>
                  </a:cubicBezTo>
                  <a:cubicBezTo>
                    <a:pt x="57" y="52"/>
                    <a:pt x="59" y="47"/>
                    <a:pt x="57" y="41"/>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9"/>
            <p:cNvSpPr>
              <a:spLocks/>
            </p:cNvSpPr>
            <p:nvPr/>
          </p:nvSpPr>
          <p:spPr bwMode="auto">
            <a:xfrm>
              <a:off x="2100" y="640"/>
              <a:ext cx="83" cy="64"/>
            </a:xfrm>
            <a:custGeom>
              <a:avLst/>
              <a:gdLst>
                <a:gd name="T0" fmla="*/ 26 w 31"/>
                <a:gd name="T1" fmla="*/ 0 h 24"/>
                <a:gd name="T2" fmla="*/ 9 w 31"/>
                <a:gd name="T3" fmla="*/ 6 h 24"/>
                <a:gd name="T4" fmla="*/ 9 w 31"/>
                <a:gd name="T5" fmla="*/ 6 h 24"/>
                <a:gd name="T6" fmla="*/ 1 w 31"/>
                <a:gd name="T7" fmla="*/ 12 h 24"/>
                <a:gd name="T8" fmla="*/ 2 w 31"/>
                <a:gd name="T9" fmla="*/ 18 h 24"/>
                <a:gd name="T10" fmla="*/ 7 w 31"/>
                <a:gd name="T11" fmla="*/ 24 h 24"/>
                <a:gd name="T12" fmla="*/ 9 w 31"/>
                <a:gd name="T13" fmla="*/ 24 h 24"/>
                <a:gd name="T14" fmla="*/ 9 w 31"/>
                <a:gd name="T15" fmla="*/ 24 h 24"/>
                <a:gd name="T16" fmla="*/ 17 w 31"/>
                <a:gd name="T17" fmla="*/ 20 h 24"/>
                <a:gd name="T18" fmla="*/ 18 w 31"/>
                <a:gd name="T19" fmla="*/ 19 h 24"/>
                <a:gd name="T20" fmla="*/ 29 w 31"/>
                <a:gd name="T21" fmla="*/ 4 h 24"/>
                <a:gd name="T22" fmla="*/ 31 w 31"/>
                <a:gd name="T23" fmla="*/ 0 h 24"/>
                <a:gd name="T24" fmla="*/ 26 w 31"/>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4">
                  <a:moveTo>
                    <a:pt x="26" y="0"/>
                  </a:moveTo>
                  <a:cubicBezTo>
                    <a:pt x="20" y="1"/>
                    <a:pt x="13" y="4"/>
                    <a:pt x="9" y="6"/>
                  </a:cubicBezTo>
                  <a:cubicBezTo>
                    <a:pt x="9" y="6"/>
                    <a:pt x="9" y="6"/>
                    <a:pt x="9" y="6"/>
                  </a:cubicBezTo>
                  <a:cubicBezTo>
                    <a:pt x="6" y="7"/>
                    <a:pt x="3" y="9"/>
                    <a:pt x="1" y="12"/>
                  </a:cubicBezTo>
                  <a:cubicBezTo>
                    <a:pt x="0" y="13"/>
                    <a:pt x="0" y="16"/>
                    <a:pt x="2" y="18"/>
                  </a:cubicBezTo>
                  <a:cubicBezTo>
                    <a:pt x="3" y="20"/>
                    <a:pt x="5" y="23"/>
                    <a:pt x="7" y="24"/>
                  </a:cubicBezTo>
                  <a:cubicBezTo>
                    <a:pt x="8" y="24"/>
                    <a:pt x="8" y="24"/>
                    <a:pt x="9" y="24"/>
                  </a:cubicBezTo>
                  <a:cubicBezTo>
                    <a:pt x="9" y="24"/>
                    <a:pt x="9" y="24"/>
                    <a:pt x="9" y="24"/>
                  </a:cubicBezTo>
                  <a:cubicBezTo>
                    <a:pt x="12" y="24"/>
                    <a:pt x="15" y="21"/>
                    <a:pt x="17" y="20"/>
                  </a:cubicBezTo>
                  <a:cubicBezTo>
                    <a:pt x="18" y="19"/>
                    <a:pt x="18" y="19"/>
                    <a:pt x="18" y="19"/>
                  </a:cubicBezTo>
                  <a:cubicBezTo>
                    <a:pt x="24" y="14"/>
                    <a:pt x="28" y="9"/>
                    <a:pt x="29" y="4"/>
                  </a:cubicBezTo>
                  <a:cubicBezTo>
                    <a:pt x="31" y="0"/>
                    <a:pt x="31" y="0"/>
                    <a:pt x="31" y="0"/>
                  </a:cubicBezTo>
                  <a:lnTo>
                    <a:pt x="26" y="0"/>
                  </a:ln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0"/>
            <p:cNvSpPr>
              <a:spLocks/>
            </p:cNvSpPr>
            <p:nvPr/>
          </p:nvSpPr>
          <p:spPr bwMode="auto">
            <a:xfrm>
              <a:off x="2690" y="603"/>
              <a:ext cx="93" cy="59"/>
            </a:xfrm>
            <a:custGeom>
              <a:avLst/>
              <a:gdLst>
                <a:gd name="T0" fmla="*/ 33 w 35"/>
                <a:gd name="T1" fmla="*/ 7 h 22"/>
                <a:gd name="T2" fmla="*/ 26 w 35"/>
                <a:gd name="T3" fmla="*/ 3 h 22"/>
                <a:gd name="T4" fmla="*/ 25 w 35"/>
                <a:gd name="T5" fmla="*/ 3 h 22"/>
                <a:gd name="T6" fmla="*/ 21 w 35"/>
                <a:gd name="T7" fmla="*/ 2 h 22"/>
                <a:gd name="T8" fmla="*/ 14 w 35"/>
                <a:gd name="T9" fmla="*/ 0 h 22"/>
                <a:gd name="T10" fmla="*/ 10 w 35"/>
                <a:gd name="T11" fmla="*/ 1 h 22"/>
                <a:gd name="T12" fmla="*/ 2 w 35"/>
                <a:gd name="T13" fmla="*/ 14 h 22"/>
                <a:gd name="T14" fmla="*/ 14 w 35"/>
                <a:gd name="T15" fmla="*/ 19 h 22"/>
                <a:gd name="T16" fmla="*/ 17 w 35"/>
                <a:gd name="T17" fmla="*/ 20 h 22"/>
                <a:gd name="T18" fmla="*/ 20 w 35"/>
                <a:gd name="T19" fmla="*/ 21 h 22"/>
                <a:gd name="T20" fmla="*/ 25 w 35"/>
                <a:gd name="T21" fmla="*/ 22 h 22"/>
                <a:gd name="T22" fmla="*/ 32 w 35"/>
                <a:gd name="T23" fmla="*/ 17 h 22"/>
                <a:gd name="T24" fmla="*/ 32 w 35"/>
                <a:gd name="T25" fmla="*/ 16 h 22"/>
                <a:gd name="T26" fmla="*/ 33 w 35"/>
                <a:gd name="T27"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2">
                  <a:moveTo>
                    <a:pt x="33" y="7"/>
                  </a:moveTo>
                  <a:cubicBezTo>
                    <a:pt x="32" y="4"/>
                    <a:pt x="28" y="3"/>
                    <a:pt x="26" y="3"/>
                  </a:cubicBezTo>
                  <a:cubicBezTo>
                    <a:pt x="26" y="3"/>
                    <a:pt x="25" y="3"/>
                    <a:pt x="25" y="3"/>
                  </a:cubicBezTo>
                  <a:cubicBezTo>
                    <a:pt x="24" y="3"/>
                    <a:pt x="22" y="2"/>
                    <a:pt x="21" y="2"/>
                  </a:cubicBezTo>
                  <a:cubicBezTo>
                    <a:pt x="19" y="1"/>
                    <a:pt x="17" y="0"/>
                    <a:pt x="14" y="0"/>
                  </a:cubicBezTo>
                  <a:cubicBezTo>
                    <a:pt x="13" y="0"/>
                    <a:pt x="11" y="1"/>
                    <a:pt x="10" y="1"/>
                  </a:cubicBezTo>
                  <a:cubicBezTo>
                    <a:pt x="6" y="3"/>
                    <a:pt x="0" y="8"/>
                    <a:pt x="2" y="14"/>
                  </a:cubicBezTo>
                  <a:cubicBezTo>
                    <a:pt x="3" y="19"/>
                    <a:pt x="10" y="19"/>
                    <a:pt x="14" y="19"/>
                  </a:cubicBezTo>
                  <a:cubicBezTo>
                    <a:pt x="15" y="20"/>
                    <a:pt x="17" y="20"/>
                    <a:pt x="17" y="20"/>
                  </a:cubicBezTo>
                  <a:cubicBezTo>
                    <a:pt x="18" y="20"/>
                    <a:pt x="19" y="20"/>
                    <a:pt x="20" y="21"/>
                  </a:cubicBezTo>
                  <a:cubicBezTo>
                    <a:pt x="22" y="21"/>
                    <a:pt x="24" y="22"/>
                    <a:pt x="25" y="22"/>
                  </a:cubicBezTo>
                  <a:cubicBezTo>
                    <a:pt x="28" y="22"/>
                    <a:pt x="30" y="20"/>
                    <a:pt x="32" y="17"/>
                  </a:cubicBezTo>
                  <a:cubicBezTo>
                    <a:pt x="32" y="16"/>
                    <a:pt x="32" y="16"/>
                    <a:pt x="32" y="16"/>
                  </a:cubicBezTo>
                  <a:cubicBezTo>
                    <a:pt x="33" y="13"/>
                    <a:pt x="35" y="10"/>
                    <a:pt x="33" y="7"/>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p:cNvSpPr>
            <p:nvPr/>
          </p:nvSpPr>
          <p:spPr bwMode="auto">
            <a:xfrm>
              <a:off x="3099" y="1015"/>
              <a:ext cx="173" cy="114"/>
            </a:xfrm>
            <a:custGeom>
              <a:avLst/>
              <a:gdLst>
                <a:gd name="T0" fmla="*/ 25 w 65"/>
                <a:gd name="T1" fmla="*/ 43 h 43"/>
                <a:gd name="T2" fmla="*/ 22 w 65"/>
                <a:gd name="T3" fmla="*/ 43 h 43"/>
                <a:gd name="T4" fmla="*/ 15 w 65"/>
                <a:gd name="T5" fmla="*/ 36 h 43"/>
                <a:gd name="T6" fmla="*/ 14 w 65"/>
                <a:gd name="T7" fmla="*/ 30 h 43"/>
                <a:gd name="T8" fmla="*/ 13 w 65"/>
                <a:gd name="T9" fmla="*/ 27 h 43"/>
                <a:gd name="T10" fmla="*/ 10 w 65"/>
                <a:gd name="T11" fmla="*/ 26 h 43"/>
                <a:gd name="T12" fmla="*/ 2 w 65"/>
                <a:gd name="T13" fmla="*/ 17 h 43"/>
                <a:gd name="T14" fmla="*/ 3 w 65"/>
                <a:gd name="T15" fmla="*/ 2 h 43"/>
                <a:gd name="T16" fmla="*/ 8 w 65"/>
                <a:gd name="T17" fmla="*/ 0 h 43"/>
                <a:gd name="T18" fmla="*/ 16 w 65"/>
                <a:gd name="T19" fmla="*/ 2 h 43"/>
                <a:gd name="T20" fmla="*/ 20 w 65"/>
                <a:gd name="T21" fmla="*/ 3 h 43"/>
                <a:gd name="T22" fmla="*/ 21 w 65"/>
                <a:gd name="T23" fmla="*/ 3 h 43"/>
                <a:gd name="T24" fmla="*/ 27 w 65"/>
                <a:gd name="T25" fmla="*/ 2 h 43"/>
                <a:gd name="T26" fmla="*/ 36 w 65"/>
                <a:gd name="T27" fmla="*/ 0 h 43"/>
                <a:gd name="T28" fmla="*/ 51 w 65"/>
                <a:gd name="T29" fmla="*/ 10 h 43"/>
                <a:gd name="T30" fmla="*/ 51 w 65"/>
                <a:gd name="T31" fmla="*/ 11 h 43"/>
                <a:gd name="T32" fmla="*/ 56 w 65"/>
                <a:gd name="T33" fmla="*/ 15 h 43"/>
                <a:gd name="T34" fmla="*/ 63 w 65"/>
                <a:gd name="T35" fmla="*/ 24 h 43"/>
                <a:gd name="T36" fmla="*/ 64 w 65"/>
                <a:gd name="T37" fmla="*/ 31 h 43"/>
                <a:gd name="T38" fmla="*/ 54 w 65"/>
                <a:gd name="T39" fmla="*/ 35 h 43"/>
                <a:gd name="T40" fmla="*/ 49 w 65"/>
                <a:gd name="T41" fmla="*/ 35 h 43"/>
                <a:gd name="T42" fmla="*/ 45 w 65"/>
                <a:gd name="T43" fmla="*/ 35 h 43"/>
                <a:gd name="T44" fmla="*/ 39 w 65"/>
                <a:gd name="T45" fmla="*/ 36 h 43"/>
                <a:gd name="T46" fmla="*/ 36 w 65"/>
                <a:gd name="T47" fmla="*/ 38 h 43"/>
                <a:gd name="T48" fmla="*/ 25 w 65"/>
                <a:gd name="T4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43">
                  <a:moveTo>
                    <a:pt x="25" y="43"/>
                  </a:moveTo>
                  <a:cubicBezTo>
                    <a:pt x="24" y="43"/>
                    <a:pt x="23" y="43"/>
                    <a:pt x="22" y="43"/>
                  </a:cubicBezTo>
                  <a:cubicBezTo>
                    <a:pt x="18" y="42"/>
                    <a:pt x="16" y="39"/>
                    <a:pt x="15" y="36"/>
                  </a:cubicBezTo>
                  <a:cubicBezTo>
                    <a:pt x="14" y="34"/>
                    <a:pt x="14" y="32"/>
                    <a:pt x="14" y="30"/>
                  </a:cubicBezTo>
                  <a:cubicBezTo>
                    <a:pt x="14" y="29"/>
                    <a:pt x="14" y="28"/>
                    <a:pt x="13" y="27"/>
                  </a:cubicBezTo>
                  <a:cubicBezTo>
                    <a:pt x="13" y="26"/>
                    <a:pt x="12" y="26"/>
                    <a:pt x="10" y="26"/>
                  </a:cubicBezTo>
                  <a:cubicBezTo>
                    <a:pt x="4" y="25"/>
                    <a:pt x="3" y="20"/>
                    <a:pt x="2" y="17"/>
                  </a:cubicBezTo>
                  <a:cubicBezTo>
                    <a:pt x="1" y="12"/>
                    <a:pt x="0" y="6"/>
                    <a:pt x="3" y="2"/>
                  </a:cubicBezTo>
                  <a:cubicBezTo>
                    <a:pt x="4" y="1"/>
                    <a:pt x="6" y="0"/>
                    <a:pt x="8" y="0"/>
                  </a:cubicBezTo>
                  <a:cubicBezTo>
                    <a:pt x="11" y="0"/>
                    <a:pt x="14" y="1"/>
                    <a:pt x="16" y="2"/>
                  </a:cubicBezTo>
                  <a:cubicBezTo>
                    <a:pt x="18" y="2"/>
                    <a:pt x="19" y="3"/>
                    <a:pt x="20" y="3"/>
                  </a:cubicBezTo>
                  <a:cubicBezTo>
                    <a:pt x="20" y="3"/>
                    <a:pt x="21" y="3"/>
                    <a:pt x="21" y="3"/>
                  </a:cubicBezTo>
                  <a:cubicBezTo>
                    <a:pt x="23" y="3"/>
                    <a:pt x="25" y="2"/>
                    <a:pt x="27" y="2"/>
                  </a:cubicBezTo>
                  <a:cubicBezTo>
                    <a:pt x="30" y="1"/>
                    <a:pt x="33" y="0"/>
                    <a:pt x="36" y="0"/>
                  </a:cubicBezTo>
                  <a:cubicBezTo>
                    <a:pt x="43" y="1"/>
                    <a:pt x="47" y="5"/>
                    <a:pt x="51" y="10"/>
                  </a:cubicBezTo>
                  <a:cubicBezTo>
                    <a:pt x="51" y="11"/>
                    <a:pt x="51" y="11"/>
                    <a:pt x="51" y="11"/>
                  </a:cubicBezTo>
                  <a:cubicBezTo>
                    <a:pt x="52" y="12"/>
                    <a:pt x="54" y="14"/>
                    <a:pt x="56" y="15"/>
                  </a:cubicBezTo>
                  <a:cubicBezTo>
                    <a:pt x="58" y="18"/>
                    <a:pt x="61" y="21"/>
                    <a:pt x="63" y="24"/>
                  </a:cubicBezTo>
                  <a:cubicBezTo>
                    <a:pt x="65" y="27"/>
                    <a:pt x="65" y="30"/>
                    <a:pt x="64" y="31"/>
                  </a:cubicBezTo>
                  <a:cubicBezTo>
                    <a:pt x="62" y="34"/>
                    <a:pt x="59" y="35"/>
                    <a:pt x="54" y="35"/>
                  </a:cubicBezTo>
                  <a:cubicBezTo>
                    <a:pt x="52" y="35"/>
                    <a:pt x="51" y="35"/>
                    <a:pt x="49" y="35"/>
                  </a:cubicBezTo>
                  <a:cubicBezTo>
                    <a:pt x="48" y="35"/>
                    <a:pt x="46" y="35"/>
                    <a:pt x="45" y="35"/>
                  </a:cubicBezTo>
                  <a:cubicBezTo>
                    <a:pt x="42" y="35"/>
                    <a:pt x="40" y="35"/>
                    <a:pt x="39" y="36"/>
                  </a:cubicBezTo>
                  <a:cubicBezTo>
                    <a:pt x="38" y="37"/>
                    <a:pt x="37" y="37"/>
                    <a:pt x="36" y="38"/>
                  </a:cubicBezTo>
                  <a:cubicBezTo>
                    <a:pt x="33" y="41"/>
                    <a:pt x="29" y="43"/>
                    <a:pt x="25" y="43"/>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2807" y="632"/>
              <a:ext cx="56" cy="61"/>
            </a:xfrm>
            <a:custGeom>
              <a:avLst/>
              <a:gdLst>
                <a:gd name="T0" fmla="*/ 16 w 21"/>
                <a:gd name="T1" fmla="*/ 2 h 23"/>
                <a:gd name="T2" fmla="*/ 10 w 21"/>
                <a:gd name="T3" fmla="*/ 0 h 23"/>
                <a:gd name="T4" fmla="*/ 2 w 21"/>
                <a:gd name="T5" fmla="*/ 4 h 23"/>
                <a:gd name="T6" fmla="*/ 1 w 21"/>
                <a:gd name="T7" fmla="*/ 14 h 23"/>
                <a:gd name="T8" fmla="*/ 12 w 21"/>
                <a:gd name="T9" fmla="*/ 23 h 23"/>
                <a:gd name="T10" fmla="*/ 13 w 21"/>
                <a:gd name="T11" fmla="*/ 23 h 23"/>
                <a:gd name="T12" fmla="*/ 20 w 21"/>
                <a:gd name="T13" fmla="*/ 18 h 23"/>
                <a:gd name="T14" fmla="*/ 16 w 21"/>
                <a:gd name="T15" fmla="*/ 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3">
                  <a:moveTo>
                    <a:pt x="16" y="2"/>
                  </a:moveTo>
                  <a:cubicBezTo>
                    <a:pt x="14" y="1"/>
                    <a:pt x="12" y="0"/>
                    <a:pt x="10" y="0"/>
                  </a:cubicBezTo>
                  <a:cubicBezTo>
                    <a:pt x="7" y="0"/>
                    <a:pt x="4" y="1"/>
                    <a:pt x="2" y="4"/>
                  </a:cubicBezTo>
                  <a:cubicBezTo>
                    <a:pt x="0" y="7"/>
                    <a:pt x="0" y="10"/>
                    <a:pt x="1" y="14"/>
                  </a:cubicBezTo>
                  <a:cubicBezTo>
                    <a:pt x="3" y="17"/>
                    <a:pt x="7" y="23"/>
                    <a:pt x="12" y="23"/>
                  </a:cubicBezTo>
                  <a:cubicBezTo>
                    <a:pt x="13" y="23"/>
                    <a:pt x="13" y="23"/>
                    <a:pt x="13" y="23"/>
                  </a:cubicBezTo>
                  <a:cubicBezTo>
                    <a:pt x="16" y="23"/>
                    <a:pt x="18" y="21"/>
                    <a:pt x="20" y="18"/>
                  </a:cubicBezTo>
                  <a:cubicBezTo>
                    <a:pt x="21" y="12"/>
                    <a:pt x="19" y="5"/>
                    <a:pt x="16" y="2"/>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p:cNvSpPr>
            <p:nvPr/>
          </p:nvSpPr>
          <p:spPr bwMode="auto">
            <a:xfrm>
              <a:off x="2672" y="683"/>
              <a:ext cx="475" cy="295"/>
            </a:xfrm>
            <a:custGeom>
              <a:avLst/>
              <a:gdLst>
                <a:gd name="T0" fmla="*/ 173 w 179"/>
                <a:gd name="T1" fmla="*/ 74 h 111"/>
                <a:gd name="T2" fmla="*/ 171 w 179"/>
                <a:gd name="T3" fmla="*/ 67 h 111"/>
                <a:gd name="T4" fmla="*/ 163 w 179"/>
                <a:gd name="T5" fmla="*/ 54 h 111"/>
                <a:gd name="T6" fmla="*/ 150 w 179"/>
                <a:gd name="T7" fmla="*/ 50 h 111"/>
                <a:gd name="T8" fmla="*/ 134 w 179"/>
                <a:gd name="T9" fmla="*/ 50 h 111"/>
                <a:gd name="T10" fmla="*/ 130 w 179"/>
                <a:gd name="T11" fmla="*/ 51 h 111"/>
                <a:gd name="T12" fmla="*/ 124 w 179"/>
                <a:gd name="T13" fmla="*/ 50 h 111"/>
                <a:gd name="T14" fmla="*/ 104 w 179"/>
                <a:gd name="T15" fmla="*/ 64 h 111"/>
                <a:gd name="T16" fmla="*/ 99 w 179"/>
                <a:gd name="T17" fmla="*/ 67 h 111"/>
                <a:gd name="T18" fmla="*/ 94 w 179"/>
                <a:gd name="T19" fmla="*/ 63 h 111"/>
                <a:gd name="T20" fmla="*/ 87 w 179"/>
                <a:gd name="T21" fmla="*/ 65 h 111"/>
                <a:gd name="T22" fmla="*/ 83 w 179"/>
                <a:gd name="T23" fmla="*/ 64 h 111"/>
                <a:gd name="T24" fmla="*/ 77 w 179"/>
                <a:gd name="T25" fmla="*/ 62 h 111"/>
                <a:gd name="T26" fmla="*/ 75 w 179"/>
                <a:gd name="T27" fmla="*/ 56 h 111"/>
                <a:gd name="T28" fmla="*/ 65 w 179"/>
                <a:gd name="T29" fmla="*/ 31 h 111"/>
                <a:gd name="T30" fmla="*/ 62 w 179"/>
                <a:gd name="T31" fmla="*/ 31 h 111"/>
                <a:gd name="T32" fmla="*/ 60 w 179"/>
                <a:gd name="T33" fmla="*/ 27 h 111"/>
                <a:gd name="T34" fmla="*/ 51 w 179"/>
                <a:gd name="T35" fmla="*/ 17 h 111"/>
                <a:gd name="T36" fmla="*/ 44 w 179"/>
                <a:gd name="T37" fmla="*/ 20 h 111"/>
                <a:gd name="T38" fmla="*/ 41 w 179"/>
                <a:gd name="T39" fmla="*/ 22 h 111"/>
                <a:gd name="T40" fmla="*/ 38 w 179"/>
                <a:gd name="T41" fmla="*/ 21 h 111"/>
                <a:gd name="T42" fmla="*/ 38 w 179"/>
                <a:gd name="T43" fmla="*/ 17 h 111"/>
                <a:gd name="T44" fmla="*/ 27 w 179"/>
                <a:gd name="T45" fmla="*/ 9 h 111"/>
                <a:gd name="T46" fmla="*/ 22 w 179"/>
                <a:gd name="T47" fmla="*/ 5 h 111"/>
                <a:gd name="T48" fmla="*/ 13 w 179"/>
                <a:gd name="T49" fmla="*/ 0 h 111"/>
                <a:gd name="T50" fmla="*/ 3 w 179"/>
                <a:gd name="T51" fmla="*/ 16 h 111"/>
                <a:gd name="T52" fmla="*/ 7 w 179"/>
                <a:gd name="T53" fmla="*/ 24 h 111"/>
                <a:gd name="T54" fmla="*/ 11 w 179"/>
                <a:gd name="T55" fmla="*/ 33 h 111"/>
                <a:gd name="T56" fmla="*/ 22 w 179"/>
                <a:gd name="T57" fmla="*/ 39 h 111"/>
                <a:gd name="T58" fmla="*/ 32 w 179"/>
                <a:gd name="T59" fmla="*/ 37 h 111"/>
                <a:gd name="T60" fmla="*/ 36 w 179"/>
                <a:gd name="T61" fmla="*/ 43 h 111"/>
                <a:gd name="T62" fmla="*/ 39 w 179"/>
                <a:gd name="T63" fmla="*/ 50 h 111"/>
                <a:gd name="T64" fmla="*/ 41 w 179"/>
                <a:gd name="T65" fmla="*/ 65 h 111"/>
                <a:gd name="T66" fmla="*/ 40 w 179"/>
                <a:gd name="T67" fmla="*/ 76 h 111"/>
                <a:gd name="T68" fmla="*/ 41 w 179"/>
                <a:gd name="T69" fmla="*/ 87 h 111"/>
                <a:gd name="T70" fmla="*/ 49 w 179"/>
                <a:gd name="T71" fmla="*/ 104 h 111"/>
                <a:gd name="T72" fmla="*/ 53 w 179"/>
                <a:gd name="T73" fmla="*/ 103 h 111"/>
                <a:gd name="T74" fmla="*/ 55 w 179"/>
                <a:gd name="T75" fmla="*/ 102 h 111"/>
                <a:gd name="T76" fmla="*/ 57 w 179"/>
                <a:gd name="T77" fmla="*/ 103 h 111"/>
                <a:gd name="T78" fmla="*/ 61 w 179"/>
                <a:gd name="T79" fmla="*/ 105 h 111"/>
                <a:gd name="T80" fmla="*/ 67 w 179"/>
                <a:gd name="T81" fmla="*/ 109 h 111"/>
                <a:gd name="T82" fmla="*/ 76 w 179"/>
                <a:gd name="T83" fmla="*/ 103 h 111"/>
                <a:gd name="T84" fmla="*/ 84 w 179"/>
                <a:gd name="T85" fmla="*/ 111 h 111"/>
                <a:gd name="T86" fmla="*/ 87 w 179"/>
                <a:gd name="T87" fmla="*/ 110 h 111"/>
                <a:gd name="T88" fmla="*/ 103 w 179"/>
                <a:gd name="T89" fmla="*/ 107 h 111"/>
                <a:gd name="T90" fmla="*/ 107 w 179"/>
                <a:gd name="T91" fmla="*/ 107 h 111"/>
                <a:gd name="T92" fmla="*/ 114 w 179"/>
                <a:gd name="T93" fmla="*/ 105 h 111"/>
                <a:gd name="T94" fmla="*/ 119 w 179"/>
                <a:gd name="T95" fmla="*/ 106 h 111"/>
                <a:gd name="T96" fmla="*/ 129 w 179"/>
                <a:gd name="T97" fmla="*/ 106 h 111"/>
                <a:gd name="T98" fmla="*/ 135 w 179"/>
                <a:gd name="T99" fmla="*/ 99 h 111"/>
                <a:gd name="T100" fmla="*/ 139 w 179"/>
                <a:gd name="T101" fmla="*/ 102 h 111"/>
                <a:gd name="T102" fmla="*/ 155 w 179"/>
                <a:gd name="T103" fmla="*/ 104 h 111"/>
                <a:gd name="T104" fmla="*/ 161 w 179"/>
                <a:gd name="T105" fmla="*/ 102 h 111"/>
                <a:gd name="T106" fmla="*/ 168 w 179"/>
                <a:gd name="T107" fmla="*/ 98 h 111"/>
                <a:gd name="T108" fmla="*/ 170 w 179"/>
                <a:gd name="T109" fmla="*/ 90 h 111"/>
                <a:gd name="T110" fmla="*/ 176 w 179"/>
                <a:gd name="T111" fmla="*/ 8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9" h="111">
                  <a:moveTo>
                    <a:pt x="178" y="80"/>
                  </a:moveTo>
                  <a:cubicBezTo>
                    <a:pt x="178" y="78"/>
                    <a:pt x="176" y="75"/>
                    <a:pt x="173" y="74"/>
                  </a:cubicBezTo>
                  <a:cubicBezTo>
                    <a:pt x="172" y="73"/>
                    <a:pt x="171" y="72"/>
                    <a:pt x="171" y="70"/>
                  </a:cubicBezTo>
                  <a:cubicBezTo>
                    <a:pt x="171" y="69"/>
                    <a:pt x="171" y="68"/>
                    <a:pt x="171" y="67"/>
                  </a:cubicBezTo>
                  <a:cubicBezTo>
                    <a:pt x="171" y="66"/>
                    <a:pt x="171" y="65"/>
                    <a:pt x="170" y="64"/>
                  </a:cubicBezTo>
                  <a:cubicBezTo>
                    <a:pt x="170" y="61"/>
                    <a:pt x="169" y="56"/>
                    <a:pt x="163" y="54"/>
                  </a:cubicBezTo>
                  <a:cubicBezTo>
                    <a:pt x="162" y="54"/>
                    <a:pt x="161" y="54"/>
                    <a:pt x="160" y="53"/>
                  </a:cubicBezTo>
                  <a:cubicBezTo>
                    <a:pt x="156" y="52"/>
                    <a:pt x="153" y="52"/>
                    <a:pt x="150" y="50"/>
                  </a:cubicBezTo>
                  <a:cubicBezTo>
                    <a:pt x="147" y="49"/>
                    <a:pt x="145" y="48"/>
                    <a:pt x="143" y="48"/>
                  </a:cubicBezTo>
                  <a:cubicBezTo>
                    <a:pt x="140" y="48"/>
                    <a:pt x="137" y="49"/>
                    <a:pt x="134" y="50"/>
                  </a:cubicBezTo>
                  <a:cubicBezTo>
                    <a:pt x="134" y="51"/>
                    <a:pt x="133" y="51"/>
                    <a:pt x="133" y="51"/>
                  </a:cubicBezTo>
                  <a:cubicBezTo>
                    <a:pt x="132" y="51"/>
                    <a:pt x="131" y="51"/>
                    <a:pt x="130" y="51"/>
                  </a:cubicBezTo>
                  <a:cubicBezTo>
                    <a:pt x="129" y="50"/>
                    <a:pt x="127" y="50"/>
                    <a:pt x="126" y="50"/>
                  </a:cubicBezTo>
                  <a:cubicBezTo>
                    <a:pt x="125" y="50"/>
                    <a:pt x="125" y="50"/>
                    <a:pt x="124" y="50"/>
                  </a:cubicBezTo>
                  <a:cubicBezTo>
                    <a:pt x="118" y="51"/>
                    <a:pt x="112" y="56"/>
                    <a:pt x="107" y="60"/>
                  </a:cubicBezTo>
                  <a:cubicBezTo>
                    <a:pt x="106" y="62"/>
                    <a:pt x="105" y="63"/>
                    <a:pt x="104" y="64"/>
                  </a:cubicBezTo>
                  <a:cubicBezTo>
                    <a:pt x="103" y="64"/>
                    <a:pt x="103" y="64"/>
                    <a:pt x="103" y="64"/>
                  </a:cubicBezTo>
                  <a:cubicBezTo>
                    <a:pt x="102" y="65"/>
                    <a:pt x="100" y="67"/>
                    <a:pt x="99" y="67"/>
                  </a:cubicBezTo>
                  <a:cubicBezTo>
                    <a:pt x="98" y="67"/>
                    <a:pt x="98" y="67"/>
                    <a:pt x="98" y="66"/>
                  </a:cubicBezTo>
                  <a:cubicBezTo>
                    <a:pt x="97" y="65"/>
                    <a:pt x="96" y="63"/>
                    <a:pt x="94" y="63"/>
                  </a:cubicBezTo>
                  <a:cubicBezTo>
                    <a:pt x="93" y="63"/>
                    <a:pt x="93" y="63"/>
                    <a:pt x="92" y="63"/>
                  </a:cubicBezTo>
                  <a:cubicBezTo>
                    <a:pt x="90" y="63"/>
                    <a:pt x="89" y="64"/>
                    <a:pt x="87" y="65"/>
                  </a:cubicBezTo>
                  <a:cubicBezTo>
                    <a:pt x="87" y="65"/>
                    <a:pt x="86" y="65"/>
                    <a:pt x="85" y="65"/>
                  </a:cubicBezTo>
                  <a:cubicBezTo>
                    <a:pt x="85" y="65"/>
                    <a:pt x="84" y="65"/>
                    <a:pt x="83" y="64"/>
                  </a:cubicBezTo>
                  <a:cubicBezTo>
                    <a:pt x="82" y="63"/>
                    <a:pt x="81" y="62"/>
                    <a:pt x="78" y="62"/>
                  </a:cubicBezTo>
                  <a:cubicBezTo>
                    <a:pt x="78" y="62"/>
                    <a:pt x="78" y="62"/>
                    <a:pt x="77" y="62"/>
                  </a:cubicBezTo>
                  <a:cubicBezTo>
                    <a:pt x="76" y="62"/>
                    <a:pt x="75" y="62"/>
                    <a:pt x="74" y="62"/>
                  </a:cubicBezTo>
                  <a:cubicBezTo>
                    <a:pt x="74" y="60"/>
                    <a:pt x="75" y="58"/>
                    <a:pt x="75" y="56"/>
                  </a:cubicBezTo>
                  <a:cubicBezTo>
                    <a:pt x="77" y="49"/>
                    <a:pt x="79" y="42"/>
                    <a:pt x="72" y="34"/>
                  </a:cubicBezTo>
                  <a:cubicBezTo>
                    <a:pt x="70" y="31"/>
                    <a:pt x="67" y="31"/>
                    <a:pt x="65" y="31"/>
                  </a:cubicBezTo>
                  <a:cubicBezTo>
                    <a:pt x="64" y="31"/>
                    <a:pt x="64" y="31"/>
                    <a:pt x="63" y="31"/>
                  </a:cubicBezTo>
                  <a:cubicBezTo>
                    <a:pt x="63" y="31"/>
                    <a:pt x="62" y="31"/>
                    <a:pt x="62" y="31"/>
                  </a:cubicBezTo>
                  <a:cubicBezTo>
                    <a:pt x="61" y="31"/>
                    <a:pt x="61" y="31"/>
                    <a:pt x="60" y="31"/>
                  </a:cubicBezTo>
                  <a:cubicBezTo>
                    <a:pt x="60" y="30"/>
                    <a:pt x="60" y="30"/>
                    <a:pt x="60" y="27"/>
                  </a:cubicBezTo>
                  <a:cubicBezTo>
                    <a:pt x="60" y="26"/>
                    <a:pt x="60" y="24"/>
                    <a:pt x="59" y="23"/>
                  </a:cubicBezTo>
                  <a:cubicBezTo>
                    <a:pt x="58" y="19"/>
                    <a:pt x="55" y="17"/>
                    <a:pt x="51" y="17"/>
                  </a:cubicBezTo>
                  <a:cubicBezTo>
                    <a:pt x="51" y="17"/>
                    <a:pt x="50" y="17"/>
                    <a:pt x="50" y="17"/>
                  </a:cubicBezTo>
                  <a:cubicBezTo>
                    <a:pt x="47" y="18"/>
                    <a:pt x="46" y="19"/>
                    <a:pt x="44" y="20"/>
                  </a:cubicBezTo>
                  <a:cubicBezTo>
                    <a:pt x="44" y="21"/>
                    <a:pt x="43" y="21"/>
                    <a:pt x="43" y="22"/>
                  </a:cubicBezTo>
                  <a:cubicBezTo>
                    <a:pt x="42" y="22"/>
                    <a:pt x="42" y="22"/>
                    <a:pt x="41" y="22"/>
                  </a:cubicBezTo>
                  <a:cubicBezTo>
                    <a:pt x="40" y="22"/>
                    <a:pt x="39" y="22"/>
                    <a:pt x="39" y="22"/>
                  </a:cubicBezTo>
                  <a:cubicBezTo>
                    <a:pt x="38" y="21"/>
                    <a:pt x="38" y="21"/>
                    <a:pt x="38" y="21"/>
                  </a:cubicBezTo>
                  <a:cubicBezTo>
                    <a:pt x="38" y="21"/>
                    <a:pt x="38" y="21"/>
                    <a:pt x="38" y="20"/>
                  </a:cubicBezTo>
                  <a:cubicBezTo>
                    <a:pt x="38" y="19"/>
                    <a:pt x="38" y="18"/>
                    <a:pt x="38" y="17"/>
                  </a:cubicBezTo>
                  <a:cubicBezTo>
                    <a:pt x="37" y="14"/>
                    <a:pt x="35" y="12"/>
                    <a:pt x="31" y="10"/>
                  </a:cubicBezTo>
                  <a:cubicBezTo>
                    <a:pt x="30" y="9"/>
                    <a:pt x="29" y="9"/>
                    <a:pt x="27" y="9"/>
                  </a:cubicBezTo>
                  <a:cubicBezTo>
                    <a:pt x="26" y="8"/>
                    <a:pt x="25" y="8"/>
                    <a:pt x="25" y="8"/>
                  </a:cubicBezTo>
                  <a:cubicBezTo>
                    <a:pt x="23" y="7"/>
                    <a:pt x="23" y="6"/>
                    <a:pt x="22" y="5"/>
                  </a:cubicBezTo>
                  <a:cubicBezTo>
                    <a:pt x="22" y="5"/>
                    <a:pt x="21" y="4"/>
                    <a:pt x="21" y="3"/>
                  </a:cubicBezTo>
                  <a:cubicBezTo>
                    <a:pt x="19" y="1"/>
                    <a:pt x="16" y="0"/>
                    <a:pt x="13" y="0"/>
                  </a:cubicBezTo>
                  <a:cubicBezTo>
                    <a:pt x="9" y="0"/>
                    <a:pt x="4" y="3"/>
                    <a:pt x="2" y="7"/>
                  </a:cubicBezTo>
                  <a:cubicBezTo>
                    <a:pt x="0" y="10"/>
                    <a:pt x="1" y="13"/>
                    <a:pt x="3" y="16"/>
                  </a:cubicBezTo>
                  <a:cubicBezTo>
                    <a:pt x="4" y="18"/>
                    <a:pt x="5" y="20"/>
                    <a:pt x="6" y="22"/>
                  </a:cubicBezTo>
                  <a:cubicBezTo>
                    <a:pt x="7" y="24"/>
                    <a:pt x="7" y="24"/>
                    <a:pt x="7" y="24"/>
                  </a:cubicBezTo>
                  <a:cubicBezTo>
                    <a:pt x="8" y="25"/>
                    <a:pt x="8" y="26"/>
                    <a:pt x="8" y="27"/>
                  </a:cubicBezTo>
                  <a:cubicBezTo>
                    <a:pt x="8" y="29"/>
                    <a:pt x="9" y="31"/>
                    <a:pt x="11" y="33"/>
                  </a:cubicBezTo>
                  <a:cubicBezTo>
                    <a:pt x="13" y="35"/>
                    <a:pt x="16" y="39"/>
                    <a:pt x="21" y="39"/>
                  </a:cubicBezTo>
                  <a:cubicBezTo>
                    <a:pt x="22" y="39"/>
                    <a:pt x="22" y="39"/>
                    <a:pt x="22" y="39"/>
                  </a:cubicBezTo>
                  <a:cubicBezTo>
                    <a:pt x="23" y="39"/>
                    <a:pt x="25" y="38"/>
                    <a:pt x="27" y="38"/>
                  </a:cubicBezTo>
                  <a:cubicBezTo>
                    <a:pt x="28" y="37"/>
                    <a:pt x="31" y="37"/>
                    <a:pt x="32" y="37"/>
                  </a:cubicBezTo>
                  <a:cubicBezTo>
                    <a:pt x="33" y="37"/>
                    <a:pt x="34" y="37"/>
                    <a:pt x="35" y="38"/>
                  </a:cubicBezTo>
                  <a:cubicBezTo>
                    <a:pt x="35" y="38"/>
                    <a:pt x="36" y="41"/>
                    <a:pt x="36" y="43"/>
                  </a:cubicBezTo>
                  <a:cubicBezTo>
                    <a:pt x="37" y="44"/>
                    <a:pt x="37" y="46"/>
                    <a:pt x="37" y="47"/>
                  </a:cubicBezTo>
                  <a:cubicBezTo>
                    <a:pt x="38" y="48"/>
                    <a:pt x="38" y="49"/>
                    <a:pt x="39" y="50"/>
                  </a:cubicBezTo>
                  <a:cubicBezTo>
                    <a:pt x="41" y="54"/>
                    <a:pt x="43" y="58"/>
                    <a:pt x="42" y="62"/>
                  </a:cubicBezTo>
                  <a:cubicBezTo>
                    <a:pt x="42" y="63"/>
                    <a:pt x="42" y="64"/>
                    <a:pt x="41" y="65"/>
                  </a:cubicBezTo>
                  <a:cubicBezTo>
                    <a:pt x="41" y="67"/>
                    <a:pt x="40" y="68"/>
                    <a:pt x="40" y="69"/>
                  </a:cubicBezTo>
                  <a:cubicBezTo>
                    <a:pt x="40" y="72"/>
                    <a:pt x="40" y="74"/>
                    <a:pt x="40" y="76"/>
                  </a:cubicBezTo>
                  <a:cubicBezTo>
                    <a:pt x="40" y="77"/>
                    <a:pt x="40" y="78"/>
                    <a:pt x="40" y="78"/>
                  </a:cubicBezTo>
                  <a:cubicBezTo>
                    <a:pt x="40" y="81"/>
                    <a:pt x="41" y="84"/>
                    <a:pt x="41" y="87"/>
                  </a:cubicBezTo>
                  <a:cubicBezTo>
                    <a:pt x="42" y="89"/>
                    <a:pt x="42" y="92"/>
                    <a:pt x="42" y="94"/>
                  </a:cubicBezTo>
                  <a:cubicBezTo>
                    <a:pt x="42" y="97"/>
                    <a:pt x="42" y="103"/>
                    <a:pt x="49" y="104"/>
                  </a:cubicBezTo>
                  <a:cubicBezTo>
                    <a:pt x="49" y="104"/>
                    <a:pt x="49" y="104"/>
                    <a:pt x="49" y="104"/>
                  </a:cubicBezTo>
                  <a:cubicBezTo>
                    <a:pt x="51" y="104"/>
                    <a:pt x="53" y="103"/>
                    <a:pt x="53" y="103"/>
                  </a:cubicBezTo>
                  <a:cubicBezTo>
                    <a:pt x="54" y="103"/>
                    <a:pt x="54" y="102"/>
                    <a:pt x="54" y="102"/>
                  </a:cubicBezTo>
                  <a:cubicBezTo>
                    <a:pt x="54" y="102"/>
                    <a:pt x="54" y="102"/>
                    <a:pt x="55" y="102"/>
                  </a:cubicBezTo>
                  <a:cubicBezTo>
                    <a:pt x="55" y="102"/>
                    <a:pt x="55" y="102"/>
                    <a:pt x="56" y="103"/>
                  </a:cubicBezTo>
                  <a:cubicBezTo>
                    <a:pt x="57" y="103"/>
                    <a:pt x="57" y="103"/>
                    <a:pt x="57" y="103"/>
                  </a:cubicBezTo>
                  <a:cubicBezTo>
                    <a:pt x="58" y="103"/>
                    <a:pt x="59" y="104"/>
                    <a:pt x="60" y="104"/>
                  </a:cubicBezTo>
                  <a:cubicBezTo>
                    <a:pt x="60" y="104"/>
                    <a:pt x="60" y="105"/>
                    <a:pt x="61" y="105"/>
                  </a:cubicBezTo>
                  <a:cubicBezTo>
                    <a:pt x="61" y="106"/>
                    <a:pt x="62" y="107"/>
                    <a:pt x="63" y="107"/>
                  </a:cubicBezTo>
                  <a:cubicBezTo>
                    <a:pt x="64" y="108"/>
                    <a:pt x="66" y="109"/>
                    <a:pt x="67" y="109"/>
                  </a:cubicBezTo>
                  <a:cubicBezTo>
                    <a:pt x="70" y="109"/>
                    <a:pt x="73" y="107"/>
                    <a:pt x="75" y="105"/>
                  </a:cubicBezTo>
                  <a:cubicBezTo>
                    <a:pt x="76" y="104"/>
                    <a:pt x="76" y="104"/>
                    <a:pt x="76" y="103"/>
                  </a:cubicBezTo>
                  <a:cubicBezTo>
                    <a:pt x="76" y="104"/>
                    <a:pt x="76" y="105"/>
                    <a:pt x="77" y="106"/>
                  </a:cubicBezTo>
                  <a:cubicBezTo>
                    <a:pt x="77" y="108"/>
                    <a:pt x="79" y="111"/>
                    <a:pt x="84" y="111"/>
                  </a:cubicBezTo>
                  <a:cubicBezTo>
                    <a:pt x="85" y="111"/>
                    <a:pt x="86" y="110"/>
                    <a:pt x="87" y="110"/>
                  </a:cubicBezTo>
                  <a:cubicBezTo>
                    <a:pt x="87" y="110"/>
                    <a:pt x="87" y="110"/>
                    <a:pt x="87" y="110"/>
                  </a:cubicBezTo>
                  <a:cubicBezTo>
                    <a:pt x="90" y="110"/>
                    <a:pt x="92" y="109"/>
                    <a:pt x="95" y="108"/>
                  </a:cubicBezTo>
                  <a:cubicBezTo>
                    <a:pt x="98" y="108"/>
                    <a:pt x="100" y="107"/>
                    <a:pt x="103" y="107"/>
                  </a:cubicBezTo>
                  <a:cubicBezTo>
                    <a:pt x="103" y="107"/>
                    <a:pt x="103" y="107"/>
                    <a:pt x="104" y="107"/>
                  </a:cubicBezTo>
                  <a:cubicBezTo>
                    <a:pt x="105" y="107"/>
                    <a:pt x="106" y="107"/>
                    <a:pt x="107" y="107"/>
                  </a:cubicBezTo>
                  <a:cubicBezTo>
                    <a:pt x="109" y="107"/>
                    <a:pt x="111" y="107"/>
                    <a:pt x="113" y="106"/>
                  </a:cubicBezTo>
                  <a:cubicBezTo>
                    <a:pt x="114" y="105"/>
                    <a:pt x="114" y="105"/>
                    <a:pt x="114" y="105"/>
                  </a:cubicBezTo>
                  <a:cubicBezTo>
                    <a:pt x="115" y="105"/>
                    <a:pt x="115" y="105"/>
                    <a:pt x="115" y="106"/>
                  </a:cubicBezTo>
                  <a:cubicBezTo>
                    <a:pt x="116" y="106"/>
                    <a:pt x="117" y="106"/>
                    <a:pt x="119" y="106"/>
                  </a:cubicBezTo>
                  <a:cubicBezTo>
                    <a:pt x="119" y="107"/>
                    <a:pt x="120" y="107"/>
                    <a:pt x="121" y="107"/>
                  </a:cubicBezTo>
                  <a:cubicBezTo>
                    <a:pt x="124" y="107"/>
                    <a:pt x="127" y="106"/>
                    <a:pt x="129" y="106"/>
                  </a:cubicBezTo>
                  <a:cubicBezTo>
                    <a:pt x="132" y="105"/>
                    <a:pt x="133" y="103"/>
                    <a:pt x="134" y="101"/>
                  </a:cubicBezTo>
                  <a:cubicBezTo>
                    <a:pt x="134" y="100"/>
                    <a:pt x="135" y="100"/>
                    <a:pt x="135" y="99"/>
                  </a:cubicBezTo>
                  <a:cubicBezTo>
                    <a:pt x="135" y="100"/>
                    <a:pt x="136" y="100"/>
                    <a:pt x="136" y="100"/>
                  </a:cubicBezTo>
                  <a:cubicBezTo>
                    <a:pt x="137" y="101"/>
                    <a:pt x="138" y="102"/>
                    <a:pt x="139" y="102"/>
                  </a:cubicBezTo>
                  <a:cubicBezTo>
                    <a:pt x="143" y="104"/>
                    <a:pt x="147" y="105"/>
                    <a:pt x="151" y="105"/>
                  </a:cubicBezTo>
                  <a:cubicBezTo>
                    <a:pt x="152" y="105"/>
                    <a:pt x="154" y="104"/>
                    <a:pt x="155" y="104"/>
                  </a:cubicBezTo>
                  <a:cubicBezTo>
                    <a:pt x="157" y="104"/>
                    <a:pt x="159" y="103"/>
                    <a:pt x="160" y="102"/>
                  </a:cubicBezTo>
                  <a:cubicBezTo>
                    <a:pt x="160" y="102"/>
                    <a:pt x="161" y="102"/>
                    <a:pt x="161" y="102"/>
                  </a:cubicBezTo>
                  <a:cubicBezTo>
                    <a:pt x="161" y="101"/>
                    <a:pt x="162" y="101"/>
                    <a:pt x="163" y="101"/>
                  </a:cubicBezTo>
                  <a:cubicBezTo>
                    <a:pt x="164" y="101"/>
                    <a:pt x="166" y="100"/>
                    <a:pt x="168" y="98"/>
                  </a:cubicBezTo>
                  <a:cubicBezTo>
                    <a:pt x="169" y="96"/>
                    <a:pt x="170" y="94"/>
                    <a:pt x="170" y="93"/>
                  </a:cubicBezTo>
                  <a:cubicBezTo>
                    <a:pt x="170" y="92"/>
                    <a:pt x="170" y="91"/>
                    <a:pt x="170" y="90"/>
                  </a:cubicBezTo>
                  <a:cubicBezTo>
                    <a:pt x="170" y="90"/>
                    <a:pt x="171" y="89"/>
                    <a:pt x="172" y="89"/>
                  </a:cubicBezTo>
                  <a:cubicBezTo>
                    <a:pt x="174" y="88"/>
                    <a:pt x="175" y="87"/>
                    <a:pt x="176" y="86"/>
                  </a:cubicBezTo>
                  <a:cubicBezTo>
                    <a:pt x="178" y="84"/>
                    <a:pt x="179" y="82"/>
                    <a:pt x="178" y="80"/>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
            <p:cNvSpPr>
              <a:spLocks/>
            </p:cNvSpPr>
            <p:nvPr/>
          </p:nvSpPr>
          <p:spPr bwMode="auto">
            <a:xfrm>
              <a:off x="2658" y="840"/>
              <a:ext cx="104" cy="116"/>
            </a:xfrm>
            <a:custGeom>
              <a:avLst/>
              <a:gdLst>
                <a:gd name="T0" fmla="*/ 38 w 39"/>
                <a:gd name="T1" fmla="*/ 22 h 44"/>
                <a:gd name="T2" fmla="*/ 37 w 39"/>
                <a:gd name="T3" fmla="*/ 19 h 44"/>
                <a:gd name="T4" fmla="*/ 37 w 39"/>
                <a:gd name="T5" fmla="*/ 18 h 44"/>
                <a:gd name="T6" fmla="*/ 34 w 39"/>
                <a:gd name="T7" fmla="*/ 8 h 44"/>
                <a:gd name="T8" fmla="*/ 27 w 39"/>
                <a:gd name="T9" fmla="*/ 1 h 44"/>
                <a:gd name="T10" fmla="*/ 22 w 39"/>
                <a:gd name="T11" fmla="*/ 0 h 44"/>
                <a:gd name="T12" fmla="*/ 12 w 39"/>
                <a:gd name="T13" fmla="*/ 3 h 44"/>
                <a:gd name="T14" fmla="*/ 8 w 39"/>
                <a:gd name="T15" fmla="*/ 10 h 44"/>
                <a:gd name="T16" fmla="*/ 6 w 39"/>
                <a:gd name="T17" fmla="*/ 14 h 44"/>
                <a:gd name="T18" fmla="*/ 5 w 39"/>
                <a:gd name="T19" fmla="*/ 15 h 44"/>
                <a:gd name="T20" fmla="*/ 2 w 39"/>
                <a:gd name="T21" fmla="*/ 26 h 44"/>
                <a:gd name="T22" fmla="*/ 6 w 39"/>
                <a:gd name="T23" fmla="*/ 31 h 44"/>
                <a:gd name="T24" fmla="*/ 8 w 39"/>
                <a:gd name="T25" fmla="*/ 33 h 44"/>
                <a:gd name="T26" fmla="*/ 14 w 39"/>
                <a:gd name="T27" fmla="*/ 38 h 44"/>
                <a:gd name="T28" fmla="*/ 19 w 39"/>
                <a:gd name="T29" fmla="*/ 41 h 44"/>
                <a:gd name="T30" fmla="*/ 22 w 39"/>
                <a:gd name="T31" fmla="*/ 43 h 44"/>
                <a:gd name="T32" fmla="*/ 27 w 39"/>
                <a:gd name="T33" fmla="*/ 44 h 44"/>
                <a:gd name="T34" fmla="*/ 33 w 39"/>
                <a:gd name="T35" fmla="*/ 43 h 44"/>
                <a:gd name="T36" fmla="*/ 38 w 39"/>
                <a:gd name="T37" fmla="*/ 36 h 44"/>
                <a:gd name="T38" fmla="*/ 38 w 39"/>
                <a:gd name="T39"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44">
                  <a:moveTo>
                    <a:pt x="38" y="22"/>
                  </a:moveTo>
                  <a:cubicBezTo>
                    <a:pt x="38" y="21"/>
                    <a:pt x="37" y="20"/>
                    <a:pt x="37" y="19"/>
                  </a:cubicBezTo>
                  <a:cubicBezTo>
                    <a:pt x="37" y="18"/>
                    <a:pt x="37" y="18"/>
                    <a:pt x="37" y="18"/>
                  </a:cubicBezTo>
                  <a:cubicBezTo>
                    <a:pt x="36" y="15"/>
                    <a:pt x="36" y="11"/>
                    <a:pt x="34" y="8"/>
                  </a:cubicBezTo>
                  <a:cubicBezTo>
                    <a:pt x="33" y="5"/>
                    <a:pt x="30" y="2"/>
                    <a:pt x="27" y="1"/>
                  </a:cubicBezTo>
                  <a:cubicBezTo>
                    <a:pt x="26" y="0"/>
                    <a:pt x="24" y="0"/>
                    <a:pt x="22" y="0"/>
                  </a:cubicBezTo>
                  <a:cubicBezTo>
                    <a:pt x="19" y="0"/>
                    <a:pt x="14" y="1"/>
                    <a:pt x="12" y="3"/>
                  </a:cubicBezTo>
                  <a:cubicBezTo>
                    <a:pt x="10" y="5"/>
                    <a:pt x="9" y="8"/>
                    <a:pt x="8" y="10"/>
                  </a:cubicBezTo>
                  <a:cubicBezTo>
                    <a:pt x="8" y="11"/>
                    <a:pt x="7" y="13"/>
                    <a:pt x="6" y="14"/>
                  </a:cubicBezTo>
                  <a:cubicBezTo>
                    <a:pt x="5" y="15"/>
                    <a:pt x="5" y="15"/>
                    <a:pt x="5" y="15"/>
                  </a:cubicBezTo>
                  <a:cubicBezTo>
                    <a:pt x="3" y="17"/>
                    <a:pt x="0" y="21"/>
                    <a:pt x="2" y="26"/>
                  </a:cubicBezTo>
                  <a:cubicBezTo>
                    <a:pt x="3" y="29"/>
                    <a:pt x="5" y="30"/>
                    <a:pt x="6" y="31"/>
                  </a:cubicBezTo>
                  <a:cubicBezTo>
                    <a:pt x="7" y="32"/>
                    <a:pt x="8" y="32"/>
                    <a:pt x="8" y="33"/>
                  </a:cubicBezTo>
                  <a:cubicBezTo>
                    <a:pt x="10" y="35"/>
                    <a:pt x="12" y="37"/>
                    <a:pt x="14" y="38"/>
                  </a:cubicBezTo>
                  <a:cubicBezTo>
                    <a:pt x="16" y="40"/>
                    <a:pt x="18" y="41"/>
                    <a:pt x="19" y="41"/>
                  </a:cubicBezTo>
                  <a:cubicBezTo>
                    <a:pt x="20" y="42"/>
                    <a:pt x="21" y="42"/>
                    <a:pt x="22" y="43"/>
                  </a:cubicBezTo>
                  <a:cubicBezTo>
                    <a:pt x="24" y="44"/>
                    <a:pt x="26" y="44"/>
                    <a:pt x="27" y="44"/>
                  </a:cubicBezTo>
                  <a:cubicBezTo>
                    <a:pt x="29" y="44"/>
                    <a:pt x="31" y="44"/>
                    <a:pt x="33" y="43"/>
                  </a:cubicBezTo>
                  <a:cubicBezTo>
                    <a:pt x="35" y="41"/>
                    <a:pt x="37" y="39"/>
                    <a:pt x="38" y="36"/>
                  </a:cubicBezTo>
                  <a:cubicBezTo>
                    <a:pt x="39" y="31"/>
                    <a:pt x="38" y="26"/>
                    <a:pt x="38" y="22"/>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2618" y="1456"/>
              <a:ext cx="40" cy="42"/>
            </a:xfrm>
            <a:custGeom>
              <a:avLst/>
              <a:gdLst>
                <a:gd name="T0" fmla="*/ 10 w 15"/>
                <a:gd name="T1" fmla="*/ 1 h 16"/>
                <a:gd name="T2" fmla="*/ 6 w 15"/>
                <a:gd name="T3" fmla="*/ 0 h 16"/>
                <a:gd name="T4" fmla="*/ 1 w 15"/>
                <a:gd name="T5" fmla="*/ 2 h 16"/>
                <a:gd name="T6" fmla="*/ 0 w 15"/>
                <a:gd name="T7" fmla="*/ 7 h 16"/>
                <a:gd name="T8" fmla="*/ 10 w 15"/>
                <a:gd name="T9" fmla="*/ 16 h 16"/>
                <a:gd name="T10" fmla="*/ 10 w 15"/>
                <a:gd name="T11" fmla="*/ 16 h 16"/>
                <a:gd name="T12" fmla="*/ 12 w 15"/>
                <a:gd name="T13" fmla="*/ 16 h 16"/>
                <a:gd name="T14" fmla="*/ 15 w 15"/>
                <a:gd name="T15" fmla="*/ 10 h 16"/>
                <a:gd name="T16" fmla="*/ 10 w 15"/>
                <a:gd name="T1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10" y="1"/>
                  </a:moveTo>
                  <a:cubicBezTo>
                    <a:pt x="9" y="1"/>
                    <a:pt x="7" y="0"/>
                    <a:pt x="6" y="0"/>
                  </a:cubicBezTo>
                  <a:cubicBezTo>
                    <a:pt x="4" y="0"/>
                    <a:pt x="3" y="1"/>
                    <a:pt x="1" y="2"/>
                  </a:cubicBezTo>
                  <a:cubicBezTo>
                    <a:pt x="0" y="4"/>
                    <a:pt x="0" y="5"/>
                    <a:pt x="0" y="7"/>
                  </a:cubicBezTo>
                  <a:cubicBezTo>
                    <a:pt x="1" y="11"/>
                    <a:pt x="6" y="16"/>
                    <a:pt x="10" y="16"/>
                  </a:cubicBezTo>
                  <a:cubicBezTo>
                    <a:pt x="10" y="16"/>
                    <a:pt x="10" y="16"/>
                    <a:pt x="10" y="16"/>
                  </a:cubicBezTo>
                  <a:cubicBezTo>
                    <a:pt x="11" y="16"/>
                    <a:pt x="11" y="16"/>
                    <a:pt x="12" y="16"/>
                  </a:cubicBezTo>
                  <a:cubicBezTo>
                    <a:pt x="14" y="15"/>
                    <a:pt x="15" y="13"/>
                    <a:pt x="15" y="10"/>
                  </a:cubicBezTo>
                  <a:cubicBezTo>
                    <a:pt x="15" y="7"/>
                    <a:pt x="12" y="3"/>
                    <a:pt x="10" y="1"/>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2770" y="1435"/>
              <a:ext cx="32" cy="29"/>
            </a:xfrm>
            <a:custGeom>
              <a:avLst/>
              <a:gdLst>
                <a:gd name="T0" fmla="*/ 11 w 12"/>
                <a:gd name="T1" fmla="*/ 4 h 11"/>
                <a:gd name="T2" fmla="*/ 7 w 12"/>
                <a:gd name="T3" fmla="*/ 0 h 11"/>
                <a:gd name="T4" fmla="*/ 1 w 12"/>
                <a:gd name="T5" fmla="*/ 6 h 11"/>
                <a:gd name="T6" fmla="*/ 3 w 12"/>
                <a:gd name="T7" fmla="*/ 10 h 11"/>
                <a:gd name="T8" fmla="*/ 5 w 12"/>
                <a:gd name="T9" fmla="*/ 11 h 11"/>
                <a:gd name="T10" fmla="*/ 5 w 12"/>
                <a:gd name="T11" fmla="*/ 11 h 11"/>
                <a:gd name="T12" fmla="*/ 10 w 12"/>
                <a:gd name="T13" fmla="*/ 8 h 11"/>
                <a:gd name="T14" fmla="*/ 11 w 12"/>
                <a:gd name="T15" fmla="*/ 4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1">
                  <a:moveTo>
                    <a:pt x="11" y="4"/>
                  </a:moveTo>
                  <a:cubicBezTo>
                    <a:pt x="11" y="0"/>
                    <a:pt x="8" y="0"/>
                    <a:pt x="7" y="0"/>
                  </a:cubicBezTo>
                  <a:cubicBezTo>
                    <a:pt x="3" y="0"/>
                    <a:pt x="1" y="4"/>
                    <a:pt x="1" y="6"/>
                  </a:cubicBezTo>
                  <a:cubicBezTo>
                    <a:pt x="0" y="8"/>
                    <a:pt x="2" y="10"/>
                    <a:pt x="3" y="10"/>
                  </a:cubicBezTo>
                  <a:cubicBezTo>
                    <a:pt x="4" y="10"/>
                    <a:pt x="4" y="11"/>
                    <a:pt x="5" y="11"/>
                  </a:cubicBezTo>
                  <a:cubicBezTo>
                    <a:pt x="5" y="11"/>
                    <a:pt x="5" y="11"/>
                    <a:pt x="5" y="11"/>
                  </a:cubicBezTo>
                  <a:cubicBezTo>
                    <a:pt x="7" y="11"/>
                    <a:pt x="9" y="10"/>
                    <a:pt x="10" y="8"/>
                  </a:cubicBezTo>
                  <a:cubicBezTo>
                    <a:pt x="11" y="7"/>
                    <a:pt x="12" y="6"/>
                    <a:pt x="11" y="4"/>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1899" y="1007"/>
              <a:ext cx="571" cy="507"/>
            </a:xfrm>
            <a:custGeom>
              <a:avLst/>
              <a:gdLst>
                <a:gd name="T0" fmla="*/ 209 w 215"/>
                <a:gd name="T1" fmla="*/ 139 h 191"/>
                <a:gd name="T2" fmla="*/ 205 w 215"/>
                <a:gd name="T3" fmla="*/ 135 h 191"/>
                <a:gd name="T4" fmla="*/ 197 w 215"/>
                <a:gd name="T5" fmla="*/ 125 h 191"/>
                <a:gd name="T6" fmla="*/ 189 w 215"/>
                <a:gd name="T7" fmla="*/ 119 h 191"/>
                <a:gd name="T8" fmla="*/ 181 w 215"/>
                <a:gd name="T9" fmla="*/ 110 h 191"/>
                <a:gd name="T10" fmla="*/ 178 w 215"/>
                <a:gd name="T11" fmla="*/ 104 h 191"/>
                <a:gd name="T12" fmla="*/ 179 w 215"/>
                <a:gd name="T13" fmla="*/ 90 h 191"/>
                <a:gd name="T14" fmla="*/ 181 w 215"/>
                <a:gd name="T15" fmla="*/ 69 h 191"/>
                <a:gd name="T16" fmla="*/ 180 w 215"/>
                <a:gd name="T17" fmla="*/ 57 h 191"/>
                <a:gd name="T18" fmla="*/ 182 w 215"/>
                <a:gd name="T19" fmla="*/ 50 h 191"/>
                <a:gd name="T20" fmla="*/ 184 w 215"/>
                <a:gd name="T21" fmla="*/ 44 h 191"/>
                <a:gd name="T22" fmla="*/ 185 w 215"/>
                <a:gd name="T23" fmla="*/ 35 h 191"/>
                <a:gd name="T24" fmla="*/ 181 w 215"/>
                <a:gd name="T25" fmla="*/ 21 h 191"/>
                <a:gd name="T26" fmla="*/ 177 w 215"/>
                <a:gd name="T27" fmla="*/ 16 h 191"/>
                <a:gd name="T28" fmla="*/ 165 w 215"/>
                <a:gd name="T29" fmla="*/ 3 h 191"/>
                <a:gd name="T30" fmla="*/ 149 w 215"/>
                <a:gd name="T31" fmla="*/ 9 h 191"/>
                <a:gd name="T32" fmla="*/ 148 w 215"/>
                <a:gd name="T33" fmla="*/ 15 h 191"/>
                <a:gd name="T34" fmla="*/ 146 w 215"/>
                <a:gd name="T35" fmla="*/ 30 h 191"/>
                <a:gd name="T36" fmla="*/ 145 w 215"/>
                <a:gd name="T37" fmla="*/ 38 h 191"/>
                <a:gd name="T38" fmla="*/ 146 w 215"/>
                <a:gd name="T39" fmla="*/ 50 h 191"/>
                <a:gd name="T40" fmla="*/ 143 w 215"/>
                <a:gd name="T41" fmla="*/ 62 h 191"/>
                <a:gd name="T42" fmla="*/ 141 w 215"/>
                <a:gd name="T43" fmla="*/ 44 h 191"/>
                <a:gd name="T44" fmla="*/ 138 w 215"/>
                <a:gd name="T45" fmla="*/ 16 h 191"/>
                <a:gd name="T46" fmla="*/ 131 w 215"/>
                <a:gd name="T47" fmla="*/ 10 h 191"/>
                <a:gd name="T48" fmla="*/ 5 w 215"/>
                <a:gd name="T49" fmla="*/ 82 h 191"/>
                <a:gd name="T50" fmla="*/ 2 w 215"/>
                <a:gd name="T51" fmla="*/ 98 h 191"/>
                <a:gd name="T52" fmla="*/ 3 w 215"/>
                <a:gd name="T53" fmla="*/ 104 h 191"/>
                <a:gd name="T54" fmla="*/ 15 w 215"/>
                <a:gd name="T55" fmla="*/ 121 h 191"/>
                <a:gd name="T56" fmla="*/ 30 w 215"/>
                <a:gd name="T57" fmla="*/ 128 h 191"/>
                <a:gd name="T58" fmla="*/ 32 w 215"/>
                <a:gd name="T59" fmla="*/ 127 h 191"/>
                <a:gd name="T60" fmla="*/ 35 w 215"/>
                <a:gd name="T61" fmla="*/ 128 h 191"/>
                <a:gd name="T62" fmla="*/ 34 w 215"/>
                <a:gd name="T63" fmla="*/ 140 h 191"/>
                <a:gd name="T64" fmla="*/ 36 w 215"/>
                <a:gd name="T65" fmla="*/ 163 h 191"/>
                <a:gd name="T66" fmla="*/ 49 w 215"/>
                <a:gd name="T67" fmla="*/ 165 h 191"/>
                <a:gd name="T68" fmla="*/ 59 w 215"/>
                <a:gd name="T69" fmla="*/ 167 h 191"/>
                <a:gd name="T70" fmla="*/ 74 w 215"/>
                <a:gd name="T71" fmla="*/ 170 h 191"/>
                <a:gd name="T72" fmla="*/ 82 w 215"/>
                <a:gd name="T73" fmla="*/ 172 h 191"/>
                <a:gd name="T74" fmla="*/ 101 w 215"/>
                <a:gd name="T75" fmla="*/ 167 h 191"/>
                <a:gd name="T76" fmla="*/ 108 w 215"/>
                <a:gd name="T77" fmla="*/ 168 h 191"/>
                <a:gd name="T78" fmla="*/ 120 w 215"/>
                <a:gd name="T79" fmla="*/ 169 h 191"/>
                <a:gd name="T80" fmla="*/ 131 w 215"/>
                <a:gd name="T81" fmla="*/ 158 h 191"/>
                <a:gd name="T82" fmla="*/ 134 w 215"/>
                <a:gd name="T83" fmla="*/ 153 h 191"/>
                <a:gd name="T84" fmla="*/ 134 w 215"/>
                <a:gd name="T85" fmla="*/ 158 h 191"/>
                <a:gd name="T86" fmla="*/ 133 w 215"/>
                <a:gd name="T87" fmla="*/ 167 h 191"/>
                <a:gd name="T88" fmla="*/ 144 w 215"/>
                <a:gd name="T89" fmla="*/ 169 h 191"/>
                <a:gd name="T90" fmla="*/ 145 w 215"/>
                <a:gd name="T91" fmla="*/ 174 h 191"/>
                <a:gd name="T92" fmla="*/ 157 w 215"/>
                <a:gd name="T93" fmla="*/ 184 h 191"/>
                <a:gd name="T94" fmla="*/ 167 w 215"/>
                <a:gd name="T95" fmla="*/ 188 h 191"/>
                <a:gd name="T96" fmla="*/ 184 w 215"/>
                <a:gd name="T97" fmla="*/ 189 h 191"/>
                <a:gd name="T98" fmla="*/ 195 w 215"/>
                <a:gd name="T99" fmla="*/ 179 h 191"/>
                <a:gd name="T100" fmla="*/ 195 w 215"/>
                <a:gd name="T101" fmla="*/ 173 h 191"/>
                <a:gd name="T102" fmla="*/ 195 w 215"/>
                <a:gd name="T103" fmla="*/ 165 h 191"/>
                <a:gd name="T104" fmla="*/ 191 w 215"/>
                <a:gd name="T105" fmla="*/ 156 h 191"/>
                <a:gd name="T106" fmla="*/ 192 w 215"/>
                <a:gd name="T107" fmla="*/ 155 h 191"/>
                <a:gd name="T108" fmla="*/ 198 w 215"/>
                <a:gd name="T109" fmla="*/ 158 h 191"/>
                <a:gd name="T110" fmla="*/ 202 w 215"/>
                <a:gd name="T111" fmla="*/ 157 h 191"/>
                <a:gd name="T112" fmla="*/ 207 w 215"/>
                <a:gd name="T113" fmla="*/ 161 h 191"/>
                <a:gd name="T114" fmla="*/ 214 w 215"/>
                <a:gd name="T115" fmla="*/ 15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191">
                  <a:moveTo>
                    <a:pt x="212" y="142"/>
                  </a:moveTo>
                  <a:cubicBezTo>
                    <a:pt x="211" y="141"/>
                    <a:pt x="210" y="140"/>
                    <a:pt x="209" y="139"/>
                  </a:cubicBezTo>
                  <a:cubicBezTo>
                    <a:pt x="209" y="139"/>
                    <a:pt x="208" y="138"/>
                    <a:pt x="207" y="138"/>
                  </a:cubicBezTo>
                  <a:cubicBezTo>
                    <a:pt x="207" y="137"/>
                    <a:pt x="206" y="136"/>
                    <a:pt x="205" y="135"/>
                  </a:cubicBezTo>
                  <a:cubicBezTo>
                    <a:pt x="205" y="134"/>
                    <a:pt x="205" y="134"/>
                    <a:pt x="204" y="133"/>
                  </a:cubicBezTo>
                  <a:cubicBezTo>
                    <a:pt x="202" y="130"/>
                    <a:pt x="199" y="127"/>
                    <a:pt x="197" y="125"/>
                  </a:cubicBezTo>
                  <a:cubicBezTo>
                    <a:pt x="196" y="124"/>
                    <a:pt x="195" y="124"/>
                    <a:pt x="194" y="123"/>
                  </a:cubicBezTo>
                  <a:cubicBezTo>
                    <a:pt x="193" y="121"/>
                    <a:pt x="191" y="120"/>
                    <a:pt x="189" y="119"/>
                  </a:cubicBezTo>
                  <a:cubicBezTo>
                    <a:pt x="187" y="118"/>
                    <a:pt x="185" y="117"/>
                    <a:pt x="184" y="115"/>
                  </a:cubicBezTo>
                  <a:cubicBezTo>
                    <a:pt x="183" y="114"/>
                    <a:pt x="182" y="112"/>
                    <a:pt x="181" y="110"/>
                  </a:cubicBezTo>
                  <a:cubicBezTo>
                    <a:pt x="181" y="109"/>
                    <a:pt x="181" y="109"/>
                    <a:pt x="181" y="108"/>
                  </a:cubicBezTo>
                  <a:cubicBezTo>
                    <a:pt x="180" y="107"/>
                    <a:pt x="179" y="105"/>
                    <a:pt x="178" y="104"/>
                  </a:cubicBezTo>
                  <a:cubicBezTo>
                    <a:pt x="178" y="103"/>
                    <a:pt x="177" y="102"/>
                    <a:pt x="177" y="101"/>
                  </a:cubicBezTo>
                  <a:cubicBezTo>
                    <a:pt x="175" y="98"/>
                    <a:pt x="177" y="95"/>
                    <a:pt x="179" y="90"/>
                  </a:cubicBezTo>
                  <a:cubicBezTo>
                    <a:pt x="182" y="86"/>
                    <a:pt x="184" y="80"/>
                    <a:pt x="183" y="75"/>
                  </a:cubicBezTo>
                  <a:cubicBezTo>
                    <a:pt x="183" y="73"/>
                    <a:pt x="182" y="71"/>
                    <a:pt x="181" y="69"/>
                  </a:cubicBezTo>
                  <a:cubicBezTo>
                    <a:pt x="180" y="66"/>
                    <a:pt x="179" y="64"/>
                    <a:pt x="179" y="61"/>
                  </a:cubicBezTo>
                  <a:cubicBezTo>
                    <a:pt x="179" y="60"/>
                    <a:pt x="179" y="59"/>
                    <a:pt x="180" y="57"/>
                  </a:cubicBezTo>
                  <a:cubicBezTo>
                    <a:pt x="181" y="56"/>
                    <a:pt x="181" y="56"/>
                    <a:pt x="181" y="56"/>
                  </a:cubicBezTo>
                  <a:cubicBezTo>
                    <a:pt x="181" y="54"/>
                    <a:pt x="182" y="52"/>
                    <a:pt x="182" y="50"/>
                  </a:cubicBezTo>
                  <a:cubicBezTo>
                    <a:pt x="182" y="49"/>
                    <a:pt x="182" y="49"/>
                    <a:pt x="182" y="49"/>
                  </a:cubicBezTo>
                  <a:cubicBezTo>
                    <a:pt x="183" y="47"/>
                    <a:pt x="183" y="46"/>
                    <a:pt x="184" y="44"/>
                  </a:cubicBezTo>
                  <a:cubicBezTo>
                    <a:pt x="185" y="42"/>
                    <a:pt x="185" y="39"/>
                    <a:pt x="185" y="35"/>
                  </a:cubicBezTo>
                  <a:cubicBezTo>
                    <a:pt x="185" y="35"/>
                    <a:pt x="185" y="35"/>
                    <a:pt x="185" y="35"/>
                  </a:cubicBezTo>
                  <a:cubicBezTo>
                    <a:pt x="185" y="32"/>
                    <a:pt x="185" y="29"/>
                    <a:pt x="184" y="25"/>
                  </a:cubicBezTo>
                  <a:cubicBezTo>
                    <a:pt x="183" y="23"/>
                    <a:pt x="182" y="22"/>
                    <a:pt x="181" y="21"/>
                  </a:cubicBezTo>
                  <a:cubicBezTo>
                    <a:pt x="180" y="20"/>
                    <a:pt x="180" y="19"/>
                    <a:pt x="179" y="19"/>
                  </a:cubicBezTo>
                  <a:cubicBezTo>
                    <a:pt x="179" y="18"/>
                    <a:pt x="178" y="17"/>
                    <a:pt x="177" y="16"/>
                  </a:cubicBezTo>
                  <a:cubicBezTo>
                    <a:pt x="175" y="12"/>
                    <a:pt x="173" y="7"/>
                    <a:pt x="168" y="5"/>
                  </a:cubicBezTo>
                  <a:cubicBezTo>
                    <a:pt x="167" y="4"/>
                    <a:pt x="166" y="4"/>
                    <a:pt x="165" y="3"/>
                  </a:cubicBezTo>
                  <a:cubicBezTo>
                    <a:pt x="163" y="2"/>
                    <a:pt x="160" y="0"/>
                    <a:pt x="157" y="0"/>
                  </a:cubicBezTo>
                  <a:cubicBezTo>
                    <a:pt x="151" y="0"/>
                    <a:pt x="149" y="6"/>
                    <a:pt x="149" y="9"/>
                  </a:cubicBezTo>
                  <a:cubicBezTo>
                    <a:pt x="149" y="10"/>
                    <a:pt x="149" y="10"/>
                    <a:pt x="149" y="10"/>
                  </a:cubicBezTo>
                  <a:cubicBezTo>
                    <a:pt x="148" y="12"/>
                    <a:pt x="148" y="14"/>
                    <a:pt x="148" y="15"/>
                  </a:cubicBezTo>
                  <a:cubicBezTo>
                    <a:pt x="147" y="17"/>
                    <a:pt x="147" y="20"/>
                    <a:pt x="146" y="22"/>
                  </a:cubicBezTo>
                  <a:cubicBezTo>
                    <a:pt x="146" y="24"/>
                    <a:pt x="146" y="27"/>
                    <a:pt x="146" y="30"/>
                  </a:cubicBezTo>
                  <a:cubicBezTo>
                    <a:pt x="146" y="31"/>
                    <a:pt x="146" y="33"/>
                    <a:pt x="146" y="34"/>
                  </a:cubicBezTo>
                  <a:cubicBezTo>
                    <a:pt x="146" y="36"/>
                    <a:pt x="145" y="37"/>
                    <a:pt x="145" y="38"/>
                  </a:cubicBezTo>
                  <a:cubicBezTo>
                    <a:pt x="145" y="40"/>
                    <a:pt x="145" y="43"/>
                    <a:pt x="145" y="46"/>
                  </a:cubicBezTo>
                  <a:cubicBezTo>
                    <a:pt x="145" y="47"/>
                    <a:pt x="146" y="49"/>
                    <a:pt x="146" y="50"/>
                  </a:cubicBezTo>
                  <a:cubicBezTo>
                    <a:pt x="146" y="52"/>
                    <a:pt x="147" y="54"/>
                    <a:pt x="147" y="55"/>
                  </a:cubicBezTo>
                  <a:cubicBezTo>
                    <a:pt x="146" y="58"/>
                    <a:pt x="144" y="62"/>
                    <a:pt x="143" y="62"/>
                  </a:cubicBezTo>
                  <a:cubicBezTo>
                    <a:pt x="143" y="62"/>
                    <a:pt x="142" y="62"/>
                    <a:pt x="141" y="59"/>
                  </a:cubicBezTo>
                  <a:cubicBezTo>
                    <a:pt x="140" y="54"/>
                    <a:pt x="140" y="49"/>
                    <a:pt x="141" y="44"/>
                  </a:cubicBezTo>
                  <a:cubicBezTo>
                    <a:pt x="142" y="41"/>
                    <a:pt x="142" y="39"/>
                    <a:pt x="142" y="37"/>
                  </a:cubicBezTo>
                  <a:cubicBezTo>
                    <a:pt x="143" y="29"/>
                    <a:pt x="140" y="22"/>
                    <a:pt x="138" y="16"/>
                  </a:cubicBezTo>
                  <a:cubicBezTo>
                    <a:pt x="136" y="14"/>
                    <a:pt x="135" y="13"/>
                    <a:pt x="134" y="12"/>
                  </a:cubicBezTo>
                  <a:cubicBezTo>
                    <a:pt x="131" y="10"/>
                    <a:pt x="131" y="10"/>
                    <a:pt x="131" y="10"/>
                  </a:cubicBezTo>
                  <a:cubicBezTo>
                    <a:pt x="94" y="118"/>
                    <a:pt x="94" y="118"/>
                    <a:pt x="94" y="118"/>
                  </a:cubicBezTo>
                  <a:cubicBezTo>
                    <a:pt x="5" y="82"/>
                    <a:pt x="5" y="82"/>
                    <a:pt x="5" y="82"/>
                  </a:cubicBezTo>
                  <a:cubicBezTo>
                    <a:pt x="4" y="84"/>
                    <a:pt x="4" y="84"/>
                    <a:pt x="4" y="84"/>
                  </a:cubicBezTo>
                  <a:cubicBezTo>
                    <a:pt x="0" y="88"/>
                    <a:pt x="1" y="93"/>
                    <a:pt x="2" y="98"/>
                  </a:cubicBezTo>
                  <a:cubicBezTo>
                    <a:pt x="2" y="98"/>
                    <a:pt x="2" y="99"/>
                    <a:pt x="2" y="100"/>
                  </a:cubicBezTo>
                  <a:cubicBezTo>
                    <a:pt x="3" y="101"/>
                    <a:pt x="3" y="102"/>
                    <a:pt x="3" y="104"/>
                  </a:cubicBezTo>
                  <a:cubicBezTo>
                    <a:pt x="3" y="105"/>
                    <a:pt x="3" y="107"/>
                    <a:pt x="4" y="109"/>
                  </a:cubicBezTo>
                  <a:cubicBezTo>
                    <a:pt x="5" y="116"/>
                    <a:pt x="11" y="118"/>
                    <a:pt x="15" y="121"/>
                  </a:cubicBezTo>
                  <a:cubicBezTo>
                    <a:pt x="18" y="122"/>
                    <a:pt x="20" y="123"/>
                    <a:pt x="21" y="124"/>
                  </a:cubicBezTo>
                  <a:cubicBezTo>
                    <a:pt x="24" y="126"/>
                    <a:pt x="26" y="127"/>
                    <a:pt x="30" y="128"/>
                  </a:cubicBezTo>
                  <a:cubicBezTo>
                    <a:pt x="30" y="128"/>
                    <a:pt x="30" y="128"/>
                    <a:pt x="30" y="128"/>
                  </a:cubicBezTo>
                  <a:cubicBezTo>
                    <a:pt x="31" y="128"/>
                    <a:pt x="32" y="127"/>
                    <a:pt x="32" y="127"/>
                  </a:cubicBezTo>
                  <a:cubicBezTo>
                    <a:pt x="33" y="127"/>
                    <a:pt x="33" y="127"/>
                    <a:pt x="34" y="127"/>
                  </a:cubicBezTo>
                  <a:cubicBezTo>
                    <a:pt x="35" y="127"/>
                    <a:pt x="35" y="128"/>
                    <a:pt x="35" y="128"/>
                  </a:cubicBezTo>
                  <a:cubicBezTo>
                    <a:pt x="36" y="130"/>
                    <a:pt x="37" y="134"/>
                    <a:pt x="35" y="137"/>
                  </a:cubicBezTo>
                  <a:cubicBezTo>
                    <a:pt x="35" y="138"/>
                    <a:pt x="34" y="139"/>
                    <a:pt x="34" y="140"/>
                  </a:cubicBezTo>
                  <a:cubicBezTo>
                    <a:pt x="33" y="141"/>
                    <a:pt x="31" y="143"/>
                    <a:pt x="31" y="146"/>
                  </a:cubicBezTo>
                  <a:cubicBezTo>
                    <a:pt x="29" y="152"/>
                    <a:pt x="32" y="159"/>
                    <a:pt x="36" y="163"/>
                  </a:cubicBezTo>
                  <a:cubicBezTo>
                    <a:pt x="39" y="165"/>
                    <a:pt x="43" y="165"/>
                    <a:pt x="46" y="165"/>
                  </a:cubicBezTo>
                  <a:cubicBezTo>
                    <a:pt x="46" y="165"/>
                    <a:pt x="49" y="165"/>
                    <a:pt x="49" y="165"/>
                  </a:cubicBezTo>
                  <a:cubicBezTo>
                    <a:pt x="51" y="165"/>
                    <a:pt x="52" y="166"/>
                    <a:pt x="54" y="166"/>
                  </a:cubicBezTo>
                  <a:cubicBezTo>
                    <a:pt x="55" y="166"/>
                    <a:pt x="57" y="167"/>
                    <a:pt x="59" y="167"/>
                  </a:cubicBezTo>
                  <a:cubicBezTo>
                    <a:pt x="63" y="167"/>
                    <a:pt x="68" y="168"/>
                    <a:pt x="72" y="169"/>
                  </a:cubicBezTo>
                  <a:cubicBezTo>
                    <a:pt x="73" y="169"/>
                    <a:pt x="74" y="170"/>
                    <a:pt x="74" y="170"/>
                  </a:cubicBezTo>
                  <a:cubicBezTo>
                    <a:pt x="76" y="171"/>
                    <a:pt x="78" y="172"/>
                    <a:pt x="81" y="172"/>
                  </a:cubicBezTo>
                  <a:cubicBezTo>
                    <a:pt x="81" y="172"/>
                    <a:pt x="82" y="172"/>
                    <a:pt x="82" y="172"/>
                  </a:cubicBezTo>
                  <a:cubicBezTo>
                    <a:pt x="86" y="172"/>
                    <a:pt x="90" y="171"/>
                    <a:pt x="93" y="170"/>
                  </a:cubicBezTo>
                  <a:cubicBezTo>
                    <a:pt x="96" y="169"/>
                    <a:pt x="98" y="168"/>
                    <a:pt x="101" y="167"/>
                  </a:cubicBezTo>
                  <a:cubicBezTo>
                    <a:pt x="101" y="167"/>
                    <a:pt x="102" y="167"/>
                    <a:pt x="102" y="167"/>
                  </a:cubicBezTo>
                  <a:cubicBezTo>
                    <a:pt x="104" y="167"/>
                    <a:pt x="106" y="168"/>
                    <a:pt x="108" y="168"/>
                  </a:cubicBezTo>
                  <a:cubicBezTo>
                    <a:pt x="110" y="169"/>
                    <a:pt x="113" y="169"/>
                    <a:pt x="115" y="169"/>
                  </a:cubicBezTo>
                  <a:cubicBezTo>
                    <a:pt x="117" y="169"/>
                    <a:pt x="118" y="169"/>
                    <a:pt x="120" y="169"/>
                  </a:cubicBezTo>
                  <a:cubicBezTo>
                    <a:pt x="123" y="168"/>
                    <a:pt x="126" y="165"/>
                    <a:pt x="129" y="161"/>
                  </a:cubicBezTo>
                  <a:cubicBezTo>
                    <a:pt x="130" y="160"/>
                    <a:pt x="131" y="159"/>
                    <a:pt x="131" y="158"/>
                  </a:cubicBezTo>
                  <a:cubicBezTo>
                    <a:pt x="132" y="156"/>
                    <a:pt x="133" y="154"/>
                    <a:pt x="134" y="154"/>
                  </a:cubicBezTo>
                  <a:cubicBezTo>
                    <a:pt x="134" y="153"/>
                    <a:pt x="134" y="153"/>
                    <a:pt x="134" y="153"/>
                  </a:cubicBezTo>
                  <a:cubicBezTo>
                    <a:pt x="134" y="153"/>
                    <a:pt x="135" y="154"/>
                    <a:pt x="135" y="154"/>
                  </a:cubicBezTo>
                  <a:cubicBezTo>
                    <a:pt x="135" y="155"/>
                    <a:pt x="135" y="156"/>
                    <a:pt x="134" y="158"/>
                  </a:cubicBezTo>
                  <a:cubicBezTo>
                    <a:pt x="133" y="159"/>
                    <a:pt x="133" y="160"/>
                    <a:pt x="132" y="162"/>
                  </a:cubicBezTo>
                  <a:cubicBezTo>
                    <a:pt x="132" y="164"/>
                    <a:pt x="132" y="165"/>
                    <a:pt x="133" y="167"/>
                  </a:cubicBezTo>
                  <a:cubicBezTo>
                    <a:pt x="135" y="169"/>
                    <a:pt x="138" y="169"/>
                    <a:pt x="140" y="169"/>
                  </a:cubicBezTo>
                  <a:cubicBezTo>
                    <a:pt x="141" y="169"/>
                    <a:pt x="143" y="169"/>
                    <a:pt x="144" y="169"/>
                  </a:cubicBezTo>
                  <a:cubicBezTo>
                    <a:pt x="144" y="170"/>
                    <a:pt x="145" y="171"/>
                    <a:pt x="145" y="173"/>
                  </a:cubicBezTo>
                  <a:cubicBezTo>
                    <a:pt x="145" y="173"/>
                    <a:pt x="145" y="174"/>
                    <a:pt x="145" y="174"/>
                  </a:cubicBezTo>
                  <a:cubicBezTo>
                    <a:pt x="146" y="177"/>
                    <a:pt x="146" y="180"/>
                    <a:pt x="148" y="182"/>
                  </a:cubicBezTo>
                  <a:cubicBezTo>
                    <a:pt x="151" y="184"/>
                    <a:pt x="154" y="184"/>
                    <a:pt x="157" y="184"/>
                  </a:cubicBezTo>
                  <a:cubicBezTo>
                    <a:pt x="157" y="184"/>
                    <a:pt x="158" y="184"/>
                    <a:pt x="159" y="184"/>
                  </a:cubicBezTo>
                  <a:cubicBezTo>
                    <a:pt x="162" y="185"/>
                    <a:pt x="164" y="186"/>
                    <a:pt x="167" y="188"/>
                  </a:cubicBezTo>
                  <a:cubicBezTo>
                    <a:pt x="171" y="190"/>
                    <a:pt x="174" y="191"/>
                    <a:pt x="177" y="191"/>
                  </a:cubicBezTo>
                  <a:cubicBezTo>
                    <a:pt x="179" y="191"/>
                    <a:pt x="182" y="191"/>
                    <a:pt x="184" y="189"/>
                  </a:cubicBezTo>
                  <a:cubicBezTo>
                    <a:pt x="185" y="189"/>
                    <a:pt x="185" y="189"/>
                    <a:pt x="185" y="189"/>
                  </a:cubicBezTo>
                  <a:cubicBezTo>
                    <a:pt x="189" y="187"/>
                    <a:pt x="194" y="185"/>
                    <a:pt x="195" y="179"/>
                  </a:cubicBezTo>
                  <a:cubicBezTo>
                    <a:pt x="195" y="178"/>
                    <a:pt x="195" y="177"/>
                    <a:pt x="195" y="176"/>
                  </a:cubicBezTo>
                  <a:cubicBezTo>
                    <a:pt x="195" y="175"/>
                    <a:pt x="195" y="174"/>
                    <a:pt x="195" y="173"/>
                  </a:cubicBezTo>
                  <a:cubicBezTo>
                    <a:pt x="195" y="173"/>
                    <a:pt x="195" y="172"/>
                    <a:pt x="195" y="172"/>
                  </a:cubicBezTo>
                  <a:cubicBezTo>
                    <a:pt x="196" y="170"/>
                    <a:pt x="196" y="167"/>
                    <a:pt x="195" y="165"/>
                  </a:cubicBezTo>
                  <a:cubicBezTo>
                    <a:pt x="194" y="163"/>
                    <a:pt x="192" y="162"/>
                    <a:pt x="189" y="161"/>
                  </a:cubicBezTo>
                  <a:cubicBezTo>
                    <a:pt x="190" y="160"/>
                    <a:pt x="191" y="158"/>
                    <a:pt x="191" y="156"/>
                  </a:cubicBezTo>
                  <a:cubicBezTo>
                    <a:pt x="191" y="156"/>
                    <a:pt x="191" y="155"/>
                    <a:pt x="191" y="154"/>
                  </a:cubicBezTo>
                  <a:cubicBezTo>
                    <a:pt x="192" y="154"/>
                    <a:pt x="192" y="155"/>
                    <a:pt x="192" y="155"/>
                  </a:cubicBezTo>
                  <a:cubicBezTo>
                    <a:pt x="193" y="156"/>
                    <a:pt x="194" y="157"/>
                    <a:pt x="196" y="158"/>
                  </a:cubicBezTo>
                  <a:cubicBezTo>
                    <a:pt x="197" y="158"/>
                    <a:pt x="197" y="158"/>
                    <a:pt x="198" y="158"/>
                  </a:cubicBezTo>
                  <a:cubicBezTo>
                    <a:pt x="200" y="158"/>
                    <a:pt x="201" y="158"/>
                    <a:pt x="201" y="157"/>
                  </a:cubicBezTo>
                  <a:cubicBezTo>
                    <a:pt x="201" y="157"/>
                    <a:pt x="202" y="157"/>
                    <a:pt x="202" y="157"/>
                  </a:cubicBezTo>
                  <a:cubicBezTo>
                    <a:pt x="202" y="157"/>
                    <a:pt x="202" y="158"/>
                    <a:pt x="202" y="158"/>
                  </a:cubicBezTo>
                  <a:cubicBezTo>
                    <a:pt x="203" y="159"/>
                    <a:pt x="204" y="161"/>
                    <a:pt x="207" y="161"/>
                  </a:cubicBezTo>
                  <a:cubicBezTo>
                    <a:pt x="207" y="161"/>
                    <a:pt x="208" y="161"/>
                    <a:pt x="208" y="161"/>
                  </a:cubicBezTo>
                  <a:cubicBezTo>
                    <a:pt x="211" y="160"/>
                    <a:pt x="213" y="158"/>
                    <a:pt x="214" y="154"/>
                  </a:cubicBezTo>
                  <a:cubicBezTo>
                    <a:pt x="215" y="150"/>
                    <a:pt x="215" y="145"/>
                    <a:pt x="212" y="142"/>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2342" y="975"/>
              <a:ext cx="88" cy="101"/>
            </a:xfrm>
            <a:custGeom>
              <a:avLst/>
              <a:gdLst>
                <a:gd name="T0" fmla="*/ 18 w 33"/>
                <a:gd name="T1" fmla="*/ 1 h 38"/>
                <a:gd name="T2" fmla="*/ 11 w 33"/>
                <a:gd name="T3" fmla="*/ 0 h 38"/>
                <a:gd name="T4" fmla="*/ 5 w 33"/>
                <a:gd name="T5" fmla="*/ 1 h 38"/>
                <a:gd name="T6" fmla="*/ 1 w 33"/>
                <a:gd name="T7" fmla="*/ 12 h 38"/>
                <a:gd name="T8" fmla="*/ 3 w 33"/>
                <a:gd name="T9" fmla="*/ 16 h 38"/>
                <a:gd name="T10" fmla="*/ 4 w 33"/>
                <a:gd name="T11" fmla="*/ 17 h 38"/>
                <a:gd name="T12" fmla="*/ 5 w 33"/>
                <a:gd name="T13" fmla="*/ 18 h 38"/>
                <a:gd name="T14" fmla="*/ 9 w 33"/>
                <a:gd name="T15" fmla="*/ 26 h 38"/>
                <a:gd name="T16" fmla="*/ 18 w 33"/>
                <a:gd name="T17" fmla="*/ 38 h 38"/>
                <a:gd name="T18" fmla="*/ 24 w 33"/>
                <a:gd name="T19" fmla="*/ 35 h 38"/>
                <a:gd name="T20" fmla="*/ 32 w 33"/>
                <a:gd name="T21" fmla="*/ 15 h 38"/>
                <a:gd name="T22" fmla="*/ 18 w 33"/>
                <a:gd name="T23"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38">
                  <a:moveTo>
                    <a:pt x="18" y="1"/>
                  </a:moveTo>
                  <a:cubicBezTo>
                    <a:pt x="15" y="1"/>
                    <a:pt x="13" y="0"/>
                    <a:pt x="11" y="0"/>
                  </a:cubicBezTo>
                  <a:cubicBezTo>
                    <a:pt x="9" y="0"/>
                    <a:pt x="7" y="1"/>
                    <a:pt x="5" y="1"/>
                  </a:cubicBezTo>
                  <a:cubicBezTo>
                    <a:pt x="2" y="3"/>
                    <a:pt x="0" y="7"/>
                    <a:pt x="1" y="12"/>
                  </a:cubicBezTo>
                  <a:cubicBezTo>
                    <a:pt x="2" y="13"/>
                    <a:pt x="3" y="15"/>
                    <a:pt x="3" y="16"/>
                  </a:cubicBezTo>
                  <a:cubicBezTo>
                    <a:pt x="3" y="16"/>
                    <a:pt x="4" y="16"/>
                    <a:pt x="4" y="17"/>
                  </a:cubicBezTo>
                  <a:cubicBezTo>
                    <a:pt x="5" y="18"/>
                    <a:pt x="5" y="18"/>
                    <a:pt x="5" y="18"/>
                  </a:cubicBezTo>
                  <a:cubicBezTo>
                    <a:pt x="6" y="21"/>
                    <a:pt x="8" y="23"/>
                    <a:pt x="9" y="26"/>
                  </a:cubicBezTo>
                  <a:cubicBezTo>
                    <a:pt x="10" y="30"/>
                    <a:pt x="12" y="38"/>
                    <a:pt x="18" y="38"/>
                  </a:cubicBezTo>
                  <a:cubicBezTo>
                    <a:pt x="20" y="38"/>
                    <a:pt x="22" y="37"/>
                    <a:pt x="24" y="35"/>
                  </a:cubicBezTo>
                  <a:cubicBezTo>
                    <a:pt x="27" y="31"/>
                    <a:pt x="33" y="22"/>
                    <a:pt x="32" y="15"/>
                  </a:cubicBezTo>
                  <a:cubicBezTo>
                    <a:pt x="31" y="8"/>
                    <a:pt x="24" y="3"/>
                    <a:pt x="18" y="1"/>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2"/>
            <p:cNvSpPr>
              <a:spLocks/>
            </p:cNvSpPr>
            <p:nvPr/>
          </p:nvSpPr>
          <p:spPr bwMode="auto">
            <a:xfrm>
              <a:off x="2313" y="970"/>
              <a:ext cx="21" cy="32"/>
            </a:xfrm>
            <a:custGeom>
              <a:avLst/>
              <a:gdLst>
                <a:gd name="T0" fmla="*/ 5 w 8"/>
                <a:gd name="T1" fmla="*/ 3 h 12"/>
                <a:gd name="T2" fmla="*/ 5 w 8"/>
                <a:gd name="T3" fmla="*/ 3 h 12"/>
                <a:gd name="T4" fmla="*/ 5 w 8"/>
                <a:gd name="T5" fmla="*/ 0 h 12"/>
                <a:gd name="T6" fmla="*/ 0 w 8"/>
                <a:gd name="T7" fmla="*/ 6 h 12"/>
                <a:gd name="T8" fmla="*/ 3 w 8"/>
                <a:gd name="T9" fmla="*/ 6 h 12"/>
                <a:gd name="T10" fmla="*/ 3 w 8"/>
                <a:gd name="T11" fmla="*/ 6 h 12"/>
                <a:gd name="T12" fmla="*/ 0 w 8"/>
                <a:gd name="T13" fmla="*/ 6 h 12"/>
                <a:gd name="T14" fmla="*/ 1 w 8"/>
                <a:gd name="T15" fmla="*/ 10 h 12"/>
                <a:gd name="T16" fmla="*/ 5 w 8"/>
                <a:gd name="T17" fmla="*/ 12 h 12"/>
                <a:gd name="T18" fmla="*/ 5 w 8"/>
                <a:gd name="T19" fmla="*/ 9 h 12"/>
                <a:gd name="T20" fmla="*/ 7 w 8"/>
                <a:gd name="T21" fmla="*/ 8 h 12"/>
                <a:gd name="T22" fmla="*/ 5 w 8"/>
                <a:gd name="T23"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2">
                  <a:moveTo>
                    <a:pt x="5" y="3"/>
                  </a:moveTo>
                  <a:cubicBezTo>
                    <a:pt x="5" y="3"/>
                    <a:pt x="5" y="3"/>
                    <a:pt x="5" y="3"/>
                  </a:cubicBezTo>
                  <a:cubicBezTo>
                    <a:pt x="5" y="0"/>
                    <a:pt x="5" y="0"/>
                    <a:pt x="5" y="0"/>
                  </a:cubicBezTo>
                  <a:cubicBezTo>
                    <a:pt x="2" y="0"/>
                    <a:pt x="0" y="3"/>
                    <a:pt x="0" y="6"/>
                  </a:cubicBezTo>
                  <a:cubicBezTo>
                    <a:pt x="3" y="6"/>
                    <a:pt x="3" y="6"/>
                    <a:pt x="3" y="6"/>
                  </a:cubicBezTo>
                  <a:cubicBezTo>
                    <a:pt x="3" y="6"/>
                    <a:pt x="3" y="6"/>
                    <a:pt x="3" y="6"/>
                  </a:cubicBezTo>
                  <a:cubicBezTo>
                    <a:pt x="0" y="6"/>
                    <a:pt x="0" y="6"/>
                    <a:pt x="0" y="6"/>
                  </a:cubicBezTo>
                  <a:cubicBezTo>
                    <a:pt x="0" y="7"/>
                    <a:pt x="0" y="8"/>
                    <a:pt x="1" y="10"/>
                  </a:cubicBezTo>
                  <a:cubicBezTo>
                    <a:pt x="2" y="11"/>
                    <a:pt x="3" y="12"/>
                    <a:pt x="5" y="12"/>
                  </a:cubicBezTo>
                  <a:cubicBezTo>
                    <a:pt x="5" y="9"/>
                    <a:pt x="5" y="9"/>
                    <a:pt x="5" y="9"/>
                  </a:cubicBezTo>
                  <a:cubicBezTo>
                    <a:pt x="6" y="9"/>
                    <a:pt x="6" y="9"/>
                    <a:pt x="7" y="8"/>
                  </a:cubicBezTo>
                  <a:cubicBezTo>
                    <a:pt x="8" y="6"/>
                    <a:pt x="8" y="4"/>
                    <a:pt x="5" y="3"/>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
            <p:cNvSpPr>
              <a:spLocks/>
            </p:cNvSpPr>
            <p:nvPr/>
          </p:nvSpPr>
          <p:spPr bwMode="auto">
            <a:xfrm>
              <a:off x="2440" y="1491"/>
              <a:ext cx="40" cy="47"/>
            </a:xfrm>
            <a:custGeom>
              <a:avLst/>
              <a:gdLst>
                <a:gd name="T0" fmla="*/ 9 w 15"/>
                <a:gd name="T1" fmla="*/ 0 h 18"/>
                <a:gd name="T2" fmla="*/ 5 w 15"/>
                <a:gd name="T3" fmla="*/ 1 h 18"/>
                <a:gd name="T4" fmla="*/ 0 w 15"/>
                <a:gd name="T5" fmla="*/ 11 h 18"/>
                <a:gd name="T6" fmla="*/ 3 w 15"/>
                <a:gd name="T7" fmla="*/ 17 h 18"/>
                <a:gd name="T8" fmla="*/ 6 w 15"/>
                <a:gd name="T9" fmla="*/ 18 h 18"/>
                <a:gd name="T10" fmla="*/ 12 w 15"/>
                <a:gd name="T11" fmla="*/ 13 h 18"/>
                <a:gd name="T12" fmla="*/ 12 w 15"/>
                <a:gd name="T13" fmla="*/ 12 h 18"/>
                <a:gd name="T14" fmla="*/ 13 w 15"/>
                <a:gd name="T15" fmla="*/ 3 h 18"/>
                <a:gd name="T16" fmla="*/ 9 w 15"/>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9" y="0"/>
                  </a:moveTo>
                  <a:cubicBezTo>
                    <a:pt x="8" y="0"/>
                    <a:pt x="7" y="1"/>
                    <a:pt x="5" y="1"/>
                  </a:cubicBezTo>
                  <a:cubicBezTo>
                    <a:pt x="2" y="3"/>
                    <a:pt x="0" y="8"/>
                    <a:pt x="0" y="11"/>
                  </a:cubicBezTo>
                  <a:cubicBezTo>
                    <a:pt x="0" y="15"/>
                    <a:pt x="2" y="16"/>
                    <a:pt x="3" y="17"/>
                  </a:cubicBezTo>
                  <a:cubicBezTo>
                    <a:pt x="4" y="17"/>
                    <a:pt x="5" y="18"/>
                    <a:pt x="6" y="18"/>
                  </a:cubicBezTo>
                  <a:cubicBezTo>
                    <a:pt x="9" y="18"/>
                    <a:pt x="11" y="14"/>
                    <a:pt x="12" y="13"/>
                  </a:cubicBezTo>
                  <a:cubicBezTo>
                    <a:pt x="12" y="12"/>
                    <a:pt x="12" y="12"/>
                    <a:pt x="12" y="12"/>
                  </a:cubicBezTo>
                  <a:cubicBezTo>
                    <a:pt x="14" y="9"/>
                    <a:pt x="15" y="6"/>
                    <a:pt x="13" y="3"/>
                  </a:cubicBezTo>
                  <a:cubicBezTo>
                    <a:pt x="12" y="1"/>
                    <a:pt x="11" y="0"/>
                    <a:pt x="9" y="0"/>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4"/>
            <p:cNvSpPr>
              <a:spLocks/>
            </p:cNvSpPr>
            <p:nvPr/>
          </p:nvSpPr>
          <p:spPr bwMode="auto">
            <a:xfrm>
              <a:off x="2462" y="1318"/>
              <a:ext cx="48" cy="45"/>
            </a:xfrm>
            <a:custGeom>
              <a:avLst/>
              <a:gdLst>
                <a:gd name="T0" fmla="*/ 10 w 18"/>
                <a:gd name="T1" fmla="*/ 1 h 17"/>
                <a:gd name="T2" fmla="*/ 7 w 18"/>
                <a:gd name="T3" fmla="*/ 0 h 17"/>
                <a:gd name="T4" fmla="*/ 3 w 18"/>
                <a:gd name="T5" fmla="*/ 2 h 17"/>
                <a:gd name="T6" fmla="*/ 5 w 18"/>
                <a:gd name="T7" fmla="*/ 12 h 17"/>
                <a:gd name="T8" fmla="*/ 5 w 18"/>
                <a:gd name="T9" fmla="*/ 13 h 17"/>
                <a:gd name="T10" fmla="*/ 11 w 18"/>
                <a:gd name="T11" fmla="*/ 17 h 17"/>
                <a:gd name="T12" fmla="*/ 11 w 18"/>
                <a:gd name="T13" fmla="*/ 17 h 17"/>
                <a:gd name="T14" fmla="*/ 16 w 18"/>
                <a:gd name="T15" fmla="*/ 13 h 17"/>
                <a:gd name="T16" fmla="*/ 10 w 18"/>
                <a:gd name="T17" fmla="*/ 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7">
                  <a:moveTo>
                    <a:pt x="10" y="1"/>
                  </a:moveTo>
                  <a:cubicBezTo>
                    <a:pt x="9" y="0"/>
                    <a:pt x="8" y="0"/>
                    <a:pt x="7" y="0"/>
                  </a:cubicBezTo>
                  <a:cubicBezTo>
                    <a:pt x="5" y="0"/>
                    <a:pt x="4" y="1"/>
                    <a:pt x="3" y="2"/>
                  </a:cubicBezTo>
                  <a:cubicBezTo>
                    <a:pt x="0" y="6"/>
                    <a:pt x="3" y="10"/>
                    <a:pt x="5" y="12"/>
                  </a:cubicBezTo>
                  <a:cubicBezTo>
                    <a:pt x="5" y="13"/>
                    <a:pt x="5" y="13"/>
                    <a:pt x="5" y="13"/>
                  </a:cubicBezTo>
                  <a:cubicBezTo>
                    <a:pt x="6" y="14"/>
                    <a:pt x="8" y="17"/>
                    <a:pt x="11" y="17"/>
                  </a:cubicBezTo>
                  <a:cubicBezTo>
                    <a:pt x="11" y="17"/>
                    <a:pt x="11" y="17"/>
                    <a:pt x="11" y="17"/>
                  </a:cubicBezTo>
                  <a:cubicBezTo>
                    <a:pt x="12" y="17"/>
                    <a:pt x="15" y="16"/>
                    <a:pt x="16" y="13"/>
                  </a:cubicBezTo>
                  <a:cubicBezTo>
                    <a:pt x="18" y="8"/>
                    <a:pt x="15" y="2"/>
                    <a:pt x="10" y="1"/>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25"/>
            <p:cNvSpPr>
              <a:spLocks/>
            </p:cNvSpPr>
            <p:nvPr/>
          </p:nvSpPr>
          <p:spPr bwMode="auto">
            <a:xfrm>
              <a:off x="2276" y="1501"/>
              <a:ext cx="37" cy="40"/>
            </a:xfrm>
            <a:custGeom>
              <a:avLst/>
              <a:gdLst>
                <a:gd name="T0" fmla="*/ 6 w 14"/>
                <a:gd name="T1" fmla="*/ 0 h 15"/>
                <a:gd name="T2" fmla="*/ 0 w 14"/>
                <a:gd name="T3" fmla="*/ 5 h 15"/>
                <a:gd name="T4" fmla="*/ 3 w 14"/>
                <a:gd name="T5" fmla="*/ 11 h 15"/>
                <a:gd name="T6" fmla="*/ 3 w 14"/>
                <a:gd name="T7" fmla="*/ 11 h 15"/>
                <a:gd name="T8" fmla="*/ 8 w 14"/>
                <a:gd name="T9" fmla="*/ 15 h 15"/>
                <a:gd name="T10" fmla="*/ 8 w 14"/>
                <a:gd name="T11" fmla="*/ 15 h 15"/>
                <a:gd name="T12" fmla="*/ 13 w 14"/>
                <a:gd name="T13" fmla="*/ 13 h 15"/>
                <a:gd name="T14" fmla="*/ 13 w 14"/>
                <a:gd name="T15" fmla="*/ 5 h 15"/>
                <a:gd name="T16" fmla="*/ 6 w 14"/>
                <a:gd name="T1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5">
                  <a:moveTo>
                    <a:pt x="6" y="0"/>
                  </a:moveTo>
                  <a:cubicBezTo>
                    <a:pt x="3" y="0"/>
                    <a:pt x="1" y="2"/>
                    <a:pt x="0" y="5"/>
                  </a:cubicBezTo>
                  <a:cubicBezTo>
                    <a:pt x="0" y="7"/>
                    <a:pt x="0" y="9"/>
                    <a:pt x="3" y="11"/>
                  </a:cubicBezTo>
                  <a:cubicBezTo>
                    <a:pt x="3" y="11"/>
                    <a:pt x="3" y="11"/>
                    <a:pt x="3" y="11"/>
                  </a:cubicBezTo>
                  <a:cubicBezTo>
                    <a:pt x="4" y="15"/>
                    <a:pt x="7" y="15"/>
                    <a:pt x="8" y="15"/>
                  </a:cubicBezTo>
                  <a:cubicBezTo>
                    <a:pt x="8" y="15"/>
                    <a:pt x="8" y="15"/>
                    <a:pt x="8" y="15"/>
                  </a:cubicBezTo>
                  <a:cubicBezTo>
                    <a:pt x="10" y="15"/>
                    <a:pt x="11" y="14"/>
                    <a:pt x="13" y="13"/>
                  </a:cubicBezTo>
                  <a:cubicBezTo>
                    <a:pt x="14" y="10"/>
                    <a:pt x="14" y="7"/>
                    <a:pt x="13" y="5"/>
                  </a:cubicBezTo>
                  <a:cubicBezTo>
                    <a:pt x="12" y="2"/>
                    <a:pt x="9" y="0"/>
                    <a:pt x="6" y="0"/>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6"/>
            <p:cNvSpPr>
              <a:spLocks/>
            </p:cNvSpPr>
            <p:nvPr/>
          </p:nvSpPr>
          <p:spPr bwMode="auto">
            <a:xfrm>
              <a:off x="2379" y="1509"/>
              <a:ext cx="38" cy="35"/>
            </a:xfrm>
            <a:custGeom>
              <a:avLst/>
              <a:gdLst>
                <a:gd name="T0" fmla="*/ 8 w 14"/>
                <a:gd name="T1" fmla="*/ 0 h 13"/>
                <a:gd name="T2" fmla="*/ 1 w 14"/>
                <a:gd name="T3" fmla="*/ 4 h 13"/>
                <a:gd name="T4" fmla="*/ 0 w 14"/>
                <a:gd name="T5" fmla="*/ 9 h 13"/>
                <a:gd name="T6" fmla="*/ 3 w 14"/>
                <a:gd name="T7" fmla="*/ 13 h 13"/>
                <a:gd name="T8" fmla="*/ 6 w 14"/>
                <a:gd name="T9" fmla="*/ 13 h 13"/>
                <a:gd name="T10" fmla="*/ 13 w 14"/>
                <a:gd name="T11" fmla="*/ 10 h 13"/>
                <a:gd name="T12" fmla="*/ 13 w 14"/>
                <a:gd name="T13" fmla="*/ 3 h 13"/>
                <a:gd name="T14" fmla="*/ 8 w 14"/>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3">
                  <a:moveTo>
                    <a:pt x="8" y="0"/>
                  </a:moveTo>
                  <a:cubicBezTo>
                    <a:pt x="5" y="0"/>
                    <a:pt x="2" y="1"/>
                    <a:pt x="1" y="4"/>
                  </a:cubicBezTo>
                  <a:cubicBezTo>
                    <a:pt x="0" y="6"/>
                    <a:pt x="0" y="8"/>
                    <a:pt x="0" y="9"/>
                  </a:cubicBezTo>
                  <a:cubicBezTo>
                    <a:pt x="1" y="10"/>
                    <a:pt x="1" y="12"/>
                    <a:pt x="3" y="13"/>
                  </a:cubicBezTo>
                  <a:cubicBezTo>
                    <a:pt x="4" y="13"/>
                    <a:pt x="5" y="13"/>
                    <a:pt x="6" y="13"/>
                  </a:cubicBezTo>
                  <a:cubicBezTo>
                    <a:pt x="8" y="13"/>
                    <a:pt x="11" y="12"/>
                    <a:pt x="13" y="10"/>
                  </a:cubicBezTo>
                  <a:cubicBezTo>
                    <a:pt x="14" y="8"/>
                    <a:pt x="14" y="5"/>
                    <a:pt x="13" y="3"/>
                  </a:cubicBezTo>
                  <a:cubicBezTo>
                    <a:pt x="13" y="1"/>
                    <a:pt x="10" y="0"/>
                    <a:pt x="8" y="0"/>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7"/>
            <p:cNvSpPr>
              <a:spLocks noEditPoints="1"/>
            </p:cNvSpPr>
            <p:nvPr/>
          </p:nvSpPr>
          <p:spPr bwMode="auto">
            <a:xfrm>
              <a:off x="1699" y="988"/>
              <a:ext cx="2293" cy="1454"/>
            </a:xfrm>
            <a:custGeom>
              <a:avLst/>
              <a:gdLst>
                <a:gd name="T0" fmla="*/ 834 w 863"/>
                <a:gd name="T1" fmla="*/ 311 h 547"/>
                <a:gd name="T2" fmla="*/ 792 w 863"/>
                <a:gd name="T3" fmla="*/ 284 h 547"/>
                <a:gd name="T4" fmla="*/ 774 w 863"/>
                <a:gd name="T5" fmla="*/ 241 h 547"/>
                <a:gd name="T6" fmla="*/ 848 w 863"/>
                <a:gd name="T7" fmla="*/ 263 h 547"/>
                <a:gd name="T8" fmla="*/ 847 w 863"/>
                <a:gd name="T9" fmla="*/ 195 h 547"/>
                <a:gd name="T10" fmla="*/ 790 w 863"/>
                <a:gd name="T11" fmla="*/ 178 h 547"/>
                <a:gd name="T12" fmla="*/ 735 w 863"/>
                <a:gd name="T13" fmla="*/ 169 h 547"/>
                <a:gd name="T14" fmla="*/ 725 w 863"/>
                <a:gd name="T15" fmla="*/ 129 h 547"/>
                <a:gd name="T16" fmla="*/ 689 w 863"/>
                <a:gd name="T17" fmla="*/ 93 h 547"/>
                <a:gd name="T18" fmla="*/ 665 w 863"/>
                <a:gd name="T19" fmla="*/ 87 h 547"/>
                <a:gd name="T20" fmla="*/ 614 w 863"/>
                <a:gd name="T21" fmla="*/ 63 h 547"/>
                <a:gd name="T22" fmla="*/ 550 w 863"/>
                <a:gd name="T23" fmla="*/ 63 h 547"/>
                <a:gd name="T24" fmla="*/ 523 w 863"/>
                <a:gd name="T25" fmla="*/ 14 h 547"/>
                <a:gd name="T26" fmla="*/ 480 w 863"/>
                <a:gd name="T27" fmla="*/ 95 h 547"/>
                <a:gd name="T28" fmla="*/ 467 w 863"/>
                <a:gd name="T29" fmla="*/ 13 h 547"/>
                <a:gd name="T30" fmla="*/ 446 w 863"/>
                <a:gd name="T31" fmla="*/ 151 h 547"/>
                <a:gd name="T32" fmla="*/ 494 w 863"/>
                <a:gd name="T33" fmla="*/ 169 h 547"/>
                <a:gd name="T34" fmla="*/ 483 w 863"/>
                <a:gd name="T35" fmla="*/ 244 h 547"/>
                <a:gd name="T36" fmla="*/ 462 w 863"/>
                <a:gd name="T37" fmla="*/ 226 h 547"/>
                <a:gd name="T38" fmla="*/ 428 w 863"/>
                <a:gd name="T39" fmla="*/ 227 h 547"/>
                <a:gd name="T40" fmla="*/ 397 w 863"/>
                <a:gd name="T41" fmla="*/ 176 h 547"/>
                <a:gd name="T42" fmla="*/ 394 w 863"/>
                <a:gd name="T43" fmla="*/ 112 h 547"/>
                <a:gd name="T44" fmla="*/ 424 w 863"/>
                <a:gd name="T45" fmla="*/ 35 h 547"/>
                <a:gd name="T46" fmla="*/ 364 w 863"/>
                <a:gd name="T47" fmla="*/ 58 h 547"/>
                <a:gd name="T48" fmla="*/ 346 w 863"/>
                <a:gd name="T49" fmla="*/ 121 h 547"/>
                <a:gd name="T50" fmla="*/ 368 w 863"/>
                <a:gd name="T51" fmla="*/ 186 h 547"/>
                <a:gd name="T52" fmla="*/ 376 w 863"/>
                <a:gd name="T53" fmla="*/ 219 h 547"/>
                <a:gd name="T54" fmla="*/ 348 w 863"/>
                <a:gd name="T55" fmla="*/ 269 h 547"/>
                <a:gd name="T56" fmla="*/ 338 w 863"/>
                <a:gd name="T57" fmla="*/ 226 h 547"/>
                <a:gd name="T58" fmla="*/ 315 w 863"/>
                <a:gd name="T59" fmla="*/ 242 h 547"/>
                <a:gd name="T60" fmla="*/ 293 w 863"/>
                <a:gd name="T61" fmla="*/ 239 h 547"/>
                <a:gd name="T62" fmla="*/ 246 w 863"/>
                <a:gd name="T63" fmla="*/ 229 h 547"/>
                <a:gd name="T64" fmla="*/ 205 w 863"/>
                <a:gd name="T65" fmla="*/ 179 h 547"/>
                <a:gd name="T66" fmla="*/ 188 w 863"/>
                <a:gd name="T67" fmla="*/ 204 h 547"/>
                <a:gd name="T68" fmla="*/ 162 w 863"/>
                <a:gd name="T69" fmla="*/ 247 h 547"/>
                <a:gd name="T70" fmla="*/ 132 w 863"/>
                <a:gd name="T71" fmla="*/ 198 h 547"/>
                <a:gd name="T72" fmla="*/ 81 w 863"/>
                <a:gd name="T73" fmla="*/ 180 h 547"/>
                <a:gd name="T74" fmla="*/ 71 w 863"/>
                <a:gd name="T75" fmla="*/ 129 h 547"/>
                <a:gd name="T76" fmla="*/ 339 w 863"/>
                <a:gd name="T77" fmla="*/ 547 h 547"/>
                <a:gd name="T78" fmla="*/ 370 w 863"/>
                <a:gd name="T79" fmla="*/ 480 h 547"/>
                <a:gd name="T80" fmla="*/ 403 w 863"/>
                <a:gd name="T81" fmla="*/ 448 h 547"/>
                <a:gd name="T82" fmla="*/ 466 w 863"/>
                <a:gd name="T83" fmla="*/ 385 h 547"/>
                <a:gd name="T84" fmla="*/ 489 w 863"/>
                <a:gd name="T85" fmla="*/ 308 h 547"/>
                <a:gd name="T86" fmla="*/ 526 w 863"/>
                <a:gd name="T87" fmla="*/ 303 h 547"/>
                <a:gd name="T88" fmla="*/ 552 w 863"/>
                <a:gd name="T89" fmla="*/ 244 h 547"/>
                <a:gd name="T90" fmla="*/ 538 w 863"/>
                <a:gd name="T91" fmla="*/ 185 h 547"/>
                <a:gd name="T92" fmla="*/ 531 w 863"/>
                <a:gd name="T93" fmla="*/ 170 h 547"/>
                <a:gd name="T94" fmla="*/ 595 w 863"/>
                <a:gd name="T95" fmla="*/ 161 h 547"/>
                <a:gd name="T96" fmla="*/ 613 w 863"/>
                <a:gd name="T97" fmla="*/ 200 h 547"/>
                <a:gd name="T98" fmla="*/ 671 w 863"/>
                <a:gd name="T99" fmla="*/ 215 h 547"/>
                <a:gd name="T100" fmla="*/ 675 w 863"/>
                <a:gd name="T101" fmla="*/ 310 h 547"/>
                <a:gd name="T102" fmla="*/ 621 w 863"/>
                <a:gd name="T103" fmla="*/ 342 h 547"/>
                <a:gd name="T104" fmla="*/ 685 w 863"/>
                <a:gd name="T105" fmla="*/ 353 h 547"/>
                <a:gd name="T106" fmla="*/ 728 w 863"/>
                <a:gd name="T107" fmla="*/ 369 h 547"/>
                <a:gd name="T108" fmla="*/ 776 w 863"/>
                <a:gd name="T109" fmla="*/ 396 h 547"/>
                <a:gd name="T110" fmla="*/ 837 w 863"/>
                <a:gd name="T111" fmla="*/ 378 h 547"/>
                <a:gd name="T112" fmla="*/ 825 w 863"/>
                <a:gd name="T113" fmla="*/ 361 h 547"/>
                <a:gd name="T114" fmla="*/ 493 w 863"/>
                <a:gd name="T115" fmla="*/ 121 h 547"/>
                <a:gd name="T116" fmla="*/ 457 w 863"/>
                <a:gd name="T117" fmla="*/ 345 h 547"/>
                <a:gd name="T118" fmla="*/ 573 w 863"/>
                <a:gd name="T119" fmla="*/ 14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3" h="547">
                  <a:moveTo>
                    <a:pt x="862" y="359"/>
                  </a:moveTo>
                  <a:cubicBezTo>
                    <a:pt x="863" y="356"/>
                    <a:pt x="863" y="352"/>
                    <a:pt x="862" y="349"/>
                  </a:cubicBezTo>
                  <a:cubicBezTo>
                    <a:pt x="860" y="347"/>
                    <a:pt x="859" y="344"/>
                    <a:pt x="856" y="342"/>
                  </a:cubicBezTo>
                  <a:cubicBezTo>
                    <a:pt x="856" y="342"/>
                    <a:pt x="855" y="342"/>
                    <a:pt x="855" y="341"/>
                  </a:cubicBezTo>
                  <a:cubicBezTo>
                    <a:pt x="855" y="341"/>
                    <a:pt x="854" y="341"/>
                    <a:pt x="854" y="340"/>
                  </a:cubicBezTo>
                  <a:cubicBezTo>
                    <a:pt x="854" y="340"/>
                    <a:pt x="855" y="339"/>
                    <a:pt x="856" y="339"/>
                  </a:cubicBezTo>
                  <a:cubicBezTo>
                    <a:pt x="858" y="335"/>
                    <a:pt x="858" y="330"/>
                    <a:pt x="854" y="326"/>
                  </a:cubicBezTo>
                  <a:cubicBezTo>
                    <a:pt x="853" y="324"/>
                    <a:pt x="851" y="324"/>
                    <a:pt x="849" y="323"/>
                  </a:cubicBezTo>
                  <a:cubicBezTo>
                    <a:pt x="848" y="323"/>
                    <a:pt x="847" y="323"/>
                    <a:pt x="847" y="323"/>
                  </a:cubicBezTo>
                  <a:cubicBezTo>
                    <a:pt x="847" y="322"/>
                    <a:pt x="847" y="322"/>
                    <a:pt x="847" y="321"/>
                  </a:cubicBezTo>
                  <a:cubicBezTo>
                    <a:pt x="847" y="320"/>
                    <a:pt x="847" y="318"/>
                    <a:pt x="846" y="316"/>
                  </a:cubicBezTo>
                  <a:cubicBezTo>
                    <a:pt x="845" y="315"/>
                    <a:pt x="842" y="315"/>
                    <a:pt x="841" y="315"/>
                  </a:cubicBezTo>
                  <a:cubicBezTo>
                    <a:pt x="841" y="315"/>
                    <a:pt x="841" y="315"/>
                    <a:pt x="841" y="315"/>
                  </a:cubicBezTo>
                  <a:cubicBezTo>
                    <a:pt x="840" y="315"/>
                    <a:pt x="839" y="315"/>
                    <a:pt x="839" y="315"/>
                  </a:cubicBezTo>
                  <a:cubicBezTo>
                    <a:pt x="838" y="315"/>
                    <a:pt x="838" y="315"/>
                    <a:pt x="838" y="315"/>
                  </a:cubicBezTo>
                  <a:cubicBezTo>
                    <a:pt x="838" y="315"/>
                    <a:pt x="838" y="315"/>
                    <a:pt x="838" y="315"/>
                  </a:cubicBezTo>
                  <a:cubicBezTo>
                    <a:pt x="837" y="315"/>
                    <a:pt x="837" y="314"/>
                    <a:pt x="837" y="313"/>
                  </a:cubicBezTo>
                  <a:cubicBezTo>
                    <a:pt x="836" y="313"/>
                    <a:pt x="835" y="312"/>
                    <a:pt x="834" y="311"/>
                  </a:cubicBezTo>
                  <a:cubicBezTo>
                    <a:pt x="834" y="310"/>
                    <a:pt x="833" y="310"/>
                    <a:pt x="833" y="310"/>
                  </a:cubicBezTo>
                  <a:cubicBezTo>
                    <a:pt x="833" y="310"/>
                    <a:pt x="833" y="310"/>
                    <a:pt x="833" y="310"/>
                  </a:cubicBezTo>
                  <a:cubicBezTo>
                    <a:pt x="833" y="309"/>
                    <a:pt x="834" y="307"/>
                    <a:pt x="834" y="306"/>
                  </a:cubicBezTo>
                  <a:cubicBezTo>
                    <a:pt x="836" y="303"/>
                    <a:pt x="836" y="303"/>
                    <a:pt x="836" y="303"/>
                  </a:cubicBezTo>
                  <a:cubicBezTo>
                    <a:pt x="833" y="302"/>
                    <a:pt x="833" y="302"/>
                    <a:pt x="833" y="302"/>
                  </a:cubicBezTo>
                  <a:cubicBezTo>
                    <a:pt x="831" y="301"/>
                    <a:pt x="830" y="301"/>
                    <a:pt x="829" y="301"/>
                  </a:cubicBezTo>
                  <a:cubicBezTo>
                    <a:pt x="828" y="301"/>
                    <a:pt x="826" y="301"/>
                    <a:pt x="826" y="301"/>
                  </a:cubicBezTo>
                  <a:cubicBezTo>
                    <a:pt x="825" y="301"/>
                    <a:pt x="824" y="301"/>
                    <a:pt x="824" y="301"/>
                  </a:cubicBezTo>
                  <a:cubicBezTo>
                    <a:pt x="824" y="300"/>
                    <a:pt x="824" y="299"/>
                    <a:pt x="824" y="299"/>
                  </a:cubicBezTo>
                  <a:cubicBezTo>
                    <a:pt x="824" y="297"/>
                    <a:pt x="823" y="292"/>
                    <a:pt x="817" y="292"/>
                  </a:cubicBezTo>
                  <a:cubicBezTo>
                    <a:pt x="815" y="292"/>
                    <a:pt x="813" y="293"/>
                    <a:pt x="812" y="294"/>
                  </a:cubicBezTo>
                  <a:cubicBezTo>
                    <a:pt x="811" y="294"/>
                    <a:pt x="810" y="295"/>
                    <a:pt x="810" y="295"/>
                  </a:cubicBezTo>
                  <a:cubicBezTo>
                    <a:pt x="810" y="295"/>
                    <a:pt x="809" y="294"/>
                    <a:pt x="808" y="293"/>
                  </a:cubicBezTo>
                  <a:cubicBezTo>
                    <a:pt x="807" y="292"/>
                    <a:pt x="807" y="291"/>
                    <a:pt x="806" y="290"/>
                  </a:cubicBezTo>
                  <a:cubicBezTo>
                    <a:pt x="804" y="289"/>
                    <a:pt x="801" y="289"/>
                    <a:pt x="800" y="289"/>
                  </a:cubicBezTo>
                  <a:cubicBezTo>
                    <a:pt x="798" y="289"/>
                    <a:pt x="798" y="289"/>
                    <a:pt x="798" y="289"/>
                  </a:cubicBezTo>
                  <a:cubicBezTo>
                    <a:pt x="797" y="289"/>
                    <a:pt x="796" y="289"/>
                    <a:pt x="796" y="289"/>
                  </a:cubicBezTo>
                  <a:cubicBezTo>
                    <a:pt x="794" y="288"/>
                    <a:pt x="793" y="287"/>
                    <a:pt x="792" y="284"/>
                  </a:cubicBezTo>
                  <a:cubicBezTo>
                    <a:pt x="791" y="281"/>
                    <a:pt x="790" y="278"/>
                    <a:pt x="787" y="276"/>
                  </a:cubicBezTo>
                  <a:cubicBezTo>
                    <a:pt x="786" y="276"/>
                    <a:pt x="786" y="276"/>
                    <a:pt x="785" y="276"/>
                  </a:cubicBezTo>
                  <a:cubicBezTo>
                    <a:pt x="785" y="275"/>
                    <a:pt x="785" y="274"/>
                    <a:pt x="785" y="274"/>
                  </a:cubicBezTo>
                  <a:cubicBezTo>
                    <a:pt x="784" y="273"/>
                    <a:pt x="783" y="270"/>
                    <a:pt x="779" y="270"/>
                  </a:cubicBezTo>
                  <a:cubicBezTo>
                    <a:pt x="779" y="270"/>
                    <a:pt x="778" y="270"/>
                    <a:pt x="777" y="270"/>
                  </a:cubicBezTo>
                  <a:cubicBezTo>
                    <a:pt x="776" y="271"/>
                    <a:pt x="775" y="271"/>
                    <a:pt x="775" y="272"/>
                  </a:cubicBezTo>
                  <a:cubicBezTo>
                    <a:pt x="775" y="272"/>
                    <a:pt x="775" y="272"/>
                    <a:pt x="775" y="271"/>
                  </a:cubicBezTo>
                  <a:cubicBezTo>
                    <a:pt x="774" y="270"/>
                    <a:pt x="772" y="270"/>
                    <a:pt x="771" y="268"/>
                  </a:cubicBezTo>
                  <a:cubicBezTo>
                    <a:pt x="771" y="268"/>
                    <a:pt x="771" y="268"/>
                    <a:pt x="770" y="268"/>
                  </a:cubicBezTo>
                  <a:cubicBezTo>
                    <a:pt x="771" y="268"/>
                    <a:pt x="772" y="268"/>
                    <a:pt x="772" y="268"/>
                  </a:cubicBezTo>
                  <a:cubicBezTo>
                    <a:pt x="773" y="268"/>
                    <a:pt x="774" y="268"/>
                    <a:pt x="775" y="268"/>
                  </a:cubicBezTo>
                  <a:cubicBezTo>
                    <a:pt x="777" y="267"/>
                    <a:pt x="779" y="266"/>
                    <a:pt x="780" y="263"/>
                  </a:cubicBezTo>
                  <a:cubicBezTo>
                    <a:pt x="781" y="261"/>
                    <a:pt x="780" y="258"/>
                    <a:pt x="779" y="256"/>
                  </a:cubicBezTo>
                  <a:cubicBezTo>
                    <a:pt x="777" y="253"/>
                    <a:pt x="774" y="252"/>
                    <a:pt x="771" y="251"/>
                  </a:cubicBezTo>
                  <a:cubicBezTo>
                    <a:pt x="768" y="250"/>
                    <a:pt x="766" y="249"/>
                    <a:pt x="765" y="247"/>
                  </a:cubicBezTo>
                  <a:cubicBezTo>
                    <a:pt x="765" y="246"/>
                    <a:pt x="765" y="246"/>
                    <a:pt x="765" y="246"/>
                  </a:cubicBezTo>
                  <a:cubicBezTo>
                    <a:pt x="765" y="244"/>
                    <a:pt x="768" y="243"/>
                    <a:pt x="770" y="243"/>
                  </a:cubicBezTo>
                  <a:cubicBezTo>
                    <a:pt x="772" y="242"/>
                    <a:pt x="773" y="242"/>
                    <a:pt x="774" y="241"/>
                  </a:cubicBezTo>
                  <a:cubicBezTo>
                    <a:pt x="776" y="240"/>
                    <a:pt x="776" y="240"/>
                    <a:pt x="776" y="240"/>
                  </a:cubicBezTo>
                  <a:cubicBezTo>
                    <a:pt x="776" y="240"/>
                    <a:pt x="777" y="240"/>
                    <a:pt x="777" y="239"/>
                  </a:cubicBezTo>
                  <a:cubicBezTo>
                    <a:pt x="777" y="239"/>
                    <a:pt x="777" y="240"/>
                    <a:pt x="779" y="240"/>
                  </a:cubicBezTo>
                  <a:cubicBezTo>
                    <a:pt x="779" y="241"/>
                    <a:pt x="779" y="241"/>
                    <a:pt x="779" y="241"/>
                  </a:cubicBezTo>
                  <a:cubicBezTo>
                    <a:pt x="782" y="243"/>
                    <a:pt x="784" y="245"/>
                    <a:pt x="788" y="247"/>
                  </a:cubicBezTo>
                  <a:cubicBezTo>
                    <a:pt x="789" y="248"/>
                    <a:pt x="789" y="248"/>
                    <a:pt x="790" y="248"/>
                  </a:cubicBezTo>
                  <a:cubicBezTo>
                    <a:pt x="792" y="249"/>
                    <a:pt x="793" y="249"/>
                    <a:pt x="794" y="251"/>
                  </a:cubicBezTo>
                  <a:cubicBezTo>
                    <a:pt x="795" y="251"/>
                    <a:pt x="795" y="251"/>
                    <a:pt x="795" y="251"/>
                  </a:cubicBezTo>
                  <a:cubicBezTo>
                    <a:pt x="797" y="253"/>
                    <a:pt x="799" y="256"/>
                    <a:pt x="802" y="256"/>
                  </a:cubicBezTo>
                  <a:cubicBezTo>
                    <a:pt x="803" y="256"/>
                    <a:pt x="804" y="256"/>
                    <a:pt x="805" y="255"/>
                  </a:cubicBezTo>
                  <a:cubicBezTo>
                    <a:pt x="805" y="258"/>
                    <a:pt x="805" y="261"/>
                    <a:pt x="807" y="262"/>
                  </a:cubicBezTo>
                  <a:cubicBezTo>
                    <a:pt x="809" y="264"/>
                    <a:pt x="812" y="265"/>
                    <a:pt x="814" y="266"/>
                  </a:cubicBezTo>
                  <a:cubicBezTo>
                    <a:pt x="815" y="266"/>
                    <a:pt x="816" y="266"/>
                    <a:pt x="816" y="266"/>
                  </a:cubicBezTo>
                  <a:cubicBezTo>
                    <a:pt x="818" y="267"/>
                    <a:pt x="820" y="268"/>
                    <a:pt x="822" y="270"/>
                  </a:cubicBezTo>
                  <a:cubicBezTo>
                    <a:pt x="826" y="275"/>
                    <a:pt x="830" y="278"/>
                    <a:pt x="838" y="278"/>
                  </a:cubicBezTo>
                  <a:cubicBezTo>
                    <a:pt x="843" y="278"/>
                    <a:pt x="847" y="277"/>
                    <a:pt x="849" y="274"/>
                  </a:cubicBezTo>
                  <a:cubicBezTo>
                    <a:pt x="850" y="272"/>
                    <a:pt x="851" y="270"/>
                    <a:pt x="849" y="266"/>
                  </a:cubicBezTo>
                  <a:cubicBezTo>
                    <a:pt x="848" y="263"/>
                    <a:pt x="848" y="263"/>
                    <a:pt x="848" y="263"/>
                  </a:cubicBezTo>
                  <a:cubicBezTo>
                    <a:pt x="847" y="260"/>
                    <a:pt x="845" y="255"/>
                    <a:pt x="843" y="252"/>
                  </a:cubicBezTo>
                  <a:cubicBezTo>
                    <a:pt x="844" y="252"/>
                    <a:pt x="844" y="252"/>
                    <a:pt x="845" y="252"/>
                  </a:cubicBezTo>
                  <a:cubicBezTo>
                    <a:pt x="846" y="252"/>
                    <a:pt x="846" y="252"/>
                    <a:pt x="847" y="251"/>
                  </a:cubicBezTo>
                  <a:cubicBezTo>
                    <a:pt x="850" y="250"/>
                    <a:pt x="851" y="247"/>
                    <a:pt x="852" y="245"/>
                  </a:cubicBezTo>
                  <a:cubicBezTo>
                    <a:pt x="852" y="244"/>
                    <a:pt x="852" y="243"/>
                    <a:pt x="853" y="242"/>
                  </a:cubicBezTo>
                  <a:cubicBezTo>
                    <a:pt x="855" y="239"/>
                    <a:pt x="855" y="237"/>
                    <a:pt x="853" y="234"/>
                  </a:cubicBezTo>
                  <a:cubicBezTo>
                    <a:pt x="853" y="234"/>
                    <a:pt x="852" y="234"/>
                    <a:pt x="852" y="233"/>
                  </a:cubicBezTo>
                  <a:cubicBezTo>
                    <a:pt x="852" y="233"/>
                    <a:pt x="853" y="232"/>
                    <a:pt x="853" y="231"/>
                  </a:cubicBezTo>
                  <a:cubicBezTo>
                    <a:pt x="854" y="230"/>
                    <a:pt x="855" y="229"/>
                    <a:pt x="854" y="227"/>
                  </a:cubicBezTo>
                  <a:cubicBezTo>
                    <a:pt x="853" y="225"/>
                    <a:pt x="851" y="224"/>
                    <a:pt x="850" y="223"/>
                  </a:cubicBezTo>
                  <a:cubicBezTo>
                    <a:pt x="849" y="223"/>
                    <a:pt x="849" y="223"/>
                    <a:pt x="849" y="223"/>
                  </a:cubicBezTo>
                  <a:cubicBezTo>
                    <a:pt x="848" y="222"/>
                    <a:pt x="848" y="222"/>
                    <a:pt x="847" y="221"/>
                  </a:cubicBezTo>
                  <a:cubicBezTo>
                    <a:pt x="851" y="221"/>
                    <a:pt x="853" y="219"/>
                    <a:pt x="854" y="218"/>
                  </a:cubicBezTo>
                  <a:cubicBezTo>
                    <a:pt x="855" y="215"/>
                    <a:pt x="855" y="213"/>
                    <a:pt x="854" y="211"/>
                  </a:cubicBezTo>
                  <a:cubicBezTo>
                    <a:pt x="854" y="210"/>
                    <a:pt x="854" y="209"/>
                    <a:pt x="854" y="209"/>
                  </a:cubicBezTo>
                  <a:cubicBezTo>
                    <a:pt x="854" y="208"/>
                    <a:pt x="855" y="208"/>
                    <a:pt x="855" y="207"/>
                  </a:cubicBezTo>
                  <a:cubicBezTo>
                    <a:pt x="856" y="205"/>
                    <a:pt x="858" y="200"/>
                    <a:pt x="852" y="197"/>
                  </a:cubicBezTo>
                  <a:cubicBezTo>
                    <a:pt x="850" y="196"/>
                    <a:pt x="848" y="196"/>
                    <a:pt x="847" y="195"/>
                  </a:cubicBezTo>
                  <a:cubicBezTo>
                    <a:pt x="845" y="195"/>
                    <a:pt x="844" y="195"/>
                    <a:pt x="843" y="194"/>
                  </a:cubicBezTo>
                  <a:cubicBezTo>
                    <a:pt x="842" y="194"/>
                    <a:pt x="842" y="194"/>
                    <a:pt x="842" y="194"/>
                  </a:cubicBezTo>
                  <a:cubicBezTo>
                    <a:pt x="840" y="193"/>
                    <a:pt x="839" y="192"/>
                    <a:pt x="837" y="192"/>
                  </a:cubicBezTo>
                  <a:cubicBezTo>
                    <a:pt x="835" y="192"/>
                    <a:pt x="833" y="193"/>
                    <a:pt x="831" y="195"/>
                  </a:cubicBezTo>
                  <a:cubicBezTo>
                    <a:pt x="830" y="196"/>
                    <a:pt x="829" y="197"/>
                    <a:pt x="829" y="198"/>
                  </a:cubicBezTo>
                  <a:cubicBezTo>
                    <a:pt x="827" y="199"/>
                    <a:pt x="826" y="201"/>
                    <a:pt x="825" y="201"/>
                  </a:cubicBezTo>
                  <a:cubicBezTo>
                    <a:pt x="825" y="200"/>
                    <a:pt x="825" y="200"/>
                    <a:pt x="825" y="199"/>
                  </a:cubicBezTo>
                  <a:cubicBezTo>
                    <a:pt x="825" y="196"/>
                    <a:pt x="825" y="193"/>
                    <a:pt x="823" y="191"/>
                  </a:cubicBezTo>
                  <a:cubicBezTo>
                    <a:pt x="822" y="190"/>
                    <a:pt x="821" y="189"/>
                    <a:pt x="819" y="189"/>
                  </a:cubicBezTo>
                  <a:cubicBezTo>
                    <a:pt x="819" y="189"/>
                    <a:pt x="818" y="189"/>
                    <a:pt x="818" y="190"/>
                  </a:cubicBezTo>
                  <a:cubicBezTo>
                    <a:pt x="816" y="190"/>
                    <a:pt x="814" y="191"/>
                    <a:pt x="812" y="193"/>
                  </a:cubicBezTo>
                  <a:cubicBezTo>
                    <a:pt x="811" y="193"/>
                    <a:pt x="810" y="194"/>
                    <a:pt x="810" y="194"/>
                  </a:cubicBezTo>
                  <a:cubicBezTo>
                    <a:pt x="810" y="194"/>
                    <a:pt x="810" y="194"/>
                    <a:pt x="810" y="194"/>
                  </a:cubicBezTo>
                  <a:cubicBezTo>
                    <a:pt x="809" y="194"/>
                    <a:pt x="808" y="193"/>
                    <a:pt x="807" y="191"/>
                  </a:cubicBezTo>
                  <a:cubicBezTo>
                    <a:pt x="806" y="191"/>
                    <a:pt x="806" y="190"/>
                    <a:pt x="805" y="189"/>
                  </a:cubicBezTo>
                  <a:cubicBezTo>
                    <a:pt x="802" y="186"/>
                    <a:pt x="799" y="183"/>
                    <a:pt x="796" y="181"/>
                  </a:cubicBezTo>
                  <a:cubicBezTo>
                    <a:pt x="796" y="181"/>
                    <a:pt x="796" y="181"/>
                    <a:pt x="796" y="181"/>
                  </a:cubicBezTo>
                  <a:cubicBezTo>
                    <a:pt x="795" y="180"/>
                    <a:pt x="793" y="178"/>
                    <a:pt x="790" y="178"/>
                  </a:cubicBezTo>
                  <a:cubicBezTo>
                    <a:pt x="790" y="178"/>
                    <a:pt x="789" y="178"/>
                    <a:pt x="789" y="178"/>
                  </a:cubicBezTo>
                  <a:cubicBezTo>
                    <a:pt x="788" y="179"/>
                    <a:pt x="787" y="179"/>
                    <a:pt x="786" y="180"/>
                  </a:cubicBezTo>
                  <a:cubicBezTo>
                    <a:pt x="785" y="177"/>
                    <a:pt x="785" y="175"/>
                    <a:pt x="783" y="174"/>
                  </a:cubicBezTo>
                  <a:cubicBezTo>
                    <a:pt x="782" y="174"/>
                    <a:pt x="782" y="174"/>
                    <a:pt x="782" y="174"/>
                  </a:cubicBezTo>
                  <a:cubicBezTo>
                    <a:pt x="782" y="174"/>
                    <a:pt x="782" y="174"/>
                    <a:pt x="782" y="174"/>
                  </a:cubicBezTo>
                  <a:cubicBezTo>
                    <a:pt x="780" y="174"/>
                    <a:pt x="778" y="176"/>
                    <a:pt x="776" y="177"/>
                  </a:cubicBezTo>
                  <a:cubicBezTo>
                    <a:pt x="776" y="178"/>
                    <a:pt x="775" y="179"/>
                    <a:pt x="774" y="179"/>
                  </a:cubicBezTo>
                  <a:cubicBezTo>
                    <a:pt x="774" y="179"/>
                    <a:pt x="774" y="179"/>
                    <a:pt x="774" y="179"/>
                  </a:cubicBezTo>
                  <a:cubicBezTo>
                    <a:pt x="773" y="179"/>
                    <a:pt x="773" y="179"/>
                    <a:pt x="772" y="179"/>
                  </a:cubicBezTo>
                  <a:cubicBezTo>
                    <a:pt x="772" y="179"/>
                    <a:pt x="771" y="179"/>
                    <a:pt x="771" y="179"/>
                  </a:cubicBezTo>
                  <a:cubicBezTo>
                    <a:pt x="770" y="179"/>
                    <a:pt x="769" y="180"/>
                    <a:pt x="768" y="180"/>
                  </a:cubicBezTo>
                  <a:cubicBezTo>
                    <a:pt x="767" y="180"/>
                    <a:pt x="767" y="180"/>
                    <a:pt x="766" y="181"/>
                  </a:cubicBezTo>
                  <a:cubicBezTo>
                    <a:pt x="766" y="181"/>
                    <a:pt x="765" y="181"/>
                    <a:pt x="765" y="181"/>
                  </a:cubicBezTo>
                  <a:cubicBezTo>
                    <a:pt x="764" y="181"/>
                    <a:pt x="763" y="181"/>
                    <a:pt x="762" y="180"/>
                  </a:cubicBezTo>
                  <a:cubicBezTo>
                    <a:pt x="762" y="180"/>
                    <a:pt x="761" y="180"/>
                    <a:pt x="760" y="179"/>
                  </a:cubicBezTo>
                  <a:cubicBezTo>
                    <a:pt x="755" y="178"/>
                    <a:pt x="751" y="176"/>
                    <a:pt x="747" y="173"/>
                  </a:cubicBezTo>
                  <a:cubicBezTo>
                    <a:pt x="746" y="173"/>
                    <a:pt x="746" y="173"/>
                    <a:pt x="746" y="173"/>
                  </a:cubicBezTo>
                  <a:cubicBezTo>
                    <a:pt x="742" y="171"/>
                    <a:pt x="738" y="170"/>
                    <a:pt x="735" y="169"/>
                  </a:cubicBezTo>
                  <a:cubicBezTo>
                    <a:pt x="733" y="169"/>
                    <a:pt x="731" y="168"/>
                    <a:pt x="729" y="168"/>
                  </a:cubicBezTo>
                  <a:cubicBezTo>
                    <a:pt x="727" y="167"/>
                    <a:pt x="726" y="165"/>
                    <a:pt x="727" y="163"/>
                  </a:cubicBezTo>
                  <a:cubicBezTo>
                    <a:pt x="727" y="163"/>
                    <a:pt x="728" y="161"/>
                    <a:pt x="728" y="161"/>
                  </a:cubicBezTo>
                  <a:cubicBezTo>
                    <a:pt x="730" y="159"/>
                    <a:pt x="733" y="156"/>
                    <a:pt x="731" y="152"/>
                  </a:cubicBezTo>
                  <a:cubicBezTo>
                    <a:pt x="731" y="151"/>
                    <a:pt x="730" y="151"/>
                    <a:pt x="730" y="150"/>
                  </a:cubicBezTo>
                  <a:cubicBezTo>
                    <a:pt x="731" y="150"/>
                    <a:pt x="733" y="149"/>
                    <a:pt x="734" y="149"/>
                  </a:cubicBezTo>
                  <a:cubicBezTo>
                    <a:pt x="736" y="149"/>
                    <a:pt x="737" y="149"/>
                    <a:pt x="738" y="148"/>
                  </a:cubicBezTo>
                  <a:cubicBezTo>
                    <a:pt x="742" y="147"/>
                    <a:pt x="745" y="143"/>
                    <a:pt x="745" y="140"/>
                  </a:cubicBezTo>
                  <a:cubicBezTo>
                    <a:pt x="745" y="137"/>
                    <a:pt x="743" y="134"/>
                    <a:pt x="740" y="132"/>
                  </a:cubicBezTo>
                  <a:cubicBezTo>
                    <a:pt x="738" y="131"/>
                    <a:pt x="737" y="131"/>
                    <a:pt x="735" y="131"/>
                  </a:cubicBezTo>
                  <a:cubicBezTo>
                    <a:pt x="732" y="131"/>
                    <a:pt x="730" y="132"/>
                    <a:pt x="727" y="133"/>
                  </a:cubicBezTo>
                  <a:cubicBezTo>
                    <a:pt x="725" y="134"/>
                    <a:pt x="724" y="135"/>
                    <a:pt x="722" y="135"/>
                  </a:cubicBezTo>
                  <a:cubicBezTo>
                    <a:pt x="721" y="135"/>
                    <a:pt x="720" y="135"/>
                    <a:pt x="719" y="135"/>
                  </a:cubicBezTo>
                  <a:cubicBezTo>
                    <a:pt x="718" y="135"/>
                    <a:pt x="718" y="135"/>
                    <a:pt x="717" y="135"/>
                  </a:cubicBezTo>
                  <a:cubicBezTo>
                    <a:pt x="717" y="135"/>
                    <a:pt x="717" y="135"/>
                    <a:pt x="717" y="135"/>
                  </a:cubicBezTo>
                  <a:cubicBezTo>
                    <a:pt x="717" y="135"/>
                    <a:pt x="717" y="135"/>
                    <a:pt x="718" y="134"/>
                  </a:cubicBezTo>
                  <a:cubicBezTo>
                    <a:pt x="718" y="132"/>
                    <a:pt x="721" y="129"/>
                    <a:pt x="724" y="129"/>
                  </a:cubicBezTo>
                  <a:cubicBezTo>
                    <a:pt x="724" y="129"/>
                    <a:pt x="725" y="129"/>
                    <a:pt x="725" y="129"/>
                  </a:cubicBezTo>
                  <a:cubicBezTo>
                    <a:pt x="727" y="129"/>
                    <a:pt x="732" y="129"/>
                    <a:pt x="733" y="125"/>
                  </a:cubicBezTo>
                  <a:cubicBezTo>
                    <a:pt x="734" y="121"/>
                    <a:pt x="732" y="117"/>
                    <a:pt x="727" y="112"/>
                  </a:cubicBezTo>
                  <a:cubicBezTo>
                    <a:pt x="725" y="111"/>
                    <a:pt x="717" y="106"/>
                    <a:pt x="712" y="106"/>
                  </a:cubicBezTo>
                  <a:cubicBezTo>
                    <a:pt x="708" y="106"/>
                    <a:pt x="706" y="108"/>
                    <a:pt x="706" y="113"/>
                  </a:cubicBezTo>
                  <a:cubicBezTo>
                    <a:pt x="706" y="113"/>
                    <a:pt x="706" y="114"/>
                    <a:pt x="706" y="115"/>
                  </a:cubicBezTo>
                  <a:cubicBezTo>
                    <a:pt x="706" y="115"/>
                    <a:pt x="705" y="114"/>
                    <a:pt x="705" y="114"/>
                  </a:cubicBezTo>
                  <a:cubicBezTo>
                    <a:pt x="704" y="113"/>
                    <a:pt x="704" y="112"/>
                    <a:pt x="703" y="112"/>
                  </a:cubicBezTo>
                  <a:cubicBezTo>
                    <a:pt x="703" y="111"/>
                    <a:pt x="704" y="109"/>
                    <a:pt x="705" y="109"/>
                  </a:cubicBezTo>
                  <a:cubicBezTo>
                    <a:pt x="705" y="108"/>
                    <a:pt x="706" y="108"/>
                    <a:pt x="706" y="107"/>
                  </a:cubicBezTo>
                  <a:cubicBezTo>
                    <a:pt x="706" y="107"/>
                    <a:pt x="706" y="107"/>
                    <a:pt x="706" y="107"/>
                  </a:cubicBezTo>
                  <a:cubicBezTo>
                    <a:pt x="707" y="105"/>
                    <a:pt x="710" y="101"/>
                    <a:pt x="707" y="97"/>
                  </a:cubicBezTo>
                  <a:cubicBezTo>
                    <a:pt x="705" y="95"/>
                    <a:pt x="702" y="95"/>
                    <a:pt x="701" y="95"/>
                  </a:cubicBezTo>
                  <a:cubicBezTo>
                    <a:pt x="701" y="95"/>
                    <a:pt x="700" y="95"/>
                    <a:pt x="699" y="95"/>
                  </a:cubicBezTo>
                  <a:cubicBezTo>
                    <a:pt x="699" y="95"/>
                    <a:pt x="698" y="95"/>
                    <a:pt x="698" y="95"/>
                  </a:cubicBezTo>
                  <a:cubicBezTo>
                    <a:pt x="697" y="95"/>
                    <a:pt x="697" y="95"/>
                    <a:pt x="697" y="95"/>
                  </a:cubicBezTo>
                  <a:cubicBezTo>
                    <a:pt x="697" y="95"/>
                    <a:pt x="696" y="94"/>
                    <a:pt x="695" y="94"/>
                  </a:cubicBezTo>
                  <a:cubicBezTo>
                    <a:pt x="694" y="93"/>
                    <a:pt x="693" y="92"/>
                    <a:pt x="691" y="92"/>
                  </a:cubicBezTo>
                  <a:cubicBezTo>
                    <a:pt x="690" y="92"/>
                    <a:pt x="690" y="92"/>
                    <a:pt x="689" y="93"/>
                  </a:cubicBezTo>
                  <a:cubicBezTo>
                    <a:pt x="689" y="93"/>
                    <a:pt x="688" y="93"/>
                    <a:pt x="687" y="94"/>
                  </a:cubicBezTo>
                  <a:cubicBezTo>
                    <a:pt x="687" y="93"/>
                    <a:pt x="687" y="93"/>
                    <a:pt x="687" y="93"/>
                  </a:cubicBezTo>
                  <a:cubicBezTo>
                    <a:pt x="685" y="93"/>
                    <a:pt x="685" y="93"/>
                    <a:pt x="685" y="93"/>
                  </a:cubicBezTo>
                  <a:cubicBezTo>
                    <a:pt x="683" y="93"/>
                    <a:pt x="681" y="94"/>
                    <a:pt x="679" y="95"/>
                  </a:cubicBezTo>
                  <a:cubicBezTo>
                    <a:pt x="679" y="95"/>
                    <a:pt x="679" y="95"/>
                    <a:pt x="679" y="95"/>
                  </a:cubicBezTo>
                  <a:cubicBezTo>
                    <a:pt x="678" y="96"/>
                    <a:pt x="677" y="97"/>
                    <a:pt x="676" y="97"/>
                  </a:cubicBezTo>
                  <a:cubicBezTo>
                    <a:pt x="676" y="98"/>
                    <a:pt x="675" y="98"/>
                    <a:pt x="675" y="99"/>
                  </a:cubicBezTo>
                  <a:cubicBezTo>
                    <a:pt x="675" y="99"/>
                    <a:pt x="675" y="98"/>
                    <a:pt x="675" y="98"/>
                  </a:cubicBezTo>
                  <a:cubicBezTo>
                    <a:pt x="675" y="96"/>
                    <a:pt x="675" y="90"/>
                    <a:pt x="670" y="88"/>
                  </a:cubicBezTo>
                  <a:cubicBezTo>
                    <a:pt x="670" y="88"/>
                    <a:pt x="669" y="88"/>
                    <a:pt x="668" y="88"/>
                  </a:cubicBezTo>
                  <a:cubicBezTo>
                    <a:pt x="664" y="88"/>
                    <a:pt x="663" y="92"/>
                    <a:pt x="661" y="95"/>
                  </a:cubicBezTo>
                  <a:cubicBezTo>
                    <a:pt x="661" y="96"/>
                    <a:pt x="661" y="97"/>
                    <a:pt x="661" y="97"/>
                  </a:cubicBezTo>
                  <a:cubicBezTo>
                    <a:pt x="660" y="98"/>
                    <a:pt x="660" y="99"/>
                    <a:pt x="659" y="99"/>
                  </a:cubicBezTo>
                  <a:cubicBezTo>
                    <a:pt x="658" y="101"/>
                    <a:pt x="656" y="104"/>
                    <a:pt x="655" y="104"/>
                  </a:cubicBezTo>
                  <a:cubicBezTo>
                    <a:pt x="654" y="104"/>
                    <a:pt x="654" y="104"/>
                    <a:pt x="654" y="104"/>
                  </a:cubicBezTo>
                  <a:cubicBezTo>
                    <a:pt x="654" y="104"/>
                    <a:pt x="653" y="103"/>
                    <a:pt x="654" y="101"/>
                  </a:cubicBezTo>
                  <a:cubicBezTo>
                    <a:pt x="655" y="98"/>
                    <a:pt x="656" y="97"/>
                    <a:pt x="656" y="96"/>
                  </a:cubicBezTo>
                  <a:cubicBezTo>
                    <a:pt x="659" y="95"/>
                    <a:pt x="663" y="92"/>
                    <a:pt x="665" y="87"/>
                  </a:cubicBezTo>
                  <a:cubicBezTo>
                    <a:pt x="666" y="85"/>
                    <a:pt x="665" y="83"/>
                    <a:pt x="664" y="82"/>
                  </a:cubicBezTo>
                  <a:cubicBezTo>
                    <a:pt x="663" y="80"/>
                    <a:pt x="661" y="79"/>
                    <a:pt x="659" y="78"/>
                  </a:cubicBezTo>
                  <a:cubicBezTo>
                    <a:pt x="659" y="78"/>
                    <a:pt x="658" y="78"/>
                    <a:pt x="658" y="78"/>
                  </a:cubicBezTo>
                  <a:cubicBezTo>
                    <a:pt x="657" y="78"/>
                    <a:pt x="657" y="77"/>
                    <a:pt x="656" y="77"/>
                  </a:cubicBezTo>
                  <a:cubicBezTo>
                    <a:pt x="654" y="76"/>
                    <a:pt x="651" y="74"/>
                    <a:pt x="648" y="74"/>
                  </a:cubicBezTo>
                  <a:cubicBezTo>
                    <a:pt x="647" y="73"/>
                    <a:pt x="646" y="73"/>
                    <a:pt x="645" y="73"/>
                  </a:cubicBezTo>
                  <a:cubicBezTo>
                    <a:pt x="642" y="73"/>
                    <a:pt x="640" y="74"/>
                    <a:pt x="638" y="76"/>
                  </a:cubicBezTo>
                  <a:cubicBezTo>
                    <a:pt x="637" y="78"/>
                    <a:pt x="637" y="80"/>
                    <a:pt x="637" y="82"/>
                  </a:cubicBezTo>
                  <a:cubicBezTo>
                    <a:pt x="637" y="83"/>
                    <a:pt x="637" y="84"/>
                    <a:pt x="637" y="85"/>
                  </a:cubicBezTo>
                  <a:cubicBezTo>
                    <a:pt x="637" y="86"/>
                    <a:pt x="636" y="87"/>
                    <a:pt x="636" y="87"/>
                  </a:cubicBezTo>
                  <a:cubicBezTo>
                    <a:pt x="636" y="87"/>
                    <a:pt x="636" y="86"/>
                    <a:pt x="635" y="86"/>
                  </a:cubicBezTo>
                  <a:cubicBezTo>
                    <a:pt x="634" y="82"/>
                    <a:pt x="632" y="77"/>
                    <a:pt x="627" y="76"/>
                  </a:cubicBezTo>
                  <a:cubicBezTo>
                    <a:pt x="626" y="76"/>
                    <a:pt x="626" y="76"/>
                    <a:pt x="625" y="76"/>
                  </a:cubicBezTo>
                  <a:cubicBezTo>
                    <a:pt x="623" y="76"/>
                    <a:pt x="621" y="77"/>
                    <a:pt x="619" y="78"/>
                  </a:cubicBezTo>
                  <a:cubicBezTo>
                    <a:pt x="619" y="78"/>
                    <a:pt x="618" y="79"/>
                    <a:pt x="617" y="79"/>
                  </a:cubicBezTo>
                  <a:cubicBezTo>
                    <a:pt x="618" y="79"/>
                    <a:pt x="618" y="78"/>
                    <a:pt x="618" y="77"/>
                  </a:cubicBezTo>
                  <a:cubicBezTo>
                    <a:pt x="620" y="75"/>
                    <a:pt x="622" y="72"/>
                    <a:pt x="621" y="70"/>
                  </a:cubicBezTo>
                  <a:cubicBezTo>
                    <a:pt x="621" y="64"/>
                    <a:pt x="616" y="63"/>
                    <a:pt x="614" y="63"/>
                  </a:cubicBezTo>
                  <a:cubicBezTo>
                    <a:pt x="611" y="63"/>
                    <a:pt x="610" y="62"/>
                    <a:pt x="609" y="61"/>
                  </a:cubicBezTo>
                  <a:cubicBezTo>
                    <a:pt x="609" y="60"/>
                    <a:pt x="608" y="59"/>
                    <a:pt x="608" y="58"/>
                  </a:cubicBezTo>
                  <a:cubicBezTo>
                    <a:pt x="608" y="56"/>
                    <a:pt x="607" y="55"/>
                    <a:pt x="607" y="54"/>
                  </a:cubicBezTo>
                  <a:cubicBezTo>
                    <a:pt x="605" y="50"/>
                    <a:pt x="600" y="47"/>
                    <a:pt x="596" y="46"/>
                  </a:cubicBezTo>
                  <a:cubicBezTo>
                    <a:pt x="596" y="46"/>
                    <a:pt x="595" y="46"/>
                    <a:pt x="595" y="46"/>
                  </a:cubicBezTo>
                  <a:cubicBezTo>
                    <a:pt x="594" y="46"/>
                    <a:pt x="593" y="46"/>
                    <a:pt x="593" y="47"/>
                  </a:cubicBezTo>
                  <a:cubicBezTo>
                    <a:pt x="592" y="47"/>
                    <a:pt x="591" y="47"/>
                    <a:pt x="591" y="47"/>
                  </a:cubicBezTo>
                  <a:cubicBezTo>
                    <a:pt x="590" y="47"/>
                    <a:pt x="590" y="47"/>
                    <a:pt x="589" y="47"/>
                  </a:cubicBezTo>
                  <a:cubicBezTo>
                    <a:pt x="588" y="46"/>
                    <a:pt x="587" y="46"/>
                    <a:pt x="586" y="45"/>
                  </a:cubicBezTo>
                  <a:cubicBezTo>
                    <a:pt x="584" y="44"/>
                    <a:pt x="581" y="43"/>
                    <a:pt x="578" y="43"/>
                  </a:cubicBezTo>
                  <a:cubicBezTo>
                    <a:pt x="578" y="43"/>
                    <a:pt x="577" y="43"/>
                    <a:pt x="576" y="44"/>
                  </a:cubicBezTo>
                  <a:cubicBezTo>
                    <a:pt x="572" y="44"/>
                    <a:pt x="568" y="47"/>
                    <a:pt x="564" y="52"/>
                  </a:cubicBezTo>
                  <a:cubicBezTo>
                    <a:pt x="561" y="57"/>
                    <a:pt x="560" y="60"/>
                    <a:pt x="564" y="65"/>
                  </a:cubicBezTo>
                  <a:cubicBezTo>
                    <a:pt x="564" y="65"/>
                    <a:pt x="564" y="65"/>
                    <a:pt x="564" y="65"/>
                  </a:cubicBezTo>
                  <a:cubicBezTo>
                    <a:pt x="563" y="66"/>
                    <a:pt x="562" y="66"/>
                    <a:pt x="561" y="67"/>
                  </a:cubicBezTo>
                  <a:cubicBezTo>
                    <a:pt x="560" y="65"/>
                    <a:pt x="557" y="64"/>
                    <a:pt x="555" y="64"/>
                  </a:cubicBezTo>
                  <a:cubicBezTo>
                    <a:pt x="555" y="64"/>
                    <a:pt x="554" y="64"/>
                    <a:pt x="554" y="63"/>
                  </a:cubicBezTo>
                  <a:cubicBezTo>
                    <a:pt x="553" y="63"/>
                    <a:pt x="551" y="63"/>
                    <a:pt x="550" y="63"/>
                  </a:cubicBezTo>
                  <a:cubicBezTo>
                    <a:pt x="549" y="63"/>
                    <a:pt x="549" y="63"/>
                    <a:pt x="549" y="63"/>
                  </a:cubicBezTo>
                  <a:cubicBezTo>
                    <a:pt x="549" y="63"/>
                    <a:pt x="549" y="63"/>
                    <a:pt x="549" y="63"/>
                  </a:cubicBezTo>
                  <a:cubicBezTo>
                    <a:pt x="545" y="63"/>
                    <a:pt x="544" y="67"/>
                    <a:pt x="544" y="70"/>
                  </a:cubicBezTo>
                  <a:cubicBezTo>
                    <a:pt x="543" y="70"/>
                    <a:pt x="543" y="71"/>
                    <a:pt x="543" y="71"/>
                  </a:cubicBezTo>
                  <a:cubicBezTo>
                    <a:pt x="542" y="74"/>
                    <a:pt x="541" y="76"/>
                    <a:pt x="541" y="77"/>
                  </a:cubicBezTo>
                  <a:cubicBezTo>
                    <a:pt x="540" y="76"/>
                    <a:pt x="540" y="74"/>
                    <a:pt x="540" y="72"/>
                  </a:cubicBezTo>
                  <a:cubicBezTo>
                    <a:pt x="540" y="72"/>
                    <a:pt x="540" y="71"/>
                    <a:pt x="540" y="71"/>
                  </a:cubicBezTo>
                  <a:cubicBezTo>
                    <a:pt x="540" y="70"/>
                    <a:pt x="540" y="69"/>
                    <a:pt x="540" y="69"/>
                  </a:cubicBezTo>
                  <a:cubicBezTo>
                    <a:pt x="540" y="66"/>
                    <a:pt x="539" y="64"/>
                    <a:pt x="540" y="62"/>
                  </a:cubicBezTo>
                  <a:cubicBezTo>
                    <a:pt x="540" y="62"/>
                    <a:pt x="540" y="62"/>
                    <a:pt x="541" y="61"/>
                  </a:cubicBezTo>
                  <a:cubicBezTo>
                    <a:pt x="542" y="60"/>
                    <a:pt x="543" y="60"/>
                    <a:pt x="543" y="58"/>
                  </a:cubicBezTo>
                  <a:cubicBezTo>
                    <a:pt x="547" y="52"/>
                    <a:pt x="543" y="47"/>
                    <a:pt x="541" y="43"/>
                  </a:cubicBezTo>
                  <a:cubicBezTo>
                    <a:pt x="540" y="42"/>
                    <a:pt x="539" y="41"/>
                    <a:pt x="539" y="40"/>
                  </a:cubicBezTo>
                  <a:cubicBezTo>
                    <a:pt x="538" y="38"/>
                    <a:pt x="537" y="37"/>
                    <a:pt x="536" y="36"/>
                  </a:cubicBezTo>
                  <a:cubicBezTo>
                    <a:pt x="535" y="34"/>
                    <a:pt x="534" y="33"/>
                    <a:pt x="533" y="32"/>
                  </a:cubicBezTo>
                  <a:cubicBezTo>
                    <a:pt x="533" y="31"/>
                    <a:pt x="533" y="30"/>
                    <a:pt x="533" y="29"/>
                  </a:cubicBezTo>
                  <a:cubicBezTo>
                    <a:pt x="532" y="28"/>
                    <a:pt x="532" y="27"/>
                    <a:pt x="532" y="26"/>
                  </a:cubicBezTo>
                  <a:cubicBezTo>
                    <a:pt x="531" y="21"/>
                    <a:pt x="527" y="16"/>
                    <a:pt x="523" y="14"/>
                  </a:cubicBezTo>
                  <a:cubicBezTo>
                    <a:pt x="522" y="13"/>
                    <a:pt x="521" y="13"/>
                    <a:pt x="519" y="13"/>
                  </a:cubicBezTo>
                  <a:cubicBezTo>
                    <a:pt x="517" y="13"/>
                    <a:pt x="515" y="14"/>
                    <a:pt x="513" y="15"/>
                  </a:cubicBezTo>
                  <a:cubicBezTo>
                    <a:pt x="512" y="16"/>
                    <a:pt x="511" y="16"/>
                    <a:pt x="510" y="17"/>
                  </a:cubicBezTo>
                  <a:cubicBezTo>
                    <a:pt x="509" y="17"/>
                    <a:pt x="509" y="17"/>
                    <a:pt x="508" y="17"/>
                  </a:cubicBezTo>
                  <a:cubicBezTo>
                    <a:pt x="506" y="18"/>
                    <a:pt x="504" y="18"/>
                    <a:pt x="501" y="20"/>
                  </a:cubicBezTo>
                  <a:cubicBezTo>
                    <a:pt x="496" y="23"/>
                    <a:pt x="491" y="28"/>
                    <a:pt x="487" y="33"/>
                  </a:cubicBezTo>
                  <a:cubicBezTo>
                    <a:pt x="479" y="43"/>
                    <a:pt x="473" y="57"/>
                    <a:pt x="479" y="67"/>
                  </a:cubicBezTo>
                  <a:cubicBezTo>
                    <a:pt x="480" y="68"/>
                    <a:pt x="482" y="70"/>
                    <a:pt x="484" y="71"/>
                  </a:cubicBezTo>
                  <a:cubicBezTo>
                    <a:pt x="485" y="72"/>
                    <a:pt x="488" y="74"/>
                    <a:pt x="489" y="75"/>
                  </a:cubicBezTo>
                  <a:cubicBezTo>
                    <a:pt x="488" y="76"/>
                    <a:pt x="488" y="76"/>
                    <a:pt x="487" y="76"/>
                  </a:cubicBezTo>
                  <a:cubicBezTo>
                    <a:pt x="487" y="76"/>
                    <a:pt x="486" y="77"/>
                    <a:pt x="486" y="77"/>
                  </a:cubicBezTo>
                  <a:cubicBezTo>
                    <a:pt x="484" y="79"/>
                    <a:pt x="481" y="81"/>
                    <a:pt x="479" y="85"/>
                  </a:cubicBezTo>
                  <a:cubicBezTo>
                    <a:pt x="476" y="94"/>
                    <a:pt x="485" y="100"/>
                    <a:pt x="489" y="102"/>
                  </a:cubicBezTo>
                  <a:cubicBezTo>
                    <a:pt x="493" y="105"/>
                    <a:pt x="495" y="106"/>
                    <a:pt x="494" y="110"/>
                  </a:cubicBezTo>
                  <a:cubicBezTo>
                    <a:pt x="494" y="111"/>
                    <a:pt x="494" y="111"/>
                    <a:pt x="494" y="112"/>
                  </a:cubicBezTo>
                  <a:cubicBezTo>
                    <a:pt x="494" y="108"/>
                    <a:pt x="490" y="106"/>
                    <a:pt x="487" y="104"/>
                  </a:cubicBezTo>
                  <a:cubicBezTo>
                    <a:pt x="486" y="103"/>
                    <a:pt x="484" y="102"/>
                    <a:pt x="483" y="101"/>
                  </a:cubicBezTo>
                  <a:cubicBezTo>
                    <a:pt x="482" y="100"/>
                    <a:pt x="481" y="97"/>
                    <a:pt x="480" y="95"/>
                  </a:cubicBezTo>
                  <a:cubicBezTo>
                    <a:pt x="480" y="94"/>
                    <a:pt x="479" y="93"/>
                    <a:pt x="478" y="91"/>
                  </a:cubicBezTo>
                  <a:cubicBezTo>
                    <a:pt x="478" y="90"/>
                    <a:pt x="478" y="90"/>
                    <a:pt x="478" y="90"/>
                  </a:cubicBezTo>
                  <a:cubicBezTo>
                    <a:pt x="476" y="87"/>
                    <a:pt x="475" y="86"/>
                    <a:pt x="475" y="83"/>
                  </a:cubicBezTo>
                  <a:cubicBezTo>
                    <a:pt x="475" y="81"/>
                    <a:pt x="475" y="80"/>
                    <a:pt x="476" y="78"/>
                  </a:cubicBezTo>
                  <a:cubicBezTo>
                    <a:pt x="476" y="73"/>
                    <a:pt x="477" y="68"/>
                    <a:pt x="473" y="62"/>
                  </a:cubicBezTo>
                  <a:cubicBezTo>
                    <a:pt x="473" y="62"/>
                    <a:pt x="472" y="61"/>
                    <a:pt x="472" y="61"/>
                  </a:cubicBezTo>
                  <a:cubicBezTo>
                    <a:pt x="471" y="60"/>
                    <a:pt x="471" y="59"/>
                    <a:pt x="471" y="58"/>
                  </a:cubicBezTo>
                  <a:cubicBezTo>
                    <a:pt x="471" y="55"/>
                    <a:pt x="472" y="51"/>
                    <a:pt x="473" y="49"/>
                  </a:cubicBezTo>
                  <a:cubicBezTo>
                    <a:pt x="474" y="46"/>
                    <a:pt x="475" y="43"/>
                    <a:pt x="477" y="41"/>
                  </a:cubicBezTo>
                  <a:cubicBezTo>
                    <a:pt x="477" y="40"/>
                    <a:pt x="478" y="39"/>
                    <a:pt x="478" y="38"/>
                  </a:cubicBezTo>
                  <a:cubicBezTo>
                    <a:pt x="479" y="36"/>
                    <a:pt x="481" y="33"/>
                    <a:pt x="483" y="31"/>
                  </a:cubicBezTo>
                  <a:cubicBezTo>
                    <a:pt x="483" y="30"/>
                    <a:pt x="484" y="30"/>
                    <a:pt x="485" y="29"/>
                  </a:cubicBezTo>
                  <a:cubicBezTo>
                    <a:pt x="487" y="25"/>
                    <a:pt x="489" y="22"/>
                    <a:pt x="489" y="17"/>
                  </a:cubicBezTo>
                  <a:cubicBezTo>
                    <a:pt x="488" y="14"/>
                    <a:pt x="488" y="14"/>
                    <a:pt x="488" y="14"/>
                  </a:cubicBezTo>
                  <a:cubicBezTo>
                    <a:pt x="486" y="14"/>
                    <a:pt x="486" y="14"/>
                    <a:pt x="486" y="14"/>
                  </a:cubicBezTo>
                  <a:cubicBezTo>
                    <a:pt x="481" y="14"/>
                    <a:pt x="477" y="14"/>
                    <a:pt x="473" y="13"/>
                  </a:cubicBezTo>
                  <a:cubicBezTo>
                    <a:pt x="470" y="13"/>
                    <a:pt x="470" y="13"/>
                    <a:pt x="470" y="13"/>
                  </a:cubicBezTo>
                  <a:cubicBezTo>
                    <a:pt x="469" y="13"/>
                    <a:pt x="468" y="13"/>
                    <a:pt x="467" y="13"/>
                  </a:cubicBezTo>
                  <a:cubicBezTo>
                    <a:pt x="464" y="13"/>
                    <a:pt x="462" y="13"/>
                    <a:pt x="460" y="15"/>
                  </a:cubicBezTo>
                  <a:cubicBezTo>
                    <a:pt x="459" y="16"/>
                    <a:pt x="459" y="16"/>
                    <a:pt x="458" y="17"/>
                  </a:cubicBezTo>
                  <a:cubicBezTo>
                    <a:pt x="455" y="19"/>
                    <a:pt x="451" y="22"/>
                    <a:pt x="449" y="25"/>
                  </a:cubicBezTo>
                  <a:cubicBezTo>
                    <a:pt x="448" y="27"/>
                    <a:pt x="448" y="27"/>
                    <a:pt x="448" y="27"/>
                  </a:cubicBezTo>
                  <a:cubicBezTo>
                    <a:pt x="443" y="36"/>
                    <a:pt x="437" y="44"/>
                    <a:pt x="434" y="54"/>
                  </a:cubicBezTo>
                  <a:cubicBezTo>
                    <a:pt x="430" y="68"/>
                    <a:pt x="426" y="89"/>
                    <a:pt x="428" y="108"/>
                  </a:cubicBezTo>
                  <a:cubicBezTo>
                    <a:pt x="430" y="115"/>
                    <a:pt x="434" y="119"/>
                    <a:pt x="441" y="121"/>
                  </a:cubicBezTo>
                  <a:cubicBezTo>
                    <a:pt x="444" y="122"/>
                    <a:pt x="446" y="122"/>
                    <a:pt x="449" y="122"/>
                  </a:cubicBezTo>
                  <a:cubicBezTo>
                    <a:pt x="450" y="122"/>
                    <a:pt x="450" y="122"/>
                    <a:pt x="450" y="122"/>
                  </a:cubicBezTo>
                  <a:cubicBezTo>
                    <a:pt x="454" y="122"/>
                    <a:pt x="461" y="126"/>
                    <a:pt x="461" y="129"/>
                  </a:cubicBezTo>
                  <a:cubicBezTo>
                    <a:pt x="461" y="129"/>
                    <a:pt x="461" y="129"/>
                    <a:pt x="460" y="129"/>
                  </a:cubicBezTo>
                  <a:cubicBezTo>
                    <a:pt x="458" y="129"/>
                    <a:pt x="453" y="127"/>
                    <a:pt x="452" y="126"/>
                  </a:cubicBezTo>
                  <a:cubicBezTo>
                    <a:pt x="452" y="126"/>
                    <a:pt x="450" y="126"/>
                    <a:pt x="449" y="125"/>
                  </a:cubicBezTo>
                  <a:cubicBezTo>
                    <a:pt x="447" y="124"/>
                    <a:pt x="443" y="123"/>
                    <a:pt x="440" y="123"/>
                  </a:cubicBezTo>
                  <a:cubicBezTo>
                    <a:pt x="438" y="123"/>
                    <a:pt x="437" y="124"/>
                    <a:pt x="436" y="125"/>
                  </a:cubicBezTo>
                  <a:cubicBezTo>
                    <a:pt x="431" y="129"/>
                    <a:pt x="434" y="134"/>
                    <a:pt x="436" y="137"/>
                  </a:cubicBezTo>
                  <a:cubicBezTo>
                    <a:pt x="437" y="138"/>
                    <a:pt x="437" y="139"/>
                    <a:pt x="437" y="139"/>
                  </a:cubicBezTo>
                  <a:cubicBezTo>
                    <a:pt x="439" y="145"/>
                    <a:pt x="442" y="147"/>
                    <a:pt x="446" y="151"/>
                  </a:cubicBezTo>
                  <a:cubicBezTo>
                    <a:pt x="452" y="156"/>
                    <a:pt x="460" y="157"/>
                    <a:pt x="463" y="157"/>
                  </a:cubicBezTo>
                  <a:cubicBezTo>
                    <a:pt x="463" y="157"/>
                    <a:pt x="464" y="157"/>
                    <a:pt x="464" y="157"/>
                  </a:cubicBezTo>
                  <a:cubicBezTo>
                    <a:pt x="466" y="157"/>
                    <a:pt x="468" y="157"/>
                    <a:pt x="469" y="156"/>
                  </a:cubicBezTo>
                  <a:cubicBezTo>
                    <a:pt x="470" y="156"/>
                    <a:pt x="471" y="156"/>
                    <a:pt x="472" y="156"/>
                  </a:cubicBezTo>
                  <a:cubicBezTo>
                    <a:pt x="472" y="156"/>
                    <a:pt x="473" y="156"/>
                    <a:pt x="474" y="158"/>
                  </a:cubicBezTo>
                  <a:cubicBezTo>
                    <a:pt x="475" y="159"/>
                    <a:pt x="475" y="159"/>
                    <a:pt x="475" y="159"/>
                  </a:cubicBezTo>
                  <a:cubicBezTo>
                    <a:pt x="477" y="162"/>
                    <a:pt x="480" y="166"/>
                    <a:pt x="484" y="167"/>
                  </a:cubicBezTo>
                  <a:cubicBezTo>
                    <a:pt x="485" y="167"/>
                    <a:pt x="485" y="167"/>
                    <a:pt x="486" y="167"/>
                  </a:cubicBezTo>
                  <a:cubicBezTo>
                    <a:pt x="488" y="167"/>
                    <a:pt x="489" y="166"/>
                    <a:pt x="491" y="166"/>
                  </a:cubicBezTo>
                  <a:cubicBezTo>
                    <a:pt x="492" y="165"/>
                    <a:pt x="493" y="165"/>
                    <a:pt x="494" y="165"/>
                  </a:cubicBezTo>
                  <a:cubicBezTo>
                    <a:pt x="494" y="165"/>
                    <a:pt x="495" y="165"/>
                    <a:pt x="495" y="165"/>
                  </a:cubicBezTo>
                  <a:cubicBezTo>
                    <a:pt x="498" y="166"/>
                    <a:pt x="498" y="166"/>
                    <a:pt x="498" y="166"/>
                  </a:cubicBezTo>
                  <a:cubicBezTo>
                    <a:pt x="500" y="166"/>
                    <a:pt x="502" y="167"/>
                    <a:pt x="505" y="167"/>
                  </a:cubicBezTo>
                  <a:cubicBezTo>
                    <a:pt x="503" y="167"/>
                    <a:pt x="501" y="168"/>
                    <a:pt x="500" y="168"/>
                  </a:cubicBezTo>
                  <a:cubicBezTo>
                    <a:pt x="499" y="169"/>
                    <a:pt x="499" y="169"/>
                    <a:pt x="498" y="169"/>
                  </a:cubicBezTo>
                  <a:cubicBezTo>
                    <a:pt x="497" y="169"/>
                    <a:pt x="496" y="169"/>
                    <a:pt x="495" y="169"/>
                  </a:cubicBezTo>
                  <a:cubicBezTo>
                    <a:pt x="495" y="169"/>
                    <a:pt x="495" y="169"/>
                    <a:pt x="495" y="169"/>
                  </a:cubicBezTo>
                  <a:cubicBezTo>
                    <a:pt x="495" y="169"/>
                    <a:pt x="494" y="169"/>
                    <a:pt x="494" y="169"/>
                  </a:cubicBezTo>
                  <a:cubicBezTo>
                    <a:pt x="494" y="169"/>
                    <a:pt x="493" y="169"/>
                    <a:pt x="492" y="169"/>
                  </a:cubicBezTo>
                  <a:cubicBezTo>
                    <a:pt x="492" y="169"/>
                    <a:pt x="491" y="169"/>
                    <a:pt x="491" y="169"/>
                  </a:cubicBezTo>
                  <a:cubicBezTo>
                    <a:pt x="487" y="171"/>
                    <a:pt x="487" y="176"/>
                    <a:pt x="488" y="181"/>
                  </a:cubicBezTo>
                  <a:cubicBezTo>
                    <a:pt x="488" y="181"/>
                    <a:pt x="488" y="182"/>
                    <a:pt x="488" y="182"/>
                  </a:cubicBezTo>
                  <a:cubicBezTo>
                    <a:pt x="488" y="186"/>
                    <a:pt x="488" y="190"/>
                    <a:pt x="489" y="193"/>
                  </a:cubicBezTo>
                  <a:cubicBezTo>
                    <a:pt x="490" y="198"/>
                    <a:pt x="494" y="199"/>
                    <a:pt x="497" y="199"/>
                  </a:cubicBezTo>
                  <a:cubicBezTo>
                    <a:pt x="497" y="200"/>
                    <a:pt x="497" y="200"/>
                    <a:pt x="497" y="201"/>
                  </a:cubicBezTo>
                  <a:cubicBezTo>
                    <a:pt x="497" y="201"/>
                    <a:pt x="497" y="202"/>
                    <a:pt x="497" y="203"/>
                  </a:cubicBezTo>
                  <a:cubicBezTo>
                    <a:pt x="497" y="203"/>
                    <a:pt x="497" y="204"/>
                    <a:pt x="497" y="204"/>
                  </a:cubicBezTo>
                  <a:cubicBezTo>
                    <a:pt x="497" y="206"/>
                    <a:pt x="497" y="209"/>
                    <a:pt x="496" y="210"/>
                  </a:cubicBezTo>
                  <a:cubicBezTo>
                    <a:pt x="495" y="210"/>
                    <a:pt x="494" y="211"/>
                    <a:pt x="494" y="211"/>
                  </a:cubicBezTo>
                  <a:cubicBezTo>
                    <a:pt x="492" y="212"/>
                    <a:pt x="489" y="213"/>
                    <a:pt x="488" y="215"/>
                  </a:cubicBezTo>
                  <a:cubicBezTo>
                    <a:pt x="487" y="217"/>
                    <a:pt x="487" y="220"/>
                    <a:pt x="487" y="223"/>
                  </a:cubicBezTo>
                  <a:cubicBezTo>
                    <a:pt x="487" y="224"/>
                    <a:pt x="487" y="225"/>
                    <a:pt x="486" y="226"/>
                  </a:cubicBezTo>
                  <a:cubicBezTo>
                    <a:pt x="486" y="229"/>
                    <a:pt x="486" y="231"/>
                    <a:pt x="486" y="234"/>
                  </a:cubicBezTo>
                  <a:cubicBezTo>
                    <a:pt x="486" y="237"/>
                    <a:pt x="486" y="240"/>
                    <a:pt x="485" y="243"/>
                  </a:cubicBezTo>
                  <a:cubicBezTo>
                    <a:pt x="485" y="243"/>
                    <a:pt x="485" y="243"/>
                    <a:pt x="484" y="243"/>
                  </a:cubicBezTo>
                  <a:cubicBezTo>
                    <a:pt x="484" y="244"/>
                    <a:pt x="484" y="244"/>
                    <a:pt x="483" y="244"/>
                  </a:cubicBezTo>
                  <a:cubicBezTo>
                    <a:pt x="481" y="246"/>
                    <a:pt x="479" y="250"/>
                    <a:pt x="478" y="254"/>
                  </a:cubicBezTo>
                  <a:cubicBezTo>
                    <a:pt x="478" y="255"/>
                    <a:pt x="478" y="257"/>
                    <a:pt x="478" y="258"/>
                  </a:cubicBezTo>
                  <a:cubicBezTo>
                    <a:pt x="478" y="260"/>
                    <a:pt x="478" y="262"/>
                    <a:pt x="478" y="263"/>
                  </a:cubicBezTo>
                  <a:cubicBezTo>
                    <a:pt x="477" y="263"/>
                    <a:pt x="477" y="264"/>
                    <a:pt x="476" y="264"/>
                  </a:cubicBezTo>
                  <a:cubicBezTo>
                    <a:pt x="475" y="264"/>
                    <a:pt x="474" y="265"/>
                    <a:pt x="473" y="266"/>
                  </a:cubicBezTo>
                  <a:cubicBezTo>
                    <a:pt x="472" y="267"/>
                    <a:pt x="471" y="268"/>
                    <a:pt x="471" y="269"/>
                  </a:cubicBezTo>
                  <a:cubicBezTo>
                    <a:pt x="470" y="268"/>
                    <a:pt x="469" y="266"/>
                    <a:pt x="468" y="264"/>
                  </a:cubicBezTo>
                  <a:cubicBezTo>
                    <a:pt x="467" y="262"/>
                    <a:pt x="465" y="260"/>
                    <a:pt x="463" y="258"/>
                  </a:cubicBezTo>
                  <a:cubicBezTo>
                    <a:pt x="463" y="258"/>
                    <a:pt x="463" y="258"/>
                    <a:pt x="463" y="258"/>
                  </a:cubicBezTo>
                  <a:cubicBezTo>
                    <a:pt x="461" y="257"/>
                    <a:pt x="460" y="255"/>
                    <a:pt x="459" y="253"/>
                  </a:cubicBezTo>
                  <a:cubicBezTo>
                    <a:pt x="458" y="251"/>
                    <a:pt x="457" y="251"/>
                    <a:pt x="457" y="250"/>
                  </a:cubicBezTo>
                  <a:cubicBezTo>
                    <a:pt x="457" y="248"/>
                    <a:pt x="457" y="248"/>
                    <a:pt x="457" y="248"/>
                  </a:cubicBezTo>
                  <a:cubicBezTo>
                    <a:pt x="458" y="246"/>
                    <a:pt x="458" y="243"/>
                    <a:pt x="457" y="241"/>
                  </a:cubicBezTo>
                  <a:cubicBezTo>
                    <a:pt x="457" y="240"/>
                    <a:pt x="457" y="240"/>
                    <a:pt x="457" y="240"/>
                  </a:cubicBezTo>
                  <a:cubicBezTo>
                    <a:pt x="457" y="239"/>
                    <a:pt x="456" y="237"/>
                    <a:pt x="456" y="237"/>
                  </a:cubicBezTo>
                  <a:cubicBezTo>
                    <a:pt x="457" y="236"/>
                    <a:pt x="458" y="235"/>
                    <a:pt x="458" y="234"/>
                  </a:cubicBezTo>
                  <a:cubicBezTo>
                    <a:pt x="459" y="233"/>
                    <a:pt x="459" y="233"/>
                    <a:pt x="459" y="233"/>
                  </a:cubicBezTo>
                  <a:cubicBezTo>
                    <a:pt x="461" y="231"/>
                    <a:pt x="462" y="228"/>
                    <a:pt x="462" y="226"/>
                  </a:cubicBezTo>
                  <a:cubicBezTo>
                    <a:pt x="462" y="225"/>
                    <a:pt x="462" y="224"/>
                    <a:pt x="462" y="223"/>
                  </a:cubicBezTo>
                  <a:cubicBezTo>
                    <a:pt x="462" y="220"/>
                    <a:pt x="463" y="216"/>
                    <a:pt x="461" y="212"/>
                  </a:cubicBezTo>
                  <a:cubicBezTo>
                    <a:pt x="460" y="211"/>
                    <a:pt x="459" y="210"/>
                    <a:pt x="459" y="209"/>
                  </a:cubicBezTo>
                  <a:cubicBezTo>
                    <a:pt x="458" y="208"/>
                    <a:pt x="458" y="208"/>
                    <a:pt x="457" y="207"/>
                  </a:cubicBezTo>
                  <a:cubicBezTo>
                    <a:pt x="456" y="205"/>
                    <a:pt x="454" y="204"/>
                    <a:pt x="452" y="202"/>
                  </a:cubicBezTo>
                  <a:cubicBezTo>
                    <a:pt x="452" y="201"/>
                    <a:pt x="451" y="201"/>
                    <a:pt x="450" y="200"/>
                  </a:cubicBezTo>
                  <a:cubicBezTo>
                    <a:pt x="449" y="200"/>
                    <a:pt x="448" y="199"/>
                    <a:pt x="448" y="199"/>
                  </a:cubicBezTo>
                  <a:cubicBezTo>
                    <a:pt x="448" y="198"/>
                    <a:pt x="448" y="198"/>
                    <a:pt x="447" y="197"/>
                  </a:cubicBezTo>
                  <a:cubicBezTo>
                    <a:pt x="446" y="196"/>
                    <a:pt x="444" y="192"/>
                    <a:pt x="441" y="192"/>
                  </a:cubicBezTo>
                  <a:cubicBezTo>
                    <a:pt x="440" y="192"/>
                    <a:pt x="440" y="192"/>
                    <a:pt x="440" y="192"/>
                  </a:cubicBezTo>
                  <a:cubicBezTo>
                    <a:pt x="435" y="193"/>
                    <a:pt x="435" y="197"/>
                    <a:pt x="435" y="199"/>
                  </a:cubicBezTo>
                  <a:cubicBezTo>
                    <a:pt x="435" y="199"/>
                    <a:pt x="434" y="200"/>
                    <a:pt x="434" y="201"/>
                  </a:cubicBezTo>
                  <a:cubicBezTo>
                    <a:pt x="433" y="202"/>
                    <a:pt x="433" y="203"/>
                    <a:pt x="432" y="205"/>
                  </a:cubicBezTo>
                  <a:cubicBezTo>
                    <a:pt x="432" y="206"/>
                    <a:pt x="432" y="206"/>
                    <a:pt x="432" y="206"/>
                  </a:cubicBezTo>
                  <a:cubicBezTo>
                    <a:pt x="432" y="208"/>
                    <a:pt x="432" y="210"/>
                    <a:pt x="432" y="212"/>
                  </a:cubicBezTo>
                  <a:cubicBezTo>
                    <a:pt x="432" y="215"/>
                    <a:pt x="431" y="217"/>
                    <a:pt x="429" y="220"/>
                  </a:cubicBezTo>
                  <a:cubicBezTo>
                    <a:pt x="429" y="221"/>
                    <a:pt x="429" y="222"/>
                    <a:pt x="428" y="223"/>
                  </a:cubicBezTo>
                  <a:cubicBezTo>
                    <a:pt x="428" y="224"/>
                    <a:pt x="428" y="226"/>
                    <a:pt x="428" y="227"/>
                  </a:cubicBezTo>
                  <a:cubicBezTo>
                    <a:pt x="428" y="230"/>
                    <a:pt x="427" y="230"/>
                    <a:pt x="427" y="231"/>
                  </a:cubicBezTo>
                  <a:cubicBezTo>
                    <a:pt x="427" y="231"/>
                    <a:pt x="426" y="230"/>
                    <a:pt x="425" y="222"/>
                  </a:cubicBezTo>
                  <a:cubicBezTo>
                    <a:pt x="425" y="221"/>
                    <a:pt x="425" y="219"/>
                    <a:pt x="426" y="217"/>
                  </a:cubicBezTo>
                  <a:cubicBezTo>
                    <a:pt x="426" y="213"/>
                    <a:pt x="426" y="208"/>
                    <a:pt x="424" y="203"/>
                  </a:cubicBezTo>
                  <a:cubicBezTo>
                    <a:pt x="423" y="202"/>
                    <a:pt x="422" y="201"/>
                    <a:pt x="422" y="200"/>
                  </a:cubicBezTo>
                  <a:cubicBezTo>
                    <a:pt x="421" y="199"/>
                    <a:pt x="420" y="198"/>
                    <a:pt x="419" y="197"/>
                  </a:cubicBezTo>
                  <a:cubicBezTo>
                    <a:pt x="419" y="196"/>
                    <a:pt x="420" y="196"/>
                    <a:pt x="421" y="194"/>
                  </a:cubicBezTo>
                  <a:cubicBezTo>
                    <a:pt x="423" y="193"/>
                    <a:pt x="425" y="191"/>
                    <a:pt x="425" y="188"/>
                  </a:cubicBezTo>
                  <a:cubicBezTo>
                    <a:pt x="425" y="184"/>
                    <a:pt x="421" y="183"/>
                    <a:pt x="418" y="182"/>
                  </a:cubicBezTo>
                  <a:cubicBezTo>
                    <a:pt x="418" y="182"/>
                    <a:pt x="417" y="182"/>
                    <a:pt x="417" y="182"/>
                  </a:cubicBezTo>
                  <a:cubicBezTo>
                    <a:pt x="416" y="181"/>
                    <a:pt x="415" y="181"/>
                    <a:pt x="415" y="181"/>
                  </a:cubicBezTo>
                  <a:cubicBezTo>
                    <a:pt x="414" y="180"/>
                    <a:pt x="412" y="179"/>
                    <a:pt x="411" y="179"/>
                  </a:cubicBezTo>
                  <a:cubicBezTo>
                    <a:pt x="409" y="179"/>
                    <a:pt x="407" y="181"/>
                    <a:pt x="405" y="182"/>
                  </a:cubicBezTo>
                  <a:cubicBezTo>
                    <a:pt x="405" y="183"/>
                    <a:pt x="404" y="183"/>
                    <a:pt x="404" y="183"/>
                  </a:cubicBezTo>
                  <a:cubicBezTo>
                    <a:pt x="404" y="183"/>
                    <a:pt x="403" y="182"/>
                    <a:pt x="403" y="181"/>
                  </a:cubicBezTo>
                  <a:cubicBezTo>
                    <a:pt x="402" y="180"/>
                    <a:pt x="402" y="180"/>
                    <a:pt x="402" y="180"/>
                  </a:cubicBezTo>
                  <a:cubicBezTo>
                    <a:pt x="401" y="179"/>
                    <a:pt x="399" y="178"/>
                    <a:pt x="398" y="177"/>
                  </a:cubicBezTo>
                  <a:cubicBezTo>
                    <a:pt x="398" y="177"/>
                    <a:pt x="397" y="176"/>
                    <a:pt x="397" y="176"/>
                  </a:cubicBezTo>
                  <a:cubicBezTo>
                    <a:pt x="397" y="176"/>
                    <a:pt x="397" y="176"/>
                    <a:pt x="397" y="176"/>
                  </a:cubicBezTo>
                  <a:cubicBezTo>
                    <a:pt x="397" y="176"/>
                    <a:pt x="397" y="176"/>
                    <a:pt x="400" y="175"/>
                  </a:cubicBezTo>
                  <a:cubicBezTo>
                    <a:pt x="401" y="174"/>
                    <a:pt x="403" y="173"/>
                    <a:pt x="405" y="172"/>
                  </a:cubicBezTo>
                  <a:cubicBezTo>
                    <a:pt x="406" y="170"/>
                    <a:pt x="406" y="168"/>
                    <a:pt x="406" y="167"/>
                  </a:cubicBezTo>
                  <a:cubicBezTo>
                    <a:pt x="406" y="166"/>
                    <a:pt x="406" y="165"/>
                    <a:pt x="406" y="165"/>
                  </a:cubicBezTo>
                  <a:cubicBezTo>
                    <a:pt x="406" y="165"/>
                    <a:pt x="407" y="165"/>
                    <a:pt x="408" y="165"/>
                  </a:cubicBezTo>
                  <a:cubicBezTo>
                    <a:pt x="409" y="165"/>
                    <a:pt x="411" y="165"/>
                    <a:pt x="412" y="161"/>
                  </a:cubicBezTo>
                  <a:cubicBezTo>
                    <a:pt x="414" y="157"/>
                    <a:pt x="410" y="154"/>
                    <a:pt x="409" y="153"/>
                  </a:cubicBezTo>
                  <a:cubicBezTo>
                    <a:pt x="407" y="152"/>
                    <a:pt x="407" y="152"/>
                    <a:pt x="406" y="151"/>
                  </a:cubicBezTo>
                  <a:cubicBezTo>
                    <a:pt x="406" y="150"/>
                    <a:pt x="405" y="149"/>
                    <a:pt x="405" y="148"/>
                  </a:cubicBezTo>
                  <a:cubicBezTo>
                    <a:pt x="404" y="147"/>
                    <a:pt x="404" y="146"/>
                    <a:pt x="403" y="145"/>
                  </a:cubicBezTo>
                  <a:cubicBezTo>
                    <a:pt x="403" y="144"/>
                    <a:pt x="403" y="143"/>
                    <a:pt x="403" y="143"/>
                  </a:cubicBezTo>
                  <a:cubicBezTo>
                    <a:pt x="402" y="141"/>
                    <a:pt x="402" y="140"/>
                    <a:pt x="401" y="138"/>
                  </a:cubicBezTo>
                  <a:cubicBezTo>
                    <a:pt x="400" y="137"/>
                    <a:pt x="399" y="137"/>
                    <a:pt x="399" y="136"/>
                  </a:cubicBezTo>
                  <a:cubicBezTo>
                    <a:pt x="398" y="135"/>
                    <a:pt x="397" y="135"/>
                    <a:pt x="397" y="134"/>
                  </a:cubicBezTo>
                  <a:cubicBezTo>
                    <a:pt x="396" y="132"/>
                    <a:pt x="396" y="130"/>
                    <a:pt x="397" y="127"/>
                  </a:cubicBezTo>
                  <a:cubicBezTo>
                    <a:pt x="397" y="125"/>
                    <a:pt x="397" y="124"/>
                    <a:pt x="397" y="123"/>
                  </a:cubicBezTo>
                  <a:cubicBezTo>
                    <a:pt x="397" y="119"/>
                    <a:pt x="396" y="115"/>
                    <a:pt x="394" y="112"/>
                  </a:cubicBezTo>
                  <a:cubicBezTo>
                    <a:pt x="394" y="110"/>
                    <a:pt x="392" y="108"/>
                    <a:pt x="391" y="107"/>
                  </a:cubicBezTo>
                  <a:cubicBezTo>
                    <a:pt x="391" y="106"/>
                    <a:pt x="390" y="105"/>
                    <a:pt x="389" y="104"/>
                  </a:cubicBezTo>
                  <a:cubicBezTo>
                    <a:pt x="389" y="104"/>
                    <a:pt x="389" y="103"/>
                    <a:pt x="388" y="102"/>
                  </a:cubicBezTo>
                  <a:cubicBezTo>
                    <a:pt x="388" y="100"/>
                    <a:pt x="387" y="97"/>
                    <a:pt x="385" y="96"/>
                  </a:cubicBezTo>
                  <a:cubicBezTo>
                    <a:pt x="383" y="94"/>
                    <a:pt x="381" y="94"/>
                    <a:pt x="379" y="93"/>
                  </a:cubicBezTo>
                  <a:cubicBezTo>
                    <a:pt x="379" y="93"/>
                    <a:pt x="379" y="93"/>
                    <a:pt x="378" y="93"/>
                  </a:cubicBezTo>
                  <a:cubicBezTo>
                    <a:pt x="380" y="92"/>
                    <a:pt x="381" y="91"/>
                    <a:pt x="382" y="90"/>
                  </a:cubicBezTo>
                  <a:cubicBezTo>
                    <a:pt x="383" y="89"/>
                    <a:pt x="384" y="88"/>
                    <a:pt x="385" y="87"/>
                  </a:cubicBezTo>
                  <a:cubicBezTo>
                    <a:pt x="386" y="86"/>
                    <a:pt x="387" y="86"/>
                    <a:pt x="388" y="85"/>
                  </a:cubicBezTo>
                  <a:cubicBezTo>
                    <a:pt x="393" y="80"/>
                    <a:pt x="392" y="71"/>
                    <a:pt x="391" y="65"/>
                  </a:cubicBezTo>
                  <a:cubicBezTo>
                    <a:pt x="391" y="64"/>
                    <a:pt x="391" y="64"/>
                    <a:pt x="391" y="64"/>
                  </a:cubicBezTo>
                  <a:cubicBezTo>
                    <a:pt x="391" y="63"/>
                    <a:pt x="391" y="62"/>
                    <a:pt x="391" y="62"/>
                  </a:cubicBezTo>
                  <a:cubicBezTo>
                    <a:pt x="391" y="62"/>
                    <a:pt x="392" y="62"/>
                    <a:pt x="393" y="63"/>
                  </a:cubicBezTo>
                  <a:cubicBezTo>
                    <a:pt x="396" y="63"/>
                    <a:pt x="398" y="64"/>
                    <a:pt x="400" y="64"/>
                  </a:cubicBezTo>
                  <a:cubicBezTo>
                    <a:pt x="405" y="64"/>
                    <a:pt x="409" y="62"/>
                    <a:pt x="412" y="58"/>
                  </a:cubicBezTo>
                  <a:cubicBezTo>
                    <a:pt x="414" y="55"/>
                    <a:pt x="416" y="51"/>
                    <a:pt x="417" y="48"/>
                  </a:cubicBezTo>
                  <a:cubicBezTo>
                    <a:pt x="418" y="45"/>
                    <a:pt x="418" y="43"/>
                    <a:pt x="420" y="41"/>
                  </a:cubicBezTo>
                  <a:cubicBezTo>
                    <a:pt x="421" y="39"/>
                    <a:pt x="422" y="37"/>
                    <a:pt x="424" y="35"/>
                  </a:cubicBezTo>
                  <a:cubicBezTo>
                    <a:pt x="426" y="32"/>
                    <a:pt x="429" y="28"/>
                    <a:pt x="430" y="24"/>
                  </a:cubicBezTo>
                  <a:cubicBezTo>
                    <a:pt x="431" y="20"/>
                    <a:pt x="431" y="17"/>
                    <a:pt x="429" y="15"/>
                  </a:cubicBezTo>
                  <a:cubicBezTo>
                    <a:pt x="426" y="10"/>
                    <a:pt x="418" y="8"/>
                    <a:pt x="411" y="6"/>
                  </a:cubicBezTo>
                  <a:cubicBezTo>
                    <a:pt x="408" y="6"/>
                    <a:pt x="405" y="5"/>
                    <a:pt x="403" y="4"/>
                  </a:cubicBezTo>
                  <a:cubicBezTo>
                    <a:pt x="398" y="1"/>
                    <a:pt x="393" y="0"/>
                    <a:pt x="389" y="0"/>
                  </a:cubicBezTo>
                  <a:cubicBezTo>
                    <a:pt x="386" y="0"/>
                    <a:pt x="384" y="1"/>
                    <a:pt x="382" y="1"/>
                  </a:cubicBezTo>
                  <a:cubicBezTo>
                    <a:pt x="379" y="2"/>
                    <a:pt x="372" y="4"/>
                    <a:pt x="370" y="9"/>
                  </a:cubicBezTo>
                  <a:cubicBezTo>
                    <a:pt x="369" y="10"/>
                    <a:pt x="369" y="13"/>
                    <a:pt x="370" y="16"/>
                  </a:cubicBezTo>
                  <a:cubicBezTo>
                    <a:pt x="369" y="16"/>
                    <a:pt x="368" y="17"/>
                    <a:pt x="368" y="17"/>
                  </a:cubicBezTo>
                  <a:cubicBezTo>
                    <a:pt x="365" y="19"/>
                    <a:pt x="365" y="22"/>
                    <a:pt x="365" y="24"/>
                  </a:cubicBezTo>
                  <a:cubicBezTo>
                    <a:pt x="365" y="25"/>
                    <a:pt x="365" y="25"/>
                    <a:pt x="365" y="25"/>
                  </a:cubicBezTo>
                  <a:cubicBezTo>
                    <a:pt x="365" y="26"/>
                    <a:pt x="365" y="27"/>
                    <a:pt x="365" y="28"/>
                  </a:cubicBezTo>
                  <a:cubicBezTo>
                    <a:pt x="364" y="30"/>
                    <a:pt x="364" y="32"/>
                    <a:pt x="364" y="34"/>
                  </a:cubicBezTo>
                  <a:cubicBezTo>
                    <a:pt x="364" y="36"/>
                    <a:pt x="364" y="37"/>
                    <a:pt x="364" y="39"/>
                  </a:cubicBezTo>
                  <a:cubicBezTo>
                    <a:pt x="364" y="42"/>
                    <a:pt x="365" y="45"/>
                    <a:pt x="364" y="47"/>
                  </a:cubicBezTo>
                  <a:cubicBezTo>
                    <a:pt x="364" y="47"/>
                    <a:pt x="364" y="48"/>
                    <a:pt x="363" y="48"/>
                  </a:cubicBezTo>
                  <a:cubicBezTo>
                    <a:pt x="363" y="50"/>
                    <a:pt x="362" y="52"/>
                    <a:pt x="363" y="55"/>
                  </a:cubicBezTo>
                  <a:cubicBezTo>
                    <a:pt x="363" y="56"/>
                    <a:pt x="363" y="57"/>
                    <a:pt x="364" y="58"/>
                  </a:cubicBezTo>
                  <a:cubicBezTo>
                    <a:pt x="364" y="59"/>
                    <a:pt x="365" y="59"/>
                    <a:pt x="365" y="60"/>
                  </a:cubicBezTo>
                  <a:cubicBezTo>
                    <a:pt x="366" y="64"/>
                    <a:pt x="366" y="68"/>
                    <a:pt x="366" y="73"/>
                  </a:cubicBezTo>
                  <a:cubicBezTo>
                    <a:pt x="366" y="74"/>
                    <a:pt x="366" y="76"/>
                    <a:pt x="366" y="77"/>
                  </a:cubicBezTo>
                  <a:cubicBezTo>
                    <a:pt x="366" y="79"/>
                    <a:pt x="366" y="81"/>
                    <a:pt x="366" y="82"/>
                  </a:cubicBezTo>
                  <a:cubicBezTo>
                    <a:pt x="366" y="83"/>
                    <a:pt x="365" y="83"/>
                    <a:pt x="365" y="84"/>
                  </a:cubicBezTo>
                  <a:cubicBezTo>
                    <a:pt x="364" y="86"/>
                    <a:pt x="363" y="88"/>
                    <a:pt x="365" y="91"/>
                  </a:cubicBezTo>
                  <a:cubicBezTo>
                    <a:pt x="365" y="91"/>
                    <a:pt x="365" y="91"/>
                    <a:pt x="365" y="91"/>
                  </a:cubicBezTo>
                  <a:cubicBezTo>
                    <a:pt x="363" y="92"/>
                    <a:pt x="363" y="94"/>
                    <a:pt x="362" y="95"/>
                  </a:cubicBezTo>
                  <a:cubicBezTo>
                    <a:pt x="362" y="96"/>
                    <a:pt x="362" y="96"/>
                    <a:pt x="362" y="96"/>
                  </a:cubicBezTo>
                  <a:cubicBezTo>
                    <a:pt x="362" y="96"/>
                    <a:pt x="362" y="96"/>
                    <a:pt x="361" y="97"/>
                  </a:cubicBezTo>
                  <a:cubicBezTo>
                    <a:pt x="359" y="97"/>
                    <a:pt x="357" y="98"/>
                    <a:pt x="356" y="100"/>
                  </a:cubicBezTo>
                  <a:cubicBezTo>
                    <a:pt x="355" y="102"/>
                    <a:pt x="355" y="105"/>
                    <a:pt x="356" y="106"/>
                  </a:cubicBezTo>
                  <a:cubicBezTo>
                    <a:pt x="357" y="107"/>
                    <a:pt x="358" y="108"/>
                    <a:pt x="360" y="108"/>
                  </a:cubicBezTo>
                  <a:cubicBezTo>
                    <a:pt x="360" y="108"/>
                    <a:pt x="360" y="108"/>
                    <a:pt x="359" y="108"/>
                  </a:cubicBezTo>
                  <a:cubicBezTo>
                    <a:pt x="359" y="108"/>
                    <a:pt x="359" y="108"/>
                    <a:pt x="358" y="108"/>
                  </a:cubicBezTo>
                  <a:cubicBezTo>
                    <a:pt x="358" y="108"/>
                    <a:pt x="357" y="108"/>
                    <a:pt x="356" y="108"/>
                  </a:cubicBezTo>
                  <a:cubicBezTo>
                    <a:pt x="355" y="108"/>
                    <a:pt x="352" y="108"/>
                    <a:pt x="350" y="110"/>
                  </a:cubicBezTo>
                  <a:cubicBezTo>
                    <a:pt x="348" y="113"/>
                    <a:pt x="347" y="118"/>
                    <a:pt x="346" y="121"/>
                  </a:cubicBezTo>
                  <a:cubicBezTo>
                    <a:pt x="345" y="122"/>
                    <a:pt x="345" y="123"/>
                    <a:pt x="345" y="124"/>
                  </a:cubicBezTo>
                  <a:cubicBezTo>
                    <a:pt x="345" y="124"/>
                    <a:pt x="345" y="125"/>
                    <a:pt x="345" y="125"/>
                  </a:cubicBezTo>
                  <a:cubicBezTo>
                    <a:pt x="343" y="128"/>
                    <a:pt x="341" y="136"/>
                    <a:pt x="347" y="139"/>
                  </a:cubicBezTo>
                  <a:cubicBezTo>
                    <a:pt x="348" y="139"/>
                    <a:pt x="348" y="139"/>
                    <a:pt x="349" y="139"/>
                  </a:cubicBezTo>
                  <a:cubicBezTo>
                    <a:pt x="349" y="139"/>
                    <a:pt x="348" y="140"/>
                    <a:pt x="348" y="140"/>
                  </a:cubicBezTo>
                  <a:cubicBezTo>
                    <a:pt x="346" y="141"/>
                    <a:pt x="345" y="143"/>
                    <a:pt x="344" y="144"/>
                  </a:cubicBezTo>
                  <a:cubicBezTo>
                    <a:pt x="344" y="144"/>
                    <a:pt x="344" y="145"/>
                    <a:pt x="343" y="145"/>
                  </a:cubicBezTo>
                  <a:cubicBezTo>
                    <a:pt x="343" y="146"/>
                    <a:pt x="342" y="146"/>
                    <a:pt x="341" y="148"/>
                  </a:cubicBezTo>
                  <a:cubicBezTo>
                    <a:pt x="340" y="151"/>
                    <a:pt x="340" y="156"/>
                    <a:pt x="340" y="158"/>
                  </a:cubicBezTo>
                  <a:cubicBezTo>
                    <a:pt x="341" y="161"/>
                    <a:pt x="342" y="162"/>
                    <a:pt x="344" y="163"/>
                  </a:cubicBezTo>
                  <a:cubicBezTo>
                    <a:pt x="344" y="164"/>
                    <a:pt x="345" y="164"/>
                    <a:pt x="345" y="165"/>
                  </a:cubicBezTo>
                  <a:cubicBezTo>
                    <a:pt x="345" y="165"/>
                    <a:pt x="345" y="166"/>
                    <a:pt x="345" y="166"/>
                  </a:cubicBezTo>
                  <a:cubicBezTo>
                    <a:pt x="345" y="167"/>
                    <a:pt x="345" y="168"/>
                    <a:pt x="345" y="170"/>
                  </a:cubicBezTo>
                  <a:cubicBezTo>
                    <a:pt x="346" y="172"/>
                    <a:pt x="347" y="173"/>
                    <a:pt x="349" y="174"/>
                  </a:cubicBezTo>
                  <a:cubicBezTo>
                    <a:pt x="351" y="175"/>
                    <a:pt x="353" y="176"/>
                    <a:pt x="355" y="177"/>
                  </a:cubicBezTo>
                  <a:cubicBezTo>
                    <a:pt x="356" y="177"/>
                    <a:pt x="356" y="177"/>
                    <a:pt x="357" y="178"/>
                  </a:cubicBezTo>
                  <a:cubicBezTo>
                    <a:pt x="360" y="179"/>
                    <a:pt x="362" y="181"/>
                    <a:pt x="364" y="182"/>
                  </a:cubicBezTo>
                  <a:cubicBezTo>
                    <a:pt x="365" y="184"/>
                    <a:pt x="367" y="185"/>
                    <a:pt x="368" y="186"/>
                  </a:cubicBezTo>
                  <a:cubicBezTo>
                    <a:pt x="370" y="187"/>
                    <a:pt x="372" y="188"/>
                    <a:pt x="374" y="188"/>
                  </a:cubicBezTo>
                  <a:cubicBezTo>
                    <a:pt x="374" y="188"/>
                    <a:pt x="375" y="188"/>
                    <a:pt x="375" y="188"/>
                  </a:cubicBezTo>
                  <a:cubicBezTo>
                    <a:pt x="376" y="188"/>
                    <a:pt x="377" y="188"/>
                    <a:pt x="378" y="188"/>
                  </a:cubicBezTo>
                  <a:cubicBezTo>
                    <a:pt x="378" y="188"/>
                    <a:pt x="379" y="188"/>
                    <a:pt x="379" y="188"/>
                  </a:cubicBezTo>
                  <a:cubicBezTo>
                    <a:pt x="380" y="188"/>
                    <a:pt x="380" y="188"/>
                    <a:pt x="381" y="188"/>
                  </a:cubicBezTo>
                  <a:cubicBezTo>
                    <a:pt x="381" y="189"/>
                    <a:pt x="380" y="189"/>
                    <a:pt x="379" y="190"/>
                  </a:cubicBezTo>
                  <a:cubicBezTo>
                    <a:pt x="379" y="190"/>
                    <a:pt x="379" y="190"/>
                    <a:pt x="379" y="190"/>
                  </a:cubicBezTo>
                  <a:cubicBezTo>
                    <a:pt x="378" y="190"/>
                    <a:pt x="377" y="189"/>
                    <a:pt x="377" y="189"/>
                  </a:cubicBezTo>
                  <a:cubicBezTo>
                    <a:pt x="376" y="189"/>
                    <a:pt x="375" y="189"/>
                    <a:pt x="374" y="189"/>
                  </a:cubicBezTo>
                  <a:cubicBezTo>
                    <a:pt x="368" y="189"/>
                    <a:pt x="367" y="193"/>
                    <a:pt x="367" y="195"/>
                  </a:cubicBezTo>
                  <a:cubicBezTo>
                    <a:pt x="367" y="196"/>
                    <a:pt x="368" y="197"/>
                    <a:pt x="368" y="198"/>
                  </a:cubicBezTo>
                  <a:cubicBezTo>
                    <a:pt x="368" y="199"/>
                    <a:pt x="368" y="201"/>
                    <a:pt x="368" y="201"/>
                  </a:cubicBezTo>
                  <a:cubicBezTo>
                    <a:pt x="367" y="202"/>
                    <a:pt x="363" y="203"/>
                    <a:pt x="362" y="208"/>
                  </a:cubicBezTo>
                  <a:cubicBezTo>
                    <a:pt x="362" y="211"/>
                    <a:pt x="363" y="214"/>
                    <a:pt x="365" y="216"/>
                  </a:cubicBezTo>
                  <a:cubicBezTo>
                    <a:pt x="367" y="217"/>
                    <a:pt x="368" y="218"/>
                    <a:pt x="369" y="218"/>
                  </a:cubicBezTo>
                  <a:cubicBezTo>
                    <a:pt x="373" y="218"/>
                    <a:pt x="374" y="215"/>
                    <a:pt x="376" y="212"/>
                  </a:cubicBezTo>
                  <a:cubicBezTo>
                    <a:pt x="376" y="213"/>
                    <a:pt x="376" y="214"/>
                    <a:pt x="376" y="214"/>
                  </a:cubicBezTo>
                  <a:cubicBezTo>
                    <a:pt x="376" y="216"/>
                    <a:pt x="376" y="217"/>
                    <a:pt x="376" y="219"/>
                  </a:cubicBezTo>
                  <a:cubicBezTo>
                    <a:pt x="376" y="219"/>
                    <a:pt x="375" y="219"/>
                    <a:pt x="374" y="220"/>
                  </a:cubicBezTo>
                  <a:cubicBezTo>
                    <a:pt x="373" y="221"/>
                    <a:pt x="371" y="223"/>
                    <a:pt x="369" y="225"/>
                  </a:cubicBezTo>
                  <a:cubicBezTo>
                    <a:pt x="367" y="226"/>
                    <a:pt x="366" y="228"/>
                    <a:pt x="365" y="230"/>
                  </a:cubicBezTo>
                  <a:cubicBezTo>
                    <a:pt x="364" y="232"/>
                    <a:pt x="364" y="232"/>
                    <a:pt x="364" y="232"/>
                  </a:cubicBezTo>
                  <a:cubicBezTo>
                    <a:pt x="364" y="232"/>
                    <a:pt x="364" y="232"/>
                    <a:pt x="364" y="233"/>
                  </a:cubicBezTo>
                  <a:cubicBezTo>
                    <a:pt x="363" y="233"/>
                    <a:pt x="363" y="234"/>
                    <a:pt x="363" y="234"/>
                  </a:cubicBezTo>
                  <a:cubicBezTo>
                    <a:pt x="363" y="234"/>
                    <a:pt x="362" y="234"/>
                    <a:pt x="362" y="234"/>
                  </a:cubicBezTo>
                  <a:cubicBezTo>
                    <a:pt x="362" y="234"/>
                    <a:pt x="361" y="234"/>
                    <a:pt x="361" y="234"/>
                  </a:cubicBezTo>
                  <a:cubicBezTo>
                    <a:pt x="360" y="234"/>
                    <a:pt x="360" y="234"/>
                    <a:pt x="359" y="234"/>
                  </a:cubicBezTo>
                  <a:cubicBezTo>
                    <a:pt x="357" y="234"/>
                    <a:pt x="356" y="234"/>
                    <a:pt x="354" y="235"/>
                  </a:cubicBezTo>
                  <a:cubicBezTo>
                    <a:pt x="351" y="237"/>
                    <a:pt x="349" y="239"/>
                    <a:pt x="347" y="242"/>
                  </a:cubicBezTo>
                  <a:cubicBezTo>
                    <a:pt x="347" y="242"/>
                    <a:pt x="347" y="242"/>
                    <a:pt x="347" y="242"/>
                  </a:cubicBezTo>
                  <a:cubicBezTo>
                    <a:pt x="344" y="247"/>
                    <a:pt x="345" y="251"/>
                    <a:pt x="346" y="254"/>
                  </a:cubicBezTo>
                  <a:cubicBezTo>
                    <a:pt x="346" y="255"/>
                    <a:pt x="346" y="255"/>
                    <a:pt x="346" y="255"/>
                  </a:cubicBezTo>
                  <a:cubicBezTo>
                    <a:pt x="347" y="256"/>
                    <a:pt x="347" y="257"/>
                    <a:pt x="347" y="259"/>
                  </a:cubicBezTo>
                  <a:cubicBezTo>
                    <a:pt x="347" y="259"/>
                    <a:pt x="348" y="260"/>
                    <a:pt x="348" y="260"/>
                  </a:cubicBezTo>
                  <a:cubicBezTo>
                    <a:pt x="348" y="262"/>
                    <a:pt x="348" y="263"/>
                    <a:pt x="349" y="265"/>
                  </a:cubicBezTo>
                  <a:cubicBezTo>
                    <a:pt x="349" y="267"/>
                    <a:pt x="349" y="268"/>
                    <a:pt x="348" y="269"/>
                  </a:cubicBezTo>
                  <a:cubicBezTo>
                    <a:pt x="348" y="270"/>
                    <a:pt x="348" y="270"/>
                    <a:pt x="348" y="270"/>
                  </a:cubicBezTo>
                  <a:cubicBezTo>
                    <a:pt x="348" y="270"/>
                    <a:pt x="348" y="270"/>
                    <a:pt x="347" y="270"/>
                  </a:cubicBezTo>
                  <a:cubicBezTo>
                    <a:pt x="347" y="270"/>
                    <a:pt x="346" y="269"/>
                    <a:pt x="345" y="269"/>
                  </a:cubicBezTo>
                  <a:cubicBezTo>
                    <a:pt x="345" y="268"/>
                    <a:pt x="344" y="268"/>
                    <a:pt x="344" y="268"/>
                  </a:cubicBezTo>
                  <a:cubicBezTo>
                    <a:pt x="343" y="268"/>
                    <a:pt x="342" y="268"/>
                    <a:pt x="342" y="267"/>
                  </a:cubicBezTo>
                  <a:cubicBezTo>
                    <a:pt x="342" y="267"/>
                    <a:pt x="342" y="266"/>
                    <a:pt x="342" y="265"/>
                  </a:cubicBezTo>
                  <a:cubicBezTo>
                    <a:pt x="342" y="264"/>
                    <a:pt x="342" y="264"/>
                    <a:pt x="342" y="263"/>
                  </a:cubicBezTo>
                  <a:cubicBezTo>
                    <a:pt x="342" y="262"/>
                    <a:pt x="341" y="260"/>
                    <a:pt x="340" y="259"/>
                  </a:cubicBezTo>
                  <a:cubicBezTo>
                    <a:pt x="340" y="258"/>
                    <a:pt x="340" y="257"/>
                    <a:pt x="340" y="257"/>
                  </a:cubicBezTo>
                  <a:cubicBezTo>
                    <a:pt x="340" y="255"/>
                    <a:pt x="340" y="254"/>
                    <a:pt x="341" y="252"/>
                  </a:cubicBezTo>
                  <a:cubicBezTo>
                    <a:pt x="341" y="251"/>
                    <a:pt x="341" y="250"/>
                    <a:pt x="341" y="249"/>
                  </a:cubicBezTo>
                  <a:cubicBezTo>
                    <a:pt x="341" y="249"/>
                    <a:pt x="341" y="248"/>
                    <a:pt x="342" y="247"/>
                  </a:cubicBezTo>
                  <a:cubicBezTo>
                    <a:pt x="342" y="246"/>
                    <a:pt x="343" y="245"/>
                    <a:pt x="344" y="244"/>
                  </a:cubicBezTo>
                  <a:cubicBezTo>
                    <a:pt x="346" y="242"/>
                    <a:pt x="348" y="240"/>
                    <a:pt x="348" y="236"/>
                  </a:cubicBezTo>
                  <a:cubicBezTo>
                    <a:pt x="348" y="234"/>
                    <a:pt x="347" y="233"/>
                    <a:pt x="346" y="231"/>
                  </a:cubicBezTo>
                  <a:cubicBezTo>
                    <a:pt x="345" y="230"/>
                    <a:pt x="343" y="229"/>
                    <a:pt x="341" y="229"/>
                  </a:cubicBezTo>
                  <a:cubicBezTo>
                    <a:pt x="340" y="229"/>
                    <a:pt x="340" y="229"/>
                    <a:pt x="340" y="229"/>
                  </a:cubicBezTo>
                  <a:cubicBezTo>
                    <a:pt x="339" y="228"/>
                    <a:pt x="339" y="227"/>
                    <a:pt x="338" y="226"/>
                  </a:cubicBezTo>
                  <a:cubicBezTo>
                    <a:pt x="337" y="226"/>
                    <a:pt x="336" y="226"/>
                    <a:pt x="335" y="226"/>
                  </a:cubicBezTo>
                  <a:cubicBezTo>
                    <a:pt x="335" y="226"/>
                    <a:pt x="334" y="226"/>
                    <a:pt x="334" y="226"/>
                  </a:cubicBezTo>
                  <a:cubicBezTo>
                    <a:pt x="334" y="225"/>
                    <a:pt x="334" y="224"/>
                    <a:pt x="334" y="224"/>
                  </a:cubicBezTo>
                  <a:cubicBezTo>
                    <a:pt x="332" y="222"/>
                    <a:pt x="331" y="221"/>
                    <a:pt x="330" y="220"/>
                  </a:cubicBezTo>
                  <a:cubicBezTo>
                    <a:pt x="329" y="220"/>
                    <a:pt x="329" y="220"/>
                    <a:pt x="329" y="220"/>
                  </a:cubicBezTo>
                  <a:cubicBezTo>
                    <a:pt x="329" y="220"/>
                    <a:pt x="328" y="219"/>
                    <a:pt x="328" y="219"/>
                  </a:cubicBezTo>
                  <a:cubicBezTo>
                    <a:pt x="327" y="219"/>
                    <a:pt x="327" y="218"/>
                    <a:pt x="326" y="217"/>
                  </a:cubicBezTo>
                  <a:cubicBezTo>
                    <a:pt x="325" y="217"/>
                    <a:pt x="323" y="217"/>
                    <a:pt x="322" y="217"/>
                  </a:cubicBezTo>
                  <a:cubicBezTo>
                    <a:pt x="320" y="217"/>
                    <a:pt x="318" y="218"/>
                    <a:pt x="316" y="219"/>
                  </a:cubicBezTo>
                  <a:cubicBezTo>
                    <a:pt x="316" y="219"/>
                    <a:pt x="315" y="219"/>
                    <a:pt x="315" y="220"/>
                  </a:cubicBezTo>
                  <a:cubicBezTo>
                    <a:pt x="315" y="220"/>
                    <a:pt x="315" y="220"/>
                    <a:pt x="314" y="220"/>
                  </a:cubicBezTo>
                  <a:cubicBezTo>
                    <a:pt x="314" y="220"/>
                    <a:pt x="314" y="220"/>
                    <a:pt x="313" y="220"/>
                  </a:cubicBezTo>
                  <a:cubicBezTo>
                    <a:pt x="313" y="220"/>
                    <a:pt x="312" y="220"/>
                    <a:pt x="312" y="220"/>
                  </a:cubicBezTo>
                  <a:cubicBezTo>
                    <a:pt x="310" y="220"/>
                    <a:pt x="308" y="220"/>
                    <a:pt x="307" y="221"/>
                  </a:cubicBezTo>
                  <a:cubicBezTo>
                    <a:pt x="304" y="224"/>
                    <a:pt x="305" y="228"/>
                    <a:pt x="305" y="230"/>
                  </a:cubicBezTo>
                  <a:cubicBezTo>
                    <a:pt x="305" y="231"/>
                    <a:pt x="305" y="231"/>
                    <a:pt x="305" y="231"/>
                  </a:cubicBezTo>
                  <a:cubicBezTo>
                    <a:pt x="306" y="233"/>
                    <a:pt x="306" y="238"/>
                    <a:pt x="310" y="240"/>
                  </a:cubicBezTo>
                  <a:cubicBezTo>
                    <a:pt x="312" y="241"/>
                    <a:pt x="313" y="242"/>
                    <a:pt x="315" y="242"/>
                  </a:cubicBezTo>
                  <a:cubicBezTo>
                    <a:pt x="317" y="242"/>
                    <a:pt x="319" y="241"/>
                    <a:pt x="320" y="241"/>
                  </a:cubicBezTo>
                  <a:cubicBezTo>
                    <a:pt x="321" y="241"/>
                    <a:pt x="321" y="241"/>
                    <a:pt x="321" y="241"/>
                  </a:cubicBezTo>
                  <a:cubicBezTo>
                    <a:pt x="322" y="241"/>
                    <a:pt x="322" y="241"/>
                    <a:pt x="322" y="241"/>
                  </a:cubicBezTo>
                  <a:cubicBezTo>
                    <a:pt x="322" y="241"/>
                    <a:pt x="322" y="241"/>
                    <a:pt x="322" y="241"/>
                  </a:cubicBezTo>
                  <a:cubicBezTo>
                    <a:pt x="322" y="241"/>
                    <a:pt x="322" y="242"/>
                    <a:pt x="322" y="242"/>
                  </a:cubicBezTo>
                  <a:cubicBezTo>
                    <a:pt x="323" y="243"/>
                    <a:pt x="323" y="244"/>
                    <a:pt x="324" y="246"/>
                  </a:cubicBezTo>
                  <a:cubicBezTo>
                    <a:pt x="324" y="247"/>
                    <a:pt x="324" y="247"/>
                    <a:pt x="324" y="248"/>
                  </a:cubicBezTo>
                  <a:cubicBezTo>
                    <a:pt x="324" y="249"/>
                    <a:pt x="322" y="250"/>
                    <a:pt x="321" y="250"/>
                  </a:cubicBezTo>
                  <a:cubicBezTo>
                    <a:pt x="320" y="250"/>
                    <a:pt x="320" y="250"/>
                    <a:pt x="320" y="250"/>
                  </a:cubicBezTo>
                  <a:cubicBezTo>
                    <a:pt x="319" y="249"/>
                    <a:pt x="318" y="248"/>
                    <a:pt x="317" y="247"/>
                  </a:cubicBezTo>
                  <a:cubicBezTo>
                    <a:pt x="317" y="246"/>
                    <a:pt x="316" y="244"/>
                    <a:pt x="314" y="243"/>
                  </a:cubicBezTo>
                  <a:cubicBezTo>
                    <a:pt x="313" y="242"/>
                    <a:pt x="310" y="241"/>
                    <a:pt x="308" y="241"/>
                  </a:cubicBezTo>
                  <a:cubicBezTo>
                    <a:pt x="305" y="241"/>
                    <a:pt x="303" y="242"/>
                    <a:pt x="301" y="243"/>
                  </a:cubicBezTo>
                  <a:cubicBezTo>
                    <a:pt x="300" y="243"/>
                    <a:pt x="300" y="243"/>
                    <a:pt x="300" y="243"/>
                  </a:cubicBezTo>
                  <a:cubicBezTo>
                    <a:pt x="299" y="243"/>
                    <a:pt x="299" y="244"/>
                    <a:pt x="298" y="244"/>
                  </a:cubicBezTo>
                  <a:cubicBezTo>
                    <a:pt x="298" y="244"/>
                    <a:pt x="298" y="244"/>
                    <a:pt x="298" y="244"/>
                  </a:cubicBezTo>
                  <a:cubicBezTo>
                    <a:pt x="297" y="243"/>
                    <a:pt x="297" y="242"/>
                    <a:pt x="296" y="242"/>
                  </a:cubicBezTo>
                  <a:cubicBezTo>
                    <a:pt x="295" y="241"/>
                    <a:pt x="294" y="240"/>
                    <a:pt x="293" y="239"/>
                  </a:cubicBezTo>
                  <a:cubicBezTo>
                    <a:pt x="291" y="238"/>
                    <a:pt x="290" y="238"/>
                    <a:pt x="289" y="238"/>
                  </a:cubicBezTo>
                  <a:cubicBezTo>
                    <a:pt x="288" y="238"/>
                    <a:pt x="288" y="238"/>
                    <a:pt x="288" y="238"/>
                  </a:cubicBezTo>
                  <a:cubicBezTo>
                    <a:pt x="287" y="238"/>
                    <a:pt x="287" y="238"/>
                    <a:pt x="287" y="238"/>
                  </a:cubicBezTo>
                  <a:cubicBezTo>
                    <a:pt x="286" y="238"/>
                    <a:pt x="285" y="237"/>
                    <a:pt x="284" y="237"/>
                  </a:cubicBezTo>
                  <a:cubicBezTo>
                    <a:pt x="282" y="236"/>
                    <a:pt x="281" y="236"/>
                    <a:pt x="279" y="236"/>
                  </a:cubicBezTo>
                  <a:cubicBezTo>
                    <a:pt x="278" y="236"/>
                    <a:pt x="278" y="236"/>
                    <a:pt x="277" y="236"/>
                  </a:cubicBezTo>
                  <a:cubicBezTo>
                    <a:pt x="274" y="236"/>
                    <a:pt x="271" y="236"/>
                    <a:pt x="269" y="237"/>
                  </a:cubicBezTo>
                  <a:cubicBezTo>
                    <a:pt x="268" y="237"/>
                    <a:pt x="267" y="237"/>
                    <a:pt x="267" y="237"/>
                  </a:cubicBezTo>
                  <a:cubicBezTo>
                    <a:pt x="265" y="238"/>
                    <a:pt x="264" y="238"/>
                    <a:pt x="262" y="238"/>
                  </a:cubicBezTo>
                  <a:cubicBezTo>
                    <a:pt x="262" y="238"/>
                    <a:pt x="261" y="238"/>
                    <a:pt x="261" y="237"/>
                  </a:cubicBezTo>
                  <a:cubicBezTo>
                    <a:pt x="260" y="236"/>
                    <a:pt x="260" y="236"/>
                    <a:pt x="258" y="235"/>
                  </a:cubicBezTo>
                  <a:cubicBezTo>
                    <a:pt x="257" y="234"/>
                    <a:pt x="256" y="234"/>
                    <a:pt x="255" y="234"/>
                  </a:cubicBezTo>
                  <a:cubicBezTo>
                    <a:pt x="254" y="234"/>
                    <a:pt x="254" y="234"/>
                    <a:pt x="254" y="234"/>
                  </a:cubicBezTo>
                  <a:cubicBezTo>
                    <a:pt x="254" y="237"/>
                    <a:pt x="254" y="237"/>
                    <a:pt x="254" y="237"/>
                  </a:cubicBezTo>
                  <a:cubicBezTo>
                    <a:pt x="254" y="234"/>
                    <a:pt x="254" y="234"/>
                    <a:pt x="254" y="234"/>
                  </a:cubicBezTo>
                  <a:cubicBezTo>
                    <a:pt x="252" y="234"/>
                    <a:pt x="251" y="234"/>
                    <a:pt x="250" y="232"/>
                  </a:cubicBezTo>
                  <a:cubicBezTo>
                    <a:pt x="249" y="231"/>
                    <a:pt x="249" y="231"/>
                    <a:pt x="248" y="230"/>
                  </a:cubicBezTo>
                  <a:cubicBezTo>
                    <a:pt x="247" y="230"/>
                    <a:pt x="247" y="229"/>
                    <a:pt x="246" y="229"/>
                  </a:cubicBezTo>
                  <a:cubicBezTo>
                    <a:pt x="246" y="229"/>
                    <a:pt x="246" y="229"/>
                    <a:pt x="246" y="229"/>
                  </a:cubicBezTo>
                  <a:cubicBezTo>
                    <a:pt x="246" y="228"/>
                    <a:pt x="245" y="227"/>
                    <a:pt x="245" y="227"/>
                  </a:cubicBezTo>
                  <a:cubicBezTo>
                    <a:pt x="244" y="226"/>
                    <a:pt x="244" y="226"/>
                    <a:pt x="244" y="226"/>
                  </a:cubicBezTo>
                  <a:cubicBezTo>
                    <a:pt x="243" y="222"/>
                    <a:pt x="241" y="218"/>
                    <a:pt x="236" y="218"/>
                  </a:cubicBezTo>
                  <a:cubicBezTo>
                    <a:pt x="235" y="218"/>
                    <a:pt x="235" y="218"/>
                    <a:pt x="234" y="218"/>
                  </a:cubicBezTo>
                  <a:cubicBezTo>
                    <a:pt x="233" y="218"/>
                    <a:pt x="231" y="219"/>
                    <a:pt x="229" y="219"/>
                  </a:cubicBezTo>
                  <a:cubicBezTo>
                    <a:pt x="228" y="219"/>
                    <a:pt x="227" y="218"/>
                    <a:pt x="227" y="218"/>
                  </a:cubicBezTo>
                  <a:cubicBezTo>
                    <a:pt x="226" y="218"/>
                    <a:pt x="225" y="215"/>
                    <a:pt x="225" y="214"/>
                  </a:cubicBezTo>
                  <a:cubicBezTo>
                    <a:pt x="225" y="213"/>
                    <a:pt x="225" y="213"/>
                    <a:pt x="225" y="213"/>
                  </a:cubicBezTo>
                  <a:cubicBezTo>
                    <a:pt x="224" y="211"/>
                    <a:pt x="223" y="209"/>
                    <a:pt x="222" y="207"/>
                  </a:cubicBezTo>
                  <a:cubicBezTo>
                    <a:pt x="220" y="205"/>
                    <a:pt x="218" y="205"/>
                    <a:pt x="217" y="205"/>
                  </a:cubicBezTo>
                  <a:cubicBezTo>
                    <a:pt x="217" y="205"/>
                    <a:pt x="217" y="204"/>
                    <a:pt x="217" y="204"/>
                  </a:cubicBezTo>
                  <a:cubicBezTo>
                    <a:pt x="217" y="204"/>
                    <a:pt x="217" y="202"/>
                    <a:pt x="217" y="201"/>
                  </a:cubicBezTo>
                  <a:cubicBezTo>
                    <a:pt x="217" y="201"/>
                    <a:pt x="217" y="201"/>
                    <a:pt x="217" y="201"/>
                  </a:cubicBezTo>
                  <a:cubicBezTo>
                    <a:pt x="217" y="199"/>
                    <a:pt x="217" y="198"/>
                    <a:pt x="218" y="197"/>
                  </a:cubicBezTo>
                  <a:cubicBezTo>
                    <a:pt x="218" y="194"/>
                    <a:pt x="219" y="190"/>
                    <a:pt x="217" y="185"/>
                  </a:cubicBezTo>
                  <a:cubicBezTo>
                    <a:pt x="216" y="184"/>
                    <a:pt x="214" y="179"/>
                    <a:pt x="208" y="179"/>
                  </a:cubicBezTo>
                  <a:cubicBezTo>
                    <a:pt x="207" y="179"/>
                    <a:pt x="206" y="179"/>
                    <a:pt x="205" y="179"/>
                  </a:cubicBezTo>
                  <a:cubicBezTo>
                    <a:pt x="203" y="179"/>
                    <a:pt x="200" y="179"/>
                    <a:pt x="197" y="179"/>
                  </a:cubicBezTo>
                  <a:cubicBezTo>
                    <a:pt x="194" y="180"/>
                    <a:pt x="193" y="180"/>
                    <a:pt x="191" y="182"/>
                  </a:cubicBezTo>
                  <a:cubicBezTo>
                    <a:pt x="190" y="182"/>
                    <a:pt x="189" y="182"/>
                    <a:pt x="188" y="182"/>
                  </a:cubicBezTo>
                  <a:cubicBezTo>
                    <a:pt x="187" y="182"/>
                    <a:pt x="185" y="182"/>
                    <a:pt x="184" y="182"/>
                  </a:cubicBezTo>
                  <a:cubicBezTo>
                    <a:pt x="182" y="181"/>
                    <a:pt x="180" y="181"/>
                    <a:pt x="179" y="181"/>
                  </a:cubicBezTo>
                  <a:cubicBezTo>
                    <a:pt x="178" y="181"/>
                    <a:pt x="177" y="181"/>
                    <a:pt x="176" y="181"/>
                  </a:cubicBezTo>
                  <a:cubicBezTo>
                    <a:pt x="176" y="181"/>
                    <a:pt x="174" y="182"/>
                    <a:pt x="173" y="183"/>
                  </a:cubicBezTo>
                  <a:cubicBezTo>
                    <a:pt x="172" y="184"/>
                    <a:pt x="172" y="184"/>
                    <a:pt x="171" y="185"/>
                  </a:cubicBezTo>
                  <a:cubicBezTo>
                    <a:pt x="171" y="185"/>
                    <a:pt x="171" y="185"/>
                    <a:pt x="170" y="185"/>
                  </a:cubicBezTo>
                  <a:cubicBezTo>
                    <a:pt x="168" y="186"/>
                    <a:pt x="166" y="187"/>
                    <a:pt x="165" y="190"/>
                  </a:cubicBezTo>
                  <a:cubicBezTo>
                    <a:pt x="163" y="194"/>
                    <a:pt x="166" y="199"/>
                    <a:pt x="167" y="200"/>
                  </a:cubicBezTo>
                  <a:cubicBezTo>
                    <a:pt x="167" y="201"/>
                    <a:pt x="167" y="201"/>
                    <a:pt x="167" y="201"/>
                  </a:cubicBezTo>
                  <a:cubicBezTo>
                    <a:pt x="168" y="202"/>
                    <a:pt x="170" y="204"/>
                    <a:pt x="171" y="205"/>
                  </a:cubicBezTo>
                  <a:cubicBezTo>
                    <a:pt x="172" y="205"/>
                    <a:pt x="174" y="205"/>
                    <a:pt x="175" y="205"/>
                  </a:cubicBezTo>
                  <a:cubicBezTo>
                    <a:pt x="178" y="205"/>
                    <a:pt x="180" y="204"/>
                    <a:pt x="181" y="201"/>
                  </a:cubicBezTo>
                  <a:cubicBezTo>
                    <a:pt x="181" y="201"/>
                    <a:pt x="182" y="199"/>
                    <a:pt x="183" y="199"/>
                  </a:cubicBezTo>
                  <a:cubicBezTo>
                    <a:pt x="183" y="199"/>
                    <a:pt x="183" y="199"/>
                    <a:pt x="183" y="199"/>
                  </a:cubicBezTo>
                  <a:cubicBezTo>
                    <a:pt x="183" y="200"/>
                    <a:pt x="184" y="203"/>
                    <a:pt x="188" y="204"/>
                  </a:cubicBezTo>
                  <a:cubicBezTo>
                    <a:pt x="191" y="204"/>
                    <a:pt x="194" y="202"/>
                    <a:pt x="196" y="200"/>
                  </a:cubicBezTo>
                  <a:cubicBezTo>
                    <a:pt x="197" y="200"/>
                    <a:pt x="198" y="199"/>
                    <a:pt x="199" y="199"/>
                  </a:cubicBezTo>
                  <a:cubicBezTo>
                    <a:pt x="201" y="198"/>
                    <a:pt x="203" y="197"/>
                    <a:pt x="205" y="197"/>
                  </a:cubicBezTo>
                  <a:cubicBezTo>
                    <a:pt x="205" y="196"/>
                    <a:pt x="206" y="196"/>
                    <a:pt x="207" y="196"/>
                  </a:cubicBezTo>
                  <a:cubicBezTo>
                    <a:pt x="207" y="196"/>
                    <a:pt x="207" y="196"/>
                    <a:pt x="207" y="196"/>
                  </a:cubicBezTo>
                  <a:cubicBezTo>
                    <a:pt x="207" y="198"/>
                    <a:pt x="201" y="200"/>
                    <a:pt x="198" y="202"/>
                  </a:cubicBezTo>
                  <a:cubicBezTo>
                    <a:pt x="197" y="202"/>
                    <a:pt x="196" y="203"/>
                    <a:pt x="196" y="203"/>
                  </a:cubicBezTo>
                  <a:cubicBezTo>
                    <a:pt x="193" y="204"/>
                    <a:pt x="190" y="205"/>
                    <a:pt x="187" y="205"/>
                  </a:cubicBezTo>
                  <a:cubicBezTo>
                    <a:pt x="183" y="205"/>
                    <a:pt x="179" y="206"/>
                    <a:pt x="176" y="208"/>
                  </a:cubicBezTo>
                  <a:cubicBezTo>
                    <a:pt x="166" y="213"/>
                    <a:pt x="168" y="219"/>
                    <a:pt x="169" y="224"/>
                  </a:cubicBezTo>
                  <a:cubicBezTo>
                    <a:pt x="170" y="226"/>
                    <a:pt x="170" y="228"/>
                    <a:pt x="170" y="230"/>
                  </a:cubicBezTo>
                  <a:cubicBezTo>
                    <a:pt x="171" y="231"/>
                    <a:pt x="171" y="233"/>
                    <a:pt x="170" y="235"/>
                  </a:cubicBezTo>
                  <a:cubicBezTo>
                    <a:pt x="170" y="236"/>
                    <a:pt x="170" y="238"/>
                    <a:pt x="170" y="241"/>
                  </a:cubicBezTo>
                  <a:cubicBezTo>
                    <a:pt x="170" y="242"/>
                    <a:pt x="170" y="243"/>
                    <a:pt x="171" y="244"/>
                  </a:cubicBezTo>
                  <a:cubicBezTo>
                    <a:pt x="171" y="246"/>
                    <a:pt x="172" y="248"/>
                    <a:pt x="171" y="249"/>
                  </a:cubicBezTo>
                  <a:cubicBezTo>
                    <a:pt x="171" y="250"/>
                    <a:pt x="168" y="250"/>
                    <a:pt x="166" y="250"/>
                  </a:cubicBezTo>
                  <a:cubicBezTo>
                    <a:pt x="164" y="250"/>
                    <a:pt x="163" y="250"/>
                    <a:pt x="163" y="250"/>
                  </a:cubicBezTo>
                  <a:cubicBezTo>
                    <a:pt x="163" y="250"/>
                    <a:pt x="162" y="249"/>
                    <a:pt x="162" y="247"/>
                  </a:cubicBezTo>
                  <a:cubicBezTo>
                    <a:pt x="162" y="246"/>
                    <a:pt x="162" y="245"/>
                    <a:pt x="162" y="244"/>
                  </a:cubicBezTo>
                  <a:cubicBezTo>
                    <a:pt x="163" y="244"/>
                    <a:pt x="163" y="244"/>
                    <a:pt x="164" y="243"/>
                  </a:cubicBezTo>
                  <a:cubicBezTo>
                    <a:pt x="167" y="242"/>
                    <a:pt x="169" y="237"/>
                    <a:pt x="168" y="233"/>
                  </a:cubicBezTo>
                  <a:cubicBezTo>
                    <a:pt x="168" y="230"/>
                    <a:pt x="166" y="227"/>
                    <a:pt x="164" y="226"/>
                  </a:cubicBezTo>
                  <a:cubicBezTo>
                    <a:pt x="162" y="225"/>
                    <a:pt x="160" y="225"/>
                    <a:pt x="159" y="225"/>
                  </a:cubicBezTo>
                  <a:cubicBezTo>
                    <a:pt x="158" y="224"/>
                    <a:pt x="158" y="224"/>
                    <a:pt x="158" y="224"/>
                  </a:cubicBezTo>
                  <a:cubicBezTo>
                    <a:pt x="157" y="224"/>
                    <a:pt x="158" y="221"/>
                    <a:pt x="158" y="220"/>
                  </a:cubicBezTo>
                  <a:cubicBezTo>
                    <a:pt x="158" y="218"/>
                    <a:pt x="159" y="216"/>
                    <a:pt x="158" y="214"/>
                  </a:cubicBezTo>
                  <a:cubicBezTo>
                    <a:pt x="157" y="210"/>
                    <a:pt x="154" y="209"/>
                    <a:pt x="152" y="209"/>
                  </a:cubicBezTo>
                  <a:cubicBezTo>
                    <a:pt x="151" y="209"/>
                    <a:pt x="150" y="207"/>
                    <a:pt x="149" y="207"/>
                  </a:cubicBezTo>
                  <a:cubicBezTo>
                    <a:pt x="149" y="206"/>
                    <a:pt x="149" y="205"/>
                    <a:pt x="149" y="204"/>
                  </a:cubicBezTo>
                  <a:cubicBezTo>
                    <a:pt x="149" y="202"/>
                    <a:pt x="149" y="198"/>
                    <a:pt x="146" y="196"/>
                  </a:cubicBezTo>
                  <a:cubicBezTo>
                    <a:pt x="145" y="196"/>
                    <a:pt x="144" y="196"/>
                    <a:pt x="143" y="196"/>
                  </a:cubicBezTo>
                  <a:cubicBezTo>
                    <a:pt x="143" y="196"/>
                    <a:pt x="143" y="196"/>
                    <a:pt x="142" y="196"/>
                  </a:cubicBezTo>
                  <a:cubicBezTo>
                    <a:pt x="141" y="196"/>
                    <a:pt x="141" y="196"/>
                    <a:pt x="140" y="196"/>
                  </a:cubicBezTo>
                  <a:cubicBezTo>
                    <a:pt x="138" y="196"/>
                    <a:pt x="137" y="196"/>
                    <a:pt x="136" y="196"/>
                  </a:cubicBezTo>
                  <a:cubicBezTo>
                    <a:pt x="135" y="197"/>
                    <a:pt x="135" y="197"/>
                    <a:pt x="135" y="197"/>
                  </a:cubicBezTo>
                  <a:cubicBezTo>
                    <a:pt x="134" y="198"/>
                    <a:pt x="133" y="198"/>
                    <a:pt x="132" y="198"/>
                  </a:cubicBezTo>
                  <a:cubicBezTo>
                    <a:pt x="131" y="198"/>
                    <a:pt x="131" y="198"/>
                    <a:pt x="130" y="198"/>
                  </a:cubicBezTo>
                  <a:cubicBezTo>
                    <a:pt x="127" y="198"/>
                    <a:pt x="124" y="197"/>
                    <a:pt x="121" y="197"/>
                  </a:cubicBezTo>
                  <a:cubicBezTo>
                    <a:pt x="120" y="197"/>
                    <a:pt x="120" y="196"/>
                    <a:pt x="119" y="196"/>
                  </a:cubicBezTo>
                  <a:cubicBezTo>
                    <a:pt x="118" y="196"/>
                    <a:pt x="116" y="196"/>
                    <a:pt x="115" y="195"/>
                  </a:cubicBezTo>
                  <a:cubicBezTo>
                    <a:pt x="113" y="195"/>
                    <a:pt x="113" y="195"/>
                    <a:pt x="113" y="195"/>
                  </a:cubicBezTo>
                  <a:cubicBezTo>
                    <a:pt x="112" y="195"/>
                    <a:pt x="110" y="195"/>
                    <a:pt x="109" y="194"/>
                  </a:cubicBezTo>
                  <a:cubicBezTo>
                    <a:pt x="108" y="194"/>
                    <a:pt x="106" y="194"/>
                    <a:pt x="105" y="193"/>
                  </a:cubicBezTo>
                  <a:cubicBezTo>
                    <a:pt x="103" y="193"/>
                    <a:pt x="101" y="192"/>
                    <a:pt x="99" y="191"/>
                  </a:cubicBezTo>
                  <a:cubicBezTo>
                    <a:pt x="98" y="191"/>
                    <a:pt x="98" y="191"/>
                    <a:pt x="98" y="191"/>
                  </a:cubicBezTo>
                  <a:cubicBezTo>
                    <a:pt x="97" y="191"/>
                    <a:pt x="97" y="191"/>
                    <a:pt x="96" y="191"/>
                  </a:cubicBezTo>
                  <a:cubicBezTo>
                    <a:pt x="96" y="190"/>
                    <a:pt x="96" y="190"/>
                    <a:pt x="96" y="190"/>
                  </a:cubicBezTo>
                  <a:cubicBezTo>
                    <a:pt x="95" y="189"/>
                    <a:pt x="95" y="188"/>
                    <a:pt x="93" y="187"/>
                  </a:cubicBezTo>
                  <a:cubicBezTo>
                    <a:pt x="92" y="186"/>
                    <a:pt x="92" y="186"/>
                    <a:pt x="91" y="186"/>
                  </a:cubicBezTo>
                  <a:cubicBezTo>
                    <a:pt x="91" y="186"/>
                    <a:pt x="90" y="186"/>
                    <a:pt x="90" y="185"/>
                  </a:cubicBezTo>
                  <a:cubicBezTo>
                    <a:pt x="89" y="185"/>
                    <a:pt x="89" y="185"/>
                    <a:pt x="88" y="184"/>
                  </a:cubicBezTo>
                  <a:cubicBezTo>
                    <a:pt x="88" y="184"/>
                    <a:pt x="87" y="183"/>
                    <a:pt x="86" y="182"/>
                  </a:cubicBezTo>
                  <a:cubicBezTo>
                    <a:pt x="84" y="182"/>
                    <a:pt x="83" y="181"/>
                    <a:pt x="81" y="181"/>
                  </a:cubicBezTo>
                  <a:cubicBezTo>
                    <a:pt x="81" y="180"/>
                    <a:pt x="81" y="180"/>
                    <a:pt x="81" y="180"/>
                  </a:cubicBezTo>
                  <a:cubicBezTo>
                    <a:pt x="78" y="179"/>
                    <a:pt x="76" y="178"/>
                    <a:pt x="75" y="177"/>
                  </a:cubicBezTo>
                  <a:cubicBezTo>
                    <a:pt x="78" y="176"/>
                    <a:pt x="79" y="173"/>
                    <a:pt x="79" y="172"/>
                  </a:cubicBezTo>
                  <a:cubicBezTo>
                    <a:pt x="80" y="171"/>
                    <a:pt x="80" y="171"/>
                    <a:pt x="82" y="170"/>
                  </a:cubicBezTo>
                  <a:cubicBezTo>
                    <a:pt x="84" y="170"/>
                    <a:pt x="85" y="170"/>
                    <a:pt x="87" y="170"/>
                  </a:cubicBezTo>
                  <a:cubicBezTo>
                    <a:pt x="89" y="170"/>
                    <a:pt x="91" y="170"/>
                    <a:pt x="92" y="171"/>
                  </a:cubicBezTo>
                  <a:cubicBezTo>
                    <a:pt x="93" y="171"/>
                    <a:pt x="93" y="171"/>
                    <a:pt x="94" y="171"/>
                  </a:cubicBezTo>
                  <a:cubicBezTo>
                    <a:pt x="97" y="171"/>
                    <a:pt x="100" y="169"/>
                    <a:pt x="101" y="166"/>
                  </a:cubicBezTo>
                  <a:cubicBezTo>
                    <a:pt x="103" y="164"/>
                    <a:pt x="102" y="161"/>
                    <a:pt x="101" y="159"/>
                  </a:cubicBezTo>
                  <a:cubicBezTo>
                    <a:pt x="100" y="159"/>
                    <a:pt x="100" y="158"/>
                    <a:pt x="100" y="158"/>
                  </a:cubicBezTo>
                  <a:cubicBezTo>
                    <a:pt x="100" y="154"/>
                    <a:pt x="98" y="150"/>
                    <a:pt x="96" y="148"/>
                  </a:cubicBezTo>
                  <a:cubicBezTo>
                    <a:pt x="95" y="147"/>
                    <a:pt x="95" y="145"/>
                    <a:pt x="94" y="144"/>
                  </a:cubicBezTo>
                  <a:cubicBezTo>
                    <a:pt x="94" y="143"/>
                    <a:pt x="94" y="143"/>
                    <a:pt x="94" y="143"/>
                  </a:cubicBezTo>
                  <a:cubicBezTo>
                    <a:pt x="93" y="141"/>
                    <a:pt x="90" y="134"/>
                    <a:pt x="85" y="132"/>
                  </a:cubicBezTo>
                  <a:cubicBezTo>
                    <a:pt x="84" y="131"/>
                    <a:pt x="82" y="131"/>
                    <a:pt x="81" y="131"/>
                  </a:cubicBezTo>
                  <a:cubicBezTo>
                    <a:pt x="79" y="131"/>
                    <a:pt x="77" y="131"/>
                    <a:pt x="76" y="131"/>
                  </a:cubicBezTo>
                  <a:cubicBezTo>
                    <a:pt x="75" y="132"/>
                    <a:pt x="75" y="132"/>
                    <a:pt x="75" y="132"/>
                  </a:cubicBezTo>
                  <a:cubicBezTo>
                    <a:pt x="74" y="132"/>
                    <a:pt x="73" y="131"/>
                    <a:pt x="72" y="130"/>
                  </a:cubicBezTo>
                  <a:cubicBezTo>
                    <a:pt x="71" y="129"/>
                    <a:pt x="71" y="129"/>
                    <a:pt x="71" y="129"/>
                  </a:cubicBezTo>
                  <a:cubicBezTo>
                    <a:pt x="70" y="128"/>
                    <a:pt x="68" y="127"/>
                    <a:pt x="67" y="126"/>
                  </a:cubicBezTo>
                  <a:cubicBezTo>
                    <a:pt x="65" y="124"/>
                    <a:pt x="63" y="123"/>
                    <a:pt x="61" y="121"/>
                  </a:cubicBezTo>
                  <a:cubicBezTo>
                    <a:pt x="59" y="118"/>
                    <a:pt x="57" y="116"/>
                    <a:pt x="56" y="113"/>
                  </a:cubicBezTo>
                  <a:cubicBezTo>
                    <a:pt x="55" y="110"/>
                    <a:pt x="53" y="106"/>
                    <a:pt x="49" y="102"/>
                  </a:cubicBezTo>
                  <a:cubicBezTo>
                    <a:pt x="46" y="100"/>
                    <a:pt x="44" y="99"/>
                    <a:pt x="42" y="98"/>
                  </a:cubicBezTo>
                  <a:cubicBezTo>
                    <a:pt x="41" y="97"/>
                    <a:pt x="41" y="97"/>
                    <a:pt x="41" y="97"/>
                  </a:cubicBezTo>
                  <a:cubicBezTo>
                    <a:pt x="40" y="97"/>
                    <a:pt x="40" y="96"/>
                    <a:pt x="39" y="95"/>
                  </a:cubicBezTo>
                  <a:cubicBezTo>
                    <a:pt x="39" y="94"/>
                    <a:pt x="39" y="94"/>
                    <a:pt x="39" y="94"/>
                  </a:cubicBezTo>
                  <a:cubicBezTo>
                    <a:pt x="37" y="91"/>
                    <a:pt x="35" y="89"/>
                    <a:pt x="34" y="86"/>
                  </a:cubicBezTo>
                  <a:cubicBezTo>
                    <a:pt x="32" y="80"/>
                    <a:pt x="32" y="80"/>
                    <a:pt x="32" y="80"/>
                  </a:cubicBezTo>
                  <a:cubicBezTo>
                    <a:pt x="0" y="142"/>
                    <a:pt x="0" y="142"/>
                    <a:pt x="0" y="142"/>
                  </a:cubicBezTo>
                  <a:cubicBezTo>
                    <a:pt x="63" y="257"/>
                    <a:pt x="63" y="257"/>
                    <a:pt x="63" y="257"/>
                  </a:cubicBezTo>
                  <a:cubicBezTo>
                    <a:pt x="74" y="287"/>
                    <a:pt x="101" y="288"/>
                    <a:pt x="103" y="288"/>
                  </a:cubicBezTo>
                  <a:cubicBezTo>
                    <a:pt x="115" y="319"/>
                    <a:pt x="115" y="319"/>
                    <a:pt x="115" y="319"/>
                  </a:cubicBezTo>
                  <a:cubicBezTo>
                    <a:pt x="228" y="374"/>
                    <a:pt x="228" y="374"/>
                    <a:pt x="228" y="374"/>
                  </a:cubicBezTo>
                  <a:cubicBezTo>
                    <a:pt x="224" y="384"/>
                    <a:pt x="215" y="434"/>
                    <a:pt x="200" y="526"/>
                  </a:cubicBezTo>
                  <a:cubicBezTo>
                    <a:pt x="199" y="529"/>
                    <a:pt x="199" y="529"/>
                    <a:pt x="199" y="529"/>
                  </a:cubicBezTo>
                  <a:cubicBezTo>
                    <a:pt x="339" y="547"/>
                    <a:pt x="339" y="547"/>
                    <a:pt x="339" y="547"/>
                  </a:cubicBezTo>
                  <a:cubicBezTo>
                    <a:pt x="339" y="545"/>
                    <a:pt x="339" y="545"/>
                    <a:pt x="339" y="545"/>
                  </a:cubicBezTo>
                  <a:cubicBezTo>
                    <a:pt x="340" y="543"/>
                    <a:pt x="340" y="541"/>
                    <a:pt x="341" y="540"/>
                  </a:cubicBezTo>
                  <a:cubicBezTo>
                    <a:pt x="341" y="538"/>
                    <a:pt x="342" y="537"/>
                    <a:pt x="342" y="535"/>
                  </a:cubicBezTo>
                  <a:cubicBezTo>
                    <a:pt x="342" y="535"/>
                    <a:pt x="343" y="534"/>
                    <a:pt x="343" y="534"/>
                  </a:cubicBezTo>
                  <a:cubicBezTo>
                    <a:pt x="343" y="533"/>
                    <a:pt x="343" y="533"/>
                    <a:pt x="343" y="532"/>
                  </a:cubicBezTo>
                  <a:cubicBezTo>
                    <a:pt x="343" y="531"/>
                    <a:pt x="344" y="531"/>
                    <a:pt x="344" y="530"/>
                  </a:cubicBezTo>
                  <a:cubicBezTo>
                    <a:pt x="345" y="529"/>
                    <a:pt x="346" y="528"/>
                    <a:pt x="346" y="526"/>
                  </a:cubicBezTo>
                  <a:cubicBezTo>
                    <a:pt x="347" y="525"/>
                    <a:pt x="348" y="524"/>
                    <a:pt x="348" y="522"/>
                  </a:cubicBezTo>
                  <a:cubicBezTo>
                    <a:pt x="349" y="519"/>
                    <a:pt x="351" y="516"/>
                    <a:pt x="353" y="514"/>
                  </a:cubicBezTo>
                  <a:cubicBezTo>
                    <a:pt x="353" y="514"/>
                    <a:pt x="353" y="513"/>
                    <a:pt x="354" y="513"/>
                  </a:cubicBezTo>
                  <a:cubicBezTo>
                    <a:pt x="354" y="512"/>
                    <a:pt x="355" y="512"/>
                    <a:pt x="356" y="510"/>
                  </a:cubicBezTo>
                  <a:cubicBezTo>
                    <a:pt x="357" y="509"/>
                    <a:pt x="357" y="507"/>
                    <a:pt x="357" y="506"/>
                  </a:cubicBezTo>
                  <a:cubicBezTo>
                    <a:pt x="357" y="506"/>
                    <a:pt x="357" y="505"/>
                    <a:pt x="357" y="505"/>
                  </a:cubicBezTo>
                  <a:cubicBezTo>
                    <a:pt x="357" y="504"/>
                    <a:pt x="357" y="503"/>
                    <a:pt x="357" y="502"/>
                  </a:cubicBezTo>
                  <a:cubicBezTo>
                    <a:pt x="357" y="500"/>
                    <a:pt x="357" y="497"/>
                    <a:pt x="358" y="496"/>
                  </a:cubicBezTo>
                  <a:cubicBezTo>
                    <a:pt x="360" y="494"/>
                    <a:pt x="362" y="492"/>
                    <a:pt x="364" y="490"/>
                  </a:cubicBezTo>
                  <a:cubicBezTo>
                    <a:pt x="366" y="487"/>
                    <a:pt x="366" y="487"/>
                    <a:pt x="366" y="487"/>
                  </a:cubicBezTo>
                  <a:cubicBezTo>
                    <a:pt x="368" y="485"/>
                    <a:pt x="370" y="484"/>
                    <a:pt x="370" y="480"/>
                  </a:cubicBezTo>
                  <a:cubicBezTo>
                    <a:pt x="370" y="479"/>
                    <a:pt x="370" y="478"/>
                    <a:pt x="370" y="477"/>
                  </a:cubicBezTo>
                  <a:cubicBezTo>
                    <a:pt x="370" y="477"/>
                    <a:pt x="370" y="477"/>
                    <a:pt x="370" y="476"/>
                  </a:cubicBezTo>
                  <a:cubicBezTo>
                    <a:pt x="370" y="476"/>
                    <a:pt x="370" y="476"/>
                    <a:pt x="371" y="476"/>
                  </a:cubicBezTo>
                  <a:cubicBezTo>
                    <a:pt x="372" y="476"/>
                    <a:pt x="374" y="475"/>
                    <a:pt x="375" y="473"/>
                  </a:cubicBezTo>
                  <a:cubicBezTo>
                    <a:pt x="376" y="472"/>
                    <a:pt x="376" y="471"/>
                    <a:pt x="376" y="469"/>
                  </a:cubicBezTo>
                  <a:cubicBezTo>
                    <a:pt x="376" y="469"/>
                    <a:pt x="377" y="468"/>
                    <a:pt x="377" y="468"/>
                  </a:cubicBezTo>
                  <a:cubicBezTo>
                    <a:pt x="377" y="468"/>
                    <a:pt x="378" y="467"/>
                    <a:pt x="378" y="467"/>
                  </a:cubicBezTo>
                  <a:cubicBezTo>
                    <a:pt x="379" y="466"/>
                    <a:pt x="380" y="465"/>
                    <a:pt x="381" y="463"/>
                  </a:cubicBezTo>
                  <a:cubicBezTo>
                    <a:pt x="382" y="462"/>
                    <a:pt x="382" y="462"/>
                    <a:pt x="382" y="461"/>
                  </a:cubicBezTo>
                  <a:cubicBezTo>
                    <a:pt x="383" y="460"/>
                    <a:pt x="383" y="459"/>
                    <a:pt x="385" y="457"/>
                  </a:cubicBezTo>
                  <a:cubicBezTo>
                    <a:pt x="385" y="457"/>
                    <a:pt x="385" y="457"/>
                    <a:pt x="386" y="456"/>
                  </a:cubicBezTo>
                  <a:cubicBezTo>
                    <a:pt x="387" y="456"/>
                    <a:pt x="388" y="455"/>
                    <a:pt x="388" y="453"/>
                  </a:cubicBezTo>
                  <a:cubicBezTo>
                    <a:pt x="389" y="454"/>
                    <a:pt x="391" y="454"/>
                    <a:pt x="392" y="454"/>
                  </a:cubicBezTo>
                  <a:cubicBezTo>
                    <a:pt x="394" y="454"/>
                    <a:pt x="396" y="453"/>
                    <a:pt x="396" y="449"/>
                  </a:cubicBezTo>
                  <a:cubicBezTo>
                    <a:pt x="396" y="448"/>
                    <a:pt x="396" y="448"/>
                    <a:pt x="396" y="447"/>
                  </a:cubicBezTo>
                  <a:cubicBezTo>
                    <a:pt x="397" y="447"/>
                    <a:pt x="397" y="447"/>
                    <a:pt x="398" y="447"/>
                  </a:cubicBezTo>
                  <a:cubicBezTo>
                    <a:pt x="398" y="447"/>
                    <a:pt x="399" y="447"/>
                    <a:pt x="399" y="447"/>
                  </a:cubicBezTo>
                  <a:cubicBezTo>
                    <a:pt x="401" y="448"/>
                    <a:pt x="402" y="448"/>
                    <a:pt x="403" y="448"/>
                  </a:cubicBezTo>
                  <a:cubicBezTo>
                    <a:pt x="405" y="448"/>
                    <a:pt x="407" y="447"/>
                    <a:pt x="408" y="446"/>
                  </a:cubicBezTo>
                  <a:cubicBezTo>
                    <a:pt x="409" y="445"/>
                    <a:pt x="409" y="444"/>
                    <a:pt x="410" y="443"/>
                  </a:cubicBezTo>
                  <a:cubicBezTo>
                    <a:pt x="410" y="443"/>
                    <a:pt x="410" y="443"/>
                    <a:pt x="410" y="443"/>
                  </a:cubicBezTo>
                  <a:cubicBezTo>
                    <a:pt x="411" y="442"/>
                    <a:pt x="411" y="442"/>
                    <a:pt x="412" y="442"/>
                  </a:cubicBezTo>
                  <a:cubicBezTo>
                    <a:pt x="413" y="441"/>
                    <a:pt x="413" y="441"/>
                    <a:pt x="413" y="441"/>
                  </a:cubicBezTo>
                  <a:cubicBezTo>
                    <a:pt x="415" y="440"/>
                    <a:pt x="418" y="438"/>
                    <a:pt x="418" y="434"/>
                  </a:cubicBezTo>
                  <a:cubicBezTo>
                    <a:pt x="419" y="431"/>
                    <a:pt x="419" y="428"/>
                    <a:pt x="418" y="426"/>
                  </a:cubicBezTo>
                  <a:cubicBezTo>
                    <a:pt x="417" y="423"/>
                    <a:pt x="416" y="420"/>
                    <a:pt x="414" y="418"/>
                  </a:cubicBezTo>
                  <a:cubicBezTo>
                    <a:pt x="414" y="418"/>
                    <a:pt x="414" y="418"/>
                    <a:pt x="415" y="418"/>
                  </a:cubicBezTo>
                  <a:cubicBezTo>
                    <a:pt x="415" y="418"/>
                    <a:pt x="415" y="418"/>
                    <a:pt x="415" y="418"/>
                  </a:cubicBezTo>
                  <a:cubicBezTo>
                    <a:pt x="419" y="418"/>
                    <a:pt x="424" y="416"/>
                    <a:pt x="427" y="413"/>
                  </a:cubicBezTo>
                  <a:cubicBezTo>
                    <a:pt x="428" y="411"/>
                    <a:pt x="429" y="408"/>
                    <a:pt x="430" y="405"/>
                  </a:cubicBezTo>
                  <a:cubicBezTo>
                    <a:pt x="431" y="399"/>
                    <a:pt x="432" y="397"/>
                    <a:pt x="434" y="397"/>
                  </a:cubicBezTo>
                  <a:cubicBezTo>
                    <a:pt x="435" y="397"/>
                    <a:pt x="435" y="397"/>
                    <a:pt x="435" y="397"/>
                  </a:cubicBezTo>
                  <a:cubicBezTo>
                    <a:pt x="437" y="397"/>
                    <a:pt x="438" y="398"/>
                    <a:pt x="441" y="399"/>
                  </a:cubicBezTo>
                  <a:cubicBezTo>
                    <a:pt x="443" y="400"/>
                    <a:pt x="446" y="401"/>
                    <a:pt x="449" y="401"/>
                  </a:cubicBezTo>
                  <a:cubicBezTo>
                    <a:pt x="451" y="401"/>
                    <a:pt x="452" y="401"/>
                    <a:pt x="453" y="400"/>
                  </a:cubicBezTo>
                  <a:cubicBezTo>
                    <a:pt x="461" y="398"/>
                    <a:pt x="464" y="391"/>
                    <a:pt x="466" y="385"/>
                  </a:cubicBezTo>
                  <a:cubicBezTo>
                    <a:pt x="468" y="380"/>
                    <a:pt x="471" y="375"/>
                    <a:pt x="474" y="370"/>
                  </a:cubicBezTo>
                  <a:cubicBezTo>
                    <a:pt x="474" y="369"/>
                    <a:pt x="474" y="369"/>
                    <a:pt x="474" y="369"/>
                  </a:cubicBezTo>
                  <a:cubicBezTo>
                    <a:pt x="476" y="367"/>
                    <a:pt x="478" y="364"/>
                    <a:pt x="479" y="360"/>
                  </a:cubicBezTo>
                  <a:cubicBezTo>
                    <a:pt x="479" y="359"/>
                    <a:pt x="480" y="358"/>
                    <a:pt x="480" y="357"/>
                  </a:cubicBezTo>
                  <a:cubicBezTo>
                    <a:pt x="480" y="356"/>
                    <a:pt x="480" y="356"/>
                    <a:pt x="480" y="355"/>
                  </a:cubicBezTo>
                  <a:cubicBezTo>
                    <a:pt x="480" y="355"/>
                    <a:pt x="480" y="355"/>
                    <a:pt x="480" y="355"/>
                  </a:cubicBezTo>
                  <a:cubicBezTo>
                    <a:pt x="480" y="353"/>
                    <a:pt x="481" y="351"/>
                    <a:pt x="479" y="349"/>
                  </a:cubicBezTo>
                  <a:cubicBezTo>
                    <a:pt x="478" y="348"/>
                    <a:pt x="478" y="347"/>
                    <a:pt x="477" y="347"/>
                  </a:cubicBezTo>
                  <a:cubicBezTo>
                    <a:pt x="478" y="346"/>
                    <a:pt x="478" y="345"/>
                    <a:pt x="479" y="343"/>
                  </a:cubicBezTo>
                  <a:cubicBezTo>
                    <a:pt x="479" y="343"/>
                    <a:pt x="479" y="342"/>
                    <a:pt x="479" y="342"/>
                  </a:cubicBezTo>
                  <a:cubicBezTo>
                    <a:pt x="479" y="341"/>
                    <a:pt x="479" y="341"/>
                    <a:pt x="480" y="340"/>
                  </a:cubicBezTo>
                  <a:cubicBezTo>
                    <a:pt x="482" y="339"/>
                    <a:pt x="484" y="337"/>
                    <a:pt x="486" y="335"/>
                  </a:cubicBezTo>
                  <a:cubicBezTo>
                    <a:pt x="487" y="333"/>
                    <a:pt x="488" y="331"/>
                    <a:pt x="488" y="328"/>
                  </a:cubicBezTo>
                  <a:cubicBezTo>
                    <a:pt x="488" y="327"/>
                    <a:pt x="488" y="326"/>
                    <a:pt x="489" y="325"/>
                  </a:cubicBezTo>
                  <a:cubicBezTo>
                    <a:pt x="489" y="324"/>
                    <a:pt x="490" y="324"/>
                    <a:pt x="491" y="323"/>
                  </a:cubicBezTo>
                  <a:cubicBezTo>
                    <a:pt x="493" y="322"/>
                    <a:pt x="495" y="320"/>
                    <a:pt x="496" y="316"/>
                  </a:cubicBezTo>
                  <a:cubicBezTo>
                    <a:pt x="496" y="313"/>
                    <a:pt x="495" y="310"/>
                    <a:pt x="492" y="309"/>
                  </a:cubicBezTo>
                  <a:cubicBezTo>
                    <a:pt x="491" y="308"/>
                    <a:pt x="490" y="308"/>
                    <a:pt x="489" y="308"/>
                  </a:cubicBezTo>
                  <a:cubicBezTo>
                    <a:pt x="488" y="308"/>
                    <a:pt x="488" y="308"/>
                    <a:pt x="487" y="307"/>
                  </a:cubicBezTo>
                  <a:cubicBezTo>
                    <a:pt x="486" y="307"/>
                    <a:pt x="485" y="306"/>
                    <a:pt x="484" y="305"/>
                  </a:cubicBezTo>
                  <a:cubicBezTo>
                    <a:pt x="482" y="303"/>
                    <a:pt x="482" y="302"/>
                    <a:pt x="482" y="302"/>
                  </a:cubicBezTo>
                  <a:cubicBezTo>
                    <a:pt x="483" y="302"/>
                    <a:pt x="485" y="302"/>
                    <a:pt x="486" y="302"/>
                  </a:cubicBezTo>
                  <a:cubicBezTo>
                    <a:pt x="487" y="302"/>
                    <a:pt x="487" y="302"/>
                    <a:pt x="487" y="302"/>
                  </a:cubicBezTo>
                  <a:cubicBezTo>
                    <a:pt x="488" y="302"/>
                    <a:pt x="489" y="302"/>
                    <a:pt x="490" y="302"/>
                  </a:cubicBezTo>
                  <a:cubicBezTo>
                    <a:pt x="491" y="302"/>
                    <a:pt x="492" y="301"/>
                    <a:pt x="493" y="301"/>
                  </a:cubicBezTo>
                  <a:cubicBezTo>
                    <a:pt x="495" y="301"/>
                    <a:pt x="496" y="300"/>
                    <a:pt x="498" y="300"/>
                  </a:cubicBezTo>
                  <a:cubicBezTo>
                    <a:pt x="499" y="305"/>
                    <a:pt x="502" y="312"/>
                    <a:pt x="509" y="313"/>
                  </a:cubicBezTo>
                  <a:cubicBezTo>
                    <a:pt x="510" y="313"/>
                    <a:pt x="510" y="313"/>
                    <a:pt x="510" y="313"/>
                  </a:cubicBezTo>
                  <a:cubicBezTo>
                    <a:pt x="510" y="313"/>
                    <a:pt x="511" y="313"/>
                    <a:pt x="511" y="313"/>
                  </a:cubicBezTo>
                  <a:cubicBezTo>
                    <a:pt x="513" y="313"/>
                    <a:pt x="514" y="313"/>
                    <a:pt x="516" y="311"/>
                  </a:cubicBezTo>
                  <a:cubicBezTo>
                    <a:pt x="517" y="310"/>
                    <a:pt x="517" y="309"/>
                    <a:pt x="517" y="308"/>
                  </a:cubicBezTo>
                  <a:cubicBezTo>
                    <a:pt x="517" y="308"/>
                    <a:pt x="517" y="308"/>
                    <a:pt x="517" y="308"/>
                  </a:cubicBezTo>
                  <a:cubicBezTo>
                    <a:pt x="518" y="308"/>
                    <a:pt x="519" y="309"/>
                    <a:pt x="520" y="309"/>
                  </a:cubicBezTo>
                  <a:cubicBezTo>
                    <a:pt x="521" y="309"/>
                    <a:pt x="521" y="309"/>
                    <a:pt x="522" y="309"/>
                  </a:cubicBezTo>
                  <a:cubicBezTo>
                    <a:pt x="523" y="308"/>
                    <a:pt x="525" y="307"/>
                    <a:pt x="526" y="305"/>
                  </a:cubicBezTo>
                  <a:cubicBezTo>
                    <a:pt x="526" y="304"/>
                    <a:pt x="526" y="304"/>
                    <a:pt x="526" y="303"/>
                  </a:cubicBezTo>
                  <a:cubicBezTo>
                    <a:pt x="527" y="304"/>
                    <a:pt x="528" y="304"/>
                    <a:pt x="528" y="304"/>
                  </a:cubicBezTo>
                  <a:cubicBezTo>
                    <a:pt x="529" y="305"/>
                    <a:pt x="530" y="305"/>
                    <a:pt x="531" y="305"/>
                  </a:cubicBezTo>
                  <a:cubicBezTo>
                    <a:pt x="535" y="305"/>
                    <a:pt x="537" y="301"/>
                    <a:pt x="538" y="299"/>
                  </a:cubicBezTo>
                  <a:cubicBezTo>
                    <a:pt x="539" y="298"/>
                    <a:pt x="539" y="297"/>
                    <a:pt x="540" y="297"/>
                  </a:cubicBezTo>
                  <a:cubicBezTo>
                    <a:pt x="541" y="296"/>
                    <a:pt x="541" y="295"/>
                    <a:pt x="542" y="294"/>
                  </a:cubicBezTo>
                  <a:cubicBezTo>
                    <a:pt x="542" y="293"/>
                    <a:pt x="543" y="293"/>
                    <a:pt x="543" y="292"/>
                  </a:cubicBezTo>
                  <a:cubicBezTo>
                    <a:pt x="544" y="292"/>
                    <a:pt x="545" y="291"/>
                    <a:pt x="545" y="291"/>
                  </a:cubicBezTo>
                  <a:cubicBezTo>
                    <a:pt x="547" y="290"/>
                    <a:pt x="549" y="289"/>
                    <a:pt x="550" y="286"/>
                  </a:cubicBezTo>
                  <a:cubicBezTo>
                    <a:pt x="551" y="285"/>
                    <a:pt x="551" y="284"/>
                    <a:pt x="552" y="283"/>
                  </a:cubicBezTo>
                  <a:cubicBezTo>
                    <a:pt x="552" y="281"/>
                    <a:pt x="552" y="280"/>
                    <a:pt x="553" y="280"/>
                  </a:cubicBezTo>
                  <a:cubicBezTo>
                    <a:pt x="553" y="279"/>
                    <a:pt x="554" y="279"/>
                    <a:pt x="555" y="278"/>
                  </a:cubicBezTo>
                  <a:cubicBezTo>
                    <a:pt x="556" y="278"/>
                    <a:pt x="558" y="277"/>
                    <a:pt x="559" y="276"/>
                  </a:cubicBezTo>
                  <a:cubicBezTo>
                    <a:pt x="562" y="272"/>
                    <a:pt x="562" y="268"/>
                    <a:pt x="561" y="264"/>
                  </a:cubicBezTo>
                  <a:cubicBezTo>
                    <a:pt x="561" y="263"/>
                    <a:pt x="561" y="262"/>
                    <a:pt x="561" y="261"/>
                  </a:cubicBezTo>
                  <a:cubicBezTo>
                    <a:pt x="561" y="261"/>
                    <a:pt x="561" y="260"/>
                    <a:pt x="561" y="260"/>
                  </a:cubicBezTo>
                  <a:cubicBezTo>
                    <a:pt x="562" y="259"/>
                    <a:pt x="562" y="257"/>
                    <a:pt x="561" y="255"/>
                  </a:cubicBezTo>
                  <a:cubicBezTo>
                    <a:pt x="560" y="253"/>
                    <a:pt x="558" y="251"/>
                    <a:pt x="556" y="248"/>
                  </a:cubicBezTo>
                  <a:cubicBezTo>
                    <a:pt x="555" y="247"/>
                    <a:pt x="554" y="246"/>
                    <a:pt x="552" y="244"/>
                  </a:cubicBezTo>
                  <a:cubicBezTo>
                    <a:pt x="551" y="242"/>
                    <a:pt x="550" y="241"/>
                    <a:pt x="549" y="239"/>
                  </a:cubicBezTo>
                  <a:cubicBezTo>
                    <a:pt x="548" y="238"/>
                    <a:pt x="547" y="237"/>
                    <a:pt x="547" y="235"/>
                  </a:cubicBezTo>
                  <a:cubicBezTo>
                    <a:pt x="547" y="234"/>
                    <a:pt x="546" y="232"/>
                    <a:pt x="545" y="231"/>
                  </a:cubicBezTo>
                  <a:cubicBezTo>
                    <a:pt x="545" y="230"/>
                    <a:pt x="544" y="229"/>
                    <a:pt x="543" y="228"/>
                  </a:cubicBezTo>
                  <a:cubicBezTo>
                    <a:pt x="542" y="227"/>
                    <a:pt x="540" y="224"/>
                    <a:pt x="540" y="223"/>
                  </a:cubicBezTo>
                  <a:cubicBezTo>
                    <a:pt x="540" y="223"/>
                    <a:pt x="540" y="223"/>
                    <a:pt x="540" y="223"/>
                  </a:cubicBezTo>
                  <a:cubicBezTo>
                    <a:pt x="540" y="223"/>
                    <a:pt x="541" y="223"/>
                    <a:pt x="541" y="223"/>
                  </a:cubicBezTo>
                  <a:cubicBezTo>
                    <a:pt x="542" y="223"/>
                    <a:pt x="543" y="223"/>
                    <a:pt x="544" y="223"/>
                  </a:cubicBezTo>
                  <a:cubicBezTo>
                    <a:pt x="546" y="223"/>
                    <a:pt x="547" y="222"/>
                    <a:pt x="549" y="221"/>
                  </a:cubicBezTo>
                  <a:cubicBezTo>
                    <a:pt x="550" y="220"/>
                    <a:pt x="551" y="218"/>
                    <a:pt x="553" y="217"/>
                  </a:cubicBezTo>
                  <a:cubicBezTo>
                    <a:pt x="555" y="214"/>
                    <a:pt x="556" y="212"/>
                    <a:pt x="556" y="209"/>
                  </a:cubicBezTo>
                  <a:cubicBezTo>
                    <a:pt x="556" y="203"/>
                    <a:pt x="552" y="203"/>
                    <a:pt x="550" y="203"/>
                  </a:cubicBezTo>
                  <a:cubicBezTo>
                    <a:pt x="549" y="203"/>
                    <a:pt x="549" y="203"/>
                    <a:pt x="548" y="202"/>
                  </a:cubicBezTo>
                  <a:cubicBezTo>
                    <a:pt x="548" y="202"/>
                    <a:pt x="548" y="202"/>
                    <a:pt x="548" y="202"/>
                  </a:cubicBezTo>
                  <a:cubicBezTo>
                    <a:pt x="549" y="200"/>
                    <a:pt x="552" y="197"/>
                    <a:pt x="551" y="193"/>
                  </a:cubicBezTo>
                  <a:cubicBezTo>
                    <a:pt x="551" y="192"/>
                    <a:pt x="550" y="190"/>
                    <a:pt x="548" y="189"/>
                  </a:cubicBezTo>
                  <a:cubicBezTo>
                    <a:pt x="546" y="188"/>
                    <a:pt x="544" y="187"/>
                    <a:pt x="542" y="187"/>
                  </a:cubicBezTo>
                  <a:cubicBezTo>
                    <a:pt x="540" y="187"/>
                    <a:pt x="539" y="186"/>
                    <a:pt x="538" y="185"/>
                  </a:cubicBezTo>
                  <a:cubicBezTo>
                    <a:pt x="537" y="185"/>
                    <a:pt x="536" y="184"/>
                    <a:pt x="536" y="184"/>
                  </a:cubicBezTo>
                  <a:cubicBezTo>
                    <a:pt x="535" y="183"/>
                    <a:pt x="534" y="181"/>
                    <a:pt x="533" y="180"/>
                  </a:cubicBezTo>
                  <a:cubicBezTo>
                    <a:pt x="532" y="180"/>
                    <a:pt x="532" y="180"/>
                    <a:pt x="532" y="180"/>
                  </a:cubicBezTo>
                  <a:cubicBezTo>
                    <a:pt x="532" y="180"/>
                    <a:pt x="532" y="179"/>
                    <a:pt x="532" y="179"/>
                  </a:cubicBezTo>
                  <a:cubicBezTo>
                    <a:pt x="533" y="176"/>
                    <a:pt x="533" y="174"/>
                    <a:pt x="532" y="173"/>
                  </a:cubicBezTo>
                  <a:cubicBezTo>
                    <a:pt x="531" y="172"/>
                    <a:pt x="530" y="170"/>
                    <a:pt x="526" y="170"/>
                  </a:cubicBezTo>
                  <a:cubicBezTo>
                    <a:pt x="523" y="170"/>
                    <a:pt x="520" y="171"/>
                    <a:pt x="519" y="172"/>
                  </a:cubicBezTo>
                  <a:cubicBezTo>
                    <a:pt x="518" y="173"/>
                    <a:pt x="517" y="173"/>
                    <a:pt x="516" y="173"/>
                  </a:cubicBezTo>
                  <a:cubicBezTo>
                    <a:pt x="515" y="173"/>
                    <a:pt x="515" y="173"/>
                    <a:pt x="514" y="173"/>
                  </a:cubicBezTo>
                  <a:cubicBezTo>
                    <a:pt x="513" y="172"/>
                    <a:pt x="513" y="172"/>
                    <a:pt x="512" y="171"/>
                  </a:cubicBezTo>
                  <a:cubicBezTo>
                    <a:pt x="511" y="170"/>
                    <a:pt x="510" y="169"/>
                    <a:pt x="508" y="168"/>
                  </a:cubicBezTo>
                  <a:cubicBezTo>
                    <a:pt x="508" y="168"/>
                    <a:pt x="508" y="168"/>
                    <a:pt x="507" y="168"/>
                  </a:cubicBezTo>
                  <a:cubicBezTo>
                    <a:pt x="509" y="168"/>
                    <a:pt x="510" y="168"/>
                    <a:pt x="511" y="168"/>
                  </a:cubicBezTo>
                  <a:cubicBezTo>
                    <a:pt x="513" y="168"/>
                    <a:pt x="516" y="168"/>
                    <a:pt x="518" y="167"/>
                  </a:cubicBezTo>
                  <a:cubicBezTo>
                    <a:pt x="519" y="167"/>
                    <a:pt x="520" y="167"/>
                    <a:pt x="520" y="167"/>
                  </a:cubicBezTo>
                  <a:cubicBezTo>
                    <a:pt x="521" y="167"/>
                    <a:pt x="522" y="167"/>
                    <a:pt x="524" y="168"/>
                  </a:cubicBezTo>
                  <a:cubicBezTo>
                    <a:pt x="525" y="168"/>
                    <a:pt x="526" y="169"/>
                    <a:pt x="526" y="169"/>
                  </a:cubicBezTo>
                  <a:cubicBezTo>
                    <a:pt x="528" y="170"/>
                    <a:pt x="530" y="170"/>
                    <a:pt x="531" y="170"/>
                  </a:cubicBezTo>
                  <a:cubicBezTo>
                    <a:pt x="535" y="170"/>
                    <a:pt x="538" y="168"/>
                    <a:pt x="540" y="165"/>
                  </a:cubicBezTo>
                  <a:cubicBezTo>
                    <a:pt x="543" y="162"/>
                    <a:pt x="547" y="160"/>
                    <a:pt x="551" y="160"/>
                  </a:cubicBezTo>
                  <a:cubicBezTo>
                    <a:pt x="552" y="160"/>
                    <a:pt x="554" y="161"/>
                    <a:pt x="555" y="161"/>
                  </a:cubicBezTo>
                  <a:cubicBezTo>
                    <a:pt x="557" y="161"/>
                    <a:pt x="558" y="162"/>
                    <a:pt x="560" y="162"/>
                  </a:cubicBezTo>
                  <a:cubicBezTo>
                    <a:pt x="563" y="163"/>
                    <a:pt x="567" y="165"/>
                    <a:pt x="571" y="165"/>
                  </a:cubicBezTo>
                  <a:cubicBezTo>
                    <a:pt x="573" y="165"/>
                    <a:pt x="575" y="164"/>
                    <a:pt x="577" y="164"/>
                  </a:cubicBezTo>
                  <a:cubicBezTo>
                    <a:pt x="581" y="162"/>
                    <a:pt x="582" y="159"/>
                    <a:pt x="582" y="157"/>
                  </a:cubicBezTo>
                  <a:cubicBezTo>
                    <a:pt x="583" y="152"/>
                    <a:pt x="579" y="147"/>
                    <a:pt x="578" y="146"/>
                  </a:cubicBezTo>
                  <a:cubicBezTo>
                    <a:pt x="579" y="146"/>
                    <a:pt x="579" y="147"/>
                    <a:pt x="580" y="147"/>
                  </a:cubicBezTo>
                  <a:cubicBezTo>
                    <a:pt x="582" y="147"/>
                    <a:pt x="583" y="148"/>
                    <a:pt x="585" y="148"/>
                  </a:cubicBezTo>
                  <a:cubicBezTo>
                    <a:pt x="585" y="148"/>
                    <a:pt x="586" y="148"/>
                    <a:pt x="586" y="148"/>
                  </a:cubicBezTo>
                  <a:cubicBezTo>
                    <a:pt x="587" y="147"/>
                    <a:pt x="587" y="147"/>
                    <a:pt x="588" y="147"/>
                  </a:cubicBezTo>
                  <a:cubicBezTo>
                    <a:pt x="588" y="147"/>
                    <a:pt x="589" y="148"/>
                    <a:pt x="589" y="148"/>
                  </a:cubicBezTo>
                  <a:cubicBezTo>
                    <a:pt x="589" y="148"/>
                    <a:pt x="589" y="148"/>
                    <a:pt x="589" y="148"/>
                  </a:cubicBezTo>
                  <a:cubicBezTo>
                    <a:pt x="589" y="148"/>
                    <a:pt x="589" y="148"/>
                    <a:pt x="589" y="150"/>
                  </a:cubicBezTo>
                  <a:cubicBezTo>
                    <a:pt x="589" y="150"/>
                    <a:pt x="589" y="151"/>
                    <a:pt x="589" y="151"/>
                  </a:cubicBezTo>
                  <a:cubicBezTo>
                    <a:pt x="589" y="153"/>
                    <a:pt x="588" y="157"/>
                    <a:pt x="591" y="160"/>
                  </a:cubicBezTo>
                  <a:cubicBezTo>
                    <a:pt x="592" y="160"/>
                    <a:pt x="594" y="161"/>
                    <a:pt x="595" y="161"/>
                  </a:cubicBezTo>
                  <a:cubicBezTo>
                    <a:pt x="596" y="161"/>
                    <a:pt x="597" y="161"/>
                    <a:pt x="598" y="160"/>
                  </a:cubicBezTo>
                  <a:cubicBezTo>
                    <a:pt x="599" y="160"/>
                    <a:pt x="599" y="160"/>
                    <a:pt x="600" y="160"/>
                  </a:cubicBezTo>
                  <a:cubicBezTo>
                    <a:pt x="600" y="160"/>
                    <a:pt x="600" y="160"/>
                    <a:pt x="600" y="160"/>
                  </a:cubicBezTo>
                  <a:cubicBezTo>
                    <a:pt x="600" y="160"/>
                    <a:pt x="600" y="160"/>
                    <a:pt x="600" y="160"/>
                  </a:cubicBezTo>
                  <a:cubicBezTo>
                    <a:pt x="600" y="160"/>
                    <a:pt x="600" y="160"/>
                    <a:pt x="600" y="160"/>
                  </a:cubicBezTo>
                  <a:cubicBezTo>
                    <a:pt x="600" y="160"/>
                    <a:pt x="601" y="161"/>
                    <a:pt x="601" y="162"/>
                  </a:cubicBezTo>
                  <a:cubicBezTo>
                    <a:pt x="601" y="163"/>
                    <a:pt x="601" y="163"/>
                    <a:pt x="601" y="163"/>
                  </a:cubicBezTo>
                  <a:cubicBezTo>
                    <a:pt x="601" y="167"/>
                    <a:pt x="603" y="168"/>
                    <a:pt x="606" y="168"/>
                  </a:cubicBezTo>
                  <a:cubicBezTo>
                    <a:pt x="606" y="168"/>
                    <a:pt x="607" y="169"/>
                    <a:pt x="607" y="169"/>
                  </a:cubicBezTo>
                  <a:cubicBezTo>
                    <a:pt x="608" y="169"/>
                    <a:pt x="608" y="170"/>
                    <a:pt x="609" y="170"/>
                  </a:cubicBezTo>
                  <a:cubicBezTo>
                    <a:pt x="610" y="171"/>
                    <a:pt x="611" y="173"/>
                    <a:pt x="613" y="174"/>
                  </a:cubicBezTo>
                  <a:cubicBezTo>
                    <a:pt x="615" y="174"/>
                    <a:pt x="617" y="174"/>
                    <a:pt x="618" y="174"/>
                  </a:cubicBezTo>
                  <a:cubicBezTo>
                    <a:pt x="620" y="174"/>
                    <a:pt x="621" y="174"/>
                    <a:pt x="622" y="175"/>
                  </a:cubicBezTo>
                  <a:cubicBezTo>
                    <a:pt x="623" y="177"/>
                    <a:pt x="623" y="178"/>
                    <a:pt x="623" y="179"/>
                  </a:cubicBezTo>
                  <a:cubicBezTo>
                    <a:pt x="623" y="179"/>
                    <a:pt x="622" y="180"/>
                    <a:pt x="622" y="181"/>
                  </a:cubicBezTo>
                  <a:cubicBezTo>
                    <a:pt x="621" y="181"/>
                    <a:pt x="620" y="181"/>
                    <a:pt x="619" y="182"/>
                  </a:cubicBezTo>
                  <a:cubicBezTo>
                    <a:pt x="617" y="182"/>
                    <a:pt x="614" y="183"/>
                    <a:pt x="612" y="187"/>
                  </a:cubicBezTo>
                  <a:cubicBezTo>
                    <a:pt x="611" y="190"/>
                    <a:pt x="611" y="197"/>
                    <a:pt x="613" y="200"/>
                  </a:cubicBezTo>
                  <a:cubicBezTo>
                    <a:pt x="614" y="202"/>
                    <a:pt x="616" y="203"/>
                    <a:pt x="618" y="203"/>
                  </a:cubicBezTo>
                  <a:cubicBezTo>
                    <a:pt x="619" y="203"/>
                    <a:pt x="621" y="203"/>
                    <a:pt x="622" y="202"/>
                  </a:cubicBezTo>
                  <a:cubicBezTo>
                    <a:pt x="626" y="199"/>
                    <a:pt x="628" y="195"/>
                    <a:pt x="630" y="192"/>
                  </a:cubicBezTo>
                  <a:cubicBezTo>
                    <a:pt x="631" y="189"/>
                    <a:pt x="633" y="187"/>
                    <a:pt x="635" y="185"/>
                  </a:cubicBezTo>
                  <a:cubicBezTo>
                    <a:pt x="636" y="185"/>
                    <a:pt x="638" y="184"/>
                    <a:pt x="638" y="184"/>
                  </a:cubicBezTo>
                  <a:cubicBezTo>
                    <a:pt x="638" y="184"/>
                    <a:pt x="638" y="185"/>
                    <a:pt x="638" y="185"/>
                  </a:cubicBezTo>
                  <a:cubicBezTo>
                    <a:pt x="638" y="187"/>
                    <a:pt x="638" y="188"/>
                    <a:pt x="638" y="189"/>
                  </a:cubicBezTo>
                  <a:cubicBezTo>
                    <a:pt x="638" y="192"/>
                    <a:pt x="639" y="194"/>
                    <a:pt x="641" y="197"/>
                  </a:cubicBezTo>
                  <a:cubicBezTo>
                    <a:pt x="643" y="198"/>
                    <a:pt x="646" y="201"/>
                    <a:pt x="649" y="201"/>
                  </a:cubicBezTo>
                  <a:cubicBezTo>
                    <a:pt x="650" y="201"/>
                    <a:pt x="650" y="201"/>
                    <a:pt x="650" y="201"/>
                  </a:cubicBezTo>
                  <a:cubicBezTo>
                    <a:pt x="650" y="201"/>
                    <a:pt x="650" y="201"/>
                    <a:pt x="650" y="201"/>
                  </a:cubicBezTo>
                  <a:cubicBezTo>
                    <a:pt x="652" y="201"/>
                    <a:pt x="652" y="200"/>
                    <a:pt x="653" y="200"/>
                  </a:cubicBezTo>
                  <a:cubicBezTo>
                    <a:pt x="653" y="205"/>
                    <a:pt x="656" y="207"/>
                    <a:pt x="657" y="207"/>
                  </a:cubicBezTo>
                  <a:cubicBezTo>
                    <a:pt x="658" y="208"/>
                    <a:pt x="659" y="208"/>
                    <a:pt x="660" y="208"/>
                  </a:cubicBezTo>
                  <a:cubicBezTo>
                    <a:pt x="661" y="208"/>
                    <a:pt x="662" y="208"/>
                    <a:pt x="663" y="207"/>
                  </a:cubicBezTo>
                  <a:cubicBezTo>
                    <a:pt x="664" y="207"/>
                    <a:pt x="664" y="207"/>
                    <a:pt x="665" y="207"/>
                  </a:cubicBezTo>
                  <a:cubicBezTo>
                    <a:pt x="665" y="207"/>
                    <a:pt x="665" y="207"/>
                    <a:pt x="665" y="207"/>
                  </a:cubicBezTo>
                  <a:cubicBezTo>
                    <a:pt x="667" y="208"/>
                    <a:pt x="669" y="212"/>
                    <a:pt x="671" y="215"/>
                  </a:cubicBezTo>
                  <a:cubicBezTo>
                    <a:pt x="672" y="217"/>
                    <a:pt x="673" y="219"/>
                    <a:pt x="675" y="221"/>
                  </a:cubicBezTo>
                  <a:cubicBezTo>
                    <a:pt x="677" y="223"/>
                    <a:pt x="677" y="223"/>
                    <a:pt x="677" y="223"/>
                  </a:cubicBezTo>
                  <a:cubicBezTo>
                    <a:pt x="679" y="226"/>
                    <a:pt x="682" y="229"/>
                    <a:pt x="684" y="233"/>
                  </a:cubicBezTo>
                  <a:cubicBezTo>
                    <a:pt x="685" y="236"/>
                    <a:pt x="687" y="241"/>
                    <a:pt x="686" y="244"/>
                  </a:cubicBezTo>
                  <a:cubicBezTo>
                    <a:pt x="686" y="245"/>
                    <a:pt x="685" y="246"/>
                    <a:pt x="684" y="248"/>
                  </a:cubicBezTo>
                  <a:cubicBezTo>
                    <a:pt x="682" y="250"/>
                    <a:pt x="680" y="252"/>
                    <a:pt x="680" y="256"/>
                  </a:cubicBezTo>
                  <a:cubicBezTo>
                    <a:pt x="680" y="258"/>
                    <a:pt x="680" y="260"/>
                    <a:pt x="682" y="262"/>
                  </a:cubicBezTo>
                  <a:cubicBezTo>
                    <a:pt x="680" y="262"/>
                    <a:pt x="678" y="263"/>
                    <a:pt x="677" y="265"/>
                  </a:cubicBezTo>
                  <a:cubicBezTo>
                    <a:pt x="676" y="266"/>
                    <a:pt x="675" y="268"/>
                    <a:pt x="675" y="269"/>
                  </a:cubicBezTo>
                  <a:cubicBezTo>
                    <a:pt x="675" y="270"/>
                    <a:pt x="674" y="271"/>
                    <a:pt x="674" y="271"/>
                  </a:cubicBezTo>
                  <a:cubicBezTo>
                    <a:pt x="673" y="273"/>
                    <a:pt x="672" y="275"/>
                    <a:pt x="671" y="277"/>
                  </a:cubicBezTo>
                  <a:cubicBezTo>
                    <a:pt x="669" y="281"/>
                    <a:pt x="666" y="285"/>
                    <a:pt x="667" y="290"/>
                  </a:cubicBezTo>
                  <a:cubicBezTo>
                    <a:pt x="669" y="296"/>
                    <a:pt x="674" y="298"/>
                    <a:pt x="678" y="300"/>
                  </a:cubicBezTo>
                  <a:cubicBezTo>
                    <a:pt x="681" y="302"/>
                    <a:pt x="684" y="303"/>
                    <a:pt x="686" y="305"/>
                  </a:cubicBezTo>
                  <a:cubicBezTo>
                    <a:pt x="686" y="306"/>
                    <a:pt x="686" y="306"/>
                    <a:pt x="686" y="307"/>
                  </a:cubicBezTo>
                  <a:cubicBezTo>
                    <a:pt x="686" y="307"/>
                    <a:pt x="684" y="308"/>
                    <a:pt x="681" y="309"/>
                  </a:cubicBezTo>
                  <a:cubicBezTo>
                    <a:pt x="680" y="309"/>
                    <a:pt x="680" y="309"/>
                    <a:pt x="679" y="309"/>
                  </a:cubicBezTo>
                  <a:cubicBezTo>
                    <a:pt x="678" y="310"/>
                    <a:pt x="676" y="310"/>
                    <a:pt x="675" y="310"/>
                  </a:cubicBezTo>
                  <a:cubicBezTo>
                    <a:pt x="672" y="312"/>
                    <a:pt x="671" y="314"/>
                    <a:pt x="669" y="315"/>
                  </a:cubicBezTo>
                  <a:cubicBezTo>
                    <a:pt x="669" y="316"/>
                    <a:pt x="668" y="317"/>
                    <a:pt x="668" y="317"/>
                  </a:cubicBezTo>
                  <a:cubicBezTo>
                    <a:pt x="667" y="318"/>
                    <a:pt x="666" y="319"/>
                    <a:pt x="665" y="320"/>
                  </a:cubicBezTo>
                  <a:cubicBezTo>
                    <a:pt x="664" y="321"/>
                    <a:pt x="664" y="321"/>
                    <a:pt x="664" y="321"/>
                  </a:cubicBezTo>
                  <a:cubicBezTo>
                    <a:pt x="662" y="322"/>
                    <a:pt x="659" y="323"/>
                    <a:pt x="655" y="323"/>
                  </a:cubicBezTo>
                  <a:cubicBezTo>
                    <a:pt x="655" y="323"/>
                    <a:pt x="655" y="323"/>
                    <a:pt x="655" y="323"/>
                  </a:cubicBezTo>
                  <a:cubicBezTo>
                    <a:pt x="652" y="323"/>
                    <a:pt x="649" y="322"/>
                    <a:pt x="645" y="322"/>
                  </a:cubicBezTo>
                  <a:cubicBezTo>
                    <a:pt x="642" y="321"/>
                    <a:pt x="638" y="321"/>
                    <a:pt x="634" y="321"/>
                  </a:cubicBezTo>
                  <a:cubicBezTo>
                    <a:pt x="632" y="321"/>
                    <a:pt x="630" y="321"/>
                    <a:pt x="628" y="321"/>
                  </a:cubicBezTo>
                  <a:cubicBezTo>
                    <a:pt x="626" y="322"/>
                    <a:pt x="626" y="322"/>
                    <a:pt x="626" y="322"/>
                  </a:cubicBezTo>
                  <a:cubicBezTo>
                    <a:pt x="626" y="324"/>
                    <a:pt x="626" y="324"/>
                    <a:pt x="626" y="324"/>
                  </a:cubicBezTo>
                  <a:cubicBezTo>
                    <a:pt x="625" y="325"/>
                    <a:pt x="625" y="325"/>
                    <a:pt x="625" y="325"/>
                  </a:cubicBezTo>
                  <a:cubicBezTo>
                    <a:pt x="625" y="326"/>
                    <a:pt x="625" y="328"/>
                    <a:pt x="626" y="329"/>
                  </a:cubicBezTo>
                  <a:cubicBezTo>
                    <a:pt x="626" y="331"/>
                    <a:pt x="627" y="332"/>
                    <a:pt x="628" y="332"/>
                  </a:cubicBezTo>
                  <a:cubicBezTo>
                    <a:pt x="628" y="332"/>
                    <a:pt x="628" y="332"/>
                    <a:pt x="628" y="332"/>
                  </a:cubicBezTo>
                  <a:cubicBezTo>
                    <a:pt x="629" y="334"/>
                    <a:pt x="629" y="334"/>
                    <a:pt x="628" y="335"/>
                  </a:cubicBezTo>
                  <a:cubicBezTo>
                    <a:pt x="627" y="335"/>
                    <a:pt x="627" y="336"/>
                    <a:pt x="626" y="336"/>
                  </a:cubicBezTo>
                  <a:cubicBezTo>
                    <a:pt x="625" y="337"/>
                    <a:pt x="623" y="338"/>
                    <a:pt x="621" y="342"/>
                  </a:cubicBezTo>
                  <a:cubicBezTo>
                    <a:pt x="621" y="343"/>
                    <a:pt x="621" y="343"/>
                    <a:pt x="621" y="344"/>
                  </a:cubicBezTo>
                  <a:cubicBezTo>
                    <a:pt x="621" y="345"/>
                    <a:pt x="621" y="345"/>
                    <a:pt x="620" y="346"/>
                  </a:cubicBezTo>
                  <a:cubicBezTo>
                    <a:pt x="620" y="347"/>
                    <a:pt x="620" y="347"/>
                    <a:pt x="620" y="347"/>
                  </a:cubicBezTo>
                  <a:cubicBezTo>
                    <a:pt x="619" y="349"/>
                    <a:pt x="619" y="350"/>
                    <a:pt x="619" y="352"/>
                  </a:cubicBezTo>
                  <a:cubicBezTo>
                    <a:pt x="619" y="353"/>
                    <a:pt x="620" y="354"/>
                    <a:pt x="620" y="355"/>
                  </a:cubicBezTo>
                  <a:cubicBezTo>
                    <a:pt x="620" y="358"/>
                    <a:pt x="620" y="361"/>
                    <a:pt x="624" y="365"/>
                  </a:cubicBezTo>
                  <a:cubicBezTo>
                    <a:pt x="627" y="369"/>
                    <a:pt x="632" y="371"/>
                    <a:pt x="637" y="372"/>
                  </a:cubicBezTo>
                  <a:cubicBezTo>
                    <a:pt x="638" y="373"/>
                    <a:pt x="639" y="373"/>
                    <a:pt x="640" y="373"/>
                  </a:cubicBezTo>
                  <a:cubicBezTo>
                    <a:pt x="644" y="373"/>
                    <a:pt x="647" y="371"/>
                    <a:pt x="649" y="370"/>
                  </a:cubicBezTo>
                  <a:cubicBezTo>
                    <a:pt x="650" y="369"/>
                    <a:pt x="651" y="369"/>
                    <a:pt x="652" y="368"/>
                  </a:cubicBezTo>
                  <a:cubicBezTo>
                    <a:pt x="655" y="367"/>
                    <a:pt x="658" y="365"/>
                    <a:pt x="662" y="362"/>
                  </a:cubicBezTo>
                  <a:cubicBezTo>
                    <a:pt x="664" y="360"/>
                    <a:pt x="665" y="358"/>
                    <a:pt x="665" y="357"/>
                  </a:cubicBezTo>
                  <a:cubicBezTo>
                    <a:pt x="666" y="356"/>
                    <a:pt x="666" y="355"/>
                    <a:pt x="666" y="355"/>
                  </a:cubicBezTo>
                  <a:cubicBezTo>
                    <a:pt x="667" y="355"/>
                    <a:pt x="667" y="355"/>
                    <a:pt x="667" y="355"/>
                  </a:cubicBezTo>
                  <a:cubicBezTo>
                    <a:pt x="668" y="355"/>
                    <a:pt x="669" y="355"/>
                    <a:pt x="670" y="356"/>
                  </a:cubicBezTo>
                  <a:cubicBezTo>
                    <a:pt x="671" y="356"/>
                    <a:pt x="671" y="356"/>
                    <a:pt x="671" y="356"/>
                  </a:cubicBezTo>
                  <a:cubicBezTo>
                    <a:pt x="673" y="356"/>
                    <a:pt x="675" y="357"/>
                    <a:pt x="676" y="357"/>
                  </a:cubicBezTo>
                  <a:cubicBezTo>
                    <a:pt x="680" y="357"/>
                    <a:pt x="684" y="355"/>
                    <a:pt x="685" y="353"/>
                  </a:cubicBezTo>
                  <a:cubicBezTo>
                    <a:pt x="686" y="351"/>
                    <a:pt x="686" y="350"/>
                    <a:pt x="685" y="348"/>
                  </a:cubicBezTo>
                  <a:cubicBezTo>
                    <a:pt x="686" y="347"/>
                    <a:pt x="686" y="347"/>
                    <a:pt x="686" y="347"/>
                  </a:cubicBezTo>
                  <a:cubicBezTo>
                    <a:pt x="687" y="348"/>
                    <a:pt x="688" y="350"/>
                    <a:pt x="691" y="351"/>
                  </a:cubicBezTo>
                  <a:cubicBezTo>
                    <a:pt x="691" y="351"/>
                    <a:pt x="691" y="351"/>
                    <a:pt x="691" y="351"/>
                  </a:cubicBezTo>
                  <a:cubicBezTo>
                    <a:pt x="692" y="351"/>
                    <a:pt x="692" y="351"/>
                    <a:pt x="692" y="351"/>
                  </a:cubicBezTo>
                  <a:cubicBezTo>
                    <a:pt x="695" y="351"/>
                    <a:pt x="696" y="348"/>
                    <a:pt x="697" y="347"/>
                  </a:cubicBezTo>
                  <a:cubicBezTo>
                    <a:pt x="697" y="346"/>
                    <a:pt x="697" y="346"/>
                    <a:pt x="697" y="346"/>
                  </a:cubicBezTo>
                  <a:cubicBezTo>
                    <a:pt x="698" y="346"/>
                    <a:pt x="698" y="347"/>
                    <a:pt x="698" y="348"/>
                  </a:cubicBezTo>
                  <a:cubicBezTo>
                    <a:pt x="699" y="348"/>
                    <a:pt x="699" y="348"/>
                    <a:pt x="699" y="348"/>
                  </a:cubicBezTo>
                  <a:cubicBezTo>
                    <a:pt x="700" y="350"/>
                    <a:pt x="702" y="352"/>
                    <a:pt x="703" y="353"/>
                  </a:cubicBezTo>
                  <a:cubicBezTo>
                    <a:pt x="704" y="354"/>
                    <a:pt x="704" y="354"/>
                    <a:pt x="705" y="355"/>
                  </a:cubicBezTo>
                  <a:cubicBezTo>
                    <a:pt x="707" y="357"/>
                    <a:pt x="709" y="358"/>
                    <a:pt x="711" y="359"/>
                  </a:cubicBezTo>
                  <a:cubicBezTo>
                    <a:pt x="713" y="360"/>
                    <a:pt x="713" y="360"/>
                    <a:pt x="713" y="360"/>
                  </a:cubicBezTo>
                  <a:cubicBezTo>
                    <a:pt x="715" y="361"/>
                    <a:pt x="716" y="362"/>
                    <a:pt x="717" y="364"/>
                  </a:cubicBezTo>
                  <a:cubicBezTo>
                    <a:pt x="717" y="364"/>
                    <a:pt x="717" y="364"/>
                    <a:pt x="717" y="364"/>
                  </a:cubicBezTo>
                  <a:cubicBezTo>
                    <a:pt x="719" y="367"/>
                    <a:pt x="721" y="368"/>
                    <a:pt x="724" y="368"/>
                  </a:cubicBezTo>
                  <a:cubicBezTo>
                    <a:pt x="724" y="368"/>
                    <a:pt x="725" y="368"/>
                    <a:pt x="726" y="368"/>
                  </a:cubicBezTo>
                  <a:cubicBezTo>
                    <a:pt x="727" y="368"/>
                    <a:pt x="727" y="368"/>
                    <a:pt x="728" y="369"/>
                  </a:cubicBezTo>
                  <a:cubicBezTo>
                    <a:pt x="729" y="369"/>
                    <a:pt x="731" y="370"/>
                    <a:pt x="733" y="370"/>
                  </a:cubicBezTo>
                  <a:cubicBezTo>
                    <a:pt x="733" y="370"/>
                    <a:pt x="733" y="370"/>
                    <a:pt x="733" y="370"/>
                  </a:cubicBezTo>
                  <a:cubicBezTo>
                    <a:pt x="734" y="370"/>
                    <a:pt x="735" y="370"/>
                    <a:pt x="737" y="370"/>
                  </a:cubicBezTo>
                  <a:cubicBezTo>
                    <a:pt x="739" y="370"/>
                    <a:pt x="740" y="370"/>
                    <a:pt x="742" y="370"/>
                  </a:cubicBezTo>
                  <a:cubicBezTo>
                    <a:pt x="741" y="371"/>
                    <a:pt x="741" y="371"/>
                    <a:pt x="740" y="372"/>
                  </a:cubicBezTo>
                  <a:cubicBezTo>
                    <a:pt x="738" y="374"/>
                    <a:pt x="736" y="377"/>
                    <a:pt x="736" y="380"/>
                  </a:cubicBezTo>
                  <a:cubicBezTo>
                    <a:pt x="736" y="381"/>
                    <a:pt x="737" y="383"/>
                    <a:pt x="739" y="384"/>
                  </a:cubicBezTo>
                  <a:cubicBezTo>
                    <a:pt x="741" y="386"/>
                    <a:pt x="742" y="388"/>
                    <a:pt x="744" y="390"/>
                  </a:cubicBezTo>
                  <a:cubicBezTo>
                    <a:pt x="746" y="392"/>
                    <a:pt x="748" y="392"/>
                    <a:pt x="751" y="392"/>
                  </a:cubicBezTo>
                  <a:cubicBezTo>
                    <a:pt x="752" y="392"/>
                    <a:pt x="753" y="392"/>
                    <a:pt x="754" y="392"/>
                  </a:cubicBezTo>
                  <a:cubicBezTo>
                    <a:pt x="755" y="392"/>
                    <a:pt x="756" y="392"/>
                    <a:pt x="757" y="392"/>
                  </a:cubicBezTo>
                  <a:cubicBezTo>
                    <a:pt x="757" y="392"/>
                    <a:pt x="758" y="392"/>
                    <a:pt x="758" y="392"/>
                  </a:cubicBezTo>
                  <a:cubicBezTo>
                    <a:pt x="759" y="393"/>
                    <a:pt x="759" y="394"/>
                    <a:pt x="758" y="395"/>
                  </a:cubicBezTo>
                  <a:cubicBezTo>
                    <a:pt x="758" y="396"/>
                    <a:pt x="758" y="397"/>
                    <a:pt x="759" y="398"/>
                  </a:cubicBezTo>
                  <a:cubicBezTo>
                    <a:pt x="759" y="402"/>
                    <a:pt x="763" y="407"/>
                    <a:pt x="769" y="407"/>
                  </a:cubicBezTo>
                  <a:cubicBezTo>
                    <a:pt x="770" y="407"/>
                    <a:pt x="770" y="407"/>
                    <a:pt x="771" y="407"/>
                  </a:cubicBezTo>
                  <a:cubicBezTo>
                    <a:pt x="776" y="405"/>
                    <a:pt x="776" y="401"/>
                    <a:pt x="776" y="399"/>
                  </a:cubicBezTo>
                  <a:cubicBezTo>
                    <a:pt x="775" y="397"/>
                    <a:pt x="776" y="396"/>
                    <a:pt x="776" y="396"/>
                  </a:cubicBezTo>
                  <a:cubicBezTo>
                    <a:pt x="777" y="396"/>
                    <a:pt x="779" y="395"/>
                    <a:pt x="781" y="395"/>
                  </a:cubicBezTo>
                  <a:cubicBezTo>
                    <a:pt x="783" y="395"/>
                    <a:pt x="784" y="395"/>
                    <a:pt x="785" y="395"/>
                  </a:cubicBezTo>
                  <a:cubicBezTo>
                    <a:pt x="786" y="396"/>
                    <a:pt x="788" y="398"/>
                    <a:pt x="789" y="399"/>
                  </a:cubicBezTo>
                  <a:cubicBezTo>
                    <a:pt x="792" y="401"/>
                    <a:pt x="795" y="403"/>
                    <a:pt x="798" y="404"/>
                  </a:cubicBezTo>
                  <a:cubicBezTo>
                    <a:pt x="801" y="405"/>
                    <a:pt x="803" y="405"/>
                    <a:pt x="806" y="405"/>
                  </a:cubicBezTo>
                  <a:cubicBezTo>
                    <a:pt x="808" y="405"/>
                    <a:pt x="809" y="405"/>
                    <a:pt x="811" y="405"/>
                  </a:cubicBezTo>
                  <a:cubicBezTo>
                    <a:pt x="812" y="405"/>
                    <a:pt x="813" y="405"/>
                    <a:pt x="814" y="405"/>
                  </a:cubicBezTo>
                  <a:cubicBezTo>
                    <a:pt x="814" y="405"/>
                    <a:pt x="814" y="405"/>
                    <a:pt x="815" y="405"/>
                  </a:cubicBezTo>
                  <a:cubicBezTo>
                    <a:pt x="817" y="405"/>
                    <a:pt x="819" y="405"/>
                    <a:pt x="822" y="405"/>
                  </a:cubicBezTo>
                  <a:cubicBezTo>
                    <a:pt x="823" y="405"/>
                    <a:pt x="823" y="405"/>
                    <a:pt x="823" y="405"/>
                  </a:cubicBezTo>
                  <a:cubicBezTo>
                    <a:pt x="823" y="405"/>
                    <a:pt x="824" y="405"/>
                    <a:pt x="824" y="405"/>
                  </a:cubicBezTo>
                  <a:cubicBezTo>
                    <a:pt x="826" y="405"/>
                    <a:pt x="827" y="405"/>
                    <a:pt x="828" y="405"/>
                  </a:cubicBezTo>
                  <a:cubicBezTo>
                    <a:pt x="829" y="405"/>
                    <a:pt x="830" y="404"/>
                    <a:pt x="831" y="404"/>
                  </a:cubicBezTo>
                  <a:cubicBezTo>
                    <a:pt x="832" y="404"/>
                    <a:pt x="835" y="405"/>
                    <a:pt x="836" y="405"/>
                  </a:cubicBezTo>
                  <a:cubicBezTo>
                    <a:pt x="839" y="406"/>
                    <a:pt x="842" y="407"/>
                    <a:pt x="845" y="407"/>
                  </a:cubicBezTo>
                  <a:cubicBezTo>
                    <a:pt x="848" y="407"/>
                    <a:pt x="850" y="406"/>
                    <a:pt x="851" y="404"/>
                  </a:cubicBezTo>
                  <a:cubicBezTo>
                    <a:pt x="853" y="403"/>
                    <a:pt x="853" y="400"/>
                    <a:pt x="853" y="398"/>
                  </a:cubicBezTo>
                  <a:cubicBezTo>
                    <a:pt x="853" y="389"/>
                    <a:pt x="844" y="382"/>
                    <a:pt x="837" y="378"/>
                  </a:cubicBezTo>
                  <a:cubicBezTo>
                    <a:pt x="834" y="377"/>
                    <a:pt x="832" y="376"/>
                    <a:pt x="829" y="375"/>
                  </a:cubicBezTo>
                  <a:cubicBezTo>
                    <a:pt x="824" y="373"/>
                    <a:pt x="820" y="371"/>
                    <a:pt x="816" y="368"/>
                  </a:cubicBezTo>
                  <a:cubicBezTo>
                    <a:pt x="814" y="367"/>
                    <a:pt x="812" y="367"/>
                    <a:pt x="810" y="366"/>
                  </a:cubicBezTo>
                  <a:cubicBezTo>
                    <a:pt x="809" y="366"/>
                    <a:pt x="808" y="366"/>
                    <a:pt x="807" y="365"/>
                  </a:cubicBezTo>
                  <a:cubicBezTo>
                    <a:pt x="803" y="364"/>
                    <a:pt x="798" y="361"/>
                    <a:pt x="794" y="359"/>
                  </a:cubicBezTo>
                  <a:cubicBezTo>
                    <a:pt x="793" y="358"/>
                    <a:pt x="791" y="357"/>
                    <a:pt x="790" y="357"/>
                  </a:cubicBezTo>
                  <a:cubicBezTo>
                    <a:pt x="788" y="355"/>
                    <a:pt x="786" y="354"/>
                    <a:pt x="785" y="353"/>
                  </a:cubicBezTo>
                  <a:cubicBezTo>
                    <a:pt x="785" y="352"/>
                    <a:pt x="785" y="352"/>
                    <a:pt x="785" y="352"/>
                  </a:cubicBezTo>
                  <a:cubicBezTo>
                    <a:pt x="786" y="352"/>
                    <a:pt x="788" y="353"/>
                    <a:pt x="789" y="353"/>
                  </a:cubicBezTo>
                  <a:cubicBezTo>
                    <a:pt x="791" y="354"/>
                    <a:pt x="792" y="354"/>
                    <a:pt x="793" y="354"/>
                  </a:cubicBezTo>
                  <a:cubicBezTo>
                    <a:pt x="794" y="354"/>
                    <a:pt x="795" y="354"/>
                    <a:pt x="796" y="354"/>
                  </a:cubicBezTo>
                  <a:cubicBezTo>
                    <a:pt x="797" y="354"/>
                    <a:pt x="797" y="354"/>
                    <a:pt x="798" y="354"/>
                  </a:cubicBezTo>
                  <a:cubicBezTo>
                    <a:pt x="799" y="354"/>
                    <a:pt x="799" y="354"/>
                    <a:pt x="800" y="354"/>
                  </a:cubicBezTo>
                  <a:cubicBezTo>
                    <a:pt x="801" y="354"/>
                    <a:pt x="802" y="354"/>
                    <a:pt x="802" y="355"/>
                  </a:cubicBezTo>
                  <a:cubicBezTo>
                    <a:pt x="806" y="355"/>
                    <a:pt x="809" y="357"/>
                    <a:pt x="812" y="358"/>
                  </a:cubicBezTo>
                  <a:cubicBezTo>
                    <a:pt x="815" y="359"/>
                    <a:pt x="817" y="360"/>
                    <a:pt x="819" y="361"/>
                  </a:cubicBezTo>
                  <a:cubicBezTo>
                    <a:pt x="820" y="361"/>
                    <a:pt x="821" y="362"/>
                    <a:pt x="822" y="362"/>
                  </a:cubicBezTo>
                  <a:cubicBezTo>
                    <a:pt x="823" y="362"/>
                    <a:pt x="824" y="361"/>
                    <a:pt x="825" y="361"/>
                  </a:cubicBezTo>
                  <a:cubicBezTo>
                    <a:pt x="826" y="361"/>
                    <a:pt x="827" y="361"/>
                    <a:pt x="827" y="361"/>
                  </a:cubicBezTo>
                  <a:cubicBezTo>
                    <a:pt x="827" y="361"/>
                    <a:pt x="828" y="361"/>
                    <a:pt x="828" y="361"/>
                  </a:cubicBezTo>
                  <a:cubicBezTo>
                    <a:pt x="828" y="361"/>
                    <a:pt x="829" y="362"/>
                    <a:pt x="830" y="362"/>
                  </a:cubicBezTo>
                  <a:cubicBezTo>
                    <a:pt x="831" y="363"/>
                    <a:pt x="832" y="365"/>
                    <a:pt x="834" y="365"/>
                  </a:cubicBezTo>
                  <a:cubicBezTo>
                    <a:pt x="835" y="366"/>
                    <a:pt x="836" y="366"/>
                    <a:pt x="838" y="366"/>
                  </a:cubicBezTo>
                  <a:cubicBezTo>
                    <a:pt x="838" y="366"/>
                    <a:pt x="839" y="366"/>
                    <a:pt x="840" y="366"/>
                  </a:cubicBezTo>
                  <a:cubicBezTo>
                    <a:pt x="841" y="366"/>
                    <a:pt x="842" y="366"/>
                    <a:pt x="842" y="366"/>
                  </a:cubicBezTo>
                  <a:cubicBezTo>
                    <a:pt x="843" y="366"/>
                    <a:pt x="843" y="366"/>
                    <a:pt x="843" y="366"/>
                  </a:cubicBezTo>
                  <a:cubicBezTo>
                    <a:pt x="844" y="366"/>
                    <a:pt x="845" y="366"/>
                    <a:pt x="846" y="367"/>
                  </a:cubicBezTo>
                  <a:cubicBezTo>
                    <a:pt x="847" y="367"/>
                    <a:pt x="847" y="367"/>
                    <a:pt x="847" y="367"/>
                  </a:cubicBezTo>
                  <a:cubicBezTo>
                    <a:pt x="848" y="368"/>
                    <a:pt x="848" y="368"/>
                    <a:pt x="849" y="368"/>
                  </a:cubicBezTo>
                  <a:cubicBezTo>
                    <a:pt x="850" y="369"/>
                    <a:pt x="851" y="369"/>
                    <a:pt x="852" y="370"/>
                  </a:cubicBezTo>
                  <a:cubicBezTo>
                    <a:pt x="854" y="371"/>
                    <a:pt x="855" y="371"/>
                    <a:pt x="857" y="371"/>
                  </a:cubicBezTo>
                  <a:cubicBezTo>
                    <a:pt x="859" y="371"/>
                    <a:pt x="861" y="370"/>
                    <a:pt x="862" y="367"/>
                  </a:cubicBezTo>
                  <a:cubicBezTo>
                    <a:pt x="863" y="365"/>
                    <a:pt x="862" y="362"/>
                    <a:pt x="861" y="360"/>
                  </a:cubicBezTo>
                  <a:cubicBezTo>
                    <a:pt x="861" y="360"/>
                    <a:pt x="861" y="360"/>
                    <a:pt x="862" y="359"/>
                  </a:cubicBezTo>
                  <a:close/>
                  <a:moveTo>
                    <a:pt x="493" y="120"/>
                  </a:moveTo>
                  <a:cubicBezTo>
                    <a:pt x="493" y="120"/>
                    <a:pt x="493" y="121"/>
                    <a:pt x="493" y="121"/>
                  </a:cubicBezTo>
                  <a:cubicBezTo>
                    <a:pt x="492" y="120"/>
                    <a:pt x="490" y="120"/>
                    <a:pt x="489" y="120"/>
                  </a:cubicBezTo>
                  <a:cubicBezTo>
                    <a:pt x="489" y="120"/>
                    <a:pt x="489" y="120"/>
                    <a:pt x="489" y="120"/>
                  </a:cubicBezTo>
                  <a:cubicBezTo>
                    <a:pt x="490" y="120"/>
                    <a:pt x="490" y="120"/>
                    <a:pt x="490" y="120"/>
                  </a:cubicBezTo>
                  <a:cubicBezTo>
                    <a:pt x="492" y="118"/>
                    <a:pt x="493" y="116"/>
                    <a:pt x="494" y="115"/>
                  </a:cubicBezTo>
                  <a:cubicBezTo>
                    <a:pt x="494" y="116"/>
                    <a:pt x="493" y="120"/>
                    <a:pt x="493" y="120"/>
                  </a:cubicBezTo>
                  <a:close/>
                  <a:moveTo>
                    <a:pt x="457" y="346"/>
                  </a:moveTo>
                  <a:cubicBezTo>
                    <a:pt x="452" y="346"/>
                    <a:pt x="448" y="345"/>
                    <a:pt x="445" y="342"/>
                  </a:cubicBezTo>
                  <a:cubicBezTo>
                    <a:pt x="444" y="341"/>
                    <a:pt x="444" y="341"/>
                    <a:pt x="444" y="341"/>
                  </a:cubicBezTo>
                  <a:cubicBezTo>
                    <a:pt x="443" y="340"/>
                    <a:pt x="442" y="339"/>
                    <a:pt x="441" y="338"/>
                  </a:cubicBezTo>
                  <a:cubicBezTo>
                    <a:pt x="440" y="336"/>
                    <a:pt x="439" y="335"/>
                    <a:pt x="438" y="333"/>
                  </a:cubicBezTo>
                  <a:cubicBezTo>
                    <a:pt x="437" y="331"/>
                    <a:pt x="435" y="330"/>
                    <a:pt x="433" y="329"/>
                  </a:cubicBezTo>
                  <a:cubicBezTo>
                    <a:pt x="431" y="328"/>
                    <a:pt x="430" y="327"/>
                    <a:pt x="428" y="326"/>
                  </a:cubicBezTo>
                  <a:cubicBezTo>
                    <a:pt x="430" y="326"/>
                    <a:pt x="433" y="326"/>
                    <a:pt x="435" y="327"/>
                  </a:cubicBezTo>
                  <a:cubicBezTo>
                    <a:pt x="437" y="328"/>
                    <a:pt x="439" y="329"/>
                    <a:pt x="440" y="330"/>
                  </a:cubicBezTo>
                  <a:cubicBezTo>
                    <a:pt x="443" y="332"/>
                    <a:pt x="445" y="334"/>
                    <a:pt x="447" y="336"/>
                  </a:cubicBezTo>
                  <a:cubicBezTo>
                    <a:pt x="448" y="338"/>
                    <a:pt x="450" y="340"/>
                    <a:pt x="453" y="342"/>
                  </a:cubicBezTo>
                  <a:cubicBezTo>
                    <a:pt x="453" y="342"/>
                    <a:pt x="454" y="342"/>
                    <a:pt x="454" y="343"/>
                  </a:cubicBezTo>
                  <a:cubicBezTo>
                    <a:pt x="455" y="344"/>
                    <a:pt x="456" y="345"/>
                    <a:pt x="457" y="345"/>
                  </a:cubicBezTo>
                  <a:cubicBezTo>
                    <a:pt x="458" y="346"/>
                    <a:pt x="458" y="346"/>
                    <a:pt x="458" y="346"/>
                  </a:cubicBezTo>
                  <a:cubicBezTo>
                    <a:pt x="458" y="346"/>
                    <a:pt x="458" y="346"/>
                    <a:pt x="458" y="346"/>
                  </a:cubicBezTo>
                  <a:cubicBezTo>
                    <a:pt x="458" y="346"/>
                    <a:pt x="458" y="346"/>
                    <a:pt x="457" y="346"/>
                  </a:cubicBezTo>
                  <a:close/>
                  <a:moveTo>
                    <a:pt x="567" y="79"/>
                  </a:moveTo>
                  <a:cubicBezTo>
                    <a:pt x="566" y="78"/>
                    <a:pt x="566" y="78"/>
                    <a:pt x="566" y="78"/>
                  </a:cubicBezTo>
                  <a:cubicBezTo>
                    <a:pt x="565" y="77"/>
                    <a:pt x="564" y="76"/>
                    <a:pt x="563" y="75"/>
                  </a:cubicBezTo>
                  <a:cubicBezTo>
                    <a:pt x="563" y="75"/>
                    <a:pt x="563" y="75"/>
                    <a:pt x="563" y="74"/>
                  </a:cubicBezTo>
                  <a:cubicBezTo>
                    <a:pt x="563" y="74"/>
                    <a:pt x="564" y="74"/>
                    <a:pt x="564" y="74"/>
                  </a:cubicBezTo>
                  <a:cubicBezTo>
                    <a:pt x="567" y="75"/>
                    <a:pt x="572" y="79"/>
                    <a:pt x="573" y="81"/>
                  </a:cubicBezTo>
                  <a:cubicBezTo>
                    <a:pt x="573" y="82"/>
                    <a:pt x="573" y="82"/>
                    <a:pt x="573" y="82"/>
                  </a:cubicBezTo>
                  <a:cubicBezTo>
                    <a:pt x="573" y="82"/>
                    <a:pt x="573" y="82"/>
                    <a:pt x="572" y="82"/>
                  </a:cubicBezTo>
                  <a:cubicBezTo>
                    <a:pt x="571" y="82"/>
                    <a:pt x="569" y="81"/>
                    <a:pt x="567" y="79"/>
                  </a:cubicBezTo>
                  <a:close/>
                  <a:moveTo>
                    <a:pt x="573" y="140"/>
                  </a:moveTo>
                  <a:cubicBezTo>
                    <a:pt x="573" y="140"/>
                    <a:pt x="574" y="140"/>
                    <a:pt x="574" y="140"/>
                  </a:cubicBezTo>
                  <a:cubicBezTo>
                    <a:pt x="574" y="140"/>
                    <a:pt x="574" y="140"/>
                    <a:pt x="574" y="140"/>
                  </a:cubicBezTo>
                  <a:cubicBezTo>
                    <a:pt x="575" y="140"/>
                    <a:pt x="575" y="141"/>
                    <a:pt x="575" y="142"/>
                  </a:cubicBezTo>
                  <a:cubicBezTo>
                    <a:pt x="575" y="142"/>
                    <a:pt x="576" y="143"/>
                    <a:pt x="576" y="144"/>
                  </a:cubicBezTo>
                  <a:cubicBezTo>
                    <a:pt x="575" y="143"/>
                    <a:pt x="574" y="142"/>
                    <a:pt x="573" y="140"/>
                  </a:cubicBezTo>
                  <a:close/>
                  <a:moveTo>
                    <a:pt x="739" y="259"/>
                  </a:moveTo>
                  <a:cubicBezTo>
                    <a:pt x="739" y="260"/>
                    <a:pt x="738" y="261"/>
                    <a:pt x="736" y="261"/>
                  </a:cubicBezTo>
                  <a:cubicBezTo>
                    <a:pt x="736" y="261"/>
                    <a:pt x="735" y="261"/>
                    <a:pt x="735" y="261"/>
                  </a:cubicBezTo>
                  <a:cubicBezTo>
                    <a:pt x="734" y="261"/>
                    <a:pt x="732" y="261"/>
                    <a:pt x="732" y="261"/>
                  </a:cubicBezTo>
                  <a:cubicBezTo>
                    <a:pt x="731" y="261"/>
                    <a:pt x="731" y="261"/>
                    <a:pt x="730" y="261"/>
                  </a:cubicBezTo>
                  <a:cubicBezTo>
                    <a:pt x="726" y="263"/>
                    <a:pt x="723" y="268"/>
                    <a:pt x="720" y="273"/>
                  </a:cubicBezTo>
                  <a:cubicBezTo>
                    <a:pt x="719" y="273"/>
                    <a:pt x="719" y="273"/>
                    <a:pt x="719" y="273"/>
                  </a:cubicBezTo>
                  <a:cubicBezTo>
                    <a:pt x="720" y="271"/>
                    <a:pt x="720" y="270"/>
                    <a:pt x="719" y="267"/>
                  </a:cubicBezTo>
                  <a:cubicBezTo>
                    <a:pt x="717" y="262"/>
                    <a:pt x="714" y="259"/>
                    <a:pt x="710" y="258"/>
                  </a:cubicBezTo>
                  <a:cubicBezTo>
                    <a:pt x="712" y="254"/>
                    <a:pt x="713" y="250"/>
                    <a:pt x="713" y="246"/>
                  </a:cubicBezTo>
                  <a:cubicBezTo>
                    <a:pt x="716" y="247"/>
                    <a:pt x="719" y="249"/>
                    <a:pt x="723" y="250"/>
                  </a:cubicBezTo>
                  <a:cubicBezTo>
                    <a:pt x="725" y="250"/>
                    <a:pt x="727" y="251"/>
                    <a:pt x="729" y="251"/>
                  </a:cubicBezTo>
                  <a:cubicBezTo>
                    <a:pt x="731" y="251"/>
                    <a:pt x="734" y="251"/>
                    <a:pt x="736" y="252"/>
                  </a:cubicBezTo>
                  <a:cubicBezTo>
                    <a:pt x="738" y="253"/>
                    <a:pt x="739" y="255"/>
                    <a:pt x="740" y="257"/>
                  </a:cubicBezTo>
                  <a:cubicBezTo>
                    <a:pt x="740" y="258"/>
                    <a:pt x="740" y="259"/>
                    <a:pt x="739" y="259"/>
                  </a:cubicBezTo>
                  <a:close/>
                </a:path>
              </a:pathLst>
            </a:custGeom>
            <a:solidFill>
              <a:schemeClr val="accent1"/>
            </a:solid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8"/>
            <p:cNvSpPr>
              <a:spLocks/>
            </p:cNvSpPr>
            <p:nvPr/>
          </p:nvSpPr>
          <p:spPr bwMode="auto">
            <a:xfrm>
              <a:off x="2650" y="834"/>
              <a:ext cx="45" cy="37"/>
            </a:xfrm>
            <a:custGeom>
              <a:avLst/>
              <a:gdLst>
                <a:gd name="T0" fmla="*/ 16 w 17"/>
                <a:gd name="T1" fmla="*/ 2 h 14"/>
                <a:gd name="T2" fmla="*/ 12 w 17"/>
                <a:gd name="T3" fmla="*/ 0 h 14"/>
                <a:gd name="T4" fmla="*/ 10 w 17"/>
                <a:gd name="T5" fmla="*/ 0 h 14"/>
                <a:gd name="T6" fmla="*/ 7 w 17"/>
                <a:gd name="T7" fmla="*/ 2 h 14"/>
                <a:gd name="T8" fmla="*/ 6 w 17"/>
                <a:gd name="T9" fmla="*/ 3 h 14"/>
                <a:gd name="T10" fmla="*/ 1 w 17"/>
                <a:gd name="T11" fmla="*/ 7 h 14"/>
                <a:gd name="T12" fmla="*/ 1 w 17"/>
                <a:gd name="T13" fmla="*/ 11 h 14"/>
                <a:gd name="T14" fmla="*/ 5 w 17"/>
                <a:gd name="T15" fmla="*/ 14 h 14"/>
                <a:gd name="T16" fmla="*/ 10 w 17"/>
                <a:gd name="T17" fmla="*/ 11 h 14"/>
                <a:gd name="T18" fmla="*/ 10 w 17"/>
                <a:gd name="T19" fmla="*/ 11 h 14"/>
                <a:gd name="T20" fmla="*/ 12 w 17"/>
                <a:gd name="T21" fmla="*/ 11 h 14"/>
                <a:gd name="T22" fmla="*/ 16 w 17"/>
                <a:gd name="T23" fmla="*/ 7 h 14"/>
                <a:gd name="T24" fmla="*/ 16 w 17"/>
                <a:gd name="T2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14">
                  <a:moveTo>
                    <a:pt x="16" y="2"/>
                  </a:moveTo>
                  <a:cubicBezTo>
                    <a:pt x="15" y="0"/>
                    <a:pt x="14" y="0"/>
                    <a:pt x="12" y="0"/>
                  </a:cubicBezTo>
                  <a:cubicBezTo>
                    <a:pt x="12" y="0"/>
                    <a:pt x="11" y="0"/>
                    <a:pt x="10" y="0"/>
                  </a:cubicBezTo>
                  <a:cubicBezTo>
                    <a:pt x="9" y="0"/>
                    <a:pt x="8" y="1"/>
                    <a:pt x="7" y="2"/>
                  </a:cubicBezTo>
                  <a:cubicBezTo>
                    <a:pt x="7" y="2"/>
                    <a:pt x="6" y="3"/>
                    <a:pt x="6" y="3"/>
                  </a:cubicBezTo>
                  <a:cubicBezTo>
                    <a:pt x="4" y="3"/>
                    <a:pt x="2" y="4"/>
                    <a:pt x="1" y="7"/>
                  </a:cubicBezTo>
                  <a:cubicBezTo>
                    <a:pt x="0" y="7"/>
                    <a:pt x="0" y="9"/>
                    <a:pt x="1" y="11"/>
                  </a:cubicBezTo>
                  <a:cubicBezTo>
                    <a:pt x="2" y="14"/>
                    <a:pt x="4" y="14"/>
                    <a:pt x="5" y="14"/>
                  </a:cubicBezTo>
                  <a:cubicBezTo>
                    <a:pt x="7" y="14"/>
                    <a:pt x="9" y="12"/>
                    <a:pt x="10" y="11"/>
                  </a:cubicBezTo>
                  <a:cubicBezTo>
                    <a:pt x="10" y="11"/>
                    <a:pt x="10" y="11"/>
                    <a:pt x="10" y="11"/>
                  </a:cubicBezTo>
                  <a:cubicBezTo>
                    <a:pt x="11" y="11"/>
                    <a:pt x="11" y="11"/>
                    <a:pt x="12" y="11"/>
                  </a:cubicBezTo>
                  <a:cubicBezTo>
                    <a:pt x="13" y="10"/>
                    <a:pt x="15" y="9"/>
                    <a:pt x="16" y="7"/>
                  </a:cubicBezTo>
                  <a:cubicBezTo>
                    <a:pt x="17" y="6"/>
                    <a:pt x="17" y="3"/>
                    <a:pt x="16" y="2"/>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9"/>
            <p:cNvSpPr>
              <a:spLocks/>
            </p:cNvSpPr>
            <p:nvPr/>
          </p:nvSpPr>
          <p:spPr bwMode="auto">
            <a:xfrm>
              <a:off x="3899" y="2203"/>
              <a:ext cx="53" cy="55"/>
            </a:xfrm>
            <a:custGeom>
              <a:avLst/>
              <a:gdLst>
                <a:gd name="T0" fmla="*/ 19 w 20"/>
                <a:gd name="T1" fmla="*/ 8 h 21"/>
                <a:gd name="T2" fmla="*/ 14 w 20"/>
                <a:gd name="T3" fmla="*/ 3 h 21"/>
                <a:gd name="T4" fmla="*/ 10 w 20"/>
                <a:gd name="T5" fmla="*/ 0 h 21"/>
                <a:gd name="T6" fmla="*/ 7 w 20"/>
                <a:gd name="T7" fmla="*/ 0 h 21"/>
                <a:gd name="T8" fmla="*/ 2 w 20"/>
                <a:gd name="T9" fmla="*/ 3 h 21"/>
                <a:gd name="T10" fmla="*/ 3 w 20"/>
                <a:gd name="T11" fmla="*/ 7 h 21"/>
                <a:gd name="T12" fmla="*/ 0 w 20"/>
                <a:gd name="T13" fmla="*/ 8 h 21"/>
                <a:gd name="T14" fmla="*/ 0 w 20"/>
                <a:gd name="T15" fmla="*/ 11 h 21"/>
                <a:gd name="T16" fmla="*/ 1 w 20"/>
                <a:gd name="T17" fmla="*/ 13 h 21"/>
                <a:gd name="T18" fmla="*/ 3 w 20"/>
                <a:gd name="T19" fmla="*/ 19 h 21"/>
                <a:gd name="T20" fmla="*/ 7 w 20"/>
                <a:gd name="T21" fmla="*/ 21 h 21"/>
                <a:gd name="T22" fmla="*/ 12 w 20"/>
                <a:gd name="T23" fmla="*/ 18 h 21"/>
                <a:gd name="T24" fmla="*/ 13 w 20"/>
                <a:gd name="T25" fmla="*/ 17 h 21"/>
                <a:gd name="T26" fmla="*/ 14 w 20"/>
                <a:gd name="T27" fmla="*/ 16 h 21"/>
                <a:gd name="T28" fmla="*/ 16 w 20"/>
                <a:gd name="T29" fmla="*/ 15 h 21"/>
                <a:gd name="T30" fmla="*/ 19 w 20"/>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21">
                  <a:moveTo>
                    <a:pt x="19" y="8"/>
                  </a:moveTo>
                  <a:cubicBezTo>
                    <a:pt x="18" y="5"/>
                    <a:pt x="16" y="3"/>
                    <a:pt x="14" y="3"/>
                  </a:cubicBezTo>
                  <a:cubicBezTo>
                    <a:pt x="13" y="2"/>
                    <a:pt x="12" y="1"/>
                    <a:pt x="10" y="0"/>
                  </a:cubicBezTo>
                  <a:cubicBezTo>
                    <a:pt x="9" y="0"/>
                    <a:pt x="8" y="0"/>
                    <a:pt x="7" y="0"/>
                  </a:cubicBezTo>
                  <a:cubicBezTo>
                    <a:pt x="5" y="0"/>
                    <a:pt x="3" y="1"/>
                    <a:pt x="2" y="3"/>
                  </a:cubicBezTo>
                  <a:cubicBezTo>
                    <a:pt x="2" y="5"/>
                    <a:pt x="2" y="6"/>
                    <a:pt x="3" y="7"/>
                  </a:cubicBezTo>
                  <a:cubicBezTo>
                    <a:pt x="3" y="7"/>
                    <a:pt x="0" y="8"/>
                    <a:pt x="0" y="8"/>
                  </a:cubicBezTo>
                  <a:cubicBezTo>
                    <a:pt x="0" y="11"/>
                    <a:pt x="0" y="11"/>
                    <a:pt x="0" y="11"/>
                  </a:cubicBezTo>
                  <a:cubicBezTo>
                    <a:pt x="1" y="11"/>
                    <a:pt x="1" y="12"/>
                    <a:pt x="1" y="13"/>
                  </a:cubicBezTo>
                  <a:cubicBezTo>
                    <a:pt x="1" y="15"/>
                    <a:pt x="1" y="17"/>
                    <a:pt x="3" y="19"/>
                  </a:cubicBezTo>
                  <a:cubicBezTo>
                    <a:pt x="4" y="20"/>
                    <a:pt x="6" y="21"/>
                    <a:pt x="7" y="21"/>
                  </a:cubicBezTo>
                  <a:cubicBezTo>
                    <a:pt x="10" y="21"/>
                    <a:pt x="11" y="19"/>
                    <a:pt x="12" y="18"/>
                  </a:cubicBezTo>
                  <a:cubicBezTo>
                    <a:pt x="12" y="17"/>
                    <a:pt x="12" y="17"/>
                    <a:pt x="13" y="17"/>
                  </a:cubicBezTo>
                  <a:cubicBezTo>
                    <a:pt x="13" y="16"/>
                    <a:pt x="13" y="16"/>
                    <a:pt x="14" y="16"/>
                  </a:cubicBezTo>
                  <a:cubicBezTo>
                    <a:pt x="14" y="16"/>
                    <a:pt x="15" y="16"/>
                    <a:pt x="16" y="15"/>
                  </a:cubicBezTo>
                  <a:cubicBezTo>
                    <a:pt x="19" y="14"/>
                    <a:pt x="20" y="11"/>
                    <a:pt x="19" y="8"/>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0"/>
            <p:cNvSpPr>
              <a:spLocks noEditPoints="1"/>
            </p:cNvSpPr>
            <p:nvPr/>
          </p:nvSpPr>
          <p:spPr bwMode="auto">
            <a:xfrm>
              <a:off x="4079" y="2149"/>
              <a:ext cx="850" cy="856"/>
            </a:xfrm>
            <a:custGeom>
              <a:avLst/>
              <a:gdLst>
                <a:gd name="T0" fmla="*/ 307 w 320"/>
                <a:gd name="T1" fmla="*/ 198 h 322"/>
                <a:gd name="T2" fmla="*/ 303 w 320"/>
                <a:gd name="T3" fmla="*/ 188 h 322"/>
                <a:gd name="T4" fmla="*/ 296 w 320"/>
                <a:gd name="T5" fmla="*/ 170 h 322"/>
                <a:gd name="T6" fmla="*/ 274 w 320"/>
                <a:gd name="T7" fmla="*/ 161 h 322"/>
                <a:gd name="T8" fmla="*/ 258 w 320"/>
                <a:gd name="T9" fmla="*/ 166 h 322"/>
                <a:gd name="T10" fmla="*/ 247 w 320"/>
                <a:gd name="T11" fmla="*/ 156 h 322"/>
                <a:gd name="T12" fmla="*/ 229 w 320"/>
                <a:gd name="T13" fmla="*/ 166 h 322"/>
                <a:gd name="T14" fmla="*/ 221 w 320"/>
                <a:gd name="T15" fmla="*/ 175 h 322"/>
                <a:gd name="T16" fmla="*/ 218 w 320"/>
                <a:gd name="T17" fmla="*/ 175 h 322"/>
                <a:gd name="T18" fmla="*/ 227 w 320"/>
                <a:gd name="T19" fmla="*/ 162 h 322"/>
                <a:gd name="T20" fmla="*/ 240 w 320"/>
                <a:gd name="T21" fmla="*/ 144 h 322"/>
                <a:gd name="T22" fmla="*/ 225 w 320"/>
                <a:gd name="T23" fmla="*/ 140 h 322"/>
                <a:gd name="T24" fmla="*/ 208 w 320"/>
                <a:gd name="T25" fmla="*/ 147 h 322"/>
                <a:gd name="T26" fmla="*/ 195 w 320"/>
                <a:gd name="T27" fmla="*/ 140 h 322"/>
                <a:gd name="T28" fmla="*/ 174 w 320"/>
                <a:gd name="T29" fmla="*/ 143 h 322"/>
                <a:gd name="T30" fmla="*/ 165 w 320"/>
                <a:gd name="T31" fmla="*/ 148 h 322"/>
                <a:gd name="T32" fmla="*/ 155 w 320"/>
                <a:gd name="T33" fmla="*/ 132 h 322"/>
                <a:gd name="T34" fmla="*/ 142 w 320"/>
                <a:gd name="T35" fmla="*/ 132 h 322"/>
                <a:gd name="T36" fmla="*/ 132 w 320"/>
                <a:gd name="T37" fmla="*/ 132 h 322"/>
                <a:gd name="T38" fmla="*/ 112 w 320"/>
                <a:gd name="T39" fmla="*/ 119 h 322"/>
                <a:gd name="T40" fmla="*/ 117 w 320"/>
                <a:gd name="T41" fmla="*/ 107 h 322"/>
                <a:gd name="T42" fmla="*/ 110 w 320"/>
                <a:gd name="T43" fmla="*/ 93 h 322"/>
                <a:gd name="T44" fmla="*/ 104 w 320"/>
                <a:gd name="T45" fmla="*/ 92 h 322"/>
                <a:gd name="T46" fmla="*/ 95 w 320"/>
                <a:gd name="T47" fmla="*/ 76 h 322"/>
                <a:gd name="T48" fmla="*/ 73 w 320"/>
                <a:gd name="T49" fmla="*/ 68 h 322"/>
                <a:gd name="T50" fmla="*/ 62 w 320"/>
                <a:gd name="T51" fmla="*/ 60 h 322"/>
                <a:gd name="T52" fmla="*/ 38 w 320"/>
                <a:gd name="T53" fmla="*/ 36 h 322"/>
                <a:gd name="T54" fmla="*/ 13 w 320"/>
                <a:gd name="T55" fmla="*/ 14 h 322"/>
                <a:gd name="T56" fmla="*/ 3 w 320"/>
                <a:gd name="T57" fmla="*/ 11 h 322"/>
                <a:gd name="T58" fmla="*/ 11 w 320"/>
                <a:gd name="T59" fmla="*/ 42 h 322"/>
                <a:gd name="T60" fmla="*/ 21 w 320"/>
                <a:gd name="T61" fmla="*/ 50 h 322"/>
                <a:gd name="T62" fmla="*/ 38 w 320"/>
                <a:gd name="T63" fmla="*/ 58 h 322"/>
                <a:gd name="T64" fmla="*/ 65 w 320"/>
                <a:gd name="T65" fmla="*/ 114 h 322"/>
                <a:gd name="T66" fmla="*/ 83 w 320"/>
                <a:gd name="T67" fmla="*/ 156 h 322"/>
                <a:gd name="T68" fmla="*/ 104 w 320"/>
                <a:gd name="T69" fmla="*/ 181 h 322"/>
                <a:gd name="T70" fmla="*/ 94 w 320"/>
                <a:gd name="T71" fmla="*/ 207 h 322"/>
                <a:gd name="T72" fmla="*/ 43 w 320"/>
                <a:gd name="T73" fmla="*/ 210 h 322"/>
                <a:gd name="T74" fmla="*/ 34 w 320"/>
                <a:gd name="T75" fmla="*/ 223 h 322"/>
                <a:gd name="T76" fmla="*/ 24 w 320"/>
                <a:gd name="T77" fmla="*/ 242 h 322"/>
                <a:gd name="T78" fmla="*/ 38 w 320"/>
                <a:gd name="T79" fmla="*/ 272 h 322"/>
                <a:gd name="T80" fmla="*/ 59 w 320"/>
                <a:gd name="T81" fmla="*/ 290 h 322"/>
                <a:gd name="T82" fmla="*/ 72 w 320"/>
                <a:gd name="T83" fmla="*/ 292 h 322"/>
                <a:gd name="T84" fmla="*/ 81 w 320"/>
                <a:gd name="T85" fmla="*/ 311 h 322"/>
                <a:gd name="T86" fmla="*/ 107 w 320"/>
                <a:gd name="T87" fmla="*/ 312 h 322"/>
                <a:gd name="T88" fmla="*/ 135 w 320"/>
                <a:gd name="T89" fmla="*/ 322 h 322"/>
                <a:gd name="T90" fmla="*/ 129 w 320"/>
                <a:gd name="T91" fmla="*/ 263 h 322"/>
                <a:gd name="T92" fmla="*/ 154 w 320"/>
                <a:gd name="T93" fmla="*/ 297 h 322"/>
                <a:gd name="T94" fmla="*/ 302 w 320"/>
                <a:gd name="T95" fmla="*/ 249 h 322"/>
                <a:gd name="T96" fmla="*/ 201 w 320"/>
                <a:gd name="T97" fmla="*/ 212 h 322"/>
                <a:gd name="T98" fmla="*/ 214 w 320"/>
                <a:gd name="T99" fmla="*/ 189 h 322"/>
                <a:gd name="T100" fmla="*/ 201 w 320"/>
                <a:gd name="T101" fmla="*/ 216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0" h="322">
                  <a:moveTo>
                    <a:pt x="320" y="207"/>
                  </a:moveTo>
                  <a:cubicBezTo>
                    <a:pt x="319" y="206"/>
                    <a:pt x="319" y="206"/>
                    <a:pt x="319" y="206"/>
                  </a:cubicBezTo>
                  <a:cubicBezTo>
                    <a:pt x="319" y="204"/>
                    <a:pt x="319" y="202"/>
                    <a:pt x="316" y="200"/>
                  </a:cubicBezTo>
                  <a:cubicBezTo>
                    <a:pt x="314" y="198"/>
                    <a:pt x="311" y="198"/>
                    <a:pt x="310" y="198"/>
                  </a:cubicBezTo>
                  <a:cubicBezTo>
                    <a:pt x="309" y="198"/>
                    <a:pt x="308" y="198"/>
                    <a:pt x="307" y="198"/>
                  </a:cubicBezTo>
                  <a:cubicBezTo>
                    <a:pt x="306" y="198"/>
                    <a:pt x="306" y="198"/>
                    <a:pt x="305" y="198"/>
                  </a:cubicBezTo>
                  <a:cubicBezTo>
                    <a:pt x="304" y="198"/>
                    <a:pt x="304" y="198"/>
                    <a:pt x="303" y="198"/>
                  </a:cubicBezTo>
                  <a:cubicBezTo>
                    <a:pt x="303" y="197"/>
                    <a:pt x="303" y="197"/>
                    <a:pt x="302" y="195"/>
                  </a:cubicBezTo>
                  <a:cubicBezTo>
                    <a:pt x="302" y="193"/>
                    <a:pt x="302" y="192"/>
                    <a:pt x="303" y="190"/>
                  </a:cubicBezTo>
                  <a:cubicBezTo>
                    <a:pt x="303" y="189"/>
                    <a:pt x="303" y="189"/>
                    <a:pt x="303" y="188"/>
                  </a:cubicBezTo>
                  <a:cubicBezTo>
                    <a:pt x="303" y="186"/>
                    <a:pt x="303" y="183"/>
                    <a:pt x="301" y="181"/>
                  </a:cubicBezTo>
                  <a:cubicBezTo>
                    <a:pt x="300" y="180"/>
                    <a:pt x="299" y="180"/>
                    <a:pt x="298" y="180"/>
                  </a:cubicBezTo>
                  <a:cubicBezTo>
                    <a:pt x="298" y="180"/>
                    <a:pt x="298" y="180"/>
                    <a:pt x="298" y="180"/>
                  </a:cubicBezTo>
                  <a:cubicBezTo>
                    <a:pt x="298" y="179"/>
                    <a:pt x="298" y="179"/>
                    <a:pt x="298" y="179"/>
                  </a:cubicBezTo>
                  <a:cubicBezTo>
                    <a:pt x="299" y="177"/>
                    <a:pt x="300" y="174"/>
                    <a:pt x="296" y="170"/>
                  </a:cubicBezTo>
                  <a:cubicBezTo>
                    <a:pt x="293" y="167"/>
                    <a:pt x="290" y="166"/>
                    <a:pt x="286" y="164"/>
                  </a:cubicBezTo>
                  <a:cubicBezTo>
                    <a:pt x="284" y="164"/>
                    <a:pt x="283" y="163"/>
                    <a:pt x="281" y="163"/>
                  </a:cubicBezTo>
                  <a:cubicBezTo>
                    <a:pt x="281" y="163"/>
                    <a:pt x="281" y="163"/>
                    <a:pt x="280" y="163"/>
                  </a:cubicBezTo>
                  <a:cubicBezTo>
                    <a:pt x="279" y="163"/>
                    <a:pt x="279" y="163"/>
                    <a:pt x="278" y="162"/>
                  </a:cubicBezTo>
                  <a:cubicBezTo>
                    <a:pt x="277" y="162"/>
                    <a:pt x="275" y="162"/>
                    <a:pt x="274" y="161"/>
                  </a:cubicBezTo>
                  <a:cubicBezTo>
                    <a:pt x="273" y="161"/>
                    <a:pt x="272" y="161"/>
                    <a:pt x="272" y="161"/>
                  </a:cubicBezTo>
                  <a:cubicBezTo>
                    <a:pt x="271" y="161"/>
                    <a:pt x="269" y="161"/>
                    <a:pt x="268" y="161"/>
                  </a:cubicBezTo>
                  <a:cubicBezTo>
                    <a:pt x="268" y="161"/>
                    <a:pt x="267" y="161"/>
                    <a:pt x="267" y="161"/>
                  </a:cubicBezTo>
                  <a:cubicBezTo>
                    <a:pt x="264" y="161"/>
                    <a:pt x="261" y="163"/>
                    <a:pt x="261" y="163"/>
                  </a:cubicBezTo>
                  <a:cubicBezTo>
                    <a:pt x="260" y="164"/>
                    <a:pt x="259" y="165"/>
                    <a:pt x="258" y="166"/>
                  </a:cubicBezTo>
                  <a:cubicBezTo>
                    <a:pt x="258" y="165"/>
                    <a:pt x="257" y="164"/>
                    <a:pt x="257" y="163"/>
                  </a:cubicBezTo>
                  <a:cubicBezTo>
                    <a:pt x="256" y="161"/>
                    <a:pt x="254" y="161"/>
                    <a:pt x="253" y="160"/>
                  </a:cubicBezTo>
                  <a:cubicBezTo>
                    <a:pt x="253" y="160"/>
                    <a:pt x="252" y="160"/>
                    <a:pt x="252" y="159"/>
                  </a:cubicBezTo>
                  <a:cubicBezTo>
                    <a:pt x="252" y="159"/>
                    <a:pt x="251" y="159"/>
                    <a:pt x="251" y="158"/>
                  </a:cubicBezTo>
                  <a:cubicBezTo>
                    <a:pt x="250" y="158"/>
                    <a:pt x="249" y="157"/>
                    <a:pt x="247" y="156"/>
                  </a:cubicBezTo>
                  <a:cubicBezTo>
                    <a:pt x="246" y="156"/>
                    <a:pt x="244" y="155"/>
                    <a:pt x="242" y="155"/>
                  </a:cubicBezTo>
                  <a:cubicBezTo>
                    <a:pt x="241" y="155"/>
                    <a:pt x="240" y="155"/>
                    <a:pt x="239" y="155"/>
                  </a:cubicBezTo>
                  <a:cubicBezTo>
                    <a:pt x="234" y="156"/>
                    <a:pt x="233" y="158"/>
                    <a:pt x="231" y="162"/>
                  </a:cubicBezTo>
                  <a:cubicBezTo>
                    <a:pt x="231" y="163"/>
                    <a:pt x="231" y="163"/>
                    <a:pt x="231" y="163"/>
                  </a:cubicBezTo>
                  <a:cubicBezTo>
                    <a:pt x="230" y="164"/>
                    <a:pt x="230" y="165"/>
                    <a:pt x="229" y="166"/>
                  </a:cubicBezTo>
                  <a:cubicBezTo>
                    <a:pt x="229" y="166"/>
                    <a:pt x="229" y="166"/>
                    <a:pt x="229" y="167"/>
                  </a:cubicBezTo>
                  <a:cubicBezTo>
                    <a:pt x="228" y="167"/>
                    <a:pt x="228" y="167"/>
                    <a:pt x="227" y="167"/>
                  </a:cubicBezTo>
                  <a:cubicBezTo>
                    <a:pt x="226" y="168"/>
                    <a:pt x="225" y="170"/>
                    <a:pt x="224" y="171"/>
                  </a:cubicBezTo>
                  <a:cubicBezTo>
                    <a:pt x="224" y="172"/>
                    <a:pt x="223" y="173"/>
                    <a:pt x="223" y="173"/>
                  </a:cubicBezTo>
                  <a:cubicBezTo>
                    <a:pt x="222" y="174"/>
                    <a:pt x="222" y="175"/>
                    <a:pt x="221" y="175"/>
                  </a:cubicBezTo>
                  <a:cubicBezTo>
                    <a:pt x="220" y="176"/>
                    <a:pt x="219" y="177"/>
                    <a:pt x="218" y="178"/>
                  </a:cubicBezTo>
                  <a:cubicBezTo>
                    <a:pt x="218" y="178"/>
                    <a:pt x="218" y="178"/>
                    <a:pt x="218" y="178"/>
                  </a:cubicBezTo>
                  <a:cubicBezTo>
                    <a:pt x="218" y="178"/>
                    <a:pt x="218" y="177"/>
                    <a:pt x="218" y="177"/>
                  </a:cubicBezTo>
                  <a:cubicBezTo>
                    <a:pt x="218" y="176"/>
                    <a:pt x="218" y="176"/>
                    <a:pt x="218" y="175"/>
                  </a:cubicBezTo>
                  <a:cubicBezTo>
                    <a:pt x="218" y="175"/>
                    <a:pt x="218" y="175"/>
                    <a:pt x="218" y="175"/>
                  </a:cubicBezTo>
                  <a:cubicBezTo>
                    <a:pt x="219" y="174"/>
                    <a:pt x="219" y="172"/>
                    <a:pt x="219" y="172"/>
                  </a:cubicBezTo>
                  <a:cubicBezTo>
                    <a:pt x="220" y="172"/>
                    <a:pt x="220" y="171"/>
                    <a:pt x="221" y="171"/>
                  </a:cubicBezTo>
                  <a:cubicBezTo>
                    <a:pt x="222" y="171"/>
                    <a:pt x="223" y="170"/>
                    <a:pt x="224" y="169"/>
                  </a:cubicBezTo>
                  <a:cubicBezTo>
                    <a:pt x="226" y="168"/>
                    <a:pt x="226" y="166"/>
                    <a:pt x="227" y="164"/>
                  </a:cubicBezTo>
                  <a:cubicBezTo>
                    <a:pt x="227" y="163"/>
                    <a:pt x="227" y="163"/>
                    <a:pt x="227" y="162"/>
                  </a:cubicBezTo>
                  <a:cubicBezTo>
                    <a:pt x="228" y="161"/>
                    <a:pt x="230" y="160"/>
                    <a:pt x="231" y="159"/>
                  </a:cubicBezTo>
                  <a:cubicBezTo>
                    <a:pt x="232" y="158"/>
                    <a:pt x="232" y="158"/>
                    <a:pt x="232" y="158"/>
                  </a:cubicBezTo>
                  <a:cubicBezTo>
                    <a:pt x="232" y="157"/>
                    <a:pt x="233" y="157"/>
                    <a:pt x="234" y="156"/>
                  </a:cubicBezTo>
                  <a:cubicBezTo>
                    <a:pt x="235" y="155"/>
                    <a:pt x="237" y="154"/>
                    <a:pt x="239" y="152"/>
                  </a:cubicBezTo>
                  <a:cubicBezTo>
                    <a:pt x="241" y="149"/>
                    <a:pt x="241" y="146"/>
                    <a:pt x="240" y="144"/>
                  </a:cubicBezTo>
                  <a:cubicBezTo>
                    <a:pt x="240" y="142"/>
                    <a:pt x="238" y="141"/>
                    <a:pt x="236" y="140"/>
                  </a:cubicBezTo>
                  <a:cubicBezTo>
                    <a:pt x="235" y="140"/>
                    <a:pt x="234" y="139"/>
                    <a:pt x="233" y="139"/>
                  </a:cubicBezTo>
                  <a:cubicBezTo>
                    <a:pt x="231" y="139"/>
                    <a:pt x="229" y="140"/>
                    <a:pt x="228" y="141"/>
                  </a:cubicBezTo>
                  <a:cubicBezTo>
                    <a:pt x="227" y="141"/>
                    <a:pt x="227" y="141"/>
                    <a:pt x="227" y="141"/>
                  </a:cubicBezTo>
                  <a:cubicBezTo>
                    <a:pt x="227" y="141"/>
                    <a:pt x="226" y="140"/>
                    <a:pt x="225" y="140"/>
                  </a:cubicBezTo>
                  <a:cubicBezTo>
                    <a:pt x="225" y="140"/>
                    <a:pt x="223" y="139"/>
                    <a:pt x="222" y="139"/>
                  </a:cubicBezTo>
                  <a:cubicBezTo>
                    <a:pt x="221" y="138"/>
                    <a:pt x="221" y="138"/>
                    <a:pt x="220" y="138"/>
                  </a:cubicBezTo>
                  <a:cubicBezTo>
                    <a:pt x="217" y="138"/>
                    <a:pt x="213" y="140"/>
                    <a:pt x="211" y="143"/>
                  </a:cubicBezTo>
                  <a:cubicBezTo>
                    <a:pt x="211" y="144"/>
                    <a:pt x="211" y="144"/>
                    <a:pt x="211" y="144"/>
                  </a:cubicBezTo>
                  <a:cubicBezTo>
                    <a:pt x="210" y="146"/>
                    <a:pt x="209" y="147"/>
                    <a:pt x="208" y="147"/>
                  </a:cubicBezTo>
                  <a:cubicBezTo>
                    <a:pt x="207" y="147"/>
                    <a:pt x="207" y="147"/>
                    <a:pt x="207" y="147"/>
                  </a:cubicBezTo>
                  <a:cubicBezTo>
                    <a:pt x="206" y="147"/>
                    <a:pt x="204" y="147"/>
                    <a:pt x="204" y="146"/>
                  </a:cubicBezTo>
                  <a:cubicBezTo>
                    <a:pt x="203" y="146"/>
                    <a:pt x="203" y="145"/>
                    <a:pt x="203" y="145"/>
                  </a:cubicBezTo>
                  <a:cubicBezTo>
                    <a:pt x="202" y="144"/>
                    <a:pt x="201" y="142"/>
                    <a:pt x="199" y="141"/>
                  </a:cubicBezTo>
                  <a:cubicBezTo>
                    <a:pt x="198" y="140"/>
                    <a:pt x="196" y="140"/>
                    <a:pt x="195" y="140"/>
                  </a:cubicBezTo>
                  <a:cubicBezTo>
                    <a:pt x="192" y="140"/>
                    <a:pt x="189" y="141"/>
                    <a:pt x="187" y="143"/>
                  </a:cubicBezTo>
                  <a:cubicBezTo>
                    <a:pt x="186" y="143"/>
                    <a:pt x="185" y="144"/>
                    <a:pt x="184" y="144"/>
                  </a:cubicBezTo>
                  <a:cubicBezTo>
                    <a:pt x="183" y="144"/>
                    <a:pt x="182" y="144"/>
                    <a:pt x="182" y="143"/>
                  </a:cubicBezTo>
                  <a:cubicBezTo>
                    <a:pt x="181" y="143"/>
                    <a:pt x="179" y="142"/>
                    <a:pt x="177" y="142"/>
                  </a:cubicBezTo>
                  <a:cubicBezTo>
                    <a:pt x="176" y="142"/>
                    <a:pt x="175" y="142"/>
                    <a:pt x="174" y="143"/>
                  </a:cubicBezTo>
                  <a:cubicBezTo>
                    <a:pt x="172" y="144"/>
                    <a:pt x="171" y="145"/>
                    <a:pt x="170" y="147"/>
                  </a:cubicBezTo>
                  <a:cubicBezTo>
                    <a:pt x="169" y="148"/>
                    <a:pt x="169" y="149"/>
                    <a:pt x="168" y="149"/>
                  </a:cubicBezTo>
                  <a:cubicBezTo>
                    <a:pt x="168" y="149"/>
                    <a:pt x="167" y="149"/>
                    <a:pt x="166" y="149"/>
                  </a:cubicBezTo>
                  <a:cubicBezTo>
                    <a:pt x="165" y="149"/>
                    <a:pt x="165" y="149"/>
                    <a:pt x="165" y="149"/>
                  </a:cubicBezTo>
                  <a:cubicBezTo>
                    <a:pt x="165" y="148"/>
                    <a:pt x="165" y="148"/>
                    <a:pt x="165" y="148"/>
                  </a:cubicBezTo>
                  <a:cubicBezTo>
                    <a:pt x="165" y="146"/>
                    <a:pt x="166" y="141"/>
                    <a:pt x="162" y="139"/>
                  </a:cubicBezTo>
                  <a:cubicBezTo>
                    <a:pt x="162" y="138"/>
                    <a:pt x="161" y="138"/>
                    <a:pt x="160" y="138"/>
                  </a:cubicBezTo>
                  <a:cubicBezTo>
                    <a:pt x="160" y="138"/>
                    <a:pt x="160" y="137"/>
                    <a:pt x="160" y="137"/>
                  </a:cubicBezTo>
                  <a:cubicBezTo>
                    <a:pt x="160" y="136"/>
                    <a:pt x="160" y="134"/>
                    <a:pt x="158" y="133"/>
                  </a:cubicBezTo>
                  <a:cubicBezTo>
                    <a:pt x="157" y="132"/>
                    <a:pt x="156" y="132"/>
                    <a:pt x="155" y="132"/>
                  </a:cubicBezTo>
                  <a:cubicBezTo>
                    <a:pt x="153" y="132"/>
                    <a:pt x="152" y="132"/>
                    <a:pt x="151" y="133"/>
                  </a:cubicBezTo>
                  <a:cubicBezTo>
                    <a:pt x="151" y="133"/>
                    <a:pt x="151" y="133"/>
                    <a:pt x="151" y="133"/>
                  </a:cubicBezTo>
                  <a:cubicBezTo>
                    <a:pt x="151" y="133"/>
                    <a:pt x="150" y="133"/>
                    <a:pt x="150" y="133"/>
                  </a:cubicBezTo>
                  <a:cubicBezTo>
                    <a:pt x="149" y="133"/>
                    <a:pt x="148" y="133"/>
                    <a:pt x="148" y="132"/>
                  </a:cubicBezTo>
                  <a:cubicBezTo>
                    <a:pt x="146" y="132"/>
                    <a:pt x="144" y="132"/>
                    <a:pt x="142" y="132"/>
                  </a:cubicBezTo>
                  <a:cubicBezTo>
                    <a:pt x="141" y="132"/>
                    <a:pt x="140" y="132"/>
                    <a:pt x="139" y="132"/>
                  </a:cubicBezTo>
                  <a:cubicBezTo>
                    <a:pt x="138" y="132"/>
                    <a:pt x="138" y="132"/>
                    <a:pt x="138" y="132"/>
                  </a:cubicBezTo>
                  <a:cubicBezTo>
                    <a:pt x="137" y="132"/>
                    <a:pt x="137" y="131"/>
                    <a:pt x="136" y="131"/>
                  </a:cubicBezTo>
                  <a:cubicBezTo>
                    <a:pt x="134" y="131"/>
                    <a:pt x="134" y="132"/>
                    <a:pt x="133" y="132"/>
                  </a:cubicBezTo>
                  <a:cubicBezTo>
                    <a:pt x="132" y="132"/>
                    <a:pt x="132" y="132"/>
                    <a:pt x="132" y="132"/>
                  </a:cubicBezTo>
                  <a:cubicBezTo>
                    <a:pt x="131" y="132"/>
                    <a:pt x="129" y="131"/>
                    <a:pt x="128" y="129"/>
                  </a:cubicBezTo>
                  <a:cubicBezTo>
                    <a:pt x="126" y="127"/>
                    <a:pt x="124" y="126"/>
                    <a:pt x="121" y="124"/>
                  </a:cubicBezTo>
                  <a:cubicBezTo>
                    <a:pt x="120" y="124"/>
                    <a:pt x="119" y="123"/>
                    <a:pt x="118" y="123"/>
                  </a:cubicBezTo>
                  <a:cubicBezTo>
                    <a:pt x="117" y="123"/>
                    <a:pt x="116" y="123"/>
                    <a:pt x="116" y="122"/>
                  </a:cubicBezTo>
                  <a:cubicBezTo>
                    <a:pt x="115" y="121"/>
                    <a:pt x="114" y="120"/>
                    <a:pt x="112" y="119"/>
                  </a:cubicBezTo>
                  <a:cubicBezTo>
                    <a:pt x="111" y="119"/>
                    <a:pt x="111" y="118"/>
                    <a:pt x="111" y="118"/>
                  </a:cubicBezTo>
                  <a:cubicBezTo>
                    <a:pt x="110" y="118"/>
                    <a:pt x="110" y="118"/>
                    <a:pt x="110" y="118"/>
                  </a:cubicBezTo>
                  <a:cubicBezTo>
                    <a:pt x="111" y="117"/>
                    <a:pt x="111" y="117"/>
                    <a:pt x="111" y="117"/>
                  </a:cubicBezTo>
                  <a:cubicBezTo>
                    <a:pt x="112" y="117"/>
                    <a:pt x="112" y="117"/>
                    <a:pt x="112" y="117"/>
                  </a:cubicBezTo>
                  <a:cubicBezTo>
                    <a:pt x="115" y="115"/>
                    <a:pt x="117" y="109"/>
                    <a:pt x="117" y="107"/>
                  </a:cubicBezTo>
                  <a:cubicBezTo>
                    <a:pt x="117" y="107"/>
                    <a:pt x="118" y="106"/>
                    <a:pt x="118" y="105"/>
                  </a:cubicBezTo>
                  <a:cubicBezTo>
                    <a:pt x="118" y="105"/>
                    <a:pt x="118" y="105"/>
                    <a:pt x="118" y="105"/>
                  </a:cubicBezTo>
                  <a:cubicBezTo>
                    <a:pt x="119" y="105"/>
                    <a:pt x="119" y="104"/>
                    <a:pt x="119" y="102"/>
                  </a:cubicBezTo>
                  <a:cubicBezTo>
                    <a:pt x="120" y="99"/>
                    <a:pt x="118" y="97"/>
                    <a:pt x="116" y="95"/>
                  </a:cubicBezTo>
                  <a:cubicBezTo>
                    <a:pt x="114" y="94"/>
                    <a:pt x="112" y="93"/>
                    <a:pt x="110" y="93"/>
                  </a:cubicBezTo>
                  <a:cubicBezTo>
                    <a:pt x="109" y="93"/>
                    <a:pt x="108" y="93"/>
                    <a:pt x="107" y="94"/>
                  </a:cubicBezTo>
                  <a:cubicBezTo>
                    <a:pt x="107" y="94"/>
                    <a:pt x="106" y="94"/>
                    <a:pt x="105" y="94"/>
                  </a:cubicBezTo>
                  <a:cubicBezTo>
                    <a:pt x="105" y="94"/>
                    <a:pt x="105" y="94"/>
                    <a:pt x="105" y="94"/>
                  </a:cubicBezTo>
                  <a:cubicBezTo>
                    <a:pt x="105" y="94"/>
                    <a:pt x="105" y="94"/>
                    <a:pt x="105" y="94"/>
                  </a:cubicBezTo>
                  <a:cubicBezTo>
                    <a:pt x="104" y="94"/>
                    <a:pt x="104" y="93"/>
                    <a:pt x="104" y="92"/>
                  </a:cubicBezTo>
                  <a:cubicBezTo>
                    <a:pt x="104" y="92"/>
                    <a:pt x="104" y="92"/>
                    <a:pt x="104" y="92"/>
                  </a:cubicBezTo>
                  <a:cubicBezTo>
                    <a:pt x="102" y="89"/>
                    <a:pt x="100" y="88"/>
                    <a:pt x="98" y="88"/>
                  </a:cubicBezTo>
                  <a:cubicBezTo>
                    <a:pt x="98" y="88"/>
                    <a:pt x="97" y="88"/>
                    <a:pt x="97" y="88"/>
                  </a:cubicBezTo>
                  <a:cubicBezTo>
                    <a:pt x="97" y="87"/>
                    <a:pt x="97" y="86"/>
                    <a:pt x="97" y="84"/>
                  </a:cubicBezTo>
                  <a:cubicBezTo>
                    <a:pt x="97" y="82"/>
                    <a:pt x="97" y="79"/>
                    <a:pt x="95" y="76"/>
                  </a:cubicBezTo>
                  <a:cubicBezTo>
                    <a:pt x="91" y="73"/>
                    <a:pt x="87" y="73"/>
                    <a:pt x="84" y="73"/>
                  </a:cubicBezTo>
                  <a:cubicBezTo>
                    <a:pt x="84" y="73"/>
                    <a:pt x="82" y="73"/>
                    <a:pt x="82" y="73"/>
                  </a:cubicBezTo>
                  <a:cubicBezTo>
                    <a:pt x="82" y="71"/>
                    <a:pt x="82" y="71"/>
                    <a:pt x="81" y="70"/>
                  </a:cubicBezTo>
                  <a:cubicBezTo>
                    <a:pt x="80" y="69"/>
                    <a:pt x="78" y="68"/>
                    <a:pt x="75" y="68"/>
                  </a:cubicBezTo>
                  <a:cubicBezTo>
                    <a:pt x="74" y="68"/>
                    <a:pt x="74" y="68"/>
                    <a:pt x="73" y="68"/>
                  </a:cubicBezTo>
                  <a:cubicBezTo>
                    <a:pt x="73" y="67"/>
                    <a:pt x="73" y="66"/>
                    <a:pt x="73" y="65"/>
                  </a:cubicBezTo>
                  <a:cubicBezTo>
                    <a:pt x="74" y="64"/>
                    <a:pt x="73" y="63"/>
                    <a:pt x="73" y="62"/>
                  </a:cubicBezTo>
                  <a:cubicBezTo>
                    <a:pt x="71" y="60"/>
                    <a:pt x="67" y="59"/>
                    <a:pt x="64" y="59"/>
                  </a:cubicBezTo>
                  <a:cubicBezTo>
                    <a:pt x="63" y="59"/>
                    <a:pt x="63" y="59"/>
                    <a:pt x="62" y="60"/>
                  </a:cubicBezTo>
                  <a:cubicBezTo>
                    <a:pt x="62" y="60"/>
                    <a:pt x="62" y="60"/>
                    <a:pt x="62" y="60"/>
                  </a:cubicBezTo>
                  <a:cubicBezTo>
                    <a:pt x="63" y="58"/>
                    <a:pt x="64" y="55"/>
                    <a:pt x="63" y="52"/>
                  </a:cubicBezTo>
                  <a:cubicBezTo>
                    <a:pt x="61" y="48"/>
                    <a:pt x="56" y="46"/>
                    <a:pt x="52" y="45"/>
                  </a:cubicBezTo>
                  <a:cubicBezTo>
                    <a:pt x="51" y="44"/>
                    <a:pt x="51" y="43"/>
                    <a:pt x="51" y="43"/>
                  </a:cubicBezTo>
                  <a:cubicBezTo>
                    <a:pt x="50" y="40"/>
                    <a:pt x="46" y="39"/>
                    <a:pt x="44" y="38"/>
                  </a:cubicBezTo>
                  <a:cubicBezTo>
                    <a:pt x="42" y="38"/>
                    <a:pt x="40" y="37"/>
                    <a:pt x="38" y="36"/>
                  </a:cubicBezTo>
                  <a:cubicBezTo>
                    <a:pt x="35" y="35"/>
                    <a:pt x="31" y="32"/>
                    <a:pt x="28" y="30"/>
                  </a:cubicBezTo>
                  <a:cubicBezTo>
                    <a:pt x="26" y="29"/>
                    <a:pt x="25" y="27"/>
                    <a:pt x="23" y="25"/>
                  </a:cubicBezTo>
                  <a:cubicBezTo>
                    <a:pt x="22" y="25"/>
                    <a:pt x="22" y="24"/>
                    <a:pt x="21" y="23"/>
                  </a:cubicBezTo>
                  <a:cubicBezTo>
                    <a:pt x="20" y="22"/>
                    <a:pt x="19" y="20"/>
                    <a:pt x="18" y="19"/>
                  </a:cubicBezTo>
                  <a:cubicBezTo>
                    <a:pt x="16" y="18"/>
                    <a:pt x="14" y="16"/>
                    <a:pt x="13" y="14"/>
                  </a:cubicBezTo>
                  <a:cubicBezTo>
                    <a:pt x="12" y="13"/>
                    <a:pt x="12" y="12"/>
                    <a:pt x="12" y="12"/>
                  </a:cubicBezTo>
                  <a:cubicBezTo>
                    <a:pt x="11" y="9"/>
                    <a:pt x="9" y="6"/>
                    <a:pt x="6" y="4"/>
                  </a:cubicBezTo>
                  <a:cubicBezTo>
                    <a:pt x="0" y="0"/>
                    <a:pt x="0" y="0"/>
                    <a:pt x="0" y="0"/>
                  </a:cubicBezTo>
                  <a:cubicBezTo>
                    <a:pt x="2" y="7"/>
                    <a:pt x="2" y="7"/>
                    <a:pt x="2" y="7"/>
                  </a:cubicBezTo>
                  <a:cubicBezTo>
                    <a:pt x="2" y="8"/>
                    <a:pt x="3" y="11"/>
                    <a:pt x="3" y="11"/>
                  </a:cubicBezTo>
                  <a:cubicBezTo>
                    <a:pt x="3" y="14"/>
                    <a:pt x="4" y="17"/>
                    <a:pt x="5" y="20"/>
                  </a:cubicBezTo>
                  <a:cubicBezTo>
                    <a:pt x="6" y="22"/>
                    <a:pt x="6" y="24"/>
                    <a:pt x="7" y="28"/>
                  </a:cubicBezTo>
                  <a:cubicBezTo>
                    <a:pt x="10" y="27"/>
                    <a:pt x="10" y="27"/>
                    <a:pt x="10" y="27"/>
                  </a:cubicBezTo>
                  <a:cubicBezTo>
                    <a:pt x="7" y="28"/>
                    <a:pt x="7" y="28"/>
                    <a:pt x="7" y="28"/>
                  </a:cubicBezTo>
                  <a:cubicBezTo>
                    <a:pt x="9" y="37"/>
                    <a:pt x="10" y="40"/>
                    <a:pt x="11" y="42"/>
                  </a:cubicBezTo>
                  <a:cubicBezTo>
                    <a:pt x="13" y="43"/>
                    <a:pt x="14" y="43"/>
                    <a:pt x="14" y="43"/>
                  </a:cubicBezTo>
                  <a:cubicBezTo>
                    <a:pt x="15" y="43"/>
                    <a:pt x="15" y="43"/>
                    <a:pt x="16" y="43"/>
                  </a:cubicBezTo>
                  <a:cubicBezTo>
                    <a:pt x="16" y="43"/>
                    <a:pt x="17" y="43"/>
                    <a:pt x="17" y="43"/>
                  </a:cubicBezTo>
                  <a:cubicBezTo>
                    <a:pt x="19" y="43"/>
                    <a:pt x="20" y="43"/>
                    <a:pt x="21" y="45"/>
                  </a:cubicBezTo>
                  <a:cubicBezTo>
                    <a:pt x="22" y="46"/>
                    <a:pt x="22" y="48"/>
                    <a:pt x="21" y="50"/>
                  </a:cubicBezTo>
                  <a:cubicBezTo>
                    <a:pt x="21" y="52"/>
                    <a:pt x="20" y="54"/>
                    <a:pt x="21" y="55"/>
                  </a:cubicBezTo>
                  <a:cubicBezTo>
                    <a:pt x="21" y="57"/>
                    <a:pt x="22" y="60"/>
                    <a:pt x="25" y="60"/>
                  </a:cubicBezTo>
                  <a:cubicBezTo>
                    <a:pt x="26" y="60"/>
                    <a:pt x="28" y="59"/>
                    <a:pt x="29" y="59"/>
                  </a:cubicBezTo>
                  <a:cubicBezTo>
                    <a:pt x="31" y="58"/>
                    <a:pt x="33" y="58"/>
                    <a:pt x="35" y="58"/>
                  </a:cubicBezTo>
                  <a:cubicBezTo>
                    <a:pt x="36" y="58"/>
                    <a:pt x="37" y="58"/>
                    <a:pt x="38" y="58"/>
                  </a:cubicBezTo>
                  <a:cubicBezTo>
                    <a:pt x="45" y="61"/>
                    <a:pt x="45" y="67"/>
                    <a:pt x="44" y="76"/>
                  </a:cubicBezTo>
                  <a:cubicBezTo>
                    <a:pt x="43" y="83"/>
                    <a:pt x="42" y="90"/>
                    <a:pt x="49" y="93"/>
                  </a:cubicBezTo>
                  <a:cubicBezTo>
                    <a:pt x="52" y="95"/>
                    <a:pt x="54" y="95"/>
                    <a:pt x="56" y="96"/>
                  </a:cubicBezTo>
                  <a:cubicBezTo>
                    <a:pt x="61" y="96"/>
                    <a:pt x="63" y="97"/>
                    <a:pt x="65" y="105"/>
                  </a:cubicBezTo>
                  <a:cubicBezTo>
                    <a:pt x="65" y="108"/>
                    <a:pt x="65" y="111"/>
                    <a:pt x="65" y="114"/>
                  </a:cubicBezTo>
                  <a:cubicBezTo>
                    <a:pt x="65" y="118"/>
                    <a:pt x="65" y="122"/>
                    <a:pt x="66" y="127"/>
                  </a:cubicBezTo>
                  <a:cubicBezTo>
                    <a:pt x="67" y="129"/>
                    <a:pt x="67" y="132"/>
                    <a:pt x="67" y="136"/>
                  </a:cubicBezTo>
                  <a:cubicBezTo>
                    <a:pt x="68" y="141"/>
                    <a:pt x="68" y="146"/>
                    <a:pt x="70" y="150"/>
                  </a:cubicBezTo>
                  <a:cubicBezTo>
                    <a:pt x="72" y="154"/>
                    <a:pt x="75" y="154"/>
                    <a:pt x="78" y="154"/>
                  </a:cubicBezTo>
                  <a:cubicBezTo>
                    <a:pt x="79" y="155"/>
                    <a:pt x="81" y="155"/>
                    <a:pt x="83" y="156"/>
                  </a:cubicBezTo>
                  <a:cubicBezTo>
                    <a:pt x="85" y="157"/>
                    <a:pt x="86" y="158"/>
                    <a:pt x="87" y="160"/>
                  </a:cubicBezTo>
                  <a:cubicBezTo>
                    <a:pt x="88" y="161"/>
                    <a:pt x="89" y="162"/>
                    <a:pt x="90" y="163"/>
                  </a:cubicBezTo>
                  <a:cubicBezTo>
                    <a:pt x="92" y="165"/>
                    <a:pt x="94" y="166"/>
                    <a:pt x="96" y="167"/>
                  </a:cubicBezTo>
                  <a:cubicBezTo>
                    <a:pt x="100" y="169"/>
                    <a:pt x="104" y="170"/>
                    <a:pt x="104" y="176"/>
                  </a:cubicBezTo>
                  <a:cubicBezTo>
                    <a:pt x="104" y="178"/>
                    <a:pt x="104" y="179"/>
                    <a:pt x="104" y="181"/>
                  </a:cubicBezTo>
                  <a:cubicBezTo>
                    <a:pt x="103" y="183"/>
                    <a:pt x="103" y="185"/>
                    <a:pt x="104" y="188"/>
                  </a:cubicBezTo>
                  <a:cubicBezTo>
                    <a:pt x="105" y="190"/>
                    <a:pt x="106" y="191"/>
                    <a:pt x="107" y="192"/>
                  </a:cubicBezTo>
                  <a:cubicBezTo>
                    <a:pt x="108" y="194"/>
                    <a:pt x="110" y="196"/>
                    <a:pt x="110" y="199"/>
                  </a:cubicBezTo>
                  <a:cubicBezTo>
                    <a:pt x="110" y="205"/>
                    <a:pt x="106" y="207"/>
                    <a:pt x="98" y="207"/>
                  </a:cubicBezTo>
                  <a:cubicBezTo>
                    <a:pt x="94" y="207"/>
                    <a:pt x="94" y="207"/>
                    <a:pt x="94" y="207"/>
                  </a:cubicBezTo>
                  <a:cubicBezTo>
                    <a:pt x="92" y="207"/>
                    <a:pt x="90" y="207"/>
                    <a:pt x="88" y="208"/>
                  </a:cubicBezTo>
                  <a:cubicBezTo>
                    <a:pt x="85" y="209"/>
                    <a:pt x="82" y="210"/>
                    <a:pt x="78" y="211"/>
                  </a:cubicBezTo>
                  <a:cubicBezTo>
                    <a:pt x="73" y="213"/>
                    <a:pt x="68" y="216"/>
                    <a:pt x="62" y="216"/>
                  </a:cubicBezTo>
                  <a:cubicBezTo>
                    <a:pt x="56" y="216"/>
                    <a:pt x="52" y="214"/>
                    <a:pt x="47" y="211"/>
                  </a:cubicBezTo>
                  <a:cubicBezTo>
                    <a:pt x="46" y="211"/>
                    <a:pt x="44" y="210"/>
                    <a:pt x="43" y="210"/>
                  </a:cubicBezTo>
                  <a:cubicBezTo>
                    <a:pt x="38" y="208"/>
                    <a:pt x="38" y="208"/>
                    <a:pt x="38" y="208"/>
                  </a:cubicBezTo>
                  <a:cubicBezTo>
                    <a:pt x="39" y="213"/>
                    <a:pt x="39" y="213"/>
                    <a:pt x="39" y="213"/>
                  </a:cubicBezTo>
                  <a:cubicBezTo>
                    <a:pt x="39" y="215"/>
                    <a:pt x="40" y="221"/>
                    <a:pt x="39" y="222"/>
                  </a:cubicBezTo>
                  <a:cubicBezTo>
                    <a:pt x="38" y="223"/>
                    <a:pt x="37" y="223"/>
                    <a:pt x="36" y="223"/>
                  </a:cubicBezTo>
                  <a:cubicBezTo>
                    <a:pt x="36" y="223"/>
                    <a:pt x="35" y="223"/>
                    <a:pt x="34" y="223"/>
                  </a:cubicBezTo>
                  <a:cubicBezTo>
                    <a:pt x="31" y="228"/>
                    <a:pt x="31" y="228"/>
                    <a:pt x="31" y="228"/>
                  </a:cubicBezTo>
                  <a:cubicBezTo>
                    <a:pt x="33" y="230"/>
                    <a:pt x="34" y="231"/>
                    <a:pt x="34" y="234"/>
                  </a:cubicBezTo>
                  <a:cubicBezTo>
                    <a:pt x="30" y="235"/>
                    <a:pt x="27" y="237"/>
                    <a:pt x="25" y="240"/>
                  </a:cubicBezTo>
                  <a:cubicBezTo>
                    <a:pt x="24" y="241"/>
                    <a:pt x="24" y="241"/>
                    <a:pt x="24" y="241"/>
                  </a:cubicBezTo>
                  <a:cubicBezTo>
                    <a:pt x="24" y="242"/>
                    <a:pt x="24" y="242"/>
                    <a:pt x="24" y="242"/>
                  </a:cubicBezTo>
                  <a:cubicBezTo>
                    <a:pt x="26" y="255"/>
                    <a:pt x="27" y="258"/>
                    <a:pt x="28" y="259"/>
                  </a:cubicBezTo>
                  <a:cubicBezTo>
                    <a:pt x="29" y="260"/>
                    <a:pt x="31" y="261"/>
                    <a:pt x="32" y="261"/>
                  </a:cubicBezTo>
                  <a:cubicBezTo>
                    <a:pt x="34" y="262"/>
                    <a:pt x="35" y="262"/>
                    <a:pt x="36" y="263"/>
                  </a:cubicBezTo>
                  <a:cubicBezTo>
                    <a:pt x="37" y="265"/>
                    <a:pt x="37" y="266"/>
                    <a:pt x="37" y="268"/>
                  </a:cubicBezTo>
                  <a:cubicBezTo>
                    <a:pt x="37" y="269"/>
                    <a:pt x="38" y="271"/>
                    <a:pt x="38" y="272"/>
                  </a:cubicBezTo>
                  <a:cubicBezTo>
                    <a:pt x="41" y="275"/>
                    <a:pt x="44" y="275"/>
                    <a:pt x="47" y="275"/>
                  </a:cubicBezTo>
                  <a:cubicBezTo>
                    <a:pt x="49" y="275"/>
                    <a:pt x="51" y="276"/>
                    <a:pt x="53" y="277"/>
                  </a:cubicBezTo>
                  <a:cubicBezTo>
                    <a:pt x="57" y="279"/>
                    <a:pt x="58" y="282"/>
                    <a:pt x="58" y="286"/>
                  </a:cubicBezTo>
                  <a:cubicBezTo>
                    <a:pt x="59" y="287"/>
                    <a:pt x="59" y="289"/>
                    <a:pt x="59" y="290"/>
                  </a:cubicBezTo>
                  <a:cubicBezTo>
                    <a:pt x="59" y="290"/>
                    <a:pt x="59" y="290"/>
                    <a:pt x="59" y="290"/>
                  </a:cubicBezTo>
                  <a:cubicBezTo>
                    <a:pt x="61" y="298"/>
                    <a:pt x="63" y="300"/>
                    <a:pt x="64" y="301"/>
                  </a:cubicBezTo>
                  <a:cubicBezTo>
                    <a:pt x="67" y="303"/>
                    <a:pt x="67" y="303"/>
                    <a:pt x="67" y="303"/>
                  </a:cubicBezTo>
                  <a:cubicBezTo>
                    <a:pt x="68" y="299"/>
                    <a:pt x="68" y="299"/>
                    <a:pt x="68" y="299"/>
                  </a:cubicBezTo>
                  <a:cubicBezTo>
                    <a:pt x="69" y="299"/>
                    <a:pt x="69" y="298"/>
                    <a:pt x="69" y="297"/>
                  </a:cubicBezTo>
                  <a:cubicBezTo>
                    <a:pt x="70" y="294"/>
                    <a:pt x="71" y="293"/>
                    <a:pt x="72" y="292"/>
                  </a:cubicBezTo>
                  <a:cubicBezTo>
                    <a:pt x="72" y="292"/>
                    <a:pt x="72" y="292"/>
                    <a:pt x="72" y="292"/>
                  </a:cubicBezTo>
                  <a:cubicBezTo>
                    <a:pt x="74" y="292"/>
                    <a:pt x="75" y="294"/>
                    <a:pt x="76" y="294"/>
                  </a:cubicBezTo>
                  <a:cubicBezTo>
                    <a:pt x="77" y="295"/>
                    <a:pt x="78" y="299"/>
                    <a:pt x="79" y="303"/>
                  </a:cubicBezTo>
                  <a:cubicBezTo>
                    <a:pt x="79" y="306"/>
                    <a:pt x="80" y="309"/>
                    <a:pt x="81" y="310"/>
                  </a:cubicBezTo>
                  <a:cubicBezTo>
                    <a:pt x="81" y="311"/>
                    <a:pt x="81" y="311"/>
                    <a:pt x="81" y="311"/>
                  </a:cubicBezTo>
                  <a:cubicBezTo>
                    <a:pt x="84" y="316"/>
                    <a:pt x="85" y="316"/>
                    <a:pt x="90" y="316"/>
                  </a:cubicBezTo>
                  <a:cubicBezTo>
                    <a:pt x="92" y="316"/>
                    <a:pt x="92" y="316"/>
                    <a:pt x="92" y="316"/>
                  </a:cubicBezTo>
                  <a:cubicBezTo>
                    <a:pt x="93" y="316"/>
                    <a:pt x="94" y="316"/>
                    <a:pt x="95" y="316"/>
                  </a:cubicBezTo>
                  <a:cubicBezTo>
                    <a:pt x="99" y="316"/>
                    <a:pt x="101" y="315"/>
                    <a:pt x="105" y="313"/>
                  </a:cubicBezTo>
                  <a:cubicBezTo>
                    <a:pt x="107" y="312"/>
                    <a:pt x="107" y="312"/>
                    <a:pt x="107" y="312"/>
                  </a:cubicBezTo>
                  <a:cubicBezTo>
                    <a:pt x="109" y="310"/>
                    <a:pt x="111" y="309"/>
                    <a:pt x="113" y="309"/>
                  </a:cubicBezTo>
                  <a:cubicBezTo>
                    <a:pt x="114" y="309"/>
                    <a:pt x="116" y="310"/>
                    <a:pt x="119" y="311"/>
                  </a:cubicBezTo>
                  <a:cubicBezTo>
                    <a:pt x="119" y="312"/>
                    <a:pt x="119" y="312"/>
                    <a:pt x="119" y="312"/>
                  </a:cubicBezTo>
                  <a:cubicBezTo>
                    <a:pt x="124" y="316"/>
                    <a:pt x="128" y="319"/>
                    <a:pt x="130" y="320"/>
                  </a:cubicBezTo>
                  <a:cubicBezTo>
                    <a:pt x="135" y="322"/>
                    <a:pt x="135" y="322"/>
                    <a:pt x="135" y="322"/>
                  </a:cubicBezTo>
                  <a:cubicBezTo>
                    <a:pt x="135" y="315"/>
                    <a:pt x="135" y="315"/>
                    <a:pt x="135" y="315"/>
                  </a:cubicBezTo>
                  <a:cubicBezTo>
                    <a:pt x="136" y="308"/>
                    <a:pt x="136" y="300"/>
                    <a:pt x="134" y="294"/>
                  </a:cubicBezTo>
                  <a:cubicBezTo>
                    <a:pt x="132" y="291"/>
                    <a:pt x="130" y="289"/>
                    <a:pt x="128" y="286"/>
                  </a:cubicBezTo>
                  <a:cubicBezTo>
                    <a:pt x="126" y="283"/>
                    <a:pt x="123" y="280"/>
                    <a:pt x="123" y="275"/>
                  </a:cubicBezTo>
                  <a:cubicBezTo>
                    <a:pt x="123" y="270"/>
                    <a:pt x="125" y="264"/>
                    <a:pt x="129" y="263"/>
                  </a:cubicBezTo>
                  <a:cubicBezTo>
                    <a:pt x="130" y="263"/>
                    <a:pt x="130" y="263"/>
                    <a:pt x="131" y="263"/>
                  </a:cubicBezTo>
                  <a:cubicBezTo>
                    <a:pt x="133" y="263"/>
                    <a:pt x="135" y="264"/>
                    <a:pt x="137" y="267"/>
                  </a:cubicBezTo>
                  <a:cubicBezTo>
                    <a:pt x="140" y="271"/>
                    <a:pt x="139" y="274"/>
                    <a:pt x="139" y="278"/>
                  </a:cubicBezTo>
                  <a:cubicBezTo>
                    <a:pt x="138" y="282"/>
                    <a:pt x="138" y="286"/>
                    <a:pt x="142" y="291"/>
                  </a:cubicBezTo>
                  <a:cubicBezTo>
                    <a:pt x="146" y="295"/>
                    <a:pt x="149" y="297"/>
                    <a:pt x="154" y="297"/>
                  </a:cubicBezTo>
                  <a:cubicBezTo>
                    <a:pt x="156" y="297"/>
                    <a:pt x="158" y="297"/>
                    <a:pt x="161" y="296"/>
                  </a:cubicBezTo>
                  <a:cubicBezTo>
                    <a:pt x="165" y="293"/>
                    <a:pt x="170" y="291"/>
                    <a:pt x="174" y="289"/>
                  </a:cubicBezTo>
                  <a:cubicBezTo>
                    <a:pt x="201" y="275"/>
                    <a:pt x="228" y="262"/>
                    <a:pt x="253" y="249"/>
                  </a:cubicBezTo>
                  <a:cubicBezTo>
                    <a:pt x="266" y="242"/>
                    <a:pt x="279" y="236"/>
                    <a:pt x="292" y="229"/>
                  </a:cubicBezTo>
                  <a:cubicBezTo>
                    <a:pt x="302" y="249"/>
                    <a:pt x="302" y="249"/>
                    <a:pt x="302" y="249"/>
                  </a:cubicBezTo>
                  <a:cubicBezTo>
                    <a:pt x="305" y="246"/>
                    <a:pt x="305" y="246"/>
                    <a:pt x="305" y="246"/>
                  </a:cubicBezTo>
                  <a:cubicBezTo>
                    <a:pt x="307" y="244"/>
                    <a:pt x="309" y="242"/>
                    <a:pt x="310" y="240"/>
                  </a:cubicBezTo>
                  <a:cubicBezTo>
                    <a:pt x="313" y="232"/>
                    <a:pt x="316" y="225"/>
                    <a:pt x="318" y="219"/>
                  </a:cubicBezTo>
                  <a:cubicBezTo>
                    <a:pt x="319" y="215"/>
                    <a:pt x="320" y="211"/>
                    <a:pt x="320" y="207"/>
                  </a:cubicBezTo>
                  <a:close/>
                  <a:moveTo>
                    <a:pt x="201" y="212"/>
                  </a:moveTo>
                  <a:cubicBezTo>
                    <a:pt x="201" y="206"/>
                    <a:pt x="201" y="202"/>
                    <a:pt x="204" y="198"/>
                  </a:cubicBezTo>
                  <a:cubicBezTo>
                    <a:pt x="205" y="197"/>
                    <a:pt x="207" y="196"/>
                    <a:pt x="208" y="195"/>
                  </a:cubicBezTo>
                  <a:cubicBezTo>
                    <a:pt x="208" y="194"/>
                    <a:pt x="209" y="193"/>
                    <a:pt x="210" y="192"/>
                  </a:cubicBezTo>
                  <a:cubicBezTo>
                    <a:pt x="211" y="191"/>
                    <a:pt x="213" y="189"/>
                    <a:pt x="214" y="187"/>
                  </a:cubicBezTo>
                  <a:cubicBezTo>
                    <a:pt x="214" y="188"/>
                    <a:pt x="214" y="188"/>
                    <a:pt x="214" y="189"/>
                  </a:cubicBezTo>
                  <a:cubicBezTo>
                    <a:pt x="214" y="190"/>
                    <a:pt x="214" y="191"/>
                    <a:pt x="214" y="192"/>
                  </a:cubicBezTo>
                  <a:cubicBezTo>
                    <a:pt x="213" y="195"/>
                    <a:pt x="212" y="197"/>
                    <a:pt x="209" y="199"/>
                  </a:cubicBezTo>
                  <a:cubicBezTo>
                    <a:pt x="208" y="200"/>
                    <a:pt x="207" y="200"/>
                    <a:pt x="206" y="202"/>
                  </a:cubicBezTo>
                  <a:cubicBezTo>
                    <a:pt x="203" y="205"/>
                    <a:pt x="203" y="209"/>
                    <a:pt x="202" y="212"/>
                  </a:cubicBezTo>
                  <a:cubicBezTo>
                    <a:pt x="202" y="214"/>
                    <a:pt x="202" y="215"/>
                    <a:pt x="201" y="216"/>
                  </a:cubicBezTo>
                  <a:cubicBezTo>
                    <a:pt x="201" y="216"/>
                    <a:pt x="201" y="215"/>
                    <a:pt x="201" y="214"/>
                  </a:cubicBezTo>
                  <a:cubicBezTo>
                    <a:pt x="201" y="213"/>
                    <a:pt x="201" y="213"/>
                    <a:pt x="201" y="212"/>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1"/>
            <p:cNvSpPr>
              <a:spLocks/>
            </p:cNvSpPr>
            <p:nvPr/>
          </p:nvSpPr>
          <p:spPr bwMode="auto">
            <a:xfrm>
              <a:off x="3989" y="1958"/>
              <a:ext cx="27" cy="32"/>
            </a:xfrm>
            <a:custGeom>
              <a:avLst/>
              <a:gdLst>
                <a:gd name="T0" fmla="*/ 9 w 10"/>
                <a:gd name="T1" fmla="*/ 4 h 12"/>
                <a:gd name="T2" fmla="*/ 7 w 10"/>
                <a:gd name="T3" fmla="*/ 3 h 12"/>
                <a:gd name="T4" fmla="*/ 7 w 10"/>
                <a:gd name="T5" fmla="*/ 0 h 12"/>
                <a:gd name="T6" fmla="*/ 0 w 10"/>
                <a:gd name="T7" fmla="*/ 7 h 12"/>
                <a:gd name="T8" fmla="*/ 1 w 10"/>
                <a:gd name="T9" fmla="*/ 11 h 12"/>
                <a:gd name="T10" fmla="*/ 5 w 10"/>
                <a:gd name="T11" fmla="*/ 12 h 12"/>
                <a:gd name="T12" fmla="*/ 5 w 10"/>
                <a:gd name="T13" fmla="*/ 9 h 12"/>
                <a:gd name="T14" fmla="*/ 5 w 10"/>
                <a:gd name="T15" fmla="*/ 9 h 12"/>
                <a:gd name="T16" fmla="*/ 9 w 10"/>
                <a:gd name="T1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2">
                  <a:moveTo>
                    <a:pt x="9" y="4"/>
                  </a:moveTo>
                  <a:cubicBezTo>
                    <a:pt x="9" y="3"/>
                    <a:pt x="8" y="3"/>
                    <a:pt x="7" y="3"/>
                  </a:cubicBezTo>
                  <a:cubicBezTo>
                    <a:pt x="7" y="0"/>
                    <a:pt x="7" y="0"/>
                    <a:pt x="7" y="0"/>
                  </a:cubicBezTo>
                  <a:cubicBezTo>
                    <a:pt x="4" y="0"/>
                    <a:pt x="0" y="4"/>
                    <a:pt x="0" y="7"/>
                  </a:cubicBezTo>
                  <a:cubicBezTo>
                    <a:pt x="0" y="9"/>
                    <a:pt x="0" y="10"/>
                    <a:pt x="1" y="11"/>
                  </a:cubicBezTo>
                  <a:cubicBezTo>
                    <a:pt x="2" y="11"/>
                    <a:pt x="4" y="12"/>
                    <a:pt x="5" y="12"/>
                  </a:cubicBezTo>
                  <a:cubicBezTo>
                    <a:pt x="5" y="9"/>
                    <a:pt x="5" y="9"/>
                    <a:pt x="5" y="9"/>
                  </a:cubicBezTo>
                  <a:cubicBezTo>
                    <a:pt x="5" y="9"/>
                    <a:pt x="5" y="9"/>
                    <a:pt x="5" y="9"/>
                  </a:cubicBezTo>
                  <a:cubicBezTo>
                    <a:pt x="8" y="9"/>
                    <a:pt x="10" y="7"/>
                    <a:pt x="9" y="4"/>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2"/>
            <p:cNvSpPr>
              <a:spLocks/>
            </p:cNvSpPr>
            <p:nvPr/>
          </p:nvSpPr>
          <p:spPr bwMode="auto">
            <a:xfrm>
              <a:off x="5086" y="2880"/>
              <a:ext cx="45" cy="45"/>
            </a:xfrm>
            <a:custGeom>
              <a:avLst/>
              <a:gdLst>
                <a:gd name="T0" fmla="*/ 13 w 17"/>
                <a:gd name="T1" fmla="*/ 0 h 17"/>
                <a:gd name="T2" fmla="*/ 10 w 17"/>
                <a:gd name="T3" fmla="*/ 1 h 17"/>
                <a:gd name="T4" fmla="*/ 2 w 17"/>
                <a:gd name="T5" fmla="*/ 10 h 17"/>
                <a:gd name="T6" fmla="*/ 1 w 17"/>
                <a:gd name="T7" fmla="*/ 16 h 17"/>
                <a:gd name="T8" fmla="*/ 4 w 17"/>
                <a:gd name="T9" fmla="*/ 17 h 17"/>
                <a:gd name="T10" fmla="*/ 8 w 17"/>
                <a:gd name="T11" fmla="*/ 16 h 17"/>
                <a:gd name="T12" fmla="*/ 11 w 17"/>
                <a:gd name="T13" fmla="*/ 11 h 17"/>
                <a:gd name="T14" fmla="*/ 12 w 17"/>
                <a:gd name="T15" fmla="*/ 10 h 17"/>
                <a:gd name="T16" fmla="*/ 12 w 17"/>
                <a:gd name="T17" fmla="*/ 10 h 17"/>
                <a:gd name="T18" fmla="*/ 17 w 17"/>
                <a:gd name="T19" fmla="*/ 4 h 17"/>
                <a:gd name="T20" fmla="*/ 13 w 17"/>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13" y="0"/>
                  </a:moveTo>
                  <a:cubicBezTo>
                    <a:pt x="12" y="0"/>
                    <a:pt x="11" y="1"/>
                    <a:pt x="10" y="1"/>
                  </a:cubicBezTo>
                  <a:cubicBezTo>
                    <a:pt x="7" y="3"/>
                    <a:pt x="3" y="7"/>
                    <a:pt x="2" y="10"/>
                  </a:cubicBezTo>
                  <a:cubicBezTo>
                    <a:pt x="0" y="12"/>
                    <a:pt x="0" y="14"/>
                    <a:pt x="1" y="16"/>
                  </a:cubicBezTo>
                  <a:cubicBezTo>
                    <a:pt x="2" y="17"/>
                    <a:pt x="3" y="17"/>
                    <a:pt x="4" y="17"/>
                  </a:cubicBezTo>
                  <a:cubicBezTo>
                    <a:pt x="6" y="17"/>
                    <a:pt x="7" y="17"/>
                    <a:pt x="8" y="16"/>
                  </a:cubicBezTo>
                  <a:cubicBezTo>
                    <a:pt x="10" y="15"/>
                    <a:pt x="11" y="13"/>
                    <a:pt x="11" y="11"/>
                  </a:cubicBezTo>
                  <a:cubicBezTo>
                    <a:pt x="12" y="11"/>
                    <a:pt x="12" y="10"/>
                    <a:pt x="12" y="10"/>
                  </a:cubicBezTo>
                  <a:cubicBezTo>
                    <a:pt x="12" y="10"/>
                    <a:pt x="12" y="10"/>
                    <a:pt x="12" y="10"/>
                  </a:cubicBezTo>
                  <a:cubicBezTo>
                    <a:pt x="16" y="9"/>
                    <a:pt x="17" y="7"/>
                    <a:pt x="17" y="4"/>
                  </a:cubicBezTo>
                  <a:cubicBezTo>
                    <a:pt x="17" y="0"/>
                    <a:pt x="14" y="0"/>
                    <a:pt x="13" y="0"/>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3"/>
            <p:cNvSpPr>
              <a:spLocks/>
            </p:cNvSpPr>
            <p:nvPr/>
          </p:nvSpPr>
          <p:spPr bwMode="auto">
            <a:xfrm>
              <a:off x="5126" y="2859"/>
              <a:ext cx="34" cy="29"/>
            </a:xfrm>
            <a:custGeom>
              <a:avLst/>
              <a:gdLst>
                <a:gd name="T0" fmla="*/ 12 w 13"/>
                <a:gd name="T1" fmla="*/ 2 h 11"/>
                <a:gd name="T2" fmla="*/ 7 w 13"/>
                <a:gd name="T3" fmla="*/ 0 h 11"/>
                <a:gd name="T4" fmla="*/ 0 w 13"/>
                <a:gd name="T5" fmla="*/ 4 h 11"/>
                <a:gd name="T6" fmla="*/ 1 w 13"/>
                <a:gd name="T7" fmla="*/ 9 h 11"/>
                <a:gd name="T8" fmla="*/ 6 w 13"/>
                <a:gd name="T9" fmla="*/ 11 h 11"/>
                <a:gd name="T10" fmla="*/ 6 w 13"/>
                <a:gd name="T11" fmla="*/ 11 h 11"/>
                <a:gd name="T12" fmla="*/ 13 w 13"/>
                <a:gd name="T13" fmla="*/ 5 h 11"/>
                <a:gd name="T14" fmla="*/ 12 w 13"/>
                <a:gd name="T15" fmla="*/ 2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1">
                  <a:moveTo>
                    <a:pt x="12" y="2"/>
                  </a:moveTo>
                  <a:cubicBezTo>
                    <a:pt x="11" y="1"/>
                    <a:pt x="10" y="0"/>
                    <a:pt x="7" y="0"/>
                  </a:cubicBezTo>
                  <a:cubicBezTo>
                    <a:pt x="5" y="0"/>
                    <a:pt x="1" y="1"/>
                    <a:pt x="0" y="4"/>
                  </a:cubicBezTo>
                  <a:cubicBezTo>
                    <a:pt x="0" y="5"/>
                    <a:pt x="0" y="7"/>
                    <a:pt x="1" y="9"/>
                  </a:cubicBezTo>
                  <a:cubicBezTo>
                    <a:pt x="2" y="10"/>
                    <a:pt x="4" y="11"/>
                    <a:pt x="6" y="11"/>
                  </a:cubicBezTo>
                  <a:cubicBezTo>
                    <a:pt x="6" y="11"/>
                    <a:pt x="6" y="11"/>
                    <a:pt x="6" y="11"/>
                  </a:cubicBezTo>
                  <a:cubicBezTo>
                    <a:pt x="9" y="10"/>
                    <a:pt x="12" y="8"/>
                    <a:pt x="13" y="5"/>
                  </a:cubicBezTo>
                  <a:cubicBezTo>
                    <a:pt x="13" y="4"/>
                    <a:pt x="13" y="3"/>
                    <a:pt x="12" y="2"/>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4"/>
            <p:cNvSpPr>
              <a:spLocks/>
            </p:cNvSpPr>
            <p:nvPr/>
          </p:nvSpPr>
          <p:spPr bwMode="auto">
            <a:xfrm>
              <a:off x="3992" y="2025"/>
              <a:ext cx="61" cy="63"/>
            </a:xfrm>
            <a:custGeom>
              <a:avLst/>
              <a:gdLst>
                <a:gd name="T0" fmla="*/ 22 w 23"/>
                <a:gd name="T1" fmla="*/ 15 h 24"/>
                <a:gd name="T2" fmla="*/ 18 w 23"/>
                <a:gd name="T3" fmla="*/ 9 h 24"/>
                <a:gd name="T4" fmla="*/ 14 w 23"/>
                <a:gd name="T5" fmla="*/ 8 h 24"/>
                <a:gd name="T6" fmla="*/ 14 w 23"/>
                <a:gd name="T7" fmla="*/ 8 h 24"/>
                <a:gd name="T8" fmla="*/ 13 w 23"/>
                <a:gd name="T9" fmla="*/ 8 h 24"/>
                <a:gd name="T10" fmla="*/ 13 w 23"/>
                <a:gd name="T11" fmla="*/ 6 h 24"/>
                <a:gd name="T12" fmla="*/ 11 w 23"/>
                <a:gd name="T13" fmla="*/ 3 h 24"/>
                <a:gd name="T14" fmla="*/ 6 w 23"/>
                <a:gd name="T15" fmla="*/ 0 h 24"/>
                <a:gd name="T16" fmla="*/ 2 w 23"/>
                <a:gd name="T17" fmla="*/ 2 h 24"/>
                <a:gd name="T18" fmla="*/ 0 w 23"/>
                <a:gd name="T19" fmla="*/ 6 h 24"/>
                <a:gd name="T20" fmla="*/ 4 w 23"/>
                <a:gd name="T21" fmla="*/ 11 h 24"/>
                <a:gd name="T22" fmla="*/ 4 w 23"/>
                <a:gd name="T23" fmla="*/ 11 h 24"/>
                <a:gd name="T24" fmla="*/ 1 w 23"/>
                <a:gd name="T25" fmla="*/ 17 h 24"/>
                <a:gd name="T26" fmla="*/ 2 w 23"/>
                <a:gd name="T27" fmla="*/ 21 h 24"/>
                <a:gd name="T28" fmla="*/ 7 w 23"/>
                <a:gd name="T29" fmla="*/ 23 h 24"/>
                <a:gd name="T30" fmla="*/ 9 w 23"/>
                <a:gd name="T31" fmla="*/ 23 h 24"/>
                <a:gd name="T32" fmla="*/ 12 w 23"/>
                <a:gd name="T33" fmla="*/ 23 h 24"/>
                <a:gd name="T34" fmla="*/ 15 w 23"/>
                <a:gd name="T35" fmla="*/ 24 h 24"/>
                <a:gd name="T36" fmla="*/ 15 w 23"/>
                <a:gd name="T37" fmla="*/ 24 h 24"/>
                <a:gd name="T38" fmla="*/ 21 w 23"/>
                <a:gd name="T39" fmla="*/ 21 h 24"/>
                <a:gd name="T40" fmla="*/ 22 w 23"/>
                <a:gd name="T41"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24">
                  <a:moveTo>
                    <a:pt x="22" y="15"/>
                  </a:moveTo>
                  <a:cubicBezTo>
                    <a:pt x="22" y="12"/>
                    <a:pt x="20" y="10"/>
                    <a:pt x="18" y="9"/>
                  </a:cubicBezTo>
                  <a:cubicBezTo>
                    <a:pt x="17" y="8"/>
                    <a:pt x="15" y="8"/>
                    <a:pt x="14" y="8"/>
                  </a:cubicBezTo>
                  <a:cubicBezTo>
                    <a:pt x="14" y="8"/>
                    <a:pt x="14" y="8"/>
                    <a:pt x="14" y="8"/>
                  </a:cubicBezTo>
                  <a:cubicBezTo>
                    <a:pt x="14" y="8"/>
                    <a:pt x="13" y="8"/>
                    <a:pt x="13" y="8"/>
                  </a:cubicBezTo>
                  <a:cubicBezTo>
                    <a:pt x="13" y="7"/>
                    <a:pt x="13" y="7"/>
                    <a:pt x="13" y="6"/>
                  </a:cubicBezTo>
                  <a:cubicBezTo>
                    <a:pt x="13" y="5"/>
                    <a:pt x="12" y="4"/>
                    <a:pt x="11" y="3"/>
                  </a:cubicBezTo>
                  <a:cubicBezTo>
                    <a:pt x="10" y="1"/>
                    <a:pt x="8" y="0"/>
                    <a:pt x="6" y="0"/>
                  </a:cubicBezTo>
                  <a:cubicBezTo>
                    <a:pt x="5" y="0"/>
                    <a:pt x="3" y="0"/>
                    <a:pt x="2" y="2"/>
                  </a:cubicBezTo>
                  <a:cubicBezTo>
                    <a:pt x="0" y="3"/>
                    <a:pt x="0" y="5"/>
                    <a:pt x="0" y="6"/>
                  </a:cubicBezTo>
                  <a:cubicBezTo>
                    <a:pt x="0" y="8"/>
                    <a:pt x="2" y="10"/>
                    <a:pt x="4" y="11"/>
                  </a:cubicBezTo>
                  <a:cubicBezTo>
                    <a:pt x="4" y="11"/>
                    <a:pt x="4" y="11"/>
                    <a:pt x="4" y="11"/>
                  </a:cubicBezTo>
                  <a:cubicBezTo>
                    <a:pt x="2" y="12"/>
                    <a:pt x="1" y="14"/>
                    <a:pt x="1" y="17"/>
                  </a:cubicBezTo>
                  <a:cubicBezTo>
                    <a:pt x="1" y="19"/>
                    <a:pt x="1" y="20"/>
                    <a:pt x="2" y="21"/>
                  </a:cubicBezTo>
                  <a:cubicBezTo>
                    <a:pt x="4" y="23"/>
                    <a:pt x="6" y="23"/>
                    <a:pt x="7" y="23"/>
                  </a:cubicBezTo>
                  <a:cubicBezTo>
                    <a:pt x="7" y="23"/>
                    <a:pt x="9" y="23"/>
                    <a:pt x="9" y="23"/>
                  </a:cubicBezTo>
                  <a:cubicBezTo>
                    <a:pt x="10" y="23"/>
                    <a:pt x="11" y="23"/>
                    <a:pt x="12" y="23"/>
                  </a:cubicBezTo>
                  <a:cubicBezTo>
                    <a:pt x="13" y="24"/>
                    <a:pt x="14" y="24"/>
                    <a:pt x="15" y="24"/>
                  </a:cubicBezTo>
                  <a:cubicBezTo>
                    <a:pt x="15" y="24"/>
                    <a:pt x="15" y="24"/>
                    <a:pt x="15" y="24"/>
                  </a:cubicBezTo>
                  <a:cubicBezTo>
                    <a:pt x="18" y="24"/>
                    <a:pt x="20" y="23"/>
                    <a:pt x="21" y="21"/>
                  </a:cubicBezTo>
                  <a:cubicBezTo>
                    <a:pt x="22" y="19"/>
                    <a:pt x="23" y="17"/>
                    <a:pt x="22" y="15"/>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35"/>
            <p:cNvSpPr>
              <a:spLocks/>
            </p:cNvSpPr>
            <p:nvPr/>
          </p:nvSpPr>
          <p:spPr bwMode="auto">
            <a:xfrm>
              <a:off x="4887" y="3111"/>
              <a:ext cx="42" cy="48"/>
            </a:xfrm>
            <a:custGeom>
              <a:avLst/>
              <a:gdLst>
                <a:gd name="T0" fmla="*/ 14 w 16"/>
                <a:gd name="T1" fmla="*/ 3 h 18"/>
                <a:gd name="T2" fmla="*/ 10 w 16"/>
                <a:gd name="T3" fmla="*/ 0 h 18"/>
                <a:gd name="T4" fmla="*/ 7 w 16"/>
                <a:gd name="T5" fmla="*/ 1 h 18"/>
                <a:gd name="T6" fmla="*/ 1 w 16"/>
                <a:gd name="T7" fmla="*/ 10 h 18"/>
                <a:gd name="T8" fmla="*/ 2 w 16"/>
                <a:gd name="T9" fmla="*/ 16 h 18"/>
                <a:gd name="T10" fmla="*/ 6 w 16"/>
                <a:gd name="T11" fmla="*/ 18 h 18"/>
                <a:gd name="T12" fmla="*/ 9 w 16"/>
                <a:gd name="T13" fmla="*/ 16 h 18"/>
                <a:gd name="T14" fmla="*/ 15 w 16"/>
                <a:gd name="T15" fmla="*/ 9 h 18"/>
                <a:gd name="T16" fmla="*/ 14 w 16"/>
                <a:gd name="T1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8">
                  <a:moveTo>
                    <a:pt x="14" y="3"/>
                  </a:moveTo>
                  <a:cubicBezTo>
                    <a:pt x="13" y="1"/>
                    <a:pt x="11" y="0"/>
                    <a:pt x="10" y="0"/>
                  </a:cubicBezTo>
                  <a:cubicBezTo>
                    <a:pt x="9" y="0"/>
                    <a:pt x="8" y="1"/>
                    <a:pt x="7" y="1"/>
                  </a:cubicBezTo>
                  <a:cubicBezTo>
                    <a:pt x="4" y="2"/>
                    <a:pt x="1" y="8"/>
                    <a:pt x="1" y="10"/>
                  </a:cubicBezTo>
                  <a:cubicBezTo>
                    <a:pt x="0" y="12"/>
                    <a:pt x="1" y="15"/>
                    <a:pt x="2" y="16"/>
                  </a:cubicBezTo>
                  <a:cubicBezTo>
                    <a:pt x="3" y="17"/>
                    <a:pt x="4" y="18"/>
                    <a:pt x="6" y="18"/>
                  </a:cubicBezTo>
                  <a:cubicBezTo>
                    <a:pt x="7" y="18"/>
                    <a:pt x="8" y="17"/>
                    <a:pt x="9" y="16"/>
                  </a:cubicBezTo>
                  <a:cubicBezTo>
                    <a:pt x="12" y="15"/>
                    <a:pt x="14" y="12"/>
                    <a:pt x="15" y="9"/>
                  </a:cubicBezTo>
                  <a:cubicBezTo>
                    <a:pt x="16" y="7"/>
                    <a:pt x="16" y="5"/>
                    <a:pt x="14" y="3"/>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6"/>
            <p:cNvSpPr>
              <a:spLocks/>
            </p:cNvSpPr>
            <p:nvPr/>
          </p:nvSpPr>
          <p:spPr bwMode="auto">
            <a:xfrm>
              <a:off x="3543" y="2080"/>
              <a:ext cx="45" cy="27"/>
            </a:xfrm>
            <a:custGeom>
              <a:avLst/>
              <a:gdLst>
                <a:gd name="T0" fmla="*/ 16 w 17"/>
                <a:gd name="T1" fmla="*/ 2 h 10"/>
                <a:gd name="T2" fmla="*/ 13 w 17"/>
                <a:gd name="T3" fmla="*/ 1 h 10"/>
                <a:gd name="T4" fmla="*/ 10 w 17"/>
                <a:gd name="T5" fmla="*/ 1 h 10"/>
                <a:gd name="T6" fmla="*/ 10 w 17"/>
                <a:gd name="T7" fmla="*/ 2 h 10"/>
                <a:gd name="T8" fmla="*/ 9 w 17"/>
                <a:gd name="T9" fmla="*/ 1 h 10"/>
                <a:gd name="T10" fmla="*/ 5 w 17"/>
                <a:gd name="T11" fmla="*/ 0 h 10"/>
                <a:gd name="T12" fmla="*/ 4 w 17"/>
                <a:gd name="T13" fmla="*/ 0 h 10"/>
                <a:gd name="T14" fmla="*/ 0 w 17"/>
                <a:gd name="T15" fmla="*/ 3 h 10"/>
                <a:gd name="T16" fmla="*/ 1 w 17"/>
                <a:gd name="T17" fmla="*/ 8 h 10"/>
                <a:gd name="T18" fmla="*/ 6 w 17"/>
                <a:gd name="T19" fmla="*/ 10 h 10"/>
                <a:gd name="T20" fmla="*/ 6 w 17"/>
                <a:gd name="T21" fmla="*/ 10 h 10"/>
                <a:gd name="T22" fmla="*/ 7 w 17"/>
                <a:gd name="T23" fmla="*/ 10 h 10"/>
                <a:gd name="T24" fmla="*/ 10 w 17"/>
                <a:gd name="T25" fmla="*/ 10 h 10"/>
                <a:gd name="T26" fmla="*/ 17 w 17"/>
                <a:gd name="T27" fmla="*/ 6 h 10"/>
                <a:gd name="T28" fmla="*/ 16 w 17"/>
                <a:gd name="T2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0">
                  <a:moveTo>
                    <a:pt x="16" y="2"/>
                  </a:moveTo>
                  <a:cubicBezTo>
                    <a:pt x="16" y="2"/>
                    <a:pt x="15" y="1"/>
                    <a:pt x="13" y="1"/>
                  </a:cubicBezTo>
                  <a:cubicBezTo>
                    <a:pt x="12" y="1"/>
                    <a:pt x="11" y="1"/>
                    <a:pt x="10" y="1"/>
                  </a:cubicBezTo>
                  <a:cubicBezTo>
                    <a:pt x="10" y="2"/>
                    <a:pt x="10" y="2"/>
                    <a:pt x="10" y="2"/>
                  </a:cubicBezTo>
                  <a:cubicBezTo>
                    <a:pt x="9" y="2"/>
                    <a:pt x="9" y="1"/>
                    <a:pt x="9" y="1"/>
                  </a:cubicBezTo>
                  <a:cubicBezTo>
                    <a:pt x="8" y="1"/>
                    <a:pt x="7" y="0"/>
                    <a:pt x="5" y="0"/>
                  </a:cubicBezTo>
                  <a:cubicBezTo>
                    <a:pt x="5" y="0"/>
                    <a:pt x="4" y="0"/>
                    <a:pt x="4" y="0"/>
                  </a:cubicBezTo>
                  <a:cubicBezTo>
                    <a:pt x="2" y="1"/>
                    <a:pt x="1" y="2"/>
                    <a:pt x="0" y="3"/>
                  </a:cubicBezTo>
                  <a:cubicBezTo>
                    <a:pt x="0" y="5"/>
                    <a:pt x="0" y="7"/>
                    <a:pt x="1" y="8"/>
                  </a:cubicBezTo>
                  <a:cubicBezTo>
                    <a:pt x="2" y="10"/>
                    <a:pt x="5" y="10"/>
                    <a:pt x="6" y="10"/>
                  </a:cubicBezTo>
                  <a:cubicBezTo>
                    <a:pt x="6" y="10"/>
                    <a:pt x="6" y="10"/>
                    <a:pt x="6" y="10"/>
                  </a:cubicBezTo>
                  <a:cubicBezTo>
                    <a:pt x="7" y="10"/>
                    <a:pt x="7" y="10"/>
                    <a:pt x="7" y="10"/>
                  </a:cubicBezTo>
                  <a:cubicBezTo>
                    <a:pt x="8" y="10"/>
                    <a:pt x="9" y="10"/>
                    <a:pt x="10" y="10"/>
                  </a:cubicBezTo>
                  <a:cubicBezTo>
                    <a:pt x="15" y="10"/>
                    <a:pt x="17" y="8"/>
                    <a:pt x="17" y="6"/>
                  </a:cubicBezTo>
                  <a:cubicBezTo>
                    <a:pt x="17" y="4"/>
                    <a:pt x="17" y="3"/>
                    <a:pt x="16" y="2"/>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7"/>
            <p:cNvSpPr>
              <a:spLocks/>
            </p:cNvSpPr>
            <p:nvPr/>
          </p:nvSpPr>
          <p:spPr bwMode="auto">
            <a:xfrm>
              <a:off x="3354" y="2040"/>
              <a:ext cx="64" cy="54"/>
            </a:xfrm>
            <a:custGeom>
              <a:avLst/>
              <a:gdLst>
                <a:gd name="T0" fmla="*/ 23 w 24"/>
                <a:gd name="T1" fmla="*/ 8 h 20"/>
                <a:gd name="T2" fmla="*/ 12 w 24"/>
                <a:gd name="T3" fmla="*/ 0 h 20"/>
                <a:gd name="T4" fmla="*/ 11 w 24"/>
                <a:gd name="T5" fmla="*/ 0 h 20"/>
                <a:gd name="T6" fmla="*/ 3 w 24"/>
                <a:gd name="T7" fmla="*/ 3 h 20"/>
                <a:gd name="T8" fmla="*/ 0 w 24"/>
                <a:gd name="T9" fmla="*/ 8 h 20"/>
                <a:gd name="T10" fmla="*/ 2 w 24"/>
                <a:gd name="T11" fmla="*/ 12 h 20"/>
                <a:gd name="T12" fmla="*/ 4 w 24"/>
                <a:gd name="T13" fmla="*/ 13 h 20"/>
                <a:gd name="T14" fmla="*/ 5 w 24"/>
                <a:gd name="T15" fmla="*/ 14 h 20"/>
                <a:gd name="T16" fmla="*/ 7 w 24"/>
                <a:gd name="T17" fmla="*/ 16 h 20"/>
                <a:gd name="T18" fmla="*/ 8 w 24"/>
                <a:gd name="T19" fmla="*/ 17 h 20"/>
                <a:gd name="T20" fmla="*/ 15 w 24"/>
                <a:gd name="T21" fmla="*/ 20 h 20"/>
                <a:gd name="T22" fmla="*/ 15 w 24"/>
                <a:gd name="T23" fmla="*/ 20 h 20"/>
                <a:gd name="T24" fmla="*/ 20 w 24"/>
                <a:gd name="T25" fmla="*/ 18 h 20"/>
                <a:gd name="T26" fmla="*/ 23 w 24"/>
                <a:gd name="T27"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0">
                  <a:moveTo>
                    <a:pt x="23" y="8"/>
                  </a:moveTo>
                  <a:cubicBezTo>
                    <a:pt x="22" y="4"/>
                    <a:pt x="17" y="0"/>
                    <a:pt x="12" y="0"/>
                  </a:cubicBezTo>
                  <a:cubicBezTo>
                    <a:pt x="12" y="0"/>
                    <a:pt x="11" y="0"/>
                    <a:pt x="11" y="0"/>
                  </a:cubicBezTo>
                  <a:cubicBezTo>
                    <a:pt x="8" y="0"/>
                    <a:pt x="6" y="1"/>
                    <a:pt x="3" y="3"/>
                  </a:cubicBezTo>
                  <a:cubicBezTo>
                    <a:pt x="2" y="4"/>
                    <a:pt x="0" y="6"/>
                    <a:pt x="0" y="8"/>
                  </a:cubicBezTo>
                  <a:cubicBezTo>
                    <a:pt x="0" y="9"/>
                    <a:pt x="0" y="11"/>
                    <a:pt x="2" y="12"/>
                  </a:cubicBezTo>
                  <a:cubicBezTo>
                    <a:pt x="2" y="12"/>
                    <a:pt x="3" y="13"/>
                    <a:pt x="4" y="13"/>
                  </a:cubicBezTo>
                  <a:cubicBezTo>
                    <a:pt x="4" y="13"/>
                    <a:pt x="5" y="14"/>
                    <a:pt x="5" y="14"/>
                  </a:cubicBezTo>
                  <a:cubicBezTo>
                    <a:pt x="5" y="14"/>
                    <a:pt x="6" y="15"/>
                    <a:pt x="7" y="16"/>
                  </a:cubicBezTo>
                  <a:cubicBezTo>
                    <a:pt x="8" y="17"/>
                    <a:pt x="8" y="17"/>
                    <a:pt x="8" y="17"/>
                  </a:cubicBezTo>
                  <a:cubicBezTo>
                    <a:pt x="10" y="18"/>
                    <a:pt x="12" y="20"/>
                    <a:pt x="15" y="20"/>
                  </a:cubicBezTo>
                  <a:cubicBezTo>
                    <a:pt x="15" y="20"/>
                    <a:pt x="15" y="20"/>
                    <a:pt x="15" y="20"/>
                  </a:cubicBezTo>
                  <a:cubicBezTo>
                    <a:pt x="17" y="20"/>
                    <a:pt x="19" y="19"/>
                    <a:pt x="20" y="18"/>
                  </a:cubicBezTo>
                  <a:cubicBezTo>
                    <a:pt x="23" y="15"/>
                    <a:pt x="24" y="11"/>
                    <a:pt x="23" y="8"/>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8"/>
            <p:cNvSpPr>
              <a:spLocks/>
            </p:cNvSpPr>
            <p:nvPr/>
          </p:nvSpPr>
          <p:spPr bwMode="auto">
            <a:xfrm>
              <a:off x="3370" y="1985"/>
              <a:ext cx="29" cy="29"/>
            </a:xfrm>
            <a:custGeom>
              <a:avLst/>
              <a:gdLst>
                <a:gd name="T0" fmla="*/ 10 w 11"/>
                <a:gd name="T1" fmla="*/ 3 h 11"/>
                <a:gd name="T2" fmla="*/ 7 w 11"/>
                <a:gd name="T3" fmla="*/ 0 h 11"/>
                <a:gd name="T4" fmla="*/ 3 w 11"/>
                <a:gd name="T5" fmla="*/ 2 h 11"/>
                <a:gd name="T6" fmla="*/ 1 w 11"/>
                <a:gd name="T7" fmla="*/ 9 h 11"/>
                <a:gd name="T8" fmla="*/ 4 w 11"/>
                <a:gd name="T9" fmla="*/ 11 h 11"/>
                <a:gd name="T10" fmla="*/ 8 w 11"/>
                <a:gd name="T11" fmla="*/ 9 h 11"/>
                <a:gd name="T12" fmla="*/ 8 w 11"/>
                <a:gd name="T13" fmla="*/ 9 h 11"/>
                <a:gd name="T14" fmla="*/ 10 w 11"/>
                <a:gd name="T15" fmla="*/ 7 h 11"/>
                <a:gd name="T16" fmla="*/ 10 w 11"/>
                <a:gd name="T17"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10" y="3"/>
                  </a:moveTo>
                  <a:cubicBezTo>
                    <a:pt x="10" y="1"/>
                    <a:pt x="8" y="0"/>
                    <a:pt x="7" y="0"/>
                  </a:cubicBezTo>
                  <a:cubicBezTo>
                    <a:pt x="5" y="0"/>
                    <a:pt x="3" y="1"/>
                    <a:pt x="3" y="2"/>
                  </a:cubicBezTo>
                  <a:cubicBezTo>
                    <a:pt x="1" y="4"/>
                    <a:pt x="0" y="6"/>
                    <a:pt x="1" y="9"/>
                  </a:cubicBezTo>
                  <a:cubicBezTo>
                    <a:pt x="1" y="10"/>
                    <a:pt x="3" y="11"/>
                    <a:pt x="4" y="11"/>
                  </a:cubicBezTo>
                  <a:cubicBezTo>
                    <a:pt x="5" y="11"/>
                    <a:pt x="7" y="10"/>
                    <a:pt x="8" y="9"/>
                  </a:cubicBezTo>
                  <a:cubicBezTo>
                    <a:pt x="8" y="9"/>
                    <a:pt x="8" y="9"/>
                    <a:pt x="8" y="9"/>
                  </a:cubicBezTo>
                  <a:cubicBezTo>
                    <a:pt x="9" y="9"/>
                    <a:pt x="10" y="8"/>
                    <a:pt x="10" y="7"/>
                  </a:cubicBezTo>
                  <a:cubicBezTo>
                    <a:pt x="11" y="6"/>
                    <a:pt x="11" y="4"/>
                    <a:pt x="10" y="3"/>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9"/>
            <p:cNvSpPr>
              <a:spLocks/>
            </p:cNvSpPr>
            <p:nvPr/>
          </p:nvSpPr>
          <p:spPr bwMode="auto">
            <a:xfrm>
              <a:off x="3399" y="2014"/>
              <a:ext cx="56" cy="42"/>
            </a:xfrm>
            <a:custGeom>
              <a:avLst/>
              <a:gdLst>
                <a:gd name="T0" fmla="*/ 18 w 21"/>
                <a:gd name="T1" fmla="*/ 3 h 16"/>
                <a:gd name="T2" fmla="*/ 9 w 21"/>
                <a:gd name="T3" fmla="*/ 0 h 16"/>
                <a:gd name="T4" fmla="*/ 1 w 21"/>
                <a:gd name="T5" fmla="*/ 5 h 16"/>
                <a:gd name="T6" fmla="*/ 3 w 21"/>
                <a:gd name="T7" fmla="*/ 10 h 16"/>
                <a:gd name="T8" fmla="*/ 7 w 21"/>
                <a:gd name="T9" fmla="*/ 11 h 16"/>
                <a:gd name="T10" fmla="*/ 9 w 21"/>
                <a:gd name="T11" fmla="*/ 12 h 16"/>
                <a:gd name="T12" fmla="*/ 10 w 21"/>
                <a:gd name="T13" fmla="*/ 13 h 16"/>
                <a:gd name="T14" fmla="*/ 15 w 21"/>
                <a:gd name="T15" fmla="*/ 16 h 16"/>
                <a:gd name="T16" fmla="*/ 18 w 21"/>
                <a:gd name="T17" fmla="*/ 15 h 16"/>
                <a:gd name="T18" fmla="*/ 21 w 21"/>
                <a:gd name="T19" fmla="*/ 10 h 16"/>
                <a:gd name="T20" fmla="*/ 18 w 21"/>
                <a:gd name="T21"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6">
                  <a:moveTo>
                    <a:pt x="18" y="3"/>
                  </a:moveTo>
                  <a:cubicBezTo>
                    <a:pt x="15" y="0"/>
                    <a:pt x="10" y="0"/>
                    <a:pt x="9" y="0"/>
                  </a:cubicBezTo>
                  <a:cubicBezTo>
                    <a:pt x="7" y="0"/>
                    <a:pt x="2" y="1"/>
                    <a:pt x="1" y="5"/>
                  </a:cubicBezTo>
                  <a:cubicBezTo>
                    <a:pt x="1" y="5"/>
                    <a:pt x="0" y="8"/>
                    <a:pt x="3" y="10"/>
                  </a:cubicBezTo>
                  <a:cubicBezTo>
                    <a:pt x="4" y="10"/>
                    <a:pt x="5" y="11"/>
                    <a:pt x="7" y="11"/>
                  </a:cubicBezTo>
                  <a:cubicBezTo>
                    <a:pt x="7" y="11"/>
                    <a:pt x="8" y="12"/>
                    <a:pt x="9" y="12"/>
                  </a:cubicBezTo>
                  <a:cubicBezTo>
                    <a:pt x="9" y="12"/>
                    <a:pt x="9" y="13"/>
                    <a:pt x="10" y="13"/>
                  </a:cubicBezTo>
                  <a:cubicBezTo>
                    <a:pt x="11" y="14"/>
                    <a:pt x="13" y="16"/>
                    <a:pt x="15" y="16"/>
                  </a:cubicBezTo>
                  <a:cubicBezTo>
                    <a:pt x="16" y="16"/>
                    <a:pt x="17" y="16"/>
                    <a:pt x="18" y="15"/>
                  </a:cubicBezTo>
                  <a:cubicBezTo>
                    <a:pt x="20" y="14"/>
                    <a:pt x="21" y="12"/>
                    <a:pt x="21" y="10"/>
                  </a:cubicBezTo>
                  <a:cubicBezTo>
                    <a:pt x="21" y="7"/>
                    <a:pt x="20" y="4"/>
                    <a:pt x="18" y="3"/>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0"/>
            <p:cNvSpPr>
              <a:spLocks/>
            </p:cNvSpPr>
            <p:nvPr/>
          </p:nvSpPr>
          <p:spPr bwMode="auto">
            <a:xfrm>
              <a:off x="3320" y="1538"/>
              <a:ext cx="167" cy="133"/>
            </a:xfrm>
            <a:custGeom>
              <a:avLst/>
              <a:gdLst>
                <a:gd name="T0" fmla="*/ 59 w 63"/>
                <a:gd name="T1" fmla="*/ 7 h 50"/>
                <a:gd name="T2" fmla="*/ 50 w 63"/>
                <a:gd name="T3" fmla="*/ 4 h 50"/>
                <a:gd name="T4" fmla="*/ 47 w 63"/>
                <a:gd name="T5" fmla="*/ 4 h 50"/>
                <a:gd name="T6" fmla="*/ 44 w 63"/>
                <a:gd name="T7" fmla="*/ 4 h 50"/>
                <a:gd name="T8" fmla="*/ 36 w 63"/>
                <a:gd name="T9" fmla="*/ 7 h 50"/>
                <a:gd name="T10" fmla="*/ 35 w 63"/>
                <a:gd name="T11" fmla="*/ 9 h 50"/>
                <a:gd name="T12" fmla="*/ 25 w 63"/>
                <a:gd name="T13" fmla="*/ 1 h 50"/>
                <a:gd name="T14" fmla="*/ 21 w 63"/>
                <a:gd name="T15" fmla="*/ 0 h 50"/>
                <a:gd name="T16" fmla="*/ 10 w 63"/>
                <a:gd name="T17" fmla="*/ 6 h 50"/>
                <a:gd name="T18" fmla="*/ 10 w 63"/>
                <a:gd name="T19" fmla="*/ 6 h 50"/>
                <a:gd name="T20" fmla="*/ 2 w 63"/>
                <a:gd name="T21" fmla="*/ 19 h 50"/>
                <a:gd name="T22" fmla="*/ 8 w 63"/>
                <a:gd name="T23" fmla="*/ 47 h 50"/>
                <a:gd name="T24" fmla="*/ 18 w 63"/>
                <a:gd name="T25" fmla="*/ 50 h 50"/>
                <a:gd name="T26" fmla="*/ 35 w 63"/>
                <a:gd name="T27" fmla="*/ 42 h 50"/>
                <a:gd name="T28" fmla="*/ 38 w 63"/>
                <a:gd name="T29" fmla="*/ 17 h 50"/>
                <a:gd name="T30" fmla="*/ 43 w 63"/>
                <a:gd name="T31" fmla="*/ 21 h 50"/>
                <a:gd name="T32" fmla="*/ 45 w 63"/>
                <a:gd name="T33" fmla="*/ 21 h 50"/>
                <a:gd name="T34" fmla="*/ 48 w 63"/>
                <a:gd name="T35" fmla="*/ 21 h 50"/>
                <a:gd name="T36" fmla="*/ 49 w 63"/>
                <a:gd name="T37" fmla="*/ 21 h 50"/>
                <a:gd name="T38" fmla="*/ 51 w 63"/>
                <a:gd name="T39" fmla="*/ 21 h 50"/>
                <a:gd name="T40" fmla="*/ 54 w 63"/>
                <a:gd name="T41" fmla="*/ 21 h 50"/>
                <a:gd name="T42" fmla="*/ 55 w 63"/>
                <a:gd name="T43" fmla="*/ 21 h 50"/>
                <a:gd name="T44" fmla="*/ 62 w 63"/>
                <a:gd name="T45" fmla="*/ 16 h 50"/>
                <a:gd name="T46" fmla="*/ 59 w 63"/>
                <a:gd name="T47" fmla="*/ 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50">
                  <a:moveTo>
                    <a:pt x="59" y="7"/>
                  </a:moveTo>
                  <a:cubicBezTo>
                    <a:pt x="57" y="4"/>
                    <a:pt x="53" y="4"/>
                    <a:pt x="50" y="4"/>
                  </a:cubicBezTo>
                  <a:cubicBezTo>
                    <a:pt x="49" y="4"/>
                    <a:pt x="48" y="4"/>
                    <a:pt x="47" y="4"/>
                  </a:cubicBezTo>
                  <a:cubicBezTo>
                    <a:pt x="46" y="4"/>
                    <a:pt x="45" y="4"/>
                    <a:pt x="44" y="4"/>
                  </a:cubicBezTo>
                  <a:cubicBezTo>
                    <a:pt x="42" y="4"/>
                    <a:pt x="38" y="4"/>
                    <a:pt x="36" y="7"/>
                  </a:cubicBezTo>
                  <a:cubicBezTo>
                    <a:pt x="35" y="7"/>
                    <a:pt x="35" y="8"/>
                    <a:pt x="35" y="9"/>
                  </a:cubicBezTo>
                  <a:cubicBezTo>
                    <a:pt x="33" y="6"/>
                    <a:pt x="30" y="3"/>
                    <a:pt x="25" y="1"/>
                  </a:cubicBezTo>
                  <a:cubicBezTo>
                    <a:pt x="24" y="0"/>
                    <a:pt x="23" y="0"/>
                    <a:pt x="21" y="0"/>
                  </a:cubicBezTo>
                  <a:cubicBezTo>
                    <a:pt x="17" y="0"/>
                    <a:pt x="13" y="3"/>
                    <a:pt x="10" y="6"/>
                  </a:cubicBezTo>
                  <a:cubicBezTo>
                    <a:pt x="10" y="6"/>
                    <a:pt x="10" y="6"/>
                    <a:pt x="10" y="6"/>
                  </a:cubicBezTo>
                  <a:cubicBezTo>
                    <a:pt x="6" y="10"/>
                    <a:pt x="3" y="14"/>
                    <a:pt x="2" y="19"/>
                  </a:cubicBezTo>
                  <a:cubicBezTo>
                    <a:pt x="0" y="28"/>
                    <a:pt x="1" y="40"/>
                    <a:pt x="8" y="47"/>
                  </a:cubicBezTo>
                  <a:cubicBezTo>
                    <a:pt x="10" y="49"/>
                    <a:pt x="14" y="50"/>
                    <a:pt x="18" y="50"/>
                  </a:cubicBezTo>
                  <a:cubicBezTo>
                    <a:pt x="25" y="50"/>
                    <a:pt x="31" y="46"/>
                    <a:pt x="35" y="42"/>
                  </a:cubicBezTo>
                  <a:cubicBezTo>
                    <a:pt x="42" y="35"/>
                    <a:pt x="40" y="24"/>
                    <a:pt x="38" y="17"/>
                  </a:cubicBezTo>
                  <a:cubicBezTo>
                    <a:pt x="39" y="19"/>
                    <a:pt x="40" y="20"/>
                    <a:pt x="43" y="21"/>
                  </a:cubicBezTo>
                  <a:cubicBezTo>
                    <a:pt x="43" y="21"/>
                    <a:pt x="44" y="21"/>
                    <a:pt x="45" y="21"/>
                  </a:cubicBezTo>
                  <a:cubicBezTo>
                    <a:pt x="46" y="21"/>
                    <a:pt x="47" y="21"/>
                    <a:pt x="48" y="21"/>
                  </a:cubicBezTo>
                  <a:cubicBezTo>
                    <a:pt x="48" y="21"/>
                    <a:pt x="49" y="21"/>
                    <a:pt x="49" y="21"/>
                  </a:cubicBezTo>
                  <a:cubicBezTo>
                    <a:pt x="50" y="21"/>
                    <a:pt x="50" y="21"/>
                    <a:pt x="51" y="21"/>
                  </a:cubicBezTo>
                  <a:cubicBezTo>
                    <a:pt x="51" y="21"/>
                    <a:pt x="53" y="21"/>
                    <a:pt x="54" y="21"/>
                  </a:cubicBezTo>
                  <a:cubicBezTo>
                    <a:pt x="54" y="21"/>
                    <a:pt x="55" y="21"/>
                    <a:pt x="55" y="21"/>
                  </a:cubicBezTo>
                  <a:cubicBezTo>
                    <a:pt x="58" y="20"/>
                    <a:pt x="61" y="19"/>
                    <a:pt x="62" y="16"/>
                  </a:cubicBezTo>
                  <a:cubicBezTo>
                    <a:pt x="63" y="13"/>
                    <a:pt x="62" y="10"/>
                    <a:pt x="59" y="7"/>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373" y="1498"/>
              <a:ext cx="42" cy="46"/>
            </a:xfrm>
            <a:custGeom>
              <a:avLst/>
              <a:gdLst>
                <a:gd name="T0" fmla="*/ 7 w 16"/>
                <a:gd name="T1" fmla="*/ 16 h 17"/>
                <a:gd name="T2" fmla="*/ 10 w 16"/>
                <a:gd name="T3" fmla="*/ 17 h 17"/>
                <a:gd name="T4" fmla="*/ 14 w 16"/>
                <a:gd name="T5" fmla="*/ 15 h 17"/>
                <a:gd name="T6" fmla="*/ 15 w 16"/>
                <a:gd name="T7" fmla="*/ 10 h 17"/>
                <a:gd name="T8" fmla="*/ 13 w 16"/>
                <a:gd name="T9" fmla="*/ 5 h 17"/>
                <a:gd name="T10" fmla="*/ 11 w 16"/>
                <a:gd name="T11" fmla="*/ 4 h 17"/>
                <a:gd name="T12" fmla="*/ 6 w 16"/>
                <a:gd name="T13" fmla="*/ 0 h 17"/>
                <a:gd name="T14" fmla="*/ 1 w 16"/>
                <a:gd name="T15" fmla="*/ 6 h 17"/>
                <a:gd name="T16" fmla="*/ 7 w 16"/>
                <a:gd name="T1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7" y="16"/>
                  </a:moveTo>
                  <a:cubicBezTo>
                    <a:pt x="8" y="17"/>
                    <a:pt x="9" y="17"/>
                    <a:pt x="10" y="17"/>
                  </a:cubicBezTo>
                  <a:cubicBezTo>
                    <a:pt x="12" y="17"/>
                    <a:pt x="13" y="16"/>
                    <a:pt x="14" y="15"/>
                  </a:cubicBezTo>
                  <a:cubicBezTo>
                    <a:pt x="15" y="14"/>
                    <a:pt x="16" y="12"/>
                    <a:pt x="15" y="10"/>
                  </a:cubicBezTo>
                  <a:cubicBezTo>
                    <a:pt x="15" y="8"/>
                    <a:pt x="14" y="6"/>
                    <a:pt x="13" y="5"/>
                  </a:cubicBezTo>
                  <a:cubicBezTo>
                    <a:pt x="12" y="5"/>
                    <a:pt x="11" y="4"/>
                    <a:pt x="11" y="4"/>
                  </a:cubicBezTo>
                  <a:cubicBezTo>
                    <a:pt x="10" y="1"/>
                    <a:pt x="8" y="0"/>
                    <a:pt x="6" y="0"/>
                  </a:cubicBezTo>
                  <a:cubicBezTo>
                    <a:pt x="3" y="0"/>
                    <a:pt x="1" y="2"/>
                    <a:pt x="1" y="6"/>
                  </a:cubicBezTo>
                  <a:cubicBezTo>
                    <a:pt x="0" y="10"/>
                    <a:pt x="4" y="14"/>
                    <a:pt x="7" y="16"/>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314" y="2466"/>
              <a:ext cx="27" cy="31"/>
            </a:xfrm>
            <a:custGeom>
              <a:avLst/>
              <a:gdLst>
                <a:gd name="T0" fmla="*/ 6 w 10"/>
                <a:gd name="T1" fmla="*/ 0 h 12"/>
                <a:gd name="T2" fmla="*/ 5 w 10"/>
                <a:gd name="T3" fmla="*/ 0 h 12"/>
                <a:gd name="T4" fmla="*/ 2 w 10"/>
                <a:gd name="T5" fmla="*/ 2 h 12"/>
                <a:gd name="T6" fmla="*/ 1 w 10"/>
                <a:gd name="T7" fmla="*/ 9 h 12"/>
                <a:gd name="T8" fmla="*/ 1 w 10"/>
                <a:gd name="T9" fmla="*/ 11 h 12"/>
                <a:gd name="T10" fmla="*/ 3 w 10"/>
                <a:gd name="T11" fmla="*/ 11 h 12"/>
                <a:gd name="T12" fmla="*/ 5 w 10"/>
                <a:gd name="T13" fmla="*/ 12 h 12"/>
                <a:gd name="T14" fmla="*/ 10 w 10"/>
                <a:gd name="T15" fmla="*/ 6 h 12"/>
                <a:gd name="T16" fmla="*/ 6 w 10"/>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2">
                  <a:moveTo>
                    <a:pt x="6" y="0"/>
                  </a:moveTo>
                  <a:cubicBezTo>
                    <a:pt x="5" y="0"/>
                    <a:pt x="5" y="0"/>
                    <a:pt x="5" y="0"/>
                  </a:cubicBezTo>
                  <a:cubicBezTo>
                    <a:pt x="4" y="0"/>
                    <a:pt x="3" y="1"/>
                    <a:pt x="2" y="2"/>
                  </a:cubicBezTo>
                  <a:cubicBezTo>
                    <a:pt x="0" y="4"/>
                    <a:pt x="1" y="8"/>
                    <a:pt x="1" y="9"/>
                  </a:cubicBezTo>
                  <a:cubicBezTo>
                    <a:pt x="1" y="11"/>
                    <a:pt x="1" y="11"/>
                    <a:pt x="1" y="11"/>
                  </a:cubicBezTo>
                  <a:cubicBezTo>
                    <a:pt x="3" y="11"/>
                    <a:pt x="3" y="11"/>
                    <a:pt x="3" y="11"/>
                  </a:cubicBezTo>
                  <a:cubicBezTo>
                    <a:pt x="4" y="12"/>
                    <a:pt x="4" y="12"/>
                    <a:pt x="5" y="12"/>
                  </a:cubicBezTo>
                  <a:cubicBezTo>
                    <a:pt x="8" y="12"/>
                    <a:pt x="10" y="9"/>
                    <a:pt x="10" y="6"/>
                  </a:cubicBezTo>
                  <a:cubicBezTo>
                    <a:pt x="10" y="3"/>
                    <a:pt x="9" y="1"/>
                    <a:pt x="6" y="0"/>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3"/>
            <p:cNvSpPr>
              <a:spLocks/>
            </p:cNvSpPr>
            <p:nvPr/>
          </p:nvSpPr>
          <p:spPr bwMode="auto">
            <a:xfrm>
              <a:off x="3389" y="2753"/>
              <a:ext cx="101" cy="98"/>
            </a:xfrm>
            <a:custGeom>
              <a:avLst/>
              <a:gdLst>
                <a:gd name="T0" fmla="*/ 37 w 38"/>
                <a:gd name="T1" fmla="*/ 11 h 37"/>
                <a:gd name="T2" fmla="*/ 37 w 38"/>
                <a:gd name="T3" fmla="*/ 10 h 37"/>
                <a:gd name="T4" fmla="*/ 37 w 38"/>
                <a:gd name="T5" fmla="*/ 9 h 37"/>
                <a:gd name="T6" fmla="*/ 36 w 38"/>
                <a:gd name="T7" fmla="*/ 5 h 37"/>
                <a:gd name="T8" fmla="*/ 33 w 38"/>
                <a:gd name="T9" fmla="*/ 3 h 37"/>
                <a:gd name="T10" fmla="*/ 30 w 38"/>
                <a:gd name="T11" fmla="*/ 5 h 37"/>
                <a:gd name="T12" fmla="*/ 29 w 38"/>
                <a:gd name="T13" fmla="*/ 5 h 37"/>
                <a:gd name="T14" fmla="*/ 28 w 38"/>
                <a:gd name="T15" fmla="*/ 5 h 37"/>
                <a:gd name="T16" fmla="*/ 26 w 38"/>
                <a:gd name="T17" fmla="*/ 2 h 37"/>
                <a:gd name="T18" fmla="*/ 23 w 38"/>
                <a:gd name="T19" fmla="*/ 0 h 37"/>
                <a:gd name="T20" fmla="*/ 18 w 38"/>
                <a:gd name="T21" fmla="*/ 6 h 37"/>
                <a:gd name="T22" fmla="*/ 17 w 38"/>
                <a:gd name="T23" fmla="*/ 7 h 37"/>
                <a:gd name="T24" fmla="*/ 16 w 38"/>
                <a:gd name="T25" fmla="*/ 9 h 37"/>
                <a:gd name="T26" fmla="*/ 15 w 38"/>
                <a:gd name="T27" fmla="*/ 8 h 37"/>
                <a:gd name="T28" fmla="*/ 11 w 38"/>
                <a:gd name="T29" fmla="*/ 7 h 37"/>
                <a:gd name="T30" fmla="*/ 9 w 38"/>
                <a:gd name="T31" fmla="*/ 7 h 37"/>
                <a:gd name="T32" fmla="*/ 6 w 38"/>
                <a:gd name="T33" fmla="*/ 11 h 37"/>
                <a:gd name="T34" fmla="*/ 6 w 38"/>
                <a:gd name="T35" fmla="*/ 11 h 37"/>
                <a:gd name="T36" fmla="*/ 1 w 38"/>
                <a:gd name="T37" fmla="*/ 16 h 37"/>
                <a:gd name="T38" fmla="*/ 1 w 38"/>
                <a:gd name="T39" fmla="*/ 21 h 37"/>
                <a:gd name="T40" fmla="*/ 5 w 38"/>
                <a:gd name="T41" fmla="*/ 24 h 37"/>
                <a:gd name="T42" fmla="*/ 6 w 38"/>
                <a:gd name="T43" fmla="*/ 23 h 37"/>
                <a:gd name="T44" fmla="*/ 5 w 38"/>
                <a:gd name="T45" fmla="*/ 25 h 37"/>
                <a:gd name="T46" fmla="*/ 4 w 38"/>
                <a:gd name="T47" fmla="*/ 26 h 37"/>
                <a:gd name="T48" fmla="*/ 3 w 38"/>
                <a:gd name="T49" fmla="*/ 29 h 37"/>
                <a:gd name="T50" fmla="*/ 4 w 38"/>
                <a:gd name="T51" fmla="*/ 32 h 37"/>
                <a:gd name="T52" fmla="*/ 4 w 38"/>
                <a:gd name="T53" fmla="*/ 36 h 37"/>
                <a:gd name="T54" fmla="*/ 8 w 38"/>
                <a:gd name="T55" fmla="*/ 35 h 37"/>
                <a:gd name="T56" fmla="*/ 8 w 38"/>
                <a:gd name="T57" fmla="*/ 35 h 37"/>
                <a:gd name="T58" fmla="*/ 10 w 38"/>
                <a:gd name="T59" fmla="*/ 36 h 37"/>
                <a:gd name="T60" fmla="*/ 12 w 38"/>
                <a:gd name="T61" fmla="*/ 36 h 37"/>
                <a:gd name="T62" fmla="*/ 16 w 38"/>
                <a:gd name="T63" fmla="*/ 35 h 37"/>
                <a:gd name="T64" fmla="*/ 17 w 38"/>
                <a:gd name="T65" fmla="*/ 37 h 37"/>
                <a:gd name="T66" fmla="*/ 20 w 38"/>
                <a:gd name="T67" fmla="*/ 33 h 37"/>
                <a:gd name="T68" fmla="*/ 21 w 38"/>
                <a:gd name="T69" fmla="*/ 32 h 37"/>
                <a:gd name="T70" fmla="*/ 22 w 38"/>
                <a:gd name="T71" fmla="*/ 32 h 37"/>
                <a:gd name="T72" fmla="*/ 24 w 38"/>
                <a:gd name="T73" fmla="*/ 32 h 37"/>
                <a:gd name="T74" fmla="*/ 24 w 38"/>
                <a:gd name="T75" fmla="*/ 31 h 37"/>
                <a:gd name="T76" fmla="*/ 25 w 38"/>
                <a:gd name="T77" fmla="*/ 30 h 37"/>
                <a:gd name="T78" fmla="*/ 27 w 38"/>
                <a:gd name="T79" fmla="*/ 30 h 37"/>
                <a:gd name="T80" fmla="*/ 30 w 38"/>
                <a:gd name="T81" fmla="*/ 28 h 37"/>
                <a:gd name="T82" fmla="*/ 30 w 38"/>
                <a:gd name="T83" fmla="*/ 24 h 37"/>
                <a:gd name="T84" fmla="*/ 30 w 38"/>
                <a:gd name="T85" fmla="*/ 23 h 37"/>
                <a:gd name="T86" fmla="*/ 30 w 38"/>
                <a:gd name="T87" fmla="*/ 22 h 37"/>
                <a:gd name="T88" fmla="*/ 30 w 38"/>
                <a:gd name="T89" fmla="*/ 20 h 37"/>
                <a:gd name="T90" fmla="*/ 32 w 38"/>
                <a:gd name="T91" fmla="*/ 21 h 37"/>
                <a:gd name="T92" fmla="*/ 33 w 38"/>
                <a:gd name="T93" fmla="*/ 21 h 37"/>
                <a:gd name="T94" fmla="*/ 33 w 38"/>
                <a:gd name="T95" fmla="*/ 21 h 37"/>
                <a:gd name="T96" fmla="*/ 36 w 38"/>
                <a:gd name="T97" fmla="*/ 17 h 37"/>
                <a:gd name="T98" fmla="*/ 36 w 38"/>
                <a:gd name="T99" fmla="*/ 17 h 37"/>
                <a:gd name="T100" fmla="*/ 38 w 38"/>
                <a:gd name="T101" fmla="*/ 14 h 37"/>
                <a:gd name="T102" fmla="*/ 37 w 38"/>
                <a:gd name="T103" fmla="*/ 1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37">
                  <a:moveTo>
                    <a:pt x="37" y="11"/>
                  </a:moveTo>
                  <a:cubicBezTo>
                    <a:pt x="37" y="10"/>
                    <a:pt x="37" y="10"/>
                    <a:pt x="37" y="10"/>
                  </a:cubicBezTo>
                  <a:cubicBezTo>
                    <a:pt x="37" y="9"/>
                    <a:pt x="37" y="9"/>
                    <a:pt x="37" y="9"/>
                  </a:cubicBezTo>
                  <a:cubicBezTo>
                    <a:pt x="37" y="8"/>
                    <a:pt x="37" y="7"/>
                    <a:pt x="36" y="5"/>
                  </a:cubicBezTo>
                  <a:cubicBezTo>
                    <a:pt x="35" y="3"/>
                    <a:pt x="34" y="3"/>
                    <a:pt x="33" y="3"/>
                  </a:cubicBezTo>
                  <a:cubicBezTo>
                    <a:pt x="32" y="3"/>
                    <a:pt x="31" y="3"/>
                    <a:pt x="30" y="5"/>
                  </a:cubicBezTo>
                  <a:cubicBezTo>
                    <a:pt x="29" y="5"/>
                    <a:pt x="29" y="5"/>
                    <a:pt x="29" y="5"/>
                  </a:cubicBezTo>
                  <a:cubicBezTo>
                    <a:pt x="28" y="5"/>
                    <a:pt x="28" y="5"/>
                    <a:pt x="28" y="5"/>
                  </a:cubicBezTo>
                  <a:cubicBezTo>
                    <a:pt x="28" y="4"/>
                    <a:pt x="27" y="3"/>
                    <a:pt x="26" y="2"/>
                  </a:cubicBezTo>
                  <a:cubicBezTo>
                    <a:pt x="25" y="1"/>
                    <a:pt x="24" y="0"/>
                    <a:pt x="23" y="0"/>
                  </a:cubicBezTo>
                  <a:cubicBezTo>
                    <a:pt x="20" y="0"/>
                    <a:pt x="19" y="4"/>
                    <a:pt x="18" y="6"/>
                  </a:cubicBezTo>
                  <a:cubicBezTo>
                    <a:pt x="18" y="6"/>
                    <a:pt x="18" y="6"/>
                    <a:pt x="17" y="7"/>
                  </a:cubicBezTo>
                  <a:cubicBezTo>
                    <a:pt x="17" y="7"/>
                    <a:pt x="16" y="8"/>
                    <a:pt x="16" y="9"/>
                  </a:cubicBezTo>
                  <a:cubicBezTo>
                    <a:pt x="16" y="9"/>
                    <a:pt x="16" y="9"/>
                    <a:pt x="15" y="8"/>
                  </a:cubicBezTo>
                  <a:cubicBezTo>
                    <a:pt x="14" y="7"/>
                    <a:pt x="13" y="7"/>
                    <a:pt x="11" y="7"/>
                  </a:cubicBezTo>
                  <a:cubicBezTo>
                    <a:pt x="11" y="7"/>
                    <a:pt x="10" y="7"/>
                    <a:pt x="9" y="7"/>
                  </a:cubicBezTo>
                  <a:cubicBezTo>
                    <a:pt x="7" y="8"/>
                    <a:pt x="6" y="10"/>
                    <a:pt x="6" y="11"/>
                  </a:cubicBezTo>
                  <a:cubicBezTo>
                    <a:pt x="6" y="11"/>
                    <a:pt x="6" y="11"/>
                    <a:pt x="6" y="11"/>
                  </a:cubicBezTo>
                  <a:cubicBezTo>
                    <a:pt x="4" y="12"/>
                    <a:pt x="1" y="13"/>
                    <a:pt x="1" y="16"/>
                  </a:cubicBezTo>
                  <a:cubicBezTo>
                    <a:pt x="0" y="18"/>
                    <a:pt x="0" y="20"/>
                    <a:pt x="1" y="21"/>
                  </a:cubicBezTo>
                  <a:cubicBezTo>
                    <a:pt x="2" y="23"/>
                    <a:pt x="3" y="24"/>
                    <a:pt x="5" y="24"/>
                  </a:cubicBezTo>
                  <a:cubicBezTo>
                    <a:pt x="5" y="24"/>
                    <a:pt x="5" y="23"/>
                    <a:pt x="6" y="23"/>
                  </a:cubicBezTo>
                  <a:cubicBezTo>
                    <a:pt x="5" y="24"/>
                    <a:pt x="5" y="25"/>
                    <a:pt x="5" y="25"/>
                  </a:cubicBezTo>
                  <a:cubicBezTo>
                    <a:pt x="5" y="25"/>
                    <a:pt x="5" y="25"/>
                    <a:pt x="4" y="26"/>
                  </a:cubicBezTo>
                  <a:cubicBezTo>
                    <a:pt x="4" y="27"/>
                    <a:pt x="3" y="28"/>
                    <a:pt x="3" y="29"/>
                  </a:cubicBezTo>
                  <a:cubicBezTo>
                    <a:pt x="3" y="31"/>
                    <a:pt x="4" y="31"/>
                    <a:pt x="4" y="32"/>
                  </a:cubicBezTo>
                  <a:cubicBezTo>
                    <a:pt x="4" y="36"/>
                    <a:pt x="4" y="36"/>
                    <a:pt x="4" y="36"/>
                  </a:cubicBezTo>
                  <a:cubicBezTo>
                    <a:pt x="4" y="36"/>
                    <a:pt x="8" y="35"/>
                    <a:pt x="8" y="35"/>
                  </a:cubicBezTo>
                  <a:cubicBezTo>
                    <a:pt x="8" y="35"/>
                    <a:pt x="8" y="35"/>
                    <a:pt x="8" y="35"/>
                  </a:cubicBezTo>
                  <a:cubicBezTo>
                    <a:pt x="10" y="36"/>
                    <a:pt x="10" y="36"/>
                    <a:pt x="10" y="36"/>
                  </a:cubicBezTo>
                  <a:cubicBezTo>
                    <a:pt x="11" y="36"/>
                    <a:pt x="12" y="36"/>
                    <a:pt x="12" y="36"/>
                  </a:cubicBezTo>
                  <a:cubicBezTo>
                    <a:pt x="14" y="36"/>
                    <a:pt x="15" y="36"/>
                    <a:pt x="16" y="35"/>
                  </a:cubicBezTo>
                  <a:cubicBezTo>
                    <a:pt x="17" y="37"/>
                    <a:pt x="17" y="37"/>
                    <a:pt x="17" y="37"/>
                  </a:cubicBezTo>
                  <a:cubicBezTo>
                    <a:pt x="20" y="33"/>
                    <a:pt x="20" y="33"/>
                    <a:pt x="20" y="33"/>
                  </a:cubicBezTo>
                  <a:cubicBezTo>
                    <a:pt x="20" y="33"/>
                    <a:pt x="21" y="33"/>
                    <a:pt x="21" y="32"/>
                  </a:cubicBezTo>
                  <a:cubicBezTo>
                    <a:pt x="21" y="32"/>
                    <a:pt x="22" y="32"/>
                    <a:pt x="22" y="32"/>
                  </a:cubicBezTo>
                  <a:cubicBezTo>
                    <a:pt x="24" y="32"/>
                    <a:pt x="24" y="32"/>
                    <a:pt x="24" y="32"/>
                  </a:cubicBezTo>
                  <a:cubicBezTo>
                    <a:pt x="24" y="31"/>
                    <a:pt x="24" y="31"/>
                    <a:pt x="24" y="31"/>
                  </a:cubicBezTo>
                  <a:cubicBezTo>
                    <a:pt x="25" y="31"/>
                    <a:pt x="25" y="30"/>
                    <a:pt x="25" y="30"/>
                  </a:cubicBezTo>
                  <a:cubicBezTo>
                    <a:pt x="26" y="30"/>
                    <a:pt x="26" y="30"/>
                    <a:pt x="27" y="30"/>
                  </a:cubicBezTo>
                  <a:cubicBezTo>
                    <a:pt x="28" y="30"/>
                    <a:pt x="29" y="29"/>
                    <a:pt x="30" y="28"/>
                  </a:cubicBezTo>
                  <a:cubicBezTo>
                    <a:pt x="31" y="26"/>
                    <a:pt x="30" y="25"/>
                    <a:pt x="30" y="24"/>
                  </a:cubicBezTo>
                  <a:cubicBezTo>
                    <a:pt x="30" y="24"/>
                    <a:pt x="30" y="23"/>
                    <a:pt x="30" y="23"/>
                  </a:cubicBezTo>
                  <a:cubicBezTo>
                    <a:pt x="30" y="22"/>
                    <a:pt x="30" y="22"/>
                    <a:pt x="30" y="22"/>
                  </a:cubicBezTo>
                  <a:cubicBezTo>
                    <a:pt x="30" y="21"/>
                    <a:pt x="30" y="21"/>
                    <a:pt x="30" y="20"/>
                  </a:cubicBezTo>
                  <a:cubicBezTo>
                    <a:pt x="30" y="21"/>
                    <a:pt x="31" y="21"/>
                    <a:pt x="32" y="21"/>
                  </a:cubicBezTo>
                  <a:cubicBezTo>
                    <a:pt x="33" y="21"/>
                    <a:pt x="33" y="21"/>
                    <a:pt x="33" y="21"/>
                  </a:cubicBezTo>
                  <a:cubicBezTo>
                    <a:pt x="33" y="21"/>
                    <a:pt x="33" y="21"/>
                    <a:pt x="33" y="21"/>
                  </a:cubicBezTo>
                  <a:cubicBezTo>
                    <a:pt x="34" y="21"/>
                    <a:pt x="36" y="20"/>
                    <a:pt x="36" y="17"/>
                  </a:cubicBezTo>
                  <a:cubicBezTo>
                    <a:pt x="36" y="17"/>
                    <a:pt x="36" y="17"/>
                    <a:pt x="36" y="17"/>
                  </a:cubicBezTo>
                  <a:cubicBezTo>
                    <a:pt x="37" y="16"/>
                    <a:pt x="37" y="15"/>
                    <a:pt x="38" y="14"/>
                  </a:cubicBezTo>
                  <a:cubicBezTo>
                    <a:pt x="38" y="13"/>
                    <a:pt x="38" y="12"/>
                    <a:pt x="37" y="11"/>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44"/>
            <p:cNvSpPr>
              <a:spLocks/>
            </p:cNvSpPr>
            <p:nvPr/>
          </p:nvSpPr>
          <p:spPr bwMode="auto">
            <a:xfrm>
              <a:off x="3386" y="2657"/>
              <a:ext cx="24" cy="24"/>
            </a:xfrm>
            <a:custGeom>
              <a:avLst/>
              <a:gdLst>
                <a:gd name="T0" fmla="*/ 5 w 9"/>
                <a:gd name="T1" fmla="*/ 9 h 9"/>
                <a:gd name="T2" fmla="*/ 7 w 9"/>
                <a:gd name="T3" fmla="*/ 8 h 9"/>
                <a:gd name="T4" fmla="*/ 9 w 9"/>
                <a:gd name="T5" fmla="*/ 3 h 9"/>
                <a:gd name="T6" fmla="*/ 5 w 9"/>
                <a:gd name="T7" fmla="*/ 0 h 9"/>
                <a:gd name="T8" fmla="*/ 5 w 9"/>
                <a:gd name="T9" fmla="*/ 0 h 9"/>
                <a:gd name="T10" fmla="*/ 2 w 9"/>
                <a:gd name="T11" fmla="*/ 1 h 9"/>
                <a:gd name="T12" fmla="*/ 1 w 9"/>
                <a:gd name="T13" fmla="*/ 6 h 9"/>
                <a:gd name="T14" fmla="*/ 5 w 9"/>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9">
                  <a:moveTo>
                    <a:pt x="5" y="9"/>
                  </a:moveTo>
                  <a:cubicBezTo>
                    <a:pt x="5" y="9"/>
                    <a:pt x="6" y="9"/>
                    <a:pt x="7" y="8"/>
                  </a:cubicBezTo>
                  <a:cubicBezTo>
                    <a:pt x="9" y="7"/>
                    <a:pt x="9" y="4"/>
                    <a:pt x="9" y="3"/>
                  </a:cubicBezTo>
                  <a:cubicBezTo>
                    <a:pt x="8" y="1"/>
                    <a:pt x="7" y="0"/>
                    <a:pt x="5" y="0"/>
                  </a:cubicBezTo>
                  <a:cubicBezTo>
                    <a:pt x="5" y="0"/>
                    <a:pt x="5" y="0"/>
                    <a:pt x="5" y="0"/>
                  </a:cubicBezTo>
                  <a:cubicBezTo>
                    <a:pt x="4" y="0"/>
                    <a:pt x="2" y="0"/>
                    <a:pt x="2" y="1"/>
                  </a:cubicBezTo>
                  <a:cubicBezTo>
                    <a:pt x="1" y="3"/>
                    <a:pt x="0" y="4"/>
                    <a:pt x="1" y="6"/>
                  </a:cubicBezTo>
                  <a:cubicBezTo>
                    <a:pt x="1" y="8"/>
                    <a:pt x="3" y="9"/>
                    <a:pt x="5" y="9"/>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45"/>
            <p:cNvSpPr>
              <a:spLocks/>
            </p:cNvSpPr>
            <p:nvPr/>
          </p:nvSpPr>
          <p:spPr bwMode="auto">
            <a:xfrm>
              <a:off x="3413" y="2734"/>
              <a:ext cx="23" cy="27"/>
            </a:xfrm>
            <a:custGeom>
              <a:avLst/>
              <a:gdLst>
                <a:gd name="T0" fmla="*/ 2 w 9"/>
                <a:gd name="T1" fmla="*/ 10 h 10"/>
                <a:gd name="T2" fmla="*/ 3 w 9"/>
                <a:gd name="T3" fmla="*/ 10 h 10"/>
                <a:gd name="T4" fmla="*/ 4 w 9"/>
                <a:gd name="T5" fmla="*/ 10 h 10"/>
                <a:gd name="T6" fmla="*/ 8 w 9"/>
                <a:gd name="T7" fmla="*/ 8 h 10"/>
                <a:gd name="T8" fmla="*/ 9 w 9"/>
                <a:gd name="T9" fmla="*/ 4 h 10"/>
                <a:gd name="T10" fmla="*/ 5 w 9"/>
                <a:gd name="T11" fmla="*/ 0 h 10"/>
                <a:gd name="T12" fmla="*/ 0 w 9"/>
                <a:gd name="T13" fmla="*/ 3 h 10"/>
                <a:gd name="T14" fmla="*/ 1 w 9"/>
                <a:gd name="T15" fmla="*/ 8 h 10"/>
                <a:gd name="T16" fmla="*/ 2 w 9"/>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0">
                  <a:moveTo>
                    <a:pt x="2" y="10"/>
                  </a:moveTo>
                  <a:cubicBezTo>
                    <a:pt x="3" y="10"/>
                    <a:pt x="3" y="10"/>
                    <a:pt x="3" y="10"/>
                  </a:cubicBezTo>
                  <a:cubicBezTo>
                    <a:pt x="4" y="10"/>
                    <a:pt x="4" y="10"/>
                    <a:pt x="4" y="10"/>
                  </a:cubicBezTo>
                  <a:cubicBezTo>
                    <a:pt x="5" y="10"/>
                    <a:pt x="7" y="9"/>
                    <a:pt x="8" y="8"/>
                  </a:cubicBezTo>
                  <a:cubicBezTo>
                    <a:pt x="9" y="7"/>
                    <a:pt x="9" y="6"/>
                    <a:pt x="9" y="4"/>
                  </a:cubicBezTo>
                  <a:cubicBezTo>
                    <a:pt x="9" y="2"/>
                    <a:pt x="7" y="0"/>
                    <a:pt x="5" y="0"/>
                  </a:cubicBezTo>
                  <a:cubicBezTo>
                    <a:pt x="3" y="0"/>
                    <a:pt x="1" y="2"/>
                    <a:pt x="0" y="3"/>
                  </a:cubicBezTo>
                  <a:cubicBezTo>
                    <a:pt x="0" y="5"/>
                    <a:pt x="0" y="7"/>
                    <a:pt x="1" y="8"/>
                  </a:cubicBezTo>
                  <a:lnTo>
                    <a:pt x="2" y="10"/>
                  </a:ln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6"/>
            <p:cNvSpPr>
              <a:spLocks/>
            </p:cNvSpPr>
            <p:nvPr/>
          </p:nvSpPr>
          <p:spPr bwMode="auto">
            <a:xfrm>
              <a:off x="3325" y="3111"/>
              <a:ext cx="101" cy="61"/>
            </a:xfrm>
            <a:custGeom>
              <a:avLst/>
              <a:gdLst>
                <a:gd name="T0" fmla="*/ 18 w 38"/>
                <a:gd name="T1" fmla="*/ 1 h 23"/>
                <a:gd name="T2" fmla="*/ 17 w 38"/>
                <a:gd name="T3" fmla="*/ 0 h 23"/>
                <a:gd name="T4" fmla="*/ 1 w 38"/>
                <a:gd name="T5" fmla="*/ 9 h 23"/>
                <a:gd name="T6" fmla="*/ 2 w 38"/>
                <a:gd name="T7" fmla="*/ 16 h 23"/>
                <a:gd name="T8" fmla="*/ 13 w 38"/>
                <a:gd name="T9" fmla="*/ 19 h 23"/>
                <a:gd name="T10" fmla="*/ 17 w 38"/>
                <a:gd name="T11" fmla="*/ 20 h 23"/>
                <a:gd name="T12" fmla="*/ 18 w 38"/>
                <a:gd name="T13" fmla="*/ 21 h 23"/>
                <a:gd name="T14" fmla="*/ 31 w 38"/>
                <a:gd name="T15" fmla="*/ 23 h 23"/>
                <a:gd name="T16" fmla="*/ 36 w 38"/>
                <a:gd name="T17" fmla="*/ 22 h 23"/>
                <a:gd name="T18" fmla="*/ 38 w 38"/>
                <a:gd name="T19" fmla="*/ 22 h 23"/>
                <a:gd name="T20" fmla="*/ 38 w 38"/>
                <a:gd name="T21" fmla="*/ 19 h 23"/>
                <a:gd name="T22" fmla="*/ 18 w 38"/>
                <a:gd name="T23"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23">
                  <a:moveTo>
                    <a:pt x="18" y="1"/>
                  </a:moveTo>
                  <a:cubicBezTo>
                    <a:pt x="18" y="1"/>
                    <a:pt x="18" y="0"/>
                    <a:pt x="17" y="0"/>
                  </a:cubicBezTo>
                  <a:cubicBezTo>
                    <a:pt x="13" y="0"/>
                    <a:pt x="3" y="4"/>
                    <a:pt x="1" y="9"/>
                  </a:cubicBezTo>
                  <a:cubicBezTo>
                    <a:pt x="0" y="11"/>
                    <a:pt x="0" y="14"/>
                    <a:pt x="2" y="16"/>
                  </a:cubicBezTo>
                  <a:cubicBezTo>
                    <a:pt x="4" y="18"/>
                    <a:pt x="8" y="18"/>
                    <a:pt x="13" y="19"/>
                  </a:cubicBezTo>
                  <a:cubicBezTo>
                    <a:pt x="15" y="20"/>
                    <a:pt x="16" y="20"/>
                    <a:pt x="17" y="20"/>
                  </a:cubicBezTo>
                  <a:cubicBezTo>
                    <a:pt x="18" y="21"/>
                    <a:pt x="18" y="21"/>
                    <a:pt x="18" y="21"/>
                  </a:cubicBezTo>
                  <a:cubicBezTo>
                    <a:pt x="22" y="22"/>
                    <a:pt x="26" y="23"/>
                    <a:pt x="31" y="23"/>
                  </a:cubicBezTo>
                  <a:cubicBezTo>
                    <a:pt x="33" y="23"/>
                    <a:pt x="34" y="23"/>
                    <a:pt x="36" y="22"/>
                  </a:cubicBezTo>
                  <a:cubicBezTo>
                    <a:pt x="38" y="22"/>
                    <a:pt x="38" y="22"/>
                    <a:pt x="38" y="22"/>
                  </a:cubicBezTo>
                  <a:cubicBezTo>
                    <a:pt x="38" y="19"/>
                    <a:pt x="38" y="19"/>
                    <a:pt x="38" y="19"/>
                  </a:cubicBezTo>
                  <a:cubicBezTo>
                    <a:pt x="37" y="10"/>
                    <a:pt x="26" y="2"/>
                    <a:pt x="18" y="1"/>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7"/>
            <p:cNvSpPr>
              <a:spLocks/>
            </p:cNvSpPr>
            <p:nvPr/>
          </p:nvSpPr>
          <p:spPr bwMode="auto">
            <a:xfrm>
              <a:off x="3115" y="2126"/>
              <a:ext cx="109" cy="106"/>
            </a:xfrm>
            <a:custGeom>
              <a:avLst/>
              <a:gdLst>
                <a:gd name="T0" fmla="*/ 33 w 41"/>
                <a:gd name="T1" fmla="*/ 0 h 40"/>
                <a:gd name="T2" fmla="*/ 24 w 41"/>
                <a:gd name="T3" fmla="*/ 3 h 40"/>
                <a:gd name="T4" fmla="*/ 19 w 41"/>
                <a:gd name="T5" fmla="*/ 5 h 40"/>
                <a:gd name="T6" fmla="*/ 18 w 41"/>
                <a:gd name="T7" fmla="*/ 5 h 40"/>
                <a:gd name="T8" fmla="*/ 17 w 41"/>
                <a:gd name="T9" fmla="*/ 5 h 40"/>
                <a:gd name="T10" fmla="*/ 15 w 41"/>
                <a:gd name="T11" fmla="*/ 5 h 40"/>
                <a:gd name="T12" fmla="*/ 10 w 41"/>
                <a:gd name="T13" fmla="*/ 7 h 40"/>
                <a:gd name="T14" fmla="*/ 4 w 41"/>
                <a:gd name="T15" fmla="*/ 15 h 40"/>
                <a:gd name="T16" fmla="*/ 4 w 41"/>
                <a:gd name="T17" fmla="*/ 17 h 40"/>
                <a:gd name="T18" fmla="*/ 2 w 41"/>
                <a:gd name="T19" fmla="*/ 29 h 40"/>
                <a:gd name="T20" fmla="*/ 3 w 41"/>
                <a:gd name="T21" fmla="*/ 31 h 40"/>
                <a:gd name="T22" fmla="*/ 10 w 41"/>
                <a:gd name="T23" fmla="*/ 40 h 40"/>
                <a:gd name="T24" fmla="*/ 10 w 41"/>
                <a:gd name="T25" fmla="*/ 40 h 40"/>
                <a:gd name="T26" fmla="*/ 14 w 41"/>
                <a:gd name="T27" fmla="*/ 37 h 40"/>
                <a:gd name="T28" fmla="*/ 15 w 41"/>
                <a:gd name="T29" fmla="*/ 37 h 40"/>
                <a:gd name="T30" fmla="*/ 19 w 41"/>
                <a:gd name="T31" fmla="*/ 35 h 40"/>
                <a:gd name="T32" fmla="*/ 29 w 41"/>
                <a:gd name="T33" fmla="*/ 28 h 40"/>
                <a:gd name="T34" fmla="*/ 31 w 41"/>
                <a:gd name="T35" fmla="*/ 25 h 40"/>
                <a:gd name="T36" fmla="*/ 35 w 41"/>
                <a:gd name="T37" fmla="*/ 19 h 40"/>
                <a:gd name="T38" fmla="*/ 40 w 41"/>
                <a:gd name="T39" fmla="*/ 6 h 40"/>
                <a:gd name="T40" fmla="*/ 33 w 41"/>
                <a:gd name="T4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40">
                  <a:moveTo>
                    <a:pt x="33" y="0"/>
                  </a:moveTo>
                  <a:cubicBezTo>
                    <a:pt x="30" y="0"/>
                    <a:pt x="27" y="1"/>
                    <a:pt x="24" y="3"/>
                  </a:cubicBezTo>
                  <a:cubicBezTo>
                    <a:pt x="22" y="4"/>
                    <a:pt x="20" y="5"/>
                    <a:pt x="19" y="5"/>
                  </a:cubicBezTo>
                  <a:cubicBezTo>
                    <a:pt x="19" y="5"/>
                    <a:pt x="19" y="5"/>
                    <a:pt x="18" y="5"/>
                  </a:cubicBezTo>
                  <a:cubicBezTo>
                    <a:pt x="18" y="5"/>
                    <a:pt x="17" y="5"/>
                    <a:pt x="17" y="5"/>
                  </a:cubicBezTo>
                  <a:cubicBezTo>
                    <a:pt x="16" y="5"/>
                    <a:pt x="15" y="5"/>
                    <a:pt x="15" y="5"/>
                  </a:cubicBezTo>
                  <a:cubicBezTo>
                    <a:pt x="13" y="5"/>
                    <a:pt x="11" y="5"/>
                    <a:pt x="10" y="7"/>
                  </a:cubicBezTo>
                  <a:cubicBezTo>
                    <a:pt x="7" y="9"/>
                    <a:pt x="5" y="12"/>
                    <a:pt x="4" y="15"/>
                  </a:cubicBezTo>
                  <a:cubicBezTo>
                    <a:pt x="4" y="16"/>
                    <a:pt x="4" y="17"/>
                    <a:pt x="4" y="17"/>
                  </a:cubicBezTo>
                  <a:cubicBezTo>
                    <a:pt x="2" y="21"/>
                    <a:pt x="0" y="25"/>
                    <a:pt x="2" y="29"/>
                  </a:cubicBezTo>
                  <a:cubicBezTo>
                    <a:pt x="2" y="30"/>
                    <a:pt x="2" y="30"/>
                    <a:pt x="3" y="31"/>
                  </a:cubicBezTo>
                  <a:cubicBezTo>
                    <a:pt x="3" y="34"/>
                    <a:pt x="5" y="40"/>
                    <a:pt x="10" y="40"/>
                  </a:cubicBezTo>
                  <a:cubicBezTo>
                    <a:pt x="10" y="40"/>
                    <a:pt x="10" y="40"/>
                    <a:pt x="10" y="40"/>
                  </a:cubicBezTo>
                  <a:cubicBezTo>
                    <a:pt x="12" y="39"/>
                    <a:pt x="14" y="38"/>
                    <a:pt x="14" y="37"/>
                  </a:cubicBezTo>
                  <a:cubicBezTo>
                    <a:pt x="14" y="37"/>
                    <a:pt x="14" y="37"/>
                    <a:pt x="15" y="37"/>
                  </a:cubicBezTo>
                  <a:cubicBezTo>
                    <a:pt x="16" y="36"/>
                    <a:pt x="17" y="36"/>
                    <a:pt x="19" y="35"/>
                  </a:cubicBezTo>
                  <a:cubicBezTo>
                    <a:pt x="23" y="34"/>
                    <a:pt x="26" y="32"/>
                    <a:pt x="29" y="28"/>
                  </a:cubicBezTo>
                  <a:cubicBezTo>
                    <a:pt x="29" y="27"/>
                    <a:pt x="30" y="26"/>
                    <a:pt x="31" y="25"/>
                  </a:cubicBezTo>
                  <a:cubicBezTo>
                    <a:pt x="32" y="23"/>
                    <a:pt x="34" y="21"/>
                    <a:pt x="35" y="19"/>
                  </a:cubicBezTo>
                  <a:cubicBezTo>
                    <a:pt x="37" y="16"/>
                    <a:pt x="41" y="12"/>
                    <a:pt x="40" y="6"/>
                  </a:cubicBezTo>
                  <a:cubicBezTo>
                    <a:pt x="39" y="0"/>
                    <a:pt x="35" y="0"/>
                    <a:pt x="33" y="0"/>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8"/>
            <p:cNvSpPr>
              <a:spLocks/>
            </p:cNvSpPr>
            <p:nvPr/>
          </p:nvSpPr>
          <p:spPr bwMode="auto">
            <a:xfrm>
              <a:off x="3290" y="2163"/>
              <a:ext cx="69" cy="98"/>
            </a:xfrm>
            <a:custGeom>
              <a:avLst/>
              <a:gdLst>
                <a:gd name="T0" fmla="*/ 15 w 26"/>
                <a:gd name="T1" fmla="*/ 37 h 37"/>
                <a:gd name="T2" fmla="*/ 18 w 26"/>
                <a:gd name="T3" fmla="*/ 36 h 37"/>
                <a:gd name="T4" fmla="*/ 21 w 26"/>
                <a:gd name="T5" fmla="*/ 29 h 37"/>
                <a:gd name="T6" fmla="*/ 21 w 26"/>
                <a:gd name="T7" fmla="*/ 28 h 37"/>
                <a:gd name="T8" fmla="*/ 24 w 26"/>
                <a:gd name="T9" fmla="*/ 20 h 37"/>
                <a:gd name="T10" fmla="*/ 19 w 26"/>
                <a:gd name="T11" fmla="*/ 2 h 37"/>
                <a:gd name="T12" fmla="*/ 14 w 26"/>
                <a:gd name="T13" fmla="*/ 0 h 37"/>
                <a:gd name="T14" fmla="*/ 3 w 26"/>
                <a:gd name="T15" fmla="*/ 9 h 37"/>
                <a:gd name="T16" fmla="*/ 2 w 26"/>
                <a:gd name="T17" fmla="*/ 27 h 37"/>
                <a:gd name="T18" fmla="*/ 15 w 26"/>
                <a:gd name="T19" fmla="*/ 37 h 37"/>
                <a:gd name="T20" fmla="*/ 15 w 26"/>
                <a:gd name="T2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7">
                  <a:moveTo>
                    <a:pt x="15" y="37"/>
                  </a:moveTo>
                  <a:cubicBezTo>
                    <a:pt x="16" y="37"/>
                    <a:pt x="17" y="36"/>
                    <a:pt x="18" y="36"/>
                  </a:cubicBezTo>
                  <a:cubicBezTo>
                    <a:pt x="21" y="35"/>
                    <a:pt x="21" y="31"/>
                    <a:pt x="21" y="29"/>
                  </a:cubicBezTo>
                  <a:cubicBezTo>
                    <a:pt x="21" y="29"/>
                    <a:pt x="21" y="28"/>
                    <a:pt x="21" y="28"/>
                  </a:cubicBezTo>
                  <a:cubicBezTo>
                    <a:pt x="22" y="25"/>
                    <a:pt x="23" y="23"/>
                    <a:pt x="24" y="20"/>
                  </a:cubicBezTo>
                  <a:cubicBezTo>
                    <a:pt x="26" y="14"/>
                    <a:pt x="25" y="6"/>
                    <a:pt x="19" y="2"/>
                  </a:cubicBezTo>
                  <a:cubicBezTo>
                    <a:pt x="17" y="1"/>
                    <a:pt x="16" y="0"/>
                    <a:pt x="14" y="0"/>
                  </a:cubicBezTo>
                  <a:cubicBezTo>
                    <a:pt x="10" y="0"/>
                    <a:pt x="6" y="4"/>
                    <a:pt x="3" y="9"/>
                  </a:cubicBezTo>
                  <a:cubicBezTo>
                    <a:pt x="0" y="15"/>
                    <a:pt x="0" y="21"/>
                    <a:pt x="2" y="27"/>
                  </a:cubicBezTo>
                  <a:cubicBezTo>
                    <a:pt x="4" y="30"/>
                    <a:pt x="9" y="37"/>
                    <a:pt x="15" y="37"/>
                  </a:cubicBezTo>
                  <a:cubicBezTo>
                    <a:pt x="15" y="37"/>
                    <a:pt x="15" y="37"/>
                    <a:pt x="15" y="37"/>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9"/>
            <p:cNvSpPr>
              <a:spLocks/>
            </p:cNvSpPr>
            <p:nvPr/>
          </p:nvSpPr>
          <p:spPr bwMode="auto">
            <a:xfrm>
              <a:off x="3322" y="2426"/>
              <a:ext cx="37" cy="48"/>
            </a:xfrm>
            <a:custGeom>
              <a:avLst/>
              <a:gdLst>
                <a:gd name="T0" fmla="*/ 13 w 14"/>
                <a:gd name="T1" fmla="*/ 2 h 18"/>
                <a:gd name="T2" fmla="*/ 9 w 14"/>
                <a:gd name="T3" fmla="*/ 0 h 18"/>
                <a:gd name="T4" fmla="*/ 7 w 14"/>
                <a:gd name="T5" fmla="*/ 1 h 18"/>
                <a:gd name="T6" fmla="*/ 3 w 14"/>
                <a:gd name="T7" fmla="*/ 8 h 18"/>
                <a:gd name="T8" fmla="*/ 3 w 14"/>
                <a:gd name="T9" fmla="*/ 8 h 18"/>
                <a:gd name="T10" fmla="*/ 3 w 14"/>
                <a:gd name="T11" fmla="*/ 9 h 18"/>
                <a:gd name="T12" fmla="*/ 0 w 14"/>
                <a:gd name="T13" fmla="*/ 13 h 18"/>
                <a:gd name="T14" fmla="*/ 1 w 14"/>
                <a:gd name="T15" fmla="*/ 16 h 18"/>
                <a:gd name="T16" fmla="*/ 4 w 14"/>
                <a:gd name="T17" fmla="*/ 18 h 18"/>
                <a:gd name="T18" fmla="*/ 5 w 14"/>
                <a:gd name="T19" fmla="*/ 18 h 18"/>
                <a:gd name="T20" fmla="*/ 9 w 14"/>
                <a:gd name="T21" fmla="*/ 14 h 18"/>
                <a:gd name="T22" fmla="*/ 10 w 14"/>
                <a:gd name="T23" fmla="*/ 13 h 18"/>
                <a:gd name="T24" fmla="*/ 12 w 14"/>
                <a:gd name="T25" fmla="*/ 10 h 18"/>
                <a:gd name="T26" fmla="*/ 13 w 14"/>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8">
                  <a:moveTo>
                    <a:pt x="13" y="2"/>
                  </a:moveTo>
                  <a:cubicBezTo>
                    <a:pt x="12" y="1"/>
                    <a:pt x="11" y="0"/>
                    <a:pt x="9" y="0"/>
                  </a:cubicBezTo>
                  <a:cubicBezTo>
                    <a:pt x="8" y="0"/>
                    <a:pt x="8" y="0"/>
                    <a:pt x="7" y="1"/>
                  </a:cubicBezTo>
                  <a:cubicBezTo>
                    <a:pt x="4" y="2"/>
                    <a:pt x="4" y="5"/>
                    <a:pt x="3" y="8"/>
                  </a:cubicBezTo>
                  <a:cubicBezTo>
                    <a:pt x="3" y="8"/>
                    <a:pt x="3" y="8"/>
                    <a:pt x="3" y="8"/>
                  </a:cubicBezTo>
                  <a:cubicBezTo>
                    <a:pt x="3" y="8"/>
                    <a:pt x="3" y="9"/>
                    <a:pt x="3" y="9"/>
                  </a:cubicBezTo>
                  <a:cubicBezTo>
                    <a:pt x="2" y="9"/>
                    <a:pt x="0" y="11"/>
                    <a:pt x="0" y="13"/>
                  </a:cubicBezTo>
                  <a:cubicBezTo>
                    <a:pt x="0" y="14"/>
                    <a:pt x="0" y="15"/>
                    <a:pt x="1" y="16"/>
                  </a:cubicBezTo>
                  <a:cubicBezTo>
                    <a:pt x="2" y="17"/>
                    <a:pt x="3" y="18"/>
                    <a:pt x="4" y="18"/>
                  </a:cubicBezTo>
                  <a:cubicBezTo>
                    <a:pt x="5" y="18"/>
                    <a:pt x="5" y="18"/>
                    <a:pt x="5" y="18"/>
                  </a:cubicBezTo>
                  <a:cubicBezTo>
                    <a:pt x="8" y="17"/>
                    <a:pt x="8" y="15"/>
                    <a:pt x="9" y="14"/>
                  </a:cubicBezTo>
                  <a:cubicBezTo>
                    <a:pt x="9" y="13"/>
                    <a:pt x="9" y="13"/>
                    <a:pt x="10" y="13"/>
                  </a:cubicBezTo>
                  <a:cubicBezTo>
                    <a:pt x="11" y="12"/>
                    <a:pt x="12" y="11"/>
                    <a:pt x="12" y="10"/>
                  </a:cubicBezTo>
                  <a:cubicBezTo>
                    <a:pt x="13" y="8"/>
                    <a:pt x="14" y="5"/>
                    <a:pt x="13" y="2"/>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50"/>
            <p:cNvSpPr>
              <a:spLocks/>
            </p:cNvSpPr>
            <p:nvPr/>
          </p:nvSpPr>
          <p:spPr bwMode="auto">
            <a:xfrm>
              <a:off x="608" y="2904"/>
              <a:ext cx="16" cy="32"/>
            </a:xfrm>
            <a:custGeom>
              <a:avLst/>
              <a:gdLst>
                <a:gd name="T0" fmla="*/ 4 w 6"/>
                <a:gd name="T1" fmla="*/ 5 h 12"/>
                <a:gd name="T2" fmla="*/ 3 w 6"/>
                <a:gd name="T3" fmla="*/ 2 h 12"/>
                <a:gd name="T4" fmla="*/ 1 w 6"/>
                <a:gd name="T5" fmla="*/ 5 h 12"/>
                <a:gd name="T6" fmla="*/ 2 w 6"/>
                <a:gd name="T7" fmla="*/ 7 h 12"/>
                <a:gd name="T8" fmla="*/ 5 w 6"/>
                <a:gd name="T9" fmla="*/ 11 h 12"/>
                <a:gd name="T10" fmla="*/ 5 w 6"/>
                <a:gd name="T11" fmla="*/ 6 h 12"/>
                <a:gd name="T12" fmla="*/ 4 w 6"/>
                <a:gd name="T13" fmla="*/ 5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4" y="5"/>
                  </a:moveTo>
                  <a:cubicBezTo>
                    <a:pt x="4" y="4"/>
                    <a:pt x="4" y="2"/>
                    <a:pt x="3" y="2"/>
                  </a:cubicBezTo>
                  <a:cubicBezTo>
                    <a:pt x="0" y="0"/>
                    <a:pt x="0" y="3"/>
                    <a:pt x="1" y="5"/>
                  </a:cubicBezTo>
                  <a:cubicBezTo>
                    <a:pt x="1" y="6"/>
                    <a:pt x="2" y="6"/>
                    <a:pt x="2" y="7"/>
                  </a:cubicBezTo>
                  <a:cubicBezTo>
                    <a:pt x="3" y="8"/>
                    <a:pt x="3" y="12"/>
                    <a:pt x="5" y="11"/>
                  </a:cubicBezTo>
                  <a:cubicBezTo>
                    <a:pt x="6" y="10"/>
                    <a:pt x="5" y="8"/>
                    <a:pt x="5" y="6"/>
                  </a:cubicBezTo>
                  <a:cubicBezTo>
                    <a:pt x="4" y="6"/>
                    <a:pt x="4" y="5"/>
                    <a:pt x="4" y="5"/>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51"/>
            <p:cNvSpPr>
              <a:spLocks/>
            </p:cNvSpPr>
            <p:nvPr/>
          </p:nvSpPr>
          <p:spPr bwMode="auto">
            <a:xfrm>
              <a:off x="1051" y="2096"/>
              <a:ext cx="787" cy="1278"/>
            </a:xfrm>
            <a:custGeom>
              <a:avLst/>
              <a:gdLst>
                <a:gd name="T0" fmla="*/ 267 w 296"/>
                <a:gd name="T1" fmla="*/ 110 h 481"/>
                <a:gd name="T2" fmla="*/ 272 w 296"/>
                <a:gd name="T3" fmla="*/ 108 h 481"/>
                <a:gd name="T4" fmla="*/ 278 w 296"/>
                <a:gd name="T5" fmla="*/ 106 h 481"/>
                <a:gd name="T6" fmla="*/ 285 w 296"/>
                <a:gd name="T7" fmla="*/ 104 h 481"/>
                <a:gd name="T8" fmla="*/ 287 w 296"/>
                <a:gd name="T9" fmla="*/ 103 h 481"/>
                <a:gd name="T10" fmla="*/ 296 w 296"/>
                <a:gd name="T11" fmla="*/ 76 h 481"/>
                <a:gd name="T12" fmla="*/ 293 w 296"/>
                <a:gd name="T13" fmla="*/ 75 h 481"/>
                <a:gd name="T14" fmla="*/ 120 w 296"/>
                <a:gd name="T15" fmla="*/ 1 h 481"/>
                <a:gd name="T16" fmla="*/ 117 w 296"/>
                <a:gd name="T17" fmla="*/ 0 h 481"/>
                <a:gd name="T18" fmla="*/ 116 w 296"/>
                <a:gd name="T19" fmla="*/ 3 h 481"/>
                <a:gd name="T20" fmla="*/ 99 w 296"/>
                <a:gd name="T21" fmla="*/ 37 h 481"/>
                <a:gd name="T22" fmla="*/ 97 w 296"/>
                <a:gd name="T23" fmla="*/ 40 h 481"/>
                <a:gd name="T24" fmla="*/ 83 w 296"/>
                <a:gd name="T25" fmla="*/ 69 h 481"/>
                <a:gd name="T26" fmla="*/ 62 w 296"/>
                <a:gd name="T27" fmla="*/ 110 h 481"/>
                <a:gd name="T28" fmla="*/ 24 w 296"/>
                <a:gd name="T29" fmla="*/ 184 h 481"/>
                <a:gd name="T30" fmla="*/ 20 w 296"/>
                <a:gd name="T31" fmla="*/ 191 h 481"/>
                <a:gd name="T32" fmla="*/ 5 w 296"/>
                <a:gd name="T33" fmla="*/ 235 h 481"/>
                <a:gd name="T34" fmla="*/ 10 w 296"/>
                <a:gd name="T35" fmla="*/ 239 h 481"/>
                <a:gd name="T36" fmla="*/ 14 w 296"/>
                <a:gd name="T37" fmla="*/ 241 h 481"/>
                <a:gd name="T38" fmla="*/ 22 w 296"/>
                <a:gd name="T39" fmla="*/ 263 h 481"/>
                <a:gd name="T40" fmla="*/ 23 w 296"/>
                <a:gd name="T41" fmla="*/ 266 h 481"/>
                <a:gd name="T42" fmla="*/ 23 w 296"/>
                <a:gd name="T43" fmla="*/ 272 h 481"/>
                <a:gd name="T44" fmla="*/ 23 w 296"/>
                <a:gd name="T45" fmla="*/ 280 h 481"/>
                <a:gd name="T46" fmla="*/ 25 w 296"/>
                <a:gd name="T47" fmla="*/ 284 h 481"/>
                <a:gd name="T48" fmla="*/ 29 w 296"/>
                <a:gd name="T49" fmla="*/ 287 h 481"/>
                <a:gd name="T50" fmla="*/ 29 w 296"/>
                <a:gd name="T51" fmla="*/ 285 h 481"/>
                <a:gd name="T52" fmla="*/ 33 w 296"/>
                <a:gd name="T53" fmla="*/ 287 h 481"/>
                <a:gd name="T54" fmla="*/ 38 w 296"/>
                <a:gd name="T55" fmla="*/ 310 h 481"/>
                <a:gd name="T56" fmla="*/ 38 w 296"/>
                <a:gd name="T57" fmla="*/ 312 h 481"/>
                <a:gd name="T58" fmla="*/ 42 w 296"/>
                <a:gd name="T59" fmla="*/ 325 h 481"/>
                <a:gd name="T60" fmla="*/ 47 w 296"/>
                <a:gd name="T61" fmla="*/ 333 h 481"/>
                <a:gd name="T62" fmla="*/ 53 w 296"/>
                <a:gd name="T63" fmla="*/ 353 h 481"/>
                <a:gd name="T64" fmla="*/ 54 w 296"/>
                <a:gd name="T65" fmla="*/ 358 h 481"/>
                <a:gd name="T66" fmla="*/ 60 w 296"/>
                <a:gd name="T67" fmla="*/ 372 h 481"/>
                <a:gd name="T68" fmla="*/ 65 w 296"/>
                <a:gd name="T69" fmla="*/ 380 h 481"/>
                <a:gd name="T70" fmla="*/ 62 w 296"/>
                <a:gd name="T71" fmla="*/ 405 h 481"/>
                <a:gd name="T72" fmla="*/ 61 w 296"/>
                <a:gd name="T73" fmla="*/ 411 h 481"/>
                <a:gd name="T74" fmla="*/ 57 w 296"/>
                <a:gd name="T75" fmla="*/ 437 h 481"/>
                <a:gd name="T76" fmla="*/ 60 w 296"/>
                <a:gd name="T77" fmla="*/ 444 h 481"/>
                <a:gd name="T78" fmla="*/ 60 w 296"/>
                <a:gd name="T79" fmla="*/ 445 h 481"/>
                <a:gd name="T80" fmla="*/ 61 w 296"/>
                <a:gd name="T81" fmla="*/ 446 h 481"/>
                <a:gd name="T82" fmla="*/ 62 w 296"/>
                <a:gd name="T83" fmla="*/ 447 h 481"/>
                <a:gd name="T84" fmla="*/ 156 w 296"/>
                <a:gd name="T85" fmla="*/ 480 h 481"/>
                <a:gd name="T86" fmla="*/ 159 w 296"/>
                <a:gd name="T87" fmla="*/ 481 h 481"/>
                <a:gd name="T88" fmla="*/ 286 w 296"/>
                <a:gd name="T89" fmla="*/ 106 h 481"/>
                <a:gd name="T90" fmla="*/ 280 w 296"/>
                <a:gd name="T91" fmla="*/ 109 h 481"/>
                <a:gd name="T92" fmla="*/ 276 w 296"/>
                <a:gd name="T93" fmla="*/ 110 h 481"/>
                <a:gd name="T94" fmla="*/ 272 w 296"/>
                <a:gd name="T95" fmla="*/ 113 h 481"/>
                <a:gd name="T96" fmla="*/ 263 w 296"/>
                <a:gd name="T97" fmla="*/ 119 h 481"/>
                <a:gd name="T98" fmla="*/ 261 w 296"/>
                <a:gd name="T99" fmla="*/ 116 h 481"/>
                <a:gd name="T100" fmla="*/ 267 w 296"/>
                <a:gd name="T101" fmla="*/ 11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6" h="481">
                  <a:moveTo>
                    <a:pt x="267" y="110"/>
                  </a:moveTo>
                  <a:cubicBezTo>
                    <a:pt x="269" y="109"/>
                    <a:pt x="270" y="109"/>
                    <a:pt x="272" y="108"/>
                  </a:cubicBezTo>
                  <a:cubicBezTo>
                    <a:pt x="274" y="107"/>
                    <a:pt x="276" y="106"/>
                    <a:pt x="278" y="106"/>
                  </a:cubicBezTo>
                  <a:cubicBezTo>
                    <a:pt x="281" y="105"/>
                    <a:pt x="283" y="105"/>
                    <a:pt x="285" y="104"/>
                  </a:cubicBezTo>
                  <a:cubicBezTo>
                    <a:pt x="287" y="103"/>
                    <a:pt x="287" y="103"/>
                    <a:pt x="287" y="103"/>
                  </a:cubicBezTo>
                  <a:cubicBezTo>
                    <a:pt x="296" y="76"/>
                    <a:pt x="296" y="76"/>
                    <a:pt x="296" y="76"/>
                  </a:cubicBezTo>
                  <a:cubicBezTo>
                    <a:pt x="293" y="75"/>
                    <a:pt x="293" y="75"/>
                    <a:pt x="293" y="75"/>
                  </a:cubicBezTo>
                  <a:cubicBezTo>
                    <a:pt x="234" y="55"/>
                    <a:pt x="176" y="31"/>
                    <a:pt x="120" y="1"/>
                  </a:cubicBezTo>
                  <a:cubicBezTo>
                    <a:pt x="117" y="0"/>
                    <a:pt x="117" y="0"/>
                    <a:pt x="117" y="0"/>
                  </a:cubicBezTo>
                  <a:cubicBezTo>
                    <a:pt x="116" y="3"/>
                    <a:pt x="116" y="3"/>
                    <a:pt x="116" y="3"/>
                  </a:cubicBezTo>
                  <a:cubicBezTo>
                    <a:pt x="110" y="14"/>
                    <a:pt x="104" y="26"/>
                    <a:pt x="99" y="37"/>
                  </a:cubicBezTo>
                  <a:cubicBezTo>
                    <a:pt x="97" y="40"/>
                    <a:pt x="97" y="40"/>
                    <a:pt x="97" y="40"/>
                  </a:cubicBezTo>
                  <a:cubicBezTo>
                    <a:pt x="92" y="50"/>
                    <a:pt x="88" y="59"/>
                    <a:pt x="83" y="69"/>
                  </a:cubicBezTo>
                  <a:cubicBezTo>
                    <a:pt x="76" y="83"/>
                    <a:pt x="69" y="97"/>
                    <a:pt x="62" y="110"/>
                  </a:cubicBezTo>
                  <a:cubicBezTo>
                    <a:pt x="50" y="135"/>
                    <a:pt x="38" y="160"/>
                    <a:pt x="24" y="184"/>
                  </a:cubicBezTo>
                  <a:cubicBezTo>
                    <a:pt x="23" y="186"/>
                    <a:pt x="22" y="188"/>
                    <a:pt x="20" y="191"/>
                  </a:cubicBezTo>
                  <a:cubicBezTo>
                    <a:pt x="10" y="207"/>
                    <a:pt x="0" y="226"/>
                    <a:pt x="5" y="235"/>
                  </a:cubicBezTo>
                  <a:cubicBezTo>
                    <a:pt x="6" y="238"/>
                    <a:pt x="8" y="238"/>
                    <a:pt x="10" y="239"/>
                  </a:cubicBezTo>
                  <a:cubicBezTo>
                    <a:pt x="11" y="240"/>
                    <a:pt x="12" y="240"/>
                    <a:pt x="14" y="241"/>
                  </a:cubicBezTo>
                  <a:cubicBezTo>
                    <a:pt x="20" y="246"/>
                    <a:pt x="21" y="255"/>
                    <a:pt x="22" y="263"/>
                  </a:cubicBezTo>
                  <a:cubicBezTo>
                    <a:pt x="23" y="266"/>
                    <a:pt x="23" y="266"/>
                    <a:pt x="23" y="266"/>
                  </a:cubicBezTo>
                  <a:cubicBezTo>
                    <a:pt x="23" y="268"/>
                    <a:pt x="23" y="270"/>
                    <a:pt x="23" y="272"/>
                  </a:cubicBezTo>
                  <a:cubicBezTo>
                    <a:pt x="23" y="275"/>
                    <a:pt x="23" y="277"/>
                    <a:pt x="23" y="280"/>
                  </a:cubicBezTo>
                  <a:cubicBezTo>
                    <a:pt x="24" y="283"/>
                    <a:pt x="25" y="284"/>
                    <a:pt x="25" y="284"/>
                  </a:cubicBezTo>
                  <a:cubicBezTo>
                    <a:pt x="29" y="287"/>
                    <a:pt x="29" y="287"/>
                    <a:pt x="29" y="287"/>
                  </a:cubicBezTo>
                  <a:cubicBezTo>
                    <a:pt x="29" y="285"/>
                    <a:pt x="29" y="285"/>
                    <a:pt x="29" y="285"/>
                  </a:cubicBezTo>
                  <a:cubicBezTo>
                    <a:pt x="30" y="286"/>
                    <a:pt x="31" y="286"/>
                    <a:pt x="33" y="287"/>
                  </a:cubicBezTo>
                  <a:cubicBezTo>
                    <a:pt x="39" y="291"/>
                    <a:pt x="38" y="302"/>
                    <a:pt x="38" y="310"/>
                  </a:cubicBezTo>
                  <a:cubicBezTo>
                    <a:pt x="38" y="312"/>
                    <a:pt x="38" y="312"/>
                    <a:pt x="38" y="312"/>
                  </a:cubicBezTo>
                  <a:cubicBezTo>
                    <a:pt x="37" y="320"/>
                    <a:pt x="39" y="322"/>
                    <a:pt x="42" y="325"/>
                  </a:cubicBezTo>
                  <a:cubicBezTo>
                    <a:pt x="44" y="327"/>
                    <a:pt x="45" y="329"/>
                    <a:pt x="47" y="333"/>
                  </a:cubicBezTo>
                  <a:cubicBezTo>
                    <a:pt x="50" y="338"/>
                    <a:pt x="52" y="346"/>
                    <a:pt x="53" y="353"/>
                  </a:cubicBezTo>
                  <a:cubicBezTo>
                    <a:pt x="53" y="355"/>
                    <a:pt x="54" y="356"/>
                    <a:pt x="54" y="358"/>
                  </a:cubicBezTo>
                  <a:cubicBezTo>
                    <a:pt x="55" y="364"/>
                    <a:pt x="58" y="368"/>
                    <a:pt x="60" y="372"/>
                  </a:cubicBezTo>
                  <a:cubicBezTo>
                    <a:pt x="62" y="374"/>
                    <a:pt x="64" y="377"/>
                    <a:pt x="65" y="380"/>
                  </a:cubicBezTo>
                  <a:cubicBezTo>
                    <a:pt x="68" y="388"/>
                    <a:pt x="65" y="398"/>
                    <a:pt x="62" y="405"/>
                  </a:cubicBezTo>
                  <a:cubicBezTo>
                    <a:pt x="62" y="407"/>
                    <a:pt x="61" y="411"/>
                    <a:pt x="61" y="411"/>
                  </a:cubicBezTo>
                  <a:cubicBezTo>
                    <a:pt x="58" y="419"/>
                    <a:pt x="55" y="427"/>
                    <a:pt x="57" y="437"/>
                  </a:cubicBezTo>
                  <a:cubicBezTo>
                    <a:pt x="58" y="439"/>
                    <a:pt x="59" y="441"/>
                    <a:pt x="60" y="444"/>
                  </a:cubicBezTo>
                  <a:cubicBezTo>
                    <a:pt x="60" y="445"/>
                    <a:pt x="60" y="445"/>
                    <a:pt x="60" y="445"/>
                  </a:cubicBezTo>
                  <a:cubicBezTo>
                    <a:pt x="61" y="446"/>
                    <a:pt x="61" y="446"/>
                    <a:pt x="61" y="446"/>
                  </a:cubicBezTo>
                  <a:cubicBezTo>
                    <a:pt x="62" y="447"/>
                    <a:pt x="62" y="447"/>
                    <a:pt x="62" y="447"/>
                  </a:cubicBezTo>
                  <a:cubicBezTo>
                    <a:pt x="91" y="458"/>
                    <a:pt x="123" y="469"/>
                    <a:pt x="156" y="480"/>
                  </a:cubicBezTo>
                  <a:cubicBezTo>
                    <a:pt x="159" y="481"/>
                    <a:pt x="159" y="481"/>
                    <a:pt x="159" y="481"/>
                  </a:cubicBezTo>
                  <a:cubicBezTo>
                    <a:pt x="286" y="106"/>
                    <a:pt x="286" y="106"/>
                    <a:pt x="286" y="106"/>
                  </a:cubicBezTo>
                  <a:cubicBezTo>
                    <a:pt x="280" y="109"/>
                    <a:pt x="280" y="109"/>
                    <a:pt x="280" y="109"/>
                  </a:cubicBezTo>
                  <a:cubicBezTo>
                    <a:pt x="278" y="109"/>
                    <a:pt x="277" y="110"/>
                    <a:pt x="276" y="110"/>
                  </a:cubicBezTo>
                  <a:cubicBezTo>
                    <a:pt x="275" y="111"/>
                    <a:pt x="273" y="112"/>
                    <a:pt x="272" y="113"/>
                  </a:cubicBezTo>
                  <a:cubicBezTo>
                    <a:pt x="269" y="116"/>
                    <a:pt x="265" y="119"/>
                    <a:pt x="263" y="119"/>
                  </a:cubicBezTo>
                  <a:cubicBezTo>
                    <a:pt x="262" y="119"/>
                    <a:pt x="261" y="117"/>
                    <a:pt x="261" y="116"/>
                  </a:cubicBezTo>
                  <a:cubicBezTo>
                    <a:pt x="260" y="113"/>
                    <a:pt x="261" y="112"/>
                    <a:pt x="267" y="110"/>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52"/>
            <p:cNvSpPr>
              <a:spLocks/>
            </p:cNvSpPr>
            <p:nvPr/>
          </p:nvSpPr>
          <p:spPr bwMode="auto">
            <a:xfrm>
              <a:off x="523" y="770"/>
              <a:ext cx="759" cy="1225"/>
            </a:xfrm>
            <a:custGeom>
              <a:avLst/>
              <a:gdLst>
                <a:gd name="T0" fmla="*/ 280 w 286"/>
                <a:gd name="T1" fmla="*/ 55 h 461"/>
                <a:gd name="T2" fmla="*/ 278 w 286"/>
                <a:gd name="T3" fmla="*/ 44 h 461"/>
                <a:gd name="T4" fmla="*/ 276 w 286"/>
                <a:gd name="T5" fmla="*/ 28 h 461"/>
                <a:gd name="T6" fmla="*/ 264 w 286"/>
                <a:gd name="T7" fmla="*/ 3 h 461"/>
                <a:gd name="T8" fmla="*/ 261 w 286"/>
                <a:gd name="T9" fmla="*/ 0 h 461"/>
                <a:gd name="T10" fmla="*/ 2 w 286"/>
                <a:gd name="T11" fmla="*/ 252 h 461"/>
                <a:gd name="T12" fmla="*/ 8 w 286"/>
                <a:gd name="T13" fmla="*/ 264 h 461"/>
                <a:gd name="T14" fmla="*/ 18 w 286"/>
                <a:gd name="T15" fmla="*/ 272 h 461"/>
                <a:gd name="T16" fmla="*/ 23 w 286"/>
                <a:gd name="T17" fmla="*/ 276 h 461"/>
                <a:gd name="T18" fmla="*/ 19 w 286"/>
                <a:gd name="T19" fmla="*/ 279 h 461"/>
                <a:gd name="T20" fmla="*/ 19 w 286"/>
                <a:gd name="T21" fmla="*/ 283 h 461"/>
                <a:gd name="T22" fmla="*/ 250 w 286"/>
                <a:gd name="T23" fmla="*/ 461 h 461"/>
                <a:gd name="T24" fmla="*/ 253 w 286"/>
                <a:gd name="T25" fmla="*/ 454 h 461"/>
                <a:gd name="T26" fmla="*/ 253 w 286"/>
                <a:gd name="T27" fmla="*/ 437 h 461"/>
                <a:gd name="T28" fmla="*/ 258 w 286"/>
                <a:gd name="T29" fmla="*/ 425 h 461"/>
                <a:gd name="T30" fmla="*/ 250 w 286"/>
                <a:gd name="T31" fmla="*/ 423 h 461"/>
                <a:gd name="T32" fmla="*/ 243 w 286"/>
                <a:gd name="T33" fmla="*/ 422 h 461"/>
                <a:gd name="T34" fmla="*/ 239 w 286"/>
                <a:gd name="T35" fmla="*/ 417 h 461"/>
                <a:gd name="T36" fmla="*/ 227 w 286"/>
                <a:gd name="T37" fmla="*/ 413 h 461"/>
                <a:gd name="T38" fmla="*/ 226 w 286"/>
                <a:gd name="T39" fmla="*/ 395 h 461"/>
                <a:gd name="T40" fmla="*/ 225 w 286"/>
                <a:gd name="T41" fmla="*/ 379 h 461"/>
                <a:gd name="T42" fmla="*/ 221 w 286"/>
                <a:gd name="T43" fmla="*/ 362 h 461"/>
                <a:gd name="T44" fmla="*/ 216 w 286"/>
                <a:gd name="T45" fmla="*/ 343 h 461"/>
                <a:gd name="T46" fmla="*/ 218 w 286"/>
                <a:gd name="T47" fmla="*/ 331 h 461"/>
                <a:gd name="T48" fmla="*/ 221 w 286"/>
                <a:gd name="T49" fmla="*/ 315 h 461"/>
                <a:gd name="T50" fmla="*/ 227 w 286"/>
                <a:gd name="T51" fmla="*/ 298 h 461"/>
                <a:gd name="T52" fmla="*/ 235 w 286"/>
                <a:gd name="T53" fmla="*/ 279 h 461"/>
                <a:gd name="T54" fmla="*/ 234 w 286"/>
                <a:gd name="T55" fmla="*/ 263 h 461"/>
                <a:gd name="T56" fmla="*/ 235 w 286"/>
                <a:gd name="T57" fmla="*/ 258 h 461"/>
                <a:gd name="T58" fmla="*/ 233 w 286"/>
                <a:gd name="T59" fmla="*/ 244 h 461"/>
                <a:gd name="T60" fmla="*/ 229 w 286"/>
                <a:gd name="T61" fmla="*/ 233 h 461"/>
                <a:gd name="T62" fmla="*/ 238 w 286"/>
                <a:gd name="T63" fmla="*/ 210 h 461"/>
                <a:gd name="T64" fmla="*/ 249 w 286"/>
                <a:gd name="T65" fmla="*/ 184 h 461"/>
                <a:gd name="T66" fmla="*/ 254 w 286"/>
                <a:gd name="T67" fmla="*/ 160 h 461"/>
                <a:gd name="T68" fmla="*/ 264 w 286"/>
                <a:gd name="T69" fmla="*/ 141 h 461"/>
                <a:gd name="T70" fmla="*/ 244 w 286"/>
                <a:gd name="T71" fmla="*/ 130 h 461"/>
                <a:gd name="T72" fmla="*/ 243 w 286"/>
                <a:gd name="T73" fmla="*/ 117 h 461"/>
                <a:gd name="T74" fmla="*/ 255 w 286"/>
                <a:gd name="T75" fmla="*/ 104 h 461"/>
                <a:gd name="T76" fmla="*/ 259 w 286"/>
                <a:gd name="T77" fmla="*/ 91 h 461"/>
                <a:gd name="T78" fmla="*/ 272 w 286"/>
                <a:gd name="T79" fmla="*/ 82 h 461"/>
                <a:gd name="T80" fmla="*/ 282 w 286"/>
                <a:gd name="T81" fmla="*/ 68 h 461"/>
                <a:gd name="T82" fmla="*/ 286 w 286"/>
                <a:gd name="T83" fmla="*/ 6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6" h="461">
                  <a:moveTo>
                    <a:pt x="283" y="59"/>
                  </a:moveTo>
                  <a:cubicBezTo>
                    <a:pt x="282" y="58"/>
                    <a:pt x="281" y="57"/>
                    <a:pt x="280" y="55"/>
                  </a:cubicBezTo>
                  <a:cubicBezTo>
                    <a:pt x="279" y="54"/>
                    <a:pt x="279" y="52"/>
                    <a:pt x="279" y="50"/>
                  </a:cubicBezTo>
                  <a:cubicBezTo>
                    <a:pt x="279" y="48"/>
                    <a:pt x="279" y="46"/>
                    <a:pt x="278" y="44"/>
                  </a:cubicBezTo>
                  <a:cubicBezTo>
                    <a:pt x="276" y="40"/>
                    <a:pt x="276" y="36"/>
                    <a:pt x="276" y="32"/>
                  </a:cubicBezTo>
                  <a:cubicBezTo>
                    <a:pt x="276" y="31"/>
                    <a:pt x="276" y="29"/>
                    <a:pt x="276" y="28"/>
                  </a:cubicBezTo>
                  <a:cubicBezTo>
                    <a:pt x="277" y="24"/>
                    <a:pt x="277" y="20"/>
                    <a:pt x="274" y="15"/>
                  </a:cubicBezTo>
                  <a:cubicBezTo>
                    <a:pt x="272" y="11"/>
                    <a:pt x="267" y="7"/>
                    <a:pt x="264" y="3"/>
                  </a:cubicBezTo>
                  <a:cubicBezTo>
                    <a:pt x="263" y="3"/>
                    <a:pt x="263" y="3"/>
                    <a:pt x="263" y="3"/>
                  </a:cubicBezTo>
                  <a:cubicBezTo>
                    <a:pt x="261" y="0"/>
                    <a:pt x="261" y="0"/>
                    <a:pt x="261" y="0"/>
                  </a:cubicBezTo>
                  <a:cubicBezTo>
                    <a:pt x="0" y="250"/>
                    <a:pt x="0" y="250"/>
                    <a:pt x="0" y="250"/>
                  </a:cubicBezTo>
                  <a:cubicBezTo>
                    <a:pt x="2" y="252"/>
                    <a:pt x="2" y="252"/>
                    <a:pt x="2" y="252"/>
                  </a:cubicBezTo>
                  <a:cubicBezTo>
                    <a:pt x="2" y="253"/>
                    <a:pt x="3" y="255"/>
                    <a:pt x="4" y="257"/>
                  </a:cubicBezTo>
                  <a:cubicBezTo>
                    <a:pt x="5" y="259"/>
                    <a:pt x="7" y="262"/>
                    <a:pt x="8" y="264"/>
                  </a:cubicBezTo>
                  <a:cubicBezTo>
                    <a:pt x="11" y="268"/>
                    <a:pt x="12" y="269"/>
                    <a:pt x="18" y="271"/>
                  </a:cubicBezTo>
                  <a:cubicBezTo>
                    <a:pt x="18" y="272"/>
                    <a:pt x="18" y="272"/>
                    <a:pt x="18" y="272"/>
                  </a:cubicBezTo>
                  <a:cubicBezTo>
                    <a:pt x="24" y="274"/>
                    <a:pt x="25" y="275"/>
                    <a:pt x="25" y="275"/>
                  </a:cubicBezTo>
                  <a:cubicBezTo>
                    <a:pt x="25" y="275"/>
                    <a:pt x="24" y="275"/>
                    <a:pt x="23" y="276"/>
                  </a:cubicBezTo>
                  <a:cubicBezTo>
                    <a:pt x="22" y="276"/>
                    <a:pt x="21" y="277"/>
                    <a:pt x="20" y="278"/>
                  </a:cubicBezTo>
                  <a:cubicBezTo>
                    <a:pt x="20" y="278"/>
                    <a:pt x="19" y="279"/>
                    <a:pt x="19" y="279"/>
                  </a:cubicBezTo>
                  <a:cubicBezTo>
                    <a:pt x="17" y="281"/>
                    <a:pt x="17" y="281"/>
                    <a:pt x="17" y="281"/>
                  </a:cubicBezTo>
                  <a:cubicBezTo>
                    <a:pt x="19" y="283"/>
                    <a:pt x="19" y="283"/>
                    <a:pt x="19" y="283"/>
                  </a:cubicBezTo>
                  <a:cubicBezTo>
                    <a:pt x="42" y="306"/>
                    <a:pt x="125" y="385"/>
                    <a:pt x="247" y="459"/>
                  </a:cubicBezTo>
                  <a:cubicBezTo>
                    <a:pt x="250" y="461"/>
                    <a:pt x="250" y="461"/>
                    <a:pt x="250" y="461"/>
                  </a:cubicBezTo>
                  <a:cubicBezTo>
                    <a:pt x="251" y="457"/>
                    <a:pt x="251" y="457"/>
                    <a:pt x="251" y="457"/>
                  </a:cubicBezTo>
                  <a:cubicBezTo>
                    <a:pt x="252" y="456"/>
                    <a:pt x="252" y="456"/>
                    <a:pt x="253" y="454"/>
                  </a:cubicBezTo>
                  <a:cubicBezTo>
                    <a:pt x="253" y="451"/>
                    <a:pt x="253" y="449"/>
                    <a:pt x="252" y="447"/>
                  </a:cubicBezTo>
                  <a:cubicBezTo>
                    <a:pt x="252" y="443"/>
                    <a:pt x="251" y="440"/>
                    <a:pt x="253" y="437"/>
                  </a:cubicBezTo>
                  <a:cubicBezTo>
                    <a:pt x="253" y="436"/>
                    <a:pt x="254" y="435"/>
                    <a:pt x="255" y="434"/>
                  </a:cubicBezTo>
                  <a:cubicBezTo>
                    <a:pt x="258" y="431"/>
                    <a:pt x="260" y="428"/>
                    <a:pt x="258" y="425"/>
                  </a:cubicBezTo>
                  <a:cubicBezTo>
                    <a:pt x="256" y="423"/>
                    <a:pt x="253" y="423"/>
                    <a:pt x="252" y="423"/>
                  </a:cubicBezTo>
                  <a:cubicBezTo>
                    <a:pt x="251" y="423"/>
                    <a:pt x="251" y="423"/>
                    <a:pt x="250" y="423"/>
                  </a:cubicBezTo>
                  <a:cubicBezTo>
                    <a:pt x="249" y="423"/>
                    <a:pt x="249" y="423"/>
                    <a:pt x="248" y="423"/>
                  </a:cubicBezTo>
                  <a:cubicBezTo>
                    <a:pt x="246" y="423"/>
                    <a:pt x="244" y="422"/>
                    <a:pt x="243" y="422"/>
                  </a:cubicBezTo>
                  <a:cubicBezTo>
                    <a:pt x="242" y="421"/>
                    <a:pt x="241" y="420"/>
                    <a:pt x="241" y="419"/>
                  </a:cubicBezTo>
                  <a:cubicBezTo>
                    <a:pt x="240" y="419"/>
                    <a:pt x="240" y="418"/>
                    <a:pt x="239" y="417"/>
                  </a:cubicBezTo>
                  <a:cubicBezTo>
                    <a:pt x="237" y="416"/>
                    <a:pt x="235" y="416"/>
                    <a:pt x="233" y="415"/>
                  </a:cubicBezTo>
                  <a:cubicBezTo>
                    <a:pt x="231" y="415"/>
                    <a:pt x="229" y="415"/>
                    <a:pt x="227" y="413"/>
                  </a:cubicBezTo>
                  <a:cubicBezTo>
                    <a:pt x="224" y="411"/>
                    <a:pt x="222" y="408"/>
                    <a:pt x="223" y="403"/>
                  </a:cubicBezTo>
                  <a:cubicBezTo>
                    <a:pt x="223" y="400"/>
                    <a:pt x="224" y="398"/>
                    <a:pt x="226" y="395"/>
                  </a:cubicBezTo>
                  <a:cubicBezTo>
                    <a:pt x="227" y="393"/>
                    <a:pt x="229" y="390"/>
                    <a:pt x="228" y="385"/>
                  </a:cubicBezTo>
                  <a:cubicBezTo>
                    <a:pt x="228" y="383"/>
                    <a:pt x="227" y="381"/>
                    <a:pt x="225" y="379"/>
                  </a:cubicBezTo>
                  <a:cubicBezTo>
                    <a:pt x="224" y="377"/>
                    <a:pt x="223" y="376"/>
                    <a:pt x="222" y="374"/>
                  </a:cubicBezTo>
                  <a:cubicBezTo>
                    <a:pt x="221" y="370"/>
                    <a:pt x="221" y="366"/>
                    <a:pt x="221" y="362"/>
                  </a:cubicBezTo>
                  <a:cubicBezTo>
                    <a:pt x="221" y="357"/>
                    <a:pt x="221" y="351"/>
                    <a:pt x="219" y="346"/>
                  </a:cubicBezTo>
                  <a:cubicBezTo>
                    <a:pt x="218" y="345"/>
                    <a:pt x="217" y="344"/>
                    <a:pt x="216" y="343"/>
                  </a:cubicBezTo>
                  <a:cubicBezTo>
                    <a:pt x="214" y="341"/>
                    <a:pt x="213" y="339"/>
                    <a:pt x="215" y="335"/>
                  </a:cubicBezTo>
                  <a:cubicBezTo>
                    <a:pt x="216" y="333"/>
                    <a:pt x="217" y="332"/>
                    <a:pt x="218" y="331"/>
                  </a:cubicBezTo>
                  <a:cubicBezTo>
                    <a:pt x="220" y="328"/>
                    <a:pt x="222" y="325"/>
                    <a:pt x="221" y="320"/>
                  </a:cubicBezTo>
                  <a:cubicBezTo>
                    <a:pt x="221" y="318"/>
                    <a:pt x="221" y="317"/>
                    <a:pt x="221" y="315"/>
                  </a:cubicBezTo>
                  <a:cubicBezTo>
                    <a:pt x="220" y="311"/>
                    <a:pt x="220" y="307"/>
                    <a:pt x="222" y="304"/>
                  </a:cubicBezTo>
                  <a:cubicBezTo>
                    <a:pt x="223" y="301"/>
                    <a:pt x="225" y="299"/>
                    <a:pt x="227" y="298"/>
                  </a:cubicBezTo>
                  <a:cubicBezTo>
                    <a:pt x="230" y="295"/>
                    <a:pt x="233" y="293"/>
                    <a:pt x="234" y="289"/>
                  </a:cubicBezTo>
                  <a:cubicBezTo>
                    <a:pt x="236" y="285"/>
                    <a:pt x="235" y="282"/>
                    <a:pt x="235" y="279"/>
                  </a:cubicBezTo>
                  <a:cubicBezTo>
                    <a:pt x="235" y="279"/>
                    <a:pt x="234" y="277"/>
                    <a:pt x="234" y="277"/>
                  </a:cubicBezTo>
                  <a:cubicBezTo>
                    <a:pt x="234" y="272"/>
                    <a:pt x="234" y="267"/>
                    <a:pt x="234" y="263"/>
                  </a:cubicBezTo>
                  <a:cubicBezTo>
                    <a:pt x="235" y="261"/>
                    <a:pt x="235" y="261"/>
                    <a:pt x="235" y="261"/>
                  </a:cubicBezTo>
                  <a:cubicBezTo>
                    <a:pt x="235" y="260"/>
                    <a:pt x="235" y="259"/>
                    <a:pt x="235" y="258"/>
                  </a:cubicBezTo>
                  <a:cubicBezTo>
                    <a:pt x="236" y="253"/>
                    <a:pt x="236" y="250"/>
                    <a:pt x="235" y="247"/>
                  </a:cubicBezTo>
                  <a:cubicBezTo>
                    <a:pt x="234" y="246"/>
                    <a:pt x="233" y="245"/>
                    <a:pt x="233" y="244"/>
                  </a:cubicBezTo>
                  <a:cubicBezTo>
                    <a:pt x="231" y="241"/>
                    <a:pt x="230" y="239"/>
                    <a:pt x="229" y="235"/>
                  </a:cubicBezTo>
                  <a:cubicBezTo>
                    <a:pt x="229" y="233"/>
                    <a:pt x="229" y="233"/>
                    <a:pt x="229" y="233"/>
                  </a:cubicBezTo>
                  <a:cubicBezTo>
                    <a:pt x="229" y="225"/>
                    <a:pt x="228" y="217"/>
                    <a:pt x="236" y="212"/>
                  </a:cubicBezTo>
                  <a:cubicBezTo>
                    <a:pt x="238" y="210"/>
                    <a:pt x="238" y="210"/>
                    <a:pt x="238" y="210"/>
                  </a:cubicBezTo>
                  <a:cubicBezTo>
                    <a:pt x="244" y="206"/>
                    <a:pt x="251" y="201"/>
                    <a:pt x="254" y="195"/>
                  </a:cubicBezTo>
                  <a:cubicBezTo>
                    <a:pt x="257" y="189"/>
                    <a:pt x="253" y="187"/>
                    <a:pt x="249" y="184"/>
                  </a:cubicBezTo>
                  <a:cubicBezTo>
                    <a:pt x="247" y="182"/>
                    <a:pt x="245" y="180"/>
                    <a:pt x="243" y="178"/>
                  </a:cubicBezTo>
                  <a:cubicBezTo>
                    <a:pt x="241" y="173"/>
                    <a:pt x="246" y="167"/>
                    <a:pt x="254" y="160"/>
                  </a:cubicBezTo>
                  <a:cubicBezTo>
                    <a:pt x="258" y="157"/>
                    <a:pt x="262" y="154"/>
                    <a:pt x="263" y="151"/>
                  </a:cubicBezTo>
                  <a:cubicBezTo>
                    <a:pt x="265" y="147"/>
                    <a:pt x="265" y="144"/>
                    <a:pt x="264" y="141"/>
                  </a:cubicBezTo>
                  <a:cubicBezTo>
                    <a:pt x="263" y="138"/>
                    <a:pt x="258" y="136"/>
                    <a:pt x="254" y="135"/>
                  </a:cubicBezTo>
                  <a:cubicBezTo>
                    <a:pt x="250" y="134"/>
                    <a:pt x="246" y="132"/>
                    <a:pt x="244" y="130"/>
                  </a:cubicBezTo>
                  <a:cubicBezTo>
                    <a:pt x="241" y="128"/>
                    <a:pt x="240" y="125"/>
                    <a:pt x="240" y="123"/>
                  </a:cubicBezTo>
                  <a:cubicBezTo>
                    <a:pt x="240" y="121"/>
                    <a:pt x="241" y="118"/>
                    <a:pt x="243" y="117"/>
                  </a:cubicBezTo>
                  <a:cubicBezTo>
                    <a:pt x="244" y="116"/>
                    <a:pt x="244" y="116"/>
                    <a:pt x="244" y="116"/>
                  </a:cubicBezTo>
                  <a:cubicBezTo>
                    <a:pt x="248" y="112"/>
                    <a:pt x="252" y="109"/>
                    <a:pt x="255" y="104"/>
                  </a:cubicBezTo>
                  <a:cubicBezTo>
                    <a:pt x="256" y="102"/>
                    <a:pt x="257" y="100"/>
                    <a:pt x="257" y="98"/>
                  </a:cubicBezTo>
                  <a:cubicBezTo>
                    <a:pt x="258" y="95"/>
                    <a:pt x="258" y="93"/>
                    <a:pt x="259" y="91"/>
                  </a:cubicBezTo>
                  <a:cubicBezTo>
                    <a:pt x="261" y="88"/>
                    <a:pt x="264" y="87"/>
                    <a:pt x="267" y="85"/>
                  </a:cubicBezTo>
                  <a:cubicBezTo>
                    <a:pt x="269" y="84"/>
                    <a:pt x="271" y="83"/>
                    <a:pt x="272" y="82"/>
                  </a:cubicBezTo>
                  <a:cubicBezTo>
                    <a:pt x="275" y="80"/>
                    <a:pt x="276" y="77"/>
                    <a:pt x="278" y="73"/>
                  </a:cubicBezTo>
                  <a:cubicBezTo>
                    <a:pt x="280" y="72"/>
                    <a:pt x="281" y="70"/>
                    <a:pt x="282" y="68"/>
                  </a:cubicBezTo>
                  <a:cubicBezTo>
                    <a:pt x="283" y="67"/>
                    <a:pt x="284" y="65"/>
                    <a:pt x="285" y="64"/>
                  </a:cubicBezTo>
                  <a:cubicBezTo>
                    <a:pt x="286" y="62"/>
                    <a:pt x="286" y="62"/>
                    <a:pt x="286" y="62"/>
                  </a:cubicBezTo>
                  <a:lnTo>
                    <a:pt x="283" y="59"/>
                  </a:ln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53"/>
            <p:cNvSpPr>
              <a:spLocks noEditPoints="1"/>
            </p:cNvSpPr>
            <p:nvPr/>
          </p:nvSpPr>
          <p:spPr bwMode="auto">
            <a:xfrm>
              <a:off x="1474" y="2298"/>
              <a:ext cx="754" cy="1228"/>
            </a:xfrm>
            <a:custGeom>
              <a:avLst/>
              <a:gdLst>
                <a:gd name="T0" fmla="*/ 281 w 284"/>
                <a:gd name="T1" fmla="*/ 36 h 462"/>
                <a:gd name="T2" fmla="*/ 140 w 284"/>
                <a:gd name="T3" fmla="*/ 1 h 462"/>
                <a:gd name="T4" fmla="*/ 137 w 284"/>
                <a:gd name="T5" fmla="*/ 0 h 462"/>
                <a:gd name="T6" fmla="*/ 128 w 284"/>
                <a:gd name="T7" fmla="*/ 27 h 462"/>
                <a:gd name="T8" fmla="*/ 136 w 284"/>
                <a:gd name="T9" fmla="*/ 21 h 462"/>
                <a:gd name="T10" fmla="*/ 140 w 284"/>
                <a:gd name="T11" fmla="*/ 19 h 462"/>
                <a:gd name="T12" fmla="*/ 141 w 284"/>
                <a:gd name="T13" fmla="*/ 19 h 462"/>
                <a:gd name="T14" fmla="*/ 145 w 284"/>
                <a:gd name="T15" fmla="*/ 24 h 462"/>
                <a:gd name="T16" fmla="*/ 152 w 284"/>
                <a:gd name="T17" fmla="*/ 31 h 462"/>
                <a:gd name="T18" fmla="*/ 158 w 284"/>
                <a:gd name="T19" fmla="*/ 32 h 462"/>
                <a:gd name="T20" fmla="*/ 166 w 284"/>
                <a:gd name="T21" fmla="*/ 34 h 462"/>
                <a:gd name="T22" fmla="*/ 165 w 284"/>
                <a:gd name="T23" fmla="*/ 34 h 462"/>
                <a:gd name="T24" fmla="*/ 158 w 284"/>
                <a:gd name="T25" fmla="*/ 36 h 462"/>
                <a:gd name="T26" fmla="*/ 155 w 284"/>
                <a:gd name="T27" fmla="*/ 36 h 462"/>
                <a:gd name="T28" fmla="*/ 145 w 284"/>
                <a:gd name="T29" fmla="*/ 34 h 462"/>
                <a:gd name="T30" fmla="*/ 130 w 284"/>
                <a:gd name="T31" fmla="*/ 31 h 462"/>
                <a:gd name="T32" fmla="*/ 129 w 284"/>
                <a:gd name="T33" fmla="*/ 31 h 462"/>
                <a:gd name="T34" fmla="*/ 127 w 284"/>
                <a:gd name="T35" fmla="*/ 31 h 462"/>
                <a:gd name="T36" fmla="*/ 0 w 284"/>
                <a:gd name="T37" fmla="*/ 405 h 462"/>
                <a:gd name="T38" fmla="*/ 3 w 284"/>
                <a:gd name="T39" fmla="*/ 406 h 462"/>
                <a:gd name="T40" fmla="*/ 127 w 284"/>
                <a:gd name="T41" fmla="*/ 442 h 462"/>
                <a:gd name="T42" fmla="*/ 177 w 284"/>
                <a:gd name="T43" fmla="*/ 454 h 462"/>
                <a:gd name="T44" fmla="*/ 184 w 284"/>
                <a:gd name="T45" fmla="*/ 455 h 462"/>
                <a:gd name="T46" fmla="*/ 217 w 284"/>
                <a:gd name="T47" fmla="*/ 461 h 462"/>
                <a:gd name="T48" fmla="*/ 220 w 284"/>
                <a:gd name="T49" fmla="*/ 462 h 462"/>
                <a:gd name="T50" fmla="*/ 221 w 284"/>
                <a:gd name="T51" fmla="*/ 459 h 462"/>
                <a:gd name="T52" fmla="*/ 267 w 284"/>
                <a:gd name="T53" fmla="*/ 144 h 462"/>
                <a:gd name="T54" fmla="*/ 261 w 284"/>
                <a:gd name="T55" fmla="*/ 143 h 462"/>
                <a:gd name="T56" fmla="*/ 261 w 284"/>
                <a:gd name="T57" fmla="*/ 145 h 462"/>
                <a:gd name="T58" fmla="*/ 257 w 284"/>
                <a:gd name="T59" fmla="*/ 150 h 462"/>
                <a:gd name="T60" fmla="*/ 255 w 284"/>
                <a:gd name="T61" fmla="*/ 151 h 462"/>
                <a:gd name="T62" fmla="*/ 253 w 284"/>
                <a:gd name="T63" fmla="*/ 154 h 462"/>
                <a:gd name="T64" fmla="*/ 253 w 284"/>
                <a:gd name="T65" fmla="*/ 148 h 462"/>
                <a:gd name="T66" fmla="*/ 252 w 284"/>
                <a:gd name="T67" fmla="*/ 145 h 462"/>
                <a:gd name="T68" fmla="*/ 252 w 284"/>
                <a:gd name="T69" fmla="*/ 144 h 462"/>
                <a:gd name="T70" fmla="*/ 251 w 284"/>
                <a:gd name="T71" fmla="*/ 143 h 462"/>
                <a:gd name="T72" fmla="*/ 251 w 284"/>
                <a:gd name="T73" fmla="*/ 142 h 462"/>
                <a:gd name="T74" fmla="*/ 251 w 284"/>
                <a:gd name="T75" fmla="*/ 140 h 462"/>
                <a:gd name="T76" fmla="*/ 250 w 284"/>
                <a:gd name="T77" fmla="*/ 136 h 462"/>
                <a:gd name="T78" fmla="*/ 249 w 284"/>
                <a:gd name="T79" fmla="*/ 135 h 462"/>
                <a:gd name="T80" fmla="*/ 257 w 284"/>
                <a:gd name="T81" fmla="*/ 125 h 462"/>
                <a:gd name="T82" fmla="*/ 258 w 284"/>
                <a:gd name="T83" fmla="*/ 123 h 462"/>
                <a:gd name="T84" fmla="*/ 260 w 284"/>
                <a:gd name="T85" fmla="*/ 121 h 462"/>
                <a:gd name="T86" fmla="*/ 269 w 284"/>
                <a:gd name="T87" fmla="*/ 114 h 462"/>
                <a:gd name="T88" fmla="*/ 272 w 284"/>
                <a:gd name="T89" fmla="*/ 113 h 462"/>
                <a:gd name="T90" fmla="*/ 272 w 284"/>
                <a:gd name="T91" fmla="*/ 111 h 462"/>
                <a:gd name="T92" fmla="*/ 284 w 284"/>
                <a:gd name="T93" fmla="*/ 39 h 462"/>
                <a:gd name="T94" fmla="*/ 284 w 284"/>
                <a:gd name="T95" fmla="*/ 36 h 462"/>
                <a:gd name="T96" fmla="*/ 281 w 284"/>
                <a:gd name="T97" fmla="*/ 36 h 462"/>
                <a:gd name="T98" fmla="*/ 233 w 284"/>
                <a:gd name="T99" fmla="*/ 166 h 462"/>
                <a:gd name="T100" fmla="*/ 237 w 284"/>
                <a:gd name="T101" fmla="*/ 160 h 462"/>
                <a:gd name="T102" fmla="*/ 239 w 284"/>
                <a:gd name="T103" fmla="*/ 164 h 462"/>
                <a:gd name="T104" fmla="*/ 238 w 284"/>
                <a:gd name="T105" fmla="*/ 165 h 462"/>
                <a:gd name="T106" fmla="*/ 233 w 284"/>
                <a:gd name="T107" fmla="*/ 167 h 462"/>
                <a:gd name="T108" fmla="*/ 233 w 284"/>
                <a:gd name="T109" fmla="*/ 167 h 462"/>
                <a:gd name="T110" fmla="*/ 233 w 284"/>
                <a:gd name="T111" fmla="*/ 16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4" h="462">
                  <a:moveTo>
                    <a:pt x="281" y="36"/>
                  </a:moveTo>
                  <a:cubicBezTo>
                    <a:pt x="267" y="34"/>
                    <a:pt x="214" y="25"/>
                    <a:pt x="140" y="1"/>
                  </a:cubicBezTo>
                  <a:cubicBezTo>
                    <a:pt x="137" y="0"/>
                    <a:pt x="137" y="0"/>
                    <a:pt x="137" y="0"/>
                  </a:cubicBezTo>
                  <a:cubicBezTo>
                    <a:pt x="128" y="27"/>
                    <a:pt x="128" y="27"/>
                    <a:pt x="128" y="27"/>
                  </a:cubicBezTo>
                  <a:cubicBezTo>
                    <a:pt x="136" y="21"/>
                    <a:pt x="136" y="21"/>
                    <a:pt x="136" y="21"/>
                  </a:cubicBezTo>
                  <a:cubicBezTo>
                    <a:pt x="137" y="20"/>
                    <a:pt x="139" y="19"/>
                    <a:pt x="140" y="19"/>
                  </a:cubicBezTo>
                  <a:cubicBezTo>
                    <a:pt x="140" y="19"/>
                    <a:pt x="141" y="19"/>
                    <a:pt x="141" y="19"/>
                  </a:cubicBezTo>
                  <a:cubicBezTo>
                    <a:pt x="143" y="20"/>
                    <a:pt x="144" y="22"/>
                    <a:pt x="145" y="24"/>
                  </a:cubicBezTo>
                  <a:cubicBezTo>
                    <a:pt x="147" y="26"/>
                    <a:pt x="149" y="29"/>
                    <a:pt x="152" y="31"/>
                  </a:cubicBezTo>
                  <a:cubicBezTo>
                    <a:pt x="154" y="32"/>
                    <a:pt x="156" y="32"/>
                    <a:pt x="158" y="32"/>
                  </a:cubicBezTo>
                  <a:cubicBezTo>
                    <a:pt x="163" y="32"/>
                    <a:pt x="165" y="33"/>
                    <a:pt x="166" y="34"/>
                  </a:cubicBezTo>
                  <a:cubicBezTo>
                    <a:pt x="166" y="34"/>
                    <a:pt x="166" y="34"/>
                    <a:pt x="165" y="34"/>
                  </a:cubicBezTo>
                  <a:cubicBezTo>
                    <a:pt x="165" y="35"/>
                    <a:pt x="162" y="36"/>
                    <a:pt x="158" y="36"/>
                  </a:cubicBezTo>
                  <a:cubicBezTo>
                    <a:pt x="156" y="36"/>
                    <a:pt x="155" y="36"/>
                    <a:pt x="155" y="36"/>
                  </a:cubicBezTo>
                  <a:cubicBezTo>
                    <a:pt x="152" y="36"/>
                    <a:pt x="148" y="35"/>
                    <a:pt x="145" y="34"/>
                  </a:cubicBezTo>
                  <a:cubicBezTo>
                    <a:pt x="140" y="32"/>
                    <a:pt x="135" y="31"/>
                    <a:pt x="130" y="31"/>
                  </a:cubicBezTo>
                  <a:cubicBezTo>
                    <a:pt x="129" y="31"/>
                    <a:pt x="129" y="31"/>
                    <a:pt x="129" y="31"/>
                  </a:cubicBezTo>
                  <a:cubicBezTo>
                    <a:pt x="127" y="31"/>
                    <a:pt x="127" y="31"/>
                    <a:pt x="127" y="31"/>
                  </a:cubicBezTo>
                  <a:cubicBezTo>
                    <a:pt x="0" y="405"/>
                    <a:pt x="0" y="405"/>
                    <a:pt x="0" y="405"/>
                  </a:cubicBezTo>
                  <a:cubicBezTo>
                    <a:pt x="3" y="406"/>
                    <a:pt x="3" y="406"/>
                    <a:pt x="3" y="406"/>
                  </a:cubicBezTo>
                  <a:cubicBezTo>
                    <a:pt x="42" y="418"/>
                    <a:pt x="83" y="430"/>
                    <a:pt x="127" y="442"/>
                  </a:cubicBezTo>
                  <a:cubicBezTo>
                    <a:pt x="143" y="447"/>
                    <a:pt x="160" y="450"/>
                    <a:pt x="177" y="454"/>
                  </a:cubicBezTo>
                  <a:cubicBezTo>
                    <a:pt x="184" y="455"/>
                    <a:pt x="184" y="455"/>
                    <a:pt x="184" y="455"/>
                  </a:cubicBezTo>
                  <a:cubicBezTo>
                    <a:pt x="194" y="457"/>
                    <a:pt x="205" y="459"/>
                    <a:pt x="217" y="461"/>
                  </a:cubicBezTo>
                  <a:cubicBezTo>
                    <a:pt x="220" y="462"/>
                    <a:pt x="220" y="462"/>
                    <a:pt x="220" y="462"/>
                  </a:cubicBezTo>
                  <a:cubicBezTo>
                    <a:pt x="221" y="459"/>
                    <a:pt x="221" y="459"/>
                    <a:pt x="221" y="459"/>
                  </a:cubicBezTo>
                  <a:cubicBezTo>
                    <a:pt x="226" y="419"/>
                    <a:pt x="247" y="277"/>
                    <a:pt x="267" y="144"/>
                  </a:cubicBezTo>
                  <a:cubicBezTo>
                    <a:pt x="261" y="143"/>
                    <a:pt x="261" y="143"/>
                    <a:pt x="261" y="143"/>
                  </a:cubicBezTo>
                  <a:cubicBezTo>
                    <a:pt x="261" y="143"/>
                    <a:pt x="261" y="144"/>
                    <a:pt x="261" y="145"/>
                  </a:cubicBezTo>
                  <a:cubicBezTo>
                    <a:pt x="260" y="147"/>
                    <a:pt x="258" y="148"/>
                    <a:pt x="257" y="150"/>
                  </a:cubicBezTo>
                  <a:cubicBezTo>
                    <a:pt x="256" y="150"/>
                    <a:pt x="256" y="151"/>
                    <a:pt x="255" y="151"/>
                  </a:cubicBezTo>
                  <a:cubicBezTo>
                    <a:pt x="254" y="152"/>
                    <a:pt x="253" y="153"/>
                    <a:pt x="253" y="154"/>
                  </a:cubicBezTo>
                  <a:cubicBezTo>
                    <a:pt x="253" y="152"/>
                    <a:pt x="253" y="150"/>
                    <a:pt x="253" y="148"/>
                  </a:cubicBezTo>
                  <a:cubicBezTo>
                    <a:pt x="253" y="147"/>
                    <a:pt x="252" y="146"/>
                    <a:pt x="252" y="145"/>
                  </a:cubicBezTo>
                  <a:cubicBezTo>
                    <a:pt x="252" y="144"/>
                    <a:pt x="252" y="144"/>
                    <a:pt x="252" y="144"/>
                  </a:cubicBezTo>
                  <a:cubicBezTo>
                    <a:pt x="251" y="143"/>
                    <a:pt x="251" y="143"/>
                    <a:pt x="251" y="143"/>
                  </a:cubicBezTo>
                  <a:cubicBezTo>
                    <a:pt x="251" y="142"/>
                    <a:pt x="251" y="142"/>
                    <a:pt x="251" y="142"/>
                  </a:cubicBezTo>
                  <a:cubicBezTo>
                    <a:pt x="251" y="141"/>
                    <a:pt x="251" y="141"/>
                    <a:pt x="251" y="140"/>
                  </a:cubicBezTo>
                  <a:cubicBezTo>
                    <a:pt x="251" y="138"/>
                    <a:pt x="250" y="137"/>
                    <a:pt x="250" y="136"/>
                  </a:cubicBezTo>
                  <a:cubicBezTo>
                    <a:pt x="250" y="136"/>
                    <a:pt x="250" y="135"/>
                    <a:pt x="249" y="135"/>
                  </a:cubicBezTo>
                  <a:cubicBezTo>
                    <a:pt x="248" y="132"/>
                    <a:pt x="254" y="127"/>
                    <a:pt x="257" y="125"/>
                  </a:cubicBezTo>
                  <a:cubicBezTo>
                    <a:pt x="258" y="123"/>
                    <a:pt x="258" y="123"/>
                    <a:pt x="258" y="123"/>
                  </a:cubicBezTo>
                  <a:cubicBezTo>
                    <a:pt x="258" y="123"/>
                    <a:pt x="259" y="122"/>
                    <a:pt x="260" y="121"/>
                  </a:cubicBezTo>
                  <a:cubicBezTo>
                    <a:pt x="262" y="119"/>
                    <a:pt x="267" y="114"/>
                    <a:pt x="269" y="114"/>
                  </a:cubicBezTo>
                  <a:cubicBezTo>
                    <a:pt x="272" y="113"/>
                    <a:pt x="272" y="113"/>
                    <a:pt x="272" y="113"/>
                  </a:cubicBezTo>
                  <a:cubicBezTo>
                    <a:pt x="272" y="111"/>
                    <a:pt x="272" y="111"/>
                    <a:pt x="272" y="111"/>
                  </a:cubicBezTo>
                  <a:cubicBezTo>
                    <a:pt x="276" y="86"/>
                    <a:pt x="280" y="62"/>
                    <a:pt x="284" y="39"/>
                  </a:cubicBezTo>
                  <a:cubicBezTo>
                    <a:pt x="284" y="36"/>
                    <a:pt x="284" y="36"/>
                    <a:pt x="284" y="36"/>
                  </a:cubicBezTo>
                  <a:lnTo>
                    <a:pt x="281" y="36"/>
                  </a:lnTo>
                  <a:close/>
                  <a:moveTo>
                    <a:pt x="233" y="166"/>
                  </a:moveTo>
                  <a:cubicBezTo>
                    <a:pt x="233" y="164"/>
                    <a:pt x="235" y="161"/>
                    <a:pt x="237" y="160"/>
                  </a:cubicBezTo>
                  <a:cubicBezTo>
                    <a:pt x="237" y="161"/>
                    <a:pt x="237" y="163"/>
                    <a:pt x="239" y="164"/>
                  </a:cubicBezTo>
                  <a:cubicBezTo>
                    <a:pt x="238" y="164"/>
                    <a:pt x="238" y="165"/>
                    <a:pt x="238" y="165"/>
                  </a:cubicBezTo>
                  <a:cubicBezTo>
                    <a:pt x="236" y="166"/>
                    <a:pt x="235" y="167"/>
                    <a:pt x="233" y="167"/>
                  </a:cubicBezTo>
                  <a:cubicBezTo>
                    <a:pt x="233" y="167"/>
                    <a:pt x="233" y="167"/>
                    <a:pt x="233" y="167"/>
                  </a:cubicBezTo>
                  <a:cubicBezTo>
                    <a:pt x="233" y="167"/>
                    <a:pt x="233" y="167"/>
                    <a:pt x="233" y="166"/>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54"/>
            <p:cNvSpPr>
              <a:spLocks noEditPoints="1"/>
            </p:cNvSpPr>
            <p:nvPr/>
          </p:nvSpPr>
          <p:spPr bwMode="auto">
            <a:xfrm>
              <a:off x="440" y="1517"/>
              <a:ext cx="922" cy="1764"/>
            </a:xfrm>
            <a:custGeom>
              <a:avLst/>
              <a:gdLst>
                <a:gd name="T0" fmla="*/ 281 w 347"/>
                <a:gd name="T1" fmla="*/ 180 h 664"/>
                <a:gd name="T2" fmla="*/ 48 w 347"/>
                <a:gd name="T3" fmla="*/ 37 h 664"/>
                <a:gd name="T4" fmla="*/ 56 w 347"/>
                <a:gd name="T5" fmla="*/ 60 h 664"/>
                <a:gd name="T6" fmla="*/ 94 w 347"/>
                <a:gd name="T7" fmla="*/ 61 h 664"/>
                <a:gd name="T8" fmla="*/ 90 w 347"/>
                <a:gd name="T9" fmla="*/ 86 h 664"/>
                <a:gd name="T10" fmla="*/ 83 w 347"/>
                <a:gd name="T11" fmla="*/ 161 h 664"/>
                <a:gd name="T12" fmla="*/ 76 w 347"/>
                <a:gd name="T13" fmla="*/ 193 h 664"/>
                <a:gd name="T14" fmla="*/ 79 w 347"/>
                <a:gd name="T15" fmla="*/ 207 h 664"/>
                <a:gd name="T16" fmla="*/ 91 w 347"/>
                <a:gd name="T17" fmla="*/ 235 h 664"/>
                <a:gd name="T18" fmla="*/ 77 w 347"/>
                <a:gd name="T19" fmla="*/ 268 h 664"/>
                <a:gd name="T20" fmla="*/ 63 w 347"/>
                <a:gd name="T21" fmla="*/ 276 h 664"/>
                <a:gd name="T22" fmla="*/ 56 w 347"/>
                <a:gd name="T23" fmla="*/ 282 h 664"/>
                <a:gd name="T24" fmla="*/ 40 w 347"/>
                <a:gd name="T25" fmla="*/ 293 h 664"/>
                <a:gd name="T26" fmla="*/ 31 w 347"/>
                <a:gd name="T27" fmla="*/ 295 h 664"/>
                <a:gd name="T28" fmla="*/ 36 w 347"/>
                <a:gd name="T29" fmla="*/ 311 h 664"/>
                <a:gd name="T30" fmla="*/ 28 w 347"/>
                <a:gd name="T31" fmla="*/ 327 h 664"/>
                <a:gd name="T32" fmla="*/ 40 w 347"/>
                <a:gd name="T33" fmla="*/ 337 h 664"/>
                <a:gd name="T34" fmla="*/ 60 w 347"/>
                <a:gd name="T35" fmla="*/ 330 h 664"/>
                <a:gd name="T36" fmla="*/ 52 w 347"/>
                <a:gd name="T37" fmla="*/ 338 h 664"/>
                <a:gd name="T38" fmla="*/ 31 w 347"/>
                <a:gd name="T39" fmla="*/ 352 h 664"/>
                <a:gd name="T40" fmla="*/ 39 w 347"/>
                <a:gd name="T41" fmla="*/ 365 h 664"/>
                <a:gd name="T42" fmla="*/ 46 w 347"/>
                <a:gd name="T43" fmla="*/ 369 h 664"/>
                <a:gd name="T44" fmla="*/ 45 w 347"/>
                <a:gd name="T45" fmla="*/ 382 h 664"/>
                <a:gd name="T46" fmla="*/ 41 w 347"/>
                <a:gd name="T47" fmla="*/ 390 h 664"/>
                <a:gd name="T48" fmla="*/ 26 w 347"/>
                <a:gd name="T49" fmla="*/ 405 h 664"/>
                <a:gd name="T50" fmla="*/ 34 w 347"/>
                <a:gd name="T51" fmla="*/ 418 h 664"/>
                <a:gd name="T52" fmla="*/ 26 w 347"/>
                <a:gd name="T53" fmla="*/ 433 h 664"/>
                <a:gd name="T54" fmla="*/ 38 w 347"/>
                <a:gd name="T55" fmla="*/ 450 h 664"/>
                <a:gd name="T56" fmla="*/ 33 w 347"/>
                <a:gd name="T57" fmla="*/ 454 h 664"/>
                <a:gd name="T58" fmla="*/ 9 w 347"/>
                <a:gd name="T59" fmla="*/ 427 h 664"/>
                <a:gd name="T60" fmla="*/ 6 w 347"/>
                <a:gd name="T61" fmla="*/ 448 h 664"/>
                <a:gd name="T62" fmla="*/ 8 w 347"/>
                <a:gd name="T63" fmla="*/ 465 h 664"/>
                <a:gd name="T64" fmla="*/ 10 w 347"/>
                <a:gd name="T65" fmla="*/ 479 h 664"/>
                <a:gd name="T66" fmla="*/ 14 w 347"/>
                <a:gd name="T67" fmla="*/ 494 h 664"/>
                <a:gd name="T68" fmla="*/ 26 w 347"/>
                <a:gd name="T69" fmla="*/ 516 h 664"/>
                <a:gd name="T70" fmla="*/ 30 w 347"/>
                <a:gd name="T71" fmla="*/ 536 h 664"/>
                <a:gd name="T72" fmla="*/ 33 w 347"/>
                <a:gd name="T73" fmla="*/ 539 h 664"/>
                <a:gd name="T74" fmla="*/ 46 w 347"/>
                <a:gd name="T75" fmla="*/ 575 h 664"/>
                <a:gd name="T76" fmla="*/ 70 w 347"/>
                <a:gd name="T77" fmla="*/ 560 h 664"/>
                <a:gd name="T78" fmla="*/ 59 w 347"/>
                <a:gd name="T79" fmla="*/ 486 h 664"/>
                <a:gd name="T80" fmla="*/ 64 w 347"/>
                <a:gd name="T81" fmla="*/ 487 h 664"/>
                <a:gd name="T82" fmla="*/ 59 w 347"/>
                <a:gd name="T83" fmla="*/ 502 h 664"/>
                <a:gd name="T84" fmla="*/ 62 w 347"/>
                <a:gd name="T85" fmla="*/ 512 h 664"/>
                <a:gd name="T86" fmla="*/ 70 w 347"/>
                <a:gd name="T87" fmla="*/ 534 h 664"/>
                <a:gd name="T88" fmla="*/ 83 w 347"/>
                <a:gd name="T89" fmla="*/ 545 h 664"/>
                <a:gd name="T90" fmla="*/ 284 w 347"/>
                <a:gd name="T91" fmla="*/ 662 h 664"/>
                <a:gd name="T92" fmla="*/ 295 w 347"/>
                <a:gd name="T93" fmla="*/ 599 h 664"/>
                <a:gd name="T94" fmla="*/ 268 w 347"/>
                <a:gd name="T95" fmla="*/ 530 h 664"/>
                <a:gd name="T96" fmla="*/ 252 w 347"/>
                <a:gd name="T97" fmla="*/ 484 h 664"/>
                <a:gd name="T98" fmla="*/ 254 w 347"/>
                <a:gd name="T99" fmla="*/ 402 h 664"/>
                <a:gd name="T100" fmla="*/ 346 w 347"/>
                <a:gd name="T101" fmla="*/ 220 h 664"/>
                <a:gd name="T102" fmla="*/ 70 w 347"/>
                <a:gd name="T103" fmla="*/ 500 h 664"/>
                <a:gd name="T104" fmla="*/ 47 w 347"/>
                <a:gd name="T105" fmla="*/ 465 h 664"/>
                <a:gd name="T106" fmla="*/ 45 w 347"/>
                <a:gd name="T107" fmla="*/ 465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7" h="664">
                  <a:moveTo>
                    <a:pt x="345" y="216"/>
                  </a:moveTo>
                  <a:cubicBezTo>
                    <a:pt x="324" y="205"/>
                    <a:pt x="303" y="193"/>
                    <a:pt x="282" y="181"/>
                  </a:cubicBezTo>
                  <a:cubicBezTo>
                    <a:pt x="282" y="181"/>
                    <a:pt x="282" y="181"/>
                    <a:pt x="282" y="181"/>
                  </a:cubicBezTo>
                  <a:cubicBezTo>
                    <a:pt x="282" y="181"/>
                    <a:pt x="282" y="181"/>
                    <a:pt x="282" y="181"/>
                  </a:cubicBezTo>
                  <a:cubicBezTo>
                    <a:pt x="281" y="180"/>
                    <a:pt x="281" y="180"/>
                    <a:pt x="281" y="180"/>
                  </a:cubicBezTo>
                  <a:cubicBezTo>
                    <a:pt x="281" y="180"/>
                    <a:pt x="281" y="180"/>
                    <a:pt x="281" y="180"/>
                  </a:cubicBezTo>
                  <a:cubicBezTo>
                    <a:pt x="160" y="107"/>
                    <a:pt x="75" y="27"/>
                    <a:pt x="52" y="4"/>
                  </a:cubicBezTo>
                  <a:cubicBezTo>
                    <a:pt x="48" y="0"/>
                    <a:pt x="48" y="0"/>
                    <a:pt x="48" y="0"/>
                  </a:cubicBezTo>
                  <a:cubicBezTo>
                    <a:pt x="47" y="6"/>
                    <a:pt x="47" y="6"/>
                    <a:pt x="47" y="6"/>
                  </a:cubicBezTo>
                  <a:cubicBezTo>
                    <a:pt x="46" y="11"/>
                    <a:pt x="47" y="17"/>
                    <a:pt x="47" y="23"/>
                  </a:cubicBezTo>
                  <a:cubicBezTo>
                    <a:pt x="48" y="26"/>
                    <a:pt x="48" y="30"/>
                    <a:pt x="48" y="32"/>
                  </a:cubicBezTo>
                  <a:cubicBezTo>
                    <a:pt x="48" y="34"/>
                    <a:pt x="48" y="35"/>
                    <a:pt x="48" y="37"/>
                  </a:cubicBezTo>
                  <a:cubicBezTo>
                    <a:pt x="48" y="40"/>
                    <a:pt x="48" y="43"/>
                    <a:pt x="48" y="45"/>
                  </a:cubicBezTo>
                  <a:cubicBezTo>
                    <a:pt x="48" y="46"/>
                    <a:pt x="47" y="47"/>
                    <a:pt x="47" y="48"/>
                  </a:cubicBezTo>
                  <a:cubicBezTo>
                    <a:pt x="46" y="51"/>
                    <a:pt x="43" y="57"/>
                    <a:pt x="48" y="60"/>
                  </a:cubicBezTo>
                  <a:cubicBezTo>
                    <a:pt x="49" y="61"/>
                    <a:pt x="50" y="61"/>
                    <a:pt x="51" y="61"/>
                  </a:cubicBezTo>
                  <a:cubicBezTo>
                    <a:pt x="52" y="61"/>
                    <a:pt x="54" y="61"/>
                    <a:pt x="55" y="61"/>
                  </a:cubicBezTo>
                  <a:cubicBezTo>
                    <a:pt x="55" y="60"/>
                    <a:pt x="56" y="60"/>
                    <a:pt x="56" y="60"/>
                  </a:cubicBezTo>
                  <a:cubicBezTo>
                    <a:pt x="58" y="60"/>
                    <a:pt x="60" y="61"/>
                    <a:pt x="62" y="62"/>
                  </a:cubicBezTo>
                  <a:cubicBezTo>
                    <a:pt x="64" y="62"/>
                    <a:pt x="66" y="63"/>
                    <a:pt x="67" y="63"/>
                  </a:cubicBezTo>
                  <a:cubicBezTo>
                    <a:pt x="70" y="63"/>
                    <a:pt x="72" y="61"/>
                    <a:pt x="75" y="59"/>
                  </a:cubicBezTo>
                  <a:cubicBezTo>
                    <a:pt x="76" y="58"/>
                    <a:pt x="76" y="58"/>
                    <a:pt x="76" y="58"/>
                  </a:cubicBezTo>
                  <a:cubicBezTo>
                    <a:pt x="78" y="57"/>
                    <a:pt x="81" y="56"/>
                    <a:pt x="85" y="56"/>
                  </a:cubicBezTo>
                  <a:cubicBezTo>
                    <a:pt x="87" y="56"/>
                    <a:pt x="93" y="56"/>
                    <a:pt x="94" y="61"/>
                  </a:cubicBezTo>
                  <a:cubicBezTo>
                    <a:pt x="95" y="64"/>
                    <a:pt x="93" y="68"/>
                    <a:pt x="91" y="72"/>
                  </a:cubicBezTo>
                  <a:cubicBezTo>
                    <a:pt x="91" y="72"/>
                    <a:pt x="91" y="73"/>
                    <a:pt x="91" y="73"/>
                  </a:cubicBezTo>
                  <a:cubicBezTo>
                    <a:pt x="90" y="74"/>
                    <a:pt x="89" y="75"/>
                    <a:pt x="89" y="77"/>
                  </a:cubicBezTo>
                  <a:cubicBezTo>
                    <a:pt x="89" y="79"/>
                    <a:pt x="89" y="80"/>
                    <a:pt x="89" y="82"/>
                  </a:cubicBezTo>
                  <a:cubicBezTo>
                    <a:pt x="89" y="82"/>
                    <a:pt x="89" y="83"/>
                    <a:pt x="89" y="83"/>
                  </a:cubicBezTo>
                  <a:cubicBezTo>
                    <a:pt x="90" y="86"/>
                    <a:pt x="90" y="86"/>
                    <a:pt x="90" y="86"/>
                  </a:cubicBezTo>
                  <a:cubicBezTo>
                    <a:pt x="90" y="87"/>
                    <a:pt x="90" y="89"/>
                    <a:pt x="90" y="90"/>
                  </a:cubicBezTo>
                  <a:cubicBezTo>
                    <a:pt x="90" y="92"/>
                    <a:pt x="90" y="94"/>
                    <a:pt x="90" y="97"/>
                  </a:cubicBezTo>
                  <a:cubicBezTo>
                    <a:pt x="89" y="100"/>
                    <a:pt x="89" y="103"/>
                    <a:pt x="89" y="106"/>
                  </a:cubicBezTo>
                  <a:cubicBezTo>
                    <a:pt x="90" y="111"/>
                    <a:pt x="90" y="117"/>
                    <a:pt x="90" y="122"/>
                  </a:cubicBezTo>
                  <a:cubicBezTo>
                    <a:pt x="90" y="131"/>
                    <a:pt x="88" y="142"/>
                    <a:pt x="85" y="152"/>
                  </a:cubicBezTo>
                  <a:cubicBezTo>
                    <a:pt x="84" y="155"/>
                    <a:pt x="83" y="158"/>
                    <a:pt x="83" y="161"/>
                  </a:cubicBezTo>
                  <a:cubicBezTo>
                    <a:pt x="82" y="164"/>
                    <a:pt x="81" y="167"/>
                    <a:pt x="81" y="170"/>
                  </a:cubicBezTo>
                  <a:cubicBezTo>
                    <a:pt x="80" y="171"/>
                    <a:pt x="80" y="172"/>
                    <a:pt x="80" y="173"/>
                  </a:cubicBezTo>
                  <a:cubicBezTo>
                    <a:pt x="80" y="174"/>
                    <a:pt x="79" y="176"/>
                    <a:pt x="79" y="178"/>
                  </a:cubicBezTo>
                  <a:cubicBezTo>
                    <a:pt x="78" y="179"/>
                    <a:pt x="78" y="179"/>
                    <a:pt x="78" y="179"/>
                  </a:cubicBezTo>
                  <a:cubicBezTo>
                    <a:pt x="78" y="180"/>
                    <a:pt x="77" y="182"/>
                    <a:pt x="77" y="184"/>
                  </a:cubicBezTo>
                  <a:cubicBezTo>
                    <a:pt x="76" y="187"/>
                    <a:pt x="76" y="189"/>
                    <a:pt x="76" y="193"/>
                  </a:cubicBezTo>
                  <a:cubicBezTo>
                    <a:pt x="76" y="194"/>
                    <a:pt x="76" y="195"/>
                    <a:pt x="76" y="196"/>
                  </a:cubicBezTo>
                  <a:cubicBezTo>
                    <a:pt x="76" y="196"/>
                    <a:pt x="76" y="197"/>
                    <a:pt x="76" y="197"/>
                  </a:cubicBezTo>
                  <a:cubicBezTo>
                    <a:pt x="76" y="198"/>
                    <a:pt x="76" y="198"/>
                    <a:pt x="76" y="199"/>
                  </a:cubicBezTo>
                  <a:cubicBezTo>
                    <a:pt x="76" y="200"/>
                    <a:pt x="76" y="201"/>
                    <a:pt x="77" y="202"/>
                  </a:cubicBezTo>
                  <a:cubicBezTo>
                    <a:pt x="77" y="204"/>
                    <a:pt x="77" y="205"/>
                    <a:pt x="78" y="205"/>
                  </a:cubicBezTo>
                  <a:cubicBezTo>
                    <a:pt x="78" y="206"/>
                    <a:pt x="78" y="206"/>
                    <a:pt x="79" y="207"/>
                  </a:cubicBezTo>
                  <a:cubicBezTo>
                    <a:pt x="80" y="211"/>
                    <a:pt x="83" y="215"/>
                    <a:pt x="85" y="218"/>
                  </a:cubicBezTo>
                  <a:cubicBezTo>
                    <a:pt x="86" y="219"/>
                    <a:pt x="87" y="221"/>
                    <a:pt x="87" y="222"/>
                  </a:cubicBezTo>
                  <a:cubicBezTo>
                    <a:pt x="87" y="223"/>
                    <a:pt x="87" y="223"/>
                    <a:pt x="87" y="224"/>
                  </a:cubicBezTo>
                  <a:cubicBezTo>
                    <a:pt x="87" y="226"/>
                    <a:pt x="87" y="227"/>
                    <a:pt x="88" y="229"/>
                  </a:cubicBezTo>
                  <a:cubicBezTo>
                    <a:pt x="89" y="230"/>
                    <a:pt x="89" y="230"/>
                    <a:pt x="89" y="231"/>
                  </a:cubicBezTo>
                  <a:cubicBezTo>
                    <a:pt x="90" y="232"/>
                    <a:pt x="91" y="234"/>
                    <a:pt x="91" y="235"/>
                  </a:cubicBezTo>
                  <a:cubicBezTo>
                    <a:pt x="92" y="240"/>
                    <a:pt x="92" y="247"/>
                    <a:pt x="88" y="249"/>
                  </a:cubicBezTo>
                  <a:cubicBezTo>
                    <a:pt x="88" y="250"/>
                    <a:pt x="87" y="250"/>
                    <a:pt x="87" y="250"/>
                  </a:cubicBezTo>
                  <a:cubicBezTo>
                    <a:pt x="84" y="252"/>
                    <a:pt x="81" y="254"/>
                    <a:pt x="81" y="259"/>
                  </a:cubicBezTo>
                  <a:cubicBezTo>
                    <a:pt x="81" y="260"/>
                    <a:pt x="81" y="261"/>
                    <a:pt x="81" y="262"/>
                  </a:cubicBezTo>
                  <a:cubicBezTo>
                    <a:pt x="81" y="263"/>
                    <a:pt x="81" y="265"/>
                    <a:pt x="81" y="266"/>
                  </a:cubicBezTo>
                  <a:cubicBezTo>
                    <a:pt x="80" y="267"/>
                    <a:pt x="79" y="267"/>
                    <a:pt x="77" y="268"/>
                  </a:cubicBezTo>
                  <a:cubicBezTo>
                    <a:pt x="77" y="269"/>
                    <a:pt x="76" y="269"/>
                    <a:pt x="75" y="270"/>
                  </a:cubicBezTo>
                  <a:cubicBezTo>
                    <a:pt x="74" y="271"/>
                    <a:pt x="73" y="271"/>
                    <a:pt x="73" y="272"/>
                  </a:cubicBezTo>
                  <a:cubicBezTo>
                    <a:pt x="72" y="273"/>
                    <a:pt x="72" y="273"/>
                    <a:pt x="72" y="273"/>
                  </a:cubicBezTo>
                  <a:cubicBezTo>
                    <a:pt x="71" y="273"/>
                    <a:pt x="70" y="273"/>
                    <a:pt x="69" y="274"/>
                  </a:cubicBezTo>
                  <a:cubicBezTo>
                    <a:pt x="69" y="274"/>
                    <a:pt x="69" y="274"/>
                    <a:pt x="69" y="274"/>
                  </a:cubicBezTo>
                  <a:cubicBezTo>
                    <a:pt x="66" y="274"/>
                    <a:pt x="64" y="275"/>
                    <a:pt x="63" y="276"/>
                  </a:cubicBezTo>
                  <a:cubicBezTo>
                    <a:pt x="61" y="276"/>
                    <a:pt x="60" y="277"/>
                    <a:pt x="59" y="279"/>
                  </a:cubicBezTo>
                  <a:cubicBezTo>
                    <a:pt x="59" y="280"/>
                    <a:pt x="59" y="280"/>
                    <a:pt x="59" y="281"/>
                  </a:cubicBezTo>
                  <a:cubicBezTo>
                    <a:pt x="59" y="281"/>
                    <a:pt x="58" y="282"/>
                    <a:pt x="58" y="282"/>
                  </a:cubicBezTo>
                  <a:cubicBezTo>
                    <a:pt x="58" y="282"/>
                    <a:pt x="58" y="282"/>
                    <a:pt x="58" y="282"/>
                  </a:cubicBezTo>
                  <a:cubicBezTo>
                    <a:pt x="58" y="282"/>
                    <a:pt x="58" y="282"/>
                    <a:pt x="58" y="282"/>
                  </a:cubicBezTo>
                  <a:cubicBezTo>
                    <a:pt x="57" y="282"/>
                    <a:pt x="57" y="282"/>
                    <a:pt x="56" y="282"/>
                  </a:cubicBezTo>
                  <a:cubicBezTo>
                    <a:pt x="55" y="281"/>
                    <a:pt x="53" y="280"/>
                    <a:pt x="51" y="280"/>
                  </a:cubicBezTo>
                  <a:cubicBezTo>
                    <a:pt x="50" y="280"/>
                    <a:pt x="49" y="280"/>
                    <a:pt x="48" y="281"/>
                  </a:cubicBezTo>
                  <a:cubicBezTo>
                    <a:pt x="43" y="284"/>
                    <a:pt x="44" y="290"/>
                    <a:pt x="45" y="295"/>
                  </a:cubicBezTo>
                  <a:cubicBezTo>
                    <a:pt x="45" y="295"/>
                    <a:pt x="45" y="296"/>
                    <a:pt x="45" y="296"/>
                  </a:cubicBezTo>
                  <a:cubicBezTo>
                    <a:pt x="45" y="296"/>
                    <a:pt x="45" y="295"/>
                    <a:pt x="45" y="295"/>
                  </a:cubicBezTo>
                  <a:cubicBezTo>
                    <a:pt x="43" y="293"/>
                    <a:pt x="41" y="293"/>
                    <a:pt x="40" y="293"/>
                  </a:cubicBezTo>
                  <a:cubicBezTo>
                    <a:pt x="40" y="293"/>
                    <a:pt x="40" y="293"/>
                    <a:pt x="39" y="293"/>
                  </a:cubicBezTo>
                  <a:cubicBezTo>
                    <a:pt x="39" y="293"/>
                    <a:pt x="39" y="293"/>
                    <a:pt x="39" y="292"/>
                  </a:cubicBezTo>
                  <a:cubicBezTo>
                    <a:pt x="38" y="292"/>
                    <a:pt x="37" y="292"/>
                    <a:pt x="35" y="292"/>
                  </a:cubicBezTo>
                  <a:cubicBezTo>
                    <a:pt x="35" y="292"/>
                    <a:pt x="35" y="292"/>
                    <a:pt x="35" y="292"/>
                  </a:cubicBezTo>
                  <a:cubicBezTo>
                    <a:pt x="34" y="292"/>
                    <a:pt x="34" y="292"/>
                    <a:pt x="34" y="292"/>
                  </a:cubicBezTo>
                  <a:cubicBezTo>
                    <a:pt x="33" y="292"/>
                    <a:pt x="31" y="293"/>
                    <a:pt x="31" y="295"/>
                  </a:cubicBezTo>
                  <a:cubicBezTo>
                    <a:pt x="30" y="296"/>
                    <a:pt x="29" y="298"/>
                    <a:pt x="30" y="300"/>
                  </a:cubicBezTo>
                  <a:cubicBezTo>
                    <a:pt x="31" y="302"/>
                    <a:pt x="32" y="303"/>
                    <a:pt x="33" y="303"/>
                  </a:cubicBezTo>
                  <a:cubicBezTo>
                    <a:pt x="34" y="303"/>
                    <a:pt x="34" y="303"/>
                    <a:pt x="34" y="303"/>
                  </a:cubicBezTo>
                  <a:cubicBezTo>
                    <a:pt x="34" y="304"/>
                    <a:pt x="34" y="306"/>
                    <a:pt x="36" y="307"/>
                  </a:cubicBezTo>
                  <a:cubicBezTo>
                    <a:pt x="36" y="307"/>
                    <a:pt x="37" y="307"/>
                    <a:pt x="37" y="307"/>
                  </a:cubicBezTo>
                  <a:cubicBezTo>
                    <a:pt x="37" y="309"/>
                    <a:pt x="37" y="310"/>
                    <a:pt x="36" y="311"/>
                  </a:cubicBezTo>
                  <a:cubicBezTo>
                    <a:pt x="36" y="311"/>
                    <a:pt x="36" y="311"/>
                    <a:pt x="36" y="311"/>
                  </a:cubicBezTo>
                  <a:cubicBezTo>
                    <a:pt x="35" y="308"/>
                    <a:pt x="32" y="308"/>
                    <a:pt x="31" y="308"/>
                  </a:cubicBezTo>
                  <a:cubicBezTo>
                    <a:pt x="28" y="308"/>
                    <a:pt x="26" y="311"/>
                    <a:pt x="25" y="314"/>
                  </a:cubicBezTo>
                  <a:cubicBezTo>
                    <a:pt x="25" y="317"/>
                    <a:pt x="26" y="319"/>
                    <a:pt x="27" y="322"/>
                  </a:cubicBezTo>
                  <a:cubicBezTo>
                    <a:pt x="27" y="323"/>
                    <a:pt x="28" y="324"/>
                    <a:pt x="28" y="325"/>
                  </a:cubicBezTo>
                  <a:cubicBezTo>
                    <a:pt x="28" y="326"/>
                    <a:pt x="28" y="326"/>
                    <a:pt x="28" y="327"/>
                  </a:cubicBezTo>
                  <a:cubicBezTo>
                    <a:pt x="27" y="330"/>
                    <a:pt x="27" y="334"/>
                    <a:pt x="29" y="336"/>
                  </a:cubicBezTo>
                  <a:cubicBezTo>
                    <a:pt x="30" y="337"/>
                    <a:pt x="31" y="337"/>
                    <a:pt x="33" y="337"/>
                  </a:cubicBezTo>
                  <a:cubicBezTo>
                    <a:pt x="33" y="337"/>
                    <a:pt x="33" y="337"/>
                    <a:pt x="33" y="337"/>
                  </a:cubicBezTo>
                  <a:cubicBezTo>
                    <a:pt x="33" y="337"/>
                    <a:pt x="33" y="337"/>
                    <a:pt x="34" y="337"/>
                  </a:cubicBezTo>
                  <a:cubicBezTo>
                    <a:pt x="35" y="337"/>
                    <a:pt x="36" y="336"/>
                    <a:pt x="37" y="336"/>
                  </a:cubicBezTo>
                  <a:cubicBezTo>
                    <a:pt x="38" y="337"/>
                    <a:pt x="39" y="337"/>
                    <a:pt x="40" y="337"/>
                  </a:cubicBezTo>
                  <a:cubicBezTo>
                    <a:pt x="40" y="337"/>
                    <a:pt x="40" y="337"/>
                    <a:pt x="40" y="337"/>
                  </a:cubicBezTo>
                  <a:cubicBezTo>
                    <a:pt x="42" y="337"/>
                    <a:pt x="44" y="335"/>
                    <a:pt x="45" y="333"/>
                  </a:cubicBezTo>
                  <a:cubicBezTo>
                    <a:pt x="45" y="334"/>
                    <a:pt x="45" y="334"/>
                    <a:pt x="46" y="334"/>
                  </a:cubicBezTo>
                  <a:cubicBezTo>
                    <a:pt x="47" y="335"/>
                    <a:pt x="48" y="335"/>
                    <a:pt x="49" y="335"/>
                  </a:cubicBezTo>
                  <a:cubicBezTo>
                    <a:pt x="53" y="335"/>
                    <a:pt x="55" y="333"/>
                    <a:pt x="57" y="331"/>
                  </a:cubicBezTo>
                  <a:cubicBezTo>
                    <a:pt x="58" y="331"/>
                    <a:pt x="59" y="330"/>
                    <a:pt x="60" y="330"/>
                  </a:cubicBezTo>
                  <a:cubicBezTo>
                    <a:pt x="62" y="328"/>
                    <a:pt x="65" y="327"/>
                    <a:pt x="67" y="327"/>
                  </a:cubicBezTo>
                  <a:cubicBezTo>
                    <a:pt x="67" y="328"/>
                    <a:pt x="65" y="329"/>
                    <a:pt x="63" y="331"/>
                  </a:cubicBezTo>
                  <a:cubicBezTo>
                    <a:pt x="62" y="331"/>
                    <a:pt x="62" y="331"/>
                    <a:pt x="62" y="331"/>
                  </a:cubicBezTo>
                  <a:cubicBezTo>
                    <a:pt x="61" y="332"/>
                    <a:pt x="60" y="332"/>
                    <a:pt x="59" y="332"/>
                  </a:cubicBezTo>
                  <a:cubicBezTo>
                    <a:pt x="57" y="333"/>
                    <a:pt x="55" y="334"/>
                    <a:pt x="54" y="336"/>
                  </a:cubicBezTo>
                  <a:cubicBezTo>
                    <a:pt x="53" y="336"/>
                    <a:pt x="53" y="337"/>
                    <a:pt x="52" y="338"/>
                  </a:cubicBezTo>
                  <a:cubicBezTo>
                    <a:pt x="52" y="338"/>
                    <a:pt x="51" y="338"/>
                    <a:pt x="51" y="338"/>
                  </a:cubicBezTo>
                  <a:cubicBezTo>
                    <a:pt x="48" y="338"/>
                    <a:pt x="46" y="339"/>
                    <a:pt x="44" y="342"/>
                  </a:cubicBezTo>
                  <a:cubicBezTo>
                    <a:pt x="44" y="342"/>
                    <a:pt x="43" y="343"/>
                    <a:pt x="41" y="343"/>
                  </a:cubicBezTo>
                  <a:cubicBezTo>
                    <a:pt x="39" y="344"/>
                    <a:pt x="36" y="346"/>
                    <a:pt x="35" y="350"/>
                  </a:cubicBezTo>
                  <a:cubicBezTo>
                    <a:pt x="35" y="350"/>
                    <a:pt x="35" y="350"/>
                    <a:pt x="35" y="350"/>
                  </a:cubicBezTo>
                  <a:cubicBezTo>
                    <a:pt x="33" y="350"/>
                    <a:pt x="32" y="351"/>
                    <a:pt x="31" y="352"/>
                  </a:cubicBezTo>
                  <a:cubicBezTo>
                    <a:pt x="29" y="354"/>
                    <a:pt x="28" y="357"/>
                    <a:pt x="28" y="359"/>
                  </a:cubicBezTo>
                  <a:cubicBezTo>
                    <a:pt x="28" y="361"/>
                    <a:pt x="28" y="361"/>
                    <a:pt x="28" y="361"/>
                  </a:cubicBezTo>
                  <a:cubicBezTo>
                    <a:pt x="28" y="363"/>
                    <a:pt x="28" y="367"/>
                    <a:pt x="30" y="369"/>
                  </a:cubicBezTo>
                  <a:cubicBezTo>
                    <a:pt x="31" y="369"/>
                    <a:pt x="32" y="370"/>
                    <a:pt x="33" y="370"/>
                  </a:cubicBezTo>
                  <a:cubicBezTo>
                    <a:pt x="33" y="370"/>
                    <a:pt x="33" y="370"/>
                    <a:pt x="33" y="370"/>
                  </a:cubicBezTo>
                  <a:cubicBezTo>
                    <a:pt x="36" y="370"/>
                    <a:pt x="38" y="367"/>
                    <a:pt x="39" y="365"/>
                  </a:cubicBezTo>
                  <a:cubicBezTo>
                    <a:pt x="39" y="365"/>
                    <a:pt x="39" y="365"/>
                    <a:pt x="40" y="365"/>
                  </a:cubicBezTo>
                  <a:cubicBezTo>
                    <a:pt x="40" y="365"/>
                    <a:pt x="41" y="365"/>
                    <a:pt x="42" y="365"/>
                  </a:cubicBezTo>
                  <a:cubicBezTo>
                    <a:pt x="42" y="365"/>
                    <a:pt x="42" y="365"/>
                    <a:pt x="43" y="365"/>
                  </a:cubicBezTo>
                  <a:cubicBezTo>
                    <a:pt x="43" y="365"/>
                    <a:pt x="43" y="365"/>
                    <a:pt x="43" y="365"/>
                  </a:cubicBezTo>
                  <a:cubicBezTo>
                    <a:pt x="43" y="368"/>
                    <a:pt x="44" y="369"/>
                    <a:pt x="46" y="369"/>
                  </a:cubicBezTo>
                  <a:cubicBezTo>
                    <a:pt x="46" y="369"/>
                    <a:pt x="46" y="369"/>
                    <a:pt x="46" y="369"/>
                  </a:cubicBezTo>
                  <a:cubicBezTo>
                    <a:pt x="46" y="369"/>
                    <a:pt x="45" y="370"/>
                    <a:pt x="45" y="370"/>
                  </a:cubicBezTo>
                  <a:cubicBezTo>
                    <a:pt x="45" y="371"/>
                    <a:pt x="44" y="372"/>
                    <a:pt x="44" y="373"/>
                  </a:cubicBezTo>
                  <a:cubicBezTo>
                    <a:pt x="44" y="373"/>
                    <a:pt x="44" y="373"/>
                    <a:pt x="44" y="374"/>
                  </a:cubicBezTo>
                  <a:cubicBezTo>
                    <a:pt x="44" y="374"/>
                    <a:pt x="44" y="374"/>
                    <a:pt x="44" y="374"/>
                  </a:cubicBezTo>
                  <a:cubicBezTo>
                    <a:pt x="44" y="375"/>
                    <a:pt x="43" y="376"/>
                    <a:pt x="43" y="377"/>
                  </a:cubicBezTo>
                  <a:cubicBezTo>
                    <a:pt x="43" y="379"/>
                    <a:pt x="44" y="381"/>
                    <a:pt x="45" y="382"/>
                  </a:cubicBezTo>
                  <a:cubicBezTo>
                    <a:pt x="45" y="382"/>
                    <a:pt x="45" y="382"/>
                    <a:pt x="46" y="383"/>
                  </a:cubicBezTo>
                  <a:cubicBezTo>
                    <a:pt x="46" y="385"/>
                    <a:pt x="48" y="388"/>
                    <a:pt x="47" y="389"/>
                  </a:cubicBezTo>
                  <a:cubicBezTo>
                    <a:pt x="47" y="390"/>
                    <a:pt x="47" y="391"/>
                    <a:pt x="46" y="391"/>
                  </a:cubicBezTo>
                  <a:cubicBezTo>
                    <a:pt x="46" y="390"/>
                    <a:pt x="46" y="390"/>
                    <a:pt x="46" y="390"/>
                  </a:cubicBezTo>
                  <a:cubicBezTo>
                    <a:pt x="43" y="390"/>
                    <a:pt x="43" y="390"/>
                    <a:pt x="43" y="390"/>
                  </a:cubicBezTo>
                  <a:cubicBezTo>
                    <a:pt x="42" y="390"/>
                    <a:pt x="42" y="390"/>
                    <a:pt x="41" y="390"/>
                  </a:cubicBezTo>
                  <a:cubicBezTo>
                    <a:pt x="41" y="390"/>
                    <a:pt x="40" y="390"/>
                    <a:pt x="39" y="390"/>
                  </a:cubicBezTo>
                  <a:cubicBezTo>
                    <a:pt x="38" y="390"/>
                    <a:pt x="37" y="390"/>
                    <a:pt x="37" y="390"/>
                  </a:cubicBezTo>
                  <a:cubicBezTo>
                    <a:pt x="35" y="391"/>
                    <a:pt x="33" y="393"/>
                    <a:pt x="32" y="395"/>
                  </a:cubicBezTo>
                  <a:cubicBezTo>
                    <a:pt x="30" y="397"/>
                    <a:pt x="30" y="399"/>
                    <a:pt x="30" y="400"/>
                  </a:cubicBezTo>
                  <a:cubicBezTo>
                    <a:pt x="30" y="400"/>
                    <a:pt x="31" y="401"/>
                    <a:pt x="31" y="402"/>
                  </a:cubicBezTo>
                  <a:cubicBezTo>
                    <a:pt x="30" y="402"/>
                    <a:pt x="28" y="403"/>
                    <a:pt x="26" y="405"/>
                  </a:cubicBezTo>
                  <a:cubicBezTo>
                    <a:pt x="25" y="407"/>
                    <a:pt x="25" y="408"/>
                    <a:pt x="25" y="409"/>
                  </a:cubicBezTo>
                  <a:cubicBezTo>
                    <a:pt x="25" y="410"/>
                    <a:pt x="25" y="410"/>
                    <a:pt x="25" y="410"/>
                  </a:cubicBezTo>
                  <a:cubicBezTo>
                    <a:pt x="25" y="412"/>
                    <a:pt x="25" y="414"/>
                    <a:pt x="26" y="417"/>
                  </a:cubicBezTo>
                  <a:cubicBezTo>
                    <a:pt x="27" y="418"/>
                    <a:pt x="29" y="419"/>
                    <a:pt x="31" y="419"/>
                  </a:cubicBezTo>
                  <a:cubicBezTo>
                    <a:pt x="31" y="419"/>
                    <a:pt x="32" y="419"/>
                    <a:pt x="32" y="418"/>
                  </a:cubicBezTo>
                  <a:cubicBezTo>
                    <a:pt x="33" y="418"/>
                    <a:pt x="33" y="418"/>
                    <a:pt x="34" y="418"/>
                  </a:cubicBezTo>
                  <a:cubicBezTo>
                    <a:pt x="34" y="419"/>
                    <a:pt x="33" y="419"/>
                    <a:pt x="31" y="420"/>
                  </a:cubicBezTo>
                  <a:cubicBezTo>
                    <a:pt x="30" y="420"/>
                    <a:pt x="30" y="420"/>
                    <a:pt x="30" y="420"/>
                  </a:cubicBezTo>
                  <a:cubicBezTo>
                    <a:pt x="29" y="421"/>
                    <a:pt x="27" y="421"/>
                    <a:pt x="26" y="423"/>
                  </a:cubicBezTo>
                  <a:cubicBezTo>
                    <a:pt x="23" y="426"/>
                    <a:pt x="25" y="429"/>
                    <a:pt x="26" y="431"/>
                  </a:cubicBezTo>
                  <a:cubicBezTo>
                    <a:pt x="26" y="431"/>
                    <a:pt x="27" y="432"/>
                    <a:pt x="27" y="432"/>
                  </a:cubicBezTo>
                  <a:cubicBezTo>
                    <a:pt x="27" y="432"/>
                    <a:pt x="27" y="432"/>
                    <a:pt x="26" y="433"/>
                  </a:cubicBezTo>
                  <a:cubicBezTo>
                    <a:pt x="26" y="433"/>
                    <a:pt x="25" y="435"/>
                    <a:pt x="25" y="437"/>
                  </a:cubicBezTo>
                  <a:cubicBezTo>
                    <a:pt x="26" y="439"/>
                    <a:pt x="27" y="440"/>
                    <a:pt x="27" y="442"/>
                  </a:cubicBezTo>
                  <a:cubicBezTo>
                    <a:pt x="28" y="443"/>
                    <a:pt x="28" y="443"/>
                    <a:pt x="28" y="443"/>
                  </a:cubicBezTo>
                  <a:cubicBezTo>
                    <a:pt x="29" y="445"/>
                    <a:pt x="32" y="446"/>
                    <a:pt x="34" y="447"/>
                  </a:cubicBezTo>
                  <a:cubicBezTo>
                    <a:pt x="35" y="447"/>
                    <a:pt x="35" y="447"/>
                    <a:pt x="35" y="447"/>
                  </a:cubicBezTo>
                  <a:cubicBezTo>
                    <a:pt x="36" y="448"/>
                    <a:pt x="37" y="449"/>
                    <a:pt x="38" y="450"/>
                  </a:cubicBezTo>
                  <a:cubicBezTo>
                    <a:pt x="39" y="451"/>
                    <a:pt x="40" y="452"/>
                    <a:pt x="42" y="453"/>
                  </a:cubicBezTo>
                  <a:cubicBezTo>
                    <a:pt x="43" y="453"/>
                    <a:pt x="44" y="453"/>
                    <a:pt x="45" y="454"/>
                  </a:cubicBezTo>
                  <a:cubicBezTo>
                    <a:pt x="43" y="454"/>
                    <a:pt x="40" y="455"/>
                    <a:pt x="39" y="459"/>
                  </a:cubicBezTo>
                  <a:cubicBezTo>
                    <a:pt x="39" y="460"/>
                    <a:pt x="39" y="460"/>
                    <a:pt x="39" y="460"/>
                  </a:cubicBezTo>
                  <a:cubicBezTo>
                    <a:pt x="39" y="460"/>
                    <a:pt x="39" y="460"/>
                    <a:pt x="39" y="460"/>
                  </a:cubicBezTo>
                  <a:cubicBezTo>
                    <a:pt x="37" y="458"/>
                    <a:pt x="35" y="456"/>
                    <a:pt x="33" y="454"/>
                  </a:cubicBezTo>
                  <a:cubicBezTo>
                    <a:pt x="32" y="452"/>
                    <a:pt x="31" y="450"/>
                    <a:pt x="30" y="448"/>
                  </a:cubicBezTo>
                  <a:cubicBezTo>
                    <a:pt x="30" y="446"/>
                    <a:pt x="29" y="444"/>
                    <a:pt x="27" y="442"/>
                  </a:cubicBezTo>
                  <a:cubicBezTo>
                    <a:pt x="27" y="441"/>
                    <a:pt x="27" y="441"/>
                    <a:pt x="26" y="440"/>
                  </a:cubicBezTo>
                  <a:cubicBezTo>
                    <a:pt x="25" y="437"/>
                    <a:pt x="22" y="434"/>
                    <a:pt x="19" y="432"/>
                  </a:cubicBezTo>
                  <a:cubicBezTo>
                    <a:pt x="19" y="432"/>
                    <a:pt x="18" y="431"/>
                    <a:pt x="18" y="431"/>
                  </a:cubicBezTo>
                  <a:cubicBezTo>
                    <a:pt x="15" y="429"/>
                    <a:pt x="13" y="427"/>
                    <a:pt x="9" y="427"/>
                  </a:cubicBezTo>
                  <a:cubicBezTo>
                    <a:pt x="8" y="427"/>
                    <a:pt x="8" y="427"/>
                    <a:pt x="7" y="427"/>
                  </a:cubicBezTo>
                  <a:cubicBezTo>
                    <a:pt x="6" y="428"/>
                    <a:pt x="4" y="429"/>
                    <a:pt x="2" y="431"/>
                  </a:cubicBezTo>
                  <a:cubicBezTo>
                    <a:pt x="0" y="436"/>
                    <a:pt x="1" y="442"/>
                    <a:pt x="2" y="445"/>
                  </a:cubicBezTo>
                  <a:cubicBezTo>
                    <a:pt x="3" y="446"/>
                    <a:pt x="4" y="447"/>
                    <a:pt x="5" y="448"/>
                  </a:cubicBezTo>
                  <a:cubicBezTo>
                    <a:pt x="5" y="448"/>
                    <a:pt x="6" y="448"/>
                    <a:pt x="6" y="448"/>
                  </a:cubicBezTo>
                  <a:cubicBezTo>
                    <a:pt x="6" y="448"/>
                    <a:pt x="6" y="448"/>
                    <a:pt x="6" y="448"/>
                  </a:cubicBezTo>
                  <a:cubicBezTo>
                    <a:pt x="6" y="448"/>
                    <a:pt x="5" y="450"/>
                    <a:pt x="4" y="450"/>
                  </a:cubicBezTo>
                  <a:cubicBezTo>
                    <a:pt x="4" y="452"/>
                    <a:pt x="3" y="453"/>
                    <a:pt x="2" y="454"/>
                  </a:cubicBezTo>
                  <a:cubicBezTo>
                    <a:pt x="2" y="454"/>
                    <a:pt x="2" y="454"/>
                    <a:pt x="2" y="454"/>
                  </a:cubicBezTo>
                  <a:cubicBezTo>
                    <a:pt x="2" y="457"/>
                    <a:pt x="0" y="460"/>
                    <a:pt x="3" y="463"/>
                  </a:cubicBezTo>
                  <a:cubicBezTo>
                    <a:pt x="3" y="464"/>
                    <a:pt x="5" y="465"/>
                    <a:pt x="7" y="465"/>
                  </a:cubicBezTo>
                  <a:cubicBezTo>
                    <a:pt x="7" y="465"/>
                    <a:pt x="8" y="465"/>
                    <a:pt x="8" y="465"/>
                  </a:cubicBezTo>
                  <a:cubicBezTo>
                    <a:pt x="8" y="465"/>
                    <a:pt x="8" y="465"/>
                    <a:pt x="8" y="465"/>
                  </a:cubicBezTo>
                  <a:cubicBezTo>
                    <a:pt x="8" y="465"/>
                    <a:pt x="8" y="465"/>
                    <a:pt x="9" y="466"/>
                  </a:cubicBezTo>
                  <a:cubicBezTo>
                    <a:pt x="9" y="467"/>
                    <a:pt x="10" y="467"/>
                    <a:pt x="10" y="468"/>
                  </a:cubicBezTo>
                  <a:cubicBezTo>
                    <a:pt x="10" y="469"/>
                    <a:pt x="11" y="469"/>
                    <a:pt x="11" y="470"/>
                  </a:cubicBezTo>
                  <a:cubicBezTo>
                    <a:pt x="11" y="471"/>
                    <a:pt x="11" y="471"/>
                    <a:pt x="10" y="472"/>
                  </a:cubicBezTo>
                  <a:cubicBezTo>
                    <a:pt x="8" y="474"/>
                    <a:pt x="8" y="477"/>
                    <a:pt x="10" y="479"/>
                  </a:cubicBezTo>
                  <a:cubicBezTo>
                    <a:pt x="10" y="480"/>
                    <a:pt x="11" y="480"/>
                    <a:pt x="12" y="481"/>
                  </a:cubicBezTo>
                  <a:cubicBezTo>
                    <a:pt x="12" y="481"/>
                    <a:pt x="12" y="482"/>
                    <a:pt x="12" y="482"/>
                  </a:cubicBezTo>
                  <a:cubicBezTo>
                    <a:pt x="12" y="482"/>
                    <a:pt x="12" y="482"/>
                    <a:pt x="12" y="482"/>
                  </a:cubicBezTo>
                  <a:cubicBezTo>
                    <a:pt x="12" y="482"/>
                    <a:pt x="12" y="483"/>
                    <a:pt x="11" y="483"/>
                  </a:cubicBezTo>
                  <a:cubicBezTo>
                    <a:pt x="10" y="485"/>
                    <a:pt x="8" y="488"/>
                    <a:pt x="10" y="491"/>
                  </a:cubicBezTo>
                  <a:cubicBezTo>
                    <a:pt x="11" y="492"/>
                    <a:pt x="12" y="493"/>
                    <a:pt x="14" y="494"/>
                  </a:cubicBezTo>
                  <a:cubicBezTo>
                    <a:pt x="12" y="496"/>
                    <a:pt x="12" y="500"/>
                    <a:pt x="13" y="501"/>
                  </a:cubicBezTo>
                  <a:cubicBezTo>
                    <a:pt x="14" y="505"/>
                    <a:pt x="17" y="507"/>
                    <a:pt x="20" y="509"/>
                  </a:cubicBezTo>
                  <a:cubicBezTo>
                    <a:pt x="21" y="510"/>
                    <a:pt x="21" y="510"/>
                    <a:pt x="21" y="510"/>
                  </a:cubicBezTo>
                  <a:cubicBezTo>
                    <a:pt x="22" y="511"/>
                    <a:pt x="23" y="511"/>
                    <a:pt x="24" y="513"/>
                  </a:cubicBezTo>
                  <a:cubicBezTo>
                    <a:pt x="24" y="513"/>
                    <a:pt x="25" y="514"/>
                    <a:pt x="25" y="515"/>
                  </a:cubicBezTo>
                  <a:cubicBezTo>
                    <a:pt x="26" y="515"/>
                    <a:pt x="26" y="516"/>
                    <a:pt x="26" y="516"/>
                  </a:cubicBezTo>
                  <a:cubicBezTo>
                    <a:pt x="27" y="516"/>
                    <a:pt x="26" y="517"/>
                    <a:pt x="26" y="518"/>
                  </a:cubicBezTo>
                  <a:cubicBezTo>
                    <a:pt x="25" y="519"/>
                    <a:pt x="25" y="519"/>
                    <a:pt x="24" y="520"/>
                  </a:cubicBezTo>
                  <a:cubicBezTo>
                    <a:pt x="24" y="521"/>
                    <a:pt x="24" y="521"/>
                    <a:pt x="24" y="522"/>
                  </a:cubicBezTo>
                  <a:cubicBezTo>
                    <a:pt x="23" y="523"/>
                    <a:pt x="22" y="525"/>
                    <a:pt x="22" y="527"/>
                  </a:cubicBezTo>
                  <a:cubicBezTo>
                    <a:pt x="22" y="530"/>
                    <a:pt x="25" y="533"/>
                    <a:pt x="27" y="535"/>
                  </a:cubicBezTo>
                  <a:cubicBezTo>
                    <a:pt x="28" y="535"/>
                    <a:pt x="29" y="535"/>
                    <a:pt x="30" y="536"/>
                  </a:cubicBezTo>
                  <a:cubicBezTo>
                    <a:pt x="31" y="536"/>
                    <a:pt x="31" y="536"/>
                    <a:pt x="31" y="536"/>
                  </a:cubicBezTo>
                  <a:cubicBezTo>
                    <a:pt x="31" y="536"/>
                    <a:pt x="32" y="536"/>
                    <a:pt x="32" y="536"/>
                  </a:cubicBezTo>
                  <a:cubicBezTo>
                    <a:pt x="33" y="537"/>
                    <a:pt x="33" y="537"/>
                    <a:pt x="34" y="537"/>
                  </a:cubicBezTo>
                  <a:cubicBezTo>
                    <a:pt x="35" y="537"/>
                    <a:pt x="36" y="538"/>
                    <a:pt x="36" y="538"/>
                  </a:cubicBezTo>
                  <a:cubicBezTo>
                    <a:pt x="37" y="538"/>
                    <a:pt x="37" y="538"/>
                    <a:pt x="37" y="538"/>
                  </a:cubicBezTo>
                  <a:cubicBezTo>
                    <a:pt x="36" y="538"/>
                    <a:pt x="35" y="538"/>
                    <a:pt x="33" y="539"/>
                  </a:cubicBezTo>
                  <a:cubicBezTo>
                    <a:pt x="33" y="539"/>
                    <a:pt x="33" y="539"/>
                    <a:pt x="33" y="539"/>
                  </a:cubicBezTo>
                  <a:cubicBezTo>
                    <a:pt x="31" y="540"/>
                    <a:pt x="28" y="541"/>
                    <a:pt x="29" y="546"/>
                  </a:cubicBezTo>
                  <a:cubicBezTo>
                    <a:pt x="29" y="547"/>
                    <a:pt x="30" y="548"/>
                    <a:pt x="31" y="549"/>
                  </a:cubicBezTo>
                  <a:cubicBezTo>
                    <a:pt x="31" y="550"/>
                    <a:pt x="32" y="550"/>
                    <a:pt x="33" y="550"/>
                  </a:cubicBezTo>
                  <a:cubicBezTo>
                    <a:pt x="34" y="559"/>
                    <a:pt x="39" y="566"/>
                    <a:pt x="44" y="572"/>
                  </a:cubicBezTo>
                  <a:cubicBezTo>
                    <a:pt x="46" y="575"/>
                    <a:pt x="46" y="575"/>
                    <a:pt x="46" y="575"/>
                  </a:cubicBezTo>
                  <a:cubicBezTo>
                    <a:pt x="49" y="579"/>
                    <a:pt x="54" y="583"/>
                    <a:pt x="61" y="583"/>
                  </a:cubicBezTo>
                  <a:cubicBezTo>
                    <a:pt x="61" y="583"/>
                    <a:pt x="62" y="583"/>
                    <a:pt x="62" y="583"/>
                  </a:cubicBezTo>
                  <a:cubicBezTo>
                    <a:pt x="65" y="583"/>
                    <a:pt x="67" y="582"/>
                    <a:pt x="69" y="580"/>
                  </a:cubicBezTo>
                  <a:cubicBezTo>
                    <a:pt x="72" y="575"/>
                    <a:pt x="71" y="570"/>
                    <a:pt x="71" y="565"/>
                  </a:cubicBezTo>
                  <a:cubicBezTo>
                    <a:pt x="71" y="564"/>
                    <a:pt x="71" y="564"/>
                    <a:pt x="71" y="564"/>
                  </a:cubicBezTo>
                  <a:cubicBezTo>
                    <a:pt x="70" y="560"/>
                    <a:pt x="70" y="560"/>
                    <a:pt x="70" y="560"/>
                  </a:cubicBezTo>
                  <a:cubicBezTo>
                    <a:pt x="69" y="551"/>
                    <a:pt x="68" y="542"/>
                    <a:pt x="63" y="533"/>
                  </a:cubicBezTo>
                  <a:cubicBezTo>
                    <a:pt x="58" y="523"/>
                    <a:pt x="58" y="517"/>
                    <a:pt x="58" y="506"/>
                  </a:cubicBezTo>
                  <a:cubicBezTo>
                    <a:pt x="58" y="504"/>
                    <a:pt x="58" y="502"/>
                    <a:pt x="58" y="501"/>
                  </a:cubicBezTo>
                  <a:cubicBezTo>
                    <a:pt x="58" y="498"/>
                    <a:pt x="58" y="496"/>
                    <a:pt x="58" y="495"/>
                  </a:cubicBezTo>
                  <a:cubicBezTo>
                    <a:pt x="59" y="493"/>
                    <a:pt x="59" y="493"/>
                    <a:pt x="59" y="493"/>
                  </a:cubicBezTo>
                  <a:cubicBezTo>
                    <a:pt x="59" y="491"/>
                    <a:pt x="59" y="489"/>
                    <a:pt x="59" y="486"/>
                  </a:cubicBezTo>
                  <a:cubicBezTo>
                    <a:pt x="59" y="484"/>
                    <a:pt x="57" y="482"/>
                    <a:pt x="56" y="481"/>
                  </a:cubicBezTo>
                  <a:cubicBezTo>
                    <a:pt x="56" y="481"/>
                    <a:pt x="56" y="481"/>
                    <a:pt x="56" y="480"/>
                  </a:cubicBezTo>
                  <a:cubicBezTo>
                    <a:pt x="57" y="481"/>
                    <a:pt x="58" y="481"/>
                    <a:pt x="59" y="481"/>
                  </a:cubicBezTo>
                  <a:cubicBezTo>
                    <a:pt x="59" y="481"/>
                    <a:pt x="60" y="481"/>
                    <a:pt x="60" y="481"/>
                  </a:cubicBezTo>
                  <a:cubicBezTo>
                    <a:pt x="61" y="481"/>
                    <a:pt x="61" y="481"/>
                    <a:pt x="62" y="481"/>
                  </a:cubicBezTo>
                  <a:cubicBezTo>
                    <a:pt x="62" y="483"/>
                    <a:pt x="63" y="485"/>
                    <a:pt x="64" y="487"/>
                  </a:cubicBezTo>
                  <a:cubicBezTo>
                    <a:pt x="64" y="487"/>
                    <a:pt x="64" y="487"/>
                    <a:pt x="64" y="487"/>
                  </a:cubicBezTo>
                  <a:cubicBezTo>
                    <a:pt x="62" y="487"/>
                    <a:pt x="61" y="488"/>
                    <a:pt x="60" y="489"/>
                  </a:cubicBezTo>
                  <a:cubicBezTo>
                    <a:pt x="58" y="491"/>
                    <a:pt x="59" y="493"/>
                    <a:pt x="60" y="494"/>
                  </a:cubicBezTo>
                  <a:cubicBezTo>
                    <a:pt x="60" y="495"/>
                    <a:pt x="60" y="495"/>
                    <a:pt x="60" y="495"/>
                  </a:cubicBezTo>
                  <a:cubicBezTo>
                    <a:pt x="60" y="496"/>
                    <a:pt x="60" y="496"/>
                    <a:pt x="60" y="497"/>
                  </a:cubicBezTo>
                  <a:cubicBezTo>
                    <a:pt x="59" y="498"/>
                    <a:pt x="58" y="500"/>
                    <a:pt x="59" y="502"/>
                  </a:cubicBezTo>
                  <a:cubicBezTo>
                    <a:pt x="59" y="504"/>
                    <a:pt x="60" y="504"/>
                    <a:pt x="62" y="505"/>
                  </a:cubicBezTo>
                  <a:cubicBezTo>
                    <a:pt x="62" y="505"/>
                    <a:pt x="62" y="505"/>
                    <a:pt x="63" y="505"/>
                  </a:cubicBezTo>
                  <a:cubicBezTo>
                    <a:pt x="63" y="505"/>
                    <a:pt x="63" y="505"/>
                    <a:pt x="63" y="505"/>
                  </a:cubicBezTo>
                  <a:cubicBezTo>
                    <a:pt x="62" y="507"/>
                    <a:pt x="62" y="509"/>
                    <a:pt x="62" y="510"/>
                  </a:cubicBezTo>
                  <a:cubicBezTo>
                    <a:pt x="62" y="511"/>
                    <a:pt x="62" y="511"/>
                    <a:pt x="62" y="512"/>
                  </a:cubicBezTo>
                  <a:cubicBezTo>
                    <a:pt x="62" y="512"/>
                    <a:pt x="62" y="512"/>
                    <a:pt x="62" y="512"/>
                  </a:cubicBezTo>
                  <a:cubicBezTo>
                    <a:pt x="62" y="515"/>
                    <a:pt x="62" y="516"/>
                    <a:pt x="64" y="519"/>
                  </a:cubicBezTo>
                  <a:cubicBezTo>
                    <a:pt x="64" y="519"/>
                    <a:pt x="64" y="519"/>
                    <a:pt x="64" y="520"/>
                  </a:cubicBezTo>
                  <a:cubicBezTo>
                    <a:pt x="65" y="521"/>
                    <a:pt x="65" y="522"/>
                    <a:pt x="66" y="522"/>
                  </a:cubicBezTo>
                  <a:cubicBezTo>
                    <a:pt x="68" y="524"/>
                    <a:pt x="70" y="524"/>
                    <a:pt x="71" y="524"/>
                  </a:cubicBezTo>
                  <a:cubicBezTo>
                    <a:pt x="71" y="524"/>
                    <a:pt x="71" y="524"/>
                    <a:pt x="72" y="524"/>
                  </a:cubicBezTo>
                  <a:cubicBezTo>
                    <a:pt x="70" y="526"/>
                    <a:pt x="69" y="530"/>
                    <a:pt x="70" y="534"/>
                  </a:cubicBezTo>
                  <a:cubicBezTo>
                    <a:pt x="71" y="536"/>
                    <a:pt x="72" y="537"/>
                    <a:pt x="73" y="538"/>
                  </a:cubicBezTo>
                  <a:cubicBezTo>
                    <a:pt x="74" y="539"/>
                    <a:pt x="74" y="539"/>
                    <a:pt x="74" y="539"/>
                  </a:cubicBezTo>
                  <a:cubicBezTo>
                    <a:pt x="74" y="539"/>
                    <a:pt x="74" y="540"/>
                    <a:pt x="75" y="540"/>
                  </a:cubicBezTo>
                  <a:cubicBezTo>
                    <a:pt x="75" y="541"/>
                    <a:pt x="76" y="542"/>
                    <a:pt x="77" y="543"/>
                  </a:cubicBezTo>
                  <a:cubicBezTo>
                    <a:pt x="77" y="543"/>
                    <a:pt x="80" y="545"/>
                    <a:pt x="82" y="545"/>
                  </a:cubicBezTo>
                  <a:cubicBezTo>
                    <a:pt x="83" y="545"/>
                    <a:pt x="83" y="545"/>
                    <a:pt x="83" y="545"/>
                  </a:cubicBezTo>
                  <a:cubicBezTo>
                    <a:pt x="83" y="545"/>
                    <a:pt x="83" y="546"/>
                    <a:pt x="83" y="546"/>
                  </a:cubicBezTo>
                  <a:cubicBezTo>
                    <a:pt x="82" y="549"/>
                    <a:pt x="82" y="551"/>
                    <a:pt x="82" y="553"/>
                  </a:cubicBezTo>
                  <a:cubicBezTo>
                    <a:pt x="82" y="556"/>
                    <a:pt x="82" y="556"/>
                    <a:pt x="82" y="556"/>
                  </a:cubicBezTo>
                  <a:cubicBezTo>
                    <a:pt x="83" y="559"/>
                    <a:pt x="83" y="559"/>
                    <a:pt x="83" y="559"/>
                  </a:cubicBezTo>
                  <a:cubicBezTo>
                    <a:pt x="84" y="559"/>
                    <a:pt x="84" y="559"/>
                    <a:pt x="84" y="559"/>
                  </a:cubicBezTo>
                  <a:cubicBezTo>
                    <a:pt x="85" y="561"/>
                    <a:pt x="125" y="602"/>
                    <a:pt x="284" y="662"/>
                  </a:cubicBezTo>
                  <a:cubicBezTo>
                    <a:pt x="290" y="664"/>
                    <a:pt x="290" y="664"/>
                    <a:pt x="290" y="664"/>
                  </a:cubicBezTo>
                  <a:cubicBezTo>
                    <a:pt x="288" y="658"/>
                    <a:pt x="288" y="658"/>
                    <a:pt x="288" y="658"/>
                  </a:cubicBezTo>
                  <a:cubicBezTo>
                    <a:pt x="288" y="657"/>
                    <a:pt x="287" y="656"/>
                    <a:pt x="287" y="655"/>
                  </a:cubicBezTo>
                  <a:cubicBezTo>
                    <a:pt x="285" y="645"/>
                    <a:pt x="287" y="638"/>
                    <a:pt x="290" y="629"/>
                  </a:cubicBezTo>
                  <a:cubicBezTo>
                    <a:pt x="291" y="627"/>
                    <a:pt x="292" y="625"/>
                    <a:pt x="292" y="623"/>
                  </a:cubicBezTo>
                  <a:cubicBezTo>
                    <a:pt x="294" y="616"/>
                    <a:pt x="298" y="606"/>
                    <a:pt x="295" y="599"/>
                  </a:cubicBezTo>
                  <a:cubicBezTo>
                    <a:pt x="293" y="595"/>
                    <a:pt x="292" y="593"/>
                    <a:pt x="290" y="590"/>
                  </a:cubicBezTo>
                  <a:cubicBezTo>
                    <a:pt x="287" y="586"/>
                    <a:pt x="285" y="582"/>
                    <a:pt x="284" y="576"/>
                  </a:cubicBezTo>
                  <a:cubicBezTo>
                    <a:pt x="284" y="574"/>
                    <a:pt x="283" y="573"/>
                    <a:pt x="283" y="571"/>
                  </a:cubicBezTo>
                  <a:cubicBezTo>
                    <a:pt x="282" y="564"/>
                    <a:pt x="280" y="556"/>
                    <a:pt x="277" y="551"/>
                  </a:cubicBezTo>
                  <a:cubicBezTo>
                    <a:pt x="275" y="547"/>
                    <a:pt x="273" y="545"/>
                    <a:pt x="272" y="543"/>
                  </a:cubicBezTo>
                  <a:cubicBezTo>
                    <a:pt x="269" y="540"/>
                    <a:pt x="267" y="538"/>
                    <a:pt x="268" y="530"/>
                  </a:cubicBezTo>
                  <a:cubicBezTo>
                    <a:pt x="268" y="528"/>
                    <a:pt x="268" y="528"/>
                    <a:pt x="268" y="528"/>
                  </a:cubicBezTo>
                  <a:cubicBezTo>
                    <a:pt x="268" y="520"/>
                    <a:pt x="269" y="509"/>
                    <a:pt x="262" y="505"/>
                  </a:cubicBezTo>
                  <a:cubicBezTo>
                    <a:pt x="260" y="504"/>
                    <a:pt x="259" y="503"/>
                    <a:pt x="258" y="503"/>
                  </a:cubicBezTo>
                  <a:cubicBezTo>
                    <a:pt x="255" y="503"/>
                    <a:pt x="254" y="503"/>
                    <a:pt x="253" y="498"/>
                  </a:cubicBezTo>
                  <a:cubicBezTo>
                    <a:pt x="253" y="495"/>
                    <a:pt x="253" y="493"/>
                    <a:pt x="253" y="490"/>
                  </a:cubicBezTo>
                  <a:cubicBezTo>
                    <a:pt x="253" y="488"/>
                    <a:pt x="253" y="486"/>
                    <a:pt x="252" y="484"/>
                  </a:cubicBezTo>
                  <a:cubicBezTo>
                    <a:pt x="252" y="481"/>
                    <a:pt x="252" y="481"/>
                    <a:pt x="252" y="481"/>
                  </a:cubicBezTo>
                  <a:cubicBezTo>
                    <a:pt x="251" y="473"/>
                    <a:pt x="250" y="464"/>
                    <a:pt x="244" y="460"/>
                  </a:cubicBezTo>
                  <a:cubicBezTo>
                    <a:pt x="242" y="458"/>
                    <a:pt x="241" y="458"/>
                    <a:pt x="240" y="457"/>
                  </a:cubicBezTo>
                  <a:cubicBezTo>
                    <a:pt x="238" y="456"/>
                    <a:pt x="236" y="456"/>
                    <a:pt x="235" y="453"/>
                  </a:cubicBezTo>
                  <a:cubicBezTo>
                    <a:pt x="230" y="444"/>
                    <a:pt x="240" y="425"/>
                    <a:pt x="250" y="408"/>
                  </a:cubicBezTo>
                  <a:cubicBezTo>
                    <a:pt x="252" y="406"/>
                    <a:pt x="253" y="404"/>
                    <a:pt x="254" y="402"/>
                  </a:cubicBezTo>
                  <a:cubicBezTo>
                    <a:pt x="267" y="378"/>
                    <a:pt x="280" y="353"/>
                    <a:pt x="291" y="329"/>
                  </a:cubicBezTo>
                  <a:cubicBezTo>
                    <a:pt x="292" y="328"/>
                    <a:pt x="292" y="328"/>
                    <a:pt x="292" y="328"/>
                  </a:cubicBezTo>
                  <a:cubicBezTo>
                    <a:pt x="299" y="313"/>
                    <a:pt x="306" y="300"/>
                    <a:pt x="312" y="287"/>
                  </a:cubicBezTo>
                  <a:cubicBezTo>
                    <a:pt x="318" y="277"/>
                    <a:pt x="322" y="267"/>
                    <a:pt x="327" y="257"/>
                  </a:cubicBezTo>
                  <a:cubicBezTo>
                    <a:pt x="328" y="255"/>
                    <a:pt x="328" y="255"/>
                    <a:pt x="328" y="255"/>
                  </a:cubicBezTo>
                  <a:cubicBezTo>
                    <a:pt x="334" y="244"/>
                    <a:pt x="340" y="232"/>
                    <a:pt x="346" y="220"/>
                  </a:cubicBezTo>
                  <a:cubicBezTo>
                    <a:pt x="347" y="218"/>
                    <a:pt x="347" y="218"/>
                    <a:pt x="347" y="218"/>
                  </a:cubicBezTo>
                  <a:lnTo>
                    <a:pt x="345" y="216"/>
                  </a:lnTo>
                  <a:close/>
                  <a:moveTo>
                    <a:pt x="69" y="498"/>
                  </a:moveTo>
                  <a:cubicBezTo>
                    <a:pt x="69" y="497"/>
                    <a:pt x="69" y="496"/>
                    <a:pt x="70" y="495"/>
                  </a:cubicBezTo>
                  <a:cubicBezTo>
                    <a:pt x="71" y="496"/>
                    <a:pt x="71" y="496"/>
                    <a:pt x="71" y="497"/>
                  </a:cubicBezTo>
                  <a:cubicBezTo>
                    <a:pt x="71" y="499"/>
                    <a:pt x="71" y="499"/>
                    <a:pt x="70" y="500"/>
                  </a:cubicBezTo>
                  <a:cubicBezTo>
                    <a:pt x="70" y="500"/>
                    <a:pt x="69" y="500"/>
                    <a:pt x="68" y="501"/>
                  </a:cubicBezTo>
                  <a:cubicBezTo>
                    <a:pt x="68" y="501"/>
                    <a:pt x="68" y="501"/>
                    <a:pt x="68" y="501"/>
                  </a:cubicBezTo>
                  <a:cubicBezTo>
                    <a:pt x="69" y="500"/>
                    <a:pt x="69" y="499"/>
                    <a:pt x="69" y="498"/>
                  </a:cubicBezTo>
                  <a:close/>
                  <a:moveTo>
                    <a:pt x="45" y="465"/>
                  </a:moveTo>
                  <a:cubicBezTo>
                    <a:pt x="46" y="465"/>
                    <a:pt x="46" y="465"/>
                    <a:pt x="47" y="465"/>
                  </a:cubicBezTo>
                  <a:cubicBezTo>
                    <a:pt x="47" y="465"/>
                    <a:pt x="47" y="465"/>
                    <a:pt x="47" y="465"/>
                  </a:cubicBezTo>
                  <a:cubicBezTo>
                    <a:pt x="48" y="465"/>
                    <a:pt x="48" y="465"/>
                    <a:pt x="48" y="465"/>
                  </a:cubicBezTo>
                  <a:cubicBezTo>
                    <a:pt x="48" y="465"/>
                    <a:pt x="49" y="465"/>
                    <a:pt x="49" y="465"/>
                  </a:cubicBezTo>
                  <a:cubicBezTo>
                    <a:pt x="49" y="466"/>
                    <a:pt x="48" y="467"/>
                    <a:pt x="48" y="469"/>
                  </a:cubicBezTo>
                  <a:cubicBezTo>
                    <a:pt x="48" y="469"/>
                    <a:pt x="48" y="469"/>
                    <a:pt x="48" y="469"/>
                  </a:cubicBezTo>
                  <a:cubicBezTo>
                    <a:pt x="46" y="468"/>
                    <a:pt x="45" y="467"/>
                    <a:pt x="44" y="465"/>
                  </a:cubicBezTo>
                  <a:cubicBezTo>
                    <a:pt x="44" y="465"/>
                    <a:pt x="44" y="465"/>
                    <a:pt x="45" y="465"/>
                  </a:cubicBezTo>
                  <a:cubicBezTo>
                    <a:pt x="45" y="465"/>
                    <a:pt x="45" y="465"/>
                    <a:pt x="45" y="465"/>
                  </a:cubicBezTo>
                  <a:close/>
                </a:path>
              </a:pathLst>
            </a:custGeom>
            <a:solidFill>
              <a:schemeClr val="accent1"/>
            </a:solid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55"/>
            <p:cNvSpPr>
              <a:spLocks/>
            </p:cNvSpPr>
            <p:nvPr/>
          </p:nvSpPr>
          <p:spPr bwMode="auto">
            <a:xfrm>
              <a:off x="374" y="2200"/>
              <a:ext cx="120" cy="250"/>
            </a:xfrm>
            <a:custGeom>
              <a:avLst/>
              <a:gdLst>
                <a:gd name="T0" fmla="*/ 33 w 45"/>
                <a:gd name="T1" fmla="*/ 35 h 94"/>
                <a:gd name="T2" fmla="*/ 36 w 45"/>
                <a:gd name="T3" fmla="*/ 31 h 94"/>
                <a:gd name="T4" fmla="*/ 43 w 45"/>
                <a:gd name="T5" fmla="*/ 19 h 94"/>
                <a:gd name="T6" fmla="*/ 33 w 45"/>
                <a:gd name="T7" fmla="*/ 11 h 94"/>
                <a:gd name="T8" fmla="*/ 21 w 45"/>
                <a:gd name="T9" fmla="*/ 0 h 94"/>
                <a:gd name="T10" fmla="*/ 14 w 45"/>
                <a:gd name="T11" fmla="*/ 5 h 94"/>
                <a:gd name="T12" fmla="*/ 12 w 45"/>
                <a:gd name="T13" fmla="*/ 7 h 94"/>
                <a:gd name="T14" fmla="*/ 7 w 45"/>
                <a:gd name="T15" fmla="*/ 20 h 94"/>
                <a:gd name="T16" fmla="*/ 6 w 45"/>
                <a:gd name="T17" fmla="*/ 27 h 94"/>
                <a:gd name="T18" fmla="*/ 6 w 45"/>
                <a:gd name="T19" fmla="*/ 40 h 94"/>
                <a:gd name="T20" fmla="*/ 3 w 45"/>
                <a:gd name="T21" fmla="*/ 40 h 94"/>
                <a:gd name="T22" fmla="*/ 2 w 45"/>
                <a:gd name="T23" fmla="*/ 43 h 94"/>
                <a:gd name="T24" fmla="*/ 2 w 45"/>
                <a:gd name="T25" fmla="*/ 46 h 94"/>
                <a:gd name="T26" fmla="*/ 1 w 45"/>
                <a:gd name="T27" fmla="*/ 51 h 94"/>
                <a:gd name="T28" fmla="*/ 3 w 45"/>
                <a:gd name="T29" fmla="*/ 57 h 94"/>
                <a:gd name="T30" fmla="*/ 3 w 45"/>
                <a:gd name="T31" fmla="*/ 59 h 94"/>
                <a:gd name="T32" fmla="*/ 3 w 45"/>
                <a:gd name="T33" fmla="*/ 75 h 94"/>
                <a:gd name="T34" fmla="*/ 3 w 45"/>
                <a:gd name="T35" fmla="*/ 76 h 94"/>
                <a:gd name="T36" fmla="*/ 2 w 45"/>
                <a:gd name="T37" fmla="*/ 84 h 94"/>
                <a:gd name="T38" fmla="*/ 2 w 45"/>
                <a:gd name="T39" fmla="*/ 86 h 94"/>
                <a:gd name="T40" fmla="*/ 10 w 45"/>
                <a:gd name="T41" fmla="*/ 94 h 94"/>
                <a:gd name="T42" fmla="*/ 14 w 45"/>
                <a:gd name="T43" fmla="*/ 92 h 94"/>
                <a:gd name="T44" fmla="*/ 13 w 45"/>
                <a:gd name="T45" fmla="*/ 82 h 94"/>
                <a:gd name="T46" fmla="*/ 13 w 45"/>
                <a:gd name="T47" fmla="*/ 82 h 94"/>
                <a:gd name="T48" fmla="*/ 12 w 45"/>
                <a:gd name="T49" fmla="*/ 69 h 94"/>
                <a:gd name="T50" fmla="*/ 14 w 45"/>
                <a:gd name="T51" fmla="*/ 64 h 94"/>
                <a:gd name="T52" fmla="*/ 18 w 45"/>
                <a:gd name="T53" fmla="*/ 61 h 94"/>
                <a:gd name="T54" fmla="*/ 21 w 45"/>
                <a:gd name="T55" fmla="*/ 58 h 94"/>
                <a:gd name="T56" fmla="*/ 24 w 45"/>
                <a:gd name="T57" fmla="*/ 52 h 94"/>
                <a:gd name="T58" fmla="*/ 23 w 45"/>
                <a:gd name="T59" fmla="*/ 44 h 94"/>
                <a:gd name="T60" fmla="*/ 26 w 45"/>
                <a:gd name="T61" fmla="*/ 41 h 94"/>
                <a:gd name="T62" fmla="*/ 28 w 45"/>
                <a:gd name="T63"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 h="94">
                  <a:moveTo>
                    <a:pt x="28" y="39"/>
                  </a:moveTo>
                  <a:cubicBezTo>
                    <a:pt x="31" y="39"/>
                    <a:pt x="32" y="36"/>
                    <a:pt x="33" y="35"/>
                  </a:cubicBezTo>
                  <a:cubicBezTo>
                    <a:pt x="33" y="35"/>
                    <a:pt x="34" y="34"/>
                    <a:pt x="34" y="34"/>
                  </a:cubicBezTo>
                  <a:cubicBezTo>
                    <a:pt x="35" y="33"/>
                    <a:pt x="36" y="33"/>
                    <a:pt x="36" y="31"/>
                  </a:cubicBezTo>
                  <a:cubicBezTo>
                    <a:pt x="39" y="31"/>
                    <a:pt x="44" y="29"/>
                    <a:pt x="45" y="26"/>
                  </a:cubicBezTo>
                  <a:cubicBezTo>
                    <a:pt x="45" y="23"/>
                    <a:pt x="45" y="21"/>
                    <a:pt x="43" y="19"/>
                  </a:cubicBezTo>
                  <a:cubicBezTo>
                    <a:pt x="42" y="18"/>
                    <a:pt x="40" y="17"/>
                    <a:pt x="38" y="16"/>
                  </a:cubicBezTo>
                  <a:cubicBezTo>
                    <a:pt x="37" y="14"/>
                    <a:pt x="36" y="12"/>
                    <a:pt x="33" y="11"/>
                  </a:cubicBezTo>
                  <a:cubicBezTo>
                    <a:pt x="31" y="10"/>
                    <a:pt x="31" y="10"/>
                    <a:pt x="31" y="9"/>
                  </a:cubicBezTo>
                  <a:cubicBezTo>
                    <a:pt x="30" y="5"/>
                    <a:pt x="26" y="0"/>
                    <a:pt x="21" y="0"/>
                  </a:cubicBezTo>
                  <a:cubicBezTo>
                    <a:pt x="20" y="0"/>
                    <a:pt x="19" y="1"/>
                    <a:pt x="18" y="1"/>
                  </a:cubicBezTo>
                  <a:cubicBezTo>
                    <a:pt x="16" y="2"/>
                    <a:pt x="15" y="4"/>
                    <a:pt x="14" y="5"/>
                  </a:cubicBezTo>
                  <a:cubicBezTo>
                    <a:pt x="13" y="5"/>
                    <a:pt x="13" y="6"/>
                    <a:pt x="12" y="6"/>
                  </a:cubicBezTo>
                  <a:cubicBezTo>
                    <a:pt x="12" y="7"/>
                    <a:pt x="12" y="7"/>
                    <a:pt x="12" y="7"/>
                  </a:cubicBezTo>
                  <a:cubicBezTo>
                    <a:pt x="11" y="8"/>
                    <a:pt x="9" y="10"/>
                    <a:pt x="8" y="12"/>
                  </a:cubicBezTo>
                  <a:cubicBezTo>
                    <a:pt x="7" y="15"/>
                    <a:pt x="7" y="18"/>
                    <a:pt x="7" y="20"/>
                  </a:cubicBezTo>
                  <a:cubicBezTo>
                    <a:pt x="7" y="23"/>
                    <a:pt x="7" y="25"/>
                    <a:pt x="7" y="27"/>
                  </a:cubicBezTo>
                  <a:cubicBezTo>
                    <a:pt x="6" y="27"/>
                    <a:pt x="6" y="27"/>
                    <a:pt x="6" y="27"/>
                  </a:cubicBezTo>
                  <a:cubicBezTo>
                    <a:pt x="6" y="30"/>
                    <a:pt x="5" y="32"/>
                    <a:pt x="5" y="35"/>
                  </a:cubicBezTo>
                  <a:cubicBezTo>
                    <a:pt x="6" y="37"/>
                    <a:pt x="6" y="39"/>
                    <a:pt x="6" y="40"/>
                  </a:cubicBezTo>
                  <a:cubicBezTo>
                    <a:pt x="6" y="40"/>
                    <a:pt x="5" y="40"/>
                    <a:pt x="5" y="40"/>
                  </a:cubicBezTo>
                  <a:cubicBezTo>
                    <a:pt x="3" y="40"/>
                    <a:pt x="3" y="40"/>
                    <a:pt x="3" y="40"/>
                  </a:cubicBezTo>
                  <a:cubicBezTo>
                    <a:pt x="2" y="42"/>
                    <a:pt x="2" y="42"/>
                    <a:pt x="2" y="42"/>
                  </a:cubicBezTo>
                  <a:cubicBezTo>
                    <a:pt x="2" y="42"/>
                    <a:pt x="2" y="43"/>
                    <a:pt x="2" y="43"/>
                  </a:cubicBezTo>
                  <a:cubicBezTo>
                    <a:pt x="2" y="43"/>
                    <a:pt x="2" y="45"/>
                    <a:pt x="2" y="46"/>
                  </a:cubicBezTo>
                  <a:cubicBezTo>
                    <a:pt x="2" y="46"/>
                    <a:pt x="2" y="46"/>
                    <a:pt x="2" y="46"/>
                  </a:cubicBezTo>
                  <a:cubicBezTo>
                    <a:pt x="2" y="46"/>
                    <a:pt x="2" y="46"/>
                    <a:pt x="2" y="46"/>
                  </a:cubicBezTo>
                  <a:cubicBezTo>
                    <a:pt x="1" y="51"/>
                    <a:pt x="1" y="51"/>
                    <a:pt x="1" y="51"/>
                  </a:cubicBezTo>
                  <a:cubicBezTo>
                    <a:pt x="1" y="52"/>
                    <a:pt x="1" y="53"/>
                    <a:pt x="1" y="54"/>
                  </a:cubicBezTo>
                  <a:cubicBezTo>
                    <a:pt x="2" y="56"/>
                    <a:pt x="3" y="57"/>
                    <a:pt x="3" y="57"/>
                  </a:cubicBezTo>
                  <a:cubicBezTo>
                    <a:pt x="3" y="58"/>
                    <a:pt x="3" y="58"/>
                    <a:pt x="3" y="58"/>
                  </a:cubicBezTo>
                  <a:cubicBezTo>
                    <a:pt x="3" y="59"/>
                    <a:pt x="3" y="59"/>
                    <a:pt x="3" y="59"/>
                  </a:cubicBezTo>
                  <a:cubicBezTo>
                    <a:pt x="2" y="59"/>
                    <a:pt x="2" y="60"/>
                    <a:pt x="2" y="61"/>
                  </a:cubicBezTo>
                  <a:cubicBezTo>
                    <a:pt x="0" y="65"/>
                    <a:pt x="1" y="72"/>
                    <a:pt x="3" y="75"/>
                  </a:cubicBezTo>
                  <a:cubicBezTo>
                    <a:pt x="3" y="76"/>
                    <a:pt x="3" y="76"/>
                    <a:pt x="3" y="76"/>
                  </a:cubicBezTo>
                  <a:cubicBezTo>
                    <a:pt x="3" y="76"/>
                    <a:pt x="3" y="76"/>
                    <a:pt x="3" y="76"/>
                  </a:cubicBezTo>
                  <a:cubicBezTo>
                    <a:pt x="2" y="78"/>
                    <a:pt x="2" y="78"/>
                    <a:pt x="2" y="78"/>
                  </a:cubicBezTo>
                  <a:cubicBezTo>
                    <a:pt x="1" y="81"/>
                    <a:pt x="1" y="83"/>
                    <a:pt x="2" y="84"/>
                  </a:cubicBezTo>
                  <a:cubicBezTo>
                    <a:pt x="2" y="85"/>
                    <a:pt x="2" y="85"/>
                    <a:pt x="2" y="85"/>
                  </a:cubicBezTo>
                  <a:cubicBezTo>
                    <a:pt x="2" y="86"/>
                    <a:pt x="2" y="86"/>
                    <a:pt x="2" y="86"/>
                  </a:cubicBezTo>
                  <a:cubicBezTo>
                    <a:pt x="3" y="88"/>
                    <a:pt x="3" y="90"/>
                    <a:pt x="6" y="91"/>
                  </a:cubicBezTo>
                  <a:cubicBezTo>
                    <a:pt x="7" y="94"/>
                    <a:pt x="8" y="94"/>
                    <a:pt x="10" y="94"/>
                  </a:cubicBezTo>
                  <a:cubicBezTo>
                    <a:pt x="10" y="94"/>
                    <a:pt x="10" y="94"/>
                    <a:pt x="10" y="94"/>
                  </a:cubicBezTo>
                  <a:cubicBezTo>
                    <a:pt x="12" y="94"/>
                    <a:pt x="13" y="93"/>
                    <a:pt x="14" y="92"/>
                  </a:cubicBezTo>
                  <a:cubicBezTo>
                    <a:pt x="16" y="89"/>
                    <a:pt x="14" y="85"/>
                    <a:pt x="13" y="83"/>
                  </a:cubicBezTo>
                  <a:cubicBezTo>
                    <a:pt x="13" y="83"/>
                    <a:pt x="13" y="83"/>
                    <a:pt x="13" y="82"/>
                  </a:cubicBezTo>
                  <a:cubicBezTo>
                    <a:pt x="12" y="82"/>
                    <a:pt x="12" y="82"/>
                    <a:pt x="12" y="82"/>
                  </a:cubicBezTo>
                  <a:cubicBezTo>
                    <a:pt x="12" y="82"/>
                    <a:pt x="13" y="82"/>
                    <a:pt x="13" y="82"/>
                  </a:cubicBezTo>
                  <a:cubicBezTo>
                    <a:pt x="15" y="78"/>
                    <a:pt x="13" y="75"/>
                    <a:pt x="13" y="72"/>
                  </a:cubicBezTo>
                  <a:cubicBezTo>
                    <a:pt x="12" y="71"/>
                    <a:pt x="12" y="70"/>
                    <a:pt x="12" y="69"/>
                  </a:cubicBezTo>
                  <a:cubicBezTo>
                    <a:pt x="12" y="68"/>
                    <a:pt x="12" y="68"/>
                    <a:pt x="13" y="67"/>
                  </a:cubicBezTo>
                  <a:cubicBezTo>
                    <a:pt x="13" y="66"/>
                    <a:pt x="14" y="65"/>
                    <a:pt x="14" y="64"/>
                  </a:cubicBezTo>
                  <a:cubicBezTo>
                    <a:pt x="15" y="63"/>
                    <a:pt x="16" y="63"/>
                    <a:pt x="17" y="62"/>
                  </a:cubicBezTo>
                  <a:cubicBezTo>
                    <a:pt x="17" y="62"/>
                    <a:pt x="18" y="61"/>
                    <a:pt x="18" y="61"/>
                  </a:cubicBezTo>
                  <a:cubicBezTo>
                    <a:pt x="18" y="61"/>
                    <a:pt x="18" y="61"/>
                    <a:pt x="19" y="60"/>
                  </a:cubicBezTo>
                  <a:cubicBezTo>
                    <a:pt x="20" y="60"/>
                    <a:pt x="21" y="59"/>
                    <a:pt x="21" y="58"/>
                  </a:cubicBezTo>
                  <a:cubicBezTo>
                    <a:pt x="23" y="57"/>
                    <a:pt x="22" y="55"/>
                    <a:pt x="22" y="54"/>
                  </a:cubicBezTo>
                  <a:cubicBezTo>
                    <a:pt x="23" y="54"/>
                    <a:pt x="23" y="53"/>
                    <a:pt x="24" y="52"/>
                  </a:cubicBezTo>
                  <a:cubicBezTo>
                    <a:pt x="24" y="51"/>
                    <a:pt x="24" y="49"/>
                    <a:pt x="24" y="48"/>
                  </a:cubicBezTo>
                  <a:cubicBezTo>
                    <a:pt x="24" y="46"/>
                    <a:pt x="24" y="45"/>
                    <a:pt x="23" y="44"/>
                  </a:cubicBezTo>
                  <a:cubicBezTo>
                    <a:pt x="24" y="44"/>
                    <a:pt x="25" y="43"/>
                    <a:pt x="25" y="42"/>
                  </a:cubicBezTo>
                  <a:cubicBezTo>
                    <a:pt x="26" y="42"/>
                    <a:pt x="26" y="42"/>
                    <a:pt x="26" y="41"/>
                  </a:cubicBezTo>
                  <a:cubicBezTo>
                    <a:pt x="26" y="41"/>
                    <a:pt x="26" y="41"/>
                    <a:pt x="26" y="41"/>
                  </a:cubicBezTo>
                  <a:cubicBezTo>
                    <a:pt x="27" y="41"/>
                    <a:pt x="27" y="40"/>
                    <a:pt x="28" y="39"/>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56"/>
            <p:cNvSpPr>
              <a:spLocks/>
            </p:cNvSpPr>
            <p:nvPr/>
          </p:nvSpPr>
          <p:spPr bwMode="auto">
            <a:xfrm>
              <a:off x="4308" y="3374"/>
              <a:ext cx="398" cy="343"/>
            </a:xfrm>
            <a:custGeom>
              <a:avLst/>
              <a:gdLst>
                <a:gd name="T0" fmla="*/ 147 w 150"/>
                <a:gd name="T1" fmla="*/ 54 h 129"/>
                <a:gd name="T2" fmla="*/ 142 w 150"/>
                <a:gd name="T3" fmla="*/ 53 h 129"/>
                <a:gd name="T4" fmla="*/ 140 w 150"/>
                <a:gd name="T5" fmla="*/ 53 h 129"/>
                <a:gd name="T6" fmla="*/ 135 w 150"/>
                <a:gd name="T7" fmla="*/ 53 h 129"/>
                <a:gd name="T8" fmla="*/ 130 w 150"/>
                <a:gd name="T9" fmla="*/ 50 h 129"/>
                <a:gd name="T10" fmla="*/ 127 w 150"/>
                <a:gd name="T11" fmla="*/ 48 h 129"/>
                <a:gd name="T12" fmla="*/ 123 w 150"/>
                <a:gd name="T13" fmla="*/ 42 h 129"/>
                <a:gd name="T14" fmla="*/ 116 w 150"/>
                <a:gd name="T15" fmla="*/ 37 h 129"/>
                <a:gd name="T16" fmla="*/ 116 w 150"/>
                <a:gd name="T17" fmla="*/ 31 h 129"/>
                <a:gd name="T18" fmla="*/ 102 w 150"/>
                <a:gd name="T19" fmla="*/ 30 h 129"/>
                <a:gd name="T20" fmla="*/ 103 w 150"/>
                <a:gd name="T21" fmla="*/ 29 h 129"/>
                <a:gd name="T22" fmla="*/ 96 w 150"/>
                <a:gd name="T23" fmla="*/ 0 h 129"/>
                <a:gd name="T24" fmla="*/ 83 w 150"/>
                <a:gd name="T25" fmla="*/ 10 h 129"/>
                <a:gd name="T26" fmla="*/ 82 w 150"/>
                <a:gd name="T27" fmla="*/ 10 h 129"/>
                <a:gd name="T28" fmla="*/ 73 w 150"/>
                <a:gd name="T29" fmla="*/ 5 h 129"/>
                <a:gd name="T30" fmla="*/ 69 w 150"/>
                <a:gd name="T31" fmla="*/ 6 h 129"/>
                <a:gd name="T32" fmla="*/ 68 w 150"/>
                <a:gd name="T33" fmla="*/ 6 h 129"/>
                <a:gd name="T34" fmla="*/ 49 w 150"/>
                <a:gd name="T35" fmla="*/ 17 h 129"/>
                <a:gd name="T36" fmla="*/ 43 w 150"/>
                <a:gd name="T37" fmla="*/ 21 h 129"/>
                <a:gd name="T38" fmla="*/ 38 w 150"/>
                <a:gd name="T39" fmla="*/ 22 h 129"/>
                <a:gd name="T40" fmla="*/ 33 w 150"/>
                <a:gd name="T41" fmla="*/ 21 h 129"/>
                <a:gd name="T42" fmla="*/ 13 w 150"/>
                <a:gd name="T43" fmla="*/ 31 h 129"/>
                <a:gd name="T44" fmla="*/ 13 w 150"/>
                <a:gd name="T45" fmla="*/ 39 h 129"/>
                <a:gd name="T46" fmla="*/ 8 w 150"/>
                <a:gd name="T47" fmla="*/ 56 h 129"/>
                <a:gd name="T48" fmla="*/ 0 w 150"/>
                <a:gd name="T49" fmla="*/ 64 h 129"/>
                <a:gd name="T50" fmla="*/ 15 w 150"/>
                <a:gd name="T51" fmla="*/ 60 h 129"/>
                <a:gd name="T52" fmla="*/ 21 w 150"/>
                <a:gd name="T53" fmla="*/ 58 h 129"/>
                <a:gd name="T54" fmla="*/ 43 w 150"/>
                <a:gd name="T55" fmla="*/ 81 h 129"/>
                <a:gd name="T56" fmla="*/ 48 w 150"/>
                <a:gd name="T57" fmla="*/ 91 h 129"/>
                <a:gd name="T58" fmla="*/ 49 w 150"/>
                <a:gd name="T59" fmla="*/ 99 h 129"/>
                <a:gd name="T60" fmla="*/ 60 w 150"/>
                <a:gd name="T61" fmla="*/ 111 h 129"/>
                <a:gd name="T62" fmla="*/ 64 w 150"/>
                <a:gd name="T63" fmla="*/ 111 h 129"/>
                <a:gd name="T64" fmla="*/ 65 w 150"/>
                <a:gd name="T65" fmla="*/ 113 h 129"/>
                <a:gd name="T66" fmla="*/ 74 w 150"/>
                <a:gd name="T67" fmla="*/ 129 h 129"/>
                <a:gd name="T68" fmla="*/ 83 w 150"/>
                <a:gd name="T69" fmla="*/ 126 h 129"/>
                <a:gd name="T70" fmla="*/ 88 w 150"/>
                <a:gd name="T71" fmla="*/ 124 h 129"/>
                <a:gd name="T72" fmla="*/ 92 w 150"/>
                <a:gd name="T73" fmla="*/ 124 h 129"/>
                <a:gd name="T74" fmla="*/ 97 w 150"/>
                <a:gd name="T75" fmla="*/ 122 h 129"/>
                <a:gd name="T76" fmla="*/ 101 w 150"/>
                <a:gd name="T77" fmla="*/ 119 h 129"/>
                <a:gd name="T78" fmla="*/ 124 w 150"/>
                <a:gd name="T79" fmla="*/ 98 h 129"/>
                <a:gd name="T80" fmla="*/ 129 w 150"/>
                <a:gd name="T81" fmla="*/ 93 h 129"/>
                <a:gd name="T82" fmla="*/ 133 w 150"/>
                <a:gd name="T83" fmla="*/ 92 h 129"/>
                <a:gd name="T84" fmla="*/ 144 w 150"/>
                <a:gd name="T85" fmla="*/ 96 h 129"/>
                <a:gd name="T86" fmla="*/ 144 w 150"/>
                <a:gd name="T87" fmla="*/ 78 h 129"/>
                <a:gd name="T88" fmla="*/ 150 w 150"/>
                <a:gd name="T89" fmla="*/ 5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0" h="129">
                  <a:moveTo>
                    <a:pt x="150" y="57"/>
                  </a:moveTo>
                  <a:cubicBezTo>
                    <a:pt x="149" y="56"/>
                    <a:pt x="149" y="54"/>
                    <a:pt x="147" y="54"/>
                  </a:cubicBezTo>
                  <a:cubicBezTo>
                    <a:pt x="146" y="53"/>
                    <a:pt x="145" y="53"/>
                    <a:pt x="144" y="53"/>
                  </a:cubicBezTo>
                  <a:cubicBezTo>
                    <a:pt x="144" y="53"/>
                    <a:pt x="143" y="53"/>
                    <a:pt x="142" y="53"/>
                  </a:cubicBezTo>
                  <a:cubicBezTo>
                    <a:pt x="142" y="53"/>
                    <a:pt x="142" y="53"/>
                    <a:pt x="142" y="53"/>
                  </a:cubicBezTo>
                  <a:cubicBezTo>
                    <a:pt x="140" y="53"/>
                    <a:pt x="140" y="53"/>
                    <a:pt x="140" y="53"/>
                  </a:cubicBezTo>
                  <a:cubicBezTo>
                    <a:pt x="139" y="53"/>
                    <a:pt x="137" y="53"/>
                    <a:pt x="136" y="53"/>
                  </a:cubicBezTo>
                  <a:cubicBezTo>
                    <a:pt x="135" y="53"/>
                    <a:pt x="135" y="53"/>
                    <a:pt x="135" y="53"/>
                  </a:cubicBezTo>
                  <a:cubicBezTo>
                    <a:pt x="134" y="53"/>
                    <a:pt x="133" y="53"/>
                    <a:pt x="132" y="52"/>
                  </a:cubicBezTo>
                  <a:cubicBezTo>
                    <a:pt x="132" y="51"/>
                    <a:pt x="131" y="51"/>
                    <a:pt x="130" y="50"/>
                  </a:cubicBezTo>
                  <a:cubicBezTo>
                    <a:pt x="130" y="49"/>
                    <a:pt x="129" y="49"/>
                    <a:pt x="128" y="48"/>
                  </a:cubicBezTo>
                  <a:cubicBezTo>
                    <a:pt x="128" y="48"/>
                    <a:pt x="127" y="48"/>
                    <a:pt x="127" y="48"/>
                  </a:cubicBezTo>
                  <a:cubicBezTo>
                    <a:pt x="127" y="47"/>
                    <a:pt x="126" y="47"/>
                    <a:pt x="126" y="46"/>
                  </a:cubicBezTo>
                  <a:cubicBezTo>
                    <a:pt x="126" y="45"/>
                    <a:pt x="125" y="44"/>
                    <a:pt x="123" y="42"/>
                  </a:cubicBezTo>
                  <a:cubicBezTo>
                    <a:pt x="122" y="41"/>
                    <a:pt x="121" y="41"/>
                    <a:pt x="120" y="40"/>
                  </a:cubicBezTo>
                  <a:cubicBezTo>
                    <a:pt x="118" y="39"/>
                    <a:pt x="117" y="38"/>
                    <a:pt x="116" y="37"/>
                  </a:cubicBezTo>
                  <a:cubicBezTo>
                    <a:pt x="116" y="37"/>
                    <a:pt x="116" y="36"/>
                    <a:pt x="116" y="36"/>
                  </a:cubicBezTo>
                  <a:cubicBezTo>
                    <a:pt x="116" y="34"/>
                    <a:pt x="116" y="33"/>
                    <a:pt x="116" y="31"/>
                  </a:cubicBezTo>
                  <a:cubicBezTo>
                    <a:pt x="115" y="29"/>
                    <a:pt x="113" y="27"/>
                    <a:pt x="110" y="27"/>
                  </a:cubicBezTo>
                  <a:cubicBezTo>
                    <a:pt x="108" y="27"/>
                    <a:pt x="105" y="28"/>
                    <a:pt x="102" y="30"/>
                  </a:cubicBezTo>
                  <a:cubicBezTo>
                    <a:pt x="102" y="30"/>
                    <a:pt x="102" y="30"/>
                    <a:pt x="102" y="30"/>
                  </a:cubicBezTo>
                  <a:cubicBezTo>
                    <a:pt x="103" y="29"/>
                    <a:pt x="103" y="29"/>
                    <a:pt x="103" y="29"/>
                  </a:cubicBezTo>
                  <a:cubicBezTo>
                    <a:pt x="106" y="24"/>
                    <a:pt x="107" y="11"/>
                    <a:pt x="104" y="4"/>
                  </a:cubicBezTo>
                  <a:cubicBezTo>
                    <a:pt x="102" y="1"/>
                    <a:pt x="100" y="0"/>
                    <a:pt x="96" y="0"/>
                  </a:cubicBezTo>
                  <a:cubicBezTo>
                    <a:pt x="90" y="0"/>
                    <a:pt x="86" y="6"/>
                    <a:pt x="84" y="9"/>
                  </a:cubicBezTo>
                  <a:cubicBezTo>
                    <a:pt x="84" y="9"/>
                    <a:pt x="83" y="10"/>
                    <a:pt x="83" y="10"/>
                  </a:cubicBezTo>
                  <a:cubicBezTo>
                    <a:pt x="83" y="10"/>
                    <a:pt x="83" y="11"/>
                    <a:pt x="83" y="11"/>
                  </a:cubicBezTo>
                  <a:cubicBezTo>
                    <a:pt x="82" y="11"/>
                    <a:pt x="82" y="11"/>
                    <a:pt x="82" y="10"/>
                  </a:cubicBezTo>
                  <a:cubicBezTo>
                    <a:pt x="81" y="9"/>
                    <a:pt x="80" y="8"/>
                    <a:pt x="79" y="7"/>
                  </a:cubicBezTo>
                  <a:cubicBezTo>
                    <a:pt x="77" y="6"/>
                    <a:pt x="75" y="5"/>
                    <a:pt x="73" y="5"/>
                  </a:cubicBezTo>
                  <a:cubicBezTo>
                    <a:pt x="72" y="5"/>
                    <a:pt x="71" y="5"/>
                    <a:pt x="71" y="5"/>
                  </a:cubicBezTo>
                  <a:cubicBezTo>
                    <a:pt x="70" y="5"/>
                    <a:pt x="69" y="6"/>
                    <a:pt x="69" y="6"/>
                  </a:cubicBezTo>
                  <a:cubicBezTo>
                    <a:pt x="68" y="6"/>
                    <a:pt x="68" y="6"/>
                    <a:pt x="68" y="6"/>
                  </a:cubicBezTo>
                  <a:cubicBezTo>
                    <a:pt x="68" y="6"/>
                    <a:pt x="68" y="6"/>
                    <a:pt x="68" y="6"/>
                  </a:cubicBezTo>
                  <a:cubicBezTo>
                    <a:pt x="61" y="8"/>
                    <a:pt x="55" y="12"/>
                    <a:pt x="51" y="15"/>
                  </a:cubicBezTo>
                  <a:cubicBezTo>
                    <a:pt x="50" y="15"/>
                    <a:pt x="49" y="16"/>
                    <a:pt x="49" y="17"/>
                  </a:cubicBezTo>
                  <a:cubicBezTo>
                    <a:pt x="48" y="17"/>
                    <a:pt x="48" y="17"/>
                    <a:pt x="48" y="17"/>
                  </a:cubicBezTo>
                  <a:cubicBezTo>
                    <a:pt x="46" y="19"/>
                    <a:pt x="45" y="21"/>
                    <a:pt x="43" y="21"/>
                  </a:cubicBezTo>
                  <a:cubicBezTo>
                    <a:pt x="42" y="22"/>
                    <a:pt x="41" y="22"/>
                    <a:pt x="40" y="22"/>
                  </a:cubicBezTo>
                  <a:cubicBezTo>
                    <a:pt x="39" y="22"/>
                    <a:pt x="38" y="22"/>
                    <a:pt x="38" y="22"/>
                  </a:cubicBezTo>
                  <a:cubicBezTo>
                    <a:pt x="37" y="21"/>
                    <a:pt x="36" y="21"/>
                    <a:pt x="35" y="21"/>
                  </a:cubicBezTo>
                  <a:cubicBezTo>
                    <a:pt x="34" y="21"/>
                    <a:pt x="34" y="21"/>
                    <a:pt x="33" y="21"/>
                  </a:cubicBezTo>
                  <a:cubicBezTo>
                    <a:pt x="30" y="22"/>
                    <a:pt x="16" y="28"/>
                    <a:pt x="13" y="30"/>
                  </a:cubicBezTo>
                  <a:cubicBezTo>
                    <a:pt x="13" y="31"/>
                    <a:pt x="13" y="31"/>
                    <a:pt x="13" y="31"/>
                  </a:cubicBezTo>
                  <a:cubicBezTo>
                    <a:pt x="13" y="31"/>
                    <a:pt x="13" y="31"/>
                    <a:pt x="13" y="31"/>
                  </a:cubicBezTo>
                  <a:cubicBezTo>
                    <a:pt x="12" y="33"/>
                    <a:pt x="12" y="36"/>
                    <a:pt x="13" y="39"/>
                  </a:cubicBezTo>
                  <a:cubicBezTo>
                    <a:pt x="14" y="42"/>
                    <a:pt x="15" y="46"/>
                    <a:pt x="12" y="51"/>
                  </a:cubicBezTo>
                  <a:cubicBezTo>
                    <a:pt x="11" y="53"/>
                    <a:pt x="9" y="54"/>
                    <a:pt x="8" y="56"/>
                  </a:cubicBezTo>
                  <a:cubicBezTo>
                    <a:pt x="7" y="56"/>
                    <a:pt x="7" y="57"/>
                    <a:pt x="6" y="58"/>
                  </a:cubicBezTo>
                  <a:cubicBezTo>
                    <a:pt x="0" y="64"/>
                    <a:pt x="0" y="64"/>
                    <a:pt x="0" y="64"/>
                  </a:cubicBezTo>
                  <a:cubicBezTo>
                    <a:pt x="9" y="63"/>
                    <a:pt x="9" y="63"/>
                    <a:pt x="9" y="63"/>
                  </a:cubicBezTo>
                  <a:cubicBezTo>
                    <a:pt x="11" y="62"/>
                    <a:pt x="13" y="61"/>
                    <a:pt x="15" y="60"/>
                  </a:cubicBezTo>
                  <a:cubicBezTo>
                    <a:pt x="17" y="59"/>
                    <a:pt x="18" y="59"/>
                    <a:pt x="20" y="58"/>
                  </a:cubicBezTo>
                  <a:cubicBezTo>
                    <a:pt x="20" y="58"/>
                    <a:pt x="21" y="58"/>
                    <a:pt x="21" y="58"/>
                  </a:cubicBezTo>
                  <a:cubicBezTo>
                    <a:pt x="24" y="58"/>
                    <a:pt x="26" y="59"/>
                    <a:pt x="29" y="61"/>
                  </a:cubicBezTo>
                  <a:cubicBezTo>
                    <a:pt x="36" y="67"/>
                    <a:pt x="41" y="75"/>
                    <a:pt x="43" y="81"/>
                  </a:cubicBezTo>
                  <a:cubicBezTo>
                    <a:pt x="44" y="82"/>
                    <a:pt x="45" y="84"/>
                    <a:pt x="45" y="85"/>
                  </a:cubicBezTo>
                  <a:cubicBezTo>
                    <a:pt x="46" y="87"/>
                    <a:pt x="48" y="89"/>
                    <a:pt x="48" y="91"/>
                  </a:cubicBezTo>
                  <a:cubicBezTo>
                    <a:pt x="48" y="92"/>
                    <a:pt x="48" y="93"/>
                    <a:pt x="48" y="94"/>
                  </a:cubicBezTo>
                  <a:cubicBezTo>
                    <a:pt x="49" y="96"/>
                    <a:pt x="49" y="97"/>
                    <a:pt x="49" y="99"/>
                  </a:cubicBezTo>
                  <a:cubicBezTo>
                    <a:pt x="50" y="102"/>
                    <a:pt x="52" y="107"/>
                    <a:pt x="55" y="110"/>
                  </a:cubicBezTo>
                  <a:cubicBezTo>
                    <a:pt x="57" y="111"/>
                    <a:pt x="58" y="111"/>
                    <a:pt x="60" y="111"/>
                  </a:cubicBezTo>
                  <a:cubicBezTo>
                    <a:pt x="61" y="111"/>
                    <a:pt x="61" y="111"/>
                    <a:pt x="62" y="111"/>
                  </a:cubicBezTo>
                  <a:cubicBezTo>
                    <a:pt x="63" y="111"/>
                    <a:pt x="64" y="111"/>
                    <a:pt x="64" y="111"/>
                  </a:cubicBezTo>
                  <a:cubicBezTo>
                    <a:pt x="65" y="111"/>
                    <a:pt x="65" y="111"/>
                    <a:pt x="65" y="111"/>
                  </a:cubicBezTo>
                  <a:cubicBezTo>
                    <a:pt x="65" y="111"/>
                    <a:pt x="66" y="111"/>
                    <a:pt x="65" y="113"/>
                  </a:cubicBezTo>
                  <a:cubicBezTo>
                    <a:pt x="65" y="115"/>
                    <a:pt x="66" y="117"/>
                    <a:pt x="66" y="119"/>
                  </a:cubicBezTo>
                  <a:cubicBezTo>
                    <a:pt x="67" y="122"/>
                    <a:pt x="68" y="128"/>
                    <a:pt x="74" y="129"/>
                  </a:cubicBezTo>
                  <a:cubicBezTo>
                    <a:pt x="75" y="129"/>
                    <a:pt x="75" y="129"/>
                    <a:pt x="76" y="129"/>
                  </a:cubicBezTo>
                  <a:cubicBezTo>
                    <a:pt x="79" y="129"/>
                    <a:pt x="81" y="128"/>
                    <a:pt x="83" y="126"/>
                  </a:cubicBezTo>
                  <a:cubicBezTo>
                    <a:pt x="84" y="126"/>
                    <a:pt x="85" y="126"/>
                    <a:pt x="85" y="125"/>
                  </a:cubicBezTo>
                  <a:cubicBezTo>
                    <a:pt x="86" y="125"/>
                    <a:pt x="87" y="124"/>
                    <a:pt x="88" y="124"/>
                  </a:cubicBezTo>
                  <a:cubicBezTo>
                    <a:pt x="90" y="124"/>
                    <a:pt x="90" y="124"/>
                    <a:pt x="90" y="124"/>
                  </a:cubicBezTo>
                  <a:cubicBezTo>
                    <a:pt x="90" y="124"/>
                    <a:pt x="91" y="124"/>
                    <a:pt x="92" y="124"/>
                  </a:cubicBezTo>
                  <a:cubicBezTo>
                    <a:pt x="92" y="124"/>
                    <a:pt x="93" y="124"/>
                    <a:pt x="93" y="124"/>
                  </a:cubicBezTo>
                  <a:cubicBezTo>
                    <a:pt x="94" y="124"/>
                    <a:pt x="96" y="124"/>
                    <a:pt x="97" y="122"/>
                  </a:cubicBezTo>
                  <a:cubicBezTo>
                    <a:pt x="98" y="122"/>
                    <a:pt x="99" y="121"/>
                    <a:pt x="99" y="121"/>
                  </a:cubicBezTo>
                  <a:cubicBezTo>
                    <a:pt x="100" y="120"/>
                    <a:pt x="100" y="120"/>
                    <a:pt x="101" y="119"/>
                  </a:cubicBezTo>
                  <a:cubicBezTo>
                    <a:pt x="108" y="114"/>
                    <a:pt x="115" y="108"/>
                    <a:pt x="122" y="100"/>
                  </a:cubicBezTo>
                  <a:cubicBezTo>
                    <a:pt x="124" y="98"/>
                    <a:pt x="124" y="98"/>
                    <a:pt x="124" y="98"/>
                  </a:cubicBezTo>
                  <a:cubicBezTo>
                    <a:pt x="125" y="97"/>
                    <a:pt x="127" y="95"/>
                    <a:pt x="128" y="94"/>
                  </a:cubicBezTo>
                  <a:cubicBezTo>
                    <a:pt x="129" y="93"/>
                    <a:pt x="129" y="93"/>
                    <a:pt x="129" y="93"/>
                  </a:cubicBezTo>
                  <a:cubicBezTo>
                    <a:pt x="130" y="93"/>
                    <a:pt x="131" y="91"/>
                    <a:pt x="131" y="91"/>
                  </a:cubicBezTo>
                  <a:cubicBezTo>
                    <a:pt x="132" y="91"/>
                    <a:pt x="132" y="92"/>
                    <a:pt x="133" y="92"/>
                  </a:cubicBezTo>
                  <a:cubicBezTo>
                    <a:pt x="134" y="94"/>
                    <a:pt x="135" y="95"/>
                    <a:pt x="138" y="96"/>
                  </a:cubicBezTo>
                  <a:cubicBezTo>
                    <a:pt x="144" y="96"/>
                    <a:pt x="144" y="96"/>
                    <a:pt x="144" y="96"/>
                  </a:cubicBezTo>
                  <a:cubicBezTo>
                    <a:pt x="141" y="91"/>
                    <a:pt x="141" y="91"/>
                    <a:pt x="141" y="91"/>
                  </a:cubicBezTo>
                  <a:cubicBezTo>
                    <a:pt x="142" y="87"/>
                    <a:pt x="144" y="82"/>
                    <a:pt x="144" y="78"/>
                  </a:cubicBezTo>
                  <a:cubicBezTo>
                    <a:pt x="146" y="72"/>
                    <a:pt x="148" y="66"/>
                    <a:pt x="150" y="60"/>
                  </a:cubicBezTo>
                  <a:cubicBezTo>
                    <a:pt x="150" y="59"/>
                    <a:pt x="150" y="59"/>
                    <a:pt x="150" y="59"/>
                  </a:cubicBezTo>
                  <a:lnTo>
                    <a:pt x="150" y="57"/>
                  </a:ln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57"/>
            <p:cNvSpPr>
              <a:spLocks/>
            </p:cNvSpPr>
            <p:nvPr/>
          </p:nvSpPr>
          <p:spPr bwMode="auto">
            <a:xfrm>
              <a:off x="4608" y="3481"/>
              <a:ext cx="327" cy="350"/>
            </a:xfrm>
            <a:custGeom>
              <a:avLst/>
              <a:gdLst>
                <a:gd name="T0" fmla="*/ 117 w 123"/>
                <a:gd name="T1" fmla="*/ 8 h 132"/>
                <a:gd name="T2" fmla="*/ 110 w 123"/>
                <a:gd name="T3" fmla="*/ 0 h 132"/>
                <a:gd name="T4" fmla="*/ 102 w 123"/>
                <a:gd name="T5" fmla="*/ 3 h 132"/>
                <a:gd name="T6" fmla="*/ 96 w 123"/>
                <a:gd name="T7" fmla="*/ 5 h 132"/>
                <a:gd name="T8" fmla="*/ 91 w 123"/>
                <a:gd name="T9" fmla="*/ 4 h 132"/>
                <a:gd name="T10" fmla="*/ 79 w 123"/>
                <a:gd name="T11" fmla="*/ 11 h 132"/>
                <a:gd name="T12" fmla="*/ 72 w 123"/>
                <a:gd name="T13" fmla="*/ 10 h 132"/>
                <a:gd name="T14" fmla="*/ 64 w 123"/>
                <a:gd name="T15" fmla="*/ 14 h 132"/>
                <a:gd name="T16" fmla="*/ 61 w 123"/>
                <a:gd name="T17" fmla="*/ 17 h 132"/>
                <a:gd name="T18" fmla="*/ 59 w 123"/>
                <a:gd name="T19" fmla="*/ 17 h 132"/>
                <a:gd name="T20" fmla="*/ 54 w 123"/>
                <a:gd name="T21" fmla="*/ 18 h 132"/>
                <a:gd name="T22" fmla="*/ 47 w 123"/>
                <a:gd name="T23" fmla="*/ 19 h 132"/>
                <a:gd name="T24" fmla="*/ 40 w 123"/>
                <a:gd name="T25" fmla="*/ 19 h 132"/>
                <a:gd name="T26" fmla="*/ 37 w 123"/>
                <a:gd name="T27" fmla="*/ 21 h 132"/>
                <a:gd name="T28" fmla="*/ 29 w 123"/>
                <a:gd name="T29" fmla="*/ 47 h 132"/>
                <a:gd name="T30" fmla="*/ 34 w 123"/>
                <a:gd name="T31" fmla="*/ 50 h 132"/>
                <a:gd name="T32" fmla="*/ 43 w 123"/>
                <a:gd name="T33" fmla="*/ 48 h 132"/>
                <a:gd name="T34" fmla="*/ 44 w 123"/>
                <a:gd name="T35" fmla="*/ 49 h 132"/>
                <a:gd name="T36" fmla="*/ 40 w 123"/>
                <a:gd name="T37" fmla="*/ 51 h 132"/>
                <a:gd name="T38" fmla="*/ 35 w 123"/>
                <a:gd name="T39" fmla="*/ 50 h 132"/>
                <a:gd name="T40" fmla="*/ 24 w 123"/>
                <a:gd name="T41" fmla="*/ 59 h 132"/>
                <a:gd name="T42" fmla="*/ 3 w 123"/>
                <a:gd name="T43" fmla="*/ 103 h 132"/>
                <a:gd name="T44" fmla="*/ 12 w 123"/>
                <a:gd name="T45" fmla="*/ 119 h 132"/>
                <a:gd name="T46" fmla="*/ 14 w 123"/>
                <a:gd name="T47" fmla="*/ 122 h 132"/>
                <a:gd name="T48" fmla="*/ 23 w 123"/>
                <a:gd name="T49" fmla="*/ 131 h 132"/>
                <a:gd name="T50" fmla="*/ 36 w 123"/>
                <a:gd name="T51" fmla="*/ 128 h 132"/>
                <a:gd name="T52" fmla="*/ 40 w 123"/>
                <a:gd name="T53" fmla="*/ 123 h 132"/>
                <a:gd name="T54" fmla="*/ 43 w 123"/>
                <a:gd name="T55" fmla="*/ 118 h 132"/>
                <a:gd name="T56" fmla="*/ 49 w 123"/>
                <a:gd name="T57" fmla="*/ 104 h 132"/>
                <a:gd name="T58" fmla="*/ 52 w 123"/>
                <a:gd name="T59" fmla="*/ 96 h 132"/>
                <a:gd name="T60" fmla="*/ 55 w 123"/>
                <a:gd name="T61" fmla="*/ 83 h 132"/>
                <a:gd name="T62" fmla="*/ 56 w 123"/>
                <a:gd name="T63" fmla="*/ 74 h 132"/>
                <a:gd name="T64" fmla="*/ 69 w 123"/>
                <a:gd name="T65" fmla="*/ 67 h 132"/>
                <a:gd name="T66" fmla="*/ 76 w 123"/>
                <a:gd name="T67" fmla="*/ 64 h 132"/>
                <a:gd name="T68" fmla="*/ 88 w 123"/>
                <a:gd name="T69" fmla="*/ 54 h 132"/>
                <a:gd name="T70" fmla="*/ 100 w 123"/>
                <a:gd name="T71" fmla="*/ 41 h 132"/>
                <a:gd name="T72" fmla="*/ 114 w 123"/>
                <a:gd name="T73" fmla="*/ 26 h 132"/>
                <a:gd name="T74" fmla="*/ 119 w 123"/>
                <a:gd name="T75" fmla="*/ 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2">
                  <a:moveTo>
                    <a:pt x="119" y="9"/>
                  </a:moveTo>
                  <a:cubicBezTo>
                    <a:pt x="118" y="8"/>
                    <a:pt x="117" y="8"/>
                    <a:pt x="117" y="8"/>
                  </a:cubicBezTo>
                  <a:cubicBezTo>
                    <a:pt x="116" y="7"/>
                    <a:pt x="116" y="6"/>
                    <a:pt x="116" y="5"/>
                  </a:cubicBezTo>
                  <a:cubicBezTo>
                    <a:pt x="115" y="3"/>
                    <a:pt x="114" y="0"/>
                    <a:pt x="110" y="0"/>
                  </a:cubicBezTo>
                  <a:cubicBezTo>
                    <a:pt x="109" y="0"/>
                    <a:pt x="109" y="0"/>
                    <a:pt x="108" y="0"/>
                  </a:cubicBezTo>
                  <a:cubicBezTo>
                    <a:pt x="105" y="0"/>
                    <a:pt x="104" y="2"/>
                    <a:pt x="102" y="3"/>
                  </a:cubicBezTo>
                  <a:cubicBezTo>
                    <a:pt x="100" y="4"/>
                    <a:pt x="99" y="5"/>
                    <a:pt x="97" y="5"/>
                  </a:cubicBezTo>
                  <a:cubicBezTo>
                    <a:pt x="97" y="5"/>
                    <a:pt x="96" y="5"/>
                    <a:pt x="96" y="5"/>
                  </a:cubicBezTo>
                  <a:cubicBezTo>
                    <a:pt x="94" y="4"/>
                    <a:pt x="94" y="4"/>
                    <a:pt x="94" y="4"/>
                  </a:cubicBezTo>
                  <a:cubicBezTo>
                    <a:pt x="93" y="4"/>
                    <a:pt x="92" y="4"/>
                    <a:pt x="91" y="4"/>
                  </a:cubicBezTo>
                  <a:cubicBezTo>
                    <a:pt x="88" y="4"/>
                    <a:pt x="85" y="5"/>
                    <a:pt x="83" y="8"/>
                  </a:cubicBezTo>
                  <a:cubicBezTo>
                    <a:pt x="80" y="11"/>
                    <a:pt x="80" y="11"/>
                    <a:pt x="79" y="11"/>
                  </a:cubicBezTo>
                  <a:cubicBezTo>
                    <a:pt x="78" y="11"/>
                    <a:pt x="77" y="11"/>
                    <a:pt x="76" y="10"/>
                  </a:cubicBezTo>
                  <a:cubicBezTo>
                    <a:pt x="74" y="10"/>
                    <a:pt x="73" y="10"/>
                    <a:pt x="72" y="10"/>
                  </a:cubicBezTo>
                  <a:cubicBezTo>
                    <a:pt x="69" y="10"/>
                    <a:pt x="67" y="10"/>
                    <a:pt x="66" y="12"/>
                  </a:cubicBezTo>
                  <a:cubicBezTo>
                    <a:pt x="65" y="13"/>
                    <a:pt x="64" y="14"/>
                    <a:pt x="64" y="14"/>
                  </a:cubicBezTo>
                  <a:cubicBezTo>
                    <a:pt x="64" y="15"/>
                    <a:pt x="64" y="15"/>
                    <a:pt x="63" y="15"/>
                  </a:cubicBezTo>
                  <a:cubicBezTo>
                    <a:pt x="63" y="16"/>
                    <a:pt x="62" y="17"/>
                    <a:pt x="61" y="17"/>
                  </a:cubicBezTo>
                  <a:cubicBezTo>
                    <a:pt x="60" y="17"/>
                    <a:pt x="60" y="17"/>
                    <a:pt x="60" y="17"/>
                  </a:cubicBezTo>
                  <a:cubicBezTo>
                    <a:pt x="59" y="17"/>
                    <a:pt x="59" y="17"/>
                    <a:pt x="59" y="17"/>
                  </a:cubicBezTo>
                  <a:cubicBezTo>
                    <a:pt x="58" y="17"/>
                    <a:pt x="57" y="17"/>
                    <a:pt x="57" y="18"/>
                  </a:cubicBezTo>
                  <a:cubicBezTo>
                    <a:pt x="56" y="18"/>
                    <a:pt x="55" y="18"/>
                    <a:pt x="54" y="18"/>
                  </a:cubicBezTo>
                  <a:cubicBezTo>
                    <a:pt x="53" y="19"/>
                    <a:pt x="52" y="19"/>
                    <a:pt x="52" y="19"/>
                  </a:cubicBezTo>
                  <a:cubicBezTo>
                    <a:pt x="50" y="19"/>
                    <a:pt x="48" y="19"/>
                    <a:pt x="47" y="19"/>
                  </a:cubicBezTo>
                  <a:cubicBezTo>
                    <a:pt x="45" y="19"/>
                    <a:pt x="43" y="19"/>
                    <a:pt x="42" y="19"/>
                  </a:cubicBezTo>
                  <a:cubicBezTo>
                    <a:pt x="41" y="19"/>
                    <a:pt x="40" y="19"/>
                    <a:pt x="40" y="19"/>
                  </a:cubicBezTo>
                  <a:cubicBezTo>
                    <a:pt x="38" y="19"/>
                    <a:pt x="38" y="19"/>
                    <a:pt x="38" y="19"/>
                  </a:cubicBezTo>
                  <a:cubicBezTo>
                    <a:pt x="37" y="21"/>
                    <a:pt x="37" y="21"/>
                    <a:pt x="37" y="21"/>
                  </a:cubicBezTo>
                  <a:cubicBezTo>
                    <a:pt x="34" y="27"/>
                    <a:pt x="33" y="33"/>
                    <a:pt x="32" y="38"/>
                  </a:cubicBezTo>
                  <a:cubicBezTo>
                    <a:pt x="31" y="41"/>
                    <a:pt x="30" y="44"/>
                    <a:pt x="29" y="47"/>
                  </a:cubicBezTo>
                  <a:cubicBezTo>
                    <a:pt x="27" y="54"/>
                    <a:pt x="27" y="54"/>
                    <a:pt x="27" y="54"/>
                  </a:cubicBezTo>
                  <a:cubicBezTo>
                    <a:pt x="34" y="50"/>
                    <a:pt x="34" y="50"/>
                    <a:pt x="34" y="50"/>
                  </a:cubicBezTo>
                  <a:cubicBezTo>
                    <a:pt x="35" y="49"/>
                    <a:pt x="37" y="49"/>
                    <a:pt x="38" y="49"/>
                  </a:cubicBezTo>
                  <a:cubicBezTo>
                    <a:pt x="40" y="48"/>
                    <a:pt x="41" y="48"/>
                    <a:pt x="43" y="48"/>
                  </a:cubicBezTo>
                  <a:cubicBezTo>
                    <a:pt x="44" y="47"/>
                    <a:pt x="44" y="47"/>
                    <a:pt x="45" y="46"/>
                  </a:cubicBezTo>
                  <a:cubicBezTo>
                    <a:pt x="45" y="47"/>
                    <a:pt x="44" y="48"/>
                    <a:pt x="44" y="49"/>
                  </a:cubicBezTo>
                  <a:cubicBezTo>
                    <a:pt x="43" y="50"/>
                    <a:pt x="43" y="51"/>
                    <a:pt x="42" y="52"/>
                  </a:cubicBezTo>
                  <a:cubicBezTo>
                    <a:pt x="42" y="52"/>
                    <a:pt x="41" y="52"/>
                    <a:pt x="40" y="51"/>
                  </a:cubicBezTo>
                  <a:cubicBezTo>
                    <a:pt x="39" y="51"/>
                    <a:pt x="37" y="50"/>
                    <a:pt x="36" y="50"/>
                  </a:cubicBezTo>
                  <a:cubicBezTo>
                    <a:pt x="35" y="50"/>
                    <a:pt x="35" y="50"/>
                    <a:pt x="35" y="50"/>
                  </a:cubicBezTo>
                  <a:cubicBezTo>
                    <a:pt x="30" y="51"/>
                    <a:pt x="28" y="55"/>
                    <a:pt x="26" y="57"/>
                  </a:cubicBezTo>
                  <a:cubicBezTo>
                    <a:pt x="25" y="58"/>
                    <a:pt x="25" y="59"/>
                    <a:pt x="24" y="59"/>
                  </a:cubicBezTo>
                  <a:cubicBezTo>
                    <a:pt x="23" y="60"/>
                    <a:pt x="22" y="62"/>
                    <a:pt x="21" y="63"/>
                  </a:cubicBezTo>
                  <a:cubicBezTo>
                    <a:pt x="12" y="74"/>
                    <a:pt x="0" y="88"/>
                    <a:pt x="3" y="103"/>
                  </a:cubicBezTo>
                  <a:cubicBezTo>
                    <a:pt x="4" y="107"/>
                    <a:pt x="6" y="111"/>
                    <a:pt x="9" y="116"/>
                  </a:cubicBezTo>
                  <a:cubicBezTo>
                    <a:pt x="10" y="117"/>
                    <a:pt x="11" y="118"/>
                    <a:pt x="12" y="119"/>
                  </a:cubicBezTo>
                  <a:cubicBezTo>
                    <a:pt x="12" y="120"/>
                    <a:pt x="13" y="120"/>
                    <a:pt x="13" y="121"/>
                  </a:cubicBezTo>
                  <a:cubicBezTo>
                    <a:pt x="13" y="121"/>
                    <a:pt x="14" y="121"/>
                    <a:pt x="14" y="122"/>
                  </a:cubicBezTo>
                  <a:cubicBezTo>
                    <a:pt x="14" y="123"/>
                    <a:pt x="14" y="124"/>
                    <a:pt x="15" y="125"/>
                  </a:cubicBezTo>
                  <a:cubicBezTo>
                    <a:pt x="17" y="128"/>
                    <a:pt x="21" y="130"/>
                    <a:pt x="23" y="131"/>
                  </a:cubicBezTo>
                  <a:cubicBezTo>
                    <a:pt x="25" y="132"/>
                    <a:pt x="26" y="132"/>
                    <a:pt x="28" y="132"/>
                  </a:cubicBezTo>
                  <a:cubicBezTo>
                    <a:pt x="31" y="132"/>
                    <a:pt x="34" y="131"/>
                    <a:pt x="36" y="128"/>
                  </a:cubicBezTo>
                  <a:cubicBezTo>
                    <a:pt x="37" y="127"/>
                    <a:pt x="38" y="126"/>
                    <a:pt x="39" y="125"/>
                  </a:cubicBezTo>
                  <a:cubicBezTo>
                    <a:pt x="39" y="124"/>
                    <a:pt x="39" y="123"/>
                    <a:pt x="40" y="123"/>
                  </a:cubicBezTo>
                  <a:cubicBezTo>
                    <a:pt x="40" y="122"/>
                    <a:pt x="41" y="122"/>
                    <a:pt x="41" y="121"/>
                  </a:cubicBezTo>
                  <a:cubicBezTo>
                    <a:pt x="42" y="120"/>
                    <a:pt x="43" y="119"/>
                    <a:pt x="43" y="118"/>
                  </a:cubicBezTo>
                  <a:cubicBezTo>
                    <a:pt x="45" y="115"/>
                    <a:pt x="47" y="111"/>
                    <a:pt x="49" y="106"/>
                  </a:cubicBezTo>
                  <a:cubicBezTo>
                    <a:pt x="49" y="105"/>
                    <a:pt x="49" y="105"/>
                    <a:pt x="49" y="104"/>
                  </a:cubicBezTo>
                  <a:cubicBezTo>
                    <a:pt x="50" y="102"/>
                    <a:pt x="50" y="100"/>
                    <a:pt x="51" y="98"/>
                  </a:cubicBezTo>
                  <a:cubicBezTo>
                    <a:pt x="52" y="97"/>
                    <a:pt x="52" y="97"/>
                    <a:pt x="52" y="96"/>
                  </a:cubicBezTo>
                  <a:cubicBezTo>
                    <a:pt x="54" y="94"/>
                    <a:pt x="55" y="91"/>
                    <a:pt x="55" y="88"/>
                  </a:cubicBezTo>
                  <a:cubicBezTo>
                    <a:pt x="55" y="86"/>
                    <a:pt x="55" y="84"/>
                    <a:pt x="55" y="83"/>
                  </a:cubicBezTo>
                  <a:cubicBezTo>
                    <a:pt x="54" y="82"/>
                    <a:pt x="54" y="82"/>
                    <a:pt x="54" y="81"/>
                  </a:cubicBezTo>
                  <a:cubicBezTo>
                    <a:pt x="54" y="77"/>
                    <a:pt x="54" y="75"/>
                    <a:pt x="56" y="74"/>
                  </a:cubicBezTo>
                  <a:cubicBezTo>
                    <a:pt x="60" y="72"/>
                    <a:pt x="63" y="70"/>
                    <a:pt x="66" y="68"/>
                  </a:cubicBezTo>
                  <a:cubicBezTo>
                    <a:pt x="69" y="67"/>
                    <a:pt x="69" y="67"/>
                    <a:pt x="69" y="67"/>
                  </a:cubicBezTo>
                  <a:cubicBezTo>
                    <a:pt x="70" y="66"/>
                    <a:pt x="71" y="66"/>
                    <a:pt x="72" y="65"/>
                  </a:cubicBezTo>
                  <a:cubicBezTo>
                    <a:pt x="74" y="65"/>
                    <a:pt x="75" y="65"/>
                    <a:pt x="76" y="64"/>
                  </a:cubicBezTo>
                  <a:cubicBezTo>
                    <a:pt x="79" y="63"/>
                    <a:pt x="82" y="60"/>
                    <a:pt x="84" y="58"/>
                  </a:cubicBezTo>
                  <a:cubicBezTo>
                    <a:pt x="85" y="56"/>
                    <a:pt x="87" y="55"/>
                    <a:pt x="88" y="54"/>
                  </a:cubicBezTo>
                  <a:cubicBezTo>
                    <a:pt x="92" y="51"/>
                    <a:pt x="94" y="48"/>
                    <a:pt x="97" y="44"/>
                  </a:cubicBezTo>
                  <a:cubicBezTo>
                    <a:pt x="98" y="43"/>
                    <a:pt x="99" y="42"/>
                    <a:pt x="100" y="41"/>
                  </a:cubicBezTo>
                  <a:cubicBezTo>
                    <a:pt x="104" y="36"/>
                    <a:pt x="108" y="31"/>
                    <a:pt x="113" y="27"/>
                  </a:cubicBezTo>
                  <a:cubicBezTo>
                    <a:pt x="113" y="27"/>
                    <a:pt x="114" y="26"/>
                    <a:pt x="114" y="26"/>
                  </a:cubicBezTo>
                  <a:cubicBezTo>
                    <a:pt x="119" y="21"/>
                    <a:pt x="123" y="18"/>
                    <a:pt x="123" y="14"/>
                  </a:cubicBezTo>
                  <a:cubicBezTo>
                    <a:pt x="123" y="11"/>
                    <a:pt x="120" y="10"/>
                    <a:pt x="119" y="9"/>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58"/>
            <p:cNvSpPr>
              <a:spLocks/>
            </p:cNvSpPr>
            <p:nvPr/>
          </p:nvSpPr>
          <p:spPr bwMode="auto">
            <a:xfrm>
              <a:off x="4770" y="3292"/>
              <a:ext cx="40" cy="69"/>
            </a:xfrm>
            <a:custGeom>
              <a:avLst/>
              <a:gdLst>
                <a:gd name="T0" fmla="*/ 14 w 15"/>
                <a:gd name="T1" fmla="*/ 2 h 26"/>
                <a:gd name="T2" fmla="*/ 10 w 15"/>
                <a:gd name="T3" fmla="*/ 0 h 26"/>
                <a:gd name="T4" fmla="*/ 9 w 15"/>
                <a:gd name="T5" fmla="*/ 0 h 26"/>
                <a:gd name="T6" fmla="*/ 0 w 15"/>
                <a:gd name="T7" fmla="*/ 20 h 26"/>
                <a:gd name="T8" fmla="*/ 5 w 15"/>
                <a:gd name="T9" fmla="*/ 26 h 26"/>
                <a:gd name="T10" fmla="*/ 6 w 15"/>
                <a:gd name="T11" fmla="*/ 26 h 26"/>
                <a:gd name="T12" fmla="*/ 6 w 15"/>
                <a:gd name="T13" fmla="*/ 26 h 26"/>
                <a:gd name="T14" fmla="*/ 9 w 15"/>
                <a:gd name="T15" fmla="*/ 20 h 26"/>
                <a:gd name="T16" fmla="*/ 9 w 15"/>
                <a:gd name="T17" fmla="*/ 20 h 26"/>
                <a:gd name="T18" fmla="*/ 12 w 15"/>
                <a:gd name="T19" fmla="*/ 11 h 26"/>
                <a:gd name="T20" fmla="*/ 12 w 15"/>
                <a:gd name="T21" fmla="*/ 10 h 26"/>
                <a:gd name="T22" fmla="*/ 14 w 15"/>
                <a:gd name="T23"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6">
                  <a:moveTo>
                    <a:pt x="14" y="2"/>
                  </a:moveTo>
                  <a:cubicBezTo>
                    <a:pt x="14" y="2"/>
                    <a:pt x="13" y="0"/>
                    <a:pt x="10" y="0"/>
                  </a:cubicBezTo>
                  <a:cubicBezTo>
                    <a:pt x="9" y="0"/>
                    <a:pt x="9" y="0"/>
                    <a:pt x="9" y="0"/>
                  </a:cubicBezTo>
                  <a:cubicBezTo>
                    <a:pt x="3" y="1"/>
                    <a:pt x="0" y="15"/>
                    <a:pt x="0" y="20"/>
                  </a:cubicBezTo>
                  <a:cubicBezTo>
                    <a:pt x="1" y="26"/>
                    <a:pt x="4" y="26"/>
                    <a:pt x="5" y="26"/>
                  </a:cubicBezTo>
                  <a:cubicBezTo>
                    <a:pt x="6" y="26"/>
                    <a:pt x="6" y="26"/>
                    <a:pt x="6" y="26"/>
                  </a:cubicBezTo>
                  <a:cubicBezTo>
                    <a:pt x="6" y="26"/>
                    <a:pt x="6" y="26"/>
                    <a:pt x="6" y="26"/>
                  </a:cubicBezTo>
                  <a:cubicBezTo>
                    <a:pt x="10" y="26"/>
                    <a:pt x="10" y="22"/>
                    <a:pt x="9" y="20"/>
                  </a:cubicBezTo>
                  <a:cubicBezTo>
                    <a:pt x="9" y="20"/>
                    <a:pt x="9" y="20"/>
                    <a:pt x="9" y="20"/>
                  </a:cubicBezTo>
                  <a:cubicBezTo>
                    <a:pt x="10" y="16"/>
                    <a:pt x="10" y="14"/>
                    <a:pt x="12" y="11"/>
                  </a:cubicBezTo>
                  <a:cubicBezTo>
                    <a:pt x="12" y="11"/>
                    <a:pt x="12" y="11"/>
                    <a:pt x="12" y="10"/>
                  </a:cubicBezTo>
                  <a:cubicBezTo>
                    <a:pt x="13" y="8"/>
                    <a:pt x="15" y="5"/>
                    <a:pt x="14" y="2"/>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59"/>
            <p:cNvSpPr>
              <a:spLocks/>
            </p:cNvSpPr>
            <p:nvPr/>
          </p:nvSpPr>
          <p:spPr bwMode="auto">
            <a:xfrm>
              <a:off x="4897" y="2737"/>
              <a:ext cx="489" cy="504"/>
            </a:xfrm>
            <a:custGeom>
              <a:avLst/>
              <a:gdLst>
                <a:gd name="T0" fmla="*/ 177 w 184"/>
                <a:gd name="T1" fmla="*/ 104 h 190"/>
                <a:gd name="T2" fmla="*/ 165 w 184"/>
                <a:gd name="T3" fmla="*/ 100 h 190"/>
                <a:gd name="T4" fmla="*/ 161 w 184"/>
                <a:gd name="T5" fmla="*/ 107 h 190"/>
                <a:gd name="T6" fmla="*/ 157 w 184"/>
                <a:gd name="T7" fmla="*/ 81 h 190"/>
                <a:gd name="T8" fmla="*/ 146 w 184"/>
                <a:gd name="T9" fmla="*/ 89 h 190"/>
                <a:gd name="T10" fmla="*/ 143 w 184"/>
                <a:gd name="T11" fmla="*/ 97 h 190"/>
                <a:gd name="T12" fmla="*/ 141 w 184"/>
                <a:gd name="T13" fmla="*/ 97 h 190"/>
                <a:gd name="T14" fmla="*/ 142 w 184"/>
                <a:gd name="T15" fmla="*/ 84 h 190"/>
                <a:gd name="T16" fmla="*/ 131 w 184"/>
                <a:gd name="T17" fmla="*/ 71 h 190"/>
                <a:gd name="T18" fmla="*/ 128 w 184"/>
                <a:gd name="T19" fmla="*/ 81 h 190"/>
                <a:gd name="T20" fmla="*/ 128 w 184"/>
                <a:gd name="T21" fmla="*/ 85 h 190"/>
                <a:gd name="T22" fmla="*/ 120 w 184"/>
                <a:gd name="T23" fmla="*/ 74 h 190"/>
                <a:gd name="T24" fmla="*/ 116 w 184"/>
                <a:gd name="T25" fmla="*/ 56 h 190"/>
                <a:gd name="T26" fmla="*/ 91 w 184"/>
                <a:gd name="T27" fmla="*/ 59 h 190"/>
                <a:gd name="T28" fmla="*/ 81 w 184"/>
                <a:gd name="T29" fmla="*/ 71 h 190"/>
                <a:gd name="T30" fmla="*/ 73 w 184"/>
                <a:gd name="T31" fmla="*/ 69 h 190"/>
                <a:gd name="T32" fmla="*/ 63 w 184"/>
                <a:gd name="T33" fmla="*/ 73 h 190"/>
                <a:gd name="T34" fmla="*/ 56 w 184"/>
                <a:gd name="T35" fmla="*/ 73 h 190"/>
                <a:gd name="T36" fmla="*/ 58 w 184"/>
                <a:gd name="T37" fmla="*/ 67 h 190"/>
                <a:gd name="T38" fmla="*/ 48 w 184"/>
                <a:gd name="T39" fmla="*/ 56 h 190"/>
                <a:gd name="T40" fmla="*/ 40 w 184"/>
                <a:gd name="T41" fmla="*/ 62 h 190"/>
                <a:gd name="T42" fmla="*/ 34 w 184"/>
                <a:gd name="T43" fmla="*/ 76 h 190"/>
                <a:gd name="T44" fmla="*/ 31 w 184"/>
                <a:gd name="T45" fmla="*/ 57 h 190"/>
                <a:gd name="T46" fmla="*/ 30 w 184"/>
                <a:gd name="T47" fmla="*/ 35 h 190"/>
                <a:gd name="T48" fmla="*/ 31 w 184"/>
                <a:gd name="T49" fmla="*/ 12 h 190"/>
                <a:gd name="T50" fmla="*/ 30 w 184"/>
                <a:gd name="T51" fmla="*/ 1 h 190"/>
                <a:gd name="T52" fmla="*/ 17 w 184"/>
                <a:gd name="T53" fmla="*/ 5 h 190"/>
                <a:gd name="T54" fmla="*/ 12 w 184"/>
                <a:gd name="T55" fmla="*/ 7 h 190"/>
                <a:gd name="T56" fmla="*/ 5 w 184"/>
                <a:gd name="T57" fmla="*/ 18 h 190"/>
                <a:gd name="T58" fmla="*/ 0 w 184"/>
                <a:gd name="T59" fmla="*/ 35 h 190"/>
                <a:gd name="T60" fmla="*/ 3 w 184"/>
                <a:gd name="T61" fmla="*/ 47 h 190"/>
                <a:gd name="T62" fmla="*/ 2 w 184"/>
                <a:gd name="T63" fmla="*/ 64 h 190"/>
                <a:gd name="T64" fmla="*/ 3 w 184"/>
                <a:gd name="T65" fmla="*/ 79 h 190"/>
                <a:gd name="T66" fmla="*/ 7 w 184"/>
                <a:gd name="T67" fmla="*/ 102 h 190"/>
                <a:gd name="T68" fmla="*/ 15 w 184"/>
                <a:gd name="T69" fmla="*/ 119 h 190"/>
                <a:gd name="T70" fmla="*/ 8 w 184"/>
                <a:gd name="T71" fmla="*/ 123 h 190"/>
                <a:gd name="T72" fmla="*/ 13 w 184"/>
                <a:gd name="T73" fmla="*/ 147 h 190"/>
                <a:gd name="T74" fmla="*/ 11 w 184"/>
                <a:gd name="T75" fmla="*/ 161 h 190"/>
                <a:gd name="T76" fmla="*/ 21 w 184"/>
                <a:gd name="T77" fmla="*/ 190 h 190"/>
                <a:gd name="T78" fmla="*/ 52 w 184"/>
                <a:gd name="T79" fmla="*/ 169 h 190"/>
                <a:gd name="T80" fmla="*/ 83 w 184"/>
                <a:gd name="T81" fmla="*/ 152 h 190"/>
                <a:gd name="T82" fmla="*/ 87 w 184"/>
                <a:gd name="T83" fmla="*/ 147 h 190"/>
                <a:gd name="T84" fmla="*/ 93 w 184"/>
                <a:gd name="T85" fmla="*/ 144 h 190"/>
                <a:gd name="T86" fmla="*/ 100 w 184"/>
                <a:gd name="T87" fmla="*/ 151 h 190"/>
                <a:gd name="T88" fmla="*/ 111 w 184"/>
                <a:gd name="T89" fmla="*/ 146 h 190"/>
                <a:gd name="T90" fmla="*/ 105 w 184"/>
                <a:gd name="T91" fmla="*/ 159 h 190"/>
                <a:gd name="T92" fmla="*/ 105 w 184"/>
                <a:gd name="T93" fmla="*/ 169 h 190"/>
                <a:gd name="T94" fmla="*/ 119 w 184"/>
                <a:gd name="T95" fmla="*/ 166 h 190"/>
                <a:gd name="T96" fmla="*/ 128 w 184"/>
                <a:gd name="T97" fmla="*/ 159 h 190"/>
                <a:gd name="T98" fmla="*/ 129 w 184"/>
                <a:gd name="T99" fmla="*/ 147 h 190"/>
                <a:gd name="T100" fmla="*/ 135 w 184"/>
                <a:gd name="T101" fmla="*/ 122 h 190"/>
                <a:gd name="T102" fmla="*/ 145 w 184"/>
                <a:gd name="T103" fmla="*/ 137 h 190"/>
                <a:gd name="T104" fmla="*/ 160 w 184"/>
                <a:gd name="T105" fmla="*/ 138 h 190"/>
                <a:gd name="T106" fmla="*/ 168 w 184"/>
                <a:gd name="T107" fmla="*/ 147 h 190"/>
                <a:gd name="T108" fmla="*/ 176 w 184"/>
                <a:gd name="T109" fmla="*/ 14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4" h="190">
                  <a:moveTo>
                    <a:pt x="181" y="128"/>
                  </a:moveTo>
                  <a:cubicBezTo>
                    <a:pt x="181" y="127"/>
                    <a:pt x="180" y="126"/>
                    <a:pt x="180" y="126"/>
                  </a:cubicBezTo>
                  <a:cubicBezTo>
                    <a:pt x="177" y="119"/>
                    <a:pt x="177" y="114"/>
                    <a:pt x="177" y="106"/>
                  </a:cubicBezTo>
                  <a:cubicBezTo>
                    <a:pt x="177" y="104"/>
                    <a:pt x="177" y="104"/>
                    <a:pt x="177" y="104"/>
                  </a:cubicBezTo>
                  <a:cubicBezTo>
                    <a:pt x="178" y="101"/>
                    <a:pt x="178" y="98"/>
                    <a:pt x="178" y="96"/>
                  </a:cubicBezTo>
                  <a:cubicBezTo>
                    <a:pt x="178" y="95"/>
                    <a:pt x="177" y="92"/>
                    <a:pt x="172" y="92"/>
                  </a:cubicBezTo>
                  <a:cubicBezTo>
                    <a:pt x="172" y="92"/>
                    <a:pt x="168" y="92"/>
                    <a:pt x="167" y="94"/>
                  </a:cubicBezTo>
                  <a:cubicBezTo>
                    <a:pt x="165" y="95"/>
                    <a:pt x="165" y="98"/>
                    <a:pt x="165" y="100"/>
                  </a:cubicBezTo>
                  <a:cubicBezTo>
                    <a:pt x="165" y="100"/>
                    <a:pt x="165" y="100"/>
                    <a:pt x="164" y="101"/>
                  </a:cubicBezTo>
                  <a:cubicBezTo>
                    <a:pt x="164" y="102"/>
                    <a:pt x="164" y="102"/>
                    <a:pt x="164" y="102"/>
                  </a:cubicBezTo>
                  <a:cubicBezTo>
                    <a:pt x="164" y="106"/>
                    <a:pt x="163" y="107"/>
                    <a:pt x="162" y="107"/>
                  </a:cubicBezTo>
                  <a:cubicBezTo>
                    <a:pt x="161" y="107"/>
                    <a:pt x="161" y="107"/>
                    <a:pt x="161" y="107"/>
                  </a:cubicBezTo>
                  <a:cubicBezTo>
                    <a:pt x="159" y="105"/>
                    <a:pt x="159" y="99"/>
                    <a:pt x="159" y="97"/>
                  </a:cubicBezTo>
                  <a:cubicBezTo>
                    <a:pt x="159" y="91"/>
                    <a:pt x="159" y="91"/>
                    <a:pt x="159" y="91"/>
                  </a:cubicBezTo>
                  <a:cubicBezTo>
                    <a:pt x="159" y="91"/>
                    <a:pt x="159" y="90"/>
                    <a:pt x="159" y="90"/>
                  </a:cubicBezTo>
                  <a:cubicBezTo>
                    <a:pt x="160" y="87"/>
                    <a:pt x="160" y="83"/>
                    <a:pt x="157" y="81"/>
                  </a:cubicBezTo>
                  <a:cubicBezTo>
                    <a:pt x="156" y="81"/>
                    <a:pt x="155" y="80"/>
                    <a:pt x="154" y="80"/>
                  </a:cubicBezTo>
                  <a:cubicBezTo>
                    <a:pt x="152" y="80"/>
                    <a:pt x="150" y="81"/>
                    <a:pt x="149" y="82"/>
                  </a:cubicBezTo>
                  <a:cubicBezTo>
                    <a:pt x="147" y="83"/>
                    <a:pt x="147" y="86"/>
                    <a:pt x="146" y="87"/>
                  </a:cubicBezTo>
                  <a:cubicBezTo>
                    <a:pt x="146" y="88"/>
                    <a:pt x="146" y="89"/>
                    <a:pt x="146" y="89"/>
                  </a:cubicBezTo>
                  <a:cubicBezTo>
                    <a:pt x="146" y="90"/>
                    <a:pt x="146" y="90"/>
                    <a:pt x="146" y="90"/>
                  </a:cubicBezTo>
                  <a:cubicBezTo>
                    <a:pt x="146" y="90"/>
                    <a:pt x="145" y="90"/>
                    <a:pt x="145" y="91"/>
                  </a:cubicBezTo>
                  <a:cubicBezTo>
                    <a:pt x="145" y="91"/>
                    <a:pt x="144" y="92"/>
                    <a:pt x="144" y="93"/>
                  </a:cubicBezTo>
                  <a:cubicBezTo>
                    <a:pt x="143" y="94"/>
                    <a:pt x="143" y="96"/>
                    <a:pt x="143" y="97"/>
                  </a:cubicBezTo>
                  <a:cubicBezTo>
                    <a:pt x="143" y="100"/>
                    <a:pt x="144" y="102"/>
                    <a:pt x="145" y="105"/>
                  </a:cubicBezTo>
                  <a:cubicBezTo>
                    <a:pt x="145" y="104"/>
                    <a:pt x="145" y="104"/>
                    <a:pt x="144" y="104"/>
                  </a:cubicBezTo>
                  <a:cubicBezTo>
                    <a:pt x="143" y="102"/>
                    <a:pt x="142" y="100"/>
                    <a:pt x="141" y="98"/>
                  </a:cubicBezTo>
                  <a:cubicBezTo>
                    <a:pt x="141" y="98"/>
                    <a:pt x="141" y="98"/>
                    <a:pt x="141" y="97"/>
                  </a:cubicBezTo>
                  <a:cubicBezTo>
                    <a:pt x="141" y="97"/>
                    <a:pt x="141" y="96"/>
                    <a:pt x="141" y="96"/>
                  </a:cubicBezTo>
                  <a:cubicBezTo>
                    <a:pt x="141" y="95"/>
                    <a:pt x="141" y="94"/>
                    <a:pt x="141" y="94"/>
                  </a:cubicBezTo>
                  <a:cubicBezTo>
                    <a:pt x="141" y="93"/>
                    <a:pt x="140" y="93"/>
                    <a:pt x="140" y="92"/>
                  </a:cubicBezTo>
                  <a:cubicBezTo>
                    <a:pt x="140" y="90"/>
                    <a:pt x="141" y="87"/>
                    <a:pt x="142" y="84"/>
                  </a:cubicBezTo>
                  <a:cubicBezTo>
                    <a:pt x="143" y="83"/>
                    <a:pt x="143" y="83"/>
                    <a:pt x="143" y="83"/>
                  </a:cubicBezTo>
                  <a:cubicBezTo>
                    <a:pt x="145" y="77"/>
                    <a:pt x="147" y="72"/>
                    <a:pt x="145" y="68"/>
                  </a:cubicBezTo>
                  <a:cubicBezTo>
                    <a:pt x="144" y="67"/>
                    <a:pt x="143" y="66"/>
                    <a:pt x="140" y="66"/>
                  </a:cubicBezTo>
                  <a:cubicBezTo>
                    <a:pt x="137" y="66"/>
                    <a:pt x="133" y="68"/>
                    <a:pt x="131" y="71"/>
                  </a:cubicBezTo>
                  <a:cubicBezTo>
                    <a:pt x="130" y="73"/>
                    <a:pt x="130" y="75"/>
                    <a:pt x="130" y="76"/>
                  </a:cubicBezTo>
                  <a:cubicBezTo>
                    <a:pt x="129" y="77"/>
                    <a:pt x="129" y="78"/>
                    <a:pt x="129" y="78"/>
                  </a:cubicBezTo>
                  <a:cubicBezTo>
                    <a:pt x="129" y="79"/>
                    <a:pt x="129" y="79"/>
                    <a:pt x="129" y="79"/>
                  </a:cubicBezTo>
                  <a:cubicBezTo>
                    <a:pt x="129" y="80"/>
                    <a:pt x="128" y="80"/>
                    <a:pt x="128" y="81"/>
                  </a:cubicBezTo>
                  <a:cubicBezTo>
                    <a:pt x="128" y="82"/>
                    <a:pt x="128" y="83"/>
                    <a:pt x="128" y="84"/>
                  </a:cubicBezTo>
                  <a:cubicBezTo>
                    <a:pt x="128" y="84"/>
                    <a:pt x="128" y="84"/>
                    <a:pt x="128" y="84"/>
                  </a:cubicBezTo>
                  <a:cubicBezTo>
                    <a:pt x="128" y="84"/>
                    <a:pt x="128" y="84"/>
                    <a:pt x="128" y="84"/>
                  </a:cubicBezTo>
                  <a:cubicBezTo>
                    <a:pt x="128" y="85"/>
                    <a:pt x="128" y="85"/>
                    <a:pt x="128" y="85"/>
                  </a:cubicBezTo>
                  <a:cubicBezTo>
                    <a:pt x="128" y="84"/>
                    <a:pt x="128" y="83"/>
                    <a:pt x="128" y="83"/>
                  </a:cubicBezTo>
                  <a:cubicBezTo>
                    <a:pt x="127" y="80"/>
                    <a:pt x="127" y="78"/>
                    <a:pt x="125" y="76"/>
                  </a:cubicBezTo>
                  <a:cubicBezTo>
                    <a:pt x="124" y="74"/>
                    <a:pt x="122" y="74"/>
                    <a:pt x="121" y="74"/>
                  </a:cubicBezTo>
                  <a:cubicBezTo>
                    <a:pt x="120" y="74"/>
                    <a:pt x="120" y="74"/>
                    <a:pt x="120" y="74"/>
                  </a:cubicBezTo>
                  <a:cubicBezTo>
                    <a:pt x="117" y="73"/>
                    <a:pt x="117" y="72"/>
                    <a:pt x="116" y="67"/>
                  </a:cubicBezTo>
                  <a:cubicBezTo>
                    <a:pt x="116" y="67"/>
                    <a:pt x="116" y="67"/>
                    <a:pt x="116" y="67"/>
                  </a:cubicBezTo>
                  <a:cubicBezTo>
                    <a:pt x="116" y="65"/>
                    <a:pt x="116" y="64"/>
                    <a:pt x="116" y="63"/>
                  </a:cubicBezTo>
                  <a:cubicBezTo>
                    <a:pt x="116" y="61"/>
                    <a:pt x="117" y="59"/>
                    <a:pt x="116" y="56"/>
                  </a:cubicBezTo>
                  <a:cubicBezTo>
                    <a:pt x="113" y="51"/>
                    <a:pt x="108" y="50"/>
                    <a:pt x="104" y="50"/>
                  </a:cubicBezTo>
                  <a:cubicBezTo>
                    <a:pt x="104" y="50"/>
                    <a:pt x="104" y="50"/>
                    <a:pt x="103" y="50"/>
                  </a:cubicBezTo>
                  <a:cubicBezTo>
                    <a:pt x="98" y="50"/>
                    <a:pt x="95" y="52"/>
                    <a:pt x="93" y="56"/>
                  </a:cubicBezTo>
                  <a:cubicBezTo>
                    <a:pt x="92" y="58"/>
                    <a:pt x="92" y="59"/>
                    <a:pt x="91" y="59"/>
                  </a:cubicBezTo>
                  <a:cubicBezTo>
                    <a:pt x="90" y="59"/>
                    <a:pt x="90" y="59"/>
                    <a:pt x="90" y="60"/>
                  </a:cubicBezTo>
                  <a:cubicBezTo>
                    <a:pt x="88" y="60"/>
                    <a:pt x="86" y="60"/>
                    <a:pt x="84" y="62"/>
                  </a:cubicBezTo>
                  <a:cubicBezTo>
                    <a:pt x="82" y="64"/>
                    <a:pt x="82" y="67"/>
                    <a:pt x="81" y="69"/>
                  </a:cubicBezTo>
                  <a:cubicBezTo>
                    <a:pt x="81" y="70"/>
                    <a:pt x="81" y="71"/>
                    <a:pt x="81" y="71"/>
                  </a:cubicBezTo>
                  <a:cubicBezTo>
                    <a:pt x="80" y="72"/>
                    <a:pt x="80" y="73"/>
                    <a:pt x="80" y="73"/>
                  </a:cubicBezTo>
                  <a:cubicBezTo>
                    <a:pt x="80" y="73"/>
                    <a:pt x="79" y="73"/>
                    <a:pt x="79" y="72"/>
                  </a:cubicBezTo>
                  <a:cubicBezTo>
                    <a:pt x="78" y="71"/>
                    <a:pt x="76" y="70"/>
                    <a:pt x="74" y="69"/>
                  </a:cubicBezTo>
                  <a:cubicBezTo>
                    <a:pt x="73" y="69"/>
                    <a:pt x="73" y="69"/>
                    <a:pt x="73" y="69"/>
                  </a:cubicBezTo>
                  <a:cubicBezTo>
                    <a:pt x="72" y="69"/>
                    <a:pt x="70" y="70"/>
                    <a:pt x="69" y="71"/>
                  </a:cubicBezTo>
                  <a:cubicBezTo>
                    <a:pt x="69" y="71"/>
                    <a:pt x="69" y="71"/>
                    <a:pt x="69" y="71"/>
                  </a:cubicBezTo>
                  <a:cubicBezTo>
                    <a:pt x="68" y="71"/>
                    <a:pt x="67" y="72"/>
                    <a:pt x="67" y="72"/>
                  </a:cubicBezTo>
                  <a:cubicBezTo>
                    <a:pt x="65" y="72"/>
                    <a:pt x="64" y="73"/>
                    <a:pt x="63" y="73"/>
                  </a:cubicBezTo>
                  <a:cubicBezTo>
                    <a:pt x="62" y="74"/>
                    <a:pt x="61" y="74"/>
                    <a:pt x="60" y="74"/>
                  </a:cubicBezTo>
                  <a:cubicBezTo>
                    <a:pt x="60" y="74"/>
                    <a:pt x="59" y="74"/>
                    <a:pt x="59" y="74"/>
                  </a:cubicBezTo>
                  <a:cubicBezTo>
                    <a:pt x="58" y="74"/>
                    <a:pt x="57" y="74"/>
                    <a:pt x="56" y="73"/>
                  </a:cubicBezTo>
                  <a:cubicBezTo>
                    <a:pt x="56" y="73"/>
                    <a:pt x="56" y="73"/>
                    <a:pt x="56" y="73"/>
                  </a:cubicBezTo>
                  <a:cubicBezTo>
                    <a:pt x="56" y="73"/>
                    <a:pt x="56" y="73"/>
                    <a:pt x="56" y="73"/>
                  </a:cubicBezTo>
                  <a:cubicBezTo>
                    <a:pt x="56" y="72"/>
                    <a:pt x="56" y="71"/>
                    <a:pt x="56" y="70"/>
                  </a:cubicBezTo>
                  <a:cubicBezTo>
                    <a:pt x="57" y="70"/>
                    <a:pt x="57" y="69"/>
                    <a:pt x="57" y="69"/>
                  </a:cubicBezTo>
                  <a:cubicBezTo>
                    <a:pt x="57" y="68"/>
                    <a:pt x="57" y="68"/>
                    <a:pt x="58" y="67"/>
                  </a:cubicBezTo>
                  <a:cubicBezTo>
                    <a:pt x="59" y="65"/>
                    <a:pt x="61" y="60"/>
                    <a:pt x="57" y="57"/>
                  </a:cubicBezTo>
                  <a:cubicBezTo>
                    <a:pt x="55" y="56"/>
                    <a:pt x="53" y="56"/>
                    <a:pt x="52" y="56"/>
                  </a:cubicBezTo>
                  <a:cubicBezTo>
                    <a:pt x="50" y="56"/>
                    <a:pt x="50" y="56"/>
                    <a:pt x="50" y="56"/>
                  </a:cubicBezTo>
                  <a:cubicBezTo>
                    <a:pt x="49" y="56"/>
                    <a:pt x="48" y="56"/>
                    <a:pt x="48" y="56"/>
                  </a:cubicBezTo>
                  <a:cubicBezTo>
                    <a:pt x="47" y="56"/>
                    <a:pt x="44" y="56"/>
                    <a:pt x="43" y="58"/>
                  </a:cubicBezTo>
                  <a:cubicBezTo>
                    <a:pt x="42" y="59"/>
                    <a:pt x="42" y="60"/>
                    <a:pt x="42" y="60"/>
                  </a:cubicBezTo>
                  <a:cubicBezTo>
                    <a:pt x="42" y="61"/>
                    <a:pt x="41" y="61"/>
                    <a:pt x="41" y="61"/>
                  </a:cubicBezTo>
                  <a:cubicBezTo>
                    <a:pt x="41" y="61"/>
                    <a:pt x="41" y="61"/>
                    <a:pt x="40" y="62"/>
                  </a:cubicBezTo>
                  <a:cubicBezTo>
                    <a:pt x="38" y="62"/>
                    <a:pt x="35" y="63"/>
                    <a:pt x="35" y="67"/>
                  </a:cubicBezTo>
                  <a:cubicBezTo>
                    <a:pt x="34" y="68"/>
                    <a:pt x="34" y="69"/>
                    <a:pt x="34" y="70"/>
                  </a:cubicBezTo>
                  <a:cubicBezTo>
                    <a:pt x="34" y="72"/>
                    <a:pt x="34" y="74"/>
                    <a:pt x="34" y="76"/>
                  </a:cubicBezTo>
                  <a:cubicBezTo>
                    <a:pt x="34" y="76"/>
                    <a:pt x="34" y="76"/>
                    <a:pt x="34" y="76"/>
                  </a:cubicBezTo>
                  <a:cubicBezTo>
                    <a:pt x="34" y="77"/>
                    <a:pt x="34" y="78"/>
                    <a:pt x="33" y="79"/>
                  </a:cubicBezTo>
                  <a:cubicBezTo>
                    <a:pt x="33" y="78"/>
                    <a:pt x="32" y="76"/>
                    <a:pt x="32" y="74"/>
                  </a:cubicBezTo>
                  <a:cubicBezTo>
                    <a:pt x="31" y="70"/>
                    <a:pt x="31" y="66"/>
                    <a:pt x="31" y="62"/>
                  </a:cubicBezTo>
                  <a:cubicBezTo>
                    <a:pt x="31" y="60"/>
                    <a:pt x="31" y="59"/>
                    <a:pt x="31" y="57"/>
                  </a:cubicBezTo>
                  <a:cubicBezTo>
                    <a:pt x="31" y="56"/>
                    <a:pt x="32" y="54"/>
                    <a:pt x="32" y="53"/>
                  </a:cubicBezTo>
                  <a:cubicBezTo>
                    <a:pt x="32" y="50"/>
                    <a:pt x="32" y="47"/>
                    <a:pt x="32" y="44"/>
                  </a:cubicBezTo>
                  <a:cubicBezTo>
                    <a:pt x="31" y="42"/>
                    <a:pt x="31" y="39"/>
                    <a:pt x="30" y="37"/>
                  </a:cubicBezTo>
                  <a:cubicBezTo>
                    <a:pt x="29" y="37"/>
                    <a:pt x="29" y="36"/>
                    <a:pt x="30" y="35"/>
                  </a:cubicBezTo>
                  <a:cubicBezTo>
                    <a:pt x="33" y="32"/>
                    <a:pt x="33" y="27"/>
                    <a:pt x="32" y="23"/>
                  </a:cubicBezTo>
                  <a:cubicBezTo>
                    <a:pt x="32" y="19"/>
                    <a:pt x="29" y="17"/>
                    <a:pt x="25" y="17"/>
                  </a:cubicBezTo>
                  <a:cubicBezTo>
                    <a:pt x="26" y="16"/>
                    <a:pt x="27" y="16"/>
                    <a:pt x="27" y="16"/>
                  </a:cubicBezTo>
                  <a:cubicBezTo>
                    <a:pt x="29" y="15"/>
                    <a:pt x="31" y="14"/>
                    <a:pt x="31" y="12"/>
                  </a:cubicBezTo>
                  <a:cubicBezTo>
                    <a:pt x="32" y="11"/>
                    <a:pt x="32" y="9"/>
                    <a:pt x="32" y="8"/>
                  </a:cubicBezTo>
                  <a:cubicBezTo>
                    <a:pt x="32" y="8"/>
                    <a:pt x="31" y="7"/>
                    <a:pt x="31" y="7"/>
                  </a:cubicBezTo>
                  <a:cubicBezTo>
                    <a:pt x="31" y="7"/>
                    <a:pt x="32" y="7"/>
                    <a:pt x="32" y="6"/>
                  </a:cubicBezTo>
                  <a:cubicBezTo>
                    <a:pt x="32" y="6"/>
                    <a:pt x="32" y="3"/>
                    <a:pt x="30" y="1"/>
                  </a:cubicBezTo>
                  <a:cubicBezTo>
                    <a:pt x="28" y="0"/>
                    <a:pt x="27" y="0"/>
                    <a:pt x="26" y="0"/>
                  </a:cubicBezTo>
                  <a:cubicBezTo>
                    <a:pt x="23" y="0"/>
                    <a:pt x="21" y="1"/>
                    <a:pt x="19" y="2"/>
                  </a:cubicBezTo>
                  <a:cubicBezTo>
                    <a:pt x="18" y="3"/>
                    <a:pt x="18" y="4"/>
                    <a:pt x="17" y="5"/>
                  </a:cubicBezTo>
                  <a:cubicBezTo>
                    <a:pt x="17" y="5"/>
                    <a:pt x="17" y="5"/>
                    <a:pt x="17" y="5"/>
                  </a:cubicBezTo>
                  <a:cubicBezTo>
                    <a:pt x="17" y="5"/>
                    <a:pt x="17" y="5"/>
                    <a:pt x="17" y="5"/>
                  </a:cubicBezTo>
                  <a:cubicBezTo>
                    <a:pt x="17" y="5"/>
                    <a:pt x="17" y="5"/>
                    <a:pt x="16" y="5"/>
                  </a:cubicBezTo>
                  <a:cubicBezTo>
                    <a:pt x="15" y="5"/>
                    <a:pt x="14" y="5"/>
                    <a:pt x="13" y="6"/>
                  </a:cubicBezTo>
                  <a:cubicBezTo>
                    <a:pt x="13" y="6"/>
                    <a:pt x="12" y="7"/>
                    <a:pt x="12" y="7"/>
                  </a:cubicBezTo>
                  <a:cubicBezTo>
                    <a:pt x="11" y="8"/>
                    <a:pt x="10" y="9"/>
                    <a:pt x="10" y="10"/>
                  </a:cubicBezTo>
                  <a:cubicBezTo>
                    <a:pt x="9" y="11"/>
                    <a:pt x="9" y="11"/>
                    <a:pt x="9" y="11"/>
                  </a:cubicBezTo>
                  <a:cubicBezTo>
                    <a:pt x="8" y="13"/>
                    <a:pt x="7" y="15"/>
                    <a:pt x="6" y="16"/>
                  </a:cubicBezTo>
                  <a:cubicBezTo>
                    <a:pt x="6" y="16"/>
                    <a:pt x="5" y="17"/>
                    <a:pt x="5" y="18"/>
                  </a:cubicBezTo>
                  <a:cubicBezTo>
                    <a:pt x="3" y="19"/>
                    <a:pt x="2" y="20"/>
                    <a:pt x="1" y="21"/>
                  </a:cubicBezTo>
                  <a:cubicBezTo>
                    <a:pt x="0" y="23"/>
                    <a:pt x="0" y="26"/>
                    <a:pt x="0" y="27"/>
                  </a:cubicBezTo>
                  <a:cubicBezTo>
                    <a:pt x="0" y="28"/>
                    <a:pt x="0" y="30"/>
                    <a:pt x="0" y="30"/>
                  </a:cubicBezTo>
                  <a:cubicBezTo>
                    <a:pt x="0" y="32"/>
                    <a:pt x="0" y="34"/>
                    <a:pt x="0" y="35"/>
                  </a:cubicBezTo>
                  <a:cubicBezTo>
                    <a:pt x="0" y="36"/>
                    <a:pt x="0" y="37"/>
                    <a:pt x="0" y="37"/>
                  </a:cubicBezTo>
                  <a:cubicBezTo>
                    <a:pt x="0" y="38"/>
                    <a:pt x="0" y="38"/>
                    <a:pt x="0" y="38"/>
                  </a:cubicBezTo>
                  <a:cubicBezTo>
                    <a:pt x="0" y="39"/>
                    <a:pt x="0" y="41"/>
                    <a:pt x="1" y="43"/>
                  </a:cubicBezTo>
                  <a:cubicBezTo>
                    <a:pt x="2" y="44"/>
                    <a:pt x="3" y="45"/>
                    <a:pt x="3" y="47"/>
                  </a:cubicBezTo>
                  <a:cubicBezTo>
                    <a:pt x="3" y="48"/>
                    <a:pt x="3" y="49"/>
                    <a:pt x="2" y="50"/>
                  </a:cubicBezTo>
                  <a:cubicBezTo>
                    <a:pt x="1" y="52"/>
                    <a:pt x="1" y="54"/>
                    <a:pt x="1" y="56"/>
                  </a:cubicBezTo>
                  <a:cubicBezTo>
                    <a:pt x="0" y="59"/>
                    <a:pt x="1" y="61"/>
                    <a:pt x="1" y="62"/>
                  </a:cubicBezTo>
                  <a:cubicBezTo>
                    <a:pt x="1" y="63"/>
                    <a:pt x="1" y="64"/>
                    <a:pt x="2" y="64"/>
                  </a:cubicBezTo>
                  <a:cubicBezTo>
                    <a:pt x="2" y="66"/>
                    <a:pt x="2" y="68"/>
                    <a:pt x="2" y="70"/>
                  </a:cubicBezTo>
                  <a:cubicBezTo>
                    <a:pt x="2" y="71"/>
                    <a:pt x="2" y="71"/>
                    <a:pt x="2" y="71"/>
                  </a:cubicBezTo>
                  <a:cubicBezTo>
                    <a:pt x="2" y="73"/>
                    <a:pt x="3" y="75"/>
                    <a:pt x="3" y="77"/>
                  </a:cubicBezTo>
                  <a:cubicBezTo>
                    <a:pt x="3" y="77"/>
                    <a:pt x="3" y="78"/>
                    <a:pt x="3" y="79"/>
                  </a:cubicBezTo>
                  <a:cubicBezTo>
                    <a:pt x="4" y="82"/>
                    <a:pt x="4" y="85"/>
                    <a:pt x="4" y="88"/>
                  </a:cubicBezTo>
                  <a:cubicBezTo>
                    <a:pt x="4" y="89"/>
                    <a:pt x="4" y="90"/>
                    <a:pt x="4" y="91"/>
                  </a:cubicBezTo>
                  <a:cubicBezTo>
                    <a:pt x="4" y="94"/>
                    <a:pt x="5" y="97"/>
                    <a:pt x="6" y="100"/>
                  </a:cubicBezTo>
                  <a:cubicBezTo>
                    <a:pt x="6" y="101"/>
                    <a:pt x="7" y="101"/>
                    <a:pt x="7" y="102"/>
                  </a:cubicBezTo>
                  <a:cubicBezTo>
                    <a:pt x="6" y="102"/>
                    <a:pt x="6" y="103"/>
                    <a:pt x="5" y="104"/>
                  </a:cubicBezTo>
                  <a:cubicBezTo>
                    <a:pt x="3" y="107"/>
                    <a:pt x="3" y="113"/>
                    <a:pt x="6" y="116"/>
                  </a:cubicBezTo>
                  <a:cubicBezTo>
                    <a:pt x="8" y="118"/>
                    <a:pt x="11" y="118"/>
                    <a:pt x="13" y="118"/>
                  </a:cubicBezTo>
                  <a:cubicBezTo>
                    <a:pt x="14" y="118"/>
                    <a:pt x="15" y="118"/>
                    <a:pt x="15" y="119"/>
                  </a:cubicBezTo>
                  <a:cubicBezTo>
                    <a:pt x="16" y="119"/>
                    <a:pt x="16" y="120"/>
                    <a:pt x="16" y="121"/>
                  </a:cubicBezTo>
                  <a:cubicBezTo>
                    <a:pt x="16" y="121"/>
                    <a:pt x="16" y="121"/>
                    <a:pt x="15" y="121"/>
                  </a:cubicBezTo>
                  <a:cubicBezTo>
                    <a:pt x="15" y="121"/>
                    <a:pt x="14" y="121"/>
                    <a:pt x="14" y="121"/>
                  </a:cubicBezTo>
                  <a:cubicBezTo>
                    <a:pt x="11" y="121"/>
                    <a:pt x="10" y="122"/>
                    <a:pt x="8" y="123"/>
                  </a:cubicBezTo>
                  <a:cubicBezTo>
                    <a:pt x="4" y="127"/>
                    <a:pt x="4" y="132"/>
                    <a:pt x="4" y="135"/>
                  </a:cubicBezTo>
                  <a:cubicBezTo>
                    <a:pt x="4" y="135"/>
                    <a:pt x="4" y="135"/>
                    <a:pt x="4" y="136"/>
                  </a:cubicBezTo>
                  <a:cubicBezTo>
                    <a:pt x="4" y="137"/>
                    <a:pt x="4" y="138"/>
                    <a:pt x="4" y="140"/>
                  </a:cubicBezTo>
                  <a:cubicBezTo>
                    <a:pt x="5" y="143"/>
                    <a:pt x="10" y="147"/>
                    <a:pt x="13" y="147"/>
                  </a:cubicBezTo>
                  <a:cubicBezTo>
                    <a:pt x="13" y="147"/>
                    <a:pt x="14" y="147"/>
                    <a:pt x="14" y="147"/>
                  </a:cubicBezTo>
                  <a:cubicBezTo>
                    <a:pt x="14" y="147"/>
                    <a:pt x="14" y="147"/>
                    <a:pt x="15" y="147"/>
                  </a:cubicBezTo>
                  <a:cubicBezTo>
                    <a:pt x="15" y="147"/>
                    <a:pt x="15" y="148"/>
                    <a:pt x="15" y="148"/>
                  </a:cubicBezTo>
                  <a:cubicBezTo>
                    <a:pt x="15" y="152"/>
                    <a:pt x="13" y="157"/>
                    <a:pt x="11" y="161"/>
                  </a:cubicBezTo>
                  <a:cubicBezTo>
                    <a:pt x="10" y="162"/>
                    <a:pt x="9" y="163"/>
                    <a:pt x="9" y="164"/>
                  </a:cubicBezTo>
                  <a:cubicBezTo>
                    <a:pt x="6" y="170"/>
                    <a:pt x="5" y="179"/>
                    <a:pt x="9" y="185"/>
                  </a:cubicBezTo>
                  <a:cubicBezTo>
                    <a:pt x="10" y="187"/>
                    <a:pt x="13" y="190"/>
                    <a:pt x="19" y="190"/>
                  </a:cubicBezTo>
                  <a:cubicBezTo>
                    <a:pt x="19" y="190"/>
                    <a:pt x="20" y="190"/>
                    <a:pt x="21" y="190"/>
                  </a:cubicBezTo>
                  <a:cubicBezTo>
                    <a:pt x="26" y="190"/>
                    <a:pt x="29" y="186"/>
                    <a:pt x="32" y="182"/>
                  </a:cubicBezTo>
                  <a:cubicBezTo>
                    <a:pt x="32" y="182"/>
                    <a:pt x="33" y="181"/>
                    <a:pt x="33" y="181"/>
                  </a:cubicBezTo>
                  <a:cubicBezTo>
                    <a:pt x="36" y="177"/>
                    <a:pt x="39" y="175"/>
                    <a:pt x="43" y="173"/>
                  </a:cubicBezTo>
                  <a:cubicBezTo>
                    <a:pt x="46" y="172"/>
                    <a:pt x="48" y="171"/>
                    <a:pt x="52" y="169"/>
                  </a:cubicBezTo>
                  <a:cubicBezTo>
                    <a:pt x="54" y="169"/>
                    <a:pt x="57" y="168"/>
                    <a:pt x="59" y="167"/>
                  </a:cubicBezTo>
                  <a:cubicBezTo>
                    <a:pt x="62" y="166"/>
                    <a:pt x="65" y="165"/>
                    <a:pt x="68" y="164"/>
                  </a:cubicBezTo>
                  <a:cubicBezTo>
                    <a:pt x="73" y="163"/>
                    <a:pt x="78" y="161"/>
                    <a:pt x="81" y="156"/>
                  </a:cubicBezTo>
                  <a:cubicBezTo>
                    <a:pt x="82" y="155"/>
                    <a:pt x="82" y="153"/>
                    <a:pt x="83" y="152"/>
                  </a:cubicBezTo>
                  <a:cubicBezTo>
                    <a:pt x="83" y="152"/>
                    <a:pt x="83" y="151"/>
                    <a:pt x="84" y="151"/>
                  </a:cubicBezTo>
                  <a:cubicBezTo>
                    <a:pt x="84" y="150"/>
                    <a:pt x="84" y="150"/>
                    <a:pt x="84" y="150"/>
                  </a:cubicBezTo>
                  <a:cubicBezTo>
                    <a:pt x="85" y="148"/>
                    <a:pt x="85" y="148"/>
                    <a:pt x="86" y="148"/>
                  </a:cubicBezTo>
                  <a:cubicBezTo>
                    <a:pt x="86" y="147"/>
                    <a:pt x="87" y="147"/>
                    <a:pt x="87" y="147"/>
                  </a:cubicBezTo>
                  <a:cubicBezTo>
                    <a:pt x="88" y="147"/>
                    <a:pt x="89" y="147"/>
                    <a:pt x="89" y="146"/>
                  </a:cubicBezTo>
                  <a:cubicBezTo>
                    <a:pt x="91" y="145"/>
                    <a:pt x="92" y="144"/>
                    <a:pt x="92" y="144"/>
                  </a:cubicBezTo>
                  <a:cubicBezTo>
                    <a:pt x="92" y="143"/>
                    <a:pt x="93" y="143"/>
                    <a:pt x="93" y="143"/>
                  </a:cubicBezTo>
                  <a:cubicBezTo>
                    <a:pt x="93" y="143"/>
                    <a:pt x="93" y="144"/>
                    <a:pt x="93" y="144"/>
                  </a:cubicBezTo>
                  <a:cubicBezTo>
                    <a:pt x="93" y="145"/>
                    <a:pt x="93" y="145"/>
                    <a:pt x="93" y="145"/>
                  </a:cubicBezTo>
                  <a:cubicBezTo>
                    <a:pt x="93" y="146"/>
                    <a:pt x="93" y="149"/>
                    <a:pt x="96" y="150"/>
                  </a:cubicBezTo>
                  <a:cubicBezTo>
                    <a:pt x="96" y="151"/>
                    <a:pt x="97" y="151"/>
                    <a:pt x="98" y="151"/>
                  </a:cubicBezTo>
                  <a:cubicBezTo>
                    <a:pt x="99" y="151"/>
                    <a:pt x="99" y="151"/>
                    <a:pt x="100" y="151"/>
                  </a:cubicBezTo>
                  <a:cubicBezTo>
                    <a:pt x="100" y="151"/>
                    <a:pt x="100" y="151"/>
                    <a:pt x="100" y="151"/>
                  </a:cubicBezTo>
                  <a:cubicBezTo>
                    <a:pt x="104" y="151"/>
                    <a:pt x="108" y="149"/>
                    <a:pt x="110" y="146"/>
                  </a:cubicBezTo>
                  <a:cubicBezTo>
                    <a:pt x="110" y="145"/>
                    <a:pt x="110" y="145"/>
                    <a:pt x="110" y="145"/>
                  </a:cubicBezTo>
                  <a:cubicBezTo>
                    <a:pt x="111" y="146"/>
                    <a:pt x="111" y="146"/>
                    <a:pt x="111" y="146"/>
                  </a:cubicBezTo>
                  <a:cubicBezTo>
                    <a:pt x="112" y="147"/>
                    <a:pt x="113" y="147"/>
                    <a:pt x="113" y="147"/>
                  </a:cubicBezTo>
                  <a:cubicBezTo>
                    <a:pt x="113" y="148"/>
                    <a:pt x="113" y="149"/>
                    <a:pt x="111" y="151"/>
                  </a:cubicBezTo>
                  <a:cubicBezTo>
                    <a:pt x="110" y="153"/>
                    <a:pt x="109" y="155"/>
                    <a:pt x="107" y="157"/>
                  </a:cubicBezTo>
                  <a:cubicBezTo>
                    <a:pt x="107" y="158"/>
                    <a:pt x="106" y="158"/>
                    <a:pt x="105" y="159"/>
                  </a:cubicBezTo>
                  <a:cubicBezTo>
                    <a:pt x="104" y="162"/>
                    <a:pt x="104" y="163"/>
                    <a:pt x="104" y="165"/>
                  </a:cubicBezTo>
                  <a:cubicBezTo>
                    <a:pt x="105" y="166"/>
                    <a:pt x="105" y="166"/>
                    <a:pt x="105" y="166"/>
                  </a:cubicBezTo>
                  <a:cubicBezTo>
                    <a:pt x="105" y="166"/>
                    <a:pt x="105" y="166"/>
                    <a:pt x="105" y="167"/>
                  </a:cubicBezTo>
                  <a:cubicBezTo>
                    <a:pt x="105" y="167"/>
                    <a:pt x="105" y="168"/>
                    <a:pt x="105" y="169"/>
                  </a:cubicBezTo>
                  <a:cubicBezTo>
                    <a:pt x="105" y="171"/>
                    <a:pt x="107" y="172"/>
                    <a:pt x="110" y="172"/>
                  </a:cubicBezTo>
                  <a:cubicBezTo>
                    <a:pt x="112" y="172"/>
                    <a:pt x="114" y="172"/>
                    <a:pt x="115" y="171"/>
                  </a:cubicBezTo>
                  <a:cubicBezTo>
                    <a:pt x="116" y="170"/>
                    <a:pt x="117" y="169"/>
                    <a:pt x="118" y="168"/>
                  </a:cubicBezTo>
                  <a:cubicBezTo>
                    <a:pt x="118" y="167"/>
                    <a:pt x="119" y="167"/>
                    <a:pt x="119" y="166"/>
                  </a:cubicBezTo>
                  <a:cubicBezTo>
                    <a:pt x="120" y="166"/>
                    <a:pt x="121" y="166"/>
                    <a:pt x="121" y="166"/>
                  </a:cubicBezTo>
                  <a:cubicBezTo>
                    <a:pt x="123" y="166"/>
                    <a:pt x="125" y="165"/>
                    <a:pt x="126" y="164"/>
                  </a:cubicBezTo>
                  <a:cubicBezTo>
                    <a:pt x="127" y="162"/>
                    <a:pt x="128" y="161"/>
                    <a:pt x="128" y="160"/>
                  </a:cubicBezTo>
                  <a:cubicBezTo>
                    <a:pt x="128" y="159"/>
                    <a:pt x="128" y="159"/>
                    <a:pt x="128" y="159"/>
                  </a:cubicBezTo>
                  <a:cubicBezTo>
                    <a:pt x="128" y="158"/>
                    <a:pt x="129" y="157"/>
                    <a:pt x="129" y="156"/>
                  </a:cubicBezTo>
                  <a:cubicBezTo>
                    <a:pt x="129" y="155"/>
                    <a:pt x="129" y="155"/>
                    <a:pt x="129" y="155"/>
                  </a:cubicBezTo>
                  <a:cubicBezTo>
                    <a:pt x="129" y="154"/>
                    <a:pt x="129" y="153"/>
                    <a:pt x="130" y="152"/>
                  </a:cubicBezTo>
                  <a:cubicBezTo>
                    <a:pt x="130" y="150"/>
                    <a:pt x="129" y="149"/>
                    <a:pt x="129" y="147"/>
                  </a:cubicBezTo>
                  <a:cubicBezTo>
                    <a:pt x="129" y="147"/>
                    <a:pt x="128" y="147"/>
                    <a:pt x="128" y="146"/>
                  </a:cubicBezTo>
                  <a:cubicBezTo>
                    <a:pt x="127" y="142"/>
                    <a:pt x="127" y="138"/>
                    <a:pt x="129" y="135"/>
                  </a:cubicBezTo>
                  <a:cubicBezTo>
                    <a:pt x="130" y="134"/>
                    <a:pt x="131" y="133"/>
                    <a:pt x="131" y="132"/>
                  </a:cubicBezTo>
                  <a:cubicBezTo>
                    <a:pt x="133" y="130"/>
                    <a:pt x="135" y="127"/>
                    <a:pt x="135" y="122"/>
                  </a:cubicBezTo>
                  <a:cubicBezTo>
                    <a:pt x="135" y="121"/>
                    <a:pt x="135" y="120"/>
                    <a:pt x="135" y="118"/>
                  </a:cubicBezTo>
                  <a:cubicBezTo>
                    <a:pt x="134" y="117"/>
                    <a:pt x="134" y="116"/>
                    <a:pt x="134" y="115"/>
                  </a:cubicBezTo>
                  <a:cubicBezTo>
                    <a:pt x="134" y="115"/>
                    <a:pt x="134" y="115"/>
                    <a:pt x="134" y="115"/>
                  </a:cubicBezTo>
                  <a:cubicBezTo>
                    <a:pt x="142" y="116"/>
                    <a:pt x="145" y="130"/>
                    <a:pt x="145" y="137"/>
                  </a:cubicBezTo>
                  <a:cubicBezTo>
                    <a:pt x="145" y="141"/>
                    <a:pt x="147" y="148"/>
                    <a:pt x="152" y="148"/>
                  </a:cubicBezTo>
                  <a:cubicBezTo>
                    <a:pt x="154" y="148"/>
                    <a:pt x="156" y="146"/>
                    <a:pt x="158" y="143"/>
                  </a:cubicBezTo>
                  <a:cubicBezTo>
                    <a:pt x="159" y="141"/>
                    <a:pt x="159" y="140"/>
                    <a:pt x="160" y="138"/>
                  </a:cubicBezTo>
                  <a:cubicBezTo>
                    <a:pt x="160" y="138"/>
                    <a:pt x="160" y="138"/>
                    <a:pt x="160" y="138"/>
                  </a:cubicBezTo>
                  <a:cubicBezTo>
                    <a:pt x="160" y="139"/>
                    <a:pt x="161" y="140"/>
                    <a:pt x="161" y="140"/>
                  </a:cubicBezTo>
                  <a:cubicBezTo>
                    <a:pt x="162" y="140"/>
                    <a:pt x="162" y="141"/>
                    <a:pt x="162" y="141"/>
                  </a:cubicBezTo>
                  <a:cubicBezTo>
                    <a:pt x="162" y="142"/>
                    <a:pt x="162" y="142"/>
                    <a:pt x="162" y="143"/>
                  </a:cubicBezTo>
                  <a:cubicBezTo>
                    <a:pt x="163" y="145"/>
                    <a:pt x="166" y="147"/>
                    <a:pt x="168" y="147"/>
                  </a:cubicBezTo>
                  <a:cubicBezTo>
                    <a:pt x="170" y="147"/>
                    <a:pt x="172" y="147"/>
                    <a:pt x="172" y="145"/>
                  </a:cubicBezTo>
                  <a:cubicBezTo>
                    <a:pt x="173" y="144"/>
                    <a:pt x="173" y="143"/>
                    <a:pt x="173" y="142"/>
                  </a:cubicBezTo>
                  <a:cubicBezTo>
                    <a:pt x="174" y="141"/>
                    <a:pt x="174" y="141"/>
                    <a:pt x="174" y="140"/>
                  </a:cubicBezTo>
                  <a:cubicBezTo>
                    <a:pt x="175" y="140"/>
                    <a:pt x="176" y="140"/>
                    <a:pt x="176" y="140"/>
                  </a:cubicBezTo>
                  <a:cubicBezTo>
                    <a:pt x="178" y="139"/>
                    <a:pt x="180" y="138"/>
                    <a:pt x="181" y="137"/>
                  </a:cubicBezTo>
                  <a:cubicBezTo>
                    <a:pt x="184" y="133"/>
                    <a:pt x="182" y="130"/>
                    <a:pt x="181" y="128"/>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0"/>
            <p:cNvSpPr>
              <a:spLocks noEditPoints="1"/>
            </p:cNvSpPr>
            <p:nvPr/>
          </p:nvSpPr>
          <p:spPr bwMode="auto">
            <a:xfrm>
              <a:off x="2058" y="2394"/>
              <a:ext cx="842" cy="1190"/>
            </a:xfrm>
            <a:custGeom>
              <a:avLst/>
              <a:gdLst>
                <a:gd name="T0" fmla="*/ 309 w 317"/>
                <a:gd name="T1" fmla="*/ 141 h 448"/>
                <a:gd name="T2" fmla="*/ 303 w 317"/>
                <a:gd name="T3" fmla="*/ 138 h 448"/>
                <a:gd name="T4" fmla="*/ 291 w 317"/>
                <a:gd name="T5" fmla="*/ 135 h 448"/>
                <a:gd name="T6" fmla="*/ 282 w 317"/>
                <a:gd name="T7" fmla="*/ 129 h 448"/>
                <a:gd name="T8" fmla="*/ 261 w 317"/>
                <a:gd name="T9" fmla="*/ 129 h 448"/>
                <a:gd name="T10" fmla="*/ 240 w 317"/>
                <a:gd name="T11" fmla="*/ 136 h 448"/>
                <a:gd name="T12" fmla="*/ 241 w 317"/>
                <a:gd name="T13" fmla="*/ 131 h 448"/>
                <a:gd name="T14" fmla="*/ 240 w 317"/>
                <a:gd name="T15" fmla="*/ 107 h 448"/>
                <a:gd name="T16" fmla="*/ 239 w 317"/>
                <a:gd name="T17" fmla="*/ 104 h 448"/>
                <a:gd name="T18" fmla="*/ 237 w 317"/>
                <a:gd name="T19" fmla="*/ 93 h 448"/>
                <a:gd name="T20" fmla="*/ 234 w 317"/>
                <a:gd name="T21" fmla="*/ 84 h 448"/>
                <a:gd name="T22" fmla="*/ 234 w 317"/>
                <a:gd name="T23" fmla="*/ 76 h 448"/>
                <a:gd name="T24" fmla="*/ 225 w 317"/>
                <a:gd name="T25" fmla="*/ 66 h 448"/>
                <a:gd name="T26" fmla="*/ 216 w 317"/>
                <a:gd name="T27" fmla="*/ 67 h 448"/>
                <a:gd name="T28" fmla="*/ 203 w 317"/>
                <a:gd name="T29" fmla="*/ 63 h 448"/>
                <a:gd name="T30" fmla="*/ 201 w 317"/>
                <a:gd name="T31" fmla="*/ 52 h 448"/>
                <a:gd name="T32" fmla="*/ 204 w 317"/>
                <a:gd name="T33" fmla="*/ 28 h 448"/>
                <a:gd name="T34" fmla="*/ 64 w 317"/>
                <a:gd name="T35" fmla="*/ 0 h 448"/>
                <a:gd name="T36" fmla="*/ 51 w 317"/>
                <a:gd name="T37" fmla="*/ 86 h 448"/>
                <a:gd name="T38" fmla="*/ 50 w 317"/>
                <a:gd name="T39" fmla="*/ 89 h 448"/>
                <a:gd name="T40" fmla="*/ 0 w 317"/>
                <a:gd name="T41" fmla="*/ 426 h 448"/>
                <a:gd name="T42" fmla="*/ 101 w 317"/>
                <a:gd name="T43" fmla="*/ 442 h 448"/>
                <a:gd name="T44" fmla="*/ 136 w 317"/>
                <a:gd name="T45" fmla="*/ 447 h 448"/>
                <a:gd name="T46" fmla="*/ 156 w 317"/>
                <a:gd name="T47" fmla="*/ 447 h 448"/>
                <a:gd name="T48" fmla="*/ 315 w 317"/>
                <a:gd name="T49" fmla="*/ 147 h 448"/>
                <a:gd name="T50" fmla="*/ 132 w 317"/>
                <a:gd name="T51" fmla="*/ 369 h 448"/>
                <a:gd name="T52" fmla="*/ 121 w 317"/>
                <a:gd name="T53" fmla="*/ 382 h 448"/>
                <a:gd name="T54" fmla="*/ 123 w 317"/>
                <a:gd name="T55" fmla="*/ 364 h 448"/>
                <a:gd name="T56" fmla="*/ 124 w 317"/>
                <a:gd name="T57" fmla="*/ 355 h 448"/>
                <a:gd name="T58" fmla="*/ 126 w 317"/>
                <a:gd name="T59" fmla="*/ 349 h 448"/>
                <a:gd name="T60" fmla="*/ 131 w 317"/>
                <a:gd name="T61" fmla="*/ 351 h 448"/>
                <a:gd name="T62" fmla="*/ 133 w 317"/>
                <a:gd name="T63" fmla="*/ 360 h 448"/>
                <a:gd name="T64" fmla="*/ 62 w 317"/>
                <a:gd name="T65" fmla="*/ 245 h 448"/>
                <a:gd name="T66" fmla="*/ 58 w 317"/>
                <a:gd name="T67" fmla="*/ 247 h 448"/>
                <a:gd name="T68" fmla="*/ 58 w 317"/>
                <a:gd name="T69" fmla="*/ 238 h 448"/>
                <a:gd name="T70" fmla="*/ 64 w 317"/>
                <a:gd name="T71" fmla="*/ 244 h 448"/>
                <a:gd name="T72" fmla="*/ 58 w 317"/>
                <a:gd name="T73" fmla="*/ 257 h 448"/>
                <a:gd name="T74" fmla="*/ 60 w 317"/>
                <a:gd name="T75" fmla="*/ 267 h 448"/>
                <a:gd name="T76" fmla="*/ 64 w 317"/>
                <a:gd name="T77" fmla="*/ 270 h 448"/>
                <a:gd name="T78" fmla="*/ 50 w 317"/>
                <a:gd name="T79" fmla="*/ 261 h 448"/>
                <a:gd name="T80" fmla="*/ 49 w 317"/>
                <a:gd name="T81" fmla="*/ 255 h 448"/>
                <a:gd name="T82" fmla="*/ 98 w 317"/>
                <a:gd name="T83" fmla="*/ 306 h 448"/>
                <a:gd name="T84" fmla="*/ 86 w 317"/>
                <a:gd name="T85" fmla="*/ 284 h 448"/>
                <a:gd name="T86" fmla="*/ 90 w 317"/>
                <a:gd name="T87" fmla="*/ 284 h 448"/>
                <a:gd name="T88" fmla="*/ 96 w 317"/>
                <a:gd name="T89" fmla="*/ 274 h 448"/>
                <a:gd name="T90" fmla="*/ 85 w 317"/>
                <a:gd name="T91" fmla="*/ 273 h 448"/>
                <a:gd name="T92" fmla="*/ 82 w 317"/>
                <a:gd name="T93" fmla="*/ 267 h 448"/>
                <a:gd name="T94" fmla="*/ 93 w 317"/>
                <a:gd name="T95" fmla="*/ 249 h 448"/>
                <a:gd name="T96" fmla="*/ 119 w 317"/>
                <a:gd name="T97" fmla="*/ 305 h 448"/>
                <a:gd name="T98" fmla="*/ 124 w 317"/>
                <a:gd name="T99" fmla="*/ 325 h 448"/>
                <a:gd name="T100" fmla="*/ 121 w 317"/>
                <a:gd name="T101" fmla="*/ 333 h 448"/>
                <a:gd name="T102" fmla="*/ 108 w 317"/>
                <a:gd name="T103" fmla="*/ 314 h 448"/>
                <a:gd name="T104" fmla="*/ 98 w 317"/>
                <a:gd name="T105" fmla="*/ 30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7" h="448">
                  <a:moveTo>
                    <a:pt x="313" y="142"/>
                  </a:moveTo>
                  <a:cubicBezTo>
                    <a:pt x="313" y="141"/>
                    <a:pt x="313" y="141"/>
                    <a:pt x="312" y="141"/>
                  </a:cubicBezTo>
                  <a:cubicBezTo>
                    <a:pt x="311" y="141"/>
                    <a:pt x="310" y="141"/>
                    <a:pt x="309" y="141"/>
                  </a:cubicBezTo>
                  <a:cubicBezTo>
                    <a:pt x="309" y="141"/>
                    <a:pt x="308" y="141"/>
                    <a:pt x="308" y="140"/>
                  </a:cubicBezTo>
                  <a:cubicBezTo>
                    <a:pt x="306" y="140"/>
                    <a:pt x="305" y="139"/>
                    <a:pt x="304" y="139"/>
                  </a:cubicBezTo>
                  <a:cubicBezTo>
                    <a:pt x="303" y="138"/>
                    <a:pt x="303" y="138"/>
                    <a:pt x="303" y="138"/>
                  </a:cubicBezTo>
                  <a:cubicBezTo>
                    <a:pt x="301" y="137"/>
                    <a:pt x="299" y="136"/>
                    <a:pt x="297" y="136"/>
                  </a:cubicBezTo>
                  <a:cubicBezTo>
                    <a:pt x="296" y="136"/>
                    <a:pt x="295" y="136"/>
                    <a:pt x="294" y="136"/>
                  </a:cubicBezTo>
                  <a:cubicBezTo>
                    <a:pt x="292" y="136"/>
                    <a:pt x="292" y="136"/>
                    <a:pt x="291" y="135"/>
                  </a:cubicBezTo>
                  <a:cubicBezTo>
                    <a:pt x="291" y="135"/>
                    <a:pt x="290" y="134"/>
                    <a:pt x="290" y="134"/>
                  </a:cubicBezTo>
                  <a:cubicBezTo>
                    <a:pt x="289" y="133"/>
                    <a:pt x="288" y="132"/>
                    <a:pt x="286" y="131"/>
                  </a:cubicBezTo>
                  <a:cubicBezTo>
                    <a:pt x="285" y="130"/>
                    <a:pt x="284" y="130"/>
                    <a:pt x="282" y="129"/>
                  </a:cubicBezTo>
                  <a:cubicBezTo>
                    <a:pt x="281" y="129"/>
                    <a:pt x="280" y="128"/>
                    <a:pt x="279" y="128"/>
                  </a:cubicBezTo>
                  <a:cubicBezTo>
                    <a:pt x="277" y="127"/>
                    <a:pt x="274" y="127"/>
                    <a:pt x="272" y="127"/>
                  </a:cubicBezTo>
                  <a:cubicBezTo>
                    <a:pt x="268" y="127"/>
                    <a:pt x="265" y="127"/>
                    <a:pt x="261" y="129"/>
                  </a:cubicBezTo>
                  <a:cubicBezTo>
                    <a:pt x="260" y="129"/>
                    <a:pt x="258" y="130"/>
                    <a:pt x="256" y="131"/>
                  </a:cubicBezTo>
                  <a:cubicBezTo>
                    <a:pt x="251" y="134"/>
                    <a:pt x="245" y="137"/>
                    <a:pt x="242" y="137"/>
                  </a:cubicBezTo>
                  <a:cubicBezTo>
                    <a:pt x="241" y="137"/>
                    <a:pt x="240" y="137"/>
                    <a:pt x="240" y="136"/>
                  </a:cubicBezTo>
                  <a:cubicBezTo>
                    <a:pt x="239" y="136"/>
                    <a:pt x="239" y="136"/>
                    <a:pt x="239" y="136"/>
                  </a:cubicBezTo>
                  <a:cubicBezTo>
                    <a:pt x="239" y="136"/>
                    <a:pt x="240" y="134"/>
                    <a:pt x="240" y="133"/>
                  </a:cubicBezTo>
                  <a:cubicBezTo>
                    <a:pt x="241" y="132"/>
                    <a:pt x="241" y="132"/>
                    <a:pt x="241" y="131"/>
                  </a:cubicBezTo>
                  <a:cubicBezTo>
                    <a:pt x="244" y="126"/>
                    <a:pt x="244" y="122"/>
                    <a:pt x="243" y="117"/>
                  </a:cubicBezTo>
                  <a:cubicBezTo>
                    <a:pt x="243" y="114"/>
                    <a:pt x="242" y="111"/>
                    <a:pt x="240" y="108"/>
                  </a:cubicBezTo>
                  <a:cubicBezTo>
                    <a:pt x="240" y="108"/>
                    <a:pt x="240" y="108"/>
                    <a:pt x="240" y="107"/>
                  </a:cubicBezTo>
                  <a:cubicBezTo>
                    <a:pt x="239" y="107"/>
                    <a:pt x="239" y="107"/>
                    <a:pt x="239" y="107"/>
                  </a:cubicBezTo>
                  <a:cubicBezTo>
                    <a:pt x="239" y="107"/>
                    <a:pt x="239" y="106"/>
                    <a:pt x="239" y="105"/>
                  </a:cubicBezTo>
                  <a:cubicBezTo>
                    <a:pt x="239" y="105"/>
                    <a:pt x="239" y="104"/>
                    <a:pt x="239" y="104"/>
                  </a:cubicBezTo>
                  <a:cubicBezTo>
                    <a:pt x="239" y="103"/>
                    <a:pt x="239" y="102"/>
                    <a:pt x="239" y="102"/>
                  </a:cubicBezTo>
                  <a:cubicBezTo>
                    <a:pt x="238" y="100"/>
                    <a:pt x="238" y="99"/>
                    <a:pt x="238" y="97"/>
                  </a:cubicBezTo>
                  <a:cubicBezTo>
                    <a:pt x="237" y="96"/>
                    <a:pt x="237" y="95"/>
                    <a:pt x="237" y="93"/>
                  </a:cubicBezTo>
                  <a:cubicBezTo>
                    <a:pt x="237" y="92"/>
                    <a:pt x="236" y="91"/>
                    <a:pt x="236" y="90"/>
                  </a:cubicBezTo>
                  <a:cubicBezTo>
                    <a:pt x="236" y="89"/>
                    <a:pt x="236" y="88"/>
                    <a:pt x="235" y="87"/>
                  </a:cubicBezTo>
                  <a:cubicBezTo>
                    <a:pt x="235" y="86"/>
                    <a:pt x="234" y="85"/>
                    <a:pt x="234" y="84"/>
                  </a:cubicBezTo>
                  <a:cubicBezTo>
                    <a:pt x="234" y="83"/>
                    <a:pt x="234" y="81"/>
                    <a:pt x="234" y="80"/>
                  </a:cubicBezTo>
                  <a:cubicBezTo>
                    <a:pt x="234" y="79"/>
                    <a:pt x="234" y="78"/>
                    <a:pt x="234" y="77"/>
                  </a:cubicBezTo>
                  <a:cubicBezTo>
                    <a:pt x="234" y="76"/>
                    <a:pt x="234" y="76"/>
                    <a:pt x="234" y="76"/>
                  </a:cubicBezTo>
                  <a:cubicBezTo>
                    <a:pt x="234" y="74"/>
                    <a:pt x="234" y="72"/>
                    <a:pt x="233" y="70"/>
                  </a:cubicBezTo>
                  <a:cubicBezTo>
                    <a:pt x="231" y="68"/>
                    <a:pt x="229" y="66"/>
                    <a:pt x="226" y="66"/>
                  </a:cubicBezTo>
                  <a:cubicBezTo>
                    <a:pt x="225" y="66"/>
                    <a:pt x="225" y="66"/>
                    <a:pt x="225" y="66"/>
                  </a:cubicBezTo>
                  <a:cubicBezTo>
                    <a:pt x="224" y="66"/>
                    <a:pt x="223" y="66"/>
                    <a:pt x="222" y="66"/>
                  </a:cubicBezTo>
                  <a:cubicBezTo>
                    <a:pt x="222" y="66"/>
                    <a:pt x="221" y="66"/>
                    <a:pt x="220" y="66"/>
                  </a:cubicBezTo>
                  <a:cubicBezTo>
                    <a:pt x="219" y="66"/>
                    <a:pt x="217" y="66"/>
                    <a:pt x="216" y="67"/>
                  </a:cubicBezTo>
                  <a:cubicBezTo>
                    <a:pt x="214" y="67"/>
                    <a:pt x="212" y="67"/>
                    <a:pt x="211" y="67"/>
                  </a:cubicBezTo>
                  <a:cubicBezTo>
                    <a:pt x="210" y="67"/>
                    <a:pt x="209" y="67"/>
                    <a:pt x="208" y="67"/>
                  </a:cubicBezTo>
                  <a:cubicBezTo>
                    <a:pt x="206" y="66"/>
                    <a:pt x="204" y="65"/>
                    <a:pt x="203" y="63"/>
                  </a:cubicBezTo>
                  <a:cubicBezTo>
                    <a:pt x="202" y="63"/>
                    <a:pt x="202" y="62"/>
                    <a:pt x="202" y="61"/>
                  </a:cubicBezTo>
                  <a:cubicBezTo>
                    <a:pt x="202" y="60"/>
                    <a:pt x="202" y="60"/>
                    <a:pt x="202" y="59"/>
                  </a:cubicBezTo>
                  <a:cubicBezTo>
                    <a:pt x="201" y="57"/>
                    <a:pt x="201" y="54"/>
                    <a:pt x="201" y="52"/>
                  </a:cubicBezTo>
                  <a:cubicBezTo>
                    <a:pt x="202" y="51"/>
                    <a:pt x="202" y="50"/>
                    <a:pt x="202" y="49"/>
                  </a:cubicBezTo>
                  <a:cubicBezTo>
                    <a:pt x="203" y="47"/>
                    <a:pt x="203" y="45"/>
                    <a:pt x="203" y="43"/>
                  </a:cubicBezTo>
                  <a:cubicBezTo>
                    <a:pt x="204" y="38"/>
                    <a:pt x="204" y="33"/>
                    <a:pt x="204" y="28"/>
                  </a:cubicBezTo>
                  <a:cubicBezTo>
                    <a:pt x="204" y="26"/>
                    <a:pt x="204" y="23"/>
                    <a:pt x="204" y="21"/>
                  </a:cubicBezTo>
                  <a:cubicBezTo>
                    <a:pt x="204" y="19"/>
                    <a:pt x="204" y="19"/>
                    <a:pt x="204" y="19"/>
                  </a:cubicBezTo>
                  <a:cubicBezTo>
                    <a:pt x="64" y="0"/>
                    <a:pt x="64" y="0"/>
                    <a:pt x="64" y="0"/>
                  </a:cubicBezTo>
                  <a:cubicBezTo>
                    <a:pt x="64" y="3"/>
                    <a:pt x="64" y="3"/>
                    <a:pt x="64" y="3"/>
                  </a:cubicBezTo>
                  <a:cubicBezTo>
                    <a:pt x="60" y="28"/>
                    <a:pt x="56" y="55"/>
                    <a:pt x="51" y="82"/>
                  </a:cubicBezTo>
                  <a:cubicBezTo>
                    <a:pt x="51" y="86"/>
                    <a:pt x="51" y="86"/>
                    <a:pt x="51" y="86"/>
                  </a:cubicBezTo>
                  <a:cubicBezTo>
                    <a:pt x="53" y="86"/>
                    <a:pt x="53" y="86"/>
                    <a:pt x="53" y="86"/>
                  </a:cubicBezTo>
                  <a:cubicBezTo>
                    <a:pt x="52" y="87"/>
                    <a:pt x="52" y="87"/>
                    <a:pt x="51" y="88"/>
                  </a:cubicBezTo>
                  <a:cubicBezTo>
                    <a:pt x="50" y="89"/>
                    <a:pt x="50" y="89"/>
                    <a:pt x="50" y="89"/>
                  </a:cubicBezTo>
                  <a:cubicBezTo>
                    <a:pt x="50" y="90"/>
                    <a:pt x="50" y="90"/>
                    <a:pt x="50" y="90"/>
                  </a:cubicBezTo>
                  <a:cubicBezTo>
                    <a:pt x="31" y="213"/>
                    <a:pt x="10" y="357"/>
                    <a:pt x="1" y="423"/>
                  </a:cubicBezTo>
                  <a:cubicBezTo>
                    <a:pt x="0" y="426"/>
                    <a:pt x="0" y="426"/>
                    <a:pt x="0" y="426"/>
                  </a:cubicBezTo>
                  <a:cubicBezTo>
                    <a:pt x="3" y="426"/>
                    <a:pt x="3" y="426"/>
                    <a:pt x="3" y="426"/>
                  </a:cubicBezTo>
                  <a:cubicBezTo>
                    <a:pt x="36" y="432"/>
                    <a:pt x="68" y="437"/>
                    <a:pt x="100" y="442"/>
                  </a:cubicBezTo>
                  <a:cubicBezTo>
                    <a:pt x="101" y="442"/>
                    <a:pt x="101" y="442"/>
                    <a:pt x="101" y="442"/>
                  </a:cubicBezTo>
                  <a:cubicBezTo>
                    <a:pt x="104" y="442"/>
                    <a:pt x="107" y="443"/>
                    <a:pt x="111" y="443"/>
                  </a:cubicBezTo>
                  <a:cubicBezTo>
                    <a:pt x="118" y="445"/>
                    <a:pt x="125" y="446"/>
                    <a:pt x="133" y="447"/>
                  </a:cubicBezTo>
                  <a:cubicBezTo>
                    <a:pt x="134" y="447"/>
                    <a:pt x="135" y="447"/>
                    <a:pt x="136" y="447"/>
                  </a:cubicBezTo>
                  <a:cubicBezTo>
                    <a:pt x="139" y="447"/>
                    <a:pt x="144" y="448"/>
                    <a:pt x="148" y="448"/>
                  </a:cubicBezTo>
                  <a:cubicBezTo>
                    <a:pt x="148" y="448"/>
                    <a:pt x="148" y="448"/>
                    <a:pt x="148" y="448"/>
                  </a:cubicBezTo>
                  <a:cubicBezTo>
                    <a:pt x="151" y="448"/>
                    <a:pt x="154" y="447"/>
                    <a:pt x="156" y="447"/>
                  </a:cubicBezTo>
                  <a:cubicBezTo>
                    <a:pt x="158" y="446"/>
                    <a:pt x="158" y="446"/>
                    <a:pt x="158" y="446"/>
                  </a:cubicBezTo>
                  <a:cubicBezTo>
                    <a:pt x="170" y="296"/>
                    <a:pt x="170" y="296"/>
                    <a:pt x="170" y="296"/>
                  </a:cubicBezTo>
                  <a:cubicBezTo>
                    <a:pt x="192" y="282"/>
                    <a:pt x="286" y="178"/>
                    <a:pt x="315" y="147"/>
                  </a:cubicBezTo>
                  <a:cubicBezTo>
                    <a:pt x="317" y="143"/>
                    <a:pt x="317" y="143"/>
                    <a:pt x="317" y="143"/>
                  </a:cubicBezTo>
                  <a:lnTo>
                    <a:pt x="313" y="142"/>
                  </a:lnTo>
                  <a:close/>
                  <a:moveTo>
                    <a:pt x="132" y="369"/>
                  </a:moveTo>
                  <a:cubicBezTo>
                    <a:pt x="132" y="371"/>
                    <a:pt x="132" y="373"/>
                    <a:pt x="131" y="375"/>
                  </a:cubicBezTo>
                  <a:cubicBezTo>
                    <a:pt x="129" y="379"/>
                    <a:pt x="125" y="383"/>
                    <a:pt x="123" y="383"/>
                  </a:cubicBezTo>
                  <a:cubicBezTo>
                    <a:pt x="123" y="383"/>
                    <a:pt x="122" y="383"/>
                    <a:pt x="121" y="382"/>
                  </a:cubicBezTo>
                  <a:cubicBezTo>
                    <a:pt x="120" y="380"/>
                    <a:pt x="121" y="378"/>
                    <a:pt x="122" y="375"/>
                  </a:cubicBezTo>
                  <a:cubicBezTo>
                    <a:pt x="123" y="372"/>
                    <a:pt x="123" y="370"/>
                    <a:pt x="123" y="368"/>
                  </a:cubicBezTo>
                  <a:cubicBezTo>
                    <a:pt x="123" y="366"/>
                    <a:pt x="123" y="365"/>
                    <a:pt x="123" y="364"/>
                  </a:cubicBezTo>
                  <a:cubicBezTo>
                    <a:pt x="123" y="364"/>
                    <a:pt x="124" y="364"/>
                    <a:pt x="124" y="363"/>
                  </a:cubicBezTo>
                  <a:cubicBezTo>
                    <a:pt x="124" y="362"/>
                    <a:pt x="125" y="361"/>
                    <a:pt x="125" y="359"/>
                  </a:cubicBezTo>
                  <a:cubicBezTo>
                    <a:pt x="125" y="358"/>
                    <a:pt x="125" y="356"/>
                    <a:pt x="124" y="355"/>
                  </a:cubicBezTo>
                  <a:cubicBezTo>
                    <a:pt x="124" y="355"/>
                    <a:pt x="124" y="354"/>
                    <a:pt x="123" y="353"/>
                  </a:cubicBezTo>
                  <a:cubicBezTo>
                    <a:pt x="123" y="353"/>
                    <a:pt x="124" y="352"/>
                    <a:pt x="125" y="350"/>
                  </a:cubicBezTo>
                  <a:cubicBezTo>
                    <a:pt x="126" y="349"/>
                    <a:pt x="126" y="349"/>
                    <a:pt x="126" y="349"/>
                  </a:cubicBezTo>
                  <a:cubicBezTo>
                    <a:pt x="127" y="347"/>
                    <a:pt x="128" y="346"/>
                    <a:pt x="129" y="345"/>
                  </a:cubicBezTo>
                  <a:cubicBezTo>
                    <a:pt x="130" y="346"/>
                    <a:pt x="130" y="347"/>
                    <a:pt x="130" y="347"/>
                  </a:cubicBezTo>
                  <a:cubicBezTo>
                    <a:pt x="130" y="348"/>
                    <a:pt x="131" y="350"/>
                    <a:pt x="131" y="351"/>
                  </a:cubicBezTo>
                  <a:cubicBezTo>
                    <a:pt x="132" y="351"/>
                    <a:pt x="132" y="352"/>
                    <a:pt x="132" y="353"/>
                  </a:cubicBezTo>
                  <a:cubicBezTo>
                    <a:pt x="134" y="355"/>
                    <a:pt x="134" y="356"/>
                    <a:pt x="134" y="357"/>
                  </a:cubicBezTo>
                  <a:cubicBezTo>
                    <a:pt x="134" y="358"/>
                    <a:pt x="133" y="359"/>
                    <a:pt x="133" y="360"/>
                  </a:cubicBezTo>
                  <a:cubicBezTo>
                    <a:pt x="133" y="362"/>
                    <a:pt x="132" y="364"/>
                    <a:pt x="132" y="367"/>
                  </a:cubicBezTo>
                  <a:cubicBezTo>
                    <a:pt x="132" y="367"/>
                    <a:pt x="132" y="368"/>
                    <a:pt x="132" y="369"/>
                  </a:cubicBezTo>
                  <a:close/>
                  <a:moveTo>
                    <a:pt x="62" y="245"/>
                  </a:moveTo>
                  <a:cubicBezTo>
                    <a:pt x="61" y="246"/>
                    <a:pt x="59" y="246"/>
                    <a:pt x="58" y="248"/>
                  </a:cubicBezTo>
                  <a:cubicBezTo>
                    <a:pt x="57" y="248"/>
                    <a:pt x="57" y="249"/>
                    <a:pt x="57" y="249"/>
                  </a:cubicBezTo>
                  <a:cubicBezTo>
                    <a:pt x="57" y="248"/>
                    <a:pt x="58" y="248"/>
                    <a:pt x="58" y="247"/>
                  </a:cubicBezTo>
                  <a:cubicBezTo>
                    <a:pt x="59" y="245"/>
                    <a:pt x="58" y="242"/>
                    <a:pt x="58" y="241"/>
                  </a:cubicBezTo>
                  <a:cubicBezTo>
                    <a:pt x="57" y="240"/>
                    <a:pt x="57" y="239"/>
                    <a:pt x="57" y="239"/>
                  </a:cubicBezTo>
                  <a:cubicBezTo>
                    <a:pt x="58" y="239"/>
                    <a:pt x="58" y="238"/>
                    <a:pt x="58" y="238"/>
                  </a:cubicBezTo>
                  <a:cubicBezTo>
                    <a:pt x="58" y="239"/>
                    <a:pt x="58" y="241"/>
                    <a:pt x="59" y="242"/>
                  </a:cubicBezTo>
                  <a:cubicBezTo>
                    <a:pt x="60" y="244"/>
                    <a:pt x="62" y="244"/>
                    <a:pt x="64" y="244"/>
                  </a:cubicBezTo>
                  <a:cubicBezTo>
                    <a:pt x="64" y="244"/>
                    <a:pt x="64" y="244"/>
                    <a:pt x="64" y="244"/>
                  </a:cubicBezTo>
                  <a:cubicBezTo>
                    <a:pt x="64" y="244"/>
                    <a:pt x="63" y="245"/>
                    <a:pt x="62" y="245"/>
                  </a:cubicBezTo>
                  <a:close/>
                  <a:moveTo>
                    <a:pt x="57" y="249"/>
                  </a:moveTo>
                  <a:cubicBezTo>
                    <a:pt x="55" y="253"/>
                    <a:pt x="57" y="255"/>
                    <a:pt x="58" y="257"/>
                  </a:cubicBezTo>
                  <a:cubicBezTo>
                    <a:pt x="58" y="257"/>
                    <a:pt x="59" y="258"/>
                    <a:pt x="59" y="258"/>
                  </a:cubicBezTo>
                  <a:cubicBezTo>
                    <a:pt x="59" y="258"/>
                    <a:pt x="59" y="259"/>
                    <a:pt x="59" y="260"/>
                  </a:cubicBezTo>
                  <a:cubicBezTo>
                    <a:pt x="59" y="262"/>
                    <a:pt x="58" y="265"/>
                    <a:pt x="60" y="267"/>
                  </a:cubicBezTo>
                  <a:cubicBezTo>
                    <a:pt x="62" y="269"/>
                    <a:pt x="65" y="269"/>
                    <a:pt x="66" y="269"/>
                  </a:cubicBezTo>
                  <a:cubicBezTo>
                    <a:pt x="66" y="269"/>
                    <a:pt x="67" y="269"/>
                    <a:pt x="67" y="269"/>
                  </a:cubicBezTo>
                  <a:cubicBezTo>
                    <a:pt x="66" y="269"/>
                    <a:pt x="65" y="270"/>
                    <a:pt x="64" y="270"/>
                  </a:cubicBezTo>
                  <a:cubicBezTo>
                    <a:pt x="63" y="270"/>
                    <a:pt x="63" y="270"/>
                    <a:pt x="62" y="269"/>
                  </a:cubicBezTo>
                  <a:cubicBezTo>
                    <a:pt x="59" y="268"/>
                    <a:pt x="55" y="265"/>
                    <a:pt x="52" y="262"/>
                  </a:cubicBezTo>
                  <a:cubicBezTo>
                    <a:pt x="52" y="262"/>
                    <a:pt x="51" y="261"/>
                    <a:pt x="50" y="261"/>
                  </a:cubicBezTo>
                  <a:cubicBezTo>
                    <a:pt x="48" y="259"/>
                    <a:pt x="46" y="257"/>
                    <a:pt x="44" y="254"/>
                  </a:cubicBezTo>
                  <a:cubicBezTo>
                    <a:pt x="46" y="255"/>
                    <a:pt x="47" y="255"/>
                    <a:pt x="48" y="255"/>
                  </a:cubicBezTo>
                  <a:cubicBezTo>
                    <a:pt x="49" y="255"/>
                    <a:pt x="49" y="255"/>
                    <a:pt x="49" y="255"/>
                  </a:cubicBezTo>
                  <a:cubicBezTo>
                    <a:pt x="49" y="255"/>
                    <a:pt x="49" y="255"/>
                    <a:pt x="49" y="255"/>
                  </a:cubicBezTo>
                  <a:cubicBezTo>
                    <a:pt x="52" y="254"/>
                    <a:pt x="55" y="252"/>
                    <a:pt x="57" y="249"/>
                  </a:cubicBezTo>
                  <a:close/>
                  <a:moveTo>
                    <a:pt x="98" y="306"/>
                  </a:moveTo>
                  <a:cubicBezTo>
                    <a:pt x="97" y="304"/>
                    <a:pt x="96" y="303"/>
                    <a:pt x="95" y="301"/>
                  </a:cubicBezTo>
                  <a:cubicBezTo>
                    <a:pt x="93" y="297"/>
                    <a:pt x="91" y="293"/>
                    <a:pt x="88" y="289"/>
                  </a:cubicBezTo>
                  <a:cubicBezTo>
                    <a:pt x="86" y="286"/>
                    <a:pt x="86" y="284"/>
                    <a:pt x="86" y="284"/>
                  </a:cubicBezTo>
                  <a:cubicBezTo>
                    <a:pt x="86" y="284"/>
                    <a:pt x="87" y="283"/>
                    <a:pt x="87" y="283"/>
                  </a:cubicBezTo>
                  <a:cubicBezTo>
                    <a:pt x="88" y="283"/>
                    <a:pt x="88" y="284"/>
                    <a:pt x="89" y="284"/>
                  </a:cubicBezTo>
                  <a:cubicBezTo>
                    <a:pt x="89" y="284"/>
                    <a:pt x="90" y="284"/>
                    <a:pt x="90" y="284"/>
                  </a:cubicBezTo>
                  <a:cubicBezTo>
                    <a:pt x="91" y="284"/>
                    <a:pt x="93" y="284"/>
                    <a:pt x="94" y="282"/>
                  </a:cubicBezTo>
                  <a:cubicBezTo>
                    <a:pt x="96" y="280"/>
                    <a:pt x="96" y="278"/>
                    <a:pt x="96" y="277"/>
                  </a:cubicBezTo>
                  <a:cubicBezTo>
                    <a:pt x="96" y="274"/>
                    <a:pt x="96" y="274"/>
                    <a:pt x="96" y="274"/>
                  </a:cubicBezTo>
                  <a:cubicBezTo>
                    <a:pt x="93" y="274"/>
                    <a:pt x="93" y="274"/>
                    <a:pt x="93" y="274"/>
                  </a:cubicBezTo>
                  <a:cubicBezTo>
                    <a:pt x="92" y="274"/>
                    <a:pt x="91" y="274"/>
                    <a:pt x="90" y="274"/>
                  </a:cubicBezTo>
                  <a:cubicBezTo>
                    <a:pt x="88" y="274"/>
                    <a:pt x="86" y="274"/>
                    <a:pt x="85" y="273"/>
                  </a:cubicBezTo>
                  <a:cubicBezTo>
                    <a:pt x="84" y="273"/>
                    <a:pt x="83" y="272"/>
                    <a:pt x="82" y="271"/>
                  </a:cubicBezTo>
                  <a:cubicBezTo>
                    <a:pt x="81" y="271"/>
                    <a:pt x="81" y="270"/>
                    <a:pt x="80" y="269"/>
                  </a:cubicBezTo>
                  <a:cubicBezTo>
                    <a:pt x="81" y="269"/>
                    <a:pt x="82" y="268"/>
                    <a:pt x="82" y="267"/>
                  </a:cubicBezTo>
                  <a:cubicBezTo>
                    <a:pt x="85" y="264"/>
                    <a:pt x="86" y="260"/>
                    <a:pt x="88" y="256"/>
                  </a:cubicBezTo>
                  <a:cubicBezTo>
                    <a:pt x="88" y="254"/>
                    <a:pt x="88" y="254"/>
                    <a:pt x="88" y="254"/>
                  </a:cubicBezTo>
                  <a:cubicBezTo>
                    <a:pt x="90" y="251"/>
                    <a:pt x="91" y="249"/>
                    <a:pt x="93" y="249"/>
                  </a:cubicBezTo>
                  <a:cubicBezTo>
                    <a:pt x="93" y="249"/>
                    <a:pt x="93" y="249"/>
                    <a:pt x="94" y="249"/>
                  </a:cubicBezTo>
                  <a:cubicBezTo>
                    <a:pt x="99" y="249"/>
                    <a:pt x="107" y="255"/>
                    <a:pt x="109" y="259"/>
                  </a:cubicBezTo>
                  <a:cubicBezTo>
                    <a:pt x="115" y="273"/>
                    <a:pt x="118" y="290"/>
                    <a:pt x="119" y="305"/>
                  </a:cubicBezTo>
                  <a:cubicBezTo>
                    <a:pt x="120" y="309"/>
                    <a:pt x="120" y="309"/>
                    <a:pt x="120" y="309"/>
                  </a:cubicBezTo>
                  <a:cubicBezTo>
                    <a:pt x="121" y="314"/>
                    <a:pt x="122" y="318"/>
                    <a:pt x="123" y="321"/>
                  </a:cubicBezTo>
                  <a:cubicBezTo>
                    <a:pt x="123" y="322"/>
                    <a:pt x="123" y="323"/>
                    <a:pt x="124" y="325"/>
                  </a:cubicBezTo>
                  <a:cubicBezTo>
                    <a:pt x="124" y="326"/>
                    <a:pt x="125" y="330"/>
                    <a:pt x="125" y="331"/>
                  </a:cubicBezTo>
                  <a:cubicBezTo>
                    <a:pt x="125" y="331"/>
                    <a:pt x="124" y="331"/>
                    <a:pt x="124" y="332"/>
                  </a:cubicBezTo>
                  <a:cubicBezTo>
                    <a:pt x="123" y="332"/>
                    <a:pt x="122" y="332"/>
                    <a:pt x="121" y="333"/>
                  </a:cubicBezTo>
                  <a:cubicBezTo>
                    <a:pt x="121" y="330"/>
                    <a:pt x="120" y="324"/>
                    <a:pt x="119" y="321"/>
                  </a:cubicBezTo>
                  <a:cubicBezTo>
                    <a:pt x="117" y="317"/>
                    <a:pt x="114" y="315"/>
                    <a:pt x="110" y="314"/>
                  </a:cubicBezTo>
                  <a:cubicBezTo>
                    <a:pt x="109" y="314"/>
                    <a:pt x="108" y="314"/>
                    <a:pt x="108" y="314"/>
                  </a:cubicBezTo>
                  <a:cubicBezTo>
                    <a:pt x="103" y="314"/>
                    <a:pt x="102" y="317"/>
                    <a:pt x="102" y="319"/>
                  </a:cubicBezTo>
                  <a:cubicBezTo>
                    <a:pt x="101" y="316"/>
                    <a:pt x="100" y="313"/>
                    <a:pt x="100" y="311"/>
                  </a:cubicBezTo>
                  <a:cubicBezTo>
                    <a:pt x="99" y="308"/>
                    <a:pt x="98" y="307"/>
                    <a:pt x="98" y="306"/>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1"/>
            <p:cNvSpPr>
              <a:spLocks/>
            </p:cNvSpPr>
            <p:nvPr/>
          </p:nvSpPr>
          <p:spPr bwMode="auto">
            <a:xfrm>
              <a:off x="4858" y="3318"/>
              <a:ext cx="130" cy="168"/>
            </a:xfrm>
            <a:custGeom>
              <a:avLst/>
              <a:gdLst>
                <a:gd name="T0" fmla="*/ 47 w 49"/>
                <a:gd name="T1" fmla="*/ 27 h 63"/>
                <a:gd name="T2" fmla="*/ 42 w 49"/>
                <a:gd name="T3" fmla="*/ 24 h 63"/>
                <a:gd name="T4" fmla="*/ 41 w 49"/>
                <a:gd name="T5" fmla="*/ 24 h 63"/>
                <a:gd name="T6" fmla="*/ 40 w 49"/>
                <a:gd name="T7" fmla="*/ 23 h 63"/>
                <a:gd name="T8" fmla="*/ 37 w 49"/>
                <a:gd name="T9" fmla="*/ 22 h 63"/>
                <a:gd name="T10" fmla="*/ 34 w 49"/>
                <a:gd name="T11" fmla="*/ 21 h 63"/>
                <a:gd name="T12" fmla="*/ 26 w 49"/>
                <a:gd name="T13" fmla="*/ 23 h 63"/>
                <a:gd name="T14" fmla="*/ 26 w 49"/>
                <a:gd name="T15" fmla="*/ 19 h 63"/>
                <a:gd name="T16" fmla="*/ 25 w 49"/>
                <a:gd name="T17" fmla="*/ 15 h 63"/>
                <a:gd name="T18" fmla="*/ 23 w 49"/>
                <a:gd name="T19" fmla="*/ 8 h 63"/>
                <a:gd name="T20" fmla="*/ 18 w 49"/>
                <a:gd name="T21" fmla="*/ 6 h 63"/>
                <a:gd name="T22" fmla="*/ 18 w 49"/>
                <a:gd name="T23" fmla="*/ 5 h 63"/>
                <a:gd name="T24" fmla="*/ 18 w 49"/>
                <a:gd name="T25" fmla="*/ 6 h 63"/>
                <a:gd name="T26" fmla="*/ 18 w 49"/>
                <a:gd name="T27" fmla="*/ 5 h 63"/>
                <a:gd name="T28" fmla="*/ 17 w 49"/>
                <a:gd name="T29" fmla="*/ 4 h 63"/>
                <a:gd name="T30" fmla="*/ 12 w 49"/>
                <a:gd name="T31" fmla="*/ 0 h 63"/>
                <a:gd name="T32" fmla="*/ 8 w 49"/>
                <a:gd name="T33" fmla="*/ 2 h 63"/>
                <a:gd name="T34" fmla="*/ 5 w 49"/>
                <a:gd name="T35" fmla="*/ 12 h 63"/>
                <a:gd name="T36" fmla="*/ 5 w 49"/>
                <a:gd name="T37" fmla="*/ 15 h 63"/>
                <a:gd name="T38" fmla="*/ 3 w 49"/>
                <a:gd name="T39" fmla="*/ 30 h 63"/>
                <a:gd name="T40" fmla="*/ 2 w 49"/>
                <a:gd name="T41" fmla="*/ 44 h 63"/>
                <a:gd name="T42" fmla="*/ 7 w 49"/>
                <a:gd name="T43" fmla="*/ 60 h 63"/>
                <a:gd name="T44" fmla="*/ 14 w 49"/>
                <a:gd name="T45" fmla="*/ 63 h 63"/>
                <a:gd name="T46" fmla="*/ 20 w 49"/>
                <a:gd name="T47" fmla="*/ 61 h 63"/>
                <a:gd name="T48" fmla="*/ 23 w 49"/>
                <a:gd name="T49" fmla="*/ 55 h 63"/>
                <a:gd name="T50" fmla="*/ 24 w 49"/>
                <a:gd name="T51" fmla="*/ 54 h 63"/>
                <a:gd name="T52" fmla="*/ 27 w 49"/>
                <a:gd name="T53" fmla="*/ 61 h 63"/>
                <a:gd name="T54" fmla="*/ 30 w 49"/>
                <a:gd name="T55" fmla="*/ 62 h 63"/>
                <a:gd name="T56" fmla="*/ 30 w 49"/>
                <a:gd name="T57" fmla="*/ 62 h 63"/>
                <a:gd name="T58" fmla="*/ 41 w 49"/>
                <a:gd name="T59" fmla="*/ 53 h 63"/>
                <a:gd name="T60" fmla="*/ 41 w 49"/>
                <a:gd name="T61" fmla="*/ 53 h 63"/>
                <a:gd name="T62" fmla="*/ 47 w 49"/>
                <a:gd name="T63" fmla="*/ 39 h 63"/>
                <a:gd name="T64" fmla="*/ 48 w 49"/>
                <a:gd name="T65" fmla="*/ 37 h 63"/>
                <a:gd name="T66" fmla="*/ 47 w 49"/>
                <a:gd name="T67"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 h="63">
                  <a:moveTo>
                    <a:pt x="47" y="27"/>
                  </a:moveTo>
                  <a:cubicBezTo>
                    <a:pt x="46" y="25"/>
                    <a:pt x="44" y="24"/>
                    <a:pt x="42" y="24"/>
                  </a:cubicBezTo>
                  <a:cubicBezTo>
                    <a:pt x="42" y="24"/>
                    <a:pt x="41" y="24"/>
                    <a:pt x="41" y="24"/>
                  </a:cubicBezTo>
                  <a:cubicBezTo>
                    <a:pt x="41" y="24"/>
                    <a:pt x="40" y="23"/>
                    <a:pt x="40" y="23"/>
                  </a:cubicBezTo>
                  <a:cubicBezTo>
                    <a:pt x="39" y="23"/>
                    <a:pt x="38" y="22"/>
                    <a:pt x="37" y="22"/>
                  </a:cubicBezTo>
                  <a:cubicBezTo>
                    <a:pt x="36" y="22"/>
                    <a:pt x="35" y="21"/>
                    <a:pt x="34" y="21"/>
                  </a:cubicBezTo>
                  <a:cubicBezTo>
                    <a:pt x="31" y="21"/>
                    <a:pt x="28" y="22"/>
                    <a:pt x="26" y="23"/>
                  </a:cubicBezTo>
                  <a:cubicBezTo>
                    <a:pt x="26" y="22"/>
                    <a:pt x="26" y="20"/>
                    <a:pt x="26" y="19"/>
                  </a:cubicBezTo>
                  <a:cubicBezTo>
                    <a:pt x="25" y="17"/>
                    <a:pt x="25" y="16"/>
                    <a:pt x="25" y="15"/>
                  </a:cubicBezTo>
                  <a:cubicBezTo>
                    <a:pt x="25" y="13"/>
                    <a:pt x="24" y="10"/>
                    <a:pt x="23" y="8"/>
                  </a:cubicBezTo>
                  <a:cubicBezTo>
                    <a:pt x="21" y="6"/>
                    <a:pt x="19" y="6"/>
                    <a:pt x="18" y="6"/>
                  </a:cubicBezTo>
                  <a:cubicBezTo>
                    <a:pt x="18" y="6"/>
                    <a:pt x="18" y="5"/>
                    <a:pt x="18" y="5"/>
                  </a:cubicBezTo>
                  <a:cubicBezTo>
                    <a:pt x="18" y="5"/>
                    <a:pt x="18" y="6"/>
                    <a:pt x="18" y="6"/>
                  </a:cubicBezTo>
                  <a:cubicBezTo>
                    <a:pt x="18" y="5"/>
                    <a:pt x="18" y="5"/>
                    <a:pt x="18" y="5"/>
                  </a:cubicBezTo>
                  <a:cubicBezTo>
                    <a:pt x="18" y="5"/>
                    <a:pt x="17" y="4"/>
                    <a:pt x="17" y="4"/>
                  </a:cubicBezTo>
                  <a:cubicBezTo>
                    <a:pt x="16" y="2"/>
                    <a:pt x="15" y="0"/>
                    <a:pt x="12" y="0"/>
                  </a:cubicBezTo>
                  <a:cubicBezTo>
                    <a:pt x="10" y="0"/>
                    <a:pt x="9" y="1"/>
                    <a:pt x="8" y="2"/>
                  </a:cubicBezTo>
                  <a:cubicBezTo>
                    <a:pt x="4" y="4"/>
                    <a:pt x="5" y="9"/>
                    <a:pt x="5" y="12"/>
                  </a:cubicBezTo>
                  <a:cubicBezTo>
                    <a:pt x="5" y="13"/>
                    <a:pt x="5" y="14"/>
                    <a:pt x="5" y="15"/>
                  </a:cubicBezTo>
                  <a:cubicBezTo>
                    <a:pt x="3" y="20"/>
                    <a:pt x="3" y="25"/>
                    <a:pt x="3" y="30"/>
                  </a:cubicBezTo>
                  <a:cubicBezTo>
                    <a:pt x="4" y="35"/>
                    <a:pt x="3" y="39"/>
                    <a:pt x="2" y="44"/>
                  </a:cubicBezTo>
                  <a:cubicBezTo>
                    <a:pt x="0" y="51"/>
                    <a:pt x="2" y="57"/>
                    <a:pt x="7" y="60"/>
                  </a:cubicBezTo>
                  <a:cubicBezTo>
                    <a:pt x="9" y="62"/>
                    <a:pt x="12" y="63"/>
                    <a:pt x="14" y="63"/>
                  </a:cubicBezTo>
                  <a:cubicBezTo>
                    <a:pt x="16" y="63"/>
                    <a:pt x="18" y="62"/>
                    <a:pt x="20" y="61"/>
                  </a:cubicBezTo>
                  <a:cubicBezTo>
                    <a:pt x="22" y="59"/>
                    <a:pt x="23" y="57"/>
                    <a:pt x="23" y="55"/>
                  </a:cubicBezTo>
                  <a:cubicBezTo>
                    <a:pt x="23" y="55"/>
                    <a:pt x="23" y="55"/>
                    <a:pt x="24" y="54"/>
                  </a:cubicBezTo>
                  <a:cubicBezTo>
                    <a:pt x="23" y="57"/>
                    <a:pt x="24" y="59"/>
                    <a:pt x="27" y="61"/>
                  </a:cubicBezTo>
                  <a:cubicBezTo>
                    <a:pt x="28" y="61"/>
                    <a:pt x="29" y="62"/>
                    <a:pt x="30" y="62"/>
                  </a:cubicBezTo>
                  <a:cubicBezTo>
                    <a:pt x="30" y="62"/>
                    <a:pt x="30" y="62"/>
                    <a:pt x="30" y="62"/>
                  </a:cubicBezTo>
                  <a:cubicBezTo>
                    <a:pt x="34" y="62"/>
                    <a:pt x="38" y="57"/>
                    <a:pt x="41" y="53"/>
                  </a:cubicBezTo>
                  <a:cubicBezTo>
                    <a:pt x="41" y="53"/>
                    <a:pt x="41" y="53"/>
                    <a:pt x="41" y="53"/>
                  </a:cubicBezTo>
                  <a:cubicBezTo>
                    <a:pt x="44" y="49"/>
                    <a:pt x="47" y="45"/>
                    <a:pt x="47" y="39"/>
                  </a:cubicBezTo>
                  <a:cubicBezTo>
                    <a:pt x="47" y="39"/>
                    <a:pt x="47" y="38"/>
                    <a:pt x="48" y="37"/>
                  </a:cubicBezTo>
                  <a:cubicBezTo>
                    <a:pt x="48" y="34"/>
                    <a:pt x="49" y="30"/>
                    <a:pt x="47" y="27"/>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62"/>
            <p:cNvSpPr>
              <a:spLocks/>
            </p:cNvSpPr>
            <p:nvPr/>
          </p:nvSpPr>
          <p:spPr bwMode="auto">
            <a:xfrm>
              <a:off x="4507" y="3132"/>
              <a:ext cx="220" cy="70"/>
            </a:xfrm>
            <a:custGeom>
              <a:avLst/>
              <a:gdLst>
                <a:gd name="T0" fmla="*/ 82 w 83"/>
                <a:gd name="T1" fmla="*/ 10 h 26"/>
                <a:gd name="T2" fmla="*/ 71 w 83"/>
                <a:gd name="T3" fmla="*/ 3 h 26"/>
                <a:gd name="T4" fmla="*/ 66 w 83"/>
                <a:gd name="T5" fmla="*/ 3 h 26"/>
                <a:gd name="T6" fmla="*/ 61 w 83"/>
                <a:gd name="T7" fmla="*/ 4 h 26"/>
                <a:gd name="T8" fmla="*/ 59 w 83"/>
                <a:gd name="T9" fmla="*/ 3 h 26"/>
                <a:gd name="T10" fmla="*/ 52 w 83"/>
                <a:gd name="T11" fmla="*/ 2 h 26"/>
                <a:gd name="T12" fmla="*/ 39 w 83"/>
                <a:gd name="T13" fmla="*/ 0 h 26"/>
                <a:gd name="T14" fmla="*/ 33 w 83"/>
                <a:gd name="T15" fmla="*/ 1 h 26"/>
                <a:gd name="T16" fmla="*/ 30 w 83"/>
                <a:gd name="T17" fmla="*/ 1 h 26"/>
                <a:gd name="T18" fmla="*/ 15 w 83"/>
                <a:gd name="T19" fmla="*/ 4 h 26"/>
                <a:gd name="T20" fmla="*/ 1 w 83"/>
                <a:gd name="T21" fmla="*/ 11 h 26"/>
                <a:gd name="T22" fmla="*/ 2 w 83"/>
                <a:gd name="T23" fmla="*/ 16 h 26"/>
                <a:gd name="T24" fmla="*/ 11 w 83"/>
                <a:gd name="T25" fmla="*/ 19 h 26"/>
                <a:gd name="T26" fmla="*/ 13 w 83"/>
                <a:gd name="T27" fmla="*/ 19 h 26"/>
                <a:gd name="T28" fmla="*/ 16 w 83"/>
                <a:gd name="T29" fmla="*/ 19 h 26"/>
                <a:gd name="T30" fmla="*/ 23 w 83"/>
                <a:gd name="T31" fmla="*/ 20 h 26"/>
                <a:gd name="T32" fmla="*/ 24 w 83"/>
                <a:gd name="T33" fmla="*/ 22 h 26"/>
                <a:gd name="T34" fmla="*/ 28 w 83"/>
                <a:gd name="T35" fmla="*/ 24 h 26"/>
                <a:gd name="T36" fmla="*/ 35 w 83"/>
                <a:gd name="T37" fmla="*/ 25 h 26"/>
                <a:gd name="T38" fmla="*/ 37 w 83"/>
                <a:gd name="T39" fmla="*/ 25 h 26"/>
                <a:gd name="T40" fmla="*/ 40 w 83"/>
                <a:gd name="T41" fmla="*/ 25 h 26"/>
                <a:gd name="T42" fmla="*/ 42 w 83"/>
                <a:gd name="T43" fmla="*/ 26 h 26"/>
                <a:gd name="T44" fmla="*/ 46 w 83"/>
                <a:gd name="T45" fmla="*/ 26 h 26"/>
                <a:gd name="T46" fmla="*/ 48 w 83"/>
                <a:gd name="T47" fmla="*/ 26 h 26"/>
                <a:gd name="T48" fmla="*/ 55 w 83"/>
                <a:gd name="T49" fmla="*/ 25 h 26"/>
                <a:gd name="T50" fmla="*/ 64 w 83"/>
                <a:gd name="T51" fmla="*/ 24 h 26"/>
                <a:gd name="T52" fmla="*/ 76 w 83"/>
                <a:gd name="T53" fmla="*/ 20 h 26"/>
                <a:gd name="T54" fmla="*/ 77 w 83"/>
                <a:gd name="T55" fmla="*/ 19 h 26"/>
                <a:gd name="T56" fmla="*/ 82 w 83"/>
                <a:gd name="T5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 h="26">
                  <a:moveTo>
                    <a:pt x="82" y="10"/>
                  </a:moveTo>
                  <a:cubicBezTo>
                    <a:pt x="81" y="5"/>
                    <a:pt x="74" y="3"/>
                    <a:pt x="71" y="3"/>
                  </a:cubicBezTo>
                  <a:cubicBezTo>
                    <a:pt x="69" y="3"/>
                    <a:pt x="67" y="3"/>
                    <a:pt x="66" y="3"/>
                  </a:cubicBezTo>
                  <a:cubicBezTo>
                    <a:pt x="64" y="4"/>
                    <a:pt x="63" y="4"/>
                    <a:pt x="61" y="4"/>
                  </a:cubicBezTo>
                  <a:cubicBezTo>
                    <a:pt x="60" y="4"/>
                    <a:pt x="59" y="4"/>
                    <a:pt x="59" y="3"/>
                  </a:cubicBezTo>
                  <a:cubicBezTo>
                    <a:pt x="56" y="3"/>
                    <a:pt x="54" y="3"/>
                    <a:pt x="52" y="2"/>
                  </a:cubicBezTo>
                  <a:cubicBezTo>
                    <a:pt x="48" y="1"/>
                    <a:pt x="43" y="0"/>
                    <a:pt x="39" y="0"/>
                  </a:cubicBezTo>
                  <a:cubicBezTo>
                    <a:pt x="37" y="0"/>
                    <a:pt x="35" y="0"/>
                    <a:pt x="33" y="1"/>
                  </a:cubicBezTo>
                  <a:cubicBezTo>
                    <a:pt x="30" y="1"/>
                    <a:pt x="30" y="1"/>
                    <a:pt x="30" y="1"/>
                  </a:cubicBezTo>
                  <a:cubicBezTo>
                    <a:pt x="25" y="3"/>
                    <a:pt x="20" y="4"/>
                    <a:pt x="15" y="4"/>
                  </a:cubicBezTo>
                  <a:cubicBezTo>
                    <a:pt x="11" y="5"/>
                    <a:pt x="3" y="5"/>
                    <a:pt x="1" y="11"/>
                  </a:cubicBezTo>
                  <a:cubicBezTo>
                    <a:pt x="0" y="13"/>
                    <a:pt x="1" y="15"/>
                    <a:pt x="2" y="16"/>
                  </a:cubicBezTo>
                  <a:cubicBezTo>
                    <a:pt x="4" y="19"/>
                    <a:pt x="8" y="19"/>
                    <a:pt x="11" y="19"/>
                  </a:cubicBezTo>
                  <a:cubicBezTo>
                    <a:pt x="12" y="19"/>
                    <a:pt x="12" y="19"/>
                    <a:pt x="13" y="19"/>
                  </a:cubicBezTo>
                  <a:cubicBezTo>
                    <a:pt x="13" y="19"/>
                    <a:pt x="15" y="19"/>
                    <a:pt x="16" y="19"/>
                  </a:cubicBezTo>
                  <a:cubicBezTo>
                    <a:pt x="18" y="19"/>
                    <a:pt x="21" y="19"/>
                    <a:pt x="23" y="20"/>
                  </a:cubicBezTo>
                  <a:cubicBezTo>
                    <a:pt x="23" y="20"/>
                    <a:pt x="23" y="21"/>
                    <a:pt x="24" y="22"/>
                  </a:cubicBezTo>
                  <a:cubicBezTo>
                    <a:pt x="25" y="23"/>
                    <a:pt x="27" y="24"/>
                    <a:pt x="28" y="24"/>
                  </a:cubicBezTo>
                  <a:cubicBezTo>
                    <a:pt x="30" y="25"/>
                    <a:pt x="33" y="25"/>
                    <a:pt x="35" y="25"/>
                  </a:cubicBezTo>
                  <a:cubicBezTo>
                    <a:pt x="37" y="25"/>
                    <a:pt x="37" y="25"/>
                    <a:pt x="37" y="25"/>
                  </a:cubicBezTo>
                  <a:cubicBezTo>
                    <a:pt x="38" y="25"/>
                    <a:pt x="39" y="25"/>
                    <a:pt x="40" y="25"/>
                  </a:cubicBezTo>
                  <a:cubicBezTo>
                    <a:pt x="40" y="25"/>
                    <a:pt x="41" y="26"/>
                    <a:pt x="42" y="26"/>
                  </a:cubicBezTo>
                  <a:cubicBezTo>
                    <a:pt x="43" y="26"/>
                    <a:pt x="45" y="26"/>
                    <a:pt x="46" y="26"/>
                  </a:cubicBezTo>
                  <a:cubicBezTo>
                    <a:pt x="47" y="26"/>
                    <a:pt x="47" y="26"/>
                    <a:pt x="48" y="26"/>
                  </a:cubicBezTo>
                  <a:cubicBezTo>
                    <a:pt x="50" y="26"/>
                    <a:pt x="53" y="26"/>
                    <a:pt x="55" y="25"/>
                  </a:cubicBezTo>
                  <a:cubicBezTo>
                    <a:pt x="58" y="25"/>
                    <a:pt x="61" y="24"/>
                    <a:pt x="64" y="24"/>
                  </a:cubicBezTo>
                  <a:cubicBezTo>
                    <a:pt x="68" y="24"/>
                    <a:pt x="72" y="23"/>
                    <a:pt x="76" y="20"/>
                  </a:cubicBezTo>
                  <a:cubicBezTo>
                    <a:pt x="76" y="19"/>
                    <a:pt x="77" y="19"/>
                    <a:pt x="77" y="19"/>
                  </a:cubicBezTo>
                  <a:cubicBezTo>
                    <a:pt x="79" y="17"/>
                    <a:pt x="83" y="14"/>
                    <a:pt x="82" y="10"/>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63"/>
            <p:cNvSpPr>
              <a:spLocks noEditPoints="1"/>
            </p:cNvSpPr>
            <p:nvPr/>
          </p:nvSpPr>
          <p:spPr bwMode="auto">
            <a:xfrm>
              <a:off x="1088" y="917"/>
              <a:ext cx="1217" cy="1477"/>
            </a:xfrm>
            <a:custGeom>
              <a:avLst/>
              <a:gdLst>
                <a:gd name="T0" fmla="*/ 230 w 458"/>
                <a:gd name="T1" fmla="*/ 169 h 556"/>
                <a:gd name="T2" fmla="*/ 248 w 458"/>
                <a:gd name="T3" fmla="*/ 90 h 556"/>
                <a:gd name="T4" fmla="*/ 223 w 458"/>
                <a:gd name="T5" fmla="*/ 97 h 556"/>
                <a:gd name="T6" fmla="*/ 230 w 458"/>
                <a:gd name="T7" fmla="*/ 67 h 556"/>
                <a:gd name="T8" fmla="*/ 212 w 458"/>
                <a:gd name="T9" fmla="*/ 74 h 556"/>
                <a:gd name="T10" fmla="*/ 200 w 458"/>
                <a:gd name="T11" fmla="*/ 71 h 556"/>
                <a:gd name="T12" fmla="*/ 202 w 458"/>
                <a:gd name="T13" fmla="*/ 59 h 556"/>
                <a:gd name="T14" fmla="*/ 203 w 458"/>
                <a:gd name="T15" fmla="*/ 29 h 556"/>
                <a:gd name="T16" fmla="*/ 183 w 458"/>
                <a:gd name="T17" fmla="*/ 42 h 556"/>
                <a:gd name="T18" fmla="*/ 173 w 458"/>
                <a:gd name="T19" fmla="*/ 44 h 556"/>
                <a:gd name="T20" fmla="*/ 176 w 458"/>
                <a:gd name="T21" fmla="*/ 30 h 556"/>
                <a:gd name="T22" fmla="*/ 167 w 458"/>
                <a:gd name="T23" fmla="*/ 23 h 556"/>
                <a:gd name="T24" fmla="*/ 147 w 458"/>
                <a:gd name="T25" fmla="*/ 21 h 556"/>
                <a:gd name="T26" fmla="*/ 124 w 458"/>
                <a:gd name="T27" fmla="*/ 20 h 556"/>
                <a:gd name="T28" fmla="*/ 107 w 458"/>
                <a:gd name="T29" fmla="*/ 5 h 556"/>
                <a:gd name="T30" fmla="*/ 93 w 458"/>
                <a:gd name="T31" fmla="*/ 5 h 556"/>
                <a:gd name="T32" fmla="*/ 80 w 458"/>
                <a:gd name="T33" fmla="*/ 7 h 556"/>
                <a:gd name="T34" fmla="*/ 69 w 458"/>
                <a:gd name="T35" fmla="*/ 13 h 556"/>
                <a:gd name="T36" fmla="*/ 42 w 458"/>
                <a:gd name="T37" fmla="*/ 49 h 556"/>
                <a:gd name="T38" fmla="*/ 51 w 458"/>
                <a:gd name="T39" fmla="*/ 86 h 556"/>
                <a:gd name="T40" fmla="*/ 25 w 458"/>
                <a:gd name="T41" fmla="*/ 155 h 556"/>
                <a:gd name="T42" fmla="*/ 22 w 458"/>
                <a:gd name="T43" fmla="*/ 203 h 556"/>
                <a:gd name="T44" fmla="*/ 14 w 458"/>
                <a:gd name="T45" fmla="*/ 243 h 556"/>
                <a:gd name="T46" fmla="*/ 3 w 458"/>
                <a:gd name="T47" fmla="*/ 288 h 556"/>
                <a:gd name="T48" fmla="*/ 13 w 458"/>
                <a:gd name="T49" fmla="*/ 341 h 556"/>
                <a:gd name="T50" fmla="*/ 30 w 458"/>
                <a:gd name="T51" fmla="*/ 367 h 556"/>
                <a:gd name="T52" fmla="*/ 40 w 458"/>
                <a:gd name="T53" fmla="*/ 382 h 556"/>
                <a:gd name="T54" fmla="*/ 39 w 458"/>
                <a:gd name="T55" fmla="*/ 407 h 556"/>
                <a:gd name="T56" fmla="*/ 457 w 458"/>
                <a:gd name="T57" fmla="*/ 403 h 556"/>
                <a:gd name="T58" fmla="*/ 111 w 458"/>
                <a:gd name="T59" fmla="*/ 37 h 556"/>
                <a:gd name="T60" fmla="*/ 232 w 458"/>
                <a:gd name="T61" fmla="*/ 212 h 556"/>
                <a:gd name="T62" fmla="*/ 208 w 458"/>
                <a:gd name="T63" fmla="*/ 222 h 556"/>
                <a:gd name="T64" fmla="*/ 226 w 458"/>
                <a:gd name="T65" fmla="*/ 238 h 556"/>
                <a:gd name="T66" fmla="*/ 243 w 458"/>
                <a:gd name="T67" fmla="*/ 243 h 556"/>
                <a:gd name="T68" fmla="*/ 226 w 458"/>
                <a:gd name="T69" fmla="*/ 258 h 556"/>
                <a:gd name="T70" fmla="*/ 200 w 458"/>
                <a:gd name="T71" fmla="*/ 259 h 556"/>
                <a:gd name="T72" fmla="*/ 185 w 458"/>
                <a:gd name="T73" fmla="*/ 265 h 556"/>
                <a:gd name="T74" fmla="*/ 179 w 458"/>
                <a:gd name="T75" fmla="*/ 245 h 556"/>
                <a:gd name="T76" fmla="*/ 152 w 458"/>
                <a:gd name="T77" fmla="*/ 246 h 556"/>
                <a:gd name="T78" fmla="*/ 169 w 458"/>
                <a:gd name="T79" fmla="*/ 236 h 556"/>
                <a:gd name="T80" fmla="*/ 194 w 458"/>
                <a:gd name="T81" fmla="*/ 233 h 556"/>
                <a:gd name="T82" fmla="*/ 171 w 458"/>
                <a:gd name="T83" fmla="*/ 207 h 556"/>
                <a:gd name="T84" fmla="*/ 157 w 458"/>
                <a:gd name="T85" fmla="*/ 199 h 556"/>
                <a:gd name="T86" fmla="*/ 169 w 458"/>
                <a:gd name="T87" fmla="*/ 199 h 556"/>
                <a:gd name="T88" fmla="*/ 202 w 458"/>
                <a:gd name="T89" fmla="*/ 208 h 556"/>
                <a:gd name="T90" fmla="*/ 144 w 458"/>
                <a:gd name="T91" fmla="*/ 195 h 556"/>
                <a:gd name="T92" fmla="*/ 151 w 458"/>
                <a:gd name="T93" fmla="*/ 197 h 556"/>
                <a:gd name="T94" fmla="*/ 146 w 458"/>
                <a:gd name="T95" fmla="*/ 42 h 556"/>
                <a:gd name="T96" fmla="*/ 144 w 458"/>
                <a:gd name="T97" fmla="*/ 36 h 556"/>
                <a:gd name="T98" fmla="*/ 310 w 458"/>
                <a:gd name="T99" fmla="*/ 417 h 556"/>
                <a:gd name="T100" fmla="*/ 291 w 458"/>
                <a:gd name="T101" fmla="*/ 423 h 556"/>
                <a:gd name="T102" fmla="*/ 240 w 458"/>
                <a:gd name="T103" fmla="*/ 442 h 556"/>
                <a:gd name="T104" fmla="*/ 223 w 458"/>
                <a:gd name="T105" fmla="*/ 452 h 556"/>
                <a:gd name="T106" fmla="*/ 196 w 458"/>
                <a:gd name="T107" fmla="*/ 448 h 556"/>
                <a:gd name="T108" fmla="*/ 192 w 458"/>
                <a:gd name="T109" fmla="*/ 435 h 556"/>
                <a:gd name="T110" fmla="*/ 221 w 458"/>
                <a:gd name="T111" fmla="*/ 425 h 556"/>
                <a:gd name="T112" fmla="*/ 218 w 458"/>
                <a:gd name="T113" fmla="*/ 383 h 556"/>
                <a:gd name="T114" fmla="*/ 260 w 458"/>
                <a:gd name="T115" fmla="*/ 431 h 556"/>
                <a:gd name="T116" fmla="*/ 283 w 458"/>
                <a:gd name="T117" fmla="*/ 421 h 556"/>
                <a:gd name="T118" fmla="*/ 313 w 458"/>
                <a:gd name="T119" fmla="*/ 412 h 556"/>
                <a:gd name="T120" fmla="*/ 311 w 458"/>
                <a:gd name="T121" fmla="*/ 415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8" h="556">
                  <a:moveTo>
                    <a:pt x="345" y="346"/>
                  </a:moveTo>
                  <a:cubicBezTo>
                    <a:pt x="332" y="315"/>
                    <a:pt x="332" y="315"/>
                    <a:pt x="332" y="315"/>
                  </a:cubicBezTo>
                  <a:cubicBezTo>
                    <a:pt x="331" y="315"/>
                    <a:pt x="331" y="315"/>
                    <a:pt x="331" y="315"/>
                  </a:cubicBezTo>
                  <a:cubicBezTo>
                    <a:pt x="324" y="314"/>
                    <a:pt x="303" y="310"/>
                    <a:pt x="293" y="284"/>
                  </a:cubicBezTo>
                  <a:cubicBezTo>
                    <a:pt x="293" y="284"/>
                    <a:pt x="293" y="284"/>
                    <a:pt x="293" y="284"/>
                  </a:cubicBezTo>
                  <a:cubicBezTo>
                    <a:pt x="230" y="169"/>
                    <a:pt x="230" y="169"/>
                    <a:pt x="230" y="169"/>
                  </a:cubicBezTo>
                  <a:cubicBezTo>
                    <a:pt x="261" y="108"/>
                    <a:pt x="261" y="108"/>
                    <a:pt x="261" y="108"/>
                  </a:cubicBezTo>
                  <a:cubicBezTo>
                    <a:pt x="262" y="106"/>
                    <a:pt x="262" y="106"/>
                    <a:pt x="262" y="106"/>
                  </a:cubicBezTo>
                  <a:cubicBezTo>
                    <a:pt x="262" y="105"/>
                    <a:pt x="262" y="105"/>
                    <a:pt x="262" y="105"/>
                  </a:cubicBezTo>
                  <a:cubicBezTo>
                    <a:pt x="262" y="104"/>
                    <a:pt x="261" y="103"/>
                    <a:pt x="261" y="101"/>
                  </a:cubicBezTo>
                  <a:cubicBezTo>
                    <a:pt x="259" y="97"/>
                    <a:pt x="256" y="95"/>
                    <a:pt x="253" y="93"/>
                  </a:cubicBezTo>
                  <a:cubicBezTo>
                    <a:pt x="251" y="92"/>
                    <a:pt x="250" y="91"/>
                    <a:pt x="248" y="90"/>
                  </a:cubicBezTo>
                  <a:cubicBezTo>
                    <a:pt x="247" y="88"/>
                    <a:pt x="244" y="86"/>
                    <a:pt x="241" y="86"/>
                  </a:cubicBezTo>
                  <a:cubicBezTo>
                    <a:pt x="238" y="86"/>
                    <a:pt x="236" y="89"/>
                    <a:pt x="234" y="90"/>
                  </a:cubicBezTo>
                  <a:cubicBezTo>
                    <a:pt x="234" y="90"/>
                    <a:pt x="234" y="91"/>
                    <a:pt x="233" y="91"/>
                  </a:cubicBezTo>
                  <a:cubicBezTo>
                    <a:pt x="233" y="92"/>
                    <a:pt x="232" y="92"/>
                    <a:pt x="231" y="93"/>
                  </a:cubicBezTo>
                  <a:cubicBezTo>
                    <a:pt x="229" y="94"/>
                    <a:pt x="229" y="94"/>
                    <a:pt x="229" y="94"/>
                  </a:cubicBezTo>
                  <a:cubicBezTo>
                    <a:pt x="228" y="95"/>
                    <a:pt x="225" y="97"/>
                    <a:pt x="223" y="97"/>
                  </a:cubicBezTo>
                  <a:cubicBezTo>
                    <a:pt x="223" y="95"/>
                    <a:pt x="224" y="90"/>
                    <a:pt x="224" y="88"/>
                  </a:cubicBezTo>
                  <a:cubicBezTo>
                    <a:pt x="225" y="86"/>
                    <a:pt x="225" y="85"/>
                    <a:pt x="225" y="84"/>
                  </a:cubicBezTo>
                  <a:cubicBezTo>
                    <a:pt x="225" y="82"/>
                    <a:pt x="226" y="80"/>
                    <a:pt x="227" y="78"/>
                  </a:cubicBezTo>
                  <a:cubicBezTo>
                    <a:pt x="227" y="77"/>
                    <a:pt x="227" y="77"/>
                    <a:pt x="227" y="76"/>
                  </a:cubicBezTo>
                  <a:cubicBezTo>
                    <a:pt x="227" y="76"/>
                    <a:pt x="228" y="75"/>
                    <a:pt x="228" y="75"/>
                  </a:cubicBezTo>
                  <a:cubicBezTo>
                    <a:pt x="230" y="73"/>
                    <a:pt x="232" y="70"/>
                    <a:pt x="230" y="67"/>
                  </a:cubicBezTo>
                  <a:cubicBezTo>
                    <a:pt x="229" y="65"/>
                    <a:pt x="228" y="64"/>
                    <a:pt x="226" y="64"/>
                  </a:cubicBezTo>
                  <a:cubicBezTo>
                    <a:pt x="224" y="64"/>
                    <a:pt x="222" y="65"/>
                    <a:pt x="221" y="66"/>
                  </a:cubicBezTo>
                  <a:cubicBezTo>
                    <a:pt x="221" y="67"/>
                    <a:pt x="221" y="67"/>
                    <a:pt x="221" y="67"/>
                  </a:cubicBezTo>
                  <a:cubicBezTo>
                    <a:pt x="220" y="67"/>
                    <a:pt x="219" y="68"/>
                    <a:pt x="219" y="68"/>
                  </a:cubicBezTo>
                  <a:cubicBezTo>
                    <a:pt x="218" y="69"/>
                    <a:pt x="217" y="69"/>
                    <a:pt x="215" y="70"/>
                  </a:cubicBezTo>
                  <a:cubicBezTo>
                    <a:pt x="214" y="71"/>
                    <a:pt x="213" y="72"/>
                    <a:pt x="212" y="74"/>
                  </a:cubicBezTo>
                  <a:cubicBezTo>
                    <a:pt x="211" y="75"/>
                    <a:pt x="211" y="75"/>
                    <a:pt x="211" y="75"/>
                  </a:cubicBezTo>
                  <a:cubicBezTo>
                    <a:pt x="208" y="77"/>
                    <a:pt x="205" y="80"/>
                    <a:pt x="201" y="80"/>
                  </a:cubicBezTo>
                  <a:cubicBezTo>
                    <a:pt x="201" y="80"/>
                    <a:pt x="201" y="80"/>
                    <a:pt x="201" y="80"/>
                  </a:cubicBezTo>
                  <a:cubicBezTo>
                    <a:pt x="201" y="80"/>
                    <a:pt x="200" y="78"/>
                    <a:pt x="200" y="78"/>
                  </a:cubicBezTo>
                  <a:cubicBezTo>
                    <a:pt x="200" y="77"/>
                    <a:pt x="200" y="76"/>
                    <a:pt x="200" y="75"/>
                  </a:cubicBezTo>
                  <a:cubicBezTo>
                    <a:pt x="200" y="74"/>
                    <a:pt x="200" y="73"/>
                    <a:pt x="200" y="71"/>
                  </a:cubicBezTo>
                  <a:cubicBezTo>
                    <a:pt x="200" y="70"/>
                    <a:pt x="200" y="69"/>
                    <a:pt x="200" y="67"/>
                  </a:cubicBezTo>
                  <a:cubicBezTo>
                    <a:pt x="200" y="66"/>
                    <a:pt x="200" y="65"/>
                    <a:pt x="200" y="64"/>
                  </a:cubicBezTo>
                  <a:cubicBezTo>
                    <a:pt x="200" y="64"/>
                    <a:pt x="200" y="64"/>
                    <a:pt x="200" y="64"/>
                  </a:cubicBezTo>
                  <a:cubicBezTo>
                    <a:pt x="200" y="64"/>
                    <a:pt x="200" y="64"/>
                    <a:pt x="200" y="64"/>
                  </a:cubicBezTo>
                  <a:cubicBezTo>
                    <a:pt x="200" y="63"/>
                    <a:pt x="201" y="63"/>
                    <a:pt x="201" y="62"/>
                  </a:cubicBezTo>
                  <a:cubicBezTo>
                    <a:pt x="201" y="61"/>
                    <a:pt x="202" y="60"/>
                    <a:pt x="202" y="59"/>
                  </a:cubicBezTo>
                  <a:cubicBezTo>
                    <a:pt x="202" y="58"/>
                    <a:pt x="202" y="58"/>
                    <a:pt x="203" y="57"/>
                  </a:cubicBezTo>
                  <a:cubicBezTo>
                    <a:pt x="203" y="56"/>
                    <a:pt x="203" y="54"/>
                    <a:pt x="203" y="53"/>
                  </a:cubicBezTo>
                  <a:cubicBezTo>
                    <a:pt x="203" y="53"/>
                    <a:pt x="204" y="52"/>
                    <a:pt x="204" y="52"/>
                  </a:cubicBezTo>
                  <a:cubicBezTo>
                    <a:pt x="204" y="50"/>
                    <a:pt x="204" y="49"/>
                    <a:pt x="205" y="48"/>
                  </a:cubicBezTo>
                  <a:cubicBezTo>
                    <a:pt x="206" y="44"/>
                    <a:pt x="207" y="41"/>
                    <a:pt x="206" y="37"/>
                  </a:cubicBezTo>
                  <a:cubicBezTo>
                    <a:pt x="206" y="34"/>
                    <a:pt x="205" y="31"/>
                    <a:pt x="203" y="29"/>
                  </a:cubicBezTo>
                  <a:cubicBezTo>
                    <a:pt x="201" y="27"/>
                    <a:pt x="200" y="26"/>
                    <a:pt x="198" y="26"/>
                  </a:cubicBezTo>
                  <a:cubicBezTo>
                    <a:pt x="197" y="26"/>
                    <a:pt x="195" y="26"/>
                    <a:pt x="193" y="29"/>
                  </a:cubicBezTo>
                  <a:cubicBezTo>
                    <a:pt x="192" y="31"/>
                    <a:pt x="191" y="35"/>
                    <a:pt x="191" y="39"/>
                  </a:cubicBezTo>
                  <a:cubicBezTo>
                    <a:pt x="191" y="39"/>
                    <a:pt x="191" y="39"/>
                    <a:pt x="191" y="39"/>
                  </a:cubicBezTo>
                  <a:cubicBezTo>
                    <a:pt x="190" y="39"/>
                    <a:pt x="189" y="39"/>
                    <a:pt x="188" y="39"/>
                  </a:cubicBezTo>
                  <a:cubicBezTo>
                    <a:pt x="187" y="39"/>
                    <a:pt x="185" y="40"/>
                    <a:pt x="183" y="42"/>
                  </a:cubicBezTo>
                  <a:cubicBezTo>
                    <a:pt x="182" y="42"/>
                    <a:pt x="182" y="43"/>
                    <a:pt x="181" y="43"/>
                  </a:cubicBezTo>
                  <a:cubicBezTo>
                    <a:pt x="179" y="44"/>
                    <a:pt x="179" y="44"/>
                    <a:pt x="179" y="44"/>
                  </a:cubicBezTo>
                  <a:cubicBezTo>
                    <a:pt x="179" y="44"/>
                    <a:pt x="179" y="44"/>
                    <a:pt x="178" y="45"/>
                  </a:cubicBezTo>
                  <a:cubicBezTo>
                    <a:pt x="177" y="45"/>
                    <a:pt x="175" y="46"/>
                    <a:pt x="175" y="46"/>
                  </a:cubicBezTo>
                  <a:cubicBezTo>
                    <a:pt x="174" y="46"/>
                    <a:pt x="174" y="46"/>
                    <a:pt x="174" y="45"/>
                  </a:cubicBezTo>
                  <a:cubicBezTo>
                    <a:pt x="173" y="45"/>
                    <a:pt x="173" y="44"/>
                    <a:pt x="173" y="44"/>
                  </a:cubicBezTo>
                  <a:cubicBezTo>
                    <a:pt x="173" y="43"/>
                    <a:pt x="172" y="41"/>
                    <a:pt x="171" y="40"/>
                  </a:cubicBezTo>
                  <a:cubicBezTo>
                    <a:pt x="169" y="39"/>
                    <a:pt x="167" y="38"/>
                    <a:pt x="165" y="38"/>
                  </a:cubicBezTo>
                  <a:cubicBezTo>
                    <a:pt x="166" y="38"/>
                    <a:pt x="167" y="38"/>
                    <a:pt x="168" y="37"/>
                  </a:cubicBezTo>
                  <a:cubicBezTo>
                    <a:pt x="168" y="37"/>
                    <a:pt x="169" y="37"/>
                    <a:pt x="169" y="37"/>
                  </a:cubicBezTo>
                  <a:cubicBezTo>
                    <a:pt x="170" y="37"/>
                    <a:pt x="171" y="37"/>
                    <a:pt x="172" y="37"/>
                  </a:cubicBezTo>
                  <a:cubicBezTo>
                    <a:pt x="176" y="36"/>
                    <a:pt x="176" y="31"/>
                    <a:pt x="176" y="30"/>
                  </a:cubicBezTo>
                  <a:cubicBezTo>
                    <a:pt x="176" y="28"/>
                    <a:pt x="175" y="25"/>
                    <a:pt x="170" y="25"/>
                  </a:cubicBezTo>
                  <a:cubicBezTo>
                    <a:pt x="170" y="25"/>
                    <a:pt x="170" y="25"/>
                    <a:pt x="170" y="25"/>
                  </a:cubicBezTo>
                  <a:cubicBezTo>
                    <a:pt x="169" y="25"/>
                    <a:pt x="169" y="25"/>
                    <a:pt x="168" y="26"/>
                  </a:cubicBezTo>
                  <a:cubicBezTo>
                    <a:pt x="168" y="26"/>
                    <a:pt x="168" y="26"/>
                    <a:pt x="168" y="26"/>
                  </a:cubicBezTo>
                  <a:cubicBezTo>
                    <a:pt x="168" y="26"/>
                    <a:pt x="168" y="26"/>
                    <a:pt x="168" y="26"/>
                  </a:cubicBezTo>
                  <a:cubicBezTo>
                    <a:pt x="168" y="25"/>
                    <a:pt x="167" y="24"/>
                    <a:pt x="167" y="23"/>
                  </a:cubicBezTo>
                  <a:cubicBezTo>
                    <a:pt x="165" y="21"/>
                    <a:pt x="162" y="20"/>
                    <a:pt x="158" y="20"/>
                  </a:cubicBezTo>
                  <a:cubicBezTo>
                    <a:pt x="157" y="20"/>
                    <a:pt x="156" y="20"/>
                    <a:pt x="155" y="21"/>
                  </a:cubicBezTo>
                  <a:cubicBezTo>
                    <a:pt x="153" y="21"/>
                    <a:pt x="153" y="22"/>
                    <a:pt x="152" y="22"/>
                  </a:cubicBezTo>
                  <a:cubicBezTo>
                    <a:pt x="151" y="23"/>
                    <a:pt x="151" y="23"/>
                    <a:pt x="151" y="23"/>
                  </a:cubicBezTo>
                  <a:cubicBezTo>
                    <a:pt x="151" y="23"/>
                    <a:pt x="151" y="23"/>
                    <a:pt x="150" y="23"/>
                  </a:cubicBezTo>
                  <a:cubicBezTo>
                    <a:pt x="150" y="22"/>
                    <a:pt x="149" y="21"/>
                    <a:pt x="147" y="21"/>
                  </a:cubicBezTo>
                  <a:cubicBezTo>
                    <a:pt x="146" y="20"/>
                    <a:pt x="144" y="20"/>
                    <a:pt x="143" y="20"/>
                  </a:cubicBezTo>
                  <a:cubicBezTo>
                    <a:pt x="141" y="20"/>
                    <a:pt x="140" y="20"/>
                    <a:pt x="139" y="20"/>
                  </a:cubicBezTo>
                  <a:cubicBezTo>
                    <a:pt x="138" y="20"/>
                    <a:pt x="137" y="20"/>
                    <a:pt x="137" y="20"/>
                  </a:cubicBezTo>
                  <a:cubicBezTo>
                    <a:pt x="135" y="20"/>
                    <a:pt x="134" y="20"/>
                    <a:pt x="133" y="20"/>
                  </a:cubicBezTo>
                  <a:cubicBezTo>
                    <a:pt x="126" y="20"/>
                    <a:pt x="126" y="20"/>
                    <a:pt x="126" y="20"/>
                  </a:cubicBezTo>
                  <a:cubicBezTo>
                    <a:pt x="125" y="20"/>
                    <a:pt x="125" y="20"/>
                    <a:pt x="124" y="20"/>
                  </a:cubicBezTo>
                  <a:cubicBezTo>
                    <a:pt x="123" y="20"/>
                    <a:pt x="122" y="21"/>
                    <a:pt x="121" y="21"/>
                  </a:cubicBezTo>
                  <a:cubicBezTo>
                    <a:pt x="117" y="21"/>
                    <a:pt x="115" y="20"/>
                    <a:pt x="114" y="19"/>
                  </a:cubicBezTo>
                  <a:cubicBezTo>
                    <a:pt x="114" y="18"/>
                    <a:pt x="114" y="18"/>
                    <a:pt x="115" y="17"/>
                  </a:cubicBezTo>
                  <a:cubicBezTo>
                    <a:pt x="115" y="16"/>
                    <a:pt x="116" y="14"/>
                    <a:pt x="116" y="12"/>
                  </a:cubicBezTo>
                  <a:cubicBezTo>
                    <a:pt x="116" y="8"/>
                    <a:pt x="113" y="5"/>
                    <a:pt x="108" y="5"/>
                  </a:cubicBezTo>
                  <a:cubicBezTo>
                    <a:pt x="108" y="5"/>
                    <a:pt x="108" y="5"/>
                    <a:pt x="107" y="5"/>
                  </a:cubicBezTo>
                  <a:cubicBezTo>
                    <a:pt x="107" y="5"/>
                    <a:pt x="106" y="5"/>
                    <a:pt x="106" y="6"/>
                  </a:cubicBezTo>
                  <a:cubicBezTo>
                    <a:pt x="106" y="5"/>
                    <a:pt x="106" y="5"/>
                    <a:pt x="105" y="5"/>
                  </a:cubicBezTo>
                  <a:cubicBezTo>
                    <a:pt x="105" y="5"/>
                    <a:pt x="105" y="5"/>
                    <a:pt x="104" y="4"/>
                  </a:cubicBezTo>
                  <a:cubicBezTo>
                    <a:pt x="103" y="3"/>
                    <a:pt x="102" y="2"/>
                    <a:pt x="99" y="2"/>
                  </a:cubicBezTo>
                  <a:cubicBezTo>
                    <a:pt x="99" y="2"/>
                    <a:pt x="98" y="2"/>
                    <a:pt x="97" y="2"/>
                  </a:cubicBezTo>
                  <a:cubicBezTo>
                    <a:pt x="95" y="3"/>
                    <a:pt x="94" y="4"/>
                    <a:pt x="93" y="5"/>
                  </a:cubicBezTo>
                  <a:cubicBezTo>
                    <a:pt x="93" y="5"/>
                    <a:pt x="93" y="5"/>
                    <a:pt x="93" y="5"/>
                  </a:cubicBezTo>
                  <a:cubicBezTo>
                    <a:pt x="93" y="5"/>
                    <a:pt x="93" y="5"/>
                    <a:pt x="93" y="5"/>
                  </a:cubicBezTo>
                  <a:cubicBezTo>
                    <a:pt x="92" y="3"/>
                    <a:pt x="91" y="0"/>
                    <a:pt x="87" y="0"/>
                  </a:cubicBezTo>
                  <a:cubicBezTo>
                    <a:pt x="87" y="0"/>
                    <a:pt x="86" y="1"/>
                    <a:pt x="85" y="1"/>
                  </a:cubicBezTo>
                  <a:cubicBezTo>
                    <a:pt x="82" y="2"/>
                    <a:pt x="81" y="4"/>
                    <a:pt x="81" y="6"/>
                  </a:cubicBezTo>
                  <a:cubicBezTo>
                    <a:pt x="80" y="6"/>
                    <a:pt x="80" y="7"/>
                    <a:pt x="80" y="7"/>
                  </a:cubicBezTo>
                  <a:cubicBezTo>
                    <a:pt x="80" y="8"/>
                    <a:pt x="80" y="8"/>
                    <a:pt x="79" y="8"/>
                  </a:cubicBezTo>
                  <a:cubicBezTo>
                    <a:pt x="78" y="9"/>
                    <a:pt x="77" y="11"/>
                    <a:pt x="77" y="14"/>
                  </a:cubicBezTo>
                  <a:cubicBezTo>
                    <a:pt x="77" y="14"/>
                    <a:pt x="77" y="14"/>
                    <a:pt x="77" y="14"/>
                  </a:cubicBezTo>
                  <a:cubicBezTo>
                    <a:pt x="76" y="14"/>
                    <a:pt x="73" y="7"/>
                    <a:pt x="73" y="7"/>
                  </a:cubicBezTo>
                  <a:cubicBezTo>
                    <a:pt x="70" y="11"/>
                    <a:pt x="70" y="11"/>
                    <a:pt x="70" y="11"/>
                  </a:cubicBezTo>
                  <a:cubicBezTo>
                    <a:pt x="70" y="12"/>
                    <a:pt x="70" y="13"/>
                    <a:pt x="69" y="13"/>
                  </a:cubicBezTo>
                  <a:cubicBezTo>
                    <a:pt x="68" y="15"/>
                    <a:pt x="67" y="17"/>
                    <a:pt x="65" y="19"/>
                  </a:cubicBezTo>
                  <a:cubicBezTo>
                    <a:pt x="64" y="22"/>
                    <a:pt x="62" y="25"/>
                    <a:pt x="59" y="27"/>
                  </a:cubicBezTo>
                  <a:cubicBezTo>
                    <a:pt x="58" y="28"/>
                    <a:pt x="56" y="29"/>
                    <a:pt x="54" y="30"/>
                  </a:cubicBezTo>
                  <a:cubicBezTo>
                    <a:pt x="51" y="32"/>
                    <a:pt x="48" y="33"/>
                    <a:pt x="47" y="36"/>
                  </a:cubicBezTo>
                  <a:cubicBezTo>
                    <a:pt x="45" y="38"/>
                    <a:pt x="45" y="40"/>
                    <a:pt x="44" y="43"/>
                  </a:cubicBezTo>
                  <a:cubicBezTo>
                    <a:pt x="44" y="45"/>
                    <a:pt x="43" y="47"/>
                    <a:pt x="42" y="49"/>
                  </a:cubicBezTo>
                  <a:cubicBezTo>
                    <a:pt x="39" y="54"/>
                    <a:pt x="36" y="57"/>
                    <a:pt x="31" y="61"/>
                  </a:cubicBezTo>
                  <a:cubicBezTo>
                    <a:pt x="30" y="62"/>
                    <a:pt x="30" y="62"/>
                    <a:pt x="30" y="62"/>
                  </a:cubicBezTo>
                  <a:cubicBezTo>
                    <a:pt x="29" y="63"/>
                    <a:pt x="27" y="66"/>
                    <a:pt x="27" y="68"/>
                  </a:cubicBezTo>
                  <a:cubicBezTo>
                    <a:pt x="27" y="70"/>
                    <a:pt x="28" y="73"/>
                    <a:pt x="31" y="75"/>
                  </a:cubicBezTo>
                  <a:cubicBezTo>
                    <a:pt x="33" y="77"/>
                    <a:pt x="37" y="78"/>
                    <a:pt x="41" y="80"/>
                  </a:cubicBezTo>
                  <a:cubicBezTo>
                    <a:pt x="45" y="81"/>
                    <a:pt x="50" y="83"/>
                    <a:pt x="51" y="86"/>
                  </a:cubicBezTo>
                  <a:cubicBezTo>
                    <a:pt x="52" y="89"/>
                    <a:pt x="52" y="92"/>
                    <a:pt x="50" y="96"/>
                  </a:cubicBezTo>
                  <a:cubicBezTo>
                    <a:pt x="49" y="99"/>
                    <a:pt x="45" y="102"/>
                    <a:pt x="41" y="105"/>
                  </a:cubicBezTo>
                  <a:cubicBezTo>
                    <a:pt x="35" y="111"/>
                    <a:pt x="28" y="117"/>
                    <a:pt x="31" y="123"/>
                  </a:cubicBezTo>
                  <a:cubicBezTo>
                    <a:pt x="32" y="125"/>
                    <a:pt x="34" y="127"/>
                    <a:pt x="36" y="129"/>
                  </a:cubicBezTo>
                  <a:cubicBezTo>
                    <a:pt x="41" y="132"/>
                    <a:pt x="44" y="135"/>
                    <a:pt x="41" y="140"/>
                  </a:cubicBezTo>
                  <a:cubicBezTo>
                    <a:pt x="38" y="146"/>
                    <a:pt x="31" y="151"/>
                    <a:pt x="25" y="155"/>
                  </a:cubicBezTo>
                  <a:cubicBezTo>
                    <a:pt x="23" y="157"/>
                    <a:pt x="23" y="157"/>
                    <a:pt x="23" y="157"/>
                  </a:cubicBezTo>
                  <a:cubicBezTo>
                    <a:pt x="15" y="162"/>
                    <a:pt x="16" y="170"/>
                    <a:pt x="16" y="178"/>
                  </a:cubicBezTo>
                  <a:cubicBezTo>
                    <a:pt x="17" y="180"/>
                    <a:pt x="17" y="180"/>
                    <a:pt x="17" y="180"/>
                  </a:cubicBezTo>
                  <a:cubicBezTo>
                    <a:pt x="17" y="184"/>
                    <a:pt x="18" y="186"/>
                    <a:pt x="20" y="189"/>
                  </a:cubicBezTo>
                  <a:cubicBezTo>
                    <a:pt x="20" y="190"/>
                    <a:pt x="21" y="191"/>
                    <a:pt x="22" y="192"/>
                  </a:cubicBezTo>
                  <a:cubicBezTo>
                    <a:pt x="23" y="195"/>
                    <a:pt x="23" y="199"/>
                    <a:pt x="22" y="203"/>
                  </a:cubicBezTo>
                  <a:cubicBezTo>
                    <a:pt x="22" y="204"/>
                    <a:pt x="22" y="205"/>
                    <a:pt x="22" y="206"/>
                  </a:cubicBezTo>
                  <a:cubicBezTo>
                    <a:pt x="22" y="208"/>
                    <a:pt x="22" y="208"/>
                    <a:pt x="22" y="208"/>
                  </a:cubicBezTo>
                  <a:cubicBezTo>
                    <a:pt x="21" y="212"/>
                    <a:pt x="21" y="217"/>
                    <a:pt x="21" y="222"/>
                  </a:cubicBezTo>
                  <a:cubicBezTo>
                    <a:pt x="21" y="222"/>
                    <a:pt x="22" y="223"/>
                    <a:pt x="22" y="224"/>
                  </a:cubicBezTo>
                  <a:cubicBezTo>
                    <a:pt x="22" y="227"/>
                    <a:pt x="23" y="230"/>
                    <a:pt x="21" y="234"/>
                  </a:cubicBezTo>
                  <a:cubicBezTo>
                    <a:pt x="20" y="238"/>
                    <a:pt x="17" y="240"/>
                    <a:pt x="14" y="243"/>
                  </a:cubicBezTo>
                  <a:cubicBezTo>
                    <a:pt x="12" y="245"/>
                    <a:pt x="10" y="246"/>
                    <a:pt x="9" y="249"/>
                  </a:cubicBezTo>
                  <a:cubicBezTo>
                    <a:pt x="7" y="252"/>
                    <a:pt x="7" y="256"/>
                    <a:pt x="8" y="261"/>
                  </a:cubicBezTo>
                  <a:cubicBezTo>
                    <a:pt x="8" y="262"/>
                    <a:pt x="8" y="264"/>
                    <a:pt x="8" y="265"/>
                  </a:cubicBezTo>
                  <a:cubicBezTo>
                    <a:pt x="9" y="270"/>
                    <a:pt x="7" y="273"/>
                    <a:pt x="4" y="276"/>
                  </a:cubicBezTo>
                  <a:cubicBezTo>
                    <a:pt x="4" y="277"/>
                    <a:pt x="3" y="278"/>
                    <a:pt x="2" y="280"/>
                  </a:cubicBezTo>
                  <a:cubicBezTo>
                    <a:pt x="0" y="284"/>
                    <a:pt x="1" y="285"/>
                    <a:pt x="3" y="288"/>
                  </a:cubicBezTo>
                  <a:cubicBezTo>
                    <a:pt x="4" y="289"/>
                    <a:pt x="5" y="290"/>
                    <a:pt x="6" y="291"/>
                  </a:cubicBezTo>
                  <a:cubicBezTo>
                    <a:pt x="8" y="296"/>
                    <a:pt x="8" y="301"/>
                    <a:pt x="8" y="307"/>
                  </a:cubicBezTo>
                  <a:cubicBezTo>
                    <a:pt x="8" y="311"/>
                    <a:pt x="8" y="315"/>
                    <a:pt x="9" y="319"/>
                  </a:cubicBezTo>
                  <a:cubicBezTo>
                    <a:pt x="10" y="321"/>
                    <a:pt x="11" y="322"/>
                    <a:pt x="12" y="324"/>
                  </a:cubicBezTo>
                  <a:cubicBezTo>
                    <a:pt x="14" y="326"/>
                    <a:pt x="15" y="328"/>
                    <a:pt x="15" y="330"/>
                  </a:cubicBezTo>
                  <a:cubicBezTo>
                    <a:pt x="16" y="335"/>
                    <a:pt x="14" y="338"/>
                    <a:pt x="13" y="341"/>
                  </a:cubicBezTo>
                  <a:cubicBezTo>
                    <a:pt x="11" y="343"/>
                    <a:pt x="10" y="345"/>
                    <a:pt x="10" y="348"/>
                  </a:cubicBezTo>
                  <a:cubicBezTo>
                    <a:pt x="9" y="352"/>
                    <a:pt x="11" y="356"/>
                    <a:pt x="14" y="358"/>
                  </a:cubicBezTo>
                  <a:cubicBezTo>
                    <a:pt x="16" y="359"/>
                    <a:pt x="18" y="360"/>
                    <a:pt x="20" y="360"/>
                  </a:cubicBezTo>
                  <a:cubicBezTo>
                    <a:pt x="22" y="360"/>
                    <a:pt x="24" y="361"/>
                    <a:pt x="26" y="362"/>
                  </a:cubicBezTo>
                  <a:cubicBezTo>
                    <a:pt x="27" y="363"/>
                    <a:pt x="27" y="363"/>
                    <a:pt x="28" y="364"/>
                  </a:cubicBezTo>
                  <a:cubicBezTo>
                    <a:pt x="29" y="365"/>
                    <a:pt x="29" y="366"/>
                    <a:pt x="30" y="367"/>
                  </a:cubicBezTo>
                  <a:cubicBezTo>
                    <a:pt x="32" y="368"/>
                    <a:pt x="33" y="368"/>
                    <a:pt x="35" y="368"/>
                  </a:cubicBezTo>
                  <a:cubicBezTo>
                    <a:pt x="35" y="368"/>
                    <a:pt x="36" y="368"/>
                    <a:pt x="37" y="368"/>
                  </a:cubicBezTo>
                  <a:cubicBezTo>
                    <a:pt x="38" y="368"/>
                    <a:pt x="38" y="368"/>
                    <a:pt x="39" y="368"/>
                  </a:cubicBezTo>
                  <a:cubicBezTo>
                    <a:pt x="42" y="368"/>
                    <a:pt x="44" y="368"/>
                    <a:pt x="45" y="370"/>
                  </a:cubicBezTo>
                  <a:cubicBezTo>
                    <a:pt x="47" y="373"/>
                    <a:pt x="46" y="375"/>
                    <a:pt x="42" y="379"/>
                  </a:cubicBezTo>
                  <a:cubicBezTo>
                    <a:pt x="41" y="380"/>
                    <a:pt x="41" y="381"/>
                    <a:pt x="40" y="382"/>
                  </a:cubicBezTo>
                  <a:cubicBezTo>
                    <a:pt x="38" y="385"/>
                    <a:pt x="39" y="388"/>
                    <a:pt x="39" y="392"/>
                  </a:cubicBezTo>
                  <a:cubicBezTo>
                    <a:pt x="40" y="394"/>
                    <a:pt x="40" y="396"/>
                    <a:pt x="40" y="399"/>
                  </a:cubicBezTo>
                  <a:cubicBezTo>
                    <a:pt x="39" y="401"/>
                    <a:pt x="39" y="402"/>
                    <a:pt x="39" y="402"/>
                  </a:cubicBezTo>
                  <a:cubicBezTo>
                    <a:pt x="38" y="403"/>
                    <a:pt x="38" y="403"/>
                    <a:pt x="38" y="404"/>
                  </a:cubicBezTo>
                  <a:cubicBezTo>
                    <a:pt x="37" y="406"/>
                    <a:pt x="37" y="406"/>
                    <a:pt x="37" y="406"/>
                  </a:cubicBezTo>
                  <a:cubicBezTo>
                    <a:pt x="39" y="407"/>
                    <a:pt x="39" y="407"/>
                    <a:pt x="39" y="407"/>
                  </a:cubicBezTo>
                  <a:cubicBezTo>
                    <a:pt x="60" y="420"/>
                    <a:pt x="82" y="432"/>
                    <a:pt x="103" y="444"/>
                  </a:cubicBezTo>
                  <a:cubicBezTo>
                    <a:pt x="103" y="444"/>
                    <a:pt x="103" y="444"/>
                    <a:pt x="103" y="444"/>
                  </a:cubicBezTo>
                  <a:cubicBezTo>
                    <a:pt x="268" y="530"/>
                    <a:pt x="401" y="552"/>
                    <a:pt x="426" y="556"/>
                  </a:cubicBezTo>
                  <a:cubicBezTo>
                    <a:pt x="429" y="556"/>
                    <a:pt x="429" y="556"/>
                    <a:pt x="429" y="556"/>
                  </a:cubicBezTo>
                  <a:cubicBezTo>
                    <a:pt x="430" y="553"/>
                    <a:pt x="430" y="553"/>
                    <a:pt x="430" y="553"/>
                  </a:cubicBezTo>
                  <a:cubicBezTo>
                    <a:pt x="443" y="468"/>
                    <a:pt x="453" y="418"/>
                    <a:pt x="457" y="403"/>
                  </a:cubicBezTo>
                  <a:cubicBezTo>
                    <a:pt x="458" y="401"/>
                    <a:pt x="458" y="401"/>
                    <a:pt x="458" y="401"/>
                  </a:cubicBezTo>
                  <a:lnTo>
                    <a:pt x="345" y="346"/>
                  </a:lnTo>
                  <a:close/>
                  <a:moveTo>
                    <a:pt x="106" y="44"/>
                  </a:moveTo>
                  <a:cubicBezTo>
                    <a:pt x="106" y="44"/>
                    <a:pt x="105" y="44"/>
                    <a:pt x="105" y="43"/>
                  </a:cubicBezTo>
                  <a:cubicBezTo>
                    <a:pt x="104" y="43"/>
                    <a:pt x="104" y="42"/>
                    <a:pt x="104" y="41"/>
                  </a:cubicBezTo>
                  <a:cubicBezTo>
                    <a:pt x="104" y="39"/>
                    <a:pt x="106" y="38"/>
                    <a:pt x="111" y="37"/>
                  </a:cubicBezTo>
                  <a:cubicBezTo>
                    <a:pt x="111" y="37"/>
                    <a:pt x="112" y="37"/>
                    <a:pt x="112" y="37"/>
                  </a:cubicBezTo>
                  <a:cubicBezTo>
                    <a:pt x="112" y="38"/>
                    <a:pt x="111" y="38"/>
                    <a:pt x="111" y="39"/>
                  </a:cubicBezTo>
                  <a:cubicBezTo>
                    <a:pt x="111" y="40"/>
                    <a:pt x="110" y="40"/>
                    <a:pt x="110" y="40"/>
                  </a:cubicBezTo>
                  <a:cubicBezTo>
                    <a:pt x="109" y="42"/>
                    <a:pt x="109" y="43"/>
                    <a:pt x="107" y="44"/>
                  </a:cubicBezTo>
                  <a:cubicBezTo>
                    <a:pt x="107" y="44"/>
                    <a:pt x="107" y="44"/>
                    <a:pt x="106" y="44"/>
                  </a:cubicBezTo>
                  <a:close/>
                  <a:moveTo>
                    <a:pt x="232" y="212"/>
                  </a:moveTo>
                  <a:cubicBezTo>
                    <a:pt x="231" y="212"/>
                    <a:pt x="230" y="212"/>
                    <a:pt x="229" y="212"/>
                  </a:cubicBezTo>
                  <a:cubicBezTo>
                    <a:pt x="229" y="212"/>
                    <a:pt x="229" y="212"/>
                    <a:pt x="229" y="212"/>
                  </a:cubicBezTo>
                  <a:cubicBezTo>
                    <a:pt x="228" y="212"/>
                    <a:pt x="227" y="212"/>
                    <a:pt x="226" y="212"/>
                  </a:cubicBezTo>
                  <a:cubicBezTo>
                    <a:pt x="225" y="212"/>
                    <a:pt x="224" y="212"/>
                    <a:pt x="222" y="212"/>
                  </a:cubicBezTo>
                  <a:cubicBezTo>
                    <a:pt x="220" y="212"/>
                    <a:pt x="217" y="212"/>
                    <a:pt x="214" y="214"/>
                  </a:cubicBezTo>
                  <a:cubicBezTo>
                    <a:pt x="212" y="216"/>
                    <a:pt x="208" y="218"/>
                    <a:pt x="208" y="222"/>
                  </a:cubicBezTo>
                  <a:cubicBezTo>
                    <a:pt x="208" y="225"/>
                    <a:pt x="211" y="227"/>
                    <a:pt x="213" y="228"/>
                  </a:cubicBezTo>
                  <a:cubicBezTo>
                    <a:pt x="213" y="228"/>
                    <a:pt x="213" y="228"/>
                    <a:pt x="213" y="228"/>
                  </a:cubicBezTo>
                  <a:cubicBezTo>
                    <a:pt x="217" y="230"/>
                    <a:pt x="220" y="232"/>
                    <a:pt x="222" y="235"/>
                  </a:cubicBezTo>
                  <a:cubicBezTo>
                    <a:pt x="222" y="236"/>
                    <a:pt x="222" y="236"/>
                    <a:pt x="222" y="236"/>
                  </a:cubicBezTo>
                  <a:cubicBezTo>
                    <a:pt x="223" y="236"/>
                    <a:pt x="223" y="236"/>
                    <a:pt x="223" y="236"/>
                  </a:cubicBezTo>
                  <a:cubicBezTo>
                    <a:pt x="224" y="237"/>
                    <a:pt x="225" y="237"/>
                    <a:pt x="226" y="238"/>
                  </a:cubicBezTo>
                  <a:cubicBezTo>
                    <a:pt x="228" y="239"/>
                    <a:pt x="230" y="240"/>
                    <a:pt x="233" y="240"/>
                  </a:cubicBezTo>
                  <a:cubicBezTo>
                    <a:pt x="233" y="240"/>
                    <a:pt x="234" y="240"/>
                    <a:pt x="234" y="240"/>
                  </a:cubicBezTo>
                  <a:cubicBezTo>
                    <a:pt x="237" y="240"/>
                    <a:pt x="239" y="239"/>
                    <a:pt x="241" y="238"/>
                  </a:cubicBezTo>
                  <a:cubicBezTo>
                    <a:pt x="242" y="237"/>
                    <a:pt x="243" y="237"/>
                    <a:pt x="244" y="236"/>
                  </a:cubicBezTo>
                  <a:cubicBezTo>
                    <a:pt x="244" y="236"/>
                    <a:pt x="245" y="236"/>
                    <a:pt x="244" y="236"/>
                  </a:cubicBezTo>
                  <a:cubicBezTo>
                    <a:pt x="245" y="237"/>
                    <a:pt x="244" y="241"/>
                    <a:pt x="243" y="243"/>
                  </a:cubicBezTo>
                  <a:cubicBezTo>
                    <a:pt x="242" y="244"/>
                    <a:pt x="240" y="245"/>
                    <a:pt x="238" y="246"/>
                  </a:cubicBezTo>
                  <a:cubicBezTo>
                    <a:pt x="235" y="248"/>
                    <a:pt x="231" y="250"/>
                    <a:pt x="230" y="255"/>
                  </a:cubicBezTo>
                  <a:cubicBezTo>
                    <a:pt x="230" y="255"/>
                    <a:pt x="230" y="256"/>
                    <a:pt x="230" y="257"/>
                  </a:cubicBezTo>
                  <a:cubicBezTo>
                    <a:pt x="230" y="258"/>
                    <a:pt x="230" y="259"/>
                    <a:pt x="230" y="259"/>
                  </a:cubicBezTo>
                  <a:cubicBezTo>
                    <a:pt x="230" y="259"/>
                    <a:pt x="229" y="259"/>
                    <a:pt x="229" y="259"/>
                  </a:cubicBezTo>
                  <a:cubicBezTo>
                    <a:pt x="228" y="259"/>
                    <a:pt x="226" y="259"/>
                    <a:pt x="226" y="258"/>
                  </a:cubicBezTo>
                  <a:cubicBezTo>
                    <a:pt x="225" y="258"/>
                    <a:pt x="225" y="257"/>
                    <a:pt x="224" y="256"/>
                  </a:cubicBezTo>
                  <a:cubicBezTo>
                    <a:pt x="223" y="254"/>
                    <a:pt x="223" y="253"/>
                    <a:pt x="221" y="252"/>
                  </a:cubicBezTo>
                  <a:cubicBezTo>
                    <a:pt x="219" y="249"/>
                    <a:pt x="214" y="248"/>
                    <a:pt x="212" y="247"/>
                  </a:cubicBezTo>
                  <a:cubicBezTo>
                    <a:pt x="211" y="247"/>
                    <a:pt x="211" y="247"/>
                    <a:pt x="210" y="247"/>
                  </a:cubicBezTo>
                  <a:cubicBezTo>
                    <a:pt x="207" y="247"/>
                    <a:pt x="202" y="249"/>
                    <a:pt x="200" y="252"/>
                  </a:cubicBezTo>
                  <a:cubicBezTo>
                    <a:pt x="199" y="254"/>
                    <a:pt x="199" y="257"/>
                    <a:pt x="200" y="259"/>
                  </a:cubicBezTo>
                  <a:cubicBezTo>
                    <a:pt x="200" y="260"/>
                    <a:pt x="201" y="261"/>
                    <a:pt x="201" y="261"/>
                  </a:cubicBezTo>
                  <a:cubicBezTo>
                    <a:pt x="201" y="261"/>
                    <a:pt x="200" y="261"/>
                    <a:pt x="199" y="261"/>
                  </a:cubicBezTo>
                  <a:cubicBezTo>
                    <a:pt x="198" y="261"/>
                    <a:pt x="197" y="261"/>
                    <a:pt x="196" y="262"/>
                  </a:cubicBezTo>
                  <a:cubicBezTo>
                    <a:pt x="195" y="262"/>
                    <a:pt x="194" y="262"/>
                    <a:pt x="193" y="263"/>
                  </a:cubicBezTo>
                  <a:cubicBezTo>
                    <a:pt x="192" y="263"/>
                    <a:pt x="191" y="263"/>
                    <a:pt x="190" y="263"/>
                  </a:cubicBezTo>
                  <a:cubicBezTo>
                    <a:pt x="189" y="264"/>
                    <a:pt x="187" y="264"/>
                    <a:pt x="185" y="265"/>
                  </a:cubicBezTo>
                  <a:cubicBezTo>
                    <a:pt x="186" y="264"/>
                    <a:pt x="187" y="264"/>
                    <a:pt x="188" y="264"/>
                  </a:cubicBezTo>
                  <a:cubicBezTo>
                    <a:pt x="192" y="262"/>
                    <a:pt x="195" y="259"/>
                    <a:pt x="197" y="256"/>
                  </a:cubicBezTo>
                  <a:cubicBezTo>
                    <a:pt x="198" y="252"/>
                    <a:pt x="198" y="249"/>
                    <a:pt x="196" y="245"/>
                  </a:cubicBezTo>
                  <a:cubicBezTo>
                    <a:pt x="195" y="243"/>
                    <a:pt x="195" y="243"/>
                    <a:pt x="195" y="243"/>
                  </a:cubicBezTo>
                  <a:cubicBezTo>
                    <a:pt x="193" y="243"/>
                    <a:pt x="193" y="243"/>
                    <a:pt x="193" y="243"/>
                  </a:cubicBezTo>
                  <a:cubicBezTo>
                    <a:pt x="189" y="243"/>
                    <a:pt x="184" y="244"/>
                    <a:pt x="179" y="245"/>
                  </a:cubicBezTo>
                  <a:cubicBezTo>
                    <a:pt x="175" y="246"/>
                    <a:pt x="173" y="249"/>
                    <a:pt x="170" y="251"/>
                  </a:cubicBezTo>
                  <a:cubicBezTo>
                    <a:pt x="169" y="252"/>
                    <a:pt x="167" y="253"/>
                    <a:pt x="166" y="254"/>
                  </a:cubicBezTo>
                  <a:cubicBezTo>
                    <a:pt x="165" y="255"/>
                    <a:pt x="164" y="255"/>
                    <a:pt x="163" y="255"/>
                  </a:cubicBezTo>
                  <a:cubicBezTo>
                    <a:pt x="161" y="255"/>
                    <a:pt x="159" y="252"/>
                    <a:pt x="156" y="250"/>
                  </a:cubicBezTo>
                  <a:cubicBezTo>
                    <a:pt x="155" y="249"/>
                    <a:pt x="154" y="248"/>
                    <a:pt x="154" y="247"/>
                  </a:cubicBezTo>
                  <a:cubicBezTo>
                    <a:pt x="153" y="247"/>
                    <a:pt x="152" y="246"/>
                    <a:pt x="152" y="246"/>
                  </a:cubicBezTo>
                  <a:cubicBezTo>
                    <a:pt x="151" y="246"/>
                    <a:pt x="151" y="245"/>
                    <a:pt x="151" y="245"/>
                  </a:cubicBezTo>
                  <a:cubicBezTo>
                    <a:pt x="152" y="245"/>
                    <a:pt x="153" y="246"/>
                    <a:pt x="154" y="246"/>
                  </a:cubicBezTo>
                  <a:cubicBezTo>
                    <a:pt x="155" y="246"/>
                    <a:pt x="156" y="245"/>
                    <a:pt x="157" y="245"/>
                  </a:cubicBezTo>
                  <a:cubicBezTo>
                    <a:pt x="161" y="243"/>
                    <a:pt x="163" y="239"/>
                    <a:pt x="164" y="236"/>
                  </a:cubicBezTo>
                  <a:cubicBezTo>
                    <a:pt x="165" y="236"/>
                    <a:pt x="165" y="236"/>
                    <a:pt x="166" y="236"/>
                  </a:cubicBezTo>
                  <a:cubicBezTo>
                    <a:pt x="167" y="236"/>
                    <a:pt x="168" y="236"/>
                    <a:pt x="169" y="236"/>
                  </a:cubicBezTo>
                  <a:cubicBezTo>
                    <a:pt x="170" y="236"/>
                    <a:pt x="173" y="236"/>
                    <a:pt x="176" y="233"/>
                  </a:cubicBezTo>
                  <a:cubicBezTo>
                    <a:pt x="177" y="231"/>
                    <a:pt x="178" y="230"/>
                    <a:pt x="178" y="228"/>
                  </a:cubicBezTo>
                  <a:cubicBezTo>
                    <a:pt x="178" y="228"/>
                    <a:pt x="178" y="229"/>
                    <a:pt x="178" y="229"/>
                  </a:cubicBezTo>
                  <a:cubicBezTo>
                    <a:pt x="182" y="232"/>
                    <a:pt x="184" y="234"/>
                    <a:pt x="189" y="234"/>
                  </a:cubicBezTo>
                  <a:cubicBezTo>
                    <a:pt x="189" y="234"/>
                    <a:pt x="190" y="234"/>
                    <a:pt x="191" y="234"/>
                  </a:cubicBezTo>
                  <a:cubicBezTo>
                    <a:pt x="194" y="233"/>
                    <a:pt x="194" y="233"/>
                    <a:pt x="194" y="233"/>
                  </a:cubicBezTo>
                  <a:cubicBezTo>
                    <a:pt x="194" y="231"/>
                    <a:pt x="194" y="231"/>
                    <a:pt x="194" y="231"/>
                  </a:cubicBezTo>
                  <a:cubicBezTo>
                    <a:pt x="194" y="221"/>
                    <a:pt x="190" y="217"/>
                    <a:pt x="184" y="211"/>
                  </a:cubicBezTo>
                  <a:cubicBezTo>
                    <a:pt x="183" y="211"/>
                    <a:pt x="183" y="211"/>
                    <a:pt x="182" y="210"/>
                  </a:cubicBezTo>
                  <a:cubicBezTo>
                    <a:pt x="181" y="209"/>
                    <a:pt x="178" y="207"/>
                    <a:pt x="175" y="206"/>
                  </a:cubicBezTo>
                  <a:cubicBezTo>
                    <a:pt x="174" y="206"/>
                    <a:pt x="174" y="206"/>
                    <a:pt x="174" y="206"/>
                  </a:cubicBezTo>
                  <a:cubicBezTo>
                    <a:pt x="173" y="206"/>
                    <a:pt x="172" y="207"/>
                    <a:pt x="171" y="207"/>
                  </a:cubicBezTo>
                  <a:cubicBezTo>
                    <a:pt x="171" y="207"/>
                    <a:pt x="171" y="207"/>
                    <a:pt x="171" y="207"/>
                  </a:cubicBezTo>
                  <a:cubicBezTo>
                    <a:pt x="170" y="207"/>
                    <a:pt x="169" y="206"/>
                    <a:pt x="168" y="205"/>
                  </a:cubicBezTo>
                  <a:cubicBezTo>
                    <a:pt x="168" y="205"/>
                    <a:pt x="168" y="205"/>
                    <a:pt x="168" y="205"/>
                  </a:cubicBezTo>
                  <a:cubicBezTo>
                    <a:pt x="166" y="203"/>
                    <a:pt x="165" y="203"/>
                    <a:pt x="162" y="202"/>
                  </a:cubicBezTo>
                  <a:cubicBezTo>
                    <a:pt x="161" y="201"/>
                    <a:pt x="161" y="201"/>
                    <a:pt x="160" y="200"/>
                  </a:cubicBezTo>
                  <a:cubicBezTo>
                    <a:pt x="159" y="200"/>
                    <a:pt x="158" y="199"/>
                    <a:pt x="157" y="199"/>
                  </a:cubicBezTo>
                  <a:cubicBezTo>
                    <a:pt x="157" y="199"/>
                    <a:pt x="157" y="199"/>
                    <a:pt x="156" y="198"/>
                  </a:cubicBezTo>
                  <a:cubicBezTo>
                    <a:pt x="157" y="199"/>
                    <a:pt x="157" y="199"/>
                    <a:pt x="158" y="199"/>
                  </a:cubicBezTo>
                  <a:cubicBezTo>
                    <a:pt x="159" y="200"/>
                    <a:pt x="161" y="200"/>
                    <a:pt x="163" y="200"/>
                  </a:cubicBezTo>
                  <a:cubicBezTo>
                    <a:pt x="163" y="200"/>
                    <a:pt x="163" y="200"/>
                    <a:pt x="164" y="200"/>
                  </a:cubicBezTo>
                  <a:cubicBezTo>
                    <a:pt x="165" y="200"/>
                    <a:pt x="166" y="200"/>
                    <a:pt x="167" y="199"/>
                  </a:cubicBezTo>
                  <a:cubicBezTo>
                    <a:pt x="167" y="199"/>
                    <a:pt x="168" y="199"/>
                    <a:pt x="169" y="199"/>
                  </a:cubicBezTo>
                  <a:cubicBezTo>
                    <a:pt x="169" y="199"/>
                    <a:pt x="169" y="199"/>
                    <a:pt x="170" y="199"/>
                  </a:cubicBezTo>
                  <a:cubicBezTo>
                    <a:pt x="171" y="199"/>
                    <a:pt x="171" y="200"/>
                    <a:pt x="172" y="200"/>
                  </a:cubicBezTo>
                  <a:cubicBezTo>
                    <a:pt x="174" y="201"/>
                    <a:pt x="175" y="201"/>
                    <a:pt x="176" y="201"/>
                  </a:cubicBezTo>
                  <a:cubicBezTo>
                    <a:pt x="179" y="202"/>
                    <a:pt x="182" y="203"/>
                    <a:pt x="185" y="204"/>
                  </a:cubicBezTo>
                  <a:cubicBezTo>
                    <a:pt x="190" y="206"/>
                    <a:pt x="194" y="208"/>
                    <a:pt x="200" y="208"/>
                  </a:cubicBezTo>
                  <a:cubicBezTo>
                    <a:pt x="201" y="208"/>
                    <a:pt x="201" y="208"/>
                    <a:pt x="202" y="208"/>
                  </a:cubicBezTo>
                  <a:cubicBezTo>
                    <a:pt x="205" y="207"/>
                    <a:pt x="207" y="207"/>
                    <a:pt x="209" y="206"/>
                  </a:cubicBezTo>
                  <a:cubicBezTo>
                    <a:pt x="212" y="206"/>
                    <a:pt x="214" y="205"/>
                    <a:pt x="217" y="205"/>
                  </a:cubicBezTo>
                  <a:cubicBezTo>
                    <a:pt x="217" y="205"/>
                    <a:pt x="218" y="205"/>
                    <a:pt x="218" y="205"/>
                  </a:cubicBezTo>
                  <a:cubicBezTo>
                    <a:pt x="222" y="205"/>
                    <a:pt x="227" y="208"/>
                    <a:pt x="231" y="211"/>
                  </a:cubicBezTo>
                  <a:cubicBezTo>
                    <a:pt x="231" y="211"/>
                    <a:pt x="232" y="212"/>
                    <a:pt x="232" y="212"/>
                  </a:cubicBezTo>
                  <a:close/>
                  <a:moveTo>
                    <a:pt x="144" y="195"/>
                  </a:moveTo>
                  <a:cubicBezTo>
                    <a:pt x="144" y="195"/>
                    <a:pt x="145" y="195"/>
                    <a:pt x="146" y="195"/>
                  </a:cubicBezTo>
                  <a:cubicBezTo>
                    <a:pt x="146" y="195"/>
                    <a:pt x="146" y="195"/>
                    <a:pt x="146" y="195"/>
                  </a:cubicBezTo>
                  <a:cubicBezTo>
                    <a:pt x="147" y="195"/>
                    <a:pt x="147" y="195"/>
                    <a:pt x="148" y="196"/>
                  </a:cubicBezTo>
                  <a:cubicBezTo>
                    <a:pt x="149" y="196"/>
                    <a:pt x="149" y="196"/>
                    <a:pt x="150" y="197"/>
                  </a:cubicBezTo>
                  <a:cubicBezTo>
                    <a:pt x="150" y="197"/>
                    <a:pt x="151" y="197"/>
                    <a:pt x="152" y="197"/>
                  </a:cubicBezTo>
                  <a:cubicBezTo>
                    <a:pt x="152" y="197"/>
                    <a:pt x="151" y="197"/>
                    <a:pt x="151" y="197"/>
                  </a:cubicBezTo>
                  <a:cubicBezTo>
                    <a:pt x="149" y="197"/>
                    <a:pt x="147" y="198"/>
                    <a:pt x="145" y="199"/>
                  </a:cubicBezTo>
                  <a:cubicBezTo>
                    <a:pt x="144" y="199"/>
                    <a:pt x="143" y="199"/>
                    <a:pt x="143" y="199"/>
                  </a:cubicBezTo>
                  <a:cubicBezTo>
                    <a:pt x="143" y="199"/>
                    <a:pt x="143" y="199"/>
                    <a:pt x="143" y="198"/>
                  </a:cubicBezTo>
                  <a:cubicBezTo>
                    <a:pt x="143" y="197"/>
                    <a:pt x="143" y="196"/>
                    <a:pt x="144" y="195"/>
                  </a:cubicBezTo>
                  <a:close/>
                  <a:moveTo>
                    <a:pt x="154" y="38"/>
                  </a:moveTo>
                  <a:cubicBezTo>
                    <a:pt x="151" y="38"/>
                    <a:pt x="148" y="41"/>
                    <a:pt x="146" y="42"/>
                  </a:cubicBezTo>
                  <a:cubicBezTo>
                    <a:pt x="146" y="43"/>
                    <a:pt x="145" y="43"/>
                    <a:pt x="144" y="44"/>
                  </a:cubicBezTo>
                  <a:cubicBezTo>
                    <a:pt x="144" y="44"/>
                    <a:pt x="144" y="44"/>
                    <a:pt x="144" y="44"/>
                  </a:cubicBezTo>
                  <a:cubicBezTo>
                    <a:pt x="143" y="41"/>
                    <a:pt x="141" y="40"/>
                    <a:pt x="138" y="38"/>
                  </a:cubicBezTo>
                  <a:cubicBezTo>
                    <a:pt x="135" y="36"/>
                    <a:pt x="131" y="34"/>
                    <a:pt x="126" y="34"/>
                  </a:cubicBezTo>
                  <a:cubicBezTo>
                    <a:pt x="128" y="33"/>
                    <a:pt x="129" y="33"/>
                    <a:pt x="131" y="33"/>
                  </a:cubicBezTo>
                  <a:cubicBezTo>
                    <a:pt x="135" y="33"/>
                    <a:pt x="140" y="34"/>
                    <a:pt x="144" y="36"/>
                  </a:cubicBezTo>
                  <a:cubicBezTo>
                    <a:pt x="147" y="36"/>
                    <a:pt x="150" y="37"/>
                    <a:pt x="153" y="38"/>
                  </a:cubicBezTo>
                  <a:cubicBezTo>
                    <a:pt x="154" y="38"/>
                    <a:pt x="154" y="38"/>
                    <a:pt x="155" y="38"/>
                  </a:cubicBezTo>
                  <a:cubicBezTo>
                    <a:pt x="155" y="38"/>
                    <a:pt x="155" y="38"/>
                    <a:pt x="154" y="38"/>
                  </a:cubicBezTo>
                  <a:close/>
                  <a:moveTo>
                    <a:pt x="311" y="415"/>
                  </a:moveTo>
                  <a:cubicBezTo>
                    <a:pt x="311" y="415"/>
                    <a:pt x="311" y="415"/>
                    <a:pt x="311" y="415"/>
                  </a:cubicBezTo>
                  <a:cubicBezTo>
                    <a:pt x="310" y="417"/>
                    <a:pt x="310" y="417"/>
                    <a:pt x="310" y="417"/>
                  </a:cubicBezTo>
                  <a:cubicBezTo>
                    <a:pt x="309" y="417"/>
                    <a:pt x="309" y="417"/>
                    <a:pt x="309" y="417"/>
                  </a:cubicBezTo>
                  <a:cubicBezTo>
                    <a:pt x="310" y="418"/>
                    <a:pt x="310" y="422"/>
                    <a:pt x="310" y="423"/>
                  </a:cubicBezTo>
                  <a:cubicBezTo>
                    <a:pt x="310" y="424"/>
                    <a:pt x="309" y="426"/>
                    <a:pt x="305" y="426"/>
                  </a:cubicBezTo>
                  <a:cubicBezTo>
                    <a:pt x="302" y="426"/>
                    <a:pt x="299" y="425"/>
                    <a:pt x="297" y="424"/>
                  </a:cubicBezTo>
                  <a:cubicBezTo>
                    <a:pt x="296" y="424"/>
                    <a:pt x="296" y="424"/>
                    <a:pt x="296" y="424"/>
                  </a:cubicBezTo>
                  <a:cubicBezTo>
                    <a:pt x="294" y="423"/>
                    <a:pt x="292" y="423"/>
                    <a:pt x="291" y="423"/>
                  </a:cubicBezTo>
                  <a:cubicBezTo>
                    <a:pt x="285" y="423"/>
                    <a:pt x="281" y="426"/>
                    <a:pt x="277" y="430"/>
                  </a:cubicBezTo>
                  <a:cubicBezTo>
                    <a:pt x="276" y="431"/>
                    <a:pt x="276" y="431"/>
                    <a:pt x="276" y="431"/>
                  </a:cubicBezTo>
                  <a:cubicBezTo>
                    <a:pt x="270" y="437"/>
                    <a:pt x="261" y="445"/>
                    <a:pt x="253" y="445"/>
                  </a:cubicBezTo>
                  <a:cubicBezTo>
                    <a:pt x="252" y="445"/>
                    <a:pt x="250" y="445"/>
                    <a:pt x="248" y="444"/>
                  </a:cubicBezTo>
                  <a:cubicBezTo>
                    <a:pt x="247" y="443"/>
                    <a:pt x="245" y="442"/>
                    <a:pt x="243" y="442"/>
                  </a:cubicBezTo>
                  <a:cubicBezTo>
                    <a:pt x="242" y="442"/>
                    <a:pt x="241" y="442"/>
                    <a:pt x="240" y="442"/>
                  </a:cubicBezTo>
                  <a:cubicBezTo>
                    <a:pt x="238" y="443"/>
                    <a:pt x="237" y="443"/>
                    <a:pt x="236" y="444"/>
                  </a:cubicBezTo>
                  <a:cubicBezTo>
                    <a:pt x="235" y="444"/>
                    <a:pt x="235" y="445"/>
                    <a:pt x="234" y="445"/>
                  </a:cubicBezTo>
                  <a:cubicBezTo>
                    <a:pt x="233" y="445"/>
                    <a:pt x="233" y="446"/>
                    <a:pt x="232" y="446"/>
                  </a:cubicBezTo>
                  <a:cubicBezTo>
                    <a:pt x="230" y="446"/>
                    <a:pt x="229" y="447"/>
                    <a:pt x="227" y="449"/>
                  </a:cubicBezTo>
                  <a:cubicBezTo>
                    <a:pt x="226" y="449"/>
                    <a:pt x="226" y="450"/>
                    <a:pt x="225" y="450"/>
                  </a:cubicBezTo>
                  <a:cubicBezTo>
                    <a:pt x="224" y="451"/>
                    <a:pt x="223" y="452"/>
                    <a:pt x="223" y="452"/>
                  </a:cubicBezTo>
                  <a:cubicBezTo>
                    <a:pt x="222" y="453"/>
                    <a:pt x="220" y="453"/>
                    <a:pt x="219" y="453"/>
                  </a:cubicBezTo>
                  <a:cubicBezTo>
                    <a:pt x="217" y="453"/>
                    <a:pt x="215" y="453"/>
                    <a:pt x="214" y="453"/>
                  </a:cubicBezTo>
                  <a:cubicBezTo>
                    <a:pt x="213" y="453"/>
                    <a:pt x="211" y="453"/>
                    <a:pt x="210" y="452"/>
                  </a:cubicBezTo>
                  <a:cubicBezTo>
                    <a:pt x="208" y="452"/>
                    <a:pt x="206" y="452"/>
                    <a:pt x="204" y="450"/>
                  </a:cubicBezTo>
                  <a:cubicBezTo>
                    <a:pt x="203" y="450"/>
                    <a:pt x="202" y="449"/>
                    <a:pt x="200" y="449"/>
                  </a:cubicBezTo>
                  <a:cubicBezTo>
                    <a:pt x="199" y="448"/>
                    <a:pt x="197" y="448"/>
                    <a:pt x="196" y="448"/>
                  </a:cubicBezTo>
                  <a:cubicBezTo>
                    <a:pt x="194" y="447"/>
                    <a:pt x="192" y="447"/>
                    <a:pt x="191" y="446"/>
                  </a:cubicBezTo>
                  <a:cubicBezTo>
                    <a:pt x="186" y="443"/>
                    <a:pt x="180" y="437"/>
                    <a:pt x="179" y="432"/>
                  </a:cubicBezTo>
                  <a:cubicBezTo>
                    <a:pt x="179" y="431"/>
                    <a:pt x="179" y="431"/>
                    <a:pt x="179" y="430"/>
                  </a:cubicBezTo>
                  <a:cubicBezTo>
                    <a:pt x="180" y="430"/>
                    <a:pt x="182" y="431"/>
                    <a:pt x="183" y="432"/>
                  </a:cubicBezTo>
                  <a:cubicBezTo>
                    <a:pt x="184" y="432"/>
                    <a:pt x="185" y="433"/>
                    <a:pt x="186" y="433"/>
                  </a:cubicBezTo>
                  <a:cubicBezTo>
                    <a:pt x="188" y="434"/>
                    <a:pt x="190" y="435"/>
                    <a:pt x="192" y="435"/>
                  </a:cubicBezTo>
                  <a:cubicBezTo>
                    <a:pt x="197" y="435"/>
                    <a:pt x="200" y="431"/>
                    <a:pt x="201" y="429"/>
                  </a:cubicBezTo>
                  <a:cubicBezTo>
                    <a:pt x="203" y="427"/>
                    <a:pt x="204" y="425"/>
                    <a:pt x="206" y="423"/>
                  </a:cubicBezTo>
                  <a:cubicBezTo>
                    <a:pt x="207" y="423"/>
                    <a:pt x="207" y="423"/>
                    <a:pt x="208" y="423"/>
                  </a:cubicBezTo>
                  <a:cubicBezTo>
                    <a:pt x="208" y="423"/>
                    <a:pt x="210" y="424"/>
                    <a:pt x="211" y="424"/>
                  </a:cubicBezTo>
                  <a:cubicBezTo>
                    <a:pt x="213" y="425"/>
                    <a:pt x="215" y="426"/>
                    <a:pt x="217" y="426"/>
                  </a:cubicBezTo>
                  <a:cubicBezTo>
                    <a:pt x="219" y="426"/>
                    <a:pt x="220" y="426"/>
                    <a:pt x="221" y="425"/>
                  </a:cubicBezTo>
                  <a:cubicBezTo>
                    <a:pt x="229" y="421"/>
                    <a:pt x="225" y="414"/>
                    <a:pt x="223" y="409"/>
                  </a:cubicBezTo>
                  <a:cubicBezTo>
                    <a:pt x="223" y="407"/>
                    <a:pt x="222" y="406"/>
                    <a:pt x="222" y="405"/>
                  </a:cubicBezTo>
                  <a:cubicBezTo>
                    <a:pt x="222" y="403"/>
                    <a:pt x="222" y="401"/>
                    <a:pt x="222" y="400"/>
                  </a:cubicBezTo>
                  <a:cubicBezTo>
                    <a:pt x="222" y="396"/>
                    <a:pt x="223" y="391"/>
                    <a:pt x="217" y="388"/>
                  </a:cubicBezTo>
                  <a:cubicBezTo>
                    <a:pt x="217" y="386"/>
                    <a:pt x="217" y="383"/>
                    <a:pt x="217" y="382"/>
                  </a:cubicBezTo>
                  <a:cubicBezTo>
                    <a:pt x="217" y="382"/>
                    <a:pt x="217" y="382"/>
                    <a:pt x="218" y="383"/>
                  </a:cubicBezTo>
                  <a:cubicBezTo>
                    <a:pt x="219" y="383"/>
                    <a:pt x="220" y="385"/>
                    <a:pt x="221" y="387"/>
                  </a:cubicBezTo>
                  <a:cubicBezTo>
                    <a:pt x="222" y="389"/>
                    <a:pt x="223" y="391"/>
                    <a:pt x="225" y="393"/>
                  </a:cubicBezTo>
                  <a:cubicBezTo>
                    <a:pt x="231" y="398"/>
                    <a:pt x="233" y="404"/>
                    <a:pt x="236" y="412"/>
                  </a:cubicBezTo>
                  <a:cubicBezTo>
                    <a:pt x="236" y="412"/>
                    <a:pt x="236" y="412"/>
                    <a:pt x="236" y="412"/>
                  </a:cubicBezTo>
                  <a:cubicBezTo>
                    <a:pt x="239" y="422"/>
                    <a:pt x="247" y="429"/>
                    <a:pt x="256" y="430"/>
                  </a:cubicBezTo>
                  <a:cubicBezTo>
                    <a:pt x="258" y="431"/>
                    <a:pt x="259" y="431"/>
                    <a:pt x="260" y="431"/>
                  </a:cubicBezTo>
                  <a:cubicBezTo>
                    <a:pt x="263" y="431"/>
                    <a:pt x="267" y="430"/>
                    <a:pt x="269" y="428"/>
                  </a:cubicBezTo>
                  <a:cubicBezTo>
                    <a:pt x="270" y="428"/>
                    <a:pt x="271" y="427"/>
                    <a:pt x="271" y="427"/>
                  </a:cubicBezTo>
                  <a:cubicBezTo>
                    <a:pt x="272" y="426"/>
                    <a:pt x="272" y="426"/>
                    <a:pt x="273" y="426"/>
                  </a:cubicBezTo>
                  <a:cubicBezTo>
                    <a:pt x="273" y="426"/>
                    <a:pt x="274" y="426"/>
                    <a:pt x="275" y="425"/>
                  </a:cubicBezTo>
                  <a:cubicBezTo>
                    <a:pt x="276" y="425"/>
                    <a:pt x="277" y="425"/>
                    <a:pt x="279" y="424"/>
                  </a:cubicBezTo>
                  <a:cubicBezTo>
                    <a:pt x="280" y="423"/>
                    <a:pt x="282" y="422"/>
                    <a:pt x="283" y="421"/>
                  </a:cubicBezTo>
                  <a:cubicBezTo>
                    <a:pt x="284" y="421"/>
                    <a:pt x="285" y="420"/>
                    <a:pt x="286" y="419"/>
                  </a:cubicBezTo>
                  <a:cubicBezTo>
                    <a:pt x="288" y="418"/>
                    <a:pt x="290" y="416"/>
                    <a:pt x="291" y="415"/>
                  </a:cubicBezTo>
                  <a:cubicBezTo>
                    <a:pt x="293" y="413"/>
                    <a:pt x="295" y="411"/>
                    <a:pt x="296" y="411"/>
                  </a:cubicBezTo>
                  <a:cubicBezTo>
                    <a:pt x="299" y="410"/>
                    <a:pt x="301" y="410"/>
                    <a:pt x="304" y="410"/>
                  </a:cubicBezTo>
                  <a:cubicBezTo>
                    <a:pt x="307" y="410"/>
                    <a:pt x="310" y="411"/>
                    <a:pt x="313" y="412"/>
                  </a:cubicBezTo>
                  <a:cubicBezTo>
                    <a:pt x="313" y="412"/>
                    <a:pt x="313" y="412"/>
                    <a:pt x="313" y="412"/>
                  </a:cubicBezTo>
                  <a:cubicBezTo>
                    <a:pt x="313" y="412"/>
                    <a:pt x="313" y="412"/>
                    <a:pt x="312" y="412"/>
                  </a:cubicBezTo>
                  <a:cubicBezTo>
                    <a:pt x="312" y="412"/>
                    <a:pt x="312" y="412"/>
                    <a:pt x="312" y="412"/>
                  </a:cubicBezTo>
                  <a:cubicBezTo>
                    <a:pt x="310" y="412"/>
                    <a:pt x="310" y="412"/>
                    <a:pt x="310" y="412"/>
                  </a:cubicBezTo>
                  <a:cubicBezTo>
                    <a:pt x="310" y="412"/>
                    <a:pt x="310" y="412"/>
                    <a:pt x="310" y="412"/>
                  </a:cubicBezTo>
                  <a:cubicBezTo>
                    <a:pt x="311" y="415"/>
                    <a:pt x="311" y="415"/>
                    <a:pt x="311" y="415"/>
                  </a:cubicBezTo>
                  <a:cubicBezTo>
                    <a:pt x="311" y="415"/>
                    <a:pt x="311" y="415"/>
                    <a:pt x="311" y="415"/>
                  </a:cubicBezTo>
                  <a:close/>
                  <a:moveTo>
                    <a:pt x="320" y="416"/>
                  </a:moveTo>
                  <a:cubicBezTo>
                    <a:pt x="319" y="416"/>
                    <a:pt x="319" y="416"/>
                    <a:pt x="319" y="416"/>
                  </a:cubicBezTo>
                  <a:cubicBezTo>
                    <a:pt x="318" y="416"/>
                    <a:pt x="318" y="415"/>
                    <a:pt x="317" y="415"/>
                  </a:cubicBezTo>
                  <a:cubicBezTo>
                    <a:pt x="316" y="414"/>
                    <a:pt x="314" y="413"/>
                    <a:pt x="313" y="412"/>
                  </a:cubicBezTo>
                  <a:cubicBezTo>
                    <a:pt x="315" y="413"/>
                    <a:pt x="318" y="415"/>
                    <a:pt x="320" y="416"/>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4"/>
            <p:cNvSpPr>
              <a:spLocks/>
            </p:cNvSpPr>
            <p:nvPr/>
          </p:nvSpPr>
          <p:spPr bwMode="auto">
            <a:xfrm>
              <a:off x="3330" y="3871"/>
              <a:ext cx="130" cy="61"/>
            </a:xfrm>
            <a:custGeom>
              <a:avLst/>
              <a:gdLst>
                <a:gd name="T0" fmla="*/ 41 w 49"/>
                <a:gd name="T1" fmla="*/ 4 h 23"/>
                <a:gd name="T2" fmla="*/ 41 w 49"/>
                <a:gd name="T3" fmla="*/ 4 h 23"/>
                <a:gd name="T4" fmla="*/ 36 w 49"/>
                <a:gd name="T5" fmla="*/ 0 h 23"/>
                <a:gd name="T6" fmla="*/ 35 w 49"/>
                <a:gd name="T7" fmla="*/ 0 h 23"/>
                <a:gd name="T8" fmla="*/ 30 w 49"/>
                <a:gd name="T9" fmla="*/ 2 h 23"/>
                <a:gd name="T10" fmla="*/ 30 w 49"/>
                <a:gd name="T11" fmla="*/ 2 h 23"/>
                <a:gd name="T12" fmla="*/ 25 w 49"/>
                <a:gd name="T13" fmla="*/ 0 h 23"/>
                <a:gd name="T14" fmla="*/ 19 w 49"/>
                <a:gd name="T15" fmla="*/ 3 h 23"/>
                <a:gd name="T16" fmla="*/ 18 w 49"/>
                <a:gd name="T17" fmla="*/ 6 h 23"/>
                <a:gd name="T18" fmla="*/ 18 w 49"/>
                <a:gd name="T19" fmla="*/ 7 h 23"/>
                <a:gd name="T20" fmla="*/ 18 w 49"/>
                <a:gd name="T21" fmla="*/ 7 h 23"/>
                <a:gd name="T22" fmla="*/ 17 w 49"/>
                <a:gd name="T23" fmla="*/ 7 h 23"/>
                <a:gd name="T24" fmla="*/ 17 w 49"/>
                <a:gd name="T25" fmla="*/ 7 h 23"/>
                <a:gd name="T26" fmla="*/ 14 w 49"/>
                <a:gd name="T27" fmla="*/ 3 h 23"/>
                <a:gd name="T28" fmla="*/ 9 w 49"/>
                <a:gd name="T29" fmla="*/ 2 h 23"/>
                <a:gd name="T30" fmla="*/ 5 w 49"/>
                <a:gd name="T31" fmla="*/ 3 h 23"/>
                <a:gd name="T32" fmla="*/ 0 w 49"/>
                <a:gd name="T33" fmla="*/ 8 h 23"/>
                <a:gd name="T34" fmla="*/ 2 w 49"/>
                <a:gd name="T35" fmla="*/ 13 h 23"/>
                <a:gd name="T36" fmla="*/ 10 w 49"/>
                <a:gd name="T37" fmla="*/ 15 h 23"/>
                <a:gd name="T38" fmla="*/ 15 w 49"/>
                <a:gd name="T39" fmla="*/ 14 h 23"/>
                <a:gd name="T40" fmla="*/ 15 w 49"/>
                <a:gd name="T41" fmla="*/ 14 h 23"/>
                <a:gd name="T42" fmla="*/ 21 w 49"/>
                <a:gd name="T43" fmla="*/ 18 h 23"/>
                <a:gd name="T44" fmla="*/ 29 w 49"/>
                <a:gd name="T45" fmla="*/ 21 h 23"/>
                <a:gd name="T46" fmla="*/ 36 w 49"/>
                <a:gd name="T47" fmla="*/ 23 h 23"/>
                <a:gd name="T48" fmla="*/ 42 w 49"/>
                <a:gd name="T49" fmla="*/ 21 h 23"/>
                <a:gd name="T50" fmla="*/ 49 w 49"/>
                <a:gd name="T51" fmla="*/ 10 h 23"/>
                <a:gd name="T52" fmla="*/ 41 w 49"/>
                <a:gd name="T53"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23">
                  <a:moveTo>
                    <a:pt x="41" y="4"/>
                  </a:moveTo>
                  <a:cubicBezTo>
                    <a:pt x="41" y="4"/>
                    <a:pt x="41" y="4"/>
                    <a:pt x="41" y="4"/>
                  </a:cubicBezTo>
                  <a:cubicBezTo>
                    <a:pt x="41" y="2"/>
                    <a:pt x="40" y="0"/>
                    <a:pt x="36" y="0"/>
                  </a:cubicBezTo>
                  <a:cubicBezTo>
                    <a:pt x="36" y="0"/>
                    <a:pt x="35" y="0"/>
                    <a:pt x="35" y="0"/>
                  </a:cubicBezTo>
                  <a:cubicBezTo>
                    <a:pt x="32" y="0"/>
                    <a:pt x="31" y="1"/>
                    <a:pt x="30" y="2"/>
                  </a:cubicBezTo>
                  <a:cubicBezTo>
                    <a:pt x="30" y="2"/>
                    <a:pt x="30" y="2"/>
                    <a:pt x="30" y="2"/>
                  </a:cubicBezTo>
                  <a:cubicBezTo>
                    <a:pt x="28" y="1"/>
                    <a:pt x="27" y="0"/>
                    <a:pt x="25" y="0"/>
                  </a:cubicBezTo>
                  <a:cubicBezTo>
                    <a:pt x="23" y="0"/>
                    <a:pt x="21" y="1"/>
                    <a:pt x="19" y="3"/>
                  </a:cubicBezTo>
                  <a:cubicBezTo>
                    <a:pt x="18" y="4"/>
                    <a:pt x="18" y="5"/>
                    <a:pt x="18" y="6"/>
                  </a:cubicBezTo>
                  <a:cubicBezTo>
                    <a:pt x="18" y="6"/>
                    <a:pt x="18" y="7"/>
                    <a:pt x="18" y="7"/>
                  </a:cubicBezTo>
                  <a:cubicBezTo>
                    <a:pt x="18" y="7"/>
                    <a:pt x="18" y="7"/>
                    <a:pt x="18" y="7"/>
                  </a:cubicBezTo>
                  <a:cubicBezTo>
                    <a:pt x="18" y="7"/>
                    <a:pt x="17" y="7"/>
                    <a:pt x="17" y="7"/>
                  </a:cubicBezTo>
                  <a:cubicBezTo>
                    <a:pt x="17" y="7"/>
                    <a:pt x="17" y="7"/>
                    <a:pt x="17" y="7"/>
                  </a:cubicBezTo>
                  <a:cubicBezTo>
                    <a:pt x="16" y="6"/>
                    <a:pt x="15" y="4"/>
                    <a:pt x="14" y="3"/>
                  </a:cubicBezTo>
                  <a:cubicBezTo>
                    <a:pt x="12" y="2"/>
                    <a:pt x="11" y="2"/>
                    <a:pt x="9" y="2"/>
                  </a:cubicBezTo>
                  <a:cubicBezTo>
                    <a:pt x="8" y="2"/>
                    <a:pt x="7" y="2"/>
                    <a:pt x="5" y="3"/>
                  </a:cubicBezTo>
                  <a:cubicBezTo>
                    <a:pt x="3" y="3"/>
                    <a:pt x="1" y="5"/>
                    <a:pt x="0" y="8"/>
                  </a:cubicBezTo>
                  <a:cubicBezTo>
                    <a:pt x="0" y="10"/>
                    <a:pt x="1" y="11"/>
                    <a:pt x="2" y="13"/>
                  </a:cubicBezTo>
                  <a:cubicBezTo>
                    <a:pt x="4" y="14"/>
                    <a:pt x="8" y="15"/>
                    <a:pt x="10" y="15"/>
                  </a:cubicBezTo>
                  <a:cubicBezTo>
                    <a:pt x="12" y="15"/>
                    <a:pt x="14" y="14"/>
                    <a:pt x="15" y="14"/>
                  </a:cubicBezTo>
                  <a:cubicBezTo>
                    <a:pt x="15" y="14"/>
                    <a:pt x="15" y="14"/>
                    <a:pt x="15" y="14"/>
                  </a:cubicBezTo>
                  <a:cubicBezTo>
                    <a:pt x="16" y="17"/>
                    <a:pt x="19" y="18"/>
                    <a:pt x="21" y="18"/>
                  </a:cubicBezTo>
                  <a:cubicBezTo>
                    <a:pt x="24" y="19"/>
                    <a:pt x="26" y="20"/>
                    <a:pt x="29" y="21"/>
                  </a:cubicBezTo>
                  <a:cubicBezTo>
                    <a:pt x="32" y="22"/>
                    <a:pt x="34" y="23"/>
                    <a:pt x="36" y="23"/>
                  </a:cubicBezTo>
                  <a:cubicBezTo>
                    <a:pt x="38" y="23"/>
                    <a:pt x="40" y="22"/>
                    <a:pt x="42" y="21"/>
                  </a:cubicBezTo>
                  <a:cubicBezTo>
                    <a:pt x="45" y="19"/>
                    <a:pt x="49" y="15"/>
                    <a:pt x="49" y="10"/>
                  </a:cubicBezTo>
                  <a:cubicBezTo>
                    <a:pt x="49" y="9"/>
                    <a:pt x="48" y="4"/>
                    <a:pt x="41" y="4"/>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5"/>
            <p:cNvSpPr>
              <a:spLocks/>
            </p:cNvSpPr>
            <p:nvPr/>
          </p:nvSpPr>
          <p:spPr bwMode="auto">
            <a:xfrm>
              <a:off x="4634" y="3422"/>
              <a:ext cx="189" cy="85"/>
            </a:xfrm>
            <a:custGeom>
              <a:avLst/>
              <a:gdLst>
                <a:gd name="T0" fmla="*/ 71 w 71"/>
                <a:gd name="T1" fmla="*/ 6 h 32"/>
                <a:gd name="T2" fmla="*/ 70 w 71"/>
                <a:gd name="T3" fmla="*/ 1 h 32"/>
                <a:gd name="T4" fmla="*/ 66 w 71"/>
                <a:gd name="T5" fmla="*/ 0 h 32"/>
                <a:gd name="T6" fmla="*/ 56 w 71"/>
                <a:gd name="T7" fmla="*/ 5 h 32"/>
                <a:gd name="T8" fmla="*/ 46 w 71"/>
                <a:gd name="T9" fmla="*/ 13 h 32"/>
                <a:gd name="T10" fmla="*/ 41 w 71"/>
                <a:gd name="T11" fmla="*/ 15 h 32"/>
                <a:gd name="T12" fmla="*/ 36 w 71"/>
                <a:gd name="T13" fmla="*/ 17 h 32"/>
                <a:gd name="T14" fmla="*/ 34 w 71"/>
                <a:gd name="T15" fmla="*/ 16 h 32"/>
                <a:gd name="T16" fmla="*/ 33 w 71"/>
                <a:gd name="T17" fmla="*/ 16 h 32"/>
                <a:gd name="T18" fmla="*/ 29 w 71"/>
                <a:gd name="T19" fmla="*/ 14 h 32"/>
                <a:gd name="T20" fmla="*/ 24 w 71"/>
                <a:gd name="T21" fmla="*/ 16 h 32"/>
                <a:gd name="T22" fmla="*/ 23 w 71"/>
                <a:gd name="T23" fmla="*/ 18 h 32"/>
                <a:gd name="T24" fmla="*/ 23 w 71"/>
                <a:gd name="T25" fmla="*/ 18 h 32"/>
                <a:gd name="T26" fmla="*/ 19 w 71"/>
                <a:gd name="T27" fmla="*/ 14 h 32"/>
                <a:gd name="T28" fmla="*/ 16 w 71"/>
                <a:gd name="T29" fmla="*/ 12 h 32"/>
                <a:gd name="T30" fmla="*/ 14 w 71"/>
                <a:gd name="T31" fmla="*/ 11 h 32"/>
                <a:gd name="T32" fmla="*/ 15 w 71"/>
                <a:gd name="T33" fmla="*/ 10 h 32"/>
                <a:gd name="T34" fmla="*/ 14 w 71"/>
                <a:gd name="T35" fmla="*/ 5 h 32"/>
                <a:gd name="T36" fmla="*/ 10 w 71"/>
                <a:gd name="T37" fmla="*/ 2 h 32"/>
                <a:gd name="T38" fmla="*/ 5 w 71"/>
                <a:gd name="T39" fmla="*/ 5 h 32"/>
                <a:gd name="T40" fmla="*/ 2 w 71"/>
                <a:gd name="T41" fmla="*/ 12 h 32"/>
                <a:gd name="T42" fmla="*/ 3 w 71"/>
                <a:gd name="T43" fmla="*/ 22 h 32"/>
                <a:gd name="T44" fmla="*/ 8 w 71"/>
                <a:gd name="T45" fmla="*/ 25 h 32"/>
                <a:gd name="T46" fmla="*/ 10 w 71"/>
                <a:gd name="T47" fmla="*/ 25 h 32"/>
                <a:gd name="T48" fmla="*/ 11 w 71"/>
                <a:gd name="T49" fmla="*/ 25 h 32"/>
                <a:gd name="T50" fmla="*/ 11 w 71"/>
                <a:gd name="T51" fmla="*/ 25 h 32"/>
                <a:gd name="T52" fmla="*/ 12 w 71"/>
                <a:gd name="T53" fmla="*/ 26 h 32"/>
                <a:gd name="T54" fmla="*/ 15 w 71"/>
                <a:gd name="T55" fmla="*/ 30 h 32"/>
                <a:gd name="T56" fmla="*/ 18 w 71"/>
                <a:gd name="T57" fmla="*/ 30 h 32"/>
                <a:gd name="T58" fmla="*/ 22 w 71"/>
                <a:gd name="T59" fmla="*/ 28 h 32"/>
                <a:gd name="T60" fmla="*/ 25 w 71"/>
                <a:gd name="T61" fmla="*/ 28 h 32"/>
                <a:gd name="T62" fmla="*/ 27 w 71"/>
                <a:gd name="T63" fmla="*/ 28 h 32"/>
                <a:gd name="T64" fmla="*/ 31 w 71"/>
                <a:gd name="T65" fmla="*/ 29 h 32"/>
                <a:gd name="T66" fmla="*/ 33 w 71"/>
                <a:gd name="T67" fmla="*/ 28 h 32"/>
                <a:gd name="T68" fmla="*/ 34 w 71"/>
                <a:gd name="T69" fmla="*/ 28 h 32"/>
                <a:gd name="T70" fmla="*/ 37 w 71"/>
                <a:gd name="T71" fmla="*/ 28 h 32"/>
                <a:gd name="T72" fmla="*/ 38 w 71"/>
                <a:gd name="T73" fmla="*/ 28 h 32"/>
                <a:gd name="T74" fmla="*/ 40 w 71"/>
                <a:gd name="T75" fmla="*/ 28 h 32"/>
                <a:gd name="T76" fmla="*/ 44 w 71"/>
                <a:gd name="T77" fmla="*/ 28 h 32"/>
                <a:gd name="T78" fmla="*/ 47 w 71"/>
                <a:gd name="T79" fmla="*/ 27 h 32"/>
                <a:gd name="T80" fmla="*/ 51 w 71"/>
                <a:gd name="T81" fmla="*/ 29 h 32"/>
                <a:gd name="T82" fmla="*/ 58 w 71"/>
                <a:gd name="T83" fmla="*/ 32 h 32"/>
                <a:gd name="T84" fmla="*/ 63 w 71"/>
                <a:gd name="T85" fmla="*/ 27 h 32"/>
                <a:gd name="T86" fmla="*/ 66 w 71"/>
                <a:gd name="T87" fmla="*/ 25 h 32"/>
                <a:gd name="T88" fmla="*/ 66 w 71"/>
                <a:gd name="T89" fmla="*/ 19 h 32"/>
                <a:gd name="T90" fmla="*/ 63 w 71"/>
                <a:gd name="T91" fmla="*/ 16 h 32"/>
                <a:gd name="T92" fmla="*/ 71 w 71"/>
                <a:gd name="T93"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1" h="32">
                  <a:moveTo>
                    <a:pt x="71" y="6"/>
                  </a:moveTo>
                  <a:cubicBezTo>
                    <a:pt x="71" y="4"/>
                    <a:pt x="71" y="2"/>
                    <a:pt x="70" y="1"/>
                  </a:cubicBezTo>
                  <a:cubicBezTo>
                    <a:pt x="69" y="0"/>
                    <a:pt x="68" y="0"/>
                    <a:pt x="66" y="0"/>
                  </a:cubicBezTo>
                  <a:cubicBezTo>
                    <a:pt x="62" y="0"/>
                    <a:pt x="56" y="5"/>
                    <a:pt x="56" y="5"/>
                  </a:cubicBezTo>
                  <a:cubicBezTo>
                    <a:pt x="53" y="8"/>
                    <a:pt x="50" y="11"/>
                    <a:pt x="46" y="13"/>
                  </a:cubicBezTo>
                  <a:cubicBezTo>
                    <a:pt x="44" y="13"/>
                    <a:pt x="42" y="14"/>
                    <a:pt x="41" y="15"/>
                  </a:cubicBezTo>
                  <a:cubicBezTo>
                    <a:pt x="39" y="16"/>
                    <a:pt x="37" y="17"/>
                    <a:pt x="36" y="17"/>
                  </a:cubicBezTo>
                  <a:cubicBezTo>
                    <a:pt x="35" y="17"/>
                    <a:pt x="35" y="17"/>
                    <a:pt x="34" y="16"/>
                  </a:cubicBezTo>
                  <a:cubicBezTo>
                    <a:pt x="34" y="16"/>
                    <a:pt x="33" y="16"/>
                    <a:pt x="33" y="16"/>
                  </a:cubicBezTo>
                  <a:cubicBezTo>
                    <a:pt x="32" y="15"/>
                    <a:pt x="30" y="14"/>
                    <a:pt x="29" y="14"/>
                  </a:cubicBezTo>
                  <a:cubicBezTo>
                    <a:pt x="27" y="14"/>
                    <a:pt x="26" y="15"/>
                    <a:pt x="24" y="16"/>
                  </a:cubicBezTo>
                  <a:cubicBezTo>
                    <a:pt x="24" y="17"/>
                    <a:pt x="23" y="17"/>
                    <a:pt x="23" y="18"/>
                  </a:cubicBezTo>
                  <a:cubicBezTo>
                    <a:pt x="23" y="18"/>
                    <a:pt x="23" y="18"/>
                    <a:pt x="23" y="18"/>
                  </a:cubicBezTo>
                  <a:cubicBezTo>
                    <a:pt x="22" y="16"/>
                    <a:pt x="21" y="15"/>
                    <a:pt x="19" y="14"/>
                  </a:cubicBezTo>
                  <a:cubicBezTo>
                    <a:pt x="18" y="13"/>
                    <a:pt x="17" y="13"/>
                    <a:pt x="16" y="12"/>
                  </a:cubicBezTo>
                  <a:cubicBezTo>
                    <a:pt x="16" y="12"/>
                    <a:pt x="15" y="11"/>
                    <a:pt x="14" y="11"/>
                  </a:cubicBezTo>
                  <a:cubicBezTo>
                    <a:pt x="14" y="11"/>
                    <a:pt x="14" y="10"/>
                    <a:pt x="15" y="10"/>
                  </a:cubicBezTo>
                  <a:cubicBezTo>
                    <a:pt x="15" y="9"/>
                    <a:pt x="15" y="7"/>
                    <a:pt x="14" y="5"/>
                  </a:cubicBezTo>
                  <a:cubicBezTo>
                    <a:pt x="14" y="3"/>
                    <a:pt x="12" y="2"/>
                    <a:pt x="10" y="2"/>
                  </a:cubicBezTo>
                  <a:cubicBezTo>
                    <a:pt x="8" y="2"/>
                    <a:pt x="7" y="3"/>
                    <a:pt x="5" y="5"/>
                  </a:cubicBezTo>
                  <a:cubicBezTo>
                    <a:pt x="4" y="7"/>
                    <a:pt x="3" y="9"/>
                    <a:pt x="2" y="12"/>
                  </a:cubicBezTo>
                  <a:cubicBezTo>
                    <a:pt x="2" y="13"/>
                    <a:pt x="0" y="18"/>
                    <a:pt x="3" y="22"/>
                  </a:cubicBezTo>
                  <a:cubicBezTo>
                    <a:pt x="4" y="24"/>
                    <a:pt x="6" y="25"/>
                    <a:pt x="8" y="25"/>
                  </a:cubicBezTo>
                  <a:cubicBezTo>
                    <a:pt x="8" y="25"/>
                    <a:pt x="9" y="25"/>
                    <a:pt x="10" y="25"/>
                  </a:cubicBezTo>
                  <a:cubicBezTo>
                    <a:pt x="10" y="25"/>
                    <a:pt x="10" y="25"/>
                    <a:pt x="11" y="25"/>
                  </a:cubicBezTo>
                  <a:cubicBezTo>
                    <a:pt x="11" y="25"/>
                    <a:pt x="11" y="25"/>
                    <a:pt x="11" y="25"/>
                  </a:cubicBezTo>
                  <a:cubicBezTo>
                    <a:pt x="11" y="25"/>
                    <a:pt x="12" y="25"/>
                    <a:pt x="12" y="26"/>
                  </a:cubicBezTo>
                  <a:cubicBezTo>
                    <a:pt x="12" y="27"/>
                    <a:pt x="13" y="29"/>
                    <a:pt x="15" y="30"/>
                  </a:cubicBezTo>
                  <a:cubicBezTo>
                    <a:pt x="16" y="30"/>
                    <a:pt x="17" y="30"/>
                    <a:pt x="18" y="30"/>
                  </a:cubicBezTo>
                  <a:cubicBezTo>
                    <a:pt x="19" y="30"/>
                    <a:pt x="21" y="29"/>
                    <a:pt x="22" y="28"/>
                  </a:cubicBezTo>
                  <a:cubicBezTo>
                    <a:pt x="23" y="28"/>
                    <a:pt x="24" y="28"/>
                    <a:pt x="25" y="28"/>
                  </a:cubicBezTo>
                  <a:cubicBezTo>
                    <a:pt x="25" y="28"/>
                    <a:pt x="26" y="28"/>
                    <a:pt x="27" y="28"/>
                  </a:cubicBezTo>
                  <a:cubicBezTo>
                    <a:pt x="28" y="28"/>
                    <a:pt x="29" y="29"/>
                    <a:pt x="31" y="29"/>
                  </a:cubicBezTo>
                  <a:cubicBezTo>
                    <a:pt x="32" y="29"/>
                    <a:pt x="32" y="29"/>
                    <a:pt x="33" y="28"/>
                  </a:cubicBezTo>
                  <a:cubicBezTo>
                    <a:pt x="34" y="28"/>
                    <a:pt x="34" y="28"/>
                    <a:pt x="34" y="28"/>
                  </a:cubicBezTo>
                  <a:cubicBezTo>
                    <a:pt x="35" y="28"/>
                    <a:pt x="36" y="28"/>
                    <a:pt x="37" y="28"/>
                  </a:cubicBezTo>
                  <a:cubicBezTo>
                    <a:pt x="37" y="28"/>
                    <a:pt x="38" y="28"/>
                    <a:pt x="38" y="28"/>
                  </a:cubicBezTo>
                  <a:cubicBezTo>
                    <a:pt x="39" y="28"/>
                    <a:pt x="40" y="28"/>
                    <a:pt x="40" y="28"/>
                  </a:cubicBezTo>
                  <a:cubicBezTo>
                    <a:pt x="42" y="28"/>
                    <a:pt x="43" y="28"/>
                    <a:pt x="44" y="28"/>
                  </a:cubicBezTo>
                  <a:cubicBezTo>
                    <a:pt x="45" y="28"/>
                    <a:pt x="46" y="27"/>
                    <a:pt x="47" y="27"/>
                  </a:cubicBezTo>
                  <a:cubicBezTo>
                    <a:pt x="48" y="27"/>
                    <a:pt x="50" y="28"/>
                    <a:pt x="51" y="29"/>
                  </a:cubicBezTo>
                  <a:cubicBezTo>
                    <a:pt x="53" y="30"/>
                    <a:pt x="56" y="32"/>
                    <a:pt x="58" y="32"/>
                  </a:cubicBezTo>
                  <a:cubicBezTo>
                    <a:pt x="59" y="32"/>
                    <a:pt x="62" y="31"/>
                    <a:pt x="63" y="27"/>
                  </a:cubicBezTo>
                  <a:cubicBezTo>
                    <a:pt x="64" y="27"/>
                    <a:pt x="65" y="26"/>
                    <a:pt x="66" y="25"/>
                  </a:cubicBezTo>
                  <a:cubicBezTo>
                    <a:pt x="67" y="23"/>
                    <a:pt x="67" y="21"/>
                    <a:pt x="66" y="19"/>
                  </a:cubicBezTo>
                  <a:cubicBezTo>
                    <a:pt x="65" y="18"/>
                    <a:pt x="64" y="17"/>
                    <a:pt x="63" y="16"/>
                  </a:cubicBezTo>
                  <a:cubicBezTo>
                    <a:pt x="67" y="13"/>
                    <a:pt x="71" y="9"/>
                    <a:pt x="71" y="6"/>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6"/>
            <p:cNvSpPr>
              <a:spLocks/>
            </p:cNvSpPr>
            <p:nvPr/>
          </p:nvSpPr>
          <p:spPr bwMode="auto">
            <a:xfrm>
              <a:off x="2480" y="2776"/>
              <a:ext cx="1514" cy="1544"/>
            </a:xfrm>
            <a:custGeom>
              <a:avLst/>
              <a:gdLst>
                <a:gd name="T0" fmla="*/ 559 w 570"/>
                <a:gd name="T1" fmla="*/ 394 h 581"/>
                <a:gd name="T2" fmla="*/ 526 w 570"/>
                <a:gd name="T3" fmla="*/ 405 h 581"/>
                <a:gd name="T4" fmla="*/ 491 w 570"/>
                <a:gd name="T5" fmla="*/ 395 h 581"/>
                <a:gd name="T6" fmla="*/ 440 w 570"/>
                <a:gd name="T7" fmla="*/ 385 h 581"/>
                <a:gd name="T8" fmla="*/ 410 w 570"/>
                <a:gd name="T9" fmla="*/ 340 h 581"/>
                <a:gd name="T10" fmla="*/ 384 w 570"/>
                <a:gd name="T11" fmla="*/ 194 h 581"/>
                <a:gd name="T12" fmla="*/ 380 w 570"/>
                <a:gd name="T13" fmla="*/ 198 h 581"/>
                <a:gd name="T14" fmla="*/ 354 w 570"/>
                <a:gd name="T15" fmla="*/ 176 h 581"/>
                <a:gd name="T16" fmla="*/ 337 w 570"/>
                <a:gd name="T17" fmla="*/ 165 h 581"/>
                <a:gd name="T18" fmla="*/ 318 w 570"/>
                <a:gd name="T19" fmla="*/ 142 h 581"/>
                <a:gd name="T20" fmla="*/ 316 w 570"/>
                <a:gd name="T21" fmla="*/ 132 h 581"/>
                <a:gd name="T22" fmla="*/ 315 w 570"/>
                <a:gd name="T23" fmla="*/ 115 h 581"/>
                <a:gd name="T24" fmla="*/ 310 w 570"/>
                <a:gd name="T25" fmla="*/ 95 h 581"/>
                <a:gd name="T26" fmla="*/ 309 w 570"/>
                <a:gd name="T27" fmla="*/ 73 h 581"/>
                <a:gd name="T28" fmla="*/ 296 w 570"/>
                <a:gd name="T29" fmla="*/ 54 h 581"/>
                <a:gd name="T30" fmla="*/ 282 w 570"/>
                <a:gd name="T31" fmla="*/ 54 h 581"/>
                <a:gd name="T32" fmla="*/ 269 w 570"/>
                <a:gd name="T33" fmla="*/ 51 h 581"/>
                <a:gd name="T34" fmla="*/ 246 w 570"/>
                <a:gd name="T35" fmla="*/ 56 h 581"/>
                <a:gd name="T36" fmla="*/ 238 w 570"/>
                <a:gd name="T37" fmla="*/ 51 h 581"/>
                <a:gd name="T38" fmla="*/ 226 w 570"/>
                <a:gd name="T39" fmla="*/ 42 h 581"/>
                <a:gd name="T40" fmla="*/ 208 w 570"/>
                <a:gd name="T41" fmla="*/ 36 h 581"/>
                <a:gd name="T42" fmla="*/ 193 w 570"/>
                <a:gd name="T43" fmla="*/ 30 h 581"/>
                <a:gd name="T44" fmla="*/ 177 w 570"/>
                <a:gd name="T45" fmla="*/ 13 h 581"/>
                <a:gd name="T46" fmla="*/ 161 w 570"/>
                <a:gd name="T47" fmla="*/ 1 h 581"/>
                <a:gd name="T48" fmla="*/ 0 w 570"/>
                <a:gd name="T49" fmla="*/ 288 h 581"/>
                <a:gd name="T50" fmla="*/ 6 w 570"/>
                <a:gd name="T51" fmla="*/ 297 h 581"/>
                <a:gd name="T52" fmla="*/ 47 w 570"/>
                <a:gd name="T53" fmla="*/ 322 h 581"/>
                <a:gd name="T54" fmla="*/ 69 w 570"/>
                <a:gd name="T55" fmla="*/ 337 h 581"/>
                <a:gd name="T56" fmla="*/ 87 w 570"/>
                <a:gd name="T57" fmla="*/ 346 h 581"/>
                <a:gd name="T58" fmla="*/ 121 w 570"/>
                <a:gd name="T59" fmla="*/ 345 h 581"/>
                <a:gd name="T60" fmla="*/ 160 w 570"/>
                <a:gd name="T61" fmla="*/ 332 h 581"/>
                <a:gd name="T62" fmla="*/ 182 w 570"/>
                <a:gd name="T63" fmla="*/ 310 h 581"/>
                <a:gd name="T64" fmla="*/ 208 w 570"/>
                <a:gd name="T65" fmla="*/ 316 h 581"/>
                <a:gd name="T66" fmla="*/ 227 w 570"/>
                <a:gd name="T67" fmla="*/ 325 h 581"/>
                <a:gd name="T68" fmla="*/ 243 w 570"/>
                <a:gd name="T69" fmla="*/ 348 h 581"/>
                <a:gd name="T70" fmla="*/ 266 w 570"/>
                <a:gd name="T71" fmla="*/ 346 h 581"/>
                <a:gd name="T72" fmla="*/ 275 w 570"/>
                <a:gd name="T73" fmla="*/ 370 h 581"/>
                <a:gd name="T74" fmla="*/ 282 w 570"/>
                <a:gd name="T75" fmla="*/ 389 h 581"/>
                <a:gd name="T76" fmla="*/ 327 w 570"/>
                <a:gd name="T77" fmla="*/ 413 h 581"/>
                <a:gd name="T78" fmla="*/ 385 w 570"/>
                <a:gd name="T79" fmla="*/ 418 h 581"/>
                <a:gd name="T80" fmla="*/ 393 w 570"/>
                <a:gd name="T81" fmla="*/ 421 h 581"/>
                <a:gd name="T82" fmla="*/ 415 w 570"/>
                <a:gd name="T83" fmla="*/ 448 h 581"/>
                <a:gd name="T84" fmla="*/ 414 w 570"/>
                <a:gd name="T85" fmla="*/ 460 h 581"/>
                <a:gd name="T86" fmla="*/ 398 w 570"/>
                <a:gd name="T87" fmla="*/ 458 h 581"/>
                <a:gd name="T88" fmla="*/ 384 w 570"/>
                <a:gd name="T89" fmla="*/ 447 h 581"/>
                <a:gd name="T90" fmla="*/ 365 w 570"/>
                <a:gd name="T91" fmla="*/ 441 h 581"/>
                <a:gd name="T92" fmla="*/ 374 w 570"/>
                <a:gd name="T93" fmla="*/ 471 h 581"/>
                <a:gd name="T94" fmla="*/ 370 w 570"/>
                <a:gd name="T95" fmla="*/ 495 h 581"/>
                <a:gd name="T96" fmla="*/ 360 w 570"/>
                <a:gd name="T97" fmla="*/ 530 h 581"/>
                <a:gd name="T98" fmla="*/ 363 w 570"/>
                <a:gd name="T99" fmla="*/ 551 h 581"/>
                <a:gd name="T100" fmla="*/ 340 w 570"/>
                <a:gd name="T101" fmla="*/ 577 h 581"/>
                <a:gd name="T102" fmla="*/ 386 w 570"/>
                <a:gd name="T103" fmla="*/ 555 h 581"/>
                <a:gd name="T104" fmla="*/ 409 w 570"/>
                <a:gd name="T105" fmla="*/ 547 h 581"/>
                <a:gd name="T106" fmla="*/ 439 w 570"/>
                <a:gd name="T107" fmla="*/ 535 h 581"/>
                <a:gd name="T108" fmla="*/ 457 w 570"/>
                <a:gd name="T109" fmla="*/ 512 h 581"/>
                <a:gd name="T110" fmla="*/ 441 w 570"/>
                <a:gd name="T111" fmla="*/ 502 h 581"/>
                <a:gd name="T112" fmla="*/ 492 w 570"/>
                <a:gd name="T113" fmla="*/ 477 h 581"/>
                <a:gd name="T114" fmla="*/ 521 w 570"/>
                <a:gd name="T115" fmla="*/ 460 h 581"/>
                <a:gd name="T116" fmla="*/ 570 w 570"/>
                <a:gd name="T117" fmla="*/ 416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0" h="581">
                  <a:moveTo>
                    <a:pt x="569" y="413"/>
                  </a:moveTo>
                  <a:cubicBezTo>
                    <a:pt x="568" y="411"/>
                    <a:pt x="568" y="410"/>
                    <a:pt x="567" y="408"/>
                  </a:cubicBezTo>
                  <a:cubicBezTo>
                    <a:pt x="567" y="408"/>
                    <a:pt x="566" y="405"/>
                    <a:pt x="566" y="404"/>
                  </a:cubicBezTo>
                  <a:cubicBezTo>
                    <a:pt x="565" y="399"/>
                    <a:pt x="563" y="396"/>
                    <a:pt x="561" y="395"/>
                  </a:cubicBezTo>
                  <a:cubicBezTo>
                    <a:pt x="560" y="394"/>
                    <a:pt x="560" y="394"/>
                    <a:pt x="559" y="394"/>
                  </a:cubicBezTo>
                  <a:cubicBezTo>
                    <a:pt x="556" y="394"/>
                    <a:pt x="553" y="395"/>
                    <a:pt x="550" y="397"/>
                  </a:cubicBezTo>
                  <a:cubicBezTo>
                    <a:pt x="547" y="397"/>
                    <a:pt x="544" y="398"/>
                    <a:pt x="542" y="399"/>
                  </a:cubicBezTo>
                  <a:cubicBezTo>
                    <a:pt x="537" y="400"/>
                    <a:pt x="533" y="401"/>
                    <a:pt x="529" y="403"/>
                  </a:cubicBezTo>
                  <a:cubicBezTo>
                    <a:pt x="528" y="404"/>
                    <a:pt x="527" y="405"/>
                    <a:pt x="526" y="405"/>
                  </a:cubicBezTo>
                  <a:cubicBezTo>
                    <a:pt x="526" y="405"/>
                    <a:pt x="526" y="405"/>
                    <a:pt x="526" y="405"/>
                  </a:cubicBezTo>
                  <a:cubicBezTo>
                    <a:pt x="523" y="407"/>
                    <a:pt x="521" y="408"/>
                    <a:pt x="518" y="408"/>
                  </a:cubicBezTo>
                  <a:cubicBezTo>
                    <a:pt x="516" y="408"/>
                    <a:pt x="514" y="407"/>
                    <a:pt x="511" y="406"/>
                  </a:cubicBezTo>
                  <a:cubicBezTo>
                    <a:pt x="508" y="405"/>
                    <a:pt x="506" y="403"/>
                    <a:pt x="504" y="401"/>
                  </a:cubicBezTo>
                  <a:cubicBezTo>
                    <a:pt x="500" y="398"/>
                    <a:pt x="496" y="395"/>
                    <a:pt x="492" y="395"/>
                  </a:cubicBezTo>
                  <a:cubicBezTo>
                    <a:pt x="491" y="395"/>
                    <a:pt x="491" y="395"/>
                    <a:pt x="491" y="395"/>
                  </a:cubicBezTo>
                  <a:cubicBezTo>
                    <a:pt x="487" y="395"/>
                    <a:pt x="481" y="397"/>
                    <a:pt x="476" y="398"/>
                  </a:cubicBezTo>
                  <a:cubicBezTo>
                    <a:pt x="473" y="398"/>
                    <a:pt x="470" y="399"/>
                    <a:pt x="468" y="399"/>
                  </a:cubicBezTo>
                  <a:cubicBezTo>
                    <a:pt x="466" y="400"/>
                    <a:pt x="464" y="400"/>
                    <a:pt x="462" y="400"/>
                  </a:cubicBezTo>
                  <a:cubicBezTo>
                    <a:pt x="451" y="400"/>
                    <a:pt x="447" y="394"/>
                    <a:pt x="441" y="386"/>
                  </a:cubicBezTo>
                  <a:cubicBezTo>
                    <a:pt x="440" y="385"/>
                    <a:pt x="440" y="385"/>
                    <a:pt x="440" y="385"/>
                  </a:cubicBezTo>
                  <a:cubicBezTo>
                    <a:pt x="439" y="383"/>
                    <a:pt x="438" y="382"/>
                    <a:pt x="436" y="380"/>
                  </a:cubicBezTo>
                  <a:cubicBezTo>
                    <a:pt x="434" y="377"/>
                    <a:pt x="432" y="375"/>
                    <a:pt x="430" y="373"/>
                  </a:cubicBezTo>
                  <a:cubicBezTo>
                    <a:pt x="427" y="371"/>
                    <a:pt x="425" y="369"/>
                    <a:pt x="423" y="366"/>
                  </a:cubicBezTo>
                  <a:cubicBezTo>
                    <a:pt x="422" y="365"/>
                    <a:pt x="421" y="364"/>
                    <a:pt x="420" y="363"/>
                  </a:cubicBezTo>
                  <a:cubicBezTo>
                    <a:pt x="415" y="355"/>
                    <a:pt x="411" y="351"/>
                    <a:pt x="410" y="340"/>
                  </a:cubicBezTo>
                  <a:cubicBezTo>
                    <a:pt x="410" y="336"/>
                    <a:pt x="410" y="332"/>
                    <a:pt x="409" y="328"/>
                  </a:cubicBezTo>
                  <a:cubicBezTo>
                    <a:pt x="409" y="327"/>
                    <a:pt x="408" y="325"/>
                    <a:pt x="408" y="324"/>
                  </a:cubicBezTo>
                  <a:cubicBezTo>
                    <a:pt x="401" y="278"/>
                    <a:pt x="395" y="232"/>
                    <a:pt x="390" y="194"/>
                  </a:cubicBezTo>
                  <a:cubicBezTo>
                    <a:pt x="384" y="194"/>
                    <a:pt x="384" y="194"/>
                    <a:pt x="384" y="194"/>
                  </a:cubicBezTo>
                  <a:cubicBezTo>
                    <a:pt x="384" y="194"/>
                    <a:pt x="384" y="194"/>
                    <a:pt x="384" y="194"/>
                  </a:cubicBezTo>
                  <a:cubicBezTo>
                    <a:pt x="384" y="195"/>
                    <a:pt x="384" y="195"/>
                    <a:pt x="384" y="196"/>
                  </a:cubicBezTo>
                  <a:cubicBezTo>
                    <a:pt x="384" y="197"/>
                    <a:pt x="384" y="197"/>
                    <a:pt x="384" y="197"/>
                  </a:cubicBezTo>
                  <a:cubicBezTo>
                    <a:pt x="384" y="198"/>
                    <a:pt x="383" y="200"/>
                    <a:pt x="383" y="201"/>
                  </a:cubicBezTo>
                  <a:cubicBezTo>
                    <a:pt x="382" y="200"/>
                    <a:pt x="382" y="200"/>
                    <a:pt x="381" y="199"/>
                  </a:cubicBezTo>
                  <a:cubicBezTo>
                    <a:pt x="380" y="199"/>
                    <a:pt x="380" y="198"/>
                    <a:pt x="380" y="198"/>
                  </a:cubicBezTo>
                  <a:cubicBezTo>
                    <a:pt x="377" y="196"/>
                    <a:pt x="374" y="195"/>
                    <a:pt x="371" y="195"/>
                  </a:cubicBezTo>
                  <a:cubicBezTo>
                    <a:pt x="369" y="195"/>
                    <a:pt x="368" y="195"/>
                    <a:pt x="366" y="196"/>
                  </a:cubicBezTo>
                  <a:cubicBezTo>
                    <a:pt x="366" y="195"/>
                    <a:pt x="366" y="195"/>
                    <a:pt x="366" y="195"/>
                  </a:cubicBezTo>
                  <a:cubicBezTo>
                    <a:pt x="367" y="192"/>
                    <a:pt x="367" y="189"/>
                    <a:pt x="364" y="185"/>
                  </a:cubicBezTo>
                  <a:cubicBezTo>
                    <a:pt x="362" y="181"/>
                    <a:pt x="358" y="178"/>
                    <a:pt x="354" y="176"/>
                  </a:cubicBezTo>
                  <a:cubicBezTo>
                    <a:pt x="350" y="173"/>
                    <a:pt x="345" y="170"/>
                    <a:pt x="341" y="168"/>
                  </a:cubicBezTo>
                  <a:cubicBezTo>
                    <a:pt x="340" y="167"/>
                    <a:pt x="340" y="167"/>
                    <a:pt x="340" y="167"/>
                  </a:cubicBezTo>
                  <a:cubicBezTo>
                    <a:pt x="339" y="167"/>
                    <a:pt x="338" y="166"/>
                    <a:pt x="337" y="166"/>
                  </a:cubicBezTo>
                  <a:cubicBezTo>
                    <a:pt x="337" y="166"/>
                    <a:pt x="336" y="166"/>
                    <a:pt x="336" y="166"/>
                  </a:cubicBezTo>
                  <a:cubicBezTo>
                    <a:pt x="336" y="166"/>
                    <a:pt x="337" y="165"/>
                    <a:pt x="337" y="165"/>
                  </a:cubicBezTo>
                  <a:cubicBezTo>
                    <a:pt x="339" y="158"/>
                    <a:pt x="332" y="153"/>
                    <a:pt x="327" y="149"/>
                  </a:cubicBezTo>
                  <a:cubicBezTo>
                    <a:pt x="326" y="148"/>
                    <a:pt x="325" y="148"/>
                    <a:pt x="325" y="147"/>
                  </a:cubicBezTo>
                  <a:cubicBezTo>
                    <a:pt x="324" y="146"/>
                    <a:pt x="322" y="145"/>
                    <a:pt x="321" y="144"/>
                  </a:cubicBezTo>
                  <a:cubicBezTo>
                    <a:pt x="320" y="144"/>
                    <a:pt x="320" y="144"/>
                    <a:pt x="320" y="144"/>
                  </a:cubicBezTo>
                  <a:cubicBezTo>
                    <a:pt x="320" y="143"/>
                    <a:pt x="319" y="143"/>
                    <a:pt x="318" y="142"/>
                  </a:cubicBezTo>
                  <a:cubicBezTo>
                    <a:pt x="318" y="142"/>
                    <a:pt x="317" y="142"/>
                    <a:pt x="317" y="141"/>
                  </a:cubicBezTo>
                  <a:cubicBezTo>
                    <a:pt x="317" y="141"/>
                    <a:pt x="317" y="140"/>
                    <a:pt x="316" y="140"/>
                  </a:cubicBezTo>
                  <a:cubicBezTo>
                    <a:pt x="316" y="138"/>
                    <a:pt x="316" y="138"/>
                    <a:pt x="316" y="138"/>
                  </a:cubicBezTo>
                  <a:cubicBezTo>
                    <a:pt x="316" y="136"/>
                    <a:pt x="316" y="135"/>
                    <a:pt x="316" y="133"/>
                  </a:cubicBezTo>
                  <a:cubicBezTo>
                    <a:pt x="316" y="133"/>
                    <a:pt x="316" y="133"/>
                    <a:pt x="316" y="132"/>
                  </a:cubicBezTo>
                  <a:cubicBezTo>
                    <a:pt x="316" y="131"/>
                    <a:pt x="317" y="131"/>
                    <a:pt x="317" y="130"/>
                  </a:cubicBezTo>
                  <a:cubicBezTo>
                    <a:pt x="318" y="127"/>
                    <a:pt x="318" y="123"/>
                    <a:pt x="317" y="120"/>
                  </a:cubicBezTo>
                  <a:cubicBezTo>
                    <a:pt x="317" y="120"/>
                    <a:pt x="316" y="119"/>
                    <a:pt x="316" y="119"/>
                  </a:cubicBezTo>
                  <a:cubicBezTo>
                    <a:pt x="316" y="118"/>
                    <a:pt x="316" y="118"/>
                    <a:pt x="316" y="118"/>
                  </a:cubicBezTo>
                  <a:cubicBezTo>
                    <a:pt x="315" y="117"/>
                    <a:pt x="315" y="116"/>
                    <a:pt x="315" y="115"/>
                  </a:cubicBezTo>
                  <a:cubicBezTo>
                    <a:pt x="315" y="115"/>
                    <a:pt x="315" y="115"/>
                    <a:pt x="315" y="115"/>
                  </a:cubicBezTo>
                  <a:cubicBezTo>
                    <a:pt x="315" y="113"/>
                    <a:pt x="315" y="111"/>
                    <a:pt x="315" y="109"/>
                  </a:cubicBezTo>
                  <a:cubicBezTo>
                    <a:pt x="315" y="108"/>
                    <a:pt x="315" y="106"/>
                    <a:pt x="315" y="104"/>
                  </a:cubicBezTo>
                  <a:cubicBezTo>
                    <a:pt x="315" y="102"/>
                    <a:pt x="315" y="100"/>
                    <a:pt x="314" y="98"/>
                  </a:cubicBezTo>
                  <a:cubicBezTo>
                    <a:pt x="313" y="96"/>
                    <a:pt x="311" y="95"/>
                    <a:pt x="310" y="95"/>
                  </a:cubicBezTo>
                  <a:cubicBezTo>
                    <a:pt x="309" y="95"/>
                    <a:pt x="309" y="95"/>
                    <a:pt x="309" y="95"/>
                  </a:cubicBezTo>
                  <a:cubicBezTo>
                    <a:pt x="307" y="94"/>
                    <a:pt x="307" y="89"/>
                    <a:pt x="307" y="87"/>
                  </a:cubicBezTo>
                  <a:cubicBezTo>
                    <a:pt x="307" y="85"/>
                    <a:pt x="307" y="84"/>
                    <a:pt x="307" y="84"/>
                  </a:cubicBezTo>
                  <a:cubicBezTo>
                    <a:pt x="307" y="82"/>
                    <a:pt x="308" y="79"/>
                    <a:pt x="308" y="77"/>
                  </a:cubicBezTo>
                  <a:cubicBezTo>
                    <a:pt x="309" y="76"/>
                    <a:pt x="309" y="74"/>
                    <a:pt x="309" y="73"/>
                  </a:cubicBezTo>
                  <a:cubicBezTo>
                    <a:pt x="310" y="70"/>
                    <a:pt x="309" y="68"/>
                    <a:pt x="309" y="67"/>
                  </a:cubicBezTo>
                  <a:cubicBezTo>
                    <a:pt x="308" y="66"/>
                    <a:pt x="308" y="65"/>
                    <a:pt x="308" y="64"/>
                  </a:cubicBezTo>
                  <a:cubicBezTo>
                    <a:pt x="308" y="64"/>
                    <a:pt x="308" y="64"/>
                    <a:pt x="308" y="64"/>
                  </a:cubicBezTo>
                  <a:cubicBezTo>
                    <a:pt x="308" y="62"/>
                    <a:pt x="307" y="59"/>
                    <a:pt x="305" y="57"/>
                  </a:cubicBezTo>
                  <a:cubicBezTo>
                    <a:pt x="302" y="55"/>
                    <a:pt x="299" y="54"/>
                    <a:pt x="296" y="54"/>
                  </a:cubicBezTo>
                  <a:cubicBezTo>
                    <a:pt x="295" y="54"/>
                    <a:pt x="294" y="54"/>
                    <a:pt x="292" y="55"/>
                  </a:cubicBezTo>
                  <a:cubicBezTo>
                    <a:pt x="292" y="55"/>
                    <a:pt x="291" y="55"/>
                    <a:pt x="291" y="55"/>
                  </a:cubicBezTo>
                  <a:cubicBezTo>
                    <a:pt x="289" y="55"/>
                    <a:pt x="288" y="55"/>
                    <a:pt x="287" y="54"/>
                  </a:cubicBezTo>
                  <a:cubicBezTo>
                    <a:pt x="286" y="54"/>
                    <a:pt x="286" y="54"/>
                    <a:pt x="285" y="54"/>
                  </a:cubicBezTo>
                  <a:cubicBezTo>
                    <a:pt x="284" y="54"/>
                    <a:pt x="283" y="54"/>
                    <a:pt x="282" y="54"/>
                  </a:cubicBezTo>
                  <a:cubicBezTo>
                    <a:pt x="281" y="54"/>
                    <a:pt x="280" y="54"/>
                    <a:pt x="279" y="54"/>
                  </a:cubicBezTo>
                  <a:cubicBezTo>
                    <a:pt x="278" y="54"/>
                    <a:pt x="276" y="54"/>
                    <a:pt x="276" y="54"/>
                  </a:cubicBezTo>
                  <a:cubicBezTo>
                    <a:pt x="275" y="54"/>
                    <a:pt x="275" y="54"/>
                    <a:pt x="275" y="53"/>
                  </a:cubicBezTo>
                  <a:cubicBezTo>
                    <a:pt x="274" y="53"/>
                    <a:pt x="273" y="52"/>
                    <a:pt x="272" y="52"/>
                  </a:cubicBezTo>
                  <a:cubicBezTo>
                    <a:pt x="271" y="51"/>
                    <a:pt x="270" y="51"/>
                    <a:pt x="269" y="51"/>
                  </a:cubicBezTo>
                  <a:cubicBezTo>
                    <a:pt x="267" y="51"/>
                    <a:pt x="266" y="51"/>
                    <a:pt x="265" y="52"/>
                  </a:cubicBezTo>
                  <a:cubicBezTo>
                    <a:pt x="262" y="52"/>
                    <a:pt x="259" y="53"/>
                    <a:pt x="256" y="54"/>
                  </a:cubicBezTo>
                  <a:cubicBezTo>
                    <a:pt x="254" y="55"/>
                    <a:pt x="252" y="55"/>
                    <a:pt x="250" y="56"/>
                  </a:cubicBezTo>
                  <a:cubicBezTo>
                    <a:pt x="249" y="56"/>
                    <a:pt x="247" y="56"/>
                    <a:pt x="246" y="56"/>
                  </a:cubicBezTo>
                  <a:cubicBezTo>
                    <a:pt x="246" y="56"/>
                    <a:pt x="246" y="56"/>
                    <a:pt x="246" y="56"/>
                  </a:cubicBezTo>
                  <a:cubicBezTo>
                    <a:pt x="246" y="56"/>
                    <a:pt x="246" y="56"/>
                    <a:pt x="246" y="56"/>
                  </a:cubicBezTo>
                  <a:cubicBezTo>
                    <a:pt x="245" y="56"/>
                    <a:pt x="245" y="56"/>
                    <a:pt x="245" y="56"/>
                  </a:cubicBezTo>
                  <a:cubicBezTo>
                    <a:pt x="245" y="55"/>
                    <a:pt x="244" y="54"/>
                    <a:pt x="243" y="53"/>
                  </a:cubicBezTo>
                  <a:cubicBezTo>
                    <a:pt x="242" y="53"/>
                    <a:pt x="241" y="52"/>
                    <a:pt x="239" y="52"/>
                  </a:cubicBezTo>
                  <a:cubicBezTo>
                    <a:pt x="239" y="51"/>
                    <a:pt x="239" y="51"/>
                    <a:pt x="238" y="51"/>
                  </a:cubicBezTo>
                  <a:cubicBezTo>
                    <a:pt x="238" y="51"/>
                    <a:pt x="238" y="51"/>
                    <a:pt x="237" y="51"/>
                  </a:cubicBezTo>
                  <a:cubicBezTo>
                    <a:pt x="237" y="51"/>
                    <a:pt x="237" y="51"/>
                    <a:pt x="237" y="51"/>
                  </a:cubicBezTo>
                  <a:cubicBezTo>
                    <a:pt x="237" y="50"/>
                    <a:pt x="237" y="48"/>
                    <a:pt x="235" y="46"/>
                  </a:cubicBezTo>
                  <a:cubicBezTo>
                    <a:pt x="233" y="45"/>
                    <a:pt x="230" y="43"/>
                    <a:pt x="227" y="42"/>
                  </a:cubicBezTo>
                  <a:cubicBezTo>
                    <a:pt x="227" y="42"/>
                    <a:pt x="226" y="42"/>
                    <a:pt x="226" y="42"/>
                  </a:cubicBezTo>
                  <a:cubicBezTo>
                    <a:pt x="225" y="41"/>
                    <a:pt x="225" y="41"/>
                    <a:pt x="224" y="41"/>
                  </a:cubicBezTo>
                  <a:cubicBezTo>
                    <a:pt x="224" y="41"/>
                    <a:pt x="224" y="41"/>
                    <a:pt x="224" y="41"/>
                  </a:cubicBezTo>
                  <a:cubicBezTo>
                    <a:pt x="223" y="40"/>
                    <a:pt x="222" y="39"/>
                    <a:pt x="221" y="39"/>
                  </a:cubicBezTo>
                  <a:cubicBezTo>
                    <a:pt x="217" y="38"/>
                    <a:pt x="213" y="37"/>
                    <a:pt x="209" y="36"/>
                  </a:cubicBezTo>
                  <a:cubicBezTo>
                    <a:pt x="208" y="36"/>
                    <a:pt x="208" y="36"/>
                    <a:pt x="208" y="36"/>
                  </a:cubicBezTo>
                  <a:cubicBezTo>
                    <a:pt x="207" y="35"/>
                    <a:pt x="207" y="35"/>
                    <a:pt x="207" y="35"/>
                  </a:cubicBezTo>
                  <a:cubicBezTo>
                    <a:pt x="205" y="34"/>
                    <a:pt x="204" y="33"/>
                    <a:pt x="201" y="32"/>
                  </a:cubicBezTo>
                  <a:cubicBezTo>
                    <a:pt x="200" y="31"/>
                    <a:pt x="199" y="31"/>
                    <a:pt x="198" y="31"/>
                  </a:cubicBezTo>
                  <a:cubicBezTo>
                    <a:pt x="197" y="31"/>
                    <a:pt x="196" y="31"/>
                    <a:pt x="196" y="31"/>
                  </a:cubicBezTo>
                  <a:cubicBezTo>
                    <a:pt x="195" y="31"/>
                    <a:pt x="194" y="31"/>
                    <a:pt x="193" y="30"/>
                  </a:cubicBezTo>
                  <a:cubicBezTo>
                    <a:pt x="192" y="30"/>
                    <a:pt x="192" y="29"/>
                    <a:pt x="191" y="29"/>
                  </a:cubicBezTo>
                  <a:cubicBezTo>
                    <a:pt x="190" y="29"/>
                    <a:pt x="190" y="29"/>
                    <a:pt x="190" y="29"/>
                  </a:cubicBezTo>
                  <a:cubicBezTo>
                    <a:pt x="190" y="28"/>
                    <a:pt x="187" y="27"/>
                    <a:pt x="187" y="26"/>
                  </a:cubicBezTo>
                  <a:cubicBezTo>
                    <a:pt x="186" y="24"/>
                    <a:pt x="185" y="22"/>
                    <a:pt x="184" y="19"/>
                  </a:cubicBezTo>
                  <a:cubicBezTo>
                    <a:pt x="182" y="17"/>
                    <a:pt x="180" y="15"/>
                    <a:pt x="177" y="13"/>
                  </a:cubicBezTo>
                  <a:cubicBezTo>
                    <a:pt x="177" y="13"/>
                    <a:pt x="176" y="12"/>
                    <a:pt x="175" y="12"/>
                  </a:cubicBezTo>
                  <a:cubicBezTo>
                    <a:pt x="174" y="12"/>
                    <a:pt x="173" y="11"/>
                    <a:pt x="172" y="11"/>
                  </a:cubicBezTo>
                  <a:cubicBezTo>
                    <a:pt x="172" y="10"/>
                    <a:pt x="171" y="9"/>
                    <a:pt x="170" y="8"/>
                  </a:cubicBezTo>
                  <a:cubicBezTo>
                    <a:pt x="169" y="7"/>
                    <a:pt x="167" y="6"/>
                    <a:pt x="166" y="5"/>
                  </a:cubicBezTo>
                  <a:cubicBezTo>
                    <a:pt x="165" y="4"/>
                    <a:pt x="163" y="2"/>
                    <a:pt x="161" y="1"/>
                  </a:cubicBezTo>
                  <a:cubicBezTo>
                    <a:pt x="159" y="0"/>
                    <a:pt x="159" y="0"/>
                    <a:pt x="159" y="0"/>
                  </a:cubicBezTo>
                  <a:cubicBezTo>
                    <a:pt x="157" y="2"/>
                    <a:pt x="157" y="2"/>
                    <a:pt x="157" y="2"/>
                  </a:cubicBezTo>
                  <a:cubicBezTo>
                    <a:pt x="137" y="23"/>
                    <a:pt x="37" y="133"/>
                    <a:pt x="12" y="151"/>
                  </a:cubicBezTo>
                  <a:cubicBezTo>
                    <a:pt x="11" y="152"/>
                    <a:pt x="11" y="152"/>
                    <a:pt x="11" y="152"/>
                  </a:cubicBezTo>
                  <a:cubicBezTo>
                    <a:pt x="0" y="288"/>
                    <a:pt x="0" y="288"/>
                    <a:pt x="0" y="288"/>
                  </a:cubicBezTo>
                  <a:cubicBezTo>
                    <a:pt x="3" y="289"/>
                    <a:pt x="3" y="289"/>
                    <a:pt x="3" y="289"/>
                  </a:cubicBezTo>
                  <a:cubicBezTo>
                    <a:pt x="4" y="289"/>
                    <a:pt x="4" y="289"/>
                    <a:pt x="5" y="289"/>
                  </a:cubicBezTo>
                  <a:cubicBezTo>
                    <a:pt x="5" y="289"/>
                    <a:pt x="6" y="289"/>
                    <a:pt x="6" y="292"/>
                  </a:cubicBezTo>
                  <a:cubicBezTo>
                    <a:pt x="6" y="292"/>
                    <a:pt x="6" y="293"/>
                    <a:pt x="6" y="293"/>
                  </a:cubicBezTo>
                  <a:cubicBezTo>
                    <a:pt x="6" y="295"/>
                    <a:pt x="6" y="296"/>
                    <a:pt x="6" y="297"/>
                  </a:cubicBezTo>
                  <a:cubicBezTo>
                    <a:pt x="7" y="298"/>
                    <a:pt x="7" y="300"/>
                    <a:pt x="7" y="301"/>
                  </a:cubicBezTo>
                  <a:cubicBezTo>
                    <a:pt x="7" y="307"/>
                    <a:pt x="7" y="315"/>
                    <a:pt x="15" y="319"/>
                  </a:cubicBezTo>
                  <a:cubicBezTo>
                    <a:pt x="22" y="322"/>
                    <a:pt x="30" y="324"/>
                    <a:pt x="38" y="324"/>
                  </a:cubicBezTo>
                  <a:cubicBezTo>
                    <a:pt x="38" y="324"/>
                    <a:pt x="39" y="324"/>
                    <a:pt x="40" y="324"/>
                  </a:cubicBezTo>
                  <a:cubicBezTo>
                    <a:pt x="42" y="324"/>
                    <a:pt x="45" y="323"/>
                    <a:pt x="47" y="322"/>
                  </a:cubicBezTo>
                  <a:cubicBezTo>
                    <a:pt x="49" y="321"/>
                    <a:pt x="50" y="320"/>
                    <a:pt x="52" y="320"/>
                  </a:cubicBezTo>
                  <a:cubicBezTo>
                    <a:pt x="53" y="320"/>
                    <a:pt x="54" y="320"/>
                    <a:pt x="54" y="321"/>
                  </a:cubicBezTo>
                  <a:cubicBezTo>
                    <a:pt x="57" y="322"/>
                    <a:pt x="62" y="327"/>
                    <a:pt x="64" y="331"/>
                  </a:cubicBezTo>
                  <a:cubicBezTo>
                    <a:pt x="64" y="331"/>
                    <a:pt x="64" y="331"/>
                    <a:pt x="64" y="331"/>
                  </a:cubicBezTo>
                  <a:cubicBezTo>
                    <a:pt x="64" y="333"/>
                    <a:pt x="65" y="335"/>
                    <a:pt x="69" y="337"/>
                  </a:cubicBezTo>
                  <a:cubicBezTo>
                    <a:pt x="69" y="337"/>
                    <a:pt x="70" y="337"/>
                    <a:pt x="70" y="337"/>
                  </a:cubicBezTo>
                  <a:cubicBezTo>
                    <a:pt x="72" y="337"/>
                    <a:pt x="73" y="337"/>
                    <a:pt x="74" y="336"/>
                  </a:cubicBezTo>
                  <a:cubicBezTo>
                    <a:pt x="75" y="336"/>
                    <a:pt x="76" y="335"/>
                    <a:pt x="77" y="335"/>
                  </a:cubicBezTo>
                  <a:cubicBezTo>
                    <a:pt x="78" y="336"/>
                    <a:pt x="80" y="337"/>
                    <a:pt x="82" y="340"/>
                  </a:cubicBezTo>
                  <a:cubicBezTo>
                    <a:pt x="83" y="342"/>
                    <a:pt x="85" y="344"/>
                    <a:pt x="87" y="346"/>
                  </a:cubicBezTo>
                  <a:cubicBezTo>
                    <a:pt x="89" y="347"/>
                    <a:pt x="91" y="348"/>
                    <a:pt x="93" y="348"/>
                  </a:cubicBezTo>
                  <a:cubicBezTo>
                    <a:pt x="98" y="348"/>
                    <a:pt x="101" y="345"/>
                    <a:pt x="104" y="343"/>
                  </a:cubicBezTo>
                  <a:cubicBezTo>
                    <a:pt x="107" y="342"/>
                    <a:pt x="108" y="341"/>
                    <a:pt x="110" y="341"/>
                  </a:cubicBezTo>
                  <a:cubicBezTo>
                    <a:pt x="111" y="341"/>
                    <a:pt x="113" y="342"/>
                    <a:pt x="115" y="342"/>
                  </a:cubicBezTo>
                  <a:cubicBezTo>
                    <a:pt x="116" y="343"/>
                    <a:pt x="118" y="344"/>
                    <a:pt x="121" y="345"/>
                  </a:cubicBezTo>
                  <a:cubicBezTo>
                    <a:pt x="127" y="348"/>
                    <a:pt x="136" y="352"/>
                    <a:pt x="142" y="352"/>
                  </a:cubicBezTo>
                  <a:cubicBezTo>
                    <a:pt x="148" y="352"/>
                    <a:pt x="150" y="349"/>
                    <a:pt x="152" y="347"/>
                  </a:cubicBezTo>
                  <a:cubicBezTo>
                    <a:pt x="153" y="345"/>
                    <a:pt x="154" y="342"/>
                    <a:pt x="154" y="339"/>
                  </a:cubicBezTo>
                  <a:cubicBezTo>
                    <a:pt x="155" y="336"/>
                    <a:pt x="155" y="334"/>
                    <a:pt x="157" y="333"/>
                  </a:cubicBezTo>
                  <a:cubicBezTo>
                    <a:pt x="158" y="333"/>
                    <a:pt x="159" y="332"/>
                    <a:pt x="160" y="332"/>
                  </a:cubicBezTo>
                  <a:cubicBezTo>
                    <a:pt x="161" y="331"/>
                    <a:pt x="163" y="330"/>
                    <a:pt x="165" y="329"/>
                  </a:cubicBezTo>
                  <a:cubicBezTo>
                    <a:pt x="166" y="328"/>
                    <a:pt x="166" y="328"/>
                    <a:pt x="166" y="328"/>
                  </a:cubicBezTo>
                  <a:cubicBezTo>
                    <a:pt x="168" y="326"/>
                    <a:pt x="170" y="324"/>
                    <a:pt x="172" y="322"/>
                  </a:cubicBezTo>
                  <a:cubicBezTo>
                    <a:pt x="173" y="321"/>
                    <a:pt x="173" y="319"/>
                    <a:pt x="174" y="318"/>
                  </a:cubicBezTo>
                  <a:cubicBezTo>
                    <a:pt x="177" y="313"/>
                    <a:pt x="179" y="310"/>
                    <a:pt x="182" y="310"/>
                  </a:cubicBezTo>
                  <a:cubicBezTo>
                    <a:pt x="183" y="310"/>
                    <a:pt x="184" y="311"/>
                    <a:pt x="186" y="311"/>
                  </a:cubicBezTo>
                  <a:cubicBezTo>
                    <a:pt x="187" y="312"/>
                    <a:pt x="188" y="313"/>
                    <a:pt x="189" y="313"/>
                  </a:cubicBezTo>
                  <a:cubicBezTo>
                    <a:pt x="193" y="314"/>
                    <a:pt x="197" y="315"/>
                    <a:pt x="201" y="316"/>
                  </a:cubicBezTo>
                  <a:cubicBezTo>
                    <a:pt x="202" y="316"/>
                    <a:pt x="202" y="316"/>
                    <a:pt x="202" y="316"/>
                  </a:cubicBezTo>
                  <a:cubicBezTo>
                    <a:pt x="204" y="316"/>
                    <a:pt x="206" y="316"/>
                    <a:pt x="208" y="316"/>
                  </a:cubicBezTo>
                  <a:cubicBezTo>
                    <a:pt x="209" y="316"/>
                    <a:pt x="210" y="316"/>
                    <a:pt x="212" y="316"/>
                  </a:cubicBezTo>
                  <a:cubicBezTo>
                    <a:pt x="213" y="316"/>
                    <a:pt x="214" y="316"/>
                    <a:pt x="215" y="316"/>
                  </a:cubicBezTo>
                  <a:cubicBezTo>
                    <a:pt x="216" y="316"/>
                    <a:pt x="218" y="316"/>
                    <a:pt x="219" y="316"/>
                  </a:cubicBezTo>
                  <a:cubicBezTo>
                    <a:pt x="223" y="317"/>
                    <a:pt x="224" y="319"/>
                    <a:pt x="227" y="325"/>
                  </a:cubicBezTo>
                  <a:cubicBezTo>
                    <a:pt x="227" y="325"/>
                    <a:pt x="227" y="325"/>
                    <a:pt x="227" y="325"/>
                  </a:cubicBezTo>
                  <a:cubicBezTo>
                    <a:pt x="227" y="326"/>
                    <a:pt x="227" y="327"/>
                    <a:pt x="227" y="328"/>
                  </a:cubicBezTo>
                  <a:cubicBezTo>
                    <a:pt x="228" y="329"/>
                    <a:pt x="228" y="330"/>
                    <a:pt x="228" y="332"/>
                  </a:cubicBezTo>
                  <a:cubicBezTo>
                    <a:pt x="229" y="333"/>
                    <a:pt x="230" y="334"/>
                    <a:pt x="231" y="336"/>
                  </a:cubicBezTo>
                  <a:cubicBezTo>
                    <a:pt x="231" y="336"/>
                    <a:pt x="232" y="337"/>
                    <a:pt x="232" y="337"/>
                  </a:cubicBezTo>
                  <a:cubicBezTo>
                    <a:pt x="235" y="341"/>
                    <a:pt x="238" y="346"/>
                    <a:pt x="243" y="348"/>
                  </a:cubicBezTo>
                  <a:cubicBezTo>
                    <a:pt x="245" y="349"/>
                    <a:pt x="247" y="349"/>
                    <a:pt x="250" y="349"/>
                  </a:cubicBezTo>
                  <a:cubicBezTo>
                    <a:pt x="252" y="349"/>
                    <a:pt x="254" y="349"/>
                    <a:pt x="257" y="348"/>
                  </a:cubicBezTo>
                  <a:cubicBezTo>
                    <a:pt x="258" y="348"/>
                    <a:pt x="258" y="348"/>
                    <a:pt x="259" y="347"/>
                  </a:cubicBezTo>
                  <a:cubicBezTo>
                    <a:pt x="261" y="346"/>
                    <a:pt x="264" y="345"/>
                    <a:pt x="265" y="345"/>
                  </a:cubicBezTo>
                  <a:cubicBezTo>
                    <a:pt x="265" y="345"/>
                    <a:pt x="266" y="345"/>
                    <a:pt x="266" y="346"/>
                  </a:cubicBezTo>
                  <a:cubicBezTo>
                    <a:pt x="266" y="346"/>
                    <a:pt x="266" y="346"/>
                    <a:pt x="266" y="346"/>
                  </a:cubicBezTo>
                  <a:cubicBezTo>
                    <a:pt x="265" y="347"/>
                    <a:pt x="265" y="347"/>
                    <a:pt x="265" y="348"/>
                  </a:cubicBezTo>
                  <a:cubicBezTo>
                    <a:pt x="263" y="353"/>
                    <a:pt x="264" y="358"/>
                    <a:pt x="266" y="363"/>
                  </a:cubicBezTo>
                  <a:cubicBezTo>
                    <a:pt x="267" y="366"/>
                    <a:pt x="270" y="367"/>
                    <a:pt x="272" y="368"/>
                  </a:cubicBezTo>
                  <a:cubicBezTo>
                    <a:pt x="274" y="369"/>
                    <a:pt x="275" y="369"/>
                    <a:pt x="275" y="370"/>
                  </a:cubicBezTo>
                  <a:cubicBezTo>
                    <a:pt x="275" y="371"/>
                    <a:pt x="275" y="371"/>
                    <a:pt x="274" y="373"/>
                  </a:cubicBezTo>
                  <a:cubicBezTo>
                    <a:pt x="272" y="375"/>
                    <a:pt x="270" y="378"/>
                    <a:pt x="272" y="382"/>
                  </a:cubicBezTo>
                  <a:cubicBezTo>
                    <a:pt x="273" y="386"/>
                    <a:pt x="277" y="386"/>
                    <a:pt x="279" y="387"/>
                  </a:cubicBezTo>
                  <a:cubicBezTo>
                    <a:pt x="280" y="387"/>
                    <a:pt x="282" y="387"/>
                    <a:pt x="282" y="387"/>
                  </a:cubicBezTo>
                  <a:cubicBezTo>
                    <a:pt x="282" y="387"/>
                    <a:pt x="282" y="388"/>
                    <a:pt x="282" y="389"/>
                  </a:cubicBezTo>
                  <a:cubicBezTo>
                    <a:pt x="282" y="390"/>
                    <a:pt x="281" y="391"/>
                    <a:pt x="281" y="392"/>
                  </a:cubicBezTo>
                  <a:cubicBezTo>
                    <a:pt x="282" y="398"/>
                    <a:pt x="285" y="403"/>
                    <a:pt x="292" y="406"/>
                  </a:cubicBezTo>
                  <a:cubicBezTo>
                    <a:pt x="302" y="410"/>
                    <a:pt x="312" y="411"/>
                    <a:pt x="322" y="413"/>
                  </a:cubicBezTo>
                  <a:cubicBezTo>
                    <a:pt x="325" y="413"/>
                    <a:pt x="325" y="413"/>
                    <a:pt x="325" y="413"/>
                  </a:cubicBezTo>
                  <a:cubicBezTo>
                    <a:pt x="325" y="413"/>
                    <a:pt x="326" y="413"/>
                    <a:pt x="327" y="413"/>
                  </a:cubicBezTo>
                  <a:cubicBezTo>
                    <a:pt x="331" y="413"/>
                    <a:pt x="335" y="412"/>
                    <a:pt x="339" y="411"/>
                  </a:cubicBezTo>
                  <a:cubicBezTo>
                    <a:pt x="342" y="409"/>
                    <a:pt x="345" y="408"/>
                    <a:pt x="348" y="408"/>
                  </a:cubicBezTo>
                  <a:cubicBezTo>
                    <a:pt x="349" y="408"/>
                    <a:pt x="349" y="408"/>
                    <a:pt x="350" y="408"/>
                  </a:cubicBezTo>
                  <a:cubicBezTo>
                    <a:pt x="355" y="409"/>
                    <a:pt x="361" y="411"/>
                    <a:pt x="366" y="413"/>
                  </a:cubicBezTo>
                  <a:cubicBezTo>
                    <a:pt x="372" y="416"/>
                    <a:pt x="378" y="418"/>
                    <a:pt x="385" y="418"/>
                  </a:cubicBezTo>
                  <a:cubicBezTo>
                    <a:pt x="385" y="418"/>
                    <a:pt x="386" y="418"/>
                    <a:pt x="387" y="418"/>
                  </a:cubicBezTo>
                  <a:cubicBezTo>
                    <a:pt x="388" y="418"/>
                    <a:pt x="389" y="417"/>
                    <a:pt x="390" y="417"/>
                  </a:cubicBezTo>
                  <a:cubicBezTo>
                    <a:pt x="391" y="417"/>
                    <a:pt x="391" y="417"/>
                    <a:pt x="391" y="417"/>
                  </a:cubicBezTo>
                  <a:cubicBezTo>
                    <a:pt x="391" y="417"/>
                    <a:pt x="391" y="417"/>
                    <a:pt x="392" y="417"/>
                  </a:cubicBezTo>
                  <a:cubicBezTo>
                    <a:pt x="392" y="418"/>
                    <a:pt x="393" y="419"/>
                    <a:pt x="393" y="421"/>
                  </a:cubicBezTo>
                  <a:cubicBezTo>
                    <a:pt x="393" y="422"/>
                    <a:pt x="393" y="425"/>
                    <a:pt x="394" y="426"/>
                  </a:cubicBezTo>
                  <a:cubicBezTo>
                    <a:pt x="396" y="428"/>
                    <a:pt x="399" y="433"/>
                    <a:pt x="403" y="435"/>
                  </a:cubicBezTo>
                  <a:cubicBezTo>
                    <a:pt x="405" y="436"/>
                    <a:pt x="406" y="437"/>
                    <a:pt x="408" y="437"/>
                  </a:cubicBezTo>
                  <a:cubicBezTo>
                    <a:pt x="410" y="437"/>
                    <a:pt x="411" y="438"/>
                    <a:pt x="412" y="439"/>
                  </a:cubicBezTo>
                  <a:cubicBezTo>
                    <a:pt x="414" y="441"/>
                    <a:pt x="416" y="445"/>
                    <a:pt x="415" y="448"/>
                  </a:cubicBezTo>
                  <a:cubicBezTo>
                    <a:pt x="415" y="448"/>
                    <a:pt x="415" y="448"/>
                    <a:pt x="415" y="448"/>
                  </a:cubicBezTo>
                  <a:cubicBezTo>
                    <a:pt x="414" y="448"/>
                    <a:pt x="411" y="449"/>
                    <a:pt x="410" y="452"/>
                  </a:cubicBezTo>
                  <a:cubicBezTo>
                    <a:pt x="409" y="455"/>
                    <a:pt x="411" y="457"/>
                    <a:pt x="413" y="458"/>
                  </a:cubicBezTo>
                  <a:cubicBezTo>
                    <a:pt x="413" y="458"/>
                    <a:pt x="413" y="459"/>
                    <a:pt x="413" y="459"/>
                  </a:cubicBezTo>
                  <a:cubicBezTo>
                    <a:pt x="413" y="459"/>
                    <a:pt x="414" y="460"/>
                    <a:pt x="414" y="460"/>
                  </a:cubicBezTo>
                  <a:cubicBezTo>
                    <a:pt x="414" y="460"/>
                    <a:pt x="414" y="461"/>
                    <a:pt x="414" y="461"/>
                  </a:cubicBezTo>
                  <a:cubicBezTo>
                    <a:pt x="414" y="461"/>
                    <a:pt x="414" y="461"/>
                    <a:pt x="414" y="462"/>
                  </a:cubicBezTo>
                  <a:cubicBezTo>
                    <a:pt x="414" y="464"/>
                    <a:pt x="414" y="464"/>
                    <a:pt x="413" y="464"/>
                  </a:cubicBezTo>
                  <a:cubicBezTo>
                    <a:pt x="412" y="464"/>
                    <a:pt x="409" y="462"/>
                    <a:pt x="407" y="461"/>
                  </a:cubicBezTo>
                  <a:cubicBezTo>
                    <a:pt x="404" y="460"/>
                    <a:pt x="401" y="458"/>
                    <a:pt x="398" y="458"/>
                  </a:cubicBezTo>
                  <a:cubicBezTo>
                    <a:pt x="396" y="458"/>
                    <a:pt x="396" y="458"/>
                    <a:pt x="396" y="458"/>
                  </a:cubicBezTo>
                  <a:cubicBezTo>
                    <a:pt x="394" y="458"/>
                    <a:pt x="393" y="458"/>
                    <a:pt x="393" y="457"/>
                  </a:cubicBezTo>
                  <a:cubicBezTo>
                    <a:pt x="392" y="456"/>
                    <a:pt x="391" y="455"/>
                    <a:pt x="391" y="454"/>
                  </a:cubicBezTo>
                  <a:cubicBezTo>
                    <a:pt x="390" y="452"/>
                    <a:pt x="388" y="450"/>
                    <a:pt x="386" y="448"/>
                  </a:cubicBezTo>
                  <a:cubicBezTo>
                    <a:pt x="385" y="448"/>
                    <a:pt x="385" y="447"/>
                    <a:pt x="384" y="447"/>
                  </a:cubicBezTo>
                  <a:cubicBezTo>
                    <a:pt x="383" y="446"/>
                    <a:pt x="383" y="446"/>
                    <a:pt x="383" y="445"/>
                  </a:cubicBezTo>
                  <a:cubicBezTo>
                    <a:pt x="382" y="445"/>
                    <a:pt x="382" y="445"/>
                    <a:pt x="382" y="444"/>
                  </a:cubicBezTo>
                  <a:cubicBezTo>
                    <a:pt x="382" y="443"/>
                    <a:pt x="382" y="442"/>
                    <a:pt x="381" y="440"/>
                  </a:cubicBezTo>
                  <a:cubicBezTo>
                    <a:pt x="380" y="438"/>
                    <a:pt x="377" y="437"/>
                    <a:pt x="374" y="437"/>
                  </a:cubicBezTo>
                  <a:cubicBezTo>
                    <a:pt x="371" y="437"/>
                    <a:pt x="367" y="438"/>
                    <a:pt x="365" y="441"/>
                  </a:cubicBezTo>
                  <a:cubicBezTo>
                    <a:pt x="364" y="443"/>
                    <a:pt x="364" y="445"/>
                    <a:pt x="364" y="447"/>
                  </a:cubicBezTo>
                  <a:cubicBezTo>
                    <a:pt x="365" y="450"/>
                    <a:pt x="368" y="451"/>
                    <a:pt x="370" y="452"/>
                  </a:cubicBezTo>
                  <a:cubicBezTo>
                    <a:pt x="371" y="453"/>
                    <a:pt x="372" y="454"/>
                    <a:pt x="372" y="454"/>
                  </a:cubicBezTo>
                  <a:cubicBezTo>
                    <a:pt x="375" y="457"/>
                    <a:pt x="380" y="464"/>
                    <a:pt x="376" y="468"/>
                  </a:cubicBezTo>
                  <a:cubicBezTo>
                    <a:pt x="376" y="469"/>
                    <a:pt x="375" y="470"/>
                    <a:pt x="374" y="471"/>
                  </a:cubicBezTo>
                  <a:cubicBezTo>
                    <a:pt x="371" y="473"/>
                    <a:pt x="368" y="475"/>
                    <a:pt x="368" y="479"/>
                  </a:cubicBezTo>
                  <a:cubicBezTo>
                    <a:pt x="367" y="481"/>
                    <a:pt x="368" y="483"/>
                    <a:pt x="368" y="485"/>
                  </a:cubicBezTo>
                  <a:cubicBezTo>
                    <a:pt x="368" y="485"/>
                    <a:pt x="369" y="486"/>
                    <a:pt x="369" y="486"/>
                  </a:cubicBezTo>
                  <a:cubicBezTo>
                    <a:pt x="369" y="488"/>
                    <a:pt x="369" y="490"/>
                    <a:pt x="370" y="491"/>
                  </a:cubicBezTo>
                  <a:cubicBezTo>
                    <a:pt x="370" y="492"/>
                    <a:pt x="370" y="494"/>
                    <a:pt x="370" y="495"/>
                  </a:cubicBezTo>
                  <a:cubicBezTo>
                    <a:pt x="371" y="498"/>
                    <a:pt x="371" y="502"/>
                    <a:pt x="371" y="506"/>
                  </a:cubicBezTo>
                  <a:cubicBezTo>
                    <a:pt x="371" y="508"/>
                    <a:pt x="371" y="508"/>
                    <a:pt x="371" y="508"/>
                  </a:cubicBezTo>
                  <a:cubicBezTo>
                    <a:pt x="372" y="513"/>
                    <a:pt x="370" y="519"/>
                    <a:pt x="367" y="524"/>
                  </a:cubicBezTo>
                  <a:cubicBezTo>
                    <a:pt x="366" y="525"/>
                    <a:pt x="365" y="528"/>
                    <a:pt x="364" y="529"/>
                  </a:cubicBezTo>
                  <a:cubicBezTo>
                    <a:pt x="362" y="529"/>
                    <a:pt x="361" y="530"/>
                    <a:pt x="360" y="530"/>
                  </a:cubicBezTo>
                  <a:cubicBezTo>
                    <a:pt x="357" y="531"/>
                    <a:pt x="354" y="532"/>
                    <a:pt x="351" y="536"/>
                  </a:cubicBezTo>
                  <a:cubicBezTo>
                    <a:pt x="349" y="540"/>
                    <a:pt x="345" y="548"/>
                    <a:pt x="349" y="553"/>
                  </a:cubicBezTo>
                  <a:cubicBezTo>
                    <a:pt x="351" y="554"/>
                    <a:pt x="352" y="555"/>
                    <a:pt x="354" y="555"/>
                  </a:cubicBezTo>
                  <a:cubicBezTo>
                    <a:pt x="356" y="555"/>
                    <a:pt x="358" y="554"/>
                    <a:pt x="360" y="553"/>
                  </a:cubicBezTo>
                  <a:cubicBezTo>
                    <a:pt x="361" y="552"/>
                    <a:pt x="363" y="551"/>
                    <a:pt x="363" y="551"/>
                  </a:cubicBezTo>
                  <a:cubicBezTo>
                    <a:pt x="363" y="551"/>
                    <a:pt x="363" y="551"/>
                    <a:pt x="363" y="551"/>
                  </a:cubicBezTo>
                  <a:cubicBezTo>
                    <a:pt x="363" y="554"/>
                    <a:pt x="356" y="560"/>
                    <a:pt x="354" y="561"/>
                  </a:cubicBezTo>
                  <a:cubicBezTo>
                    <a:pt x="353" y="561"/>
                    <a:pt x="352" y="561"/>
                    <a:pt x="351" y="561"/>
                  </a:cubicBezTo>
                  <a:cubicBezTo>
                    <a:pt x="349" y="562"/>
                    <a:pt x="346" y="562"/>
                    <a:pt x="344" y="564"/>
                  </a:cubicBezTo>
                  <a:cubicBezTo>
                    <a:pt x="340" y="567"/>
                    <a:pt x="338" y="573"/>
                    <a:pt x="340" y="577"/>
                  </a:cubicBezTo>
                  <a:cubicBezTo>
                    <a:pt x="341" y="580"/>
                    <a:pt x="343" y="581"/>
                    <a:pt x="347" y="581"/>
                  </a:cubicBezTo>
                  <a:cubicBezTo>
                    <a:pt x="348" y="581"/>
                    <a:pt x="349" y="581"/>
                    <a:pt x="350" y="581"/>
                  </a:cubicBezTo>
                  <a:cubicBezTo>
                    <a:pt x="357" y="579"/>
                    <a:pt x="366" y="574"/>
                    <a:pt x="373" y="568"/>
                  </a:cubicBezTo>
                  <a:cubicBezTo>
                    <a:pt x="374" y="566"/>
                    <a:pt x="376" y="564"/>
                    <a:pt x="378" y="563"/>
                  </a:cubicBezTo>
                  <a:cubicBezTo>
                    <a:pt x="381" y="560"/>
                    <a:pt x="383" y="557"/>
                    <a:pt x="386" y="555"/>
                  </a:cubicBezTo>
                  <a:cubicBezTo>
                    <a:pt x="387" y="553"/>
                    <a:pt x="389" y="552"/>
                    <a:pt x="390" y="550"/>
                  </a:cubicBezTo>
                  <a:cubicBezTo>
                    <a:pt x="393" y="547"/>
                    <a:pt x="395" y="545"/>
                    <a:pt x="399" y="544"/>
                  </a:cubicBezTo>
                  <a:cubicBezTo>
                    <a:pt x="399" y="543"/>
                    <a:pt x="400" y="543"/>
                    <a:pt x="401" y="543"/>
                  </a:cubicBezTo>
                  <a:cubicBezTo>
                    <a:pt x="402" y="543"/>
                    <a:pt x="403" y="544"/>
                    <a:pt x="405" y="545"/>
                  </a:cubicBezTo>
                  <a:cubicBezTo>
                    <a:pt x="406" y="546"/>
                    <a:pt x="407" y="547"/>
                    <a:pt x="409" y="547"/>
                  </a:cubicBezTo>
                  <a:cubicBezTo>
                    <a:pt x="410" y="548"/>
                    <a:pt x="411" y="548"/>
                    <a:pt x="412" y="548"/>
                  </a:cubicBezTo>
                  <a:cubicBezTo>
                    <a:pt x="416" y="548"/>
                    <a:pt x="419" y="545"/>
                    <a:pt x="421" y="543"/>
                  </a:cubicBezTo>
                  <a:cubicBezTo>
                    <a:pt x="422" y="542"/>
                    <a:pt x="423" y="541"/>
                    <a:pt x="423" y="541"/>
                  </a:cubicBezTo>
                  <a:cubicBezTo>
                    <a:pt x="425" y="539"/>
                    <a:pt x="428" y="538"/>
                    <a:pt x="431" y="538"/>
                  </a:cubicBezTo>
                  <a:cubicBezTo>
                    <a:pt x="433" y="537"/>
                    <a:pt x="436" y="536"/>
                    <a:pt x="439" y="535"/>
                  </a:cubicBezTo>
                  <a:cubicBezTo>
                    <a:pt x="440" y="534"/>
                    <a:pt x="442" y="533"/>
                    <a:pt x="444" y="533"/>
                  </a:cubicBezTo>
                  <a:cubicBezTo>
                    <a:pt x="448" y="531"/>
                    <a:pt x="453" y="530"/>
                    <a:pt x="456" y="526"/>
                  </a:cubicBezTo>
                  <a:cubicBezTo>
                    <a:pt x="457" y="524"/>
                    <a:pt x="458" y="523"/>
                    <a:pt x="458" y="522"/>
                  </a:cubicBezTo>
                  <a:cubicBezTo>
                    <a:pt x="458" y="522"/>
                    <a:pt x="458" y="521"/>
                    <a:pt x="458" y="521"/>
                  </a:cubicBezTo>
                  <a:cubicBezTo>
                    <a:pt x="458" y="518"/>
                    <a:pt x="459" y="515"/>
                    <a:pt x="457" y="512"/>
                  </a:cubicBezTo>
                  <a:cubicBezTo>
                    <a:pt x="456" y="511"/>
                    <a:pt x="454" y="510"/>
                    <a:pt x="452" y="510"/>
                  </a:cubicBezTo>
                  <a:cubicBezTo>
                    <a:pt x="450" y="510"/>
                    <a:pt x="448" y="510"/>
                    <a:pt x="446" y="511"/>
                  </a:cubicBezTo>
                  <a:cubicBezTo>
                    <a:pt x="444" y="511"/>
                    <a:pt x="442" y="511"/>
                    <a:pt x="440" y="511"/>
                  </a:cubicBezTo>
                  <a:cubicBezTo>
                    <a:pt x="438" y="511"/>
                    <a:pt x="437" y="511"/>
                    <a:pt x="437" y="510"/>
                  </a:cubicBezTo>
                  <a:cubicBezTo>
                    <a:pt x="435" y="508"/>
                    <a:pt x="437" y="506"/>
                    <a:pt x="441" y="502"/>
                  </a:cubicBezTo>
                  <a:cubicBezTo>
                    <a:pt x="442" y="501"/>
                    <a:pt x="442" y="500"/>
                    <a:pt x="443" y="500"/>
                  </a:cubicBezTo>
                  <a:cubicBezTo>
                    <a:pt x="450" y="492"/>
                    <a:pt x="455" y="488"/>
                    <a:pt x="464" y="485"/>
                  </a:cubicBezTo>
                  <a:cubicBezTo>
                    <a:pt x="466" y="484"/>
                    <a:pt x="469" y="482"/>
                    <a:pt x="472" y="481"/>
                  </a:cubicBezTo>
                  <a:cubicBezTo>
                    <a:pt x="476" y="478"/>
                    <a:pt x="481" y="475"/>
                    <a:pt x="485" y="475"/>
                  </a:cubicBezTo>
                  <a:cubicBezTo>
                    <a:pt x="487" y="475"/>
                    <a:pt x="490" y="476"/>
                    <a:pt x="492" y="477"/>
                  </a:cubicBezTo>
                  <a:cubicBezTo>
                    <a:pt x="495" y="479"/>
                    <a:pt x="499" y="480"/>
                    <a:pt x="502" y="480"/>
                  </a:cubicBezTo>
                  <a:cubicBezTo>
                    <a:pt x="505" y="480"/>
                    <a:pt x="507" y="479"/>
                    <a:pt x="509" y="477"/>
                  </a:cubicBezTo>
                  <a:cubicBezTo>
                    <a:pt x="513" y="475"/>
                    <a:pt x="513" y="472"/>
                    <a:pt x="513" y="469"/>
                  </a:cubicBezTo>
                  <a:cubicBezTo>
                    <a:pt x="514" y="468"/>
                    <a:pt x="514" y="466"/>
                    <a:pt x="515" y="465"/>
                  </a:cubicBezTo>
                  <a:cubicBezTo>
                    <a:pt x="516" y="463"/>
                    <a:pt x="519" y="461"/>
                    <a:pt x="521" y="460"/>
                  </a:cubicBezTo>
                  <a:cubicBezTo>
                    <a:pt x="524" y="458"/>
                    <a:pt x="527" y="456"/>
                    <a:pt x="529" y="454"/>
                  </a:cubicBezTo>
                  <a:cubicBezTo>
                    <a:pt x="531" y="451"/>
                    <a:pt x="534" y="448"/>
                    <a:pt x="536" y="445"/>
                  </a:cubicBezTo>
                  <a:cubicBezTo>
                    <a:pt x="537" y="443"/>
                    <a:pt x="539" y="441"/>
                    <a:pt x="540" y="439"/>
                  </a:cubicBezTo>
                  <a:cubicBezTo>
                    <a:pt x="548" y="429"/>
                    <a:pt x="556" y="420"/>
                    <a:pt x="567" y="417"/>
                  </a:cubicBezTo>
                  <a:cubicBezTo>
                    <a:pt x="570" y="416"/>
                    <a:pt x="570" y="416"/>
                    <a:pt x="570" y="416"/>
                  </a:cubicBezTo>
                  <a:lnTo>
                    <a:pt x="569" y="413"/>
                  </a:ln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67"/>
            <p:cNvSpPr>
              <a:spLocks/>
            </p:cNvSpPr>
            <p:nvPr/>
          </p:nvSpPr>
          <p:spPr bwMode="auto">
            <a:xfrm>
              <a:off x="3389" y="2104"/>
              <a:ext cx="1492" cy="1778"/>
            </a:xfrm>
            <a:custGeom>
              <a:avLst/>
              <a:gdLst>
                <a:gd name="T0" fmla="*/ 399 w 562"/>
                <a:gd name="T1" fmla="*/ 295 h 669"/>
                <a:gd name="T2" fmla="*/ 394 w 562"/>
                <a:gd name="T3" fmla="*/ 338 h 669"/>
                <a:gd name="T4" fmla="*/ 350 w 562"/>
                <a:gd name="T5" fmla="*/ 333 h 669"/>
                <a:gd name="T6" fmla="*/ 329 w 562"/>
                <a:gd name="T7" fmla="*/ 314 h 669"/>
                <a:gd name="T8" fmla="*/ 298 w 562"/>
                <a:gd name="T9" fmla="*/ 289 h 669"/>
                <a:gd name="T10" fmla="*/ 293 w 562"/>
                <a:gd name="T11" fmla="*/ 248 h 669"/>
                <a:gd name="T12" fmla="*/ 298 w 562"/>
                <a:gd name="T13" fmla="*/ 228 h 669"/>
                <a:gd name="T14" fmla="*/ 367 w 562"/>
                <a:gd name="T15" fmla="*/ 209 h 669"/>
                <a:gd name="T16" fmla="*/ 329 w 562"/>
                <a:gd name="T17" fmla="*/ 167 h 669"/>
                <a:gd name="T18" fmla="*/ 295 w 562"/>
                <a:gd name="T19" fmla="*/ 75 h 669"/>
                <a:gd name="T20" fmla="*/ 276 w 562"/>
                <a:gd name="T21" fmla="*/ 60 h 669"/>
                <a:gd name="T22" fmla="*/ 257 w 562"/>
                <a:gd name="T23" fmla="*/ 33 h 669"/>
                <a:gd name="T24" fmla="*/ 259 w 562"/>
                <a:gd name="T25" fmla="*/ 65 h 669"/>
                <a:gd name="T26" fmla="*/ 257 w 562"/>
                <a:gd name="T27" fmla="*/ 90 h 669"/>
                <a:gd name="T28" fmla="*/ 247 w 562"/>
                <a:gd name="T29" fmla="*/ 109 h 669"/>
                <a:gd name="T30" fmla="*/ 227 w 562"/>
                <a:gd name="T31" fmla="*/ 113 h 669"/>
                <a:gd name="T32" fmla="*/ 200 w 562"/>
                <a:gd name="T33" fmla="*/ 106 h 669"/>
                <a:gd name="T34" fmla="*/ 186 w 562"/>
                <a:gd name="T35" fmla="*/ 87 h 669"/>
                <a:gd name="T36" fmla="*/ 173 w 562"/>
                <a:gd name="T37" fmla="*/ 53 h 669"/>
                <a:gd name="T38" fmla="*/ 154 w 562"/>
                <a:gd name="T39" fmla="*/ 32 h 669"/>
                <a:gd name="T40" fmla="*/ 135 w 562"/>
                <a:gd name="T41" fmla="*/ 35 h 669"/>
                <a:gd name="T42" fmla="*/ 108 w 562"/>
                <a:gd name="T43" fmla="*/ 14 h 669"/>
                <a:gd name="T44" fmla="*/ 76 w 562"/>
                <a:gd name="T45" fmla="*/ 1 h 669"/>
                <a:gd name="T46" fmla="*/ 58 w 562"/>
                <a:gd name="T47" fmla="*/ 15 h 669"/>
                <a:gd name="T48" fmla="*/ 39 w 562"/>
                <a:gd name="T49" fmla="*/ 13 h 669"/>
                <a:gd name="T50" fmla="*/ 11 w 562"/>
                <a:gd name="T51" fmla="*/ 49 h 669"/>
                <a:gd name="T52" fmla="*/ 12 w 562"/>
                <a:gd name="T53" fmla="*/ 79 h 669"/>
                <a:gd name="T54" fmla="*/ 26 w 562"/>
                <a:gd name="T55" fmla="*/ 102 h 669"/>
                <a:gd name="T56" fmla="*/ 30 w 562"/>
                <a:gd name="T57" fmla="*/ 119 h 669"/>
                <a:gd name="T58" fmla="*/ 48 w 562"/>
                <a:gd name="T59" fmla="*/ 184 h 669"/>
                <a:gd name="T60" fmla="*/ 73 w 562"/>
                <a:gd name="T61" fmla="*/ 231 h 669"/>
                <a:gd name="T62" fmla="*/ 86 w 562"/>
                <a:gd name="T63" fmla="*/ 250 h 669"/>
                <a:gd name="T64" fmla="*/ 61 w 562"/>
                <a:gd name="T65" fmla="*/ 283 h 669"/>
                <a:gd name="T66" fmla="*/ 25 w 562"/>
                <a:gd name="T67" fmla="*/ 329 h 669"/>
                <a:gd name="T68" fmla="*/ 40 w 562"/>
                <a:gd name="T69" fmla="*/ 347 h 669"/>
                <a:gd name="T70" fmla="*/ 59 w 562"/>
                <a:gd name="T71" fmla="*/ 403 h 669"/>
                <a:gd name="T72" fmla="*/ 46 w 562"/>
                <a:gd name="T73" fmla="*/ 432 h 669"/>
                <a:gd name="T74" fmla="*/ 99 w 562"/>
                <a:gd name="T75" fmla="*/ 639 h 669"/>
                <a:gd name="T76" fmla="*/ 183 w 562"/>
                <a:gd name="T77" fmla="*/ 658 h 669"/>
                <a:gd name="T78" fmla="*/ 226 w 562"/>
                <a:gd name="T79" fmla="*/ 661 h 669"/>
                <a:gd name="T80" fmla="*/ 286 w 562"/>
                <a:gd name="T81" fmla="*/ 655 h 669"/>
                <a:gd name="T82" fmla="*/ 330 w 562"/>
                <a:gd name="T83" fmla="*/ 613 h 669"/>
                <a:gd name="T84" fmla="*/ 339 w 562"/>
                <a:gd name="T85" fmla="*/ 546 h 669"/>
                <a:gd name="T86" fmla="*/ 359 w 562"/>
                <a:gd name="T87" fmla="*/ 509 h 669"/>
                <a:gd name="T88" fmla="*/ 414 w 562"/>
                <a:gd name="T89" fmla="*/ 484 h 669"/>
                <a:gd name="T90" fmla="*/ 442 w 562"/>
                <a:gd name="T91" fmla="*/ 468 h 669"/>
                <a:gd name="T92" fmla="*/ 446 w 562"/>
                <a:gd name="T93" fmla="*/ 436 h 669"/>
                <a:gd name="T94" fmla="*/ 309 w 562"/>
                <a:gd name="T95" fmla="*/ 562 h 669"/>
                <a:gd name="T96" fmla="*/ 308 w 562"/>
                <a:gd name="T97" fmla="*/ 554 h 669"/>
                <a:gd name="T98" fmla="*/ 318 w 562"/>
                <a:gd name="T99" fmla="*/ 532 h 669"/>
                <a:gd name="T100" fmla="*/ 350 w 562"/>
                <a:gd name="T101" fmla="*/ 457 h 669"/>
                <a:gd name="T102" fmla="*/ 372 w 562"/>
                <a:gd name="T103" fmla="*/ 411 h 669"/>
                <a:gd name="T104" fmla="*/ 412 w 562"/>
                <a:gd name="T105" fmla="*/ 390 h 669"/>
                <a:gd name="T106" fmla="*/ 435 w 562"/>
                <a:gd name="T107" fmla="*/ 383 h 669"/>
                <a:gd name="T108" fmla="*/ 459 w 562"/>
                <a:gd name="T109" fmla="*/ 373 h 669"/>
                <a:gd name="T110" fmla="*/ 477 w 562"/>
                <a:gd name="T111" fmla="*/ 365 h 669"/>
                <a:gd name="T112" fmla="*/ 507 w 562"/>
                <a:gd name="T113" fmla="*/ 351 h 669"/>
                <a:gd name="T114" fmla="*/ 532 w 562"/>
                <a:gd name="T115" fmla="*/ 311 h 669"/>
                <a:gd name="T116" fmla="*/ 547 w 562"/>
                <a:gd name="T117" fmla="*/ 281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2" h="669">
                  <a:moveTo>
                    <a:pt x="551" y="246"/>
                  </a:moveTo>
                  <a:cubicBezTo>
                    <a:pt x="549" y="248"/>
                    <a:pt x="549" y="248"/>
                    <a:pt x="549" y="248"/>
                  </a:cubicBezTo>
                  <a:cubicBezTo>
                    <a:pt x="538" y="253"/>
                    <a:pt x="526" y="259"/>
                    <a:pt x="515" y="265"/>
                  </a:cubicBezTo>
                  <a:cubicBezTo>
                    <a:pt x="513" y="266"/>
                    <a:pt x="513" y="266"/>
                    <a:pt x="513" y="266"/>
                  </a:cubicBezTo>
                  <a:cubicBezTo>
                    <a:pt x="488" y="279"/>
                    <a:pt x="461" y="292"/>
                    <a:pt x="435" y="306"/>
                  </a:cubicBezTo>
                  <a:cubicBezTo>
                    <a:pt x="430" y="308"/>
                    <a:pt x="425" y="310"/>
                    <a:pt x="421" y="313"/>
                  </a:cubicBezTo>
                  <a:cubicBezTo>
                    <a:pt x="418" y="314"/>
                    <a:pt x="416" y="314"/>
                    <a:pt x="414" y="314"/>
                  </a:cubicBezTo>
                  <a:cubicBezTo>
                    <a:pt x="409" y="314"/>
                    <a:pt x="406" y="312"/>
                    <a:pt x="401" y="308"/>
                  </a:cubicBezTo>
                  <a:cubicBezTo>
                    <a:pt x="397" y="303"/>
                    <a:pt x="398" y="299"/>
                    <a:pt x="399" y="295"/>
                  </a:cubicBezTo>
                  <a:cubicBezTo>
                    <a:pt x="399" y="291"/>
                    <a:pt x="400" y="288"/>
                    <a:pt x="397" y="284"/>
                  </a:cubicBezTo>
                  <a:cubicBezTo>
                    <a:pt x="395" y="281"/>
                    <a:pt x="393" y="280"/>
                    <a:pt x="391" y="280"/>
                  </a:cubicBezTo>
                  <a:cubicBezTo>
                    <a:pt x="390" y="280"/>
                    <a:pt x="390" y="280"/>
                    <a:pt x="389" y="280"/>
                  </a:cubicBezTo>
                  <a:cubicBezTo>
                    <a:pt x="386" y="281"/>
                    <a:pt x="383" y="287"/>
                    <a:pt x="383" y="292"/>
                  </a:cubicBezTo>
                  <a:cubicBezTo>
                    <a:pt x="383" y="297"/>
                    <a:pt x="386" y="300"/>
                    <a:pt x="389" y="303"/>
                  </a:cubicBezTo>
                  <a:cubicBezTo>
                    <a:pt x="391" y="306"/>
                    <a:pt x="392" y="308"/>
                    <a:pt x="394" y="311"/>
                  </a:cubicBezTo>
                  <a:cubicBezTo>
                    <a:pt x="396" y="317"/>
                    <a:pt x="396" y="325"/>
                    <a:pt x="395" y="333"/>
                  </a:cubicBezTo>
                  <a:cubicBezTo>
                    <a:pt x="395" y="334"/>
                    <a:pt x="395" y="336"/>
                    <a:pt x="395" y="337"/>
                  </a:cubicBezTo>
                  <a:cubicBezTo>
                    <a:pt x="395" y="338"/>
                    <a:pt x="395" y="338"/>
                    <a:pt x="394" y="338"/>
                  </a:cubicBezTo>
                  <a:cubicBezTo>
                    <a:pt x="394" y="338"/>
                    <a:pt x="394" y="338"/>
                    <a:pt x="394" y="338"/>
                  </a:cubicBezTo>
                  <a:cubicBezTo>
                    <a:pt x="392" y="338"/>
                    <a:pt x="387" y="335"/>
                    <a:pt x="379" y="329"/>
                  </a:cubicBezTo>
                  <a:cubicBezTo>
                    <a:pt x="378" y="328"/>
                    <a:pt x="378" y="328"/>
                    <a:pt x="378" y="328"/>
                  </a:cubicBezTo>
                  <a:cubicBezTo>
                    <a:pt x="376" y="327"/>
                    <a:pt x="375" y="326"/>
                    <a:pt x="373" y="326"/>
                  </a:cubicBezTo>
                  <a:cubicBezTo>
                    <a:pt x="371" y="326"/>
                    <a:pt x="369" y="327"/>
                    <a:pt x="367" y="329"/>
                  </a:cubicBezTo>
                  <a:cubicBezTo>
                    <a:pt x="365" y="330"/>
                    <a:pt x="365" y="330"/>
                    <a:pt x="365" y="330"/>
                  </a:cubicBezTo>
                  <a:cubicBezTo>
                    <a:pt x="360" y="333"/>
                    <a:pt x="358" y="333"/>
                    <a:pt x="355" y="333"/>
                  </a:cubicBezTo>
                  <a:cubicBezTo>
                    <a:pt x="354" y="333"/>
                    <a:pt x="353" y="333"/>
                    <a:pt x="352" y="333"/>
                  </a:cubicBezTo>
                  <a:cubicBezTo>
                    <a:pt x="350" y="333"/>
                    <a:pt x="350" y="333"/>
                    <a:pt x="350" y="333"/>
                  </a:cubicBezTo>
                  <a:cubicBezTo>
                    <a:pt x="344" y="333"/>
                    <a:pt x="344" y="333"/>
                    <a:pt x="341" y="328"/>
                  </a:cubicBezTo>
                  <a:cubicBezTo>
                    <a:pt x="341" y="327"/>
                    <a:pt x="341" y="327"/>
                    <a:pt x="341" y="327"/>
                  </a:cubicBezTo>
                  <a:cubicBezTo>
                    <a:pt x="340" y="325"/>
                    <a:pt x="339" y="323"/>
                    <a:pt x="339" y="320"/>
                  </a:cubicBezTo>
                  <a:cubicBezTo>
                    <a:pt x="338" y="315"/>
                    <a:pt x="337" y="313"/>
                    <a:pt x="336" y="311"/>
                  </a:cubicBezTo>
                  <a:cubicBezTo>
                    <a:pt x="335" y="311"/>
                    <a:pt x="335" y="310"/>
                    <a:pt x="335" y="310"/>
                  </a:cubicBezTo>
                  <a:cubicBezTo>
                    <a:pt x="332" y="308"/>
                    <a:pt x="332" y="308"/>
                    <a:pt x="332" y="308"/>
                  </a:cubicBezTo>
                  <a:cubicBezTo>
                    <a:pt x="330" y="312"/>
                    <a:pt x="330" y="312"/>
                    <a:pt x="330" y="312"/>
                  </a:cubicBezTo>
                  <a:cubicBezTo>
                    <a:pt x="330" y="312"/>
                    <a:pt x="330" y="313"/>
                    <a:pt x="330" y="313"/>
                  </a:cubicBezTo>
                  <a:cubicBezTo>
                    <a:pt x="329" y="314"/>
                    <a:pt x="329" y="314"/>
                    <a:pt x="329" y="314"/>
                  </a:cubicBezTo>
                  <a:cubicBezTo>
                    <a:pt x="329" y="316"/>
                    <a:pt x="328" y="318"/>
                    <a:pt x="327" y="318"/>
                  </a:cubicBezTo>
                  <a:cubicBezTo>
                    <a:pt x="327" y="318"/>
                    <a:pt x="326" y="318"/>
                    <a:pt x="326" y="318"/>
                  </a:cubicBezTo>
                  <a:cubicBezTo>
                    <a:pt x="325" y="318"/>
                    <a:pt x="325" y="318"/>
                    <a:pt x="324" y="318"/>
                  </a:cubicBezTo>
                  <a:cubicBezTo>
                    <a:pt x="321" y="316"/>
                    <a:pt x="320" y="310"/>
                    <a:pt x="319" y="307"/>
                  </a:cubicBezTo>
                  <a:cubicBezTo>
                    <a:pt x="319" y="307"/>
                    <a:pt x="319" y="307"/>
                    <a:pt x="319" y="307"/>
                  </a:cubicBezTo>
                  <a:cubicBezTo>
                    <a:pt x="319" y="305"/>
                    <a:pt x="318" y="304"/>
                    <a:pt x="318" y="303"/>
                  </a:cubicBezTo>
                  <a:cubicBezTo>
                    <a:pt x="317" y="299"/>
                    <a:pt x="317" y="296"/>
                    <a:pt x="313" y="294"/>
                  </a:cubicBezTo>
                  <a:cubicBezTo>
                    <a:pt x="311" y="293"/>
                    <a:pt x="309" y="293"/>
                    <a:pt x="307" y="292"/>
                  </a:cubicBezTo>
                  <a:cubicBezTo>
                    <a:pt x="304" y="292"/>
                    <a:pt x="301" y="292"/>
                    <a:pt x="298" y="289"/>
                  </a:cubicBezTo>
                  <a:cubicBezTo>
                    <a:pt x="297" y="288"/>
                    <a:pt x="297" y="286"/>
                    <a:pt x="297" y="285"/>
                  </a:cubicBezTo>
                  <a:cubicBezTo>
                    <a:pt x="297" y="283"/>
                    <a:pt x="297" y="282"/>
                    <a:pt x="296" y="281"/>
                  </a:cubicBezTo>
                  <a:cubicBezTo>
                    <a:pt x="295" y="279"/>
                    <a:pt x="294" y="279"/>
                    <a:pt x="292" y="278"/>
                  </a:cubicBezTo>
                  <a:cubicBezTo>
                    <a:pt x="291" y="278"/>
                    <a:pt x="289" y="277"/>
                    <a:pt x="288" y="276"/>
                  </a:cubicBezTo>
                  <a:cubicBezTo>
                    <a:pt x="287" y="274"/>
                    <a:pt x="285" y="266"/>
                    <a:pt x="284" y="258"/>
                  </a:cubicBezTo>
                  <a:cubicBezTo>
                    <a:pt x="284" y="258"/>
                    <a:pt x="284" y="258"/>
                    <a:pt x="284" y="258"/>
                  </a:cubicBezTo>
                  <a:cubicBezTo>
                    <a:pt x="286" y="255"/>
                    <a:pt x="288" y="253"/>
                    <a:pt x="292" y="252"/>
                  </a:cubicBezTo>
                  <a:cubicBezTo>
                    <a:pt x="294" y="251"/>
                    <a:pt x="294" y="251"/>
                    <a:pt x="294" y="251"/>
                  </a:cubicBezTo>
                  <a:cubicBezTo>
                    <a:pt x="293" y="248"/>
                    <a:pt x="293" y="248"/>
                    <a:pt x="293" y="248"/>
                  </a:cubicBezTo>
                  <a:cubicBezTo>
                    <a:pt x="293" y="247"/>
                    <a:pt x="292" y="246"/>
                    <a:pt x="290" y="244"/>
                  </a:cubicBezTo>
                  <a:cubicBezTo>
                    <a:pt x="287" y="242"/>
                    <a:pt x="285" y="240"/>
                    <a:pt x="286" y="237"/>
                  </a:cubicBezTo>
                  <a:cubicBezTo>
                    <a:pt x="286" y="237"/>
                    <a:pt x="287" y="237"/>
                    <a:pt x="287" y="237"/>
                  </a:cubicBezTo>
                  <a:cubicBezTo>
                    <a:pt x="289" y="237"/>
                    <a:pt x="290" y="238"/>
                    <a:pt x="292" y="239"/>
                  </a:cubicBezTo>
                  <a:cubicBezTo>
                    <a:pt x="294" y="240"/>
                    <a:pt x="295" y="240"/>
                    <a:pt x="296" y="240"/>
                  </a:cubicBezTo>
                  <a:cubicBezTo>
                    <a:pt x="297" y="240"/>
                    <a:pt x="297" y="240"/>
                    <a:pt x="297" y="240"/>
                  </a:cubicBezTo>
                  <a:cubicBezTo>
                    <a:pt x="299" y="240"/>
                    <a:pt x="299" y="240"/>
                    <a:pt x="299" y="240"/>
                  </a:cubicBezTo>
                  <a:cubicBezTo>
                    <a:pt x="299" y="238"/>
                    <a:pt x="299" y="238"/>
                    <a:pt x="299" y="238"/>
                  </a:cubicBezTo>
                  <a:cubicBezTo>
                    <a:pt x="300" y="236"/>
                    <a:pt x="299" y="233"/>
                    <a:pt x="298" y="228"/>
                  </a:cubicBezTo>
                  <a:cubicBezTo>
                    <a:pt x="298" y="227"/>
                    <a:pt x="298" y="226"/>
                    <a:pt x="298" y="225"/>
                  </a:cubicBezTo>
                  <a:cubicBezTo>
                    <a:pt x="301" y="226"/>
                    <a:pt x="304" y="227"/>
                    <a:pt x="307" y="228"/>
                  </a:cubicBezTo>
                  <a:cubicBezTo>
                    <a:pt x="312" y="230"/>
                    <a:pt x="316" y="233"/>
                    <a:pt x="322" y="233"/>
                  </a:cubicBezTo>
                  <a:cubicBezTo>
                    <a:pt x="328" y="233"/>
                    <a:pt x="333" y="230"/>
                    <a:pt x="338" y="228"/>
                  </a:cubicBezTo>
                  <a:cubicBezTo>
                    <a:pt x="342" y="227"/>
                    <a:pt x="345" y="225"/>
                    <a:pt x="348" y="225"/>
                  </a:cubicBezTo>
                  <a:cubicBezTo>
                    <a:pt x="350" y="224"/>
                    <a:pt x="352" y="224"/>
                    <a:pt x="354" y="224"/>
                  </a:cubicBezTo>
                  <a:cubicBezTo>
                    <a:pt x="358" y="224"/>
                    <a:pt x="358" y="224"/>
                    <a:pt x="358" y="224"/>
                  </a:cubicBezTo>
                  <a:cubicBezTo>
                    <a:pt x="363" y="224"/>
                    <a:pt x="369" y="224"/>
                    <a:pt x="370" y="216"/>
                  </a:cubicBezTo>
                  <a:cubicBezTo>
                    <a:pt x="370" y="213"/>
                    <a:pt x="368" y="211"/>
                    <a:pt x="367" y="209"/>
                  </a:cubicBezTo>
                  <a:cubicBezTo>
                    <a:pt x="366" y="208"/>
                    <a:pt x="365" y="207"/>
                    <a:pt x="364" y="205"/>
                  </a:cubicBezTo>
                  <a:cubicBezTo>
                    <a:pt x="363" y="202"/>
                    <a:pt x="363" y="200"/>
                    <a:pt x="364" y="198"/>
                  </a:cubicBezTo>
                  <a:cubicBezTo>
                    <a:pt x="364" y="196"/>
                    <a:pt x="364" y="195"/>
                    <a:pt x="364" y="193"/>
                  </a:cubicBezTo>
                  <a:cubicBezTo>
                    <a:pt x="364" y="187"/>
                    <a:pt x="360" y="186"/>
                    <a:pt x="356" y="184"/>
                  </a:cubicBezTo>
                  <a:cubicBezTo>
                    <a:pt x="354" y="183"/>
                    <a:pt x="352" y="182"/>
                    <a:pt x="350" y="181"/>
                  </a:cubicBezTo>
                  <a:cubicBezTo>
                    <a:pt x="349" y="179"/>
                    <a:pt x="348" y="178"/>
                    <a:pt x="347" y="177"/>
                  </a:cubicBezTo>
                  <a:cubicBezTo>
                    <a:pt x="346" y="175"/>
                    <a:pt x="345" y="174"/>
                    <a:pt x="343" y="173"/>
                  </a:cubicBezTo>
                  <a:cubicBezTo>
                    <a:pt x="341" y="172"/>
                    <a:pt x="339" y="172"/>
                    <a:pt x="338" y="172"/>
                  </a:cubicBezTo>
                  <a:cubicBezTo>
                    <a:pt x="335" y="171"/>
                    <a:pt x="332" y="171"/>
                    <a:pt x="329" y="167"/>
                  </a:cubicBezTo>
                  <a:cubicBezTo>
                    <a:pt x="328" y="163"/>
                    <a:pt x="327" y="158"/>
                    <a:pt x="327" y="153"/>
                  </a:cubicBezTo>
                  <a:cubicBezTo>
                    <a:pt x="327" y="149"/>
                    <a:pt x="327" y="146"/>
                    <a:pt x="326" y="144"/>
                  </a:cubicBezTo>
                  <a:cubicBezTo>
                    <a:pt x="325" y="139"/>
                    <a:pt x="325" y="135"/>
                    <a:pt x="325" y="131"/>
                  </a:cubicBezTo>
                  <a:cubicBezTo>
                    <a:pt x="325" y="128"/>
                    <a:pt x="325" y="125"/>
                    <a:pt x="324" y="122"/>
                  </a:cubicBezTo>
                  <a:cubicBezTo>
                    <a:pt x="323" y="115"/>
                    <a:pt x="322" y="114"/>
                    <a:pt x="316" y="113"/>
                  </a:cubicBezTo>
                  <a:cubicBezTo>
                    <a:pt x="314" y="112"/>
                    <a:pt x="312" y="112"/>
                    <a:pt x="309" y="110"/>
                  </a:cubicBezTo>
                  <a:cubicBezTo>
                    <a:pt x="303" y="107"/>
                    <a:pt x="303" y="101"/>
                    <a:pt x="304" y="93"/>
                  </a:cubicBezTo>
                  <a:cubicBezTo>
                    <a:pt x="305" y="85"/>
                    <a:pt x="306" y="78"/>
                    <a:pt x="298" y="76"/>
                  </a:cubicBezTo>
                  <a:cubicBezTo>
                    <a:pt x="297" y="75"/>
                    <a:pt x="296" y="75"/>
                    <a:pt x="295" y="75"/>
                  </a:cubicBezTo>
                  <a:cubicBezTo>
                    <a:pt x="293" y="75"/>
                    <a:pt x="291" y="76"/>
                    <a:pt x="289" y="76"/>
                  </a:cubicBezTo>
                  <a:cubicBezTo>
                    <a:pt x="288" y="76"/>
                    <a:pt x="287" y="77"/>
                    <a:pt x="285" y="77"/>
                  </a:cubicBezTo>
                  <a:cubicBezTo>
                    <a:pt x="284" y="77"/>
                    <a:pt x="282" y="76"/>
                    <a:pt x="280" y="72"/>
                  </a:cubicBezTo>
                  <a:cubicBezTo>
                    <a:pt x="280" y="71"/>
                    <a:pt x="280" y="69"/>
                    <a:pt x="281" y="67"/>
                  </a:cubicBezTo>
                  <a:cubicBezTo>
                    <a:pt x="282" y="65"/>
                    <a:pt x="282" y="64"/>
                    <a:pt x="282" y="63"/>
                  </a:cubicBezTo>
                  <a:cubicBezTo>
                    <a:pt x="281" y="63"/>
                    <a:pt x="281" y="63"/>
                    <a:pt x="281" y="63"/>
                  </a:cubicBezTo>
                  <a:cubicBezTo>
                    <a:pt x="281" y="62"/>
                    <a:pt x="281" y="62"/>
                    <a:pt x="281" y="62"/>
                  </a:cubicBezTo>
                  <a:cubicBezTo>
                    <a:pt x="281" y="61"/>
                    <a:pt x="280" y="60"/>
                    <a:pt x="277" y="60"/>
                  </a:cubicBezTo>
                  <a:cubicBezTo>
                    <a:pt x="277" y="60"/>
                    <a:pt x="276" y="60"/>
                    <a:pt x="276" y="60"/>
                  </a:cubicBezTo>
                  <a:cubicBezTo>
                    <a:pt x="275" y="60"/>
                    <a:pt x="275" y="60"/>
                    <a:pt x="274" y="60"/>
                  </a:cubicBezTo>
                  <a:cubicBezTo>
                    <a:pt x="273" y="60"/>
                    <a:pt x="272" y="60"/>
                    <a:pt x="271" y="59"/>
                  </a:cubicBezTo>
                  <a:cubicBezTo>
                    <a:pt x="269" y="57"/>
                    <a:pt x="268" y="50"/>
                    <a:pt x="267" y="45"/>
                  </a:cubicBezTo>
                  <a:cubicBezTo>
                    <a:pt x="266" y="42"/>
                    <a:pt x="266" y="39"/>
                    <a:pt x="265" y="37"/>
                  </a:cubicBezTo>
                  <a:cubicBezTo>
                    <a:pt x="264" y="34"/>
                    <a:pt x="263" y="31"/>
                    <a:pt x="263" y="28"/>
                  </a:cubicBezTo>
                  <a:cubicBezTo>
                    <a:pt x="262" y="24"/>
                    <a:pt x="262" y="24"/>
                    <a:pt x="262" y="24"/>
                  </a:cubicBezTo>
                  <a:cubicBezTo>
                    <a:pt x="256" y="25"/>
                    <a:pt x="256" y="25"/>
                    <a:pt x="256" y="25"/>
                  </a:cubicBezTo>
                  <a:cubicBezTo>
                    <a:pt x="256" y="25"/>
                    <a:pt x="256" y="25"/>
                    <a:pt x="256" y="26"/>
                  </a:cubicBezTo>
                  <a:cubicBezTo>
                    <a:pt x="255" y="28"/>
                    <a:pt x="256" y="30"/>
                    <a:pt x="257" y="33"/>
                  </a:cubicBezTo>
                  <a:cubicBezTo>
                    <a:pt x="257" y="33"/>
                    <a:pt x="257" y="34"/>
                    <a:pt x="258" y="36"/>
                  </a:cubicBezTo>
                  <a:cubicBezTo>
                    <a:pt x="258" y="36"/>
                    <a:pt x="258" y="37"/>
                    <a:pt x="258" y="38"/>
                  </a:cubicBezTo>
                  <a:cubicBezTo>
                    <a:pt x="258" y="39"/>
                    <a:pt x="259" y="40"/>
                    <a:pt x="259" y="41"/>
                  </a:cubicBezTo>
                  <a:cubicBezTo>
                    <a:pt x="259" y="43"/>
                    <a:pt x="259" y="44"/>
                    <a:pt x="259" y="46"/>
                  </a:cubicBezTo>
                  <a:cubicBezTo>
                    <a:pt x="259" y="47"/>
                    <a:pt x="258" y="47"/>
                    <a:pt x="257" y="48"/>
                  </a:cubicBezTo>
                  <a:cubicBezTo>
                    <a:pt x="257" y="49"/>
                    <a:pt x="256" y="49"/>
                    <a:pt x="256" y="50"/>
                  </a:cubicBezTo>
                  <a:cubicBezTo>
                    <a:pt x="254" y="52"/>
                    <a:pt x="253" y="55"/>
                    <a:pt x="254" y="59"/>
                  </a:cubicBezTo>
                  <a:cubicBezTo>
                    <a:pt x="254" y="62"/>
                    <a:pt x="257" y="63"/>
                    <a:pt x="258" y="65"/>
                  </a:cubicBezTo>
                  <a:cubicBezTo>
                    <a:pt x="259" y="65"/>
                    <a:pt x="259" y="65"/>
                    <a:pt x="259" y="65"/>
                  </a:cubicBezTo>
                  <a:cubicBezTo>
                    <a:pt x="260" y="66"/>
                    <a:pt x="260" y="67"/>
                    <a:pt x="260" y="70"/>
                  </a:cubicBezTo>
                  <a:cubicBezTo>
                    <a:pt x="260" y="71"/>
                    <a:pt x="260" y="72"/>
                    <a:pt x="260" y="73"/>
                  </a:cubicBezTo>
                  <a:cubicBezTo>
                    <a:pt x="260" y="74"/>
                    <a:pt x="260" y="74"/>
                    <a:pt x="260" y="74"/>
                  </a:cubicBezTo>
                  <a:cubicBezTo>
                    <a:pt x="260" y="76"/>
                    <a:pt x="260" y="78"/>
                    <a:pt x="262" y="80"/>
                  </a:cubicBezTo>
                  <a:cubicBezTo>
                    <a:pt x="262" y="80"/>
                    <a:pt x="262" y="80"/>
                    <a:pt x="262" y="80"/>
                  </a:cubicBezTo>
                  <a:cubicBezTo>
                    <a:pt x="262" y="81"/>
                    <a:pt x="262" y="82"/>
                    <a:pt x="261" y="83"/>
                  </a:cubicBezTo>
                  <a:cubicBezTo>
                    <a:pt x="260" y="84"/>
                    <a:pt x="259" y="85"/>
                    <a:pt x="259" y="86"/>
                  </a:cubicBezTo>
                  <a:cubicBezTo>
                    <a:pt x="259" y="86"/>
                    <a:pt x="259" y="87"/>
                    <a:pt x="258" y="87"/>
                  </a:cubicBezTo>
                  <a:cubicBezTo>
                    <a:pt x="258" y="88"/>
                    <a:pt x="257" y="89"/>
                    <a:pt x="257" y="90"/>
                  </a:cubicBezTo>
                  <a:cubicBezTo>
                    <a:pt x="257" y="90"/>
                    <a:pt x="257" y="91"/>
                    <a:pt x="257" y="91"/>
                  </a:cubicBezTo>
                  <a:cubicBezTo>
                    <a:pt x="257" y="91"/>
                    <a:pt x="256" y="91"/>
                    <a:pt x="256" y="91"/>
                  </a:cubicBezTo>
                  <a:cubicBezTo>
                    <a:pt x="256" y="91"/>
                    <a:pt x="255" y="91"/>
                    <a:pt x="255" y="91"/>
                  </a:cubicBezTo>
                  <a:cubicBezTo>
                    <a:pt x="253" y="91"/>
                    <a:pt x="251" y="91"/>
                    <a:pt x="250" y="92"/>
                  </a:cubicBezTo>
                  <a:cubicBezTo>
                    <a:pt x="248" y="95"/>
                    <a:pt x="248" y="100"/>
                    <a:pt x="248" y="103"/>
                  </a:cubicBezTo>
                  <a:cubicBezTo>
                    <a:pt x="248" y="104"/>
                    <a:pt x="248" y="104"/>
                    <a:pt x="248" y="104"/>
                  </a:cubicBezTo>
                  <a:cubicBezTo>
                    <a:pt x="249" y="105"/>
                    <a:pt x="249" y="106"/>
                    <a:pt x="249" y="108"/>
                  </a:cubicBezTo>
                  <a:cubicBezTo>
                    <a:pt x="248" y="108"/>
                    <a:pt x="248" y="108"/>
                    <a:pt x="248" y="108"/>
                  </a:cubicBezTo>
                  <a:cubicBezTo>
                    <a:pt x="248" y="108"/>
                    <a:pt x="248" y="109"/>
                    <a:pt x="247" y="109"/>
                  </a:cubicBezTo>
                  <a:cubicBezTo>
                    <a:pt x="245" y="109"/>
                    <a:pt x="244" y="110"/>
                    <a:pt x="243" y="111"/>
                  </a:cubicBezTo>
                  <a:cubicBezTo>
                    <a:pt x="241" y="113"/>
                    <a:pt x="240" y="115"/>
                    <a:pt x="239" y="117"/>
                  </a:cubicBezTo>
                  <a:cubicBezTo>
                    <a:pt x="239" y="118"/>
                    <a:pt x="239" y="118"/>
                    <a:pt x="239" y="119"/>
                  </a:cubicBezTo>
                  <a:cubicBezTo>
                    <a:pt x="239" y="119"/>
                    <a:pt x="239" y="120"/>
                    <a:pt x="239" y="120"/>
                  </a:cubicBezTo>
                  <a:cubicBezTo>
                    <a:pt x="238" y="120"/>
                    <a:pt x="238" y="120"/>
                    <a:pt x="237" y="120"/>
                  </a:cubicBezTo>
                  <a:cubicBezTo>
                    <a:pt x="237" y="120"/>
                    <a:pt x="237" y="120"/>
                    <a:pt x="236" y="120"/>
                  </a:cubicBezTo>
                  <a:cubicBezTo>
                    <a:pt x="236" y="120"/>
                    <a:pt x="235" y="119"/>
                    <a:pt x="234" y="118"/>
                  </a:cubicBezTo>
                  <a:cubicBezTo>
                    <a:pt x="234" y="117"/>
                    <a:pt x="234" y="117"/>
                    <a:pt x="234" y="117"/>
                  </a:cubicBezTo>
                  <a:cubicBezTo>
                    <a:pt x="232" y="115"/>
                    <a:pt x="230" y="113"/>
                    <a:pt x="227" y="113"/>
                  </a:cubicBezTo>
                  <a:cubicBezTo>
                    <a:pt x="226" y="112"/>
                    <a:pt x="225" y="112"/>
                    <a:pt x="224" y="112"/>
                  </a:cubicBezTo>
                  <a:cubicBezTo>
                    <a:pt x="223" y="112"/>
                    <a:pt x="223" y="112"/>
                    <a:pt x="223" y="112"/>
                  </a:cubicBezTo>
                  <a:cubicBezTo>
                    <a:pt x="222" y="112"/>
                    <a:pt x="221" y="112"/>
                    <a:pt x="220" y="111"/>
                  </a:cubicBezTo>
                  <a:cubicBezTo>
                    <a:pt x="220" y="111"/>
                    <a:pt x="220" y="110"/>
                    <a:pt x="219" y="110"/>
                  </a:cubicBezTo>
                  <a:cubicBezTo>
                    <a:pt x="219" y="108"/>
                    <a:pt x="218" y="107"/>
                    <a:pt x="216" y="106"/>
                  </a:cubicBezTo>
                  <a:cubicBezTo>
                    <a:pt x="214" y="104"/>
                    <a:pt x="212" y="104"/>
                    <a:pt x="210" y="104"/>
                  </a:cubicBezTo>
                  <a:cubicBezTo>
                    <a:pt x="210" y="104"/>
                    <a:pt x="209" y="104"/>
                    <a:pt x="208" y="104"/>
                  </a:cubicBezTo>
                  <a:cubicBezTo>
                    <a:pt x="208" y="104"/>
                    <a:pt x="207" y="104"/>
                    <a:pt x="206" y="104"/>
                  </a:cubicBezTo>
                  <a:cubicBezTo>
                    <a:pt x="204" y="104"/>
                    <a:pt x="202" y="104"/>
                    <a:pt x="200" y="106"/>
                  </a:cubicBezTo>
                  <a:cubicBezTo>
                    <a:pt x="199" y="106"/>
                    <a:pt x="197" y="107"/>
                    <a:pt x="196" y="108"/>
                  </a:cubicBezTo>
                  <a:cubicBezTo>
                    <a:pt x="197" y="106"/>
                    <a:pt x="197" y="105"/>
                    <a:pt x="197" y="103"/>
                  </a:cubicBezTo>
                  <a:cubicBezTo>
                    <a:pt x="197" y="103"/>
                    <a:pt x="197" y="102"/>
                    <a:pt x="198" y="101"/>
                  </a:cubicBezTo>
                  <a:cubicBezTo>
                    <a:pt x="198" y="101"/>
                    <a:pt x="198" y="101"/>
                    <a:pt x="198" y="101"/>
                  </a:cubicBezTo>
                  <a:cubicBezTo>
                    <a:pt x="198" y="99"/>
                    <a:pt x="199" y="95"/>
                    <a:pt x="196" y="93"/>
                  </a:cubicBezTo>
                  <a:cubicBezTo>
                    <a:pt x="195" y="92"/>
                    <a:pt x="194" y="91"/>
                    <a:pt x="192" y="91"/>
                  </a:cubicBezTo>
                  <a:cubicBezTo>
                    <a:pt x="191" y="91"/>
                    <a:pt x="190" y="92"/>
                    <a:pt x="189" y="92"/>
                  </a:cubicBezTo>
                  <a:cubicBezTo>
                    <a:pt x="188" y="92"/>
                    <a:pt x="187" y="93"/>
                    <a:pt x="187" y="93"/>
                  </a:cubicBezTo>
                  <a:cubicBezTo>
                    <a:pt x="187" y="92"/>
                    <a:pt x="186" y="91"/>
                    <a:pt x="186" y="87"/>
                  </a:cubicBezTo>
                  <a:cubicBezTo>
                    <a:pt x="186" y="81"/>
                    <a:pt x="184" y="79"/>
                    <a:pt x="182" y="75"/>
                  </a:cubicBezTo>
                  <a:cubicBezTo>
                    <a:pt x="181" y="73"/>
                    <a:pt x="181" y="72"/>
                    <a:pt x="181" y="70"/>
                  </a:cubicBezTo>
                  <a:cubicBezTo>
                    <a:pt x="181" y="66"/>
                    <a:pt x="180" y="63"/>
                    <a:pt x="177" y="61"/>
                  </a:cubicBezTo>
                  <a:cubicBezTo>
                    <a:pt x="176" y="59"/>
                    <a:pt x="176" y="59"/>
                    <a:pt x="176" y="59"/>
                  </a:cubicBezTo>
                  <a:cubicBezTo>
                    <a:pt x="175" y="59"/>
                    <a:pt x="175" y="58"/>
                    <a:pt x="174" y="57"/>
                  </a:cubicBezTo>
                  <a:cubicBezTo>
                    <a:pt x="173" y="57"/>
                    <a:pt x="173" y="57"/>
                    <a:pt x="173" y="57"/>
                  </a:cubicBezTo>
                  <a:cubicBezTo>
                    <a:pt x="173" y="56"/>
                    <a:pt x="172" y="56"/>
                    <a:pt x="172" y="56"/>
                  </a:cubicBezTo>
                  <a:cubicBezTo>
                    <a:pt x="172" y="55"/>
                    <a:pt x="172" y="55"/>
                    <a:pt x="172" y="55"/>
                  </a:cubicBezTo>
                  <a:cubicBezTo>
                    <a:pt x="172" y="54"/>
                    <a:pt x="173" y="54"/>
                    <a:pt x="173" y="53"/>
                  </a:cubicBezTo>
                  <a:cubicBezTo>
                    <a:pt x="173" y="53"/>
                    <a:pt x="172" y="52"/>
                    <a:pt x="172" y="51"/>
                  </a:cubicBezTo>
                  <a:cubicBezTo>
                    <a:pt x="172" y="49"/>
                    <a:pt x="172" y="48"/>
                    <a:pt x="173" y="46"/>
                  </a:cubicBezTo>
                  <a:cubicBezTo>
                    <a:pt x="173" y="45"/>
                    <a:pt x="173" y="45"/>
                    <a:pt x="174" y="44"/>
                  </a:cubicBezTo>
                  <a:cubicBezTo>
                    <a:pt x="175" y="41"/>
                    <a:pt x="177" y="35"/>
                    <a:pt x="172" y="33"/>
                  </a:cubicBezTo>
                  <a:cubicBezTo>
                    <a:pt x="170" y="32"/>
                    <a:pt x="169" y="32"/>
                    <a:pt x="168" y="32"/>
                  </a:cubicBezTo>
                  <a:cubicBezTo>
                    <a:pt x="165" y="32"/>
                    <a:pt x="164" y="35"/>
                    <a:pt x="163" y="36"/>
                  </a:cubicBezTo>
                  <a:cubicBezTo>
                    <a:pt x="163" y="37"/>
                    <a:pt x="162" y="38"/>
                    <a:pt x="162" y="38"/>
                  </a:cubicBezTo>
                  <a:cubicBezTo>
                    <a:pt x="162" y="38"/>
                    <a:pt x="161" y="37"/>
                    <a:pt x="160" y="36"/>
                  </a:cubicBezTo>
                  <a:cubicBezTo>
                    <a:pt x="159" y="34"/>
                    <a:pt x="157" y="32"/>
                    <a:pt x="154" y="32"/>
                  </a:cubicBezTo>
                  <a:cubicBezTo>
                    <a:pt x="153" y="32"/>
                    <a:pt x="153" y="32"/>
                    <a:pt x="152" y="32"/>
                  </a:cubicBezTo>
                  <a:cubicBezTo>
                    <a:pt x="150" y="32"/>
                    <a:pt x="149" y="34"/>
                    <a:pt x="148" y="34"/>
                  </a:cubicBezTo>
                  <a:cubicBezTo>
                    <a:pt x="148" y="35"/>
                    <a:pt x="148" y="35"/>
                    <a:pt x="148" y="35"/>
                  </a:cubicBezTo>
                  <a:cubicBezTo>
                    <a:pt x="147" y="35"/>
                    <a:pt x="147" y="35"/>
                    <a:pt x="145" y="35"/>
                  </a:cubicBezTo>
                  <a:cubicBezTo>
                    <a:pt x="145" y="35"/>
                    <a:pt x="144" y="35"/>
                    <a:pt x="144" y="35"/>
                  </a:cubicBezTo>
                  <a:cubicBezTo>
                    <a:pt x="143" y="35"/>
                    <a:pt x="142" y="35"/>
                    <a:pt x="142" y="35"/>
                  </a:cubicBezTo>
                  <a:cubicBezTo>
                    <a:pt x="138" y="35"/>
                    <a:pt x="138" y="35"/>
                    <a:pt x="138" y="35"/>
                  </a:cubicBezTo>
                  <a:cubicBezTo>
                    <a:pt x="137" y="35"/>
                    <a:pt x="137" y="35"/>
                    <a:pt x="136" y="35"/>
                  </a:cubicBezTo>
                  <a:cubicBezTo>
                    <a:pt x="135" y="35"/>
                    <a:pt x="135" y="35"/>
                    <a:pt x="135" y="35"/>
                  </a:cubicBezTo>
                  <a:cubicBezTo>
                    <a:pt x="133" y="35"/>
                    <a:pt x="132" y="35"/>
                    <a:pt x="131" y="34"/>
                  </a:cubicBezTo>
                  <a:cubicBezTo>
                    <a:pt x="129" y="34"/>
                    <a:pt x="126" y="31"/>
                    <a:pt x="126" y="28"/>
                  </a:cubicBezTo>
                  <a:cubicBezTo>
                    <a:pt x="126" y="27"/>
                    <a:pt x="126" y="27"/>
                    <a:pt x="126" y="27"/>
                  </a:cubicBezTo>
                  <a:cubicBezTo>
                    <a:pt x="126" y="25"/>
                    <a:pt x="126" y="23"/>
                    <a:pt x="124" y="21"/>
                  </a:cubicBezTo>
                  <a:cubicBezTo>
                    <a:pt x="122" y="19"/>
                    <a:pt x="119" y="18"/>
                    <a:pt x="116" y="18"/>
                  </a:cubicBezTo>
                  <a:cubicBezTo>
                    <a:pt x="116" y="17"/>
                    <a:pt x="116" y="17"/>
                    <a:pt x="116" y="17"/>
                  </a:cubicBezTo>
                  <a:cubicBezTo>
                    <a:pt x="115" y="17"/>
                    <a:pt x="115" y="17"/>
                    <a:pt x="114" y="17"/>
                  </a:cubicBezTo>
                  <a:cubicBezTo>
                    <a:pt x="114" y="16"/>
                    <a:pt x="114" y="16"/>
                    <a:pt x="114" y="16"/>
                  </a:cubicBezTo>
                  <a:cubicBezTo>
                    <a:pt x="112" y="14"/>
                    <a:pt x="110" y="14"/>
                    <a:pt x="108" y="14"/>
                  </a:cubicBezTo>
                  <a:cubicBezTo>
                    <a:pt x="108" y="14"/>
                    <a:pt x="107" y="14"/>
                    <a:pt x="107" y="14"/>
                  </a:cubicBezTo>
                  <a:cubicBezTo>
                    <a:pt x="107" y="14"/>
                    <a:pt x="106" y="14"/>
                    <a:pt x="106" y="13"/>
                  </a:cubicBezTo>
                  <a:cubicBezTo>
                    <a:pt x="105" y="12"/>
                    <a:pt x="104" y="11"/>
                    <a:pt x="103" y="10"/>
                  </a:cubicBezTo>
                  <a:cubicBezTo>
                    <a:pt x="101" y="9"/>
                    <a:pt x="100" y="9"/>
                    <a:pt x="98" y="8"/>
                  </a:cubicBezTo>
                  <a:cubicBezTo>
                    <a:pt x="98" y="8"/>
                    <a:pt x="97" y="8"/>
                    <a:pt x="96" y="7"/>
                  </a:cubicBezTo>
                  <a:cubicBezTo>
                    <a:pt x="96" y="7"/>
                    <a:pt x="95" y="6"/>
                    <a:pt x="94" y="6"/>
                  </a:cubicBezTo>
                  <a:cubicBezTo>
                    <a:pt x="94" y="5"/>
                    <a:pt x="93" y="5"/>
                    <a:pt x="93" y="5"/>
                  </a:cubicBezTo>
                  <a:cubicBezTo>
                    <a:pt x="88" y="2"/>
                    <a:pt x="85" y="0"/>
                    <a:pt x="81" y="0"/>
                  </a:cubicBezTo>
                  <a:cubicBezTo>
                    <a:pt x="80" y="0"/>
                    <a:pt x="78" y="1"/>
                    <a:pt x="76" y="1"/>
                  </a:cubicBezTo>
                  <a:cubicBezTo>
                    <a:pt x="74" y="3"/>
                    <a:pt x="72" y="4"/>
                    <a:pt x="70" y="6"/>
                  </a:cubicBezTo>
                  <a:cubicBezTo>
                    <a:pt x="69" y="7"/>
                    <a:pt x="68" y="8"/>
                    <a:pt x="67" y="9"/>
                  </a:cubicBezTo>
                  <a:cubicBezTo>
                    <a:pt x="66" y="9"/>
                    <a:pt x="66" y="9"/>
                    <a:pt x="66" y="9"/>
                  </a:cubicBezTo>
                  <a:cubicBezTo>
                    <a:pt x="65" y="10"/>
                    <a:pt x="64" y="10"/>
                    <a:pt x="63" y="12"/>
                  </a:cubicBezTo>
                  <a:cubicBezTo>
                    <a:pt x="63" y="12"/>
                    <a:pt x="62" y="13"/>
                    <a:pt x="62" y="13"/>
                  </a:cubicBezTo>
                  <a:cubicBezTo>
                    <a:pt x="62" y="14"/>
                    <a:pt x="61" y="15"/>
                    <a:pt x="61" y="15"/>
                  </a:cubicBezTo>
                  <a:cubicBezTo>
                    <a:pt x="61" y="15"/>
                    <a:pt x="60" y="15"/>
                    <a:pt x="60" y="15"/>
                  </a:cubicBezTo>
                  <a:cubicBezTo>
                    <a:pt x="59" y="15"/>
                    <a:pt x="59" y="15"/>
                    <a:pt x="58" y="15"/>
                  </a:cubicBezTo>
                  <a:cubicBezTo>
                    <a:pt x="58" y="15"/>
                    <a:pt x="58" y="15"/>
                    <a:pt x="58" y="15"/>
                  </a:cubicBezTo>
                  <a:cubicBezTo>
                    <a:pt x="57" y="15"/>
                    <a:pt x="57" y="15"/>
                    <a:pt x="56" y="16"/>
                  </a:cubicBezTo>
                  <a:cubicBezTo>
                    <a:pt x="56" y="15"/>
                    <a:pt x="56" y="15"/>
                    <a:pt x="56" y="15"/>
                  </a:cubicBezTo>
                  <a:cubicBezTo>
                    <a:pt x="55" y="15"/>
                    <a:pt x="55" y="15"/>
                    <a:pt x="54" y="15"/>
                  </a:cubicBezTo>
                  <a:cubicBezTo>
                    <a:pt x="53" y="14"/>
                    <a:pt x="51" y="14"/>
                    <a:pt x="49" y="14"/>
                  </a:cubicBezTo>
                  <a:cubicBezTo>
                    <a:pt x="49" y="14"/>
                    <a:pt x="49" y="14"/>
                    <a:pt x="49" y="14"/>
                  </a:cubicBezTo>
                  <a:cubicBezTo>
                    <a:pt x="48" y="14"/>
                    <a:pt x="48" y="14"/>
                    <a:pt x="47" y="14"/>
                  </a:cubicBezTo>
                  <a:cubicBezTo>
                    <a:pt x="46" y="14"/>
                    <a:pt x="45" y="14"/>
                    <a:pt x="45" y="14"/>
                  </a:cubicBezTo>
                  <a:cubicBezTo>
                    <a:pt x="44" y="14"/>
                    <a:pt x="43" y="14"/>
                    <a:pt x="42" y="14"/>
                  </a:cubicBezTo>
                  <a:cubicBezTo>
                    <a:pt x="41" y="14"/>
                    <a:pt x="40" y="13"/>
                    <a:pt x="39" y="13"/>
                  </a:cubicBezTo>
                  <a:cubicBezTo>
                    <a:pt x="38" y="12"/>
                    <a:pt x="36" y="12"/>
                    <a:pt x="35" y="11"/>
                  </a:cubicBezTo>
                  <a:cubicBezTo>
                    <a:pt x="31" y="10"/>
                    <a:pt x="27" y="9"/>
                    <a:pt x="22" y="9"/>
                  </a:cubicBezTo>
                  <a:cubicBezTo>
                    <a:pt x="20" y="9"/>
                    <a:pt x="19" y="9"/>
                    <a:pt x="17" y="9"/>
                  </a:cubicBezTo>
                  <a:cubicBezTo>
                    <a:pt x="12" y="10"/>
                    <a:pt x="8" y="12"/>
                    <a:pt x="5" y="16"/>
                  </a:cubicBezTo>
                  <a:cubicBezTo>
                    <a:pt x="3" y="18"/>
                    <a:pt x="2" y="20"/>
                    <a:pt x="2" y="23"/>
                  </a:cubicBezTo>
                  <a:cubicBezTo>
                    <a:pt x="2" y="23"/>
                    <a:pt x="1" y="24"/>
                    <a:pt x="1" y="24"/>
                  </a:cubicBezTo>
                  <a:cubicBezTo>
                    <a:pt x="1" y="26"/>
                    <a:pt x="0" y="28"/>
                    <a:pt x="0" y="30"/>
                  </a:cubicBezTo>
                  <a:cubicBezTo>
                    <a:pt x="1" y="34"/>
                    <a:pt x="3" y="39"/>
                    <a:pt x="4" y="42"/>
                  </a:cubicBezTo>
                  <a:cubicBezTo>
                    <a:pt x="6" y="45"/>
                    <a:pt x="9" y="48"/>
                    <a:pt x="11" y="49"/>
                  </a:cubicBezTo>
                  <a:cubicBezTo>
                    <a:pt x="12" y="49"/>
                    <a:pt x="12" y="49"/>
                    <a:pt x="12" y="49"/>
                  </a:cubicBezTo>
                  <a:cubicBezTo>
                    <a:pt x="14" y="51"/>
                    <a:pt x="15" y="52"/>
                    <a:pt x="15" y="53"/>
                  </a:cubicBezTo>
                  <a:cubicBezTo>
                    <a:pt x="15" y="54"/>
                    <a:pt x="14" y="54"/>
                    <a:pt x="14" y="55"/>
                  </a:cubicBezTo>
                  <a:cubicBezTo>
                    <a:pt x="14" y="56"/>
                    <a:pt x="13" y="57"/>
                    <a:pt x="13" y="58"/>
                  </a:cubicBezTo>
                  <a:cubicBezTo>
                    <a:pt x="13" y="60"/>
                    <a:pt x="14" y="63"/>
                    <a:pt x="15" y="65"/>
                  </a:cubicBezTo>
                  <a:cubicBezTo>
                    <a:pt x="16" y="65"/>
                    <a:pt x="16" y="65"/>
                    <a:pt x="16" y="65"/>
                  </a:cubicBezTo>
                  <a:cubicBezTo>
                    <a:pt x="16" y="66"/>
                    <a:pt x="15" y="66"/>
                    <a:pt x="15" y="67"/>
                  </a:cubicBezTo>
                  <a:cubicBezTo>
                    <a:pt x="15" y="67"/>
                    <a:pt x="14" y="68"/>
                    <a:pt x="14" y="69"/>
                  </a:cubicBezTo>
                  <a:cubicBezTo>
                    <a:pt x="12" y="71"/>
                    <a:pt x="9" y="75"/>
                    <a:pt x="12" y="79"/>
                  </a:cubicBezTo>
                  <a:cubicBezTo>
                    <a:pt x="13" y="81"/>
                    <a:pt x="14" y="83"/>
                    <a:pt x="17" y="84"/>
                  </a:cubicBezTo>
                  <a:cubicBezTo>
                    <a:pt x="18" y="84"/>
                    <a:pt x="18" y="84"/>
                    <a:pt x="19" y="84"/>
                  </a:cubicBezTo>
                  <a:cubicBezTo>
                    <a:pt x="19" y="84"/>
                    <a:pt x="19" y="84"/>
                    <a:pt x="19" y="84"/>
                  </a:cubicBezTo>
                  <a:cubicBezTo>
                    <a:pt x="19" y="85"/>
                    <a:pt x="19" y="85"/>
                    <a:pt x="19" y="85"/>
                  </a:cubicBezTo>
                  <a:cubicBezTo>
                    <a:pt x="19" y="86"/>
                    <a:pt x="19" y="87"/>
                    <a:pt x="20" y="88"/>
                  </a:cubicBezTo>
                  <a:cubicBezTo>
                    <a:pt x="20" y="89"/>
                    <a:pt x="20" y="90"/>
                    <a:pt x="20" y="92"/>
                  </a:cubicBezTo>
                  <a:cubicBezTo>
                    <a:pt x="20" y="93"/>
                    <a:pt x="20" y="95"/>
                    <a:pt x="21" y="97"/>
                  </a:cubicBezTo>
                  <a:cubicBezTo>
                    <a:pt x="22" y="99"/>
                    <a:pt x="23" y="100"/>
                    <a:pt x="25" y="101"/>
                  </a:cubicBezTo>
                  <a:cubicBezTo>
                    <a:pt x="25" y="101"/>
                    <a:pt x="26" y="102"/>
                    <a:pt x="26" y="102"/>
                  </a:cubicBezTo>
                  <a:cubicBezTo>
                    <a:pt x="26" y="102"/>
                    <a:pt x="26" y="103"/>
                    <a:pt x="26" y="104"/>
                  </a:cubicBezTo>
                  <a:cubicBezTo>
                    <a:pt x="26" y="105"/>
                    <a:pt x="26" y="105"/>
                    <a:pt x="26" y="105"/>
                  </a:cubicBezTo>
                  <a:cubicBezTo>
                    <a:pt x="26" y="106"/>
                    <a:pt x="27" y="109"/>
                    <a:pt x="29" y="110"/>
                  </a:cubicBezTo>
                  <a:cubicBezTo>
                    <a:pt x="29" y="110"/>
                    <a:pt x="30" y="111"/>
                    <a:pt x="30" y="111"/>
                  </a:cubicBezTo>
                  <a:cubicBezTo>
                    <a:pt x="30" y="111"/>
                    <a:pt x="31" y="111"/>
                    <a:pt x="31" y="111"/>
                  </a:cubicBezTo>
                  <a:cubicBezTo>
                    <a:pt x="31" y="111"/>
                    <a:pt x="31" y="111"/>
                    <a:pt x="31" y="111"/>
                  </a:cubicBezTo>
                  <a:cubicBezTo>
                    <a:pt x="31" y="112"/>
                    <a:pt x="31" y="113"/>
                    <a:pt x="31" y="114"/>
                  </a:cubicBezTo>
                  <a:cubicBezTo>
                    <a:pt x="31" y="115"/>
                    <a:pt x="31" y="115"/>
                    <a:pt x="31" y="115"/>
                  </a:cubicBezTo>
                  <a:cubicBezTo>
                    <a:pt x="32" y="116"/>
                    <a:pt x="31" y="117"/>
                    <a:pt x="30" y="119"/>
                  </a:cubicBezTo>
                  <a:cubicBezTo>
                    <a:pt x="28" y="122"/>
                    <a:pt x="27" y="125"/>
                    <a:pt x="27" y="128"/>
                  </a:cubicBezTo>
                  <a:cubicBezTo>
                    <a:pt x="27" y="130"/>
                    <a:pt x="27" y="131"/>
                    <a:pt x="26" y="132"/>
                  </a:cubicBezTo>
                  <a:cubicBezTo>
                    <a:pt x="26" y="135"/>
                    <a:pt x="26" y="135"/>
                    <a:pt x="26" y="135"/>
                  </a:cubicBezTo>
                  <a:cubicBezTo>
                    <a:pt x="26" y="136"/>
                    <a:pt x="25" y="138"/>
                    <a:pt x="24" y="139"/>
                  </a:cubicBezTo>
                  <a:cubicBezTo>
                    <a:pt x="24" y="140"/>
                    <a:pt x="24" y="140"/>
                    <a:pt x="24" y="140"/>
                  </a:cubicBezTo>
                  <a:cubicBezTo>
                    <a:pt x="21" y="146"/>
                    <a:pt x="12" y="160"/>
                    <a:pt x="23" y="168"/>
                  </a:cubicBezTo>
                  <a:cubicBezTo>
                    <a:pt x="27" y="171"/>
                    <a:pt x="31" y="173"/>
                    <a:pt x="35" y="176"/>
                  </a:cubicBezTo>
                  <a:cubicBezTo>
                    <a:pt x="38" y="178"/>
                    <a:pt x="42" y="180"/>
                    <a:pt x="45" y="182"/>
                  </a:cubicBezTo>
                  <a:cubicBezTo>
                    <a:pt x="46" y="183"/>
                    <a:pt x="47" y="184"/>
                    <a:pt x="48" y="184"/>
                  </a:cubicBezTo>
                  <a:cubicBezTo>
                    <a:pt x="49" y="185"/>
                    <a:pt x="50" y="185"/>
                    <a:pt x="51" y="186"/>
                  </a:cubicBezTo>
                  <a:cubicBezTo>
                    <a:pt x="53" y="187"/>
                    <a:pt x="54" y="189"/>
                    <a:pt x="55" y="190"/>
                  </a:cubicBezTo>
                  <a:cubicBezTo>
                    <a:pt x="56" y="191"/>
                    <a:pt x="57" y="192"/>
                    <a:pt x="58" y="194"/>
                  </a:cubicBezTo>
                  <a:cubicBezTo>
                    <a:pt x="59" y="195"/>
                    <a:pt x="59" y="195"/>
                    <a:pt x="59" y="195"/>
                  </a:cubicBezTo>
                  <a:cubicBezTo>
                    <a:pt x="62" y="199"/>
                    <a:pt x="64" y="202"/>
                    <a:pt x="65" y="206"/>
                  </a:cubicBezTo>
                  <a:cubicBezTo>
                    <a:pt x="66" y="211"/>
                    <a:pt x="68" y="214"/>
                    <a:pt x="70" y="217"/>
                  </a:cubicBezTo>
                  <a:cubicBezTo>
                    <a:pt x="71" y="219"/>
                    <a:pt x="71" y="219"/>
                    <a:pt x="71" y="219"/>
                  </a:cubicBezTo>
                  <a:cubicBezTo>
                    <a:pt x="72" y="221"/>
                    <a:pt x="72" y="224"/>
                    <a:pt x="73" y="227"/>
                  </a:cubicBezTo>
                  <a:cubicBezTo>
                    <a:pt x="73" y="229"/>
                    <a:pt x="73" y="230"/>
                    <a:pt x="73" y="231"/>
                  </a:cubicBezTo>
                  <a:cubicBezTo>
                    <a:pt x="74" y="233"/>
                    <a:pt x="74" y="235"/>
                    <a:pt x="75" y="237"/>
                  </a:cubicBezTo>
                  <a:cubicBezTo>
                    <a:pt x="75" y="238"/>
                    <a:pt x="76" y="239"/>
                    <a:pt x="76" y="240"/>
                  </a:cubicBezTo>
                  <a:cubicBezTo>
                    <a:pt x="76" y="241"/>
                    <a:pt x="76" y="241"/>
                    <a:pt x="76" y="242"/>
                  </a:cubicBezTo>
                  <a:cubicBezTo>
                    <a:pt x="77" y="243"/>
                    <a:pt x="77" y="248"/>
                    <a:pt x="82" y="248"/>
                  </a:cubicBezTo>
                  <a:cubicBezTo>
                    <a:pt x="82" y="248"/>
                    <a:pt x="83" y="247"/>
                    <a:pt x="84" y="247"/>
                  </a:cubicBezTo>
                  <a:cubicBezTo>
                    <a:pt x="85" y="247"/>
                    <a:pt x="86" y="246"/>
                    <a:pt x="87" y="246"/>
                  </a:cubicBezTo>
                  <a:cubicBezTo>
                    <a:pt x="89" y="246"/>
                    <a:pt x="90" y="248"/>
                    <a:pt x="90" y="248"/>
                  </a:cubicBezTo>
                  <a:cubicBezTo>
                    <a:pt x="90" y="249"/>
                    <a:pt x="90" y="249"/>
                    <a:pt x="90" y="249"/>
                  </a:cubicBezTo>
                  <a:cubicBezTo>
                    <a:pt x="89" y="250"/>
                    <a:pt x="87" y="250"/>
                    <a:pt x="86" y="250"/>
                  </a:cubicBezTo>
                  <a:cubicBezTo>
                    <a:pt x="84" y="250"/>
                    <a:pt x="83" y="250"/>
                    <a:pt x="82" y="250"/>
                  </a:cubicBezTo>
                  <a:cubicBezTo>
                    <a:pt x="76" y="251"/>
                    <a:pt x="74" y="256"/>
                    <a:pt x="73" y="260"/>
                  </a:cubicBezTo>
                  <a:cubicBezTo>
                    <a:pt x="72" y="261"/>
                    <a:pt x="72" y="261"/>
                    <a:pt x="72" y="261"/>
                  </a:cubicBezTo>
                  <a:cubicBezTo>
                    <a:pt x="72" y="262"/>
                    <a:pt x="72" y="262"/>
                    <a:pt x="71" y="263"/>
                  </a:cubicBezTo>
                  <a:cubicBezTo>
                    <a:pt x="71" y="264"/>
                    <a:pt x="70" y="265"/>
                    <a:pt x="70" y="266"/>
                  </a:cubicBezTo>
                  <a:cubicBezTo>
                    <a:pt x="69" y="269"/>
                    <a:pt x="68" y="271"/>
                    <a:pt x="67" y="273"/>
                  </a:cubicBezTo>
                  <a:cubicBezTo>
                    <a:pt x="66" y="274"/>
                    <a:pt x="66" y="274"/>
                    <a:pt x="66" y="274"/>
                  </a:cubicBezTo>
                  <a:cubicBezTo>
                    <a:pt x="66" y="276"/>
                    <a:pt x="65" y="278"/>
                    <a:pt x="63" y="280"/>
                  </a:cubicBezTo>
                  <a:cubicBezTo>
                    <a:pt x="63" y="282"/>
                    <a:pt x="62" y="282"/>
                    <a:pt x="61" y="283"/>
                  </a:cubicBezTo>
                  <a:cubicBezTo>
                    <a:pt x="61" y="284"/>
                    <a:pt x="60" y="284"/>
                    <a:pt x="60" y="285"/>
                  </a:cubicBezTo>
                  <a:cubicBezTo>
                    <a:pt x="59" y="286"/>
                    <a:pt x="58" y="287"/>
                    <a:pt x="57" y="288"/>
                  </a:cubicBezTo>
                  <a:cubicBezTo>
                    <a:pt x="57" y="289"/>
                    <a:pt x="56" y="290"/>
                    <a:pt x="55" y="291"/>
                  </a:cubicBezTo>
                  <a:cubicBezTo>
                    <a:pt x="52" y="294"/>
                    <a:pt x="49" y="298"/>
                    <a:pt x="45" y="301"/>
                  </a:cubicBezTo>
                  <a:cubicBezTo>
                    <a:pt x="44" y="302"/>
                    <a:pt x="43" y="303"/>
                    <a:pt x="42" y="304"/>
                  </a:cubicBezTo>
                  <a:cubicBezTo>
                    <a:pt x="39" y="307"/>
                    <a:pt x="36" y="310"/>
                    <a:pt x="33" y="311"/>
                  </a:cubicBezTo>
                  <a:cubicBezTo>
                    <a:pt x="32" y="312"/>
                    <a:pt x="32" y="312"/>
                    <a:pt x="31" y="312"/>
                  </a:cubicBezTo>
                  <a:cubicBezTo>
                    <a:pt x="27" y="314"/>
                    <a:pt x="21" y="316"/>
                    <a:pt x="21" y="322"/>
                  </a:cubicBezTo>
                  <a:cubicBezTo>
                    <a:pt x="22" y="325"/>
                    <a:pt x="24" y="327"/>
                    <a:pt x="25" y="329"/>
                  </a:cubicBezTo>
                  <a:cubicBezTo>
                    <a:pt x="25" y="329"/>
                    <a:pt x="26" y="329"/>
                    <a:pt x="26" y="330"/>
                  </a:cubicBezTo>
                  <a:cubicBezTo>
                    <a:pt x="27" y="330"/>
                    <a:pt x="27" y="331"/>
                    <a:pt x="28" y="332"/>
                  </a:cubicBezTo>
                  <a:cubicBezTo>
                    <a:pt x="28" y="333"/>
                    <a:pt x="28" y="333"/>
                    <a:pt x="28" y="333"/>
                  </a:cubicBezTo>
                  <a:cubicBezTo>
                    <a:pt x="29" y="335"/>
                    <a:pt x="30" y="336"/>
                    <a:pt x="30" y="337"/>
                  </a:cubicBezTo>
                  <a:cubicBezTo>
                    <a:pt x="31" y="337"/>
                    <a:pt x="31" y="337"/>
                    <a:pt x="31" y="337"/>
                  </a:cubicBezTo>
                  <a:cubicBezTo>
                    <a:pt x="34" y="340"/>
                    <a:pt x="36" y="342"/>
                    <a:pt x="39" y="344"/>
                  </a:cubicBezTo>
                  <a:cubicBezTo>
                    <a:pt x="40" y="345"/>
                    <a:pt x="40" y="345"/>
                    <a:pt x="40" y="345"/>
                  </a:cubicBezTo>
                  <a:cubicBezTo>
                    <a:pt x="40" y="345"/>
                    <a:pt x="40" y="346"/>
                    <a:pt x="40" y="346"/>
                  </a:cubicBezTo>
                  <a:cubicBezTo>
                    <a:pt x="40" y="347"/>
                    <a:pt x="40" y="347"/>
                    <a:pt x="40" y="347"/>
                  </a:cubicBezTo>
                  <a:cubicBezTo>
                    <a:pt x="40" y="348"/>
                    <a:pt x="40" y="348"/>
                    <a:pt x="40" y="349"/>
                  </a:cubicBezTo>
                  <a:cubicBezTo>
                    <a:pt x="39" y="351"/>
                    <a:pt x="38" y="352"/>
                    <a:pt x="38" y="354"/>
                  </a:cubicBezTo>
                  <a:cubicBezTo>
                    <a:pt x="38" y="359"/>
                    <a:pt x="40" y="362"/>
                    <a:pt x="41" y="366"/>
                  </a:cubicBezTo>
                  <a:cubicBezTo>
                    <a:pt x="41" y="367"/>
                    <a:pt x="41" y="367"/>
                    <a:pt x="41" y="367"/>
                  </a:cubicBezTo>
                  <a:cubicBezTo>
                    <a:pt x="42" y="369"/>
                    <a:pt x="44" y="372"/>
                    <a:pt x="45" y="374"/>
                  </a:cubicBezTo>
                  <a:cubicBezTo>
                    <a:pt x="46" y="377"/>
                    <a:pt x="48" y="381"/>
                    <a:pt x="49" y="384"/>
                  </a:cubicBezTo>
                  <a:cubicBezTo>
                    <a:pt x="49" y="385"/>
                    <a:pt x="49" y="386"/>
                    <a:pt x="50" y="387"/>
                  </a:cubicBezTo>
                  <a:cubicBezTo>
                    <a:pt x="51" y="392"/>
                    <a:pt x="52" y="396"/>
                    <a:pt x="56" y="401"/>
                  </a:cubicBezTo>
                  <a:cubicBezTo>
                    <a:pt x="57" y="401"/>
                    <a:pt x="58" y="402"/>
                    <a:pt x="59" y="403"/>
                  </a:cubicBezTo>
                  <a:cubicBezTo>
                    <a:pt x="61" y="405"/>
                    <a:pt x="64" y="408"/>
                    <a:pt x="64" y="410"/>
                  </a:cubicBezTo>
                  <a:cubicBezTo>
                    <a:pt x="64" y="412"/>
                    <a:pt x="63" y="413"/>
                    <a:pt x="61" y="416"/>
                  </a:cubicBezTo>
                  <a:cubicBezTo>
                    <a:pt x="60" y="416"/>
                    <a:pt x="60" y="417"/>
                    <a:pt x="59" y="417"/>
                  </a:cubicBezTo>
                  <a:cubicBezTo>
                    <a:pt x="56" y="421"/>
                    <a:pt x="54" y="428"/>
                    <a:pt x="56" y="433"/>
                  </a:cubicBezTo>
                  <a:cubicBezTo>
                    <a:pt x="56" y="435"/>
                    <a:pt x="58" y="437"/>
                    <a:pt x="59" y="438"/>
                  </a:cubicBezTo>
                  <a:cubicBezTo>
                    <a:pt x="60" y="438"/>
                    <a:pt x="60" y="439"/>
                    <a:pt x="60" y="439"/>
                  </a:cubicBezTo>
                  <a:cubicBezTo>
                    <a:pt x="61" y="440"/>
                    <a:pt x="61" y="442"/>
                    <a:pt x="61" y="443"/>
                  </a:cubicBezTo>
                  <a:cubicBezTo>
                    <a:pt x="58" y="438"/>
                    <a:pt x="54" y="433"/>
                    <a:pt x="50" y="433"/>
                  </a:cubicBezTo>
                  <a:cubicBezTo>
                    <a:pt x="46" y="432"/>
                    <a:pt x="46" y="432"/>
                    <a:pt x="46" y="432"/>
                  </a:cubicBezTo>
                  <a:cubicBezTo>
                    <a:pt x="47" y="436"/>
                    <a:pt x="47" y="436"/>
                    <a:pt x="47" y="436"/>
                  </a:cubicBezTo>
                  <a:cubicBezTo>
                    <a:pt x="52" y="478"/>
                    <a:pt x="59" y="528"/>
                    <a:pt x="66" y="577"/>
                  </a:cubicBezTo>
                  <a:cubicBezTo>
                    <a:pt x="67" y="578"/>
                    <a:pt x="67" y="580"/>
                    <a:pt x="67" y="581"/>
                  </a:cubicBezTo>
                  <a:cubicBezTo>
                    <a:pt x="68" y="585"/>
                    <a:pt x="68" y="589"/>
                    <a:pt x="69" y="593"/>
                  </a:cubicBezTo>
                  <a:cubicBezTo>
                    <a:pt x="69" y="604"/>
                    <a:pt x="73" y="608"/>
                    <a:pt x="78" y="616"/>
                  </a:cubicBezTo>
                  <a:cubicBezTo>
                    <a:pt x="81" y="619"/>
                    <a:pt x="81" y="619"/>
                    <a:pt x="81" y="619"/>
                  </a:cubicBezTo>
                  <a:cubicBezTo>
                    <a:pt x="83" y="622"/>
                    <a:pt x="85" y="624"/>
                    <a:pt x="88" y="626"/>
                  </a:cubicBezTo>
                  <a:cubicBezTo>
                    <a:pt x="90" y="628"/>
                    <a:pt x="92" y="630"/>
                    <a:pt x="94" y="633"/>
                  </a:cubicBezTo>
                  <a:cubicBezTo>
                    <a:pt x="96" y="635"/>
                    <a:pt x="97" y="637"/>
                    <a:pt x="99" y="639"/>
                  </a:cubicBezTo>
                  <a:cubicBezTo>
                    <a:pt x="105" y="647"/>
                    <a:pt x="109" y="653"/>
                    <a:pt x="120" y="653"/>
                  </a:cubicBezTo>
                  <a:cubicBezTo>
                    <a:pt x="122" y="653"/>
                    <a:pt x="124" y="653"/>
                    <a:pt x="126" y="652"/>
                  </a:cubicBezTo>
                  <a:cubicBezTo>
                    <a:pt x="128" y="652"/>
                    <a:pt x="131" y="651"/>
                    <a:pt x="134" y="651"/>
                  </a:cubicBezTo>
                  <a:cubicBezTo>
                    <a:pt x="138" y="650"/>
                    <a:pt x="145" y="648"/>
                    <a:pt x="149" y="648"/>
                  </a:cubicBezTo>
                  <a:cubicBezTo>
                    <a:pt x="150" y="648"/>
                    <a:pt x="150" y="648"/>
                    <a:pt x="150" y="648"/>
                  </a:cubicBezTo>
                  <a:cubicBezTo>
                    <a:pt x="154" y="648"/>
                    <a:pt x="158" y="651"/>
                    <a:pt x="162" y="654"/>
                  </a:cubicBezTo>
                  <a:cubicBezTo>
                    <a:pt x="164" y="656"/>
                    <a:pt x="166" y="658"/>
                    <a:pt x="169" y="659"/>
                  </a:cubicBezTo>
                  <a:cubicBezTo>
                    <a:pt x="172" y="660"/>
                    <a:pt x="174" y="661"/>
                    <a:pt x="176" y="661"/>
                  </a:cubicBezTo>
                  <a:cubicBezTo>
                    <a:pt x="179" y="661"/>
                    <a:pt x="181" y="660"/>
                    <a:pt x="183" y="658"/>
                  </a:cubicBezTo>
                  <a:cubicBezTo>
                    <a:pt x="184" y="658"/>
                    <a:pt x="184" y="658"/>
                    <a:pt x="184" y="658"/>
                  </a:cubicBezTo>
                  <a:cubicBezTo>
                    <a:pt x="185" y="657"/>
                    <a:pt x="186" y="657"/>
                    <a:pt x="187" y="656"/>
                  </a:cubicBezTo>
                  <a:cubicBezTo>
                    <a:pt x="191" y="654"/>
                    <a:pt x="195" y="653"/>
                    <a:pt x="200" y="652"/>
                  </a:cubicBezTo>
                  <a:cubicBezTo>
                    <a:pt x="200" y="652"/>
                    <a:pt x="200" y="652"/>
                    <a:pt x="200" y="652"/>
                  </a:cubicBezTo>
                  <a:cubicBezTo>
                    <a:pt x="203" y="651"/>
                    <a:pt x="205" y="650"/>
                    <a:pt x="208" y="649"/>
                  </a:cubicBezTo>
                  <a:cubicBezTo>
                    <a:pt x="211" y="648"/>
                    <a:pt x="214" y="647"/>
                    <a:pt x="217" y="647"/>
                  </a:cubicBezTo>
                  <a:cubicBezTo>
                    <a:pt x="218" y="647"/>
                    <a:pt x="218" y="647"/>
                    <a:pt x="219" y="648"/>
                  </a:cubicBezTo>
                  <a:cubicBezTo>
                    <a:pt x="222" y="649"/>
                    <a:pt x="223" y="652"/>
                    <a:pt x="224" y="657"/>
                  </a:cubicBezTo>
                  <a:cubicBezTo>
                    <a:pt x="226" y="661"/>
                    <a:pt x="226" y="661"/>
                    <a:pt x="226" y="661"/>
                  </a:cubicBezTo>
                  <a:cubicBezTo>
                    <a:pt x="226" y="663"/>
                    <a:pt x="227" y="664"/>
                    <a:pt x="227" y="666"/>
                  </a:cubicBezTo>
                  <a:cubicBezTo>
                    <a:pt x="228" y="669"/>
                    <a:pt x="228" y="669"/>
                    <a:pt x="228" y="669"/>
                  </a:cubicBezTo>
                  <a:cubicBezTo>
                    <a:pt x="231" y="668"/>
                    <a:pt x="231" y="668"/>
                    <a:pt x="231" y="668"/>
                  </a:cubicBezTo>
                  <a:cubicBezTo>
                    <a:pt x="234" y="668"/>
                    <a:pt x="238" y="667"/>
                    <a:pt x="241" y="667"/>
                  </a:cubicBezTo>
                  <a:cubicBezTo>
                    <a:pt x="246" y="666"/>
                    <a:pt x="252" y="665"/>
                    <a:pt x="257" y="664"/>
                  </a:cubicBezTo>
                  <a:cubicBezTo>
                    <a:pt x="260" y="663"/>
                    <a:pt x="262" y="662"/>
                    <a:pt x="264" y="661"/>
                  </a:cubicBezTo>
                  <a:cubicBezTo>
                    <a:pt x="267" y="660"/>
                    <a:pt x="269" y="659"/>
                    <a:pt x="271" y="658"/>
                  </a:cubicBezTo>
                  <a:cubicBezTo>
                    <a:pt x="272" y="658"/>
                    <a:pt x="274" y="657"/>
                    <a:pt x="275" y="657"/>
                  </a:cubicBezTo>
                  <a:cubicBezTo>
                    <a:pt x="279" y="656"/>
                    <a:pt x="282" y="655"/>
                    <a:pt x="286" y="655"/>
                  </a:cubicBezTo>
                  <a:cubicBezTo>
                    <a:pt x="291" y="655"/>
                    <a:pt x="296" y="653"/>
                    <a:pt x="301" y="651"/>
                  </a:cubicBezTo>
                  <a:cubicBezTo>
                    <a:pt x="302" y="650"/>
                    <a:pt x="302" y="650"/>
                    <a:pt x="302" y="650"/>
                  </a:cubicBezTo>
                  <a:cubicBezTo>
                    <a:pt x="306" y="648"/>
                    <a:pt x="310" y="646"/>
                    <a:pt x="312" y="640"/>
                  </a:cubicBezTo>
                  <a:cubicBezTo>
                    <a:pt x="312" y="640"/>
                    <a:pt x="312" y="639"/>
                    <a:pt x="313" y="638"/>
                  </a:cubicBezTo>
                  <a:cubicBezTo>
                    <a:pt x="313" y="637"/>
                    <a:pt x="313" y="636"/>
                    <a:pt x="314" y="635"/>
                  </a:cubicBezTo>
                  <a:cubicBezTo>
                    <a:pt x="316" y="633"/>
                    <a:pt x="317" y="632"/>
                    <a:pt x="319" y="631"/>
                  </a:cubicBezTo>
                  <a:cubicBezTo>
                    <a:pt x="322" y="631"/>
                    <a:pt x="325" y="629"/>
                    <a:pt x="327" y="626"/>
                  </a:cubicBezTo>
                  <a:cubicBezTo>
                    <a:pt x="328" y="623"/>
                    <a:pt x="328" y="621"/>
                    <a:pt x="329" y="619"/>
                  </a:cubicBezTo>
                  <a:cubicBezTo>
                    <a:pt x="329" y="617"/>
                    <a:pt x="329" y="615"/>
                    <a:pt x="330" y="613"/>
                  </a:cubicBezTo>
                  <a:cubicBezTo>
                    <a:pt x="332" y="609"/>
                    <a:pt x="333" y="605"/>
                    <a:pt x="333" y="599"/>
                  </a:cubicBezTo>
                  <a:cubicBezTo>
                    <a:pt x="333" y="596"/>
                    <a:pt x="333" y="593"/>
                    <a:pt x="332" y="591"/>
                  </a:cubicBezTo>
                  <a:cubicBezTo>
                    <a:pt x="332" y="589"/>
                    <a:pt x="332" y="587"/>
                    <a:pt x="331" y="585"/>
                  </a:cubicBezTo>
                  <a:cubicBezTo>
                    <a:pt x="331" y="582"/>
                    <a:pt x="332" y="579"/>
                    <a:pt x="333" y="575"/>
                  </a:cubicBezTo>
                  <a:cubicBezTo>
                    <a:pt x="334" y="574"/>
                    <a:pt x="334" y="571"/>
                    <a:pt x="335" y="569"/>
                  </a:cubicBezTo>
                  <a:cubicBezTo>
                    <a:pt x="335" y="567"/>
                    <a:pt x="335" y="565"/>
                    <a:pt x="335" y="562"/>
                  </a:cubicBezTo>
                  <a:cubicBezTo>
                    <a:pt x="334" y="560"/>
                    <a:pt x="334" y="558"/>
                    <a:pt x="335" y="556"/>
                  </a:cubicBezTo>
                  <a:cubicBezTo>
                    <a:pt x="335" y="554"/>
                    <a:pt x="336" y="553"/>
                    <a:pt x="337" y="552"/>
                  </a:cubicBezTo>
                  <a:cubicBezTo>
                    <a:pt x="338" y="550"/>
                    <a:pt x="338" y="548"/>
                    <a:pt x="339" y="546"/>
                  </a:cubicBezTo>
                  <a:cubicBezTo>
                    <a:pt x="339" y="545"/>
                    <a:pt x="340" y="544"/>
                    <a:pt x="340" y="543"/>
                  </a:cubicBezTo>
                  <a:cubicBezTo>
                    <a:pt x="340" y="542"/>
                    <a:pt x="341" y="537"/>
                    <a:pt x="342" y="537"/>
                  </a:cubicBezTo>
                  <a:cubicBezTo>
                    <a:pt x="343" y="537"/>
                    <a:pt x="344" y="538"/>
                    <a:pt x="346" y="538"/>
                  </a:cubicBezTo>
                  <a:cubicBezTo>
                    <a:pt x="348" y="540"/>
                    <a:pt x="348" y="540"/>
                    <a:pt x="348" y="540"/>
                  </a:cubicBezTo>
                  <a:cubicBezTo>
                    <a:pt x="350" y="538"/>
                    <a:pt x="350" y="538"/>
                    <a:pt x="350" y="538"/>
                  </a:cubicBezTo>
                  <a:cubicBezTo>
                    <a:pt x="351" y="536"/>
                    <a:pt x="352" y="535"/>
                    <a:pt x="354" y="534"/>
                  </a:cubicBezTo>
                  <a:cubicBezTo>
                    <a:pt x="355" y="532"/>
                    <a:pt x="357" y="530"/>
                    <a:pt x="358" y="528"/>
                  </a:cubicBezTo>
                  <a:cubicBezTo>
                    <a:pt x="361" y="524"/>
                    <a:pt x="360" y="520"/>
                    <a:pt x="359" y="517"/>
                  </a:cubicBezTo>
                  <a:cubicBezTo>
                    <a:pt x="358" y="514"/>
                    <a:pt x="357" y="511"/>
                    <a:pt x="359" y="509"/>
                  </a:cubicBezTo>
                  <a:cubicBezTo>
                    <a:pt x="361" y="506"/>
                    <a:pt x="376" y="499"/>
                    <a:pt x="379" y="499"/>
                  </a:cubicBezTo>
                  <a:cubicBezTo>
                    <a:pt x="380" y="499"/>
                    <a:pt x="380" y="499"/>
                    <a:pt x="381" y="499"/>
                  </a:cubicBezTo>
                  <a:cubicBezTo>
                    <a:pt x="382" y="499"/>
                    <a:pt x="383" y="499"/>
                    <a:pt x="384" y="500"/>
                  </a:cubicBezTo>
                  <a:cubicBezTo>
                    <a:pt x="384" y="500"/>
                    <a:pt x="385" y="500"/>
                    <a:pt x="386" y="500"/>
                  </a:cubicBezTo>
                  <a:cubicBezTo>
                    <a:pt x="387" y="500"/>
                    <a:pt x="388" y="500"/>
                    <a:pt x="389" y="499"/>
                  </a:cubicBezTo>
                  <a:cubicBezTo>
                    <a:pt x="390" y="499"/>
                    <a:pt x="391" y="498"/>
                    <a:pt x="394" y="495"/>
                  </a:cubicBezTo>
                  <a:cubicBezTo>
                    <a:pt x="395" y="494"/>
                    <a:pt x="396" y="493"/>
                    <a:pt x="397" y="493"/>
                  </a:cubicBezTo>
                  <a:cubicBezTo>
                    <a:pt x="402" y="489"/>
                    <a:pt x="407" y="486"/>
                    <a:pt x="412" y="484"/>
                  </a:cubicBezTo>
                  <a:cubicBezTo>
                    <a:pt x="414" y="484"/>
                    <a:pt x="414" y="484"/>
                    <a:pt x="414" y="484"/>
                  </a:cubicBezTo>
                  <a:cubicBezTo>
                    <a:pt x="414" y="482"/>
                    <a:pt x="414" y="482"/>
                    <a:pt x="414" y="482"/>
                  </a:cubicBezTo>
                  <a:cubicBezTo>
                    <a:pt x="414" y="482"/>
                    <a:pt x="414" y="481"/>
                    <a:pt x="414" y="481"/>
                  </a:cubicBezTo>
                  <a:cubicBezTo>
                    <a:pt x="414" y="481"/>
                    <a:pt x="415" y="481"/>
                    <a:pt x="415" y="481"/>
                  </a:cubicBezTo>
                  <a:cubicBezTo>
                    <a:pt x="416" y="481"/>
                    <a:pt x="417" y="481"/>
                    <a:pt x="417" y="482"/>
                  </a:cubicBezTo>
                  <a:cubicBezTo>
                    <a:pt x="418" y="482"/>
                    <a:pt x="419" y="482"/>
                    <a:pt x="420" y="482"/>
                  </a:cubicBezTo>
                  <a:cubicBezTo>
                    <a:pt x="424" y="482"/>
                    <a:pt x="428" y="481"/>
                    <a:pt x="431" y="480"/>
                  </a:cubicBezTo>
                  <a:cubicBezTo>
                    <a:pt x="436" y="478"/>
                    <a:pt x="438" y="474"/>
                    <a:pt x="440" y="471"/>
                  </a:cubicBezTo>
                  <a:cubicBezTo>
                    <a:pt x="441" y="470"/>
                    <a:pt x="441" y="470"/>
                    <a:pt x="441" y="470"/>
                  </a:cubicBezTo>
                  <a:cubicBezTo>
                    <a:pt x="441" y="469"/>
                    <a:pt x="441" y="469"/>
                    <a:pt x="442" y="468"/>
                  </a:cubicBezTo>
                  <a:cubicBezTo>
                    <a:pt x="442" y="467"/>
                    <a:pt x="443" y="466"/>
                    <a:pt x="444" y="465"/>
                  </a:cubicBezTo>
                  <a:cubicBezTo>
                    <a:pt x="444" y="464"/>
                    <a:pt x="444" y="464"/>
                    <a:pt x="444" y="464"/>
                  </a:cubicBezTo>
                  <a:cubicBezTo>
                    <a:pt x="445" y="463"/>
                    <a:pt x="445" y="462"/>
                    <a:pt x="445" y="461"/>
                  </a:cubicBezTo>
                  <a:cubicBezTo>
                    <a:pt x="446" y="461"/>
                    <a:pt x="446" y="460"/>
                    <a:pt x="447" y="459"/>
                  </a:cubicBezTo>
                  <a:cubicBezTo>
                    <a:pt x="447" y="459"/>
                    <a:pt x="447" y="458"/>
                    <a:pt x="448" y="457"/>
                  </a:cubicBezTo>
                  <a:cubicBezTo>
                    <a:pt x="448" y="457"/>
                    <a:pt x="448" y="457"/>
                    <a:pt x="449" y="456"/>
                  </a:cubicBezTo>
                  <a:cubicBezTo>
                    <a:pt x="449" y="456"/>
                    <a:pt x="450" y="455"/>
                    <a:pt x="450" y="454"/>
                  </a:cubicBezTo>
                  <a:cubicBezTo>
                    <a:pt x="452" y="452"/>
                    <a:pt x="452" y="449"/>
                    <a:pt x="451" y="445"/>
                  </a:cubicBezTo>
                  <a:cubicBezTo>
                    <a:pt x="451" y="442"/>
                    <a:pt x="449" y="439"/>
                    <a:pt x="446" y="436"/>
                  </a:cubicBezTo>
                  <a:cubicBezTo>
                    <a:pt x="442" y="430"/>
                    <a:pt x="435" y="427"/>
                    <a:pt x="427" y="427"/>
                  </a:cubicBezTo>
                  <a:cubicBezTo>
                    <a:pt x="416" y="427"/>
                    <a:pt x="403" y="433"/>
                    <a:pt x="397" y="437"/>
                  </a:cubicBezTo>
                  <a:cubicBezTo>
                    <a:pt x="380" y="446"/>
                    <a:pt x="367" y="460"/>
                    <a:pt x="357" y="471"/>
                  </a:cubicBezTo>
                  <a:cubicBezTo>
                    <a:pt x="347" y="482"/>
                    <a:pt x="339" y="493"/>
                    <a:pt x="333" y="504"/>
                  </a:cubicBezTo>
                  <a:cubicBezTo>
                    <a:pt x="332" y="506"/>
                    <a:pt x="332" y="506"/>
                    <a:pt x="332" y="506"/>
                  </a:cubicBezTo>
                  <a:cubicBezTo>
                    <a:pt x="330" y="510"/>
                    <a:pt x="327" y="515"/>
                    <a:pt x="326" y="520"/>
                  </a:cubicBezTo>
                  <a:cubicBezTo>
                    <a:pt x="324" y="527"/>
                    <a:pt x="322" y="533"/>
                    <a:pt x="319" y="540"/>
                  </a:cubicBezTo>
                  <a:cubicBezTo>
                    <a:pt x="317" y="543"/>
                    <a:pt x="316" y="546"/>
                    <a:pt x="315" y="549"/>
                  </a:cubicBezTo>
                  <a:cubicBezTo>
                    <a:pt x="314" y="554"/>
                    <a:pt x="312" y="558"/>
                    <a:pt x="309" y="562"/>
                  </a:cubicBezTo>
                  <a:cubicBezTo>
                    <a:pt x="309" y="562"/>
                    <a:pt x="309" y="562"/>
                    <a:pt x="309" y="562"/>
                  </a:cubicBezTo>
                  <a:cubicBezTo>
                    <a:pt x="308" y="563"/>
                    <a:pt x="307" y="565"/>
                    <a:pt x="306" y="565"/>
                  </a:cubicBezTo>
                  <a:cubicBezTo>
                    <a:pt x="306" y="566"/>
                    <a:pt x="305" y="566"/>
                    <a:pt x="305" y="566"/>
                  </a:cubicBezTo>
                  <a:cubicBezTo>
                    <a:pt x="303" y="567"/>
                    <a:pt x="302" y="567"/>
                    <a:pt x="301" y="568"/>
                  </a:cubicBezTo>
                  <a:cubicBezTo>
                    <a:pt x="301" y="568"/>
                    <a:pt x="301" y="568"/>
                    <a:pt x="302" y="567"/>
                  </a:cubicBezTo>
                  <a:cubicBezTo>
                    <a:pt x="302" y="567"/>
                    <a:pt x="302" y="566"/>
                    <a:pt x="303" y="566"/>
                  </a:cubicBezTo>
                  <a:cubicBezTo>
                    <a:pt x="303" y="565"/>
                    <a:pt x="303" y="564"/>
                    <a:pt x="304" y="564"/>
                  </a:cubicBezTo>
                  <a:cubicBezTo>
                    <a:pt x="305" y="563"/>
                    <a:pt x="308" y="562"/>
                    <a:pt x="308" y="558"/>
                  </a:cubicBezTo>
                  <a:cubicBezTo>
                    <a:pt x="308" y="557"/>
                    <a:pt x="308" y="556"/>
                    <a:pt x="308" y="554"/>
                  </a:cubicBezTo>
                  <a:cubicBezTo>
                    <a:pt x="308" y="553"/>
                    <a:pt x="308" y="551"/>
                    <a:pt x="308" y="550"/>
                  </a:cubicBezTo>
                  <a:cubicBezTo>
                    <a:pt x="308" y="549"/>
                    <a:pt x="309" y="548"/>
                    <a:pt x="309" y="547"/>
                  </a:cubicBezTo>
                  <a:cubicBezTo>
                    <a:pt x="310" y="545"/>
                    <a:pt x="310" y="543"/>
                    <a:pt x="311" y="541"/>
                  </a:cubicBezTo>
                  <a:cubicBezTo>
                    <a:pt x="312" y="540"/>
                    <a:pt x="312" y="539"/>
                    <a:pt x="312" y="539"/>
                  </a:cubicBezTo>
                  <a:cubicBezTo>
                    <a:pt x="313" y="538"/>
                    <a:pt x="313" y="537"/>
                    <a:pt x="314" y="536"/>
                  </a:cubicBezTo>
                  <a:cubicBezTo>
                    <a:pt x="314" y="536"/>
                    <a:pt x="314" y="536"/>
                    <a:pt x="314" y="536"/>
                  </a:cubicBezTo>
                  <a:cubicBezTo>
                    <a:pt x="315" y="536"/>
                    <a:pt x="316" y="535"/>
                    <a:pt x="316" y="535"/>
                  </a:cubicBezTo>
                  <a:cubicBezTo>
                    <a:pt x="317" y="534"/>
                    <a:pt x="317" y="533"/>
                    <a:pt x="318" y="532"/>
                  </a:cubicBezTo>
                  <a:cubicBezTo>
                    <a:pt x="318" y="532"/>
                    <a:pt x="318" y="532"/>
                    <a:pt x="318" y="532"/>
                  </a:cubicBezTo>
                  <a:cubicBezTo>
                    <a:pt x="320" y="527"/>
                    <a:pt x="320" y="523"/>
                    <a:pt x="321" y="519"/>
                  </a:cubicBezTo>
                  <a:cubicBezTo>
                    <a:pt x="321" y="517"/>
                    <a:pt x="321" y="514"/>
                    <a:pt x="322" y="512"/>
                  </a:cubicBezTo>
                  <a:cubicBezTo>
                    <a:pt x="322" y="510"/>
                    <a:pt x="323" y="509"/>
                    <a:pt x="324" y="507"/>
                  </a:cubicBezTo>
                  <a:cubicBezTo>
                    <a:pt x="325" y="507"/>
                    <a:pt x="325" y="506"/>
                    <a:pt x="325" y="505"/>
                  </a:cubicBezTo>
                  <a:cubicBezTo>
                    <a:pt x="328" y="502"/>
                    <a:pt x="328" y="497"/>
                    <a:pt x="328" y="493"/>
                  </a:cubicBezTo>
                  <a:cubicBezTo>
                    <a:pt x="328" y="491"/>
                    <a:pt x="328" y="489"/>
                    <a:pt x="329" y="486"/>
                  </a:cubicBezTo>
                  <a:cubicBezTo>
                    <a:pt x="331" y="479"/>
                    <a:pt x="335" y="473"/>
                    <a:pt x="339" y="468"/>
                  </a:cubicBezTo>
                  <a:cubicBezTo>
                    <a:pt x="340" y="466"/>
                    <a:pt x="342" y="464"/>
                    <a:pt x="344" y="462"/>
                  </a:cubicBezTo>
                  <a:cubicBezTo>
                    <a:pt x="346" y="460"/>
                    <a:pt x="348" y="458"/>
                    <a:pt x="350" y="457"/>
                  </a:cubicBezTo>
                  <a:cubicBezTo>
                    <a:pt x="352" y="455"/>
                    <a:pt x="354" y="453"/>
                    <a:pt x="356" y="452"/>
                  </a:cubicBezTo>
                  <a:cubicBezTo>
                    <a:pt x="357" y="451"/>
                    <a:pt x="358" y="450"/>
                    <a:pt x="360" y="449"/>
                  </a:cubicBezTo>
                  <a:cubicBezTo>
                    <a:pt x="361" y="449"/>
                    <a:pt x="364" y="447"/>
                    <a:pt x="365" y="444"/>
                  </a:cubicBezTo>
                  <a:cubicBezTo>
                    <a:pt x="365" y="443"/>
                    <a:pt x="365" y="442"/>
                    <a:pt x="365" y="441"/>
                  </a:cubicBezTo>
                  <a:cubicBezTo>
                    <a:pt x="365" y="441"/>
                    <a:pt x="365" y="441"/>
                    <a:pt x="365" y="440"/>
                  </a:cubicBezTo>
                  <a:cubicBezTo>
                    <a:pt x="365" y="439"/>
                    <a:pt x="365" y="437"/>
                    <a:pt x="365" y="435"/>
                  </a:cubicBezTo>
                  <a:cubicBezTo>
                    <a:pt x="365" y="433"/>
                    <a:pt x="365" y="431"/>
                    <a:pt x="365" y="429"/>
                  </a:cubicBezTo>
                  <a:cubicBezTo>
                    <a:pt x="365" y="426"/>
                    <a:pt x="365" y="423"/>
                    <a:pt x="366" y="420"/>
                  </a:cubicBezTo>
                  <a:cubicBezTo>
                    <a:pt x="367" y="416"/>
                    <a:pt x="369" y="413"/>
                    <a:pt x="372" y="411"/>
                  </a:cubicBezTo>
                  <a:cubicBezTo>
                    <a:pt x="373" y="410"/>
                    <a:pt x="373" y="410"/>
                    <a:pt x="373" y="410"/>
                  </a:cubicBezTo>
                  <a:cubicBezTo>
                    <a:pt x="373" y="409"/>
                    <a:pt x="374" y="408"/>
                    <a:pt x="375" y="408"/>
                  </a:cubicBezTo>
                  <a:cubicBezTo>
                    <a:pt x="377" y="407"/>
                    <a:pt x="379" y="407"/>
                    <a:pt x="381" y="406"/>
                  </a:cubicBezTo>
                  <a:cubicBezTo>
                    <a:pt x="383" y="404"/>
                    <a:pt x="385" y="403"/>
                    <a:pt x="388" y="401"/>
                  </a:cubicBezTo>
                  <a:cubicBezTo>
                    <a:pt x="389" y="400"/>
                    <a:pt x="389" y="400"/>
                    <a:pt x="389" y="400"/>
                  </a:cubicBezTo>
                  <a:cubicBezTo>
                    <a:pt x="391" y="399"/>
                    <a:pt x="393" y="398"/>
                    <a:pt x="395" y="397"/>
                  </a:cubicBezTo>
                  <a:cubicBezTo>
                    <a:pt x="396" y="395"/>
                    <a:pt x="396" y="395"/>
                    <a:pt x="397" y="395"/>
                  </a:cubicBezTo>
                  <a:cubicBezTo>
                    <a:pt x="401" y="394"/>
                    <a:pt x="405" y="393"/>
                    <a:pt x="409" y="392"/>
                  </a:cubicBezTo>
                  <a:cubicBezTo>
                    <a:pt x="410" y="391"/>
                    <a:pt x="411" y="391"/>
                    <a:pt x="412" y="390"/>
                  </a:cubicBezTo>
                  <a:cubicBezTo>
                    <a:pt x="413" y="390"/>
                    <a:pt x="413" y="390"/>
                    <a:pt x="414" y="389"/>
                  </a:cubicBezTo>
                  <a:cubicBezTo>
                    <a:pt x="415" y="389"/>
                    <a:pt x="415" y="389"/>
                    <a:pt x="416" y="388"/>
                  </a:cubicBezTo>
                  <a:cubicBezTo>
                    <a:pt x="417" y="388"/>
                    <a:pt x="418" y="388"/>
                    <a:pt x="418" y="387"/>
                  </a:cubicBezTo>
                  <a:cubicBezTo>
                    <a:pt x="419" y="387"/>
                    <a:pt x="420" y="387"/>
                    <a:pt x="421" y="387"/>
                  </a:cubicBezTo>
                  <a:cubicBezTo>
                    <a:pt x="422" y="387"/>
                    <a:pt x="422" y="387"/>
                    <a:pt x="422" y="387"/>
                  </a:cubicBezTo>
                  <a:cubicBezTo>
                    <a:pt x="423" y="386"/>
                    <a:pt x="424" y="386"/>
                    <a:pt x="426" y="386"/>
                  </a:cubicBezTo>
                  <a:cubicBezTo>
                    <a:pt x="428" y="385"/>
                    <a:pt x="429" y="384"/>
                    <a:pt x="431" y="383"/>
                  </a:cubicBezTo>
                  <a:cubicBezTo>
                    <a:pt x="431" y="383"/>
                    <a:pt x="432" y="383"/>
                    <a:pt x="432" y="382"/>
                  </a:cubicBezTo>
                  <a:cubicBezTo>
                    <a:pt x="433" y="382"/>
                    <a:pt x="434" y="383"/>
                    <a:pt x="435" y="383"/>
                  </a:cubicBezTo>
                  <a:cubicBezTo>
                    <a:pt x="435" y="383"/>
                    <a:pt x="436" y="383"/>
                    <a:pt x="436" y="383"/>
                  </a:cubicBezTo>
                  <a:cubicBezTo>
                    <a:pt x="439" y="383"/>
                    <a:pt x="442" y="381"/>
                    <a:pt x="444" y="380"/>
                  </a:cubicBezTo>
                  <a:cubicBezTo>
                    <a:pt x="445" y="380"/>
                    <a:pt x="447" y="379"/>
                    <a:pt x="449" y="377"/>
                  </a:cubicBezTo>
                  <a:cubicBezTo>
                    <a:pt x="449" y="377"/>
                    <a:pt x="450" y="376"/>
                    <a:pt x="450" y="376"/>
                  </a:cubicBezTo>
                  <a:cubicBezTo>
                    <a:pt x="450" y="376"/>
                    <a:pt x="450" y="375"/>
                    <a:pt x="451" y="375"/>
                  </a:cubicBezTo>
                  <a:cubicBezTo>
                    <a:pt x="451" y="375"/>
                    <a:pt x="451" y="375"/>
                    <a:pt x="452" y="375"/>
                  </a:cubicBezTo>
                  <a:cubicBezTo>
                    <a:pt x="453" y="375"/>
                    <a:pt x="453" y="375"/>
                    <a:pt x="454" y="375"/>
                  </a:cubicBezTo>
                  <a:cubicBezTo>
                    <a:pt x="455" y="374"/>
                    <a:pt x="455" y="374"/>
                    <a:pt x="456" y="374"/>
                  </a:cubicBezTo>
                  <a:cubicBezTo>
                    <a:pt x="457" y="373"/>
                    <a:pt x="458" y="373"/>
                    <a:pt x="459" y="373"/>
                  </a:cubicBezTo>
                  <a:cubicBezTo>
                    <a:pt x="460" y="372"/>
                    <a:pt x="461" y="372"/>
                    <a:pt x="463" y="371"/>
                  </a:cubicBezTo>
                  <a:cubicBezTo>
                    <a:pt x="463" y="371"/>
                    <a:pt x="464" y="371"/>
                    <a:pt x="464" y="370"/>
                  </a:cubicBezTo>
                  <a:cubicBezTo>
                    <a:pt x="465" y="370"/>
                    <a:pt x="465" y="370"/>
                    <a:pt x="466" y="370"/>
                  </a:cubicBezTo>
                  <a:cubicBezTo>
                    <a:pt x="467" y="370"/>
                    <a:pt x="468" y="369"/>
                    <a:pt x="469" y="369"/>
                  </a:cubicBezTo>
                  <a:cubicBezTo>
                    <a:pt x="469" y="369"/>
                    <a:pt x="470" y="368"/>
                    <a:pt x="471" y="368"/>
                  </a:cubicBezTo>
                  <a:cubicBezTo>
                    <a:pt x="472" y="368"/>
                    <a:pt x="472" y="368"/>
                    <a:pt x="472" y="368"/>
                  </a:cubicBezTo>
                  <a:cubicBezTo>
                    <a:pt x="473" y="367"/>
                    <a:pt x="474" y="367"/>
                    <a:pt x="475" y="366"/>
                  </a:cubicBezTo>
                  <a:cubicBezTo>
                    <a:pt x="476" y="366"/>
                    <a:pt x="476" y="365"/>
                    <a:pt x="477" y="365"/>
                  </a:cubicBezTo>
                  <a:cubicBezTo>
                    <a:pt x="477" y="365"/>
                    <a:pt x="477" y="365"/>
                    <a:pt x="477" y="365"/>
                  </a:cubicBezTo>
                  <a:cubicBezTo>
                    <a:pt x="478" y="365"/>
                    <a:pt x="479" y="365"/>
                    <a:pt x="480" y="366"/>
                  </a:cubicBezTo>
                  <a:cubicBezTo>
                    <a:pt x="481" y="366"/>
                    <a:pt x="482" y="366"/>
                    <a:pt x="484" y="366"/>
                  </a:cubicBezTo>
                  <a:cubicBezTo>
                    <a:pt x="485" y="366"/>
                    <a:pt x="486" y="366"/>
                    <a:pt x="486" y="366"/>
                  </a:cubicBezTo>
                  <a:cubicBezTo>
                    <a:pt x="489" y="365"/>
                    <a:pt x="491" y="363"/>
                    <a:pt x="492" y="361"/>
                  </a:cubicBezTo>
                  <a:cubicBezTo>
                    <a:pt x="493" y="361"/>
                    <a:pt x="493" y="361"/>
                    <a:pt x="493" y="361"/>
                  </a:cubicBezTo>
                  <a:cubicBezTo>
                    <a:pt x="495" y="359"/>
                    <a:pt x="497" y="357"/>
                    <a:pt x="499" y="356"/>
                  </a:cubicBezTo>
                  <a:cubicBezTo>
                    <a:pt x="499" y="356"/>
                    <a:pt x="500" y="356"/>
                    <a:pt x="501" y="355"/>
                  </a:cubicBezTo>
                  <a:cubicBezTo>
                    <a:pt x="502" y="355"/>
                    <a:pt x="503" y="355"/>
                    <a:pt x="504" y="354"/>
                  </a:cubicBezTo>
                  <a:cubicBezTo>
                    <a:pt x="505" y="353"/>
                    <a:pt x="506" y="352"/>
                    <a:pt x="507" y="351"/>
                  </a:cubicBezTo>
                  <a:cubicBezTo>
                    <a:pt x="508" y="350"/>
                    <a:pt x="510" y="349"/>
                    <a:pt x="511" y="349"/>
                  </a:cubicBezTo>
                  <a:cubicBezTo>
                    <a:pt x="512" y="348"/>
                    <a:pt x="513" y="348"/>
                    <a:pt x="514" y="348"/>
                  </a:cubicBezTo>
                  <a:cubicBezTo>
                    <a:pt x="516" y="348"/>
                    <a:pt x="517" y="348"/>
                    <a:pt x="519" y="348"/>
                  </a:cubicBezTo>
                  <a:cubicBezTo>
                    <a:pt x="523" y="346"/>
                    <a:pt x="523" y="343"/>
                    <a:pt x="524" y="341"/>
                  </a:cubicBezTo>
                  <a:cubicBezTo>
                    <a:pt x="524" y="341"/>
                    <a:pt x="524" y="339"/>
                    <a:pt x="524" y="338"/>
                  </a:cubicBezTo>
                  <a:cubicBezTo>
                    <a:pt x="524" y="337"/>
                    <a:pt x="524" y="336"/>
                    <a:pt x="524" y="335"/>
                  </a:cubicBezTo>
                  <a:cubicBezTo>
                    <a:pt x="525" y="332"/>
                    <a:pt x="526" y="329"/>
                    <a:pt x="527" y="326"/>
                  </a:cubicBezTo>
                  <a:cubicBezTo>
                    <a:pt x="528" y="323"/>
                    <a:pt x="529" y="321"/>
                    <a:pt x="530" y="318"/>
                  </a:cubicBezTo>
                  <a:cubicBezTo>
                    <a:pt x="531" y="315"/>
                    <a:pt x="532" y="313"/>
                    <a:pt x="532" y="311"/>
                  </a:cubicBezTo>
                  <a:cubicBezTo>
                    <a:pt x="532" y="309"/>
                    <a:pt x="532" y="309"/>
                    <a:pt x="532" y="309"/>
                  </a:cubicBezTo>
                  <a:cubicBezTo>
                    <a:pt x="533" y="308"/>
                    <a:pt x="533" y="307"/>
                    <a:pt x="533" y="306"/>
                  </a:cubicBezTo>
                  <a:cubicBezTo>
                    <a:pt x="534" y="305"/>
                    <a:pt x="534" y="304"/>
                    <a:pt x="534" y="303"/>
                  </a:cubicBezTo>
                  <a:cubicBezTo>
                    <a:pt x="535" y="301"/>
                    <a:pt x="535" y="300"/>
                    <a:pt x="535" y="298"/>
                  </a:cubicBezTo>
                  <a:cubicBezTo>
                    <a:pt x="535" y="297"/>
                    <a:pt x="536" y="296"/>
                    <a:pt x="536" y="295"/>
                  </a:cubicBezTo>
                  <a:cubicBezTo>
                    <a:pt x="536" y="295"/>
                    <a:pt x="536" y="294"/>
                    <a:pt x="536" y="293"/>
                  </a:cubicBezTo>
                  <a:cubicBezTo>
                    <a:pt x="536" y="291"/>
                    <a:pt x="537" y="290"/>
                    <a:pt x="538" y="289"/>
                  </a:cubicBezTo>
                  <a:cubicBezTo>
                    <a:pt x="539" y="288"/>
                    <a:pt x="540" y="287"/>
                    <a:pt x="541" y="287"/>
                  </a:cubicBezTo>
                  <a:cubicBezTo>
                    <a:pt x="544" y="286"/>
                    <a:pt x="545" y="283"/>
                    <a:pt x="547" y="281"/>
                  </a:cubicBezTo>
                  <a:cubicBezTo>
                    <a:pt x="547" y="281"/>
                    <a:pt x="547" y="280"/>
                    <a:pt x="547" y="280"/>
                  </a:cubicBezTo>
                  <a:cubicBezTo>
                    <a:pt x="549" y="277"/>
                    <a:pt x="551" y="274"/>
                    <a:pt x="553" y="272"/>
                  </a:cubicBezTo>
                  <a:cubicBezTo>
                    <a:pt x="555" y="270"/>
                    <a:pt x="557" y="269"/>
                    <a:pt x="559" y="267"/>
                  </a:cubicBezTo>
                  <a:cubicBezTo>
                    <a:pt x="562" y="266"/>
                    <a:pt x="562" y="266"/>
                    <a:pt x="562" y="266"/>
                  </a:cubicBezTo>
                  <a:lnTo>
                    <a:pt x="551" y="246"/>
                  </a:lnTo>
                  <a:close/>
                </a:path>
              </a:pathLst>
            </a:custGeom>
            <a:solidFill>
              <a:schemeClr val="accent1"/>
            </a:solid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p:cNvSpPr>
              <a:spLocks/>
            </p:cNvSpPr>
            <p:nvPr/>
          </p:nvSpPr>
          <p:spPr bwMode="auto">
            <a:xfrm>
              <a:off x="3484" y="3210"/>
              <a:ext cx="40" cy="42"/>
            </a:xfrm>
            <a:custGeom>
              <a:avLst/>
              <a:gdLst>
                <a:gd name="T0" fmla="*/ 13 w 15"/>
                <a:gd name="T1" fmla="*/ 2 h 16"/>
                <a:gd name="T2" fmla="*/ 9 w 15"/>
                <a:gd name="T3" fmla="*/ 0 h 16"/>
                <a:gd name="T4" fmla="*/ 5 w 15"/>
                <a:gd name="T5" fmla="*/ 0 h 16"/>
                <a:gd name="T6" fmla="*/ 0 w 15"/>
                <a:gd name="T7" fmla="*/ 8 h 16"/>
                <a:gd name="T8" fmla="*/ 5 w 15"/>
                <a:gd name="T9" fmla="*/ 15 h 16"/>
                <a:gd name="T10" fmla="*/ 8 w 15"/>
                <a:gd name="T11" fmla="*/ 16 h 16"/>
                <a:gd name="T12" fmla="*/ 15 w 15"/>
                <a:gd name="T13" fmla="*/ 8 h 16"/>
                <a:gd name="T14" fmla="*/ 13 w 15"/>
                <a:gd name="T15" fmla="*/ 2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6">
                  <a:moveTo>
                    <a:pt x="13" y="2"/>
                  </a:moveTo>
                  <a:cubicBezTo>
                    <a:pt x="12" y="0"/>
                    <a:pt x="10" y="0"/>
                    <a:pt x="9" y="0"/>
                  </a:cubicBezTo>
                  <a:cubicBezTo>
                    <a:pt x="8" y="0"/>
                    <a:pt x="7" y="0"/>
                    <a:pt x="5" y="0"/>
                  </a:cubicBezTo>
                  <a:cubicBezTo>
                    <a:pt x="2" y="2"/>
                    <a:pt x="0" y="5"/>
                    <a:pt x="0" y="8"/>
                  </a:cubicBezTo>
                  <a:cubicBezTo>
                    <a:pt x="0" y="11"/>
                    <a:pt x="2" y="14"/>
                    <a:pt x="5" y="15"/>
                  </a:cubicBezTo>
                  <a:cubicBezTo>
                    <a:pt x="6" y="16"/>
                    <a:pt x="7" y="16"/>
                    <a:pt x="8" y="16"/>
                  </a:cubicBezTo>
                  <a:cubicBezTo>
                    <a:pt x="11" y="16"/>
                    <a:pt x="14" y="14"/>
                    <a:pt x="15" y="8"/>
                  </a:cubicBezTo>
                  <a:cubicBezTo>
                    <a:pt x="15" y="6"/>
                    <a:pt x="15" y="3"/>
                    <a:pt x="13" y="2"/>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p:cNvSpPr>
              <a:spLocks/>
            </p:cNvSpPr>
            <p:nvPr/>
          </p:nvSpPr>
          <p:spPr bwMode="auto">
            <a:xfrm>
              <a:off x="2640" y="351"/>
              <a:ext cx="55" cy="58"/>
            </a:xfrm>
            <a:custGeom>
              <a:avLst/>
              <a:gdLst>
                <a:gd name="T0" fmla="*/ 20 w 21"/>
                <a:gd name="T1" fmla="*/ 11 h 22"/>
                <a:gd name="T2" fmla="*/ 20 w 21"/>
                <a:gd name="T3" fmla="*/ 10 h 22"/>
                <a:gd name="T4" fmla="*/ 12 w 21"/>
                <a:gd name="T5" fmla="*/ 0 h 22"/>
                <a:gd name="T6" fmla="*/ 11 w 21"/>
                <a:gd name="T7" fmla="*/ 0 h 22"/>
                <a:gd name="T8" fmla="*/ 2 w 21"/>
                <a:gd name="T9" fmla="*/ 6 h 22"/>
                <a:gd name="T10" fmla="*/ 6 w 21"/>
                <a:gd name="T11" fmla="*/ 15 h 22"/>
                <a:gd name="T12" fmla="*/ 8 w 21"/>
                <a:gd name="T13" fmla="*/ 15 h 22"/>
                <a:gd name="T14" fmla="*/ 9 w 21"/>
                <a:gd name="T15" fmla="*/ 17 h 22"/>
                <a:gd name="T16" fmla="*/ 14 w 21"/>
                <a:gd name="T17" fmla="*/ 22 h 22"/>
                <a:gd name="T18" fmla="*/ 15 w 21"/>
                <a:gd name="T19" fmla="*/ 22 h 22"/>
                <a:gd name="T20" fmla="*/ 20 w 21"/>
                <a:gd name="T21" fmla="*/ 1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20" y="11"/>
                  </a:moveTo>
                  <a:cubicBezTo>
                    <a:pt x="20" y="10"/>
                    <a:pt x="20" y="10"/>
                    <a:pt x="20" y="10"/>
                  </a:cubicBezTo>
                  <a:cubicBezTo>
                    <a:pt x="19" y="4"/>
                    <a:pt x="16" y="0"/>
                    <a:pt x="12" y="0"/>
                  </a:cubicBezTo>
                  <a:cubicBezTo>
                    <a:pt x="12" y="0"/>
                    <a:pt x="11" y="0"/>
                    <a:pt x="11" y="0"/>
                  </a:cubicBezTo>
                  <a:cubicBezTo>
                    <a:pt x="7" y="0"/>
                    <a:pt x="3" y="3"/>
                    <a:pt x="2" y="6"/>
                  </a:cubicBezTo>
                  <a:cubicBezTo>
                    <a:pt x="0" y="12"/>
                    <a:pt x="5" y="14"/>
                    <a:pt x="6" y="15"/>
                  </a:cubicBezTo>
                  <a:cubicBezTo>
                    <a:pt x="7" y="15"/>
                    <a:pt x="8" y="15"/>
                    <a:pt x="8" y="15"/>
                  </a:cubicBezTo>
                  <a:cubicBezTo>
                    <a:pt x="8" y="16"/>
                    <a:pt x="8" y="17"/>
                    <a:pt x="9" y="17"/>
                  </a:cubicBezTo>
                  <a:cubicBezTo>
                    <a:pt x="9" y="19"/>
                    <a:pt x="11" y="22"/>
                    <a:pt x="14" y="22"/>
                  </a:cubicBezTo>
                  <a:cubicBezTo>
                    <a:pt x="15" y="22"/>
                    <a:pt x="15" y="22"/>
                    <a:pt x="15" y="22"/>
                  </a:cubicBezTo>
                  <a:cubicBezTo>
                    <a:pt x="21" y="21"/>
                    <a:pt x="20" y="14"/>
                    <a:pt x="20" y="11"/>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p:cNvSpPr>
              <a:spLocks/>
            </p:cNvSpPr>
            <p:nvPr/>
          </p:nvSpPr>
          <p:spPr bwMode="auto">
            <a:xfrm>
              <a:off x="2709" y="223"/>
              <a:ext cx="241" cy="367"/>
            </a:xfrm>
            <a:custGeom>
              <a:avLst/>
              <a:gdLst>
                <a:gd name="T0" fmla="*/ 77 w 91"/>
                <a:gd name="T1" fmla="*/ 74 h 138"/>
                <a:gd name="T2" fmla="*/ 75 w 91"/>
                <a:gd name="T3" fmla="*/ 66 h 138"/>
                <a:gd name="T4" fmla="*/ 71 w 91"/>
                <a:gd name="T5" fmla="*/ 56 h 138"/>
                <a:gd name="T6" fmla="*/ 71 w 91"/>
                <a:gd name="T7" fmla="*/ 47 h 138"/>
                <a:gd name="T8" fmla="*/ 60 w 91"/>
                <a:gd name="T9" fmla="*/ 43 h 138"/>
                <a:gd name="T10" fmla="*/ 53 w 91"/>
                <a:gd name="T11" fmla="*/ 37 h 138"/>
                <a:gd name="T12" fmla="*/ 47 w 91"/>
                <a:gd name="T13" fmla="*/ 30 h 138"/>
                <a:gd name="T14" fmla="*/ 43 w 91"/>
                <a:gd name="T15" fmla="*/ 19 h 138"/>
                <a:gd name="T16" fmla="*/ 40 w 91"/>
                <a:gd name="T17" fmla="*/ 6 h 138"/>
                <a:gd name="T18" fmla="*/ 26 w 91"/>
                <a:gd name="T19" fmla="*/ 1 h 138"/>
                <a:gd name="T20" fmla="*/ 25 w 91"/>
                <a:gd name="T21" fmla="*/ 13 h 138"/>
                <a:gd name="T22" fmla="*/ 28 w 91"/>
                <a:gd name="T23" fmla="*/ 14 h 138"/>
                <a:gd name="T24" fmla="*/ 24 w 91"/>
                <a:gd name="T25" fmla="*/ 16 h 138"/>
                <a:gd name="T26" fmla="*/ 14 w 91"/>
                <a:gd name="T27" fmla="*/ 20 h 138"/>
                <a:gd name="T28" fmla="*/ 18 w 91"/>
                <a:gd name="T29" fmla="*/ 32 h 138"/>
                <a:gd name="T30" fmla="*/ 17 w 91"/>
                <a:gd name="T31" fmla="*/ 33 h 138"/>
                <a:gd name="T32" fmla="*/ 10 w 91"/>
                <a:gd name="T33" fmla="*/ 40 h 138"/>
                <a:gd name="T34" fmla="*/ 9 w 91"/>
                <a:gd name="T35" fmla="*/ 43 h 138"/>
                <a:gd name="T36" fmla="*/ 7 w 91"/>
                <a:gd name="T37" fmla="*/ 50 h 138"/>
                <a:gd name="T38" fmla="*/ 5 w 91"/>
                <a:gd name="T39" fmla="*/ 50 h 138"/>
                <a:gd name="T40" fmla="*/ 3 w 91"/>
                <a:gd name="T41" fmla="*/ 61 h 138"/>
                <a:gd name="T42" fmla="*/ 4 w 91"/>
                <a:gd name="T43" fmla="*/ 65 h 138"/>
                <a:gd name="T44" fmla="*/ 8 w 91"/>
                <a:gd name="T45" fmla="*/ 75 h 138"/>
                <a:gd name="T46" fmla="*/ 10 w 91"/>
                <a:gd name="T47" fmla="*/ 87 h 138"/>
                <a:gd name="T48" fmla="*/ 14 w 91"/>
                <a:gd name="T49" fmla="*/ 90 h 138"/>
                <a:gd name="T50" fmla="*/ 15 w 91"/>
                <a:gd name="T51" fmla="*/ 90 h 138"/>
                <a:gd name="T52" fmla="*/ 20 w 91"/>
                <a:gd name="T53" fmla="*/ 88 h 138"/>
                <a:gd name="T54" fmla="*/ 23 w 91"/>
                <a:gd name="T55" fmla="*/ 89 h 138"/>
                <a:gd name="T56" fmla="*/ 28 w 91"/>
                <a:gd name="T57" fmla="*/ 88 h 138"/>
                <a:gd name="T58" fmla="*/ 32 w 91"/>
                <a:gd name="T59" fmla="*/ 87 h 138"/>
                <a:gd name="T60" fmla="*/ 33 w 91"/>
                <a:gd name="T61" fmla="*/ 88 h 138"/>
                <a:gd name="T62" fmla="*/ 30 w 91"/>
                <a:gd name="T63" fmla="*/ 92 h 138"/>
                <a:gd name="T64" fmla="*/ 26 w 91"/>
                <a:gd name="T65" fmla="*/ 92 h 138"/>
                <a:gd name="T66" fmla="*/ 19 w 91"/>
                <a:gd name="T67" fmla="*/ 107 h 138"/>
                <a:gd name="T68" fmla="*/ 21 w 91"/>
                <a:gd name="T69" fmla="*/ 109 h 138"/>
                <a:gd name="T70" fmla="*/ 20 w 91"/>
                <a:gd name="T71" fmla="*/ 112 h 138"/>
                <a:gd name="T72" fmla="*/ 27 w 91"/>
                <a:gd name="T73" fmla="*/ 120 h 138"/>
                <a:gd name="T74" fmla="*/ 28 w 91"/>
                <a:gd name="T75" fmla="*/ 130 h 138"/>
                <a:gd name="T76" fmla="*/ 39 w 91"/>
                <a:gd name="T77" fmla="*/ 137 h 138"/>
                <a:gd name="T78" fmla="*/ 46 w 91"/>
                <a:gd name="T79" fmla="*/ 138 h 138"/>
                <a:gd name="T80" fmla="*/ 54 w 91"/>
                <a:gd name="T81" fmla="*/ 127 h 138"/>
                <a:gd name="T82" fmla="*/ 57 w 91"/>
                <a:gd name="T83" fmla="*/ 127 h 138"/>
                <a:gd name="T84" fmla="*/ 68 w 91"/>
                <a:gd name="T85" fmla="*/ 114 h 138"/>
                <a:gd name="T86" fmla="*/ 76 w 91"/>
                <a:gd name="T87" fmla="*/ 109 h 138"/>
                <a:gd name="T88" fmla="*/ 82 w 91"/>
                <a:gd name="T89" fmla="*/ 10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1" h="138">
                  <a:moveTo>
                    <a:pt x="90" y="88"/>
                  </a:moveTo>
                  <a:cubicBezTo>
                    <a:pt x="89" y="80"/>
                    <a:pt x="84" y="74"/>
                    <a:pt x="77" y="74"/>
                  </a:cubicBezTo>
                  <a:cubicBezTo>
                    <a:pt x="76" y="73"/>
                    <a:pt x="76" y="73"/>
                    <a:pt x="76" y="73"/>
                  </a:cubicBezTo>
                  <a:cubicBezTo>
                    <a:pt x="76" y="70"/>
                    <a:pt x="76" y="68"/>
                    <a:pt x="75" y="66"/>
                  </a:cubicBezTo>
                  <a:cubicBezTo>
                    <a:pt x="75" y="63"/>
                    <a:pt x="74" y="61"/>
                    <a:pt x="72" y="59"/>
                  </a:cubicBezTo>
                  <a:cubicBezTo>
                    <a:pt x="72" y="58"/>
                    <a:pt x="72" y="57"/>
                    <a:pt x="71" y="56"/>
                  </a:cubicBezTo>
                  <a:cubicBezTo>
                    <a:pt x="71" y="55"/>
                    <a:pt x="71" y="54"/>
                    <a:pt x="71" y="52"/>
                  </a:cubicBezTo>
                  <a:cubicBezTo>
                    <a:pt x="71" y="51"/>
                    <a:pt x="72" y="49"/>
                    <a:pt x="71" y="47"/>
                  </a:cubicBezTo>
                  <a:cubicBezTo>
                    <a:pt x="71" y="43"/>
                    <a:pt x="68" y="41"/>
                    <a:pt x="64" y="41"/>
                  </a:cubicBezTo>
                  <a:cubicBezTo>
                    <a:pt x="63" y="41"/>
                    <a:pt x="61" y="41"/>
                    <a:pt x="60" y="43"/>
                  </a:cubicBezTo>
                  <a:cubicBezTo>
                    <a:pt x="60" y="41"/>
                    <a:pt x="59" y="40"/>
                    <a:pt x="57" y="38"/>
                  </a:cubicBezTo>
                  <a:cubicBezTo>
                    <a:pt x="55" y="38"/>
                    <a:pt x="54" y="37"/>
                    <a:pt x="53" y="37"/>
                  </a:cubicBezTo>
                  <a:cubicBezTo>
                    <a:pt x="52" y="36"/>
                    <a:pt x="51" y="36"/>
                    <a:pt x="51" y="35"/>
                  </a:cubicBezTo>
                  <a:cubicBezTo>
                    <a:pt x="49" y="34"/>
                    <a:pt x="48" y="32"/>
                    <a:pt x="47" y="30"/>
                  </a:cubicBezTo>
                  <a:cubicBezTo>
                    <a:pt x="47" y="29"/>
                    <a:pt x="46" y="27"/>
                    <a:pt x="46" y="26"/>
                  </a:cubicBezTo>
                  <a:cubicBezTo>
                    <a:pt x="45" y="24"/>
                    <a:pt x="44" y="21"/>
                    <a:pt x="43" y="19"/>
                  </a:cubicBezTo>
                  <a:cubicBezTo>
                    <a:pt x="43" y="18"/>
                    <a:pt x="43" y="17"/>
                    <a:pt x="43" y="17"/>
                  </a:cubicBezTo>
                  <a:cubicBezTo>
                    <a:pt x="43" y="13"/>
                    <a:pt x="42" y="9"/>
                    <a:pt x="40" y="6"/>
                  </a:cubicBezTo>
                  <a:cubicBezTo>
                    <a:pt x="38" y="3"/>
                    <a:pt x="34" y="0"/>
                    <a:pt x="30" y="0"/>
                  </a:cubicBezTo>
                  <a:cubicBezTo>
                    <a:pt x="28" y="0"/>
                    <a:pt x="27" y="1"/>
                    <a:pt x="26" y="1"/>
                  </a:cubicBezTo>
                  <a:cubicBezTo>
                    <a:pt x="24" y="2"/>
                    <a:pt x="22" y="5"/>
                    <a:pt x="22" y="8"/>
                  </a:cubicBezTo>
                  <a:cubicBezTo>
                    <a:pt x="22" y="10"/>
                    <a:pt x="23" y="12"/>
                    <a:pt x="25" y="13"/>
                  </a:cubicBezTo>
                  <a:cubicBezTo>
                    <a:pt x="26" y="14"/>
                    <a:pt x="27" y="14"/>
                    <a:pt x="28" y="14"/>
                  </a:cubicBezTo>
                  <a:cubicBezTo>
                    <a:pt x="28" y="14"/>
                    <a:pt x="28" y="14"/>
                    <a:pt x="28" y="14"/>
                  </a:cubicBezTo>
                  <a:cubicBezTo>
                    <a:pt x="28" y="14"/>
                    <a:pt x="28" y="14"/>
                    <a:pt x="27" y="15"/>
                  </a:cubicBezTo>
                  <a:cubicBezTo>
                    <a:pt x="27" y="16"/>
                    <a:pt x="26" y="16"/>
                    <a:pt x="24" y="16"/>
                  </a:cubicBezTo>
                  <a:cubicBezTo>
                    <a:pt x="23" y="16"/>
                    <a:pt x="22" y="16"/>
                    <a:pt x="20" y="16"/>
                  </a:cubicBezTo>
                  <a:cubicBezTo>
                    <a:pt x="17" y="16"/>
                    <a:pt x="15" y="18"/>
                    <a:pt x="14" y="20"/>
                  </a:cubicBezTo>
                  <a:cubicBezTo>
                    <a:pt x="13" y="23"/>
                    <a:pt x="15" y="27"/>
                    <a:pt x="17" y="30"/>
                  </a:cubicBezTo>
                  <a:cubicBezTo>
                    <a:pt x="18" y="32"/>
                    <a:pt x="18" y="32"/>
                    <a:pt x="18" y="32"/>
                  </a:cubicBezTo>
                  <a:cubicBezTo>
                    <a:pt x="19" y="32"/>
                    <a:pt x="19" y="33"/>
                    <a:pt x="20" y="33"/>
                  </a:cubicBezTo>
                  <a:cubicBezTo>
                    <a:pt x="19" y="33"/>
                    <a:pt x="18" y="33"/>
                    <a:pt x="17" y="33"/>
                  </a:cubicBezTo>
                  <a:cubicBezTo>
                    <a:pt x="16" y="33"/>
                    <a:pt x="16" y="33"/>
                    <a:pt x="16" y="33"/>
                  </a:cubicBezTo>
                  <a:cubicBezTo>
                    <a:pt x="11" y="33"/>
                    <a:pt x="10" y="38"/>
                    <a:pt x="10" y="40"/>
                  </a:cubicBezTo>
                  <a:cubicBezTo>
                    <a:pt x="10" y="40"/>
                    <a:pt x="10" y="41"/>
                    <a:pt x="10" y="41"/>
                  </a:cubicBezTo>
                  <a:cubicBezTo>
                    <a:pt x="10" y="41"/>
                    <a:pt x="9" y="42"/>
                    <a:pt x="9" y="43"/>
                  </a:cubicBezTo>
                  <a:cubicBezTo>
                    <a:pt x="8" y="44"/>
                    <a:pt x="7" y="45"/>
                    <a:pt x="7" y="48"/>
                  </a:cubicBezTo>
                  <a:cubicBezTo>
                    <a:pt x="7" y="49"/>
                    <a:pt x="7" y="49"/>
                    <a:pt x="7" y="50"/>
                  </a:cubicBezTo>
                  <a:cubicBezTo>
                    <a:pt x="7" y="50"/>
                    <a:pt x="6" y="50"/>
                    <a:pt x="6" y="50"/>
                  </a:cubicBezTo>
                  <a:cubicBezTo>
                    <a:pt x="6" y="50"/>
                    <a:pt x="5" y="50"/>
                    <a:pt x="5" y="50"/>
                  </a:cubicBezTo>
                  <a:cubicBezTo>
                    <a:pt x="3" y="51"/>
                    <a:pt x="2" y="52"/>
                    <a:pt x="1" y="53"/>
                  </a:cubicBezTo>
                  <a:cubicBezTo>
                    <a:pt x="0" y="56"/>
                    <a:pt x="2" y="59"/>
                    <a:pt x="3" y="61"/>
                  </a:cubicBezTo>
                  <a:cubicBezTo>
                    <a:pt x="3" y="62"/>
                    <a:pt x="4" y="63"/>
                    <a:pt x="4" y="63"/>
                  </a:cubicBezTo>
                  <a:cubicBezTo>
                    <a:pt x="4" y="64"/>
                    <a:pt x="4" y="65"/>
                    <a:pt x="4" y="65"/>
                  </a:cubicBezTo>
                  <a:cubicBezTo>
                    <a:pt x="3" y="68"/>
                    <a:pt x="3" y="72"/>
                    <a:pt x="7" y="75"/>
                  </a:cubicBezTo>
                  <a:cubicBezTo>
                    <a:pt x="8" y="75"/>
                    <a:pt x="8" y="75"/>
                    <a:pt x="8" y="75"/>
                  </a:cubicBezTo>
                  <a:cubicBezTo>
                    <a:pt x="7" y="76"/>
                    <a:pt x="6" y="78"/>
                    <a:pt x="6" y="80"/>
                  </a:cubicBezTo>
                  <a:cubicBezTo>
                    <a:pt x="6" y="82"/>
                    <a:pt x="8" y="85"/>
                    <a:pt x="10" y="87"/>
                  </a:cubicBezTo>
                  <a:cubicBezTo>
                    <a:pt x="10" y="87"/>
                    <a:pt x="10" y="87"/>
                    <a:pt x="10" y="87"/>
                  </a:cubicBezTo>
                  <a:cubicBezTo>
                    <a:pt x="11" y="88"/>
                    <a:pt x="12" y="90"/>
                    <a:pt x="14" y="90"/>
                  </a:cubicBezTo>
                  <a:cubicBezTo>
                    <a:pt x="15" y="90"/>
                    <a:pt x="15" y="90"/>
                    <a:pt x="15" y="90"/>
                  </a:cubicBezTo>
                  <a:cubicBezTo>
                    <a:pt x="15" y="90"/>
                    <a:pt x="15" y="90"/>
                    <a:pt x="15" y="90"/>
                  </a:cubicBezTo>
                  <a:cubicBezTo>
                    <a:pt x="17" y="90"/>
                    <a:pt x="18" y="89"/>
                    <a:pt x="19" y="89"/>
                  </a:cubicBezTo>
                  <a:cubicBezTo>
                    <a:pt x="19" y="88"/>
                    <a:pt x="20" y="88"/>
                    <a:pt x="20" y="88"/>
                  </a:cubicBezTo>
                  <a:cubicBezTo>
                    <a:pt x="20" y="88"/>
                    <a:pt x="20" y="88"/>
                    <a:pt x="21" y="88"/>
                  </a:cubicBezTo>
                  <a:cubicBezTo>
                    <a:pt x="21" y="88"/>
                    <a:pt x="22" y="89"/>
                    <a:pt x="23" y="89"/>
                  </a:cubicBezTo>
                  <a:cubicBezTo>
                    <a:pt x="23" y="89"/>
                    <a:pt x="24" y="89"/>
                    <a:pt x="24" y="89"/>
                  </a:cubicBezTo>
                  <a:cubicBezTo>
                    <a:pt x="26" y="89"/>
                    <a:pt x="27" y="88"/>
                    <a:pt x="28" y="88"/>
                  </a:cubicBezTo>
                  <a:cubicBezTo>
                    <a:pt x="29" y="88"/>
                    <a:pt x="29" y="88"/>
                    <a:pt x="29" y="88"/>
                  </a:cubicBezTo>
                  <a:cubicBezTo>
                    <a:pt x="30" y="87"/>
                    <a:pt x="31" y="87"/>
                    <a:pt x="32" y="87"/>
                  </a:cubicBezTo>
                  <a:cubicBezTo>
                    <a:pt x="33" y="87"/>
                    <a:pt x="33" y="87"/>
                    <a:pt x="33" y="88"/>
                  </a:cubicBezTo>
                  <a:cubicBezTo>
                    <a:pt x="33" y="88"/>
                    <a:pt x="33" y="88"/>
                    <a:pt x="33" y="88"/>
                  </a:cubicBezTo>
                  <a:cubicBezTo>
                    <a:pt x="31" y="89"/>
                    <a:pt x="30" y="90"/>
                    <a:pt x="30" y="91"/>
                  </a:cubicBezTo>
                  <a:cubicBezTo>
                    <a:pt x="30" y="92"/>
                    <a:pt x="30" y="92"/>
                    <a:pt x="30" y="92"/>
                  </a:cubicBezTo>
                  <a:cubicBezTo>
                    <a:pt x="29" y="92"/>
                    <a:pt x="29" y="92"/>
                    <a:pt x="29" y="92"/>
                  </a:cubicBezTo>
                  <a:cubicBezTo>
                    <a:pt x="28" y="92"/>
                    <a:pt x="27" y="92"/>
                    <a:pt x="26" y="92"/>
                  </a:cubicBezTo>
                  <a:cubicBezTo>
                    <a:pt x="23" y="92"/>
                    <a:pt x="21" y="94"/>
                    <a:pt x="20" y="95"/>
                  </a:cubicBezTo>
                  <a:cubicBezTo>
                    <a:pt x="18" y="98"/>
                    <a:pt x="15" y="102"/>
                    <a:pt x="19" y="107"/>
                  </a:cubicBezTo>
                  <a:cubicBezTo>
                    <a:pt x="19" y="107"/>
                    <a:pt x="20" y="108"/>
                    <a:pt x="20" y="108"/>
                  </a:cubicBezTo>
                  <a:cubicBezTo>
                    <a:pt x="20" y="108"/>
                    <a:pt x="21" y="109"/>
                    <a:pt x="21" y="109"/>
                  </a:cubicBezTo>
                  <a:cubicBezTo>
                    <a:pt x="20" y="110"/>
                    <a:pt x="20" y="110"/>
                    <a:pt x="20" y="110"/>
                  </a:cubicBezTo>
                  <a:cubicBezTo>
                    <a:pt x="20" y="112"/>
                    <a:pt x="20" y="112"/>
                    <a:pt x="20" y="112"/>
                  </a:cubicBezTo>
                  <a:cubicBezTo>
                    <a:pt x="20" y="117"/>
                    <a:pt x="23" y="118"/>
                    <a:pt x="25" y="119"/>
                  </a:cubicBezTo>
                  <a:cubicBezTo>
                    <a:pt x="26" y="119"/>
                    <a:pt x="27" y="120"/>
                    <a:pt x="27" y="120"/>
                  </a:cubicBezTo>
                  <a:cubicBezTo>
                    <a:pt x="28" y="121"/>
                    <a:pt x="27" y="122"/>
                    <a:pt x="27" y="123"/>
                  </a:cubicBezTo>
                  <a:cubicBezTo>
                    <a:pt x="27" y="125"/>
                    <a:pt x="27" y="128"/>
                    <a:pt x="28" y="130"/>
                  </a:cubicBezTo>
                  <a:cubicBezTo>
                    <a:pt x="29" y="134"/>
                    <a:pt x="33" y="136"/>
                    <a:pt x="38" y="137"/>
                  </a:cubicBezTo>
                  <a:cubicBezTo>
                    <a:pt x="39" y="137"/>
                    <a:pt x="39" y="137"/>
                    <a:pt x="39" y="137"/>
                  </a:cubicBezTo>
                  <a:cubicBezTo>
                    <a:pt x="40" y="137"/>
                    <a:pt x="41" y="137"/>
                    <a:pt x="42" y="137"/>
                  </a:cubicBezTo>
                  <a:cubicBezTo>
                    <a:pt x="44" y="138"/>
                    <a:pt x="45" y="138"/>
                    <a:pt x="46" y="138"/>
                  </a:cubicBezTo>
                  <a:cubicBezTo>
                    <a:pt x="50" y="138"/>
                    <a:pt x="53" y="136"/>
                    <a:pt x="54" y="132"/>
                  </a:cubicBezTo>
                  <a:cubicBezTo>
                    <a:pt x="55" y="130"/>
                    <a:pt x="54" y="128"/>
                    <a:pt x="54" y="127"/>
                  </a:cubicBezTo>
                  <a:cubicBezTo>
                    <a:pt x="54" y="127"/>
                    <a:pt x="54" y="127"/>
                    <a:pt x="54" y="127"/>
                  </a:cubicBezTo>
                  <a:cubicBezTo>
                    <a:pt x="55" y="127"/>
                    <a:pt x="56" y="127"/>
                    <a:pt x="57" y="127"/>
                  </a:cubicBezTo>
                  <a:cubicBezTo>
                    <a:pt x="61" y="127"/>
                    <a:pt x="64" y="125"/>
                    <a:pt x="65" y="123"/>
                  </a:cubicBezTo>
                  <a:cubicBezTo>
                    <a:pt x="68" y="120"/>
                    <a:pt x="68" y="117"/>
                    <a:pt x="68" y="114"/>
                  </a:cubicBezTo>
                  <a:cubicBezTo>
                    <a:pt x="69" y="114"/>
                    <a:pt x="70" y="115"/>
                    <a:pt x="71" y="115"/>
                  </a:cubicBezTo>
                  <a:cubicBezTo>
                    <a:pt x="75" y="115"/>
                    <a:pt x="76" y="111"/>
                    <a:pt x="76" y="109"/>
                  </a:cubicBezTo>
                  <a:cubicBezTo>
                    <a:pt x="77" y="106"/>
                    <a:pt x="77" y="105"/>
                    <a:pt x="79" y="103"/>
                  </a:cubicBezTo>
                  <a:cubicBezTo>
                    <a:pt x="80" y="103"/>
                    <a:pt x="81" y="102"/>
                    <a:pt x="82" y="101"/>
                  </a:cubicBezTo>
                  <a:cubicBezTo>
                    <a:pt x="86" y="98"/>
                    <a:pt x="91" y="94"/>
                    <a:pt x="90" y="88"/>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1"/>
            <p:cNvSpPr>
              <a:spLocks/>
            </p:cNvSpPr>
            <p:nvPr/>
          </p:nvSpPr>
          <p:spPr bwMode="auto">
            <a:xfrm>
              <a:off x="2648" y="497"/>
              <a:ext cx="106" cy="122"/>
            </a:xfrm>
            <a:custGeom>
              <a:avLst/>
              <a:gdLst>
                <a:gd name="T0" fmla="*/ 31 w 40"/>
                <a:gd name="T1" fmla="*/ 16 h 46"/>
                <a:gd name="T2" fmla="*/ 29 w 40"/>
                <a:gd name="T3" fmla="*/ 13 h 46"/>
                <a:gd name="T4" fmla="*/ 14 w 40"/>
                <a:gd name="T5" fmla="*/ 0 h 46"/>
                <a:gd name="T6" fmla="*/ 8 w 40"/>
                <a:gd name="T7" fmla="*/ 2 h 46"/>
                <a:gd name="T8" fmla="*/ 9 w 40"/>
                <a:gd name="T9" fmla="*/ 22 h 46"/>
                <a:gd name="T10" fmla="*/ 11 w 40"/>
                <a:gd name="T11" fmla="*/ 25 h 46"/>
                <a:gd name="T12" fmla="*/ 11 w 40"/>
                <a:gd name="T13" fmla="*/ 33 h 46"/>
                <a:gd name="T14" fmla="*/ 11 w 40"/>
                <a:gd name="T15" fmla="*/ 37 h 46"/>
                <a:gd name="T16" fmla="*/ 13 w 40"/>
                <a:gd name="T17" fmla="*/ 43 h 46"/>
                <a:gd name="T18" fmla="*/ 20 w 40"/>
                <a:gd name="T19" fmla="*/ 46 h 46"/>
                <a:gd name="T20" fmla="*/ 38 w 40"/>
                <a:gd name="T21" fmla="*/ 35 h 46"/>
                <a:gd name="T22" fmla="*/ 31 w 40"/>
                <a:gd name="T23" fmla="*/ 1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46">
                  <a:moveTo>
                    <a:pt x="31" y="16"/>
                  </a:moveTo>
                  <a:cubicBezTo>
                    <a:pt x="30" y="15"/>
                    <a:pt x="30" y="14"/>
                    <a:pt x="29" y="13"/>
                  </a:cubicBezTo>
                  <a:cubicBezTo>
                    <a:pt x="25" y="6"/>
                    <a:pt x="20" y="0"/>
                    <a:pt x="14" y="0"/>
                  </a:cubicBezTo>
                  <a:cubicBezTo>
                    <a:pt x="12" y="0"/>
                    <a:pt x="10" y="0"/>
                    <a:pt x="8" y="2"/>
                  </a:cubicBezTo>
                  <a:cubicBezTo>
                    <a:pt x="0" y="9"/>
                    <a:pt x="5" y="17"/>
                    <a:pt x="9" y="22"/>
                  </a:cubicBezTo>
                  <a:cubicBezTo>
                    <a:pt x="10" y="23"/>
                    <a:pt x="11" y="24"/>
                    <a:pt x="11" y="25"/>
                  </a:cubicBezTo>
                  <a:cubicBezTo>
                    <a:pt x="12" y="27"/>
                    <a:pt x="12" y="30"/>
                    <a:pt x="11" y="33"/>
                  </a:cubicBezTo>
                  <a:cubicBezTo>
                    <a:pt x="11" y="34"/>
                    <a:pt x="11" y="35"/>
                    <a:pt x="11" y="37"/>
                  </a:cubicBezTo>
                  <a:cubicBezTo>
                    <a:pt x="11" y="40"/>
                    <a:pt x="12" y="42"/>
                    <a:pt x="13" y="43"/>
                  </a:cubicBezTo>
                  <a:cubicBezTo>
                    <a:pt x="15" y="45"/>
                    <a:pt x="17" y="46"/>
                    <a:pt x="20" y="46"/>
                  </a:cubicBezTo>
                  <a:cubicBezTo>
                    <a:pt x="26" y="46"/>
                    <a:pt x="36" y="41"/>
                    <a:pt x="38" y="35"/>
                  </a:cubicBezTo>
                  <a:cubicBezTo>
                    <a:pt x="40" y="29"/>
                    <a:pt x="35" y="21"/>
                    <a:pt x="31" y="16"/>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2"/>
            <p:cNvSpPr>
              <a:spLocks noEditPoints="1"/>
            </p:cNvSpPr>
            <p:nvPr/>
          </p:nvSpPr>
          <p:spPr bwMode="auto">
            <a:xfrm>
              <a:off x="2807" y="-3"/>
              <a:ext cx="481" cy="792"/>
            </a:xfrm>
            <a:custGeom>
              <a:avLst/>
              <a:gdLst>
                <a:gd name="T0" fmla="*/ 154 w 181"/>
                <a:gd name="T1" fmla="*/ 58 h 298"/>
                <a:gd name="T2" fmla="*/ 174 w 181"/>
                <a:gd name="T3" fmla="*/ 11 h 298"/>
                <a:gd name="T4" fmla="*/ 157 w 181"/>
                <a:gd name="T5" fmla="*/ 7 h 298"/>
                <a:gd name="T6" fmla="*/ 135 w 181"/>
                <a:gd name="T7" fmla="*/ 6 h 298"/>
                <a:gd name="T8" fmla="*/ 116 w 181"/>
                <a:gd name="T9" fmla="*/ 1 h 298"/>
                <a:gd name="T10" fmla="*/ 100 w 181"/>
                <a:gd name="T11" fmla="*/ 6 h 298"/>
                <a:gd name="T12" fmla="*/ 81 w 181"/>
                <a:gd name="T13" fmla="*/ 12 h 298"/>
                <a:gd name="T14" fmla="*/ 75 w 181"/>
                <a:gd name="T15" fmla="*/ 18 h 298"/>
                <a:gd name="T16" fmla="*/ 62 w 181"/>
                <a:gd name="T17" fmla="*/ 25 h 298"/>
                <a:gd name="T18" fmla="*/ 53 w 181"/>
                <a:gd name="T19" fmla="*/ 38 h 298"/>
                <a:gd name="T20" fmla="*/ 53 w 181"/>
                <a:gd name="T21" fmla="*/ 48 h 298"/>
                <a:gd name="T22" fmla="*/ 36 w 181"/>
                <a:gd name="T23" fmla="*/ 51 h 298"/>
                <a:gd name="T24" fmla="*/ 26 w 181"/>
                <a:gd name="T25" fmla="*/ 56 h 298"/>
                <a:gd name="T26" fmla="*/ 7 w 181"/>
                <a:gd name="T27" fmla="*/ 70 h 298"/>
                <a:gd name="T28" fmla="*/ 12 w 181"/>
                <a:gd name="T29" fmla="*/ 93 h 298"/>
                <a:gd name="T30" fmla="*/ 20 w 181"/>
                <a:gd name="T31" fmla="*/ 117 h 298"/>
                <a:gd name="T32" fmla="*/ 43 w 181"/>
                <a:gd name="T33" fmla="*/ 127 h 298"/>
                <a:gd name="T34" fmla="*/ 59 w 181"/>
                <a:gd name="T35" fmla="*/ 121 h 298"/>
                <a:gd name="T36" fmla="*/ 85 w 181"/>
                <a:gd name="T37" fmla="*/ 106 h 298"/>
                <a:gd name="T38" fmla="*/ 81 w 181"/>
                <a:gd name="T39" fmla="*/ 117 h 298"/>
                <a:gd name="T40" fmla="*/ 54 w 181"/>
                <a:gd name="T41" fmla="*/ 130 h 298"/>
                <a:gd name="T42" fmla="*/ 39 w 181"/>
                <a:gd name="T43" fmla="*/ 148 h 298"/>
                <a:gd name="T44" fmla="*/ 58 w 181"/>
                <a:gd name="T45" fmla="*/ 180 h 298"/>
                <a:gd name="T46" fmla="*/ 72 w 181"/>
                <a:gd name="T47" fmla="*/ 189 h 298"/>
                <a:gd name="T48" fmla="*/ 53 w 181"/>
                <a:gd name="T49" fmla="*/ 188 h 298"/>
                <a:gd name="T50" fmla="*/ 50 w 181"/>
                <a:gd name="T51" fmla="*/ 224 h 298"/>
                <a:gd name="T52" fmla="*/ 50 w 181"/>
                <a:gd name="T53" fmla="*/ 233 h 298"/>
                <a:gd name="T54" fmla="*/ 28 w 181"/>
                <a:gd name="T55" fmla="*/ 233 h 298"/>
                <a:gd name="T56" fmla="*/ 32 w 181"/>
                <a:gd name="T57" fmla="*/ 251 h 298"/>
                <a:gd name="T58" fmla="*/ 35 w 181"/>
                <a:gd name="T59" fmla="*/ 259 h 298"/>
                <a:gd name="T60" fmla="*/ 24 w 181"/>
                <a:gd name="T61" fmla="*/ 292 h 298"/>
                <a:gd name="T62" fmla="*/ 39 w 181"/>
                <a:gd name="T63" fmla="*/ 292 h 298"/>
                <a:gd name="T64" fmla="*/ 65 w 181"/>
                <a:gd name="T65" fmla="*/ 294 h 298"/>
                <a:gd name="T66" fmla="*/ 77 w 181"/>
                <a:gd name="T67" fmla="*/ 289 h 298"/>
                <a:gd name="T68" fmla="*/ 95 w 181"/>
                <a:gd name="T69" fmla="*/ 284 h 298"/>
                <a:gd name="T70" fmla="*/ 115 w 181"/>
                <a:gd name="T71" fmla="*/ 288 h 298"/>
                <a:gd name="T72" fmla="*/ 124 w 181"/>
                <a:gd name="T73" fmla="*/ 277 h 298"/>
                <a:gd name="T74" fmla="*/ 126 w 181"/>
                <a:gd name="T75" fmla="*/ 260 h 298"/>
                <a:gd name="T76" fmla="*/ 114 w 181"/>
                <a:gd name="T77" fmla="*/ 259 h 298"/>
                <a:gd name="T78" fmla="*/ 118 w 181"/>
                <a:gd name="T79" fmla="*/ 241 h 298"/>
                <a:gd name="T80" fmla="*/ 118 w 181"/>
                <a:gd name="T81" fmla="*/ 221 h 298"/>
                <a:gd name="T82" fmla="*/ 134 w 181"/>
                <a:gd name="T83" fmla="*/ 209 h 298"/>
                <a:gd name="T84" fmla="*/ 135 w 181"/>
                <a:gd name="T85" fmla="*/ 195 h 298"/>
                <a:gd name="T86" fmla="*/ 125 w 181"/>
                <a:gd name="T87" fmla="*/ 175 h 298"/>
                <a:gd name="T88" fmla="*/ 115 w 181"/>
                <a:gd name="T89" fmla="*/ 170 h 298"/>
                <a:gd name="T90" fmla="*/ 124 w 181"/>
                <a:gd name="T91" fmla="*/ 159 h 298"/>
                <a:gd name="T92" fmla="*/ 141 w 181"/>
                <a:gd name="T93" fmla="*/ 145 h 298"/>
                <a:gd name="T94" fmla="*/ 147 w 181"/>
                <a:gd name="T95" fmla="*/ 123 h 298"/>
                <a:gd name="T96" fmla="*/ 157 w 181"/>
                <a:gd name="T97" fmla="*/ 100 h 298"/>
                <a:gd name="T98" fmla="*/ 164 w 181"/>
                <a:gd name="T99" fmla="*/ 76 h 298"/>
                <a:gd name="T100" fmla="*/ 71 w 181"/>
                <a:gd name="T101" fmla="*/ 143 h 298"/>
                <a:gd name="T102" fmla="*/ 65 w 181"/>
                <a:gd name="T103" fmla="*/ 13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 h="298">
                  <a:moveTo>
                    <a:pt x="166" y="52"/>
                  </a:moveTo>
                  <a:cubicBezTo>
                    <a:pt x="163" y="52"/>
                    <a:pt x="160" y="55"/>
                    <a:pt x="154" y="60"/>
                  </a:cubicBezTo>
                  <a:cubicBezTo>
                    <a:pt x="154" y="61"/>
                    <a:pt x="153" y="61"/>
                    <a:pt x="153" y="62"/>
                  </a:cubicBezTo>
                  <a:cubicBezTo>
                    <a:pt x="153" y="61"/>
                    <a:pt x="153" y="61"/>
                    <a:pt x="153" y="60"/>
                  </a:cubicBezTo>
                  <a:cubicBezTo>
                    <a:pt x="153" y="59"/>
                    <a:pt x="154" y="59"/>
                    <a:pt x="154" y="58"/>
                  </a:cubicBezTo>
                  <a:cubicBezTo>
                    <a:pt x="154" y="58"/>
                    <a:pt x="155" y="57"/>
                    <a:pt x="156" y="56"/>
                  </a:cubicBezTo>
                  <a:cubicBezTo>
                    <a:pt x="158" y="55"/>
                    <a:pt x="158" y="55"/>
                    <a:pt x="158" y="55"/>
                  </a:cubicBezTo>
                  <a:cubicBezTo>
                    <a:pt x="160" y="53"/>
                    <a:pt x="162" y="51"/>
                    <a:pt x="164" y="48"/>
                  </a:cubicBezTo>
                  <a:cubicBezTo>
                    <a:pt x="165" y="47"/>
                    <a:pt x="166" y="46"/>
                    <a:pt x="166" y="44"/>
                  </a:cubicBezTo>
                  <a:cubicBezTo>
                    <a:pt x="172" y="35"/>
                    <a:pt x="181" y="20"/>
                    <a:pt x="174" y="11"/>
                  </a:cubicBezTo>
                  <a:cubicBezTo>
                    <a:pt x="172" y="8"/>
                    <a:pt x="168" y="6"/>
                    <a:pt x="164" y="6"/>
                  </a:cubicBezTo>
                  <a:cubicBezTo>
                    <a:pt x="164" y="6"/>
                    <a:pt x="164" y="6"/>
                    <a:pt x="164" y="6"/>
                  </a:cubicBezTo>
                  <a:cubicBezTo>
                    <a:pt x="162" y="6"/>
                    <a:pt x="160" y="7"/>
                    <a:pt x="159" y="8"/>
                  </a:cubicBezTo>
                  <a:cubicBezTo>
                    <a:pt x="158" y="8"/>
                    <a:pt x="158" y="8"/>
                    <a:pt x="158" y="8"/>
                  </a:cubicBezTo>
                  <a:cubicBezTo>
                    <a:pt x="158" y="8"/>
                    <a:pt x="157" y="8"/>
                    <a:pt x="157" y="7"/>
                  </a:cubicBezTo>
                  <a:cubicBezTo>
                    <a:pt x="156" y="6"/>
                    <a:pt x="156" y="6"/>
                    <a:pt x="155" y="5"/>
                  </a:cubicBezTo>
                  <a:cubicBezTo>
                    <a:pt x="155" y="4"/>
                    <a:pt x="154" y="4"/>
                    <a:pt x="154" y="3"/>
                  </a:cubicBezTo>
                  <a:cubicBezTo>
                    <a:pt x="152" y="1"/>
                    <a:pt x="150" y="0"/>
                    <a:pt x="148" y="0"/>
                  </a:cubicBezTo>
                  <a:cubicBezTo>
                    <a:pt x="144" y="0"/>
                    <a:pt x="139" y="5"/>
                    <a:pt x="135" y="9"/>
                  </a:cubicBezTo>
                  <a:cubicBezTo>
                    <a:pt x="135" y="8"/>
                    <a:pt x="136" y="7"/>
                    <a:pt x="135" y="6"/>
                  </a:cubicBezTo>
                  <a:cubicBezTo>
                    <a:pt x="135" y="5"/>
                    <a:pt x="134" y="3"/>
                    <a:pt x="132" y="2"/>
                  </a:cubicBezTo>
                  <a:cubicBezTo>
                    <a:pt x="129" y="1"/>
                    <a:pt x="126" y="1"/>
                    <a:pt x="124" y="1"/>
                  </a:cubicBezTo>
                  <a:cubicBezTo>
                    <a:pt x="120" y="1"/>
                    <a:pt x="120" y="1"/>
                    <a:pt x="120" y="1"/>
                  </a:cubicBezTo>
                  <a:cubicBezTo>
                    <a:pt x="119" y="1"/>
                    <a:pt x="118" y="1"/>
                    <a:pt x="117" y="1"/>
                  </a:cubicBezTo>
                  <a:cubicBezTo>
                    <a:pt x="117" y="1"/>
                    <a:pt x="117" y="1"/>
                    <a:pt x="116" y="1"/>
                  </a:cubicBezTo>
                  <a:cubicBezTo>
                    <a:pt x="112" y="1"/>
                    <a:pt x="111" y="4"/>
                    <a:pt x="110" y="6"/>
                  </a:cubicBezTo>
                  <a:cubicBezTo>
                    <a:pt x="110" y="6"/>
                    <a:pt x="110" y="7"/>
                    <a:pt x="110" y="7"/>
                  </a:cubicBezTo>
                  <a:cubicBezTo>
                    <a:pt x="110" y="7"/>
                    <a:pt x="109" y="6"/>
                    <a:pt x="109" y="6"/>
                  </a:cubicBezTo>
                  <a:cubicBezTo>
                    <a:pt x="107" y="4"/>
                    <a:pt x="106" y="4"/>
                    <a:pt x="105" y="4"/>
                  </a:cubicBezTo>
                  <a:cubicBezTo>
                    <a:pt x="103" y="4"/>
                    <a:pt x="102" y="4"/>
                    <a:pt x="100" y="6"/>
                  </a:cubicBezTo>
                  <a:cubicBezTo>
                    <a:pt x="98" y="7"/>
                    <a:pt x="96" y="10"/>
                    <a:pt x="96" y="12"/>
                  </a:cubicBezTo>
                  <a:cubicBezTo>
                    <a:pt x="96" y="12"/>
                    <a:pt x="96" y="12"/>
                    <a:pt x="96" y="12"/>
                  </a:cubicBezTo>
                  <a:cubicBezTo>
                    <a:pt x="93" y="10"/>
                    <a:pt x="91" y="10"/>
                    <a:pt x="88" y="10"/>
                  </a:cubicBezTo>
                  <a:cubicBezTo>
                    <a:pt x="87" y="10"/>
                    <a:pt x="87" y="10"/>
                    <a:pt x="87" y="10"/>
                  </a:cubicBezTo>
                  <a:cubicBezTo>
                    <a:pt x="84" y="10"/>
                    <a:pt x="83" y="11"/>
                    <a:pt x="81" y="12"/>
                  </a:cubicBezTo>
                  <a:cubicBezTo>
                    <a:pt x="80" y="13"/>
                    <a:pt x="80" y="13"/>
                    <a:pt x="79" y="13"/>
                  </a:cubicBezTo>
                  <a:cubicBezTo>
                    <a:pt x="77" y="14"/>
                    <a:pt x="77" y="14"/>
                    <a:pt x="77" y="14"/>
                  </a:cubicBezTo>
                  <a:cubicBezTo>
                    <a:pt x="77" y="17"/>
                    <a:pt x="77" y="17"/>
                    <a:pt x="77" y="17"/>
                  </a:cubicBezTo>
                  <a:cubicBezTo>
                    <a:pt x="77" y="18"/>
                    <a:pt x="78" y="18"/>
                    <a:pt x="78" y="19"/>
                  </a:cubicBezTo>
                  <a:cubicBezTo>
                    <a:pt x="77" y="18"/>
                    <a:pt x="76" y="18"/>
                    <a:pt x="75" y="18"/>
                  </a:cubicBezTo>
                  <a:cubicBezTo>
                    <a:pt x="74" y="18"/>
                    <a:pt x="74" y="18"/>
                    <a:pt x="73" y="18"/>
                  </a:cubicBezTo>
                  <a:cubicBezTo>
                    <a:pt x="73" y="18"/>
                    <a:pt x="72" y="18"/>
                    <a:pt x="71" y="18"/>
                  </a:cubicBezTo>
                  <a:cubicBezTo>
                    <a:pt x="71" y="18"/>
                    <a:pt x="70" y="18"/>
                    <a:pt x="69" y="18"/>
                  </a:cubicBezTo>
                  <a:cubicBezTo>
                    <a:pt x="65" y="18"/>
                    <a:pt x="63" y="20"/>
                    <a:pt x="63" y="22"/>
                  </a:cubicBezTo>
                  <a:cubicBezTo>
                    <a:pt x="62" y="23"/>
                    <a:pt x="62" y="24"/>
                    <a:pt x="62" y="25"/>
                  </a:cubicBezTo>
                  <a:cubicBezTo>
                    <a:pt x="62" y="25"/>
                    <a:pt x="62" y="25"/>
                    <a:pt x="62" y="25"/>
                  </a:cubicBezTo>
                  <a:cubicBezTo>
                    <a:pt x="57" y="25"/>
                    <a:pt x="57" y="28"/>
                    <a:pt x="57" y="30"/>
                  </a:cubicBezTo>
                  <a:cubicBezTo>
                    <a:pt x="57" y="31"/>
                    <a:pt x="57" y="32"/>
                    <a:pt x="58" y="32"/>
                  </a:cubicBezTo>
                  <a:cubicBezTo>
                    <a:pt x="57" y="33"/>
                    <a:pt x="55" y="33"/>
                    <a:pt x="54" y="35"/>
                  </a:cubicBezTo>
                  <a:cubicBezTo>
                    <a:pt x="53" y="36"/>
                    <a:pt x="53" y="37"/>
                    <a:pt x="53" y="38"/>
                  </a:cubicBezTo>
                  <a:cubicBezTo>
                    <a:pt x="53" y="38"/>
                    <a:pt x="53" y="38"/>
                    <a:pt x="53" y="38"/>
                  </a:cubicBezTo>
                  <a:cubicBezTo>
                    <a:pt x="53" y="39"/>
                    <a:pt x="53" y="39"/>
                    <a:pt x="53" y="39"/>
                  </a:cubicBezTo>
                  <a:cubicBezTo>
                    <a:pt x="52" y="40"/>
                    <a:pt x="52" y="40"/>
                    <a:pt x="52" y="41"/>
                  </a:cubicBezTo>
                  <a:cubicBezTo>
                    <a:pt x="51" y="43"/>
                    <a:pt x="52" y="46"/>
                    <a:pt x="53" y="49"/>
                  </a:cubicBezTo>
                  <a:cubicBezTo>
                    <a:pt x="53" y="49"/>
                    <a:pt x="53" y="48"/>
                    <a:pt x="53" y="48"/>
                  </a:cubicBezTo>
                  <a:cubicBezTo>
                    <a:pt x="51" y="46"/>
                    <a:pt x="49" y="44"/>
                    <a:pt x="46" y="43"/>
                  </a:cubicBezTo>
                  <a:cubicBezTo>
                    <a:pt x="45" y="43"/>
                    <a:pt x="43" y="42"/>
                    <a:pt x="41" y="42"/>
                  </a:cubicBezTo>
                  <a:cubicBezTo>
                    <a:pt x="39" y="42"/>
                    <a:pt x="37" y="43"/>
                    <a:pt x="36" y="44"/>
                  </a:cubicBezTo>
                  <a:cubicBezTo>
                    <a:pt x="34" y="46"/>
                    <a:pt x="35" y="49"/>
                    <a:pt x="36" y="50"/>
                  </a:cubicBezTo>
                  <a:cubicBezTo>
                    <a:pt x="36" y="50"/>
                    <a:pt x="36" y="50"/>
                    <a:pt x="36" y="51"/>
                  </a:cubicBezTo>
                  <a:cubicBezTo>
                    <a:pt x="36" y="51"/>
                    <a:pt x="36" y="51"/>
                    <a:pt x="36" y="51"/>
                  </a:cubicBezTo>
                  <a:cubicBezTo>
                    <a:pt x="35" y="51"/>
                    <a:pt x="33" y="52"/>
                    <a:pt x="32" y="53"/>
                  </a:cubicBezTo>
                  <a:cubicBezTo>
                    <a:pt x="31" y="55"/>
                    <a:pt x="31" y="56"/>
                    <a:pt x="31" y="58"/>
                  </a:cubicBezTo>
                  <a:cubicBezTo>
                    <a:pt x="31" y="58"/>
                    <a:pt x="30" y="57"/>
                    <a:pt x="29" y="57"/>
                  </a:cubicBezTo>
                  <a:cubicBezTo>
                    <a:pt x="28" y="57"/>
                    <a:pt x="27" y="56"/>
                    <a:pt x="26" y="56"/>
                  </a:cubicBezTo>
                  <a:cubicBezTo>
                    <a:pt x="21" y="56"/>
                    <a:pt x="18" y="61"/>
                    <a:pt x="16" y="64"/>
                  </a:cubicBezTo>
                  <a:cubicBezTo>
                    <a:pt x="16" y="65"/>
                    <a:pt x="16" y="65"/>
                    <a:pt x="15" y="66"/>
                  </a:cubicBezTo>
                  <a:cubicBezTo>
                    <a:pt x="15" y="66"/>
                    <a:pt x="15" y="66"/>
                    <a:pt x="14" y="66"/>
                  </a:cubicBezTo>
                  <a:cubicBezTo>
                    <a:pt x="14" y="66"/>
                    <a:pt x="12" y="66"/>
                    <a:pt x="11" y="67"/>
                  </a:cubicBezTo>
                  <a:cubicBezTo>
                    <a:pt x="9" y="68"/>
                    <a:pt x="8" y="69"/>
                    <a:pt x="7" y="70"/>
                  </a:cubicBezTo>
                  <a:cubicBezTo>
                    <a:pt x="6" y="71"/>
                    <a:pt x="5" y="72"/>
                    <a:pt x="5" y="72"/>
                  </a:cubicBezTo>
                  <a:cubicBezTo>
                    <a:pt x="3" y="73"/>
                    <a:pt x="0" y="75"/>
                    <a:pt x="1" y="79"/>
                  </a:cubicBezTo>
                  <a:cubicBezTo>
                    <a:pt x="1" y="82"/>
                    <a:pt x="4" y="86"/>
                    <a:pt x="7" y="86"/>
                  </a:cubicBezTo>
                  <a:cubicBezTo>
                    <a:pt x="7" y="87"/>
                    <a:pt x="7" y="88"/>
                    <a:pt x="7" y="89"/>
                  </a:cubicBezTo>
                  <a:cubicBezTo>
                    <a:pt x="8" y="93"/>
                    <a:pt x="11" y="93"/>
                    <a:pt x="12" y="93"/>
                  </a:cubicBezTo>
                  <a:cubicBezTo>
                    <a:pt x="12" y="93"/>
                    <a:pt x="12" y="93"/>
                    <a:pt x="12" y="93"/>
                  </a:cubicBezTo>
                  <a:cubicBezTo>
                    <a:pt x="11" y="95"/>
                    <a:pt x="9" y="98"/>
                    <a:pt x="10" y="101"/>
                  </a:cubicBezTo>
                  <a:cubicBezTo>
                    <a:pt x="11" y="104"/>
                    <a:pt x="13" y="107"/>
                    <a:pt x="16" y="108"/>
                  </a:cubicBezTo>
                  <a:cubicBezTo>
                    <a:pt x="16" y="108"/>
                    <a:pt x="16" y="108"/>
                    <a:pt x="16" y="108"/>
                  </a:cubicBezTo>
                  <a:cubicBezTo>
                    <a:pt x="15" y="110"/>
                    <a:pt x="18" y="114"/>
                    <a:pt x="20" y="117"/>
                  </a:cubicBezTo>
                  <a:cubicBezTo>
                    <a:pt x="22" y="119"/>
                    <a:pt x="26" y="122"/>
                    <a:pt x="30" y="122"/>
                  </a:cubicBezTo>
                  <a:cubicBezTo>
                    <a:pt x="30" y="122"/>
                    <a:pt x="30" y="122"/>
                    <a:pt x="30" y="122"/>
                  </a:cubicBezTo>
                  <a:cubicBezTo>
                    <a:pt x="33" y="122"/>
                    <a:pt x="35" y="121"/>
                    <a:pt x="36" y="120"/>
                  </a:cubicBezTo>
                  <a:cubicBezTo>
                    <a:pt x="36" y="123"/>
                    <a:pt x="36" y="124"/>
                    <a:pt x="37" y="124"/>
                  </a:cubicBezTo>
                  <a:cubicBezTo>
                    <a:pt x="39" y="127"/>
                    <a:pt x="42" y="127"/>
                    <a:pt x="43" y="127"/>
                  </a:cubicBezTo>
                  <a:cubicBezTo>
                    <a:pt x="45" y="127"/>
                    <a:pt x="46" y="126"/>
                    <a:pt x="47" y="126"/>
                  </a:cubicBezTo>
                  <a:cubicBezTo>
                    <a:pt x="48" y="126"/>
                    <a:pt x="49" y="126"/>
                    <a:pt x="50" y="126"/>
                  </a:cubicBezTo>
                  <a:cubicBezTo>
                    <a:pt x="50" y="126"/>
                    <a:pt x="51" y="126"/>
                    <a:pt x="51" y="126"/>
                  </a:cubicBezTo>
                  <a:cubicBezTo>
                    <a:pt x="53" y="126"/>
                    <a:pt x="56" y="126"/>
                    <a:pt x="58" y="123"/>
                  </a:cubicBezTo>
                  <a:cubicBezTo>
                    <a:pt x="58" y="122"/>
                    <a:pt x="59" y="122"/>
                    <a:pt x="59" y="121"/>
                  </a:cubicBezTo>
                  <a:cubicBezTo>
                    <a:pt x="59" y="121"/>
                    <a:pt x="59" y="122"/>
                    <a:pt x="60" y="122"/>
                  </a:cubicBezTo>
                  <a:cubicBezTo>
                    <a:pt x="61" y="123"/>
                    <a:pt x="62" y="123"/>
                    <a:pt x="63" y="123"/>
                  </a:cubicBezTo>
                  <a:cubicBezTo>
                    <a:pt x="67" y="123"/>
                    <a:pt x="71" y="120"/>
                    <a:pt x="75" y="118"/>
                  </a:cubicBezTo>
                  <a:cubicBezTo>
                    <a:pt x="75" y="117"/>
                    <a:pt x="75" y="117"/>
                    <a:pt x="75" y="117"/>
                  </a:cubicBezTo>
                  <a:cubicBezTo>
                    <a:pt x="79" y="114"/>
                    <a:pt x="83" y="110"/>
                    <a:pt x="85" y="106"/>
                  </a:cubicBezTo>
                  <a:cubicBezTo>
                    <a:pt x="87" y="103"/>
                    <a:pt x="88" y="103"/>
                    <a:pt x="88" y="103"/>
                  </a:cubicBezTo>
                  <a:cubicBezTo>
                    <a:pt x="88" y="103"/>
                    <a:pt x="88" y="103"/>
                    <a:pt x="88" y="103"/>
                  </a:cubicBezTo>
                  <a:cubicBezTo>
                    <a:pt x="89" y="103"/>
                    <a:pt x="89" y="104"/>
                    <a:pt x="89" y="104"/>
                  </a:cubicBezTo>
                  <a:cubicBezTo>
                    <a:pt x="89" y="104"/>
                    <a:pt x="88" y="106"/>
                    <a:pt x="87" y="107"/>
                  </a:cubicBezTo>
                  <a:cubicBezTo>
                    <a:pt x="84" y="111"/>
                    <a:pt x="82" y="113"/>
                    <a:pt x="81" y="117"/>
                  </a:cubicBezTo>
                  <a:cubicBezTo>
                    <a:pt x="80" y="120"/>
                    <a:pt x="79" y="121"/>
                    <a:pt x="76" y="122"/>
                  </a:cubicBezTo>
                  <a:cubicBezTo>
                    <a:pt x="76" y="122"/>
                    <a:pt x="74" y="123"/>
                    <a:pt x="73" y="123"/>
                  </a:cubicBezTo>
                  <a:cubicBezTo>
                    <a:pt x="68" y="124"/>
                    <a:pt x="62" y="126"/>
                    <a:pt x="61" y="130"/>
                  </a:cubicBezTo>
                  <a:cubicBezTo>
                    <a:pt x="60" y="131"/>
                    <a:pt x="60" y="133"/>
                    <a:pt x="61" y="134"/>
                  </a:cubicBezTo>
                  <a:cubicBezTo>
                    <a:pt x="59" y="132"/>
                    <a:pt x="57" y="131"/>
                    <a:pt x="54" y="130"/>
                  </a:cubicBezTo>
                  <a:cubicBezTo>
                    <a:pt x="52" y="130"/>
                    <a:pt x="49" y="130"/>
                    <a:pt x="46" y="130"/>
                  </a:cubicBezTo>
                  <a:cubicBezTo>
                    <a:pt x="42" y="130"/>
                    <a:pt x="39" y="131"/>
                    <a:pt x="37" y="133"/>
                  </a:cubicBezTo>
                  <a:cubicBezTo>
                    <a:pt x="34" y="136"/>
                    <a:pt x="34" y="143"/>
                    <a:pt x="36" y="146"/>
                  </a:cubicBezTo>
                  <a:cubicBezTo>
                    <a:pt x="37" y="147"/>
                    <a:pt x="38" y="148"/>
                    <a:pt x="39" y="148"/>
                  </a:cubicBezTo>
                  <a:cubicBezTo>
                    <a:pt x="39" y="148"/>
                    <a:pt x="39" y="148"/>
                    <a:pt x="39" y="148"/>
                  </a:cubicBezTo>
                  <a:cubicBezTo>
                    <a:pt x="39" y="149"/>
                    <a:pt x="38" y="149"/>
                    <a:pt x="38" y="150"/>
                  </a:cubicBezTo>
                  <a:cubicBezTo>
                    <a:pt x="37" y="152"/>
                    <a:pt x="37" y="157"/>
                    <a:pt x="44" y="160"/>
                  </a:cubicBezTo>
                  <a:cubicBezTo>
                    <a:pt x="49" y="163"/>
                    <a:pt x="52" y="167"/>
                    <a:pt x="54" y="172"/>
                  </a:cubicBezTo>
                  <a:cubicBezTo>
                    <a:pt x="54" y="173"/>
                    <a:pt x="54" y="173"/>
                    <a:pt x="54" y="173"/>
                  </a:cubicBezTo>
                  <a:cubicBezTo>
                    <a:pt x="55" y="176"/>
                    <a:pt x="55" y="177"/>
                    <a:pt x="58" y="180"/>
                  </a:cubicBezTo>
                  <a:cubicBezTo>
                    <a:pt x="59" y="180"/>
                    <a:pt x="60" y="181"/>
                    <a:pt x="60" y="182"/>
                  </a:cubicBezTo>
                  <a:cubicBezTo>
                    <a:pt x="62" y="184"/>
                    <a:pt x="63" y="186"/>
                    <a:pt x="66" y="188"/>
                  </a:cubicBezTo>
                  <a:cubicBezTo>
                    <a:pt x="67" y="188"/>
                    <a:pt x="68" y="189"/>
                    <a:pt x="70" y="189"/>
                  </a:cubicBezTo>
                  <a:cubicBezTo>
                    <a:pt x="70" y="189"/>
                    <a:pt x="71" y="189"/>
                    <a:pt x="72" y="188"/>
                  </a:cubicBezTo>
                  <a:cubicBezTo>
                    <a:pt x="72" y="188"/>
                    <a:pt x="72" y="188"/>
                    <a:pt x="72" y="189"/>
                  </a:cubicBezTo>
                  <a:cubicBezTo>
                    <a:pt x="70" y="190"/>
                    <a:pt x="68" y="191"/>
                    <a:pt x="67" y="191"/>
                  </a:cubicBezTo>
                  <a:cubicBezTo>
                    <a:pt x="66" y="191"/>
                    <a:pt x="66" y="191"/>
                    <a:pt x="65" y="191"/>
                  </a:cubicBezTo>
                  <a:cubicBezTo>
                    <a:pt x="65" y="191"/>
                    <a:pt x="64" y="190"/>
                    <a:pt x="63" y="190"/>
                  </a:cubicBezTo>
                  <a:cubicBezTo>
                    <a:pt x="60" y="189"/>
                    <a:pt x="58" y="187"/>
                    <a:pt x="54" y="187"/>
                  </a:cubicBezTo>
                  <a:cubicBezTo>
                    <a:pt x="54" y="187"/>
                    <a:pt x="53" y="187"/>
                    <a:pt x="53" y="188"/>
                  </a:cubicBezTo>
                  <a:cubicBezTo>
                    <a:pt x="46" y="188"/>
                    <a:pt x="40" y="193"/>
                    <a:pt x="36" y="200"/>
                  </a:cubicBezTo>
                  <a:cubicBezTo>
                    <a:pt x="33" y="205"/>
                    <a:pt x="30" y="212"/>
                    <a:pt x="32" y="218"/>
                  </a:cubicBezTo>
                  <a:cubicBezTo>
                    <a:pt x="32" y="220"/>
                    <a:pt x="34" y="223"/>
                    <a:pt x="39" y="225"/>
                  </a:cubicBezTo>
                  <a:cubicBezTo>
                    <a:pt x="41" y="225"/>
                    <a:pt x="42" y="226"/>
                    <a:pt x="44" y="226"/>
                  </a:cubicBezTo>
                  <a:cubicBezTo>
                    <a:pt x="46" y="226"/>
                    <a:pt x="48" y="225"/>
                    <a:pt x="50" y="224"/>
                  </a:cubicBezTo>
                  <a:cubicBezTo>
                    <a:pt x="50" y="223"/>
                    <a:pt x="51" y="223"/>
                    <a:pt x="51" y="223"/>
                  </a:cubicBezTo>
                  <a:cubicBezTo>
                    <a:pt x="52" y="222"/>
                    <a:pt x="53" y="221"/>
                    <a:pt x="54" y="221"/>
                  </a:cubicBezTo>
                  <a:cubicBezTo>
                    <a:pt x="54" y="221"/>
                    <a:pt x="53" y="222"/>
                    <a:pt x="53" y="222"/>
                  </a:cubicBezTo>
                  <a:cubicBezTo>
                    <a:pt x="53" y="223"/>
                    <a:pt x="52" y="223"/>
                    <a:pt x="52" y="224"/>
                  </a:cubicBezTo>
                  <a:cubicBezTo>
                    <a:pt x="50" y="225"/>
                    <a:pt x="47" y="228"/>
                    <a:pt x="50" y="233"/>
                  </a:cubicBezTo>
                  <a:cubicBezTo>
                    <a:pt x="51" y="235"/>
                    <a:pt x="51" y="237"/>
                    <a:pt x="51" y="239"/>
                  </a:cubicBezTo>
                  <a:cubicBezTo>
                    <a:pt x="51" y="239"/>
                    <a:pt x="51" y="239"/>
                    <a:pt x="51" y="239"/>
                  </a:cubicBezTo>
                  <a:cubicBezTo>
                    <a:pt x="50" y="236"/>
                    <a:pt x="49" y="233"/>
                    <a:pt x="45" y="231"/>
                  </a:cubicBezTo>
                  <a:cubicBezTo>
                    <a:pt x="43" y="230"/>
                    <a:pt x="39" y="229"/>
                    <a:pt x="37" y="229"/>
                  </a:cubicBezTo>
                  <a:cubicBezTo>
                    <a:pt x="33" y="229"/>
                    <a:pt x="29" y="230"/>
                    <a:pt x="28" y="233"/>
                  </a:cubicBezTo>
                  <a:cubicBezTo>
                    <a:pt x="26" y="234"/>
                    <a:pt x="25" y="237"/>
                    <a:pt x="27" y="242"/>
                  </a:cubicBezTo>
                  <a:cubicBezTo>
                    <a:pt x="28" y="243"/>
                    <a:pt x="29" y="244"/>
                    <a:pt x="30" y="245"/>
                  </a:cubicBezTo>
                  <a:cubicBezTo>
                    <a:pt x="30" y="246"/>
                    <a:pt x="30" y="246"/>
                    <a:pt x="31" y="246"/>
                  </a:cubicBezTo>
                  <a:cubicBezTo>
                    <a:pt x="31" y="247"/>
                    <a:pt x="31" y="248"/>
                    <a:pt x="31" y="248"/>
                  </a:cubicBezTo>
                  <a:cubicBezTo>
                    <a:pt x="31" y="249"/>
                    <a:pt x="32" y="250"/>
                    <a:pt x="32" y="251"/>
                  </a:cubicBezTo>
                  <a:cubicBezTo>
                    <a:pt x="34" y="255"/>
                    <a:pt x="37" y="255"/>
                    <a:pt x="39" y="256"/>
                  </a:cubicBezTo>
                  <a:cubicBezTo>
                    <a:pt x="39" y="256"/>
                    <a:pt x="39" y="256"/>
                    <a:pt x="40" y="256"/>
                  </a:cubicBezTo>
                  <a:cubicBezTo>
                    <a:pt x="39" y="257"/>
                    <a:pt x="39" y="259"/>
                    <a:pt x="38" y="259"/>
                  </a:cubicBezTo>
                  <a:cubicBezTo>
                    <a:pt x="38" y="259"/>
                    <a:pt x="38" y="259"/>
                    <a:pt x="37" y="259"/>
                  </a:cubicBezTo>
                  <a:cubicBezTo>
                    <a:pt x="35" y="259"/>
                    <a:pt x="35" y="259"/>
                    <a:pt x="35" y="259"/>
                  </a:cubicBezTo>
                  <a:cubicBezTo>
                    <a:pt x="35" y="259"/>
                    <a:pt x="35" y="259"/>
                    <a:pt x="35" y="259"/>
                  </a:cubicBezTo>
                  <a:cubicBezTo>
                    <a:pt x="33" y="259"/>
                    <a:pt x="31" y="260"/>
                    <a:pt x="29" y="260"/>
                  </a:cubicBezTo>
                  <a:cubicBezTo>
                    <a:pt x="28" y="261"/>
                    <a:pt x="26" y="261"/>
                    <a:pt x="25" y="262"/>
                  </a:cubicBezTo>
                  <a:cubicBezTo>
                    <a:pt x="18" y="266"/>
                    <a:pt x="15" y="272"/>
                    <a:pt x="16" y="281"/>
                  </a:cubicBezTo>
                  <a:cubicBezTo>
                    <a:pt x="17" y="288"/>
                    <a:pt x="20" y="292"/>
                    <a:pt x="24" y="292"/>
                  </a:cubicBezTo>
                  <a:cubicBezTo>
                    <a:pt x="26" y="292"/>
                    <a:pt x="27" y="291"/>
                    <a:pt x="28" y="290"/>
                  </a:cubicBezTo>
                  <a:cubicBezTo>
                    <a:pt x="30" y="292"/>
                    <a:pt x="31" y="292"/>
                    <a:pt x="32" y="293"/>
                  </a:cubicBezTo>
                  <a:cubicBezTo>
                    <a:pt x="33" y="293"/>
                    <a:pt x="34" y="294"/>
                    <a:pt x="35" y="294"/>
                  </a:cubicBezTo>
                  <a:cubicBezTo>
                    <a:pt x="36" y="294"/>
                    <a:pt x="37" y="293"/>
                    <a:pt x="38" y="293"/>
                  </a:cubicBezTo>
                  <a:cubicBezTo>
                    <a:pt x="38" y="292"/>
                    <a:pt x="38" y="292"/>
                    <a:pt x="39" y="292"/>
                  </a:cubicBezTo>
                  <a:cubicBezTo>
                    <a:pt x="39" y="292"/>
                    <a:pt x="40" y="292"/>
                    <a:pt x="41" y="292"/>
                  </a:cubicBezTo>
                  <a:cubicBezTo>
                    <a:pt x="42" y="292"/>
                    <a:pt x="42" y="292"/>
                    <a:pt x="42" y="292"/>
                  </a:cubicBezTo>
                  <a:cubicBezTo>
                    <a:pt x="44" y="292"/>
                    <a:pt x="46" y="292"/>
                    <a:pt x="48" y="291"/>
                  </a:cubicBezTo>
                  <a:cubicBezTo>
                    <a:pt x="51" y="294"/>
                    <a:pt x="55" y="296"/>
                    <a:pt x="59" y="296"/>
                  </a:cubicBezTo>
                  <a:cubicBezTo>
                    <a:pt x="61" y="296"/>
                    <a:pt x="64" y="296"/>
                    <a:pt x="65" y="294"/>
                  </a:cubicBezTo>
                  <a:cubicBezTo>
                    <a:pt x="67" y="293"/>
                    <a:pt x="67" y="291"/>
                    <a:pt x="68" y="290"/>
                  </a:cubicBezTo>
                  <a:cubicBezTo>
                    <a:pt x="68" y="289"/>
                    <a:pt x="69" y="288"/>
                    <a:pt x="69" y="288"/>
                  </a:cubicBezTo>
                  <a:cubicBezTo>
                    <a:pt x="70" y="288"/>
                    <a:pt x="70" y="288"/>
                    <a:pt x="71" y="288"/>
                  </a:cubicBezTo>
                  <a:cubicBezTo>
                    <a:pt x="72" y="288"/>
                    <a:pt x="73" y="288"/>
                    <a:pt x="75" y="288"/>
                  </a:cubicBezTo>
                  <a:cubicBezTo>
                    <a:pt x="75" y="289"/>
                    <a:pt x="76" y="289"/>
                    <a:pt x="77" y="289"/>
                  </a:cubicBezTo>
                  <a:cubicBezTo>
                    <a:pt x="78" y="289"/>
                    <a:pt x="79" y="289"/>
                    <a:pt x="79" y="289"/>
                  </a:cubicBezTo>
                  <a:cubicBezTo>
                    <a:pt x="83" y="289"/>
                    <a:pt x="86" y="287"/>
                    <a:pt x="88" y="286"/>
                  </a:cubicBezTo>
                  <a:cubicBezTo>
                    <a:pt x="89" y="285"/>
                    <a:pt x="91" y="284"/>
                    <a:pt x="93" y="283"/>
                  </a:cubicBezTo>
                  <a:cubicBezTo>
                    <a:pt x="93" y="283"/>
                    <a:pt x="93" y="283"/>
                    <a:pt x="93" y="283"/>
                  </a:cubicBezTo>
                  <a:cubicBezTo>
                    <a:pt x="95" y="283"/>
                    <a:pt x="95" y="284"/>
                    <a:pt x="95" y="284"/>
                  </a:cubicBezTo>
                  <a:cubicBezTo>
                    <a:pt x="95" y="284"/>
                    <a:pt x="95" y="286"/>
                    <a:pt x="95" y="288"/>
                  </a:cubicBezTo>
                  <a:cubicBezTo>
                    <a:pt x="95" y="290"/>
                    <a:pt x="95" y="293"/>
                    <a:pt x="96" y="295"/>
                  </a:cubicBezTo>
                  <a:cubicBezTo>
                    <a:pt x="97" y="297"/>
                    <a:pt x="99" y="298"/>
                    <a:pt x="101" y="298"/>
                  </a:cubicBezTo>
                  <a:cubicBezTo>
                    <a:pt x="106" y="298"/>
                    <a:pt x="110" y="293"/>
                    <a:pt x="113" y="289"/>
                  </a:cubicBezTo>
                  <a:cubicBezTo>
                    <a:pt x="114" y="289"/>
                    <a:pt x="114" y="288"/>
                    <a:pt x="115" y="288"/>
                  </a:cubicBezTo>
                  <a:cubicBezTo>
                    <a:pt x="116" y="287"/>
                    <a:pt x="117" y="286"/>
                    <a:pt x="117" y="285"/>
                  </a:cubicBezTo>
                  <a:cubicBezTo>
                    <a:pt x="118" y="283"/>
                    <a:pt x="119" y="282"/>
                    <a:pt x="119" y="281"/>
                  </a:cubicBezTo>
                  <a:cubicBezTo>
                    <a:pt x="119" y="280"/>
                    <a:pt x="119" y="279"/>
                    <a:pt x="119" y="279"/>
                  </a:cubicBezTo>
                  <a:cubicBezTo>
                    <a:pt x="120" y="278"/>
                    <a:pt x="120" y="278"/>
                    <a:pt x="122" y="278"/>
                  </a:cubicBezTo>
                  <a:cubicBezTo>
                    <a:pt x="123" y="278"/>
                    <a:pt x="123" y="277"/>
                    <a:pt x="124" y="277"/>
                  </a:cubicBezTo>
                  <a:cubicBezTo>
                    <a:pt x="127" y="275"/>
                    <a:pt x="128" y="273"/>
                    <a:pt x="128" y="271"/>
                  </a:cubicBezTo>
                  <a:cubicBezTo>
                    <a:pt x="128" y="270"/>
                    <a:pt x="128" y="270"/>
                    <a:pt x="128" y="270"/>
                  </a:cubicBezTo>
                  <a:cubicBezTo>
                    <a:pt x="129" y="266"/>
                    <a:pt x="128" y="265"/>
                    <a:pt x="127" y="263"/>
                  </a:cubicBezTo>
                  <a:cubicBezTo>
                    <a:pt x="127" y="263"/>
                    <a:pt x="126" y="262"/>
                    <a:pt x="126" y="261"/>
                  </a:cubicBezTo>
                  <a:cubicBezTo>
                    <a:pt x="126" y="261"/>
                    <a:pt x="126" y="260"/>
                    <a:pt x="126" y="260"/>
                  </a:cubicBezTo>
                  <a:cubicBezTo>
                    <a:pt x="126" y="259"/>
                    <a:pt x="126" y="257"/>
                    <a:pt x="125" y="255"/>
                  </a:cubicBezTo>
                  <a:cubicBezTo>
                    <a:pt x="124" y="253"/>
                    <a:pt x="122" y="253"/>
                    <a:pt x="121" y="253"/>
                  </a:cubicBezTo>
                  <a:cubicBezTo>
                    <a:pt x="119" y="253"/>
                    <a:pt x="117" y="255"/>
                    <a:pt x="115" y="257"/>
                  </a:cubicBezTo>
                  <a:cubicBezTo>
                    <a:pt x="115" y="257"/>
                    <a:pt x="114" y="258"/>
                    <a:pt x="114" y="258"/>
                  </a:cubicBezTo>
                  <a:cubicBezTo>
                    <a:pt x="114" y="258"/>
                    <a:pt x="114" y="259"/>
                    <a:pt x="114" y="259"/>
                  </a:cubicBezTo>
                  <a:cubicBezTo>
                    <a:pt x="113" y="258"/>
                    <a:pt x="113" y="257"/>
                    <a:pt x="113" y="257"/>
                  </a:cubicBezTo>
                  <a:cubicBezTo>
                    <a:pt x="113" y="255"/>
                    <a:pt x="113" y="253"/>
                    <a:pt x="112" y="251"/>
                  </a:cubicBezTo>
                  <a:cubicBezTo>
                    <a:pt x="111" y="251"/>
                    <a:pt x="111" y="251"/>
                    <a:pt x="111" y="251"/>
                  </a:cubicBezTo>
                  <a:cubicBezTo>
                    <a:pt x="116" y="249"/>
                    <a:pt x="117" y="246"/>
                    <a:pt x="118" y="244"/>
                  </a:cubicBezTo>
                  <a:cubicBezTo>
                    <a:pt x="118" y="243"/>
                    <a:pt x="118" y="242"/>
                    <a:pt x="118" y="241"/>
                  </a:cubicBezTo>
                  <a:cubicBezTo>
                    <a:pt x="119" y="240"/>
                    <a:pt x="119" y="239"/>
                    <a:pt x="119" y="237"/>
                  </a:cubicBezTo>
                  <a:cubicBezTo>
                    <a:pt x="119" y="235"/>
                    <a:pt x="119" y="234"/>
                    <a:pt x="118" y="233"/>
                  </a:cubicBezTo>
                  <a:cubicBezTo>
                    <a:pt x="118" y="232"/>
                    <a:pt x="118" y="232"/>
                    <a:pt x="118" y="232"/>
                  </a:cubicBezTo>
                  <a:cubicBezTo>
                    <a:pt x="116" y="226"/>
                    <a:pt x="116" y="222"/>
                    <a:pt x="117" y="222"/>
                  </a:cubicBezTo>
                  <a:cubicBezTo>
                    <a:pt x="117" y="222"/>
                    <a:pt x="117" y="221"/>
                    <a:pt x="118" y="221"/>
                  </a:cubicBezTo>
                  <a:cubicBezTo>
                    <a:pt x="119" y="221"/>
                    <a:pt x="119" y="222"/>
                    <a:pt x="121" y="222"/>
                  </a:cubicBezTo>
                  <a:cubicBezTo>
                    <a:pt x="122" y="222"/>
                    <a:pt x="123" y="223"/>
                    <a:pt x="125" y="223"/>
                  </a:cubicBezTo>
                  <a:cubicBezTo>
                    <a:pt x="125" y="223"/>
                    <a:pt x="126" y="223"/>
                    <a:pt x="126" y="222"/>
                  </a:cubicBezTo>
                  <a:cubicBezTo>
                    <a:pt x="130" y="222"/>
                    <a:pt x="134" y="219"/>
                    <a:pt x="135" y="215"/>
                  </a:cubicBezTo>
                  <a:cubicBezTo>
                    <a:pt x="136" y="213"/>
                    <a:pt x="136" y="211"/>
                    <a:pt x="134" y="209"/>
                  </a:cubicBezTo>
                  <a:cubicBezTo>
                    <a:pt x="134" y="208"/>
                    <a:pt x="133" y="208"/>
                    <a:pt x="133" y="207"/>
                  </a:cubicBezTo>
                  <a:cubicBezTo>
                    <a:pt x="133" y="207"/>
                    <a:pt x="134" y="207"/>
                    <a:pt x="134" y="207"/>
                  </a:cubicBezTo>
                  <a:cubicBezTo>
                    <a:pt x="136" y="205"/>
                    <a:pt x="137" y="203"/>
                    <a:pt x="137" y="201"/>
                  </a:cubicBezTo>
                  <a:cubicBezTo>
                    <a:pt x="136" y="199"/>
                    <a:pt x="135" y="197"/>
                    <a:pt x="134" y="196"/>
                  </a:cubicBezTo>
                  <a:cubicBezTo>
                    <a:pt x="134" y="196"/>
                    <a:pt x="134" y="195"/>
                    <a:pt x="135" y="195"/>
                  </a:cubicBezTo>
                  <a:cubicBezTo>
                    <a:pt x="138" y="191"/>
                    <a:pt x="136" y="184"/>
                    <a:pt x="134" y="178"/>
                  </a:cubicBezTo>
                  <a:cubicBezTo>
                    <a:pt x="133" y="176"/>
                    <a:pt x="131" y="175"/>
                    <a:pt x="129" y="175"/>
                  </a:cubicBezTo>
                  <a:cubicBezTo>
                    <a:pt x="128" y="175"/>
                    <a:pt x="127" y="175"/>
                    <a:pt x="127" y="175"/>
                  </a:cubicBezTo>
                  <a:cubicBezTo>
                    <a:pt x="126" y="175"/>
                    <a:pt x="126" y="175"/>
                    <a:pt x="126" y="175"/>
                  </a:cubicBezTo>
                  <a:cubicBezTo>
                    <a:pt x="126" y="175"/>
                    <a:pt x="125" y="175"/>
                    <a:pt x="125" y="175"/>
                  </a:cubicBezTo>
                  <a:cubicBezTo>
                    <a:pt x="125" y="175"/>
                    <a:pt x="125" y="175"/>
                    <a:pt x="124" y="175"/>
                  </a:cubicBezTo>
                  <a:cubicBezTo>
                    <a:pt x="122" y="174"/>
                    <a:pt x="120" y="173"/>
                    <a:pt x="119" y="173"/>
                  </a:cubicBezTo>
                  <a:cubicBezTo>
                    <a:pt x="117" y="173"/>
                    <a:pt x="116" y="173"/>
                    <a:pt x="115" y="174"/>
                  </a:cubicBezTo>
                  <a:cubicBezTo>
                    <a:pt x="115" y="173"/>
                    <a:pt x="115" y="172"/>
                    <a:pt x="115" y="171"/>
                  </a:cubicBezTo>
                  <a:cubicBezTo>
                    <a:pt x="115" y="171"/>
                    <a:pt x="115" y="170"/>
                    <a:pt x="115" y="170"/>
                  </a:cubicBezTo>
                  <a:cubicBezTo>
                    <a:pt x="115" y="170"/>
                    <a:pt x="115" y="169"/>
                    <a:pt x="115" y="169"/>
                  </a:cubicBezTo>
                  <a:cubicBezTo>
                    <a:pt x="116" y="168"/>
                    <a:pt x="116" y="167"/>
                    <a:pt x="116" y="166"/>
                  </a:cubicBezTo>
                  <a:cubicBezTo>
                    <a:pt x="116" y="165"/>
                    <a:pt x="116" y="165"/>
                    <a:pt x="116" y="164"/>
                  </a:cubicBezTo>
                  <a:cubicBezTo>
                    <a:pt x="118" y="163"/>
                    <a:pt x="119" y="163"/>
                    <a:pt x="121" y="161"/>
                  </a:cubicBezTo>
                  <a:cubicBezTo>
                    <a:pt x="122" y="160"/>
                    <a:pt x="123" y="159"/>
                    <a:pt x="124" y="159"/>
                  </a:cubicBezTo>
                  <a:cubicBezTo>
                    <a:pt x="125" y="159"/>
                    <a:pt x="126" y="159"/>
                    <a:pt x="127" y="159"/>
                  </a:cubicBezTo>
                  <a:cubicBezTo>
                    <a:pt x="129" y="158"/>
                    <a:pt x="132" y="158"/>
                    <a:pt x="134" y="157"/>
                  </a:cubicBezTo>
                  <a:cubicBezTo>
                    <a:pt x="139" y="154"/>
                    <a:pt x="141" y="151"/>
                    <a:pt x="140" y="147"/>
                  </a:cubicBezTo>
                  <a:cubicBezTo>
                    <a:pt x="140" y="147"/>
                    <a:pt x="140" y="146"/>
                    <a:pt x="140" y="145"/>
                  </a:cubicBezTo>
                  <a:cubicBezTo>
                    <a:pt x="140" y="145"/>
                    <a:pt x="141" y="145"/>
                    <a:pt x="141" y="145"/>
                  </a:cubicBezTo>
                  <a:cubicBezTo>
                    <a:pt x="142" y="145"/>
                    <a:pt x="143" y="145"/>
                    <a:pt x="144" y="145"/>
                  </a:cubicBezTo>
                  <a:cubicBezTo>
                    <a:pt x="147" y="143"/>
                    <a:pt x="150" y="141"/>
                    <a:pt x="151" y="138"/>
                  </a:cubicBezTo>
                  <a:cubicBezTo>
                    <a:pt x="152" y="137"/>
                    <a:pt x="153" y="135"/>
                    <a:pt x="152" y="133"/>
                  </a:cubicBezTo>
                  <a:cubicBezTo>
                    <a:pt x="152" y="131"/>
                    <a:pt x="150" y="130"/>
                    <a:pt x="149" y="130"/>
                  </a:cubicBezTo>
                  <a:cubicBezTo>
                    <a:pt x="150" y="126"/>
                    <a:pt x="148" y="124"/>
                    <a:pt x="147" y="123"/>
                  </a:cubicBezTo>
                  <a:cubicBezTo>
                    <a:pt x="147" y="123"/>
                    <a:pt x="147" y="123"/>
                    <a:pt x="147" y="123"/>
                  </a:cubicBezTo>
                  <a:cubicBezTo>
                    <a:pt x="152" y="121"/>
                    <a:pt x="153" y="117"/>
                    <a:pt x="152" y="112"/>
                  </a:cubicBezTo>
                  <a:cubicBezTo>
                    <a:pt x="152" y="112"/>
                    <a:pt x="152" y="112"/>
                    <a:pt x="152" y="112"/>
                  </a:cubicBezTo>
                  <a:cubicBezTo>
                    <a:pt x="153" y="112"/>
                    <a:pt x="153" y="112"/>
                    <a:pt x="153" y="112"/>
                  </a:cubicBezTo>
                  <a:cubicBezTo>
                    <a:pt x="156" y="108"/>
                    <a:pt x="157" y="104"/>
                    <a:pt x="157" y="100"/>
                  </a:cubicBezTo>
                  <a:cubicBezTo>
                    <a:pt x="157" y="99"/>
                    <a:pt x="157" y="98"/>
                    <a:pt x="157" y="98"/>
                  </a:cubicBezTo>
                  <a:cubicBezTo>
                    <a:pt x="157" y="93"/>
                    <a:pt x="159" y="89"/>
                    <a:pt x="161" y="85"/>
                  </a:cubicBezTo>
                  <a:cubicBezTo>
                    <a:pt x="162" y="83"/>
                    <a:pt x="162" y="83"/>
                    <a:pt x="162" y="83"/>
                  </a:cubicBezTo>
                  <a:cubicBezTo>
                    <a:pt x="163" y="81"/>
                    <a:pt x="163" y="80"/>
                    <a:pt x="163" y="78"/>
                  </a:cubicBezTo>
                  <a:cubicBezTo>
                    <a:pt x="164" y="77"/>
                    <a:pt x="164" y="77"/>
                    <a:pt x="164" y="76"/>
                  </a:cubicBezTo>
                  <a:cubicBezTo>
                    <a:pt x="164" y="74"/>
                    <a:pt x="165" y="72"/>
                    <a:pt x="166" y="71"/>
                  </a:cubicBezTo>
                  <a:cubicBezTo>
                    <a:pt x="168" y="67"/>
                    <a:pt x="172" y="61"/>
                    <a:pt x="171" y="56"/>
                  </a:cubicBezTo>
                  <a:cubicBezTo>
                    <a:pt x="170" y="52"/>
                    <a:pt x="167" y="52"/>
                    <a:pt x="166" y="52"/>
                  </a:cubicBezTo>
                  <a:close/>
                  <a:moveTo>
                    <a:pt x="67" y="139"/>
                  </a:moveTo>
                  <a:cubicBezTo>
                    <a:pt x="69" y="140"/>
                    <a:pt x="70" y="141"/>
                    <a:pt x="71" y="143"/>
                  </a:cubicBezTo>
                  <a:cubicBezTo>
                    <a:pt x="72" y="144"/>
                    <a:pt x="72" y="146"/>
                    <a:pt x="73" y="147"/>
                  </a:cubicBezTo>
                  <a:cubicBezTo>
                    <a:pt x="73" y="147"/>
                    <a:pt x="72" y="147"/>
                    <a:pt x="72" y="147"/>
                  </a:cubicBezTo>
                  <a:cubicBezTo>
                    <a:pt x="70" y="146"/>
                    <a:pt x="69" y="144"/>
                    <a:pt x="67" y="142"/>
                  </a:cubicBezTo>
                  <a:cubicBezTo>
                    <a:pt x="67" y="141"/>
                    <a:pt x="67" y="141"/>
                    <a:pt x="67" y="141"/>
                  </a:cubicBezTo>
                  <a:cubicBezTo>
                    <a:pt x="66" y="141"/>
                    <a:pt x="66" y="140"/>
                    <a:pt x="65" y="139"/>
                  </a:cubicBezTo>
                  <a:cubicBezTo>
                    <a:pt x="65" y="139"/>
                    <a:pt x="64" y="138"/>
                    <a:pt x="64" y="138"/>
                  </a:cubicBezTo>
                  <a:cubicBezTo>
                    <a:pt x="65" y="138"/>
                    <a:pt x="66" y="139"/>
                    <a:pt x="67" y="139"/>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73"/>
            <p:cNvSpPr>
              <a:spLocks/>
            </p:cNvSpPr>
            <p:nvPr/>
          </p:nvSpPr>
          <p:spPr bwMode="auto">
            <a:xfrm>
              <a:off x="3136" y="1411"/>
              <a:ext cx="38" cy="32"/>
            </a:xfrm>
            <a:custGeom>
              <a:avLst/>
              <a:gdLst>
                <a:gd name="T0" fmla="*/ 7 w 14"/>
                <a:gd name="T1" fmla="*/ 0 h 12"/>
                <a:gd name="T2" fmla="*/ 1 w 14"/>
                <a:gd name="T3" fmla="*/ 3 h 12"/>
                <a:gd name="T4" fmla="*/ 3 w 14"/>
                <a:gd name="T5" fmla="*/ 9 h 12"/>
                <a:gd name="T6" fmla="*/ 7 w 14"/>
                <a:gd name="T7" fmla="*/ 11 h 12"/>
                <a:gd name="T8" fmla="*/ 9 w 14"/>
                <a:gd name="T9" fmla="*/ 12 h 12"/>
                <a:gd name="T10" fmla="*/ 9 w 14"/>
                <a:gd name="T11" fmla="*/ 12 h 12"/>
                <a:gd name="T12" fmla="*/ 13 w 14"/>
                <a:gd name="T13" fmla="*/ 10 h 12"/>
                <a:gd name="T14" fmla="*/ 14 w 14"/>
                <a:gd name="T15" fmla="*/ 6 h 12"/>
                <a:gd name="T16" fmla="*/ 7 w 14"/>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2">
                  <a:moveTo>
                    <a:pt x="7" y="0"/>
                  </a:moveTo>
                  <a:cubicBezTo>
                    <a:pt x="4" y="0"/>
                    <a:pt x="2" y="1"/>
                    <a:pt x="1" y="3"/>
                  </a:cubicBezTo>
                  <a:cubicBezTo>
                    <a:pt x="1" y="4"/>
                    <a:pt x="0" y="6"/>
                    <a:pt x="3" y="9"/>
                  </a:cubicBezTo>
                  <a:cubicBezTo>
                    <a:pt x="4" y="10"/>
                    <a:pt x="5" y="10"/>
                    <a:pt x="7" y="11"/>
                  </a:cubicBezTo>
                  <a:cubicBezTo>
                    <a:pt x="8" y="11"/>
                    <a:pt x="9" y="12"/>
                    <a:pt x="9" y="12"/>
                  </a:cubicBezTo>
                  <a:cubicBezTo>
                    <a:pt x="9" y="12"/>
                    <a:pt x="9" y="12"/>
                    <a:pt x="9" y="12"/>
                  </a:cubicBezTo>
                  <a:cubicBezTo>
                    <a:pt x="11" y="12"/>
                    <a:pt x="12" y="11"/>
                    <a:pt x="13" y="10"/>
                  </a:cubicBezTo>
                  <a:cubicBezTo>
                    <a:pt x="14" y="9"/>
                    <a:pt x="14" y="8"/>
                    <a:pt x="14" y="6"/>
                  </a:cubicBezTo>
                  <a:cubicBezTo>
                    <a:pt x="14" y="2"/>
                    <a:pt x="11" y="0"/>
                    <a:pt x="7" y="0"/>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74"/>
            <p:cNvSpPr>
              <a:spLocks/>
            </p:cNvSpPr>
            <p:nvPr/>
          </p:nvSpPr>
          <p:spPr bwMode="auto">
            <a:xfrm>
              <a:off x="2948" y="1597"/>
              <a:ext cx="40" cy="72"/>
            </a:xfrm>
            <a:custGeom>
              <a:avLst/>
              <a:gdLst>
                <a:gd name="T0" fmla="*/ 15 w 15"/>
                <a:gd name="T1" fmla="*/ 7 h 27"/>
                <a:gd name="T2" fmla="*/ 8 w 15"/>
                <a:gd name="T3" fmla="*/ 0 h 27"/>
                <a:gd name="T4" fmla="*/ 7 w 15"/>
                <a:gd name="T5" fmla="*/ 0 h 27"/>
                <a:gd name="T6" fmla="*/ 2 w 15"/>
                <a:gd name="T7" fmla="*/ 6 h 27"/>
                <a:gd name="T8" fmla="*/ 1 w 15"/>
                <a:gd name="T9" fmla="*/ 7 h 27"/>
                <a:gd name="T10" fmla="*/ 1 w 15"/>
                <a:gd name="T11" fmla="*/ 8 h 27"/>
                <a:gd name="T12" fmla="*/ 0 w 15"/>
                <a:gd name="T13" fmla="*/ 13 h 27"/>
                <a:gd name="T14" fmla="*/ 0 w 15"/>
                <a:gd name="T15" fmla="*/ 15 h 27"/>
                <a:gd name="T16" fmla="*/ 3 w 15"/>
                <a:gd name="T17" fmla="*/ 25 h 27"/>
                <a:gd name="T18" fmla="*/ 7 w 15"/>
                <a:gd name="T19" fmla="*/ 27 h 27"/>
                <a:gd name="T20" fmla="*/ 10 w 15"/>
                <a:gd name="T21" fmla="*/ 25 h 27"/>
                <a:gd name="T22" fmla="*/ 15 w 15"/>
                <a:gd name="T23"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27">
                  <a:moveTo>
                    <a:pt x="15" y="7"/>
                  </a:moveTo>
                  <a:cubicBezTo>
                    <a:pt x="14" y="4"/>
                    <a:pt x="12" y="0"/>
                    <a:pt x="8" y="0"/>
                  </a:cubicBezTo>
                  <a:cubicBezTo>
                    <a:pt x="7" y="0"/>
                    <a:pt x="7" y="0"/>
                    <a:pt x="7" y="0"/>
                  </a:cubicBezTo>
                  <a:cubicBezTo>
                    <a:pt x="3" y="0"/>
                    <a:pt x="2" y="4"/>
                    <a:pt x="2" y="6"/>
                  </a:cubicBezTo>
                  <a:cubicBezTo>
                    <a:pt x="2" y="6"/>
                    <a:pt x="2" y="7"/>
                    <a:pt x="1" y="7"/>
                  </a:cubicBezTo>
                  <a:cubicBezTo>
                    <a:pt x="1" y="7"/>
                    <a:pt x="1" y="8"/>
                    <a:pt x="1" y="8"/>
                  </a:cubicBezTo>
                  <a:cubicBezTo>
                    <a:pt x="1" y="9"/>
                    <a:pt x="0" y="11"/>
                    <a:pt x="0" y="13"/>
                  </a:cubicBezTo>
                  <a:cubicBezTo>
                    <a:pt x="0" y="14"/>
                    <a:pt x="0" y="14"/>
                    <a:pt x="0" y="15"/>
                  </a:cubicBezTo>
                  <a:cubicBezTo>
                    <a:pt x="1" y="20"/>
                    <a:pt x="1" y="23"/>
                    <a:pt x="3" y="25"/>
                  </a:cubicBezTo>
                  <a:cubicBezTo>
                    <a:pt x="4" y="26"/>
                    <a:pt x="5" y="27"/>
                    <a:pt x="7" y="27"/>
                  </a:cubicBezTo>
                  <a:cubicBezTo>
                    <a:pt x="8" y="27"/>
                    <a:pt x="9" y="26"/>
                    <a:pt x="10" y="25"/>
                  </a:cubicBezTo>
                  <a:cubicBezTo>
                    <a:pt x="14" y="21"/>
                    <a:pt x="15" y="9"/>
                    <a:pt x="15" y="7"/>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75"/>
            <p:cNvSpPr>
              <a:spLocks/>
            </p:cNvSpPr>
            <p:nvPr/>
          </p:nvSpPr>
          <p:spPr bwMode="auto">
            <a:xfrm>
              <a:off x="1755" y="712"/>
              <a:ext cx="375" cy="335"/>
            </a:xfrm>
            <a:custGeom>
              <a:avLst/>
              <a:gdLst>
                <a:gd name="T0" fmla="*/ 136 w 141"/>
                <a:gd name="T1" fmla="*/ 61 h 126"/>
                <a:gd name="T2" fmla="*/ 132 w 141"/>
                <a:gd name="T3" fmla="*/ 44 h 126"/>
                <a:gd name="T4" fmla="*/ 115 w 141"/>
                <a:gd name="T5" fmla="*/ 36 h 126"/>
                <a:gd name="T6" fmla="*/ 106 w 141"/>
                <a:gd name="T7" fmla="*/ 30 h 126"/>
                <a:gd name="T8" fmla="*/ 99 w 141"/>
                <a:gd name="T9" fmla="*/ 14 h 126"/>
                <a:gd name="T10" fmla="*/ 84 w 141"/>
                <a:gd name="T11" fmla="*/ 8 h 126"/>
                <a:gd name="T12" fmla="*/ 70 w 141"/>
                <a:gd name="T13" fmla="*/ 2 h 126"/>
                <a:gd name="T14" fmla="*/ 61 w 141"/>
                <a:gd name="T15" fmla="*/ 1 h 126"/>
                <a:gd name="T16" fmla="*/ 56 w 141"/>
                <a:gd name="T17" fmla="*/ 8 h 126"/>
                <a:gd name="T18" fmla="*/ 55 w 141"/>
                <a:gd name="T19" fmla="*/ 20 h 126"/>
                <a:gd name="T20" fmla="*/ 49 w 141"/>
                <a:gd name="T21" fmla="*/ 33 h 126"/>
                <a:gd name="T22" fmla="*/ 38 w 141"/>
                <a:gd name="T23" fmla="*/ 40 h 126"/>
                <a:gd name="T24" fmla="*/ 33 w 141"/>
                <a:gd name="T25" fmla="*/ 45 h 126"/>
                <a:gd name="T26" fmla="*/ 32 w 141"/>
                <a:gd name="T27" fmla="*/ 48 h 126"/>
                <a:gd name="T28" fmla="*/ 25 w 141"/>
                <a:gd name="T29" fmla="*/ 50 h 126"/>
                <a:gd name="T30" fmla="*/ 21 w 141"/>
                <a:gd name="T31" fmla="*/ 57 h 126"/>
                <a:gd name="T32" fmla="*/ 14 w 141"/>
                <a:gd name="T33" fmla="*/ 60 h 126"/>
                <a:gd name="T34" fmla="*/ 9 w 141"/>
                <a:gd name="T35" fmla="*/ 64 h 126"/>
                <a:gd name="T36" fmla="*/ 4 w 141"/>
                <a:gd name="T37" fmla="*/ 81 h 126"/>
                <a:gd name="T38" fmla="*/ 6 w 141"/>
                <a:gd name="T39" fmla="*/ 85 h 126"/>
                <a:gd name="T40" fmla="*/ 10 w 141"/>
                <a:gd name="T41" fmla="*/ 92 h 126"/>
                <a:gd name="T42" fmla="*/ 13 w 141"/>
                <a:gd name="T43" fmla="*/ 103 h 126"/>
                <a:gd name="T44" fmla="*/ 8 w 141"/>
                <a:gd name="T45" fmla="*/ 121 h 126"/>
                <a:gd name="T46" fmla="*/ 17 w 141"/>
                <a:gd name="T47" fmla="*/ 126 h 126"/>
                <a:gd name="T48" fmla="*/ 23 w 141"/>
                <a:gd name="T49" fmla="*/ 125 h 126"/>
                <a:gd name="T50" fmla="*/ 28 w 141"/>
                <a:gd name="T51" fmla="*/ 124 h 126"/>
                <a:gd name="T52" fmla="*/ 36 w 141"/>
                <a:gd name="T53" fmla="*/ 123 h 126"/>
                <a:gd name="T54" fmla="*/ 44 w 141"/>
                <a:gd name="T55" fmla="*/ 126 h 126"/>
                <a:gd name="T56" fmla="*/ 54 w 141"/>
                <a:gd name="T57" fmla="*/ 119 h 126"/>
                <a:gd name="T58" fmla="*/ 59 w 141"/>
                <a:gd name="T59" fmla="*/ 112 h 126"/>
                <a:gd name="T60" fmla="*/ 67 w 141"/>
                <a:gd name="T61" fmla="*/ 104 h 126"/>
                <a:gd name="T62" fmla="*/ 73 w 141"/>
                <a:gd name="T63" fmla="*/ 105 h 126"/>
                <a:gd name="T64" fmla="*/ 85 w 141"/>
                <a:gd name="T65" fmla="*/ 95 h 126"/>
                <a:gd name="T66" fmla="*/ 94 w 141"/>
                <a:gd name="T67" fmla="*/ 93 h 126"/>
                <a:gd name="T68" fmla="*/ 102 w 141"/>
                <a:gd name="T69" fmla="*/ 91 h 126"/>
                <a:gd name="T70" fmla="*/ 111 w 141"/>
                <a:gd name="T71" fmla="*/ 88 h 126"/>
                <a:gd name="T72" fmla="*/ 118 w 141"/>
                <a:gd name="T73" fmla="*/ 86 h 126"/>
                <a:gd name="T74" fmla="*/ 123 w 141"/>
                <a:gd name="T75" fmla="*/ 86 h 126"/>
                <a:gd name="T76" fmla="*/ 140 w 141"/>
                <a:gd name="T77" fmla="*/ 7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1" h="126">
                  <a:moveTo>
                    <a:pt x="137" y="64"/>
                  </a:moveTo>
                  <a:cubicBezTo>
                    <a:pt x="137" y="63"/>
                    <a:pt x="136" y="62"/>
                    <a:pt x="136" y="61"/>
                  </a:cubicBezTo>
                  <a:cubicBezTo>
                    <a:pt x="135" y="59"/>
                    <a:pt x="135" y="56"/>
                    <a:pt x="135" y="54"/>
                  </a:cubicBezTo>
                  <a:cubicBezTo>
                    <a:pt x="134" y="51"/>
                    <a:pt x="134" y="47"/>
                    <a:pt x="132" y="44"/>
                  </a:cubicBezTo>
                  <a:cubicBezTo>
                    <a:pt x="129" y="37"/>
                    <a:pt x="122" y="36"/>
                    <a:pt x="117" y="36"/>
                  </a:cubicBezTo>
                  <a:cubicBezTo>
                    <a:pt x="116" y="36"/>
                    <a:pt x="116" y="36"/>
                    <a:pt x="115" y="36"/>
                  </a:cubicBezTo>
                  <a:cubicBezTo>
                    <a:pt x="114" y="36"/>
                    <a:pt x="114" y="36"/>
                    <a:pt x="113" y="36"/>
                  </a:cubicBezTo>
                  <a:cubicBezTo>
                    <a:pt x="110" y="36"/>
                    <a:pt x="108" y="35"/>
                    <a:pt x="106" y="30"/>
                  </a:cubicBezTo>
                  <a:cubicBezTo>
                    <a:pt x="105" y="28"/>
                    <a:pt x="104" y="27"/>
                    <a:pt x="103" y="25"/>
                  </a:cubicBezTo>
                  <a:cubicBezTo>
                    <a:pt x="102" y="21"/>
                    <a:pt x="100" y="18"/>
                    <a:pt x="99" y="14"/>
                  </a:cubicBezTo>
                  <a:cubicBezTo>
                    <a:pt x="97" y="11"/>
                    <a:pt x="92" y="10"/>
                    <a:pt x="88" y="9"/>
                  </a:cubicBezTo>
                  <a:cubicBezTo>
                    <a:pt x="87" y="8"/>
                    <a:pt x="85" y="8"/>
                    <a:pt x="84" y="8"/>
                  </a:cubicBezTo>
                  <a:cubicBezTo>
                    <a:pt x="82" y="7"/>
                    <a:pt x="80" y="6"/>
                    <a:pt x="78" y="5"/>
                  </a:cubicBezTo>
                  <a:cubicBezTo>
                    <a:pt x="76" y="4"/>
                    <a:pt x="73" y="3"/>
                    <a:pt x="70" y="2"/>
                  </a:cubicBezTo>
                  <a:cubicBezTo>
                    <a:pt x="68" y="1"/>
                    <a:pt x="66" y="0"/>
                    <a:pt x="63" y="0"/>
                  </a:cubicBezTo>
                  <a:cubicBezTo>
                    <a:pt x="62" y="0"/>
                    <a:pt x="61" y="1"/>
                    <a:pt x="61" y="1"/>
                  </a:cubicBezTo>
                  <a:cubicBezTo>
                    <a:pt x="57" y="2"/>
                    <a:pt x="56" y="5"/>
                    <a:pt x="56" y="7"/>
                  </a:cubicBezTo>
                  <a:cubicBezTo>
                    <a:pt x="56" y="7"/>
                    <a:pt x="56" y="8"/>
                    <a:pt x="56" y="8"/>
                  </a:cubicBezTo>
                  <a:cubicBezTo>
                    <a:pt x="55" y="11"/>
                    <a:pt x="55" y="14"/>
                    <a:pt x="56" y="16"/>
                  </a:cubicBezTo>
                  <a:cubicBezTo>
                    <a:pt x="56" y="18"/>
                    <a:pt x="55" y="19"/>
                    <a:pt x="55" y="20"/>
                  </a:cubicBezTo>
                  <a:cubicBezTo>
                    <a:pt x="55" y="22"/>
                    <a:pt x="55" y="23"/>
                    <a:pt x="54" y="24"/>
                  </a:cubicBezTo>
                  <a:cubicBezTo>
                    <a:pt x="54" y="27"/>
                    <a:pt x="51" y="31"/>
                    <a:pt x="49" y="33"/>
                  </a:cubicBezTo>
                  <a:cubicBezTo>
                    <a:pt x="47" y="34"/>
                    <a:pt x="45" y="35"/>
                    <a:pt x="44" y="36"/>
                  </a:cubicBezTo>
                  <a:cubicBezTo>
                    <a:pt x="42" y="37"/>
                    <a:pt x="40" y="39"/>
                    <a:pt x="38" y="40"/>
                  </a:cubicBezTo>
                  <a:cubicBezTo>
                    <a:pt x="38" y="40"/>
                    <a:pt x="38" y="40"/>
                    <a:pt x="38" y="40"/>
                  </a:cubicBezTo>
                  <a:cubicBezTo>
                    <a:pt x="36" y="42"/>
                    <a:pt x="34" y="43"/>
                    <a:pt x="33" y="45"/>
                  </a:cubicBezTo>
                  <a:cubicBezTo>
                    <a:pt x="33" y="46"/>
                    <a:pt x="33" y="46"/>
                    <a:pt x="32" y="47"/>
                  </a:cubicBezTo>
                  <a:cubicBezTo>
                    <a:pt x="32" y="48"/>
                    <a:pt x="32" y="48"/>
                    <a:pt x="32" y="48"/>
                  </a:cubicBezTo>
                  <a:cubicBezTo>
                    <a:pt x="32" y="49"/>
                    <a:pt x="31" y="49"/>
                    <a:pt x="30" y="49"/>
                  </a:cubicBezTo>
                  <a:cubicBezTo>
                    <a:pt x="29" y="49"/>
                    <a:pt x="27" y="49"/>
                    <a:pt x="25" y="50"/>
                  </a:cubicBezTo>
                  <a:cubicBezTo>
                    <a:pt x="24" y="51"/>
                    <a:pt x="23" y="53"/>
                    <a:pt x="22" y="55"/>
                  </a:cubicBezTo>
                  <a:cubicBezTo>
                    <a:pt x="21" y="55"/>
                    <a:pt x="21" y="56"/>
                    <a:pt x="21" y="57"/>
                  </a:cubicBezTo>
                  <a:cubicBezTo>
                    <a:pt x="20" y="57"/>
                    <a:pt x="19" y="58"/>
                    <a:pt x="18" y="58"/>
                  </a:cubicBezTo>
                  <a:cubicBezTo>
                    <a:pt x="17" y="59"/>
                    <a:pt x="16" y="59"/>
                    <a:pt x="14" y="60"/>
                  </a:cubicBezTo>
                  <a:cubicBezTo>
                    <a:pt x="13" y="61"/>
                    <a:pt x="12" y="61"/>
                    <a:pt x="11" y="62"/>
                  </a:cubicBezTo>
                  <a:cubicBezTo>
                    <a:pt x="10" y="63"/>
                    <a:pt x="9" y="63"/>
                    <a:pt x="9" y="64"/>
                  </a:cubicBezTo>
                  <a:cubicBezTo>
                    <a:pt x="5" y="66"/>
                    <a:pt x="1" y="69"/>
                    <a:pt x="0" y="75"/>
                  </a:cubicBezTo>
                  <a:cubicBezTo>
                    <a:pt x="0" y="79"/>
                    <a:pt x="2" y="81"/>
                    <a:pt x="4" y="81"/>
                  </a:cubicBezTo>
                  <a:cubicBezTo>
                    <a:pt x="5" y="82"/>
                    <a:pt x="5" y="82"/>
                    <a:pt x="5" y="83"/>
                  </a:cubicBezTo>
                  <a:cubicBezTo>
                    <a:pt x="6" y="83"/>
                    <a:pt x="6" y="84"/>
                    <a:pt x="6" y="85"/>
                  </a:cubicBezTo>
                  <a:cubicBezTo>
                    <a:pt x="6" y="86"/>
                    <a:pt x="6" y="87"/>
                    <a:pt x="7" y="89"/>
                  </a:cubicBezTo>
                  <a:cubicBezTo>
                    <a:pt x="8" y="90"/>
                    <a:pt x="9" y="91"/>
                    <a:pt x="10" y="92"/>
                  </a:cubicBezTo>
                  <a:cubicBezTo>
                    <a:pt x="10" y="93"/>
                    <a:pt x="10" y="93"/>
                    <a:pt x="11" y="93"/>
                  </a:cubicBezTo>
                  <a:cubicBezTo>
                    <a:pt x="13" y="97"/>
                    <a:pt x="14" y="100"/>
                    <a:pt x="13" y="103"/>
                  </a:cubicBezTo>
                  <a:cubicBezTo>
                    <a:pt x="13" y="106"/>
                    <a:pt x="12" y="110"/>
                    <a:pt x="10" y="113"/>
                  </a:cubicBezTo>
                  <a:cubicBezTo>
                    <a:pt x="9" y="115"/>
                    <a:pt x="7" y="118"/>
                    <a:pt x="8" y="121"/>
                  </a:cubicBezTo>
                  <a:cubicBezTo>
                    <a:pt x="9" y="122"/>
                    <a:pt x="10" y="124"/>
                    <a:pt x="12" y="125"/>
                  </a:cubicBezTo>
                  <a:cubicBezTo>
                    <a:pt x="13" y="126"/>
                    <a:pt x="15" y="126"/>
                    <a:pt x="17" y="126"/>
                  </a:cubicBezTo>
                  <a:cubicBezTo>
                    <a:pt x="17" y="126"/>
                    <a:pt x="17" y="126"/>
                    <a:pt x="17" y="126"/>
                  </a:cubicBezTo>
                  <a:cubicBezTo>
                    <a:pt x="19" y="126"/>
                    <a:pt x="21" y="126"/>
                    <a:pt x="23" y="125"/>
                  </a:cubicBezTo>
                  <a:cubicBezTo>
                    <a:pt x="24" y="125"/>
                    <a:pt x="26" y="124"/>
                    <a:pt x="27" y="124"/>
                  </a:cubicBezTo>
                  <a:cubicBezTo>
                    <a:pt x="28" y="124"/>
                    <a:pt x="28" y="124"/>
                    <a:pt x="28" y="124"/>
                  </a:cubicBezTo>
                  <a:cubicBezTo>
                    <a:pt x="30" y="124"/>
                    <a:pt x="32" y="123"/>
                    <a:pt x="34" y="123"/>
                  </a:cubicBezTo>
                  <a:cubicBezTo>
                    <a:pt x="34" y="123"/>
                    <a:pt x="35" y="123"/>
                    <a:pt x="36" y="123"/>
                  </a:cubicBezTo>
                  <a:cubicBezTo>
                    <a:pt x="36" y="124"/>
                    <a:pt x="37" y="124"/>
                    <a:pt x="38" y="124"/>
                  </a:cubicBezTo>
                  <a:cubicBezTo>
                    <a:pt x="40" y="125"/>
                    <a:pt x="42" y="126"/>
                    <a:pt x="44" y="126"/>
                  </a:cubicBezTo>
                  <a:cubicBezTo>
                    <a:pt x="44" y="126"/>
                    <a:pt x="45" y="126"/>
                    <a:pt x="45" y="126"/>
                  </a:cubicBezTo>
                  <a:cubicBezTo>
                    <a:pt x="50" y="126"/>
                    <a:pt x="52" y="122"/>
                    <a:pt x="54" y="119"/>
                  </a:cubicBezTo>
                  <a:cubicBezTo>
                    <a:pt x="55" y="118"/>
                    <a:pt x="56" y="117"/>
                    <a:pt x="56" y="116"/>
                  </a:cubicBezTo>
                  <a:cubicBezTo>
                    <a:pt x="57" y="114"/>
                    <a:pt x="58" y="113"/>
                    <a:pt x="59" y="112"/>
                  </a:cubicBezTo>
                  <a:cubicBezTo>
                    <a:pt x="61" y="109"/>
                    <a:pt x="63" y="106"/>
                    <a:pt x="66" y="104"/>
                  </a:cubicBezTo>
                  <a:cubicBezTo>
                    <a:pt x="66" y="104"/>
                    <a:pt x="67" y="104"/>
                    <a:pt x="67" y="104"/>
                  </a:cubicBezTo>
                  <a:cubicBezTo>
                    <a:pt x="68" y="105"/>
                    <a:pt x="70" y="105"/>
                    <a:pt x="71" y="105"/>
                  </a:cubicBezTo>
                  <a:cubicBezTo>
                    <a:pt x="72" y="105"/>
                    <a:pt x="72" y="105"/>
                    <a:pt x="73" y="105"/>
                  </a:cubicBezTo>
                  <a:cubicBezTo>
                    <a:pt x="77" y="104"/>
                    <a:pt x="80" y="101"/>
                    <a:pt x="82" y="98"/>
                  </a:cubicBezTo>
                  <a:cubicBezTo>
                    <a:pt x="83" y="97"/>
                    <a:pt x="84" y="96"/>
                    <a:pt x="85" y="95"/>
                  </a:cubicBezTo>
                  <a:cubicBezTo>
                    <a:pt x="86" y="94"/>
                    <a:pt x="87" y="94"/>
                    <a:pt x="89" y="94"/>
                  </a:cubicBezTo>
                  <a:cubicBezTo>
                    <a:pt x="91" y="93"/>
                    <a:pt x="92" y="93"/>
                    <a:pt x="94" y="93"/>
                  </a:cubicBezTo>
                  <a:cubicBezTo>
                    <a:pt x="94" y="93"/>
                    <a:pt x="95" y="92"/>
                    <a:pt x="96" y="92"/>
                  </a:cubicBezTo>
                  <a:cubicBezTo>
                    <a:pt x="98" y="92"/>
                    <a:pt x="100" y="92"/>
                    <a:pt x="102" y="91"/>
                  </a:cubicBezTo>
                  <a:cubicBezTo>
                    <a:pt x="103" y="91"/>
                    <a:pt x="103" y="91"/>
                    <a:pt x="103" y="91"/>
                  </a:cubicBezTo>
                  <a:cubicBezTo>
                    <a:pt x="106" y="90"/>
                    <a:pt x="109" y="89"/>
                    <a:pt x="111" y="88"/>
                  </a:cubicBezTo>
                  <a:cubicBezTo>
                    <a:pt x="113" y="87"/>
                    <a:pt x="114" y="87"/>
                    <a:pt x="115" y="86"/>
                  </a:cubicBezTo>
                  <a:cubicBezTo>
                    <a:pt x="116" y="86"/>
                    <a:pt x="117" y="86"/>
                    <a:pt x="118" y="86"/>
                  </a:cubicBezTo>
                  <a:cubicBezTo>
                    <a:pt x="118" y="86"/>
                    <a:pt x="119" y="86"/>
                    <a:pt x="120" y="86"/>
                  </a:cubicBezTo>
                  <a:cubicBezTo>
                    <a:pt x="121" y="86"/>
                    <a:pt x="122" y="86"/>
                    <a:pt x="123" y="86"/>
                  </a:cubicBezTo>
                  <a:cubicBezTo>
                    <a:pt x="125" y="86"/>
                    <a:pt x="125" y="86"/>
                    <a:pt x="125" y="86"/>
                  </a:cubicBezTo>
                  <a:cubicBezTo>
                    <a:pt x="130" y="86"/>
                    <a:pt x="138" y="86"/>
                    <a:pt x="140" y="79"/>
                  </a:cubicBezTo>
                  <a:cubicBezTo>
                    <a:pt x="141" y="74"/>
                    <a:pt x="139" y="69"/>
                    <a:pt x="137" y="64"/>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6"/>
            <p:cNvSpPr>
              <a:spLocks/>
            </p:cNvSpPr>
            <p:nvPr/>
          </p:nvSpPr>
          <p:spPr bwMode="auto">
            <a:xfrm>
              <a:off x="2956" y="1825"/>
              <a:ext cx="329" cy="311"/>
            </a:xfrm>
            <a:custGeom>
              <a:avLst/>
              <a:gdLst>
                <a:gd name="T0" fmla="*/ 116 w 124"/>
                <a:gd name="T1" fmla="*/ 72 h 117"/>
                <a:gd name="T2" fmla="*/ 107 w 124"/>
                <a:gd name="T3" fmla="*/ 67 h 117"/>
                <a:gd name="T4" fmla="*/ 101 w 124"/>
                <a:gd name="T5" fmla="*/ 68 h 117"/>
                <a:gd name="T6" fmla="*/ 98 w 124"/>
                <a:gd name="T7" fmla="*/ 66 h 117"/>
                <a:gd name="T8" fmla="*/ 95 w 124"/>
                <a:gd name="T9" fmla="*/ 60 h 117"/>
                <a:gd name="T10" fmla="*/ 82 w 124"/>
                <a:gd name="T11" fmla="*/ 46 h 117"/>
                <a:gd name="T12" fmla="*/ 78 w 124"/>
                <a:gd name="T13" fmla="*/ 45 h 117"/>
                <a:gd name="T14" fmla="*/ 75 w 124"/>
                <a:gd name="T15" fmla="*/ 44 h 117"/>
                <a:gd name="T16" fmla="*/ 72 w 124"/>
                <a:gd name="T17" fmla="*/ 41 h 117"/>
                <a:gd name="T18" fmla="*/ 58 w 124"/>
                <a:gd name="T19" fmla="*/ 31 h 117"/>
                <a:gd name="T20" fmla="*/ 52 w 124"/>
                <a:gd name="T21" fmla="*/ 28 h 117"/>
                <a:gd name="T22" fmla="*/ 44 w 124"/>
                <a:gd name="T23" fmla="*/ 22 h 117"/>
                <a:gd name="T24" fmla="*/ 39 w 124"/>
                <a:gd name="T25" fmla="*/ 25 h 117"/>
                <a:gd name="T26" fmla="*/ 37 w 124"/>
                <a:gd name="T27" fmla="*/ 20 h 117"/>
                <a:gd name="T28" fmla="*/ 40 w 124"/>
                <a:gd name="T29" fmla="*/ 21 h 117"/>
                <a:gd name="T30" fmla="*/ 42 w 124"/>
                <a:gd name="T31" fmla="*/ 8 h 117"/>
                <a:gd name="T32" fmla="*/ 41 w 124"/>
                <a:gd name="T33" fmla="*/ 6 h 117"/>
                <a:gd name="T34" fmla="*/ 29 w 124"/>
                <a:gd name="T35" fmla="*/ 6 h 117"/>
                <a:gd name="T36" fmla="*/ 27 w 124"/>
                <a:gd name="T37" fmla="*/ 6 h 117"/>
                <a:gd name="T38" fmla="*/ 16 w 124"/>
                <a:gd name="T39" fmla="*/ 23 h 117"/>
                <a:gd name="T40" fmla="*/ 15 w 124"/>
                <a:gd name="T41" fmla="*/ 39 h 117"/>
                <a:gd name="T42" fmla="*/ 15 w 124"/>
                <a:gd name="T43" fmla="*/ 71 h 117"/>
                <a:gd name="T44" fmla="*/ 10 w 124"/>
                <a:gd name="T45" fmla="*/ 81 h 117"/>
                <a:gd name="T46" fmla="*/ 2 w 124"/>
                <a:gd name="T47" fmla="*/ 100 h 117"/>
                <a:gd name="T48" fmla="*/ 21 w 124"/>
                <a:gd name="T49" fmla="*/ 98 h 117"/>
                <a:gd name="T50" fmla="*/ 27 w 124"/>
                <a:gd name="T51" fmla="*/ 95 h 117"/>
                <a:gd name="T52" fmla="*/ 29 w 124"/>
                <a:gd name="T53" fmla="*/ 103 h 117"/>
                <a:gd name="T54" fmla="*/ 30 w 124"/>
                <a:gd name="T55" fmla="*/ 113 h 117"/>
                <a:gd name="T56" fmla="*/ 46 w 124"/>
                <a:gd name="T57" fmla="*/ 112 h 117"/>
                <a:gd name="T58" fmla="*/ 52 w 124"/>
                <a:gd name="T59" fmla="*/ 106 h 117"/>
                <a:gd name="T60" fmla="*/ 56 w 124"/>
                <a:gd name="T61" fmla="*/ 98 h 117"/>
                <a:gd name="T62" fmla="*/ 66 w 124"/>
                <a:gd name="T63" fmla="*/ 83 h 117"/>
                <a:gd name="T64" fmla="*/ 67 w 124"/>
                <a:gd name="T65" fmla="*/ 77 h 117"/>
                <a:gd name="T66" fmla="*/ 71 w 124"/>
                <a:gd name="T67" fmla="*/ 76 h 117"/>
                <a:gd name="T68" fmla="*/ 72 w 124"/>
                <a:gd name="T69" fmla="*/ 79 h 117"/>
                <a:gd name="T70" fmla="*/ 76 w 124"/>
                <a:gd name="T71" fmla="*/ 82 h 117"/>
                <a:gd name="T72" fmla="*/ 81 w 124"/>
                <a:gd name="T73" fmla="*/ 81 h 117"/>
                <a:gd name="T74" fmla="*/ 82 w 124"/>
                <a:gd name="T75" fmla="*/ 81 h 117"/>
                <a:gd name="T76" fmla="*/ 80 w 124"/>
                <a:gd name="T77" fmla="*/ 88 h 117"/>
                <a:gd name="T78" fmla="*/ 90 w 124"/>
                <a:gd name="T79" fmla="*/ 91 h 117"/>
                <a:gd name="T80" fmla="*/ 96 w 124"/>
                <a:gd name="T81" fmla="*/ 93 h 117"/>
                <a:gd name="T82" fmla="*/ 105 w 124"/>
                <a:gd name="T83" fmla="*/ 96 h 117"/>
                <a:gd name="T84" fmla="*/ 124 w 124"/>
                <a:gd name="T85"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4" h="117">
                  <a:moveTo>
                    <a:pt x="120" y="75"/>
                  </a:moveTo>
                  <a:cubicBezTo>
                    <a:pt x="119" y="74"/>
                    <a:pt x="118" y="73"/>
                    <a:pt x="116" y="72"/>
                  </a:cubicBezTo>
                  <a:cubicBezTo>
                    <a:pt x="115" y="71"/>
                    <a:pt x="114" y="70"/>
                    <a:pt x="113" y="69"/>
                  </a:cubicBezTo>
                  <a:cubicBezTo>
                    <a:pt x="111" y="67"/>
                    <a:pt x="110" y="67"/>
                    <a:pt x="107" y="67"/>
                  </a:cubicBezTo>
                  <a:cubicBezTo>
                    <a:pt x="106" y="67"/>
                    <a:pt x="104" y="67"/>
                    <a:pt x="103" y="67"/>
                  </a:cubicBezTo>
                  <a:cubicBezTo>
                    <a:pt x="101" y="68"/>
                    <a:pt x="101" y="68"/>
                    <a:pt x="101" y="68"/>
                  </a:cubicBezTo>
                  <a:cubicBezTo>
                    <a:pt x="100" y="68"/>
                    <a:pt x="99" y="68"/>
                    <a:pt x="98" y="68"/>
                  </a:cubicBezTo>
                  <a:cubicBezTo>
                    <a:pt x="98" y="68"/>
                    <a:pt x="98" y="67"/>
                    <a:pt x="98" y="66"/>
                  </a:cubicBezTo>
                  <a:cubicBezTo>
                    <a:pt x="97" y="65"/>
                    <a:pt x="97" y="63"/>
                    <a:pt x="96" y="62"/>
                  </a:cubicBezTo>
                  <a:cubicBezTo>
                    <a:pt x="95" y="61"/>
                    <a:pt x="95" y="60"/>
                    <a:pt x="95" y="60"/>
                  </a:cubicBezTo>
                  <a:cubicBezTo>
                    <a:pt x="94" y="52"/>
                    <a:pt x="90" y="47"/>
                    <a:pt x="83" y="46"/>
                  </a:cubicBezTo>
                  <a:cubicBezTo>
                    <a:pt x="83" y="46"/>
                    <a:pt x="82" y="46"/>
                    <a:pt x="82" y="46"/>
                  </a:cubicBezTo>
                  <a:cubicBezTo>
                    <a:pt x="81" y="46"/>
                    <a:pt x="80" y="46"/>
                    <a:pt x="79" y="46"/>
                  </a:cubicBezTo>
                  <a:cubicBezTo>
                    <a:pt x="79" y="46"/>
                    <a:pt x="79" y="46"/>
                    <a:pt x="78" y="45"/>
                  </a:cubicBezTo>
                  <a:cubicBezTo>
                    <a:pt x="77" y="45"/>
                    <a:pt x="77" y="45"/>
                    <a:pt x="76" y="44"/>
                  </a:cubicBezTo>
                  <a:cubicBezTo>
                    <a:pt x="75" y="44"/>
                    <a:pt x="75" y="44"/>
                    <a:pt x="75" y="44"/>
                  </a:cubicBezTo>
                  <a:cubicBezTo>
                    <a:pt x="73" y="44"/>
                    <a:pt x="73" y="44"/>
                    <a:pt x="73" y="43"/>
                  </a:cubicBezTo>
                  <a:cubicBezTo>
                    <a:pt x="72" y="43"/>
                    <a:pt x="72" y="42"/>
                    <a:pt x="72" y="41"/>
                  </a:cubicBezTo>
                  <a:cubicBezTo>
                    <a:pt x="71" y="40"/>
                    <a:pt x="71" y="38"/>
                    <a:pt x="69" y="37"/>
                  </a:cubicBezTo>
                  <a:cubicBezTo>
                    <a:pt x="68" y="36"/>
                    <a:pt x="64" y="32"/>
                    <a:pt x="58" y="31"/>
                  </a:cubicBezTo>
                  <a:cubicBezTo>
                    <a:pt x="56" y="31"/>
                    <a:pt x="55" y="31"/>
                    <a:pt x="53" y="29"/>
                  </a:cubicBezTo>
                  <a:cubicBezTo>
                    <a:pt x="53" y="28"/>
                    <a:pt x="53" y="28"/>
                    <a:pt x="52" y="28"/>
                  </a:cubicBezTo>
                  <a:cubicBezTo>
                    <a:pt x="51" y="25"/>
                    <a:pt x="49" y="22"/>
                    <a:pt x="45" y="22"/>
                  </a:cubicBezTo>
                  <a:cubicBezTo>
                    <a:pt x="44" y="22"/>
                    <a:pt x="44" y="22"/>
                    <a:pt x="44" y="22"/>
                  </a:cubicBezTo>
                  <a:cubicBezTo>
                    <a:pt x="42" y="22"/>
                    <a:pt x="40" y="24"/>
                    <a:pt x="40" y="24"/>
                  </a:cubicBezTo>
                  <a:cubicBezTo>
                    <a:pt x="39" y="25"/>
                    <a:pt x="39" y="25"/>
                    <a:pt x="39" y="25"/>
                  </a:cubicBezTo>
                  <a:cubicBezTo>
                    <a:pt x="39" y="25"/>
                    <a:pt x="38" y="25"/>
                    <a:pt x="38" y="25"/>
                  </a:cubicBezTo>
                  <a:cubicBezTo>
                    <a:pt x="38" y="25"/>
                    <a:pt x="37" y="22"/>
                    <a:pt x="37" y="20"/>
                  </a:cubicBezTo>
                  <a:cubicBezTo>
                    <a:pt x="38" y="20"/>
                    <a:pt x="39" y="21"/>
                    <a:pt x="40" y="21"/>
                  </a:cubicBezTo>
                  <a:cubicBezTo>
                    <a:pt x="40" y="21"/>
                    <a:pt x="40" y="21"/>
                    <a:pt x="40" y="21"/>
                  </a:cubicBezTo>
                  <a:cubicBezTo>
                    <a:pt x="42" y="21"/>
                    <a:pt x="43" y="20"/>
                    <a:pt x="44" y="19"/>
                  </a:cubicBezTo>
                  <a:cubicBezTo>
                    <a:pt x="48" y="15"/>
                    <a:pt x="43" y="10"/>
                    <a:pt x="42" y="8"/>
                  </a:cubicBezTo>
                  <a:cubicBezTo>
                    <a:pt x="41" y="7"/>
                    <a:pt x="41" y="7"/>
                    <a:pt x="41" y="7"/>
                  </a:cubicBezTo>
                  <a:cubicBezTo>
                    <a:pt x="41" y="7"/>
                    <a:pt x="41" y="6"/>
                    <a:pt x="41" y="6"/>
                  </a:cubicBezTo>
                  <a:cubicBezTo>
                    <a:pt x="40" y="4"/>
                    <a:pt x="39" y="0"/>
                    <a:pt x="35" y="0"/>
                  </a:cubicBezTo>
                  <a:cubicBezTo>
                    <a:pt x="31" y="0"/>
                    <a:pt x="29" y="3"/>
                    <a:pt x="29" y="6"/>
                  </a:cubicBezTo>
                  <a:cubicBezTo>
                    <a:pt x="29" y="6"/>
                    <a:pt x="29" y="6"/>
                    <a:pt x="29" y="6"/>
                  </a:cubicBezTo>
                  <a:cubicBezTo>
                    <a:pt x="28" y="6"/>
                    <a:pt x="28" y="6"/>
                    <a:pt x="27" y="6"/>
                  </a:cubicBezTo>
                  <a:cubicBezTo>
                    <a:pt x="26" y="6"/>
                    <a:pt x="24" y="7"/>
                    <a:pt x="23" y="7"/>
                  </a:cubicBezTo>
                  <a:cubicBezTo>
                    <a:pt x="16" y="11"/>
                    <a:pt x="16" y="19"/>
                    <a:pt x="16" y="23"/>
                  </a:cubicBezTo>
                  <a:cubicBezTo>
                    <a:pt x="16" y="25"/>
                    <a:pt x="16" y="28"/>
                    <a:pt x="16" y="30"/>
                  </a:cubicBezTo>
                  <a:cubicBezTo>
                    <a:pt x="16" y="33"/>
                    <a:pt x="16" y="36"/>
                    <a:pt x="15" y="39"/>
                  </a:cubicBezTo>
                  <a:cubicBezTo>
                    <a:pt x="15" y="45"/>
                    <a:pt x="15" y="49"/>
                    <a:pt x="14" y="54"/>
                  </a:cubicBezTo>
                  <a:cubicBezTo>
                    <a:pt x="13" y="60"/>
                    <a:pt x="13" y="66"/>
                    <a:pt x="15" y="71"/>
                  </a:cubicBezTo>
                  <a:cubicBezTo>
                    <a:pt x="16" y="76"/>
                    <a:pt x="16" y="78"/>
                    <a:pt x="13" y="80"/>
                  </a:cubicBezTo>
                  <a:cubicBezTo>
                    <a:pt x="12" y="80"/>
                    <a:pt x="11" y="81"/>
                    <a:pt x="10" y="81"/>
                  </a:cubicBezTo>
                  <a:cubicBezTo>
                    <a:pt x="6" y="84"/>
                    <a:pt x="1" y="87"/>
                    <a:pt x="0" y="94"/>
                  </a:cubicBezTo>
                  <a:cubicBezTo>
                    <a:pt x="0" y="96"/>
                    <a:pt x="1" y="99"/>
                    <a:pt x="2" y="100"/>
                  </a:cubicBezTo>
                  <a:cubicBezTo>
                    <a:pt x="3" y="101"/>
                    <a:pt x="5" y="102"/>
                    <a:pt x="7" y="102"/>
                  </a:cubicBezTo>
                  <a:cubicBezTo>
                    <a:pt x="12" y="102"/>
                    <a:pt x="17" y="100"/>
                    <a:pt x="21" y="98"/>
                  </a:cubicBezTo>
                  <a:cubicBezTo>
                    <a:pt x="23" y="97"/>
                    <a:pt x="25" y="96"/>
                    <a:pt x="26" y="95"/>
                  </a:cubicBezTo>
                  <a:cubicBezTo>
                    <a:pt x="27" y="95"/>
                    <a:pt x="27" y="95"/>
                    <a:pt x="27" y="95"/>
                  </a:cubicBezTo>
                  <a:cubicBezTo>
                    <a:pt x="27" y="95"/>
                    <a:pt x="27" y="95"/>
                    <a:pt x="27" y="96"/>
                  </a:cubicBezTo>
                  <a:cubicBezTo>
                    <a:pt x="29" y="98"/>
                    <a:pt x="29" y="101"/>
                    <a:pt x="29" y="103"/>
                  </a:cubicBezTo>
                  <a:cubicBezTo>
                    <a:pt x="29" y="104"/>
                    <a:pt x="29" y="105"/>
                    <a:pt x="29" y="105"/>
                  </a:cubicBezTo>
                  <a:cubicBezTo>
                    <a:pt x="29" y="108"/>
                    <a:pt x="29" y="110"/>
                    <a:pt x="30" y="113"/>
                  </a:cubicBezTo>
                  <a:cubicBezTo>
                    <a:pt x="32" y="117"/>
                    <a:pt x="35" y="117"/>
                    <a:pt x="36" y="117"/>
                  </a:cubicBezTo>
                  <a:cubicBezTo>
                    <a:pt x="40" y="117"/>
                    <a:pt x="43" y="114"/>
                    <a:pt x="46" y="112"/>
                  </a:cubicBezTo>
                  <a:cubicBezTo>
                    <a:pt x="47" y="111"/>
                    <a:pt x="47" y="111"/>
                    <a:pt x="47" y="111"/>
                  </a:cubicBezTo>
                  <a:cubicBezTo>
                    <a:pt x="49" y="109"/>
                    <a:pt x="51" y="108"/>
                    <a:pt x="52" y="106"/>
                  </a:cubicBezTo>
                  <a:cubicBezTo>
                    <a:pt x="53" y="104"/>
                    <a:pt x="54" y="102"/>
                    <a:pt x="54" y="101"/>
                  </a:cubicBezTo>
                  <a:cubicBezTo>
                    <a:pt x="55" y="100"/>
                    <a:pt x="55" y="99"/>
                    <a:pt x="56" y="98"/>
                  </a:cubicBezTo>
                  <a:cubicBezTo>
                    <a:pt x="56" y="96"/>
                    <a:pt x="58" y="95"/>
                    <a:pt x="60" y="93"/>
                  </a:cubicBezTo>
                  <a:cubicBezTo>
                    <a:pt x="62" y="91"/>
                    <a:pt x="65" y="88"/>
                    <a:pt x="66" y="83"/>
                  </a:cubicBezTo>
                  <a:cubicBezTo>
                    <a:pt x="66" y="82"/>
                    <a:pt x="66" y="82"/>
                    <a:pt x="66" y="81"/>
                  </a:cubicBezTo>
                  <a:cubicBezTo>
                    <a:pt x="66" y="79"/>
                    <a:pt x="66" y="78"/>
                    <a:pt x="67" y="77"/>
                  </a:cubicBezTo>
                  <a:cubicBezTo>
                    <a:pt x="68" y="76"/>
                    <a:pt x="69" y="75"/>
                    <a:pt x="71" y="75"/>
                  </a:cubicBezTo>
                  <a:cubicBezTo>
                    <a:pt x="71" y="75"/>
                    <a:pt x="71" y="76"/>
                    <a:pt x="71" y="76"/>
                  </a:cubicBezTo>
                  <a:cubicBezTo>
                    <a:pt x="71" y="77"/>
                    <a:pt x="72" y="78"/>
                    <a:pt x="72" y="78"/>
                  </a:cubicBezTo>
                  <a:cubicBezTo>
                    <a:pt x="72" y="78"/>
                    <a:pt x="72" y="79"/>
                    <a:pt x="72" y="79"/>
                  </a:cubicBezTo>
                  <a:cubicBezTo>
                    <a:pt x="72" y="82"/>
                    <a:pt x="72" y="82"/>
                    <a:pt x="72" y="82"/>
                  </a:cubicBezTo>
                  <a:cubicBezTo>
                    <a:pt x="76" y="82"/>
                    <a:pt x="76" y="82"/>
                    <a:pt x="76" y="82"/>
                  </a:cubicBezTo>
                  <a:cubicBezTo>
                    <a:pt x="77" y="82"/>
                    <a:pt x="77" y="82"/>
                    <a:pt x="77" y="82"/>
                  </a:cubicBezTo>
                  <a:cubicBezTo>
                    <a:pt x="78" y="81"/>
                    <a:pt x="80" y="81"/>
                    <a:pt x="81" y="81"/>
                  </a:cubicBezTo>
                  <a:cubicBezTo>
                    <a:pt x="82" y="81"/>
                    <a:pt x="82" y="81"/>
                    <a:pt x="82" y="81"/>
                  </a:cubicBezTo>
                  <a:cubicBezTo>
                    <a:pt x="82" y="81"/>
                    <a:pt x="82" y="81"/>
                    <a:pt x="82" y="81"/>
                  </a:cubicBezTo>
                  <a:cubicBezTo>
                    <a:pt x="82" y="81"/>
                    <a:pt x="82" y="82"/>
                    <a:pt x="81" y="83"/>
                  </a:cubicBezTo>
                  <a:cubicBezTo>
                    <a:pt x="81" y="84"/>
                    <a:pt x="80" y="86"/>
                    <a:pt x="80" y="88"/>
                  </a:cubicBezTo>
                  <a:cubicBezTo>
                    <a:pt x="81" y="90"/>
                    <a:pt x="82" y="92"/>
                    <a:pt x="86" y="92"/>
                  </a:cubicBezTo>
                  <a:cubicBezTo>
                    <a:pt x="87" y="92"/>
                    <a:pt x="89" y="92"/>
                    <a:pt x="90" y="91"/>
                  </a:cubicBezTo>
                  <a:cubicBezTo>
                    <a:pt x="90" y="91"/>
                    <a:pt x="91" y="91"/>
                    <a:pt x="91" y="91"/>
                  </a:cubicBezTo>
                  <a:cubicBezTo>
                    <a:pt x="93" y="91"/>
                    <a:pt x="94" y="92"/>
                    <a:pt x="96" y="93"/>
                  </a:cubicBezTo>
                  <a:cubicBezTo>
                    <a:pt x="97" y="93"/>
                    <a:pt x="98" y="94"/>
                    <a:pt x="99" y="94"/>
                  </a:cubicBezTo>
                  <a:cubicBezTo>
                    <a:pt x="101" y="95"/>
                    <a:pt x="103" y="96"/>
                    <a:pt x="105" y="96"/>
                  </a:cubicBezTo>
                  <a:cubicBezTo>
                    <a:pt x="112" y="96"/>
                    <a:pt x="117" y="90"/>
                    <a:pt x="121" y="86"/>
                  </a:cubicBezTo>
                  <a:cubicBezTo>
                    <a:pt x="122" y="84"/>
                    <a:pt x="124" y="82"/>
                    <a:pt x="124" y="80"/>
                  </a:cubicBezTo>
                  <a:cubicBezTo>
                    <a:pt x="123" y="78"/>
                    <a:pt x="122" y="76"/>
                    <a:pt x="120" y="75"/>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7"/>
            <p:cNvSpPr>
              <a:spLocks/>
            </p:cNvSpPr>
            <p:nvPr/>
          </p:nvSpPr>
          <p:spPr bwMode="auto">
            <a:xfrm>
              <a:off x="3062" y="1812"/>
              <a:ext cx="72" cy="61"/>
            </a:xfrm>
            <a:custGeom>
              <a:avLst/>
              <a:gdLst>
                <a:gd name="T0" fmla="*/ 6 w 27"/>
                <a:gd name="T1" fmla="*/ 14 h 23"/>
                <a:gd name="T2" fmla="*/ 6 w 27"/>
                <a:gd name="T3" fmla="*/ 15 h 23"/>
                <a:gd name="T4" fmla="*/ 10 w 27"/>
                <a:gd name="T5" fmla="*/ 20 h 23"/>
                <a:gd name="T6" fmla="*/ 11 w 27"/>
                <a:gd name="T7" fmla="*/ 21 h 23"/>
                <a:gd name="T8" fmla="*/ 17 w 27"/>
                <a:gd name="T9" fmla="*/ 23 h 23"/>
                <a:gd name="T10" fmla="*/ 18 w 27"/>
                <a:gd name="T11" fmla="*/ 23 h 23"/>
                <a:gd name="T12" fmla="*/ 19 w 27"/>
                <a:gd name="T13" fmla="*/ 23 h 23"/>
                <a:gd name="T14" fmla="*/ 27 w 27"/>
                <a:gd name="T15" fmla="*/ 18 h 23"/>
                <a:gd name="T16" fmla="*/ 27 w 27"/>
                <a:gd name="T17" fmla="*/ 15 h 23"/>
                <a:gd name="T18" fmla="*/ 24 w 27"/>
                <a:gd name="T19" fmla="*/ 15 h 23"/>
                <a:gd name="T20" fmla="*/ 23 w 27"/>
                <a:gd name="T21" fmla="*/ 14 h 23"/>
                <a:gd name="T22" fmla="*/ 21 w 27"/>
                <a:gd name="T23" fmla="*/ 13 h 23"/>
                <a:gd name="T24" fmla="*/ 19 w 27"/>
                <a:gd name="T25" fmla="*/ 13 h 23"/>
                <a:gd name="T26" fmla="*/ 19 w 27"/>
                <a:gd name="T27" fmla="*/ 13 h 23"/>
                <a:gd name="T28" fmla="*/ 18 w 27"/>
                <a:gd name="T29" fmla="*/ 12 h 23"/>
                <a:gd name="T30" fmla="*/ 18 w 27"/>
                <a:gd name="T31" fmla="*/ 10 h 23"/>
                <a:gd name="T32" fmla="*/ 15 w 27"/>
                <a:gd name="T33" fmla="*/ 6 h 23"/>
                <a:gd name="T34" fmla="*/ 14 w 27"/>
                <a:gd name="T35" fmla="*/ 6 h 23"/>
                <a:gd name="T36" fmla="*/ 13 w 27"/>
                <a:gd name="T37" fmla="*/ 4 h 23"/>
                <a:gd name="T38" fmla="*/ 6 w 27"/>
                <a:gd name="T39" fmla="*/ 0 h 23"/>
                <a:gd name="T40" fmla="*/ 4 w 27"/>
                <a:gd name="T41" fmla="*/ 0 h 23"/>
                <a:gd name="T42" fmla="*/ 1 w 27"/>
                <a:gd name="T43" fmla="*/ 3 h 23"/>
                <a:gd name="T44" fmla="*/ 5 w 27"/>
                <a:gd name="T45" fmla="*/ 13 h 23"/>
                <a:gd name="T46" fmla="*/ 6 w 27"/>
                <a:gd name="T47" fmla="*/ 1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23">
                  <a:moveTo>
                    <a:pt x="6" y="14"/>
                  </a:moveTo>
                  <a:cubicBezTo>
                    <a:pt x="6" y="14"/>
                    <a:pt x="6" y="15"/>
                    <a:pt x="6" y="15"/>
                  </a:cubicBezTo>
                  <a:cubicBezTo>
                    <a:pt x="6" y="17"/>
                    <a:pt x="7" y="19"/>
                    <a:pt x="10" y="20"/>
                  </a:cubicBezTo>
                  <a:cubicBezTo>
                    <a:pt x="11" y="21"/>
                    <a:pt x="11" y="21"/>
                    <a:pt x="11" y="21"/>
                  </a:cubicBezTo>
                  <a:cubicBezTo>
                    <a:pt x="12" y="22"/>
                    <a:pt x="14" y="23"/>
                    <a:pt x="17" y="23"/>
                  </a:cubicBezTo>
                  <a:cubicBezTo>
                    <a:pt x="17" y="23"/>
                    <a:pt x="18" y="23"/>
                    <a:pt x="18" y="23"/>
                  </a:cubicBezTo>
                  <a:cubicBezTo>
                    <a:pt x="18" y="23"/>
                    <a:pt x="19" y="23"/>
                    <a:pt x="19" y="23"/>
                  </a:cubicBezTo>
                  <a:cubicBezTo>
                    <a:pt x="21" y="23"/>
                    <a:pt x="27" y="22"/>
                    <a:pt x="27" y="18"/>
                  </a:cubicBezTo>
                  <a:cubicBezTo>
                    <a:pt x="27" y="15"/>
                    <a:pt x="27" y="15"/>
                    <a:pt x="27" y="15"/>
                  </a:cubicBezTo>
                  <a:cubicBezTo>
                    <a:pt x="24" y="15"/>
                    <a:pt x="24" y="15"/>
                    <a:pt x="24" y="15"/>
                  </a:cubicBezTo>
                  <a:cubicBezTo>
                    <a:pt x="24" y="15"/>
                    <a:pt x="23" y="14"/>
                    <a:pt x="23" y="14"/>
                  </a:cubicBezTo>
                  <a:cubicBezTo>
                    <a:pt x="22" y="14"/>
                    <a:pt x="22" y="13"/>
                    <a:pt x="21" y="13"/>
                  </a:cubicBezTo>
                  <a:cubicBezTo>
                    <a:pt x="20" y="13"/>
                    <a:pt x="19" y="13"/>
                    <a:pt x="19" y="13"/>
                  </a:cubicBezTo>
                  <a:cubicBezTo>
                    <a:pt x="19" y="13"/>
                    <a:pt x="19" y="13"/>
                    <a:pt x="19" y="13"/>
                  </a:cubicBezTo>
                  <a:cubicBezTo>
                    <a:pt x="19" y="12"/>
                    <a:pt x="18" y="12"/>
                    <a:pt x="18" y="12"/>
                  </a:cubicBezTo>
                  <a:cubicBezTo>
                    <a:pt x="18" y="11"/>
                    <a:pt x="18" y="10"/>
                    <a:pt x="18" y="10"/>
                  </a:cubicBezTo>
                  <a:cubicBezTo>
                    <a:pt x="17" y="8"/>
                    <a:pt x="16" y="7"/>
                    <a:pt x="15" y="6"/>
                  </a:cubicBezTo>
                  <a:cubicBezTo>
                    <a:pt x="14" y="6"/>
                    <a:pt x="14" y="6"/>
                    <a:pt x="14" y="6"/>
                  </a:cubicBezTo>
                  <a:cubicBezTo>
                    <a:pt x="14" y="6"/>
                    <a:pt x="13" y="5"/>
                    <a:pt x="13" y="4"/>
                  </a:cubicBezTo>
                  <a:cubicBezTo>
                    <a:pt x="11" y="2"/>
                    <a:pt x="9" y="0"/>
                    <a:pt x="6" y="0"/>
                  </a:cubicBezTo>
                  <a:cubicBezTo>
                    <a:pt x="5" y="0"/>
                    <a:pt x="5" y="0"/>
                    <a:pt x="4" y="0"/>
                  </a:cubicBezTo>
                  <a:cubicBezTo>
                    <a:pt x="3" y="1"/>
                    <a:pt x="1" y="2"/>
                    <a:pt x="1" y="3"/>
                  </a:cubicBezTo>
                  <a:cubicBezTo>
                    <a:pt x="0" y="7"/>
                    <a:pt x="3" y="10"/>
                    <a:pt x="5" y="13"/>
                  </a:cubicBezTo>
                  <a:cubicBezTo>
                    <a:pt x="5" y="13"/>
                    <a:pt x="5" y="13"/>
                    <a:pt x="6" y="14"/>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78"/>
            <p:cNvSpPr>
              <a:spLocks/>
            </p:cNvSpPr>
            <p:nvPr/>
          </p:nvSpPr>
          <p:spPr bwMode="auto">
            <a:xfrm>
              <a:off x="3288" y="1435"/>
              <a:ext cx="42" cy="48"/>
            </a:xfrm>
            <a:custGeom>
              <a:avLst/>
              <a:gdLst>
                <a:gd name="T0" fmla="*/ 16 w 16"/>
                <a:gd name="T1" fmla="*/ 6 h 18"/>
                <a:gd name="T2" fmla="*/ 11 w 16"/>
                <a:gd name="T3" fmla="*/ 1 h 18"/>
                <a:gd name="T4" fmla="*/ 7 w 16"/>
                <a:gd name="T5" fmla="*/ 0 h 18"/>
                <a:gd name="T6" fmla="*/ 1 w 16"/>
                <a:gd name="T7" fmla="*/ 5 h 18"/>
                <a:gd name="T8" fmla="*/ 2 w 16"/>
                <a:gd name="T9" fmla="*/ 13 h 18"/>
                <a:gd name="T10" fmla="*/ 3 w 16"/>
                <a:gd name="T11" fmla="*/ 14 h 18"/>
                <a:gd name="T12" fmla="*/ 8 w 16"/>
                <a:gd name="T13" fmla="*/ 18 h 18"/>
                <a:gd name="T14" fmla="*/ 10 w 16"/>
                <a:gd name="T15" fmla="*/ 18 h 18"/>
                <a:gd name="T16" fmla="*/ 14 w 16"/>
                <a:gd name="T17" fmla="*/ 12 h 18"/>
                <a:gd name="T18" fmla="*/ 15 w 16"/>
                <a:gd name="T19" fmla="*/ 11 h 18"/>
                <a:gd name="T20" fmla="*/ 16 w 16"/>
                <a:gd name="T21"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18">
                  <a:moveTo>
                    <a:pt x="16" y="6"/>
                  </a:moveTo>
                  <a:cubicBezTo>
                    <a:pt x="15" y="4"/>
                    <a:pt x="13" y="2"/>
                    <a:pt x="11" y="1"/>
                  </a:cubicBezTo>
                  <a:cubicBezTo>
                    <a:pt x="10" y="1"/>
                    <a:pt x="9" y="0"/>
                    <a:pt x="7" y="0"/>
                  </a:cubicBezTo>
                  <a:cubicBezTo>
                    <a:pt x="6" y="0"/>
                    <a:pt x="3" y="1"/>
                    <a:pt x="1" y="5"/>
                  </a:cubicBezTo>
                  <a:cubicBezTo>
                    <a:pt x="0" y="8"/>
                    <a:pt x="0" y="10"/>
                    <a:pt x="2" y="13"/>
                  </a:cubicBezTo>
                  <a:cubicBezTo>
                    <a:pt x="3" y="13"/>
                    <a:pt x="3" y="14"/>
                    <a:pt x="3" y="14"/>
                  </a:cubicBezTo>
                  <a:cubicBezTo>
                    <a:pt x="3" y="15"/>
                    <a:pt x="5" y="18"/>
                    <a:pt x="8" y="18"/>
                  </a:cubicBezTo>
                  <a:cubicBezTo>
                    <a:pt x="8" y="18"/>
                    <a:pt x="9" y="18"/>
                    <a:pt x="10" y="18"/>
                  </a:cubicBezTo>
                  <a:cubicBezTo>
                    <a:pt x="12" y="17"/>
                    <a:pt x="13" y="14"/>
                    <a:pt x="14" y="12"/>
                  </a:cubicBezTo>
                  <a:cubicBezTo>
                    <a:pt x="14" y="12"/>
                    <a:pt x="14" y="11"/>
                    <a:pt x="15" y="11"/>
                  </a:cubicBezTo>
                  <a:cubicBezTo>
                    <a:pt x="16" y="9"/>
                    <a:pt x="16" y="8"/>
                    <a:pt x="16" y="6"/>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9"/>
            <p:cNvSpPr>
              <a:spLocks/>
            </p:cNvSpPr>
            <p:nvPr/>
          </p:nvSpPr>
          <p:spPr bwMode="auto">
            <a:xfrm>
              <a:off x="3221" y="1416"/>
              <a:ext cx="59" cy="109"/>
            </a:xfrm>
            <a:custGeom>
              <a:avLst/>
              <a:gdLst>
                <a:gd name="T0" fmla="*/ 18 w 22"/>
                <a:gd name="T1" fmla="*/ 25 h 41"/>
                <a:gd name="T2" fmla="*/ 19 w 22"/>
                <a:gd name="T3" fmla="*/ 24 h 41"/>
                <a:gd name="T4" fmla="*/ 19 w 22"/>
                <a:gd name="T5" fmla="*/ 18 h 41"/>
                <a:gd name="T6" fmla="*/ 14 w 22"/>
                <a:gd name="T7" fmla="*/ 15 h 41"/>
                <a:gd name="T8" fmla="*/ 15 w 22"/>
                <a:gd name="T9" fmla="*/ 14 h 41"/>
                <a:gd name="T10" fmla="*/ 16 w 22"/>
                <a:gd name="T11" fmla="*/ 13 h 41"/>
                <a:gd name="T12" fmla="*/ 20 w 22"/>
                <a:gd name="T13" fmla="*/ 9 h 41"/>
                <a:gd name="T14" fmla="*/ 21 w 22"/>
                <a:gd name="T15" fmla="*/ 4 h 41"/>
                <a:gd name="T16" fmla="*/ 16 w 22"/>
                <a:gd name="T17" fmla="*/ 0 h 41"/>
                <a:gd name="T18" fmla="*/ 15 w 22"/>
                <a:gd name="T19" fmla="*/ 0 h 41"/>
                <a:gd name="T20" fmla="*/ 8 w 22"/>
                <a:gd name="T21" fmla="*/ 5 h 41"/>
                <a:gd name="T22" fmla="*/ 8 w 22"/>
                <a:gd name="T23" fmla="*/ 5 h 41"/>
                <a:gd name="T24" fmla="*/ 6 w 22"/>
                <a:gd name="T25" fmla="*/ 13 h 41"/>
                <a:gd name="T26" fmla="*/ 9 w 22"/>
                <a:gd name="T27" fmla="*/ 16 h 41"/>
                <a:gd name="T28" fmla="*/ 7 w 22"/>
                <a:gd name="T29" fmla="*/ 20 h 41"/>
                <a:gd name="T30" fmla="*/ 7 w 22"/>
                <a:gd name="T31" fmla="*/ 22 h 41"/>
                <a:gd name="T32" fmla="*/ 7 w 22"/>
                <a:gd name="T33" fmla="*/ 22 h 41"/>
                <a:gd name="T34" fmla="*/ 5 w 22"/>
                <a:gd name="T35" fmla="*/ 27 h 41"/>
                <a:gd name="T36" fmla="*/ 5 w 22"/>
                <a:gd name="T37" fmla="*/ 27 h 41"/>
                <a:gd name="T38" fmla="*/ 0 w 22"/>
                <a:gd name="T39" fmla="*/ 37 h 41"/>
                <a:gd name="T40" fmla="*/ 3 w 22"/>
                <a:gd name="T41" fmla="*/ 41 h 41"/>
                <a:gd name="T42" fmla="*/ 6 w 22"/>
                <a:gd name="T43" fmla="*/ 41 h 41"/>
                <a:gd name="T44" fmla="*/ 6 w 22"/>
                <a:gd name="T45" fmla="*/ 41 h 41"/>
                <a:gd name="T46" fmla="*/ 18 w 22"/>
                <a:gd name="T47" fmla="*/ 2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41">
                  <a:moveTo>
                    <a:pt x="18" y="25"/>
                  </a:moveTo>
                  <a:cubicBezTo>
                    <a:pt x="19" y="24"/>
                    <a:pt x="19" y="24"/>
                    <a:pt x="19" y="24"/>
                  </a:cubicBezTo>
                  <a:cubicBezTo>
                    <a:pt x="20" y="21"/>
                    <a:pt x="20" y="19"/>
                    <a:pt x="19" y="18"/>
                  </a:cubicBezTo>
                  <a:cubicBezTo>
                    <a:pt x="18" y="16"/>
                    <a:pt x="16" y="15"/>
                    <a:pt x="14" y="15"/>
                  </a:cubicBezTo>
                  <a:cubicBezTo>
                    <a:pt x="14" y="14"/>
                    <a:pt x="15" y="14"/>
                    <a:pt x="15" y="14"/>
                  </a:cubicBezTo>
                  <a:cubicBezTo>
                    <a:pt x="15" y="14"/>
                    <a:pt x="16" y="13"/>
                    <a:pt x="16" y="13"/>
                  </a:cubicBezTo>
                  <a:cubicBezTo>
                    <a:pt x="18" y="12"/>
                    <a:pt x="19" y="11"/>
                    <a:pt x="20" y="9"/>
                  </a:cubicBezTo>
                  <a:cubicBezTo>
                    <a:pt x="21" y="8"/>
                    <a:pt x="22" y="5"/>
                    <a:pt x="21" y="4"/>
                  </a:cubicBezTo>
                  <a:cubicBezTo>
                    <a:pt x="20" y="2"/>
                    <a:pt x="18" y="0"/>
                    <a:pt x="16" y="0"/>
                  </a:cubicBezTo>
                  <a:cubicBezTo>
                    <a:pt x="16" y="0"/>
                    <a:pt x="16" y="0"/>
                    <a:pt x="15" y="0"/>
                  </a:cubicBezTo>
                  <a:cubicBezTo>
                    <a:pt x="12" y="0"/>
                    <a:pt x="9" y="3"/>
                    <a:pt x="8" y="5"/>
                  </a:cubicBezTo>
                  <a:cubicBezTo>
                    <a:pt x="8" y="5"/>
                    <a:pt x="8" y="5"/>
                    <a:pt x="8" y="5"/>
                  </a:cubicBezTo>
                  <a:cubicBezTo>
                    <a:pt x="6" y="7"/>
                    <a:pt x="4" y="10"/>
                    <a:pt x="6" y="13"/>
                  </a:cubicBezTo>
                  <a:cubicBezTo>
                    <a:pt x="6" y="15"/>
                    <a:pt x="8" y="16"/>
                    <a:pt x="9" y="16"/>
                  </a:cubicBezTo>
                  <a:cubicBezTo>
                    <a:pt x="8" y="17"/>
                    <a:pt x="7" y="18"/>
                    <a:pt x="7" y="20"/>
                  </a:cubicBezTo>
                  <a:cubicBezTo>
                    <a:pt x="7" y="21"/>
                    <a:pt x="7" y="21"/>
                    <a:pt x="7" y="22"/>
                  </a:cubicBezTo>
                  <a:cubicBezTo>
                    <a:pt x="7" y="22"/>
                    <a:pt x="7" y="22"/>
                    <a:pt x="7" y="22"/>
                  </a:cubicBezTo>
                  <a:cubicBezTo>
                    <a:pt x="7" y="24"/>
                    <a:pt x="7" y="25"/>
                    <a:pt x="5" y="27"/>
                  </a:cubicBezTo>
                  <a:cubicBezTo>
                    <a:pt x="5" y="27"/>
                    <a:pt x="5" y="27"/>
                    <a:pt x="5" y="27"/>
                  </a:cubicBezTo>
                  <a:cubicBezTo>
                    <a:pt x="2" y="30"/>
                    <a:pt x="0" y="33"/>
                    <a:pt x="0" y="37"/>
                  </a:cubicBezTo>
                  <a:cubicBezTo>
                    <a:pt x="1" y="38"/>
                    <a:pt x="2" y="40"/>
                    <a:pt x="3" y="41"/>
                  </a:cubicBezTo>
                  <a:cubicBezTo>
                    <a:pt x="4" y="41"/>
                    <a:pt x="5" y="41"/>
                    <a:pt x="6" y="41"/>
                  </a:cubicBezTo>
                  <a:cubicBezTo>
                    <a:pt x="6" y="41"/>
                    <a:pt x="6" y="41"/>
                    <a:pt x="6" y="41"/>
                  </a:cubicBezTo>
                  <a:cubicBezTo>
                    <a:pt x="9" y="41"/>
                    <a:pt x="13" y="37"/>
                    <a:pt x="18" y="25"/>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0"/>
            <p:cNvSpPr>
              <a:spLocks/>
            </p:cNvSpPr>
            <p:nvPr/>
          </p:nvSpPr>
          <p:spPr bwMode="auto">
            <a:xfrm>
              <a:off x="3240" y="1525"/>
              <a:ext cx="40" cy="66"/>
            </a:xfrm>
            <a:custGeom>
              <a:avLst/>
              <a:gdLst>
                <a:gd name="T0" fmla="*/ 8 w 15"/>
                <a:gd name="T1" fmla="*/ 0 h 25"/>
                <a:gd name="T2" fmla="*/ 5 w 15"/>
                <a:gd name="T3" fmla="*/ 1 h 25"/>
                <a:gd name="T4" fmla="*/ 4 w 15"/>
                <a:gd name="T5" fmla="*/ 7 h 25"/>
                <a:gd name="T6" fmla="*/ 4 w 15"/>
                <a:gd name="T7" fmla="*/ 7 h 25"/>
                <a:gd name="T8" fmla="*/ 4 w 15"/>
                <a:gd name="T9" fmla="*/ 7 h 25"/>
                <a:gd name="T10" fmla="*/ 3 w 15"/>
                <a:gd name="T11" fmla="*/ 12 h 25"/>
                <a:gd name="T12" fmla="*/ 3 w 15"/>
                <a:gd name="T13" fmla="*/ 14 h 25"/>
                <a:gd name="T14" fmla="*/ 1 w 15"/>
                <a:gd name="T15" fmla="*/ 15 h 25"/>
                <a:gd name="T16" fmla="*/ 0 w 15"/>
                <a:gd name="T17" fmla="*/ 19 h 25"/>
                <a:gd name="T18" fmla="*/ 6 w 15"/>
                <a:gd name="T19" fmla="*/ 25 h 25"/>
                <a:gd name="T20" fmla="*/ 11 w 15"/>
                <a:gd name="T21" fmla="*/ 20 h 25"/>
                <a:gd name="T22" fmla="*/ 9 w 15"/>
                <a:gd name="T23" fmla="*/ 15 h 25"/>
                <a:gd name="T24" fmla="*/ 9 w 15"/>
                <a:gd name="T25" fmla="*/ 15 h 25"/>
                <a:gd name="T26" fmla="*/ 11 w 15"/>
                <a:gd name="T27" fmla="*/ 12 h 25"/>
                <a:gd name="T28" fmla="*/ 12 w 15"/>
                <a:gd name="T29" fmla="*/ 11 h 25"/>
                <a:gd name="T30" fmla="*/ 12 w 15"/>
                <a:gd name="T31" fmla="*/ 11 h 25"/>
                <a:gd name="T32" fmla="*/ 15 w 15"/>
                <a:gd name="T33" fmla="*/ 6 h 25"/>
                <a:gd name="T34" fmla="*/ 8 w 15"/>
                <a:gd name="T3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25">
                  <a:moveTo>
                    <a:pt x="8" y="0"/>
                  </a:moveTo>
                  <a:cubicBezTo>
                    <a:pt x="7" y="0"/>
                    <a:pt x="6" y="0"/>
                    <a:pt x="5" y="1"/>
                  </a:cubicBezTo>
                  <a:cubicBezTo>
                    <a:pt x="2" y="3"/>
                    <a:pt x="4" y="6"/>
                    <a:pt x="4" y="7"/>
                  </a:cubicBezTo>
                  <a:cubicBezTo>
                    <a:pt x="4" y="7"/>
                    <a:pt x="4" y="7"/>
                    <a:pt x="4" y="7"/>
                  </a:cubicBezTo>
                  <a:cubicBezTo>
                    <a:pt x="4" y="7"/>
                    <a:pt x="4" y="7"/>
                    <a:pt x="4" y="7"/>
                  </a:cubicBezTo>
                  <a:cubicBezTo>
                    <a:pt x="3" y="8"/>
                    <a:pt x="2" y="10"/>
                    <a:pt x="3" y="12"/>
                  </a:cubicBezTo>
                  <a:cubicBezTo>
                    <a:pt x="3" y="14"/>
                    <a:pt x="3" y="14"/>
                    <a:pt x="3" y="14"/>
                  </a:cubicBezTo>
                  <a:cubicBezTo>
                    <a:pt x="2" y="14"/>
                    <a:pt x="2" y="14"/>
                    <a:pt x="1" y="15"/>
                  </a:cubicBezTo>
                  <a:cubicBezTo>
                    <a:pt x="1" y="16"/>
                    <a:pt x="0" y="17"/>
                    <a:pt x="0" y="19"/>
                  </a:cubicBezTo>
                  <a:cubicBezTo>
                    <a:pt x="1" y="22"/>
                    <a:pt x="3" y="25"/>
                    <a:pt x="6" y="25"/>
                  </a:cubicBezTo>
                  <a:cubicBezTo>
                    <a:pt x="8" y="25"/>
                    <a:pt x="11" y="23"/>
                    <a:pt x="11" y="20"/>
                  </a:cubicBezTo>
                  <a:cubicBezTo>
                    <a:pt x="11" y="18"/>
                    <a:pt x="11" y="16"/>
                    <a:pt x="9" y="15"/>
                  </a:cubicBezTo>
                  <a:cubicBezTo>
                    <a:pt x="9" y="15"/>
                    <a:pt x="9" y="15"/>
                    <a:pt x="9" y="15"/>
                  </a:cubicBezTo>
                  <a:cubicBezTo>
                    <a:pt x="10" y="14"/>
                    <a:pt x="11" y="13"/>
                    <a:pt x="11" y="12"/>
                  </a:cubicBezTo>
                  <a:cubicBezTo>
                    <a:pt x="12" y="12"/>
                    <a:pt x="12" y="11"/>
                    <a:pt x="12" y="11"/>
                  </a:cubicBezTo>
                  <a:cubicBezTo>
                    <a:pt x="12" y="11"/>
                    <a:pt x="12" y="11"/>
                    <a:pt x="12" y="11"/>
                  </a:cubicBezTo>
                  <a:cubicBezTo>
                    <a:pt x="13" y="10"/>
                    <a:pt x="15" y="9"/>
                    <a:pt x="15" y="6"/>
                  </a:cubicBezTo>
                  <a:cubicBezTo>
                    <a:pt x="15" y="3"/>
                    <a:pt x="11" y="0"/>
                    <a:pt x="8" y="0"/>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1"/>
            <p:cNvSpPr>
              <a:spLocks/>
            </p:cNvSpPr>
            <p:nvPr/>
          </p:nvSpPr>
          <p:spPr bwMode="auto">
            <a:xfrm>
              <a:off x="3168" y="1416"/>
              <a:ext cx="53" cy="45"/>
            </a:xfrm>
            <a:custGeom>
              <a:avLst/>
              <a:gdLst>
                <a:gd name="T0" fmla="*/ 14 w 20"/>
                <a:gd name="T1" fmla="*/ 2 h 17"/>
                <a:gd name="T2" fmla="*/ 12 w 20"/>
                <a:gd name="T3" fmla="*/ 1 h 17"/>
                <a:gd name="T4" fmla="*/ 8 w 20"/>
                <a:gd name="T5" fmla="*/ 0 h 17"/>
                <a:gd name="T6" fmla="*/ 4 w 20"/>
                <a:gd name="T7" fmla="*/ 1 h 17"/>
                <a:gd name="T8" fmla="*/ 1 w 20"/>
                <a:gd name="T9" fmla="*/ 6 h 17"/>
                <a:gd name="T10" fmla="*/ 4 w 20"/>
                <a:gd name="T11" fmla="*/ 12 h 17"/>
                <a:gd name="T12" fmla="*/ 5 w 20"/>
                <a:gd name="T13" fmla="*/ 13 h 17"/>
                <a:gd name="T14" fmla="*/ 5 w 20"/>
                <a:gd name="T15" fmla="*/ 14 h 17"/>
                <a:gd name="T16" fmla="*/ 10 w 20"/>
                <a:gd name="T17" fmla="*/ 17 h 17"/>
                <a:gd name="T18" fmla="*/ 12 w 20"/>
                <a:gd name="T19" fmla="*/ 17 h 17"/>
                <a:gd name="T20" fmla="*/ 14 w 20"/>
                <a:gd name="T21" fmla="*/ 17 h 17"/>
                <a:gd name="T22" fmla="*/ 14 w 20"/>
                <a:gd name="T23" fmla="*/ 15 h 17"/>
                <a:gd name="T24" fmla="*/ 14 w 20"/>
                <a:gd name="T25" fmla="*/ 14 h 17"/>
                <a:gd name="T26" fmla="*/ 14 w 20"/>
                <a:gd name="T27" fmla="*/ 14 h 17"/>
                <a:gd name="T28" fmla="*/ 18 w 20"/>
                <a:gd name="T29" fmla="*/ 12 h 17"/>
                <a:gd name="T30" fmla="*/ 20 w 20"/>
                <a:gd name="T31" fmla="*/ 7 h 17"/>
                <a:gd name="T32" fmla="*/ 14 w 20"/>
                <a:gd name="T33"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7">
                  <a:moveTo>
                    <a:pt x="14" y="2"/>
                  </a:moveTo>
                  <a:cubicBezTo>
                    <a:pt x="14" y="2"/>
                    <a:pt x="13" y="2"/>
                    <a:pt x="12" y="1"/>
                  </a:cubicBezTo>
                  <a:cubicBezTo>
                    <a:pt x="11" y="1"/>
                    <a:pt x="10" y="0"/>
                    <a:pt x="8" y="0"/>
                  </a:cubicBezTo>
                  <a:cubicBezTo>
                    <a:pt x="7" y="0"/>
                    <a:pt x="5" y="1"/>
                    <a:pt x="4" y="1"/>
                  </a:cubicBezTo>
                  <a:cubicBezTo>
                    <a:pt x="3" y="2"/>
                    <a:pt x="1" y="3"/>
                    <a:pt x="1" y="6"/>
                  </a:cubicBezTo>
                  <a:cubicBezTo>
                    <a:pt x="0" y="9"/>
                    <a:pt x="2" y="10"/>
                    <a:pt x="4" y="12"/>
                  </a:cubicBezTo>
                  <a:cubicBezTo>
                    <a:pt x="4" y="12"/>
                    <a:pt x="4" y="13"/>
                    <a:pt x="5" y="13"/>
                  </a:cubicBezTo>
                  <a:cubicBezTo>
                    <a:pt x="5" y="13"/>
                    <a:pt x="5" y="13"/>
                    <a:pt x="5" y="14"/>
                  </a:cubicBezTo>
                  <a:cubicBezTo>
                    <a:pt x="6" y="15"/>
                    <a:pt x="7" y="17"/>
                    <a:pt x="10" y="17"/>
                  </a:cubicBezTo>
                  <a:cubicBezTo>
                    <a:pt x="10" y="17"/>
                    <a:pt x="11" y="17"/>
                    <a:pt x="12" y="17"/>
                  </a:cubicBezTo>
                  <a:cubicBezTo>
                    <a:pt x="14" y="17"/>
                    <a:pt x="14" y="17"/>
                    <a:pt x="14" y="17"/>
                  </a:cubicBezTo>
                  <a:cubicBezTo>
                    <a:pt x="14" y="15"/>
                    <a:pt x="14" y="15"/>
                    <a:pt x="14" y="15"/>
                  </a:cubicBezTo>
                  <a:cubicBezTo>
                    <a:pt x="14" y="14"/>
                    <a:pt x="14" y="14"/>
                    <a:pt x="14" y="14"/>
                  </a:cubicBezTo>
                  <a:cubicBezTo>
                    <a:pt x="14" y="14"/>
                    <a:pt x="14" y="14"/>
                    <a:pt x="14" y="14"/>
                  </a:cubicBezTo>
                  <a:cubicBezTo>
                    <a:pt x="15" y="13"/>
                    <a:pt x="16" y="13"/>
                    <a:pt x="18" y="12"/>
                  </a:cubicBezTo>
                  <a:cubicBezTo>
                    <a:pt x="20" y="10"/>
                    <a:pt x="20" y="8"/>
                    <a:pt x="20" y="7"/>
                  </a:cubicBezTo>
                  <a:cubicBezTo>
                    <a:pt x="19" y="4"/>
                    <a:pt x="17" y="3"/>
                    <a:pt x="14" y="2"/>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2"/>
            <p:cNvSpPr>
              <a:spLocks/>
            </p:cNvSpPr>
            <p:nvPr/>
          </p:nvSpPr>
          <p:spPr bwMode="auto">
            <a:xfrm>
              <a:off x="2300" y="481"/>
              <a:ext cx="32" cy="53"/>
            </a:xfrm>
            <a:custGeom>
              <a:avLst/>
              <a:gdLst>
                <a:gd name="T0" fmla="*/ 8 w 12"/>
                <a:gd name="T1" fmla="*/ 4 h 20"/>
                <a:gd name="T2" fmla="*/ 5 w 12"/>
                <a:gd name="T3" fmla="*/ 3 h 20"/>
                <a:gd name="T4" fmla="*/ 5 w 12"/>
                <a:gd name="T5" fmla="*/ 0 h 20"/>
                <a:gd name="T6" fmla="*/ 1 w 12"/>
                <a:gd name="T7" fmla="*/ 3 h 20"/>
                <a:gd name="T8" fmla="*/ 0 w 12"/>
                <a:gd name="T9" fmla="*/ 8 h 20"/>
                <a:gd name="T10" fmla="*/ 7 w 12"/>
                <a:gd name="T11" fmla="*/ 20 h 20"/>
                <a:gd name="T12" fmla="*/ 7 w 12"/>
                <a:gd name="T13" fmla="*/ 17 h 20"/>
                <a:gd name="T14" fmla="*/ 8 w 12"/>
                <a:gd name="T15" fmla="*/ 17 h 20"/>
                <a:gd name="T16" fmla="*/ 12 w 12"/>
                <a:gd name="T17" fmla="*/ 11 h 20"/>
                <a:gd name="T18" fmla="*/ 8 w 12"/>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0">
                  <a:moveTo>
                    <a:pt x="8" y="4"/>
                  </a:moveTo>
                  <a:cubicBezTo>
                    <a:pt x="7" y="3"/>
                    <a:pt x="6" y="3"/>
                    <a:pt x="5" y="3"/>
                  </a:cubicBezTo>
                  <a:cubicBezTo>
                    <a:pt x="5" y="0"/>
                    <a:pt x="5" y="0"/>
                    <a:pt x="5" y="0"/>
                  </a:cubicBezTo>
                  <a:cubicBezTo>
                    <a:pt x="3" y="0"/>
                    <a:pt x="2" y="1"/>
                    <a:pt x="1" y="3"/>
                  </a:cubicBezTo>
                  <a:cubicBezTo>
                    <a:pt x="0" y="5"/>
                    <a:pt x="0" y="7"/>
                    <a:pt x="0" y="8"/>
                  </a:cubicBezTo>
                  <a:cubicBezTo>
                    <a:pt x="0" y="14"/>
                    <a:pt x="2" y="20"/>
                    <a:pt x="7" y="20"/>
                  </a:cubicBezTo>
                  <a:cubicBezTo>
                    <a:pt x="7" y="17"/>
                    <a:pt x="7" y="17"/>
                    <a:pt x="7" y="17"/>
                  </a:cubicBezTo>
                  <a:cubicBezTo>
                    <a:pt x="8" y="17"/>
                    <a:pt x="8" y="17"/>
                    <a:pt x="8" y="17"/>
                  </a:cubicBezTo>
                  <a:cubicBezTo>
                    <a:pt x="10" y="17"/>
                    <a:pt x="12" y="12"/>
                    <a:pt x="12" y="11"/>
                  </a:cubicBezTo>
                  <a:cubicBezTo>
                    <a:pt x="12" y="9"/>
                    <a:pt x="9" y="6"/>
                    <a:pt x="8" y="4"/>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3"/>
            <p:cNvSpPr>
              <a:spLocks noEditPoints="1"/>
            </p:cNvSpPr>
            <p:nvPr/>
          </p:nvSpPr>
          <p:spPr bwMode="auto">
            <a:xfrm>
              <a:off x="2124" y="632"/>
              <a:ext cx="205" cy="242"/>
            </a:xfrm>
            <a:custGeom>
              <a:avLst/>
              <a:gdLst>
                <a:gd name="T0" fmla="*/ 68 w 77"/>
                <a:gd name="T1" fmla="*/ 49 h 91"/>
                <a:gd name="T2" fmla="*/ 67 w 77"/>
                <a:gd name="T3" fmla="*/ 43 h 91"/>
                <a:gd name="T4" fmla="*/ 67 w 77"/>
                <a:gd name="T5" fmla="*/ 34 h 91"/>
                <a:gd name="T6" fmla="*/ 65 w 77"/>
                <a:gd name="T7" fmla="*/ 21 h 91"/>
                <a:gd name="T8" fmla="*/ 55 w 77"/>
                <a:gd name="T9" fmla="*/ 15 h 91"/>
                <a:gd name="T10" fmla="*/ 55 w 77"/>
                <a:gd name="T11" fmla="*/ 12 h 91"/>
                <a:gd name="T12" fmla="*/ 41 w 77"/>
                <a:gd name="T13" fmla="*/ 0 h 91"/>
                <a:gd name="T14" fmla="*/ 33 w 77"/>
                <a:gd name="T15" fmla="*/ 8 h 91"/>
                <a:gd name="T16" fmla="*/ 28 w 77"/>
                <a:gd name="T17" fmla="*/ 7 h 91"/>
                <a:gd name="T18" fmla="*/ 22 w 77"/>
                <a:gd name="T19" fmla="*/ 19 h 91"/>
                <a:gd name="T20" fmla="*/ 18 w 77"/>
                <a:gd name="T21" fmla="*/ 19 h 91"/>
                <a:gd name="T22" fmla="*/ 9 w 77"/>
                <a:gd name="T23" fmla="*/ 30 h 91"/>
                <a:gd name="T24" fmla="*/ 2 w 77"/>
                <a:gd name="T25" fmla="*/ 32 h 91"/>
                <a:gd name="T26" fmla="*/ 4 w 77"/>
                <a:gd name="T27" fmla="*/ 44 h 91"/>
                <a:gd name="T28" fmla="*/ 10 w 77"/>
                <a:gd name="T29" fmla="*/ 46 h 91"/>
                <a:gd name="T30" fmla="*/ 11 w 77"/>
                <a:gd name="T31" fmla="*/ 54 h 91"/>
                <a:gd name="T32" fmla="*/ 19 w 77"/>
                <a:gd name="T33" fmla="*/ 56 h 91"/>
                <a:gd name="T34" fmla="*/ 21 w 77"/>
                <a:gd name="T35" fmla="*/ 57 h 91"/>
                <a:gd name="T36" fmla="*/ 27 w 77"/>
                <a:gd name="T37" fmla="*/ 61 h 91"/>
                <a:gd name="T38" fmla="*/ 32 w 77"/>
                <a:gd name="T39" fmla="*/ 61 h 91"/>
                <a:gd name="T40" fmla="*/ 40 w 77"/>
                <a:gd name="T41" fmla="*/ 63 h 91"/>
                <a:gd name="T42" fmla="*/ 38 w 77"/>
                <a:gd name="T43" fmla="*/ 66 h 91"/>
                <a:gd name="T44" fmla="*/ 35 w 77"/>
                <a:gd name="T45" fmla="*/ 67 h 91"/>
                <a:gd name="T46" fmla="*/ 30 w 77"/>
                <a:gd name="T47" fmla="*/ 66 h 91"/>
                <a:gd name="T48" fmla="*/ 22 w 77"/>
                <a:gd name="T49" fmla="*/ 68 h 91"/>
                <a:gd name="T50" fmla="*/ 24 w 77"/>
                <a:gd name="T51" fmla="*/ 78 h 91"/>
                <a:gd name="T52" fmla="*/ 43 w 77"/>
                <a:gd name="T53" fmla="*/ 91 h 91"/>
                <a:gd name="T54" fmla="*/ 66 w 77"/>
                <a:gd name="T55" fmla="*/ 85 h 91"/>
                <a:gd name="T56" fmla="*/ 77 w 77"/>
                <a:gd name="T57" fmla="*/ 53 h 91"/>
                <a:gd name="T58" fmla="*/ 50 w 77"/>
                <a:gd name="T59" fmla="*/ 65 h 91"/>
                <a:gd name="T60" fmla="*/ 47 w 77"/>
                <a:gd name="T61" fmla="*/ 61 h 91"/>
                <a:gd name="T62" fmla="*/ 49 w 77"/>
                <a:gd name="T63" fmla="*/ 61 h 91"/>
                <a:gd name="T64" fmla="*/ 56 w 77"/>
                <a:gd name="T65" fmla="*/ 65 h 91"/>
                <a:gd name="T66" fmla="*/ 52 w 77"/>
                <a:gd name="T67" fmla="*/ 67 h 91"/>
                <a:gd name="T68" fmla="*/ 39 w 77"/>
                <a:gd name="T69" fmla="*/ 48 h 91"/>
                <a:gd name="T70" fmla="*/ 37 w 77"/>
                <a:gd name="T71" fmla="*/ 5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 h="91">
                  <a:moveTo>
                    <a:pt x="73" y="51"/>
                  </a:moveTo>
                  <a:cubicBezTo>
                    <a:pt x="71" y="51"/>
                    <a:pt x="70" y="50"/>
                    <a:pt x="68" y="49"/>
                  </a:cubicBezTo>
                  <a:cubicBezTo>
                    <a:pt x="68" y="49"/>
                    <a:pt x="68" y="48"/>
                    <a:pt x="68" y="46"/>
                  </a:cubicBezTo>
                  <a:cubicBezTo>
                    <a:pt x="68" y="45"/>
                    <a:pt x="68" y="44"/>
                    <a:pt x="67" y="43"/>
                  </a:cubicBezTo>
                  <a:cubicBezTo>
                    <a:pt x="67" y="41"/>
                    <a:pt x="67" y="40"/>
                    <a:pt x="67" y="38"/>
                  </a:cubicBezTo>
                  <a:cubicBezTo>
                    <a:pt x="67" y="37"/>
                    <a:pt x="67" y="35"/>
                    <a:pt x="67" y="34"/>
                  </a:cubicBezTo>
                  <a:cubicBezTo>
                    <a:pt x="67" y="33"/>
                    <a:pt x="67" y="32"/>
                    <a:pt x="67" y="31"/>
                  </a:cubicBezTo>
                  <a:cubicBezTo>
                    <a:pt x="66" y="28"/>
                    <a:pt x="66" y="24"/>
                    <a:pt x="65" y="21"/>
                  </a:cubicBezTo>
                  <a:cubicBezTo>
                    <a:pt x="63" y="17"/>
                    <a:pt x="59" y="16"/>
                    <a:pt x="56" y="15"/>
                  </a:cubicBezTo>
                  <a:cubicBezTo>
                    <a:pt x="56" y="15"/>
                    <a:pt x="55" y="15"/>
                    <a:pt x="55" y="15"/>
                  </a:cubicBezTo>
                  <a:cubicBezTo>
                    <a:pt x="55" y="14"/>
                    <a:pt x="55" y="14"/>
                    <a:pt x="55" y="13"/>
                  </a:cubicBezTo>
                  <a:cubicBezTo>
                    <a:pt x="55" y="12"/>
                    <a:pt x="55" y="12"/>
                    <a:pt x="55" y="12"/>
                  </a:cubicBezTo>
                  <a:cubicBezTo>
                    <a:pt x="56" y="7"/>
                    <a:pt x="55" y="5"/>
                    <a:pt x="54" y="4"/>
                  </a:cubicBezTo>
                  <a:cubicBezTo>
                    <a:pt x="51" y="2"/>
                    <a:pt x="46" y="0"/>
                    <a:pt x="41" y="0"/>
                  </a:cubicBezTo>
                  <a:cubicBezTo>
                    <a:pt x="35" y="0"/>
                    <a:pt x="34" y="4"/>
                    <a:pt x="33" y="5"/>
                  </a:cubicBezTo>
                  <a:cubicBezTo>
                    <a:pt x="33" y="6"/>
                    <a:pt x="33" y="7"/>
                    <a:pt x="33" y="8"/>
                  </a:cubicBezTo>
                  <a:cubicBezTo>
                    <a:pt x="33" y="8"/>
                    <a:pt x="33" y="8"/>
                    <a:pt x="32" y="8"/>
                  </a:cubicBezTo>
                  <a:cubicBezTo>
                    <a:pt x="31" y="8"/>
                    <a:pt x="30" y="7"/>
                    <a:pt x="28" y="7"/>
                  </a:cubicBezTo>
                  <a:cubicBezTo>
                    <a:pt x="26" y="7"/>
                    <a:pt x="25" y="8"/>
                    <a:pt x="23" y="9"/>
                  </a:cubicBezTo>
                  <a:cubicBezTo>
                    <a:pt x="21" y="12"/>
                    <a:pt x="20" y="16"/>
                    <a:pt x="22" y="19"/>
                  </a:cubicBezTo>
                  <a:cubicBezTo>
                    <a:pt x="21" y="19"/>
                    <a:pt x="21" y="19"/>
                    <a:pt x="21" y="19"/>
                  </a:cubicBezTo>
                  <a:cubicBezTo>
                    <a:pt x="20" y="19"/>
                    <a:pt x="19" y="19"/>
                    <a:pt x="18" y="19"/>
                  </a:cubicBezTo>
                  <a:cubicBezTo>
                    <a:pt x="11" y="19"/>
                    <a:pt x="11" y="24"/>
                    <a:pt x="10" y="27"/>
                  </a:cubicBezTo>
                  <a:cubicBezTo>
                    <a:pt x="10" y="30"/>
                    <a:pt x="9" y="30"/>
                    <a:pt x="9" y="30"/>
                  </a:cubicBezTo>
                  <a:cubicBezTo>
                    <a:pt x="8" y="30"/>
                    <a:pt x="8" y="30"/>
                    <a:pt x="8" y="30"/>
                  </a:cubicBezTo>
                  <a:cubicBezTo>
                    <a:pt x="6" y="30"/>
                    <a:pt x="4" y="30"/>
                    <a:pt x="2" y="32"/>
                  </a:cubicBezTo>
                  <a:cubicBezTo>
                    <a:pt x="1" y="34"/>
                    <a:pt x="0" y="36"/>
                    <a:pt x="1" y="38"/>
                  </a:cubicBezTo>
                  <a:cubicBezTo>
                    <a:pt x="1" y="41"/>
                    <a:pt x="2" y="43"/>
                    <a:pt x="4" y="44"/>
                  </a:cubicBezTo>
                  <a:cubicBezTo>
                    <a:pt x="6" y="45"/>
                    <a:pt x="7" y="45"/>
                    <a:pt x="9" y="46"/>
                  </a:cubicBezTo>
                  <a:cubicBezTo>
                    <a:pt x="10" y="46"/>
                    <a:pt x="10" y="46"/>
                    <a:pt x="10" y="46"/>
                  </a:cubicBezTo>
                  <a:cubicBezTo>
                    <a:pt x="10" y="46"/>
                    <a:pt x="10" y="47"/>
                    <a:pt x="10" y="47"/>
                  </a:cubicBezTo>
                  <a:cubicBezTo>
                    <a:pt x="10" y="49"/>
                    <a:pt x="9" y="51"/>
                    <a:pt x="11" y="54"/>
                  </a:cubicBezTo>
                  <a:cubicBezTo>
                    <a:pt x="12" y="56"/>
                    <a:pt x="14" y="56"/>
                    <a:pt x="16" y="56"/>
                  </a:cubicBezTo>
                  <a:cubicBezTo>
                    <a:pt x="17" y="56"/>
                    <a:pt x="18" y="56"/>
                    <a:pt x="19" y="56"/>
                  </a:cubicBezTo>
                  <a:cubicBezTo>
                    <a:pt x="19" y="56"/>
                    <a:pt x="20" y="56"/>
                    <a:pt x="20" y="56"/>
                  </a:cubicBezTo>
                  <a:cubicBezTo>
                    <a:pt x="20" y="56"/>
                    <a:pt x="21" y="57"/>
                    <a:pt x="21" y="57"/>
                  </a:cubicBezTo>
                  <a:cubicBezTo>
                    <a:pt x="22" y="58"/>
                    <a:pt x="23" y="60"/>
                    <a:pt x="26" y="61"/>
                  </a:cubicBezTo>
                  <a:cubicBezTo>
                    <a:pt x="27" y="61"/>
                    <a:pt x="27" y="61"/>
                    <a:pt x="27" y="61"/>
                  </a:cubicBezTo>
                  <a:cubicBezTo>
                    <a:pt x="29" y="61"/>
                    <a:pt x="31" y="60"/>
                    <a:pt x="32" y="59"/>
                  </a:cubicBezTo>
                  <a:cubicBezTo>
                    <a:pt x="32" y="61"/>
                    <a:pt x="32" y="61"/>
                    <a:pt x="32" y="61"/>
                  </a:cubicBezTo>
                  <a:cubicBezTo>
                    <a:pt x="34" y="62"/>
                    <a:pt x="34" y="62"/>
                    <a:pt x="34" y="62"/>
                  </a:cubicBezTo>
                  <a:cubicBezTo>
                    <a:pt x="36" y="63"/>
                    <a:pt x="38" y="63"/>
                    <a:pt x="40" y="63"/>
                  </a:cubicBezTo>
                  <a:cubicBezTo>
                    <a:pt x="40" y="63"/>
                    <a:pt x="40" y="63"/>
                    <a:pt x="40" y="63"/>
                  </a:cubicBezTo>
                  <a:cubicBezTo>
                    <a:pt x="39" y="64"/>
                    <a:pt x="39" y="65"/>
                    <a:pt x="38" y="66"/>
                  </a:cubicBezTo>
                  <a:cubicBezTo>
                    <a:pt x="38" y="66"/>
                    <a:pt x="38" y="66"/>
                    <a:pt x="37" y="66"/>
                  </a:cubicBezTo>
                  <a:cubicBezTo>
                    <a:pt x="36" y="67"/>
                    <a:pt x="36" y="67"/>
                    <a:pt x="35" y="67"/>
                  </a:cubicBezTo>
                  <a:cubicBezTo>
                    <a:pt x="34" y="67"/>
                    <a:pt x="32" y="67"/>
                    <a:pt x="31" y="66"/>
                  </a:cubicBezTo>
                  <a:cubicBezTo>
                    <a:pt x="31" y="66"/>
                    <a:pt x="30" y="66"/>
                    <a:pt x="30" y="66"/>
                  </a:cubicBezTo>
                  <a:cubicBezTo>
                    <a:pt x="29" y="66"/>
                    <a:pt x="28" y="65"/>
                    <a:pt x="27" y="65"/>
                  </a:cubicBezTo>
                  <a:cubicBezTo>
                    <a:pt x="25" y="65"/>
                    <a:pt x="23" y="66"/>
                    <a:pt x="22" y="68"/>
                  </a:cubicBezTo>
                  <a:cubicBezTo>
                    <a:pt x="20" y="71"/>
                    <a:pt x="22" y="75"/>
                    <a:pt x="23" y="77"/>
                  </a:cubicBezTo>
                  <a:cubicBezTo>
                    <a:pt x="23" y="78"/>
                    <a:pt x="24" y="78"/>
                    <a:pt x="24" y="78"/>
                  </a:cubicBezTo>
                  <a:cubicBezTo>
                    <a:pt x="28" y="90"/>
                    <a:pt x="36" y="91"/>
                    <a:pt x="43" y="91"/>
                  </a:cubicBezTo>
                  <a:cubicBezTo>
                    <a:pt x="43" y="91"/>
                    <a:pt x="43" y="91"/>
                    <a:pt x="43" y="91"/>
                  </a:cubicBezTo>
                  <a:cubicBezTo>
                    <a:pt x="46" y="91"/>
                    <a:pt x="49" y="91"/>
                    <a:pt x="53" y="90"/>
                  </a:cubicBezTo>
                  <a:cubicBezTo>
                    <a:pt x="57" y="90"/>
                    <a:pt x="61" y="88"/>
                    <a:pt x="66" y="85"/>
                  </a:cubicBezTo>
                  <a:cubicBezTo>
                    <a:pt x="67" y="84"/>
                    <a:pt x="67" y="84"/>
                    <a:pt x="67" y="84"/>
                  </a:cubicBezTo>
                  <a:cubicBezTo>
                    <a:pt x="77" y="53"/>
                    <a:pt x="77" y="53"/>
                    <a:pt x="77" y="53"/>
                  </a:cubicBezTo>
                  <a:lnTo>
                    <a:pt x="73" y="51"/>
                  </a:lnTo>
                  <a:close/>
                  <a:moveTo>
                    <a:pt x="50" y="65"/>
                  </a:moveTo>
                  <a:cubicBezTo>
                    <a:pt x="49" y="64"/>
                    <a:pt x="48" y="62"/>
                    <a:pt x="46" y="62"/>
                  </a:cubicBezTo>
                  <a:cubicBezTo>
                    <a:pt x="46" y="62"/>
                    <a:pt x="47" y="61"/>
                    <a:pt x="47" y="61"/>
                  </a:cubicBezTo>
                  <a:cubicBezTo>
                    <a:pt x="47" y="61"/>
                    <a:pt x="48" y="60"/>
                    <a:pt x="48" y="60"/>
                  </a:cubicBezTo>
                  <a:cubicBezTo>
                    <a:pt x="49" y="61"/>
                    <a:pt x="49" y="61"/>
                    <a:pt x="49" y="61"/>
                  </a:cubicBezTo>
                  <a:cubicBezTo>
                    <a:pt x="50" y="63"/>
                    <a:pt x="51" y="64"/>
                    <a:pt x="54" y="64"/>
                  </a:cubicBezTo>
                  <a:cubicBezTo>
                    <a:pt x="55" y="64"/>
                    <a:pt x="56" y="64"/>
                    <a:pt x="56" y="65"/>
                  </a:cubicBezTo>
                  <a:cubicBezTo>
                    <a:pt x="57" y="65"/>
                    <a:pt x="57" y="65"/>
                    <a:pt x="58" y="65"/>
                  </a:cubicBezTo>
                  <a:cubicBezTo>
                    <a:pt x="56" y="66"/>
                    <a:pt x="54" y="67"/>
                    <a:pt x="52" y="67"/>
                  </a:cubicBezTo>
                  <a:cubicBezTo>
                    <a:pt x="52" y="67"/>
                    <a:pt x="50" y="66"/>
                    <a:pt x="50" y="65"/>
                  </a:cubicBezTo>
                  <a:close/>
                  <a:moveTo>
                    <a:pt x="39" y="48"/>
                  </a:moveTo>
                  <a:cubicBezTo>
                    <a:pt x="39" y="49"/>
                    <a:pt x="39" y="49"/>
                    <a:pt x="38" y="49"/>
                  </a:cubicBezTo>
                  <a:cubicBezTo>
                    <a:pt x="38" y="49"/>
                    <a:pt x="37" y="50"/>
                    <a:pt x="37" y="50"/>
                  </a:cubicBezTo>
                  <a:cubicBezTo>
                    <a:pt x="37" y="49"/>
                    <a:pt x="38" y="49"/>
                    <a:pt x="39" y="48"/>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84"/>
            <p:cNvSpPr>
              <a:spLocks/>
            </p:cNvSpPr>
            <p:nvPr/>
          </p:nvSpPr>
          <p:spPr bwMode="auto">
            <a:xfrm>
              <a:off x="2324" y="502"/>
              <a:ext cx="87" cy="88"/>
            </a:xfrm>
            <a:custGeom>
              <a:avLst/>
              <a:gdLst>
                <a:gd name="T0" fmla="*/ 29 w 33"/>
                <a:gd name="T1" fmla="*/ 15 h 33"/>
                <a:gd name="T2" fmla="*/ 33 w 33"/>
                <a:gd name="T3" fmla="*/ 1 h 33"/>
                <a:gd name="T4" fmla="*/ 30 w 33"/>
                <a:gd name="T5" fmla="*/ 0 h 33"/>
                <a:gd name="T6" fmla="*/ 24 w 33"/>
                <a:gd name="T7" fmla="*/ 0 h 33"/>
                <a:gd name="T8" fmla="*/ 21 w 33"/>
                <a:gd name="T9" fmla="*/ 0 h 33"/>
                <a:gd name="T10" fmla="*/ 19 w 33"/>
                <a:gd name="T11" fmla="*/ 0 h 33"/>
                <a:gd name="T12" fmla="*/ 9 w 33"/>
                <a:gd name="T13" fmla="*/ 2 h 33"/>
                <a:gd name="T14" fmla="*/ 5 w 33"/>
                <a:gd name="T15" fmla="*/ 3 h 33"/>
                <a:gd name="T16" fmla="*/ 1 w 33"/>
                <a:gd name="T17" fmla="*/ 15 h 33"/>
                <a:gd name="T18" fmla="*/ 5 w 33"/>
                <a:gd name="T19" fmla="*/ 27 h 33"/>
                <a:gd name="T20" fmla="*/ 15 w 33"/>
                <a:gd name="T21" fmla="*/ 33 h 33"/>
                <a:gd name="T22" fmla="*/ 15 w 33"/>
                <a:gd name="T23" fmla="*/ 33 h 33"/>
                <a:gd name="T24" fmla="*/ 21 w 33"/>
                <a:gd name="T25" fmla="*/ 30 h 33"/>
                <a:gd name="T26" fmla="*/ 22 w 33"/>
                <a:gd name="T27" fmla="*/ 29 h 33"/>
                <a:gd name="T28" fmla="*/ 23 w 33"/>
                <a:gd name="T29" fmla="*/ 29 h 33"/>
                <a:gd name="T30" fmla="*/ 25 w 33"/>
                <a:gd name="T31" fmla="*/ 29 h 33"/>
                <a:gd name="T32" fmla="*/ 28 w 33"/>
                <a:gd name="T33" fmla="*/ 17 h 33"/>
                <a:gd name="T34" fmla="*/ 28 w 33"/>
                <a:gd name="T35" fmla="*/ 16 h 33"/>
                <a:gd name="T36" fmla="*/ 27 w 33"/>
                <a:gd name="T37" fmla="*/ 16 h 33"/>
                <a:gd name="T38" fmla="*/ 28 w 33"/>
                <a:gd name="T39" fmla="*/ 15 h 33"/>
                <a:gd name="T40" fmla="*/ 29 w 33"/>
                <a:gd name="T41"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33">
                  <a:moveTo>
                    <a:pt x="29" y="15"/>
                  </a:moveTo>
                  <a:cubicBezTo>
                    <a:pt x="33" y="1"/>
                    <a:pt x="33" y="1"/>
                    <a:pt x="33" y="1"/>
                  </a:cubicBezTo>
                  <a:cubicBezTo>
                    <a:pt x="30" y="0"/>
                    <a:pt x="30" y="0"/>
                    <a:pt x="30" y="0"/>
                  </a:cubicBezTo>
                  <a:cubicBezTo>
                    <a:pt x="28" y="0"/>
                    <a:pt x="26" y="0"/>
                    <a:pt x="24" y="0"/>
                  </a:cubicBezTo>
                  <a:cubicBezTo>
                    <a:pt x="23" y="0"/>
                    <a:pt x="22" y="0"/>
                    <a:pt x="21" y="0"/>
                  </a:cubicBezTo>
                  <a:cubicBezTo>
                    <a:pt x="21" y="0"/>
                    <a:pt x="20" y="0"/>
                    <a:pt x="19" y="0"/>
                  </a:cubicBezTo>
                  <a:cubicBezTo>
                    <a:pt x="16" y="0"/>
                    <a:pt x="12" y="1"/>
                    <a:pt x="9" y="2"/>
                  </a:cubicBezTo>
                  <a:cubicBezTo>
                    <a:pt x="8" y="2"/>
                    <a:pt x="6" y="2"/>
                    <a:pt x="5" y="3"/>
                  </a:cubicBezTo>
                  <a:cubicBezTo>
                    <a:pt x="0" y="4"/>
                    <a:pt x="1" y="15"/>
                    <a:pt x="1" y="15"/>
                  </a:cubicBezTo>
                  <a:cubicBezTo>
                    <a:pt x="1" y="19"/>
                    <a:pt x="3" y="24"/>
                    <a:pt x="5" y="27"/>
                  </a:cubicBezTo>
                  <a:cubicBezTo>
                    <a:pt x="7" y="30"/>
                    <a:pt x="11" y="33"/>
                    <a:pt x="15" y="33"/>
                  </a:cubicBezTo>
                  <a:cubicBezTo>
                    <a:pt x="15" y="33"/>
                    <a:pt x="15" y="33"/>
                    <a:pt x="15" y="33"/>
                  </a:cubicBezTo>
                  <a:cubicBezTo>
                    <a:pt x="18" y="33"/>
                    <a:pt x="19" y="31"/>
                    <a:pt x="21" y="30"/>
                  </a:cubicBezTo>
                  <a:cubicBezTo>
                    <a:pt x="21" y="30"/>
                    <a:pt x="21" y="30"/>
                    <a:pt x="22" y="29"/>
                  </a:cubicBezTo>
                  <a:cubicBezTo>
                    <a:pt x="22" y="29"/>
                    <a:pt x="22" y="29"/>
                    <a:pt x="23" y="29"/>
                  </a:cubicBezTo>
                  <a:cubicBezTo>
                    <a:pt x="25" y="29"/>
                    <a:pt x="25" y="29"/>
                    <a:pt x="25" y="29"/>
                  </a:cubicBezTo>
                  <a:cubicBezTo>
                    <a:pt x="28" y="17"/>
                    <a:pt x="28" y="17"/>
                    <a:pt x="28" y="17"/>
                  </a:cubicBezTo>
                  <a:cubicBezTo>
                    <a:pt x="28" y="16"/>
                    <a:pt x="28" y="16"/>
                    <a:pt x="28" y="16"/>
                  </a:cubicBezTo>
                  <a:cubicBezTo>
                    <a:pt x="27" y="16"/>
                    <a:pt x="27" y="16"/>
                    <a:pt x="27" y="16"/>
                  </a:cubicBezTo>
                  <a:cubicBezTo>
                    <a:pt x="28" y="15"/>
                    <a:pt x="28" y="15"/>
                    <a:pt x="28" y="15"/>
                  </a:cubicBezTo>
                  <a:lnTo>
                    <a:pt x="29" y="15"/>
                  </a:ln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85"/>
            <p:cNvSpPr>
              <a:spLocks/>
            </p:cNvSpPr>
            <p:nvPr/>
          </p:nvSpPr>
          <p:spPr bwMode="auto">
            <a:xfrm>
              <a:off x="2047" y="513"/>
              <a:ext cx="234" cy="146"/>
            </a:xfrm>
            <a:custGeom>
              <a:avLst/>
              <a:gdLst>
                <a:gd name="T0" fmla="*/ 86 w 88"/>
                <a:gd name="T1" fmla="*/ 9 h 55"/>
                <a:gd name="T2" fmla="*/ 78 w 88"/>
                <a:gd name="T3" fmla="*/ 0 h 55"/>
                <a:gd name="T4" fmla="*/ 77 w 88"/>
                <a:gd name="T5" fmla="*/ 0 h 55"/>
                <a:gd name="T6" fmla="*/ 71 w 88"/>
                <a:gd name="T7" fmla="*/ 5 h 55"/>
                <a:gd name="T8" fmla="*/ 71 w 88"/>
                <a:gd name="T9" fmla="*/ 6 h 55"/>
                <a:gd name="T10" fmla="*/ 70 w 88"/>
                <a:gd name="T11" fmla="*/ 6 h 55"/>
                <a:gd name="T12" fmla="*/ 69 w 88"/>
                <a:gd name="T13" fmla="*/ 5 h 55"/>
                <a:gd name="T14" fmla="*/ 67 w 88"/>
                <a:gd name="T15" fmla="*/ 3 h 55"/>
                <a:gd name="T16" fmla="*/ 58 w 88"/>
                <a:gd name="T17" fmla="*/ 0 h 55"/>
                <a:gd name="T18" fmla="*/ 49 w 88"/>
                <a:gd name="T19" fmla="*/ 2 h 55"/>
                <a:gd name="T20" fmla="*/ 24 w 88"/>
                <a:gd name="T21" fmla="*/ 16 h 55"/>
                <a:gd name="T22" fmla="*/ 22 w 88"/>
                <a:gd name="T23" fmla="*/ 17 h 55"/>
                <a:gd name="T24" fmla="*/ 16 w 88"/>
                <a:gd name="T25" fmla="*/ 20 h 55"/>
                <a:gd name="T26" fmla="*/ 15 w 88"/>
                <a:gd name="T27" fmla="*/ 20 h 55"/>
                <a:gd name="T28" fmla="*/ 14 w 88"/>
                <a:gd name="T29" fmla="*/ 20 h 55"/>
                <a:gd name="T30" fmla="*/ 12 w 88"/>
                <a:gd name="T31" fmla="*/ 20 h 55"/>
                <a:gd name="T32" fmla="*/ 7 w 88"/>
                <a:gd name="T33" fmla="*/ 21 h 55"/>
                <a:gd name="T34" fmla="*/ 1 w 88"/>
                <a:gd name="T35" fmla="*/ 31 h 55"/>
                <a:gd name="T36" fmla="*/ 3 w 88"/>
                <a:gd name="T37" fmla="*/ 37 h 55"/>
                <a:gd name="T38" fmla="*/ 9 w 88"/>
                <a:gd name="T39" fmla="*/ 39 h 55"/>
                <a:gd name="T40" fmla="*/ 11 w 88"/>
                <a:gd name="T41" fmla="*/ 39 h 55"/>
                <a:gd name="T42" fmla="*/ 11 w 88"/>
                <a:gd name="T43" fmla="*/ 39 h 55"/>
                <a:gd name="T44" fmla="*/ 10 w 88"/>
                <a:gd name="T45" fmla="*/ 42 h 55"/>
                <a:gd name="T46" fmla="*/ 8 w 88"/>
                <a:gd name="T47" fmla="*/ 46 h 55"/>
                <a:gd name="T48" fmla="*/ 8 w 88"/>
                <a:gd name="T49" fmla="*/ 51 h 55"/>
                <a:gd name="T50" fmla="*/ 11 w 88"/>
                <a:gd name="T51" fmla="*/ 52 h 55"/>
                <a:gd name="T52" fmla="*/ 11 w 88"/>
                <a:gd name="T53" fmla="*/ 52 h 55"/>
                <a:gd name="T54" fmla="*/ 15 w 88"/>
                <a:gd name="T55" fmla="*/ 50 h 55"/>
                <a:gd name="T56" fmla="*/ 15 w 88"/>
                <a:gd name="T57" fmla="*/ 50 h 55"/>
                <a:gd name="T58" fmla="*/ 21 w 88"/>
                <a:gd name="T59" fmla="*/ 55 h 55"/>
                <a:gd name="T60" fmla="*/ 29 w 88"/>
                <a:gd name="T61" fmla="*/ 48 h 55"/>
                <a:gd name="T62" fmla="*/ 30 w 88"/>
                <a:gd name="T63" fmla="*/ 46 h 55"/>
                <a:gd name="T64" fmla="*/ 31 w 88"/>
                <a:gd name="T65" fmla="*/ 44 h 55"/>
                <a:gd name="T66" fmla="*/ 35 w 88"/>
                <a:gd name="T67" fmla="*/ 47 h 55"/>
                <a:gd name="T68" fmla="*/ 36 w 88"/>
                <a:gd name="T69" fmla="*/ 47 h 55"/>
                <a:gd name="T70" fmla="*/ 46 w 88"/>
                <a:gd name="T71" fmla="*/ 37 h 55"/>
                <a:gd name="T72" fmla="*/ 48 w 88"/>
                <a:gd name="T73" fmla="*/ 35 h 55"/>
                <a:gd name="T74" fmla="*/ 49 w 88"/>
                <a:gd name="T75" fmla="*/ 33 h 55"/>
                <a:gd name="T76" fmla="*/ 51 w 88"/>
                <a:gd name="T77" fmla="*/ 31 h 55"/>
                <a:gd name="T78" fmla="*/ 49 w 88"/>
                <a:gd name="T79" fmla="*/ 35 h 55"/>
                <a:gd name="T80" fmla="*/ 46 w 88"/>
                <a:gd name="T81" fmla="*/ 39 h 55"/>
                <a:gd name="T82" fmla="*/ 47 w 88"/>
                <a:gd name="T83" fmla="*/ 46 h 55"/>
                <a:gd name="T84" fmla="*/ 53 w 88"/>
                <a:gd name="T85" fmla="*/ 49 h 55"/>
                <a:gd name="T86" fmla="*/ 59 w 88"/>
                <a:gd name="T87" fmla="*/ 46 h 55"/>
                <a:gd name="T88" fmla="*/ 61 w 88"/>
                <a:gd name="T89" fmla="*/ 44 h 55"/>
                <a:gd name="T90" fmla="*/ 64 w 88"/>
                <a:gd name="T91" fmla="*/ 42 h 55"/>
                <a:gd name="T92" fmla="*/ 66 w 88"/>
                <a:gd name="T93" fmla="*/ 41 h 55"/>
                <a:gd name="T94" fmla="*/ 72 w 88"/>
                <a:gd name="T95" fmla="*/ 38 h 55"/>
                <a:gd name="T96" fmla="*/ 75 w 88"/>
                <a:gd name="T97" fmla="*/ 28 h 55"/>
                <a:gd name="T98" fmla="*/ 76 w 88"/>
                <a:gd name="T99" fmla="*/ 22 h 55"/>
                <a:gd name="T100" fmla="*/ 80 w 88"/>
                <a:gd name="T101" fmla="*/ 20 h 55"/>
                <a:gd name="T102" fmla="*/ 86 w 88"/>
                <a:gd name="T103" fmla="*/ 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8" h="55">
                  <a:moveTo>
                    <a:pt x="86" y="9"/>
                  </a:moveTo>
                  <a:cubicBezTo>
                    <a:pt x="85" y="6"/>
                    <a:pt x="82" y="1"/>
                    <a:pt x="78" y="0"/>
                  </a:cubicBezTo>
                  <a:cubicBezTo>
                    <a:pt x="77" y="0"/>
                    <a:pt x="77" y="0"/>
                    <a:pt x="77" y="0"/>
                  </a:cubicBezTo>
                  <a:cubicBezTo>
                    <a:pt x="74" y="0"/>
                    <a:pt x="72" y="3"/>
                    <a:pt x="71" y="5"/>
                  </a:cubicBezTo>
                  <a:cubicBezTo>
                    <a:pt x="71" y="6"/>
                    <a:pt x="71" y="6"/>
                    <a:pt x="71" y="6"/>
                  </a:cubicBezTo>
                  <a:cubicBezTo>
                    <a:pt x="71" y="6"/>
                    <a:pt x="71" y="6"/>
                    <a:pt x="70" y="6"/>
                  </a:cubicBezTo>
                  <a:cubicBezTo>
                    <a:pt x="70" y="6"/>
                    <a:pt x="69" y="6"/>
                    <a:pt x="69" y="5"/>
                  </a:cubicBezTo>
                  <a:cubicBezTo>
                    <a:pt x="68" y="4"/>
                    <a:pt x="68" y="4"/>
                    <a:pt x="67" y="3"/>
                  </a:cubicBezTo>
                  <a:cubicBezTo>
                    <a:pt x="64" y="1"/>
                    <a:pt x="61" y="0"/>
                    <a:pt x="58" y="0"/>
                  </a:cubicBezTo>
                  <a:cubicBezTo>
                    <a:pt x="55" y="0"/>
                    <a:pt x="52" y="0"/>
                    <a:pt x="49" y="2"/>
                  </a:cubicBezTo>
                  <a:cubicBezTo>
                    <a:pt x="39" y="6"/>
                    <a:pt x="31" y="11"/>
                    <a:pt x="24" y="16"/>
                  </a:cubicBezTo>
                  <a:cubicBezTo>
                    <a:pt x="23" y="16"/>
                    <a:pt x="23" y="17"/>
                    <a:pt x="22" y="17"/>
                  </a:cubicBezTo>
                  <a:cubicBezTo>
                    <a:pt x="20" y="19"/>
                    <a:pt x="18" y="20"/>
                    <a:pt x="16" y="20"/>
                  </a:cubicBezTo>
                  <a:cubicBezTo>
                    <a:pt x="15" y="20"/>
                    <a:pt x="15" y="20"/>
                    <a:pt x="15" y="20"/>
                  </a:cubicBezTo>
                  <a:cubicBezTo>
                    <a:pt x="14" y="20"/>
                    <a:pt x="14" y="20"/>
                    <a:pt x="14" y="20"/>
                  </a:cubicBezTo>
                  <a:cubicBezTo>
                    <a:pt x="13" y="20"/>
                    <a:pt x="13" y="20"/>
                    <a:pt x="12" y="20"/>
                  </a:cubicBezTo>
                  <a:cubicBezTo>
                    <a:pt x="10" y="20"/>
                    <a:pt x="9" y="20"/>
                    <a:pt x="7" y="21"/>
                  </a:cubicBezTo>
                  <a:cubicBezTo>
                    <a:pt x="4" y="23"/>
                    <a:pt x="1" y="27"/>
                    <a:pt x="1" y="31"/>
                  </a:cubicBezTo>
                  <a:cubicBezTo>
                    <a:pt x="0" y="33"/>
                    <a:pt x="1" y="35"/>
                    <a:pt x="3" y="37"/>
                  </a:cubicBezTo>
                  <a:cubicBezTo>
                    <a:pt x="4" y="39"/>
                    <a:pt x="7" y="39"/>
                    <a:pt x="9" y="39"/>
                  </a:cubicBezTo>
                  <a:cubicBezTo>
                    <a:pt x="10" y="39"/>
                    <a:pt x="11" y="39"/>
                    <a:pt x="11" y="39"/>
                  </a:cubicBezTo>
                  <a:cubicBezTo>
                    <a:pt x="11" y="39"/>
                    <a:pt x="11" y="39"/>
                    <a:pt x="11" y="39"/>
                  </a:cubicBezTo>
                  <a:cubicBezTo>
                    <a:pt x="11" y="40"/>
                    <a:pt x="11" y="41"/>
                    <a:pt x="10" y="42"/>
                  </a:cubicBezTo>
                  <a:cubicBezTo>
                    <a:pt x="9" y="43"/>
                    <a:pt x="8" y="44"/>
                    <a:pt x="8" y="46"/>
                  </a:cubicBezTo>
                  <a:cubicBezTo>
                    <a:pt x="7" y="47"/>
                    <a:pt x="7" y="49"/>
                    <a:pt x="8" y="51"/>
                  </a:cubicBezTo>
                  <a:cubicBezTo>
                    <a:pt x="9" y="52"/>
                    <a:pt x="10" y="52"/>
                    <a:pt x="11" y="52"/>
                  </a:cubicBezTo>
                  <a:cubicBezTo>
                    <a:pt x="11" y="52"/>
                    <a:pt x="11" y="52"/>
                    <a:pt x="11" y="52"/>
                  </a:cubicBezTo>
                  <a:cubicBezTo>
                    <a:pt x="13" y="52"/>
                    <a:pt x="14" y="51"/>
                    <a:pt x="15" y="50"/>
                  </a:cubicBezTo>
                  <a:cubicBezTo>
                    <a:pt x="15" y="50"/>
                    <a:pt x="15" y="50"/>
                    <a:pt x="15" y="50"/>
                  </a:cubicBezTo>
                  <a:cubicBezTo>
                    <a:pt x="17" y="54"/>
                    <a:pt x="19" y="55"/>
                    <a:pt x="21" y="55"/>
                  </a:cubicBezTo>
                  <a:cubicBezTo>
                    <a:pt x="25" y="55"/>
                    <a:pt x="28" y="50"/>
                    <a:pt x="29" y="48"/>
                  </a:cubicBezTo>
                  <a:cubicBezTo>
                    <a:pt x="30" y="47"/>
                    <a:pt x="30" y="47"/>
                    <a:pt x="30" y="46"/>
                  </a:cubicBezTo>
                  <a:cubicBezTo>
                    <a:pt x="30" y="45"/>
                    <a:pt x="31" y="45"/>
                    <a:pt x="31" y="44"/>
                  </a:cubicBezTo>
                  <a:cubicBezTo>
                    <a:pt x="32" y="46"/>
                    <a:pt x="33" y="46"/>
                    <a:pt x="35" y="47"/>
                  </a:cubicBezTo>
                  <a:cubicBezTo>
                    <a:pt x="35" y="47"/>
                    <a:pt x="35" y="47"/>
                    <a:pt x="36" y="47"/>
                  </a:cubicBezTo>
                  <a:cubicBezTo>
                    <a:pt x="40" y="47"/>
                    <a:pt x="43" y="42"/>
                    <a:pt x="46" y="37"/>
                  </a:cubicBezTo>
                  <a:cubicBezTo>
                    <a:pt x="47" y="36"/>
                    <a:pt x="47" y="35"/>
                    <a:pt x="48" y="35"/>
                  </a:cubicBezTo>
                  <a:cubicBezTo>
                    <a:pt x="48" y="34"/>
                    <a:pt x="48" y="34"/>
                    <a:pt x="49" y="33"/>
                  </a:cubicBezTo>
                  <a:cubicBezTo>
                    <a:pt x="49" y="33"/>
                    <a:pt x="50" y="32"/>
                    <a:pt x="51" y="31"/>
                  </a:cubicBezTo>
                  <a:cubicBezTo>
                    <a:pt x="50" y="32"/>
                    <a:pt x="49" y="34"/>
                    <a:pt x="49" y="35"/>
                  </a:cubicBezTo>
                  <a:cubicBezTo>
                    <a:pt x="47" y="37"/>
                    <a:pt x="47" y="38"/>
                    <a:pt x="46" y="39"/>
                  </a:cubicBezTo>
                  <a:cubicBezTo>
                    <a:pt x="45" y="43"/>
                    <a:pt x="46" y="45"/>
                    <a:pt x="47" y="46"/>
                  </a:cubicBezTo>
                  <a:cubicBezTo>
                    <a:pt x="49" y="48"/>
                    <a:pt x="50" y="49"/>
                    <a:pt x="53" y="49"/>
                  </a:cubicBezTo>
                  <a:cubicBezTo>
                    <a:pt x="55" y="49"/>
                    <a:pt x="58" y="48"/>
                    <a:pt x="59" y="46"/>
                  </a:cubicBezTo>
                  <a:cubicBezTo>
                    <a:pt x="60" y="45"/>
                    <a:pt x="61" y="45"/>
                    <a:pt x="61" y="44"/>
                  </a:cubicBezTo>
                  <a:cubicBezTo>
                    <a:pt x="62" y="43"/>
                    <a:pt x="63" y="42"/>
                    <a:pt x="64" y="42"/>
                  </a:cubicBezTo>
                  <a:cubicBezTo>
                    <a:pt x="65" y="41"/>
                    <a:pt x="66" y="41"/>
                    <a:pt x="66" y="41"/>
                  </a:cubicBezTo>
                  <a:cubicBezTo>
                    <a:pt x="68" y="40"/>
                    <a:pt x="70" y="40"/>
                    <a:pt x="72" y="38"/>
                  </a:cubicBezTo>
                  <a:cubicBezTo>
                    <a:pt x="75" y="35"/>
                    <a:pt x="75" y="31"/>
                    <a:pt x="75" y="28"/>
                  </a:cubicBezTo>
                  <a:cubicBezTo>
                    <a:pt x="75" y="25"/>
                    <a:pt x="75" y="23"/>
                    <a:pt x="76" y="22"/>
                  </a:cubicBezTo>
                  <a:cubicBezTo>
                    <a:pt x="77" y="21"/>
                    <a:pt x="78" y="21"/>
                    <a:pt x="80" y="20"/>
                  </a:cubicBezTo>
                  <a:cubicBezTo>
                    <a:pt x="83" y="19"/>
                    <a:pt x="88" y="16"/>
                    <a:pt x="86" y="9"/>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86"/>
            <p:cNvSpPr>
              <a:spLocks/>
            </p:cNvSpPr>
            <p:nvPr/>
          </p:nvSpPr>
          <p:spPr bwMode="auto">
            <a:xfrm>
              <a:off x="2252" y="598"/>
              <a:ext cx="48" cy="37"/>
            </a:xfrm>
            <a:custGeom>
              <a:avLst/>
              <a:gdLst>
                <a:gd name="T0" fmla="*/ 17 w 18"/>
                <a:gd name="T1" fmla="*/ 6 h 14"/>
                <a:gd name="T2" fmla="*/ 7 w 18"/>
                <a:gd name="T3" fmla="*/ 0 h 14"/>
                <a:gd name="T4" fmla="*/ 6 w 18"/>
                <a:gd name="T5" fmla="*/ 0 h 14"/>
                <a:gd name="T6" fmla="*/ 1 w 18"/>
                <a:gd name="T7" fmla="*/ 3 h 14"/>
                <a:gd name="T8" fmla="*/ 2 w 18"/>
                <a:gd name="T9" fmla="*/ 8 h 14"/>
                <a:gd name="T10" fmla="*/ 10 w 18"/>
                <a:gd name="T11" fmla="*/ 14 h 14"/>
                <a:gd name="T12" fmla="*/ 11 w 18"/>
                <a:gd name="T13" fmla="*/ 14 h 14"/>
                <a:gd name="T14" fmla="*/ 17 w 18"/>
                <a:gd name="T15" fmla="*/ 11 h 14"/>
                <a:gd name="T16" fmla="*/ 17 w 18"/>
                <a:gd name="T17"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4">
                  <a:moveTo>
                    <a:pt x="17" y="6"/>
                  </a:moveTo>
                  <a:cubicBezTo>
                    <a:pt x="15" y="3"/>
                    <a:pt x="9" y="1"/>
                    <a:pt x="7" y="0"/>
                  </a:cubicBezTo>
                  <a:cubicBezTo>
                    <a:pt x="6" y="0"/>
                    <a:pt x="6" y="0"/>
                    <a:pt x="6" y="0"/>
                  </a:cubicBezTo>
                  <a:cubicBezTo>
                    <a:pt x="3" y="0"/>
                    <a:pt x="2" y="2"/>
                    <a:pt x="1" y="3"/>
                  </a:cubicBezTo>
                  <a:cubicBezTo>
                    <a:pt x="1" y="4"/>
                    <a:pt x="0" y="6"/>
                    <a:pt x="2" y="8"/>
                  </a:cubicBezTo>
                  <a:cubicBezTo>
                    <a:pt x="3" y="11"/>
                    <a:pt x="7" y="14"/>
                    <a:pt x="10" y="14"/>
                  </a:cubicBezTo>
                  <a:cubicBezTo>
                    <a:pt x="11" y="14"/>
                    <a:pt x="11" y="14"/>
                    <a:pt x="11" y="14"/>
                  </a:cubicBezTo>
                  <a:cubicBezTo>
                    <a:pt x="13" y="14"/>
                    <a:pt x="16" y="13"/>
                    <a:pt x="17" y="11"/>
                  </a:cubicBezTo>
                  <a:cubicBezTo>
                    <a:pt x="18" y="9"/>
                    <a:pt x="18" y="7"/>
                    <a:pt x="17" y="6"/>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7"/>
            <p:cNvSpPr>
              <a:spLocks/>
            </p:cNvSpPr>
            <p:nvPr/>
          </p:nvSpPr>
          <p:spPr bwMode="auto">
            <a:xfrm>
              <a:off x="2345" y="438"/>
              <a:ext cx="87" cy="64"/>
            </a:xfrm>
            <a:custGeom>
              <a:avLst/>
              <a:gdLst>
                <a:gd name="T0" fmla="*/ 29 w 33"/>
                <a:gd name="T1" fmla="*/ 0 h 24"/>
                <a:gd name="T2" fmla="*/ 29 w 33"/>
                <a:gd name="T3" fmla="*/ 0 h 24"/>
                <a:gd name="T4" fmla="*/ 22 w 33"/>
                <a:gd name="T5" fmla="*/ 3 h 24"/>
                <a:gd name="T6" fmla="*/ 19 w 33"/>
                <a:gd name="T7" fmla="*/ 4 h 24"/>
                <a:gd name="T8" fmla="*/ 13 w 33"/>
                <a:gd name="T9" fmla="*/ 5 h 24"/>
                <a:gd name="T10" fmla="*/ 5 w 33"/>
                <a:gd name="T11" fmla="*/ 7 h 24"/>
                <a:gd name="T12" fmla="*/ 1 w 33"/>
                <a:gd name="T13" fmla="*/ 14 h 24"/>
                <a:gd name="T14" fmla="*/ 7 w 33"/>
                <a:gd name="T15" fmla="*/ 19 h 24"/>
                <a:gd name="T16" fmla="*/ 10 w 33"/>
                <a:gd name="T17" fmla="*/ 18 h 24"/>
                <a:gd name="T18" fmla="*/ 12 w 33"/>
                <a:gd name="T19" fmla="*/ 18 h 24"/>
                <a:gd name="T20" fmla="*/ 12 w 33"/>
                <a:gd name="T21" fmla="*/ 18 h 24"/>
                <a:gd name="T22" fmla="*/ 16 w 33"/>
                <a:gd name="T23" fmla="*/ 22 h 24"/>
                <a:gd name="T24" fmla="*/ 20 w 33"/>
                <a:gd name="T25" fmla="*/ 23 h 24"/>
                <a:gd name="T26" fmla="*/ 22 w 33"/>
                <a:gd name="T27" fmla="*/ 23 h 24"/>
                <a:gd name="T28" fmla="*/ 23 w 33"/>
                <a:gd name="T29" fmla="*/ 23 h 24"/>
                <a:gd name="T30" fmla="*/ 26 w 33"/>
                <a:gd name="T31" fmla="*/ 24 h 24"/>
                <a:gd name="T32" fmla="*/ 33 w 33"/>
                <a:gd name="T33" fmla="*/ 0 h 24"/>
                <a:gd name="T34" fmla="*/ 29 w 33"/>
                <a:gd name="T3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24">
                  <a:moveTo>
                    <a:pt x="29" y="0"/>
                  </a:moveTo>
                  <a:cubicBezTo>
                    <a:pt x="29" y="0"/>
                    <a:pt x="29" y="0"/>
                    <a:pt x="29" y="0"/>
                  </a:cubicBezTo>
                  <a:cubicBezTo>
                    <a:pt x="26" y="0"/>
                    <a:pt x="24" y="1"/>
                    <a:pt x="22" y="3"/>
                  </a:cubicBezTo>
                  <a:cubicBezTo>
                    <a:pt x="21" y="3"/>
                    <a:pt x="20" y="4"/>
                    <a:pt x="19" y="4"/>
                  </a:cubicBezTo>
                  <a:cubicBezTo>
                    <a:pt x="17" y="5"/>
                    <a:pt x="15" y="5"/>
                    <a:pt x="13" y="5"/>
                  </a:cubicBezTo>
                  <a:cubicBezTo>
                    <a:pt x="10" y="5"/>
                    <a:pt x="8" y="6"/>
                    <a:pt x="5" y="7"/>
                  </a:cubicBezTo>
                  <a:cubicBezTo>
                    <a:pt x="4" y="8"/>
                    <a:pt x="0" y="10"/>
                    <a:pt x="1" y="14"/>
                  </a:cubicBezTo>
                  <a:cubicBezTo>
                    <a:pt x="2" y="17"/>
                    <a:pt x="4" y="19"/>
                    <a:pt x="7" y="19"/>
                  </a:cubicBezTo>
                  <a:cubicBezTo>
                    <a:pt x="8" y="19"/>
                    <a:pt x="9" y="19"/>
                    <a:pt x="10" y="18"/>
                  </a:cubicBezTo>
                  <a:cubicBezTo>
                    <a:pt x="11" y="18"/>
                    <a:pt x="12" y="18"/>
                    <a:pt x="12" y="18"/>
                  </a:cubicBezTo>
                  <a:cubicBezTo>
                    <a:pt x="12" y="18"/>
                    <a:pt x="12" y="18"/>
                    <a:pt x="12" y="18"/>
                  </a:cubicBezTo>
                  <a:cubicBezTo>
                    <a:pt x="12" y="19"/>
                    <a:pt x="13" y="21"/>
                    <a:pt x="16" y="22"/>
                  </a:cubicBezTo>
                  <a:cubicBezTo>
                    <a:pt x="17" y="22"/>
                    <a:pt x="19" y="23"/>
                    <a:pt x="20" y="23"/>
                  </a:cubicBezTo>
                  <a:cubicBezTo>
                    <a:pt x="21" y="23"/>
                    <a:pt x="22" y="23"/>
                    <a:pt x="22" y="23"/>
                  </a:cubicBezTo>
                  <a:cubicBezTo>
                    <a:pt x="22" y="23"/>
                    <a:pt x="22" y="23"/>
                    <a:pt x="23" y="23"/>
                  </a:cubicBezTo>
                  <a:cubicBezTo>
                    <a:pt x="26" y="24"/>
                    <a:pt x="26" y="24"/>
                    <a:pt x="26" y="24"/>
                  </a:cubicBezTo>
                  <a:cubicBezTo>
                    <a:pt x="33" y="0"/>
                    <a:pt x="33" y="0"/>
                    <a:pt x="33" y="0"/>
                  </a:cubicBezTo>
                  <a:lnTo>
                    <a:pt x="29" y="0"/>
                  </a:ln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88"/>
            <p:cNvSpPr>
              <a:spLocks/>
            </p:cNvSpPr>
            <p:nvPr/>
          </p:nvSpPr>
          <p:spPr bwMode="auto">
            <a:xfrm>
              <a:off x="2927" y="1408"/>
              <a:ext cx="47" cy="37"/>
            </a:xfrm>
            <a:custGeom>
              <a:avLst/>
              <a:gdLst>
                <a:gd name="T0" fmla="*/ 17 w 18"/>
                <a:gd name="T1" fmla="*/ 7 h 14"/>
                <a:gd name="T2" fmla="*/ 6 w 18"/>
                <a:gd name="T3" fmla="*/ 0 h 14"/>
                <a:gd name="T4" fmla="*/ 2 w 18"/>
                <a:gd name="T5" fmla="*/ 2 h 14"/>
                <a:gd name="T6" fmla="*/ 0 w 18"/>
                <a:gd name="T7" fmla="*/ 7 h 14"/>
                <a:gd name="T8" fmla="*/ 3 w 18"/>
                <a:gd name="T9" fmla="*/ 11 h 14"/>
                <a:gd name="T10" fmla="*/ 5 w 18"/>
                <a:gd name="T11" fmla="*/ 11 h 14"/>
                <a:gd name="T12" fmla="*/ 7 w 18"/>
                <a:gd name="T13" fmla="*/ 11 h 14"/>
                <a:gd name="T14" fmla="*/ 8 w 18"/>
                <a:gd name="T15" fmla="*/ 12 h 14"/>
                <a:gd name="T16" fmla="*/ 13 w 18"/>
                <a:gd name="T17" fmla="*/ 14 h 14"/>
                <a:gd name="T18" fmla="*/ 16 w 18"/>
                <a:gd name="T19" fmla="*/ 13 h 14"/>
                <a:gd name="T20" fmla="*/ 17 w 18"/>
                <a:gd name="T21"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4">
                  <a:moveTo>
                    <a:pt x="17" y="7"/>
                  </a:moveTo>
                  <a:cubicBezTo>
                    <a:pt x="16" y="4"/>
                    <a:pt x="11" y="0"/>
                    <a:pt x="6" y="0"/>
                  </a:cubicBezTo>
                  <a:cubicBezTo>
                    <a:pt x="5" y="0"/>
                    <a:pt x="3" y="1"/>
                    <a:pt x="2" y="2"/>
                  </a:cubicBezTo>
                  <a:cubicBezTo>
                    <a:pt x="1" y="3"/>
                    <a:pt x="0" y="5"/>
                    <a:pt x="0" y="7"/>
                  </a:cubicBezTo>
                  <a:cubicBezTo>
                    <a:pt x="0" y="9"/>
                    <a:pt x="1" y="10"/>
                    <a:pt x="3" y="11"/>
                  </a:cubicBezTo>
                  <a:cubicBezTo>
                    <a:pt x="4" y="11"/>
                    <a:pt x="4" y="11"/>
                    <a:pt x="5" y="11"/>
                  </a:cubicBezTo>
                  <a:cubicBezTo>
                    <a:pt x="6" y="11"/>
                    <a:pt x="7" y="11"/>
                    <a:pt x="7" y="11"/>
                  </a:cubicBezTo>
                  <a:cubicBezTo>
                    <a:pt x="8" y="11"/>
                    <a:pt x="8" y="12"/>
                    <a:pt x="8" y="12"/>
                  </a:cubicBezTo>
                  <a:cubicBezTo>
                    <a:pt x="9" y="13"/>
                    <a:pt x="11" y="14"/>
                    <a:pt x="13" y="14"/>
                  </a:cubicBezTo>
                  <a:cubicBezTo>
                    <a:pt x="14" y="14"/>
                    <a:pt x="15" y="13"/>
                    <a:pt x="16" y="13"/>
                  </a:cubicBezTo>
                  <a:cubicBezTo>
                    <a:pt x="18" y="11"/>
                    <a:pt x="18" y="9"/>
                    <a:pt x="17" y="7"/>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9"/>
            <p:cNvSpPr>
              <a:spLocks/>
            </p:cNvSpPr>
            <p:nvPr/>
          </p:nvSpPr>
          <p:spPr bwMode="auto">
            <a:xfrm>
              <a:off x="2515" y="409"/>
              <a:ext cx="143" cy="197"/>
            </a:xfrm>
            <a:custGeom>
              <a:avLst/>
              <a:gdLst>
                <a:gd name="T0" fmla="*/ 52 w 54"/>
                <a:gd name="T1" fmla="*/ 55 h 74"/>
                <a:gd name="T2" fmla="*/ 51 w 54"/>
                <a:gd name="T3" fmla="*/ 52 h 74"/>
                <a:gd name="T4" fmla="*/ 50 w 54"/>
                <a:gd name="T5" fmla="*/ 49 h 74"/>
                <a:gd name="T6" fmla="*/ 50 w 54"/>
                <a:gd name="T7" fmla="*/ 45 h 74"/>
                <a:gd name="T8" fmla="*/ 50 w 54"/>
                <a:gd name="T9" fmla="*/ 41 h 74"/>
                <a:gd name="T10" fmla="*/ 46 w 54"/>
                <a:gd name="T11" fmla="*/ 32 h 74"/>
                <a:gd name="T12" fmla="*/ 44 w 54"/>
                <a:gd name="T13" fmla="*/ 29 h 74"/>
                <a:gd name="T14" fmla="*/ 43 w 54"/>
                <a:gd name="T15" fmla="*/ 27 h 74"/>
                <a:gd name="T16" fmla="*/ 40 w 54"/>
                <a:gd name="T17" fmla="*/ 22 h 74"/>
                <a:gd name="T18" fmla="*/ 35 w 54"/>
                <a:gd name="T19" fmla="*/ 19 h 74"/>
                <a:gd name="T20" fmla="*/ 33 w 54"/>
                <a:gd name="T21" fmla="*/ 18 h 74"/>
                <a:gd name="T22" fmla="*/ 31 w 54"/>
                <a:gd name="T23" fmla="*/ 13 h 74"/>
                <a:gd name="T24" fmla="*/ 28 w 54"/>
                <a:gd name="T25" fmla="*/ 6 h 74"/>
                <a:gd name="T26" fmla="*/ 13 w 54"/>
                <a:gd name="T27" fmla="*/ 0 h 74"/>
                <a:gd name="T28" fmla="*/ 12 w 54"/>
                <a:gd name="T29" fmla="*/ 0 h 74"/>
                <a:gd name="T30" fmla="*/ 6 w 54"/>
                <a:gd name="T31" fmla="*/ 2 h 74"/>
                <a:gd name="T32" fmla="*/ 5 w 54"/>
                <a:gd name="T33" fmla="*/ 12 h 74"/>
                <a:gd name="T34" fmla="*/ 5 w 54"/>
                <a:gd name="T35" fmla="*/ 12 h 74"/>
                <a:gd name="T36" fmla="*/ 12 w 54"/>
                <a:gd name="T37" fmla="*/ 22 h 74"/>
                <a:gd name="T38" fmla="*/ 14 w 54"/>
                <a:gd name="T39" fmla="*/ 23 h 74"/>
                <a:gd name="T40" fmla="*/ 15 w 54"/>
                <a:gd name="T41" fmla="*/ 23 h 74"/>
                <a:gd name="T42" fmla="*/ 15 w 54"/>
                <a:gd name="T43" fmla="*/ 24 h 74"/>
                <a:gd name="T44" fmla="*/ 15 w 54"/>
                <a:gd name="T45" fmla="*/ 24 h 74"/>
                <a:gd name="T46" fmla="*/ 15 w 54"/>
                <a:gd name="T47" fmla="*/ 25 h 74"/>
                <a:gd name="T48" fmla="*/ 14 w 54"/>
                <a:gd name="T49" fmla="*/ 29 h 74"/>
                <a:gd name="T50" fmla="*/ 15 w 54"/>
                <a:gd name="T51" fmla="*/ 31 h 74"/>
                <a:gd name="T52" fmla="*/ 15 w 54"/>
                <a:gd name="T53" fmla="*/ 32 h 74"/>
                <a:gd name="T54" fmla="*/ 14 w 54"/>
                <a:gd name="T55" fmla="*/ 33 h 74"/>
                <a:gd name="T56" fmla="*/ 14 w 54"/>
                <a:gd name="T57" fmla="*/ 34 h 74"/>
                <a:gd name="T58" fmla="*/ 9 w 54"/>
                <a:gd name="T59" fmla="*/ 32 h 74"/>
                <a:gd name="T60" fmla="*/ 7 w 54"/>
                <a:gd name="T61" fmla="*/ 33 h 74"/>
                <a:gd name="T62" fmla="*/ 3 w 54"/>
                <a:gd name="T63" fmla="*/ 44 h 74"/>
                <a:gd name="T64" fmla="*/ 3 w 54"/>
                <a:gd name="T65" fmla="*/ 44 h 74"/>
                <a:gd name="T66" fmla="*/ 11 w 54"/>
                <a:gd name="T67" fmla="*/ 52 h 74"/>
                <a:gd name="T68" fmla="*/ 13 w 54"/>
                <a:gd name="T69" fmla="*/ 52 h 74"/>
                <a:gd name="T70" fmla="*/ 18 w 54"/>
                <a:gd name="T71" fmla="*/ 50 h 74"/>
                <a:gd name="T72" fmla="*/ 19 w 54"/>
                <a:gd name="T73" fmla="*/ 49 h 74"/>
                <a:gd name="T74" fmla="*/ 19 w 54"/>
                <a:gd name="T75" fmla="*/ 49 h 74"/>
                <a:gd name="T76" fmla="*/ 19 w 54"/>
                <a:gd name="T77" fmla="*/ 50 h 74"/>
                <a:gd name="T78" fmla="*/ 24 w 54"/>
                <a:gd name="T79" fmla="*/ 54 h 74"/>
                <a:gd name="T80" fmla="*/ 25 w 54"/>
                <a:gd name="T81" fmla="*/ 54 h 74"/>
                <a:gd name="T82" fmla="*/ 28 w 54"/>
                <a:gd name="T83" fmla="*/ 53 h 74"/>
                <a:gd name="T84" fmla="*/ 30 w 54"/>
                <a:gd name="T85" fmla="*/ 56 h 74"/>
                <a:gd name="T86" fmla="*/ 32 w 54"/>
                <a:gd name="T87" fmla="*/ 57 h 74"/>
                <a:gd name="T88" fmla="*/ 32 w 54"/>
                <a:gd name="T89" fmla="*/ 58 h 74"/>
                <a:gd name="T90" fmla="*/ 32 w 54"/>
                <a:gd name="T91" fmla="*/ 58 h 74"/>
                <a:gd name="T92" fmla="*/ 31 w 54"/>
                <a:gd name="T93" fmla="*/ 60 h 74"/>
                <a:gd name="T94" fmla="*/ 34 w 54"/>
                <a:gd name="T95" fmla="*/ 71 h 74"/>
                <a:gd name="T96" fmla="*/ 42 w 54"/>
                <a:gd name="T97" fmla="*/ 74 h 74"/>
                <a:gd name="T98" fmla="*/ 48 w 54"/>
                <a:gd name="T99" fmla="*/ 72 h 74"/>
                <a:gd name="T100" fmla="*/ 52 w 54"/>
                <a:gd name="T101"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 h="74">
                  <a:moveTo>
                    <a:pt x="52" y="55"/>
                  </a:moveTo>
                  <a:cubicBezTo>
                    <a:pt x="52" y="54"/>
                    <a:pt x="51" y="53"/>
                    <a:pt x="51" y="52"/>
                  </a:cubicBezTo>
                  <a:cubicBezTo>
                    <a:pt x="51" y="51"/>
                    <a:pt x="50" y="50"/>
                    <a:pt x="50" y="49"/>
                  </a:cubicBezTo>
                  <a:cubicBezTo>
                    <a:pt x="50" y="47"/>
                    <a:pt x="50" y="46"/>
                    <a:pt x="50" y="45"/>
                  </a:cubicBezTo>
                  <a:cubicBezTo>
                    <a:pt x="50" y="44"/>
                    <a:pt x="50" y="42"/>
                    <a:pt x="50" y="41"/>
                  </a:cubicBezTo>
                  <a:cubicBezTo>
                    <a:pt x="50" y="37"/>
                    <a:pt x="48" y="34"/>
                    <a:pt x="46" y="32"/>
                  </a:cubicBezTo>
                  <a:cubicBezTo>
                    <a:pt x="45" y="31"/>
                    <a:pt x="44" y="30"/>
                    <a:pt x="44" y="29"/>
                  </a:cubicBezTo>
                  <a:cubicBezTo>
                    <a:pt x="43" y="28"/>
                    <a:pt x="43" y="27"/>
                    <a:pt x="43" y="27"/>
                  </a:cubicBezTo>
                  <a:cubicBezTo>
                    <a:pt x="42" y="25"/>
                    <a:pt x="41" y="23"/>
                    <a:pt x="40" y="22"/>
                  </a:cubicBezTo>
                  <a:cubicBezTo>
                    <a:pt x="39" y="20"/>
                    <a:pt x="37" y="19"/>
                    <a:pt x="35" y="19"/>
                  </a:cubicBezTo>
                  <a:cubicBezTo>
                    <a:pt x="34" y="18"/>
                    <a:pt x="34" y="18"/>
                    <a:pt x="33" y="18"/>
                  </a:cubicBezTo>
                  <a:cubicBezTo>
                    <a:pt x="32" y="17"/>
                    <a:pt x="31" y="15"/>
                    <a:pt x="31" y="13"/>
                  </a:cubicBezTo>
                  <a:cubicBezTo>
                    <a:pt x="30" y="11"/>
                    <a:pt x="30" y="9"/>
                    <a:pt x="28" y="6"/>
                  </a:cubicBezTo>
                  <a:cubicBezTo>
                    <a:pt x="25" y="1"/>
                    <a:pt x="19" y="0"/>
                    <a:pt x="13" y="0"/>
                  </a:cubicBezTo>
                  <a:cubicBezTo>
                    <a:pt x="13" y="0"/>
                    <a:pt x="12" y="0"/>
                    <a:pt x="12" y="0"/>
                  </a:cubicBezTo>
                  <a:cubicBezTo>
                    <a:pt x="10" y="0"/>
                    <a:pt x="8" y="1"/>
                    <a:pt x="6" y="2"/>
                  </a:cubicBezTo>
                  <a:cubicBezTo>
                    <a:pt x="4" y="5"/>
                    <a:pt x="4" y="8"/>
                    <a:pt x="5" y="12"/>
                  </a:cubicBezTo>
                  <a:cubicBezTo>
                    <a:pt x="5" y="12"/>
                    <a:pt x="5" y="12"/>
                    <a:pt x="5" y="12"/>
                  </a:cubicBezTo>
                  <a:cubicBezTo>
                    <a:pt x="5" y="18"/>
                    <a:pt x="8" y="20"/>
                    <a:pt x="12" y="22"/>
                  </a:cubicBezTo>
                  <a:cubicBezTo>
                    <a:pt x="12" y="22"/>
                    <a:pt x="13" y="22"/>
                    <a:pt x="14" y="23"/>
                  </a:cubicBezTo>
                  <a:cubicBezTo>
                    <a:pt x="14" y="23"/>
                    <a:pt x="14" y="23"/>
                    <a:pt x="15" y="23"/>
                  </a:cubicBezTo>
                  <a:cubicBezTo>
                    <a:pt x="15" y="23"/>
                    <a:pt x="15" y="24"/>
                    <a:pt x="15" y="24"/>
                  </a:cubicBezTo>
                  <a:cubicBezTo>
                    <a:pt x="15" y="24"/>
                    <a:pt x="15" y="24"/>
                    <a:pt x="15" y="24"/>
                  </a:cubicBezTo>
                  <a:cubicBezTo>
                    <a:pt x="15" y="24"/>
                    <a:pt x="15" y="24"/>
                    <a:pt x="15" y="25"/>
                  </a:cubicBezTo>
                  <a:cubicBezTo>
                    <a:pt x="15" y="26"/>
                    <a:pt x="14" y="27"/>
                    <a:pt x="14" y="29"/>
                  </a:cubicBezTo>
                  <a:cubicBezTo>
                    <a:pt x="15" y="31"/>
                    <a:pt x="15" y="31"/>
                    <a:pt x="15" y="31"/>
                  </a:cubicBezTo>
                  <a:cubicBezTo>
                    <a:pt x="15" y="32"/>
                    <a:pt x="15" y="32"/>
                    <a:pt x="15" y="32"/>
                  </a:cubicBezTo>
                  <a:cubicBezTo>
                    <a:pt x="15" y="32"/>
                    <a:pt x="14" y="32"/>
                    <a:pt x="14" y="33"/>
                  </a:cubicBezTo>
                  <a:cubicBezTo>
                    <a:pt x="14" y="33"/>
                    <a:pt x="14" y="34"/>
                    <a:pt x="14" y="34"/>
                  </a:cubicBezTo>
                  <a:cubicBezTo>
                    <a:pt x="13" y="33"/>
                    <a:pt x="11" y="32"/>
                    <a:pt x="9" y="32"/>
                  </a:cubicBezTo>
                  <a:cubicBezTo>
                    <a:pt x="8" y="32"/>
                    <a:pt x="7" y="32"/>
                    <a:pt x="7" y="33"/>
                  </a:cubicBezTo>
                  <a:cubicBezTo>
                    <a:pt x="0" y="35"/>
                    <a:pt x="2" y="41"/>
                    <a:pt x="3" y="44"/>
                  </a:cubicBezTo>
                  <a:cubicBezTo>
                    <a:pt x="3" y="44"/>
                    <a:pt x="3" y="44"/>
                    <a:pt x="3" y="44"/>
                  </a:cubicBezTo>
                  <a:cubicBezTo>
                    <a:pt x="4" y="47"/>
                    <a:pt x="5" y="52"/>
                    <a:pt x="11" y="52"/>
                  </a:cubicBezTo>
                  <a:cubicBezTo>
                    <a:pt x="12" y="52"/>
                    <a:pt x="13" y="52"/>
                    <a:pt x="13" y="52"/>
                  </a:cubicBezTo>
                  <a:cubicBezTo>
                    <a:pt x="15" y="52"/>
                    <a:pt x="17" y="51"/>
                    <a:pt x="18" y="50"/>
                  </a:cubicBezTo>
                  <a:cubicBezTo>
                    <a:pt x="18" y="50"/>
                    <a:pt x="19" y="49"/>
                    <a:pt x="19" y="49"/>
                  </a:cubicBezTo>
                  <a:cubicBezTo>
                    <a:pt x="19" y="49"/>
                    <a:pt x="19" y="49"/>
                    <a:pt x="19" y="49"/>
                  </a:cubicBezTo>
                  <a:cubicBezTo>
                    <a:pt x="19" y="49"/>
                    <a:pt x="19" y="50"/>
                    <a:pt x="19" y="50"/>
                  </a:cubicBezTo>
                  <a:cubicBezTo>
                    <a:pt x="20" y="51"/>
                    <a:pt x="21" y="53"/>
                    <a:pt x="24" y="54"/>
                  </a:cubicBezTo>
                  <a:cubicBezTo>
                    <a:pt x="24" y="54"/>
                    <a:pt x="24" y="54"/>
                    <a:pt x="25" y="54"/>
                  </a:cubicBezTo>
                  <a:cubicBezTo>
                    <a:pt x="26" y="54"/>
                    <a:pt x="27" y="54"/>
                    <a:pt x="28" y="53"/>
                  </a:cubicBezTo>
                  <a:cubicBezTo>
                    <a:pt x="28" y="54"/>
                    <a:pt x="29" y="55"/>
                    <a:pt x="30" y="56"/>
                  </a:cubicBezTo>
                  <a:cubicBezTo>
                    <a:pt x="31" y="57"/>
                    <a:pt x="31" y="57"/>
                    <a:pt x="32" y="57"/>
                  </a:cubicBezTo>
                  <a:cubicBezTo>
                    <a:pt x="32" y="57"/>
                    <a:pt x="32" y="58"/>
                    <a:pt x="32" y="58"/>
                  </a:cubicBezTo>
                  <a:cubicBezTo>
                    <a:pt x="32" y="58"/>
                    <a:pt x="32" y="58"/>
                    <a:pt x="32" y="58"/>
                  </a:cubicBezTo>
                  <a:cubicBezTo>
                    <a:pt x="31" y="59"/>
                    <a:pt x="31" y="59"/>
                    <a:pt x="31" y="60"/>
                  </a:cubicBezTo>
                  <a:cubicBezTo>
                    <a:pt x="30" y="64"/>
                    <a:pt x="31" y="68"/>
                    <a:pt x="34" y="71"/>
                  </a:cubicBezTo>
                  <a:cubicBezTo>
                    <a:pt x="36" y="73"/>
                    <a:pt x="39" y="74"/>
                    <a:pt x="42" y="74"/>
                  </a:cubicBezTo>
                  <a:cubicBezTo>
                    <a:pt x="44" y="74"/>
                    <a:pt x="46" y="73"/>
                    <a:pt x="48" y="72"/>
                  </a:cubicBezTo>
                  <a:cubicBezTo>
                    <a:pt x="54" y="67"/>
                    <a:pt x="54" y="60"/>
                    <a:pt x="52" y="55"/>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90"/>
            <p:cNvSpPr>
              <a:spLocks/>
            </p:cNvSpPr>
            <p:nvPr/>
          </p:nvSpPr>
          <p:spPr bwMode="auto">
            <a:xfrm>
              <a:off x="2440" y="824"/>
              <a:ext cx="54" cy="53"/>
            </a:xfrm>
            <a:custGeom>
              <a:avLst/>
              <a:gdLst>
                <a:gd name="T0" fmla="*/ 19 w 20"/>
                <a:gd name="T1" fmla="*/ 4 h 20"/>
                <a:gd name="T2" fmla="*/ 12 w 20"/>
                <a:gd name="T3" fmla="*/ 0 h 20"/>
                <a:gd name="T4" fmla="*/ 1 w 20"/>
                <a:gd name="T5" fmla="*/ 10 h 20"/>
                <a:gd name="T6" fmla="*/ 8 w 20"/>
                <a:gd name="T7" fmla="*/ 20 h 20"/>
                <a:gd name="T8" fmla="*/ 11 w 20"/>
                <a:gd name="T9" fmla="*/ 20 h 20"/>
                <a:gd name="T10" fmla="*/ 11 w 20"/>
                <a:gd name="T11" fmla="*/ 20 h 20"/>
                <a:gd name="T12" fmla="*/ 18 w 20"/>
                <a:gd name="T13" fmla="*/ 16 h 20"/>
                <a:gd name="T14" fmla="*/ 19 w 20"/>
                <a:gd name="T15" fmla="*/ 4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0">
                  <a:moveTo>
                    <a:pt x="19" y="4"/>
                  </a:moveTo>
                  <a:cubicBezTo>
                    <a:pt x="17" y="0"/>
                    <a:pt x="14" y="0"/>
                    <a:pt x="12" y="0"/>
                  </a:cubicBezTo>
                  <a:cubicBezTo>
                    <a:pt x="7" y="0"/>
                    <a:pt x="2" y="6"/>
                    <a:pt x="1" y="10"/>
                  </a:cubicBezTo>
                  <a:cubicBezTo>
                    <a:pt x="0" y="15"/>
                    <a:pt x="2" y="18"/>
                    <a:pt x="8" y="20"/>
                  </a:cubicBezTo>
                  <a:cubicBezTo>
                    <a:pt x="9" y="20"/>
                    <a:pt x="10" y="20"/>
                    <a:pt x="11" y="20"/>
                  </a:cubicBezTo>
                  <a:cubicBezTo>
                    <a:pt x="11" y="20"/>
                    <a:pt x="11" y="20"/>
                    <a:pt x="11" y="20"/>
                  </a:cubicBezTo>
                  <a:cubicBezTo>
                    <a:pt x="14" y="20"/>
                    <a:pt x="16" y="19"/>
                    <a:pt x="18" y="16"/>
                  </a:cubicBezTo>
                  <a:cubicBezTo>
                    <a:pt x="20" y="13"/>
                    <a:pt x="20" y="8"/>
                    <a:pt x="19" y="4"/>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1"/>
            <p:cNvSpPr>
              <a:spLocks/>
            </p:cNvSpPr>
            <p:nvPr/>
          </p:nvSpPr>
          <p:spPr bwMode="auto">
            <a:xfrm>
              <a:off x="2555" y="571"/>
              <a:ext cx="53" cy="45"/>
            </a:xfrm>
            <a:custGeom>
              <a:avLst/>
              <a:gdLst>
                <a:gd name="T0" fmla="*/ 19 w 20"/>
                <a:gd name="T1" fmla="*/ 8 h 17"/>
                <a:gd name="T2" fmla="*/ 14 w 20"/>
                <a:gd name="T3" fmla="*/ 1 h 17"/>
                <a:gd name="T4" fmla="*/ 9 w 20"/>
                <a:gd name="T5" fmla="*/ 0 h 17"/>
                <a:gd name="T6" fmla="*/ 2 w 20"/>
                <a:gd name="T7" fmla="*/ 4 h 17"/>
                <a:gd name="T8" fmla="*/ 1 w 20"/>
                <a:gd name="T9" fmla="*/ 11 h 17"/>
                <a:gd name="T10" fmla="*/ 6 w 20"/>
                <a:gd name="T11" fmla="*/ 16 h 17"/>
                <a:gd name="T12" fmla="*/ 10 w 20"/>
                <a:gd name="T13" fmla="*/ 17 h 17"/>
                <a:gd name="T14" fmla="*/ 18 w 20"/>
                <a:gd name="T15" fmla="*/ 14 h 17"/>
                <a:gd name="T16" fmla="*/ 19 w 20"/>
                <a:gd name="T17"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7">
                  <a:moveTo>
                    <a:pt x="19" y="8"/>
                  </a:moveTo>
                  <a:cubicBezTo>
                    <a:pt x="19" y="5"/>
                    <a:pt x="16" y="3"/>
                    <a:pt x="14" y="1"/>
                  </a:cubicBezTo>
                  <a:cubicBezTo>
                    <a:pt x="12" y="1"/>
                    <a:pt x="10" y="0"/>
                    <a:pt x="9" y="0"/>
                  </a:cubicBezTo>
                  <a:cubicBezTo>
                    <a:pt x="6" y="0"/>
                    <a:pt x="3" y="1"/>
                    <a:pt x="2" y="4"/>
                  </a:cubicBezTo>
                  <a:cubicBezTo>
                    <a:pt x="1" y="6"/>
                    <a:pt x="0" y="9"/>
                    <a:pt x="1" y="11"/>
                  </a:cubicBezTo>
                  <a:cubicBezTo>
                    <a:pt x="2" y="14"/>
                    <a:pt x="4" y="15"/>
                    <a:pt x="6" y="16"/>
                  </a:cubicBezTo>
                  <a:cubicBezTo>
                    <a:pt x="7" y="17"/>
                    <a:pt x="9" y="17"/>
                    <a:pt x="10" y="17"/>
                  </a:cubicBezTo>
                  <a:cubicBezTo>
                    <a:pt x="13" y="17"/>
                    <a:pt x="16" y="16"/>
                    <a:pt x="18" y="14"/>
                  </a:cubicBezTo>
                  <a:cubicBezTo>
                    <a:pt x="19" y="12"/>
                    <a:pt x="20" y="10"/>
                    <a:pt x="19" y="8"/>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92"/>
            <p:cNvSpPr>
              <a:spLocks noEditPoints="1"/>
            </p:cNvSpPr>
            <p:nvPr/>
          </p:nvSpPr>
          <p:spPr bwMode="auto">
            <a:xfrm>
              <a:off x="2478" y="693"/>
              <a:ext cx="188" cy="210"/>
            </a:xfrm>
            <a:custGeom>
              <a:avLst/>
              <a:gdLst>
                <a:gd name="T0" fmla="*/ 69 w 71"/>
                <a:gd name="T1" fmla="*/ 23 h 79"/>
                <a:gd name="T2" fmla="*/ 60 w 71"/>
                <a:gd name="T3" fmla="*/ 11 h 79"/>
                <a:gd name="T4" fmla="*/ 54 w 71"/>
                <a:gd name="T5" fmla="*/ 12 h 79"/>
                <a:gd name="T6" fmla="*/ 46 w 71"/>
                <a:gd name="T7" fmla="*/ 9 h 79"/>
                <a:gd name="T8" fmla="*/ 41 w 71"/>
                <a:gd name="T9" fmla="*/ 3 h 79"/>
                <a:gd name="T10" fmla="*/ 35 w 71"/>
                <a:gd name="T11" fmla="*/ 5 h 79"/>
                <a:gd name="T12" fmla="*/ 34 w 71"/>
                <a:gd name="T13" fmla="*/ 6 h 79"/>
                <a:gd name="T14" fmla="*/ 31 w 71"/>
                <a:gd name="T15" fmla="*/ 13 h 79"/>
                <a:gd name="T16" fmla="*/ 29 w 71"/>
                <a:gd name="T17" fmla="*/ 13 h 79"/>
                <a:gd name="T18" fmla="*/ 23 w 71"/>
                <a:gd name="T19" fmla="*/ 21 h 79"/>
                <a:gd name="T20" fmla="*/ 19 w 71"/>
                <a:gd name="T21" fmla="*/ 17 h 79"/>
                <a:gd name="T22" fmla="*/ 19 w 71"/>
                <a:gd name="T23" fmla="*/ 9 h 79"/>
                <a:gd name="T24" fmla="*/ 15 w 71"/>
                <a:gd name="T25" fmla="*/ 5 h 79"/>
                <a:gd name="T26" fmla="*/ 11 w 71"/>
                <a:gd name="T27" fmla="*/ 1 h 79"/>
                <a:gd name="T28" fmla="*/ 2 w 71"/>
                <a:gd name="T29" fmla="*/ 3 h 79"/>
                <a:gd name="T30" fmla="*/ 2 w 71"/>
                <a:gd name="T31" fmla="*/ 11 h 79"/>
                <a:gd name="T32" fmla="*/ 2 w 71"/>
                <a:gd name="T33" fmla="*/ 16 h 79"/>
                <a:gd name="T34" fmla="*/ 2 w 71"/>
                <a:gd name="T35" fmla="*/ 23 h 79"/>
                <a:gd name="T36" fmla="*/ 6 w 71"/>
                <a:gd name="T37" fmla="*/ 31 h 79"/>
                <a:gd name="T38" fmla="*/ 10 w 71"/>
                <a:gd name="T39" fmla="*/ 40 h 79"/>
                <a:gd name="T40" fmla="*/ 11 w 71"/>
                <a:gd name="T41" fmla="*/ 41 h 79"/>
                <a:gd name="T42" fmla="*/ 13 w 71"/>
                <a:gd name="T43" fmla="*/ 47 h 79"/>
                <a:gd name="T44" fmla="*/ 19 w 71"/>
                <a:gd name="T45" fmla="*/ 52 h 79"/>
                <a:gd name="T46" fmla="*/ 26 w 71"/>
                <a:gd name="T47" fmla="*/ 51 h 79"/>
                <a:gd name="T48" fmla="*/ 33 w 71"/>
                <a:gd name="T49" fmla="*/ 52 h 79"/>
                <a:gd name="T50" fmla="*/ 39 w 71"/>
                <a:gd name="T51" fmla="*/ 51 h 79"/>
                <a:gd name="T52" fmla="*/ 40 w 71"/>
                <a:gd name="T53" fmla="*/ 51 h 79"/>
                <a:gd name="T54" fmla="*/ 31 w 71"/>
                <a:gd name="T55" fmla="*/ 58 h 79"/>
                <a:gd name="T56" fmla="*/ 31 w 71"/>
                <a:gd name="T57" fmla="*/ 65 h 79"/>
                <a:gd name="T58" fmla="*/ 31 w 71"/>
                <a:gd name="T59" fmla="*/ 71 h 79"/>
                <a:gd name="T60" fmla="*/ 37 w 71"/>
                <a:gd name="T61" fmla="*/ 78 h 79"/>
                <a:gd name="T62" fmla="*/ 41 w 71"/>
                <a:gd name="T63" fmla="*/ 77 h 79"/>
                <a:gd name="T64" fmla="*/ 42 w 71"/>
                <a:gd name="T65" fmla="*/ 77 h 79"/>
                <a:gd name="T66" fmla="*/ 47 w 71"/>
                <a:gd name="T67" fmla="*/ 79 h 79"/>
                <a:gd name="T68" fmla="*/ 53 w 71"/>
                <a:gd name="T69" fmla="*/ 79 h 79"/>
                <a:gd name="T70" fmla="*/ 58 w 71"/>
                <a:gd name="T71" fmla="*/ 78 h 79"/>
                <a:gd name="T72" fmla="*/ 62 w 71"/>
                <a:gd name="T73" fmla="*/ 67 h 79"/>
                <a:gd name="T74" fmla="*/ 63 w 71"/>
                <a:gd name="T75" fmla="*/ 62 h 79"/>
                <a:gd name="T76" fmla="*/ 67 w 71"/>
                <a:gd name="T77" fmla="*/ 51 h 79"/>
                <a:gd name="T78" fmla="*/ 66 w 71"/>
                <a:gd name="T79" fmla="*/ 46 h 79"/>
                <a:gd name="T80" fmla="*/ 69 w 71"/>
                <a:gd name="T81" fmla="*/ 39 h 79"/>
                <a:gd name="T82" fmla="*/ 23 w 71"/>
                <a:gd name="T83" fmla="*/ 25 h 79"/>
                <a:gd name="T84" fmla="*/ 23 w 71"/>
                <a:gd name="T85" fmla="*/ 26 h 79"/>
                <a:gd name="T86" fmla="*/ 23 w 71"/>
                <a:gd name="T87" fmla="*/ 25 h 79"/>
                <a:gd name="T88" fmla="*/ 35 w 71"/>
                <a:gd name="T89" fmla="*/ 16 h 79"/>
                <a:gd name="T90" fmla="*/ 35 w 71"/>
                <a:gd name="T91" fmla="*/ 16 h 79"/>
                <a:gd name="T92" fmla="*/ 40 w 71"/>
                <a:gd name="T93" fmla="*/ 28 h 79"/>
                <a:gd name="T94" fmla="*/ 37 w 71"/>
                <a:gd name="T95" fmla="*/ 22 h 79"/>
                <a:gd name="T96" fmla="*/ 36 w 71"/>
                <a:gd name="T97" fmla="*/ 18 h 79"/>
                <a:gd name="T98" fmla="*/ 40 w 71"/>
                <a:gd name="T99" fmla="*/ 22 h 79"/>
                <a:gd name="T100" fmla="*/ 43 w 71"/>
                <a:gd name="T101" fmla="*/ 3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 h="79">
                  <a:moveTo>
                    <a:pt x="69" y="26"/>
                  </a:moveTo>
                  <a:cubicBezTo>
                    <a:pt x="69" y="25"/>
                    <a:pt x="69" y="24"/>
                    <a:pt x="69" y="23"/>
                  </a:cubicBezTo>
                  <a:cubicBezTo>
                    <a:pt x="68" y="20"/>
                    <a:pt x="68" y="18"/>
                    <a:pt x="67" y="16"/>
                  </a:cubicBezTo>
                  <a:cubicBezTo>
                    <a:pt x="66" y="13"/>
                    <a:pt x="63" y="11"/>
                    <a:pt x="60" y="11"/>
                  </a:cubicBezTo>
                  <a:cubicBezTo>
                    <a:pt x="58" y="11"/>
                    <a:pt x="57" y="11"/>
                    <a:pt x="55" y="12"/>
                  </a:cubicBezTo>
                  <a:cubicBezTo>
                    <a:pt x="55" y="12"/>
                    <a:pt x="54" y="12"/>
                    <a:pt x="54" y="12"/>
                  </a:cubicBezTo>
                  <a:cubicBezTo>
                    <a:pt x="52" y="10"/>
                    <a:pt x="51" y="9"/>
                    <a:pt x="47" y="8"/>
                  </a:cubicBezTo>
                  <a:cubicBezTo>
                    <a:pt x="47" y="8"/>
                    <a:pt x="47" y="9"/>
                    <a:pt x="46" y="9"/>
                  </a:cubicBezTo>
                  <a:cubicBezTo>
                    <a:pt x="47" y="7"/>
                    <a:pt x="46" y="6"/>
                    <a:pt x="46" y="5"/>
                  </a:cubicBezTo>
                  <a:cubicBezTo>
                    <a:pt x="45" y="3"/>
                    <a:pt x="43" y="3"/>
                    <a:pt x="41" y="3"/>
                  </a:cubicBezTo>
                  <a:cubicBezTo>
                    <a:pt x="39" y="3"/>
                    <a:pt x="38" y="3"/>
                    <a:pt x="36" y="4"/>
                  </a:cubicBezTo>
                  <a:cubicBezTo>
                    <a:pt x="36" y="4"/>
                    <a:pt x="36" y="5"/>
                    <a:pt x="35" y="5"/>
                  </a:cubicBezTo>
                  <a:cubicBezTo>
                    <a:pt x="35" y="5"/>
                    <a:pt x="35" y="5"/>
                    <a:pt x="35" y="6"/>
                  </a:cubicBezTo>
                  <a:cubicBezTo>
                    <a:pt x="34" y="6"/>
                    <a:pt x="34" y="6"/>
                    <a:pt x="34" y="6"/>
                  </a:cubicBezTo>
                  <a:cubicBezTo>
                    <a:pt x="33" y="6"/>
                    <a:pt x="32" y="7"/>
                    <a:pt x="31" y="8"/>
                  </a:cubicBezTo>
                  <a:cubicBezTo>
                    <a:pt x="30" y="9"/>
                    <a:pt x="30" y="11"/>
                    <a:pt x="31" y="13"/>
                  </a:cubicBezTo>
                  <a:cubicBezTo>
                    <a:pt x="31" y="13"/>
                    <a:pt x="31" y="13"/>
                    <a:pt x="31" y="13"/>
                  </a:cubicBezTo>
                  <a:cubicBezTo>
                    <a:pt x="31" y="13"/>
                    <a:pt x="30" y="13"/>
                    <a:pt x="29" y="13"/>
                  </a:cubicBezTo>
                  <a:cubicBezTo>
                    <a:pt x="28" y="13"/>
                    <a:pt x="26" y="14"/>
                    <a:pt x="25" y="15"/>
                  </a:cubicBezTo>
                  <a:cubicBezTo>
                    <a:pt x="24" y="16"/>
                    <a:pt x="23" y="19"/>
                    <a:pt x="23" y="21"/>
                  </a:cubicBezTo>
                  <a:cubicBezTo>
                    <a:pt x="23" y="20"/>
                    <a:pt x="23" y="19"/>
                    <a:pt x="22" y="19"/>
                  </a:cubicBezTo>
                  <a:cubicBezTo>
                    <a:pt x="22" y="18"/>
                    <a:pt x="20" y="17"/>
                    <a:pt x="19" y="17"/>
                  </a:cubicBezTo>
                  <a:cubicBezTo>
                    <a:pt x="19" y="17"/>
                    <a:pt x="19" y="16"/>
                    <a:pt x="20" y="16"/>
                  </a:cubicBezTo>
                  <a:cubicBezTo>
                    <a:pt x="20" y="14"/>
                    <a:pt x="20" y="11"/>
                    <a:pt x="19" y="9"/>
                  </a:cubicBezTo>
                  <a:cubicBezTo>
                    <a:pt x="18" y="8"/>
                    <a:pt x="17" y="7"/>
                    <a:pt x="16" y="7"/>
                  </a:cubicBezTo>
                  <a:cubicBezTo>
                    <a:pt x="16" y="6"/>
                    <a:pt x="16" y="6"/>
                    <a:pt x="15" y="5"/>
                  </a:cubicBezTo>
                  <a:cubicBezTo>
                    <a:pt x="15" y="5"/>
                    <a:pt x="15" y="5"/>
                    <a:pt x="15" y="5"/>
                  </a:cubicBezTo>
                  <a:cubicBezTo>
                    <a:pt x="14" y="3"/>
                    <a:pt x="13" y="2"/>
                    <a:pt x="11" y="1"/>
                  </a:cubicBezTo>
                  <a:cubicBezTo>
                    <a:pt x="10" y="1"/>
                    <a:pt x="9" y="0"/>
                    <a:pt x="8" y="0"/>
                  </a:cubicBezTo>
                  <a:cubicBezTo>
                    <a:pt x="5" y="0"/>
                    <a:pt x="3" y="1"/>
                    <a:pt x="2" y="3"/>
                  </a:cubicBezTo>
                  <a:cubicBezTo>
                    <a:pt x="0" y="5"/>
                    <a:pt x="0" y="8"/>
                    <a:pt x="1" y="10"/>
                  </a:cubicBezTo>
                  <a:cubicBezTo>
                    <a:pt x="1" y="11"/>
                    <a:pt x="2" y="11"/>
                    <a:pt x="2" y="11"/>
                  </a:cubicBezTo>
                  <a:cubicBezTo>
                    <a:pt x="2" y="12"/>
                    <a:pt x="2" y="12"/>
                    <a:pt x="2" y="12"/>
                  </a:cubicBezTo>
                  <a:cubicBezTo>
                    <a:pt x="2" y="13"/>
                    <a:pt x="2" y="15"/>
                    <a:pt x="2" y="16"/>
                  </a:cubicBezTo>
                  <a:cubicBezTo>
                    <a:pt x="3" y="17"/>
                    <a:pt x="4" y="18"/>
                    <a:pt x="5" y="19"/>
                  </a:cubicBezTo>
                  <a:cubicBezTo>
                    <a:pt x="3" y="20"/>
                    <a:pt x="2" y="22"/>
                    <a:pt x="2" y="23"/>
                  </a:cubicBezTo>
                  <a:cubicBezTo>
                    <a:pt x="1" y="26"/>
                    <a:pt x="2" y="28"/>
                    <a:pt x="3" y="29"/>
                  </a:cubicBezTo>
                  <a:cubicBezTo>
                    <a:pt x="4" y="30"/>
                    <a:pt x="5" y="31"/>
                    <a:pt x="6" y="31"/>
                  </a:cubicBezTo>
                  <a:cubicBezTo>
                    <a:pt x="6" y="32"/>
                    <a:pt x="5" y="33"/>
                    <a:pt x="6" y="35"/>
                  </a:cubicBezTo>
                  <a:cubicBezTo>
                    <a:pt x="6" y="37"/>
                    <a:pt x="8" y="39"/>
                    <a:pt x="10" y="40"/>
                  </a:cubicBezTo>
                  <a:cubicBezTo>
                    <a:pt x="11" y="40"/>
                    <a:pt x="11" y="40"/>
                    <a:pt x="11" y="40"/>
                  </a:cubicBezTo>
                  <a:cubicBezTo>
                    <a:pt x="11" y="40"/>
                    <a:pt x="11" y="41"/>
                    <a:pt x="11" y="41"/>
                  </a:cubicBezTo>
                  <a:cubicBezTo>
                    <a:pt x="12" y="42"/>
                    <a:pt x="13" y="42"/>
                    <a:pt x="14" y="43"/>
                  </a:cubicBezTo>
                  <a:cubicBezTo>
                    <a:pt x="13" y="44"/>
                    <a:pt x="13" y="45"/>
                    <a:pt x="13" y="47"/>
                  </a:cubicBezTo>
                  <a:cubicBezTo>
                    <a:pt x="14" y="48"/>
                    <a:pt x="15" y="51"/>
                    <a:pt x="18" y="52"/>
                  </a:cubicBezTo>
                  <a:cubicBezTo>
                    <a:pt x="18" y="52"/>
                    <a:pt x="19" y="52"/>
                    <a:pt x="19" y="52"/>
                  </a:cubicBezTo>
                  <a:cubicBezTo>
                    <a:pt x="20" y="52"/>
                    <a:pt x="22" y="52"/>
                    <a:pt x="23" y="52"/>
                  </a:cubicBezTo>
                  <a:cubicBezTo>
                    <a:pt x="24" y="51"/>
                    <a:pt x="25" y="51"/>
                    <a:pt x="26" y="51"/>
                  </a:cubicBezTo>
                  <a:cubicBezTo>
                    <a:pt x="27" y="51"/>
                    <a:pt x="28" y="51"/>
                    <a:pt x="29" y="52"/>
                  </a:cubicBezTo>
                  <a:cubicBezTo>
                    <a:pt x="30" y="52"/>
                    <a:pt x="31" y="52"/>
                    <a:pt x="33" y="52"/>
                  </a:cubicBezTo>
                  <a:cubicBezTo>
                    <a:pt x="34" y="52"/>
                    <a:pt x="35" y="51"/>
                    <a:pt x="37" y="51"/>
                  </a:cubicBezTo>
                  <a:cubicBezTo>
                    <a:pt x="38" y="51"/>
                    <a:pt x="38" y="51"/>
                    <a:pt x="39" y="51"/>
                  </a:cubicBezTo>
                  <a:cubicBezTo>
                    <a:pt x="39" y="51"/>
                    <a:pt x="39" y="51"/>
                    <a:pt x="39" y="51"/>
                  </a:cubicBezTo>
                  <a:cubicBezTo>
                    <a:pt x="40" y="51"/>
                    <a:pt x="40" y="51"/>
                    <a:pt x="40" y="51"/>
                  </a:cubicBezTo>
                  <a:cubicBezTo>
                    <a:pt x="40" y="52"/>
                    <a:pt x="38" y="52"/>
                    <a:pt x="37" y="53"/>
                  </a:cubicBezTo>
                  <a:cubicBezTo>
                    <a:pt x="35" y="54"/>
                    <a:pt x="33" y="55"/>
                    <a:pt x="31" y="58"/>
                  </a:cubicBezTo>
                  <a:cubicBezTo>
                    <a:pt x="30" y="60"/>
                    <a:pt x="31" y="62"/>
                    <a:pt x="31" y="63"/>
                  </a:cubicBezTo>
                  <a:cubicBezTo>
                    <a:pt x="31" y="64"/>
                    <a:pt x="31" y="64"/>
                    <a:pt x="31" y="65"/>
                  </a:cubicBezTo>
                  <a:cubicBezTo>
                    <a:pt x="31" y="66"/>
                    <a:pt x="31" y="67"/>
                    <a:pt x="31" y="68"/>
                  </a:cubicBezTo>
                  <a:cubicBezTo>
                    <a:pt x="31" y="69"/>
                    <a:pt x="31" y="70"/>
                    <a:pt x="31" y="71"/>
                  </a:cubicBezTo>
                  <a:cubicBezTo>
                    <a:pt x="31" y="73"/>
                    <a:pt x="31" y="75"/>
                    <a:pt x="32" y="76"/>
                  </a:cubicBezTo>
                  <a:cubicBezTo>
                    <a:pt x="33" y="77"/>
                    <a:pt x="35" y="78"/>
                    <a:pt x="37" y="78"/>
                  </a:cubicBezTo>
                  <a:cubicBezTo>
                    <a:pt x="38" y="78"/>
                    <a:pt x="39" y="77"/>
                    <a:pt x="40" y="77"/>
                  </a:cubicBezTo>
                  <a:cubicBezTo>
                    <a:pt x="41" y="77"/>
                    <a:pt x="41" y="77"/>
                    <a:pt x="41" y="77"/>
                  </a:cubicBezTo>
                  <a:cubicBezTo>
                    <a:pt x="41" y="77"/>
                    <a:pt x="41" y="77"/>
                    <a:pt x="41" y="77"/>
                  </a:cubicBezTo>
                  <a:cubicBezTo>
                    <a:pt x="41" y="77"/>
                    <a:pt x="42" y="77"/>
                    <a:pt x="42" y="77"/>
                  </a:cubicBezTo>
                  <a:cubicBezTo>
                    <a:pt x="43" y="78"/>
                    <a:pt x="44" y="79"/>
                    <a:pt x="46" y="79"/>
                  </a:cubicBezTo>
                  <a:cubicBezTo>
                    <a:pt x="47" y="79"/>
                    <a:pt x="47" y="79"/>
                    <a:pt x="47" y="79"/>
                  </a:cubicBezTo>
                  <a:cubicBezTo>
                    <a:pt x="48" y="79"/>
                    <a:pt x="49" y="79"/>
                    <a:pt x="50" y="79"/>
                  </a:cubicBezTo>
                  <a:cubicBezTo>
                    <a:pt x="51" y="79"/>
                    <a:pt x="52" y="79"/>
                    <a:pt x="53" y="79"/>
                  </a:cubicBezTo>
                  <a:cubicBezTo>
                    <a:pt x="53" y="79"/>
                    <a:pt x="53" y="79"/>
                    <a:pt x="53" y="79"/>
                  </a:cubicBezTo>
                  <a:cubicBezTo>
                    <a:pt x="55" y="79"/>
                    <a:pt x="57" y="79"/>
                    <a:pt x="58" y="78"/>
                  </a:cubicBezTo>
                  <a:cubicBezTo>
                    <a:pt x="61" y="76"/>
                    <a:pt x="62" y="72"/>
                    <a:pt x="62" y="70"/>
                  </a:cubicBezTo>
                  <a:cubicBezTo>
                    <a:pt x="62" y="69"/>
                    <a:pt x="62" y="68"/>
                    <a:pt x="62" y="67"/>
                  </a:cubicBezTo>
                  <a:cubicBezTo>
                    <a:pt x="62" y="65"/>
                    <a:pt x="62" y="64"/>
                    <a:pt x="62" y="64"/>
                  </a:cubicBezTo>
                  <a:cubicBezTo>
                    <a:pt x="62" y="63"/>
                    <a:pt x="63" y="63"/>
                    <a:pt x="63" y="62"/>
                  </a:cubicBezTo>
                  <a:cubicBezTo>
                    <a:pt x="64" y="62"/>
                    <a:pt x="65" y="61"/>
                    <a:pt x="65" y="60"/>
                  </a:cubicBezTo>
                  <a:cubicBezTo>
                    <a:pt x="68" y="57"/>
                    <a:pt x="67" y="54"/>
                    <a:pt x="67" y="51"/>
                  </a:cubicBezTo>
                  <a:cubicBezTo>
                    <a:pt x="67" y="51"/>
                    <a:pt x="67" y="50"/>
                    <a:pt x="67" y="50"/>
                  </a:cubicBezTo>
                  <a:cubicBezTo>
                    <a:pt x="66" y="48"/>
                    <a:pt x="66" y="47"/>
                    <a:pt x="66" y="46"/>
                  </a:cubicBezTo>
                  <a:cubicBezTo>
                    <a:pt x="67" y="45"/>
                    <a:pt x="67" y="44"/>
                    <a:pt x="68" y="42"/>
                  </a:cubicBezTo>
                  <a:cubicBezTo>
                    <a:pt x="68" y="41"/>
                    <a:pt x="69" y="40"/>
                    <a:pt x="69" y="39"/>
                  </a:cubicBezTo>
                  <a:cubicBezTo>
                    <a:pt x="71" y="34"/>
                    <a:pt x="70" y="30"/>
                    <a:pt x="69" y="26"/>
                  </a:cubicBezTo>
                  <a:close/>
                  <a:moveTo>
                    <a:pt x="23" y="25"/>
                  </a:moveTo>
                  <a:cubicBezTo>
                    <a:pt x="23" y="26"/>
                    <a:pt x="23" y="26"/>
                    <a:pt x="23" y="27"/>
                  </a:cubicBezTo>
                  <a:cubicBezTo>
                    <a:pt x="23" y="27"/>
                    <a:pt x="23" y="26"/>
                    <a:pt x="23" y="26"/>
                  </a:cubicBezTo>
                  <a:cubicBezTo>
                    <a:pt x="23" y="26"/>
                    <a:pt x="23" y="25"/>
                    <a:pt x="23" y="25"/>
                  </a:cubicBezTo>
                  <a:cubicBezTo>
                    <a:pt x="23" y="25"/>
                    <a:pt x="23" y="25"/>
                    <a:pt x="23" y="25"/>
                  </a:cubicBezTo>
                  <a:close/>
                  <a:moveTo>
                    <a:pt x="35" y="16"/>
                  </a:moveTo>
                  <a:cubicBezTo>
                    <a:pt x="35" y="16"/>
                    <a:pt x="35" y="16"/>
                    <a:pt x="35" y="16"/>
                  </a:cubicBezTo>
                  <a:cubicBezTo>
                    <a:pt x="35" y="16"/>
                    <a:pt x="35" y="17"/>
                    <a:pt x="35" y="17"/>
                  </a:cubicBezTo>
                  <a:cubicBezTo>
                    <a:pt x="35" y="17"/>
                    <a:pt x="35" y="16"/>
                    <a:pt x="35" y="16"/>
                  </a:cubicBezTo>
                  <a:close/>
                  <a:moveTo>
                    <a:pt x="43" y="30"/>
                  </a:moveTo>
                  <a:cubicBezTo>
                    <a:pt x="42" y="29"/>
                    <a:pt x="41" y="29"/>
                    <a:pt x="40" y="28"/>
                  </a:cubicBezTo>
                  <a:cubicBezTo>
                    <a:pt x="40" y="27"/>
                    <a:pt x="40" y="27"/>
                    <a:pt x="39" y="26"/>
                  </a:cubicBezTo>
                  <a:cubicBezTo>
                    <a:pt x="38" y="25"/>
                    <a:pt x="37" y="23"/>
                    <a:pt x="37" y="22"/>
                  </a:cubicBezTo>
                  <a:cubicBezTo>
                    <a:pt x="36" y="21"/>
                    <a:pt x="36" y="21"/>
                    <a:pt x="36" y="20"/>
                  </a:cubicBezTo>
                  <a:cubicBezTo>
                    <a:pt x="36" y="20"/>
                    <a:pt x="36" y="19"/>
                    <a:pt x="36" y="18"/>
                  </a:cubicBezTo>
                  <a:cubicBezTo>
                    <a:pt x="36" y="19"/>
                    <a:pt x="36" y="19"/>
                    <a:pt x="36" y="20"/>
                  </a:cubicBezTo>
                  <a:cubicBezTo>
                    <a:pt x="37" y="21"/>
                    <a:pt x="39" y="22"/>
                    <a:pt x="40" y="22"/>
                  </a:cubicBezTo>
                  <a:cubicBezTo>
                    <a:pt x="40" y="23"/>
                    <a:pt x="40" y="23"/>
                    <a:pt x="40" y="23"/>
                  </a:cubicBezTo>
                  <a:cubicBezTo>
                    <a:pt x="43" y="23"/>
                    <a:pt x="43" y="27"/>
                    <a:pt x="43" y="30"/>
                  </a:cubicBezTo>
                  <a:close/>
                </a:path>
              </a:pathLst>
            </a:custGeom>
            <a:grpFill/>
            <a:ln w="4763" cap="rnd">
              <a:solidFill>
                <a:schemeClr val="bg1"/>
              </a:solidFill>
              <a:prstDash val="solid"/>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a:extLst>
              <a:ext uri="{FF2B5EF4-FFF2-40B4-BE49-F238E27FC236}">
                <a16:creationId xmlns:a16="http://schemas.microsoft.com/office/drawing/2014/main" id="{9ECD03C9-9156-4B6D-B550-EDE1D5817229}"/>
              </a:ext>
            </a:extLst>
          </p:cNvPr>
          <p:cNvGrpSpPr/>
          <p:nvPr/>
        </p:nvGrpSpPr>
        <p:grpSpPr>
          <a:xfrm>
            <a:off x="1624378" y="1975350"/>
            <a:ext cx="704720" cy="1119116"/>
            <a:chOff x="3122348" y="829546"/>
            <a:chExt cx="704720" cy="1119116"/>
          </a:xfrm>
        </p:grpSpPr>
        <p:sp>
          <p:nvSpPr>
            <p:cNvPr id="95" name="Freeform 39">
              <a:extLst>
                <a:ext uri="{FF2B5EF4-FFF2-40B4-BE49-F238E27FC236}">
                  <a16:creationId xmlns:a16="http://schemas.microsoft.com/office/drawing/2014/main" id="{012BD10A-453C-4C5D-B7F1-5CAD7B6971FC}"/>
                </a:ext>
              </a:extLst>
            </p:cNvPr>
            <p:cNvSpPr>
              <a:spLocks/>
            </p:cNvSpPr>
            <p:nvPr/>
          </p:nvSpPr>
          <p:spPr bwMode="auto">
            <a:xfrm>
              <a:off x="3122348" y="829546"/>
              <a:ext cx="704720" cy="1119116"/>
            </a:xfrm>
            <a:custGeom>
              <a:avLst/>
              <a:gdLst>
                <a:gd name="T0" fmla="*/ 52 w 117"/>
                <a:gd name="T1" fmla="*/ 181 h 188"/>
                <a:gd name="T2" fmla="*/ 64 w 117"/>
                <a:gd name="T3" fmla="*/ 181 h 188"/>
                <a:gd name="T4" fmla="*/ 113 w 117"/>
                <a:gd name="T5" fmla="*/ 78 h 188"/>
                <a:gd name="T6" fmla="*/ 114 w 117"/>
                <a:gd name="T7" fmla="*/ 78 h 188"/>
                <a:gd name="T8" fmla="*/ 117 w 117"/>
                <a:gd name="T9" fmla="*/ 58 h 188"/>
                <a:gd name="T10" fmla="*/ 58 w 117"/>
                <a:gd name="T11" fmla="*/ 0 h 188"/>
                <a:gd name="T12" fmla="*/ 0 w 117"/>
                <a:gd name="T13" fmla="*/ 58 h 188"/>
                <a:gd name="T14" fmla="*/ 1 w 117"/>
                <a:gd name="T15" fmla="*/ 72 h 188"/>
                <a:gd name="T16" fmla="*/ 1 w 117"/>
                <a:gd name="T17" fmla="*/ 72 h 188"/>
                <a:gd name="T18" fmla="*/ 52 w 117"/>
                <a:gd name="T19" fmla="*/ 18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88">
                  <a:moveTo>
                    <a:pt x="52" y="181"/>
                  </a:moveTo>
                  <a:cubicBezTo>
                    <a:pt x="56" y="188"/>
                    <a:pt x="61" y="188"/>
                    <a:pt x="64" y="181"/>
                  </a:cubicBezTo>
                  <a:cubicBezTo>
                    <a:pt x="78" y="152"/>
                    <a:pt x="112" y="81"/>
                    <a:pt x="113" y="78"/>
                  </a:cubicBezTo>
                  <a:cubicBezTo>
                    <a:pt x="114" y="78"/>
                    <a:pt x="114" y="78"/>
                    <a:pt x="114" y="78"/>
                  </a:cubicBezTo>
                  <a:cubicBezTo>
                    <a:pt x="116" y="72"/>
                    <a:pt x="117" y="65"/>
                    <a:pt x="117" y="58"/>
                  </a:cubicBezTo>
                  <a:cubicBezTo>
                    <a:pt x="117" y="26"/>
                    <a:pt x="91" y="0"/>
                    <a:pt x="58" y="0"/>
                  </a:cubicBezTo>
                  <a:cubicBezTo>
                    <a:pt x="26" y="0"/>
                    <a:pt x="0" y="26"/>
                    <a:pt x="0" y="58"/>
                  </a:cubicBezTo>
                  <a:cubicBezTo>
                    <a:pt x="0" y="63"/>
                    <a:pt x="0" y="68"/>
                    <a:pt x="1" y="72"/>
                  </a:cubicBezTo>
                  <a:cubicBezTo>
                    <a:pt x="1" y="72"/>
                    <a:pt x="1" y="72"/>
                    <a:pt x="1" y="72"/>
                  </a:cubicBezTo>
                  <a:cubicBezTo>
                    <a:pt x="3" y="78"/>
                    <a:pt x="38" y="151"/>
                    <a:pt x="52" y="181"/>
                  </a:cubicBezTo>
                  <a:close/>
                </a:path>
              </a:pathLst>
            </a:custGeom>
            <a:solidFill>
              <a:schemeClr val="accent1"/>
            </a:solidFill>
            <a:ln>
              <a:noFill/>
            </a:ln>
            <a:effectLst>
              <a:outerShdw blurRad="76200" dir="18900000" sy="23000" kx="-1200000" algn="bl" rotWithShape="0">
                <a:prstClr val="black">
                  <a:alpha val="20000"/>
                </a:prstClr>
              </a:outerShdw>
            </a:effectLst>
          </p:spPr>
          <p:txBody>
            <a:bodyPr vert="horz" wrap="square" lIns="121920" tIns="60960" rIns="121920" bIns="60960" numCol="1" anchor="t" anchorCtr="0" compatLnSpc="1">
              <a:prstTxWarp prst="textNoShape">
                <a:avLst/>
              </a:prstTxWarp>
            </a:bodyPr>
            <a:lstStyle/>
            <a:p>
              <a:endParaRPr lang="id-ID" sz="2400"/>
            </a:p>
          </p:txBody>
        </p:sp>
        <p:sp>
          <p:nvSpPr>
            <p:cNvPr id="96" name="Oval 95">
              <a:extLst>
                <a:ext uri="{FF2B5EF4-FFF2-40B4-BE49-F238E27FC236}">
                  <a16:creationId xmlns:a16="http://schemas.microsoft.com/office/drawing/2014/main" id="{DF7B832D-3C2A-4873-AA61-7612D37854C5}"/>
                </a:ext>
              </a:extLst>
            </p:cNvPr>
            <p:cNvSpPr/>
            <p:nvPr/>
          </p:nvSpPr>
          <p:spPr>
            <a:xfrm>
              <a:off x="3198866" y="907522"/>
              <a:ext cx="531903" cy="53190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Rectangle 92">
            <a:extLst>
              <a:ext uri="{FF2B5EF4-FFF2-40B4-BE49-F238E27FC236}">
                <a16:creationId xmlns:a16="http://schemas.microsoft.com/office/drawing/2014/main" id="{8E57F527-CFF5-49BE-A1B2-289BAA385438}"/>
              </a:ext>
            </a:extLst>
          </p:cNvPr>
          <p:cNvSpPr/>
          <p:nvPr/>
        </p:nvSpPr>
        <p:spPr>
          <a:xfrm>
            <a:off x="6869796" y="701408"/>
            <a:ext cx="4022255" cy="1200329"/>
          </a:xfrm>
          <a:prstGeom prst="rect">
            <a:avLst/>
          </a:prstGeom>
        </p:spPr>
        <p:txBody>
          <a:bodyPr wrap="none">
            <a:spAutoFit/>
          </a:bodyPr>
          <a:lstStyle/>
          <a:p>
            <a:r>
              <a:rPr lang="en-US" sz="3600" dirty="0">
                <a:solidFill>
                  <a:schemeClr val="tx1">
                    <a:lumMod val="75000"/>
                    <a:lumOff val="25000"/>
                  </a:schemeClr>
                </a:solidFill>
                <a:latin typeface="Montserrat" panose="00000500000000000000" pitchFamily="50" charset="0"/>
                <a:cs typeface="Lato" panose="020F0502020204030203" pitchFamily="34" charset="0"/>
              </a:rPr>
              <a:t>WORD</a:t>
            </a:r>
            <a:r>
              <a:rPr lang="id-ID" sz="3600" dirty="0">
                <a:solidFill>
                  <a:schemeClr val="tx1">
                    <a:lumMod val="75000"/>
                    <a:lumOff val="25000"/>
                  </a:schemeClr>
                </a:solidFill>
                <a:latin typeface="Montserrat" panose="00000500000000000000" pitchFamily="50" charset="0"/>
                <a:cs typeface="Lato" panose="020F0502020204030203" pitchFamily="34" charset="0"/>
              </a:rPr>
              <a:t> </a:t>
            </a:r>
            <a:r>
              <a:rPr lang="en-US" sz="3600" dirty="0">
                <a:solidFill>
                  <a:schemeClr val="tx1">
                    <a:lumMod val="75000"/>
                    <a:lumOff val="25000"/>
                  </a:schemeClr>
                </a:solidFill>
                <a:latin typeface="Montserrat" panose="00000500000000000000" pitchFamily="50" charset="0"/>
                <a:cs typeface="Lato" panose="020F0502020204030203" pitchFamily="34" charset="0"/>
              </a:rPr>
              <a:t>MAPS</a:t>
            </a:r>
          </a:p>
          <a:p>
            <a:r>
              <a:rPr lang="id-ID" sz="3600" dirty="0">
                <a:solidFill>
                  <a:schemeClr val="tx1">
                    <a:lumMod val="75000"/>
                    <a:lumOff val="25000"/>
                  </a:schemeClr>
                </a:solidFill>
                <a:latin typeface="Montserrat" panose="00000500000000000000" pitchFamily="50" charset="0"/>
                <a:cs typeface="Lato" panose="020F0502020204030203" pitchFamily="34" charset="0"/>
              </a:rPr>
              <a:t>YOUR BUSINESS</a:t>
            </a:r>
          </a:p>
        </p:txBody>
      </p:sp>
      <p:sp>
        <p:nvSpPr>
          <p:cNvPr id="97" name="TextBox 96">
            <a:extLst>
              <a:ext uri="{FF2B5EF4-FFF2-40B4-BE49-F238E27FC236}">
                <a16:creationId xmlns:a16="http://schemas.microsoft.com/office/drawing/2014/main" id="{C9B47BCF-A815-4C1A-B9AC-1846CCCC13C9}"/>
              </a:ext>
            </a:extLst>
          </p:cNvPr>
          <p:cNvSpPr txBox="1"/>
          <p:nvPr/>
        </p:nvSpPr>
        <p:spPr>
          <a:xfrm>
            <a:off x="6827997" y="1883192"/>
            <a:ext cx="3494867" cy="369332"/>
          </a:xfrm>
          <a:prstGeom prst="rect">
            <a:avLst/>
          </a:prstGeom>
          <a:noFill/>
        </p:spPr>
        <p:txBody>
          <a:bodyPr wrap="none" rtlCol="0">
            <a:spAutoFit/>
          </a:bodyPr>
          <a:lstStyle/>
          <a:p>
            <a:pPr algn="ctr"/>
            <a:r>
              <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Multipurpose Template Business</a:t>
            </a:r>
          </a:p>
        </p:txBody>
      </p:sp>
      <p:sp>
        <p:nvSpPr>
          <p:cNvPr id="98" name="Shape 621">
            <a:extLst>
              <a:ext uri="{FF2B5EF4-FFF2-40B4-BE49-F238E27FC236}">
                <a16:creationId xmlns:a16="http://schemas.microsoft.com/office/drawing/2014/main" id="{09F20CDD-C505-404B-A0C7-3196202B1304}"/>
              </a:ext>
            </a:extLst>
          </p:cNvPr>
          <p:cNvSpPr/>
          <p:nvPr/>
        </p:nvSpPr>
        <p:spPr>
          <a:xfrm>
            <a:off x="7121451" y="2927613"/>
            <a:ext cx="662436" cy="662436"/>
          </a:xfrm>
          <a:prstGeom prst="ellipse">
            <a:avLst/>
          </a:prstGeom>
          <a:ln w="6350">
            <a:solidFill>
              <a:schemeClr val="accent1"/>
            </a:solidFill>
            <a:miter lim="400000"/>
          </a:ln>
        </p:spPr>
        <p:txBody>
          <a:bodyPr lIns="19050" tIns="19050" rIns="19050" bIns="19050" anchor="ctr"/>
          <a:lstStyle/>
          <a:p>
            <a:pPr>
              <a:lnSpc>
                <a:spcPct val="100000"/>
              </a:lnSpc>
              <a:defRPr sz="3200">
                <a:solidFill>
                  <a:srgbClr val="FFFFFF"/>
                </a:solidFill>
                <a:latin typeface="Helvetica Light"/>
                <a:ea typeface="Helvetica Light"/>
                <a:cs typeface="Helvetica Light"/>
                <a:sym typeface="Helvetica Light"/>
              </a:defRPr>
            </a:pPr>
            <a:endParaRPr sz="1600"/>
          </a:p>
        </p:txBody>
      </p:sp>
      <p:sp>
        <p:nvSpPr>
          <p:cNvPr id="99" name="Shape 623">
            <a:extLst>
              <a:ext uri="{FF2B5EF4-FFF2-40B4-BE49-F238E27FC236}">
                <a16:creationId xmlns:a16="http://schemas.microsoft.com/office/drawing/2014/main" id="{842C98C2-E9BE-4A3C-8CF1-EC895A675528}"/>
              </a:ext>
            </a:extLst>
          </p:cNvPr>
          <p:cNvSpPr/>
          <p:nvPr/>
        </p:nvSpPr>
        <p:spPr>
          <a:xfrm>
            <a:off x="9630072" y="2927613"/>
            <a:ext cx="662436" cy="662436"/>
          </a:xfrm>
          <a:prstGeom prst="ellipse">
            <a:avLst/>
          </a:prstGeom>
          <a:ln w="6350">
            <a:solidFill>
              <a:schemeClr val="accent1"/>
            </a:solidFill>
            <a:miter lim="400000"/>
          </a:ln>
        </p:spPr>
        <p:txBody>
          <a:bodyPr lIns="19050" tIns="19050" rIns="19050" bIns="19050" anchor="ctr"/>
          <a:lstStyle/>
          <a:p>
            <a:pPr>
              <a:lnSpc>
                <a:spcPct val="100000"/>
              </a:lnSpc>
              <a:defRPr sz="3200">
                <a:solidFill>
                  <a:srgbClr val="FFFFFF"/>
                </a:solidFill>
                <a:latin typeface="Helvetica Light"/>
                <a:ea typeface="Helvetica Light"/>
                <a:cs typeface="Helvetica Light"/>
                <a:sym typeface="Helvetica Light"/>
              </a:defRPr>
            </a:pPr>
            <a:endParaRPr sz="1600"/>
          </a:p>
        </p:txBody>
      </p:sp>
      <p:grpSp>
        <p:nvGrpSpPr>
          <p:cNvPr id="100" name="Group 99">
            <a:extLst>
              <a:ext uri="{FF2B5EF4-FFF2-40B4-BE49-F238E27FC236}">
                <a16:creationId xmlns:a16="http://schemas.microsoft.com/office/drawing/2014/main" id="{AF012754-4AAC-40F0-A1F3-97007B35FE8A}"/>
              </a:ext>
            </a:extLst>
          </p:cNvPr>
          <p:cNvGrpSpPr/>
          <p:nvPr/>
        </p:nvGrpSpPr>
        <p:grpSpPr>
          <a:xfrm>
            <a:off x="9781592" y="3090105"/>
            <a:ext cx="359396" cy="337279"/>
            <a:chOff x="3081338" y="1703388"/>
            <a:chExt cx="309563" cy="290513"/>
          </a:xfrm>
          <a:solidFill>
            <a:schemeClr val="accent1"/>
          </a:solidFill>
        </p:grpSpPr>
        <p:sp>
          <p:nvSpPr>
            <p:cNvPr id="101" name="Freeform 289">
              <a:extLst>
                <a:ext uri="{FF2B5EF4-FFF2-40B4-BE49-F238E27FC236}">
                  <a16:creationId xmlns:a16="http://schemas.microsoft.com/office/drawing/2014/main" id="{5ECA4380-8B01-4FF3-88E1-C4BC5215D195}"/>
                </a:ext>
              </a:extLst>
            </p:cNvPr>
            <p:cNvSpPr>
              <a:spLocks/>
            </p:cNvSpPr>
            <p:nvPr/>
          </p:nvSpPr>
          <p:spPr bwMode="auto">
            <a:xfrm>
              <a:off x="3154363" y="1703388"/>
              <a:ext cx="163513" cy="9525"/>
            </a:xfrm>
            <a:custGeom>
              <a:avLst/>
              <a:gdLst/>
              <a:ahLst/>
              <a:cxnLst>
                <a:cxn ang="0">
                  <a:pos x="70" y="4"/>
                </a:cxn>
                <a:cxn ang="0">
                  <a:pos x="72" y="2"/>
                </a:cxn>
                <a:cxn ang="0">
                  <a:pos x="70" y="0"/>
                </a:cxn>
                <a:cxn ang="0">
                  <a:pos x="2" y="0"/>
                </a:cxn>
                <a:cxn ang="0">
                  <a:pos x="0" y="2"/>
                </a:cxn>
                <a:cxn ang="0">
                  <a:pos x="2" y="4"/>
                </a:cxn>
                <a:cxn ang="0">
                  <a:pos x="70" y="4"/>
                </a:cxn>
              </a:cxnLst>
              <a:rect l="0" t="0" r="r" b="b"/>
              <a:pathLst>
                <a:path w="72" h="4">
                  <a:moveTo>
                    <a:pt x="70" y="4"/>
                  </a:moveTo>
                  <a:cubicBezTo>
                    <a:pt x="71" y="4"/>
                    <a:pt x="72" y="3"/>
                    <a:pt x="72" y="2"/>
                  </a:cubicBezTo>
                  <a:cubicBezTo>
                    <a:pt x="72" y="1"/>
                    <a:pt x="71" y="0"/>
                    <a:pt x="70" y="0"/>
                  </a:cubicBezTo>
                  <a:cubicBezTo>
                    <a:pt x="2" y="0"/>
                    <a:pt x="2" y="0"/>
                    <a:pt x="2" y="0"/>
                  </a:cubicBezTo>
                  <a:cubicBezTo>
                    <a:pt x="1" y="0"/>
                    <a:pt x="0" y="1"/>
                    <a:pt x="0" y="2"/>
                  </a:cubicBezTo>
                  <a:cubicBezTo>
                    <a:pt x="0" y="3"/>
                    <a:pt x="1" y="4"/>
                    <a:pt x="2" y="4"/>
                  </a:cubicBezTo>
                  <a:lnTo>
                    <a:pt x="70" y="4"/>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02" name="Freeform 290">
              <a:extLst>
                <a:ext uri="{FF2B5EF4-FFF2-40B4-BE49-F238E27FC236}">
                  <a16:creationId xmlns:a16="http://schemas.microsoft.com/office/drawing/2014/main" id="{6AFC2C99-5773-4314-9873-FEF49DF444AB}"/>
                </a:ext>
              </a:extLst>
            </p:cNvPr>
            <p:cNvSpPr>
              <a:spLocks noEditPoints="1"/>
            </p:cNvSpPr>
            <p:nvPr/>
          </p:nvSpPr>
          <p:spPr bwMode="auto">
            <a:xfrm>
              <a:off x="3081338" y="1722438"/>
              <a:ext cx="309563" cy="227013"/>
            </a:xfrm>
            <a:custGeom>
              <a:avLst/>
              <a:gdLst/>
              <a:ahLst/>
              <a:cxnLst>
                <a:cxn ang="0">
                  <a:pos x="102" y="0"/>
                </a:cxn>
                <a:cxn ang="0">
                  <a:pos x="34" y="0"/>
                </a:cxn>
                <a:cxn ang="0">
                  <a:pos x="26" y="0"/>
                </a:cxn>
                <a:cxn ang="0">
                  <a:pos x="4" y="9"/>
                </a:cxn>
                <a:cxn ang="0">
                  <a:pos x="2" y="27"/>
                </a:cxn>
                <a:cxn ang="0">
                  <a:pos x="25" y="56"/>
                </a:cxn>
                <a:cxn ang="0">
                  <a:pos x="26" y="56"/>
                </a:cxn>
                <a:cxn ang="0">
                  <a:pos x="28" y="55"/>
                </a:cxn>
                <a:cxn ang="0">
                  <a:pos x="27" y="52"/>
                </a:cxn>
                <a:cxn ang="0">
                  <a:pos x="6" y="25"/>
                </a:cxn>
                <a:cxn ang="0">
                  <a:pos x="7" y="11"/>
                </a:cxn>
                <a:cxn ang="0">
                  <a:pos x="26" y="4"/>
                </a:cxn>
                <a:cxn ang="0">
                  <a:pos x="32" y="4"/>
                </a:cxn>
                <a:cxn ang="0">
                  <a:pos x="32" y="42"/>
                </a:cxn>
                <a:cxn ang="0">
                  <a:pos x="64" y="87"/>
                </a:cxn>
                <a:cxn ang="0">
                  <a:pos x="64" y="88"/>
                </a:cxn>
                <a:cxn ang="0">
                  <a:pos x="64" y="98"/>
                </a:cxn>
                <a:cxn ang="0">
                  <a:pos x="66" y="100"/>
                </a:cxn>
                <a:cxn ang="0">
                  <a:pos x="68" y="98"/>
                </a:cxn>
                <a:cxn ang="0">
                  <a:pos x="68" y="88"/>
                </a:cxn>
                <a:cxn ang="0">
                  <a:pos x="68" y="87"/>
                </a:cxn>
                <a:cxn ang="0">
                  <a:pos x="104" y="42"/>
                </a:cxn>
                <a:cxn ang="0">
                  <a:pos x="104" y="4"/>
                </a:cxn>
                <a:cxn ang="0">
                  <a:pos x="110" y="4"/>
                </a:cxn>
                <a:cxn ang="0">
                  <a:pos x="129" y="11"/>
                </a:cxn>
                <a:cxn ang="0">
                  <a:pos x="130" y="25"/>
                </a:cxn>
                <a:cxn ang="0">
                  <a:pos x="109" y="52"/>
                </a:cxn>
                <a:cxn ang="0">
                  <a:pos x="108" y="55"/>
                </a:cxn>
                <a:cxn ang="0">
                  <a:pos x="110" y="56"/>
                </a:cxn>
                <a:cxn ang="0">
                  <a:pos x="111" y="56"/>
                </a:cxn>
                <a:cxn ang="0">
                  <a:pos x="134" y="27"/>
                </a:cxn>
                <a:cxn ang="0">
                  <a:pos x="132" y="9"/>
                </a:cxn>
                <a:cxn ang="0">
                  <a:pos x="110" y="0"/>
                </a:cxn>
                <a:cxn ang="0">
                  <a:pos x="102" y="0"/>
                </a:cxn>
                <a:cxn ang="0">
                  <a:pos x="100" y="42"/>
                </a:cxn>
                <a:cxn ang="0">
                  <a:pos x="66" y="84"/>
                </a:cxn>
                <a:cxn ang="0">
                  <a:pos x="36" y="42"/>
                </a:cxn>
                <a:cxn ang="0">
                  <a:pos x="36" y="4"/>
                </a:cxn>
                <a:cxn ang="0">
                  <a:pos x="100" y="4"/>
                </a:cxn>
                <a:cxn ang="0">
                  <a:pos x="100" y="42"/>
                </a:cxn>
              </a:cxnLst>
              <a:rect l="0" t="0" r="r" b="b"/>
              <a:pathLst>
                <a:path w="136" h="100">
                  <a:moveTo>
                    <a:pt x="102" y="0"/>
                  </a:moveTo>
                  <a:cubicBezTo>
                    <a:pt x="34" y="0"/>
                    <a:pt x="34" y="0"/>
                    <a:pt x="34" y="0"/>
                  </a:cubicBezTo>
                  <a:cubicBezTo>
                    <a:pt x="26" y="0"/>
                    <a:pt x="26" y="0"/>
                    <a:pt x="26" y="0"/>
                  </a:cubicBezTo>
                  <a:cubicBezTo>
                    <a:pt x="13" y="0"/>
                    <a:pt x="7" y="5"/>
                    <a:pt x="4" y="9"/>
                  </a:cubicBezTo>
                  <a:cubicBezTo>
                    <a:pt x="0" y="13"/>
                    <a:pt x="0" y="20"/>
                    <a:pt x="2" y="27"/>
                  </a:cubicBezTo>
                  <a:cubicBezTo>
                    <a:pt x="6" y="37"/>
                    <a:pt x="17" y="50"/>
                    <a:pt x="25" y="56"/>
                  </a:cubicBezTo>
                  <a:cubicBezTo>
                    <a:pt x="25" y="56"/>
                    <a:pt x="26" y="56"/>
                    <a:pt x="26" y="56"/>
                  </a:cubicBezTo>
                  <a:cubicBezTo>
                    <a:pt x="27" y="56"/>
                    <a:pt x="27" y="56"/>
                    <a:pt x="28" y="55"/>
                  </a:cubicBezTo>
                  <a:cubicBezTo>
                    <a:pt x="28" y="54"/>
                    <a:pt x="28" y="53"/>
                    <a:pt x="27" y="52"/>
                  </a:cubicBezTo>
                  <a:cubicBezTo>
                    <a:pt x="21" y="47"/>
                    <a:pt x="9" y="35"/>
                    <a:pt x="6" y="25"/>
                  </a:cubicBezTo>
                  <a:cubicBezTo>
                    <a:pt x="4" y="20"/>
                    <a:pt x="4" y="15"/>
                    <a:pt x="7" y="11"/>
                  </a:cubicBezTo>
                  <a:cubicBezTo>
                    <a:pt x="10" y="6"/>
                    <a:pt x="17" y="4"/>
                    <a:pt x="26" y="4"/>
                  </a:cubicBezTo>
                  <a:cubicBezTo>
                    <a:pt x="32" y="4"/>
                    <a:pt x="32" y="4"/>
                    <a:pt x="32" y="4"/>
                  </a:cubicBezTo>
                  <a:cubicBezTo>
                    <a:pt x="32" y="42"/>
                    <a:pt x="32" y="42"/>
                    <a:pt x="32" y="42"/>
                  </a:cubicBezTo>
                  <a:cubicBezTo>
                    <a:pt x="32" y="69"/>
                    <a:pt x="59" y="84"/>
                    <a:pt x="64" y="87"/>
                  </a:cubicBezTo>
                  <a:cubicBezTo>
                    <a:pt x="64" y="88"/>
                    <a:pt x="64" y="88"/>
                    <a:pt x="64" y="88"/>
                  </a:cubicBezTo>
                  <a:cubicBezTo>
                    <a:pt x="64" y="98"/>
                    <a:pt x="64" y="98"/>
                    <a:pt x="64" y="98"/>
                  </a:cubicBezTo>
                  <a:cubicBezTo>
                    <a:pt x="64" y="99"/>
                    <a:pt x="65" y="100"/>
                    <a:pt x="66" y="100"/>
                  </a:cubicBezTo>
                  <a:cubicBezTo>
                    <a:pt x="67" y="100"/>
                    <a:pt x="68" y="99"/>
                    <a:pt x="68" y="98"/>
                  </a:cubicBezTo>
                  <a:cubicBezTo>
                    <a:pt x="68" y="88"/>
                    <a:pt x="68" y="88"/>
                    <a:pt x="68" y="88"/>
                  </a:cubicBezTo>
                  <a:cubicBezTo>
                    <a:pt x="68" y="88"/>
                    <a:pt x="68" y="88"/>
                    <a:pt x="68" y="87"/>
                  </a:cubicBezTo>
                  <a:cubicBezTo>
                    <a:pt x="74" y="84"/>
                    <a:pt x="104" y="69"/>
                    <a:pt x="104" y="42"/>
                  </a:cubicBezTo>
                  <a:cubicBezTo>
                    <a:pt x="104" y="4"/>
                    <a:pt x="104" y="4"/>
                    <a:pt x="104" y="4"/>
                  </a:cubicBezTo>
                  <a:cubicBezTo>
                    <a:pt x="110" y="4"/>
                    <a:pt x="110" y="4"/>
                    <a:pt x="110" y="4"/>
                  </a:cubicBezTo>
                  <a:cubicBezTo>
                    <a:pt x="119" y="4"/>
                    <a:pt x="126" y="6"/>
                    <a:pt x="129" y="11"/>
                  </a:cubicBezTo>
                  <a:cubicBezTo>
                    <a:pt x="132" y="15"/>
                    <a:pt x="132" y="20"/>
                    <a:pt x="130" y="25"/>
                  </a:cubicBezTo>
                  <a:cubicBezTo>
                    <a:pt x="128" y="33"/>
                    <a:pt x="115" y="48"/>
                    <a:pt x="109" y="52"/>
                  </a:cubicBezTo>
                  <a:cubicBezTo>
                    <a:pt x="108" y="53"/>
                    <a:pt x="108" y="54"/>
                    <a:pt x="108" y="55"/>
                  </a:cubicBezTo>
                  <a:cubicBezTo>
                    <a:pt x="109" y="56"/>
                    <a:pt x="109" y="56"/>
                    <a:pt x="110" y="56"/>
                  </a:cubicBezTo>
                  <a:cubicBezTo>
                    <a:pt x="110" y="56"/>
                    <a:pt x="111" y="56"/>
                    <a:pt x="111" y="56"/>
                  </a:cubicBezTo>
                  <a:cubicBezTo>
                    <a:pt x="118" y="50"/>
                    <a:pt x="131" y="35"/>
                    <a:pt x="134" y="27"/>
                  </a:cubicBezTo>
                  <a:cubicBezTo>
                    <a:pt x="136" y="20"/>
                    <a:pt x="136" y="13"/>
                    <a:pt x="132" y="9"/>
                  </a:cubicBezTo>
                  <a:cubicBezTo>
                    <a:pt x="129" y="5"/>
                    <a:pt x="123" y="0"/>
                    <a:pt x="110" y="0"/>
                  </a:cubicBezTo>
                  <a:lnTo>
                    <a:pt x="102" y="0"/>
                  </a:lnTo>
                  <a:close/>
                  <a:moveTo>
                    <a:pt x="100" y="42"/>
                  </a:moveTo>
                  <a:cubicBezTo>
                    <a:pt x="100" y="66"/>
                    <a:pt x="71" y="81"/>
                    <a:pt x="66" y="84"/>
                  </a:cubicBezTo>
                  <a:cubicBezTo>
                    <a:pt x="61" y="81"/>
                    <a:pt x="36" y="66"/>
                    <a:pt x="36" y="42"/>
                  </a:cubicBezTo>
                  <a:cubicBezTo>
                    <a:pt x="36" y="4"/>
                    <a:pt x="36" y="4"/>
                    <a:pt x="36" y="4"/>
                  </a:cubicBezTo>
                  <a:cubicBezTo>
                    <a:pt x="100" y="4"/>
                    <a:pt x="100" y="4"/>
                    <a:pt x="100" y="4"/>
                  </a:cubicBezTo>
                  <a:lnTo>
                    <a:pt x="100" y="42"/>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03" name="Freeform 291">
              <a:extLst>
                <a:ext uri="{FF2B5EF4-FFF2-40B4-BE49-F238E27FC236}">
                  <a16:creationId xmlns:a16="http://schemas.microsoft.com/office/drawing/2014/main" id="{44B96595-E827-45BC-8EC2-86CB0598DA3D}"/>
                </a:ext>
              </a:extLst>
            </p:cNvPr>
            <p:cNvSpPr>
              <a:spLocks noEditPoints="1"/>
            </p:cNvSpPr>
            <p:nvPr/>
          </p:nvSpPr>
          <p:spPr bwMode="auto">
            <a:xfrm>
              <a:off x="3163888" y="1957388"/>
              <a:ext cx="134938" cy="36513"/>
            </a:xfrm>
            <a:custGeom>
              <a:avLst/>
              <a:gdLst/>
              <a:ahLst/>
              <a:cxnLst>
                <a:cxn ang="0">
                  <a:pos x="8" y="0"/>
                </a:cxn>
                <a:cxn ang="0">
                  <a:pos x="0" y="8"/>
                </a:cxn>
                <a:cxn ang="0">
                  <a:pos x="0" y="14"/>
                </a:cxn>
                <a:cxn ang="0">
                  <a:pos x="2" y="16"/>
                </a:cxn>
                <a:cxn ang="0">
                  <a:pos x="58" y="16"/>
                </a:cxn>
                <a:cxn ang="0">
                  <a:pos x="60" y="14"/>
                </a:cxn>
                <a:cxn ang="0">
                  <a:pos x="60" y="8"/>
                </a:cxn>
                <a:cxn ang="0">
                  <a:pos x="52" y="0"/>
                </a:cxn>
                <a:cxn ang="0">
                  <a:pos x="8" y="0"/>
                </a:cxn>
                <a:cxn ang="0">
                  <a:pos x="56" y="8"/>
                </a:cxn>
                <a:cxn ang="0">
                  <a:pos x="56" y="12"/>
                </a:cxn>
                <a:cxn ang="0">
                  <a:pos x="4" y="12"/>
                </a:cxn>
                <a:cxn ang="0">
                  <a:pos x="4" y="8"/>
                </a:cxn>
                <a:cxn ang="0">
                  <a:pos x="8" y="4"/>
                </a:cxn>
                <a:cxn ang="0">
                  <a:pos x="52" y="4"/>
                </a:cxn>
                <a:cxn ang="0">
                  <a:pos x="56" y="8"/>
                </a:cxn>
              </a:cxnLst>
              <a:rect l="0" t="0" r="r" b="b"/>
              <a:pathLst>
                <a:path w="60" h="16">
                  <a:moveTo>
                    <a:pt x="8" y="0"/>
                  </a:moveTo>
                  <a:cubicBezTo>
                    <a:pt x="3" y="0"/>
                    <a:pt x="0" y="3"/>
                    <a:pt x="0" y="8"/>
                  </a:cubicBezTo>
                  <a:cubicBezTo>
                    <a:pt x="0" y="14"/>
                    <a:pt x="0" y="14"/>
                    <a:pt x="0" y="14"/>
                  </a:cubicBezTo>
                  <a:cubicBezTo>
                    <a:pt x="0" y="15"/>
                    <a:pt x="1" y="16"/>
                    <a:pt x="2" y="16"/>
                  </a:cubicBezTo>
                  <a:cubicBezTo>
                    <a:pt x="58" y="16"/>
                    <a:pt x="58" y="16"/>
                    <a:pt x="58" y="16"/>
                  </a:cubicBezTo>
                  <a:cubicBezTo>
                    <a:pt x="59" y="16"/>
                    <a:pt x="60" y="15"/>
                    <a:pt x="60" y="14"/>
                  </a:cubicBezTo>
                  <a:cubicBezTo>
                    <a:pt x="60" y="8"/>
                    <a:pt x="60" y="8"/>
                    <a:pt x="60" y="8"/>
                  </a:cubicBezTo>
                  <a:cubicBezTo>
                    <a:pt x="60" y="4"/>
                    <a:pt x="56" y="0"/>
                    <a:pt x="52" y="0"/>
                  </a:cubicBezTo>
                  <a:lnTo>
                    <a:pt x="8" y="0"/>
                  </a:lnTo>
                  <a:close/>
                  <a:moveTo>
                    <a:pt x="56" y="8"/>
                  </a:moveTo>
                  <a:cubicBezTo>
                    <a:pt x="56" y="12"/>
                    <a:pt x="56" y="12"/>
                    <a:pt x="56" y="12"/>
                  </a:cubicBezTo>
                  <a:cubicBezTo>
                    <a:pt x="4" y="12"/>
                    <a:pt x="4" y="12"/>
                    <a:pt x="4" y="12"/>
                  </a:cubicBezTo>
                  <a:cubicBezTo>
                    <a:pt x="4" y="8"/>
                    <a:pt x="4" y="8"/>
                    <a:pt x="4" y="8"/>
                  </a:cubicBezTo>
                  <a:cubicBezTo>
                    <a:pt x="4" y="6"/>
                    <a:pt x="6" y="4"/>
                    <a:pt x="8" y="4"/>
                  </a:cubicBezTo>
                  <a:cubicBezTo>
                    <a:pt x="52" y="4"/>
                    <a:pt x="52" y="4"/>
                    <a:pt x="52" y="4"/>
                  </a:cubicBezTo>
                  <a:cubicBezTo>
                    <a:pt x="54" y="4"/>
                    <a:pt x="56" y="6"/>
                    <a:pt x="56" y="8"/>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104" name="Group 103">
            <a:extLst>
              <a:ext uri="{FF2B5EF4-FFF2-40B4-BE49-F238E27FC236}">
                <a16:creationId xmlns:a16="http://schemas.microsoft.com/office/drawing/2014/main" id="{E36B99FA-2A17-4C98-9BFC-C990197A26B0}"/>
              </a:ext>
            </a:extLst>
          </p:cNvPr>
          <p:cNvGrpSpPr/>
          <p:nvPr/>
        </p:nvGrpSpPr>
        <p:grpSpPr>
          <a:xfrm>
            <a:off x="7328157" y="3099898"/>
            <a:ext cx="289358" cy="337279"/>
            <a:chOff x="3689351" y="1703388"/>
            <a:chExt cx="249237" cy="290513"/>
          </a:xfrm>
          <a:solidFill>
            <a:schemeClr val="accent1"/>
          </a:solidFill>
        </p:grpSpPr>
        <p:sp>
          <p:nvSpPr>
            <p:cNvPr id="105" name="Freeform 292">
              <a:extLst>
                <a:ext uri="{FF2B5EF4-FFF2-40B4-BE49-F238E27FC236}">
                  <a16:creationId xmlns:a16="http://schemas.microsoft.com/office/drawing/2014/main" id="{E517C242-9191-4B81-995E-6171ABC71B35}"/>
                </a:ext>
              </a:extLst>
            </p:cNvPr>
            <p:cNvSpPr>
              <a:spLocks noEditPoints="1"/>
            </p:cNvSpPr>
            <p:nvPr/>
          </p:nvSpPr>
          <p:spPr bwMode="auto">
            <a:xfrm>
              <a:off x="3708401" y="1712913"/>
              <a:ext cx="127000" cy="163513"/>
            </a:xfrm>
            <a:custGeom>
              <a:avLst/>
              <a:gdLst/>
              <a:ahLst/>
              <a:cxnLst>
                <a:cxn ang="0">
                  <a:pos x="46" y="0"/>
                </a:cxn>
                <a:cxn ang="0">
                  <a:pos x="2" y="0"/>
                </a:cxn>
                <a:cxn ang="0">
                  <a:pos x="0" y="2"/>
                </a:cxn>
                <a:cxn ang="0">
                  <a:pos x="0" y="62"/>
                </a:cxn>
                <a:cxn ang="0">
                  <a:pos x="2" y="64"/>
                </a:cxn>
                <a:cxn ang="0">
                  <a:pos x="46" y="64"/>
                </a:cxn>
                <a:cxn ang="0">
                  <a:pos x="52" y="70"/>
                </a:cxn>
                <a:cxn ang="0">
                  <a:pos x="54" y="72"/>
                </a:cxn>
                <a:cxn ang="0">
                  <a:pos x="56" y="70"/>
                </a:cxn>
                <a:cxn ang="0">
                  <a:pos x="56" y="10"/>
                </a:cxn>
                <a:cxn ang="0">
                  <a:pos x="46" y="0"/>
                </a:cxn>
                <a:cxn ang="0">
                  <a:pos x="52" y="62"/>
                </a:cxn>
                <a:cxn ang="0">
                  <a:pos x="46" y="60"/>
                </a:cxn>
                <a:cxn ang="0">
                  <a:pos x="4" y="60"/>
                </a:cxn>
                <a:cxn ang="0">
                  <a:pos x="4" y="4"/>
                </a:cxn>
                <a:cxn ang="0">
                  <a:pos x="46" y="4"/>
                </a:cxn>
                <a:cxn ang="0">
                  <a:pos x="52" y="10"/>
                </a:cxn>
                <a:cxn ang="0">
                  <a:pos x="52" y="62"/>
                </a:cxn>
              </a:cxnLst>
              <a:rect l="0" t="0" r="r" b="b"/>
              <a:pathLst>
                <a:path w="56" h="72">
                  <a:moveTo>
                    <a:pt x="46" y="0"/>
                  </a:moveTo>
                  <a:cubicBezTo>
                    <a:pt x="2" y="0"/>
                    <a:pt x="2" y="0"/>
                    <a:pt x="2" y="0"/>
                  </a:cubicBezTo>
                  <a:cubicBezTo>
                    <a:pt x="1" y="0"/>
                    <a:pt x="0" y="1"/>
                    <a:pt x="0" y="2"/>
                  </a:cubicBezTo>
                  <a:cubicBezTo>
                    <a:pt x="0" y="62"/>
                    <a:pt x="0" y="62"/>
                    <a:pt x="0" y="62"/>
                  </a:cubicBezTo>
                  <a:cubicBezTo>
                    <a:pt x="0" y="63"/>
                    <a:pt x="1" y="64"/>
                    <a:pt x="2" y="64"/>
                  </a:cubicBezTo>
                  <a:cubicBezTo>
                    <a:pt x="46" y="64"/>
                    <a:pt x="46" y="64"/>
                    <a:pt x="46" y="64"/>
                  </a:cubicBezTo>
                  <a:cubicBezTo>
                    <a:pt x="47" y="64"/>
                    <a:pt x="52" y="64"/>
                    <a:pt x="52" y="70"/>
                  </a:cubicBezTo>
                  <a:cubicBezTo>
                    <a:pt x="52" y="71"/>
                    <a:pt x="53" y="72"/>
                    <a:pt x="54" y="72"/>
                  </a:cubicBezTo>
                  <a:cubicBezTo>
                    <a:pt x="55" y="72"/>
                    <a:pt x="56" y="71"/>
                    <a:pt x="56" y="70"/>
                  </a:cubicBezTo>
                  <a:cubicBezTo>
                    <a:pt x="56" y="10"/>
                    <a:pt x="56" y="10"/>
                    <a:pt x="56" y="10"/>
                  </a:cubicBezTo>
                  <a:cubicBezTo>
                    <a:pt x="56" y="7"/>
                    <a:pt x="54" y="0"/>
                    <a:pt x="46" y="0"/>
                  </a:cubicBezTo>
                  <a:close/>
                  <a:moveTo>
                    <a:pt x="52" y="62"/>
                  </a:moveTo>
                  <a:cubicBezTo>
                    <a:pt x="50" y="60"/>
                    <a:pt x="48" y="60"/>
                    <a:pt x="46" y="60"/>
                  </a:cubicBezTo>
                  <a:cubicBezTo>
                    <a:pt x="4" y="60"/>
                    <a:pt x="4" y="60"/>
                    <a:pt x="4" y="60"/>
                  </a:cubicBezTo>
                  <a:cubicBezTo>
                    <a:pt x="4" y="4"/>
                    <a:pt x="4" y="4"/>
                    <a:pt x="4" y="4"/>
                  </a:cubicBezTo>
                  <a:cubicBezTo>
                    <a:pt x="46" y="4"/>
                    <a:pt x="46" y="4"/>
                    <a:pt x="46" y="4"/>
                  </a:cubicBezTo>
                  <a:cubicBezTo>
                    <a:pt x="52" y="4"/>
                    <a:pt x="52" y="9"/>
                    <a:pt x="52" y="10"/>
                  </a:cubicBezTo>
                  <a:lnTo>
                    <a:pt x="52" y="62"/>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06" name="Freeform 293">
              <a:extLst>
                <a:ext uri="{FF2B5EF4-FFF2-40B4-BE49-F238E27FC236}">
                  <a16:creationId xmlns:a16="http://schemas.microsoft.com/office/drawing/2014/main" id="{0FE6CA8A-674A-4BF8-94E2-9075035B9BB5}"/>
                </a:ext>
              </a:extLst>
            </p:cNvPr>
            <p:cNvSpPr>
              <a:spLocks/>
            </p:cNvSpPr>
            <p:nvPr/>
          </p:nvSpPr>
          <p:spPr bwMode="auto">
            <a:xfrm>
              <a:off x="3779838" y="1739900"/>
              <a:ext cx="158750" cy="163513"/>
            </a:xfrm>
            <a:custGeom>
              <a:avLst/>
              <a:gdLst/>
              <a:ahLst/>
              <a:cxnLst>
                <a:cxn ang="0">
                  <a:pos x="65" y="68"/>
                </a:cxn>
                <a:cxn ang="0">
                  <a:pos x="10" y="68"/>
                </a:cxn>
                <a:cxn ang="0">
                  <a:pos x="5" y="66"/>
                </a:cxn>
                <a:cxn ang="0">
                  <a:pos x="4" y="62"/>
                </a:cxn>
                <a:cxn ang="0">
                  <a:pos x="2" y="60"/>
                </a:cxn>
                <a:cxn ang="0">
                  <a:pos x="0" y="62"/>
                </a:cxn>
                <a:cxn ang="0">
                  <a:pos x="3" y="69"/>
                </a:cxn>
                <a:cxn ang="0">
                  <a:pos x="10" y="72"/>
                </a:cxn>
                <a:cxn ang="0">
                  <a:pos x="10" y="72"/>
                </a:cxn>
                <a:cxn ang="0">
                  <a:pos x="65" y="72"/>
                </a:cxn>
                <a:cxn ang="0">
                  <a:pos x="69" y="70"/>
                </a:cxn>
                <a:cxn ang="0">
                  <a:pos x="70" y="66"/>
                </a:cxn>
                <a:cxn ang="0">
                  <a:pos x="52" y="38"/>
                </a:cxn>
                <a:cxn ang="0">
                  <a:pos x="70" y="6"/>
                </a:cxn>
                <a:cxn ang="0">
                  <a:pos x="69" y="2"/>
                </a:cxn>
                <a:cxn ang="0">
                  <a:pos x="65" y="0"/>
                </a:cxn>
                <a:cxn ang="0">
                  <a:pos x="30" y="0"/>
                </a:cxn>
                <a:cxn ang="0">
                  <a:pos x="28" y="2"/>
                </a:cxn>
                <a:cxn ang="0">
                  <a:pos x="30" y="4"/>
                </a:cxn>
                <a:cxn ang="0">
                  <a:pos x="65" y="4"/>
                </a:cxn>
                <a:cxn ang="0">
                  <a:pos x="66" y="4"/>
                </a:cxn>
                <a:cxn ang="0">
                  <a:pos x="66" y="5"/>
                </a:cxn>
                <a:cxn ang="0">
                  <a:pos x="48" y="37"/>
                </a:cxn>
                <a:cxn ang="0">
                  <a:pos x="48" y="39"/>
                </a:cxn>
                <a:cxn ang="0">
                  <a:pos x="66" y="67"/>
                </a:cxn>
                <a:cxn ang="0">
                  <a:pos x="66" y="68"/>
                </a:cxn>
                <a:cxn ang="0">
                  <a:pos x="65" y="68"/>
                </a:cxn>
              </a:cxnLst>
              <a:rect l="0" t="0" r="r" b="b"/>
              <a:pathLst>
                <a:path w="70" h="72">
                  <a:moveTo>
                    <a:pt x="65" y="68"/>
                  </a:moveTo>
                  <a:cubicBezTo>
                    <a:pt x="10" y="68"/>
                    <a:pt x="10" y="68"/>
                    <a:pt x="10" y="68"/>
                  </a:cubicBezTo>
                  <a:cubicBezTo>
                    <a:pt x="10" y="68"/>
                    <a:pt x="7" y="68"/>
                    <a:pt x="5" y="66"/>
                  </a:cubicBezTo>
                  <a:cubicBezTo>
                    <a:pt x="4" y="65"/>
                    <a:pt x="4" y="64"/>
                    <a:pt x="4" y="62"/>
                  </a:cubicBezTo>
                  <a:cubicBezTo>
                    <a:pt x="4" y="61"/>
                    <a:pt x="3" y="60"/>
                    <a:pt x="2" y="60"/>
                  </a:cubicBezTo>
                  <a:cubicBezTo>
                    <a:pt x="1" y="60"/>
                    <a:pt x="0" y="61"/>
                    <a:pt x="0" y="62"/>
                  </a:cubicBezTo>
                  <a:cubicBezTo>
                    <a:pt x="0" y="65"/>
                    <a:pt x="1" y="67"/>
                    <a:pt x="3" y="69"/>
                  </a:cubicBezTo>
                  <a:cubicBezTo>
                    <a:pt x="5" y="72"/>
                    <a:pt x="9" y="72"/>
                    <a:pt x="10" y="72"/>
                  </a:cubicBezTo>
                  <a:cubicBezTo>
                    <a:pt x="10" y="72"/>
                    <a:pt x="10" y="72"/>
                    <a:pt x="10" y="72"/>
                  </a:cubicBezTo>
                  <a:cubicBezTo>
                    <a:pt x="65" y="72"/>
                    <a:pt x="65" y="72"/>
                    <a:pt x="65" y="72"/>
                  </a:cubicBezTo>
                  <a:cubicBezTo>
                    <a:pt x="67" y="72"/>
                    <a:pt x="68" y="71"/>
                    <a:pt x="69" y="70"/>
                  </a:cubicBezTo>
                  <a:cubicBezTo>
                    <a:pt x="70" y="69"/>
                    <a:pt x="70" y="67"/>
                    <a:pt x="70" y="66"/>
                  </a:cubicBezTo>
                  <a:cubicBezTo>
                    <a:pt x="68" y="58"/>
                    <a:pt x="56" y="42"/>
                    <a:pt x="52" y="38"/>
                  </a:cubicBezTo>
                  <a:cubicBezTo>
                    <a:pt x="55" y="33"/>
                    <a:pt x="68" y="14"/>
                    <a:pt x="70" y="6"/>
                  </a:cubicBezTo>
                  <a:cubicBezTo>
                    <a:pt x="70" y="5"/>
                    <a:pt x="70" y="3"/>
                    <a:pt x="69" y="2"/>
                  </a:cubicBezTo>
                  <a:cubicBezTo>
                    <a:pt x="68" y="1"/>
                    <a:pt x="67" y="0"/>
                    <a:pt x="65" y="0"/>
                  </a:cubicBezTo>
                  <a:cubicBezTo>
                    <a:pt x="30" y="0"/>
                    <a:pt x="30" y="0"/>
                    <a:pt x="30" y="0"/>
                  </a:cubicBezTo>
                  <a:cubicBezTo>
                    <a:pt x="29" y="0"/>
                    <a:pt x="28" y="1"/>
                    <a:pt x="28" y="2"/>
                  </a:cubicBezTo>
                  <a:cubicBezTo>
                    <a:pt x="28" y="3"/>
                    <a:pt x="29" y="4"/>
                    <a:pt x="30" y="4"/>
                  </a:cubicBezTo>
                  <a:cubicBezTo>
                    <a:pt x="65" y="4"/>
                    <a:pt x="65" y="4"/>
                    <a:pt x="65" y="4"/>
                  </a:cubicBezTo>
                  <a:cubicBezTo>
                    <a:pt x="66" y="4"/>
                    <a:pt x="66" y="4"/>
                    <a:pt x="66" y="4"/>
                  </a:cubicBezTo>
                  <a:cubicBezTo>
                    <a:pt x="66" y="4"/>
                    <a:pt x="66" y="5"/>
                    <a:pt x="66" y="5"/>
                  </a:cubicBezTo>
                  <a:cubicBezTo>
                    <a:pt x="64" y="13"/>
                    <a:pt x="48" y="36"/>
                    <a:pt x="48" y="37"/>
                  </a:cubicBezTo>
                  <a:cubicBezTo>
                    <a:pt x="48" y="37"/>
                    <a:pt x="48" y="38"/>
                    <a:pt x="48" y="39"/>
                  </a:cubicBezTo>
                  <a:cubicBezTo>
                    <a:pt x="48" y="39"/>
                    <a:pt x="64" y="59"/>
                    <a:pt x="66" y="67"/>
                  </a:cubicBezTo>
                  <a:cubicBezTo>
                    <a:pt x="66" y="67"/>
                    <a:pt x="66" y="68"/>
                    <a:pt x="66" y="68"/>
                  </a:cubicBezTo>
                  <a:cubicBezTo>
                    <a:pt x="66" y="68"/>
                    <a:pt x="66" y="68"/>
                    <a:pt x="65" y="68"/>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07" name="Freeform 294">
              <a:extLst>
                <a:ext uri="{FF2B5EF4-FFF2-40B4-BE49-F238E27FC236}">
                  <a16:creationId xmlns:a16="http://schemas.microsoft.com/office/drawing/2014/main" id="{DD1240CE-2C63-4B50-B00A-685D04705581}"/>
                </a:ext>
              </a:extLst>
            </p:cNvPr>
            <p:cNvSpPr>
              <a:spLocks/>
            </p:cNvSpPr>
            <p:nvPr/>
          </p:nvSpPr>
          <p:spPr bwMode="auto">
            <a:xfrm>
              <a:off x="3689351" y="1703388"/>
              <a:ext cx="9525" cy="290513"/>
            </a:xfrm>
            <a:custGeom>
              <a:avLst/>
              <a:gdLst/>
              <a:ahLst/>
              <a:cxnLst>
                <a:cxn ang="0">
                  <a:pos x="4" y="126"/>
                </a:cxn>
                <a:cxn ang="0">
                  <a:pos x="4" y="2"/>
                </a:cxn>
                <a:cxn ang="0">
                  <a:pos x="2" y="0"/>
                </a:cxn>
                <a:cxn ang="0">
                  <a:pos x="0" y="2"/>
                </a:cxn>
                <a:cxn ang="0">
                  <a:pos x="0" y="126"/>
                </a:cxn>
                <a:cxn ang="0">
                  <a:pos x="2" y="128"/>
                </a:cxn>
                <a:cxn ang="0">
                  <a:pos x="4" y="126"/>
                </a:cxn>
              </a:cxnLst>
              <a:rect l="0" t="0" r="r" b="b"/>
              <a:pathLst>
                <a:path w="4" h="128">
                  <a:moveTo>
                    <a:pt x="4" y="126"/>
                  </a:moveTo>
                  <a:cubicBezTo>
                    <a:pt x="4" y="2"/>
                    <a:pt x="4" y="2"/>
                    <a:pt x="4" y="2"/>
                  </a:cubicBezTo>
                  <a:cubicBezTo>
                    <a:pt x="4" y="1"/>
                    <a:pt x="3" y="0"/>
                    <a:pt x="2" y="0"/>
                  </a:cubicBezTo>
                  <a:cubicBezTo>
                    <a:pt x="1" y="0"/>
                    <a:pt x="0" y="1"/>
                    <a:pt x="0" y="2"/>
                  </a:cubicBezTo>
                  <a:cubicBezTo>
                    <a:pt x="0" y="126"/>
                    <a:pt x="0" y="126"/>
                    <a:pt x="0" y="126"/>
                  </a:cubicBezTo>
                  <a:cubicBezTo>
                    <a:pt x="0" y="127"/>
                    <a:pt x="1" y="128"/>
                    <a:pt x="2" y="128"/>
                  </a:cubicBezTo>
                  <a:cubicBezTo>
                    <a:pt x="3" y="128"/>
                    <a:pt x="4" y="127"/>
                    <a:pt x="4" y="126"/>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108" name="Group 107">
            <a:extLst>
              <a:ext uri="{FF2B5EF4-FFF2-40B4-BE49-F238E27FC236}">
                <a16:creationId xmlns:a16="http://schemas.microsoft.com/office/drawing/2014/main" id="{A70BF63B-3999-40D1-9E7E-F3983455DF86}"/>
              </a:ext>
            </a:extLst>
          </p:cNvPr>
          <p:cNvGrpSpPr/>
          <p:nvPr/>
        </p:nvGrpSpPr>
        <p:grpSpPr>
          <a:xfrm>
            <a:off x="7121451" y="3918274"/>
            <a:ext cx="2092711" cy="1881166"/>
            <a:chOff x="1116281" y="1915257"/>
            <a:chExt cx="2251193" cy="944316"/>
          </a:xfrm>
        </p:grpSpPr>
        <p:sp>
          <p:nvSpPr>
            <p:cNvPr id="109" name="Text Placeholder 32">
              <a:extLst>
                <a:ext uri="{FF2B5EF4-FFF2-40B4-BE49-F238E27FC236}">
                  <a16:creationId xmlns:a16="http://schemas.microsoft.com/office/drawing/2014/main" id="{A2DD1840-3712-4461-AAEC-9EEFF4849D78}"/>
                </a:ext>
              </a:extLst>
            </p:cNvPr>
            <p:cNvSpPr txBox="1">
              <a:spLocks/>
            </p:cNvSpPr>
            <p:nvPr/>
          </p:nvSpPr>
          <p:spPr>
            <a:xfrm>
              <a:off x="1116281" y="2132800"/>
              <a:ext cx="2251193" cy="726773"/>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justoacus nulla ac netus nibh aliquet, porttitor ligula justoacus nulla ac netus nibh aliquet, porttitor ligula justo</a:t>
              </a:r>
            </a:p>
          </p:txBody>
        </p:sp>
        <p:sp>
          <p:nvSpPr>
            <p:cNvPr id="110" name="Text Placeholder 33">
              <a:extLst>
                <a:ext uri="{FF2B5EF4-FFF2-40B4-BE49-F238E27FC236}">
                  <a16:creationId xmlns:a16="http://schemas.microsoft.com/office/drawing/2014/main" id="{49F283A0-5850-46B3-988A-17463F73BB2C}"/>
                </a:ext>
              </a:extLst>
            </p:cNvPr>
            <p:cNvSpPr txBox="1">
              <a:spLocks/>
            </p:cNvSpPr>
            <p:nvPr/>
          </p:nvSpPr>
          <p:spPr>
            <a:xfrm>
              <a:off x="1116281" y="1915257"/>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grpSp>
        <p:nvGrpSpPr>
          <p:cNvPr id="111" name="Group 110">
            <a:extLst>
              <a:ext uri="{FF2B5EF4-FFF2-40B4-BE49-F238E27FC236}">
                <a16:creationId xmlns:a16="http://schemas.microsoft.com/office/drawing/2014/main" id="{8631B769-B870-4447-8474-8B40902380DD}"/>
              </a:ext>
            </a:extLst>
          </p:cNvPr>
          <p:cNvGrpSpPr/>
          <p:nvPr/>
        </p:nvGrpSpPr>
        <p:grpSpPr>
          <a:xfrm>
            <a:off x="9595524" y="3918274"/>
            <a:ext cx="2092711" cy="1881166"/>
            <a:chOff x="1116281" y="1915257"/>
            <a:chExt cx="2251193" cy="944316"/>
          </a:xfrm>
        </p:grpSpPr>
        <p:sp>
          <p:nvSpPr>
            <p:cNvPr id="112" name="Text Placeholder 32">
              <a:extLst>
                <a:ext uri="{FF2B5EF4-FFF2-40B4-BE49-F238E27FC236}">
                  <a16:creationId xmlns:a16="http://schemas.microsoft.com/office/drawing/2014/main" id="{F27A77D3-D45A-4B7C-BDD7-B5712A596D0F}"/>
                </a:ext>
              </a:extLst>
            </p:cNvPr>
            <p:cNvSpPr txBox="1">
              <a:spLocks/>
            </p:cNvSpPr>
            <p:nvPr/>
          </p:nvSpPr>
          <p:spPr>
            <a:xfrm>
              <a:off x="1116281" y="2132800"/>
              <a:ext cx="2251193" cy="726773"/>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justoacus nulla ac netus nibh aliquet, porttitor ligula justoacus nulla ac netus nibh aliquet, porttitor ligula justo</a:t>
              </a:r>
            </a:p>
          </p:txBody>
        </p:sp>
        <p:sp>
          <p:nvSpPr>
            <p:cNvPr id="113" name="Text Placeholder 33">
              <a:extLst>
                <a:ext uri="{FF2B5EF4-FFF2-40B4-BE49-F238E27FC236}">
                  <a16:creationId xmlns:a16="http://schemas.microsoft.com/office/drawing/2014/main" id="{345807FC-786E-425B-A5F9-EBACE76EA32C}"/>
                </a:ext>
              </a:extLst>
            </p:cNvPr>
            <p:cNvSpPr txBox="1">
              <a:spLocks/>
            </p:cNvSpPr>
            <p:nvPr/>
          </p:nvSpPr>
          <p:spPr>
            <a:xfrm>
              <a:off x="1116281" y="1915257"/>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spTree>
    <p:extLst>
      <p:ext uri="{BB962C8B-B14F-4D97-AF65-F5344CB8AC3E}">
        <p14:creationId xmlns:p14="http://schemas.microsoft.com/office/powerpoint/2010/main" val="30182147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5874366" y="1464554"/>
            <a:ext cx="6319393" cy="4621991"/>
            <a:chOff x="2979926" y="-33603"/>
            <a:chExt cx="6221676" cy="4549336"/>
          </a:xfrm>
          <a:solidFill>
            <a:schemeClr val="tx1">
              <a:lumMod val="75000"/>
              <a:lumOff val="25000"/>
            </a:schemeClr>
          </a:solidFill>
        </p:grpSpPr>
        <p:sp>
          <p:nvSpPr>
            <p:cNvPr id="17" name="Freeform 100"/>
            <p:cNvSpPr>
              <a:spLocks noEditPoints="1"/>
            </p:cNvSpPr>
            <p:nvPr/>
          </p:nvSpPr>
          <p:spPr bwMode="auto">
            <a:xfrm>
              <a:off x="5709811" y="2172878"/>
              <a:ext cx="237477" cy="119327"/>
            </a:xfrm>
            <a:custGeom>
              <a:avLst/>
              <a:gdLst>
                <a:gd name="T0" fmla="*/ 44 w 104"/>
                <a:gd name="T1" fmla="*/ 1 h 54"/>
                <a:gd name="T2" fmla="*/ 48 w 104"/>
                <a:gd name="T3" fmla="*/ 4 h 54"/>
                <a:gd name="T4" fmla="*/ 51 w 104"/>
                <a:gd name="T5" fmla="*/ 5 h 54"/>
                <a:gd name="T6" fmla="*/ 57 w 104"/>
                <a:gd name="T7" fmla="*/ 8 h 54"/>
                <a:gd name="T8" fmla="*/ 69 w 104"/>
                <a:gd name="T9" fmla="*/ 9 h 54"/>
                <a:gd name="T10" fmla="*/ 71 w 104"/>
                <a:gd name="T11" fmla="*/ 7 h 54"/>
                <a:gd name="T12" fmla="*/ 75 w 104"/>
                <a:gd name="T13" fmla="*/ 6 h 54"/>
                <a:gd name="T14" fmla="*/ 82 w 104"/>
                <a:gd name="T15" fmla="*/ 4 h 54"/>
                <a:gd name="T16" fmla="*/ 85 w 104"/>
                <a:gd name="T17" fmla="*/ 8 h 54"/>
                <a:gd name="T18" fmla="*/ 87 w 104"/>
                <a:gd name="T19" fmla="*/ 8 h 54"/>
                <a:gd name="T20" fmla="*/ 91 w 104"/>
                <a:gd name="T21" fmla="*/ 12 h 54"/>
                <a:gd name="T22" fmla="*/ 94 w 104"/>
                <a:gd name="T23" fmla="*/ 15 h 54"/>
                <a:gd name="T24" fmla="*/ 92 w 104"/>
                <a:gd name="T25" fmla="*/ 22 h 54"/>
                <a:gd name="T26" fmla="*/ 92 w 104"/>
                <a:gd name="T27" fmla="*/ 25 h 54"/>
                <a:gd name="T28" fmla="*/ 92 w 104"/>
                <a:gd name="T29" fmla="*/ 35 h 54"/>
                <a:gd name="T30" fmla="*/ 95 w 104"/>
                <a:gd name="T31" fmla="*/ 39 h 54"/>
                <a:gd name="T32" fmla="*/ 95 w 104"/>
                <a:gd name="T33" fmla="*/ 40 h 54"/>
                <a:gd name="T34" fmla="*/ 99 w 104"/>
                <a:gd name="T35" fmla="*/ 39 h 54"/>
                <a:gd name="T36" fmla="*/ 100 w 104"/>
                <a:gd name="T37" fmla="*/ 38 h 54"/>
                <a:gd name="T38" fmla="*/ 99 w 104"/>
                <a:gd name="T39" fmla="*/ 39 h 54"/>
                <a:gd name="T40" fmla="*/ 90 w 104"/>
                <a:gd name="T41" fmla="*/ 41 h 54"/>
                <a:gd name="T42" fmla="*/ 82 w 104"/>
                <a:gd name="T43" fmla="*/ 46 h 54"/>
                <a:gd name="T44" fmla="*/ 61 w 104"/>
                <a:gd name="T45" fmla="*/ 48 h 54"/>
                <a:gd name="T46" fmla="*/ 46 w 104"/>
                <a:gd name="T47" fmla="*/ 49 h 54"/>
                <a:gd name="T48" fmla="*/ 37 w 104"/>
                <a:gd name="T49" fmla="*/ 51 h 54"/>
                <a:gd name="T50" fmla="*/ 24 w 104"/>
                <a:gd name="T51" fmla="*/ 52 h 54"/>
                <a:gd name="T52" fmla="*/ 17 w 104"/>
                <a:gd name="T53" fmla="*/ 52 h 54"/>
                <a:gd name="T54" fmla="*/ 4 w 104"/>
                <a:gd name="T55" fmla="*/ 53 h 54"/>
                <a:gd name="T56" fmla="*/ 5 w 104"/>
                <a:gd name="T57" fmla="*/ 49 h 54"/>
                <a:gd name="T58" fmla="*/ 13 w 104"/>
                <a:gd name="T59" fmla="*/ 40 h 54"/>
                <a:gd name="T60" fmla="*/ 8 w 104"/>
                <a:gd name="T61" fmla="*/ 38 h 54"/>
                <a:gd name="T62" fmla="*/ 4 w 104"/>
                <a:gd name="T63" fmla="*/ 35 h 54"/>
                <a:gd name="T64" fmla="*/ 9 w 104"/>
                <a:gd name="T65" fmla="*/ 22 h 54"/>
                <a:gd name="T66" fmla="*/ 25 w 104"/>
                <a:gd name="T67" fmla="*/ 25 h 54"/>
                <a:gd name="T68" fmla="*/ 38 w 104"/>
                <a:gd name="T69" fmla="*/ 8 h 54"/>
                <a:gd name="T70" fmla="*/ 40 w 104"/>
                <a:gd name="T71" fmla="*/ 1 h 54"/>
                <a:gd name="T72" fmla="*/ 44 w 104"/>
                <a:gd name="T73" fmla="*/ 1 h 54"/>
                <a:gd name="T74" fmla="*/ 102 w 104"/>
                <a:gd name="T75" fmla="*/ 37 h 54"/>
                <a:gd name="T76" fmla="*/ 102 w 104"/>
                <a:gd name="T77" fmla="*/ 37 h 54"/>
                <a:gd name="T78" fmla="*/ 102 w 104"/>
                <a:gd name="T79" fmla="*/ 37 h 54"/>
                <a:gd name="T80" fmla="*/ 102 w 104"/>
                <a:gd name="T81" fmla="*/ 38 h 54"/>
                <a:gd name="T82" fmla="*/ 102 w 104"/>
                <a:gd name="T83" fmla="*/ 37 h 54"/>
                <a:gd name="T84" fmla="*/ 102 w 104"/>
                <a:gd name="T85" fmla="*/ 37 h 54"/>
                <a:gd name="T86" fmla="*/ 102 w 104"/>
                <a:gd name="T87" fmla="*/ 38 h 54"/>
                <a:gd name="T88" fmla="*/ 102 w 104"/>
                <a:gd name="T89" fmla="*/ 38 h 54"/>
                <a:gd name="T90" fmla="*/ 104 w 104"/>
                <a:gd name="T91" fmla="*/ 42 h 54"/>
                <a:gd name="T92" fmla="*/ 104 w 104"/>
                <a:gd name="T93" fmla="*/ 42 h 54"/>
                <a:gd name="T94" fmla="*/ 102 w 104"/>
                <a:gd name="T95"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4" h="54">
                  <a:moveTo>
                    <a:pt x="44" y="1"/>
                  </a:moveTo>
                  <a:cubicBezTo>
                    <a:pt x="48" y="4"/>
                    <a:pt x="48" y="4"/>
                    <a:pt x="48" y="4"/>
                  </a:cubicBezTo>
                  <a:cubicBezTo>
                    <a:pt x="51" y="5"/>
                    <a:pt x="51" y="5"/>
                    <a:pt x="51" y="5"/>
                  </a:cubicBezTo>
                  <a:cubicBezTo>
                    <a:pt x="57" y="8"/>
                    <a:pt x="57" y="8"/>
                    <a:pt x="57" y="8"/>
                  </a:cubicBezTo>
                  <a:cubicBezTo>
                    <a:pt x="69" y="9"/>
                    <a:pt x="69" y="9"/>
                    <a:pt x="69" y="9"/>
                  </a:cubicBezTo>
                  <a:cubicBezTo>
                    <a:pt x="71" y="7"/>
                    <a:pt x="71" y="7"/>
                    <a:pt x="71" y="7"/>
                  </a:cubicBezTo>
                  <a:cubicBezTo>
                    <a:pt x="75" y="6"/>
                    <a:pt x="75" y="6"/>
                    <a:pt x="75" y="6"/>
                  </a:cubicBezTo>
                  <a:cubicBezTo>
                    <a:pt x="82" y="4"/>
                    <a:pt x="82" y="4"/>
                    <a:pt x="82" y="4"/>
                  </a:cubicBezTo>
                  <a:cubicBezTo>
                    <a:pt x="85" y="8"/>
                    <a:pt x="85" y="8"/>
                    <a:pt x="85" y="8"/>
                  </a:cubicBezTo>
                  <a:cubicBezTo>
                    <a:pt x="87" y="8"/>
                    <a:pt x="87" y="8"/>
                    <a:pt x="87" y="8"/>
                  </a:cubicBezTo>
                  <a:cubicBezTo>
                    <a:pt x="87" y="8"/>
                    <a:pt x="89" y="10"/>
                    <a:pt x="91" y="12"/>
                  </a:cubicBezTo>
                  <a:cubicBezTo>
                    <a:pt x="92" y="14"/>
                    <a:pt x="94" y="15"/>
                    <a:pt x="94" y="15"/>
                  </a:cubicBezTo>
                  <a:cubicBezTo>
                    <a:pt x="92" y="22"/>
                    <a:pt x="92" y="22"/>
                    <a:pt x="92" y="22"/>
                  </a:cubicBezTo>
                  <a:cubicBezTo>
                    <a:pt x="92" y="25"/>
                    <a:pt x="92" y="25"/>
                    <a:pt x="92" y="25"/>
                  </a:cubicBezTo>
                  <a:cubicBezTo>
                    <a:pt x="92" y="35"/>
                    <a:pt x="92" y="35"/>
                    <a:pt x="92" y="35"/>
                  </a:cubicBezTo>
                  <a:cubicBezTo>
                    <a:pt x="95" y="39"/>
                    <a:pt x="95" y="39"/>
                    <a:pt x="95" y="39"/>
                  </a:cubicBezTo>
                  <a:cubicBezTo>
                    <a:pt x="95" y="40"/>
                    <a:pt x="95" y="40"/>
                    <a:pt x="95" y="40"/>
                  </a:cubicBezTo>
                  <a:cubicBezTo>
                    <a:pt x="99" y="39"/>
                    <a:pt x="99" y="39"/>
                    <a:pt x="99" y="39"/>
                  </a:cubicBezTo>
                  <a:cubicBezTo>
                    <a:pt x="99" y="39"/>
                    <a:pt x="100" y="39"/>
                    <a:pt x="100" y="38"/>
                  </a:cubicBezTo>
                  <a:cubicBezTo>
                    <a:pt x="100" y="39"/>
                    <a:pt x="99" y="39"/>
                    <a:pt x="99" y="39"/>
                  </a:cubicBezTo>
                  <a:cubicBezTo>
                    <a:pt x="90" y="41"/>
                    <a:pt x="90" y="41"/>
                    <a:pt x="90" y="41"/>
                  </a:cubicBezTo>
                  <a:cubicBezTo>
                    <a:pt x="82" y="46"/>
                    <a:pt x="82" y="46"/>
                    <a:pt x="82" y="46"/>
                  </a:cubicBezTo>
                  <a:cubicBezTo>
                    <a:pt x="82" y="46"/>
                    <a:pt x="63" y="48"/>
                    <a:pt x="61" y="48"/>
                  </a:cubicBezTo>
                  <a:cubicBezTo>
                    <a:pt x="60" y="48"/>
                    <a:pt x="48" y="49"/>
                    <a:pt x="46" y="49"/>
                  </a:cubicBezTo>
                  <a:cubicBezTo>
                    <a:pt x="45" y="50"/>
                    <a:pt x="39" y="51"/>
                    <a:pt x="37" y="51"/>
                  </a:cubicBezTo>
                  <a:cubicBezTo>
                    <a:pt x="35" y="51"/>
                    <a:pt x="26" y="52"/>
                    <a:pt x="24" y="52"/>
                  </a:cubicBezTo>
                  <a:cubicBezTo>
                    <a:pt x="22" y="52"/>
                    <a:pt x="17" y="52"/>
                    <a:pt x="17" y="52"/>
                  </a:cubicBezTo>
                  <a:cubicBezTo>
                    <a:pt x="17" y="52"/>
                    <a:pt x="7" y="53"/>
                    <a:pt x="4" y="53"/>
                  </a:cubicBezTo>
                  <a:cubicBezTo>
                    <a:pt x="1" y="54"/>
                    <a:pt x="5" y="49"/>
                    <a:pt x="5" y="49"/>
                  </a:cubicBezTo>
                  <a:cubicBezTo>
                    <a:pt x="5" y="49"/>
                    <a:pt x="17" y="39"/>
                    <a:pt x="13" y="40"/>
                  </a:cubicBezTo>
                  <a:cubicBezTo>
                    <a:pt x="8" y="38"/>
                    <a:pt x="8" y="38"/>
                    <a:pt x="8" y="38"/>
                  </a:cubicBezTo>
                  <a:cubicBezTo>
                    <a:pt x="4" y="35"/>
                    <a:pt x="4" y="35"/>
                    <a:pt x="4" y="35"/>
                  </a:cubicBezTo>
                  <a:cubicBezTo>
                    <a:pt x="0" y="26"/>
                    <a:pt x="5" y="22"/>
                    <a:pt x="9" y="22"/>
                  </a:cubicBezTo>
                  <a:cubicBezTo>
                    <a:pt x="12" y="22"/>
                    <a:pt x="20" y="25"/>
                    <a:pt x="25" y="25"/>
                  </a:cubicBezTo>
                  <a:cubicBezTo>
                    <a:pt x="43" y="25"/>
                    <a:pt x="39" y="19"/>
                    <a:pt x="38" y="8"/>
                  </a:cubicBezTo>
                  <a:cubicBezTo>
                    <a:pt x="38" y="5"/>
                    <a:pt x="39" y="2"/>
                    <a:pt x="40" y="1"/>
                  </a:cubicBezTo>
                  <a:cubicBezTo>
                    <a:pt x="41" y="0"/>
                    <a:pt x="43" y="2"/>
                    <a:pt x="44" y="1"/>
                  </a:cubicBezTo>
                  <a:close/>
                  <a:moveTo>
                    <a:pt x="102" y="37"/>
                  </a:moveTo>
                  <a:cubicBezTo>
                    <a:pt x="102" y="37"/>
                    <a:pt x="102" y="37"/>
                    <a:pt x="102" y="37"/>
                  </a:cubicBezTo>
                  <a:cubicBezTo>
                    <a:pt x="102" y="37"/>
                    <a:pt x="102" y="37"/>
                    <a:pt x="102" y="37"/>
                  </a:cubicBezTo>
                  <a:cubicBezTo>
                    <a:pt x="102" y="38"/>
                    <a:pt x="102" y="38"/>
                    <a:pt x="102" y="38"/>
                  </a:cubicBezTo>
                  <a:cubicBezTo>
                    <a:pt x="102" y="37"/>
                    <a:pt x="102" y="37"/>
                    <a:pt x="102" y="37"/>
                  </a:cubicBezTo>
                  <a:cubicBezTo>
                    <a:pt x="102" y="37"/>
                    <a:pt x="102" y="37"/>
                    <a:pt x="102" y="37"/>
                  </a:cubicBezTo>
                  <a:close/>
                  <a:moveTo>
                    <a:pt x="102" y="38"/>
                  </a:moveTo>
                  <a:cubicBezTo>
                    <a:pt x="102" y="38"/>
                    <a:pt x="102" y="38"/>
                    <a:pt x="102" y="38"/>
                  </a:cubicBezTo>
                  <a:cubicBezTo>
                    <a:pt x="103" y="39"/>
                    <a:pt x="104" y="41"/>
                    <a:pt x="104" y="42"/>
                  </a:cubicBezTo>
                  <a:cubicBezTo>
                    <a:pt x="104" y="42"/>
                    <a:pt x="104" y="42"/>
                    <a:pt x="104" y="42"/>
                  </a:cubicBezTo>
                  <a:cubicBezTo>
                    <a:pt x="104" y="41"/>
                    <a:pt x="103" y="39"/>
                    <a:pt x="102" y="38"/>
                  </a:cubicBezTo>
                  <a:close/>
                </a:path>
              </a:pathLst>
            </a:custGeom>
            <a:grpFill/>
            <a:ln w="4826"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18" name="Freeform 23"/>
            <p:cNvSpPr>
              <a:spLocks/>
            </p:cNvSpPr>
            <p:nvPr/>
          </p:nvSpPr>
          <p:spPr bwMode="auto">
            <a:xfrm>
              <a:off x="5951686" y="3592015"/>
              <a:ext cx="171511" cy="172598"/>
            </a:xfrm>
            <a:custGeom>
              <a:avLst/>
              <a:gdLst>
                <a:gd name="T0" fmla="*/ 70 w 75"/>
                <a:gd name="T1" fmla="*/ 49 h 78"/>
                <a:gd name="T2" fmla="*/ 52 w 75"/>
                <a:gd name="T3" fmla="*/ 56 h 78"/>
                <a:gd name="T4" fmla="*/ 40 w 75"/>
                <a:gd name="T5" fmla="*/ 65 h 78"/>
                <a:gd name="T6" fmla="*/ 38 w 75"/>
                <a:gd name="T7" fmla="*/ 77 h 78"/>
                <a:gd name="T8" fmla="*/ 32 w 75"/>
                <a:gd name="T9" fmla="*/ 76 h 78"/>
                <a:gd name="T10" fmla="*/ 31 w 75"/>
                <a:gd name="T11" fmla="*/ 70 h 78"/>
                <a:gd name="T12" fmla="*/ 30 w 75"/>
                <a:gd name="T13" fmla="*/ 66 h 78"/>
                <a:gd name="T14" fmla="*/ 26 w 75"/>
                <a:gd name="T15" fmla="*/ 60 h 78"/>
                <a:gd name="T16" fmla="*/ 21 w 75"/>
                <a:gd name="T17" fmla="*/ 57 h 78"/>
                <a:gd name="T18" fmla="*/ 19 w 75"/>
                <a:gd name="T19" fmla="*/ 57 h 78"/>
                <a:gd name="T20" fmla="*/ 15 w 75"/>
                <a:gd name="T21" fmla="*/ 55 h 78"/>
                <a:gd name="T22" fmla="*/ 13 w 75"/>
                <a:gd name="T23" fmla="*/ 49 h 78"/>
                <a:gd name="T24" fmla="*/ 9 w 75"/>
                <a:gd name="T25" fmla="*/ 46 h 78"/>
                <a:gd name="T26" fmla="*/ 6 w 75"/>
                <a:gd name="T27" fmla="*/ 44 h 78"/>
                <a:gd name="T28" fmla="*/ 1 w 75"/>
                <a:gd name="T29" fmla="*/ 34 h 78"/>
                <a:gd name="T30" fmla="*/ 10 w 75"/>
                <a:gd name="T31" fmla="*/ 29 h 78"/>
                <a:gd name="T32" fmla="*/ 16 w 75"/>
                <a:gd name="T33" fmla="*/ 27 h 78"/>
                <a:gd name="T34" fmla="*/ 20 w 75"/>
                <a:gd name="T35" fmla="*/ 24 h 78"/>
                <a:gd name="T36" fmla="*/ 25 w 75"/>
                <a:gd name="T37" fmla="*/ 15 h 78"/>
                <a:gd name="T38" fmla="*/ 24 w 75"/>
                <a:gd name="T39" fmla="*/ 8 h 78"/>
                <a:gd name="T40" fmla="*/ 25 w 75"/>
                <a:gd name="T41" fmla="*/ 4 h 78"/>
                <a:gd name="T42" fmla="*/ 32 w 75"/>
                <a:gd name="T43" fmla="*/ 2 h 78"/>
                <a:gd name="T44" fmla="*/ 39 w 75"/>
                <a:gd name="T45" fmla="*/ 7 h 78"/>
                <a:gd name="T46" fmla="*/ 47 w 75"/>
                <a:gd name="T47" fmla="*/ 11 h 78"/>
                <a:gd name="T48" fmla="*/ 50 w 75"/>
                <a:gd name="T49" fmla="*/ 17 h 78"/>
                <a:gd name="T50" fmla="*/ 59 w 75"/>
                <a:gd name="T51" fmla="*/ 23 h 78"/>
                <a:gd name="T52" fmla="*/ 67 w 75"/>
                <a:gd name="T53" fmla="*/ 26 h 78"/>
                <a:gd name="T54" fmla="*/ 75 w 75"/>
                <a:gd name="T55" fmla="*/ 26 h 78"/>
                <a:gd name="T56" fmla="*/ 73 w 75"/>
                <a:gd name="T57" fmla="*/ 31 h 78"/>
                <a:gd name="T58" fmla="*/ 70 w 75"/>
                <a:gd name="T59" fmla="*/ 37 h 78"/>
                <a:gd name="T60" fmla="*/ 70 w 75"/>
                <a:gd name="T61" fmla="*/ 43 h 78"/>
                <a:gd name="T62" fmla="*/ 70 w 75"/>
                <a:gd name="T63" fmla="*/ 4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5" h="78">
                  <a:moveTo>
                    <a:pt x="71" y="48"/>
                  </a:moveTo>
                  <a:cubicBezTo>
                    <a:pt x="70" y="49"/>
                    <a:pt x="70" y="49"/>
                    <a:pt x="70" y="49"/>
                  </a:cubicBezTo>
                  <a:cubicBezTo>
                    <a:pt x="66" y="51"/>
                    <a:pt x="61" y="49"/>
                    <a:pt x="60" y="56"/>
                  </a:cubicBezTo>
                  <a:cubicBezTo>
                    <a:pt x="60" y="68"/>
                    <a:pt x="56" y="56"/>
                    <a:pt x="52" y="56"/>
                  </a:cubicBezTo>
                  <a:cubicBezTo>
                    <a:pt x="49" y="56"/>
                    <a:pt x="49" y="58"/>
                    <a:pt x="47" y="60"/>
                  </a:cubicBezTo>
                  <a:cubicBezTo>
                    <a:pt x="44" y="62"/>
                    <a:pt x="41" y="63"/>
                    <a:pt x="40" y="65"/>
                  </a:cubicBezTo>
                  <a:cubicBezTo>
                    <a:pt x="40" y="67"/>
                    <a:pt x="39" y="69"/>
                    <a:pt x="39" y="71"/>
                  </a:cubicBezTo>
                  <a:cubicBezTo>
                    <a:pt x="40" y="74"/>
                    <a:pt x="40" y="77"/>
                    <a:pt x="38" y="77"/>
                  </a:cubicBezTo>
                  <a:cubicBezTo>
                    <a:pt x="37" y="77"/>
                    <a:pt x="34" y="78"/>
                    <a:pt x="32" y="77"/>
                  </a:cubicBezTo>
                  <a:cubicBezTo>
                    <a:pt x="32" y="76"/>
                    <a:pt x="32" y="76"/>
                    <a:pt x="32" y="76"/>
                  </a:cubicBezTo>
                  <a:cubicBezTo>
                    <a:pt x="33" y="73"/>
                    <a:pt x="33" y="73"/>
                    <a:pt x="33" y="73"/>
                  </a:cubicBezTo>
                  <a:cubicBezTo>
                    <a:pt x="31" y="70"/>
                    <a:pt x="31" y="70"/>
                    <a:pt x="31" y="70"/>
                  </a:cubicBezTo>
                  <a:cubicBezTo>
                    <a:pt x="31" y="70"/>
                    <a:pt x="31" y="70"/>
                    <a:pt x="31" y="69"/>
                  </a:cubicBezTo>
                  <a:cubicBezTo>
                    <a:pt x="30" y="68"/>
                    <a:pt x="30" y="66"/>
                    <a:pt x="30" y="66"/>
                  </a:cubicBezTo>
                  <a:cubicBezTo>
                    <a:pt x="29" y="63"/>
                    <a:pt x="29" y="63"/>
                    <a:pt x="29" y="63"/>
                  </a:cubicBezTo>
                  <a:cubicBezTo>
                    <a:pt x="29" y="63"/>
                    <a:pt x="27" y="61"/>
                    <a:pt x="26" y="60"/>
                  </a:cubicBezTo>
                  <a:cubicBezTo>
                    <a:pt x="26" y="60"/>
                    <a:pt x="26" y="59"/>
                    <a:pt x="24" y="58"/>
                  </a:cubicBezTo>
                  <a:cubicBezTo>
                    <a:pt x="23" y="58"/>
                    <a:pt x="21" y="57"/>
                    <a:pt x="21" y="57"/>
                  </a:cubicBezTo>
                  <a:cubicBezTo>
                    <a:pt x="20" y="57"/>
                    <a:pt x="20" y="57"/>
                    <a:pt x="20" y="57"/>
                  </a:cubicBezTo>
                  <a:cubicBezTo>
                    <a:pt x="20" y="57"/>
                    <a:pt x="19" y="57"/>
                    <a:pt x="19" y="57"/>
                  </a:cubicBezTo>
                  <a:cubicBezTo>
                    <a:pt x="17" y="55"/>
                    <a:pt x="17" y="55"/>
                    <a:pt x="17" y="55"/>
                  </a:cubicBezTo>
                  <a:cubicBezTo>
                    <a:pt x="15" y="55"/>
                    <a:pt x="15" y="55"/>
                    <a:pt x="15" y="55"/>
                  </a:cubicBezTo>
                  <a:cubicBezTo>
                    <a:pt x="14" y="52"/>
                    <a:pt x="14" y="52"/>
                    <a:pt x="14" y="52"/>
                  </a:cubicBezTo>
                  <a:cubicBezTo>
                    <a:pt x="13" y="49"/>
                    <a:pt x="13" y="49"/>
                    <a:pt x="13" y="49"/>
                  </a:cubicBezTo>
                  <a:cubicBezTo>
                    <a:pt x="11" y="47"/>
                    <a:pt x="11" y="47"/>
                    <a:pt x="11" y="47"/>
                  </a:cubicBezTo>
                  <a:cubicBezTo>
                    <a:pt x="9" y="46"/>
                    <a:pt x="9" y="46"/>
                    <a:pt x="9" y="46"/>
                  </a:cubicBezTo>
                  <a:cubicBezTo>
                    <a:pt x="8" y="45"/>
                    <a:pt x="8" y="45"/>
                    <a:pt x="8" y="45"/>
                  </a:cubicBezTo>
                  <a:cubicBezTo>
                    <a:pt x="6" y="44"/>
                    <a:pt x="6" y="44"/>
                    <a:pt x="6" y="44"/>
                  </a:cubicBezTo>
                  <a:cubicBezTo>
                    <a:pt x="5" y="42"/>
                    <a:pt x="7" y="40"/>
                    <a:pt x="6" y="38"/>
                  </a:cubicBezTo>
                  <a:cubicBezTo>
                    <a:pt x="4" y="36"/>
                    <a:pt x="0" y="34"/>
                    <a:pt x="1" y="34"/>
                  </a:cubicBezTo>
                  <a:cubicBezTo>
                    <a:pt x="2" y="32"/>
                    <a:pt x="6" y="33"/>
                    <a:pt x="8" y="32"/>
                  </a:cubicBezTo>
                  <a:cubicBezTo>
                    <a:pt x="9" y="32"/>
                    <a:pt x="9" y="30"/>
                    <a:pt x="10" y="29"/>
                  </a:cubicBezTo>
                  <a:cubicBezTo>
                    <a:pt x="11" y="29"/>
                    <a:pt x="13" y="30"/>
                    <a:pt x="13" y="28"/>
                  </a:cubicBezTo>
                  <a:cubicBezTo>
                    <a:pt x="13" y="26"/>
                    <a:pt x="15" y="26"/>
                    <a:pt x="16" y="27"/>
                  </a:cubicBezTo>
                  <a:cubicBezTo>
                    <a:pt x="16" y="27"/>
                    <a:pt x="17" y="27"/>
                    <a:pt x="19" y="25"/>
                  </a:cubicBezTo>
                  <a:cubicBezTo>
                    <a:pt x="22" y="24"/>
                    <a:pt x="20" y="24"/>
                    <a:pt x="20" y="24"/>
                  </a:cubicBezTo>
                  <a:cubicBezTo>
                    <a:pt x="19" y="21"/>
                    <a:pt x="19" y="21"/>
                    <a:pt x="19" y="21"/>
                  </a:cubicBezTo>
                  <a:cubicBezTo>
                    <a:pt x="25" y="15"/>
                    <a:pt x="25" y="15"/>
                    <a:pt x="25" y="15"/>
                  </a:cubicBezTo>
                  <a:cubicBezTo>
                    <a:pt x="26" y="10"/>
                    <a:pt x="26" y="10"/>
                    <a:pt x="26" y="10"/>
                  </a:cubicBezTo>
                  <a:cubicBezTo>
                    <a:pt x="26" y="10"/>
                    <a:pt x="25" y="9"/>
                    <a:pt x="24" y="8"/>
                  </a:cubicBezTo>
                  <a:cubicBezTo>
                    <a:pt x="22" y="6"/>
                    <a:pt x="23" y="6"/>
                    <a:pt x="23" y="5"/>
                  </a:cubicBezTo>
                  <a:cubicBezTo>
                    <a:pt x="24" y="4"/>
                    <a:pt x="25" y="4"/>
                    <a:pt x="25" y="4"/>
                  </a:cubicBezTo>
                  <a:cubicBezTo>
                    <a:pt x="26" y="3"/>
                    <a:pt x="28" y="3"/>
                    <a:pt x="30" y="1"/>
                  </a:cubicBezTo>
                  <a:cubicBezTo>
                    <a:pt x="32" y="0"/>
                    <a:pt x="32" y="2"/>
                    <a:pt x="32" y="2"/>
                  </a:cubicBezTo>
                  <a:cubicBezTo>
                    <a:pt x="32" y="2"/>
                    <a:pt x="33" y="5"/>
                    <a:pt x="36" y="6"/>
                  </a:cubicBezTo>
                  <a:cubicBezTo>
                    <a:pt x="38" y="7"/>
                    <a:pt x="39" y="7"/>
                    <a:pt x="39" y="7"/>
                  </a:cubicBezTo>
                  <a:cubicBezTo>
                    <a:pt x="42" y="7"/>
                    <a:pt x="42" y="7"/>
                    <a:pt x="42" y="7"/>
                  </a:cubicBezTo>
                  <a:cubicBezTo>
                    <a:pt x="47" y="11"/>
                    <a:pt x="47" y="11"/>
                    <a:pt x="47" y="11"/>
                  </a:cubicBezTo>
                  <a:cubicBezTo>
                    <a:pt x="47" y="11"/>
                    <a:pt x="47" y="11"/>
                    <a:pt x="48" y="12"/>
                  </a:cubicBezTo>
                  <a:cubicBezTo>
                    <a:pt x="49" y="13"/>
                    <a:pt x="50" y="17"/>
                    <a:pt x="50" y="17"/>
                  </a:cubicBezTo>
                  <a:cubicBezTo>
                    <a:pt x="58" y="19"/>
                    <a:pt x="58" y="19"/>
                    <a:pt x="58" y="19"/>
                  </a:cubicBezTo>
                  <a:cubicBezTo>
                    <a:pt x="59" y="23"/>
                    <a:pt x="59" y="23"/>
                    <a:pt x="59" y="23"/>
                  </a:cubicBezTo>
                  <a:cubicBezTo>
                    <a:pt x="59" y="23"/>
                    <a:pt x="63" y="23"/>
                    <a:pt x="65" y="24"/>
                  </a:cubicBezTo>
                  <a:cubicBezTo>
                    <a:pt x="67" y="24"/>
                    <a:pt x="67" y="26"/>
                    <a:pt x="67" y="26"/>
                  </a:cubicBezTo>
                  <a:cubicBezTo>
                    <a:pt x="70" y="25"/>
                    <a:pt x="70" y="25"/>
                    <a:pt x="70" y="25"/>
                  </a:cubicBezTo>
                  <a:cubicBezTo>
                    <a:pt x="75" y="26"/>
                    <a:pt x="75" y="26"/>
                    <a:pt x="75" y="26"/>
                  </a:cubicBezTo>
                  <a:cubicBezTo>
                    <a:pt x="75" y="26"/>
                    <a:pt x="75" y="27"/>
                    <a:pt x="74" y="28"/>
                  </a:cubicBezTo>
                  <a:cubicBezTo>
                    <a:pt x="73" y="28"/>
                    <a:pt x="73" y="30"/>
                    <a:pt x="73" y="31"/>
                  </a:cubicBezTo>
                  <a:cubicBezTo>
                    <a:pt x="73" y="33"/>
                    <a:pt x="73" y="34"/>
                    <a:pt x="73" y="35"/>
                  </a:cubicBezTo>
                  <a:cubicBezTo>
                    <a:pt x="72" y="37"/>
                    <a:pt x="71" y="36"/>
                    <a:pt x="70" y="37"/>
                  </a:cubicBezTo>
                  <a:cubicBezTo>
                    <a:pt x="69" y="37"/>
                    <a:pt x="70" y="39"/>
                    <a:pt x="71" y="41"/>
                  </a:cubicBezTo>
                  <a:cubicBezTo>
                    <a:pt x="71" y="42"/>
                    <a:pt x="71" y="42"/>
                    <a:pt x="70" y="43"/>
                  </a:cubicBezTo>
                  <a:cubicBezTo>
                    <a:pt x="68" y="45"/>
                    <a:pt x="67" y="45"/>
                    <a:pt x="67" y="45"/>
                  </a:cubicBezTo>
                  <a:cubicBezTo>
                    <a:pt x="70" y="48"/>
                    <a:pt x="70" y="48"/>
                    <a:pt x="70" y="48"/>
                  </a:cubicBezTo>
                  <a:cubicBezTo>
                    <a:pt x="70" y="48"/>
                    <a:pt x="70" y="48"/>
                    <a:pt x="71" y="48"/>
                  </a:cubicBezTo>
                  <a:close/>
                </a:path>
              </a:pathLst>
            </a:custGeom>
            <a:grpFill/>
            <a:ln w="4826"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19" name="Freeform 5"/>
            <p:cNvSpPr>
              <a:spLocks/>
            </p:cNvSpPr>
            <p:nvPr/>
          </p:nvSpPr>
          <p:spPr bwMode="auto">
            <a:xfrm>
              <a:off x="5900013" y="3680445"/>
              <a:ext cx="193500" cy="353719"/>
            </a:xfrm>
            <a:custGeom>
              <a:avLst/>
              <a:gdLst>
                <a:gd name="T0" fmla="*/ 57 w 85"/>
                <a:gd name="T1" fmla="*/ 158 h 160"/>
                <a:gd name="T2" fmla="*/ 58 w 85"/>
                <a:gd name="T3" fmla="*/ 151 h 160"/>
                <a:gd name="T4" fmla="*/ 63 w 85"/>
                <a:gd name="T5" fmla="*/ 149 h 160"/>
                <a:gd name="T6" fmla="*/ 58 w 85"/>
                <a:gd name="T7" fmla="*/ 142 h 160"/>
                <a:gd name="T8" fmla="*/ 61 w 85"/>
                <a:gd name="T9" fmla="*/ 137 h 160"/>
                <a:gd name="T10" fmla="*/ 75 w 85"/>
                <a:gd name="T11" fmla="*/ 124 h 160"/>
                <a:gd name="T12" fmla="*/ 84 w 85"/>
                <a:gd name="T13" fmla="*/ 96 h 160"/>
                <a:gd name="T14" fmla="*/ 79 w 85"/>
                <a:gd name="T15" fmla="*/ 91 h 160"/>
                <a:gd name="T16" fmla="*/ 73 w 85"/>
                <a:gd name="T17" fmla="*/ 88 h 160"/>
                <a:gd name="T18" fmla="*/ 68 w 85"/>
                <a:gd name="T19" fmla="*/ 90 h 160"/>
                <a:gd name="T20" fmla="*/ 68 w 85"/>
                <a:gd name="T21" fmla="*/ 90 h 160"/>
                <a:gd name="T22" fmla="*/ 68 w 85"/>
                <a:gd name="T23" fmla="*/ 90 h 160"/>
                <a:gd name="T24" fmla="*/ 65 w 85"/>
                <a:gd name="T25" fmla="*/ 81 h 160"/>
                <a:gd name="T26" fmla="*/ 59 w 85"/>
                <a:gd name="T27" fmla="*/ 76 h 160"/>
                <a:gd name="T28" fmla="*/ 55 w 85"/>
                <a:gd name="T29" fmla="*/ 68 h 160"/>
                <a:gd name="T30" fmla="*/ 52 w 85"/>
                <a:gd name="T31" fmla="*/ 59 h 160"/>
                <a:gd name="T32" fmla="*/ 56 w 85"/>
                <a:gd name="T33" fmla="*/ 53 h 160"/>
                <a:gd name="T34" fmla="*/ 54 w 85"/>
                <a:gd name="T35" fmla="*/ 43 h 160"/>
                <a:gd name="T36" fmla="*/ 55 w 85"/>
                <a:gd name="T37" fmla="*/ 36 h 160"/>
                <a:gd name="T38" fmla="*/ 53 w 85"/>
                <a:gd name="T39" fmla="*/ 26 h 160"/>
                <a:gd name="T40" fmla="*/ 44 w 85"/>
                <a:gd name="T41" fmla="*/ 17 h 160"/>
                <a:gd name="T42" fmla="*/ 37 w 85"/>
                <a:gd name="T43" fmla="*/ 12 h 160"/>
                <a:gd name="T44" fmla="*/ 31 w 85"/>
                <a:gd name="T45" fmla="*/ 5 h 160"/>
                <a:gd name="T46" fmla="*/ 24 w 85"/>
                <a:gd name="T47" fmla="*/ 7 h 160"/>
                <a:gd name="T48" fmla="*/ 19 w 85"/>
                <a:gd name="T49" fmla="*/ 9 h 160"/>
                <a:gd name="T50" fmla="*/ 17 w 85"/>
                <a:gd name="T51" fmla="*/ 3 h 160"/>
                <a:gd name="T52" fmla="*/ 14 w 85"/>
                <a:gd name="T53" fmla="*/ 0 h 160"/>
                <a:gd name="T54" fmla="*/ 9 w 85"/>
                <a:gd name="T55" fmla="*/ 9 h 160"/>
                <a:gd name="T56" fmla="*/ 5 w 85"/>
                <a:gd name="T57" fmla="*/ 15 h 160"/>
                <a:gd name="T58" fmla="*/ 3 w 85"/>
                <a:gd name="T59" fmla="*/ 21 h 160"/>
                <a:gd name="T60" fmla="*/ 1 w 85"/>
                <a:gd name="T61" fmla="*/ 28 h 160"/>
                <a:gd name="T62" fmla="*/ 5 w 85"/>
                <a:gd name="T63" fmla="*/ 33 h 160"/>
                <a:gd name="T64" fmla="*/ 5 w 85"/>
                <a:gd name="T65" fmla="*/ 39 h 160"/>
                <a:gd name="T66" fmla="*/ 6 w 85"/>
                <a:gd name="T67" fmla="*/ 45 h 160"/>
                <a:gd name="T68" fmla="*/ 14 w 85"/>
                <a:gd name="T69" fmla="*/ 45 h 160"/>
                <a:gd name="T70" fmla="*/ 14 w 85"/>
                <a:gd name="T71" fmla="*/ 54 h 160"/>
                <a:gd name="T72" fmla="*/ 13 w 85"/>
                <a:gd name="T73" fmla="*/ 59 h 160"/>
                <a:gd name="T74" fmla="*/ 14 w 85"/>
                <a:gd name="T75" fmla="*/ 61 h 160"/>
                <a:gd name="T76" fmla="*/ 11 w 85"/>
                <a:gd name="T77" fmla="*/ 67 h 160"/>
                <a:gd name="T78" fmla="*/ 11 w 85"/>
                <a:gd name="T79" fmla="*/ 71 h 160"/>
                <a:gd name="T80" fmla="*/ 14 w 85"/>
                <a:gd name="T81" fmla="*/ 77 h 160"/>
                <a:gd name="T82" fmla="*/ 14 w 85"/>
                <a:gd name="T83" fmla="*/ 87 h 160"/>
                <a:gd name="T84" fmla="*/ 14 w 85"/>
                <a:gd name="T85" fmla="*/ 93 h 160"/>
                <a:gd name="T86" fmla="*/ 13 w 85"/>
                <a:gd name="T87" fmla="*/ 97 h 160"/>
                <a:gd name="T88" fmla="*/ 11 w 85"/>
                <a:gd name="T89" fmla="*/ 101 h 160"/>
                <a:gd name="T90" fmla="*/ 12 w 85"/>
                <a:gd name="T91" fmla="*/ 111 h 160"/>
                <a:gd name="T92" fmla="*/ 19 w 85"/>
                <a:gd name="T93" fmla="*/ 119 h 160"/>
                <a:gd name="T94" fmla="*/ 18 w 85"/>
                <a:gd name="T95" fmla="*/ 126 h 160"/>
                <a:gd name="T96" fmla="*/ 13 w 85"/>
                <a:gd name="T97" fmla="*/ 120 h 160"/>
                <a:gd name="T98" fmla="*/ 14 w 85"/>
                <a:gd name="T99" fmla="*/ 124 h 160"/>
                <a:gd name="T100" fmla="*/ 19 w 85"/>
                <a:gd name="T101" fmla="*/ 131 h 160"/>
                <a:gd name="T102" fmla="*/ 32 w 85"/>
                <a:gd name="T103" fmla="*/ 138 h 160"/>
                <a:gd name="T104" fmla="*/ 38 w 85"/>
                <a:gd name="T105" fmla="*/ 139 h 160"/>
                <a:gd name="T106" fmla="*/ 44 w 85"/>
                <a:gd name="T107" fmla="*/ 151 h 160"/>
                <a:gd name="T108" fmla="*/ 46 w 85"/>
                <a:gd name="T109" fmla="*/ 15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5" h="160">
                  <a:moveTo>
                    <a:pt x="49" y="158"/>
                  </a:moveTo>
                  <a:cubicBezTo>
                    <a:pt x="52" y="160"/>
                    <a:pt x="52" y="160"/>
                    <a:pt x="52" y="160"/>
                  </a:cubicBezTo>
                  <a:cubicBezTo>
                    <a:pt x="55" y="159"/>
                    <a:pt x="55" y="159"/>
                    <a:pt x="55" y="159"/>
                  </a:cubicBezTo>
                  <a:cubicBezTo>
                    <a:pt x="57" y="158"/>
                    <a:pt x="57" y="158"/>
                    <a:pt x="57" y="158"/>
                  </a:cubicBezTo>
                  <a:cubicBezTo>
                    <a:pt x="57" y="158"/>
                    <a:pt x="59" y="156"/>
                    <a:pt x="59" y="156"/>
                  </a:cubicBezTo>
                  <a:cubicBezTo>
                    <a:pt x="59" y="156"/>
                    <a:pt x="59" y="154"/>
                    <a:pt x="59" y="154"/>
                  </a:cubicBezTo>
                  <a:cubicBezTo>
                    <a:pt x="58" y="153"/>
                    <a:pt x="58" y="153"/>
                    <a:pt x="58" y="153"/>
                  </a:cubicBezTo>
                  <a:cubicBezTo>
                    <a:pt x="58" y="153"/>
                    <a:pt x="57" y="151"/>
                    <a:pt x="58" y="151"/>
                  </a:cubicBezTo>
                  <a:cubicBezTo>
                    <a:pt x="59" y="151"/>
                    <a:pt x="60" y="150"/>
                    <a:pt x="60" y="151"/>
                  </a:cubicBezTo>
                  <a:cubicBezTo>
                    <a:pt x="61" y="151"/>
                    <a:pt x="60" y="151"/>
                    <a:pt x="61" y="151"/>
                  </a:cubicBezTo>
                  <a:cubicBezTo>
                    <a:pt x="62" y="151"/>
                    <a:pt x="63" y="150"/>
                    <a:pt x="63" y="150"/>
                  </a:cubicBezTo>
                  <a:cubicBezTo>
                    <a:pt x="63" y="149"/>
                    <a:pt x="63" y="149"/>
                    <a:pt x="63" y="149"/>
                  </a:cubicBezTo>
                  <a:cubicBezTo>
                    <a:pt x="63" y="149"/>
                    <a:pt x="63" y="149"/>
                    <a:pt x="63" y="149"/>
                  </a:cubicBezTo>
                  <a:cubicBezTo>
                    <a:pt x="62" y="148"/>
                    <a:pt x="59" y="146"/>
                    <a:pt x="58" y="146"/>
                  </a:cubicBezTo>
                  <a:cubicBezTo>
                    <a:pt x="58" y="145"/>
                    <a:pt x="57" y="144"/>
                    <a:pt x="57" y="144"/>
                  </a:cubicBezTo>
                  <a:cubicBezTo>
                    <a:pt x="57" y="143"/>
                    <a:pt x="58" y="142"/>
                    <a:pt x="58" y="142"/>
                  </a:cubicBezTo>
                  <a:cubicBezTo>
                    <a:pt x="57" y="141"/>
                    <a:pt x="57" y="141"/>
                    <a:pt x="57" y="141"/>
                  </a:cubicBezTo>
                  <a:cubicBezTo>
                    <a:pt x="57" y="141"/>
                    <a:pt x="58" y="140"/>
                    <a:pt x="59" y="140"/>
                  </a:cubicBezTo>
                  <a:cubicBezTo>
                    <a:pt x="59" y="140"/>
                    <a:pt x="60" y="140"/>
                    <a:pt x="60" y="140"/>
                  </a:cubicBezTo>
                  <a:cubicBezTo>
                    <a:pt x="61" y="137"/>
                    <a:pt x="61" y="137"/>
                    <a:pt x="61" y="137"/>
                  </a:cubicBezTo>
                  <a:cubicBezTo>
                    <a:pt x="61" y="137"/>
                    <a:pt x="61" y="136"/>
                    <a:pt x="62" y="136"/>
                  </a:cubicBezTo>
                  <a:cubicBezTo>
                    <a:pt x="62" y="136"/>
                    <a:pt x="63" y="136"/>
                    <a:pt x="63" y="136"/>
                  </a:cubicBezTo>
                  <a:cubicBezTo>
                    <a:pt x="70" y="132"/>
                    <a:pt x="70" y="132"/>
                    <a:pt x="70" y="132"/>
                  </a:cubicBezTo>
                  <a:cubicBezTo>
                    <a:pt x="75" y="124"/>
                    <a:pt x="75" y="124"/>
                    <a:pt x="75" y="124"/>
                  </a:cubicBezTo>
                  <a:cubicBezTo>
                    <a:pt x="77" y="115"/>
                    <a:pt x="77" y="115"/>
                    <a:pt x="77" y="115"/>
                  </a:cubicBezTo>
                  <a:cubicBezTo>
                    <a:pt x="80" y="107"/>
                    <a:pt x="80" y="107"/>
                    <a:pt x="80" y="107"/>
                  </a:cubicBezTo>
                  <a:cubicBezTo>
                    <a:pt x="80" y="107"/>
                    <a:pt x="84" y="103"/>
                    <a:pt x="84" y="104"/>
                  </a:cubicBezTo>
                  <a:cubicBezTo>
                    <a:pt x="85" y="105"/>
                    <a:pt x="84" y="96"/>
                    <a:pt x="84" y="96"/>
                  </a:cubicBezTo>
                  <a:cubicBezTo>
                    <a:pt x="81" y="93"/>
                    <a:pt x="81" y="93"/>
                    <a:pt x="81" y="93"/>
                  </a:cubicBezTo>
                  <a:cubicBezTo>
                    <a:pt x="81" y="91"/>
                    <a:pt x="81" y="91"/>
                    <a:pt x="81" y="91"/>
                  </a:cubicBezTo>
                  <a:cubicBezTo>
                    <a:pt x="81" y="91"/>
                    <a:pt x="80" y="91"/>
                    <a:pt x="80" y="91"/>
                  </a:cubicBezTo>
                  <a:cubicBezTo>
                    <a:pt x="80" y="91"/>
                    <a:pt x="80" y="91"/>
                    <a:pt x="79" y="91"/>
                  </a:cubicBezTo>
                  <a:cubicBezTo>
                    <a:pt x="79" y="90"/>
                    <a:pt x="79" y="90"/>
                    <a:pt x="79" y="90"/>
                  </a:cubicBezTo>
                  <a:cubicBezTo>
                    <a:pt x="77" y="88"/>
                    <a:pt x="77" y="88"/>
                    <a:pt x="77" y="88"/>
                  </a:cubicBezTo>
                  <a:cubicBezTo>
                    <a:pt x="77" y="88"/>
                    <a:pt x="76" y="89"/>
                    <a:pt x="75" y="89"/>
                  </a:cubicBezTo>
                  <a:cubicBezTo>
                    <a:pt x="74" y="89"/>
                    <a:pt x="74" y="88"/>
                    <a:pt x="73" y="88"/>
                  </a:cubicBezTo>
                  <a:cubicBezTo>
                    <a:pt x="73" y="88"/>
                    <a:pt x="73" y="88"/>
                    <a:pt x="73" y="88"/>
                  </a:cubicBezTo>
                  <a:cubicBezTo>
                    <a:pt x="73" y="88"/>
                    <a:pt x="72" y="88"/>
                    <a:pt x="71" y="88"/>
                  </a:cubicBezTo>
                  <a:cubicBezTo>
                    <a:pt x="70" y="88"/>
                    <a:pt x="69"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90"/>
                    <a:pt x="68" y="90"/>
                    <a:pt x="68" y="90"/>
                  </a:cubicBezTo>
                  <a:cubicBezTo>
                    <a:pt x="68" y="89"/>
                    <a:pt x="68" y="89"/>
                    <a:pt x="68" y="89"/>
                  </a:cubicBezTo>
                  <a:cubicBezTo>
                    <a:pt x="68" y="88"/>
                    <a:pt x="68" y="88"/>
                    <a:pt x="67" y="87"/>
                  </a:cubicBezTo>
                  <a:cubicBezTo>
                    <a:pt x="67" y="86"/>
                    <a:pt x="67" y="84"/>
                    <a:pt x="66" y="83"/>
                  </a:cubicBezTo>
                  <a:cubicBezTo>
                    <a:pt x="65" y="82"/>
                    <a:pt x="65" y="81"/>
                    <a:pt x="65" y="81"/>
                  </a:cubicBezTo>
                  <a:cubicBezTo>
                    <a:pt x="65" y="81"/>
                    <a:pt x="63" y="81"/>
                    <a:pt x="62" y="81"/>
                  </a:cubicBezTo>
                  <a:cubicBezTo>
                    <a:pt x="62" y="81"/>
                    <a:pt x="61" y="81"/>
                    <a:pt x="61" y="81"/>
                  </a:cubicBezTo>
                  <a:cubicBezTo>
                    <a:pt x="61" y="81"/>
                    <a:pt x="60" y="79"/>
                    <a:pt x="61" y="79"/>
                  </a:cubicBezTo>
                  <a:cubicBezTo>
                    <a:pt x="61" y="78"/>
                    <a:pt x="60" y="77"/>
                    <a:pt x="59" y="76"/>
                  </a:cubicBezTo>
                  <a:cubicBezTo>
                    <a:pt x="59" y="76"/>
                    <a:pt x="57" y="73"/>
                    <a:pt x="57" y="73"/>
                  </a:cubicBezTo>
                  <a:cubicBezTo>
                    <a:pt x="57" y="73"/>
                    <a:pt x="56" y="73"/>
                    <a:pt x="56" y="72"/>
                  </a:cubicBezTo>
                  <a:cubicBezTo>
                    <a:pt x="56" y="71"/>
                    <a:pt x="56" y="70"/>
                    <a:pt x="56" y="70"/>
                  </a:cubicBezTo>
                  <a:cubicBezTo>
                    <a:pt x="55" y="68"/>
                    <a:pt x="55" y="68"/>
                    <a:pt x="55" y="68"/>
                  </a:cubicBezTo>
                  <a:cubicBezTo>
                    <a:pt x="55" y="68"/>
                    <a:pt x="57" y="67"/>
                    <a:pt x="57" y="66"/>
                  </a:cubicBezTo>
                  <a:cubicBezTo>
                    <a:pt x="57" y="66"/>
                    <a:pt x="58" y="65"/>
                    <a:pt x="57" y="64"/>
                  </a:cubicBezTo>
                  <a:cubicBezTo>
                    <a:pt x="57" y="63"/>
                    <a:pt x="55" y="62"/>
                    <a:pt x="55" y="62"/>
                  </a:cubicBezTo>
                  <a:cubicBezTo>
                    <a:pt x="54" y="61"/>
                    <a:pt x="53" y="60"/>
                    <a:pt x="52" y="59"/>
                  </a:cubicBezTo>
                  <a:cubicBezTo>
                    <a:pt x="52" y="58"/>
                    <a:pt x="52" y="57"/>
                    <a:pt x="52" y="57"/>
                  </a:cubicBezTo>
                  <a:cubicBezTo>
                    <a:pt x="52" y="57"/>
                    <a:pt x="52" y="56"/>
                    <a:pt x="53" y="56"/>
                  </a:cubicBezTo>
                  <a:cubicBezTo>
                    <a:pt x="54" y="55"/>
                    <a:pt x="55" y="55"/>
                    <a:pt x="55" y="54"/>
                  </a:cubicBezTo>
                  <a:cubicBezTo>
                    <a:pt x="55" y="54"/>
                    <a:pt x="56" y="54"/>
                    <a:pt x="56" y="53"/>
                  </a:cubicBezTo>
                  <a:cubicBezTo>
                    <a:pt x="55" y="52"/>
                    <a:pt x="54" y="51"/>
                    <a:pt x="54" y="51"/>
                  </a:cubicBezTo>
                  <a:cubicBezTo>
                    <a:pt x="55" y="48"/>
                    <a:pt x="55" y="48"/>
                    <a:pt x="55" y="48"/>
                  </a:cubicBezTo>
                  <a:cubicBezTo>
                    <a:pt x="54" y="47"/>
                    <a:pt x="54" y="47"/>
                    <a:pt x="54" y="47"/>
                  </a:cubicBezTo>
                  <a:cubicBezTo>
                    <a:pt x="54" y="43"/>
                    <a:pt x="54" y="43"/>
                    <a:pt x="54" y="43"/>
                  </a:cubicBezTo>
                  <a:cubicBezTo>
                    <a:pt x="54" y="42"/>
                    <a:pt x="54" y="42"/>
                    <a:pt x="54" y="42"/>
                  </a:cubicBezTo>
                  <a:cubicBezTo>
                    <a:pt x="54" y="42"/>
                    <a:pt x="55" y="40"/>
                    <a:pt x="55" y="40"/>
                  </a:cubicBezTo>
                  <a:cubicBezTo>
                    <a:pt x="55" y="39"/>
                    <a:pt x="55" y="37"/>
                    <a:pt x="55" y="37"/>
                  </a:cubicBezTo>
                  <a:cubicBezTo>
                    <a:pt x="55" y="36"/>
                    <a:pt x="55" y="36"/>
                    <a:pt x="55" y="36"/>
                  </a:cubicBezTo>
                  <a:cubicBezTo>
                    <a:pt x="56" y="33"/>
                    <a:pt x="56" y="33"/>
                    <a:pt x="56" y="33"/>
                  </a:cubicBezTo>
                  <a:cubicBezTo>
                    <a:pt x="54" y="30"/>
                    <a:pt x="54" y="30"/>
                    <a:pt x="54" y="30"/>
                  </a:cubicBezTo>
                  <a:cubicBezTo>
                    <a:pt x="54" y="30"/>
                    <a:pt x="54" y="30"/>
                    <a:pt x="54" y="29"/>
                  </a:cubicBezTo>
                  <a:cubicBezTo>
                    <a:pt x="53" y="28"/>
                    <a:pt x="53" y="26"/>
                    <a:pt x="53" y="26"/>
                  </a:cubicBezTo>
                  <a:cubicBezTo>
                    <a:pt x="52" y="23"/>
                    <a:pt x="52" y="23"/>
                    <a:pt x="52" y="23"/>
                  </a:cubicBezTo>
                  <a:cubicBezTo>
                    <a:pt x="52" y="23"/>
                    <a:pt x="50" y="21"/>
                    <a:pt x="49" y="20"/>
                  </a:cubicBezTo>
                  <a:cubicBezTo>
                    <a:pt x="49" y="20"/>
                    <a:pt x="49" y="19"/>
                    <a:pt x="47" y="18"/>
                  </a:cubicBezTo>
                  <a:cubicBezTo>
                    <a:pt x="46" y="18"/>
                    <a:pt x="44" y="17"/>
                    <a:pt x="44" y="17"/>
                  </a:cubicBezTo>
                  <a:cubicBezTo>
                    <a:pt x="42" y="17"/>
                    <a:pt x="42" y="17"/>
                    <a:pt x="42" y="17"/>
                  </a:cubicBezTo>
                  <a:cubicBezTo>
                    <a:pt x="40" y="15"/>
                    <a:pt x="40" y="15"/>
                    <a:pt x="40" y="15"/>
                  </a:cubicBezTo>
                  <a:cubicBezTo>
                    <a:pt x="38" y="15"/>
                    <a:pt x="38" y="15"/>
                    <a:pt x="38" y="15"/>
                  </a:cubicBezTo>
                  <a:cubicBezTo>
                    <a:pt x="37" y="12"/>
                    <a:pt x="37" y="12"/>
                    <a:pt x="37" y="12"/>
                  </a:cubicBezTo>
                  <a:cubicBezTo>
                    <a:pt x="36" y="9"/>
                    <a:pt x="36" y="9"/>
                    <a:pt x="36" y="9"/>
                  </a:cubicBezTo>
                  <a:cubicBezTo>
                    <a:pt x="34" y="7"/>
                    <a:pt x="34" y="7"/>
                    <a:pt x="34" y="7"/>
                  </a:cubicBezTo>
                  <a:cubicBezTo>
                    <a:pt x="32" y="6"/>
                    <a:pt x="32" y="6"/>
                    <a:pt x="32" y="6"/>
                  </a:cubicBezTo>
                  <a:cubicBezTo>
                    <a:pt x="31" y="5"/>
                    <a:pt x="31" y="5"/>
                    <a:pt x="31" y="5"/>
                  </a:cubicBezTo>
                  <a:cubicBezTo>
                    <a:pt x="29" y="4"/>
                    <a:pt x="29" y="4"/>
                    <a:pt x="29" y="4"/>
                  </a:cubicBezTo>
                  <a:cubicBezTo>
                    <a:pt x="28" y="4"/>
                    <a:pt x="28" y="4"/>
                    <a:pt x="28" y="4"/>
                  </a:cubicBezTo>
                  <a:cubicBezTo>
                    <a:pt x="28" y="4"/>
                    <a:pt x="27" y="6"/>
                    <a:pt x="27" y="6"/>
                  </a:cubicBezTo>
                  <a:cubicBezTo>
                    <a:pt x="27" y="6"/>
                    <a:pt x="24" y="7"/>
                    <a:pt x="24" y="7"/>
                  </a:cubicBezTo>
                  <a:cubicBezTo>
                    <a:pt x="22" y="9"/>
                    <a:pt x="22" y="9"/>
                    <a:pt x="22" y="9"/>
                  </a:cubicBezTo>
                  <a:cubicBezTo>
                    <a:pt x="20" y="10"/>
                    <a:pt x="20" y="10"/>
                    <a:pt x="20" y="10"/>
                  </a:cubicBezTo>
                  <a:cubicBezTo>
                    <a:pt x="20" y="10"/>
                    <a:pt x="20" y="10"/>
                    <a:pt x="20" y="9"/>
                  </a:cubicBezTo>
                  <a:cubicBezTo>
                    <a:pt x="19" y="9"/>
                    <a:pt x="19" y="9"/>
                    <a:pt x="19" y="9"/>
                  </a:cubicBezTo>
                  <a:cubicBezTo>
                    <a:pt x="19" y="9"/>
                    <a:pt x="18" y="8"/>
                    <a:pt x="18" y="7"/>
                  </a:cubicBezTo>
                  <a:cubicBezTo>
                    <a:pt x="18" y="7"/>
                    <a:pt x="17" y="6"/>
                    <a:pt x="17" y="6"/>
                  </a:cubicBezTo>
                  <a:cubicBezTo>
                    <a:pt x="17" y="6"/>
                    <a:pt x="17" y="5"/>
                    <a:pt x="17" y="5"/>
                  </a:cubicBezTo>
                  <a:cubicBezTo>
                    <a:pt x="17" y="4"/>
                    <a:pt x="17" y="3"/>
                    <a:pt x="17" y="3"/>
                  </a:cubicBezTo>
                  <a:cubicBezTo>
                    <a:pt x="17" y="2"/>
                    <a:pt x="17" y="2"/>
                    <a:pt x="17" y="2"/>
                  </a:cubicBezTo>
                  <a:cubicBezTo>
                    <a:pt x="16" y="1"/>
                    <a:pt x="16" y="1"/>
                    <a:pt x="16" y="1"/>
                  </a:cubicBezTo>
                  <a:cubicBezTo>
                    <a:pt x="16" y="0"/>
                    <a:pt x="16" y="0"/>
                    <a:pt x="16" y="0"/>
                  </a:cubicBezTo>
                  <a:cubicBezTo>
                    <a:pt x="16" y="0"/>
                    <a:pt x="14" y="0"/>
                    <a:pt x="14" y="0"/>
                  </a:cubicBezTo>
                  <a:cubicBezTo>
                    <a:pt x="14" y="0"/>
                    <a:pt x="10" y="4"/>
                    <a:pt x="10" y="4"/>
                  </a:cubicBezTo>
                  <a:cubicBezTo>
                    <a:pt x="11" y="5"/>
                    <a:pt x="11" y="5"/>
                    <a:pt x="11" y="5"/>
                  </a:cubicBezTo>
                  <a:cubicBezTo>
                    <a:pt x="10" y="7"/>
                    <a:pt x="10" y="7"/>
                    <a:pt x="10" y="7"/>
                  </a:cubicBezTo>
                  <a:cubicBezTo>
                    <a:pt x="9" y="9"/>
                    <a:pt x="9" y="9"/>
                    <a:pt x="9" y="9"/>
                  </a:cubicBezTo>
                  <a:cubicBezTo>
                    <a:pt x="8" y="11"/>
                    <a:pt x="8" y="11"/>
                    <a:pt x="8" y="11"/>
                  </a:cubicBezTo>
                  <a:cubicBezTo>
                    <a:pt x="8" y="11"/>
                    <a:pt x="7" y="12"/>
                    <a:pt x="7" y="13"/>
                  </a:cubicBezTo>
                  <a:cubicBezTo>
                    <a:pt x="7" y="13"/>
                    <a:pt x="6" y="14"/>
                    <a:pt x="6" y="14"/>
                  </a:cubicBezTo>
                  <a:cubicBezTo>
                    <a:pt x="5" y="15"/>
                    <a:pt x="5" y="15"/>
                    <a:pt x="5" y="15"/>
                  </a:cubicBezTo>
                  <a:cubicBezTo>
                    <a:pt x="4" y="16"/>
                    <a:pt x="4" y="16"/>
                    <a:pt x="4" y="16"/>
                  </a:cubicBezTo>
                  <a:cubicBezTo>
                    <a:pt x="4" y="18"/>
                    <a:pt x="4" y="18"/>
                    <a:pt x="4" y="18"/>
                  </a:cubicBezTo>
                  <a:cubicBezTo>
                    <a:pt x="4" y="18"/>
                    <a:pt x="4" y="19"/>
                    <a:pt x="4" y="20"/>
                  </a:cubicBezTo>
                  <a:cubicBezTo>
                    <a:pt x="4" y="20"/>
                    <a:pt x="3" y="21"/>
                    <a:pt x="3" y="21"/>
                  </a:cubicBezTo>
                  <a:cubicBezTo>
                    <a:pt x="2" y="23"/>
                    <a:pt x="2" y="23"/>
                    <a:pt x="2" y="23"/>
                  </a:cubicBezTo>
                  <a:cubicBezTo>
                    <a:pt x="0" y="25"/>
                    <a:pt x="0" y="25"/>
                    <a:pt x="0" y="25"/>
                  </a:cubicBezTo>
                  <a:cubicBezTo>
                    <a:pt x="0" y="27"/>
                    <a:pt x="0" y="27"/>
                    <a:pt x="0" y="27"/>
                  </a:cubicBezTo>
                  <a:cubicBezTo>
                    <a:pt x="1" y="28"/>
                    <a:pt x="1" y="28"/>
                    <a:pt x="1" y="28"/>
                  </a:cubicBezTo>
                  <a:cubicBezTo>
                    <a:pt x="3" y="29"/>
                    <a:pt x="3" y="29"/>
                    <a:pt x="3" y="29"/>
                  </a:cubicBezTo>
                  <a:cubicBezTo>
                    <a:pt x="5" y="30"/>
                    <a:pt x="5" y="30"/>
                    <a:pt x="5" y="30"/>
                  </a:cubicBezTo>
                  <a:cubicBezTo>
                    <a:pt x="5" y="30"/>
                    <a:pt x="5" y="31"/>
                    <a:pt x="5" y="32"/>
                  </a:cubicBezTo>
                  <a:cubicBezTo>
                    <a:pt x="5" y="32"/>
                    <a:pt x="5" y="33"/>
                    <a:pt x="5" y="33"/>
                  </a:cubicBezTo>
                  <a:cubicBezTo>
                    <a:pt x="4" y="35"/>
                    <a:pt x="4" y="35"/>
                    <a:pt x="4" y="35"/>
                  </a:cubicBezTo>
                  <a:cubicBezTo>
                    <a:pt x="4" y="35"/>
                    <a:pt x="5" y="36"/>
                    <a:pt x="5" y="36"/>
                  </a:cubicBezTo>
                  <a:cubicBezTo>
                    <a:pt x="5" y="36"/>
                    <a:pt x="5" y="37"/>
                    <a:pt x="5" y="37"/>
                  </a:cubicBezTo>
                  <a:cubicBezTo>
                    <a:pt x="5" y="37"/>
                    <a:pt x="5" y="39"/>
                    <a:pt x="5" y="39"/>
                  </a:cubicBezTo>
                  <a:cubicBezTo>
                    <a:pt x="4" y="40"/>
                    <a:pt x="4" y="40"/>
                    <a:pt x="4" y="40"/>
                  </a:cubicBezTo>
                  <a:cubicBezTo>
                    <a:pt x="4" y="40"/>
                    <a:pt x="5" y="41"/>
                    <a:pt x="5" y="42"/>
                  </a:cubicBezTo>
                  <a:cubicBezTo>
                    <a:pt x="5" y="42"/>
                    <a:pt x="5" y="43"/>
                    <a:pt x="5" y="43"/>
                  </a:cubicBezTo>
                  <a:cubicBezTo>
                    <a:pt x="4" y="43"/>
                    <a:pt x="6" y="45"/>
                    <a:pt x="6" y="45"/>
                  </a:cubicBezTo>
                  <a:cubicBezTo>
                    <a:pt x="6" y="45"/>
                    <a:pt x="7" y="44"/>
                    <a:pt x="8" y="44"/>
                  </a:cubicBezTo>
                  <a:cubicBezTo>
                    <a:pt x="8" y="44"/>
                    <a:pt x="10" y="44"/>
                    <a:pt x="10" y="44"/>
                  </a:cubicBezTo>
                  <a:cubicBezTo>
                    <a:pt x="12" y="45"/>
                    <a:pt x="12" y="45"/>
                    <a:pt x="12" y="45"/>
                  </a:cubicBezTo>
                  <a:cubicBezTo>
                    <a:pt x="14" y="45"/>
                    <a:pt x="14" y="45"/>
                    <a:pt x="14" y="45"/>
                  </a:cubicBezTo>
                  <a:cubicBezTo>
                    <a:pt x="15" y="47"/>
                    <a:pt x="15" y="47"/>
                    <a:pt x="15" y="47"/>
                  </a:cubicBezTo>
                  <a:cubicBezTo>
                    <a:pt x="15" y="49"/>
                    <a:pt x="15" y="49"/>
                    <a:pt x="15" y="49"/>
                  </a:cubicBezTo>
                  <a:cubicBezTo>
                    <a:pt x="15" y="52"/>
                    <a:pt x="15" y="52"/>
                    <a:pt x="15" y="52"/>
                  </a:cubicBezTo>
                  <a:cubicBezTo>
                    <a:pt x="14" y="54"/>
                    <a:pt x="14" y="54"/>
                    <a:pt x="14" y="54"/>
                  </a:cubicBezTo>
                  <a:cubicBezTo>
                    <a:pt x="16" y="55"/>
                    <a:pt x="16" y="55"/>
                    <a:pt x="16" y="55"/>
                  </a:cubicBezTo>
                  <a:cubicBezTo>
                    <a:pt x="16" y="55"/>
                    <a:pt x="16" y="55"/>
                    <a:pt x="16" y="55"/>
                  </a:cubicBezTo>
                  <a:cubicBezTo>
                    <a:pt x="16" y="55"/>
                    <a:pt x="16" y="57"/>
                    <a:pt x="16" y="58"/>
                  </a:cubicBezTo>
                  <a:cubicBezTo>
                    <a:pt x="15" y="58"/>
                    <a:pt x="14" y="58"/>
                    <a:pt x="13" y="59"/>
                  </a:cubicBezTo>
                  <a:cubicBezTo>
                    <a:pt x="12" y="59"/>
                    <a:pt x="11" y="59"/>
                    <a:pt x="11" y="59"/>
                  </a:cubicBezTo>
                  <a:cubicBezTo>
                    <a:pt x="11" y="60"/>
                    <a:pt x="11" y="60"/>
                    <a:pt x="11" y="60"/>
                  </a:cubicBezTo>
                  <a:cubicBezTo>
                    <a:pt x="13" y="61"/>
                    <a:pt x="13" y="61"/>
                    <a:pt x="13" y="61"/>
                  </a:cubicBezTo>
                  <a:cubicBezTo>
                    <a:pt x="13" y="61"/>
                    <a:pt x="14" y="61"/>
                    <a:pt x="14" y="61"/>
                  </a:cubicBezTo>
                  <a:cubicBezTo>
                    <a:pt x="14" y="62"/>
                    <a:pt x="14" y="64"/>
                    <a:pt x="14" y="64"/>
                  </a:cubicBezTo>
                  <a:cubicBezTo>
                    <a:pt x="14" y="64"/>
                    <a:pt x="14" y="65"/>
                    <a:pt x="13" y="65"/>
                  </a:cubicBezTo>
                  <a:cubicBezTo>
                    <a:pt x="13" y="65"/>
                    <a:pt x="12" y="66"/>
                    <a:pt x="12" y="66"/>
                  </a:cubicBezTo>
                  <a:cubicBezTo>
                    <a:pt x="11" y="67"/>
                    <a:pt x="11" y="67"/>
                    <a:pt x="11" y="67"/>
                  </a:cubicBezTo>
                  <a:cubicBezTo>
                    <a:pt x="10" y="68"/>
                    <a:pt x="10" y="68"/>
                    <a:pt x="10" y="68"/>
                  </a:cubicBezTo>
                  <a:cubicBezTo>
                    <a:pt x="8" y="69"/>
                    <a:pt x="8" y="69"/>
                    <a:pt x="8" y="69"/>
                  </a:cubicBezTo>
                  <a:cubicBezTo>
                    <a:pt x="10" y="71"/>
                    <a:pt x="10" y="71"/>
                    <a:pt x="10" y="71"/>
                  </a:cubicBezTo>
                  <a:cubicBezTo>
                    <a:pt x="11" y="71"/>
                    <a:pt x="11" y="71"/>
                    <a:pt x="11" y="71"/>
                  </a:cubicBezTo>
                  <a:cubicBezTo>
                    <a:pt x="11" y="71"/>
                    <a:pt x="12" y="72"/>
                    <a:pt x="12" y="72"/>
                  </a:cubicBezTo>
                  <a:cubicBezTo>
                    <a:pt x="12" y="72"/>
                    <a:pt x="15" y="74"/>
                    <a:pt x="15" y="74"/>
                  </a:cubicBezTo>
                  <a:cubicBezTo>
                    <a:pt x="14" y="75"/>
                    <a:pt x="14" y="75"/>
                    <a:pt x="14" y="75"/>
                  </a:cubicBezTo>
                  <a:cubicBezTo>
                    <a:pt x="14" y="75"/>
                    <a:pt x="14" y="76"/>
                    <a:pt x="14" y="77"/>
                  </a:cubicBezTo>
                  <a:cubicBezTo>
                    <a:pt x="14" y="78"/>
                    <a:pt x="14" y="81"/>
                    <a:pt x="14" y="81"/>
                  </a:cubicBezTo>
                  <a:cubicBezTo>
                    <a:pt x="13" y="82"/>
                    <a:pt x="13" y="82"/>
                    <a:pt x="13" y="82"/>
                  </a:cubicBezTo>
                  <a:cubicBezTo>
                    <a:pt x="13" y="83"/>
                    <a:pt x="14" y="86"/>
                    <a:pt x="14" y="86"/>
                  </a:cubicBezTo>
                  <a:cubicBezTo>
                    <a:pt x="14" y="87"/>
                    <a:pt x="14" y="87"/>
                    <a:pt x="14" y="87"/>
                  </a:cubicBezTo>
                  <a:cubicBezTo>
                    <a:pt x="13" y="88"/>
                    <a:pt x="13" y="88"/>
                    <a:pt x="13" y="88"/>
                  </a:cubicBezTo>
                  <a:cubicBezTo>
                    <a:pt x="17" y="90"/>
                    <a:pt x="17" y="90"/>
                    <a:pt x="17" y="90"/>
                  </a:cubicBezTo>
                  <a:cubicBezTo>
                    <a:pt x="16" y="92"/>
                    <a:pt x="16" y="92"/>
                    <a:pt x="16" y="92"/>
                  </a:cubicBezTo>
                  <a:cubicBezTo>
                    <a:pt x="14" y="93"/>
                    <a:pt x="14" y="93"/>
                    <a:pt x="14" y="93"/>
                  </a:cubicBezTo>
                  <a:cubicBezTo>
                    <a:pt x="14" y="93"/>
                    <a:pt x="13" y="93"/>
                    <a:pt x="13" y="93"/>
                  </a:cubicBezTo>
                  <a:cubicBezTo>
                    <a:pt x="13" y="94"/>
                    <a:pt x="13" y="95"/>
                    <a:pt x="13" y="95"/>
                  </a:cubicBezTo>
                  <a:cubicBezTo>
                    <a:pt x="14" y="96"/>
                    <a:pt x="14" y="96"/>
                    <a:pt x="14" y="96"/>
                  </a:cubicBezTo>
                  <a:cubicBezTo>
                    <a:pt x="13" y="97"/>
                    <a:pt x="13" y="97"/>
                    <a:pt x="13" y="97"/>
                  </a:cubicBezTo>
                  <a:cubicBezTo>
                    <a:pt x="13" y="97"/>
                    <a:pt x="13" y="97"/>
                    <a:pt x="13" y="97"/>
                  </a:cubicBezTo>
                  <a:cubicBezTo>
                    <a:pt x="13" y="97"/>
                    <a:pt x="13" y="99"/>
                    <a:pt x="13" y="99"/>
                  </a:cubicBezTo>
                  <a:cubicBezTo>
                    <a:pt x="13" y="99"/>
                    <a:pt x="13" y="100"/>
                    <a:pt x="12" y="100"/>
                  </a:cubicBezTo>
                  <a:cubicBezTo>
                    <a:pt x="12" y="100"/>
                    <a:pt x="11" y="101"/>
                    <a:pt x="11" y="101"/>
                  </a:cubicBezTo>
                  <a:cubicBezTo>
                    <a:pt x="12" y="103"/>
                    <a:pt x="12" y="103"/>
                    <a:pt x="12" y="103"/>
                  </a:cubicBezTo>
                  <a:cubicBezTo>
                    <a:pt x="11" y="107"/>
                    <a:pt x="11" y="107"/>
                    <a:pt x="11" y="107"/>
                  </a:cubicBezTo>
                  <a:cubicBezTo>
                    <a:pt x="11" y="108"/>
                    <a:pt x="11" y="108"/>
                    <a:pt x="11" y="108"/>
                  </a:cubicBezTo>
                  <a:cubicBezTo>
                    <a:pt x="12" y="111"/>
                    <a:pt x="12" y="111"/>
                    <a:pt x="12" y="111"/>
                  </a:cubicBezTo>
                  <a:cubicBezTo>
                    <a:pt x="14" y="114"/>
                    <a:pt x="14" y="114"/>
                    <a:pt x="14" y="114"/>
                  </a:cubicBezTo>
                  <a:cubicBezTo>
                    <a:pt x="16" y="116"/>
                    <a:pt x="16" y="116"/>
                    <a:pt x="16" y="116"/>
                  </a:cubicBezTo>
                  <a:cubicBezTo>
                    <a:pt x="17" y="118"/>
                    <a:pt x="17" y="118"/>
                    <a:pt x="17" y="118"/>
                  </a:cubicBezTo>
                  <a:cubicBezTo>
                    <a:pt x="19" y="119"/>
                    <a:pt x="19" y="119"/>
                    <a:pt x="19" y="119"/>
                  </a:cubicBezTo>
                  <a:cubicBezTo>
                    <a:pt x="18" y="122"/>
                    <a:pt x="18" y="122"/>
                    <a:pt x="18" y="122"/>
                  </a:cubicBezTo>
                  <a:cubicBezTo>
                    <a:pt x="19" y="123"/>
                    <a:pt x="19" y="123"/>
                    <a:pt x="19" y="123"/>
                  </a:cubicBezTo>
                  <a:cubicBezTo>
                    <a:pt x="19" y="125"/>
                    <a:pt x="19" y="125"/>
                    <a:pt x="19" y="125"/>
                  </a:cubicBezTo>
                  <a:cubicBezTo>
                    <a:pt x="19" y="125"/>
                    <a:pt x="19" y="125"/>
                    <a:pt x="18" y="126"/>
                  </a:cubicBezTo>
                  <a:cubicBezTo>
                    <a:pt x="18" y="126"/>
                    <a:pt x="18" y="126"/>
                    <a:pt x="17" y="125"/>
                  </a:cubicBezTo>
                  <a:cubicBezTo>
                    <a:pt x="16" y="125"/>
                    <a:pt x="15" y="123"/>
                    <a:pt x="15" y="123"/>
                  </a:cubicBezTo>
                  <a:cubicBezTo>
                    <a:pt x="15" y="123"/>
                    <a:pt x="14" y="121"/>
                    <a:pt x="14" y="121"/>
                  </a:cubicBezTo>
                  <a:cubicBezTo>
                    <a:pt x="14" y="121"/>
                    <a:pt x="13" y="120"/>
                    <a:pt x="13" y="120"/>
                  </a:cubicBezTo>
                  <a:cubicBezTo>
                    <a:pt x="11" y="120"/>
                    <a:pt x="11" y="120"/>
                    <a:pt x="11" y="120"/>
                  </a:cubicBezTo>
                  <a:cubicBezTo>
                    <a:pt x="11" y="120"/>
                    <a:pt x="11" y="121"/>
                    <a:pt x="11" y="121"/>
                  </a:cubicBezTo>
                  <a:cubicBezTo>
                    <a:pt x="11" y="122"/>
                    <a:pt x="11" y="122"/>
                    <a:pt x="12" y="123"/>
                  </a:cubicBezTo>
                  <a:cubicBezTo>
                    <a:pt x="13" y="124"/>
                    <a:pt x="13" y="124"/>
                    <a:pt x="14" y="124"/>
                  </a:cubicBezTo>
                  <a:cubicBezTo>
                    <a:pt x="14" y="124"/>
                    <a:pt x="14" y="125"/>
                    <a:pt x="15" y="125"/>
                  </a:cubicBezTo>
                  <a:cubicBezTo>
                    <a:pt x="15" y="126"/>
                    <a:pt x="15" y="128"/>
                    <a:pt x="15" y="128"/>
                  </a:cubicBezTo>
                  <a:cubicBezTo>
                    <a:pt x="17" y="130"/>
                    <a:pt x="17" y="130"/>
                    <a:pt x="17" y="130"/>
                  </a:cubicBezTo>
                  <a:cubicBezTo>
                    <a:pt x="19" y="131"/>
                    <a:pt x="19" y="131"/>
                    <a:pt x="19" y="131"/>
                  </a:cubicBezTo>
                  <a:cubicBezTo>
                    <a:pt x="27" y="135"/>
                    <a:pt x="27" y="135"/>
                    <a:pt x="27" y="135"/>
                  </a:cubicBezTo>
                  <a:cubicBezTo>
                    <a:pt x="30" y="136"/>
                    <a:pt x="30" y="136"/>
                    <a:pt x="30" y="136"/>
                  </a:cubicBezTo>
                  <a:cubicBezTo>
                    <a:pt x="31" y="136"/>
                    <a:pt x="31" y="136"/>
                    <a:pt x="31" y="136"/>
                  </a:cubicBezTo>
                  <a:cubicBezTo>
                    <a:pt x="32" y="138"/>
                    <a:pt x="32" y="138"/>
                    <a:pt x="32" y="138"/>
                  </a:cubicBezTo>
                  <a:cubicBezTo>
                    <a:pt x="33" y="139"/>
                    <a:pt x="33" y="139"/>
                    <a:pt x="33" y="139"/>
                  </a:cubicBezTo>
                  <a:cubicBezTo>
                    <a:pt x="33" y="139"/>
                    <a:pt x="34" y="139"/>
                    <a:pt x="35" y="139"/>
                  </a:cubicBezTo>
                  <a:cubicBezTo>
                    <a:pt x="35" y="139"/>
                    <a:pt x="37" y="139"/>
                    <a:pt x="37" y="139"/>
                  </a:cubicBezTo>
                  <a:cubicBezTo>
                    <a:pt x="37" y="139"/>
                    <a:pt x="38" y="138"/>
                    <a:pt x="38" y="139"/>
                  </a:cubicBezTo>
                  <a:cubicBezTo>
                    <a:pt x="38" y="140"/>
                    <a:pt x="41" y="145"/>
                    <a:pt x="41" y="145"/>
                  </a:cubicBezTo>
                  <a:cubicBezTo>
                    <a:pt x="41" y="145"/>
                    <a:pt x="41" y="146"/>
                    <a:pt x="42" y="147"/>
                  </a:cubicBezTo>
                  <a:cubicBezTo>
                    <a:pt x="43" y="148"/>
                    <a:pt x="45" y="149"/>
                    <a:pt x="45" y="149"/>
                  </a:cubicBezTo>
                  <a:cubicBezTo>
                    <a:pt x="45" y="149"/>
                    <a:pt x="44" y="150"/>
                    <a:pt x="44" y="151"/>
                  </a:cubicBezTo>
                  <a:cubicBezTo>
                    <a:pt x="45" y="152"/>
                    <a:pt x="44" y="152"/>
                    <a:pt x="45" y="152"/>
                  </a:cubicBezTo>
                  <a:cubicBezTo>
                    <a:pt x="45" y="153"/>
                    <a:pt x="45" y="153"/>
                    <a:pt x="45" y="153"/>
                  </a:cubicBezTo>
                  <a:cubicBezTo>
                    <a:pt x="45" y="153"/>
                    <a:pt x="45" y="153"/>
                    <a:pt x="45" y="154"/>
                  </a:cubicBezTo>
                  <a:cubicBezTo>
                    <a:pt x="46" y="154"/>
                    <a:pt x="46" y="155"/>
                    <a:pt x="46" y="155"/>
                  </a:cubicBezTo>
                  <a:cubicBezTo>
                    <a:pt x="46" y="158"/>
                    <a:pt x="46" y="158"/>
                    <a:pt x="46" y="158"/>
                  </a:cubicBezTo>
                  <a:cubicBezTo>
                    <a:pt x="48" y="158"/>
                    <a:pt x="48" y="158"/>
                    <a:pt x="48" y="158"/>
                  </a:cubicBezTo>
                  <a:lnTo>
                    <a:pt x="49" y="158"/>
                  </a:lnTo>
                  <a:close/>
                </a:path>
              </a:pathLst>
            </a:custGeom>
            <a:grpFill/>
            <a:ln w="4826"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20" name="Freeform 6"/>
            <p:cNvSpPr>
              <a:spLocks noEditPoints="1"/>
            </p:cNvSpPr>
            <p:nvPr/>
          </p:nvSpPr>
          <p:spPr bwMode="auto">
            <a:xfrm>
              <a:off x="5900013" y="3680445"/>
              <a:ext cx="193500" cy="353719"/>
            </a:xfrm>
            <a:custGeom>
              <a:avLst/>
              <a:gdLst>
                <a:gd name="T0" fmla="*/ 45 w 85"/>
                <a:gd name="T1" fmla="*/ 154 h 160"/>
                <a:gd name="T2" fmla="*/ 41 w 85"/>
                <a:gd name="T3" fmla="*/ 145 h 160"/>
                <a:gd name="T4" fmla="*/ 15 w 85"/>
                <a:gd name="T5" fmla="*/ 128 h 160"/>
                <a:gd name="T6" fmla="*/ 14 w 85"/>
                <a:gd name="T7" fmla="*/ 121 h 160"/>
                <a:gd name="T8" fmla="*/ 18 w 85"/>
                <a:gd name="T9" fmla="*/ 119 h 160"/>
                <a:gd name="T10" fmla="*/ 12 w 85"/>
                <a:gd name="T11" fmla="*/ 100 h 160"/>
                <a:gd name="T12" fmla="*/ 14 w 85"/>
                <a:gd name="T13" fmla="*/ 93 h 160"/>
                <a:gd name="T14" fmla="*/ 14 w 85"/>
                <a:gd name="T15" fmla="*/ 77 h 160"/>
                <a:gd name="T16" fmla="*/ 11 w 85"/>
                <a:gd name="T17" fmla="*/ 67 h 160"/>
                <a:gd name="T18" fmla="*/ 13 w 85"/>
                <a:gd name="T19" fmla="*/ 58 h 160"/>
                <a:gd name="T20" fmla="*/ 14 w 85"/>
                <a:gd name="T21" fmla="*/ 46 h 160"/>
                <a:gd name="T22" fmla="*/ 4 w 85"/>
                <a:gd name="T23" fmla="*/ 39 h 160"/>
                <a:gd name="T24" fmla="*/ 0 w 85"/>
                <a:gd name="T25" fmla="*/ 27 h 160"/>
                <a:gd name="T26" fmla="*/ 4 w 85"/>
                <a:gd name="T27" fmla="*/ 15 h 160"/>
                <a:gd name="T28" fmla="*/ 16 w 85"/>
                <a:gd name="T29" fmla="*/ 0 h 160"/>
                <a:gd name="T30" fmla="*/ 19 w 85"/>
                <a:gd name="T31" fmla="*/ 8 h 160"/>
                <a:gd name="T32" fmla="*/ 31 w 85"/>
                <a:gd name="T33" fmla="*/ 4 h 160"/>
                <a:gd name="T34" fmla="*/ 42 w 85"/>
                <a:gd name="T35" fmla="*/ 16 h 160"/>
                <a:gd name="T36" fmla="*/ 54 w 85"/>
                <a:gd name="T37" fmla="*/ 30 h 160"/>
                <a:gd name="T38" fmla="*/ 55 w 85"/>
                <a:gd name="T39" fmla="*/ 48 h 160"/>
                <a:gd name="T40" fmla="*/ 52 w 85"/>
                <a:gd name="T41" fmla="*/ 59 h 160"/>
                <a:gd name="T42" fmla="*/ 57 w 85"/>
                <a:gd name="T43" fmla="*/ 73 h 160"/>
                <a:gd name="T44" fmla="*/ 68 w 85"/>
                <a:gd name="T45" fmla="*/ 87 h 160"/>
                <a:gd name="T46" fmla="*/ 77 w 85"/>
                <a:gd name="T47" fmla="*/ 88 h 160"/>
                <a:gd name="T48" fmla="*/ 80 w 85"/>
                <a:gd name="T49" fmla="*/ 107 h 160"/>
                <a:gd name="T50" fmla="*/ 60 w 85"/>
                <a:gd name="T51" fmla="*/ 140 h 160"/>
                <a:gd name="T52" fmla="*/ 61 w 85"/>
                <a:gd name="T53" fmla="*/ 147 h 160"/>
                <a:gd name="T54" fmla="*/ 59 w 85"/>
                <a:gd name="T55" fmla="*/ 154 h 160"/>
                <a:gd name="T56" fmla="*/ 49 w 85"/>
                <a:gd name="T57" fmla="*/ 158 h 160"/>
                <a:gd name="T58" fmla="*/ 57 w 85"/>
                <a:gd name="T59" fmla="*/ 151 h 160"/>
                <a:gd name="T60" fmla="*/ 63 w 85"/>
                <a:gd name="T61" fmla="*/ 149 h 160"/>
                <a:gd name="T62" fmla="*/ 59 w 85"/>
                <a:gd name="T63" fmla="*/ 140 h 160"/>
                <a:gd name="T64" fmla="*/ 75 w 85"/>
                <a:gd name="T65" fmla="*/ 124 h 160"/>
                <a:gd name="T66" fmla="*/ 80 w 85"/>
                <a:gd name="T67" fmla="*/ 91 h 160"/>
                <a:gd name="T68" fmla="*/ 69 w 85"/>
                <a:gd name="T69" fmla="*/ 90 h 160"/>
                <a:gd name="T70" fmla="*/ 65 w 85"/>
                <a:gd name="T71" fmla="*/ 81 h 160"/>
                <a:gd name="T72" fmla="*/ 55 w 85"/>
                <a:gd name="T73" fmla="*/ 68 h 160"/>
                <a:gd name="T74" fmla="*/ 54 w 85"/>
                <a:gd name="T75" fmla="*/ 55 h 160"/>
                <a:gd name="T76" fmla="*/ 54 w 85"/>
                <a:gd name="T77" fmla="*/ 42 h 160"/>
                <a:gd name="T78" fmla="*/ 52 w 85"/>
                <a:gd name="T79" fmla="*/ 26 h 160"/>
                <a:gd name="T80" fmla="*/ 40 w 85"/>
                <a:gd name="T81" fmla="*/ 15 h 160"/>
                <a:gd name="T82" fmla="*/ 24 w 85"/>
                <a:gd name="T83" fmla="*/ 7 h 160"/>
                <a:gd name="T84" fmla="*/ 17 w 85"/>
                <a:gd name="T85" fmla="*/ 5 h 160"/>
                <a:gd name="T86" fmla="*/ 9 w 85"/>
                <a:gd name="T87" fmla="*/ 9 h 160"/>
                <a:gd name="T88" fmla="*/ 4 w 85"/>
                <a:gd name="T89" fmla="*/ 20 h 160"/>
                <a:gd name="T90" fmla="*/ 6 w 85"/>
                <a:gd name="T91" fmla="*/ 32 h 160"/>
                <a:gd name="T92" fmla="*/ 5 w 85"/>
                <a:gd name="T93" fmla="*/ 41 h 160"/>
                <a:gd name="T94" fmla="*/ 15 w 85"/>
                <a:gd name="T95" fmla="*/ 46 h 160"/>
                <a:gd name="T96" fmla="*/ 13 w 85"/>
                <a:gd name="T97" fmla="*/ 59 h 160"/>
                <a:gd name="T98" fmla="*/ 12 w 85"/>
                <a:gd name="T99" fmla="*/ 66 h 160"/>
                <a:gd name="T100" fmla="*/ 15 w 85"/>
                <a:gd name="T101" fmla="*/ 75 h 160"/>
                <a:gd name="T102" fmla="*/ 17 w 85"/>
                <a:gd name="T103" fmla="*/ 92 h 160"/>
                <a:gd name="T104" fmla="*/ 13 w 85"/>
                <a:gd name="T105" fmla="*/ 101 h 160"/>
                <a:gd name="T106" fmla="*/ 18 w 85"/>
                <a:gd name="T107" fmla="*/ 122 h 160"/>
                <a:gd name="T108" fmla="*/ 13 w 85"/>
                <a:gd name="T109" fmla="*/ 120 h 160"/>
                <a:gd name="T110" fmla="*/ 27 w 85"/>
                <a:gd name="T111" fmla="*/ 135 h 160"/>
                <a:gd name="T112" fmla="*/ 38 w 85"/>
                <a:gd name="T113" fmla="*/ 139 h 160"/>
                <a:gd name="T114" fmla="*/ 47 w 85"/>
                <a:gd name="T115" fmla="*/ 15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 h="160">
                  <a:moveTo>
                    <a:pt x="52" y="160"/>
                  </a:moveTo>
                  <a:cubicBezTo>
                    <a:pt x="52" y="160"/>
                    <a:pt x="52" y="160"/>
                    <a:pt x="52" y="160"/>
                  </a:cubicBezTo>
                  <a:cubicBezTo>
                    <a:pt x="49" y="158"/>
                    <a:pt x="49" y="158"/>
                    <a:pt x="49" y="158"/>
                  </a:cubicBezTo>
                  <a:cubicBezTo>
                    <a:pt x="48" y="159"/>
                    <a:pt x="48" y="159"/>
                    <a:pt x="48" y="159"/>
                  </a:cubicBezTo>
                  <a:cubicBezTo>
                    <a:pt x="46" y="158"/>
                    <a:pt x="46" y="158"/>
                    <a:pt x="46" y="158"/>
                  </a:cubicBezTo>
                  <a:cubicBezTo>
                    <a:pt x="46" y="155"/>
                    <a:pt x="46" y="155"/>
                    <a:pt x="46" y="155"/>
                  </a:cubicBezTo>
                  <a:cubicBezTo>
                    <a:pt x="46" y="155"/>
                    <a:pt x="45" y="155"/>
                    <a:pt x="45" y="154"/>
                  </a:cubicBezTo>
                  <a:cubicBezTo>
                    <a:pt x="45" y="152"/>
                    <a:pt x="45" y="152"/>
                    <a:pt x="45" y="152"/>
                  </a:cubicBezTo>
                  <a:cubicBezTo>
                    <a:pt x="44" y="153"/>
                    <a:pt x="44" y="153"/>
                    <a:pt x="44" y="153"/>
                  </a:cubicBezTo>
                  <a:cubicBezTo>
                    <a:pt x="44" y="152"/>
                    <a:pt x="44" y="152"/>
                    <a:pt x="44" y="152"/>
                  </a:cubicBezTo>
                  <a:cubicBezTo>
                    <a:pt x="44" y="151"/>
                    <a:pt x="44" y="151"/>
                    <a:pt x="44" y="151"/>
                  </a:cubicBezTo>
                  <a:cubicBezTo>
                    <a:pt x="44" y="150"/>
                    <a:pt x="44" y="149"/>
                    <a:pt x="45" y="149"/>
                  </a:cubicBezTo>
                  <a:cubicBezTo>
                    <a:pt x="44" y="149"/>
                    <a:pt x="42" y="148"/>
                    <a:pt x="42" y="147"/>
                  </a:cubicBezTo>
                  <a:cubicBezTo>
                    <a:pt x="41" y="147"/>
                    <a:pt x="41" y="145"/>
                    <a:pt x="41" y="145"/>
                  </a:cubicBezTo>
                  <a:cubicBezTo>
                    <a:pt x="40" y="145"/>
                    <a:pt x="38" y="141"/>
                    <a:pt x="38" y="139"/>
                  </a:cubicBezTo>
                  <a:cubicBezTo>
                    <a:pt x="36" y="139"/>
                    <a:pt x="35" y="139"/>
                    <a:pt x="35" y="139"/>
                  </a:cubicBezTo>
                  <a:cubicBezTo>
                    <a:pt x="34" y="139"/>
                    <a:pt x="33" y="139"/>
                    <a:pt x="33" y="139"/>
                  </a:cubicBezTo>
                  <a:cubicBezTo>
                    <a:pt x="32" y="138"/>
                    <a:pt x="32" y="138"/>
                    <a:pt x="32" y="138"/>
                  </a:cubicBezTo>
                  <a:cubicBezTo>
                    <a:pt x="31" y="137"/>
                    <a:pt x="31" y="137"/>
                    <a:pt x="31" y="137"/>
                  </a:cubicBezTo>
                  <a:cubicBezTo>
                    <a:pt x="27" y="135"/>
                    <a:pt x="27" y="135"/>
                    <a:pt x="27" y="135"/>
                  </a:cubicBezTo>
                  <a:cubicBezTo>
                    <a:pt x="15" y="128"/>
                    <a:pt x="15" y="128"/>
                    <a:pt x="15" y="128"/>
                  </a:cubicBezTo>
                  <a:cubicBezTo>
                    <a:pt x="15" y="128"/>
                    <a:pt x="14" y="126"/>
                    <a:pt x="14" y="125"/>
                  </a:cubicBezTo>
                  <a:cubicBezTo>
                    <a:pt x="14" y="125"/>
                    <a:pt x="14" y="125"/>
                    <a:pt x="14" y="124"/>
                  </a:cubicBezTo>
                  <a:cubicBezTo>
                    <a:pt x="13" y="124"/>
                    <a:pt x="12" y="124"/>
                    <a:pt x="12" y="123"/>
                  </a:cubicBezTo>
                  <a:cubicBezTo>
                    <a:pt x="11" y="123"/>
                    <a:pt x="11" y="122"/>
                    <a:pt x="10" y="121"/>
                  </a:cubicBezTo>
                  <a:cubicBezTo>
                    <a:pt x="10" y="121"/>
                    <a:pt x="10" y="120"/>
                    <a:pt x="10" y="120"/>
                  </a:cubicBezTo>
                  <a:cubicBezTo>
                    <a:pt x="13" y="120"/>
                    <a:pt x="13" y="120"/>
                    <a:pt x="13" y="120"/>
                  </a:cubicBezTo>
                  <a:cubicBezTo>
                    <a:pt x="13" y="120"/>
                    <a:pt x="14" y="121"/>
                    <a:pt x="14" y="121"/>
                  </a:cubicBezTo>
                  <a:cubicBezTo>
                    <a:pt x="15" y="121"/>
                    <a:pt x="15" y="123"/>
                    <a:pt x="15" y="123"/>
                  </a:cubicBezTo>
                  <a:cubicBezTo>
                    <a:pt x="15" y="123"/>
                    <a:pt x="16" y="125"/>
                    <a:pt x="17" y="125"/>
                  </a:cubicBezTo>
                  <a:cubicBezTo>
                    <a:pt x="17" y="125"/>
                    <a:pt x="18" y="125"/>
                    <a:pt x="18" y="125"/>
                  </a:cubicBezTo>
                  <a:cubicBezTo>
                    <a:pt x="18" y="125"/>
                    <a:pt x="18" y="125"/>
                    <a:pt x="18" y="125"/>
                  </a:cubicBezTo>
                  <a:cubicBezTo>
                    <a:pt x="19" y="123"/>
                    <a:pt x="19" y="123"/>
                    <a:pt x="19" y="123"/>
                  </a:cubicBezTo>
                  <a:cubicBezTo>
                    <a:pt x="18" y="122"/>
                    <a:pt x="18" y="122"/>
                    <a:pt x="18" y="122"/>
                  </a:cubicBezTo>
                  <a:cubicBezTo>
                    <a:pt x="18" y="119"/>
                    <a:pt x="18" y="119"/>
                    <a:pt x="18" y="119"/>
                  </a:cubicBezTo>
                  <a:cubicBezTo>
                    <a:pt x="17" y="118"/>
                    <a:pt x="17" y="118"/>
                    <a:pt x="17" y="118"/>
                  </a:cubicBezTo>
                  <a:cubicBezTo>
                    <a:pt x="16" y="116"/>
                    <a:pt x="16" y="116"/>
                    <a:pt x="16" y="116"/>
                  </a:cubicBezTo>
                  <a:cubicBezTo>
                    <a:pt x="12" y="111"/>
                    <a:pt x="12" y="111"/>
                    <a:pt x="12" y="111"/>
                  </a:cubicBezTo>
                  <a:cubicBezTo>
                    <a:pt x="10" y="108"/>
                    <a:pt x="10" y="108"/>
                    <a:pt x="10" y="108"/>
                  </a:cubicBezTo>
                  <a:cubicBezTo>
                    <a:pt x="12" y="103"/>
                    <a:pt x="12" y="103"/>
                    <a:pt x="12" y="103"/>
                  </a:cubicBezTo>
                  <a:cubicBezTo>
                    <a:pt x="11" y="101"/>
                    <a:pt x="11" y="101"/>
                    <a:pt x="11" y="101"/>
                  </a:cubicBezTo>
                  <a:cubicBezTo>
                    <a:pt x="11" y="101"/>
                    <a:pt x="12" y="100"/>
                    <a:pt x="12" y="100"/>
                  </a:cubicBezTo>
                  <a:cubicBezTo>
                    <a:pt x="12" y="100"/>
                    <a:pt x="13" y="99"/>
                    <a:pt x="13" y="99"/>
                  </a:cubicBezTo>
                  <a:cubicBezTo>
                    <a:pt x="13" y="99"/>
                    <a:pt x="13" y="98"/>
                    <a:pt x="13" y="98"/>
                  </a:cubicBezTo>
                  <a:cubicBezTo>
                    <a:pt x="13" y="97"/>
                    <a:pt x="13" y="97"/>
                    <a:pt x="13" y="97"/>
                  </a:cubicBezTo>
                  <a:cubicBezTo>
                    <a:pt x="14" y="95"/>
                    <a:pt x="14" y="95"/>
                    <a:pt x="14" y="95"/>
                  </a:cubicBezTo>
                  <a:cubicBezTo>
                    <a:pt x="12" y="95"/>
                    <a:pt x="12" y="95"/>
                    <a:pt x="12" y="95"/>
                  </a:cubicBezTo>
                  <a:cubicBezTo>
                    <a:pt x="12" y="94"/>
                    <a:pt x="13" y="93"/>
                    <a:pt x="13" y="93"/>
                  </a:cubicBezTo>
                  <a:cubicBezTo>
                    <a:pt x="13" y="93"/>
                    <a:pt x="13" y="93"/>
                    <a:pt x="14" y="93"/>
                  </a:cubicBezTo>
                  <a:cubicBezTo>
                    <a:pt x="16" y="91"/>
                    <a:pt x="16" y="91"/>
                    <a:pt x="16" y="91"/>
                  </a:cubicBezTo>
                  <a:cubicBezTo>
                    <a:pt x="16" y="90"/>
                    <a:pt x="16" y="90"/>
                    <a:pt x="16" y="90"/>
                  </a:cubicBezTo>
                  <a:cubicBezTo>
                    <a:pt x="13" y="89"/>
                    <a:pt x="13" y="89"/>
                    <a:pt x="13" y="89"/>
                  </a:cubicBezTo>
                  <a:cubicBezTo>
                    <a:pt x="14" y="86"/>
                    <a:pt x="14" y="86"/>
                    <a:pt x="14" y="86"/>
                  </a:cubicBezTo>
                  <a:cubicBezTo>
                    <a:pt x="13" y="85"/>
                    <a:pt x="12" y="83"/>
                    <a:pt x="12" y="83"/>
                  </a:cubicBezTo>
                  <a:cubicBezTo>
                    <a:pt x="13" y="81"/>
                    <a:pt x="13" y="81"/>
                    <a:pt x="13" y="81"/>
                  </a:cubicBezTo>
                  <a:cubicBezTo>
                    <a:pt x="13" y="81"/>
                    <a:pt x="14" y="78"/>
                    <a:pt x="14" y="77"/>
                  </a:cubicBezTo>
                  <a:cubicBezTo>
                    <a:pt x="14" y="76"/>
                    <a:pt x="14" y="75"/>
                    <a:pt x="14" y="75"/>
                  </a:cubicBezTo>
                  <a:cubicBezTo>
                    <a:pt x="14" y="74"/>
                    <a:pt x="14" y="74"/>
                    <a:pt x="14" y="74"/>
                  </a:cubicBezTo>
                  <a:cubicBezTo>
                    <a:pt x="13" y="73"/>
                    <a:pt x="12" y="72"/>
                    <a:pt x="12" y="72"/>
                  </a:cubicBezTo>
                  <a:cubicBezTo>
                    <a:pt x="12" y="72"/>
                    <a:pt x="11" y="72"/>
                    <a:pt x="11" y="71"/>
                  </a:cubicBezTo>
                  <a:cubicBezTo>
                    <a:pt x="10" y="71"/>
                    <a:pt x="10" y="71"/>
                    <a:pt x="10" y="71"/>
                  </a:cubicBezTo>
                  <a:cubicBezTo>
                    <a:pt x="8" y="69"/>
                    <a:pt x="8" y="69"/>
                    <a:pt x="8" y="69"/>
                  </a:cubicBezTo>
                  <a:cubicBezTo>
                    <a:pt x="11" y="67"/>
                    <a:pt x="11" y="67"/>
                    <a:pt x="11" y="67"/>
                  </a:cubicBezTo>
                  <a:cubicBezTo>
                    <a:pt x="11" y="66"/>
                    <a:pt x="11" y="66"/>
                    <a:pt x="11" y="66"/>
                  </a:cubicBezTo>
                  <a:cubicBezTo>
                    <a:pt x="12" y="65"/>
                    <a:pt x="13" y="65"/>
                    <a:pt x="13" y="65"/>
                  </a:cubicBezTo>
                  <a:cubicBezTo>
                    <a:pt x="13" y="65"/>
                    <a:pt x="14" y="64"/>
                    <a:pt x="14" y="64"/>
                  </a:cubicBezTo>
                  <a:cubicBezTo>
                    <a:pt x="14" y="63"/>
                    <a:pt x="14" y="62"/>
                    <a:pt x="14" y="61"/>
                  </a:cubicBezTo>
                  <a:cubicBezTo>
                    <a:pt x="11" y="60"/>
                    <a:pt x="11" y="60"/>
                    <a:pt x="11" y="60"/>
                  </a:cubicBezTo>
                  <a:cubicBezTo>
                    <a:pt x="11" y="59"/>
                    <a:pt x="11" y="59"/>
                    <a:pt x="11" y="59"/>
                  </a:cubicBezTo>
                  <a:cubicBezTo>
                    <a:pt x="11" y="59"/>
                    <a:pt x="12" y="59"/>
                    <a:pt x="13" y="58"/>
                  </a:cubicBezTo>
                  <a:cubicBezTo>
                    <a:pt x="14" y="58"/>
                    <a:pt x="15" y="57"/>
                    <a:pt x="15" y="57"/>
                  </a:cubicBezTo>
                  <a:cubicBezTo>
                    <a:pt x="16" y="57"/>
                    <a:pt x="16" y="56"/>
                    <a:pt x="16" y="55"/>
                  </a:cubicBezTo>
                  <a:cubicBezTo>
                    <a:pt x="14" y="54"/>
                    <a:pt x="14" y="54"/>
                    <a:pt x="14" y="54"/>
                  </a:cubicBezTo>
                  <a:cubicBezTo>
                    <a:pt x="15" y="52"/>
                    <a:pt x="15" y="52"/>
                    <a:pt x="15" y="52"/>
                  </a:cubicBezTo>
                  <a:cubicBezTo>
                    <a:pt x="14" y="49"/>
                    <a:pt x="14" y="49"/>
                    <a:pt x="14" y="49"/>
                  </a:cubicBezTo>
                  <a:cubicBezTo>
                    <a:pt x="15" y="47"/>
                    <a:pt x="15" y="47"/>
                    <a:pt x="15" y="47"/>
                  </a:cubicBezTo>
                  <a:cubicBezTo>
                    <a:pt x="14" y="46"/>
                    <a:pt x="14" y="46"/>
                    <a:pt x="14" y="46"/>
                  </a:cubicBezTo>
                  <a:cubicBezTo>
                    <a:pt x="10" y="44"/>
                    <a:pt x="10" y="44"/>
                    <a:pt x="10" y="44"/>
                  </a:cubicBezTo>
                  <a:cubicBezTo>
                    <a:pt x="9" y="44"/>
                    <a:pt x="9" y="44"/>
                    <a:pt x="9" y="44"/>
                  </a:cubicBezTo>
                  <a:cubicBezTo>
                    <a:pt x="8" y="44"/>
                    <a:pt x="7" y="45"/>
                    <a:pt x="7" y="45"/>
                  </a:cubicBezTo>
                  <a:cubicBezTo>
                    <a:pt x="4" y="44"/>
                    <a:pt x="4" y="43"/>
                    <a:pt x="4" y="43"/>
                  </a:cubicBezTo>
                  <a:cubicBezTo>
                    <a:pt x="5" y="43"/>
                    <a:pt x="5" y="42"/>
                    <a:pt x="5" y="42"/>
                  </a:cubicBezTo>
                  <a:cubicBezTo>
                    <a:pt x="4" y="41"/>
                    <a:pt x="4" y="41"/>
                    <a:pt x="4" y="41"/>
                  </a:cubicBezTo>
                  <a:cubicBezTo>
                    <a:pt x="4" y="39"/>
                    <a:pt x="4" y="39"/>
                    <a:pt x="4" y="39"/>
                  </a:cubicBezTo>
                  <a:cubicBezTo>
                    <a:pt x="4" y="39"/>
                    <a:pt x="5" y="37"/>
                    <a:pt x="5" y="37"/>
                  </a:cubicBezTo>
                  <a:cubicBezTo>
                    <a:pt x="4" y="36"/>
                    <a:pt x="4" y="35"/>
                    <a:pt x="4" y="35"/>
                  </a:cubicBezTo>
                  <a:cubicBezTo>
                    <a:pt x="5" y="33"/>
                    <a:pt x="5" y="33"/>
                    <a:pt x="5" y="33"/>
                  </a:cubicBezTo>
                  <a:cubicBezTo>
                    <a:pt x="5" y="32"/>
                    <a:pt x="5" y="32"/>
                    <a:pt x="5" y="32"/>
                  </a:cubicBezTo>
                  <a:cubicBezTo>
                    <a:pt x="5" y="31"/>
                    <a:pt x="5" y="30"/>
                    <a:pt x="5" y="30"/>
                  </a:cubicBezTo>
                  <a:cubicBezTo>
                    <a:pt x="1" y="28"/>
                    <a:pt x="1" y="28"/>
                    <a:pt x="1" y="28"/>
                  </a:cubicBezTo>
                  <a:cubicBezTo>
                    <a:pt x="0" y="27"/>
                    <a:pt x="0" y="27"/>
                    <a:pt x="0" y="27"/>
                  </a:cubicBezTo>
                  <a:cubicBezTo>
                    <a:pt x="0" y="25"/>
                    <a:pt x="0" y="25"/>
                    <a:pt x="0" y="25"/>
                  </a:cubicBezTo>
                  <a:cubicBezTo>
                    <a:pt x="2" y="23"/>
                    <a:pt x="2" y="23"/>
                    <a:pt x="2" y="23"/>
                  </a:cubicBezTo>
                  <a:cubicBezTo>
                    <a:pt x="3" y="21"/>
                    <a:pt x="3" y="21"/>
                    <a:pt x="3" y="21"/>
                  </a:cubicBezTo>
                  <a:cubicBezTo>
                    <a:pt x="3" y="20"/>
                    <a:pt x="3" y="20"/>
                    <a:pt x="3" y="19"/>
                  </a:cubicBezTo>
                  <a:cubicBezTo>
                    <a:pt x="3" y="19"/>
                    <a:pt x="4" y="18"/>
                    <a:pt x="4" y="18"/>
                  </a:cubicBezTo>
                  <a:cubicBezTo>
                    <a:pt x="4" y="16"/>
                    <a:pt x="4" y="16"/>
                    <a:pt x="4" y="16"/>
                  </a:cubicBezTo>
                  <a:cubicBezTo>
                    <a:pt x="4" y="15"/>
                    <a:pt x="4" y="15"/>
                    <a:pt x="4" y="15"/>
                  </a:cubicBezTo>
                  <a:cubicBezTo>
                    <a:pt x="5" y="14"/>
                    <a:pt x="5" y="14"/>
                    <a:pt x="5" y="14"/>
                  </a:cubicBezTo>
                  <a:cubicBezTo>
                    <a:pt x="5" y="14"/>
                    <a:pt x="6" y="13"/>
                    <a:pt x="7" y="13"/>
                  </a:cubicBezTo>
                  <a:cubicBezTo>
                    <a:pt x="7" y="12"/>
                    <a:pt x="7" y="11"/>
                    <a:pt x="7" y="11"/>
                  </a:cubicBezTo>
                  <a:cubicBezTo>
                    <a:pt x="11" y="5"/>
                    <a:pt x="11" y="5"/>
                    <a:pt x="11" y="5"/>
                  </a:cubicBezTo>
                  <a:cubicBezTo>
                    <a:pt x="10" y="4"/>
                    <a:pt x="10" y="4"/>
                    <a:pt x="10" y="4"/>
                  </a:cubicBezTo>
                  <a:cubicBezTo>
                    <a:pt x="13" y="0"/>
                    <a:pt x="14" y="0"/>
                    <a:pt x="14" y="0"/>
                  </a:cubicBezTo>
                  <a:cubicBezTo>
                    <a:pt x="15" y="0"/>
                    <a:pt x="16" y="0"/>
                    <a:pt x="16" y="0"/>
                  </a:cubicBezTo>
                  <a:cubicBezTo>
                    <a:pt x="17" y="1"/>
                    <a:pt x="17" y="1"/>
                    <a:pt x="17" y="1"/>
                  </a:cubicBezTo>
                  <a:cubicBezTo>
                    <a:pt x="18" y="2"/>
                    <a:pt x="18" y="2"/>
                    <a:pt x="18" y="2"/>
                  </a:cubicBezTo>
                  <a:cubicBezTo>
                    <a:pt x="18" y="3"/>
                    <a:pt x="18" y="3"/>
                    <a:pt x="18" y="3"/>
                  </a:cubicBezTo>
                  <a:cubicBezTo>
                    <a:pt x="18" y="4"/>
                    <a:pt x="17" y="4"/>
                    <a:pt x="17" y="5"/>
                  </a:cubicBezTo>
                  <a:cubicBezTo>
                    <a:pt x="18" y="5"/>
                    <a:pt x="17" y="6"/>
                    <a:pt x="17" y="6"/>
                  </a:cubicBezTo>
                  <a:cubicBezTo>
                    <a:pt x="18" y="6"/>
                    <a:pt x="18" y="7"/>
                    <a:pt x="18" y="7"/>
                  </a:cubicBezTo>
                  <a:cubicBezTo>
                    <a:pt x="19" y="8"/>
                    <a:pt x="19" y="8"/>
                    <a:pt x="19" y="8"/>
                  </a:cubicBezTo>
                  <a:cubicBezTo>
                    <a:pt x="19" y="9"/>
                    <a:pt x="20" y="9"/>
                    <a:pt x="20" y="9"/>
                  </a:cubicBezTo>
                  <a:cubicBezTo>
                    <a:pt x="22" y="8"/>
                    <a:pt x="22" y="8"/>
                    <a:pt x="22" y="8"/>
                  </a:cubicBezTo>
                  <a:cubicBezTo>
                    <a:pt x="24" y="7"/>
                    <a:pt x="24" y="7"/>
                    <a:pt x="24" y="7"/>
                  </a:cubicBezTo>
                  <a:cubicBezTo>
                    <a:pt x="24" y="7"/>
                    <a:pt x="26" y="6"/>
                    <a:pt x="27" y="6"/>
                  </a:cubicBezTo>
                  <a:cubicBezTo>
                    <a:pt x="27" y="6"/>
                    <a:pt x="27" y="5"/>
                    <a:pt x="28" y="4"/>
                  </a:cubicBezTo>
                  <a:cubicBezTo>
                    <a:pt x="29" y="4"/>
                    <a:pt x="29" y="4"/>
                    <a:pt x="29" y="4"/>
                  </a:cubicBezTo>
                  <a:cubicBezTo>
                    <a:pt x="31" y="4"/>
                    <a:pt x="31" y="4"/>
                    <a:pt x="31" y="4"/>
                  </a:cubicBezTo>
                  <a:cubicBezTo>
                    <a:pt x="32" y="6"/>
                    <a:pt x="32" y="6"/>
                    <a:pt x="32" y="6"/>
                  </a:cubicBezTo>
                  <a:cubicBezTo>
                    <a:pt x="34" y="7"/>
                    <a:pt x="34" y="7"/>
                    <a:pt x="34" y="7"/>
                  </a:cubicBezTo>
                  <a:cubicBezTo>
                    <a:pt x="36" y="9"/>
                    <a:pt x="36" y="9"/>
                    <a:pt x="36" y="9"/>
                  </a:cubicBezTo>
                  <a:cubicBezTo>
                    <a:pt x="37" y="12"/>
                    <a:pt x="37" y="12"/>
                    <a:pt x="37" y="12"/>
                  </a:cubicBezTo>
                  <a:cubicBezTo>
                    <a:pt x="39" y="15"/>
                    <a:pt x="39" y="15"/>
                    <a:pt x="39" y="15"/>
                  </a:cubicBezTo>
                  <a:cubicBezTo>
                    <a:pt x="40" y="14"/>
                    <a:pt x="40" y="14"/>
                    <a:pt x="40" y="14"/>
                  </a:cubicBezTo>
                  <a:cubicBezTo>
                    <a:pt x="42" y="16"/>
                    <a:pt x="42" y="16"/>
                    <a:pt x="42" y="16"/>
                  </a:cubicBezTo>
                  <a:cubicBezTo>
                    <a:pt x="44" y="17"/>
                    <a:pt x="44" y="17"/>
                    <a:pt x="44" y="17"/>
                  </a:cubicBezTo>
                  <a:cubicBezTo>
                    <a:pt x="44" y="17"/>
                    <a:pt x="46" y="17"/>
                    <a:pt x="48" y="18"/>
                  </a:cubicBezTo>
                  <a:cubicBezTo>
                    <a:pt x="49" y="18"/>
                    <a:pt x="49" y="19"/>
                    <a:pt x="49" y="19"/>
                  </a:cubicBezTo>
                  <a:cubicBezTo>
                    <a:pt x="50" y="21"/>
                    <a:pt x="52" y="23"/>
                    <a:pt x="52" y="23"/>
                  </a:cubicBezTo>
                  <a:cubicBezTo>
                    <a:pt x="53" y="26"/>
                    <a:pt x="53" y="26"/>
                    <a:pt x="53" y="26"/>
                  </a:cubicBezTo>
                  <a:cubicBezTo>
                    <a:pt x="53" y="26"/>
                    <a:pt x="54" y="28"/>
                    <a:pt x="54" y="29"/>
                  </a:cubicBezTo>
                  <a:cubicBezTo>
                    <a:pt x="54" y="29"/>
                    <a:pt x="54" y="30"/>
                    <a:pt x="54" y="30"/>
                  </a:cubicBezTo>
                  <a:cubicBezTo>
                    <a:pt x="57" y="33"/>
                    <a:pt x="57" y="33"/>
                    <a:pt x="57" y="33"/>
                  </a:cubicBezTo>
                  <a:cubicBezTo>
                    <a:pt x="56" y="36"/>
                    <a:pt x="56" y="36"/>
                    <a:pt x="56" y="36"/>
                  </a:cubicBezTo>
                  <a:cubicBezTo>
                    <a:pt x="55" y="38"/>
                    <a:pt x="55" y="38"/>
                    <a:pt x="55" y="38"/>
                  </a:cubicBezTo>
                  <a:cubicBezTo>
                    <a:pt x="55" y="38"/>
                    <a:pt x="55" y="40"/>
                    <a:pt x="55" y="40"/>
                  </a:cubicBezTo>
                  <a:cubicBezTo>
                    <a:pt x="55" y="40"/>
                    <a:pt x="55" y="42"/>
                    <a:pt x="55" y="42"/>
                  </a:cubicBezTo>
                  <a:cubicBezTo>
                    <a:pt x="54" y="43"/>
                    <a:pt x="54" y="43"/>
                    <a:pt x="54" y="43"/>
                  </a:cubicBezTo>
                  <a:cubicBezTo>
                    <a:pt x="55" y="48"/>
                    <a:pt x="55" y="48"/>
                    <a:pt x="55" y="48"/>
                  </a:cubicBezTo>
                  <a:cubicBezTo>
                    <a:pt x="54" y="51"/>
                    <a:pt x="54" y="51"/>
                    <a:pt x="54" y="51"/>
                  </a:cubicBezTo>
                  <a:cubicBezTo>
                    <a:pt x="55" y="51"/>
                    <a:pt x="56" y="52"/>
                    <a:pt x="56" y="53"/>
                  </a:cubicBezTo>
                  <a:cubicBezTo>
                    <a:pt x="57" y="53"/>
                    <a:pt x="56" y="54"/>
                    <a:pt x="56" y="54"/>
                  </a:cubicBezTo>
                  <a:cubicBezTo>
                    <a:pt x="55" y="55"/>
                    <a:pt x="55" y="55"/>
                    <a:pt x="54" y="56"/>
                  </a:cubicBezTo>
                  <a:cubicBezTo>
                    <a:pt x="53" y="56"/>
                    <a:pt x="53" y="56"/>
                    <a:pt x="53" y="56"/>
                  </a:cubicBezTo>
                  <a:cubicBezTo>
                    <a:pt x="53" y="57"/>
                    <a:pt x="52" y="57"/>
                    <a:pt x="52" y="57"/>
                  </a:cubicBezTo>
                  <a:cubicBezTo>
                    <a:pt x="52" y="57"/>
                    <a:pt x="52" y="58"/>
                    <a:pt x="52" y="59"/>
                  </a:cubicBezTo>
                  <a:cubicBezTo>
                    <a:pt x="53" y="60"/>
                    <a:pt x="55" y="61"/>
                    <a:pt x="55" y="61"/>
                  </a:cubicBezTo>
                  <a:cubicBezTo>
                    <a:pt x="55" y="61"/>
                    <a:pt x="57" y="63"/>
                    <a:pt x="57" y="64"/>
                  </a:cubicBezTo>
                  <a:cubicBezTo>
                    <a:pt x="58" y="64"/>
                    <a:pt x="57" y="65"/>
                    <a:pt x="57" y="66"/>
                  </a:cubicBezTo>
                  <a:cubicBezTo>
                    <a:pt x="57" y="66"/>
                    <a:pt x="57" y="67"/>
                    <a:pt x="55" y="68"/>
                  </a:cubicBezTo>
                  <a:cubicBezTo>
                    <a:pt x="56" y="69"/>
                    <a:pt x="56" y="69"/>
                    <a:pt x="56" y="69"/>
                  </a:cubicBezTo>
                  <a:cubicBezTo>
                    <a:pt x="57" y="72"/>
                    <a:pt x="57" y="72"/>
                    <a:pt x="57" y="72"/>
                  </a:cubicBezTo>
                  <a:cubicBezTo>
                    <a:pt x="57" y="72"/>
                    <a:pt x="57" y="73"/>
                    <a:pt x="57" y="73"/>
                  </a:cubicBezTo>
                  <a:cubicBezTo>
                    <a:pt x="58" y="74"/>
                    <a:pt x="59" y="76"/>
                    <a:pt x="60" y="76"/>
                  </a:cubicBezTo>
                  <a:cubicBezTo>
                    <a:pt x="60" y="76"/>
                    <a:pt x="61" y="78"/>
                    <a:pt x="61" y="79"/>
                  </a:cubicBezTo>
                  <a:cubicBezTo>
                    <a:pt x="61" y="79"/>
                    <a:pt x="61" y="80"/>
                    <a:pt x="61" y="80"/>
                  </a:cubicBezTo>
                  <a:cubicBezTo>
                    <a:pt x="61" y="80"/>
                    <a:pt x="62" y="80"/>
                    <a:pt x="62" y="80"/>
                  </a:cubicBezTo>
                  <a:cubicBezTo>
                    <a:pt x="63" y="81"/>
                    <a:pt x="65" y="81"/>
                    <a:pt x="65" y="81"/>
                  </a:cubicBezTo>
                  <a:cubicBezTo>
                    <a:pt x="65" y="81"/>
                    <a:pt x="66" y="82"/>
                    <a:pt x="66" y="83"/>
                  </a:cubicBezTo>
                  <a:cubicBezTo>
                    <a:pt x="67" y="84"/>
                    <a:pt x="68" y="86"/>
                    <a:pt x="68" y="87"/>
                  </a:cubicBezTo>
                  <a:cubicBezTo>
                    <a:pt x="68" y="87"/>
                    <a:pt x="68" y="88"/>
                    <a:pt x="68" y="88"/>
                  </a:cubicBezTo>
                  <a:cubicBezTo>
                    <a:pt x="68" y="89"/>
                    <a:pt x="68" y="89"/>
                    <a:pt x="68" y="89"/>
                  </a:cubicBezTo>
                  <a:cubicBezTo>
                    <a:pt x="68" y="90"/>
                    <a:pt x="69" y="89"/>
                    <a:pt x="69" y="89"/>
                  </a:cubicBezTo>
                  <a:cubicBezTo>
                    <a:pt x="69" y="89"/>
                    <a:pt x="70" y="88"/>
                    <a:pt x="70" y="88"/>
                  </a:cubicBezTo>
                  <a:cubicBezTo>
                    <a:pt x="71" y="88"/>
                    <a:pt x="72" y="88"/>
                    <a:pt x="73" y="88"/>
                  </a:cubicBezTo>
                  <a:cubicBezTo>
                    <a:pt x="74" y="88"/>
                    <a:pt x="74" y="88"/>
                    <a:pt x="74" y="88"/>
                  </a:cubicBezTo>
                  <a:cubicBezTo>
                    <a:pt x="76" y="88"/>
                    <a:pt x="76" y="88"/>
                    <a:pt x="77" y="88"/>
                  </a:cubicBezTo>
                  <a:cubicBezTo>
                    <a:pt x="79" y="89"/>
                    <a:pt x="79" y="89"/>
                    <a:pt x="79" y="89"/>
                  </a:cubicBezTo>
                  <a:cubicBezTo>
                    <a:pt x="80" y="91"/>
                    <a:pt x="80" y="91"/>
                    <a:pt x="80" y="91"/>
                  </a:cubicBezTo>
                  <a:cubicBezTo>
                    <a:pt x="80" y="91"/>
                    <a:pt x="81" y="91"/>
                    <a:pt x="81" y="91"/>
                  </a:cubicBezTo>
                  <a:cubicBezTo>
                    <a:pt x="82" y="93"/>
                    <a:pt x="82" y="93"/>
                    <a:pt x="82" y="93"/>
                  </a:cubicBezTo>
                  <a:cubicBezTo>
                    <a:pt x="84" y="96"/>
                    <a:pt x="84" y="96"/>
                    <a:pt x="84" y="96"/>
                  </a:cubicBezTo>
                  <a:cubicBezTo>
                    <a:pt x="85" y="104"/>
                    <a:pt x="85" y="104"/>
                    <a:pt x="85" y="104"/>
                  </a:cubicBezTo>
                  <a:cubicBezTo>
                    <a:pt x="83" y="104"/>
                    <a:pt x="81" y="106"/>
                    <a:pt x="80" y="107"/>
                  </a:cubicBezTo>
                  <a:cubicBezTo>
                    <a:pt x="77" y="115"/>
                    <a:pt x="77" y="115"/>
                    <a:pt x="77" y="115"/>
                  </a:cubicBezTo>
                  <a:cubicBezTo>
                    <a:pt x="75" y="124"/>
                    <a:pt x="75" y="124"/>
                    <a:pt x="75" y="124"/>
                  </a:cubicBezTo>
                  <a:cubicBezTo>
                    <a:pt x="70" y="132"/>
                    <a:pt x="70" y="132"/>
                    <a:pt x="70" y="132"/>
                  </a:cubicBezTo>
                  <a:cubicBezTo>
                    <a:pt x="63" y="136"/>
                    <a:pt x="63" y="136"/>
                    <a:pt x="63" y="136"/>
                  </a:cubicBezTo>
                  <a:cubicBezTo>
                    <a:pt x="62" y="136"/>
                    <a:pt x="62" y="136"/>
                    <a:pt x="62" y="136"/>
                  </a:cubicBezTo>
                  <a:cubicBezTo>
                    <a:pt x="62" y="136"/>
                    <a:pt x="61" y="137"/>
                    <a:pt x="61" y="137"/>
                  </a:cubicBezTo>
                  <a:cubicBezTo>
                    <a:pt x="60" y="140"/>
                    <a:pt x="60" y="140"/>
                    <a:pt x="60" y="140"/>
                  </a:cubicBezTo>
                  <a:cubicBezTo>
                    <a:pt x="59" y="141"/>
                    <a:pt x="59" y="141"/>
                    <a:pt x="59" y="141"/>
                  </a:cubicBezTo>
                  <a:cubicBezTo>
                    <a:pt x="58" y="141"/>
                    <a:pt x="58" y="141"/>
                    <a:pt x="58" y="141"/>
                  </a:cubicBezTo>
                  <a:cubicBezTo>
                    <a:pt x="58" y="142"/>
                    <a:pt x="58" y="142"/>
                    <a:pt x="58" y="142"/>
                  </a:cubicBezTo>
                  <a:cubicBezTo>
                    <a:pt x="58" y="143"/>
                    <a:pt x="58" y="143"/>
                    <a:pt x="58" y="144"/>
                  </a:cubicBezTo>
                  <a:cubicBezTo>
                    <a:pt x="58" y="144"/>
                    <a:pt x="58" y="144"/>
                    <a:pt x="58" y="145"/>
                  </a:cubicBezTo>
                  <a:cubicBezTo>
                    <a:pt x="58" y="145"/>
                    <a:pt x="59" y="145"/>
                    <a:pt x="59" y="146"/>
                  </a:cubicBezTo>
                  <a:cubicBezTo>
                    <a:pt x="59" y="146"/>
                    <a:pt x="60" y="147"/>
                    <a:pt x="61" y="147"/>
                  </a:cubicBezTo>
                  <a:cubicBezTo>
                    <a:pt x="62" y="148"/>
                    <a:pt x="63" y="148"/>
                    <a:pt x="63" y="148"/>
                  </a:cubicBezTo>
                  <a:cubicBezTo>
                    <a:pt x="64" y="150"/>
                    <a:pt x="64" y="150"/>
                    <a:pt x="64" y="150"/>
                  </a:cubicBezTo>
                  <a:cubicBezTo>
                    <a:pt x="63" y="151"/>
                    <a:pt x="62" y="151"/>
                    <a:pt x="61" y="151"/>
                  </a:cubicBezTo>
                  <a:cubicBezTo>
                    <a:pt x="61" y="151"/>
                    <a:pt x="60" y="151"/>
                    <a:pt x="60" y="151"/>
                  </a:cubicBezTo>
                  <a:cubicBezTo>
                    <a:pt x="59" y="151"/>
                    <a:pt x="59" y="151"/>
                    <a:pt x="58" y="151"/>
                  </a:cubicBezTo>
                  <a:cubicBezTo>
                    <a:pt x="58" y="151"/>
                    <a:pt x="58" y="152"/>
                    <a:pt x="58" y="153"/>
                  </a:cubicBezTo>
                  <a:cubicBezTo>
                    <a:pt x="59" y="154"/>
                    <a:pt x="59" y="154"/>
                    <a:pt x="59" y="154"/>
                  </a:cubicBezTo>
                  <a:cubicBezTo>
                    <a:pt x="59" y="154"/>
                    <a:pt x="59" y="156"/>
                    <a:pt x="59" y="156"/>
                  </a:cubicBezTo>
                  <a:cubicBezTo>
                    <a:pt x="59" y="156"/>
                    <a:pt x="59" y="157"/>
                    <a:pt x="57" y="158"/>
                  </a:cubicBezTo>
                  <a:cubicBezTo>
                    <a:pt x="56" y="160"/>
                    <a:pt x="56" y="160"/>
                    <a:pt x="56" y="160"/>
                  </a:cubicBezTo>
                  <a:cubicBezTo>
                    <a:pt x="52" y="160"/>
                    <a:pt x="52" y="160"/>
                    <a:pt x="52" y="160"/>
                  </a:cubicBezTo>
                  <a:cubicBezTo>
                    <a:pt x="52" y="160"/>
                    <a:pt x="52" y="160"/>
                    <a:pt x="52" y="160"/>
                  </a:cubicBezTo>
                  <a:close/>
                  <a:moveTo>
                    <a:pt x="49" y="158"/>
                  </a:moveTo>
                  <a:cubicBezTo>
                    <a:pt x="49" y="158"/>
                    <a:pt x="49" y="158"/>
                    <a:pt x="49" y="158"/>
                  </a:cubicBezTo>
                  <a:cubicBezTo>
                    <a:pt x="52" y="159"/>
                    <a:pt x="52" y="159"/>
                    <a:pt x="52" y="159"/>
                  </a:cubicBezTo>
                  <a:cubicBezTo>
                    <a:pt x="55" y="159"/>
                    <a:pt x="55" y="159"/>
                    <a:pt x="55" y="159"/>
                  </a:cubicBezTo>
                  <a:cubicBezTo>
                    <a:pt x="57" y="158"/>
                    <a:pt x="57" y="158"/>
                    <a:pt x="57" y="158"/>
                  </a:cubicBezTo>
                  <a:cubicBezTo>
                    <a:pt x="58" y="157"/>
                    <a:pt x="59" y="156"/>
                    <a:pt x="59" y="156"/>
                  </a:cubicBezTo>
                  <a:cubicBezTo>
                    <a:pt x="59" y="156"/>
                    <a:pt x="58" y="154"/>
                    <a:pt x="58" y="154"/>
                  </a:cubicBezTo>
                  <a:cubicBezTo>
                    <a:pt x="58" y="153"/>
                    <a:pt x="58" y="153"/>
                    <a:pt x="58" y="153"/>
                  </a:cubicBezTo>
                  <a:cubicBezTo>
                    <a:pt x="58" y="153"/>
                    <a:pt x="57" y="152"/>
                    <a:pt x="57" y="151"/>
                  </a:cubicBezTo>
                  <a:cubicBezTo>
                    <a:pt x="57" y="151"/>
                    <a:pt x="58" y="150"/>
                    <a:pt x="58" y="150"/>
                  </a:cubicBezTo>
                  <a:cubicBezTo>
                    <a:pt x="59" y="150"/>
                    <a:pt x="59" y="150"/>
                    <a:pt x="59" y="150"/>
                  </a:cubicBezTo>
                  <a:cubicBezTo>
                    <a:pt x="59" y="150"/>
                    <a:pt x="60" y="150"/>
                    <a:pt x="60" y="150"/>
                  </a:cubicBezTo>
                  <a:cubicBezTo>
                    <a:pt x="61" y="151"/>
                    <a:pt x="61" y="151"/>
                    <a:pt x="61" y="151"/>
                  </a:cubicBezTo>
                  <a:cubicBezTo>
                    <a:pt x="61" y="151"/>
                    <a:pt x="61" y="151"/>
                    <a:pt x="61" y="151"/>
                  </a:cubicBezTo>
                  <a:cubicBezTo>
                    <a:pt x="62" y="151"/>
                    <a:pt x="63" y="150"/>
                    <a:pt x="63" y="149"/>
                  </a:cubicBezTo>
                  <a:cubicBezTo>
                    <a:pt x="63" y="149"/>
                    <a:pt x="63" y="149"/>
                    <a:pt x="63" y="149"/>
                  </a:cubicBezTo>
                  <a:cubicBezTo>
                    <a:pt x="62" y="149"/>
                    <a:pt x="62" y="148"/>
                    <a:pt x="61" y="148"/>
                  </a:cubicBezTo>
                  <a:cubicBezTo>
                    <a:pt x="59" y="147"/>
                    <a:pt x="58" y="146"/>
                    <a:pt x="58" y="146"/>
                  </a:cubicBezTo>
                  <a:cubicBezTo>
                    <a:pt x="58" y="146"/>
                    <a:pt x="58" y="145"/>
                    <a:pt x="58" y="145"/>
                  </a:cubicBezTo>
                  <a:cubicBezTo>
                    <a:pt x="57" y="145"/>
                    <a:pt x="57" y="144"/>
                    <a:pt x="57" y="144"/>
                  </a:cubicBezTo>
                  <a:cubicBezTo>
                    <a:pt x="57" y="143"/>
                    <a:pt x="57" y="142"/>
                    <a:pt x="57" y="142"/>
                  </a:cubicBezTo>
                  <a:cubicBezTo>
                    <a:pt x="57" y="141"/>
                    <a:pt x="57" y="141"/>
                    <a:pt x="57" y="141"/>
                  </a:cubicBezTo>
                  <a:cubicBezTo>
                    <a:pt x="57" y="141"/>
                    <a:pt x="58" y="140"/>
                    <a:pt x="59" y="140"/>
                  </a:cubicBezTo>
                  <a:cubicBezTo>
                    <a:pt x="60" y="140"/>
                    <a:pt x="60" y="140"/>
                    <a:pt x="60" y="140"/>
                  </a:cubicBezTo>
                  <a:cubicBezTo>
                    <a:pt x="61" y="137"/>
                    <a:pt x="61" y="137"/>
                    <a:pt x="61" y="137"/>
                  </a:cubicBezTo>
                  <a:cubicBezTo>
                    <a:pt x="61" y="137"/>
                    <a:pt x="61" y="136"/>
                    <a:pt x="62" y="136"/>
                  </a:cubicBezTo>
                  <a:cubicBezTo>
                    <a:pt x="63" y="136"/>
                    <a:pt x="63" y="136"/>
                    <a:pt x="63" y="136"/>
                  </a:cubicBezTo>
                  <a:cubicBezTo>
                    <a:pt x="63" y="136"/>
                    <a:pt x="63" y="136"/>
                    <a:pt x="63" y="136"/>
                  </a:cubicBezTo>
                  <a:cubicBezTo>
                    <a:pt x="70" y="132"/>
                    <a:pt x="70" y="132"/>
                    <a:pt x="70" y="132"/>
                  </a:cubicBezTo>
                  <a:cubicBezTo>
                    <a:pt x="75" y="124"/>
                    <a:pt x="75" y="124"/>
                    <a:pt x="75" y="124"/>
                  </a:cubicBezTo>
                  <a:cubicBezTo>
                    <a:pt x="76" y="115"/>
                    <a:pt x="76" y="115"/>
                    <a:pt x="76" y="115"/>
                  </a:cubicBezTo>
                  <a:cubicBezTo>
                    <a:pt x="79" y="107"/>
                    <a:pt x="79" y="107"/>
                    <a:pt x="79" y="107"/>
                  </a:cubicBezTo>
                  <a:cubicBezTo>
                    <a:pt x="80" y="106"/>
                    <a:pt x="83" y="104"/>
                    <a:pt x="84" y="104"/>
                  </a:cubicBezTo>
                  <a:cubicBezTo>
                    <a:pt x="84" y="103"/>
                    <a:pt x="84" y="100"/>
                    <a:pt x="83" y="96"/>
                  </a:cubicBezTo>
                  <a:cubicBezTo>
                    <a:pt x="81" y="93"/>
                    <a:pt x="81" y="93"/>
                    <a:pt x="81" y="93"/>
                  </a:cubicBezTo>
                  <a:cubicBezTo>
                    <a:pt x="81" y="91"/>
                    <a:pt x="81" y="91"/>
                    <a:pt x="81" y="91"/>
                  </a:cubicBezTo>
                  <a:cubicBezTo>
                    <a:pt x="81" y="92"/>
                    <a:pt x="80" y="92"/>
                    <a:pt x="80" y="91"/>
                  </a:cubicBezTo>
                  <a:cubicBezTo>
                    <a:pt x="80" y="91"/>
                    <a:pt x="79" y="91"/>
                    <a:pt x="79" y="91"/>
                  </a:cubicBezTo>
                  <a:cubicBezTo>
                    <a:pt x="79" y="90"/>
                    <a:pt x="79" y="90"/>
                    <a:pt x="79" y="90"/>
                  </a:cubicBezTo>
                  <a:cubicBezTo>
                    <a:pt x="76" y="89"/>
                    <a:pt x="76" y="89"/>
                    <a:pt x="76" y="89"/>
                  </a:cubicBezTo>
                  <a:cubicBezTo>
                    <a:pt x="76" y="89"/>
                    <a:pt x="76" y="89"/>
                    <a:pt x="75" y="89"/>
                  </a:cubicBezTo>
                  <a:cubicBezTo>
                    <a:pt x="75" y="89"/>
                    <a:pt x="74" y="89"/>
                    <a:pt x="74" y="89"/>
                  </a:cubicBezTo>
                  <a:cubicBezTo>
                    <a:pt x="72" y="88"/>
                    <a:pt x="71" y="88"/>
                    <a:pt x="71" y="89"/>
                  </a:cubicBezTo>
                  <a:cubicBezTo>
                    <a:pt x="70" y="89"/>
                    <a:pt x="70" y="89"/>
                    <a:pt x="69" y="90"/>
                  </a:cubicBezTo>
                  <a:cubicBezTo>
                    <a:pt x="69" y="90"/>
                    <a:pt x="69" y="90"/>
                    <a:pt x="69" y="90"/>
                  </a:cubicBezTo>
                  <a:cubicBezTo>
                    <a:pt x="68" y="91"/>
                    <a:pt x="68" y="90"/>
                    <a:pt x="68" y="90"/>
                  </a:cubicBezTo>
                  <a:cubicBezTo>
                    <a:pt x="68" y="90"/>
                    <a:pt x="68" y="90"/>
                    <a:pt x="67" y="90"/>
                  </a:cubicBezTo>
                  <a:cubicBezTo>
                    <a:pt x="67" y="88"/>
                    <a:pt x="67" y="88"/>
                    <a:pt x="67" y="88"/>
                  </a:cubicBezTo>
                  <a:cubicBezTo>
                    <a:pt x="67" y="88"/>
                    <a:pt x="67" y="87"/>
                    <a:pt x="67" y="87"/>
                  </a:cubicBezTo>
                  <a:cubicBezTo>
                    <a:pt x="67" y="86"/>
                    <a:pt x="66" y="84"/>
                    <a:pt x="66" y="83"/>
                  </a:cubicBezTo>
                  <a:cubicBezTo>
                    <a:pt x="65" y="82"/>
                    <a:pt x="65" y="82"/>
                    <a:pt x="65" y="81"/>
                  </a:cubicBezTo>
                  <a:cubicBezTo>
                    <a:pt x="65" y="81"/>
                    <a:pt x="63" y="81"/>
                    <a:pt x="63" y="81"/>
                  </a:cubicBezTo>
                  <a:cubicBezTo>
                    <a:pt x="62" y="81"/>
                    <a:pt x="61" y="81"/>
                    <a:pt x="61" y="81"/>
                  </a:cubicBezTo>
                  <a:cubicBezTo>
                    <a:pt x="60" y="80"/>
                    <a:pt x="60" y="79"/>
                    <a:pt x="61" y="78"/>
                  </a:cubicBezTo>
                  <a:cubicBezTo>
                    <a:pt x="61" y="78"/>
                    <a:pt x="60" y="77"/>
                    <a:pt x="59" y="76"/>
                  </a:cubicBezTo>
                  <a:cubicBezTo>
                    <a:pt x="59" y="76"/>
                    <a:pt x="57" y="73"/>
                    <a:pt x="57" y="73"/>
                  </a:cubicBezTo>
                  <a:cubicBezTo>
                    <a:pt x="57" y="73"/>
                    <a:pt x="56" y="73"/>
                    <a:pt x="56" y="72"/>
                  </a:cubicBezTo>
                  <a:cubicBezTo>
                    <a:pt x="55" y="68"/>
                    <a:pt x="55" y="68"/>
                    <a:pt x="55" y="68"/>
                  </a:cubicBezTo>
                  <a:cubicBezTo>
                    <a:pt x="56" y="67"/>
                    <a:pt x="56" y="66"/>
                    <a:pt x="56" y="66"/>
                  </a:cubicBezTo>
                  <a:cubicBezTo>
                    <a:pt x="57" y="65"/>
                    <a:pt x="57" y="64"/>
                    <a:pt x="57" y="64"/>
                  </a:cubicBezTo>
                  <a:cubicBezTo>
                    <a:pt x="57" y="64"/>
                    <a:pt x="55" y="62"/>
                    <a:pt x="54" y="62"/>
                  </a:cubicBezTo>
                  <a:cubicBezTo>
                    <a:pt x="54" y="62"/>
                    <a:pt x="52" y="60"/>
                    <a:pt x="52" y="59"/>
                  </a:cubicBezTo>
                  <a:cubicBezTo>
                    <a:pt x="51" y="58"/>
                    <a:pt x="51" y="57"/>
                    <a:pt x="51" y="57"/>
                  </a:cubicBezTo>
                  <a:cubicBezTo>
                    <a:pt x="52" y="56"/>
                    <a:pt x="52" y="56"/>
                    <a:pt x="53" y="56"/>
                  </a:cubicBezTo>
                  <a:cubicBezTo>
                    <a:pt x="54" y="55"/>
                    <a:pt x="54" y="55"/>
                    <a:pt x="54" y="55"/>
                  </a:cubicBezTo>
                  <a:cubicBezTo>
                    <a:pt x="54" y="55"/>
                    <a:pt x="55" y="54"/>
                    <a:pt x="55" y="54"/>
                  </a:cubicBezTo>
                  <a:cubicBezTo>
                    <a:pt x="55" y="53"/>
                    <a:pt x="55" y="53"/>
                    <a:pt x="55" y="53"/>
                  </a:cubicBezTo>
                  <a:cubicBezTo>
                    <a:pt x="55" y="53"/>
                    <a:pt x="54" y="51"/>
                    <a:pt x="54" y="51"/>
                  </a:cubicBezTo>
                  <a:cubicBezTo>
                    <a:pt x="55" y="48"/>
                    <a:pt x="55" y="48"/>
                    <a:pt x="55" y="48"/>
                  </a:cubicBezTo>
                  <a:cubicBezTo>
                    <a:pt x="54" y="47"/>
                    <a:pt x="54" y="47"/>
                    <a:pt x="54" y="47"/>
                  </a:cubicBezTo>
                  <a:cubicBezTo>
                    <a:pt x="54" y="43"/>
                    <a:pt x="54" y="43"/>
                    <a:pt x="54" y="43"/>
                  </a:cubicBezTo>
                  <a:cubicBezTo>
                    <a:pt x="54" y="42"/>
                    <a:pt x="54" y="42"/>
                    <a:pt x="54" y="42"/>
                  </a:cubicBezTo>
                  <a:cubicBezTo>
                    <a:pt x="54" y="41"/>
                    <a:pt x="54" y="40"/>
                    <a:pt x="54" y="40"/>
                  </a:cubicBezTo>
                  <a:cubicBezTo>
                    <a:pt x="54" y="39"/>
                    <a:pt x="55" y="38"/>
                    <a:pt x="55" y="37"/>
                  </a:cubicBezTo>
                  <a:cubicBezTo>
                    <a:pt x="55" y="35"/>
                    <a:pt x="55" y="35"/>
                    <a:pt x="55" y="35"/>
                  </a:cubicBezTo>
                  <a:cubicBezTo>
                    <a:pt x="56" y="33"/>
                    <a:pt x="56" y="33"/>
                    <a:pt x="56" y="33"/>
                  </a:cubicBezTo>
                  <a:cubicBezTo>
                    <a:pt x="54" y="30"/>
                    <a:pt x="54" y="30"/>
                    <a:pt x="54" y="30"/>
                  </a:cubicBezTo>
                  <a:cubicBezTo>
                    <a:pt x="54" y="30"/>
                    <a:pt x="54" y="30"/>
                    <a:pt x="53" y="29"/>
                  </a:cubicBezTo>
                  <a:cubicBezTo>
                    <a:pt x="53" y="28"/>
                    <a:pt x="52" y="26"/>
                    <a:pt x="52" y="26"/>
                  </a:cubicBezTo>
                  <a:cubicBezTo>
                    <a:pt x="51" y="24"/>
                    <a:pt x="51" y="24"/>
                    <a:pt x="51" y="24"/>
                  </a:cubicBezTo>
                  <a:cubicBezTo>
                    <a:pt x="51" y="23"/>
                    <a:pt x="49" y="21"/>
                    <a:pt x="49" y="21"/>
                  </a:cubicBezTo>
                  <a:cubicBezTo>
                    <a:pt x="49" y="20"/>
                    <a:pt x="48" y="20"/>
                    <a:pt x="48" y="20"/>
                  </a:cubicBezTo>
                  <a:cubicBezTo>
                    <a:pt x="48" y="19"/>
                    <a:pt x="48" y="19"/>
                    <a:pt x="47" y="19"/>
                  </a:cubicBezTo>
                  <a:cubicBezTo>
                    <a:pt x="46" y="18"/>
                    <a:pt x="44" y="17"/>
                    <a:pt x="44" y="17"/>
                  </a:cubicBezTo>
                  <a:cubicBezTo>
                    <a:pt x="42" y="17"/>
                    <a:pt x="42" y="17"/>
                    <a:pt x="42" y="17"/>
                  </a:cubicBezTo>
                  <a:cubicBezTo>
                    <a:pt x="40" y="15"/>
                    <a:pt x="40" y="15"/>
                    <a:pt x="40" y="15"/>
                  </a:cubicBezTo>
                  <a:cubicBezTo>
                    <a:pt x="39" y="16"/>
                    <a:pt x="39" y="16"/>
                    <a:pt x="39" y="16"/>
                  </a:cubicBezTo>
                  <a:cubicBezTo>
                    <a:pt x="36" y="12"/>
                    <a:pt x="36" y="12"/>
                    <a:pt x="36" y="12"/>
                  </a:cubicBezTo>
                  <a:cubicBezTo>
                    <a:pt x="36" y="9"/>
                    <a:pt x="36" y="9"/>
                    <a:pt x="36" y="9"/>
                  </a:cubicBezTo>
                  <a:cubicBezTo>
                    <a:pt x="29" y="4"/>
                    <a:pt x="29" y="4"/>
                    <a:pt x="29" y="4"/>
                  </a:cubicBezTo>
                  <a:cubicBezTo>
                    <a:pt x="28" y="5"/>
                    <a:pt x="28" y="5"/>
                    <a:pt x="28" y="5"/>
                  </a:cubicBezTo>
                  <a:cubicBezTo>
                    <a:pt x="28" y="5"/>
                    <a:pt x="27" y="6"/>
                    <a:pt x="27" y="6"/>
                  </a:cubicBezTo>
                  <a:cubicBezTo>
                    <a:pt x="27" y="7"/>
                    <a:pt x="24" y="7"/>
                    <a:pt x="24" y="7"/>
                  </a:cubicBezTo>
                  <a:cubicBezTo>
                    <a:pt x="23" y="9"/>
                    <a:pt x="23" y="9"/>
                    <a:pt x="23" y="9"/>
                  </a:cubicBezTo>
                  <a:cubicBezTo>
                    <a:pt x="20" y="10"/>
                    <a:pt x="20" y="10"/>
                    <a:pt x="20" y="10"/>
                  </a:cubicBezTo>
                  <a:cubicBezTo>
                    <a:pt x="20" y="10"/>
                    <a:pt x="19" y="10"/>
                    <a:pt x="19" y="10"/>
                  </a:cubicBezTo>
                  <a:cubicBezTo>
                    <a:pt x="19" y="9"/>
                    <a:pt x="18" y="9"/>
                    <a:pt x="18" y="9"/>
                  </a:cubicBezTo>
                  <a:cubicBezTo>
                    <a:pt x="18" y="8"/>
                    <a:pt x="18" y="8"/>
                    <a:pt x="18" y="8"/>
                  </a:cubicBezTo>
                  <a:cubicBezTo>
                    <a:pt x="17" y="7"/>
                    <a:pt x="17" y="6"/>
                    <a:pt x="17" y="6"/>
                  </a:cubicBezTo>
                  <a:cubicBezTo>
                    <a:pt x="17" y="5"/>
                    <a:pt x="17" y="5"/>
                    <a:pt x="17" y="5"/>
                  </a:cubicBezTo>
                  <a:cubicBezTo>
                    <a:pt x="17" y="4"/>
                    <a:pt x="17" y="4"/>
                    <a:pt x="17" y="3"/>
                  </a:cubicBezTo>
                  <a:cubicBezTo>
                    <a:pt x="17" y="2"/>
                    <a:pt x="17" y="2"/>
                    <a:pt x="17" y="2"/>
                  </a:cubicBezTo>
                  <a:cubicBezTo>
                    <a:pt x="15" y="1"/>
                    <a:pt x="15" y="1"/>
                    <a:pt x="15" y="1"/>
                  </a:cubicBezTo>
                  <a:cubicBezTo>
                    <a:pt x="15" y="1"/>
                    <a:pt x="14" y="0"/>
                    <a:pt x="14" y="0"/>
                  </a:cubicBezTo>
                  <a:cubicBezTo>
                    <a:pt x="14" y="1"/>
                    <a:pt x="12" y="2"/>
                    <a:pt x="11" y="4"/>
                  </a:cubicBezTo>
                  <a:cubicBezTo>
                    <a:pt x="11" y="5"/>
                    <a:pt x="11" y="5"/>
                    <a:pt x="11" y="5"/>
                  </a:cubicBezTo>
                  <a:cubicBezTo>
                    <a:pt x="9" y="9"/>
                    <a:pt x="9" y="9"/>
                    <a:pt x="9" y="9"/>
                  </a:cubicBezTo>
                  <a:cubicBezTo>
                    <a:pt x="8" y="12"/>
                    <a:pt x="8" y="12"/>
                    <a:pt x="8" y="12"/>
                  </a:cubicBezTo>
                  <a:cubicBezTo>
                    <a:pt x="8" y="12"/>
                    <a:pt x="8" y="13"/>
                    <a:pt x="7" y="13"/>
                  </a:cubicBezTo>
                  <a:cubicBezTo>
                    <a:pt x="7" y="14"/>
                    <a:pt x="6" y="15"/>
                    <a:pt x="6" y="15"/>
                  </a:cubicBezTo>
                  <a:cubicBezTo>
                    <a:pt x="5" y="15"/>
                    <a:pt x="5" y="15"/>
                    <a:pt x="5" y="15"/>
                  </a:cubicBezTo>
                  <a:cubicBezTo>
                    <a:pt x="4" y="16"/>
                    <a:pt x="4" y="16"/>
                    <a:pt x="4" y="16"/>
                  </a:cubicBezTo>
                  <a:cubicBezTo>
                    <a:pt x="5" y="18"/>
                    <a:pt x="5" y="18"/>
                    <a:pt x="5" y="18"/>
                  </a:cubicBezTo>
                  <a:cubicBezTo>
                    <a:pt x="4" y="18"/>
                    <a:pt x="4" y="19"/>
                    <a:pt x="4" y="20"/>
                  </a:cubicBezTo>
                  <a:cubicBezTo>
                    <a:pt x="4" y="20"/>
                    <a:pt x="4" y="20"/>
                    <a:pt x="3" y="21"/>
                  </a:cubicBezTo>
                  <a:cubicBezTo>
                    <a:pt x="3" y="23"/>
                    <a:pt x="3" y="23"/>
                    <a:pt x="3" y="23"/>
                  </a:cubicBezTo>
                  <a:cubicBezTo>
                    <a:pt x="0" y="26"/>
                    <a:pt x="0" y="26"/>
                    <a:pt x="0" y="26"/>
                  </a:cubicBezTo>
                  <a:cubicBezTo>
                    <a:pt x="0" y="27"/>
                    <a:pt x="0" y="27"/>
                    <a:pt x="0" y="27"/>
                  </a:cubicBezTo>
                  <a:cubicBezTo>
                    <a:pt x="1" y="28"/>
                    <a:pt x="1" y="28"/>
                    <a:pt x="1" y="28"/>
                  </a:cubicBezTo>
                  <a:cubicBezTo>
                    <a:pt x="5" y="30"/>
                    <a:pt x="5" y="30"/>
                    <a:pt x="5" y="30"/>
                  </a:cubicBezTo>
                  <a:cubicBezTo>
                    <a:pt x="6" y="30"/>
                    <a:pt x="6" y="31"/>
                    <a:pt x="6" y="32"/>
                  </a:cubicBezTo>
                  <a:cubicBezTo>
                    <a:pt x="6" y="32"/>
                    <a:pt x="5" y="33"/>
                    <a:pt x="5" y="33"/>
                  </a:cubicBezTo>
                  <a:cubicBezTo>
                    <a:pt x="5" y="35"/>
                    <a:pt x="5" y="35"/>
                    <a:pt x="5" y="35"/>
                  </a:cubicBezTo>
                  <a:cubicBezTo>
                    <a:pt x="5" y="35"/>
                    <a:pt x="5" y="36"/>
                    <a:pt x="5" y="36"/>
                  </a:cubicBezTo>
                  <a:cubicBezTo>
                    <a:pt x="5" y="36"/>
                    <a:pt x="6" y="37"/>
                    <a:pt x="6" y="37"/>
                  </a:cubicBezTo>
                  <a:cubicBezTo>
                    <a:pt x="6" y="38"/>
                    <a:pt x="5" y="39"/>
                    <a:pt x="5" y="39"/>
                  </a:cubicBezTo>
                  <a:cubicBezTo>
                    <a:pt x="4" y="40"/>
                    <a:pt x="4" y="40"/>
                    <a:pt x="4" y="40"/>
                  </a:cubicBezTo>
                  <a:cubicBezTo>
                    <a:pt x="5" y="41"/>
                    <a:pt x="5" y="41"/>
                    <a:pt x="5" y="41"/>
                  </a:cubicBezTo>
                  <a:cubicBezTo>
                    <a:pt x="5" y="41"/>
                    <a:pt x="5" y="43"/>
                    <a:pt x="5" y="43"/>
                  </a:cubicBezTo>
                  <a:cubicBezTo>
                    <a:pt x="5" y="43"/>
                    <a:pt x="6" y="44"/>
                    <a:pt x="7" y="44"/>
                  </a:cubicBezTo>
                  <a:cubicBezTo>
                    <a:pt x="7" y="44"/>
                    <a:pt x="7" y="44"/>
                    <a:pt x="8" y="44"/>
                  </a:cubicBezTo>
                  <a:cubicBezTo>
                    <a:pt x="9" y="44"/>
                    <a:pt x="9" y="44"/>
                    <a:pt x="9" y="44"/>
                  </a:cubicBezTo>
                  <a:cubicBezTo>
                    <a:pt x="10" y="44"/>
                    <a:pt x="10" y="44"/>
                    <a:pt x="10" y="44"/>
                  </a:cubicBezTo>
                  <a:cubicBezTo>
                    <a:pt x="14" y="45"/>
                    <a:pt x="14" y="45"/>
                    <a:pt x="14" y="45"/>
                  </a:cubicBezTo>
                  <a:cubicBezTo>
                    <a:pt x="15" y="46"/>
                    <a:pt x="15" y="46"/>
                    <a:pt x="15" y="46"/>
                  </a:cubicBezTo>
                  <a:cubicBezTo>
                    <a:pt x="15" y="49"/>
                    <a:pt x="15" y="49"/>
                    <a:pt x="15" y="49"/>
                  </a:cubicBezTo>
                  <a:cubicBezTo>
                    <a:pt x="16" y="52"/>
                    <a:pt x="16" y="52"/>
                    <a:pt x="16" y="52"/>
                  </a:cubicBezTo>
                  <a:cubicBezTo>
                    <a:pt x="15" y="54"/>
                    <a:pt x="15" y="54"/>
                    <a:pt x="15" y="54"/>
                  </a:cubicBezTo>
                  <a:cubicBezTo>
                    <a:pt x="16" y="54"/>
                    <a:pt x="16" y="54"/>
                    <a:pt x="16" y="54"/>
                  </a:cubicBezTo>
                  <a:cubicBezTo>
                    <a:pt x="16" y="54"/>
                    <a:pt x="16" y="55"/>
                    <a:pt x="16" y="55"/>
                  </a:cubicBezTo>
                  <a:cubicBezTo>
                    <a:pt x="16" y="56"/>
                    <a:pt x="16" y="58"/>
                    <a:pt x="16" y="58"/>
                  </a:cubicBezTo>
                  <a:cubicBezTo>
                    <a:pt x="15" y="58"/>
                    <a:pt x="14" y="59"/>
                    <a:pt x="13" y="59"/>
                  </a:cubicBezTo>
                  <a:cubicBezTo>
                    <a:pt x="12" y="59"/>
                    <a:pt x="11" y="59"/>
                    <a:pt x="11" y="59"/>
                  </a:cubicBezTo>
                  <a:cubicBezTo>
                    <a:pt x="11" y="60"/>
                    <a:pt x="11" y="60"/>
                    <a:pt x="11" y="60"/>
                  </a:cubicBezTo>
                  <a:cubicBezTo>
                    <a:pt x="13" y="61"/>
                    <a:pt x="13" y="61"/>
                    <a:pt x="13" y="61"/>
                  </a:cubicBezTo>
                  <a:cubicBezTo>
                    <a:pt x="14" y="61"/>
                    <a:pt x="14" y="61"/>
                    <a:pt x="14" y="61"/>
                  </a:cubicBezTo>
                  <a:cubicBezTo>
                    <a:pt x="15" y="62"/>
                    <a:pt x="15" y="64"/>
                    <a:pt x="15" y="64"/>
                  </a:cubicBezTo>
                  <a:cubicBezTo>
                    <a:pt x="14" y="64"/>
                    <a:pt x="14" y="65"/>
                    <a:pt x="14" y="65"/>
                  </a:cubicBezTo>
                  <a:cubicBezTo>
                    <a:pt x="13" y="65"/>
                    <a:pt x="12" y="66"/>
                    <a:pt x="12" y="66"/>
                  </a:cubicBezTo>
                  <a:cubicBezTo>
                    <a:pt x="10" y="68"/>
                    <a:pt x="10" y="68"/>
                    <a:pt x="10" y="68"/>
                  </a:cubicBezTo>
                  <a:cubicBezTo>
                    <a:pt x="9" y="69"/>
                    <a:pt x="9" y="69"/>
                    <a:pt x="9" y="69"/>
                  </a:cubicBezTo>
                  <a:cubicBezTo>
                    <a:pt x="10" y="71"/>
                    <a:pt x="10" y="71"/>
                    <a:pt x="10" y="71"/>
                  </a:cubicBezTo>
                  <a:cubicBezTo>
                    <a:pt x="11" y="71"/>
                    <a:pt x="11" y="71"/>
                    <a:pt x="11" y="71"/>
                  </a:cubicBezTo>
                  <a:cubicBezTo>
                    <a:pt x="12" y="71"/>
                    <a:pt x="12" y="71"/>
                    <a:pt x="12" y="72"/>
                  </a:cubicBezTo>
                  <a:cubicBezTo>
                    <a:pt x="12" y="72"/>
                    <a:pt x="12" y="72"/>
                    <a:pt x="15" y="73"/>
                  </a:cubicBezTo>
                  <a:cubicBezTo>
                    <a:pt x="15" y="75"/>
                    <a:pt x="15" y="75"/>
                    <a:pt x="15" y="75"/>
                  </a:cubicBezTo>
                  <a:cubicBezTo>
                    <a:pt x="15" y="75"/>
                    <a:pt x="15" y="76"/>
                    <a:pt x="15" y="77"/>
                  </a:cubicBezTo>
                  <a:cubicBezTo>
                    <a:pt x="15" y="78"/>
                    <a:pt x="14" y="81"/>
                    <a:pt x="14" y="81"/>
                  </a:cubicBezTo>
                  <a:cubicBezTo>
                    <a:pt x="13" y="83"/>
                    <a:pt x="13" y="83"/>
                    <a:pt x="13" y="83"/>
                  </a:cubicBezTo>
                  <a:cubicBezTo>
                    <a:pt x="13" y="83"/>
                    <a:pt x="14" y="84"/>
                    <a:pt x="14" y="86"/>
                  </a:cubicBezTo>
                  <a:cubicBezTo>
                    <a:pt x="13" y="89"/>
                    <a:pt x="13" y="89"/>
                    <a:pt x="13" y="89"/>
                  </a:cubicBezTo>
                  <a:cubicBezTo>
                    <a:pt x="17" y="90"/>
                    <a:pt x="17" y="90"/>
                    <a:pt x="17" y="90"/>
                  </a:cubicBezTo>
                  <a:cubicBezTo>
                    <a:pt x="17" y="92"/>
                    <a:pt x="17" y="92"/>
                    <a:pt x="17" y="92"/>
                  </a:cubicBezTo>
                  <a:cubicBezTo>
                    <a:pt x="14" y="93"/>
                    <a:pt x="14" y="93"/>
                    <a:pt x="14" y="93"/>
                  </a:cubicBezTo>
                  <a:cubicBezTo>
                    <a:pt x="14" y="93"/>
                    <a:pt x="13" y="93"/>
                    <a:pt x="13" y="94"/>
                  </a:cubicBezTo>
                  <a:cubicBezTo>
                    <a:pt x="13" y="94"/>
                    <a:pt x="13" y="95"/>
                    <a:pt x="13" y="95"/>
                  </a:cubicBezTo>
                  <a:cubicBezTo>
                    <a:pt x="15" y="95"/>
                    <a:pt x="15" y="95"/>
                    <a:pt x="15" y="95"/>
                  </a:cubicBezTo>
                  <a:cubicBezTo>
                    <a:pt x="13" y="97"/>
                    <a:pt x="13" y="97"/>
                    <a:pt x="13" y="97"/>
                  </a:cubicBezTo>
                  <a:cubicBezTo>
                    <a:pt x="13" y="97"/>
                    <a:pt x="13" y="99"/>
                    <a:pt x="13" y="99"/>
                  </a:cubicBezTo>
                  <a:cubicBezTo>
                    <a:pt x="13" y="99"/>
                    <a:pt x="13" y="100"/>
                    <a:pt x="13" y="101"/>
                  </a:cubicBezTo>
                  <a:cubicBezTo>
                    <a:pt x="12" y="101"/>
                    <a:pt x="12" y="101"/>
                    <a:pt x="12" y="101"/>
                  </a:cubicBezTo>
                  <a:cubicBezTo>
                    <a:pt x="12" y="103"/>
                    <a:pt x="12" y="103"/>
                    <a:pt x="12" y="103"/>
                  </a:cubicBezTo>
                  <a:cubicBezTo>
                    <a:pt x="11" y="108"/>
                    <a:pt x="11" y="108"/>
                    <a:pt x="11" y="108"/>
                  </a:cubicBezTo>
                  <a:cubicBezTo>
                    <a:pt x="14" y="114"/>
                    <a:pt x="14" y="114"/>
                    <a:pt x="14" y="114"/>
                  </a:cubicBezTo>
                  <a:cubicBezTo>
                    <a:pt x="17" y="117"/>
                    <a:pt x="17" y="117"/>
                    <a:pt x="17" y="117"/>
                  </a:cubicBezTo>
                  <a:cubicBezTo>
                    <a:pt x="19" y="119"/>
                    <a:pt x="19" y="119"/>
                    <a:pt x="19" y="119"/>
                  </a:cubicBezTo>
                  <a:cubicBezTo>
                    <a:pt x="18" y="122"/>
                    <a:pt x="18" y="122"/>
                    <a:pt x="18" y="122"/>
                  </a:cubicBezTo>
                  <a:cubicBezTo>
                    <a:pt x="19" y="123"/>
                    <a:pt x="19" y="123"/>
                    <a:pt x="19" y="123"/>
                  </a:cubicBezTo>
                  <a:cubicBezTo>
                    <a:pt x="19" y="125"/>
                    <a:pt x="19" y="125"/>
                    <a:pt x="19" y="125"/>
                  </a:cubicBezTo>
                  <a:cubicBezTo>
                    <a:pt x="19" y="125"/>
                    <a:pt x="19" y="126"/>
                    <a:pt x="18" y="126"/>
                  </a:cubicBezTo>
                  <a:cubicBezTo>
                    <a:pt x="18" y="126"/>
                    <a:pt x="17" y="126"/>
                    <a:pt x="17" y="126"/>
                  </a:cubicBezTo>
                  <a:cubicBezTo>
                    <a:pt x="16" y="125"/>
                    <a:pt x="15" y="123"/>
                    <a:pt x="15" y="123"/>
                  </a:cubicBezTo>
                  <a:cubicBezTo>
                    <a:pt x="15" y="123"/>
                    <a:pt x="14" y="122"/>
                    <a:pt x="14" y="121"/>
                  </a:cubicBezTo>
                  <a:cubicBezTo>
                    <a:pt x="14" y="121"/>
                    <a:pt x="13" y="120"/>
                    <a:pt x="13" y="120"/>
                  </a:cubicBezTo>
                  <a:cubicBezTo>
                    <a:pt x="11" y="120"/>
                    <a:pt x="11" y="120"/>
                    <a:pt x="11" y="120"/>
                  </a:cubicBezTo>
                  <a:cubicBezTo>
                    <a:pt x="11" y="121"/>
                    <a:pt x="11" y="121"/>
                    <a:pt x="11" y="121"/>
                  </a:cubicBezTo>
                  <a:cubicBezTo>
                    <a:pt x="11" y="121"/>
                    <a:pt x="12" y="122"/>
                    <a:pt x="12" y="123"/>
                  </a:cubicBezTo>
                  <a:cubicBezTo>
                    <a:pt x="13" y="123"/>
                    <a:pt x="14" y="124"/>
                    <a:pt x="14" y="124"/>
                  </a:cubicBezTo>
                  <a:cubicBezTo>
                    <a:pt x="14" y="124"/>
                    <a:pt x="15" y="125"/>
                    <a:pt x="15" y="125"/>
                  </a:cubicBezTo>
                  <a:cubicBezTo>
                    <a:pt x="15" y="125"/>
                    <a:pt x="16" y="128"/>
                    <a:pt x="16" y="128"/>
                  </a:cubicBezTo>
                  <a:cubicBezTo>
                    <a:pt x="27" y="135"/>
                    <a:pt x="27" y="135"/>
                    <a:pt x="27" y="135"/>
                  </a:cubicBezTo>
                  <a:cubicBezTo>
                    <a:pt x="31" y="136"/>
                    <a:pt x="31" y="136"/>
                    <a:pt x="31" y="136"/>
                  </a:cubicBezTo>
                  <a:cubicBezTo>
                    <a:pt x="32" y="138"/>
                    <a:pt x="32" y="138"/>
                    <a:pt x="32" y="138"/>
                  </a:cubicBezTo>
                  <a:cubicBezTo>
                    <a:pt x="33" y="138"/>
                    <a:pt x="33" y="138"/>
                    <a:pt x="33" y="138"/>
                  </a:cubicBezTo>
                  <a:cubicBezTo>
                    <a:pt x="33" y="138"/>
                    <a:pt x="34" y="138"/>
                    <a:pt x="35" y="138"/>
                  </a:cubicBezTo>
                  <a:cubicBezTo>
                    <a:pt x="35" y="138"/>
                    <a:pt x="35" y="138"/>
                    <a:pt x="35" y="138"/>
                  </a:cubicBezTo>
                  <a:cubicBezTo>
                    <a:pt x="35" y="138"/>
                    <a:pt x="37" y="139"/>
                    <a:pt x="37" y="139"/>
                  </a:cubicBezTo>
                  <a:cubicBezTo>
                    <a:pt x="37" y="139"/>
                    <a:pt x="38" y="139"/>
                    <a:pt x="38" y="139"/>
                  </a:cubicBezTo>
                  <a:cubicBezTo>
                    <a:pt x="38" y="140"/>
                    <a:pt x="40" y="143"/>
                    <a:pt x="41" y="145"/>
                  </a:cubicBezTo>
                  <a:cubicBezTo>
                    <a:pt x="41" y="145"/>
                    <a:pt x="42" y="146"/>
                    <a:pt x="42" y="147"/>
                  </a:cubicBezTo>
                  <a:cubicBezTo>
                    <a:pt x="43" y="147"/>
                    <a:pt x="45" y="148"/>
                    <a:pt x="45" y="148"/>
                  </a:cubicBezTo>
                  <a:cubicBezTo>
                    <a:pt x="45" y="149"/>
                    <a:pt x="45" y="150"/>
                    <a:pt x="45" y="151"/>
                  </a:cubicBezTo>
                  <a:cubicBezTo>
                    <a:pt x="45" y="151"/>
                    <a:pt x="45" y="151"/>
                    <a:pt x="45" y="152"/>
                  </a:cubicBezTo>
                  <a:cubicBezTo>
                    <a:pt x="45" y="153"/>
                    <a:pt x="46" y="153"/>
                    <a:pt x="46" y="153"/>
                  </a:cubicBezTo>
                  <a:cubicBezTo>
                    <a:pt x="46" y="154"/>
                    <a:pt x="47" y="155"/>
                    <a:pt x="47" y="155"/>
                  </a:cubicBezTo>
                  <a:cubicBezTo>
                    <a:pt x="47" y="158"/>
                    <a:pt x="47" y="158"/>
                    <a:pt x="47" y="158"/>
                  </a:cubicBezTo>
                  <a:cubicBezTo>
                    <a:pt x="48" y="158"/>
                    <a:pt x="48" y="158"/>
                    <a:pt x="48" y="158"/>
                  </a:cubicBezTo>
                  <a:lnTo>
                    <a:pt x="49" y="158"/>
                  </a:lnTo>
                  <a:close/>
                </a:path>
              </a:pathLst>
            </a:custGeom>
            <a:grpFill/>
            <a:ln w="4826"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21" name="Freeform 84"/>
            <p:cNvSpPr>
              <a:spLocks/>
            </p:cNvSpPr>
            <p:nvPr/>
          </p:nvSpPr>
          <p:spPr bwMode="auto">
            <a:xfrm>
              <a:off x="5810959" y="3583492"/>
              <a:ext cx="177008" cy="196037"/>
            </a:xfrm>
            <a:custGeom>
              <a:avLst/>
              <a:gdLst>
                <a:gd name="T0" fmla="*/ 46 w 78"/>
                <a:gd name="T1" fmla="*/ 88 h 89"/>
                <a:gd name="T2" fmla="*/ 44 w 78"/>
                <a:gd name="T3" fmla="*/ 86 h 89"/>
                <a:gd name="T4" fmla="*/ 44 w 78"/>
                <a:gd name="T5" fmla="*/ 81 h 89"/>
                <a:gd name="T6" fmla="*/ 44 w 78"/>
                <a:gd name="T7" fmla="*/ 77 h 89"/>
                <a:gd name="T8" fmla="*/ 42 w 78"/>
                <a:gd name="T9" fmla="*/ 73 h 89"/>
                <a:gd name="T10" fmla="*/ 39 w 78"/>
                <a:gd name="T11" fmla="*/ 69 h 89"/>
                <a:gd name="T12" fmla="*/ 43 w 78"/>
                <a:gd name="T13" fmla="*/ 64 h 89"/>
                <a:gd name="T14" fmla="*/ 44 w 78"/>
                <a:gd name="T15" fmla="*/ 59 h 89"/>
                <a:gd name="T16" fmla="*/ 47 w 78"/>
                <a:gd name="T17" fmla="*/ 55 h 89"/>
                <a:gd name="T18" fmla="*/ 50 w 78"/>
                <a:gd name="T19" fmla="*/ 49 h 89"/>
                <a:gd name="T20" fmla="*/ 55 w 78"/>
                <a:gd name="T21" fmla="*/ 44 h 89"/>
                <a:gd name="T22" fmla="*/ 56 w 78"/>
                <a:gd name="T23" fmla="*/ 47 h 89"/>
                <a:gd name="T24" fmla="*/ 57 w 78"/>
                <a:gd name="T25" fmla="*/ 51 h 89"/>
                <a:gd name="T26" fmla="*/ 59 w 78"/>
                <a:gd name="T27" fmla="*/ 54 h 89"/>
                <a:gd name="T28" fmla="*/ 66 w 78"/>
                <a:gd name="T29" fmla="*/ 50 h 89"/>
                <a:gd name="T30" fmla="*/ 68 w 78"/>
                <a:gd name="T31" fmla="*/ 48 h 89"/>
                <a:gd name="T32" fmla="*/ 67 w 78"/>
                <a:gd name="T33" fmla="*/ 41 h 89"/>
                <a:gd name="T34" fmla="*/ 70 w 78"/>
                <a:gd name="T35" fmla="*/ 36 h 89"/>
                <a:gd name="T36" fmla="*/ 78 w 78"/>
                <a:gd name="T37" fmla="*/ 31 h 89"/>
                <a:gd name="T38" fmla="*/ 71 w 78"/>
                <a:gd name="T39" fmla="*/ 25 h 89"/>
                <a:gd name="T40" fmla="*/ 62 w 78"/>
                <a:gd name="T41" fmla="*/ 20 h 89"/>
                <a:gd name="T42" fmla="*/ 57 w 78"/>
                <a:gd name="T43" fmla="*/ 17 h 89"/>
                <a:gd name="T44" fmla="*/ 50 w 78"/>
                <a:gd name="T45" fmla="*/ 19 h 89"/>
                <a:gd name="T46" fmla="*/ 46 w 78"/>
                <a:gd name="T47" fmla="*/ 17 h 89"/>
                <a:gd name="T48" fmla="*/ 40 w 78"/>
                <a:gd name="T49" fmla="*/ 14 h 89"/>
                <a:gd name="T50" fmla="*/ 38 w 78"/>
                <a:gd name="T51" fmla="*/ 10 h 89"/>
                <a:gd name="T52" fmla="*/ 33 w 78"/>
                <a:gd name="T53" fmla="*/ 7 h 89"/>
                <a:gd name="T54" fmla="*/ 26 w 78"/>
                <a:gd name="T55" fmla="*/ 5 h 89"/>
                <a:gd name="T56" fmla="*/ 25 w 78"/>
                <a:gd name="T57" fmla="*/ 0 h 89"/>
                <a:gd name="T58" fmla="*/ 20 w 78"/>
                <a:gd name="T59" fmla="*/ 2 h 89"/>
                <a:gd name="T60" fmla="*/ 17 w 78"/>
                <a:gd name="T61" fmla="*/ 0 h 89"/>
                <a:gd name="T62" fmla="*/ 14 w 78"/>
                <a:gd name="T63" fmla="*/ 4 h 89"/>
                <a:gd name="T64" fmla="*/ 17 w 78"/>
                <a:gd name="T65" fmla="*/ 6 h 89"/>
                <a:gd name="T66" fmla="*/ 19 w 78"/>
                <a:gd name="T67" fmla="*/ 10 h 89"/>
                <a:gd name="T68" fmla="*/ 20 w 78"/>
                <a:gd name="T69" fmla="*/ 14 h 89"/>
                <a:gd name="T70" fmla="*/ 17 w 78"/>
                <a:gd name="T71" fmla="*/ 14 h 89"/>
                <a:gd name="T72" fmla="*/ 12 w 78"/>
                <a:gd name="T73" fmla="*/ 12 h 89"/>
                <a:gd name="T74" fmla="*/ 8 w 78"/>
                <a:gd name="T75" fmla="*/ 20 h 89"/>
                <a:gd name="T76" fmla="*/ 7 w 78"/>
                <a:gd name="T77" fmla="*/ 28 h 89"/>
                <a:gd name="T78" fmla="*/ 0 w 78"/>
                <a:gd name="T79" fmla="*/ 32 h 89"/>
                <a:gd name="T80" fmla="*/ 3 w 78"/>
                <a:gd name="T81" fmla="*/ 40 h 89"/>
                <a:gd name="T82" fmla="*/ 4 w 78"/>
                <a:gd name="T83" fmla="*/ 46 h 89"/>
                <a:gd name="T84" fmla="*/ 7 w 78"/>
                <a:gd name="T85" fmla="*/ 49 h 89"/>
                <a:gd name="T86" fmla="*/ 5 w 78"/>
                <a:gd name="T87" fmla="*/ 54 h 89"/>
                <a:gd name="T88" fmla="*/ 3 w 78"/>
                <a:gd name="T89" fmla="*/ 57 h 89"/>
                <a:gd name="T90" fmla="*/ 5 w 78"/>
                <a:gd name="T91" fmla="*/ 61 h 89"/>
                <a:gd name="T92" fmla="*/ 12 w 78"/>
                <a:gd name="T93" fmla="*/ 60 h 89"/>
                <a:gd name="T94" fmla="*/ 13 w 78"/>
                <a:gd name="T95" fmla="*/ 57 h 89"/>
                <a:gd name="T96" fmla="*/ 16 w 78"/>
                <a:gd name="T97" fmla="*/ 60 h 89"/>
                <a:gd name="T98" fmla="*/ 14 w 78"/>
                <a:gd name="T99" fmla="*/ 61 h 89"/>
                <a:gd name="T100" fmla="*/ 12 w 78"/>
                <a:gd name="T101" fmla="*/ 63 h 89"/>
                <a:gd name="T102" fmla="*/ 8 w 78"/>
                <a:gd name="T103" fmla="*/ 65 h 89"/>
                <a:gd name="T104" fmla="*/ 13 w 78"/>
                <a:gd name="T105" fmla="*/ 65 h 89"/>
                <a:gd name="T106" fmla="*/ 17 w 78"/>
                <a:gd name="T107" fmla="*/ 69 h 89"/>
                <a:gd name="T108" fmla="*/ 25 w 78"/>
                <a:gd name="T109" fmla="*/ 71 h 89"/>
                <a:gd name="T110" fmla="*/ 30 w 78"/>
                <a:gd name="T111" fmla="*/ 75 h 89"/>
                <a:gd name="T112" fmla="*/ 31 w 78"/>
                <a:gd name="T113" fmla="*/ 77 h 89"/>
                <a:gd name="T114" fmla="*/ 34 w 78"/>
                <a:gd name="T115" fmla="*/ 80 h 89"/>
                <a:gd name="T116" fmla="*/ 36 w 78"/>
                <a:gd name="T117" fmla="*/ 84 h 89"/>
                <a:gd name="T118" fmla="*/ 40 w 78"/>
                <a:gd name="T119" fmla="*/ 8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 h="89">
                  <a:moveTo>
                    <a:pt x="42" y="87"/>
                  </a:moveTo>
                  <a:cubicBezTo>
                    <a:pt x="42" y="87"/>
                    <a:pt x="47" y="89"/>
                    <a:pt x="46" y="89"/>
                  </a:cubicBezTo>
                  <a:cubicBezTo>
                    <a:pt x="46" y="89"/>
                    <a:pt x="46" y="89"/>
                    <a:pt x="46" y="88"/>
                  </a:cubicBezTo>
                  <a:cubicBezTo>
                    <a:pt x="46" y="88"/>
                    <a:pt x="45" y="89"/>
                    <a:pt x="45" y="89"/>
                  </a:cubicBezTo>
                  <a:cubicBezTo>
                    <a:pt x="45" y="89"/>
                    <a:pt x="43" y="87"/>
                    <a:pt x="44" y="87"/>
                  </a:cubicBezTo>
                  <a:cubicBezTo>
                    <a:pt x="44" y="87"/>
                    <a:pt x="44" y="86"/>
                    <a:pt x="44" y="86"/>
                  </a:cubicBezTo>
                  <a:cubicBezTo>
                    <a:pt x="44" y="85"/>
                    <a:pt x="43" y="84"/>
                    <a:pt x="43" y="84"/>
                  </a:cubicBezTo>
                  <a:cubicBezTo>
                    <a:pt x="44" y="83"/>
                    <a:pt x="44" y="83"/>
                    <a:pt x="44" y="83"/>
                  </a:cubicBezTo>
                  <a:cubicBezTo>
                    <a:pt x="44" y="83"/>
                    <a:pt x="44" y="81"/>
                    <a:pt x="44" y="81"/>
                  </a:cubicBezTo>
                  <a:cubicBezTo>
                    <a:pt x="44" y="81"/>
                    <a:pt x="44" y="80"/>
                    <a:pt x="44" y="80"/>
                  </a:cubicBezTo>
                  <a:cubicBezTo>
                    <a:pt x="44" y="80"/>
                    <a:pt x="43" y="79"/>
                    <a:pt x="43" y="79"/>
                  </a:cubicBezTo>
                  <a:cubicBezTo>
                    <a:pt x="44" y="77"/>
                    <a:pt x="44" y="77"/>
                    <a:pt x="44" y="77"/>
                  </a:cubicBezTo>
                  <a:cubicBezTo>
                    <a:pt x="44" y="77"/>
                    <a:pt x="44" y="76"/>
                    <a:pt x="44" y="76"/>
                  </a:cubicBezTo>
                  <a:cubicBezTo>
                    <a:pt x="44" y="75"/>
                    <a:pt x="44" y="74"/>
                    <a:pt x="44" y="74"/>
                  </a:cubicBezTo>
                  <a:cubicBezTo>
                    <a:pt x="42" y="73"/>
                    <a:pt x="42" y="73"/>
                    <a:pt x="42" y="73"/>
                  </a:cubicBezTo>
                  <a:cubicBezTo>
                    <a:pt x="40" y="72"/>
                    <a:pt x="40" y="72"/>
                    <a:pt x="40" y="72"/>
                  </a:cubicBezTo>
                  <a:cubicBezTo>
                    <a:pt x="39" y="71"/>
                    <a:pt x="39" y="71"/>
                    <a:pt x="39" y="71"/>
                  </a:cubicBezTo>
                  <a:cubicBezTo>
                    <a:pt x="39" y="69"/>
                    <a:pt x="39" y="69"/>
                    <a:pt x="39" y="69"/>
                  </a:cubicBezTo>
                  <a:cubicBezTo>
                    <a:pt x="41" y="67"/>
                    <a:pt x="41" y="67"/>
                    <a:pt x="41" y="67"/>
                  </a:cubicBezTo>
                  <a:cubicBezTo>
                    <a:pt x="42" y="65"/>
                    <a:pt x="42" y="65"/>
                    <a:pt x="42" y="65"/>
                  </a:cubicBezTo>
                  <a:cubicBezTo>
                    <a:pt x="42" y="65"/>
                    <a:pt x="43" y="64"/>
                    <a:pt x="43" y="64"/>
                  </a:cubicBezTo>
                  <a:cubicBezTo>
                    <a:pt x="43" y="63"/>
                    <a:pt x="43" y="62"/>
                    <a:pt x="43" y="62"/>
                  </a:cubicBezTo>
                  <a:cubicBezTo>
                    <a:pt x="43" y="60"/>
                    <a:pt x="43" y="60"/>
                    <a:pt x="43" y="60"/>
                  </a:cubicBezTo>
                  <a:cubicBezTo>
                    <a:pt x="44" y="59"/>
                    <a:pt x="44" y="59"/>
                    <a:pt x="44" y="59"/>
                  </a:cubicBezTo>
                  <a:cubicBezTo>
                    <a:pt x="45" y="58"/>
                    <a:pt x="45" y="58"/>
                    <a:pt x="45" y="58"/>
                  </a:cubicBezTo>
                  <a:cubicBezTo>
                    <a:pt x="45" y="58"/>
                    <a:pt x="46" y="57"/>
                    <a:pt x="46" y="57"/>
                  </a:cubicBezTo>
                  <a:cubicBezTo>
                    <a:pt x="46" y="56"/>
                    <a:pt x="47" y="55"/>
                    <a:pt x="47" y="55"/>
                  </a:cubicBezTo>
                  <a:cubicBezTo>
                    <a:pt x="48" y="53"/>
                    <a:pt x="48" y="53"/>
                    <a:pt x="48" y="53"/>
                  </a:cubicBezTo>
                  <a:cubicBezTo>
                    <a:pt x="49" y="51"/>
                    <a:pt x="49" y="51"/>
                    <a:pt x="49" y="51"/>
                  </a:cubicBezTo>
                  <a:cubicBezTo>
                    <a:pt x="50" y="49"/>
                    <a:pt x="50" y="49"/>
                    <a:pt x="50" y="49"/>
                  </a:cubicBezTo>
                  <a:cubicBezTo>
                    <a:pt x="49" y="48"/>
                    <a:pt x="49" y="48"/>
                    <a:pt x="49" y="48"/>
                  </a:cubicBezTo>
                  <a:cubicBezTo>
                    <a:pt x="49" y="48"/>
                    <a:pt x="53" y="44"/>
                    <a:pt x="53" y="44"/>
                  </a:cubicBezTo>
                  <a:cubicBezTo>
                    <a:pt x="53" y="44"/>
                    <a:pt x="55" y="44"/>
                    <a:pt x="55" y="44"/>
                  </a:cubicBezTo>
                  <a:cubicBezTo>
                    <a:pt x="55" y="45"/>
                    <a:pt x="55" y="45"/>
                    <a:pt x="55" y="45"/>
                  </a:cubicBezTo>
                  <a:cubicBezTo>
                    <a:pt x="56" y="46"/>
                    <a:pt x="56" y="46"/>
                    <a:pt x="56" y="46"/>
                  </a:cubicBezTo>
                  <a:cubicBezTo>
                    <a:pt x="56" y="47"/>
                    <a:pt x="56" y="47"/>
                    <a:pt x="56" y="47"/>
                  </a:cubicBezTo>
                  <a:cubicBezTo>
                    <a:pt x="56" y="47"/>
                    <a:pt x="56" y="48"/>
                    <a:pt x="56" y="49"/>
                  </a:cubicBezTo>
                  <a:cubicBezTo>
                    <a:pt x="56" y="49"/>
                    <a:pt x="56" y="50"/>
                    <a:pt x="56" y="50"/>
                  </a:cubicBezTo>
                  <a:cubicBezTo>
                    <a:pt x="56" y="50"/>
                    <a:pt x="57" y="51"/>
                    <a:pt x="57" y="51"/>
                  </a:cubicBezTo>
                  <a:cubicBezTo>
                    <a:pt x="57" y="52"/>
                    <a:pt x="58" y="53"/>
                    <a:pt x="58" y="53"/>
                  </a:cubicBezTo>
                  <a:cubicBezTo>
                    <a:pt x="58" y="53"/>
                    <a:pt x="58" y="53"/>
                    <a:pt x="59" y="53"/>
                  </a:cubicBezTo>
                  <a:cubicBezTo>
                    <a:pt x="59" y="54"/>
                    <a:pt x="59" y="54"/>
                    <a:pt x="59" y="54"/>
                  </a:cubicBezTo>
                  <a:cubicBezTo>
                    <a:pt x="61" y="53"/>
                    <a:pt x="61" y="53"/>
                    <a:pt x="61" y="53"/>
                  </a:cubicBezTo>
                  <a:cubicBezTo>
                    <a:pt x="63" y="51"/>
                    <a:pt x="63" y="51"/>
                    <a:pt x="63" y="51"/>
                  </a:cubicBezTo>
                  <a:cubicBezTo>
                    <a:pt x="63" y="51"/>
                    <a:pt x="66" y="50"/>
                    <a:pt x="66" y="50"/>
                  </a:cubicBezTo>
                  <a:cubicBezTo>
                    <a:pt x="66" y="50"/>
                    <a:pt x="67" y="48"/>
                    <a:pt x="67" y="48"/>
                  </a:cubicBezTo>
                  <a:cubicBezTo>
                    <a:pt x="68" y="48"/>
                    <a:pt x="68" y="48"/>
                    <a:pt x="68" y="48"/>
                  </a:cubicBezTo>
                  <a:cubicBezTo>
                    <a:pt x="68" y="48"/>
                    <a:pt x="68" y="48"/>
                    <a:pt x="68" y="48"/>
                  </a:cubicBezTo>
                  <a:cubicBezTo>
                    <a:pt x="67" y="46"/>
                    <a:pt x="69" y="44"/>
                    <a:pt x="68" y="42"/>
                  </a:cubicBezTo>
                  <a:cubicBezTo>
                    <a:pt x="68" y="42"/>
                    <a:pt x="67" y="41"/>
                    <a:pt x="67" y="41"/>
                  </a:cubicBezTo>
                  <a:cubicBezTo>
                    <a:pt x="67" y="41"/>
                    <a:pt x="67" y="41"/>
                    <a:pt x="67" y="41"/>
                  </a:cubicBezTo>
                  <a:cubicBezTo>
                    <a:pt x="67" y="41"/>
                    <a:pt x="67" y="41"/>
                    <a:pt x="67" y="41"/>
                  </a:cubicBezTo>
                  <a:cubicBezTo>
                    <a:pt x="65" y="39"/>
                    <a:pt x="62" y="38"/>
                    <a:pt x="63" y="38"/>
                  </a:cubicBezTo>
                  <a:cubicBezTo>
                    <a:pt x="64" y="36"/>
                    <a:pt x="68" y="37"/>
                    <a:pt x="70" y="36"/>
                  </a:cubicBezTo>
                  <a:cubicBezTo>
                    <a:pt x="71" y="36"/>
                    <a:pt x="71" y="34"/>
                    <a:pt x="72" y="33"/>
                  </a:cubicBezTo>
                  <a:cubicBezTo>
                    <a:pt x="73" y="33"/>
                    <a:pt x="75" y="34"/>
                    <a:pt x="75" y="32"/>
                  </a:cubicBezTo>
                  <a:cubicBezTo>
                    <a:pt x="75" y="30"/>
                    <a:pt x="77" y="30"/>
                    <a:pt x="78" y="31"/>
                  </a:cubicBezTo>
                  <a:cubicBezTo>
                    <a:pt x="78" y="31"/>
                    <a:pt x="78" y="31"/>
                    <a:pt x="78" y="31"/>
                  </a:cubicBezTo>
                  <a:cubicBezTo>
                    <a:pt x="77" y="29"/>
                    <a:pt x="74" y="27"/>
                    <a:pt x="73" y="26"/>
                  </a:cubicBezTo>
                  <a:cubicBezTo>
                    <a:pt x="73" y="26"/>
                    <a:pt x="73" y="25"/>
                    <a:pt x="71" y="25"/>
                  </a:cubicBezTo>
                  <a:cubicBezTo>
                    <a:pt x="70" y="25"/>
                    <a:pt x="68" y="23"/>
                    <a:pt x="68" y="23"/>
                  </a:cubicBezTo>
                  <a:cubicBezTo>
                    <a:pt x="65" y="23"/>
                    <a:pt x="65" y="23"/>
                    <a:pt x="65" y="23"/>
                  </a:cubicBezTo>
                  <a:cubicBezTo>
                    <a:pt x="65" y="23"/>
                    <a:pt x="62" y="20"/>
                    <a:pt x="62" y="20"/>
                  </a:cubicBezTo>
                  <a:cubicBezTo>
                    <a:pt x="61" y="20"/>
                    <a:pt x="58" y="19"/>
                    <a:pt x="58" y="19"/>
                  </a:cubicBezTo>
                  <a:cubicBezTo>
                    <a:pt x="58" y="17"/>
                    <a:pt x="58" y="17"/>
                    <a:pt x="58" y="17"/>
                  </a:cubicBezTo>
                  <a:cubicBezTo>
                    <a:pt x="58" y="17"/>
                    <a:pt x="57" y="17"/>
                    <a:pt x="57" y="17"/>
                  </a:cubicBezTo>
                  <a:cubicBezTo>
                    <a:pt x="56" y="17"/>
                    <a:pt x="55" y="18"/>
                    <a:pt x="55" y="18"/>
                  </a:cubicBezTo>
                  <a:cubicBezTo>
                    <a:pt x="52" y="19"/>
                    <a:pt x="52" y="19"/>
                    <a:pt x="52" y="19"/>
                  </a:cubicBezTo>
                  <a:cubicBezTo>
                    <a:pt x="52" y="19"/>
                    <a:pt x="50" y="19"/>
                    <a:pt x="50" y="19"/>
                  </a:cubicBezTo>
                  <a:cubicBezTo>
                    <a:pt x="49" y="18"/>
                    <a:pt x="48" y="16"/>
                    <a:pt x="48" y="16"/>
                  </a:cubicBezTo>
                  <a:cubicBezTo>
                    <a:pt x="48" y="16"/>
                    <a:pt x="48" y="16"/>
                    <a:pt x="47" y="16"/>
                  </a:cubicBezTo>
                  <a:cubicBezTo>
                    <a:pt x="46" y="17"/>
                    <a:pt x="48" y="18"/>
                    <a:pt x="46" y="17"/>
                  </a:cubicBezTo>
                  <a:cubicBezTo>
                    <a:pt x="43" y="16"/>
                    <a:pt x="43" y="16"/>
                    <a:pt x="43" y="16"/>
                  </a:cubicBezTo>
                  <a:cubicBezTo>
                    <a:pt x="41" y="14"/>
                    <a:pt x="41" y="14"/>
                    <a:pt x="41" y="14"/>
                  </a:cubicBezTo>
                  <a:cubicBezTo>
                    <a:pt x="40" y="14"/>
                    <a:pt x="40" y="14"/>
                    <a:pt x="40" y="14"/>
                  </a:cubicBezTo>
                  <a:cubicBezTo>
                    <a:pt x="39" y="14"/>
                    <a:pt x="39" y="14"/>
                    <a:pt x="39" y="14"/>
                  </a:cubicBezTo>
                  <a:cubicBezTo>
                    <a:pt x="39" y="14"/>
                    <a:pt x="38" y="12"/>
                    <a:pt x="38" y="12"/>
                  </a:cubicBezTo>
                  <a:cubicBezTo>
                    <a:pt x="38" y="12"/>
                    <a:pt x="38" y="10"/>
                    <a:pt x="38" y="10"/>
                  </a:cubicBezTo>
                  <a:cubicBezTo>
                    <a:pt x="37" y="10"/>
                    <a:pt x="34" y="9"/>
                    <a:pt x="34" y="9"/>
                  </a:cubicBezTo>
                  <a:cubicBezTo>
                    <a:pt x="33" y="7"/>
                    <a:pt x="33" y="7"/>
                    <a:pt x="33" y="7"/>
                  </a:cubicBezTo>
                  <a:cubicBezTo>
                    <a:pt x="33" y="7"/>
                    <a:pt x="33" y="7"/>
                    <a:pt x="33" y="7"/>
                  </a:cubicBezTo>
                  <a:cubicBezTo>
                    <a:pt x="32" y="7"/>
                    <a:pt x="30" y="6"/>
                    <a:pt x="30" y="6"/>
                  </a:cubicBezTo>
                  <a:cubicBezTo>
                    <a:pt x="29" y="5"/>
                    <a:pt x="29" y="5"/>
                    <a:pt x="29" y="5"/>
                  </a:cubicBezTo>
                  <a:cubicBezTo>
                    <a:pt x="26" y="5"/>
                    <a:pt x="26" y="5"/>
                    <a:pt x="26" y="5"/>
                  </a:cubicBezTo>
                  <a:cubicBezTo>
                    <a:pt x="25" y="3"/>
                    <a:pt x="25" y="3"/>
                    <a:pt x="25" y="3"/>
                  </a:cubicBezTo>
                  <a:cubicBezTo>
                    <a:pt x="25" y="3"/>
                    <a:pt x="24" y="2"/>
                    <a:pt x="24" y="2"/>
                  </a:cubicBezTo>
                  <a:cubicBezTo>
                    <a:pt x="25" y="2"/>
                    <a:pt x="25" y="0"/>
                    <a:pt x="25" y="0"/>
                  </a:cubicBezTo>
                  <a:cubicBezTo>
                    <a:pt x="23" y="0"/>
                    <a:pt x="23" y="0"/>
                    <a:pt x="23" y="0"/>
                  </a:cubicBezTo>
                  <a:cubicBezTo>
                    <a:pt x="23" y="0"/>
                    <a:pt x="21" y="1"/>
                    <a:pt x="21" y="1"/>
                  </a:cubicBezTo>
                  <a:cubicBezTo>
                    <a:pt x="21" y="1"/>
                    <a:pt x="20" y="2"/>
                    <a:pt x="20" y="2"/>
                  </a:cubicBezTo>
                  <a:cubicBezTo>
                    <a:pt x="19" y="2"/>
                    <a:pt x="19" y="2"/>
                    <a:pt x="19" y="2"/>
                  </a:cubicBezTo>
                  <a:cubicBezTo>
                    <a:pt x="18" y="1"/>
                    <a:pt x="18" y="1"/>
                    <a:pt x="18" y="1"/>
                  </a:cubicBezTo>
                  <a:cubicBezTo>
                    <a:pt x="17" y="0"/>
                    <a:pt x="17" y="0"/>
                    <a:pt x="17" y="0"/>
                  </a:cubicBezTo>
                  <a:cubicBezTo>
                    <a:pt x="15" y="2"/>
                    <a:pt x="15" y="2"/>
                    <a:pt x="15" y="2"/>
                  </a:cubicBezTo>
                  <a:cubicBezTo>
                    <a:pt x="14" y="3"/>
                    <a:pt x="14" y="3"/>
                    <a:pt x="14" y="3"/>
                  </a:cubicBezTo>
                  <a:cubicBezTo>
                    <a:pt x="14" y="3"/>
                    <a:pt x="14" y="4"/>
                    <a:pt x="14" y="4"/>
                  </a:cubicBezTo>
                  <a:cubicBezTo>
                    <a:pt x="14" y="4"/>
                    <a:pt x="16" y="4"/>
                    <a:pt x="16" y="4"/>
                  </a:cubicBezTo>
                  <a:cubicBezTo>
                    <a:pt x="16" y="6"/>
                    <a:pt x="16" y="6"/>
                    <a:pt x="16" y="6"/>
                  </a:cubicBezTo>
                  <a:cubicBezTo>
                    <a:pt x="16" y="6"/>
                    <a:pt x="16" y="6"/>
                    <a:pt x="17" y="6"/>
                  </a:cubicBezTo>
                  <a:cubicBezTo>
                    <a:pt x="17" y="6"/>
                    <a:pt x="18" y="7"/>
                    <a:pt x="18" y="7"/>
                  </a:cubicBezTo>
                  <a:cubicBezTo>
                    <a:pt x="19" y="8"/>
                    <a:pt x="19" y="8"/>
                    <a:pt x="19" y="8"/>
                  </a:cubicBezTo>
                  <a:cubicBezTo>
                    <a:pt x="19" y="10"/>
                    <a:pt x="19" y="10"/>
                    <a:pt x="19" y="10"/>
                  </a:cubicBezTo>
                  <a:cubicBezTo>
                    <a:pt x="21" y="11"/>
                    <a:pt x="21" y="11"/>
                    <a:pt x="21" y="11"/>
                  </a:cubicBezTo>
                  <a:cubicBezTo>
                    <a:pt x="21" y="13"/>
                    <a:pt x="21" y="13"/>
                    <a:pt x="21" y="13"/>
                  </a:cubicBezTo>
                  <a:cubicBezTo>
                    <a:pt x="20" y="14"/>
                    <a:pt x="20" y="14"/>
                    <a:pt x="20" y="14"/>
                  </a:cubicBezTo>
                  <a:cubicBezTo>
                    <a:pt x="19" y="15"/>
                    <a:pt x="19" y="15"/>
                    <a:pt x="19" y="15"/>
                  </a:cubicBezTo>
                  <a:cubicBezTo>
                    <a:pt x="17" y="15"/>
                    <a:pt x="17" y="15"/>
                    <a:pt x="17" y="15"/>
                  </a:cubicBezTo>
                  <a:cubicBezTo>
                    <a:pt x="17" y="14"/>
                    <a:pt x="17" y="14"/>
                    <a:pt x="17" y="14"/>
                  </a:cubicBezTo>
                  <a:cubicBezTo>
                    <a:pt x="16" y="12"/>
                    <a:pt x="16" y="12"/>
                    <a:pt x="16" y="12"/>
                  </a:cubicBezTo>
                  <a:cubicBezTo>
                    <a:pt x="15" y="11"/>
                    <a:pt x="15" y="11"/>
                    <a:pt x="15" y="11"/>
                  </a:cubicBezTo>
                  <a:cubicBezTo>
                    <a:pt x="12" y="12"/>
                    <a:pt x="12" y="12"/>
                    <a:pt x="12" y="12"/>
                  </a:cubicBezTo>
                  <a:cubicBezTo>
                    <a:pt x="12" y="14"/>
                    <a:pt x="12" y="14"/>
                    <a:pt x="12" y="14"/>
                  </a:cubicBezTo>
                  <a:cubicBezTo>
                    <a:pt x="7" y="18"/>
                    <a:pt x="7" y="18"/>
                    <a:pt x="7" y="18"/>
                  </a:cubicBezTo>
                  <a:cubicBezTo>
                    <a:pt x="8" y="20"/>
                    <a:pt x="8" y="20"/>
                    <a:pt x="8" y="20"/>
                  </a:cubicBezTo>
                  <a:cubicBezTo>
                    <a:pt x="6" y="22"/>
                    <a:pt x="6" y="22"/>
                    <a:pt x="6" y="22"/>
                  </a:cubicBezTo>
                  <a:cubicBezTo>
                    <a:pt x="6" y="25"/>
                    <a:pt x="6" y="25"/>
                    <a:pt x="6" y="25"/>
                  </a:cubicBezTo>
                  <a:cubicBezTo>
                    <a:pt x="7" y="28"/>
                    <a:pt x="7" y="28"/>
                    <a:pt x="7" y="28"/>
                  </a:cubicBezTo>
                  <a:cubicBezTo>
                    <a:pt x="7" y="30"/>
                    <a:pt x="7" y="30"/>
                    <a:pt x="7" y="30"/>
                  </a:cubicBezTo>
                  <a:cubicBezTo>
                    <a:pt x="3" y="31"/>
                    <a:pt x="3" y="31"/>
                    <a:pt x="3" y="31"/>
                  </a:cubicBezTo>
                  <a:cubicBezTo>
                    <a:pt x="0" y="32"/>
                    <a:pt x="0" y="32"/>
                    <a:pt x="0" y="32"/>
                  </a:cubicBezTo>
                  <a:cubicBezTo>
                    <a:pt x="0" y="35"/>
                    <a:pt x="0" y="35"/>
                    <a:pt x="0" y="35"/>
                  </a:cubicBezTo>
                  <a:cubicBezTo>
                    <a:pt x="0" y="36"/>
                    <a:pt x="0" y="36"/>
                    <a:pt x="0" y="36"/>
                  </a:cubicBezTo>
                  <a:cubicBezTo>
                    <a:pt x="3" y="40"/>
                    <a:pt x="3" y="40"/>
                    <a:pt x="3" y="40"/>
                  </a:cubicBezTo>
                  <a:cubicBezTo>
                    <a:pt x="2" y="41"/>
                    <a:pt x="2" y="41"/>
                    <a:pt x="2" y="41"/>
                  </a:cubicBezTo>
                  <a:cubicBezTo>
                    <a:pt x="1" y="42"/>
                    <a:pt x="1" y="42"/>
                    <a:pt x="1" y="42"/>
                  </a:cubicBezTo>
                  <a:cubicBezTo>
                    <a:pt x="4" y="46"/>
                    <a:pt x="4" y="46"/>
                    <a:pt x="4" y="46"/>
                  </a:cubicBezTo>
                  <a:cubicBezTo>
                    <a:pt x="5" y="47"/>
                    <a:pt x="5" y="47"/>
                    <a:pt x="5" y="47"/>
                  </a:cubicBezTo>
                  <a:cubicBezTo>
                    <a:pt x="7" y="47"/>
                    <a:pt x="7" y="47"/>
                    <a:pt x="7" y="47"/>
                  </a:cubicBezTo>
                  <a:cubicBezTo>
                    <a:pt x="7" y="49"/>
                    <a:pt x="7" y="49"/>
                    <a:pt x="7" y="49"/>
                  </a:cubicBezTo>
                  <a:cubicBezTo>
                    <a:pt x="7" y="50"/>
                    <a:pt x="7" y="50"/>
                    <a:pt x="7" y="50"/>
                  </a:cubicBezTo>
                  <a:cubicBezTo>
                    <a:pt x="7" y="52"/>
                    <a:pt x="7" y="52"/>
                    <a:pt x="7" y="52"/>
                  </a:cubicBezTo>
                  <a:cubicBezTo>
                    <a:pt x="5" y="54"/>
                    <a:pt x="5" y="54"/>
                    <a:pt x="5" y="54"/>
                  </a:cubicBezTo>
                  <a:cubicBezTo>
                    <a:pt x="6" y="56"/>
                    <a:pt x="6" y="56"/>
                    <a:pt x="6" y="56"/>
                  </a:cubicBezTo>
                  <a:cubicBezTo>
                    <a:pt x="4" y="55"/>
                    <a:pt x="4" y="55"/>
                    <a:pt x="4" y="55"/>
                  </a:cubicBezTo>
                  <a:cubicBezTo>
                    <a:pt x="3" y="57"/>
                    <a:pt x="3" y="57"/>
                    <a:pt x="3" y="57"/>
                  </a:cubicBezTo>
                  <a:cubicBezTo>
                    <a:pt x="4" y="58"/>
                    <a:pt x="4" y="58"/>
                    <a:pt x="4" y="58"/>
                  </a:cubicBezTo>
                  <a:cubicBezTo>
                    <a:pt x="3" y="59"/>
                    <a:pt x="3" y="59"/>
                    <a:pt x="3" y="59"/>
                  </a:cubicBezTo>
                  <a:cubicBezTo>
                    <a:pt x="5" y="61"/>
                    <a:pt x="5" y="61"/>
                    <a:pt x="5" y="61"/>
                  </a:cubicBezTo>
                  <a:cubicBezTo>
                    <a:pt x="9" y="62"/>
                    <a:pt x="9" y="62"/>
                    <a:pt x="9" y="62"/>
                  </a:cubicBezTo>
                  <a:cubicBezTo>
                    <a:pt x="11" y="61"/>
                    <a:pt x="11" y="61"/>
                    <a:pt x="11" y="61"/>
                  </a:cubicBezTo>
                  <a:cubicBezTo>
                    <a:pt x="12" y="60"/>
                    <a:pt x="12" y="60"/>
                    <a:pt x="12" y="60"/>
                  </a:cubicBezTo>
                  <a:cubicBezTo>
                    <a:pt x="11" y="59"/>
                    <a:pt x="11" y="59"/>
                    <a:pt x="11" y="59"/>
                  </a:cubicBezTo>
                  <a:cubicBezTo>
                    <a:pt x="11" y="59"/>
                    <a:pt x="11" y="58"/>
                    <a:pt x="12" y="58"/>
                  </a:cubicBezTo>
                  <a:cubicBezTo>
                    <a:pt x="12" y="57"/>
                    <a:pt x="13" y="57"/>
                    <a:pt x="13" y="57"/>
                  </a:cubicBezTo>
                  <a:cubicBezTo>
                    <a:pt x="13" y="58"/>
                    <a:pt x="13" y="58"/>
                    <a:pt x="13" y="58"/>
                  </a:cubicBezTo>
                  <a:cubicBezTo>
                    <a:pt x="16" y="58"/>
                    <a:pt x="16" y="58"/>
                    <a:pt x="16" y="58"/>
                  </a:cubicBezTo>
                  <a:cubicBezTo>
                    <a:pt x="16" y="60"/>
                    <a:pt x="16" y="60"/>
                    <a:pt x="16" y="60"/>
                  </a:cubicBezTo>
                  <a:cubicBezTo>
                    <a:pt x="15" y="61"/>
                    <a:pt x="15" y="61"/>
                    <a:pt x="15" y="61"/>
                  </a:cubicBezTo>
                  <a:cubicBezTo>
                    <a:pt x="14" y="60"/>
                    <a:pt x="14" y="60"/>
                    <a:pt x="14" y="60"/>
                  </a:cubicBezTo>
                  <a:cubicBezTo>
                    <a:pt x="14" y="60"/>
                    <a:pt x="14" y="61"/>
                    <a:pt x="14" y="61"/>
                  </a:cubicBezTo>
                  <a:cubicBezTo>
                    <a:pt x="14" y="61"/>
                    <a:pt x="14" y="64"/>
                    <a:pt x="14" y="64"/>
                  </a:cubicBezTo>
                  <a:cubicBezTo>
                    <a:pt x="14" y="64"/>
                    <a:pt x="14" y="65"/>
                    <a:pt x="13" y="64"/>
                  </a:cubicBezTo>
                  <a:cubicBezTo>
                    <a:pt x="13" y="64"/>
                    <a:pt x="12" y="63"/>
                    <a:pt x="12" y="63"/>
                  </a:cubicBezTo>
                  <a:cubicBezTo>
                    <a:pt x="9" y="62"/>
                    <a:pt x="9" y="62"/>
                    <a:pt x="9" y="62"/>
                  </a:cubicBezTo>
                  <a:cubicBezTo>
                    <a:pt x="8" y="63"/>
                    <a:pt x="8" y="63"/>
                    <a:pt x="8" y="63"/>
                  </a:cubicBezTo>
                  <a:cubicBezTo>
                    <a:pt x="8" y="63"/>
                    <a:pt x="8" y="64"/>
                    <a:pt x="8" y="65"/>
                  </a:cubicBezTo>
                  <a:cubicBezTo>
                    <a:pt x="9" y="65"/>
                    <a:pt x="10" y="65"/>
                    <a:pt x="10" y="65"/>
                  </a:cubicBezTo>
                  <a:cubicBezTo>
                    <a:pt x="10" y="65"/>
                    <a:pt x="12" y="65"/>
                    <a:pt x="12" y="65"/>
                  </a:cubicBezTo>
                  <a:cubicBezTo>
                    <a:pt x="12" y="65"/>
                    <a:pt x="12" y="65"/>
                    <a:pt x="13" y="65"/>
                  </a:cubicBezTo>
                  <a:cubicBezTo>
                    <a:pt x="13" y="65"/>
                    <a:pt x="15" y="65"/>
                    <a:pt x="15" y="65"/>
                  </a:cubicBezTo>
                  <a:cubicBezTo>
                    <a:pt x="15" y="67"/>
                    <a:pt x="15" y="67"/>
                    <a:pt x="15" y="67"/>
                  </a:cubicBezTo>
                  <a:cubicBezTo>
                    <a:pt x="17" y="69"/>
                    <a:pt x="17" y="69"/>
                    <a:pt x="17" y="69"/>
                  </a:cubicBezTo>
                  <a:cubicBezTo>
                    <a:pt x="21" y="69"/>
                    <a:pt x="21" y="69"/>
                    <a:pt x="21" y="69"/>
                  </a:cubicBezTo>
                  <a:cubicBezTo>
                    <a:pt x="22" y="69"/>
                    <a:pt x="22" y="69"/>
                    <a:pt x="22" y="69"/>
                  </a:cubicBezTo>
                  <a:cubicBezTo>
                    <a:pt x="25" y="71"/>
                    <a:pt x="25" y="71"/>
                    <a:pt x="25" y="71"/>
                  </a:cubicBezTo>
                  <a:cubicBezTo>
                    <a:pt x="25" y="71"/>
                    <a:pt x="26" y="73"/>
                    <a:pt x="27" y="73"/>
                  </a:cubicBezTo>
                  <a:cubicBezTo>
                    <a:pt x="27" y="73"/>
                    <a:pt x="28" y="75"/>
                    <a:pt x="28" y="75"/>
                  </a:cubicBezTo>
                  <a:cubicBezTo>
                    <a:pt x="30" y="75"/>
                    <a:pt x="30" y="75"/>
                    <a:pt x="30" y="75"/>
                  </a:cubicBezTo>
                  <a:cubicBezTo>
                    <a:pt x="31" y="75"/>
                    <a:pt x="31" y="75"/>
                    <a:pt x="31" y="75"/>
                  </a:cubicBezTo>
                  <a:cubicBezTo>
                    <a:pt x="31" y="75"/>
                    <a:pt x="32" y="76"/>
                    <a:pt x="32" y="76"/>
                  </a:cubicBezTo>
                  <a:cubicBezTo>
                    <a:pt x="31" y="77"/>
                    <a:pt x="31" y="77"/>
                    <a:pt x="31" y="77"/>
                  </a:cubicBezTo>
                  <a:cubicBezTo>
                    <a:pt x="32" y="79"/>
                    <a:pt x="32" y="79"/>
                    <a:pt x="32" y="79"/>
                  </a:cubicBezTo>
                  <a:cubicBezTo>
                    <a:pt x="34" y="79"/>
                    <a:pt x="34" y="79"/>
                    <a:pt x="34" y="79"/>
                  </a:cubicBezTo>
                  <a:cubicBezTo>
                    <a:pt x="34" y="79"/>
                    <a:pt x="34" y="79"/>
                    <a:pt x="34" y="80"/>
                  </a:cubicBezTo>
                  <a:cubicBezTo>
                    <a:pt x="34" y="80"/>
                    <a:pt x="35" y="82"/>
                    <a:pt x="35" y="82"/>
                  </a:cubicBezTo>
                  <a:cubicBezTo>
                    <a:pt x="35" y="83"/>
                    <a:pt x="35" y="83"/>
                    <a:pt x="35" y="83"/>
                  </a:cubicBezTo>
                  <a:cubicBezTo>
                    <a:pt x="35" y="83"/>
                    <a:pt x="36" y="83"/>
                    <a:pt x="36" y="84"/>
                  </a:cubicBezTo>
                  <a:cubicBezTo>
                    <a:pt x="36" y="84"/>
                    <a:pt x="36" y="84"/>
                    <a:pt x="36" y="85"/>
                  </a:cubicBezTo>
                  <a:cubicBezTo>
                    <a:pt x="37" y="85"/>
                    <a:pt x="39" y="85"/>
                    <a:pt x="39" y="85"/>
                  </a:cubicBezTo>
                  <a:cubicBezTo>
                    <a:pt x="40" y="86"/>
                    <a:pt x="40" y="86"/>
                    <a:pt x="40" y="86"/>
                  </a:cubicBezTo>
                  <a:cubicBezTo>
                    <a:pt x="41" y="87"/>
                    <a:pt x="41" y="87"/>
                    <a:pt x="41" y="87"/>
                  </a:cubicBezTo>
                  <a:lnTo>
                    <a:pt x="42" y="87"/>
                  </a:lnTo>
                  <a:close/>
                </a:path>
              </a:pathLst>
            </a:custGeom>
            <a:grpFill/>
            <a:ln w="4826"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23" name="Freeform 193"/>
            <p:cNvSpPr>
              <a:spLocks/>
            </p:cNvSpPr>
            <p:nvPr/>
          </p:nvSpPr>
          <p:spPr bwMode="auto">
            <a:xfrm>
              <a:off x="6017652" y="3676183"/>
              <a:ext cx="241875" cy="205626"/>
            </a:xfrm>
            <a:custGeom>
              <a:avLst/>
              <a:gdLst>
                <a:gd name="T0" fmla="*/ 19 w 106"/>
                <a:gd name="T1" fmla="*/ 90 h 93"/>
                <a:gd name="T2" fmla="*/ 16 w 106"/>
                <a:gd name="T3" fmla="*/ 91 h 93"/>
                <a:gd name="T4" fmla="*/ 14 w 106"/>
                <a:gd name="T5" fmla="*/ 85 h 93"/>
                <a:gd name="T6" fmla="*/ 10 w 106"/>
                <a:gd name="T7" fmla="*/ 83 h 93"/>
                <a:gd name="T8" fmla="*/ 9 w 106"/>
                <a:gd name="T9" fmla="*/ 81 h 93"/>
                <a:gd name="T10" fmla="*/ 5 w 106"/>
                <a:gd name="T11" fmla="*/ 75 h 93"/>
                <a:gd name="T12" fmla="*/ 4 w 106"/>
                <a:gd name="T13" fmla="*/ 72 h 93"/>
                <a:gd name="T14" fmla="*/ 5 w 106"/>
                <a:gd name="T15" fmla="*/ 68 h 93"/>
                <a:gd name="T16" fmla="*/ 3 w 106"/>
                <a:gd name="T17" fmla="*/ 64 h 93"/>
                <a:gd name="T18" fmla="*/ 0 w 106"/>
                <a:gd name="T19" fmla="*/ 59 h 93"/>
                <a:gd name="T20" fmla="*/ 3 w 106"/>
                <a:gd name="T21" fmla="*/ 56 h 93"/>
                <a:gd name="T22" fmla="*/ 2 w 106"/>
                <a:gd name="T23" fmla="*/ 53 h 93"/>
                <a:gd name="T24" fmla="*/ 2 w 106"/>
                <a:gd name="T25" fmla="*/ 49 h 93"/>
                <a:gd name="T26" fmla="*/ 2 w 106"/>
                <a:gd name="T27" fmla="*/ 44 h 93"/>
                <a:gd name="T28" fmla="*/ 3 w 106"/>
                <a:gd name="T29" fmla="*/ 39 h 93"/>
                <a:gd name="T30" fmla="*/ 9 w 106"/>
                <a:gd name="T31" fmla="*/ 39 h 93"/>
                <a:gd name="T32" fmla="*/ 11 w 106"/>
                <a:gd name="T33" fmla="*/ 27 h 93"/>
                <a:gd name="T34" fmla="*/ 23 w 106"/>
                <a:gd name="T35" fmla="*/ 18 h 93"/>
                <a:gd name="T36" fmla="*/ 26 w 106"/>
                <a:gd name="T37" fmla="*/ 21 h 93"/>
                <a:gd name="T38" fmla="*/ 31 w 106"/>
                <a:gd name="T39" fmla="*/ 18 h 93"/>
                <a:gd name="T40" fmla="*/ 42 w 106"/>
                <a:gd name="T41" fmla="*/ 10 h 93"/>
                <a:gd name="T42" fmla="*/ 46 w 106"/>
                <a:gd name="T43" fmla="*/ 11 h 93"/>
                <a:gd name="T44" fmla="*/ 52 w 106"/>
                <a:gd name="T45" fmla="*/ 6 h 93"/>
                <a:gd name="T46" fmla="*/ 57 w 106"/>
                <a:gd name="T47" fmla="*/ 4 h 93"/>
                <a:gd name="T48" fmla="*/ 62 w 106"/>
                <a:gd name="T49" fmla="*/ 3 h 93"/>
                <a:gd name="T50" fmla="*/ 68 w 106"/>
                <a:gd name="T51" fmla="*/ 1 h 93"/>
                <a:gd name="T52" fmla="*/ 73 w 106"/>
                <a:gd name="T53" fmla="*/ 0 h 93"/>
                <a:gd name="T54" fmla="*/ 94 w 106"/>
                <a:gd name="T55" fmla="*/ 15 h 93"/>
                <a:gd name="T56" fmla="*/ 105 w 106"/>
                <a:gd name="T57" fmla="*/ 30 h 93"/>
                <a:gd name="T58" fmla="*/ 106 w 106"/>
                <a:gd name="T59" fmla="*/ 48 h 93"/>
                <a:gd name="T60" fmla="*/ 97 w 106"/>
                <a:gd name="T61" fmla="*/ 51 h 93"/>
                <a:gd name="T62" fmla="*/ 93 w 106"/>
                <a:gd name="T63" fmla="*/ 64 h 93"/>
                <a:gd name="T64" fmla="*/ 72 w 106"/>
                <a:gd name="T65" fmla="*/ 68 h 93"/>
                <a:gd name="T66" fmla="*/ 63 w 106"/>
                <a:gd name="T67" fmla="*/ 76 h 93"/>
                <a:gd name="T68" fmla="*/ 53 w 106"/>
                <a:gd name="T69" fmla="*/ 85 h 93"/>
                <a:gd name="T70" fmla="*/ 41 w 106"/>
                <a:gd name="T71" fmla="*/ 87 h 93"/>
                <a:gd name="T72" fmla="*/ 29 w 106"/>
                <a:gd name="T73" fmla="*/ 90 h 93"/>
                <a:gd name="T74" fmla="*/ 28 w 106"/>
                <a:gd name="T75" fmla="*/ 93 h 93"/>
                <a:gd name="T76" fmla="*/ 27 w 106"/>
                <a:gd name="T77" fmla="*/ 92 h 93"/>
                <a:gd name="T78" fmla="*/ 23 w 106"/>
                <a:gd name="T79" fmla="*/ 9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6" h="93">
                  <a:moveTo>
                    <a:pt x="21" y="90"/>
                  </a:moveTo>
                  <a:cubicBezTo>
                    <a:pt x="21" y="90"/>
                    <a:pt x="20" y="90"/>
                    <a:pt x="19" y="90"/>
                  </a:cubicBezTo>
                  <a:cubicBezTo>
                    <a:pt x="18" y="90"/>
                    <a:pt x="17" y="92"/>
                    <a:pt x="16" y="92"/>
                  </a:cubicBezTo>
                  <a:cubicBezTo>
                    <a:pt x="16" y="92"/>
                    <a:pt x="16" y="92"/>
                    <a:pt x="16" y="91"/>
                  </a:cubicBezTo>
                  <a:cubicBezTo>
                    <a:pt x="16" y="90"/>
                    <a:pt x="16" y="90"/>
                    <a:pt x="15" y="89"/>
                  </a:cubicBezTo>
                  <a:cubicBezTo>
                    <a:pt x="15" y="88"/>
                    <a:pt x="15" y="86"/>
                    <a:pt x="14" y="85"/>
                  </a:cubicBezTo>
                  <a:cubicBezTo>
                    <a:pt x="13" y="84"/>
                    <a:pt x="13" y="83"/>
                    <a:pt x="13" y="83"/>
                  </a:cubicBezTo>
                  <a:cubicBezTo>
                    <a:pt x="13" y="83"/>
                    <a:pt x="11" y="83"/>
                    <a:pt x="10" y="83"/>
                  </a:cubicBezTo>
                  <a:cubicBezTo>
                    <a:pt x="10" y="83"/>
                    <a:pt x="9" y="83"/>
                    <a:pt x="9" y="83"/>
                  </a:cubicBezTo>
                  <a:cubicBezTo>
                    <a:pt x="9" y="83"/>
                    <a:pt x="8" y="81"/>
                    <a:pt x="9" y="81"/>
                  </a:cubicBezTo>
                  <a:cubicBezTo>
                    <a:pt x="9" y="80"/>
                    <a:pt x="8" y="79"/>
                    <a:pt x="7" y="78"/>
                  </a:cubicBezTo>
                  <a:cubicBezTo>
                    <a:pt x="7" y="78"/>
                    <a:pt x="5" y="75"/>
                    <a:pt x="5" y="75"/>
                  </a:cubicBezTo>
                  <a:cubicBezTo>
                    <a:pt x="5" y="75"/>
                    <a:pt x="4" y="75"/>
                    <a:pt x="4" y="74"/>
                  </a:cubicBezTo>
                  <a:cubicBezTo>
                    <a:pt x="4" y="73"/>
                    <a:pt x="4" y="72"/>
                    <a:pt x="4" y="72"/>
                  </a:cubicBezTo>
                  <a:cubicBezTo>
                    <a:pt x="3" y="70"/>
                    <a:pt x="3" y="70"/>
                    <a:pt x="3" y="70"/>
                  </a:cubicBezTo>
                  <a:cubicBezTo>
                    <a:pt x="3" y="70"/>
                    <a:pt x="5" y="69"/>
                    <a:pt x="5" y="68"/>
                  </a:cubicBezTo>
                  <a:cubicBezTo>
                    <a:pt x="5" y="68"/>
                    <a:pt x="6" y="67"/>
                    <a:pt x="5" y="66"/>
                  </a:cubicBezTo>
                  <a:cubicBezTo>
                    <a:pt x="5" y="65"/>
                    <a:pt x="3" y="64"/>
                    <a:pt x="3" y="64"/>
                  </a:cubicBezTo>
                  <a:cubicBezTo>
                    <a:pt x="2" y="63"/>
                    <a:pt x="1" y="62"/>
                    <a:pt x="0" y="61"/>
                  </a:cubicBezTo>
                  <a:cubicBezTo>
                    <a:pt x="0" y="60"/>
                    <a:pt x="0" y="59"/>
                    <a:pt x="0" y="59"/>
                  </a:cubicBezTo>
                  <a:cubicBezTo>
                    <a:pt x="0" y="59"/>
                    <a:pt x="0" y="58"/>
                    <a:pt x="1" y="58"/>
                  </a:cubicBezTo>
                  <a:cubicBezTo>
                    <a:pt x="2" y="57"/>
                    <a:pt x="3" y="57"/>
                    <a:pt x="3" y="56"/>
                  </a:cubicBezTo>
                  <a:cubicBezTo>
                    <a:pt x="3" y="56"/>
                    <a:pt x="4" y="56"/>
                    <a:pt x="4" y="55"/>
                  </a:cubicBezTo>
                  <a:cubicBezTo>
                    <a:pt x="3" y="54"/>
                    <a:pt x="2" y="53"/>
                    <a:pt x="2" y="53"/>
                  </a:cubicBezTo>
                  <a:cubicBezTo>
                    <a:pt x="3" y="50"/>
                    <a:pt x="3" y="50"/>
                    <a:pt x="3" y="50"/>
                  </a:cubicBezTo>
                  <a:cubicBezTo>
                    <a:pt x="2" y="49"/>
                    <a:pt x="2" y="49"/>
                    <a:pt x="2" y="49"/>
                  </a:cubicBezTo>
                  <a:cubicBezTo>
                    <a:pt x="2" y="45"/>
                    <a:pt x="2" y="45"/>
                    <a:pt x="2" y="45"/>
                  </a:cubicBezTo>
                  <a:cubicBezTo>
                    <a:pt x="2" y="44"/>
                    <a:pt x="2" y="44"/>
                    <a:pt x="2" y="44"/>
                  </a:cubicBezTo>
                  <a:cubicBezTo>
                    <a:pt x="2" y="44"/>
                    <a:pt x="3" y="42"/>
                    <a:pt x="3" y="42"/>
                  </a:cubicBezTo>
                  <a:cubicBezTo>
                    <a:pt x="3" y="41"/>
                    <a:pt x="3" y="39"/>
                    <a:pt x="3" y="39"/>
                  </a:cubicBezTo>
                  <a:cubicBezTo>
                    <a:pt x="3" y="39"/>
                    <a:pt x="3" y="39"/>
                    <a:pt x="3" y="39"/>
                  </a:cubicBezTo>
                  <a:cubicBezTo>
                    <a:pt x="5" y="40"/>
                    <a:pt x="8" y="39"/>
                    <a:pt x="9" y="39"/>
                  </a:cubicBezTo>
                  <a:cubicBezTo>
                    <a:pt x="11" y="39"/>
                    <a:pt x="11" y="36"/>
                    <a:pt x="10" y="33"/>
                  </a:cubicBezTo>
                  <a:cubicBezTo>
                    <a:pt x="10" y="31"/>
                    <a:pt x="11" y="29"/>
                    <a:pt x="11" y="27"/>
                  </a:cubicBezTo>
                  <a:cubicBezTo>
                    <a:pt x="12" y="25"/>
                    <a:pt x="15" y="24"/>
                    <a:pt x="18" y="22"/>
                  </a:cubicBezTo>
                  <a:cubicBezTo>
                    <a:pt x="20" y="20"/>
                    <a:pt x="20" y="18"/>
                    <a:pt x="23" y="18"/>
                  </a:cubicBezTo>
                  <a:cubicBezTo>
                    <a:pt x="23" y="18"/>
                    <a:pt x="24" y="18"/>
                    <a:pt x="25" y="19"/>
                  </a:cubicBezTo>
                  <a:cubicBezTo>
                    <a:pt x="25" y="19"/>
                    <a:pt x="25" y="20"/>
                    <a:pt x="26" y="21"/>
                  </a:cubicBezTo>
                  <a:cubicBezTo>
                    <a:pt x="26" y="21"/>
                    <a:pt x="26" y="21"/>
                    <a:pt x="27" y="21"/>
                  </a:cubicBezTo>
                  <a:cubicBezTo>
                    <a:pt x="29" y="24"/>
                    <a:pt x="31" y="26"/>
                    <a:pt x="31" y="18"/>
                  </a:cubicBezTo>
                  <a:cubicBezTo>
                    <a:pt x="32" y="11"/>
                    <a:pt x="37" y="13"/>
                    <a:pt x="41" y="11"/>
                  </a:cubicBezTo>
                  <a:cubicBezTo>
                    <a:pt x="41" y="11"/>
                    <a:pt x="41" y="11"/>
                    <a:pt x="42" y="10"/>
                  </a:cubicBezTo>
                  <a:cubicBezTo>
                    <a:pt x="43" y="11"/>
                    <a:pt x="44" y="11"/>
                    <a:pt x="45" y="11"/>
                  </a:cubicBezTo>
                  <a:cubicBezTo>
                    <a:pt x="46" y="11"/>
                    <a:pt x="46" y="11"/>
                    <a:pt x="46" y="11"/>
                  </a:cubicBezTo>
                  <a:cubicBezTo>
                    <a:pt x="46" y="11"/>
                    <a:pt x="49" y="7"/>
                    <a:pt x="49" y="7"/>
                  </a:cubicBezTo>
                  <a:cubicBezTo>
                    <a:pt x="50" y="7"/>
                    <a:pt x="52" y="6"/>
                    <a:pt x="52" y="6"/>
                  </a:cubicBezTo>
                  <a:cubicBezTo>
                    <a:pt x="54" y="3"/>
                    <a:pt x="54" y="3"/>
                    <a:pt x="54" y="3"/>
                  </a:cubicBezTo>
                  <a:cubicBezTo>
                    <a:pt x="54" y="3"/>
                    <a:pt x="56" y="4"/>
                    <a:pt x="57" y="4"/>
                  </a:cubicBezTo>
                  <a:cubicBezTo>
                    <a:pt x="58" y="4"/>
                    <a:pt x="59" y="4"/>
                    <a:pt x="61" y="4"/>
                  </a:cubicBezTo>
                  <a:cubicBezTo>
                    <a:pt x="62" y="3"/>
                    <a:pt x="62" y="3"/>
                    <a:pt x="62" y="3"/>
                  </a:cubicBezTo>
                  <a:cubicBezTo>
                    <a:pt x="62" y="3"/>
                    <a:pt x="64" y="1"/>
                    <a:pt x="66" y="1"/>
                  </a:cubicBezTo>
                  <a:cubicBezTo>
                    <a:pt x="68" y="0"/>
                    <a:pt x="68" y="1"/>
                    <a:pt x="68" y="1"/>
                  </a:cubicBezTo>
                  <a:cubicBezTo>
                    <a:pt x="68" y="1"/>
                    <a:pt x="71" y="1"/>
                    <a:pt x="73" y="1"/>
                  </a:cubicBezTo>
                  <a:cubicBezTo>
                    <a:pt x="73" y="1"/>
                    <a:pt x="73" y="0"/>
                    <a:pt x="73" y="0"/>
                  </a:cubicBezTo>
                  <a:cubicBezTo>
                    <a:pt x="76" y="2"/>
                    <a:pt x="76" y="5"/>
                    <a:pt x="79" y="8"/>
                  </a:cubicBezTo>
                  <a:cubicBezTo>
                    <a:pt x="83" y="12"/>
                    <a:pt x="87" y="11"/>
                    <a:pt x="94" y="15"/>
                  </a:cubicBezTo>
                  <a:cubicBezTo>
                    <a:pt x="94" y="16"/>
                    <a:pt x="98" y="19"/>
                    <a:pt x="99" y="22"/>
                  </a:cubicBezTo>
                  <a:cubicBezTo>
                    <a:pt x="100" y="26"/>
                    <a:pt x="104" y="26"/>
                    <a:pt x="105" y="30"/>
                  </a:cubicBezTo>
                  <a:cubicBezTo>
                    <a:pt x="105" y="33"/>
                    <a:pt x="103" y="34"/>
                    <a:pt x="103" y="37"/>
                  </a:cubicBezTo>
                  <a:cubicBezTo>
                    <a:pt x="103" y="40"/>
                    <a:pt x="105" y="47"/>
                    <a:pt x="106" y="48"/>
                  </a:cubicBezTo>
                  <a:cubicBezTo>
                    <a:pt x="106" y="48"/>
                    <a:pt x="106" y="49"/>
                    <a:pt x="106" y="49"/>
                  </a:cubicBezTo>
                  <a:cubicBezTo>
                    <a:pt x="97" y="51"/>
                    <a:pt x="97" y="51"/>
                    <a:pt x="97" y="51"/>
                  </a:cubicBezTo>
                  <a:cubicBezTo>
                    <a:pt x="98" y="60"/>
                    <a:pt x="98" y="60"/>
                    <a:pt x="98" y="60"/>
                  </a:cubicBezTo>
                  <a:cubicBezTo>
                    <a:pt x="93" y="64"/>
                    <a:pt x="93" y="64"/>
                    <a:pt x="93" y="64"/>
                  </a:cubicBezTo>
                  <a:cubicBezTo>
                    <a:pt x="93" y="64"/>
                    <a:pt x="81" y="66"/>
                    <a:pt x="80" y="66"/>
                  </a:cubicBezTo>
                  <a:cubicBezTo>
                    <a:pt x="79" y="66"/>
                    <a:pt x="74" y="67"/>
                    <a:pt x="72" y="68"/>
                  </a:cubicBezTo>
                  <a:cubicBezTo>
                    <a:pt x="70" y="68"/>
                    <a:pt x="67" y="70"/>
                    <a:pt x="66" y="70"/>
                  </a:cubicBezTo>
                  <a:cubicBezTo>
                    <a:pt x="64" y="71"/>
                    <a:pt x="63" y="76"/>
                    <a:pt x="63" y="76"/>
                  </a:cubicBezTo>
                  <a:cubicBezTo>
                    <a:pt x="63" y="76"/>
                    <a:pt x="60" y="80"/>
                    <a:pt x="59" y="81"/>
                  </a:cubicBezTo>
                  <a:cubicBezTo>
                    <a:pt x="58" y="82"/>
                    <a:pt x="53" y="85"/>
                    <a:pt x="53" y="85"/>
                  </a:cubicBezTo>
                  <a:cubicBezTo>
                    <a:pt x="53" y="85"/>
                    <a:pt x="48" y="85"/>
                    <a:pt x="47" y="85"/>
                  </a:cubicBezTo>
                  <a:cubicBezTo>
                    <a:pt x="45" y="85"/>
                    <a:pt x="43" y="87"/>
                    <a:pt x="41" y="87"/>
                  </a:cubicBezTo>
                  <a:cubicBezTo>
                    <a:pt x="38" y="88"/>
                    <a:pt x="36" y="89"/>
                    <a:pt x="35" y="89"/>
                  </a:cubicBezTo>
                  <a:cubicBezTo>
                    <a:pt x="34" y="89"/>
                    <a:pt x="29" y="90"/>
                    <a:pt x="29" y="90"/>
                  </a:cubicBezTo>
                  <a:cubicBezTo>
                    <a:pt x="29" y="93"/>
                    <a:pt x="29" y="93"/>
                    <a:pt x="29" y="93"/>
                  </a:cubicBezTo>
                  <a:cubicBezTo>
                    <a:pt x="29" y="93"/>
                    <a:pt x="28" y="93"/>
                    <a:pt x="28" y="93"/>
                  </a:cubicBezTo>
                  <a:cubicBezTo>
                    <a:pt x="28" y="93"/>
                    <a:pt x="28" y="93"/>
                    <a:pt x="27" y="93"/>
                  </a:cubicBezTo>
                  <a:cubicBezTo>
                    <a:pt x="27" y="92"/>
                    <a:pt x="27" y="92"/>
                    <a:pt x="27" y="92"/>
                  </a:cubicBezTo>
                  <a:cubicBezTo>
                    <a:pt x="25" y="90"/>
                    <a:pt x="25" y="90"/>
                    <a:pt x="25" y="90"/>
                  </a:cubicBezTo>
                  <a:cubicBezTo>
                    <a:pt x="25" y="90"/>
                    <a:pt x="24" y="91"/>
                    <a:pt x="23" y="91"/>
                  </a:cubicBezTo>
                  <a:cubicBezTo>
                    <a:pt x="22" y="91"/>
                    <a:pt x="22" y="90"/>
                    <a:pt x="21" y="90"/>
                  </a:cubicBezTo>
                  <a:close/>
                </a:path>
              </a:pathLst>
            </a:custGeom>
            <a:grpFill/>
            <a:ln w="4826"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24" name="Freeform 47"/>
            <p:cNvSpPr>
              <a:spLocks/>
            </p:cNvSpPr>
            <p:nvPr/>
          </p:nvSpPr>
          <p:spPr bwMode="auto">
            <a:xfrm>
              <a:off x="5588874" y="2851550"/>
              <a:ext cx="445269" cy="240785"/>
            </a:xfrm>
            <a:custGeom>
              <a:avLst/>
              <a:gdLst>
                <a:gd name="T0" fmla="*/ 32 w 195"/>
                <a:gd name="T1" fmla="*/ 49 h 109"/>
                <a:gd name="T2" fmla="*/ 40 w 195"/>
                <a:gd name="T3" fmla="*/ 37 h 109"/>
                <a:gd name="T4" fmla="*/ 47 w 195"/>
                <a:gd name="T5" fmla="*/ 25 h 109"/>
                <a:gd name="T6" fmla="*/ 53 w 195"/>
                <a:gd name="T7" fmla="*/ 15 h 109"/>
                <a:gd name="T8" fmla="*/ 64 w 195"/>
                <a:gd name="T9" fmla="*/ 13 h 109"/>
                <a:gd name="T10" fmla="*/ 71 w 195"/>
                <a:gd name="T11" fmla="*/ 17 h 109"/>
                <a:gd name="T12" fmla="*/ 78 w 195"/>
                <a:gd name="T13" fmla="*/ 8 h 109"/>
                <a:gd name="T14" fmla="*/ 87 w 195"/>
                <a:gd name="T15" fmla="*/ 10 h 109"/>
                <a:gd name="T16" fmla="*/ 96 w 195"/>
                <a:gd name="T17" fmla="*/ 14 h 109"/>
                <a:gd name="T18" fmla="*/ 97 w 195"/>
                <a:gd name="T19" fmla="*/ 22 h 109"/>
                <a:gd name="T20" fmla="*/ 102 w 195"/>
                <a:gd name="T21" fmla="*/ 23 h 109"/>
                <a:gd name="T22" fmla="*/ 106 w 195"/>
                <a:gd name="T23" fmla="*/ 23 h 109"/>
                <a:gd name="T24" fmla="*/ 108 w 195"/>
                <a:gd name="T25" fmla="*/ 20 h 109"/>
                <a:gd name="T26" fmla="*/ 111 w 195"/>
                <a:gd name="T27" fmla="*/ 15 h 109"/>
                <a:gd name="T28" fmla="*/ 114 w 195"/>
                <a:gd name="T29" fmla="*/ 12 h 109"/>
                <a:gd name="T30" fmla="*/ 118 w 195"/>
                <a:gd name="T31" fmla="*/ 9 h 109"/>
                <a:gd name="T32" fmla="*/ 123 w 195"/>
                <a:gd name="T33" fmla="*/ 9 h 109"/>
                <a:gd name="T34" fmla="*/ 126 w 195"/>
                <a:gd name="T35" fmla="*/ 8 h 109"/>
                <a:gd name="T36" fmla="*/ 131 w 195"/>
                <a:gd name="T37" fmla="*/ 9 h 109"/>
                <a:gd name="T38" fmla="*/ 135 w 195"/>
                <a:gd name="T39" fmla="*/ 11 h 109"/>
                <a:gd name="T40" fmla="*/ 142 w 195"/>
                <a:gd name="T41" fmla="*/ 7 h 109"/>
                <a:gd name="T42" fmla="*/ 145 w 195"/>
                <a:gd name="T43" fmla="*/ 4 h 109"/>
                <a:gd name="T44" fmla="*/ 148 w 195"/>
                <a:gd name="T45" fmla="*/ 1 h 109"/>
                <a:gd name="T46" fmla="*/ 154 w 195"/>
                <a:gd name="T47" fmla="*/ 2 h 109"/>
                <a:gd name="T48" fmla="*/ 162 w 195"/>
                <a:gd name="T49" fmla="*/ 1 h 109"/>
                <a:gd name="T50" fmla="*/ 168 w 195"/>
                <a:gd name="T51" fmla="*/ 1 h 109"/>
                <a:gd name="T52" fmla="*/ 173 w 195"/>
                <a:gd name="T53" fmla="*/ 4 h 109"/>
                <a:gd name="T54" fmla="*/ 175 w 195"/>
                <a:gd name="T55" fmla="*/ 9 h 109"/>
                <a:gd name="T56" fmla="*/ 183 w 195"/>
                <a:gd name="T57" fmla="*/ 10 h 109"/>
                <a:gd name="T58" fmla="*/ 187 w 195"/>
                <a:gd name="T59" fmla="*/ 11 h 109"/>
                <a:gd name="T60" fmla="*/ 195 w 195"/>
                <a:gd name="T61" fmla="*/ 12 h 109"/>
                <a:gd name="T62" fmla="*/ 193 w 195"/>
                <a:gd name="T63" fmla="*/ 20 h 109"/>
                <a:gd name="T64" fmla="*/ 192 w 195"/>
                <a:gd name="T65" fmla="*/ 27 h 109"/>
                <a:gd name="T66" fmla="*/ 191 w 195"/>
                <a:gd name="T67" fmla="*/ 33 h 109"/>
                <a:gd name="T68" fmla="*/ 188 w 195"/>
                <a:gd name="T69" fmla="*/ 39 h 109"/>
                <a:gd name="T70" fmla="*/ 188 w 195"/>
                <a:gd name="T71" fmla="*/ 47 h 109"/>
                <a:gd name="T72" fmla="*/ 186 w 195"/>
                <a:gd name="T73" fmla="*/ 52 h 109"/>
                <a:gd name="T74" fmla="*/ 169 w 195"/>
                <a:gd name="T75" fmla="*/ 49 h 109"/>
                <a:gd name="T76" fmla="*/ 146 w 195"/>
                <a:gd name="T77" fmla="*/ 50 h 109"/>
                <a:gd name="T78" fmla="*/ 126 w 195"/>
                <a:gd name="T79" fmla="*/ 70 h 109"/>
                <a:gd name="T80" fmla="*/ 110 w 195"/>
                <a:gd name="T81" fmla="*/ 78 h 109"/>
                <a:gd name="T82" fmla="*/ 94 w 195"/>
                <a:gd name="T83" fmla="*/ 85 h 109"/>
                <a:gd name="T84" fmla="*/ 73 w 195"/>
                <a:gd name="T85" fmla="*/ 96 h 109"/>
                <a:gd name="T86" fmla="*/ 47 w 195"/>
                <a:gd name="T87" fmla="*/ 107 h 109"/>
                <a:gd name="T88" fmla="*/ 22 w 195"/>
                <a:gd name="T89" fmla="*/ 98 h 109"/>
                <a:gd name="T90" fmla="*/ 14 w 195"/>
                <a:gd name="T91" fmla="*/ 102 h 109"/>
                <a:gd name="T92" fmla="*/ 4 w 195"/>
                <a:gd name="T93" fmla="*/ 88 h 109"/>
                <a:gd name="T94" fmla="*/ 0 w 195"/>
                <a:gd name="T95" fmla="*/ 84 h 109"/>
                <a:gd name="T96" fmla="*/ 2 w 195"/>
                <a:gd name="T97" fmla="*/ 75 h 109"/>
                <a:gd name="T98" fmla="*/ 3 w 195"/>
                <a:gd name="T99" fmla="*/ 68 h 109"/>
                <a:gd name="T100" fmla="*/ 5 w 195"/>
                <a:gd name="T101" fmla="*/ 60 h 109"/>
                <a:gd name="T102" fmla="*/ 9 w 195"/>
                <a:gd name="T103" fmla="*/ 55 h 109"/>
                <a:gd name="T104" fmla="*/ 16 w 195"/>
                <a:gd name="T105" fmla="*/ 57 h 109"/>
                <a:gd name="T106" fmla="*/ 22 w 195"/>
                <a:gd name="T107"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5" h="109">
                  <a:moveTo>
                    <a:pt x="26" y="54"/>
                  </a:moveTo>
                  <a:cubicBezTo>
                    <a:pt x="29" y="52"/>
                    <a:pt x="29" y="52"/>
                    <a:pt x="29" y="52"/>
                  </a:cubicBezTo>
                  <a:cubicBezTo>
                    <a:pt x="29" y="52"/>
                    <a:pt x="29" y="49"/>
                    <a:pt x="30" y="50"/>
                  </a:cubicBezTo>
                  <a:cubicBezTo>
                    <a:pt x="30" y="50"/>
                    <a:pt x="32" y="49"/>
                    <a:pt x="32" y="49"/>
                  </a:cubicBezTo>
                  <a:cubicBezTo>
                    <a:pt x="33" y="47"/>
                    <a:pt x="33" y="47"/>
                    <a:pt x="33" y="47"/>
                  </a:cubicBezTo>
                  <a:cubicBezTo>
                    <a:pt x="34" y="44"/>
                    <a:pt x="34" y="44"/>
                    <a:pt x="34" y="44"/>
                  </a:cubicBezTo>
                  <a:cubicBezTo>
                    <a:pt x="39" y="42"/>
                    <a:pt x="39" y="42"/>
                    <a:pt x="39" y="42"/>
                  </a:cubicBezTo>
                  <a:cubicBezTo>
                    <a:pt x="40" y="37"/>
                    <a:pt x="40" y="37"/>
                    <a:pt x="40" y="37"/>
                  </a:cubicBezTo>
                  <a:cubicBezTo>
                    <a:pt x="39" y="34"/>
                    <a:pt x="39" y="34"/>
                    <a:pt x="39" y="34"/>
                  </a:cubicBezTo>
                  <a:cubicBezTo>
                    <a:pt x="39" y="34"/>
                    <a:pt x="39" y="30"/>
                    <a:pt x="40" y="30"/>
                  </a:cubicBezTo>
                  <a:cubicBezTo>
                    <a:pt x="41" y="30"/>
                    <a:pt x="44" y="28"/>
                    <a:pt x="44" y="28"/>
                  </a:cubicBezTo>
                  <a:cubicBezTo>
                    <a:pt x="47" y="25"/>
                    <a:pt x="47" y="25"/>
                    <a:pt x="47" y="25"/>
                  </a:cubicBezTo>
                  <a:cubicBezTo>
                    <a:pt x="47" y="23"/>
                    <a:pt x="47" y="23"/>
                    <a:pt x="47" y="23"/>
                  </a:cubicBezTo>
                  <a:cubicBezTo>
                    <a:pt x="49" y="19"/>
                    <a:pt x="49" y="19"/>
                    <a:pt x="49" y="19"/>
                  </a:cubicBezTo>
                  <a:cubicBezTo>
                    <a:pt x="51" y="17"/>
                    <a:pt x="51" y="17"/>
                    <a:pt x="51" y="17"/>
                  </a:cubicBezTo>
                  <a:cubicBezTo>
                    <a:pt x="53" y="15"/>
                    <a:pt x="53" y="15"/>
                    <a:pt x="53" y="15"/>
                  </a:cubicBezTo>
                  <a:cubicBezTo>
                    <a:pt x="56" y="14"/>
                    <a:pt x="56" y="14"/>
                    <a:pt x="56" y="14"/>
                  </a:cubicBezTo>
                  <a:cubicBezTo>
                    <a:pt x="56" y="14"/>
                    <a:pt x="57" y="14"/>
                    <a:pt x="58" y="14"/>
                  </a:cubicBezTo>
                  <a:cubicBezTo>
                    <a:pt x="59" y="14"/>
                    <a:pt x="60" y="13"/>
                    <a:pt x="60" y="13"/>
                  </a:cubicBezTo>
                  <a:cubicBezTo>
                    <a:pt x="61" y="13"/>
                    <a:pt x="64" y="13"/>
                    <a:pt x="64" y="13"/>
                  </a:cubicBezTo>
                  <a:cubicBezTo>
                    <a:pt x="64" y="13"/>
                    <a:pt x="66" y="11"/>
                    <a:pt x="66" y="12"/>
                  </a:cubicBezTo>
                  <a:cubicBezTo>
                    <a:pt x="66" y="14"/>
                    <a:pt x="66" y="15"/>
                    <a:pt x="66" y="15"/>
                  </a:cubicBezTo>
                  <a:cubicBezTo>
                    <a:pt x="67" y="16"/>
                    <a:pt x="68" y="18"/>
                    <a:pt x="68" y="18"/>
                  </a:cubicBezTo>
                  <a:cubicBezTo>
                    <a:pt x="68" y="18"/>
                    <a:pt x="70" y="18"/>
                    <a:pt x="71" y="17"/>
                  </a:cubicBezTo>
                  <a:cubicBezTo>
                    <a:pt x="72" y="16"/>
                    <a:pt x="74" y="15"/>
                    <a:pt x="74" y="15"/>
                  </a:cubicBezTo>
                  <a:cubicBezTo>
                    <a:pt x="74" y="15"/>
                    <a:pt x="76" y="17"/>
                    <a:pt x="76" y="16"/>
                  </a:cubicBezTo>
                  <a:cubicBezTo>
                    <a:pt x="76" y="15"/>
                    <a:pt x="76" y="11"/>
                    <a:pt x="76" y="11"/>
                  </a:cubicBezTo>
                  <a:cubicBezTo>
                    <a:pt x="78" y="8"/>
                    <a:pt x="78" y="8"/>
                    <a:pt x="78" y="8"/>
                  </a:cubicBezTo>
                  <a:cubicBezTo>
                    <a:pt x="78" y="8"/>
                    <a:pt x="80" y="8"/>
                    <a:pt x="80" y="7"/>
                  </a:cubicBezTo>
                  <a:cubicBezTo>
                    <a:pt x="80" y="6"/>
                    <a:pt x="82" y="4"/>
                    <a:pt x="82" y="4"/>
                  </a:cubicBezTo>
                  <a:cubicBezTo>
                    <a:pt x="85" y="4"/>
                    <a:pt x="85" y="4"/>
                    <a:pt x="85" y="4"/>
                  </a:cubicBezTo>
                  <a:cubicBezTo>
                    <a:pt x="87" y="10"/>
                    <a:pt x="87" y="10"/>
                    <a:pt x="87" y="10"/>
                  </a:cubicBezTo>
                  <a:cubicBezTo>
                    <a:pt x="90" y="12"/>
                    <a:pt x="90" y="12"/>
                    <a:pt x="90" y="12"/>
                  </a:cubicBezTo>
                  <a:cubicBezTo>
                    <a:pt x="91" y="13"/>
                    <a:pt x="91" y="13"/>
                    <a:pt x="91" y="13"/>
                  </a:cubicBezTo>
                  <a:cubicBezTo>
                    <a:pt x="93" y="14"/>
                    <a:pt x="93" y="14"/>
                    <a:pt x="93" y="14"/>
                  </a:cubicBezTo>
                  <a:cubicBezTo>
                    <a:pt x="96" y="14"/>
                    <a:pt x="96" y="14"/>
                    <a:pt x="96" y="14"/>
                  </a:cubicBezTo>
                  <a:cubicBezTo>
                    <a:pt x="96" y="15"/>
                    <a:pt x="96" y="15"/>
                    <a:pt x="96" y="15"/>
                  </a:cubicBezTo>
                  <a:cubicBezTo>
                    <a:pt x="98" y="17"/>
                    <a:pt x="98" y="17"/>
                    <a:pt x="98" y="17"/>
                  </a:cubicBezTo>
                  <a:cubicBezTo>
                    <a:pt x="99" y="20"/>
                    <a:pt x="99" y="20"/>
                    <a:pt x="99" y="20"/>
                  </a:cubicBezTo>
                  <a:cubicBezTo>
                    <a:pt x="97" y="22"/>
                    <a:pt x="97" y="22"/>
                    <a:pt x="97" y="22"/>
                  </a:cubicBezTo>
                  <a:cubicBezTo>
                    <a:pt x="97" y="23"/>
                    <a:pt x="97" y="23"/>
                    <a:pt x="97" y="23"/>
                  </a:cubicBezTo>
                  <a:cubicBezTo>
                    <a:pt x="98" y="24"/>
                    <a:pt x="98" y="24"/>
                    <a:pt x="98" y="24"/>
                  </a:cubicBezTo>
                  <a:cubicBezTo>
                    <a:pt x="98" y="24"/>
                    <a:pt x="99" y="24"/>
                    <a:pt x="99" y="24"/>
                  </a:cubicBezTo>
                  <a:cubicBezTo>
                    <a:pt x="99" y="24"/>
                    <a:pt x="101" y="23"/>
                    <a:pt x="102" y="23"/>
                  </a:cubicBezTo>
                  <a:cubicBezTo>
                    <a:pt x="102" y="23"/>
                    <a:pt x="102" y="22"/>
                    <a:pt x="102" y="22"/>
                  </a:cubicBezTo>
                  <a:cubicBezTo>
                    <a:pt x="102" y="22"/>
                    <a:pt x="104" y="21"/>
                    <a:pt x="104" y="21"/>
                  </a:cubicBezTo>
                  <a:cubicBezTo>
                    <a:pt x="104" y="21"/>
                    <a:pt x="105" y="21"/>
                    <a:pt x="105" y="21"/>
                  </a:cubicBezTo>
                  <a:cubicBezTo>
                    <a:pt x="105" y="22"/>
                    <a:pt x="106" y="23"/>
                    <a:pt x="106" y="23"/>
                  </a:cubicBezTo>
                  <a:cubicBezTo>
                    <a:pt x="106" y="23"/>
                    <a:pt x="107" y="22"/>
                    <a:pt x="107" y="23"/>
                  </a:cubicBezTo>
                  <a:cubicBezTo>
                    <a:pt x="107" y="23"/>
                    <a:pt x="108" y="23"/>
                    <a:pt x="108" y="23"/>
                  </a:cubicBezTo>
                  <a:cubicBezTo>
                    <a:pt x="108" y="23"/>
                    <a:pt x="108" y="23"/>
                    <a:pt x="108" y="22"/>
                  </a:cubicBezTo>
                  <a:cubicBezTo>
                    <a:pt x="108" y="20"/>
                    <a:pt x="108" y="20"/>
                    <a:pt x="108" y="20"/>
                  </a:cubicBezTo>
                  <a:cubicBezTo>
                    <a:pt x="108" y="19"/>
                    <a:pt x="108" y="18"/>
                    <a:pt x="108" y="18"/>
                  </a:cubicBezTo>
                  <a:cubicBezTo>
                    <a:pt x="109" y="17"/>
                    <a:pt x="109" y="17"/>
                    <a:pt x="109" y="16"/>
                  </a:cubicBezTo>
                  <a:cubicBezTo>
                    <a:pt x="109" y="16"/>
                    <a:pt x="108" y="15"/>
                    <a:pt x="109" y="15"/>
                  </a:cubicBezTo>
                  <a:cubicBezTo>
                    <a:pt x="110" y="15"/>
                    <a:pt x="111" y="15"/>
                    <a:pt x="111" y="15"/>
                  </a:cubicBezTo>
                  <a:cubicBezTo>
                    <a:pt x="111" y="15"/>
                    <a:pt x="111" y="14"/>
                    <a:pt x="111" y="14"/>
                  </a:cubicBezTo>
                  <a:cubicBezTo>
                    <a:pt x="111" y="14"/>
                    <a:pt x="112" y="13"/>
                    <a:pt x="113" y="13"/>
                  </a:cubicBezTo>
                  <a:cubicBezTo>
                    <a:pt x="113" y="13"/>
                    <a:pt x="113" y="14"/>
                    <a:pt x="114" y="13"/>
                  </a:cubicBezTo>
                  <a:cubicBezTo>
                    <a:pt x="115" y="12"/>
                    <a:pt x="114" y="12"/>
                    <a:pt x="114" y="12"/>
                  </a:cubicBezTo>
                  <a:cubicBezTo>
                    <a:pt x="114" y="11"/>
                    <a:pt x="114" y="11"/>
                    <a:pt x="114" y="11"/>
                  </a:cubicBezTo>
                  <a:cubicBezTo>
                    <a:pt x="115" y="10"/>
                    <a:pt x="114" y="11"/>
                    <a:pt x="116" y="11"/>
                  </a:cubicBezTo>
                  <a:cubicBezTo>
                    <a:pt x="117" y="10"/>
                    <a:pt x="118" y="10"/>
                    <a:pt x="118" y="10"/>
                  </a:cubicBezTo>
                  <a:cubicBezTo>
                    <a:pt x="118" y="10"/>
                    <a:pt x="118" y="9"/>
                    <a:pt x="118" y="9"/>
                  </a:cubicBezTo>
                  <a:cubicBezTo>
                    <a:pt x="120" y="8"/>
                    <a:pt x="120" y="8"/>
                    <a:pt x="120" y="8"/>
                  </a:cubicBezTo>
                  <a:cubicBezTo>
                    <a:pt x="120" y="8"/>
                    <a:pt x="120" y="9"/>
                    <a:pt x="120" y="9"/>
                  </a:cubicBezTo>
                  <a:cubicBezTo>
                    <a:pt x="120" y="9"/>
                    <a:pt x="121" y="9"/>
                    <a:pt x="122" y="9"/>
                  </a:cubicBezTo>
                  <a:cubicBezTo>
                    <a:pt x="122" y="9"/>
                    <a:pt x="123" y="10"/>
                    <a:pt x="123" y="9"/>
                  </a:cubicBezTo>
                  <a:cubicBezTo>
                    <a:pt x="123" y="9"/>
                    <a:pt x="124" y="9"/>
                    <a:pt x="124" y="8"/>
                  </a:cubicBezTo>
                  <a:cubicBezTo>
                    <a:pt x="124" y="8"/>
                    <a:pt x="124" y="8"/>
                    <a:pt x="124" y="8"/>
                  </a:cubicBezTo>
                  <a:cubicBezTo>
                    <a:pt x="124" y="8"/>
                    <a:pt x="124" y="7"/>
                    <a:pt x="125" y="7"/>
                  </a:cubicBezTo>
                  <a:cubicBezTo>
                    <a:pt x="126" y="8"/>
                    <a:pt x="125" y="8"/>
                    <a:pt x="126" y="8"/>
                  </a:cubicBezTo>
                  <a:cubicBezTo>
                    <a:pt x="126" y="7"/>
                    <a:pt x="128" y="6"/>
                    <a:pt x="128" y="6"/>
                  </a:cubicBezTo>
                  <a:cubicBezTo>
                    <a:pt x="128" y="6"/>
                    <a:pt x="128" y="6"/>
                    <a:pt x="129" y="8"/>
                  </a:cubicBezTo>
                  <a:cubicBezTo>
                    <a:pt x="129" y="9"/>
                    <a:pt x="130" y="9"/>
                    <a:pt x="131" y="9"/>
                  </a:cubicBezTo>
                  <a:cubicBezTo>
                    <a:pt x="131" y="9"/>
                    <a:pt x="131" y="9"/>
                    <a:pt x="131" y="9"/>
                  </a:cubicBezTo>
                  <a:cubicBezTo>
                    <a:pt x="131" y="10"/>
                    <a:pt x="132" y="11"/>
                    <a:pt x="132" y="11"/>
                  </a:cubicBezTo>
                  <a:cubicBezTo>
                    <a:pt x="133" y="11"/>
                    <a:pt x="133" y="11"/>
                    <a:pt x="133" y="11"/>
                  </a:cubicBezTo>
                  <a:cubicBezTo>
                    <a:pt x="134" y="10"/>
                    <a:pt x="134" y="10"/>
                    <a:pt x="134" y="10"/>
                  </a:cubicBezTo>
                  <a:cubicBezTo>
                    <a:pt x="134" y="10"/>
                    <a:pt x="134" y="11"/>
                    <a:pt x="135" y="11"/>
                  </a:cubicBezTo>
                  <a:cubicBezTo>
                    <a:pt x="136" y="11"/>
                    <a:pt x="137" y="12"/>
                    <a:pt x="137" y="12"/>
                  </a:cubicBezTo>
                  <a:cubicBezTo>
                    <a:pt x="137" y="11"/>
                    <a:pt x="138" y="10"/>
                    <a:pt x="138" y="10"/>
                  </a:cubicBezTo>
                  <a:cubicBezTo>
                    <a:pt x="138" y="9"/>
                    <a:pt x="138" y="9"/>
                    <a:pt x="139" y="8"/>
                  </a:cubicBezTo>
                  <a:cubicBezTo>
                    <a:pt x="139" y="8"/>
                    <a:pt x="142" y="7"/>
                    <a:pt x="142" y="7"/>
                  </a:cubicBezTo>
                  <a:cubicBezTo>
                    <a:pt x="142" y="7"/>
                    <a:pt x="141" y="5"/>
                    <a:pt x="140" y="5"/>
                  </a:cubicBezTo>
                  <a:cubicBezTo>
                    <a:pt x="140" y="5"/>
                    <a:pt x="139" y="4"/>
                    <a:pt x="141" y="3"/>
                  </a:cubicBezTo>
                  <a:cubicBezTo>
                    <a:pt x="142" y="3"/>
                    <a:pt x="143" y="3"/>
                    <a:pt x="143" y="3"/>
                  </a:cubicBezTo>
                  <a:cubicBezTo>
                    <a:pt x="145" y="4"/>
                    <a:pt x="145" y="4"/>
                    <a:pt x="145" y="4"/>
                  </a:cubicBezTo>
                  <a:cubicBezTo>
                    <a:pt x="145" y="3"/>
                    <a:pt x="145" y="3"/>
                    <a:pt x="145" y="3"/>
                  </a:cubicBezTo>
                  <a:cubicBezTo>
                    <a:pt x="146" y="2"/>
                    <a:pt x="146" y="2"/>
                    <a:pt x="146" y="2"/>
                  </a:cubicBezTo>
                  <a:cubicBezTo>
                    <a:pt x="146" y="2"/>
                    <a:pt x="147" y="1"/>
                    <a:pt x="147" y="1"/>
                  </a:cubicBezTo>
                  <a:cubicBezTo>
                    <a:pt x="147" y="1"/>
                    <a:pt x="148" y="1"/>
                    <a:pt x="148" y="1"/>
                  </a:cubicBezTo>
                  <a:cubicBezTo>
                    <a:pt x="149" y="1"/>
                    <a:pt x="150" y="1"/>
                    <a:pt x="150" y="1"/>
                  </a:cubicBezTo>
                  <a:cubicBezTo>
                    <a:pt x="150" y="1"/>
                    <a:pt x="151" y="2"/>
                    <a:pt x="151" y="2"/>
                  </a:cubicBezTo>
                  <a:cubicBezTo>
                    <a:pt x="152" y="2"/>
                    <a:pt x="153" y="2"/>
                    <a:pt x="153" y="2"/>
                  </a:cubicBezTo>
                  <a:cubicBezTo>
                    <a:pt x="153" y="2"/>
                    <a:pt x="154" y="3"/>
                    <a:pt x="154" y="2"/>
                  </a:cubicBezTo>
                  <a:cubicBezTo>
                    <a:pt x="155" y="2"/>
                    <a:pt x="155" y="1"/>
                    <a:pt x="155" y="1"/>
                  </a:cubicBezTo>
                  <a:cubicBezTo>
                    <a:pt x="155" y="1"/>
                    <a:pt x="159" y="0"/>
                    <a:pt x="159" y="0"/>
                  </a:cubicBezTo>
                  <a:cubicBezTo>
                    <a:pt x="159" y="0"/>
                    <a:pt x="160" y="0"/>
                    <a:pt x="160" y="0"/>
                  </a:cubicBezTo>
                  <a:cubicBezTo>
                    <a:pt x="161" y="1"/>
                    <a:pt x="162" y="1"/>
                    <a:pt x="162" y="1"/>
                  </a:cubicBezTo>
                  <a:cubicBezTo>
                    <a:pt x="163" y="1"/>
                    <a:pt x="164" y="2"/>
                    <a:pt x="164" y="2"/>
                  </a:cubicBezTo>
                  <a:cubicBezTo>
                    <a:pt x="165" y="3"/>
                    <a:pt x="166" y="3"/>
                    <a:pt x="166" y="3"/>
                  </a:cubicBezTo>
                  <a:cubicBezTo>
                    <a:pt x="166" y="3"/>
                    <a:pt x="166" y="1"/>
                    <a:pt x="166" y="1"/>
                  </a:cubicBezTo>
                  <a:cubicBezTo>
                    <a:pt x="167" y="1"/>
                    <a:pt x="168" y="1"/>
                    <a:pt x="168" y="1"/>
                  </a:cubicBezTo>
                  <a:cubicBezTo>
                    <a:pt x="169" y="2"/>
                    <a:pt x="169" y="2"/>
                    <a:pt x="169" y="2"/>
                  </a:cubicBezTo>
                  <a:cubicBezTo>
                    <a:pt x="169" y="2"/>
                    <a:pt x="170" y="3"/>
                    <a:pt x="171" y="3"/>
                  </a:cubicBezTo>
                  <a:cubicBezTo>
                    <a:pt x="171" y="3"/>
                    <a:pt x="172" y="2"/>
                    <a:pt x="172" y="2"/>
                  </a:cubicBezTo>
                  <a:cubicBezTo>
                    <a:pt x="172" y="3"/>
                    <a:pt x="173" y="3"/>
                    <a:pt x="173" y="4"/>
                  </a:cubicBezTo>
                  <a:cubicBezTo>
                    <a:pt x="173" y="4"/>
                    <a:pt x="174" y="5"/>
                    <a:pt x="174" y="5"/>
                  </a:cubicBezTo>
                  <a:cubicBezTo>
                    <a:pt x="174" y="6"/>
                    <a:pt x="175" y="6"/>
                    <a:pt x="175" y="6"/>
                  </a:cubicBezTo>
                  <a:cubicBezTo>
                    <a:pt x="175" y="7"/>
                    <a:pt x="175" y="8"/>
                    <a:pt x="175" y="8"/>
                  </a:cubicBezTo>
                  <a:cubicBezTo>
                    <a:pt x="175" y="8"/>
                    <a:pt x="175" y="8"/>
                    <a:pt x="175" y="9"/>
                  </a:cubicBezTo>
                  <a:cubicBezTo>
                    <a:pt x="176" y="9"/>
                    <a:pt x="179" y="9"/>
                    <a:pt x="179" y="9"/>
                  </a:cubicBezTo>
                  <a:cubicBezTo>
                    <a:pt x="179" y="9"/>
                    <a:pt x="180" y="9"/>
                    <a:pt x="180" y="10"/>
                  </a:cubicBezTo>
                  <a:cubicBezTo>
                    <a:pt x="180" y="10"/>
                    <a:pt x="182" y="10"/>
                    <a:pt x="182" y="10"/>
                  </a:cubicBezTo>
                  <a:cubicBezTo>
                    <a:pt x="182" y="10"/>
                    <a:pt x="183" y="9"/>
                    <a:pt x="183" y="10"/>
                  </a:cubicBezTo>
                  <a:cubicBezTo>
                    <a:pt x="183" y="10"/>
                    <a:pt x="183" y="11"/>
                    <a:pt x="183" y="11"/>
                  </a:cubicBezTo>
                  <a:cubicBezTo>
                    <a:pt x="185" y="11"/>
                    <a:pt x="185" y="11"/>
                    <a:pt x="185" y="11"/>
                  </a:cubicBezTo>
                  <a:cubicBezTo>
                    <a:pt x="186" y="11"/>
                    <a:pt x="186" y="11"/>
                    <a:pt x="186" y="11"/>
                  </a:cubicBezTo>
                  <a:cubicBezTo>
                    <a:pt x="186" y="11"/>
                    <a:pt x="187" y="10"/>
                    <a:pt x="187" y="11"/>
                  </a:cubicBezTo>
                  <a:cubicBezTo>
                    <a:pt x="187" y="11"/>
                    <a:pt x="188" y="11"/>
                    <a:pt x="188" y="11"/>
                  </a:cubicBezTo>
                  <a:cubicBezTo>
                    <a:pt x="188" y="11"/>
                    <a:pt x="190" y="12"/>
                    <a:pt x="190" y="12"/>
                  </a:cubicBezTo>
                  <a:cubicBezTo>
                    <a:pt x="190" y="12"/>
                    <a:pt x="191" y="12"/>
                    <a:pt x="192" y="12"/>
                  </a:cubicBezTo>
                  <a:cubicBezTo>
                    <a:pt x="192" y="12"/>
                    <a:pt x="195" y="12"/>
                    <a:pt x="195" y="12"/>
                  </a:cubicBezTo>
                  <a:cubicBezTo>
                    <a:pt x="195" y="12"/>
                    <a:pt x="195" y="13"/>
                    <a:pt x="195" y="14"/>
                  </a:cubicBezTo>
                  <a:cubicBezTo>
                    <a:pt x="195" y="14"/>
                    <a:pt x="195" y="16"/>
                    <a:pt x="195" y="16"/>
                  </a:cubicBezTo>
                  <a:cubicBezTo>
                    <a:pt x="195" y="16"/>
                    <a:pt x="194" y="17"/>
                    <a:pt x="194" y="18"/>
                  </a:cubicBezTo>
                  <a:cubicBezTo>
                    <a:pt x="193" y="18"/>
                    <a:pt x="193" y="20"/>
                    <a:pt x="193" y="20"/>
                  </a:cubicBezTo>
                  <a:cubicBezTo>
                    <a:pt x="193" y="20"/>
                    <a:pt x="193" y="21"/>
                    <a:pt x="193" y="21"/>
                  </a:cubicBezTo>
                  <a:cubicBezTo>
                    <a:pt x="193" y="21"/>
                    <a:pt x="193" y="23"/>
                    <a:pt x="193" y="23"/>
                  </a:cubicBezTo>
                  <a:cubicBezTo>
                    <a:pt x="192" y="25"/>
                    <a:pt x="192" y="25"/>
                    <a:pt x="192" y="25"/>
                  </a:cubicBezTo>
                  <a:cubicBezTo>
                    <a:pt x="192" y="25"/>
                    <a:pt x="191" y="26"/>
                    <a:pt x="192" y="27"/>
                  </a:cubicBezTo>
                  <a:cubicBezTo>
                    <a:pt x="192" y="27"/>
                    <a:pt x="192" y="28"/>
                    <a:pt x="192" y="28"/>
                  </a:cubicBezTo>
                  <a:cubicBezTo>
                    <a:pt x="193" y="29"/>
                    <a:pt x="193" y="29"/>
                    <a:pt x="193" y="29"/>
                  </a:cubicBezTo>
                  <a:cubicBezTo>
                    <a:pt x="191" y="31"/>
                    <a:pt x="191" y="31"/>
                    <a:pt x="191" y="31"/>
                  </a:cubicBezTo>
                  <a:cubicBezTo>
                    <a:pt x="191" y="33"/>
                    <a:pt x="191" y="33"/>
                    <a:pt x="191" y="33"/>
                  </a:cubicBezTo>
                  <a:cubicBezTo>
                    <a:pt x="191" y="33"/>
                    <a:pt x="192" y="34"/>
                    <a:pt x="191" y="35"/>
                  </a:cubicBezTo>
                  <a:cubicBezTo>
                    <a:pt x="191" y="35"/>
                    <a:pt x="190" y="36"/>
                    <a:pt x="190" y="36"/>
                  </a:cubicBezTo>
                  <a:cubicBezTo>
                    <a:pt x="190" y="36"/>
                    <a:pt x="188" y="38"/>
                    <a:pt x="188" y="38"/>
                  </a:cubicBezTo>
                  <a:cubicBezTo>
                    <a:pt x="188" y="38"/>
                    <a:pt x="188" y="39"/>
                    <a:pt x="188" y="39"/>
                  </a:cubicBezTo>
                  <a:cubicBezTo>
                    <a:pt x="188" y="39"/>
                    <a:pt x="187" y="41"/>
                    <a:pt x="187" y="41"/>
                  </a:cubicBezTo>
                  <a:cubicBezTo>
                    <a:pt x="187" y="41"/>
                    <a:pt x="187" y="44"/>
                    <a:pt x="187" y="44"/>
                  </a:cubicBezTo>
                  <a:cubicBezTo>
                    <a:pt x="187" y="44"/>
                    <a:pt x="188" y="45"/>
                    <a:pt x="188" y="45"/>
                  </a:cubicBezTo>
                  <a:cubicBezTo>
                    <a:pt x="188" y="45"/>
                    <a:pt x="188" y="46"/>
                    <a:pt x="188" y="47"/>
                  </a:cubicBezTo>
                  <a:cubicBezTo>
                    <a:pt x="187" y="47"/>
                    <a:pt x="188" y="48"/>
                    <a:pt x="188" y="49"/>
                  </a:cubicBezTo>
                  <a:cubicBezTo>
                    <a:pt x="188" y="49"/>
                    <a:pt x="188" y="50"/>
                    <a:pt x="188" y="50"/>
                  </a:cubicBezTo>
                  <a:cubicBezTo>
                    <a:pt x="187" y="52"/>
                    <a:pt x="187" y="52"/>
                    <a:pt x="187" y="52"/>
                  </a:cubicBezTo>
                  <a:cubicBezTo>
                    <a:pt x="186" y="52"/>
                    <a:pt x="186" y="52"/>
                    <a:pt x="186" y="52"/>
                  </a:cubicBezTo>
                  <a:cubicBezTo>
                    <a:pt x="187" y="55"/>
                    <a:pt x="187" y="55"/>
                    <a:pt x="187" y="55"/>
                  </a:cubicBezTo>
                  <a:cubicBezTo>
                    <a:pt x="185" y="57"/>
                    <a:pt x="185" y="57"/>
                    <a:pt x="185" y="57"/>
                  </a:cubicBezTo>
                  <a:cubicBezTo>
                    <a:pt x="177" y="57"/>
                    <a:pt x="177" y="57"/>
                    <a:pt x="177" y="57"/>
                  </a:cubicBezTo>
                  <a:cubicBezTo>
                    <a:pt x="169" y="49"/>
                    <a:pt x="169" y="49"/>
                    <a:pt x="169" y="49"/>
                  </a:cubicBezTo>
                  <a:cubicBezTo>
                    <a:pt x="163" y="48"/>
                    <a:pt x="163" y="48"/>
                    <a:pt x="163" y="48"/>
                  </a:cubicBezTo>
                  <a:cubicBezTo>
                    <a:pt x="158" y="52"/>
                    <a:pt x="158" y="52"/>
                    <a:pt x="158" y="52"/>
                  </a:cubicBezTo>
                  <a:cubicBezTo>
                    <a:pt x="151" y="53"/>
                    <a:pt x="151" y="53"/>
                    <a:pt x="151" y="53"/>
                  </a:cubicBezTo>
                  <a:cubicBezTo>
                    <a:pt x="146" y="50"/>
                    <a:pt x="146" y="50"/>
                    <a:pt x="146" y="50"/>
                  </a:cubicBezTo>
                  <a:cubicBezTo>
                    <a:pt x="132" y="54"/>
                    <a:pt x="132" y="54"/>
                    <a:pt x="132" y="54"/>
                  </a:cubicBezTo>
                  <a:cubicBezTo>
                    <a:pt x="131" y="57"/>
                    <a:pt x="131" y="57"/>
                    <a:pt x="131" y="57"/>
                  </a:cubicBezTo>
                  <a:cubicBezTo>
                    <a:pt x="129" y="64"/>
                    <a:pt x="129" y="64"/>
                    <a:pt x="129" y="64"/>
                  </a:cubicBezTo>
                  <a:cubicBezTo>
                    <a:pt x="126" y="70"/>
                    <a:pt x="126" y="70"/>
                    <a:pt x="126" y="70"/>
                  </a:cubicBezTo>
                  <a:cubicBezTo>
                    <a:pt x="122" y="72"/>
                    <a:pt x="122" y="72"/>
                    <a:pt x="122" y="72"/>
                  </a:cubicBezTo>
                  <a:cubicBezTo>
                    <a:pt x="119" y="74"/>
                    <a:pt x="119" y="74"/>
                    <a:pt x="119" y="74"/>
                  </a:cubicBezTo>
                  <a:cubicBezTo>
                    <a:pt x="116" y="78"/>
                    <a:pt x="116" y="78"/>
                    <a:pt x="116" y="78"/>
                  </a:cubicBezTo>
                  <a:cubicBezTo>
                    <a:pt x="110" y="78"/>
                    <a:pt x="110" y="78"/>
                    <a:pt x="110" y="78"/>
                  </a:cubicBezTo>
                  <a:cubicBezTo>
                    <a:pt x="106" y="77"/>
                    <a:pt x="106" y="77"/>
                    <a:pt x="106" y="77"/>
                  </a:cubicBezTo>
                  <a:cubicBezTo>
                    <a:pt x="100" y="78"/>
                    <a:pt x="100" y="78"/>
                    <a:pt x="100" y="78"/>
                  </a:cubicBezTo>
                  <a:cubicBezTo>
                    <a:pt x="98" y="84"/>
                    <a:pt x="98" y="84"/>
                    <a:pt x="98" y="84"/>
                  </a:cubicBezTo>
                  <a:cubicBezTo>
                    <a:pt x="94" y="85"/>
                    <a:pt x="94" y="85"/>
                    <a:pt x="94" y="85"/>
                  </a:cubicBezTo>
                  <a:cubicBezTo>
                    <a:pt x="87" y="86"/>
                    <a:pt x="87" y="86"/>
                    <a:pt x="87" y="86"/>
                  </a:cubicBezTo>
                  <a:cubicBezTo>
                    <a:pt x="78" y="89"/>
                    <a:pt x="78" y="89"/>
                    <a:pt x="78" y="89"/>
                  </a:cubicBezTo>
                  <a:cubicBezTo>
                    <a:pt x="73" y="94"/>
                    <a:pt x="73" y="94"/>
                    <a:pt x="73" y="94"/>
                  </a:cubicBezTo>
                  <a:cubicBezTo>
                    <a:pt x="73" y="96"/>
                    <a:pt x="73" y="96"/>
                    <a:pt x="73" y="96"/>
                  </a:cubicBezTo>
                  <a:cubicBezTo>
                    <a:pt x="73" y="96"/>
                    <a:pt x="77" y="99"/>
                    <a:pt x="79" y="100"/>
                  </a:cubicBezTo>
                  <a:cubicBezTo>
                    <a:pt x="81" y="102"/>
                    <a:pt x="75" y="103"/>
                    <a:pt x="74" y="104"/>
                  </a:cubicBezTo>
                  <a:cubicBezTo>
                    <a:pt x="73" y="105"/>
                    <a:pt x="64" y="106"/>
                    <a:pt x="64" y="106"/>
                  </a:cubicBezTo>
                  <a:cubicBezTo>
                    <a:pt x="47" y="107"/>
                    <a:pt x="47" y="107"/>
                    <a:pt x="47" y="107"/>
                  </a:cubicBezTo>
                  <a:cubicBezTo>
                    <a:pt x="38" y="109"/>
                    <a:pt x="38" y="109"/>
                    <a:pt x="38" y="109"/>
                  </a:cubicBezTo>
                  <a:cubicBezTo>
                    <a:pt x="34" y="107"/>
                    <a:pt x="34" y="107"/>
                    <a:pt x="34" y="107"/>
                  </a:cubicBezTo>
                  <a:cubicBezTo>
                    <a:pt x="27" y="103"/>
                    <a:pt x="27" y="103"/>
                    <a:pt x="27" y="103"/>
                  </a:cubicBezTo>
                  <a:cubicBezTo>
                    <a:pt x="22" y="98"/>
                    <a:pt x="22" y="98"/>
                    <a:pt x="22" y="98"/>
                  </a:cubicBezTo>
                  <a:cubicBezTo>
                    <a:pt x="22" y="98"/>
                    <a:pt x="22" y="98"/>
                    <a:pt x="22" y="98"/>
                  </a:cubicBezTo>
                  <a:cubicBezTo>
                    <a:pt x="14" y="97"/>
                    <a:pt x="14" y="97"/>
                    <a:pt x="14" y="97"/>
                  </a:cubicBezTo>
                  <a:cubicBezTo>
                    <a:pt x="14" y="98"/>
                    <a:pt x="14" y="98"/>
                    <a:pt x="14" y="98"/>
                  </a:cubicBezTo>
                  <a:cubicBezTo>
                    <a:pt x="14" y="102"/>
                    <a:pt x="14" y="102"/>
                    <a:pt x="14" y="102"/>
                  </a:cubicBezTo>
                  <a:cubicBezTo>
                    <a:pt x="11" y="106"/>
                    <a:pt x="11" y="106"/>
                    <a:pt x="11" y="106"/>
                  </a:cubicBezTo>
                  <a:cubicBezTo>
                    <a:pt x="9" y="103"/>
                    <a:pt x="8" y="98"/>
                    <a:pt x="6" y="93"/>
                  </a:cubicBezTo>
                  <a:cubicBezTo>
                    <a:pt x="6" y="93"/>
                    <a:pt x="6" y="92"/>
                    <a:pt x="5" y="91"/>
                  </a:cubicBezTo>
                  <a:cubicBezTo>
                    <a:pt x="5" y="90"/>
                    <a:pt x="4" y="88"/>
                    <a:pt x="4" y="88"/>
                  </a:cubicBezTo>
                  <a:cubicBezTo>
                    <a:pt x="4" y="88"/>
                    <a:pt x="4" y="88"/>
                    <a:pt x="4" y="88"/>
                  </a:cubicBezTo>
                  <a:cubicBezTo>
                    <a:pt x="3" y="87"/>
                    <a:pt x="2" y="86"/>
                    <a:pt x="2" y="86"/>
                  </a:cubicBezTo>
                  <a:cubicBezTo>
                    <a:pt x="2" y="86"/>
                    <a:pt x="2" y="85"/>
                    <a:pt x="2" y="85"/>
                  </a:cubicBezTo>
                  <a:cubicBezTo>
                    <a:pt x="1" y="85"/>
                    <a:pt x="0" y="84"/>
                    <a:pt x="0" y="84"/>
                  </a:cubicBezTo>
                  <a:cubicBezTo>
                    <a:pt x="0" y="84"/>
                    <a:pt x="0" y="81"/>
                    <a:pt x="0" y="81"/>
                  </a:cubicBezTo>
                  <a:cubicBezTo>
                    <a:pt x="0" y="79"/>
                    <a:pt x="0" y="79"/>
                    <a:pt x="0" y="79"/>
                  </a:cubicBezTo>
                  <a:cubicBezTo>
                    <a:pt x="2" y="77"/>
                    <a:pt x="2" y="77"/>
                    <a:pt x="2" y="77"/>
                  </a:cubicBezTo>
                  <a:cubicBezTo>
                    <a:pt x="2" y="77"/>
                    <a:pt x="2" y="75"/>
                    <a:pt x="2" y="75"/>
                  </a:cubicBezTo>
                  <a:cubicBezTo>
                    <a:pt x="2" y="75"/>
                    <a:pt x="3" y="73"/>
                    <a:pt x="3" y="73"/>
                  </a:cubicBezTo>
                  <a:cubicBezTo>
                    <a:pt x="2" y="72"/>
                    <a:pt x="2" y="72"/>
                    <a:pt x="2" y="72"/>
                  </a:cubicBezTo>
                  <a:cubicBezTo>
                    <a:pt x="2" y="69"/>
                    <a:pt x="2" y="69"/>
                    <a:pt x="2" y="69"/>
                  </a:cubicBezTo>
                  <a:cubicBezTo>
                    <a:pt x="3" y="68"/>
                    <a:pt x="3" y="68"/>
                    <a:pt x="3" y="68"/>
                  </a:cubicBezTo>
                  <a:cubicBezTo>
                    <a:pt x="3" y="66"/>
                    <a:pt x="3" y="66"/>
                    <a:pt x="3" y="66"/>
                  </a:cubicBezTo>
                  <a:cubicBezTo>
                    <a:pt x="3" y="66"/>
                    <a:pt x="3" y="65"/>
                    <a:pt x="3" y="65"/>
                  </a:cubicBezTo>
                  <a:cubicBezTo>
                    <a:pt x="4" y="65"/>
                    <a:pt x="4" y="62"/>
                    <a:pt x="4" y="62"/>
                  </a:cubicBezTo>
                  <a:cubicBezTo>
                    <a:pt x="4" y="62"/>
                    <a:pt x="5" y="60"/>
                    <a:pt x="5" y="60"/>
                  </a:cubicBezTo>
                  <a:cubicBezTo>
                    <a:pt x="6" y="60"/>
                    <a:pt x="6" y="59"/>
                    <a:pt x="6" y="59"/>
                  </a:cubicBezTo>
                  <a:cubicBezTo>
                    <a:pt x="6" y="58"/>
                    <a:pt x="6" y="57"/>
                    <a:pt x="6" y="57"/>
                  </a:cubicBezTo>
                  <a:cubicBezTo>
                    <a:pt x="8" y="56"/>
                    <a:pt x="8" y="56"/>
                    <a:pt x="8" y="56"/>
                  </a:cubicBezTo>
                  <a:cubicBezTo>
                    <a:pt x="8" y="56"/>
                    <a:pt x="9" y="55"/>
                    <a:pt x="9" y="55"/>
                  </a:cubicBezTo>
                  <a:cubicBezTo>
                    <a:pt x="9" y="55"/>
                    <a:pt x="10" y="55"/>
                    <a:pt x="11" y="55"/>
                  </a:cubicBezTo>
                  <a:cubicBezTo>
                    <a:pt x="11" y="55"/>
                    <a:pt x="12" y="55"/>
                    <a:pt x="13" y="55"/>
                  </a:cubicBezTo>
                  <a:cubicBezTo>
                    <a:pt x="13" y="55"/>
                    <a:pt x="13" y="56"/>
                    <a:pt x="14" y="56"/>
                  </a:cubicBezTo>
                  <a:cubicBezTo>
                    <a:pt x="15" y="56"/>
                    <a:pt x="16" y="57"/>
                    <a:pt x="16" y="57"/>
                  </a:cubicBezTo>
                  <a:cubicBezTo>
                    <a:pt x="17" y="56"/>
                    <a:pt x="17" y="56"/>
                    <a:pt x="17" y="56"/>
                  </a:cubicBezTo>
                  <a:cubicBezTo>
                    <a:pt x="18" y="56"/>
                    <a:pt x="18" y="55"/>
                    <a:pt x="18" y="55"/>
                  </a:cubicBezTo>
                  <a:cubicBezTo>
                    <a:pt x="19" y="55"/>
                    <a:pt x="21" y="56"/>
                    <a:pt x="21" y="56"/>
                  </a:cubicBezTo>
                  <a:cubicBezTo>
                    <a:pt x="21" y="56"/>
                    <a:pt x="22" y="57"/>
                    <a:pt x="22" y="56"/>
                  </a:cubicBezTo>
                  <a:cubicBezTo>
                    <a:pt x="23" y="56"/>
                    <a:pt x="24" y="55"/>
                    <a:pt x="24" y="55"/>
                  </a:cubicBezTo>
                  <a:cubicBezTo>
                    <a:pt x="26" y="54"/>
                    <a:pt x="26" y="54"/>
                    <a:pt x="26" y="54"/>
                  </a:cubicBezTo>
                  <a:close/>
                </a:path>
              </a:pathLst>
            </a:custGeom>
            <a:grpFill/>
            <a:ln w="4826"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25" name="Freeform 88"/>
            <p:cNvSpPr>
              <a:spLocks/>
            </p:cNvSpPr>
            <p:nvPr/>
          </p:nvSpPr>
          <p:spPr bwMode="auto">
            <a:xfrm>
              <a:off x="5320613" y="3211661"/>
              <a:ext cx="266062" cy="194972"/>
            </a:xfrm>
            <a:custGeom>
              <a:avLst/>
              <a:gdLst>
                <a:gd name="T0" fmla="*/ 5 w 117"/>
                <a:gd name="T1" fmla="*/ 46 h 88"/>
                <a:gd name="T2" fmla="*/ 1 w 117"/>
                <a:gd name="T3" fmla="*/ 42 h 88"/>
                <a:gd name="T4" fmla="*/ 6 w 117"/>
                <a:gd name="T5" fmla="*/ 36 h 88"/>
                <a:gd name="T6" fmla="*/ 10 w 117"/>
                <a:gd name="T7" fmla="*/ 33 h 88"/>
                <a:gd name="T8" fmla="*/ 13 w 117"/>
                <a:gd name="T9" fmla="*/ 27 h 88"/>
                <a:gd name="T10" fmla="*/ 41 w 117"/>
                <a:gd name="T11" fmla="*/ 31 h 88"/>
                <a:gd name="T12" fmla="*/ 48 w 117"/>
                <a:gd name="T13" fmla="*/ 26 h 88"/>
                <a:gd name="T14" fmla="*/ 55 w 117"/>
                <a:gd name="T15" fmla="*/ 19 h 88"/>
                <a:gd name="T16" fmla="*/ 71 w 117"/>
                <a:gd name="T17" fmla="*/ 15 h 88"/>
                <a:gd name="T18" fmla="*/ 85 w 117"/>
                <a:gd name="T19" fmla="*/ 12 h 88"/>
                <a:gd name="T20" fmla="*/ 95 w 117"/>
                <a:gd name="T21" fmla="*/ 8 h 88"/>
                <a:gd name="T22" fmla="*/ 101 w 117"/>
                <a:gd name="T23" fmla="*/ 2 h 88"/>
                <a:gd name="T24" fmla="*/ 107 w 117"/>
                <a:gd name="T25" fmla="*/ 2 h 88"/>
                <a:gd name="T26" fmla="*/ 108 w 117"/>
                <a:gd name="T27" fmla="*/ 5 h 88"/>
                <a:gd name="T28" fmla="*/ 109 w 117"/>
                <a:gd name="T29" fmla="*/ 7 h 88"/>
                <a:gd name="T30" fmla="*/ 111 w 117"/>
                <a:gd name="T31" fmla="*/ 10 h 88"/>
                <a:gd name="T32" fmla="*/ 115 w 117"/>
                <a:gd name="T33" fmla="*/ 19 h 88"/>
                <a:gd name="T34" fmla="*/ 109 w 117"/>
                <a:gd name="T35" fmla="*/ 22 h 88"/>
                <a:gd name="T36" fmla="*/ 107 w 117"/>
                <a:gd name="T37" fmla="*/ 27 h 88"/>
                <a:gd name="T38" fmla="*/ 102 w 117"/>
                <a:gd name="T39" fmla="*/ 28 h 88"/>
                <a:gd name="T40" fmla="*/ 101 w 117"/>
                <a:gd name="T41" fmla="*/ 32 h 88"/>
                <a:gd name="T42" fmla="*/ 96 w 117"/>
                <a:gd name="T43" fmla="*/ 35 h 88"/>
                <a:gd name="T44" fmla="*/ 91 w 117"/>
                <a:gd name="T45" fmla="*/ 38 h 88"/>
                <a:gd name="T46" fmla="*/ 86 w 117"/>
                <a:gd name="T47" fmla="*/ 41 h 88"/>
                <a:gd name="T48" fmla="*/ 87 w 117"/>
                <a:gd name="T49" fmla="*/ 46 h 88"/>
                <a:gd name="T50" fmla="*/ 90 w 117"/>
                <a:gd name="T51" fmla="*/ 49 h 88"/>
                <a:gd name="T52" fmla="*/ 89 w 117"/>
                <a:gd name="T53" fmla="*/ 56 h 88"/>
                <a:gd name="T54" fmla="*/ 88 w 117"/>
                <a:gd name="T55" fmla="*/ 60 h 88"/>
                <a:gd name="T56" fmla="*/ 83 w 117"/>
                <a:gd name="T57" fmla="*/ 62 h 88"/>
                <a:gd name="T58" fmla="*/ 78 w 117"/>
                <a:gd name="T59" fmla="*/ 64 h 88"/>
                <a:gd name="T60" fmla="*/ 76 w 117"/>
                <a:gd name="T61" fmla="*/ 68 h 88"/>
                <a:gd name="T62" fmla="*/ 79 w 117"/>
                <a:gd name="T63" fmla="*/ 69 h 88"/>
                <a:gd name="T64" fmla="*/ 77 w 117"/>
                <a:gd name="T65" fmla="*/ 72 h 88"/>
                <a:gd name="T66" fmla="*/ 76 w 117"/>
                <a:gd name="T67" fmla="*/ 76 h 88"/>
                <a:gd name="T68" fmla="*/ 79 w 117"/>
                <a:gd name="T69" fmla="*/ 80 h 88"/>
                <a:gd name="T70" fmla="*/ 74 w 117"/>
                <a:gd name="T71" fmla="*/ 83 h 88"/>
                <a:gd name="T72" fmla="*/ 69 w 117"/>
                <a:gd name="T73" fmla="*/ 81 h 88"/>
                <a:gd name="T74" fmla="*/ 64 w 117"/>
                <a:gd name="T75" fmla="*/ 80 h 88"/>
                <a:gd name="T76" fmla="*/ 61 w 117"/>
                <a:gd name="T77" fmla="*/ 82 h 88"/>
                <a:gd name="T78" fmla="*/ 55 w 117"/>
                <a:gd name="T79" fmla="*/ 80 h 88"/>
                <a:gd name="T80" fmla="*/ 53 w 117"/>
                <a:gd name="T81" fmla="*/ 77 h 88"/>
                <a:gd name="T82" fmla="*/ 49 w 117"/>
                <a:gd name="T83" fmla="*/ 72 h 88"/>
                <a:gd name="T84" fmla="*/ 46 w 117"/>
                <a:gd name="T85" fmla="*/ 76 h 88"/>
                <a:gd name="T86" fmla="*/ 45 w 117"/>
                <a:gd name="T87" fmla="*/ 80 h 88"/>
                <a:gd name="T88" fmla="*/ 39 w 117"/>
                <a:gd name="T89" fmla="*/ 83 h 88"/>
                <a:gd name="T90" fmla="*/ 33 w 117"/>
                <a:gd name="T91" fmla="*/ 84 h 88"/>
                <a:gd name="T92" fmla="*/ 28 w 117"/>
                <a:gd name="T93" fmla="*/ 83 h 88"/>
                <a:gd name="T94" fmla="*/ 27 w 117"/>
                <a:gd name="T95" fmla="*/ 84 h 88"/>
                <a:gd name="T96" fmla="*/ 24 w 117"/>
                <a:gd name="T97" fmla="*/ 87 h 88"/>
                <a:gd name="T98" fmla="*/ 21 w 117"/>
                <a:gd name="T99" fmla="*/ 88 h 88"/>
                <a:gd name="T100" fmla="*/ 15 w 117"/>
                <a:gd name="T101" fmla="*/ 87 h 88"/>
                <a:gd name="T102" fmla="*/ 11 w 117"/>
                <a:gd name="T103" fmla="*/ 84 h 88"/>
                <a:gd name="T104" fmla="*/ 15 w 117"/>
                <a:gd name="T105" fmla="*/ 82 h 88"/>
                <a:gd name="T106" fmla="*/ 17 w 117"/>
                <a:gd name="T107" fmla="*/ 81 h 88"/>
                <a:gd name="T108" fmla="*/ 19 w 117"/>
                <a:gd name="T109" fmla="*/ 79 h 88"/>
                <a:gd name="T110" fmla="*/ 17 w 117"/>
                <a:gd name="T111" fmla="*/ 77 h 88"/>
                <a:gd name="T112" fmla="*/ 9 w 117"/>
                <a:gd name="T113" fmla="*/ 67 h 88"/>
                <a:gd name="T114" fmla="*/ 11 w 117"/>
                <a:gd name="T115" fmla="*/ 61 h 88"/>
                <a:gd name="T116" fmla="*/ 9 w 117"/>
                <a:gd name="T117" fmla="*/ 58 h 88"/>
                <a:gd name="T118" fmla="*/ 6 w 117"/>
                <a:gd name="T119" fmla="*/ 58 h 88"/>
                <a:gd name="T120" fmla="*/ 5 w 117"/>
                <a:gd name="T121" fmla="*/ 55 h 88"/>
                <a:gd name="T122" fmla="*/ 11 w 117"/>
                <a:gd name="T12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7" h="88">
                  <a:moveTo>
                    <a:pt x="9" y="48"/>
                  </a:moveTo>
                  <a:cubicBezTo>
                    <a:pt x="7" y="47"/>
                    <a:pt x="7" y="47"/>
                    <a:pt x="7" y="47"/>
                  </a:cubicBezTo>
                  <a:cubicBezTo>
                    <a:pt x="5" y="46"/>
                    <a:pt x="5" y="46"/>
                    <a:pt x="5" y="46"/>
                  </a:cubicBezTo>
                  <a:cubicBezTo>
                    <a:pt x="2" y="46"/>
                    <a:pt x="2" y="46"/>
                    <a:pt x="2" y="46"/>
                  </a:cubicBezTo>
                  <a:cubicBezTo>
                    <a:pt x="0" y="44"/>
                    <a:pt x="0" y="44"/>
                    <a:pt x="0" y="44"/>
                  </a:cubicBezTo>
                  <a:cubicBezTo>
                    <a:pt x="1" y="42"/>
                    <a:pt x="1" y="42"/>
                    <a:pt x="1" y="42"/>
                  </a:cubicBezTo>
                  <a:cubicBezTo>
                    <a:pt x="1" y="40"/>
                    <a:pt x="1" y="40"/>
                    <a:pt x="1" y="40"/>
                  </a:cubicBezTo>
                  <a:cubicBezTo>
                    <a:pt x="1" y="40"/>
                    <a:pt x="3" y="38"/>
                    <a:pt x="3" y="38"/>
                  </a:cubicBezTo>
                  <a:cubicBezTo>
                    <a:pt x="4" y="37"/>
                    <a:pt x="6" y="36"/>
                    <a:pt x="6" y="36"/>
                  </a:cubicBezTo>
                  <a:cubicBezTo>
                    <a:pt x="7" y="34"/>
                    <a:pt x="7" y="34"/>
                    <a:pt x="7" y="34"/>
                  </a:cubicBezTo>
                  <a:cubicBezTo>
                    <a:pt x="7" y="34"/>
                    <a:pt x="8" y="33"/>
                    <a:pt x="9" y="33"/>
                  </a:cubicBezTo>
                  <a:cubicBezTo>
                    <a:pt x="10" y="33"/>
                    <a:pt x="10" y="34"/>
                    <a:pt x="10" y="33"/>
                  </a:cubicBezTo>
                  <a:cubicBezTo>
                    <a:pt x="11" y="33"/>
                    <a:pt x="11" y="29"/>
                    <a:pt x="11" y="29"/>
                  </a:cubicBezTo>
                  <a:cubicBezTo>
                    <a:pt x="11" y="27"/>
                    <a:pt x="11" y="27"/>
                    <a:pt x="11" y="27"/>
                  </a:cubicBezTo>
                  <a:cubicBezTo>
                    <a:pt x="13" y="27"/>
                    <a:pt x="13" y="27"/>
                    <a:pt x="13" y="27"/>
                  </a:cubicBezTo>
                  <a:cubicBezTo>
                    <a:pt x="22" y="30"/>
                    <a:pt x="22" y="30"/>
                    <a:pt x="22" y="30"/>
                  </a:cubicBezTo>
                  <a:cubicBezTo>
                    <a:pt x="32" y="31"/>
                    <a:pt x="32" y="31"/>
                    <a:pt x="32" y="31"/>
                  </a:cubicBezTo>
                  <a:cubicBezTo>
                    <a:pt x="41" y="31"/>
                    <a:pt x="41" y="31"/>
                    <a:pt x="41" y="31"/>
                  </a:cubicBezTo>
                  <a:cubicBezTo>
                    <a:pt x="43" y="31"/>
                    <a:pt x="43" y="31"/>
                    <a:pt x="43" y="31"/>
                  </a:cubicBezTo>
                  <a:cubicBezTo>
                    <a:pt x="46" y="29"/>
                    <a:pt x="46" y="29"/>
                    <a:pt x="46" y="29"/>
                  </a:cubicBezTo>
                  <a:cubicBezTo>
                    <a:pt x="48" y="26"/>
                    <a:pt x="48" y="26"/>
                    <a:pt x="48" y="26"/>
                  </a:cubicBezTo>
                  <a:cubicBezTo>
                    <a:pt x="52" y="25"/>
                    <a:pt x="52" y="25"/>
                    <a:pt x="52" y="25"/>
                  </a:cubicBezTo>
                  <a:cubicBezTo>
                    <a:pt x="53" y="23"/>
                    <a:pt x="53" y="23"/>
                    <a:pt x="53" y="23"/>
                  </a:cubicBezTo>
                  <a:cubicBezTo>
                    <a:pt x="55" y="19"/>
                    <a:pt x="55" y="19"/>
                    <a:pt x="55" y="19"/>
                  </a:cubicBezTo>
                  <a:cubicBezTo>
                    <a:pt x="58" y="17"/>
                    <a:pt x="58" y="17"/>
                    <a:pt x="58" y="17"/>
                  </a:cubicBezTo>
                  <a:cubicBezTo>
                    <a:pt x="64" y="17"/>
                    <a:pt x="64" y="17"/>
                    <a:pt x="64" y="17"/>
                  </a:cubicBezTo>
                  <a:cubicBezTo>
                    <a:pt x="71" y="15"/>
                    <a:pt x="71" y="15"/>
                    <a:pt x="71" y="15"/>
                  </a:cubicBezTo>
                  <a:cubicBezTo>
                    <a:pt x="76" y="17"/>
                    <a:pt x="76" y="17"/>
                    <a:pt x="76" y="17"/>
                  </a:cubicBezTo>
                  <a:cubicBezTo>
                    <a:pt x="82" y="13"/>
                    <a:pt x="82" y="13"/>
                    <a:pt x="82" y="13"/>
                  </a:cubicBezTo>
                  <a:cubicBezTo>
                    <a:pt x="85" y="12"/>
                    <a:pt x="85" y="12"/>
                    <a:pt x="85" y="12"/>
                  </a:cubicBezTo>
                  <a:cubicBezTo>
                    <a:pt x="90" y="10"/>
                    <a:pt x="90" y="10"/>
                    <a:pt x="90" y="10"/>
                  </a:cubicBezTo>
                  <a:cubicBezTo>
                    <a:pt x="96" y="14"/>
                    <a:pt x="96" y="14"/>
                    <a:pt x="96" y="14"/>
                  </a:cubicBezTo>
                  <a:cubicBezTo>
                    <a:pt x="95" y="8"/>
                    <a:pt x="95" y="8"/>
                    <a:pt x="95" y="8"/>
                  </a:cubicBezTo>
                  <a:cubicBezTo>
                    <a:pt x="96" y="4"/>
                    <a:pt x="96" y="4"/>
                    <a:pt x="96" y="4"/>
                  </a:cubicBezTo>
                  <a:cubicBezTo>
                    <a:pt x="100" y="2"/>
                    <a:pt x="100" y="2"/>
                    <a:pt x="100" y="2"/>
                  </a:cubicBezTo>
                  <a:cubicBezTo>
                    <a:pt x="101" y="2"/>
                    <a:pt x="101" y="2"/>
                    <a:pt x="101" y="2"/>
                  </a:cubicBezTo>
                  <a:cubicBezTo>
                    <a:pt x="101" y="2"/>
                    <a:pt x="101" y="2"/>
                    <a:pt x="101" y="2"/>
                  </a:cubicBezTo>
                  <a:cubicBezTo>
                    <a:pt x="105" y="0"/>
                    <a:pt x="105" y="0"/>
                    <a:pt x="105" y="0"/>
                  </a:cubicBezTo>
                  <a:cubicBezTo>
                    <a:pt x="107" y="2"/>
                    <a:pt x="107" y="2"/>
                    <a:pt x="107" y="2"/>
                  </a:cubicBezTo>
                  <a:cubicBezTo>
                    <a:pt x="108" y="4"/>
                    <a:pt x="108" y="4"/>
                    <a:pt x="108" y="4"/>
                  </a:cubicBezTo>
                  <a:cubicBezTo>
                    <a:pt x="108" y="4"/>
                    <a:pt x="108" y="4"/>
                    <a:pt x="108" y="4"/>
                  </a:cubicBezTo>
                  <a:cubicBezTo>
                    <a:pt x="108" y="4"/>
                    <a:pt x="108" y="4"/>
                    <a:pt x="108" y="5"/>
                  </a:cubicBezTo>
                  <a:cubicBezTo>
                    <a:pt x="108" y="5"/>
                    <a:pt x="108" y="5"/>
                    <a:pt x="108" y="5"/>
                  </a:cubicBezTo>
                  <a:cubicBezTo>
                    <a:pt x="108" y="6"/>
                    <a:pt x="108" y="6"/>
                    <a:pt x="108" y="6"/>
                  </a:cubicBezTo>
                  <a:cubicBezTo>
                    <a:pt x="109" y="7"/>
                    <a:pt x="109" y="7"/>
                    <a:pt x="109" y="7"/>
                  </a:cubicBezTo>
                  <a:cubicBezTo>
                    <a:pt x="110" y="8"/>
                    <a:pt x="110" y="8"/>
                    <a:pt x="110" y="8"/>
                  </a:cubicBezTo>
                  <a:cubicBezTo>
                    <a:pt x="110" y="8"/>
                    <a:pt x="110" y="8"/>
                    <a:pt x="110" y="8"/>
                  </a:cubicBezTo>
                  <a:cubicBezTo>
                    <a:pt x="111" y="10"/>
                    <a:pt x="111" y="10"/>
                    <a:pt x="111" y="10"/>
                  </a:cubicBezTo>
                  <a:cubicBezTo>
                    <a:pt x="111" y="12"/>
                    <a:pt x="111" y="12"/>
                    <a:pt x="111" y="12"/>
                  </a:cubicBezTo>
                  <a:cubicBezTo>
                    <a:pt x="117" y="19"/>
                    <a:pt x="117" y="19"/>
                    <a:pt x="117" y="19"/>
                  </a:cubicBezTo>
                  <a:cubicBezTo>
                    <a:pt x="117" y="19"/>
                    <a:pt x="115" y="19"/>
                    <a:pt x="115" y="19"/>
                  </a:cubicBezTo>
                  <a:cubicBezTo>
                    <a:pt x="114" y="19"/>
                    <a:pt x="112" y="19"/>
                    <a:pt x="112" y="19"/>
                  </a:cubicBezTo>
                  <a:cubicBezTo>
                    <a:pt x="112" y="19"/>
                    <a:pt x="111" y="20"/>
                    <a:pt x="110" y="20"/>
                  </a:cubicBezTo>
                  <a:cubicBezTo>
                    <a:pt x="110" y="20"/>
                    <a:pt x="109" y="22"/>
                    <a:pt x="109" y="22"/>
                  </a:cubicBezTo>
                  <a:cubicBezTo>
                    <a:pt x="108" y="23"/>
                    <a:pt x="108" y="23"/>
                    <a:pt x="108" y="23"/>
                  </a:cubicBezTo>
                  <a:cubicBezTo>
                    <a:pt x="109" y="24"/>
                    <a:pt x="109" y="24"/>
                    <a:pt x="109" y="24"/>
                  </a:cubicBezTo>
                  <a:cubicBezTo>
                    <a:pt x="111" y="28"/>
                    <a:pt x="112" y="28"/>
                    <a:pt x="107" y="27"/>
                  </a:cubicBezTo>
                  <a:cubicBezTo>
                    <a:pt x="105" y="26"/>
                    <a:pt x="105" y="26"/>
                    <a:pt x="105" y="26"/>
                  </a:cubicBezTo>
                  <a:cubicBezTo>
                    <a:pt x="104" y="27"/>
                    <a:pt x="104" y="27"/>
                    <a:pt x="104" y="27"/>
                  </a:cubicBezTo>
                  <a:cubicBezTo>
                    <a:pt x="102" y="28"/>
                    <a:pt x="102" y="28"/>
                    <a:pt x="102" y="28"/>
                  </a:cubicBezTo>
                  <a:cubicBezTo>
                    <a:pt x="102" y="28"/>
                    <a:pt x="102" y="28"/>
                    <a:pt x="102" y="28"/>
                  </a:cubicBezTo>
                  <a:cubicBezTo>
                    <a:pt x="102" y="28"/>
                    <a:pt x="102" y="30"/>
                    <a:pt x="102" y="30"/>
                  </a:cubicBezTo>
                  <a:cubicBezTo>
                    <a:pt x="101" y="32"/>
                    <a:pt x="101" y="32"/>
                    <a:pt x="101" y="32"/>
                  </a:cubicBezTo>
                  <a:cubicBezTo>
                    <a:pt x="99" y="33"/>
                    <a:pt x="99" y="33"/>
                    <a:pt x="99" y="33"/>
                  </a:cubicBezTo>
                  <a:cubicBezTo>
                    <a:pt x="97" y="34"/>
                    <a:pt x="97" y="34"/>
                    <a:pt x="97" y="34"/>
                  </a:cubicBezTo>
                  <a:cubicBezTo>
                    <a:pt x="96" y="35"/>
                    <a:pt x="96" y="35"/>
                    <a:pt x="96" y="35"/>
                  </a:cubicBezTo>
                  <a:cubicBezTo>
                    <a:pt x="94" y="35"/>
                    <a:pt x="94" y="35"/>
                    <a:pt x="94" y="35"/>
                  </a:cubicBezTo>
                  <a:cubicBezTo>
                    <a:pt x="92" y="36"/>
                    <a:pt x="92" y="36"/>
                    <a:pt x="92" y="36"/>
                  </a:cubicBezTo>
                  <a:cubicBezTo>
                    <a:pt x="91" y="38"/>
                    <a:pt x="91" y="38"/>
                    <a:pt x="91" y="38"/>
                  </a:cubicBezTo>
                  <a:cubicBezTo>
                    <a:pt x="91" y="38"/>
                    <a:pt x="89" y="38"/>
                    <a:pt x="89" y="38"/>
                  </a:cubicBezTo>
                  <a:cubicBezTo>
                    <a:pt x="89" y="38"/>
                    <a:pt x="86" y="39"/>
                    <a:pt x="86" y="39"/>
                  </a:cubicBezTo>
                  <a:cubicBezTo>
                    <a:pt x="86" y="41"/>
                    <a:pt x="86" y="41"/>
                    <a:pt x="86" y="41"/>
                  </a:cubicBezTo>
                  <a:cubicBezTo>
                    <a:pt x="86" y="41"/>
                    <a:pt x="85" y="42"/>
                    <a:pt x="85" y="42"/>
                  </a:cubicBezTo>
                  <a:cubicBezTo>
                    <a:pt x="85" y="42"/>
                    <a:pt x="85" y="45"/>
                    <a:pt x="85" y="45"/>
                  </a:cubicBezTo>
                  <a:cubicBezTo>
                    <a:pt x="85" y="45"/>
                    <a:pt x="87" y="46"/>
                    <a:pt x="87" y="46"/>
                  </a:cubicBezTo>
                  <a:cubicBezTo>
                    <a:pt x="88" y="47"/>
                    <a:pt x="88" y="47"/>
                    <a:pt x="88" y="47"/>
                  </a:cubicBezTo>
                  <a:cubicBezTo>
                    <a:pt x="89" y="48"/>
                    <a:pt x="89" y="48"/>
                    <a:pt x="89" y="48"/>
                  </a:cubicBezTo>
                  <a:cubicBezTo>
                    <a:pt x="89" y="48"/>
                    <a:pt x="90" y="49"/>
                    <a:pt x="90" y="49"/>
                  </a:cubicBezTo>
                  <a:cubicBezTo>
                    <a:pt x="89" y="49"/>
                    <a:pt x="89" y="52"/>
                    <a:pt x="89" y="52"/>
                  </a:cubicBezTo>
                  <a:cubicBezTo>
                    <a:pt x="90" y="55"/>
                    <a:pt x="90" y="55"/>
                    <a:pt x="90" y="55"/>
                  </a:cubicBezTo>
                  <a:cubicBezTo>
                    <a:pt x="89" y="56"/>
                    <a:pt x="89" y="56"/>
                    <a:pt x="89" y="56"/>
                  </a:cubicBezTo>
                  <a:cubicBezTo>
                    <a:pt x="90" y="58"/>
                    <a:pt x="90" y="58"/>
                    <a:pt x="90" y="58"/>
                  </a:cubicBezTo>
                  <a:cubicBezTo>
                    <a:pt x="90" y="58"/>
                    <a:pt x="91" y="58"/>
                    <a:pt x="90" y="59"/>
                  </a:cubicBezTo>
                  <a:cubicBezTo>
                    <a:pt x="89" y="59"/>
                    <a:pt x="88" y="60"/>
                    <a:pt x="88" y="60"/>
                  </a:cubicBezTo>
                  <a:cubicBezTo>
                    <a:pt x="88" y="60"/>
                    <a:pt x="86" y="60"/>
                    <a:pt x="86" y="60"/>
                  </a:cubicBezTo>
                  <a:cubicBezTo>
                    <a:pt x="86" y="60"/>
                    <a:pt x="84" y="60"/>
                    <a:pt x="84" y="60"/>
                  </a:cubicBezTo>
                  <a:cubicBezTo>
                    <a:pt x="83" y="62"/>
                    <a:pt x="83" y="62"/>
                    <a:pt x="83" y="62"/>
                  </a:cubicBezTo>
                  <a:cubicBezTo>
                    <a:pt x="81" y="61"/>
                    <a:pt x="81" y="61"/>
                    <a:pt x="81" y="61"/>
                  </a:cubicBezTo>
                  <a:cubicBezTo>
                    <a:pt x="81" y="63"/>
                    <a:pt x="81" y="63"/>
                    <a:pt x="81" y="63"/>
                  </a:cubicBezTo>
                  <a:cubicBezTo>
                    <a:pt x="78" y="64"/>
                    <a:pt x="78" y="64"/>
                    <a:pt x="78" y="64"/>
                  </a:cubicBezTo>
                  <a:cubicBezTo>
                    <a:pt x="76" y="65"/>
                    <a:pt x="76" y="65"/>
                    <a:pt x="76" y="65"/>
                  </a:cubicBezTo>
                  <a:cubicBezTo>
                    <a:pt x="75" y="67"/>
                    <a:pt x="75" y="67"/>
                    <a:pt x="75" y="67"/>
                  </a:cubicBezTo>
                  <a:cubicBezTo>
                    <a:pt x="76" y="68"/>
                    <a:pt x="76" y="68"/>
                    <a:pt x="76" y="68"/>
                  </a:cubicBezTo>
                  <a:cubicBezTo>
                    <a:pt x="76" y="68"/>
                    <a:pt x="77" y="69"/>
                    <a:pt x="77" y="68"/>
                  </a:cubicBezTo>
                  <a:cubicBezTo>
                    <a:pt x="77" y="68"/>
                    <a:pt x="77" y="67"/>
                    <a:pt x="77" y="67"/>
                  </a:cubicBezTo>
                  <a:cubicBezTo>
                    <a:pt x="78" y="68"/>
                    <a:pt x="79" y="69"/>
                    <a:pt x="79" y="69"/>
                  </a:cubicBezTo>
                  <a:cubicBezTo>
                    <a:pt x="80" y="71"/>
                    <a:pt x="80" y="71"/>
                    <a:pt x="80" y="71"/>
                  </a:cubicBezTo>
                  <a:cubicBezTo>
                    <a:pt x="80" y="71"/>
                    <a:pt x="78" y="71"/>
                    <a:pt x="78" y="71"/>
                  </a:cubicBezTo>
                  <a:cubicBezTo>
                    <a:pt x="78" y="71"/>
                    <a:pt x="77" y="72"/>
                    <a:pt x="77" y="72"/>
                  </a:cubicBezTo>
                  <a:cubicBezTo>
                    <a:pt x="76" y="73"/>
                    <a:pt x="76" y="73"/>
                    <a:pt x="76" y="73"/>
                  </a:cubicBezTo>
                  <a:cubicBezTo>
                    <a:pt x="76" y="74"/>
                    <a:pt x="76" y="74"/>
                    <a:pt x="76" y="75"/>
                  </a:cubicBezTo>
                  <a:cubicBezTo>
                    <a:pt x="76" y="75"/>
                    <a:pt x="76" y="76"/>
                    <a:pt x="76" y="76"/>
                  </a:cubicBezTo>
                  <a:cubicBezTo>
                    <a:pt x="77" y="76"/>
                    <a:pt x="78" y="78"/>
                    <a:pt x="78" y="78"/>
                  </a:cubicBezTo>
                  <a:cubicBezTo>
                    <a:pt x="78" y="78"/>
                    <a:pt x="79" y="79"/>
                    <a:pt x="79" y="79"/>
                  </a:cubicBezTo>
                  <a:cubicBezTo>
                    <a:pt x="79" y="79"/>
                    <a:pt x="79" y="80"/>
                    <a:pt x="79" y="80"/>
                  </a:cubicBezTo>
                  <a:cubicBezTo>
                    <a:pt x="79" y="80"/>
                    <a:pt x="78" y="81"/>
                    <a:pt x="77" y="81"/>
                  </a:cubicBezTo>
                  <a:cubicBezTo>
                    <a:pt x="77" y="81"/>
                    <a:pt x="75" y="81"/>
                    <a:pt x="75" y="81"/>
                  </a:cubicBezTo>
                  <a:cubicBezTo>
                    <a:pt x="75" y="81"/>
                    <a:pt x="74" y="83"/>
                    <a:pt x="74" y="83"/>
                  </a:cubicBezTo>
                  <a:cubicBezTo>
                    <a:pt x="74" y="83"/>
                    <a:pt x="73" y="83"/>
                    <a:pt x="72" y="83"/>
                  </a:cubicBezTo>
                  <a:cubicBezTo>
                    <a:pt x="72" y="83"/>
                    <a:pt x="74" y="84"/>
                    <a:pt x="72" y="83"/>
                  </a:cubicBezTo>
                  <a:cubicBezTo>
                    <a:pt x="69" y="82"/>
                    <a:pt x="69" y="81"/>
                    <a:pt x="69" y="81"/>
                  </a:cubicBezTo>
                  <a:cubicBezTo>
                    <a:pt x="69" y="81"/>
                    <a:pt x="68" y="80"/>
                    <a:pt x="68" y="80"/>
                  </a:cubicBezTo>
                  <a:cubicBezTo>
                    <a:pt x="67" y="80"/>
                    <a:pt x="66" y="80"/>
                    <a:pt x="66" y="80"/>
                  </a:cubicBezTo>
                  <a:cubicBezTo>
                    <a:pt x="64" y="80"/>
                    <a:pt x="64" y="80"/>
                    <a:pt x="64" y="80"/>
                  </a:cubicBezTo>
                  <a:cubicBezTo>
                    <a:pt x="63" y="79"/>
                    <a:pt x="63" y="79"/>
                    <a:pt x="63" y="79"/>
                  </a:cubicBezTo>
                  <a:cubicBezTo>
                    <a:pt x="62" y="81"/>
                    <a:pt x="62" y="81"/>
                    <a:pt x="62" y="81"/>
                  </a:cubicBezTo>
                  <a:cubicBezTo>
                    <a:pt x="62" y="81"/>
                    <a:pt x="62" y="82"/>
                    <a:pt x="61" y="82"/>
                  </a:cubicBezTo>
                  <a:cubicBezTo>
                    <a:pt x="60" y="83"/>
                    <a:pt x="61" y="83"/>
                    <a:pt x="60" y="83"/>
                  </a:cubicBezTo>
                  <a:cubicBezTo>
                    <a:pt x="58" y="83"/>
                    <a:pt x="57" y="81"/>
                    <a:pt x="57" y="81"/>
                  </a:cubicBezTo>
                  <a:cubicBezTo>
                    <a:pt x="57" y="81"/>
                    <a:pt x="55" y="80"/>
                    <a:pt x="55" y="80"/>
                  </a:cubicBezTo>
                  <a:cubicBezTo>
                    <a:pt x="54" y="79"/>
                    <a:pt x="54" y="79"/>
                    <a:pt x="54" y="79"/>
                  </a:cubicBezTo>
                  <a:cubicBezTo>
                    <a:pt x="53" y="79"/>
                    <a:pt x="53" y="80"/>
                    <a:pt x="53" y="78"/>
                  </a:cubicBezTo>
                  <a:cubicBezTo>
                    <a:pt x="53" y="77"/>
                    <a:pt x="53" y="77"/>
                    <a:pt x="53" y="77"/>
                  </a:cubicBezTo>
                  <a:cubicBezTo>
                    <a:pt x="52" y="76"/>
                    <a:pt x="52" y="77"/>
                    <a:pt x="51" y="76"/>
                  </a:cubicBezTo>
                  <a:cubicBezTo>
                    <a:pt x="51" y="75"/>
                    <a:pt x="50" y="74"/>
                    <a:pt x="50" y="74"/>
                  </a:cubicBezTo>
                  <a:cubicBezTo>
                    <a:pt x="49" y="72"/>
                    <a:pt x="49" y="72"/>
                    <a:pt x="49" y="72"/>
                  </a:cubicBezTo>
                  <a:cubicBezTo>
                    <a:pt x="49" y="72"/>
                    <a:pt x="49" y="72"/>
                    <a:pt x="49" y="73"/>
                  </a:cubicBezTo>
                  <a:cubicBezTo>
                    <a:pt x="48" y="74"/>
                    <a:pt x="47" y="74"/>
                    <a:pt x="47" y="74"/>
                  </a:cubicBezTo>
                  <a:cubicBezTo>
                    <a:pt x="47" y="75"/>
                    <a:pt x="46" y="76"/>
                    <a:pt x="46" y="76"/>
                  </a:cubicBezTo>
                  <a:cubicBezTo>
                    <a:pt x="46" y="76"/>
                    <a:pt x="45" y="77"/>
                    <a:pt x="45" y="78"/>
                  </a:cubicBezTo>
                  <a:cubicBezTo>
                    <a:pt x="46" y="78"/>
                    <a:pt x="46" y="78"/>
                    <a:pt x="46" y="79"/>
                  </a:cubicBezTo>
                  <a:cubicBezTo>
                    <a:pt x="46" y="79"/>
                    <a:pt x="45" y="80"/>
                    <a:pt x="45" y="80"/>
                  </a:cubicBezTo>
                  <a:cubicBezTo>
                    <a:pt x="44" y="81"/>
                    <a:pt x="44" y="81"/>
                    <a:pt x="43" y="81"/>
                  </a:cubicBezTo>
                  <a:cubicBezTo>
                    <a:pt x="43" y="82"/>
                    <a:pt x="41" y="83"/>
                    <a:pt x="41" y="83"/>
                  </a:cubicBezTo>
                  <a:cubicBezTo>
                    <a:pt x="39" y="83"/>
                    <a:pt x="39" y="83"/>
                    <a:pt x="39" y="83"/>
                  </a:cubicBezTo>
                  <a:cubicBezTo>
                    <a:pt x="36" y="82"/>
                    <a:pt x="36" y="82"/>
                    <a:pt x="36" y="82"/>
                  </a:cubicBezTo>
                  <a:cubicBezTo>
                    <a:pt x="34" y="84"/>
                    <a:pt x="34" y="84"/>
                    <a:pt x="34" y="84"/>
                  </a:cubicBezTo>
                  <a:cubicBezTo>
                    <a:pt x="34" y="84"/>
                    <a:pt x="33" y="84"/>
                    <a:pt x="33" y="84"/>
                  </a:cubicBezTo>
                  <a:cubicBezTo>
                    <a:pt x="32" y="84"/>
                    <a:pt x="31" y="84"/>
                    <a:pt x="31" y="84"/>
                  </a:cubicBezTo>
                  <a:cubicBezTo>
                    <a:pt x="31" y="84"/>
                    <a:pt x="30" y="83"/>
                    <a:pt x="29" y="83"/>
                  </a:cubicBezTo>
                  <a:cubicBezTo>
                    <a:pt x="29" y="83"/>
                    <a:pt x="28" y="83"/>
                    <a:pt x="28" y="83"/>
                  </a:cubicBezTo>
                  <a:cubicBezTo>
                    <a:pt x="27" y="83"/>
                    <a:pt x="26" y="83"/>
                    <a:pt x="26" y="83"/>
                  </a:cubicBezTo>
                  <a:cubicBezTo>
                    <a:pt x="26" y="84"/>
                    <a:pt x="26" y="84"/>
                    <a:pt x="26" y="84"/>
                  </a:cubicBezTo>
                  <a:cubicBezTo>
                    <a:pt x="26" y="84"/>
                    <a:pt x="27" y="84"/>
                    <a:pt x="27" y="84"/>
                  </a:cubicBezTo>
                  <a:cubicBezTo>
                    <a:pt x="27" y="85"/>
                    <a:pt x="27" y="86"/>
                    <a:pt x="27" y="86"/>
                  </a:cubicBezTo>
                  <a:cubicBezTo>
                    <a:pt x="27" y="86"/>
                    <a:pt x="26" y="86"/>
                    <a:pt x="26" y="86"/>
                  </a:cubicBezTo>
                  <a:cubicBezTo>
                    <a:pt x="26" y="87"/>
                    <a:pt x="24" y="87"/>
                    <a:pt x="24" y="87"/>
                  </a:cubicBezTo>
                  <a:cubicBezTo>
                    <a:pt x="24" y="87"/>
                    <a:pt x="24" y="88"/>
                    <a:pt x="24" y="88"/>
                  </a:cubicBezTo>
                  <a:cubicBezTo>
                    <a:pt x="24" y="88"/>
                    <a:pt x="24" y="88"/>
                    <a:pt x="23" y="88"/>
                  </a:cubicBezTo>
                  <a:cubicBezTo>
                    <a:pt x="22" y="88"/>
                    <a:pt x="22" y="88"/>
                    <a:pt x="21" y="88"/>
                  </a:cubicBezTo>
                  <a:cubicBezTo>
                    <a:pt x="21" y="87"/>
                    <a:pt x="20" y="87"/>
                    <a:pt x="19" y="87"/>
                  </a:cubicBezTo>
                  <a:cubicBezTo>
                    <a:pt x="19" y="87"/>
                    <a:pt x="16" y="86"/>
                    <a:pt x="16" y="86"/>
                  </a:cubicBezTo>
                  <a:cubicBezTo>
                    <a:pt x="16" y="86"/>
                    <a:pt x="15" y="87"/>
                    <a:pt x="15" y="87"/>
                  </a:cubicBezTo>
                  <a:cubicBezTo>
                    <a:pt x="14" y="87"/>
                    <a:pt x="13" y="87"/>
                    <a:pt x="12" y="86"/>
                  </a:cubicBezTo>
                  <a:cubicBezTo>
                    <a:pt x="12" y="86"/>
                    <a:pt x="11" y="86"/>
                    <a:pt x="11" y="86"/>
                  </a:cubicBezTo>
                  <a:cubicBezTo>
                    <a:pt x="11" y="85"/>
                    <a:pt x="11" y="84"/>
                    <a:pt x="11" y="84"/>
                  </a:cubicBezTo>
                  <a:cubicBezTo>
                    <a:pt x="11" y="84"/>
                    <a:pt x="10" y="83"/>
                    <a:pt x="11" y="83"/>
                  </a:cubicBezTo>
                  <a:cubicBezTo>
                    <a:pt x="11" y="83"/>
                    <a:pt x="12" y="83"/>
                    <a:pt x="13" y="83"/>
                  </a:cubicBezTo>
                  <a:cubicBezTo>
                    <a:pt x="14" y="83"/>
                    <a:pt x="15" y="83"/>
                    <a:pt x="15" y="82"/>
                  </a:cubicBezTo>
                  <a:cubicBezTo>
                    <a:pt x="15" y="82"/>
                    <a:pt x="15" y="82"/>
                    <a:pt x="16" y="82"/>
                  </a:cubicBezTo>
                  <a:cubicBezTo>
                    <a:pt x="16" y="82"/>
                    <a:pt x="17" y="83"/>
                    <a:pt x="17" y="82"/>
                  </a:cubicBezTo>
                  <a:cubicBezTo>
                    <a:pt x="17" y="81"/>
                    <a:pt x="17" y="81"/>
                    <a:pt x="17" y="81"/>
                  </a:cubicBezTo>
                  <a:cubicBezTo>
                    <a:pt x="16" y="80"/>
                    <a:pt x="16" y="80"/>
                    <a:pt x="16" y="80"/>
                  </a:cubicBezTo>
                  <a:cubicBezTo>
                    <a:pt x="16" y="80"/>
                    <a:pt x="17" y="79"/>
                    <a:pt x="17" y="79"/>
                  </a:cubicBezTo>
                  <a:cubicBezTo>
                    <a:pt x="18" y="79"/>
                    <a:pt x="19" y="79"/>
                    <a:pt x="19" y="79"/>
                  </a:cubicBezTo>
                  <a:cubicBezTo>
                    <a:pt x="20" y="79"/>
                    <a:pt x="21" y="79"/>
                    <a:pt x="21" y="79"/>
                  </a:cubicBezTo>
                  <a:cubicBezTo>
                    <a:pt x="21" y="79"/>
                    <a:pt x="21" y="79"/>
                    <a:pt x="22" y="78"/>
                  </a:cubicBezTo>
                  <a:cubicBezTo>
                    <a:pt x="22" y="78"/>
                    <a:pt x="18" y="78"/>
                    <a:pt x="17" y="77"/>
                  </a:cubicBezTo>
                  <a:cubicBezTo>
                    <a:pt x="15" y="75"/>
                    <a:pt x="13" y="74"/>
                    <a:pt x="13" y="70"/>
                  </a:cubicBezTo>
                  <a:cubicBezTo>
                    <a:pt x="12" y="70"/>
                    <a:pt x="12" y="68"/>
                    <a:pt x="11" y="68"/>
                  </a:cubicBezTo>
                  <a:cubicBezTo>
                    <a:pt x="11" y="68"/>
                    <a:pt x="9" y="67"/>
                    <a:pt x="9" y="67"/>
                  </a:cubicBezTo>
                  <a:cubicBezTo>
                    <a:pt x="9" y="66"/>
                    <a:pt x="9" y="66"/>
                    <a:pt x="10" y="65"/>
                  </a:cubicBezTo>
                  <a:cubicBezTo>
                    <a:pt x="10" y="64"/>
                    <a:pt x="10" y="64"/>
                    <a:pt x="11" y="63"/>
                  </a:cubicBezTo>
                  <a:cubicBezTo>
                    <a:pt x="11" y="63"/>
                    <a:pt x="11" y="61"/>
                    <a:pt x="11" y="61"/>
                  </a:cubicBezTo>
                  <a:cubicBezTo>
                    <a:pt x="11" y="61"/>
                    <a:pt x="12" y="60"/>
                    <a:pt x="11" y="60"/>
                  </a:cubicBezTo>
                  <a:cubicBezTo>
                    <a:pt x="11" y="59"/>
                    <a:pt x="10" y="58"/>
                    <a:pt x="10" y="58"/>
                  </a:cubicBezTo>
                  <a:cubicBezTo>
                    <a:pt x="10" y="58"/>
                    <a:pt x="10" y="58"/>
                    <a:pt x="9" y="58"/>
                  </a:cubicBezTo>
                  <a:cubicBezTo>
                    <a:pt x="9" y="59"/>
                    <a:pt x="9" y="59"/>
                    <a:pt x="9" y="59"/>
                  </a:cubicBezTo>
                  <a:cubicBezTo>
                    <a:pt x="7" y="60"/>
                    <a:pt x="7" y="60"/>
                    <a:pt x="7" y="60"/>
                  </a:cubicBezTo>
                  <a:cubicBezTo>
                    <a:pt x="7" y="60"/>
                    <a:pt x="6" y="58"/>
                    <a:pt x="6" y="58"/>
                  </a:cubicBezTo>
                  <a:cubicBezTo>
                    <a:pt x="5" y="58"/>
                    <a:pt x="5" y="58"/>
                    <a:pt x="5" y="57"/>
                  </a:cubicBezTo>
                  <a:cubicBezTo>
                    <a:pt x="5" y="57"/>
                    <a:pt x="6" y="56"/>
                    <a:pt x="6" y="56"/>
                  </a:cubicBezTo>
                  <a:cubicBezTo>
                    <a:pt x="6" y="56"/>
                    <a:pt x="5" y="55"/>
                    <a:pt x="5" y="55"/>
                  </a:cubicBezTo>
                  <a:cubicBezTo>
                    <a:pt x="5" y="55"/>
                    <a:pt x="6" y="53"/>
                    <a:pt x="7" y="53"/>
                  </a:cubicBezTo>
                  <a:cubicBezTo>
                    <a:pt x="8" y="52"/>
                    <a:pt x="10" y="50"/>
                    <a:pt x="10" y="50"/>
                  </a:cubicBezTo>
                  <a:cubicBezTo>
                    <a:pt x="11" y="48"/>
                    <a:pt x="11" y="48"/>
                    <a:pt x="11" y="48"/>
                  </a:cubicBezTo>
                  <a:cubicBezTo>
                    <a:pt x="10" y="47"/>
                    <a:pt x="10" y="47"/>
                    <a:pt x="10" y="47"/>
                  </a:cubicBezTo>
                  <a:cubicBezTo>
                    <a:pt x="10" y="47"/>
                    <a:pt x="9" y="48"/>
                    <a:pt x="9" y="48"/>
                  </a:cubicBezTo>
                  <a:close/>
                </a:path>
              </a:pathLst>
            </a:custGeom>
            <a:grpFill/>
            <a:ln w="4826"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26" name="Freeform 197"/>
            <p:cNvSpPr>
              <a:spLocks noEditPoints="1"/>
            </p:cNvSpPr>
            <p:nvPr/>
          </p:nvSpPr>
          <p:spPr bwMode="auto">
            <a:xfrm>
              <a:off x="5338204" y="3253212"/>
              <a:ext cx="517832" cy="466653"/>
            </a:xfrm>
            <a:custGeom>
              <a:avLst/>
              <a:gdLst>
                <a:gd name="T0" fmla="*/ 216 w 227"/>
                <a:gd name="T1" fmla="*/ 62 h 211"/>
                <a:gd name="T2" fmla="*/ 209 w 227"/>
                <a:gd name="T3" fmla="*/ 47 h 211"/>
                <a:gd name="T4" fmla="*/ 183 w 227"/>
                <a:gd name="T5" fmla="*/ 33 h 211"/>
                <a:gd name="T6" fmla="*/ 141 w 227"/>
                <a:gd name="T7" fmla="*/ 25 h 211"/>
                <a:gd name="T8" fmla="*/ 102 w 227"/>
                <a:gd name="T9" fmla="*/ 1 h 211"/>
                <a:gd name="T10" fmla="*/ 84 w 227"/>
                <a:gd name="T11" fmla="*/ 17 h 211"/>
                <a:gd name="T12" fmla="*/ 82 w 227"/>
                <a:gd name="T13" fmla="*/ 40 h 211"/>
                <a:gd name="T14" fmla="*/ 70 w 227"/>
                <a:gd name="T15" fmla="*/ 52 h 211"/>
                <a:gd name="T16" fmla="*/ 58 w 227"/>
                <a:gd name="T17" fmla="*/ 61 h 211"/>
                <a:gd name="T18" fmla="*/ 39 w 227"/>
                <a:gd name="T19" fmla="*/ 55 h 211"/>
                <a:gd name="T20" fmla="*/ 18 w 227"/>
                <a:gd name="T21" fmla="*/ 65 h 211"/>
                <a:gd name="T22" fmla="*/ 3 w 227"/>
                <a:gd name="T23" fmla="*/ 67 h 211"/>
                <a:gd name="T24" fmla="*/ 3 w 227"/>
                <a:gd name="T25" fmla="*/ 66 h 211"/>
                <a:gd name="T26" fmla="*/ 3 w 227"/>
                <a:gd name="T27" fmla="*/ 66 h 211"/>
                <a:gd name="T28" fmla="*/ 4 w 227"/>
                <a:gd name="T29" fmla="*/ 77 h 211"/>
                <a:gd name="T30" fmla="*/ 17 w 227"/>
                <a:gd name="T31" fmla="*/ 102 h 211"/>
                <a:gd name="T32" fmla="*/ 30 w 227"/>
                <a:gd name="T33" fmla="*/ 77 h 211"/>
                <a:gd name="T34" fmla="*/ 51 w 227"/>
                <a:gd name="T35" fmla="*/ 92 h 211"/>
                <a:gd name="T36" fmla="*/ 64 w 227"/>
                <a:gd name="T37" fmla="*/ 115 h 211"/>
                <a:gd name="T38" fmla="*/ 53 w 227"/>
                <a:gd name="T39" fmla="*/ 108 h 211"/>
                <a:gd name="T40" fmla="*/ 65 w 227"/>
                <a:gd name="T41" fmla="*/ 124 h 211"/>
                <a:gd name="T42" fmla="*/ 73 w 227"/>
                <a:gd name="T43" fmla="*/ 138 h 211"/>
                <a:gd name="T44" fmla="*/ 72 w 227"/>
                <a:gd name="T45" fmla="*/ 145 h 211"/>
                <a:gd name="T46" fmla="*/ 58 w 227"/>
                <a:gd name="T47" fmla="*/ 130 h 211"/>
                <a:gd name="T48" fmla="*/ 61 w 227"/>
                <a:gd name="T49" fmla="*/ 136 h 211"/>
                <a:gd name="T50" fmla="*/ 76 w 227"/>
                <a:gd name="T51" fmla="*/ 153 h 211"/>
                <a:gd name="T52" fmla="*/ 74 w 227"/>
                <a:gd name="T53" fmla="*/ 146 h 211"/>
                <a:gd name="T54" fmla="*/ 89 w 227"/>
                <a:gd name="T55" fmla="*/ 156 h 211"/>
                <a:gd name="T56" fmla="*/ 99 w 227"/>
                <a:gd name="T57" fmla="*/ 157 h 211"/>
                <a:gd name="T58" fmla="*/ 126 w 227"/>
                <a:gd name="T59" fmla="*/ 164 h 211"/>
                <a:gd name="T60" fmla="*/ 160 w 227"/>
                <a:gd name="T61" fmla="*/ 187 h 211"/>
                <a:gd name="T62" fmla="*/ 140 w 227"/>
                <a:gd name="T63" fmla="*/ 190 h 211"/>
                <a:gd name="T64" fmla="*/ 184 w 227"/>
                <a:gd name="T65" fmla="*/ 200 h 211"/>
                <a:gd name="T66" fmla="*/ 171 w 227"/>
                <a:gd name="T67" fmla="*/ 185 h 211"/>
                <a:gd name="T68" fmla="*/ 153 w 227"/>
                <a:gd name="T69" fmla="*/ 162 h 211"/>
                <a:gd name="T70" fmla="*/ 118 w 227"/>
                <a:gd name="T71" fmla="*/ 135 h 211"/>
                <a:gd name="T72" fmla="*/ 100 w 227"/>
                <a:gd name="T73" fmla="*/ 105 h 211"/>
                <a:gd name="T74" fmla="*/ 88 w 227"/>
                <a:gd name="T75" fmla="*/ 76 h 211"/>
                <a:gd name="T76" fmla="*/ 121 w 227"/>
                <a:gd name="T77" fmla="*/ 70 h 211"/>
                <a:gd name="T78" fmla="*/ 160 w 227"/>
                <a:gd name="T79" fmla="*/ 71 h 211"/>
                <a:gd name="T80" fmla="*/ 189 w 227"/>
                <a:gd name="T81" fmla="*/ 70 h 211"/>
                <a:gd name="T82" fmla="*/ 179 w 227"/>
                <a:gd name="T83" fmla="*/ 190 h 211"/>
                <a:gd name="T84" fmla="*/ 192 w 227"/>
                <a:gd name="T85" fmla="*/ 201 h 211"/>
                <a:gd name="T86" fmla="*/ 159 w 227"/>
                <a:gd name="T87" fmla="*/ 195 h 211"/>
                <a:gd name="T88" fmla="*/ 144 w 227"/>
                <a:gd name="T89" fmla="*/ 199 h 211"/>
                <a:gd name="T90" fmla="*/ 115 w 227"/>
                <a:gd name="T91" fmla="*/ 191 h 211"/>
                <a:gd name="T92" fmla="*/ 136 w 227"/>
                <a:gd name="T93" fmla="*/ 178 h 211"/>
                <a:gd name="T94" fmla="*/ 144 w 227"/>
                <a:gd name="T95" fmla="*/ 180 h 211"/>
                <a:gd name="T96" fmla="*/ 123 w 227"/>
                <a:gd name="T97" fmla="*/ 178 h 211"/>
                <a:gd name="T98" fmla="*/ 129 w 227"/>
                <a:gd name="T99" fmla="*/ 168 h 211"/>
                <a:gd name="T100" fmla="*/ 51 w 227"/>
                <a:gd name="T101" fmla="*/ 93 h 211"/>
                <a:gd name="T102" fmla="*/ 50 w 227"/>
                <a:gd name="T103" fmla="*/ 97 h 211"/>
                <a:gd name="T104" fmla="*/ 60 w 227"/>
                <a:gd name="T105" fmla="*/ 119 h 211"/>
                <a:gd name="T106" fmla="*/ 53 w 227"/>
                <a:gd name="T107" fmla="*/ 121 h 211"/>
                <a:gd name="T108" fmla="*/ 35 w 227"/>
                <a:gd name="T109" fmla="*/ 119 h 211"/>
                <a:gd name="T110" fmla="*/ 36 w 227"/>
                <a:gd name="T111" fmla="*/ 91 h 211"/>
                <a:gd name="T112" fmla="*/ 40 w 227"/>
                <a:gd name="T113" fmla="*/ 103 h 211"/>
                <a:gd name="T114" fmla="*/ 45 w 227"/>
                <a:gd name="T115" fmla="*/ 120 h 211"/>
                <a:gd name="T116" fmla="*/ 37 w 227"/>
                <a:gd name="T117" fmla="*/ 107 h 211"/>
                <a:gd name="T118" fmla="*/ 34 w 227"/>
                <a:gd name="T119" fmla="*/ 9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7" h="211">
                  <a:moveTo>
                    <a:pt x="215" y="82"/>
                  </a:moveTo>
                  <a:cubicBezTo>
                    <a:pt x="215" y="80"/>
                    <a:pt x="214" y="79"/>
                    <a:pt x="216" y="78"/>
                  </a:cubicBezTo>
                  <a:cubicBezTo>
                    <a:pt x="217" y="78"/>
                    <a:pt x="218" y="80"/>
                    <a:pt x="218" y="78"/>
                  </a:cubicBezTo>
                  <a:cubicBezTo>
                    <a:pt x="218" y="76"/>
                    <a:pt x="219" y="77"/>
                    <a:pt x="218" y="75"/>
                  </a:cubicBezTo>
                  <a:cubicBezTo>
                    <a:pt x="218" y="75"/>
                    <a:pt x="218" y="75"/>
                    <a:pt x="218" y="75"/>
                  </a:cubicBezTo>
                  <a:cubicBezTo>
                    <a:pt x="218" y="75"/>
                    <a:pt x="218" y="75"/>
                    <a:pt x="218" y="75"/>
                  </a:cubicBezTo>
                  <a:cubicBezTo>
                    <a:pt x="218" y="75"/>
                    <a:pt x="218" y="77"/>
                    <a:pt x="217" y="77"/>
                  </a:cubicBezTo>
                  <a:cubicBezTo>
                    <a:pt x="217" y="77"/>
                    <a:pt x="216" y="78"/>
                    <a:pt x="215" y="78"/>
                  </a:cubicBezTo>
                  <a:cubicBezTo>
                    <a:pt x="214" y="77"/>
                    <a:pt x="214" y="77"/>
                    <a:pt x="214" y="77"/>
                  </a:cubicBezTo>
                  <a:cubicBezTo>
                    <a:pt x="216" y="75"/>
                    <a:pt x="216" y="75"/>
                    <a:pt x="216" y="75"/>
                  </a:cubicBezTo>
                  <a:cubicBezTo>
                    <a:pt x="216" y="71"/>
                    <a:pt x="216" y="71"/>
                    <a:pt x="216" y="71"/>
                  </a:cubicBezTo>
                  <a:cubicBezTo>
                    <a:pt x="216" y="71"/>
                    <a:pt x="215" y="69"/>
                    <a:pt x="214" y="67"/>
                  </a:cubicBezTo>
                  <a:cubicBezTo>
                    <a:pt x="213" y="66"/>
                    <a:pt x="212" y="65"/>
                    <a:pt x="212" y="65"/>
                  </a:cubicBezTo>
                  <a:cubicBezTo>
                    <a:pt x="215" y="63"/>
                    <a:pt x="215" y="63"/>
                    <a:pt x="215" y="63"/>
                  </a:cubicBezTo>
                  <a:cubicBezTo>
                    <a:pt x="216" y="62"/>
                    <a:pt x="216" y="62"/>
                    <a:pt x="216" y="62"/>
                  </a:cubicBezTo>
                  <a:cubicBezTo>
                    <a:pt x="216" y="61"/>
                    <a:pt x="216" y="61"/>
                    <a:pt x="216" y="61"/>
                  </a:cubicBezTo>
                  <a:cubicBezTo>
                    <a:pt x="216" y="61"/>
                    <a:pt x="218" y="63"/>
                    <a:pt x="220" y="63"/>
                  </a:cubicBezTo>
                  <a:cubicBezTo>
                    <a:pt x="221" y="63"/>
                    <a:pt x="220" y="63"/>
                    <a:pt x="222" y="62"/>
                  </a:cubicBezTo>
                  <a:cubicBezTo>
                    <a:pt x="224" y="62"/>
                    <a:pt x="227" y="59"/>
                    <a:pt x="227" y="59"/>
                  </a:cubicBezTo>
                  <a:cubicBezTo>
                    <a:pt x="227" y="59"/>
                    <a:pt x="225" y="57"/>
                    <a:pt x="224" y="57"/>
                  </a:cubicBezTo>
                  <a:cubicBezTo>
                    <a:pt x="223" y="58"/>
                    <a:pt x="224" y="58"/>
                    <a:pt x="221" y="58"/>
                  </a:cubicBezTo>
                  <a:cubicBezTo>
                    <a:pt x="218" y="57"/>
                    <a:pt x="217" y="56"/>
                    <a:pt x="217" y="56"/>
                  </a:cubicBezTo>
                  <a:cubicBezTo>
                    <a:pt x="217" y="56"/>
                    <a:pt x="216" y="56"/>
                    <a:pt x="215" y="56"/>
                  </a:cubicBezTo>
                  <a:cubicBezTo>
                    <a:pt x="214" y="56"/>
                    <a:pt x="214" y="56"/>
                    <a:pt x="213" y="55"/>
                  </a:cubicBezTo>
                  <a:cubicBezTo>
                    <a:pt x="211" y="53"/>
                    <a:pt x="209" y="51"/>
                    <a:pt x="209" y="51"/>
                  </a:cubicBezTo>
                  <a:cubicBezTo>
                    <a:pt x="209" y="51"/>
                    <a:pt x="207" y="52"/>
                    <a:pt x="207" y="51"/>
                  </a:cubicBezTo>
                  <a:cubicBezTo>
                    <a:pt x="207" y="51"/>
                    <a:pt x="208" y="49"/>
                    <a:pt x="208" y="49"/>
                  </a:cubicBezTo>
                  <a:cubicBezTo>
                    <a:pt x="208" y="48"/>
                    <a:pt x="208" y="48"/>
                    <a:pt x="208" y="48"/>
                  </a:cubicBezTo>
                  <a:cubicBezTo>
                    <a:pt x="207" y="47"/>
                    <a:pt x="207" y="47"/>
                    <a:pt x="207" y="47"/>
                  </a:cubicBezTo>
                  <a:cubicBezTo>
                    <a:pt x="207" y="47"/>
                    <a:pt x="209" y="47"/>
                    <a:pt x="209" y="47"/>
                  </a:cubicBezTo>
                  <a:cubicBezTo>
                    <a:pt x="210" y="46"/>
                    <a:pt x="210" y="46"/>
                    <a:pt x="210" y="46"/>
                  </a:cubicBezTo>
                  <a:cubicBezTo>
                    <a:pt x="212" y="44"/>
                    <a:pt x="210" y="42"/>
                    <a:pt x="207" y="43"/>
                  </a:cubicBezTo>
                  <a:cubicBezTo>
                    <a:pt x="206" y="43"/>
                    <a:pt x="205" y="44"/>
                    <a:pt x="205" y="44"/>
                  </a:cubicBezTo>
                  <a:cubicBezTo>
                    <a:pt x="204" y="44"/>
                    <a:pt x="202" y="43"/>
                    <a:pt x="202" y="42"/>
                  </a:cubicBezTo>
                  <a:cubicBezTo>
                    <a:pt x="202" y="41"/>
                    <a:pt x="201" y="41"/>
                    <a:pt x="203" y="40"/>
                  </a:cubicBezTo>
                  <a:cubicBezTo>
                    <a:pt x="204" y="40"/>
                    <a:pt x="205" y="38"/>
                    <a:pt x="205" y="38"/>
                  </a:cubicBezTo>
                  <a:cubicBezTo>
                    <a:pt x="203" y="35"/>
                    <a:pt x="203" y="35"/>
                    <a:pt x="203" y="35"/>
                  </a:cubicBezTo>
                  <a:cubicBezTo>
                    <a:pt x="204" y="29"/>
                    <a:pt x="204" y="29"/>
                    <a:pt x="204" y="29"/>
                  </a:cubicBezTo>
                  <a:cubicBezTo>
                    <a:pt x="200" y="28"/>
                    <a:pt x="200" y="28"/>
                    <a:pt x="200" y="28"/>
                  </a:cubicBezTo>
                  <a:cubicBezTo>
                    <a:pt x="200" y="26"/>
                    <a:pt x="200" y="26"/>
                    <a:pt x="200" y="26"/>
                  </a:cubicBezTo>
                  <a:cubicBezTo>
                    <a:pt x="198" y="25"/>
                    <a:pt x="198" y="25"/>
                    <a:pt x="198" y="25"/>
                  </a:cubicBezTo>
                  <a:cubicBezTo>
                    <a:pt x="196" y="30"/>
                    <a:pt x="196" y="30"/>
                    <a:pt x="196" y="30"/>
                  </a:cubicBezTo>
                  <a:cubicBezTo>
                    <a:pt x="196" y="30"/>
                    <a:pt x="193" y="31"/>
                    <a:pt x="193" y="32"/>
                  </a:cubicBezTo>
                  <a:cubicBezTo>
                    <a:pt x="192" y="33"/>
                    <a:pt x="187" y="33"/>
                    <a:pt x="187" y="33"/>
                  </a:cubicBezTo>
                  <a:cubicBezTo>
                    <a:pt x="183" y="33"/>
                    <a:pt x="183" y="33"/>
                    <a:pt x="183" y="33"/>
                  </a:cubicBezTo>
                  <a:cubicBezTo>
                    <a:pt x="176" y="35"/>
                    <a:pt x="176" y="35"/>
                    <a:pt x="176" y="35"/>
                  </a:cubicBezTo>
                  <a:cubicBezTo>
                    <a:pt x="176" y="35"/>
                    <a:pt x="174" y="36"/>
                    <a:pt x="173" y="36"/>
                  </a:cubicBezTo>
                  <a:cubicBezTo>
                    <a:pt x="172" y="36"/>
                    <a:pt x="167" y="35"/>
                    <a:pt x="167" y="35"/>
                  </a:cubicBezTo>
                  <a:cubicBezTo>
                    <a:pt x="164" y="36"/>
                    <a:pt x="164" y="36"/>
                    <a:pt x="164" y="36"/>
                  </a:cubicBezTo>
                  <a:cubicBezTo>
                    <a:pt x="157" y="34"/>
                    <a:pt x="157" y="34"/>
                    <a:pt x="157" y="34"/>
                  </a:cubicBezTo>
                  <a:cubicBezTo>
                    <a:pt x="155" y="32"/>
                    <a:pt x="155" y="32"/>
                    <a:pt x="155" y="32"/>
                  </a:cubicBezTo>
                  <a:cubicBezTo>
                    <a:pt x="154" y="31"/>
                    <a:pt x="154" y="31"/>
                    <a:pt x="154" y="31"/>
                  </a:cubicBezTo>
                  <a:cubicBezTo>
                    <a:pt x="149" y="30"/>
                    <a:pt x="149" y="30"/>
                    <a:pt x="149" y="30"/>
                  </a:cubicBezTo>
                  <a:cubicBezTo>
                    <a:pt x="148" y="28"/>
                    <a:pt x="148" y="28"/>
                    <a:pt x="148" y="28"/>
                  </a:cubicBezTo>
                  <a:cubicBezTo>
                    <a:pt x="144" y="28"/>
                    <a:pt x="144" y="28"/>
                    <a:pt x="144" y="28"/>
                  </a:cubicBezTo>
                  <a:cubicBezTo>
                    <a:pt x="144" y="28"/>
                    <a:pt x="144" y="28"/>
                    <a:pt x="144" y="28"/>
                  </a:cubicBezTo>
                  <a:cubicBezTo>
                    <a:pt x="144" y="28"/>
                    <a:pt x="144" y="28"/>
                    <a:pt x="144" y="28"/>
                  </a:cubicBezTo>
                  <a:cubicBezTo>
                    <a:pt x="142" y="27"/>
                    <a:pt x="142" y="27"/>
                    <a:pt x="142" y="27"/>
                  </a:cubicBezTo>
                  <a:cubicBezTo>
                    <a:pt x="142" y="26"/>
                    <a:pt x="142" y="26"/>
                    <a:pt x="142" y="26"/>
                  </a:cubicBezTo>
                  <a:cubicBezTo>
                    <a:pt x="141" y="26"/>
                    <a:pt x="141" y="26"/>
                    <a:pt x="141" y="25"/>
                  </a:cubicBezTo>
                  <a:cubicBezTo>
                    <a:pt x="140" y="24"/>
                    <a:pt x="140" y="24"/>
                    <a:pt x="140" y="24"/>
                  </a:cubicBezTo>
                  <a:cubicBezTo>
                    <a:pt x="135" y="18"/>
                    <a:pt x="135" y="18"/>
                    <a:pt x="135" y="18"/>
                  </a:cubicBezTo>
                  <a:cubicBezTo>
                    <a:pt x="134" y="18"/>
                    <a:pt x="134" y="18"/>
                    <a:pt x="134" y="18"/>
                  </a:cubicBezTo>
                  <a:cubicBezTo>
                    <a:pt x="134" y="18"/>
                    <a:pt x="134" y="18"/>
                    <a:pt x="134" y="18"/>
                  </a:cubicBezTo>
                  <a:cubicBezTo>
                    <a:pt x="125" y="15"/>
                    <a:pt x="125" y="15"/>
                    <a:pt x="125" y="15"/>
                  </a:cubicBezTo>
                  <a:cubicBezTo>
                    <a:pt x="122" y="11"/>
                    <a:pt x="122" y="11"/>
                    <a:pt x="122" y="11"/>
                  </a:cubicBezTo>
                  <a:cubicBezTo>
                    <a:pt x="119" y="9"/>
                    <a:pt x="119" y="9"/>
                    <a:pt x="119" y="9"/>
                  </a:cubicBezTo>
                  <a:cubicBezTo>
                    <a:pt x="115" y="6"/>
                    <a:pt x="115" y="6"/>
                    <a:pt x="115" y="6"/>
                  </a:cubicBezTo>
                  <a:cubicBezTo>
                    <a:pt x="111" y="3"/>
                    <a:pt x="111" y="3"/>
                    <a:pt x="111" y="3"/>
                  </a:cubicBezTo>
                  <a:cubicBezTo>
                    <a:pt x="109" y="1"/>
                    <a:pt x="109" y="1"/>
                    <a:pt x="109" y="1"/>
                  </a:cubicBezTo>
                  <a:cubicBezTo>
                    <a:pt x="109" y="1"/>
                    <a:pt x="109" y="1"/>
                    <a:pt x="109" y="1"/>
                  </a:cubicBezTo>
                  <a:cubicBezTo>
                    <a:pt x="109" y="1"/>
                    <a:pt x="108" y="0"/>
                    <a:pt x="108" y="0"/>
                  </a:cubicBezTo>
                  <a:cubicBezTo>
                    <a:pt x="108" y="0"/>
                    <a:pt x="107" y="0"/>
                    <a:pt x="107" y="0"/>
                  </a:cubicBezTo>
                  <a:cubicBezTo>
                    <a:pt x="106" y="0"/>
                    <a:pt x="104" y="0"/>
                    <a:pt x="104" y="0"/>
                  </a:cubicBezTo>
                  <a:cubicBezTo>
                    <a:pt x="104" y="0"/>
                    <a:pt x="103" y="1"/>
                    <a:pt x="102" y="1"/>
                  </a:cubicBezTo>
                  <a:cubicBezTo>
                    <a:pt x="102" y="1"/>
                    <a:pt x="101" y="3"/>
                    <a:pt x="101" y="3"/>
                  </a:cubicBezTo>
                  <a:cubicBezTo>
                    <a:pt x="100" y="4"/>
                    <a:pt x="100" y="4"/>
                    <a:pt x="100" y="4"/>
                  </a:cubicBezTo>
                  <a:cubicBezTo>
                    <a:pt x="101" y="5"/>
                    <a:pt x="101" y="5"/>
                    <a:pt x="101" y="5"/>
                  </a:cubicBezTo>
                  <a:cubicBezTo>
                    <a:pt x="103" y="9"/>
                    <a:pt x="104" y="9"/>
                    <a:pt x="99" y="8"/>
                  </a:cubicBezTo>
                  <a:cubicBezTo>
                    <a:pt x="97" y="7"/>
                    <a:pt x="97" y="7"/>
                    <a:pt x="97" y="7"/>
                  </a:cubicBezTo>
                  <a:cubicBezTo>
                    <a:pt x="96" y="8"/>
                    <a:pt x="96" y="8"/>
                    <a:pt x="96" y="8"/>
                  </a:cubicBezTo>
                  <a:cubicBezTo>
                    <a:pt x="94" y="9"/>
                    <a:pt x="94" y="9"/>
                    <a:pt x="94" y="9"/>
                  </a:cubicBezTo>
                  <a:cubicBezTo>
                    <a:pt x="94" y="9"/>
                    <a:pt x="94" y="9"/>
                    <a:pt x="94" y="9"/>
                  </a:cubicBezTo>
                  <a:cubicBezTo>
                    <a:pt x="94" y="9"/>
                    <a:pt x="94" y="11"/>
                    <a:pt x="94" y="11"/>
                  </a:cubicBezTo>
                  <a:cubicBezTo>
                    <a:pt x="93" y="13"/>
                    <a:pt x="93" y="13"/>
                    <a:pt x="93" y="13"/>
                  </a:cubicBezTo>
                  <a:cubicBezTo>
                    <a:pt x="91" y="14"/>
                    <a:pt x="91" y="14"/>
                    <a:pt x="91" y="14"/>
                  </a:cubicBezTo>
                  <a:cubicBezTo>
                    <a:pt x="89" y="15"/>
                    <a:pt x="89" y="15"/>
                    <a:pt x="89" y="15"/>
                  </a:cubicBezTo>
                  <a:cubicBezTo>
                    <a:pt x="88" y="16"/>
                    <a:pt x="88" y="16"/>
                    <a:pt x="88" y="16"/>
                  </a:cubicBezTo>
                  <a:cubicBezTo>
                    <a:pt x="86" y="16"/>
                    <a:pt x="86" y="16"/>
                    <a:pt x="86" y="16"/>
                  </a:cubicBezTo>
                  <a:cubicBezTo>
                    <a:pt x="84" y="17"/>
                    <a:pt x="84" y="17"/>
                    <a:pt x="84" y="17"/>
                  </a:cubicBezTo>
                  <a:cubicBezTo>
                    <a:pt x="83" y="19"/>
                    <a:pt x="83" y="19"/>
                    <a:pt x="83" y="19"/>
                  </a:cubicBezTo>
                  <a:cubicBezTo>
                    <a:pt x="83" y="19"/>
                    <a:pt x="81" y="19"/>
                    <a:pt x="81" y="19"/>
                  </a:cubicBezTo>
                  <a:cubicBezTo>
                    <a:pt x="81" y="19"/>
                    <a:pt x="78" y="20"/>
                    <a:pt x="78" y="20"/>
                  </a:cubicBezTo>
                  <a:cubicBezTo>
                    <a:pt x="78" y="22"/>
                    <a:pt x="78" y="22"/>
                    <a:pt x="78" y="22"/>
                  </a:cubicBezTo>
                  <a:cubicBezTo>
                    <a:pt x="78" y="22"/>
                    <a:pt x="77" y="23"/>
                    <a:pt x="77" y="23"/>
                  </a:cubicBezTo>
                  <a:cubicBezTo>
                    <a:pt x="77" y="23"/>
                    <a:pt x="77" y="26"/>
                    <a:pt x="77" y="26"/>
                  </a:cubicBezTo>
                  <a:cubicBezTo>
                    <a:pt x="77" y="26"/>
                    <a:pt x="79" y="27"/>
                    <a:pt x="79" y="27"/>
                  </a:cubicBezTo>
                  <a:cubicBezTo>
                    <a:pt x="80" y="28"/>
                    <a:pt x="80" y="28"/>
                    <a:pt x="80" y="28"/>
                  </a:cubicBezTo>
                  <a:cubicBezTo>
                    <a:pt x="81" y="29"/>
                    <a:pt x="81" y="29"/>
                    <a:pt x="81" y="29"/>
                  </a:cubicBezTo>
                  <a:cubicBezTo>
                    <a:pt x="81" y="29"/>
                    <a:pt x="82" y="30"/>
                    <a:pt x="82" y="30"/>
                  </a:cubicBezTo>
                  <a:cubicBezTo>
                    <a:pt x="81" y="30"/>
                    <a:pt x="81" y="33"/>
                    <a:pt x="81" y="33"/>
                  </a:cubicBezTo>
                  <a:cubicBezTo>
                    <a:pt x="82" y="36"/>
                    <a:pt x="82" y="36"/>
                    <a:pt x="82" y="36"/>
                  </a:cubicBezTo>
                  <a:cubicBezTo>
                    <a:pt x="81" y="37"/>
                    <a:pt x="81" y="37"/>
                    <a:pt x="81" y="37"/>
                  </a:cubicBezTo>
                  <a:cubicBezTo>
                    <a:pt x="82" y="39"/>
                    <a:pt x="82" y="39"/>
                    <a:pt x="82" y="39"/>
                  </a:cubicBezTo>
                  <a:cubicBezTo>
                    <a:pt x="82" y="39"/>
                    <a:pt x="83" y="39"/>
                    <a:pt x="82" y="40"/>
                  </a:cubicBezTo>
                  <a:cubicBezTo>
                    <a:pt x="81" y="40"/>
                    <a:pt x="80" y="41"/>
                    <a:pt x="80" y="41"/>
                  </a:cubicBezTo>
                  <a:cubicBezTo>
                    <a:pt x="80" y="41"/>
                    <a:pt x="78" y="41"/>
                    <a:pt x="78" y="41"/>
                  </a:cubicBezTo>
                  <a:cubicBezTo>
                    <a:pt x="78" y="41"/>
                    <a:pt x="76" y="41"/>
                    <a:pt x="76" y="41"/>
                  </a:cubicBezTo>
                  <a:cubicBezTo>
                    <a:pt x="75" y="43"/>
                    <a:pt x="75" y="43"/>
                    <a:pt x="75" y="43"/>
                  </a:cubicBezTo>
                  <a:cubicBezTo>
                    <a:pt x="73" y="42"/>
                    <a:pt x="73" y="42"/>
                    <a:pt x="73" y="42"/>
                  </a:cubicBezTo>
                  <a:cubicBezTo>
                    <a:pt x="73" y="44"/>
                    <a:pt x="73" y="44"/>
                    <a:pt x="73" y="44"/>
                  </a:cubicBezTo>
                  <a:cubicBezTo>
                    <a:pt x="70" y="45"/>
                    <a:pt x="70" y="45"/>
                    <a:pt x="70" y="45"/>
                  </a:cubicBezTo>
                  <a:cubicBezTo>
                    <a:pt x="68" y="46"/>
                    <a:pt x="68" y="46"/>
                    <a:pt x="68" y="46"/>
                  </a:cubicBezTo>
                  <a:cubicBezTo>
                    <a:pt x="67" y="48"/>
                    <a:pt x="67" y="48"/>
                    <a:pt x="67" y="48"/>
                  </a:cubicBezTo>
                  <a:cubicBezTo>
                    <a:pt x="68" y="49"/>
                    <a:pt x="68" y="49"/>
                    <a:pt x="68" y="49"/>
                  </a:cubicBezTo>
                  <a:cubicBezTo>
                    <a:pt x="68" y="49"/>
                    <a:pt x="69" y="50"/>
                    <a:pt x="69" y="49"/>
                  </a:cubicBezTo>
                  <a:cubicBezTo>
                    <a:pt x="69" y="49"/>
                    <a:pt x="69" y="48"/>
                    <a:pt x="69" y="48"/>
                  </a:cubicBezTo>
                  <a:cubicBezTo>
                    <a:pt x="70" y="49"/>
                    <a:pt x="71" y="50"/>
                    <a:pt x="71" y="50"/>
                  </a:cubicBezTo>
                  <a:cubicBezTo>
                    <a:pt x="72" y="52"/>
                    <a:pt x="72" y="52"/>
                    <a:pt x="72" y="52"/>
                  </a:cubicBezTo>
                  <a:cubicBezTo>
                    <a:pt x="72" y="52"/>
                    <a:pt x="70" y="52"/>
                    <a:pt x="70" y="52"/>
                  </a:cubicBezTo>
                  <a:cubicBezTo>
                    <a:pt x="70" y="52"/>
                    <a:pt x="69" y="53"/>
                    <a:pt x="69" y="53"/>
                  </a:cubicBezTo>
                  <a:cubicBezTo>
                    <a:pt x="68" y="54"/>
                    <a:pt x="68" y="54"/>
                    <a:pt x="68" y="54"/>
                  </a:cubicBezTo>
                  <a:cubicBezTo>
                    <a:pt x="68" y="55"/>
                    <a:pt x="68" y="55"/>
                    <a:pt x="68" y="56"/>
                  </a:cubicBezTo>
                  <a:cubicBezTo>
                    <a:pt x="68" y="56"/>
                    <a:pt x="68" y="57"/>
                    <a:pt x="68" y="57"/>
                  </a:cubicBezTo>
                  <a:cubicBezTo>
                    <a:pt x="69" y="57"/>
                    <a:pt x="70" y="59"/>
                    <a:pt x="70" y="59"/>
                  </a:cubicBezTo>
                  <a:cubicBezTo>
                    <a:pt x="70" y="59"/>
                    <a:pt x="71" y="60"/>
                    <a:pt x="71" y="60"/>
                  </a:cubicBezTo>
                  <a:cubicBezTo>
                    <a:pt x="71" y="60"/>
                    <a:pt x="71" y="61"/>
                    <a:pt x="71" y="61"/>
                  </a:cubicBezTo>
                  <a:cubicBezTo>
                    <a:pt x="71" y="61"/>
                    <a:pt x="70" y="62"/>
                    <a:pt x="69" y="62"/>
                  </a:cubicBezTo>
                  <a:cubicBezTo>
                    <a:pt x="69" y="62"/>
                    <a:pt x="67" y="62"/>
                    <a:pt x="67" y="62"/>
                  </a:cubicBezTo>
                  <a:cubicBezTo>
                    <a:pt x="67" y="62"/>
                    <a:pt x="66" y="64"/>
                    <a:pt x="66" y="64"/>
                  </a:cubicBezTo>
                  <a:cubicBezTo>
                    <a:pt x="66" y="64"/>
                    <a:pt x="65" y="64"/>
                    <a:pt x="64" y="64"/>
                  </a:cubicBezTo>
                  <a:cubicBezTo>
                    <a:pt x="64" y="64"/>
                    <a:pt x="66" y="65"/>
                    <a:pt x="64" y="64"/>
                  </a:cubicBezTo>
                  <a:cubicBezTo>
                    <a:pt x="61" y="63"/>
                    <a:pt x="61" y="62"/>
                    <a:pt x="61" y="62"/>
                  </a:cubicBezTo>
                  <a:cubicBezTo>
                    <a:pt x="61" y="62"/>
                    <a:pt x="60" y="61"/>
                    <a:pt x="60" y="61"/>
                  </a:cubicBezTo>
                  <a:cubicBezTo>
                    <a:pt x="59" y="61"/>
                    <a:pt x="58" y="61"/>
                    <a:pt x="58" y="61"/>
                  </a:cubicBezTo>
                  <a:cubicBezTo>
                    <a:pt x="56" y="61"/>
                    <a:pt x="56" y="61"/>
                    <a:pt x="56" y="61"/>
                  </a:cubicBezTo>
                  <a:cubicBezTo>
                    <a:pt x="55" y="60"/>
                    <a:pt x="55" y="60"/>
                    <a:pt x="55" y="60"/>
                  </a:cubicBezTo>
                  <a:cubicBezTo>
                    <a:pt x="54" y="62"/>
                    <a:pt x="54" y="62"/>
                    <a:pt x="54" y="62"/>
                  </a:cubicBezTo>
                  <a:cubicBezTo>
                    <a:pt x="54" y="62"/>
                    <a:pt x="54" y="63"/>
                    <a:pt x="53" y="63"/>
                  </a:cubicBezTo>
                  <a:cubicBezTo>
                    <a:pt x="52" y="64"/>
                    <a:pt x="53" y="64"/>
                    <a:pt x="52" y="64"/>
                  </a:cubicBezTo>
                  <a:cubicBezTo>
                    <a:pt x="50" y="64"/>
                    <a:pt x="49" y="62"/>
                    <a:pt x="49" y="62"/>
                  </a:cubicBezTo>
                  <a:cubicBezTo>
                    <a:pt x="49" y="62"/>
                    <a:pt x="47" y="61"/>
                    <a:pt x="47" y="61"/>
                  </a:cubicBezTo>
                  <a:cubicBezTo>
                    <a:pt x="46" y="60"/>
                    <a:pt x="46" y="60"/>
                    <a:pt x="46" y="60"/>
                  </a:cubicBezTo>
                  <a:cubicBezTo>
                    <a:pt x="45" y="60"/>
                    <a:pt x="45" y="61"/>
                    <a:pt x="45" y="59"/>
                  </a:cubicBezTo>
                  <a:cubicBezTo>
                    <a:pt x="45" y="58"/>
                    <a:pt x="45" y="58"/>
                    <a:pt x="45" y="58"/>
                  </a:cubicBezTo>
                  <a:cubicBezTo>
                    <a:pt x="44" y="57"/>
                    <a:pt x="44" y="58"/>
                    <a:pt x="43" y="57"/>
                  </a:cubicBezTo>
                  <a:cubicBezTo>
                    <a:pt x="43" y="56"/>
                    <a:pt x="42" y="55"/>
                    <a:pt x="42" y="55"/>
                  </a:cubicBezTo>
                  <a:cubicBezTo>
                    <a:pt x="41" y="53"/>
                    <a:pt x="41" y="53"/>
                    <a:pt x="41" y="53"/>
                  </a:cubicBezTo>
                  <a:cubicBezTo>
                    <a:pt x="41" y="53"/>
                    <a:pt x="41" y="53"/>
                    <a:pt x="41" y="54"/>
                  </a:cubicBezTo>
                  <a:cubicBezTo>
                    <a:pt x="40" y="55"/>
                    <a:pt x="39" y="55"/>
                    <a:pt x="39" y="55"/>
                  </a:cubicBezTo>
                  <a:cubicBezTo>
                    <a:pt x="39" y="56"/>
                    <a:pt x="38" y="57"/>
                    <a:pt x="38" y="57"/>
                  </a:cubicBezTo>
                  <a:cubicBezTo>
                    <a:pt x="38" y="57"/>
                    <a:pt x="37" y="58"/>
                    <a:pt x="37" y="59"/>
                  </a:cubicBezTo>
                  <a:cubicBezTo>
                    <a:pt x="38" y="59"/>
                    <a:pt x="38" y="59"/>
                    <a:pt x="38" y="60"/>
                  </a:cubicBezTo>
                  <a:cubicBezTo>
                    <a:pt x="38" y="60"/>
                    <a:pt x="37" y="61"/>
                    <a:pt x="37" y="61"/>
                  </a:cubicBezTo>
                  <a:cubicBezTo>
                    <a:pt x="36" y="62"/>
                    <a:pt x="36" y="62"/>
                    <a:pt x="35" y="62"/>
                  </a:cubicBezTo>
                  <a:cubicBezTo>
                    <a:pt x="35" y="63"/>
                    <a:pt x="33" y="64"/>
                    <a:pt x="33" y="64"/>
                  </a:cubicBezTo>
                  <a:cubicBezTo>
                    <a:pt x="31" y="64"/>
                    <a:pt x="31" y="64"/>
                    <a:pt x="31" y="64"/>
                  </a:cubicBezTo>
                  <a:cubicBezTo>
                    <a:pt x="28" y="63"/>
                    <a:pt x="28" y="63"/>
                    <a:pt x="28" y="63"/>
                  </a:cubicBezTo>
                  <a:cubicBezTo>
                    <a:pt x="26" y="65"/>
                    <a:pt x="26" y="65"/>
                    <a:pt x="26" y="65"/>
                  </a:cubicBezTo>
                  <a:cubicBezTo>
                    <a:pt x="26" y="65"/>
                    <a:pt x="25" y="65"/>
                    <a:pt x="25" y="65"/>
                  </a:cubicBezTo>
                  <a:cubicBezTo>
                    <a:pt x="24" y="65"/>
                    <a:pt x="23" y="65"/>
                    <a:pt x="23" y="65"/>
                  </a:cubicBezTo>
                  <a:cubicBezTo>
                    <a:pt x="23" y="65"/>
                    <a:pt x="22" y="64"/>
                    <a:pt x="21" y="64"/>
                  </a:cubicBezTo>
                  <a:cubicBezTo>
                    <a:pt x="21" y="64"/>
                    <a:pt x="20" y="64"/>
                    <a:pt x="20" y="64"/>
                  </a:cubicBezTo>
                  <a:cubicBezTo>
                    <a:pt x="19" y="64"/>
                    <a:pt x="18" y="64"/>
                    <a:pt x="18" y="64"/>
                  </a:cubicBezTo>
                  <a:cubicBezTo>
                    <a:pt x="18" y="65"/>
                    <a:pt x="18" y="65"/>
                    <a:pt x="18" y="65"/>
                  </a:cubicBezTo>
                  <a:cubicBezTo>
                    <a:pt x="18" y="65"/>
                    <a:pt x="19" y="65"/>
                    <a:pt x="19" y="65"/>
                  </a:cubicBezTo>
                  <a:cubicBezTo>
                    <a:pt x="19" y="66"/>
                    <a:pt x="19" y="67"/>
                    <a:pt x="19" y="67"/>
                  </a:cubicBezTo>
                  <a:cubicBezTo>
                    <a:pt x="19" y="67"/>
                    <a:pt x="18" y="67"/>
                    <a:pt x="18" y="67"/>
                  </a:cubicBezTo>
                  <a:cubicBezTo>
                    <a:pt x="18" y="68"/>
                    <a:pt x="16" y="68"/>
                    <a:pt x="16" y="68"/>
                  </a:cubicBezTo>
                  <a:cubicBezTo>
                    <a:pt x="16" y="68"/>
                    <a:pt x="16" y="69"/>
                    <a:pt x="16" y="69"/>
                  </a:cubicBezTo>
                  <a:cubicBezTo>
                    <a:pt x="16" y="69"/>
                    <a:pt x="16" y="69"/>
                    <a:pt x="15" y="69"/>
                  </a:cubicBezTo>
                  <a:cubicBezTo>
                    <a:pt x="14" y="69"/>
                    <a:pt x="14" y="69"/>
                    <a:pt x="13" y="69"/>
                  </a:cubicBezTo>
                  <a:cubicBezTo>
                    <a:pt x="13" y="68"/>
                    <a:pt x="12" y="68"/>
                    <a:pt x="11" y="68"/>
                  </a:cubicBezTo>
                  <a:cubicBezTo>
                    <a:pt x="11" y="68"/>
                    <a:pt x="8" y="67"/>
                    <a:pt x="8" y="67"/>
                  </a:cubicBezTo>
                  <a:cubicBezTo>
                    <a:pt x="8" y="67"/>
                    <a:pt x="7" y="68"/>
                    <a:pt x="7" y="68"/>
                  </a:cubicBezTo>
                  <a:cubicBezTo>
                    <a:pt x="6" y="68"/>
                    <a:pt x="5" y="68"/>
                    <a:pt x="4" y="67"/>
                  </a:cubicBezTo>
                  <a:cubicBezTo>
                    <a:pt x="4"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7"/>
                    <a:pt x="3" y="67"/>
                    <a:pt x="3" y="67"/>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6"/>
                    <a:pt x="3" y="66"/>
                    <a:pt x="3" y="66"/>
                  </a:cubicBezTo>
                  <a:cubicBezTo>
                    <a:pt x="3" y="65"/>
                    <a:pt x="3" y="65"/>
                    <a:pt x="3" y="65"/>
                  </a:cubicBezTo>
                  <a:cubicBezTo>
                    <a:pt x="0" y="67"/>
                    <a:pt x="0" y="67"/>
                    <a:pt x="0" y="67"/>
                  </a:cubicBezTo>
                  <a:cubicBezTo>
                    <a:pt x="2" y="71"/>
                    <a:pt x="2" y="71"/>
                    <a:pt x="2" y="71"/>
                  </a:cubicBezTo>
                  <a:cubicBezTo>
                    <a:pt x="1" y="72"/>
                    <a:pt x="1" y="72"/>
                    <a:pt x="1" y="72"/>
                  </a:cubicBezTo>
                  <a:cubicBezTo>
                    <a:pt x="1" y="72"/>
                    <a:pt x="2" y="73"/>
                    <a:pt x="2" y="73"/>
                  </a:cubicBezTo>
                  <a:cubicBezTo>
                    <a:pt x="2" y="74"/>
                    <a:pt x="3" y="74"/>
                    <a:pt x="3" y="75"/>
                  </a:cubicBezTo>
                  <a:cubicBezTo>
                    <a:pt x="3" y="76"/>
                    <a:pt x="3" y="77"/>
                    <a:pt x="3" y="77"/>
                  </a:cubicBezTo>
                  <a:cubicBezTo>
                    <a:pt x="4" y="77"/>
                    <a:pt x="4" y="77"/>
                    <a:pt x="4" y="77"/>
                  </a:cubicBezTo>
                  <a:cubicBezTo>
                    <a:pt x="5" y="79"/>
                    <a:pt x="5" y="79"/>
                    <a:pt x="5" y="79"/>
                  </a:cubicBezTo>
                  <a:cubicBezTo>
                    <a:pt x="5" y="80"/>
                    <a:pt x="5" y="80"/>
                    <a:pt x="5" y="80"/>
                  </a:cubicBezTo>
                  <a:cubicBezTo>
                    <a:pt x="5" y="82"/>
                    <a:pt x="5" y="82"/>
                    <a:pt x="5" y="82"/>
                  </a:cubicBezTo>
                  <a:cubicBezTo>
                    <a:pt x="5" y="82"/>
                    <a:pt x="6" y="83"/>
                    <a:pt x="6" y="84"/>
                  </a:cubicBezTo>
                  <a:cubicBezTo>
                    <a:pt x="6" y="84"/>
                    <a:pt x="6" y="85"/>
                    <a:pt x="6" y="86"/>
                  </a:cubicBezTo>
                  <a:cubicBezTo>
                    <a:pt x="6" y="86"/>
                    <a:pt x="8" y="88"/>
                    <a:pt x="8" y="88"/>
                  </a:cubicBezTo>
                  <a:cubicBezTo>
                    <a:pt x="8" y="90"/>
                    <a:pt x="8" y="90"/>
                    <a:pt x="8" y="90"/>
                  </a:cubicBezTo>
                  <a:cubicBezTo>
                    <a:pt x="8" y="90"/>
                    <a:pt x="9" y="91"/>
                    <a:pt x="10" y="92"/>
                  </a:cubicBezTo>
                  <a:cubicBezTo>
                    <a:pt x="10" y="92"/>
                    <a:pt x="11" y="93"/>
                    <a:pt x="11" y="93"/>
                  </a:cubicBezTo>
                  <a:cubicBezTo>
                    <a:pt x="12" y="95"/>
                    <a:pt x="12" y="95"/>
                    <a:pt x="12" y="95"/>
                  </a:cubicBezTo>
                  <a:cubicBezTo>
                    <a:pt x="13" y="97"/>
                    <a:pt x="13" y="97"/>
                    <a:pt x="13" y="97"/>
                  </a:cubicBezTo>
                  <a:cubicBezTo>
                    <a:pt x="14" y="98"/>
                    <a:pt x="14" y="98"/>
                    <a:pt x="14" y="98"/>
                  </a:cubicBezTo>
                  <a:cubicBezTo>
                    <a:pt x="15" y="100"/>
                    <a:pt x="15" y="100"/>
                    <a:pt x="15" y="100"/>
                  </a:cubicBezTo>
                  <a:cubicBezTo>
                    <a:pt x="16" y="101"/>
                    <a:pt x="16" y="101"/>
                    <a:pt x="16" y="101"/>
                  </a:cubicBezTo>
                  <a:cubicBezTo>
                    <a:pt x="17" y="102"/>
                    <a:pt x="17" y="102"/>
                    <a:pt x="17" y="102"/>
                  </a:cubicBezTo>
                  <a:cubicBezTo>
                    <a:pt x="17" y="102"/>
                    <a:pt x="17" y="103"/>
                    <a:pt x="18" y="103"/>
                  </a:cubicBezTo>
                  <a:cubicBezTo>
                    <a:pt x="19" y="103"/>
                    <a:pt x="20" y="103"/>
                    <a:pt x="20" y="103"/>
                  </a:cubicBezTo>
                  <a:cubicBezTo>
                    <a:pt x="21" y="103"/>
                    <a:pt x="21" y="104"/>
                    <a:pt x="22" y="101"/>
                  </a:cubicBezTo>
                  <a:cubicBezTo>
                    <a:pt x="22" y="99"/>
                    <a:pt x="22" y="98"/>
                    <a:pt x="22" y="98"/>
                  </a:cubicBezTo>
                  <a:cubicBezTo>
                    <a:pt x="22" y="98"/>
                    <a:pt x="23" y="98"/>
                    <a:pt x="23" y="97"/>
                  </a:cubicBezTo>
                  <a:cubicBezTo>
                    <a:pt x="24" y="97"/>
                    <a:pt x="25" y="97"/>
                    <a:pt x="25" y="96"/>
                  </a:cubicBezTo>
                  <a:cubicBezTo>
                    <a:pt x="25" y="94"/>
                    <a:pt x="23" y="93"/>
                    <a:pt x="23" y="93"/>
                  </a:cubicBezTo>
                  <a:cubicBezTo>
                    <a:pt x="23" y="93"/>
                    <a:pt x="25" y="92"/>
                    <a:pt x="26" y="93"/>
                  </a:cubicBezTo>
                  <a:cubicBezTo>
                    <a:pt x="26" y="94"/>
                    <a:pt x="26" y="95"/>
                    <a:pt x="27" y="94"/>
                  </a:cubicBezTo>
                  <a:cubicBezTo>
                    <a:pt x="28" y="92"/>
                    <a:pt x="28" y="92"/>
                    <a:pt x="28" y="92"/>
                  </a:cubicBezTo>
                  <a:cubicBezTo>
                    <a:pt x="27" y="91"/>
                    <a:pt x="27" y="90"/>
                    <a:pt x="27" y="89"/>
                  </a:cubicBezTo>
                  <a:cubicBezTo>
                    <a:pt x="27" y="89"/>
                    <a:pt x="28" y="88"/>
                    <a:pt x="28" y="87"/>
                  </a:cubicBezTo>
                  <a:cubicBezTo>
                    <a:pt x="29" y="86"/>
                    <a:pt x="29" y="85"/>
                    <a:pt x="29" y="84"/>
                  </a:cubicBezTo>
                  <a:cubicBezTo>
                    <a:pt x="29" y="82"/>
                    <a:pt x="29" y="83"/>
                    <a:pt x="30" y="81"/>
                  </a:cubicBezTo>
                  <a:cubicBezTo>
                    <a:pt x="30" y="80"/>
                    <a:pt x="30" y="81"/>
                    <a:pt x="30" y="77"/>
                  </a:cubicBezTo>
                  <a:cubicBezTo>
                    <a:pt x="31" y="74"/>
                    <a:pt x="31" y="73"/>
                    <a:pt x="32" y="73"/>
                  </a:cubicBezTo>
                  <a:cubicBezTo>
                    <a:pt x="32" y="73"/>
                    <a:pt x="40" y="76"/>
                    <a:pt x="40" y="76"/>
                  </a:cubicBezTo>
                  <a:cubicBezTo>
                    <a:pt x="40" y="76"/>
                    <a:pt x="41" y="78"/>
                    <a:pt x="41" y="78"/>
                  </a:cubicBezTo>
                  <a:cubicBezTo>
                    <a:pt x="41" y="79"/>
                    <a:pt x="41" y="80"/>
                    <a:pt x="41" y="80"/>
                  </a:cubicBezTo>
                  <a:cubicBezTo>
                    <a:pt x="41" y="81"/>
                    <a:pt x="40" y="83"/>
                    <a:pt x="40" y="83"/>
                  </a:cubicBezTo>
                  <a:cubicBezTo>
                    <a:pt x="40" y="84"/>
                    <a:pt x="40" y="84"/>
                    <a:pt x="40" y="84"/>
                  </a:cubicBezTo>
                  <a:cubicBezTo>
                    <a:pt x="40" y="84"/>
                    <a:pt x="38" y="84"/>
                    <a:pt x="38" y="86"/>
                  </a:cubicBezTo>
                  <a:cubicBezTo>
                    <a:pt x="37" y="87"/>
                    <a:pt x="37" y="87"/>
                    <a:pt x="38" y="88"/>
                  </a:cubicBezTo>
                  <a:cubicBezTo>
                    <a:pt x="39" y="89"/>
                    <a:pt x="40" y="90"/>
                    <a:pt x="40" y="90"/>
                  </a:cubicBezTo>
                  <a:cubicBezTo>
                    <a:pt x="41" y="90"/>
                    <a:pt x="42" y="89"/>
                    <a:pt x="43" y="89"/>
                  </a:cubicBezTo>
                  <a:cubicBezTo>
                    <a:pt x="43" y="89"/>
                    <a:pt x="44" y="89"/>
                    <a:pt x="44" y="89"/>
                  </a:cubicBezTo>
                  <a:cubicBezTo>
                    <a:pt x="44" y="90"/>
                    <a:pt x="44" y="91"/>
                    <a:pt x="45" y="92"/>
                  </a:cubicBezTo>
                  <a:cubicBezTo>
                    <a:pt x="46" y="92"/>
                    <a:pt x="47" y="93"/>
                    <a:pt x="47" y="93"/>
                  </a:cubicBezTo>
                  <a:cubicBezTo>
                    <a:pt x="48" y="93"/>
                    <a:pt x="49" y="93"/>
                    <a:pt x="49" y="93"/>
                  </a:cubicBezTo>
                  <a:cubicBezTo>
                    <a:pt x="49" y="93"/>
                    <a:pt x="50" y="92"/>
                    <a:pt x="51" y="92"/>
                  </a:cubicBezTo>
                  <a:cubicBezTo>
                    <a:pt x="51" y="92"/>
                    <a:pt x="54" y="95"/>
                    <a:pt x="52" y="91"/>
                  </a:cubicBezTo>
                  <a:cubicBezTo>
                    <a:pt x="49" y="88"/>
                    <a:pt x="49" y="88"/>
                    <a:pt x="49" y="87"/>
                  </a:cubicBezTo>
                  <a:cubicBezTo>
                    <a:pt x="48" y="87"/>
                    <a:pt x="47" y="86"/>
                    <a:pt x="47" y="86"/>
                  </a:cubicBezTo>
                  <a:cubicBezTo>
                    <a:pt x="46" y="86"/>
                    <a:pt x="46" y="86"/>
                    <a:pt x="46" y="86"/>
                  </a:cubicBezTo>
                  <a:cubicBezTo>
                    <a:pt x="46" y="86"/>
                    <a:pt x="46" y="85"/>
                    <a:pt x="46" y="84"/>
                  </a:cubicBezTo>
                  <a:cubicBezTo>
                    <a:pt x="47" y="83"/>
                    <a:pt x="47" y="83"/>
                    <a:pt x="48" y="83"/>
                  </a:cubicBezTo>
                  <a:cubicBezTo>
                    <a:pt x="49" y="83"/>
                    <a:pt x="49" y="82"/>
                    <a:pt x="51" y="84"/>
                  </a:cubicBezTo>
                  <a:cubicBezTo>
                    <a:pt x="52" y="85"/>
                    <a:pt x="52" y="85"/>
                    <a:pt x="52" y="86"/>
                  </a:cubicBezTo>
                  <a:cubicBezTo>
                    <a:pt x="53" y="88"/>
                    <a:pt x="54" y="89"/>
                    <a:pt x="55" y="90"/>
                  </a:cubicBezTo>
                  <a:cubicBezTo>
                    <a:pt x="55" y="90"/>
                    <a:pt x="56" y="90"/>
                    <a:pt x="56" y="92"/>
                  </a:cubicBezTo>
                  <a:cubicBezTo>
                    <a:pt x="56" y="94"/>
                    <a:pt x="56" y="96"/>
                    <a:pt x="56" y="97"/>
                  </a:cubicBezTo>
                  <a:cubicBezTo>
                    <a:pt x="56" y="97"/>
                    <a:pt x="56" y="101"/>
                    <a:pt x="56" y="101"/>
                  </a:cubicBezTo>
                  <a:cubicBezTo>
                    <a:pt x="56" y="101"/>
                    <a:pt x="56" y="103"/>
                    <a:pt x="56" y="104"/>
                  </a:cubicBezTo>
                  <a:cubicBezTo>
                    <a:pt x="56" y="105"/>
                    <a:pt x="61" y="112"/>
                    <a:pt x="61" y="112"/>
                  </a:cubicBezTo>
                  <a:cubicBezTo>
                    <a:pt x="61" y="112"/>
                    <a:pt x="63" y="115"/>
                    <a:pt x="64" y="115"/>
                  </a:cubicBezTo>
                  <a:cubicBezTo>
                    <a:pt x="64" y="115"/>
                    <a:pt x="65" y="118"/>
                    <a:pt x="66" y="119"/>
                  </a:cubicBezTo>
                  <a:cubicBezTo>
                    <a:pt x="68" y="119"/>
                    <a:pt x="72" y="121"/>
                    <a:pt x="72" y="121"/>
                  </a:cubicBezTo>
                  <a:cubicBezTo>
                    <a:pt x="79" y="125"/>
                    <a:pt x="79" y="125"/>
                    <a:pt x="79" y="125"/>
                  </a:cubicBezTo>
                  <a:cubicBezTo>
                    <a:pt x="79" y="125"/>
                    <a:pt x="81" y="128"/>
                    <a:pt x="82" y="128"/>
                  </a:cubicBezTo>
                  <a:cubicBezTo>
                    <a:pt x="82" y="128"/>
                    <a:pt x="87" y="128"/>
                    <a:pt x="83" y="128"/>
                  </a:cubicBezTo>
                  <a:cubicBezTo>
                    <a:pt x="80" y="128"/>
                    <a:pt x="76" y="126"/>
                    <a:pt x="76" y="126"/>
                  </a:cubicBezTo>
                  <a:cubicBezTo>
                    <a:pt x="76" y="126"/>
                    <a:pt x="75" y="124"/>
                    <a:pt x="75" y="124"/>
                  </a:cubicBezTo>
                  <a:cubicBezTo>
                    <a:pt x="74" y="124"/>
                    <a:pt x="70" y="123"/>
                    <a:pt x="69" y="122"/>
                  </a:cubicBezTo>
                  <a:cubicBezTo>
                    <a:pt x="69" y="122"/>
                    <a:pt x="68" y="121"/>
                    <a:pt x="67" y="120"/>
                  </a:cubicBezTo>
                  <a:cubicBezTo>
                    <a:pt x="66" y="118"/>
                    <a:pt x="64" y="117"/>
                    <a:pt x="64" y="117"/>
                  </a:cubicBezTo>
                  <a:cubicBezTo>
                    <a:pt x="64" y="117"/>
                    <a:pt x="63" y="116"/>
                    <a:pt x="62" y="114"/>
                  </a:cubicBezTo>
                  <a:cubicBezTo>
                    <a:pt x="61" y="113"/>
                    <a:pt x="61" y="113"/>
                    <a:pt x="61" y="112"/>
                  </a:cubicBezTo>
                  <a:cubicBezTo>
                    <a:pt x="60" y="112"/>
                    <a:pt x="61" y="112"/>
                    <a:pt x="59" y="111"/>
                  </a:cubicBezTo>
                  <a:cubicBezTo>
                    <a:pt x="57" y="110"/>
                    <a:pt x="56" y="109"/>
                    <a:pt x="56" y="109"/>
                  </a:cubicBezTo>
                  <a:cubicBezTo>
                    <a:pt x="55" y="109"/>
                    <a:pt x="53" y="108"/>
                    <a:pt x="53" y="108"/>
                  </a:cubicBezTo>
                  <a:cubicBezTo>
                    <a:pt x="53" y="108"/>
                    <a:pt x="51" y="106"/>
                    <a:pt x="51" y="106"/>
                  </a:cubicBezTo>
                  <a:cubicBezTo>
                    <a:pt x="51" y="106"/>
                    <a:pt x="50" y="108"/>
                    <a:pt x="52" y="109"/>
                  </a:cubicBezTo>
                  <a:cubicBezTo>
                    <a:pt x="53" y="109"/>
                    <a:pt x="55" y="111"/>
                    <a:pt x="55" y="111"/>
                  </a:cubicBezTo>
                  <a:cubicBezTo>
                    <a:pt x="55" y="111"/>
                    <a:pt x="57" y="112"/>
                    <a:pt x="57" y="112"/>
                  </a:cubicBezTo>
                  <a:cubicBezTo>
                    <a:pt x="57" y="112"/>
                    <a:pt x="57" y="114"/>
                    <a:pt x="57" y="114"/>
                  </a:cubicBezTo>
                  <a:cubicBezTo>
                    <a:pt x="57" y="114"/>
                    <a:pt x="54" y="113"/>
                    <a:pt x="57" y="114"/>
                  </a:cubicBezTo>
                  <a:cubicBezTo>
                    <a:pt x="59" y="115"/>
                    <a:pt x="61" y="115"/>
                    <a:pt x="61" y="115"/>
                  </a:cubicBezTo>
                  <a:cubicBezTo>
                    <a:pt x="61" y="115"/>
                    <a:pt x="59" y="116"/>
                    <a:pt x="58" y="116"/>
                  </a:cubicBezTo>
                  <a:cubicBezTo>
                    <a:pt x="58" y="117"/>
                    <a:pt x="60" y="120"/>
                    <a:pt x="60" y="119"/>
                  </a:cubicBezTo>
                  <a:cubicBezTo>
                    <a:pt x="61" y="119"/>
                    <a:pt x="62" y="120"/>
                    <a:pt x="63" y="120"/>
                  </a:cubicBezTo>
                  <a:cubicBezTo>
                    <a:pt x="63" y="120"/>
                    <a:pt x="65" y="120"/>
                    <a:pt x="65" y="121"/>
                  </a:cubicBezTo>
                  <a:cubicBezTo>
                    <a:pt x="66" y="121"/>
                    <a:pt x="66" y="121"/>
                    <a:pt x="66" y="122"/>
                  </a:cubicBezTo>
                  <a:cubicBezTo>
                    <a:pt x="65" y="122"/>
                    <a:pt x="66" y="124"/>
                    <a:pt x="66" y="124"/>
                  </a:cubicBezTo>
                  <a:cubicBezTo>
                    <a:pt x="68" y="125"/>
                    <a:pt x="68" y="125"/>
                    <a:pt x="68" y="125"/>
                  </a:cubicBezTo>
                  <a:cubicBezTo>
                    <a:pt x="68" y="125"/>
                    <a:pt x="65" y="125"/>
                    <a:pt x="65" y="124"/>
                  </a:cubicBezTo>
                  <a:cubicBezTo>
                    <a:pt x="64" y="124"/>
                    <a:pt x="64" y="123"/>
                    <a:pt x="63" y="124"/>
                  </a:cubicBezTo>
                  <a:cubicBezTo>
                    <a:pt x="62" y="125"/>
                    <a:pt x="62" y="125"/>
                    <a:pt x="62" y="126"/>
                  </a:cubicBezTo>
                  <a:cubicBezTo>
                    <a:pt x="63" y="127"/>
                    <a:pt x="64" y="128"/>
                    <a:pt x="65" y="127"/>
                  </a:cubicBezTo>
                  <a:cubicBezTo>
                    <a:pt x="65" y="127"/>
                    <a:pt x="65" y="127"/>
                    <a:pt x="66" y="126"/>
                  </a:cubicBezTo>
                  <a:cubicBezTo>
                    <a:pt x="66" y="126"/>
                    <a:pt x="66" y="126"/>
                    <a:pt x="67" y="126"/>
                  </a:cubicBezTo>
                  <a:cubicBezTo>
                    <a:pt x="67" y="126"/>
                    <a:pt x="68" y="126"/>
                    <a:pt x="68" y="126"/>
                  </a:cubicBezTo>
                  <a:cubicBezTo>
                    <a:pt x="69" y="125"/>
                    <a:pt x="69" y="125"/>
                    <a:pt x="69" y="125"/>
                  </a:cubicBezTo>
                  <a:cubicBezTo>
                    <a:pt x="69" y="125"/>
                    <a:pt x="69" y="125"/>
                    <a:pt x="69" y="126"/>
                  </a:cubicBezTo>
                  <a:cubicBezTo>
                    <a:pt x="69" y="126"/>
                    <a:pt x="70" y="126"/>
                    <a:pt x="69" y="127"/>
                  </a:cubicBezTo>
                  <a:cubicBezTo>
                    <a:pt x="69" y="128"/>
                    <a:pt x="68" y="128"/>
                    <a:pt x="68" y="128"/>
                  </a:cubicBezTo>
                  <a:cubicBezTo>
                    <a:pt x="68" y="129"/>
                    <a:pt x="67" y="128"/>
                    <a:pt x="68" y="130"/>
                  </a:cubicBezTo>
                  <a:cubicBezTo>
                    <a:pt x="68" y="131"/>
                    <a:pt x="68" y="132"/>
                    <a:pt x="68" y="132"/>
                  </a:cubicBezTo>
                  <a:cubicBezTo>
                    <a:pt x="68" y="132"/>
                    <a:pt x="69" y="132"/>
                    <a:pt x="69" y="132"/>
                  </a:cubicBezTo>
                  <a:cubicBezTo>
                    <a:pt x="70" y="133"/>
                    <a:pt x="70" y="134"/>
                    <a:pt x="70" y="135"/>
                  </a:cubicBezTo>
                  <a:cubicBezTo>
                    <a:pt x="71" y="135"/>
                    <a:pt x="73" y="138"/>
                    <a:pt x="73" y="138"/>
                  </a:cubicBezTo>
                  <a:cubicBezTo>
                    <a:pt x="73" y="138"/>
                    <a:pt x="76" y="140"/>
                    <a:pt x="76" y="140"/>
                  </a:cubicBezTo>
                  <a:cubicBezTo>
                    <a:pt x="76" y="140"/>
                    <a:pt x="77" y="141"/>
                    <a:pt x="77" y="141"/>
                  </a:cubicBezTo>
                  <a:cubicBezTo>
                    <a:pt x="77" y="141"/>
                    <a:pt x="77" y="142"/>
                    <a:pt x="76" y="141"/>
                  </a:cubicBezTo>
                  <a:cubicBezTo>
                    <a:pt x="75" y="140"/>
                    <a:pt x="73" y="139"/>
                    <a:pt x="73" y="139"/>
                  </a:cubicBezTo>
                  <a:cubicBezTo>
                    <a:pt x="73" y="141"/>
                    <a:pt x="73" y="141"/>
                    <a:pt x="73" y="141"/>
                  </a:cubicBezTo>
                  <a:cubicBezTo>
                    <a:pt x="73" y="141"/>
                    <a:pt x="74" y="142"/>
                    <a:pt x="75" y="142"/>
                  </a:cubicBezTo>
                  <a:cubicBezTo>
                    <a:pt x="75" y="143"/>
                    <a:pt x="75" y="143"/>
                    <a:pt x="76" y="144"/>
                  </a:cubicBezTo>
                  <a:cubicBezTo>
                    <a:pt x="77" y="144"/>
                    <a:pt x="78" y="144"/>
                    <a:pt x="79" y="144"/>
                  </a:cubicBezTo>
                  <a:cubicBezTo>
                    <a:pt x="79" y="145"/>
                    <a:pt x="79" y="143"/>
                    <a:pt x="79" y="143"/>
                  </a:cubicBezTo>
                  <a:cubicBezTo>
                    <a:pt x="79" y="143"/>
                    <a:pt x="80" y="143"/>
                    <a:pt x="80" y="143"/>
                  </a:cubicBezTo>
                  <a:cubicBezTo>
                    <a:pt x="80" y="144"/>
                    <a:pt x="81" y="145"/>
                    <a:pt x="80" y="146"/>
                  </a:cubicBezTo>
                  <a:cubicBezTo>
                    <a:pt x="80" y="146"/>
                    <a:pt x="80" y="147"/>
                    <a:pt x="79" y="146"/>
                  </a:cubicBezTo>
                  <a:cubicBezTo>
                    <a:pt x="78" y="146"/>
                    <a:pt x="77" y="145"/>
                    <a:pt x="76" y="145"/>
                  </a:cubicBezTo>
                  <a:cubicBezTo>
                    <a:pt x="76" y="145"/>
                    <a:pt x="75" y="144"/>
                    <a:pt x="74" y="145"/>
                  </a:cubicBezTo>
                  <a:cubicBezTo>
                    <a:pt x="74" y="145"/>
                    <a:pt x="72" y="144"/>
                    <a:pt x="72" y="145"/>
                  </a:cubicBezTo>
                  <a:cubicBezTo>
                    <a:pt x="72" y="146"/>
                    <a:pt x="72" y="147"/>
                    <a:pt x="72" y="147"/>
                  </a:cubicBezTo>
                  <a:cubicBezTo>
                    <a:pt x="72" y="147"/>
                    <a:pt x="71" y="143"/>
                    <a:pt x="70" y="143"/>
                  </a:cubicBezTo>
                  <a:cubicBezTo>
                    <a:pt x="69" y="143"/>
                    <a:pt x="67" y="142"/>
                    <a:pt x="67" y="142"/>
                  </a:cubicBezTo>
                  <a:cubicBezTo>
                    <a:pt x="66" y="140"/>
                    <a:pt x="66" y="140"/>
                    <a:pt x="66" y="140"/>
                  </a:cubicBezTo>
                  <a:cubicBezTo>
                    <a:pt x="66" y="140"/>
                    <a:pt x="67" y="140"/>
                    <a:pt x="67" y="140"/>
                  </a:cubicBezTo>
                  <a:cubicBezTo>
                    <a:pt x="68" y="141"/>
                    <a:pt x="67" y="141"/>
                    <a:pt x="68" y="141"/>
                  </a:cubicBezTo>
                  <a:cubicBezTo>
                    <a:pt x="69" y="141"/>
                    <a:pt x="67" y="139"/>
                    <a:pt x="69" y="139"/>
                  </a:cubicBezTo>
                  <a:cubicBezTo>
                    <a:pt x="71" y="139"/>
                    <a:pt x="71" y="139"/>
                    <a:pt x="71" y="139"/>
                  </a:cubicBezTo>
                  <a:cubicBezTo>
                    <a:pt x="71" y="138"/>
                    <a:pt x="73" y="138"/>
                    <a:pt x="71" y="137"/>
                  </a:cubicBezTo>
                  <a:cubicBezTo>
                    <a:pt x="69" y="136"/>
                    <a:pt x="69" y="136"/>
                    <a:pt x="69" y="136"/>
                  </a:cubicBezTo>
                  <a:cubicBezTo>
                    <a:pt x="68" y="136"/>
                    <a:pt x="68" y="136"/>
                    <a:pt x="68" y="135"/>
                  </a:cubicBezTo>
                  <a:cubicBezTo>
                    <a:pt x="67" y="134"/>
                    <a:pt x="67" y="133"/>
                    <a:pt x="66" y="133"/>
                  </a:cubicBezTo>
                  <a:cubicBezTo>
                    <a:pt x="66" y="133"/>
                    <a:pt x="63" y="133"/>
                    <a:pt x="63" y="133"/>
                  </a:cubicBezTo>
                  <a:cubicBezTo>
                    <a:pt x="63" y="133"/>
                    <a:pt x="62" y="132"/>
                    <a:pt x="61" y="132"/>
                  </a:cubicBezTo>
                  <a:cubicBezTo>
                    <a:pt x="60" y="132"/>
                    <a:pt x="58" y="130"/>
                    <a:pt x="58" y="130"/>
                  </a:cubicBezTo>
                  <a:cubicBezTo>
                    <a:pt x="57" y="129"/>
                    <a:pt x="54" y="128"/>
                    <a:pt x="54" y="128"/>
                  </a:cubicBezTo>
                  <a:cubicBezTo>
                    <a:pt x="54" y="128"/>
                    <a:pt x="53" y="127"/>
                    <a:pt x="52" y="127"/>
                  </a:cubicBezTo>
                  <a:cubicBezTo>
                    <a:pt x="51" y="127"/>
                    <a:pt x="51" y="127"/>
                    <a:pt x="50" y="127"/>
                  </a:cubicBezTo>
                  <a:cubicBezTo>
                    <a:pt x="49" y="126"/>
                    <a:pt x="48" y="125"/>
                    <a:pt x="48" y="125"/>
                  </a:cubicBezTo>
                  <a:cubicBezTo>
                    <a:pt x="47" y="124"/>
                    <a:pt x="46" y="124"/>
                    <a:pt x="46" y="124"/>
                  </a:cubicBezTo>
                  <a:cubicBezTo>
                    <a:pt x="47" y="125"/>
                    <a:pt x="46" y="125"/>
                    <a:pt x="48" y="126"/>
                  </a:cubicBezTo>
                  <a:cubicBezTo>
                    <a:pt x="49" y="127"/>
                    <a:pt x="50" y="127"/>
                    <a:pt x="50" y="127"/>
                  </a:cubicBezTo>
                  <a:cubicBezTo>
                    <a:pt x="50" y="127"/>
                    <a:pt x="51" y="128"/>
                    <a:pt x="51" y="128"/>
                  </a:cubicBezTo>
                  <a:cubicBezTo>
                    <a:pt x="51" y="129"/>
                    <a:pt x="52" y="128"/>
                    <a:pt x="53" y="128"/>
                  </a:cubicBezTo>
                  <a:cubicBezTo>
                    <a:pt x="53" y="129"/>
                    <a:pt x="54" y="129"/>
                    <a:pt x="54" y="130"/>
                  </a:cubicBezTo>
                  <a:cubicBezTo>
                    <a:pt x="54" y="130"/>
                    <a:pt x="57" y="130"/>
                    <a:pt x="57" y="131"/>
                  </a:cubicBezTo>
                  <a:cubicBezTo>
                    <a:pt x="57" y="132"/>
                    <a:pt x="58" y="133"/>
                    <a:pt x="57" y="133"/>
                  </a:cubicBezTo>
                  <a:cubicBezTo>
                    <a:pt x="57" y="133"/>
                    <a:pt x="56" y="134"/>
                    <a:pt x="56" y="134"/>
                  </a:cubicBezTo>
                  <a:cubicBezTo>
                    <a:pt x="57" y="134"/>
                    <a:pt x="58" y="135"/>
                    <a:pt x="59" y="135"/>
                  </a:cubicBezTo>
                  <a:cubicBezTo>
                    <a:pt x="60" y="135"/>
                    <a:pt x="59" y="135"/>
                    <a:pt x="61" y="136"/>
                  </a:cubicBezTo>
                  <a:cubicBezTo>
                    <a:pt x="63" y="136"/>
                    <a:pt x="63" y="138"/>
                    <a:pt x="63" y="138"/>
                  </a:cubicBezTo>
                  <a:cubicBezTo>
                    <a:pt x="63" y="139"/>
                    <a:pt x="65" y="140"/>
                    <a:pt x="65" y="140"/>
                  </a:cubicBezTo>
                  <a:cubicBezTo>
                    <a:pt x="65" y="140"/>
                    <a:pt x="64" y="140"/>
                    <a:pt x="65" y="141"/>
                  </a:cubicBezTo>
                  <a:cubicBezTo>
                    <a:pt x="65" y="141"/>
                    <a:pt x="64" y="141"/>
                    <a:pt x="65" y="142"/>
                  </a:cubicBezTo>
                  <a:cubicBezTo>
                    <a:pt x="66" y="142"/>
                    <a:pt x="67" y="142"/>
                    <a:pt x="67" y="142"/>
                  </a:cubicBezTo>
                  <a:cubicBezTo>
                    <a:pt x="67" y="143"/>
                    <a:pt x="67" y="143"/>
                    <a:pt x="67" y="144"/>
                  </a:cubicBezTo>
                  <a:cubicBezTo>
                    <a:pt x="67" y="144"/>
                    <a:pt x="65" y="146"/>
                    <a:pt x="68" y="146"/>
                  </a:cubicBezTo>
                  <a:cubicBezTo>
                    <a:pt x="70" y="146"/>
                    <a:pt x="70" y="146"/>
                    <a:pt x="70" y="146"/>
                  </a:cubicBezTo>
                  <a:cubicBezTo>
                    <a:pt x="71" y="147"/>
                    <a:pt x="71" y="147"/>
                    <a:pt x="71" y="147"/>
                  </a:cubicBezTo>
                  <a:cubicBezTo>
                    <a:pt x="71" y="147"/>
                    <a:pt x="70" y="148"/>
                    <a:pt x="71" y="149"/>
                  </a:cubicBezTo>
                  <a:cubicBezTo>
                    <a:pt x="71" y="150"/>
                    <a:pt x="75" y="150"/>
                    <a:pt x="75" y="150"/>
                  </a:cubicBezTo>
                  <a:cubicBezTo>
                    <a:pt x="75" y="149"/>
                    <a:pt x="75" y="149"/>
                    <a:pt x="75" y="149"/>
                  </a:cubicBezTo>
                  <a:cubicBezTo>
                    <a:pt x="75" y="149"/>
                    <a:pt x="77" y="150"/>
                    <a:pt x="76" y="150"/>
                  </a:cubicBezTo>
                  <a:cubicBezTo>
                    <a:pt x="76" y="151"/>
                    <a:pt x="75" y="151"/>
                    <a:pt x="75" y="151"/>
                  </a:cubicBezTo>
                  <a:cubicBezTo>
                    <a:pt x="75" y="151"/>
                    <a:pt x="75" y="153"/>
                    <a:pt x="76" y="153"/>
                  </a:cubicBezTo>
                  <a:cubicBezTo>
                    <a:pt x="77" y="153"/>
                    <a:pt x="78" y="154"/>
                    <a:pt x="78" y="154"/>
                  </a:cubicBezTo>
                  <a:cubicBezTo>
                    <a:pt x="78" y="154"/>
                    <a:pt x="79" y="154"/>
                    <a:pt x="79" y="155"/>
                  </a:cubicBezTo>
                  <a:cubicBezTo>
                    <a:pt x="80" y="155"/>
                    <a:pt x="80" y="156"/>
                    <a:pt x="80" y="156"/>
                  </a:cubicBezTo>
                  <a:cubicBezTo>
                    <a:pt x="81" y="156"/>
                    <a:pt x="82" y="156"/>
                    <a:pt x="82" y="157"/>
                  </a:cubicBezTo>
                  <a:cubicBezTo>
                    <a:pt x="83" y="157"/>
                    <a:pt x="84" y="158"/>
                    <a:pt x="84" y="157"/>
                  </a:cubicBezTo>
                  <a:cubicBezTo>
                    <a:pt x="84" y="156"/>
                    <a:pt x="85" y="156"/>
                    <a:pt x="84" y="155"/>
                  </a:cubicBezTo>
                  <a:cubicBezTo>
                    <a:pt x="83" y="154"/>
                    <a:pt x="82" y="154"/>
                    <a:pt x="81" y="154"/>
                  </a:cubicBezTo>
                  <a:cubicBezTo>
                    <a:pt x="81" y="154"/>
                    <a:pt x="80" y="154"/>
                    <a:pt x="80" y="153"/>
                  </a:cubicBezTo>
                  <a:cubicBezTo>
                    <a:pt x="79" y="153"/>
                    <a:pt x="79" y="153"/>
                    <a:pt x="79" y="152"/>
                  </a:cubicBezTo>
                  <a:cubicBezTo>
                    <a:pt x="79" y="151"/>
                    <a:pt x="78" y="150"/>
                    <a:pt x="78" y="150"/>
                  </a:cubicBezTo>
                  <a:cubicBezTo>
                    <a:pt x="78" y="150"/>
                    <a:pt x="78" y="148"/>
                    <a:pt x="78" y="148"/>
                  </a:cubicBezTo>
                  <a:cubicBezTo>
                    <a:pt x="77" y="148"/>
                    <a:pt x="77" y="148"/>
                    <a:pt x="76" y="148"/>
                  </a:cubicBezTo>
                  <a:cubicBezTo>
                    <a:pt x="76" y="148"/>
                    <a:pt x="75" y="147"/>
                    <a:pt x="75" y="147"/>
                  </a:cubicBezTo>
                  <a:cubicBezTo>
                    <a:pt x="74" y="147"/>
                    <a:pt x="73" y="147"/>
                    <a:pt x="73" y="147"/>
                  </a:cubicBezTo>
                  <a:cubicBezTo>
                    <a:pt x="73" y="146"/>
                    <a:pt x="74" y="146"/>
                    <a:pt x="74" y="146"/>
                  </a:cubicBezTo>
                  <a:cubicBezTo>
                    <a:pt x="74" y="146"/>
                    <a:pt x="75" y="146"/>
                    <a:pt x="76" y="146"/>
                  </a:cubicBezTo>
                  <a:cubicBezTo>
                    <a:pt x="77" y="147"/>
                    <a:pt x="77" y="146"/>
                    <a:pt x="78" y="147"/>
                  </a:cubicBezTo>
                  <a:cubicBezTo>
                    <a:pt x="79" y="147"/>
                    <a:pt x="78" y="148"/>
                    <a:pt x="79" y="148"/>
                  </a:cubicBezTo>
                  <a:cubicBezTo>
                    <a:pt x="81" y="148"/>
                    <a:pt x="81" y="147"/>
                    <a:pt x="81" y="147"/>
                  </a:cubicBezTo>
                  <a:cubicBezTo>
                    <a:pt x="83" y="146"/>
                    <a:pt x="83" y="146"/>
                    <a:pt x="83" y="146"/>
                  </a:cubicBezTo>
                  <a:cubicBezTo>
                    <a:pt x="83" y="146"/>
                    <a:pt x="83" y="146"/>
                    <a:pt x="84" y="147"/>
                  </a:cubicBezTo>
                  <a:cubicBezTo>
                    <a:pt x="85" y="147"/>
                    <a:pt x="83" y="148"/>
                    <a:pt x="85" y="148"/>
                  </a:cubicBezTo>
                  <a:cubicBezTo>
                    <a:pt x="87" y="148"/>
                    <a:pt x="88" y="148"/>
                    <a:pt x="88" y="148"/>
                  </a:cubicBezTo>
                  <a:cubicBezTo>
                    <a:pt x="88" y="149"/>
                    <a:pt x="88" y="150"/>
                    <a:pt x="88" y="150"/>
                  </a:cubicBezTo>
                  <a:cubicBezTo>
                    <a:pt x="88" y="150"/>
                    <a:pt x="88" y="151"/>
                    <a:pt x="88" y="151"/>
                  </a:cubicBezTo>
                  <a:cubicBezTo>
                    <a:pt x="89" y="151"/>
                    <a:pt x="91" y="151"/>
                    <a:pt x="91" y="151"/>
                  </a:cubicBezTo>
                  <a:cubicBezTo>
                    <a:pt x="91" y="151"/>
                    <a:pt x="92" y="151"/>
                    <a:pt x="92" y="152"/>
                  </a:cubicBezTo>
                  <a:cubicBezTo>
                    <a:pt x="93" y="153"/>
                    <a:pt x="90" y="154"/>
                    <a:pt x="90" y="154"/>
                  </a:cubicBezTo>
                  <a:cubicBezTo>
                    <a:pt x="90" y="154"/>
                    <a:pt x="89" y="153"/>
                    <a:pt x="89" y="154"/>
                  </a:cubicBezTo>
                  <a:cubicBezTo>
                    <a:pt x="89" y="155"/>
                    <a:pt x="88" y="155"/>
                    <a:pt x="89" y="156"/>
                  </a:cubicBezTo>
                  <a:cubicBezTo>
                    <a:pt x="90" y="156"/>
                    <a:pt x="89" y="156"/>
                    <a:pt x="89" y="156"/>
                  </a:cubicBezTo>
                  <a:cubicBezTo>
                    <a:pt x="88" y="156"/>
                    <a:pt x="87" y="155"/>
                    <a:pt x="88" y="157"/>
                  </a:cubicBezTo>
                  <a:cubicBezTo>
                    <a:pt x="88" y="158"/>
                    <a:pt x="89" y="159"/>
                    <a:pt x="89" y="159"/>
                  </a:cubicBezTo>
                  <a:cubicBezTo>
                    <a:pt x="90" y="159"/>
                    <a:pt x="92" y="159"/>
                    <a:pt x="92" y="159"/>
                  </a:cubicBezTo>
                  <a:cubicBezTo>
                    <a:pt x="93" y="159"/>
                    <a:pt x="94" y="159"/>
                    <a:pt x="93" y="159"/>
                  </a:cubicBezTo>
                  <a:cubicBezTo>
                    <a:pt x="92" y="158"/>
                    <a:pt x="91" y="158"/>
                    <a:pt x="91" y="158"/>
                  </a:cubicBezTo>
                  <a:cubicBezTo>
                    <a:pt x="91" y="158"/>
                    <a:pt x="91" y="158"/>
                    <a:pt x="91" y="157"/>
                  </a:cubicBezTo>
                  <a:cubicBezTo>
                    <a:pt x="91" y="157"/>
                    <a:pt x="92" y="157"/>
                    <a:pt x="92" y="157"/>
                  </a:cubicBezTo>
                  <a:cubicBezTo>
                    <a:pt x="92" y="156"/>
                    <a:pt x="93" y="155"/>
                    <a:pt x="93" y="155"/>
                  </a:cubicBezTo>
                  <a:cubicBezTo>
                    <a:pt x="93" y="155"/>
                    <a:pt x="94" y="153"/>
                    <a:pt x="95" y="154"/>
                  </a:cubicBezTo>
                  <a:cubicBezTo>
                    <a:pt x="95" y="155"/>
                    <a:pt x="95" y="155"/>
                    <a:pt x="96" y="155"/>
                  </a:cubicBezTo>
                  <a:cubicBezTo>
                    <a:pt x="96" y="155"/>
                    <a:pt x="99" y="152"/>
                    <a:pt x="99" y="152"/>
                  </a:cubicBezTo>
                  <a:cubicBezTo>
                    <a:pt x="99" y="152"/>
                    <a:pt x="100" y="152"/>
                    <a:pt x="99" y="153"/>
                  </a:cubicBezTo>
                  <a:cubicBezTo>
                    <a:pt x="99" y="154"/>
                    <a:pt x="98" y="155"/>
                    <a:pt x="99" y="156"/>
                  </a:cubicBezTo>
                  <a:cubicBezTo>
                    <a:pt x="99" y="157"/>
                    <a:pt x="99" y="157"/>
                    <a:pt x="99" y="157"/>
                  </a:cubicBezTo>
                  <a:cubicBezTo>
                    <a:pt x="100" y="158"/>
                    <a:pt x="99" y="158"/>
                    <a:pt x="100" y="159"/>
                  </a:cubicBezTo>
                  <a:cubicBezTo>
                    <a:pt x="100" y="160"/>
                    <a:pt x="100" y="159"/>
                    <a:pt x="100" y="160"/>
                  </a:cubicBezTo>
                  <a:cubicBezTo>
                    <a:pt x="101" y="161"/>
                    <a:pt x="102" y="163"/>
                    <a:pt x="102" y="163"/>
                  </a:cubicBezTo>
                  <a:cubicBezTo>
                    <a:pt x="102" y="163"/>
                    <a:pt x="101" y="164"/>
                    <a:pt x="102" y="164"/>
                  </a:cubicBezTo>
                  <a:cubicBezTo>
                    <a:pt x="103" y="165"/>
                    <a:pt x="105" y="165"/>
                    <a:pt x="105" y="165"/>
                  </a:cubicBezTo>
                  <a:cubicBezTo>
                    <a:pt x="105" y="165"/>
                    <a:pt x="105" y="165"/>
                    <a:pt x="105" y="165"/>
                  </a:cubicBezTo>
                  <a:cubicBezTo>
                    <a:pt x="105" y="165"/>
                    <a:pt x="106" y="166"/>
                    <a:pt x="107" y="165"/>
                  </a:cubicBezTo>
                  <a:cubicBezTo>
                    <a:pt x="107" y="164"/>
                    <a:pt x="108" y="164"/>
                    <a:pt x="108" y="164"/>
                  </a:cubicBezTo>
                  <a:cubicBezTo>
                    <a:pt x="109" y="164"/>
                    <a:pt x="108" y="164"/>
                    <a:pt x="110" y="164"/>
                  </a:cubicBezTo>
                  <a:cubicBezTo>
                    <a:pt x="112" y="164"/>
                    <a:pt x="112" y="165"/>
                    <a:pt x="113" y="164"/>
                  </a:cubicBezTo>
                  <a:cubicBezTo>
                    <a:pt x="114" y="163"/>
                    <a:pt x="113" y="163"/>
                    <a:pt x="115" y="163"/>
                  </a:cubicBezTo>
                  <a:cubicBezTo>
                    <a:pt x="117" y="163"/>
                    <a:pt x="119" y="162"/>
                    <a:pt x="119" y="162"/>
                  </a:cubicBezTo>
                  <a:cubicBezTo>
                    <a:pt x="119" y="162"/>
                    <a:pt x="122" y="162"/>
                    <a:pt x="122" y="162"/>
                  </a:cubicBezTo>
                  <a:cubicBezTo>
                    <a:pt x="124" y="163"/>
                    <a:pt x="124" y="163"/>
                    <a:pt x="124" y="163"/>
                  </a:cubicBezTo>
                  <a:cubicBezTo>
                    <a:pt x="124" y="163"/>
                    <a:pt x="125" y="164"/>
                    <a:pt x="126" y="164"/>
                  </a:cubicBezTo>
                  <a:cubicBezTo>
                    <a:pt x="126" y="164"/>
                    <a:pt x="127" y="164"/>
                    <a:pt x="128" y="164"/>
                  </a:cubicBezTo>
                  <a:cubicBezTo>
                    <a:pt x="128" y="164"/>
                    <a:pt x="132" y="165"/>
                    <a:pt x="132" y="165"/>
                  </a:cubicBezTo>
                  <a:cubicBezTo>
                    <a:pt x="136" y="166"/>
                    <a:pt x="136" y="166"/>
                    <a:pt x="136" y="166"/>
                  </a:cubicBezTo>
                  <a:cubicBezTo>
                    <a:pt x="138" y="167"/>
                    <a:pt x="138" y="167"/>
                    <a:pt x="138" y="167"/>
                  </a:cubicBezTo>
                  <a:cubicBezTo>
                    <a:pt x="142" y="170"/>
                    <a:pt x="142" y="170"/>
                    <a:pt x="142" y="170"/>
                  </a:cubicBezTo>
                  <a:cubicBezTo>
                    <a:pt x="146" y="174"/>
                    <a:pt x="146" y="174"/>
                    <a:pt x="146" y="174"/>
                  </a:cubicBezTo>
                  <a:cubicBezTo>
                    <a:pt x="151" y="176"/>
                    <a:pt x="151" y="176"/>
                    <a:pt x="151" y="176"/>
                  </a:cubicBezTo>
                  <a:cubicBezTo>
                    <a:pt x="154" y="178"/>
                    <a:pt x="154" y="178"/>
                    <a:pt x="154" y="178"/>
                  </a:cubicBezTo>
                  <a:cubicBezTo>
                    <a:pt x="156" y="180"/>
                    <a:pt x="156" y="180"/>
                    <a:pt x="156" y="180"/>
                  </a:cubicBezTo>
                  <a:cubicBezTo>
                    <a:pt x="156" y="180"/>
                    <a:pt x="159" y="182"/>
                    <a:pt x="159" y="182"/>
                  </a:cubicBezTo>
                  <a:cubicBezTo>
                    <a:pt x="160" y="182"/>
                    <a:pt x="163" y="184"/>
                    <a:pt x="163" y="184"/>
                  </a:cubicBezTo>
                  <a:cubicBezTo>
                    <a:pt x="166" y="186"/>
                    <a:pt x="166" y="186"/>
                    <a:pt x="166" y="186"/>
                  </a:cubicBezTo>
                  <a:cubicBezTo>
                    <a:pt x="166" y="186"/>
                    <a:pt x="167" y="188"/>
                    <a:pt x="167" y="188"/>
                  </a:cubicBezTo>
                  <a:cubicBezTo>
                    <a:pt x="167" y="189"/>
                    <a:pt x="166" y="188"/>
                    <a:pt x="165" y="188"/>
                  </a:cubicBezTo>
                  <a:cubicBezTo>
                    <a:pt x="164" y="189"/>
                    <a:pt x="160" y="187"/>
                    <a:pt x="160" y="187"/>
                  </a:cubicBezTo>
                  <a:cubicBezTo>
                    <a:pt x="158" y="185"/>
                    <a:pt x="158" y="185"/>
                    <a:pt x="158" y="185"/>
                  </a:cubicBezTo>
                  <a:cubicBezTo>
                    <a:pt x="155" y="185"/>
                    <a:pt x="155" y="185"/>
                    <a:pt x="155" y="185"/>
                  </a:cubicBezTo>
                  <a:cubicBezTo>
                    <a:pt x="153" y="184"/>
                    <a:pt x="153" y="184"/>
                    <a:pt x="153" y="184"/>
                  </a:cubicBezTo>
                  <a:cubicBezTo>
                    <a:pt x="149" y="185"/>
                    <a:pt x="149" y="185"/>
                    <a:pt x="149" y="185"/>
                  </a:cubicBezTo>
                  <a:cubicBezTo>
                    <a:pt x="146" y="184"/>
                    <a:pt x="146" y="184"/>
                    <a:pt x="146" y="184"/>
                  </a:cubicBezTo>
                  <a:cubicBezTo>
                    <a:pt x="146" y="184"/>
                    <a:pt x="145" y="184"/>
                    <a:pt x="146" y="185"/>
                  </a:cubicBezTo>
                  <a:cubicBezTo>
                    <a:pt x="146" y="185"/>
                    <a:pt x="146" y="186"/>
                    <a:pt x="146" y="186"/>
                  </a:cubicBezTo>
                  <a:cubicBezTo>
                    <a:pt x="143" y="188"/>
                    <a:pt x="143" y="188"/>
                    <a:pt x="143" y="188"/>
                  </a:cubicBezTo>
                  <a:cubicBezTo>
                    <a:pt x="139" y="189"/>
                    <a:pt x="139" y="189"/>
                    <a:pt x="139" y="189"/>
                  </a:cubicBezTo>
                  <a:cubicBezTo>
                    <a:pt x="135" y="189"/>
                    <a:pt x="135" y="189"/>
                    <a:pt x="135" y="189"/>
                  </a:cubicBezTo>
                  <a:cubicBezTo>
                    <a:pt x="132" y="189"/>
                    <a:pt x="132" y="189"/>
                    <a:pt x="132" y="189"/>
                  </a:cubicBezTo>
                  <a:cubicBezTo>
                    <a:pt x="132" y="191"/>
                    <a:pt x="132" y="191"/>
                    <a:pt x="132" y="191"/>
                  </a:cubicBezTo>
                  <a:cubicBezTo>
                    <a:pt x="132" y="191"/>
                    <a:pt x="128" y="191"/>
                    <a:pt x="132" y="192"/>
                  </a:cubicBezTo>
                  <a:cubicBezTo>
                    <a:pt x="136" y="192"/>
                    <a:pt x="138" y="192"/>
                    <a:pt x="138" y="191"/>
                  </a:cubicBezTo>
                  <a:cubicBezTo>
                    <a:pt x="139" y="191"/>
                    <a:pt x="139" y="190"/>
                    <a:pt x="140" y="190"/>
                  </a:cubicBezTo>
                  <a:cubicBezTo>
                    <a:pt x="141" y="190"/>
                    <a:pt x="143" y="190"/>
                    <a:pt x="144" y="190"/>
                  </a:cubicBezTo>
                  <a:cubicBezTo>
                    <a:pt x="144" y="190"/>
                    <a:pt x="145" y="190"/>
                    <a:pt x="147" y="189"/>
                  </a:cubicBezTo>
                  <a:cubicBezTo>
                    <a:pt x="148" y="189"/>
                    <a:pt x="148" y="188"/>
                    <a:pt x="150" y="189"/>
                  </a:cubicBezTo>
                  <a:cubicBezTo>
                    <a:pt x="152" y="190"/>
                    <a:pt x="151" y="187"/>
                    <a:pt x="151" y="187"/>
                  </a:cubicBezTo>
                  <a:cubicBezTo>
                    <a:pt x="151" y="187"/>
                    <a:pt x="151" y="186"/>
                    <a:pt x="152" y="186"/>
                  </a:cubicBezTo>
                  <a:cubicBezTo>
                    <a:pt x="154" y="187"/>
                    <a:pt x="154" y="187"/>
                    <a:pt x="154" y="187"/>
                  </a:cubicBezTo>
                  <a:cubicBezTo>
                    <a:pt x="155" y="187"/>
                    <a:pt x="157" y="188"/>
                    <a:pt x="157" y="188"/>
                  </a:cubicBezTo>
                  <a:cubicBezTo>
                    <a:pt x="158" y="188"/>
                    <a:pt x="162" y="189"/>
                    <a:pt x="162" y="189"/>
                  </a:cubicBezTo>
                  <a:cubicBezTo>
                    <a:pt x="162" y="189"/>
                    <a:pt x="163" y="192"/>
                    <a:pt x="163" y="192"/>
                  </a:cubicBezTo>
                  <a:cubicBezTo>
                    <a:pt x="164" y="192"/>
                    <a:pt x="167" y="192"/>
                    <a:pt x="168" y="192"/>
                  </a:cubicBezTo>
                  <a:cubicBezTo>
                    <a:pt x="169" y="192"/>
                    <a:pt x="171" y="192"/>
                    <a:pt x="172" y="193"/>
                  </a:cubicBezTo>
                  <a:cubicBezTo>
                    <a:pt x="173" y="194"/>
                    <a:pt x="174" y="194"/>
                    <a:pt x="174" y="194"/>
                  </a:cubicBezTo>
                  <a:cubicBezTo>
                    <a:pt x="174" y="194"/>
                    <a:pt x="175" y="195"/>
                    <a:pt x="176" y="196"/>
                  </a:cubicBezTo>
                  <a:cubicBezTo>
                    <a:pt x="176" y="196"/>
                    <a:pt x="179" y="198"/>
                    <a:pt x="179" y="198"/>
                  </a:cubicBezTo>
                  <a:cubicBezTo>
                    <a:pt x="179" y="198"/>
                    <a:pt x="184" y="200"/>
                    <a:pt x="184" y="200"/>
                  </a:cubicBezTo>
                  <a:cubicBezTo>
                    <a:pt x="185" y="199"/>
                    <a:pt x="185" y="199"/>
                    <a:pt x="185" y="199"/>
                  </a:cubicBezTo>
                  <a:cubicBezTo>
                    <a:pt x="185" y="198"/>
                    <a:pt x="185" y="197"/>
                    <a:pt x="185" y="197"/>
                  </a:cubicBezTo>
                  <a:cubicBezTo>
                    <a:pt x="184" y="196"/>
                    <a:pt x="180" y="195"/>
                    <a:pt x="180" y="195"/>
                  </a:cubicBezTo>
                  <a:cubicBezTo>
                    <a:pt x="180" y="195"/>
                    <a:pt x="178" y="194"/>
                    <a:pt x="178" y="194"/>
                  </a:cubicBezTo>
                  <a:cubicBezTo>
                    <a:pt x="177" y="189"/>
                    <a:pt x="178" y="193"/>
                    <a:pt x="175" y="192"/>
                  </a:cubicBezTo>
                  <a:cubicBezTo>
                    <a:pt x="175" y="192"/>
                    <a:pt x="175" y="192"/>
                    <a:pt x="175" y="192"/>
                  </a:cubicBezTo>
                  <a:cubicBezTo>
                    <a:pt x="175" y="192"/>
                    <a:pt x="175" y="192"/>
                    <a:pt x="175" y="192"/>
                  </a:cubicBezTo>
                  <a:cubicBezTo>
                    <a:pt x="173" y="193"/>
                    <a:pt x="173" y="192"/>
                    <a:pt x="173" y="192"/>
                  </a:cubicBezTo>
                  <a:cubicBezTo>
                    <a:pt x="173" y="191"/>
                    <a:pt x="173" y="191"/>
                    <a:pt x="173" y="191"/>
                  </a:cubicBezTo>
                  <a:cubicBezTo>
                    <a:pt x="172" y="190"/>
                    <a:pt x="172" y="190"/>
                    <a:pt x="172" y="190"/>
                  </a:cubicBezTo>
                  <a:cubicBezTo>
                    <a:pt x="172" y="190"/>
                    <a:pt x="171" y="188"/>
                    <a:pt x="172" y="187"/>
                  </a:cubicBezTo>
                  <a:cubicBezTo>
                    <a:pt x="173" y="187"/>
                    <a:pt x="171" y="192"/>
                    <a:pt x="175" y="186"/>
                  </a:cubicBezTo>
                  <a:cubicBezTo>
                    <a:pt x="175" y="186"/>
                    <a:pt x="175" y="185"/>
                    <a:pt x="175" y="185"/>
                  </a:cubicBezTo>
                  <a:cubicBezTo>
                    <a:pt x="174" y="185"/>
                    <a:pt x="174" y="185"/>
                    <a:pt x="174" y="185"/>
                  </a:cubicBezTo>
                  <a:cubicBezTo>
                    <a:pt x="171" y="185"/>
                    <a:pt x="171" y="185"/>
                    <a:pt x="171" y="185"/>
                  </a:cubicBezTo>
                  <a:cubicBezTo>
                    <a:pt x="171" y="185"/>
                    <a:pt x="171" y="186"/>
                    <a:pt x="170" y="187"/>
                  </a:cubicBezTo>
                  <a:cubicBezTo>
                    <a:pt x="169" y="188"/>
                    <a:pt x="169" y="187"/>
                    <a:pt x="169" y="187"/>
                  </a:cubicBezTo>
                  <a:cubicBezTo>
                    <a:pt x="169" y="186"/>
                    <a:pt x="169" y="186"/>
                    <a:pt x="169" y="186"/>
                  </a:cubicBezTo>
                  <a:cubicBezTo>
                    <a:pt x="170" y="185"/>
                    <a:pt x="170" y="185"/>
                    <a:pt x="170" y="185"/>
                  </a:cubicBezTo>
                  <a:cubicBezTo>
                    <a:pt x="170" y="185"/>
                    <a:pt x="170" y="182"/>
                    <a:pt x="170" y="181"/>
                  </a:cubicBezTo>
                  <a:cubicBezTo>
                    <a:pt x="170" y="181"/>
                    <a:pt x="170" y="181"/>
                    <a:pt x="170" y="181"/>
                  </a:cubicBezTo>
                  <a:cubicBezTo>
                    <a:pt x="167" y="179"/>
                    <a:pt x="167" y="179"/>
                    <a:pt x="167" y="179"/>
                  </a:cubicBezTo>
                  <a:cubicBezTo>
                    <a:pt x="165" y="177"/>
                    <a:pt x="165" y="177"/>
                    <a:pt x="165" y="177"/>
                  </a:cubicBezTo>
                  <a:cubicBezTo>
                    <a:pt x="162" y="175"/>
                    <a:pt x="162" y="175"/>
                    <a:pt x="162" y="175"/>
                  </a:cubicBezTo>
                  <a:cubicBezTo>
                    <a:pt x="158" y="171"/>
                    <a:pt x="158" y="171"/>
                    <a:pt x="158" y="171"/>
                  </a:cubicBezTo>
                  <a:cubicBezTo>
                    <a:pt x="156" y="170"/>
                    <a:pt x="156" y="170"/>
                    <a:pt x="156" y="170"/>
                  </a:cubicBezTo>
                  <a:cubicBezTo>
                    <a:pt x="154" y="168"/>
                    <a:pt x="154" y="168"/>
                    <a:pt x="154" y="168"/>
                  </a:cubicBezTo>
                  <a:cubicBezTo>
                    <a:pt x="154" y="166"/>
                    <a:pt x="154" y="166"/>
                    <a:pt x="154" y="166"/>
                  </a:cubicBezTo>
                  <a:cubicBezTo>
                    <a:pt x="153" y="162"/>
                    <a:pt x="153" y="162"/>
                    <a:pt x="153" y="162"/>
                  </a:cubicBezTo>
                  <a:cubicBezTo>
                    <a:pt x="153" y="162"/>
                    <a:pt x="153" y="162"/>
                    <a:pt x="153" y="162"/>
                  </a:cubicBezTo>
                  <a:cubicBezTo>
                    <a:pt x="153" y="162"/>
                    <a:pt x="149" y="161"/>
                    <a:pt x="147" y="160"/>
                  </a:cubicBezTo>
                  <a:cubicBezTo>
                    <a:pt x="145" y="159"/>
                    <a:pt x="145" y="159"/>
                    <a:pt x="145" y="159"/>
                  </a:cubicBezTo>
                  <a:cubicBezTo>
                    <a:pt x="143" y="156"/>
                    <a:pt x="143" y="156"/>
                    <a:pt x="143" y="156"/>
                  </a:cubicBezTo>
                  <a:cubicBezTo>
                    <a:pt x="142" y="155"/>
                    <a:pt x="142" y="155"/>
                    <a:pt x="142" y="155"/>
                  </a:cubicBezTo>
                  <a:cubicBezTo>
                    <a:pt x="139" y="152"/>
                    <a:pt x="139" y="152"/>
                    <a:pt x="139" y="152"/>
                  </a:cubicBezTo>
                  <a:cubicBezTo>
                    <a:pt x="138" y="152"/>
                    <a:pt x="138" y="152"/>
                    <a:pt x="138" y="152"/>
                  </a:cubicBezTo>
                  <a:cubicBezTo>
                    <a:pt x="133" y="150"/>
                    <a:pt x="133" y="150"/>
                    <a:pt x="133" y="150"/>
                  </a:cubicBezTo>
                  <a:cubicBezTo>
                    <a:pt x="132" y="148"/>
                    <a:pt x="132" y="148"/>
                    <a:pt x="132" y="148"/>
                  </a:cubicBezTo>
                  <a:cubicBezTo>
                    <a:pt x="130" y="147"/>
                    <a:pt x="130" y="147"/>
                    <a:pt x="130" y="147"/>
                  </a:cubicBezTo>
                  <a:cubicBezTo>
                    <a:pt x="129" y="145"/>
                    <a:pt x="129" y="145"/>
                    <a:pt x="129" y="145"/>
                  </a:cubicBezTo>
                  <a:cubicBezTo>
                    <a:pt x="126" y="144"/>
                    <a:pt x="126" y="144"/>
                    <a:pt x="126" y="144"/>
                  </a:cubicBezTo>
                  <a:cubicBezTo>
                    <a:pt x="125" y="142"/>
                    <a:pt x="125" y="142"/>
                    <a:pt x="125" y="142"/>
                  </a:cubicBezTo>
                  <a:cubicBezTo>
                    <a:pt x="124" y="141"/>
                    <a:pt x="124" y="141"/>
                    <a:pt x="124" y="141"/>
                  </a:cubicBezTo>
                  <a:cubicBezTo>
                    <a:pt x="121" y="137"/>
                    <a:pt x="121" y="137"/>
                    <a:pt x="121" y="137"/>
                  </a:cubicBezTo>
                  <a:cubicBezTo>
                    <a:pt x="118" y="135"/>
                    <a:pt x="118" y="135"/>
                    <a:pt x="118" y="135"/>
                  </a:cubicBezTo>
                  <a:cubicBezTo>
                    <a:pt x="117" y="134"/>
                    <a:pt x="117" y="134"/>
                    <a:pt x="117" y="134"/>
                  </a:cubicBezTo>
                  <a:cubicBezTo>
                    <a:pt x="116" y="133"/>
                    <a:pt x="116" y="133"/>
                    <a:pt x="116" y="133"/>
                  </a:cubicBezTo>
                  <a:cubicBezTo>
                    <a:pt x="114" y="130"/>
                    <a:pt x="114" y="130"/>
                    <a:pt x="114" y="130"/>
                  </a:cubicBezTo>
                  <a:cubicBezTo>
                    <a:pt x="111" y="127"/>
                    <a:pt x="111" y="127"/>
                    <a:pt x="111" y="127"/>
                  </a:cubicBezTo>
                  <a:cubicBezTo>
                    <a:pt x="109" y="125"/>
                    <a:pt x="109" y="125"/>
                    <a:pt x="109" y="125"/>
                  </a:cubicBezTo>
                  <a:cubicBezTo>
                    <a:pt x="107" y="122"/>
                    <a:pt x="107" y="122"/>
                    <a:pt x="107" y="122"/>
                  </a:cubicBezTo>
                  <a:cubicBezTo>
                    <a:pt x="109" y="120"/>
                    <a:pt x="109" y="120"/>
                    <a:pt x="109" y="120"/>
                  </a:cubicBezTo>
                  <a:cubicBezTo>
                    <a:pt x="108" y="119"/>
                    <a:pt x="107" y="119"/>
                    <a:pt x="107" y="118"/>
                  </a:cubicBezTo>
                  <a:cubicBezTo>
                    <a:pt x="106" y="118"/>
                    <a:pt x="104" y="117"/>
                    <a:pt x="105" y="116"/>
                  </a:cubicBezTo>
                  <a:cubicBezTo>
                    <a:pt x="105" y="115"/>
                    <a:pt x="104" y="114"/>
                    <a:pt x="104" y="112"/>
                  </a:cubicBezTo>
                  <a:cubicBezTo>
                    <a:pt x="104" y="111"/>
                    <a:pt x="104" y="110"/>
                    <a:pt x="103" y="110"/>
                  </a:cubicBezTo>
                  <a:cubicBezTo>
                    <a:pt x="102" y="109"/>
                    <a:pt x="102" y="109"/>
                    <a:pt x="102" y="109"/>
                  </a:cubicBezTo>
                  <a:cubicBezTo>
                    <a:pt x="101" y="109"/>
                    <a:pt x="100" y="109"/>
                    <a:pt x="100" y="109"/>
                  </a:cubicBezTo>
                  <a:cubicBezTo>
                    <a:pt x="99" y="109"/>
                    <a:pt x="99" y="109"/>
                    <a:pt x="99" y="109"/>
                  </a:cubicBezTo>
                  <a:cubicBezTo>
                    <a:pt x="99" y="109"/>
                    <a:pt x="100" y="107"/>
                    <a:pt x="100" y="105"/>
                  </a:cubicBezTo>
                  <a:cubicBezTo>
                    <a:pt x="96" y="104"/>
                    <a:pt x="96" y="104"/>
                    <a:pt x="96" y="104"/>
                  </a:cubicBezTo>
                  <a:cubicBezTo>
                    <a:pt x="96" y="104"/>
                    <a:pt x="96" y="101"/>
                    <a:pt x="94" y="100"/>
                  </a:cubicBezTo>
                  <a:cubicBezTo>
                    <a:pt x="92" y="100"/>
                    <a:pt x="92" y="100"/>
                    <a:pt x="92" y="100"/>
                  </a:cubicBezTo>
                  <a:cubicBezTo>
                    <a:pt x="91" y="101"/>
                    <a:pt x="91" y="102"/>
                    <a:pt x="91" y="102"/>
                  </a:cubicBezTo>
                  <a:cubicBezTo>
                    <a:pt x="87" y="98"/>
                    <a:pt x="87" y="98"/>
                    <a:pt x="87" y="98"/>
                  </a:cubicBezTo>
                  <a:cubicBezTo>
                    <a:pt x="87" y="98"/>
                    <a:pt x="87" y="97"/>
                    <a:pt x="88" y="95"/>
                  </a:cubicBezTo>
                  <a:cubicBezTo>
                    <a:pt x="90" y="93"/>
                    <a:pt x="88" y="92"/>
                    <a:pt x="88" y="92"/>
                  </a:cubicBezTo>
                  <a:cubicBezTo>
                    <a:pt x="87" y="89"/>
                    <a:pt x="87" y="89"/>
                    <a:pt x="87" y="89"/>
                  </a:cubicBezTo>
                  <a:cubicBezTo>
                    <a:pt x="88" y="87"/>
                    <a:pt x="88" y="87"/>
                    <a:pt x="88" y="87"/>
                  </a:cubicBezTo>
                  <a:cubicBezTo>
                    <a:pt x="87" y="86"/>
                    <a:pt x="87" y="86"/>
                    <a:pt x="87" y="86"/>
                  </a:cubicBezTo>
                  <a:cubicBezTo>
                    <a:pt x="86" y="85"/>
                    <a:pt x="86" y="85"/>
                    <a:pt x="86" y="85"/>
                  </a:cubicBezTo>
                  <a:cubicBezTo>
                    <a:pt x="86" y="85"/>
                    <a:pt x="86" y="85"/>
                    <a:pt x="86" y="85"/>
                  </a:cubicBezTo>
                  <a:cubicBezTo>
                    <a:pt x="86" y="85"/>
                    <a:pt x="86" y="85"/>
                    <a:pt x="86" y="85"/>
                  </a:cubicBezTo>
                  <a:cubicBezTo>
                    <a:pt x="88" y="81"/>
                    <a:pt x="88" y="81"/>
                    <a:pt x="88" y="81"/>
                  </a:cubicBezTo>
                  <a:cubicBezTo>
                    <a:pt x="88" y="81"/>
                    <a:pt x="87" y="77"/>
                    <a:pt x="88" y="76"/>
                  </a:cubicBezTo>
                  <a:cubicBezTo>
                    <a:pt x="88" y="76"/>
                    <a:pt x="88" y="76"/>
                    <a:pt x="88" y="76"/>
                  </a:cubicBezTo>
                  <a:cubicBezTo>
                    <a:pt x="88" y="75"/>
                    <a:pt x="88" y="75"/>
                    <a:pt x="89" y="75"/>
                  </a:cubicBezTo>
                  <a:cubicBezTo>
                    <a:pt x="89" y="74"/>
                    <a:pt x="94" y="73"/>
                    <a:pt x="94" y="73"/>
                  </a:cubicBezTo>
                  <a:cubicBezTo>
                    <a:pt x="96" y="72"/>
                    <a:pt x="96" y="72"/>
                    <a:pt x="96" y="72"/>
                  </a:cubicBezTo>
                  <a:cubicBezTo>
                    <a:pt x="100" y="77"/>
                    <a:pt x="100" y="77"/>
                    <a:pt x="100" y="77"/>
                  </a:cubicBezTo>
                  <a:cubicBezTo>
                    <a:pt x="104" y="81"/>
                    <a:pt x="104" y="81"/>
                    <a:pt x="104" y="81"/>
                  </a:cubicBezTo>
                  <a:cubicBezTo>
                    <a:pt x="107" y="83"/>
                    <a:pt x="107" y="83"/>
                    <a:pt x="107" y="83"/>
                  </a:cubicBezTo>
                  <a:cubicBezTo>
                    <a:pt x="107" y="83"/>
                    <a:pt x="108" y="82"/>
                    <a:pt x="109" y="82"/>
                  </a:cubicBezTo>
                  <a:cubicBezTo>
                    <a:pt x="109" y="81"/>
                    <a:pt x="109" y="79"/>
                    <a:pt x="109" y="79"/>
                  </a:cubicBezTo>
                  <a:cubicBezTo>
                    <a:pt x="111" y="77"/>
                    <a:pt x="111" y="77"/>
                    <a:pt x="111" y="77"/>
                  </a:cubicBezTo>
                  <a:cubicBezTo>
                    <a:pt x="112" y="75"/>
                    <a:pt x="112" y="75"/>
                    <a:pt x="112" y="75"/>
                  </a:cubicBezTo>
                  <a:cubicBezTo>
                    <a:pt x="112" y="73"/>
                    <a:pt x="112" y="73"/>
                    <a:pt x="112" y="73"/>
                  </a:cubicBezTo>
                  <a:cubicBezTo>
                    <a:pt x="114" y="72"/>
                    <a:pt x="114" y="72"/>
                    <a:pt x="114" y="72"/>
                  </a:cubicBezTo>
                  <a:cubicBezTo>
                    <a:pt x="117" y="71"/>
                    <a:pt x="117" y="71"/>
                    <a:pt x="117" y="71"/>
                  </a:cubicBezTo>
                  <a:cubicBezTo>
                    <a:pt x="121" y="70"/>
                    <a:pt x="121" y="70"/>
                    <a:pt x="121" y="70"/>
                  </a:cubicBezTo>
                  <a:cubicBezTo>
                    <a:pt x="121" y="70"/>
                    <a:pt x="124" y="71"/>
                    <a:pt x="125" y="71"/>
                  </a:cubicBezTo>
                  <a:cubicBezTo>
                    <a:pt x="125" y="71"/>
                    <a:pt x="126" y="71"/>
                    <a:pt x="126" y="71"/>
                  </a:cubicBezTo>
                  <a:cubicBezTo>
                    <a:pt x="128" y="68"/>
                    <a:pt x="128" y="68"/>
                    <a:pt x="128" y="68"/>
                  </a:cubicBezTo>
                  <a:cubicBezTo>
                    <a:pt x="128" y="68"/>
                    <a:pt x="128" y="68"/>
                    <a:pt x="128" y="68"/>
                  </a:cubicBezTo>
                  <a:cubicBezTo>
                    <a:pt x="129" y="66"/>
                    <a:pt x="129" y="66"/>
                    <a:pt x="129" y="66"/>
                  </a:cubicBezTo>
                  <a:cubicBezTo>
                    <a:pt x="134" y="68"/>
                    <a:pt x="134" y="68"/>
                    <a:pt x="134" y="68"/>
                  </a:cubicBezTo>
                  <a:cubicBezTo>
                    <a:pt x="136" y="70"/>
                    <a:pt x="136" y="70"/>
                    <a:pt x="136" y="70"/>
                  </a:cubicBezTo>
                  <a:cubicBezTo>
                    <a:pt x="141" y="71"/>
                    <a:pt x="141" y="71"/>
                    <a:pt x="141" y="71"/>
                  </a:cubicBezTo>
                  <a:cubicBezTo>
                    <a:pt x="141" y="71"/>
                    <a:pt x="141" y="71"/>
                    <a:pt x="141" y="71"/>
                  </a:cubicBezTo>
                  <a:cubicBezTo>
                    <a:pt x="143" y="71"/>
                    <a:pt x="143" y="71"/>
                    <a:pt x="143" y="71"/>
                  </a:cubicBezTo>
                  <a:cubicBezTo>
                    <a:pt x="143" y="70"/>
                    <a:pt x="143" y="70"/>
                    <a:pt x="143" y="70"/>
                  </a:cubicBezTo>
                  <a:cubicBezTo>
                    <a:pt x="147" y="70"/>
                    <a:pt x="147" y="70"/>
                    <a:pt x="147" y="70"/>
                  </a:cubicBezTo>
                  <a:cubicBezTo>
                    <a:pt x="152" y="71"/>
                    <a:pt x="152" y="71"/>
                    <a:pt x="152" y="71"/>
                  </a:cubicBezTo>
                  <a:cubicBezTo>
                    <a:pt x="155" y="71"/>
                    <a:pt x="155" y="71"/>
                    <a:pt x="155" y="71"/>
                  </a:cubicBezTo>
                  <a:cubicBezTo>
                    <a:pt x="160" y="71"/>
                    <a:pt x="160" y="71"/>
                    <a:pt x="160" y="71"/>
                  </a:cubicBezTo>
                  <a:cubicBezTo>
                    <a:pt x="163" y="72"/>
                    <a:pt x="163" y="72"/>
                    <a:pt x="163" y="72"/>
                  </a:cubicBezTo>
                  <a:cubicBezTo>
                    <a:pt x="165" y="73"/>
                    <a:pt x="165" y="73"/>
                    <a:pt x="165" y="73"/>
                  </a:cubicBezTo>
                  <a:cubicBezTo>
                    <a:pt x="165" y="73"/>
                    <a:pt x="165" y="73"/>
                    <a:pt x="166" y="72"/>
                  </a:cubicBezTo>
                  <a:cubicBezTo>
                    <a:pt x="166" y="72"/>
                    <a:pt x="169" y="72"/>
                    <a:pt x="169" y="72"/>
                  </a:cubicBezTo>
                  <a:cubicBezTo>
                    <a:pt x="170" y="69"/>
                    <a:pt x="170" y="69"/>
                    <a:pt x="170" y="69"/>
                  </a:cubicBezTo>
                  <a:cubicBezTo>
                    <a:pt x="171" y="71"/>
                    <a:pt x="171" y="71"/>
                    <a:pt x="171" y="71"/>
                  </a:cubicBezTo>
                  <a:cubicBezTo>
                    <a:pt x="172" y="71"/>
                    <a:pt x="174" y="71"/>
                    <a:pt x="174" y="71"/>
                  </a:cubicBezTo>
                  <a:cubicBezTo>
                    <a:pt x="175" y="68"/>
                    <a:pt x="175" y="68"/>
                    <a:pt x="175" y="68"/>
                  </a:cubicBezTo>
                  <a:cubicBezTo>
                    <a:pt x="176" y="69"/>
                    <a:pt x="176" y="69"/>
                    <a:pt x="176" y="69"/>
                  </a:cubicBezTo>
                  <a:cubicBezTo>
                    <a:pt x="177" y="69"/>
                    <a:pt x="177" y="69"/>
                    <a:pt x="178" y="69"/>
                  </a:cubicBezTo>
                  <a:cubicBezTo>
                    <a:pt x="179" y="69"/>
                    <a:pt x="180" y="68"/>
                    <a:pt x="180" y="68"/>
                  </a:cubicBezTo>
                  <a:cubicBezTo>
                    <a:pt x="180" y="68"/>
                    <a:pt x="181" y="69"/>
                    <a:pt x="181" y="69"/>
                  </a:cubicBezTo>
                  <a:cubicBezTo>
                    <a:pt x="181" y="69"/>
                    <a:pt x="182" y="68"/>
                    <a:pt x="183" y="68"/>
                  </a:cubicBezTo>
                  <a:cubicBezTo>
                    <a:pt x="185" y="68"/>
                    <a:pt x="186" y="67"/>
                    <a:pt x="186" y="67"/>
                  </a:cubicBezTo>
                  <a:cubicBezTo>
                    <a:pt x="186" y="67"/>
                    <a:pt x="187" y="69"/>
                    <a:pt x="189" y="70"/>
                  </a:cubicBezTo>
                  <a:cubicBezTo>
                    <a:pt x="189" y="70"/>
                    <a:pt x="189" y="70"/>
                    <a:pt x="189" y="70"/>
                  </a:cubicBezTo>
                  <a:cubicBezTo>
                    <a:pt x="191" y="70"/>
                    <a:pt x="191" y="70"/>
                    <a:pt x="191" y="70"/>
                  </a:cubicBezTo>
                  <a:cubicBezTo>
                    <a:pt x="191" y="70"/>
                    <a:pt x="191" y="70"/>
                    <a:pt x="191" y="70"/>
                  </a:cubicBezTo>
                  <a:cubicBezTo>
                    <a:pt x="191" y="70"/>
                    <a:pt x="192" y="69"/>
                    <a:pt x="193" y="69"/>
                  </a:cubicBezTo>
                  <a:cubicBezTo>
                    <a:pt x="195" y="69"/>
                    <a:pt x="196" y="69"/>
                    <a:pt x="197" y="69"/>
                  </a:cubicBezTo>
                  <a:cubicBezTo>
                    <a:pt x="199" y="69"/>
                    <a:pt x="200" y="71"/>
                    <a:pt x="200" y="71"/>
                  </a:cubicBezTo>
                  <a:cubicBezTo>
                    <a:pt x="203" y="74"/>
                    <a:pt x="203" y="74"/>
                    <a:pt x="203" y="74"/>
                  </a:cubicBezTo>
                  <a:cubicBezTo>
                    <a:pt x="203" y="74"/>
                    <a:pt x="204" y="76"/>
                    <a:pt x="204" y="77"/>
                  </a:cubicBezTo>
                  <a:cubicBezTo>
                    <a:pt x="205" y="78"/>
                    <a:pt x="205" y="79"/>
                    <a:pt x="205" y="79"/>
                  </a:cubicBezTo>
                  <a:cubicBezTo>
                    <a:pt x="205" y="79"/>
                    <a:pt x="213" y="82"/>
                    <a:pt x="214" y="82"/>
                  </a:cubicBezTo>
                  <a:cubicBezTo>
                    <a:pt x="214" y="82"/>
                    <a:pt x="215" y="82"/>
                    <a:pt x="215" y="82"/>
                  </a:cubicBezTo>
                  <a:close/>
                  <a:moveTo>
                    <a:pt x="175" y="191"/>
                  </a:moveTo>
                  <a:cubicBezTo>
                    <a:pt x="175" y="191"/>
                    <a:pt x="175" y="191"/>
                    <a:pt x="175" y="191"/>
                  </a:cubicBezTo>
                  <a:cubicBezTo>
                    <a:pt x="176" y="191"/>
                    <a:pt x="176" y="190"/>
                    <a:pt x="176" y="190"/>
                  </a:cubicBezTo>
                  <a:cubicBezTo>
                    <a:pt x="179" y="190"/>
                    <a:pt x="179" y="190"/>
                    <a:pt x="179" y="190"/>
                  </a:cubicBezTo>
                  <a:cubicBezTo>
                    <a:pt x="179" y="190"/>
                    <a:pt x="179" y="190"/>
                    <a:pt x="179" y="190"/>
                  </a:cubicBezTo>
                  <a:cubicBezTo>
                    <a:pt x="182" y="191"/>
                    <a:pt x="182" y="191"/>
                    <a:pt x="182" y="191"/>
                  </a:cubicBezTo>
                  <a:cubicBezTo>
                    <a:pt x="184" y="193"/>
                    <a:pt x="184" y="193"/>
                    <a:pt x="184" y="193"/>
                  </a:cubicBezTo>
                  <a:cubicBezTo>
                    <a:pt x="185" y="195"/>
                    <a:pt x="185" y="195"/>
                    <a:pt x="185" y="195"/>
                  </a:cubicBezTo>
                  <a:cubicBezTo>
                    <a:pt x="187" y="197"/>
                    <a:pt x="187" y="197"/>
                    <a:pt x="187" y="197"/>
                  </a:cubicBezTo>
                  <a:cubicBezTo>
                    <a:pt x="192" y="200"/>
                    <a:pt x="192" y="200"/>
                    <a:pt x="192" y="200"/>
                  </a:cubicBezTo>
                  <a:cubicBezTo>
                    <a:pt x="198" y="203"/>
                    <a:pt x="198" y="203"/>
                    <a:pt x="198" y="203"/>
                  </a:cubicBezTo>
                  <a:cubicBezTo>
                    <a:pt x="198" y="203"/>
                    <a:pt x="202" y="205"/>
                    <a:pt x="203" y="205"/>
                  </a:cubicBezTo>
                  <a:cubicBezTo>
                    <a:pt x="203" y="205"/>
                    <a:pt x="203" y="206"/>
                    <a:pt x="204" y="206"/>
                  </a:cubicBezTo>
                  <a:cubicBezTo>
                    <a:pt x="204" y="207"/>
                    <a:pt x="206" y="210"/>
                    <a:pt x="206" y="210"/>
                  </a:cubicBezTo>
                  <a:cubicBezTo>
                    <a:pt x="207" y="211"/>
                    <a:pt x="204" y="209"/>
                    <a:pt x="204" y="209"/>
                  </a:cubicBezTo>
                  <a:cubicBezTo>
                    <a:pt x="204" y="209"/>
                    <a:pt x="203" y="207"/>
                    <a:pt x="202" y="206"/>
                  </a:cubicBezTo>
                  <a:cubicBezTo>
                    <a:pt x="200" y="206"/>
                    <a:pt x="198" y="206"/>
                    <a:pt x="197" y="205"/>
                  </a:cubicBezTo>
                  <a:cubicBezTo>
                    <a:pt x="196" y="204"/>
                    <a:pt x="196" y="203"/>
                    <a:pt x="196" y="203"/>
                  </a:cubicBezTo>
                  <a:cubicBezTo>
                    <a:pt x="195" y="203"/>
                    <a:pt x="195" y="201"/>
                    <a:pt x="192" y="201"/>
                  </a:cubicBezTo>
                  <a:cubicBezTo>
                    <a:pt x="189" y="200"/>
                    <a:pt x="189" y="201"/>
                    <a:pt x="188" y="199"/>
                  </a:cubicBezTo>
                  <a:cubicBezTo>
                    <a:pt x="187" y="196"/>
                    <a:pt x="187" y="198"/>
                    <a:pt x="186" y="196"/>
                  </a:cubicBezTo>
                  <a:cubicBezTo>
                    <a:pt x="184" y="195"/>
                    <a:pt x="185" y="196"/>
                    <a:pt x="181" y="195"/>
                  </a:cubicBezTo>
                  <a:cubicBezTo>
                    <a:pt x="178" y="193"/>
                    <a:pt x="180" y="194"/>
                    <a:pt x="180" y="193"/>
                  </a:cubicBezTo>
                  <a:cubicBezTo>
                    <a:pt x="179" y="191"/>
                    <a:pt x="180" y="192"/>
                    <a:pt x="178" y="192"/>
                  </a:cubicBezTo>
                  <a:cubicBezTo>
                    <a:pt x="177" y="191"/>
                    <a:pt x="178" y="191"/>
                    <a:pt x="177" y="191"/>
                  </a:cubicBezTo>
                  <a:cubicBezTo>
                    <a:pt x="177" y="191"/>
                    <a:pt x="176" y="192"/>
                    <a:pt x="175" y="192"/>
                  </a:cubicBezTo>
                  <a:cubicBezTo>
                    <a:pt x="175" y="191"/>
                    <a:pt x="175" y="191"/>
                    <a:pt x="175" y="191"/>
                  </a:cubicBezTo>
                  <a:close/>
                  <a:moveTo>
                    <a:pt x="169" y="198"/>
                  </a:moveTo>
                  <a:cubicBezTo>
                    <a:pt x="169" y="198"/>
                    <a:pt x="169" y="198"/>
                    <a:pt x="169" y="198"/>
                  </a:cubicBezTo>
                  <a:cubicBezTo>
                    <a:pt x="169" y="198"/>
                    <a:pt x="167" y="198"/>
                    <a:pt x="166" y="198"/>
                  </a:cubicBezTo>
                  <a:cubicBezTo>
                    <a:pt x="166" y="198"/>
                    <a:pt x="165" y="197"/>
                    <a:pt x="164" y="197"/>
                  </a:cubicBezTo>
                  <a:cubicBezTo>
                    <a:pt x="163" y="197"/>
                    <a:pt x="161" y="197"/>
                    <a:pt x="161" y="197"/>
                  </a:cubicBezTo>
                  <a:cubicBezTo>
                    <a:pt x="160" y="197"/>
                    <a:pt x="159" y="196"/>
                    <a:pt x="159" y="196"/>
                  </a:cubicBezTo>
                  <a:cubicBezTo>
                    <a:pt x="159" y="196"/>
                    <a:pt x="159" y="195"/>
                    <a:pt x="159" y="195"/>
                  </a:cubicBezTo>
                  <a:cubicBezTo>
                    <a:pt x="159" y="195"/>
                    <a:pt x="161" y="194"/>
                    <a:pt x="161" y="194"/>
                  </a:cubicBezTo>
                  <a:cubicBezTo>
                    <a:pt x="161" y="195"/>
                    <a:pt x="167" y="196"/>
                    <a:pt x="167" y="196"/>
                  </a:cubicBezTo>
                  <a:cubicBezTo>
                    <a:pt x="171" y="196"/>
                    <a:pt x="171" y="196"/>
                    <a:pt x="171" y="196"/>
                  </a:cubicBezTo>
                  <a:cubicBezTo>
                    <a:pt x="171" y="196"/>
                    <a:pt x="172" y="196"/>
                    <a:pt x="172" y="196"/>
                  </a:cubicBezTo>
                  <a:cubicBezTo>
                    <a:pt x="172" y="196"/>
                    <a:pt x="173" y="196"/>
                    <a:pt x="174" y="197"/>
                  </a:cubicBezTo>
                  <a:cubicBezTo>
                    <a:pt x="175" y="197"/>
                    <a:pt x="175" y="197"/>
                    <a:pt x="175" y="198"/>
                  </a:cubicBezTo>
                  <a:cubicBezTo>
                    <a:pt x="175" y="198"/>
                    <a:pt x="176" y="199"/>
                    <a:pt x="175" y="199"/>
                  </a:cubicBezTo>
                  <a:cubicBezTo>
                    <a:pt x="175" y="199"/>
                    <a:pt x="174" y="199"/>
                    <a:pt x="174" y="199"/>
                  </a:cubicBezTo>
                  <a:cubicBezTo>
                    <a:pt x="174" y="199"/>
                    <a:pt x="172" y="198"/>
                    <a:pt x="172" y="198"/>
                  </a:cubicBezTo>
                  <a:cubicBezTo>
                    <a:pt x="170" y="198"/>
                    <a:pt x="170" y="198"/>
                    <a:pt x="170" y="198"/>
                  </a:cubicBezTo>
                  <a:cubicBezTo>
                    <a:pt x="169" y="198"/>
                    <a:pt x="169" y="198"/>
                    <a:pt x="169" y="198"/>
                  </a:cubicBezTo>
                  <a:close/>
                  <a:moveTo>
                    <a:pt x="138" y="199"/>
                  </a:moveTo>
                  <a:cubicBezTo>
                    <a:pt x="138" y="199"/>
                    <a:pt x="138" y="199"/>
                    <a:pt x="138" y="199"/>
                  </a:cubicBezTo>
                  <a:cubicBezTo>
                    <a:pt x="138" y="199"/>
                    <a:pt x="142" y="198"/>
                    <a:pt x="142" y="198"/>
                  </a:cubicBezTo>
                  <a:cubicBezTo>
                    <a:pt x="144" y="199"/>
                    <a:pt x="144" y="199"/>
                    <a:pt x="144" y="199"/>
                  </a:cubicBezTo>
                  <a:cubicBezTo>
                    <a:pt x="144" y="199"/>
                    <a:pt x="144" y="200"/>
                    <a:pt x="143" y="200"/>
                  </a:cubicBezTo>
                  <a:cubicBezTo>
                    <a:pt x="143" y="200"/>
                    <a:pt x="141" y="202"/>
                    <a:pt x="141" y="202"/>
                  </a:cubicBezTo>
                  <a:cubicBezTo>
                    <a:pt x="138" y="200"/>
                    <a:pt x="138" y="200"/>
                    <a:pt x="138" y="200"/>
                  </a:cubicBezTo>
                  <a:cubicBezTo>
                    <a:pt x="138" y="199"/>
                    <a:pt x="138" y="199"/>
                    <a:pt x="138" y="199"/>
                  </a:cubicBezTo>
                  <a:close/>
                  <a:moveTo>
                    <a:pt x="107" y="194"/>
                  </a:moveTo>
                  <a:cubicBezTo>
                    <a:pt x="107" y="194"/>
                    <a:pt x="107" y="194"/>
                    <a:pt x="107" y="194"/>
                  </a:cubicBezTo>
                  <a:cubicBezTo>
                    <a:pt x="108" y="194"/>
                    <a:pt x="109" y="193"/>
                    <a:pt x="109" y="194"/>
                  </a:cubicBezTo>
                  <a:cubicBezTo>
                    <a:pt x="109" y="195"/>
                    <a:pt x="108" y="196"/>
                    <a:pt x="108" y="196"/>
                  </a:cubicBezTo>
                  <a:cubicBezTo>
                    <a:pt x="108" y="196"/>
                    <a:pt x="107" y="196"/>
                    <a:pt x="107" y="196"/>
                  </a:cubicBezTo>
                  <a:cubicBezTo>
                    <a:pt x="107" y="195"/>
                    <a:pt x="107" y="194"/>
                    <a:pt x="107" y="194"/>
                  </a:cubicBezTo>
                  <a:close/>
                  <a:moveTo>
                    <a:pt x="113" y="189"/>
                  </a:moveTo>
                  <a:cubicBezTo>
                    <a:pt x="113" y="189"/>
                    <a:pt x="113" y="189"/>
                    <a:pt x="113" y="189"/>
                  </a:cubicBezTo>
                  <a:cubicBezTo>
                    <a:pt x="113" y="189"/>
                    <a:pt x="115" y="188"/>
                    <a:pt x="115" y="188"/>
                  </a:cubicBezTo>
                  <a:cubicBezTo>
                    <a:pt x="116" y="189"/>
                    <a:pt x="117" y="189"/>
                    <a:pt x="116" y="190"/>
                  </a:cubicBezTo>
                  <a:cubicBezTo>
                    <a:pt x="116" y="190"/>
                    <a:pt x="116" y="190"/>
                    <a:pt x="115" y="191"/>
                  </a:cubicBezTo>
                  <a:cubicBezTo>
                    <a:pt x="114" y="192"/>
                    <a:pt x="112" y="193"/>
                    <a:pt x="112" y="193"/>
                  </a:cubicBezTo>
                  <a:cubicBezTo>
                    <a:pt x="112" y="193"/>
                    <a:pt x="112" y="193"/>
                    <a:pt x="111" y="193"/>
                  </a:cubicBezTo>
                  <a:cubicBezTo>
                    <a:pt x="109" y="192"/>
                    <a:pt x="108" y="191"/>
                    <a:pt x="108" y="191"/>
                  </a:cubicBezTo>
                  <a:cubicBezTo>
                    <a:pt x="108" y="191"/>
                    <a:pt x="107" y="190"/>
                    <a:pt x="109" y="190"/>
                  </a:cubicBezTo>
                  <a:cubicBezTo>
                    <a:pt x="110" y="189"/>
                    <a:pt x="111" y="189"/>
                    <a:pt x="111" y="189"/>
                  </a:cubicBezTo>
                  <a:cubicBezTo>
                    <a:pt x="112" y="189"/>
                    <a:pt x="113" y="189"/>
                    <a:pt x="113" y="189"/>
                  </a:cubicBezTo>
                  <a:close/>
                  <a:moveTo>
                    <a:pt x="124" y="178"/>
                  </a:moveTo>
                  <a:cubicBezTo>
                    <a:pt x="124" y="178"/>
                    <a:pt x="124" y="178"/>
                    <a:pt x="124" y="178"/>
                  </a:cubicBezTo>
                  <a:cubicBezTo>
                    <a:pt x="124" y="178"/>
                    <a:pt x="126" y="177"/>
                    <a:pt x="126" y="177"/>
                  </a:cubicBezTo>
                  <a:cubicBezTo>
                    <a:pt x="126" y="177"/>
                    <a:pt x="126" y="177"/>
                    <a:pt x="127" y="177"/>
                  </a:cubicBezTo>
                  <a:cubicBezTo>
                    <a:pt x="127" y="177"/>
                    <a:pt x="127" y="177"/>
                    <a:pt x="128" y="177"/>
                  </a:cubicBezTo>
                  <a:cubicBezTo>
                    <a:pt x="128" y="177"/>
                    <a:pt x="129" y="176"/>
                    <a:pt x="130" y="177"/>
                  </a:cubicBezTo>
                  <a:cubicBezTo>
                    <a:pt x="131" y="177"/>
                    <a:pt x="131" y="178"/>
                    <a:pt x="132" y="178"/>
                  </a:cubicBezTo>
                  <a:cubicBezTo>
                    <a:pt x="132" y="178"/>
                    <a:pt x="133" y="178"/>
                    <a:pt x="133" y="178"/>
                  </a:cubicBezTo>
                  <a:cubicBezTo>
                    <a:pt x="134" y="178"/>
                    <a:pt x="134" y="178"/>
                    <a:pt x="136" y="178"/>
                  </a:cubicBezTo>
                  <a:cubicBezTo>
                    <a:pt x="138" y="178"/>
                    <a:pt x="141" y="178"/>
                    <a:pt x="141" y="178"/>
                  </a:cubicBezTo>
                  <a:cubicBezTo>
                    <a:pt x="141" y="179"/>
                    <a:pt x="142" y="178"/>
                    <a:pt x="143" y="178"/>
                  </a:cubicBezTo>
                  <a:cubicBezTo>
                    <a:pt x="145" y="179"/>
                    <a:pt x="145" y="179"/>
                    <a:pt x="145" y="179"/>
                  </a:cubicBezTo>
                  <a:cubicBezTo>
                    <a:pt x="146" y="179"/>
                    <a:pt x="145" y="180"/>
                    <a:pt x="147" y="179"/>
                  </a:cubicBezTo>
                  <a:cubicBezTo>
                    <a:pt x="148" y="179"/>
                    <a:pt x="148" y="179"/>
                    <a:pt x="148" y="179"/>
                  </a:cubicBezTo>
                  <a:cubicBezTo>
                    <a:pt x="148" y="179"/>
                    <a:pt x="148" y="179"/>
                    <a:pt x="149" y="178"/>
                  </a:cubicBezTo>
                  <a:cubicBezTo>
                    <a:pt x="150" y="178"/>
                    <a:pt x="151" y="177"/>
                    <a:pt x="151" y="177"/>
                  </a:cubicBezTo>
                  <a:cubicBezTo>
                    <a:pt x="152" y="177"/>
                    <a:pt x="152" y="177"/>
                    <a:pt x="152" y="177"/>
                  </a:cubicBezTo>
                  <a:cubicBezTo>
                    <a:pt x="152" y="180"/>
                    <a:pt x="152" y="180"/>
                    <a:pt x="152" y="180"/>
                  </a:cubicBezTo>
                  <a:cubicBezTo>
                    <a:pt x="152" y="180"/>
                    <a:pt x="152" y="180"/>
                    <a:pt x="152" y="181"/>
                  </a:cubicBezTo>
                  <a:cubicBezTo>
                    <a:pt x="152" y="181"/>
                    <a:pt x="151" y="182"/>
                    <a:pt x="150" y="182"/>
                  </a:cubicBezTo>
                  <a:cubicBezTo>
                    <a:pt x="150" y="182"/>
                    <a:pt x="149" y="181"/>
                    <a:pt x="149" y="181"/>
                  </a:cubicBezTo>
                  <a:cubicBezTo>
                    <a:pt x="149" y="180"/>
                    <a:pt x="148" y="180"/>
                    <a:pt x="148" y="180"/>
                  </a:cubicBezTo>
                  <a:cubicBezTo>
                    <a:pt x="147" y="180"/>
                    <a:pt x="146" y="181"/>
                    <a:pt x="145" y="181"/>
                  </a:cubicBezTo>
                  <a:cubicBezTo>
                    <a:pt x="145" y="181"/>
                    <a:pt x="144" y="180"/>
                    <a:pt x="144" y="180"/>
                  </a:cubicBezTo>
                  <a:cubicBezTo>
                    <a:pt x="144" y="180"/>
                    <a:pt x="142" y="180"/>
                    <a:pt x="141" y="180"/>
                  </a:cubicBezTo>
                  <a:cubicBezTo>
                    <a:pt x="141" y="180"/>
                    <a:pt x="140" y="180"/>
                    <a:pt x="139" y="180"/>
                  </a:cubicBezTo>
                  <a:cubicBezTo>
                    <a:pt x="138" y="180"/>
                    <a:pt x="137" y="180"/>
                    <a:pt x="136" y="180"/>
                  </a:cubicBezTo>
                  <a:cubicBezTo>
                    <a:pt x="135" y="181"/>
                    <a:pt x="133" y="180"/>
                    <a:pt x="133" y="181"/>
                  </a:cubicBezTo>
                  <a:cubicBezTo>
                    <a:pt x="133" y="181"/>
                    <a:pt x="133" y="182"/>
                    <a:pt x="133" y="182"/>
                  </a:cubicBezTo>
                  <a:cubicBezTo>
                    <a:pt x="133" y="182"/>
                    <a:pt x="134" y="183"/>
                    <a:pt x="133" y="183"/>
                  </a:cubicBezTo>
                  <a:cubicBezTo>
                    <a:pt x="131" y="183"/>
                    <a:pt x="131" y="183"/>
                    <a:pt x="131" y="182"/>
                  </a:cubicBezTo>
                  <a:cubicBezTo>
                    <a:pt x="130" y="181"/>
                    <a:pt x="132" y="180"/>
                    <a:pt x="129" y="181"/>
                  </a:cubicBezTo>
                  <a:cubicBezTo>
                    <a:pt x="127" y="181"/>
                    <a:pt x="127" y="180"/>
                    <a:pt x="126" y="180"/>
                  </a:cubicBezTo>
                  <a:cubicBezTo>
                    <a:pt x="126" y="181"/>
                    <a:pt x="124" y="179"/>
                    <a:pt x="123" y="180"/>
                  </a:cubicBezTo>
                  <a:cubicBezTo>
                    <a:pt x="123" y="180"/>
                    <a:pt x="122" y="181"/>
                    <a:pt x="122" y="181"/>
                  </a:cubicBezTo>
                  <a:cubicBezTo>
                    <a:pt x="122" y="181"/>
                    <a:pt x="119" y="181"/>
                    <a:pt x="119" y="181"/>
                  </a:cubicBezTo>
                  <a:cubicBezTo>
                    <a:pt x="119" y="181"/>
                    <a:pt x="120" y="178"/>
                    <a:pt x="120" y="178"/>
                  </a:cubicBezTo>
                  <a:cubicBezTo>
                    <a:pt x="120" y="178"/>
                    <a:pt x="120" y="178"/>
                    <a:pt x="121" y="178"/>
                  </a:cubicBezTo>
                  <a:cubicBezTo>
                    <a:pt x="122" y="178"/>
                    <a:pt x="123" y="178"/>
                    <a:pt x="123" y="178"/>
                  </a:cubicBezTo>
                  <a:cubicBezTo>
                    <a:pt x="124" y="178"/>
                    <a:pt x="124" y="178"/>
                    <a:pt x="124" y="178"/>
                  </a:cubicBezTo>
                  <a:close/>
                  <a:moveTo>
                    <a:pt x="120" y="172"/>
                  </a:moveTo>
                  <a:cubicBezTo>
                    <a:pt x="120" y="172"/>
                    <a:pt x="120" y="172"/>
                    <a:pt x="120" y="172"/>
                  </a:cubicBezTo>
                  <a:cubicBezTo>
                    <a:pt x="120" y="172"/>
                    <a:pt x="116" y="170"/>
                    <a:pt x="116" y="170"/>
                  </a:cubicBezTo>
                  <a:cubicBezTo>
                    <a:pt x="115" y="170"/>
                    <a:pt x="114" y="170"/>
                    <a:pt x="113" y="170"/>
                  </a:cubicBezTo>
                  <a:cubicBezTo>
                    <a:pt x="113" y="170"/>
                    <a:pt x="111" y="169"/>
                    <a:pt x="112" y="168"/>
                  </a:cubicBezTo>
                  <a:cubicBezTo>
                    <a:pt x="112" y="168"/>
                    <a:pt x="113" y="167"/>
                    <a:pt x="114" y="168"/>
                  </a:cubicBezTo>
                  <a:cubicBezTo>
                    <a:pt x="115" y="169"/>
                    <a:pt x="116" y="169"/>
                    <a:pt x="116" y="170"/>
                  </a:cubicBezTo>
                  <a:cubicBezTo>
                    <a:pt x="117" y="170"/>
                    <a:pt x="119" y="171"/>
                    <a:pt x="119" y="171"/>
                  </a:cubicBezTo>
                  <a:cubicBezTo>
                    <a:pt x="120" y="171"/>
                    <a:pt x="120" y="172"/>
                    <a:pt x="120" y="171"/>
                  </a:cubicBezTo>
                  <a:cubicBezTo>
                    <a:pt x="121" y="171"/>
                    <a:pt x="121" y="169"/>
                    <a:pt x="121" y="169"/>
                  </a:cubicBezTo>
                  <a:cubicBezTo>
                    <a:pt x="121" y="168"/>
                    <a:pt x="120" y="168"/>
                    <a:pt x="120" y="168"/>
                  </a:cubicBezTo>
                  <a:cubicBezTo>
                    <a:pt x="121" y="168"/>
                    <a:pt x="123" y="167"/>
                    <a:pt x="123" y="167"/>
                  </a:cubicBezTo>
                  <a:cubicBezTo>
                    <a:pt x="124" y="168"/>
                    <a:pt x="125" y="168"/>
                    <a:pt x="126" y="168"/>
                  </a:cubicBezTo>
                  <a:cubicBezTo>
                    <a:pt x="126" y="168"/>
                    <a:pt x="125" y="168"/>
                    <a:pt x="129" y="168"/>
                  </a:cubicBezTo>
                  <a:cubicBezTo>
                    <a:pt x="132" y="168"/>
                    <a:pt x="131" y="168"/>
                    <a:pt x="133" y="168"/>
                  </a:cubicBezTo>
                  <a:cubicBezTo>
                    <a:pt x="134" y="168"/>
                    <a:pt x="136" y="168"/>
                    <a:pt x="136" y="168"/>
                  </a:cubicBezTo>
                  <a:cubicBezTo>
                    <a:pt x="136" y="169"/>
                    <a:pt x="138" y="170"/>
                    <a:pt x="138" y="170"/>
                  </a:cubicBezTo>
                  <a:cubicBezTo>
                    <a:pt x="138" y="171"/>
                    <a:pt x="139" y="171"/>
                    <a:pt x="138" y="172"/>
                  </a:cubicBezTo>
                  <a:cubicBezTo>
                    <a:pt x="136" y="173"/>
                    <a:pt x="136" y="173"/>
                    <a:pt x="134" y="173"/>
                  </a:cubicBezTo>
                  <a:cubicBezTo>
                    <a:pt x="133" y="173"/>
                    <a:pt x="134" y="173"/>
                    <a:pt x="132" y="174"/>
                  </a:cubicBezTo>
                  <a:cubicBezTo>
                    <a:pt x="129" y="174"/>
                    <a:pt x="127" y="174"/>
                    <a:pt x="127" y="174"/>
                  </a:cubicBezTo>
                  <a:cubicBezTo>
                    <a:pt x="127" y="174"/>
                    <a:pt x="128" y="174"/>
                    <a:pt x="125" y="174"/>
                  </a:cubicBezTo>
                  <a:cubicBezTo>
                    <a:pt x="123" y="173"/>
                    <a:pt x="122" y="174"/>
                    <a:pt x="121" y="173"/>
                  </a:cubicBezTo>
                  <a:cubicBezTo>
                    <a:pt x="121" y="173"/>
                    <a:pt x="120" y="172"/>
                    <a:pt x="120" y="172"/>
                  </a:cubicBezTo>
                  <a:close/>
                  <a:moveTo>
                    <a:pt x="50" y="94"/>
                  </a:moveTo>
                  <a:cubicBezTo>
                    <a:pt x="50" y="94"/>
                    <a:pt x="50" y="94"/>
                    <a:pt x="50" y="94"/>
                  </a:cubicBezTo>
                  <a:cubicBezTo>
                    <a:pt x="50" y="94"/>
                    <a:pt x="50" y="93"/>
                    <a:pt x="50" y="93"/>
                  </a:cubicBezTo>
                  <a:cubicBezTo>
                    <a:pt x="50" y="93"/>
                    <a:pt x="50" y="93"/>
                    <a:pt x="50" y="93"/>
                  </a:cubicBezTo>
                  <a:cubicBezTo>
                    <a:pt x="50" y="93"/>
                    <a:pt x="51" y="93"/>
                    <a:pt x="51" y="93"/>
                  </a:cubicBezTo>
                  <a:cubicBezTo>
                    <a:pt x="51" y="94"/>
                    <a:pt x="51" y="94"/>
                    <a:pt x="52" y="94"/>
                  </a:cubicBezTo>
                  <a:cubicBezTo>
                    <a:pt x="52" y="94"/>
                    <a:pt x="52" y="94"/>
                    <a:pt x="53" y="94"/>
                  </a:cubicBezTo>
                  <a:cubicBezTo>
                    <a:pt x="53" y="95"/>
                    <a:pt x="53" y="95"/>
                    <a:pt x="53" y="95"/>
                  </a:cubicBezTo>
                  <a:cubicBezTo>
                    <a:pt x="53" y="95"/>
                    <a:pt x="53" y="97"/>
                    <a:pt x="52" y="96"/>
                  </a:cubicBezTo>
                  <a:cubicBezTo>
                    <a:pt x="51" y="96"/>
                    <a:pt x="50" y="96"/>
                    <a:pt x="50" y="95"/>
                  </a:cubicBezTo>
                  <a:cubicBezTo>
                    <a:pt x="50" y="95"/>
                    <a:pt x="50" y="94"/>
                    <a:pt x="50" y="94"/>
                  </a:cubicBezTo>
                  <a:close/>
                  <a:moveTo>
                    <a:pt x="51" y="103"/>
                  </a:moveTo>
                  <a:cubicBezTo>
                    <a:pt x="51" y="103"/>
                    <a:pt x="51" y="103"/>
                    <a:pt x="51" y="103"/>
                  </a:cubicBezTo>
                  <a:cubicBezTo>
                    <a:pt x="51" y="103"/>
                    <a:pt x="50" y="103"/>
                    <a:pt x="50" y="103"/>
                  </a:cubicBezTo>
                  <a:cubicBezTo>
                    <a:pt x="50" y="103"/>
                    <a:pt x="48" y="102"/>
                    <a:pt x="47" y="102"/>
                  </a:cubicBezTo>
                  <a:cubicBezTo>
                    <a:pt x="47" y="101"/>
                    <a:pt x="47" y="101"/>
                    <a:pt x="48" y="101"/>
                  </a:cubicBezTo>
                  <a:cubicBezTo>
                    <a:pt x="48" y="100"/>
                    <a:pt x="48" y="99"/>
                    <a:pt x="48" y="99"/>
                  </a:cubicBezTo>
                  <a:cubicBezTo>
                    <a:pt x="48" y="99"/>
                    <a:pt x="49" y="98"/>
                    <a:pt x="49" y="98"/>
                  </a:cubicBezTo>
                  <a:cubicBezTo>
                    <a:pt x="50" y="98"/>
                    <a:pt x="50" y="98"/>
                    <a:pt x="50" y="98"/>
                  </a:cubicBezTo>
                  <a:cubicBezTo>
                    <a:pt x="50" y="98"/>
                    <a:pt x="50" y="97"/>
                    <a:pt x="50" y="97"/>
                  </a:cubicBezTo>
                  <a:cubicBezTo>
                    <a:pt x="50" y="96"/>
                    <a:pt x="51" y="96"/>
                    <a:pt x="51" y="96"/>
                  </a:cubicBezTo>
                  <a:cubicBezTo>
                    <a:pt x="51" y="96"/>
                    <a:pt x="53" y="98"/>
                    <a:pt x="53" y="99"/>
                  </a:cubicBezTo>
                  <a:cubicBezTo>
                    <a:pt x="53" y="99"/>
                    <a:pt x="50" y="99"/>
                    <a:pt x="50" y="99"/>
                  </a:cubicBezTo>
                  <a:cubicBezTo>
                    <a:pt x="50" y="99"/>
                    <a:pt x="50" y="99"/>
                    <a:pt x="51" y="101"/>
                  </a:cubicBezTo>
                  <a:cubicBezTo>
                    <a:pt x="52" y="102"/>
                    <a:pt x="52" y="101"/>
                    <a:pt x="52" y="101"/>
                  </a:cubicBezTo>
                  <a:cubicBezTo>
                    <a:pt x="52" y="102"/>
                    <a:pt x="52" y="102"/>
                    <a:pt x="54" y="102"/>
                  </a:cubicBezTo>
                  <a:cubicBezTo>
                    <a:pt x="55" y="103"/>
                    <a:pt x="54" y="103"/>
                    <a:pt x="55" y="104"/>
                  </a:cubicBezTo>
                  <a:cubicBezTo>
                    <a:pt x="55" y="104"/>
                    <a:pt x="54" y="105"/>
                    <a:pt x="54" y="105"/>
                  </a:cubicBezTo>
                  <a:cubicBezTo>
                    <a:pt x="53" y="106"/>
                    <a:pt x="53" y="105"/>
                    <a:pt x="53" y="105"/>
                  </a:cubicBezTo>
                  <a:cubicBezTo>
                    <a:pt x="53" y="105"/>
                    <a:pt x="52" y="103"/>
                    <a:pt x="51" y="103"/>
                  </a:cubicBezTo>
                  <a:close/>
                  <a:moveTo>
                    <a:pt x="55" y="117"/>
                  </a:moveTo>
                  <a:cubicBezTo>
                    <a:pt x="55" y="117"/>
                    <a:pt x="55" y="117"/>
                    <a:pt x="55" y="117"/>
                  </a:cubicBezTo>
                  <a:cubicBezTo>
                    <a:pt x="55" y="117"/>
                    <a:pt x="56" y="116"/>
                    <a:pt x="56" y="117"/>
                  </a:cubicBezTo>
                  <a:cubicBezTo>
                    <a:pt x="57" y="117"/>
                    <a:pt x="57" y="118"/>
                    <a:pt x="57" y="118"/>
                  </a:cubicBezTo>
                  <a:cubicBezTo>
                    <a:pt x="58" y="119"/>
                    <a:pt x="59" y="119"/>
                    <a:pt x="60" y="119"/>
                  </a:cubicBezTo>
                  <a:cubicBezTo>
                    <a:pt x="60" y="120"/>
                    <a:pt x="60" y="121"/>
                    <a:pt x="60" y="121"/>
                  </a:cubicBezTo>
                  <a:cubicBezTo>
                    <a:pt x="60" y="121"/>
                    <a:pt x="59" y="122"/>
                    <a:pt x="59" y="121"/>
                  </a:cubicBezTo>
                  <a:cubicBezTo>
                    <a:pt x="58" y="120"/>
                    <a:pt x="58" y="120"/>
                    <a:pt x="58" y="120"/>
                  </a:cubicBezTo>
                  <a:cubicBezTo>
                    <a:pt x="58" y="120"/>
                    <a:pt x="57" y="119"/>
                    <a:pt x="57" y="119"/>
                  </a:cubicBezTo>
                  <a:cubicBezTo>
                    <a:pt x="57" y="119"/>
                    <a:pt x="55" y="117"/>
                    <a:pt x="55" y="117"/>
                  </a:cubicBezTo>
                  <a:close/>
                  <a:moveTo>
                    <a:pt x="53" y="121"/>
                  </a:moveTo>
                  <a:cubicBezTo>
                    <a:pt x="53" y="121"/>
                    <a:pt x="53" y="121"/>
                    <a:pt x="53" y="121"/>
                  </a:cubicBezTo>
                  <a:cubicBezTo>
                    <a:pt x="53" y="121"/>
                    <a:pt x="53" y="120"/>
                    <a:pt x="53" y="120"/>
                  </a:cubicBezTo>
                  <a:cubicBezTo>
                    <a:pt x="53" y="120"/>
                    <a:pt x="54" y="120"/>
                    <a:pt x="54" y="121"/>
                  </a:cubicBezTo>
                  <a:cubicBezTo>
                    <a:pt x="54" y="121"/>
                    <a:pt x="55" y="122"/>
                    <a:pt x="55" y="122"/>
                  </a:cubicBezTo>
                  <a:cubicBezTo>
                    <a:pt x="55" y="123"/>
                    <a:pt x="54" y="123"/>
                    <a:pt x="54" y="123"/>
                  </a:cubicBezTo>
                  <a:cubicBezTo>
                    <a:pt x="54" y="124"/>
                    <a:pt x="55" y="124"/>
                    <a:pt x="54" y="124"/>
                  </a:cubicBezTo>
                  <a:cubicBezTo>
                    <a:pt x="53" y="124"/>
                    <a:pt x="53" y="124"/>
                    <a:pt x="53" y="124"/>
                  </a:cubicBezTo>
                  <a:cubicBezTo>
                    <a:pt x="53" y="124"/>
                    <a:pt x="53" y="123"/>
                    <a:pt x="53" y="123"/>
                  </a:cubicBezTo>
                  <a:cubicBezTo>
                    <a:pt x="53" y="122"/>
                    <a:pt x="53" y="121"/>
                    <a:pt x="53" y="121"/>
                  </a:cubicBezTo>
                  <a:close/>
                  <a:moveTo>
                    <a:pt x="49" y="121"/>
                  </a:moveTo>
                  <a:cubicBezTo>
                    <a:pt x="49" y="121"/>
                    <a:pt x="49" y="121"/>
                    <a:pt x="49" y="121"/>
                  </a:cubicBezTo>
                  <a:cubicBezTo>
                    <a:pt x="49" y="121"/>
                    <a:pt x="50" y="121"/>
                    <a:pt x="50" y="122"/>
                  </a:cubicBezTo>
                  <a:cubicBezTo>
                    <a:pt x="50" y="122"/>
                    <a:pt x="51" y="122"/>
                    <a:pt x="51" y="123"/>
                  </a:cubicBezTo>
                  <a:cubicBezTo>
                    <a:pt x="51" y="123"/>
                    <a:pt x="51" y="123"/>
                    <a:pt x="51" y="124"/>
                  </a:cubicBezTo>
                  <a:cubicBezTo>
                    <a:pt x="51" y="125"/>
                    <a:pt x="52" y="125"/>
                    <a:pt x="51" y="125"/>
                  </a:cubicBezTo>
                  <a:cubicBezTo>
                    <a:pt x="50" y="124"/>
                    <a:pt x="50" y="124"/>
                    <a:pt x="50" y="124"/>
                  </a:cubicBezTo>
                  <a:cubicBezTo>
                    <a:pt x="49" y="123"/>
                    <a:pt x="49" y="123"/>
                    <a:pt x="49" y="123"/>
                  </a:cubicBezTo>
                  <a:cubicBezTo>
                    <a:pt x="49" y="122"/>
                    <a:pt x="49" y="122"/>
                    <a:pt x="49" y="122"/>
                  </a:cubicBezTo>
                  <a:cubicBezTo>
                    <a:pt x="49" y="121"/>
                    <a:pt x="49" y="121"/>
                    <a:pt x="49" y="121"/>
                  </a:cubicBezTo>
                  <a:close/>
                  <a:moveTo>
                    <a:pt x="34" y="116"/>
                  </a:moveTo>
                  <a:cubicBezTo>
                    <a:pt x="34" y="116"/>
                    <a:pt x="34" y="116"/>
                    <a:pt x="34" y="116"/>
                  </a:cubicBezTo>
                  <a:cubicBezTo>
                    <a:pt x="34" y="116"/>
                    <a:pt x="35" y="116"/>
                    <a:pt x="35" y="116"/>
                  </a:cubicBezTo>
                  <a:cubicBezTo>
                    <a:pt x="36" y="117"/>
                    <a:pt x="35" y="117"/>
                    <a:pt x="36" y="118"/>
                  </a:cubicBezTo>
                  <a:cubicBezTo>
                    <a:pt x="36" y="118"/>
                    <a:pt x="35" y="119"/>
                    <a:pt x="35" y="119"/>
                  </a:cubicBezTo>
                  <a:cubicBezTo>
                    <a:pt x="34" y="118"/>
                    <a:pt x="34" y="118"/>
                    <a:pt x="34" y="118"/>
                  </a:cubicBezTo>
                  <a:cubicBezTo>
                    <a:pt x="34" y="116"/>
                    <a:pt x="34" y="116"/>
                    <a:pt x="34" y="116"/>
                  </a:cubicBezTo>
                  <a:close/>
                  <a:moveTo>
                    <a:pt x="34" y="112"/>
                  </a:moveTo>
                  <a:cubicBezTo>
                    <a:pt x="34" y="112"/>
                    <a:pt x="34" y="112"/>
                    <a:pt x="34" y="112"/>
                  </a:cubicBezTo>
                  <a:cubicBezTo>
                    <a:pt x="34" y="112"/>
                    <a:pt x="32" y="112"/>
                    <a:pt x="32" y="112"/>
                  </a:cubicBezTo>
                  <a:cubicBezTo>
                    <a:pt x="32" y="112"/>
                    <a:pt x="31" y="112"/>
                    <a:pt x="31" y="111"/>
                  </a:cubicBezTo>
                  <a:cubicBezTo>
                    <a:pt x="31" y="111"/>
                    <a:pt x="31" y="110"/>
                    <a:pt x="32" y="110"/>
                  </a:cubicBezTo>
                  <a:cubicBezTo>
                    <a:pt x="32" y="110"/>
                    <a:pt x="32" y="109"/>
                    <a:pt x="32" y="108"/>
                  </a:cubicBezTo>
                  <a:cubicBezTo>
                    <a:pt x="32" y="108"/>
                    <a:pt x="33" y="108"/>
                    <a:pt x="33" y="108"/>
                  </a:cubicBezTo>
                  <a:cubicBezTo>
                    <a:pt x="33" y="108"/>
                    <a:pt x="34" y="109"/>
                    <a:pt x="34" y="109"/>
                  </a:cubicBezTo>
                  <a:cubicBezTo>
                    <a:pt x="34" y="109"/>
                    <a:pt x="34" y="111"/>
                    <a:pt x="34" y="112"/>
                  </a:cubicBezTo>
                  <a:close/>
                  <a:moveTo>
                    <a:pt x="34" y="89"/>
                  </a:moveTo>
                  <a:cubicBezTo>
                    <a:pt x="34" y="89"/>
                    <a:pt x="34" y="89"/>
                    <a:pt x="34" y="89"/>
                  </a:cubicBezTo>
                  <a:cubicBezTo>
                    <a:pt x="34" y="89"/>
                    <a:pt x="36" y="89"/>
                    <a:pt x="36" y="89"/>
                  </a:cubicBezTo>
                  <a:cubicBezTo>
                    <a:pt x="36" y="89"/>
                    <a:pt x="36" y="90"/>
                    <a:pt x="36" y="91"/>
                  </a:cubicBezTo>
                  <a:cubicBezTo>
                    <a:pt x="37" y="91"/>
                    <a:pt x="37" y="92"/>
                    <a:pt x="37" y="92"/>
                  </a:cubicBezTo>
                  <a:cubicBezTo>
                    <a:pt x="38" y="92"/>
                    <a:pt x="38" y="92"/>
                    <a:pt x="38" y="92"/>
                  </a:cubicBezTo>
                  <a:cubicBezTo>
                    <a:pt x="38" y="92"/>
                    <a:pt x="39" y="91"/>
                    <a:pt x="39" y="92"/>
                  </a:cubicBezTo>
                  <a:cubicBezTo>
                    <a:pt x="40" y="92"/>
                    <a:pt x="41" y="91"/>
                    <a:pt x="41" y="91"/>
                  </a:cubicBezTo>
                  <a:cubicBezTo>
                    <a:pt x="41" y="91"/>
                    <a:pt x="42" y="92"/>
                    <a:pt x="42" y="92"/>
                  </a:cubicBezTo>
                  <a:cubicBezTo>
                    <a:pt x="42" y="93"/>
                    <a:pt x="41" y="94"/>
                    <a:pt x="41" y="94"/>
                  </a:cubicBezTo>
                  <a:cubicBezTo>
                    <a:pt x="40" y="94"/>
                    <a:pt x="39" y="93"/>
                    <a:pt x="39" y="93"/>
                  </a:cubicBezTo>
                  <a:cubicBezTo>
                    <a:pt x="39" y="93"/>
                    <a:pt x="38" y="92"/>
                    <a:pt x="38" y="93"/>
                  </a:cubicBezTo>
                  <a:cubicBezTo>
                    <a:pt x="38" y="93"/>
                    <a:pt x="38" y="94"/>
                    <a:pt x="38" y="95"/>
                  </a:cubicBezTo>
                  <a:cubicBezTo>
                    <a:pt x="39" y="95"/>
                    <a:pt x="39" y="95"/>
                    <a:pt x="39" y="96"/>
                  </a:cubicBezTo>
                  <a:cubicBezTo>
                    <a:pt x="38" y="96"/>
                    <a:pt x="38" y="97"/>
                    <a:pt x="38" y="97"/>
                  </a:cubicBezTo>
                  <a:cubicBezTo>
                    <a:pt x="38" y="98"/>
                    <a:pt x="39" y="99"/>
                    <a:pt x="39" y="99"/>
                  </a:cubicBezTo>
                  <a:cubicBezTo>
                    <a:pt x="39" y="99"/>
                    <a:pt x="39" y="99"/>
                    <a:pt x="39" y="100"/>
                  </a:cubicBezTo>
                  <a:cubicBezTo>
                    <a:pt x="39" y="100"/>
                    <a:pt x="40" y="101"/>
                    <a:pt x="40" y="101"/>
                  </a:cubicBezTo>
                  <a:cubicBezTo>
                    <a:pt x="40" y="102"/>
                    <a:pt x="40" y="103"/>
                    <a:pt x="40" y="103"/>
                  </a:cubicBezTo>
                  <a:cubicBezTo>
                    <a:pt x="41" y="104"/>
                    <a:pt x="41" y="104"/>
                    <a:pt x="41" y="104"/>
                  </a:cubicBezTo>
                  <a:cubicBezTo>
                    <a:pt x="40" y="106"/>
                    <a:pt x="40" y="106"/>
                    <a:pt x="40" y="106"/>
                  </a:cubicBezTo>
                  <a:cubicBezTo>
                    <a:pt x="40" y="106"/>
                    <a:pt x="41" y="107"/>
                    <a:pt x="41" y="107"/>
                  </a:cubicBezTo>
                  <a:cubicBezTo>
                    <a:pt x="41" y="108"/>
                    <a:pt x="43" y="109"/>
                    <a:pt x="43" y="110"/>
                  </a:cubicBezTo>
                  <a:cubicBezTo>
                    <a:pt x="43" y="110"/>
                    <a:pt x="43" y="112"/>
                    <a:pt x="42" y="112"/>
                  </a:cubicBezTo>
                  <a:cubicBezTo>
                    <a:pt x="42" y="112"/>
                    <a:pt x="41" y="113"/>
                    <a:pt x="41" y="112"/>
                  </a:cubicBezTo>
                  <a:cubicBezTo>
                    <a:pt x="40" y="111"/>
                    <a:pt x="39" y="109"/>
                    <a:pt x="39" y="109"/>
                  </a:cubicBezTo>
                  <a:cubicBezTo>
                    <a:pt x="39" y="109"/>
                    <a:pt x="39" y="109"/>
                    <a:pt x="39" y="109"/>
                  </a:cubicBezTo>
                  <a:cubicBezTo>
                    <a:pt x="39" y="110"/>
                    <a:pt x="38" y="111"/>
                    <a:pt x="38" y="111"/>
                  </a:cubicBezTo>
                  <a:cubicBezTo>
                    <a:pt x="38" y="112"/>
                    <a:pt x="40" y="113"/>
                    <a:pt x="40" y="113"/>
                  </a:cubicBezTo>
                  <a:cubicBezTo>
                    <a:pt x="40" y="113"/>
                    <a:pt x="39" y="111"/>
                    <a:pt x="40" y="113"/>
                  </a:cubicBezTo>
                  <a:cubicBezTo>
                    <a:pt x="41" y="115"/>
                    <a:pt x="42" y="116"/>
                    <a:pt x="42" y="116"/>
                  </a:cubicBezTo>
                  <a:cubicBezTo>
                    <a:pt x="42" y="116"/>
                    <a:pt x="43" y="117"/>
                    <a:pt x="44" y="117"/>
                  </a:cubicBezTo>
                  <a:cubicBezTo>
                    <a:pt x="44" y="118"/>
                    <a:pt x="44" y="118"/>
                    <a:pt x="45" y="119"/>
                  </a:cubicBezTo>
                  <a:cubicBezTo>
                    <a:pt x="45" y="119"/>
                    <a:pt x="46" y="120"/>
                    <a:pt x="45" y="120"/>
                  </a:cubicBezTo>
                  <a:cubicBezTo>
                    <a:pt x="44" y="121"/>
                    <a:pt x="45" y="121"/>
                    <a:pt x="44" y="121"/>
                  </a:cubicBezTo>
                  <a:cubicBezTo>
                    <a:pt x="44" y="120"/>
                    <a:pt x="43" y="120"/>
                    <a:pt x="43" y="119"/>
                  </a:cubicBezTo>
                  <a:cubicBezTo>
                    <a:pt x="43" y="118"/>
                    <a:pt x="42" y="117"/>
                    <a:pt x="42" y="116"/>
                  </a:cubicBezTo>
                  <a:cubicBezTo>
                    <a:pt x="41" y="116"/>
                    <a:pt x="40" y="115"/>
                    <a:pt x="40" y="115"/>
                  </a:cubicBezTo>
                  <a:cubicBezTo>
                    <a:pt x="39" y="115"/>
                    <a:pt x="39" y="114"/>
                    <a:pt x="39" y="114"/>
                  </a:cubicBezTo>
                  <a:cubicBezTo>
                    <a:pt x="39" y="114"/>
                    <a:pt x="38" y="114"/>
                    <a:pt x="38" y="114"/>
                  </a:cubicBezTo>
                  <a:cubicBezTo>
                    <a:pt x="38" y="114"/>
                    <a:pt x="36" y="114"/>
                    <a:pt x="36" y="114"/>
                  </a:cubicBezTo>
                  <a:cubicBezTo>
                    <a:pt x="36" y="113"/>
                    <a:pt x="36" y="113"/>
                    <a:pt x="37" y="112"/>
                  </a:cubicBezTo>
                  <a:cubicBezTo>
                    <a:pt x="37" y="112"/>
                    <a:pt x="38" y="112"/>
                    <a:pt x="38" y="112"/>
                  </a:cubicBezTo>
                  <a:cubicBezTo>
                    <a:pt x="38" y="112"/>
                    <a:pt x="37" y="111"/>
                    <a:pt x="37" y="111"/>
                  </a:cubicBezTo>
                  <a:cubicBezTo>
                    <a:pt x="37" y="111"/>
                    <a:pt x="37" y="110"/>
                    <a:pt x="37" y="110"/>
                  </a:cubicBezTo>
                  <a:cubicBezTo>
                    <a:pt x="36" y="110"/>
                    <a:pt x="36" y="111"/>
                    <a:pt x="36" y="110"/>
                  </a:cubicBezTo>
                  <a:cubicBezTo>
                    <a:pt x="36" y="109"/>
                    <a:pt x="36" y="109"/>
                    <a:pt x="36" y="108"/>
                  </a:cubicBezTo>
                  <a:cubicBezTo>
                    <a:pt x="36" y="108"/>
                    <a:pt x="36" y="106"/>
                    <a:pt x="36" y="106"/>
                  </a:cubicBezTo>
                  <a:cubicBezTo>
                    <a:pt x="37" y="107"/>
                    <a:pt x="37" y="107"/>
                    <a:pt x="37" y="107"/>
                  </a:cubicBezTo>
                  <a:cubicBezTo>
                    <a:pt x="38" y="105"/>
                    <a:pt x="38" y="105"/>
                    <a:pt x="38" y="105"/>
                  </a:cubicBezTo>
                  <a:cubicBezTo>
                    <a:pt x="38" y="105"/>
                    <a:pt x="38" y="105"/>
                    <a:pt x="37" y="105"/>
                  </a:cubicBezTo>
                  <a:cubicBezTo>
                    <a:pt x="36" y="105"/>
                    <a:pt x="36" y="103"/>
                    <a:pt x="36" y="103"/>
                  </a:cubicBezTo>
                  <a:cubicBezTo>
                    <a:pt x="36" y="103"/>
                    <a:pt x="36" y="102"/>
                    <a:pt x="36" y="102"/>
                  </a:cubicBezTo>
                  <a:cubicBezTo>
                    <a:pt x="36" y="102"/>
                    <a:pt x="35" y="102"/>
                    <a:pt x="35" y="101"/>
                  </a:cubicBezTo>
                  <a:cubicBezTo>
                    <a:pt x="34" y="100"/>
                    <a:pt x="34" y="99"/>
                    <a:pt x="34" y="99"/>
                  </a:cubicBezTo>
                  <a:cubicBezTo>
                    <a:pt x="34" y="99"/>
                    <a:pt x="35" y="99"/>
                    <a:pt x="34" y="98"/>
                  </a:cubicBezTo>
                  <a:cubicBezTo>
                    <a:pt x="34" y="97"/>
                    <a:pt x="34" y="97"/>
                    <a:pt x="33" y="97"/>
                  </a:cubicBezTo>
                  <a:cubicBezTo>
                    <a:pt x="33" y="96"/>
                    <a:pt x="33" y="95"/>
                    <a:pt x="34" y="95"/>
                  </a:cubicBezTo>
                  <a:cubicBezTo>
                    <a:pt x="34" y="95"/>
                    <a:pt x="34" y="95"/>
                    <a:pt x="35" y="95"/>
                  </a:cubicBezTo>
                  <a:cubicBezTo>
                    <a:pt x="35" y="96"/>
                    <a:pt x="36" y="96"/>
                    <a:pt x="36" y="96"/>
                  </a:cubicBezTo>
                  <a:cubicBezTo>
                    <a:pt x="36" y="95"/>
                    <a:pt x="37" y="94"/>
                    <a:pt x="36" y="94"/>
                  </a:cubicBezTo>
                  <a:cubicBezTo>
                    <a:pt x="36" y="93"/>
                    <a:pt x="35" y="92"/>
                    <a:pt x="35" y="92"/>
                  </a:cubicBezTo>
                  <a:cubicBezTo>
                    <a:pt x="34" y="91"/>
                    <a:pt x="34" y="91"/>
                    <a:pt x="34" y="91"/>
                  </a:cubicBezTo>
                  <a:cubicBezTo>
                    <a:pt x="34" y="91"/>
                    <a:pt x="34" y="91"/>
                    <a:pt x="34" y="90"/>
                  </a:cubicBezTo>
                  <a:cubicBezTo>
                    <a:pt x="34" y="90"/>
                    <a:pt x="34" y="89"/>
                    <a:pt x="34" y="89"/>
                  </a:cubicBezTo>
                  <a:close/>
                  <a:moveTo>
                    <a:pt x="33" y="89"/>
                  </a:moveTo>
                  <a:cubicBezTo>
                    <a:pt x="33" y="89"/>
                    <a:pt x="33" y="89"/>
                    <a:pt x="33" y="89"/>
                  </a:cubicBezTo>
                  <a:cubicBezTo>
                    <a:pt x="33" y="89"/>
                    <a:pt x="32" y="88"/>
                    <a:pt x="32" y="87"/>
                  </a:cubicBezTo>
                  <a:cubicBezTo>
                    <a:pt x="32" y="87"/>
                    <a:pt x="32" y="87"/>
                    <a:pt x="32" y="86"/>
                  </a:cubicBezTo>
                  <a:cubicBezTo>
                    <a:pt x="32" y="85"/>
                    <a:pt x="31" y="85"/>
                    <a:pt x="31" y="84"/>
                  </a:cubicBezTo>
                  <a:cubicBezTo>
                    <a:pt x="32" y="84"/>
                    <a:pt x="32" y="83"/>
                    <a:pt x="32" y="83"/>
                  </a:cubicBezTo>
                  <a:cubicBezTo>
                    <a:pt x="33" y="82"/>
                    <a:pt x="34" y="82"/>
                    <a:pt x="34" y="83"/>
                  </a:cubicBezTo>
                  <a:cubicBezTo>
                    <a:pt x="34" y="83"/>
                    <a:pt x="34" y="84"/>
                    <a:pt x="34" y="85"/>
                  </a:cubicBezTo>
                  <a:cubicBezTo>
                    <a:pt x="34" y="85"/>
                    <a:pt x="34" y="86"/>
                    <a:pt x="34" y="86"/>
                  </a:cubicBezTo>
                  <a:cubicBezTo>
                    <a:pt x="34" y="87"/>
                    <a:pt x="35" y="87"/>
                    <a:pt x="35" y="87"/>
                  </a:cubicBezTo>
                  <a:cubicBezTo>
                    <a:pt x="35" y="88"/>
                    <a:pt x="35" y="89"/>
                    <a:pt x="35" y="89"/>
                  </a:cubicBezTo>
                  <a:lnTo>
                    <a:pt x="33" y="89"/>
                  </a:lnTo>
                  <a:close/>
                </a:path>
              </a:pathLst>
            </a:custGeom>
            <a:grpFill/>
            <a:ln w="4826"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27" name="Freeform 9"/>
            <p:cNvSpPr>
              <a:spLocks/>
            </p:cNvSpPr>
            <p:nvPr/>
          </p:nvSpPr>
          <p:spPr bwMode="auto">
            <a:xfrm>
              <a:off x="7316079" y="4213154"/>
              <a:ext cx="216588" cy="121458"/>
            </a:xfrm>
            <a:custGeom>
              <a:avLst/>
              <a:gdLst>
                <a:gd name="T0" fmla="*/ 2 w 95"/>
                <a:gd name="T1" fmla="*/ 39 h 55"/>
                <a:gd name="T2" fmla="*/ 2 w 95"/>
                <a:gd name="T3" fmla="*/ 36 h 55"/>
                <a:gd name="T4" fmla="*/ 0 w 95"/>
                <a:gd name="T5" fmla="*/ 31 h 55"/>
                <a:gd name="T6" fmla="*/ 2 w 95"/>
                <a:gd name="T7" fmla="*/ 31 h 55"/>
                <a:gd name="T8" fmla="*/ 7 w 95"/>
                <a:gd name="T9" fmla="*/ 32 h 55"/>
                <a:gd name="T10" fmla="*/ 9 w 95"/>
                <a:gd name="T11" fmla="*/ 31 h 55"/>
                <a:gd name="T12" fmla="*/ 12 w 95"/>
                <a:gd name="T13" fmla="*/ 27 h 55"/>
                <a:gd name="T14" fmla="*/ 15 w 95"/>
                <a:gd name="T15" fmla="*/ 27 h 55"/>
                <a:gd name="T16" fmla="*/ 16 w 95"/>
                <a:gd name="T17" fmla="*/ 26 h 55"/>
                <a:gd name="T18" fmla="*/ 18 w 95"/>
                <a:gd name="T19" fmla="*/ 27 h 55"/>
                <a:gd name="T20" fmla="*/ 20 w 95"/>
                <a:gd name="T21" fmla="*/ 27 h 55"/>
                <a:gd name="T22" fmla="*/ 23 w 95"/>
                <a:gd name="T23" fmla="*/ 28 h 55"/>
                <a:gd name="T24" fmla="*/ 26 w 95"/>
                <a:gd name="T25" fmla="*/ 26 h 55"/>
                <a:gd name="T26" fmla="*/ 28 w 95"/>
                <a:gd name="T27" fmla="*/ 20 h 55"/>
                <a:gd name="T28" fmla="*/ 28 w 95"/>
                <a:gd name="T29" fmla="*/ 16 h 55"/>
                <a:gd name="T30" fmla="*/ 33 w 95"/>
                <a:gd name="T31" fmla="*/ 18 h 55"/>
                <a:gd name="T32" fmla="*/ 36 w 95"/>
                <a:gd name="T33" fmla="*/ 18 h 55"/>
                <a:gd name="T34" fmla="*/ 44 w 95"/>
                <a:gd name="T35" fmla="*/ 19 h 55"/>
                <a:gd name="T36" fmla="*/ 58 w 95"/>
                <a:gd name="T37" fmla="*/ 18 h 55"/>
                <a:gd name="T38" fmla="*/ 61 w 95"/>
                <a:gd name="T39" fmla="*/ 16 h 55"/>
                <a:gd name="T40" fmla="*/ 66 w 95"/>
                <a:gd name="T41" fmla="*/ 15 h 55"/>
                <a:gd name="T42" fmla="*/ 70 w 95"/>
                <a:gd name="T43" fmla="*/ 13 h 55"/>
                <a:gd name="T44" fmla="*/ 76 w 95"/>
                <a:gd name="T45" fmla="*/ 10 h 55"/>
                <a:gd name="T46" fmla="*/ 78 w 95"/>
                <a:gd name="T47" fmla="*/ 8 h 55"/>
                <a:gd name="T48" fmla="*/ 80 w 95"/>
                <a:gd name="T49" fmla="*/ 8 h 55"/>
                <a:gd name="T50" fmla="*/ 83 w 95"/>
                <a:gd name="T51" fmla="*/ 7 h 55"/>
                <a:gd name="T52" fmla="*/ 89 w 95"/>
                <a:gd name="T53" fmla="*/ 3 h 55"/>
                <a:gd name="T54" fmla="*/ 94 w 95"/>
                <a:gd name="T55" fmla="*/ 2 h 55"/>
                <a:gd name="T56" fmla="*/ 89 w 95"/>
                <a:gd name="T57" fmla="*/ 6 h 55"/>
                <a:gd name="T58" fmla="*/ 83 w 95"/>
                <a:gd name="T59" fmla="*/ 11 h 55"/>
                <a:gd name="T60" fmla="*/ 76 w 95"/>
                <a:gd name="T61" fmla="*/ 15 h 55"/>
                <a:gd name="T62" fmla="*/ 73 w 95"/>
                <a:gd name="T63" fmla="*/ 19 h 55"/>
                <a:gd name="T64" fmla="*/ 68 w 95"/>
                <a:gd name="T65" fmla="*/ 20 h 55"/>
                <a:gd name="T66" fmla="*/ 67 w 95"/>
                <a:gd name="T67" fmla="*/ 27 h 55"/>
                <a:gd name="T68" fmla="*/ 73 w 95"/>
                <a:gd name="T69" fmla="*/ 34 h 55"/>
                <a:gd name="T70" fmla="*/ 74 w 95"/>
                <a:gd name="T71" fmla="*/ 38 h 55"/>
                <a:gd name="T72" fmla="*/ 70 w 95"/>
                <a:gd name="T73" fmla="*/ 36 h 55"/>
                <a:gd name="T74" fmla="*/ 63 w 95"/>
                <a:gd name="T75" fmla="*/ 37 h 55"/>
                <a:gd name="T76" fmla="*/ 59 w 95"/>
                <a:gd name="T77" fmla="*/ 36 h 55"/>
                <a:gd name="T78" fmla="*/ 55 w 95"/>
                <a:gd name="T79" fmla="*/ 43 h 55"/>
                <a:gd name="T80" fmla="*/ 52 w 95"/>
                <a:gd name="T81" fmla="*/ 46 h 55"/>
                <a:gd name="T82" fmla="*/ 47 w 95"/>
                <a:gd name="T83" fmla="*/ 47 h 55"/>
                <a:gd name="T84" fmla="*/ 43 w 95"/>
                <a:gd name="T85" fmla="*/ 49 h 55"/>
                <a:gd name="T86" fmla="*/ 36 w 95"/>
                <a:gd name="T87" fmla="*/ 50 h 55"/>
                <a:gd name="T88" fmla="*/ 29 w 95"/>
                <a:gd name="T89" fmla="*/ 53 h 55"/>
                <a:gd name="T90" fmla="*/ 24 w 95"/>
                <a:gd name="T91" fmla="*/ 50 h 55"/>
                <a:gd name="T92" fmla="*/ 19 w 95"/>
                <a:gd name="T93" fmla="*/ 53 h 55"/>
                <a:gd name="T94" fmla="*/ 12 w 95"/>
                <a:gd name="T95" fmla="*/ 50 h 55"/>
                <a:gd name="T96" fmla="*/ 8 w 95"/>
                <a:gd name="T97" fmla="*/ 50 h 55"/>
                <a:gd name="T98" fmla="*/ 5 w 95"/>
                <a:gd name="T99" fmla="*/ 45 h 55"/>
                <a:gd name="T100" fmla="*/ 2 w 95"/>
                <a:gd name="T101" fmla="*/ 3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 h="55">
                  <a:moveTo>
                    <a:pt x="2" y="39"/>
                  </a:moveTo>
                  <a:cubicBezTo>
                    <a:pt x="2" y="39"/>
                    <a:pt x="2" y="38"/>
                    <a:pt x="2" y="36"/>
                  </a:cubicBezTo>
                  <a:cubicBezTo>
                    <a:pt x="1" y="34"/>
                    <a:pt x="0" y="31"/>
                    <a:pt x="0" y="31"/>
                  </a:cubicBezTo>
                  <a:cubicBezTo>
                    <a:pt x="0" y="31"/>
                    <a:pt x="1" y="30"/>
                    <a:pt x="2" y="31"/>
                  </a:cubicBezTo>
                  <a:cubicBezTo>
                    <a:pt x="3" y="32"/>
                    <a:pt x="4" y="34"/>
                    <a:pt x="7" y="32"/>
                  </a:cubicBezTo>
                  <a:cubicBezTo>
                    <a:pt x="8" y="32"/>
                    <a:pt x="9" y="32"/>
                    <a:pt x="9" y="31"/>
                  </a:cubicBezTo>
                  <a:cubicBezTo>
                    <a:pt x="11" y="29"/>
                    <a:pt x="11" y="27"/>
                    <a:pt x="12" y="27"/>
                  </a:cubicBezTo>
                  <a:cubicBezTo>
                    <a:pt x="13" y="26"/>
                    <a:pt x="13" y="27"/>
                    <a:pt x="15" y="27"/>
                  </a:cubicBezTo>
                  <a:cubicBezTo>
                    <a:pt x="15" y="27"/>
                    <a:pt x="16" y="26"/>
                    <a:pt x="16" y="26"/>
                  </a:cubicBezTo>
                  <a:cubicBezTo>
                    <a:pt x="17" y="26"/>
                    <a:pt x="17" y="27"/>
                    <a:pt x="18" y="27"/>
                  </a:cubicBezTo>
                  <a:cubicBezTo>
                    <a:pt x="19" y="27"/>
                    <a:pt x="19" y="26"/>
                    <a:pt x="20" y="27"/>
                  </a:cubicBezTo>
                  <a:cubicBezTo>
                    <a:pt x="21" y="27"/>
                    <a:pt x="22" y="28"/>
                    <a:pt x="23" y="28"/>
                  </a:cubicBezTo>
                  <a:cubicBezTo>
                    <a:pt x="24" y="28"/>
                    <a:pt x="26" y="28"/>
                    <a:pt x="26" y="26"/>
                  </a:cubicBezTo>
                  <a:cubicBezTo>
                    <a:pt x="27" y="25"/>
                    <a:pt x="28" y="23"/>
                    <a:pt x="28" y="20"/>
                  </a:cubicBezTo>
                  <a:cubicBezTo>
                    <a:pt x="28" y="17"/>
                    <a:pt x="27" y="15"/>
                    <a:pt x="28" y="16"/>
                  </a:cubicBezTo>
                  <a:cubicBezTo>
                    <a:pt x="28" y="16"/>
                    <a:pt x="31" y="17"/>
                    <a:pt x="33" y="18"/>
                  </a:cubicBezTo>
                  <a:cubicBezTo>
                    <a:pt x="35" y="18"/>
                    <a:pt x="34" y="17"/>
                    <a:pt x="36" y="18"/>
                  </a:cubicBezTo>
                  <a:cubicBezTo>
                    <a:pt x="38" y="18"/>
                    <a:pt x="42" y="19"/>
                    <a:pt x="44" y="19"/>
                  </a:cubicBezTo>
                  <a:cubicBezTo>
                    <a:pt x="48" y="19"/>
                    <a:pt x="53" y="19"/>
                    <a:pt x="58" y="18"/>
                  </a:cubicBezTo>
                  <a:cubicBezTo>
                    <a:pt x="58" y="17"/>
                    <a:pt x="60" y="16"/>
                    <a:pt x="61" y="16"/>
                  </a:cubicBezTo>
                  <a:cubicBezTo>
                    <a:pt x="62" y="15"/>
                    <a:pt x="64" y="16"/>
                    <a:pt x="66" y="15"/>
                  </a:cubicBezTo>
                  <a:cubicBezTo>
                    <a:pt x="67" y="15"/>
                    <a:pt x="69" y="14"/>
                    <a:pt x="70" y="13"/>
                  </a:cubicBezTo>
                  <a:cubicBezTo>
                    <a:pt x="72" y="12"/>
                    <a:pt x="74" y="11"/>
                    <a:pt x="76" y="10"/>
                  </a:cubicBezTo>
                  <a:cubicBezTo>
                    <a:pt x="77" y="10"/>
                    <a:pt x="77" y="9"/>
                    <a:pt x="78" y="8"/>
                  </a:cubicBezTo>
                  <a:cubicBezTo>
                    <a:pt x="79" y="8"/>
                    <a:pt x="79" y="8"/>
                    <a:pt x="80" y="8"/>
                  </a:cubicBezTo>
                  <a:cubicBezTo>
                    <a:pt x="81" y="8"/>
                    <a:pt x="82" y="7"/>
                    <a:pt x="83" y="7"/>
                  </a:cubicBezTo>
                  <a:cubicBezTo>
                    <a:pt x="85" y="6"/>
                    <a:pt x="86" y="5"/>
                    <a:pt x="89" y="3"/>
                  </a:cubicBezTo>
                  <a:cubicBezTo>
                    <a:pt x="92" y="0"/>
                    <a:pt x="95" y="0"/>
                    <a:pt x="94" y="2"/>
                  </a:cubicBezTo>
                  <a:cubicBezTo>
                    <a:pt x="94" y="3"/>
                    <a:pt x="90" y="5"/>
                    <a:pt x="89" y="6"/>
                  </a:cubicBezTo>
                  <a:cubicBezTo>
                    <a:pt x="87" y="8"/>
                    <a:pt x="85" y="10"/>
                    <a:pt x="83" y="11"/>
                  </a:cubicBezTo>
                  <a:cubicBezTo>
                    <a:pt x="81" y="11"/>
                    <a:pt x="78" y="13"/>
                    <a:pt x="76" y="15"/>
                  </a:cubicBezTo>
                  <a:cubicBezTo>
                    <a:pt x="74" y="16"/>
                    <a:pt x="74" y="18"/>
                    <a:pt x="73" y="19"/>
                  </a:cubicBezTo>
                  <a:cubicBezTo>
                    <a:pt x="70" y="21"/>
                    <a:pt x="69" y="19"/>
                    <a:pt x="68" y="20"/>
                  </a:cubicBezTo>
                  <a:cubicBezTo>
                    <a:pt x="68" y="22"/>
                    <a:pt x="67" y="25"/>
                    <a:pt x="67" y="27"/>
                  </a:cubicBezTo>
                  <a:cubicBezTo>
                    <a:pt x="68" y="30"/>
                    <a:pt x="71" y="32"/>
                    <a:pt x="73" y="34"/>
                  </a:cubicBezTo>
                  <a:cubicBezTo>
                    <a:pt x="73" y="34"/>
                    <a:pt x="76" y="37"/>
                    <a:pt x="74" y="38"/>
                  </a:cubicBezTo>
                  <a:cubicBezTo>
                    <a:pt x="73" y="38"/>
                    <a:pt x="72" y="36"/>
                    <a:pt x="70" y="36"/>
                  </a:cubicBezTo>
                  <a:cubicBezTo>
                    <a:pt x="68" y="36"/>
                    <a:pt x="65" y="36"/>
                    <a:pt x="63" y="37"/>
                  </a:cubicBezTo>
                  <a:cubicBezTo>
                    <a:pt x="62" y="37"/>
                    <a:pt x="61" y="36"/>
                    <a:pt x="59" y="36"/>
                  </a:cubicBezTo>
                  <a:cubicBezTo>
                    <a:pt x="57" y="37"/>
                    <a:pt x="55" y="41"/>
                    <a:pt x="55" y="43"/>
                  </a:cubicBezTo>
                  <a:cubicBezTo>
                    <a:pt x="55" y="44"/>
                    <a:pt x="53" y="44"/>
                    <a:pt x="52" y="46"/>
                  </a:cubicBezTo>
                  <a:cubicBezTo>
                    <a:pt x="50" y="47"/>
                    <a:pt x="49" y="46"/>
                    <a:pt x="47" y="47"/>
                  </a:cubicBezTo>
                  <a:cubicBezTo>
                    <a:pt x="45" y="48"/>
                    <a:pt x="45" y="49"/>
                    <a:pt x="43" y="49"/>
                  </a:cubicBezTo>
                  <a:cubicBezTo>
                    <a:pt x="40" y="49"/>
                    <a:pt x="37" y="50"/>
                    <a:pt x="36" y="50"/>
                  </a:cubicBezTo>
                  <a:cubicBezTo>
                    <a:pt x="30" y="50"/>
                    <a:pt x="33" y="55"/>
                    <a:pt x="29" y="53"/>
                  </a:cubicBezTo>
                  <a:cubicBezTo>
                    <a:pt x="27" y="53"/>
                    <a:pt x="26" y="51"/>
                    <a:pt x="24" y="50"/>
                  </a:cubicBezTo>
                  <a:cubicBezTo>
                    <a:pt x="23" y="50"/>
                    <a:pt x="21" y="52"/>
                    <a:pt x="19" y="53"/>
                  </a:cubicBezTo>
                  <a:cubicBezTo>
                    <a:pt x="17" y="54"/>
                    <a:pt x="14" y="51"/>
                    <a:pt x="12" y="50"/>
                  </a:cubicBezTo>
                  <a:cubicBezTo>
                    <a:pt x="10" y="49"/>
                    <a:pt x="9" y="51"/>
                    <a:pt x="8" y="50"/>
                  </a:cubicBezTo>
                  <a:cubicBezTo>
                    <a:pt x="6" y="48"/>
                    <a:pt x="7" y="46"/>
                    <a:pt x="5" y="45"/>
                  </a:cubicBezTo>
                  <a:cubicBezTo>
                    <a:pt x="4" y="43"/>
                    <a:pt x="2" y="41"/>
                    <a:pt x="2" y="39"/>
                  </a:cubicBezTo>
                  <a:close/>
                </a:path>
              </a:pathLst>
            </a:custGeom>
            <a:grpFill/>
            <a:ln w="4826"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31" name="Freeform 21"/>
            <p:cNvSpPr>
              <a:spLocks/>
            </p:cNvSpPr>
            <p:nvPr/>
          </p:nvSpPr>
          <p:spPr bwMode="auto">
            <a:xfrm>
              <a:off x="5794468" y="3262801"/>
              <a:ext cx="424380" cy="437887"/>
            </a:xfrm>
            <a:custGeom>
              <a:avLst/>
              <a:gdLst>
                <a:gd name="T0" fmla="*/ 13 w 186"/>
                <a:gd name="T1" fmla="*/ 14 h 198"/>
                <a:gd name="T2" fmla="*/ 23 w 186"/>
                <a:gd name="T3" fmla="*/ 6 h 198"/>
                <a:gd name="T4" fmla="*/ 32 w 186"/>
                <a:gd name="T5" fmla="*/ 3 h 198"/>
                <a:gd name="T6" fmla="*/ 48 w 186"/>
                <a:gd name="T7" fmla="*/ 1 h 198"/>
                <a:gd name="T8" fmla="*/ 62 w 186"/>
                <a:gd name="T9" fmla="*/ 9 h 198"/>
                <a:gd name="T10" fmla="*/ 74 w 186"/>
                <a:gd name="T11" fmla="*/ 20 h 198"/>
                <a:gd name="T12" fmla="*/ 77 w 186"/>
                <a:gd name="T13" fmla="*/ 32 h 198"/>
                <a:gd name="T14" fmla="*/ 94 w 186"/>
                <a:gd name="T15" fmla="*/ 40 h 198"/>
                <a:gd name="T16" fmla="*/ 105 w 186"/>
                <a:gd name="T17" fmla="*/ 44 h 198"/>
                <a:gd name="T18" fmla="*/ 109 w 186"/>
                <a:gd name="T19" fmla="*/ 54 h 198"/>
                <a:gd name="T20" fmla="*/ 106 w 186"/>
                <a:gd name="T21" fmla="*/ 63 h 198"/>
                <a:gd name="T22" fmla="*/ 117 w 186"/>
                <a:gd name="T23" fmla="*/ 69 h 198"/>
                <a:gd name="T24" fmla="*/ 131 w 186"/>
                <a:gd name="T25" fmla="*/ 70 h 198"/>
                <a:gd name="T26" fmla="*/ 140 w 186"/>
                <a:gd name="T27" fmla="*/ 68 h 198"/>
                <a:gd name="T28" fmla="*/ 153 w 186"/>
                <a:gd name="T29" fmla="*/ 65 h 198"/>
                <a:gd name="T30" fmla="*/ 154 w 186"/>
                <a:gd name="T31" fmla="*/ 67 h 198"/>
                <a:gd name="T32" fmla="*/ 155 w 186"/>
                <a:gd name="T33" fmla="*/ 77 h 198"/>
                <a:gd name="T34" fmla="*/ 160 w 186"/>
                <a:gd name="T35" fmla="*/ 84 h 198"/>
                <a:gd name="T36" fmla="*/ 156 w 186"/>
                <a:gd name="T37" fmla="*/ 96 h 198"/>
                <a:gd name="T38" fmla="*/ 155 w 186"/>
                <a:gd name="T39" fmla="*/ 112 h 198"/>
                <a:gd name="T40" fmla="*/ 168 w 186"/>
                <a:gd name="T41" fmla="*/ 126 h 198"/>
                <a:gd name="T42" fmla="*/ 182 w 186"/>
                <a:gd name="T43" fmla="*/ 136 h 198"/>
                <a:gd name="T44" fmla="*/ 178 w 186"/>
                <a:gd name="T45" fmla="*/ 151 h 198"/>
                <a:gd name="T46" fmla="*/ 170 w 186"/>
                <a:gd name="T47" fmla="*/ 159 h 198"/>
                <a:gd name="T48" fmla="*/ 170 w 186"/>
                <a:gd name="T49" fmla="*/ 175 h 198"/>
                <a:gd name="T50" fmla="*/ 173 w 186"/>
                <a:gd name="T51" fmla="*/ 185 h 198"/>
                <a:gd name="T52" fmla="*/ 160 w 186"/>
                <a:gd name="T53" fmla="*/ 190 h 198"/>
                <a:gd name="T54" fmla="*/ 150 w 186"/>
                <a:gd name="T55" fmla="*/ 193 h 198"/>
                <a:gd name="T56" fmla="*/ 139 w 186"/>
                <a:gd name="T57" fmla="*/ 197 h 198"/>
                <a:gd name="T58" fmla="*/ 139 w 186"/>
                <a:gd name="T59" fmla="*/ 186 h 198"/>
                <a:gd name="T60" fmla="*/ 144 w 186"/>
                <a:gd name="T61" fmla="*/ 175 h 198"/>
                <a:gd name="T62" fmla="*/ 128 w 186"/>
                <a:gd name="T63" fmla="*/ 172 h 198"/>
                <a:gd name="T64" fmla="*/ 116 w 186"/>
                <a:gd name="T65" fmla="*/ 160 h 198"/>
                <a:gd name="T66" fmla="*/ 101 w 186"/>
                <a:gd name="T67" fmla="*/ 151 h 198"/>
                <a:gd name="T68" fmla="*/ 93 w 186"/>
                <a:gd name="T69" fmla="*/ 157 h 198"/>
                <a:gd name="T70" fmla="*/ 89 w 186"/>
                <a:gd name="T71" fmla="*/ 173 h 198"/>
                <a:gd name="T72" fmla="*/ 81 w 186"/>
                <a:gd name="T73" fmla="*/ 172 h 198"/>
                <a:gd name="T74" fmla="*/ 75 w 186"/>
                <a:gd name="T75" fmla="*/ 168 h 198"/>
                <a:gd name="T76" fmla="*/ 65 w 186"/>
                <a:gd name="T77" fmla="*/ 162 h 198"/>
                <a:gd name="T78" fmla="*/ 57 w 186"/>
                <a:gd name="T79" fmla="*/ 164 h 198"/>
                <a:gd name="T80" fmla="*/ 50 w 186"/>
                <a:gd name="T81" fmla="*/ 161 h 198"/>
                <a:gd name="T82" fmla="*/ 45 w 186"/>
                <a:gd name="T83" fmla="*/ 157 h 198"/>
                <a:gd name="T84" fmla="*/ 40 w 186"/>
                <a:gd name="T85" fmla="*/ 152 h 198"/>
                <a:gd name="T86" fmla="*/ 32 w 186"/>
                <a:gd name="T87" fmla="*/ 148 h 198"/>
                <a:gd name="T88" fmla="*/ 34 w 186"/>
                <a:gd name="T89" fmla="*/ 144 h 198"/>
                <a:gd name="T90" fmla="*/ 43 w 186"/>
                <a:gd name="T91" fmla="*/ 140 h 198"/>
                <a:gd name="T92" fmla="*/ 35 w 186"/>
                <a:gd name="T93" fmla="*/ 127 h 198"/>
                <a:gd name="T94" fmla="*/ 32 w 186"/>
                <a:gd name="T95" fmla="*/ 120 h 198"/>
                <a:gd name="T96" fmla="*/ 43 w 186"/>
                <a:gd name="T97" fmla="*/ 118 h 198"/>
                <a:gd name="T98" fmla="*/ 37 w 186"/>
                <a:gd name="T99" fmla="*/ 111 h 198"/>
                <a:gd name="T100" fmla="*/ 28 w 186"/>
                <a:gd name="T101" fmla="*/ 106 h 198"/>
                <a:gd name="T102" fmla="*/ 22 w 186"/>
                <a:gd name="T103" fmla="*/ 98 h 198"/>
                <a:gd name="T104" fmla="*/ 24 w 186"/>
                <a:gd name="T105" fmla="*/ 87 h 198"/>
                <a:gd name="T106" fmla="*/ 27 w 186"/>
                <a:gd name="T107" fmla="*/ 73 h 198"/>
                <a:gd name="T108" fmla="*/ 15 w 186"/>
                <a:gd name="T109" fmla="*/ 74 h 198"/>
                <a:gd name="T110" fmla="*/ 14 w 186"/>
                <a:gd name="T111" fmla="*/ 63 h 198"/>
                <a:gd name="T112" fmla="*/ 16 w 186"/>
                <a:gd name="T113" fmla="*/ 57 h 198"/>
                <a:gd name="T114" fmla="*/ 24 w 186"/>
                <a:gd name="T115" fmla="*/ 53 h 198"/>
                <a:gd name="T116" fmla="*/ 13 w 186"/>
                <a:gd name="T117" fmla="*/ 51 h 198"/>
                <a:gd name="T118" fmla="*/ 7 w 186"/>
                <a:gd name="T119" fmla="*/ 43 h 198"/>
                <a:gd name="T120" fmla="*/ 5 w 186"/>
                <a:gd name="T121" fmla="*/ 40 h 198"/>
                <a:gd name="T122" fmla="*/ 3 w 186"/>
                <a:gd name="T123" fmla="*/ 31 h 198"/>
                <a:gd name="T124" fmla="*/ 4 w 186"/>
                <a:gd name="T125" fmla="*/ 2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 h="198">
                  <a:moveTo>
                    <a:pt x="11" y="14"/>
                  </a:moveTo>
                  <a:cubicBezTo>
                    <a:pt x="11" y="14"/>
                    <a:pt x="11" y="14"/>
                    <a:pt x="11" y="14"/>
                  </a:cubicBezTo>
                  <a:cubicBezTo>
                    <a:pt x="11" y="14"/>
                    <a:pt x="11" y="14"/>
                    <a:pt x="11" y="14"/>
                  </a:cubicBezTo>
                  <a:cubicBezTo>
                    <a:pt x="12" y="14"/>
                    <a:pt x="12" y="14"/>
                    <a:pt x="13" y="14"/>
                  </a:cubicBezTo>
                  <a:cubicBezTo>
                    <a:pt x="15" y="14"/>
                    <a:pt x="16" y="14"/>
                    <a:pt x="16" y="14"/>
                  </a:cubicBezTo>
                  <a:cubicBezTo>
                    <a:pt x="17" y="11"/>
                    <a:pt x="17" y="11"/>
                    <a:pt x="17" y="11"/>
                  </a:cubicBezTo>
                  <a:cubicBezTo>
                    <a:pt x="19" y="10"/>
                    <a:pt x="19" y="10"/>
                    <a:pt x="19" y="10"/>
                  </a:cubicBezTo>
                  <a:cubicBezTo>
                    <a:pt x="19" y="10"/>
                    <a:pt x="22" y="6"/>
                    <a:pt x="23" y="6"/>
                  </a:cubicBezTo>
                  <a:cubicBezTo>
                    <a:pt x="25" y="6"/>
                    <a:pt x="23" y="4"/>
                    <a:pt x="23" y="4"/>
                  </a:cubicBezTo>
                  <a:cubicBezTo>
                    <a:pt x="23" y="4"/>
                    <a:pt x="28" y="2"/>
                    <a:pt x="30" y="2"/>
                  </a:cubicBezTo>
                  <a:cubicBezTo>
                    <a:pt x="30" y="2"/>
                    <a:pt x="30" y="2"/>
                    <a:pt x="31" y="2"/>
                  </a:cubicBezTo>
                  <a:cubicBezTo>
                    <a:pt x="32" y="2"/>
                    <a:pt x="32" y="3"/>
                    <a:pt x="32" y="3"/>
                  </a:cubicBezTo>
                  <a:cubicBezTo>
                    <a:pt x="36" y="1"/>
                    <a:pt x="36" y="1"/>
                    <a:pt x="36" y="1"/>
                  </a:cubicBezTo>
                  <a:cubicBezTo>
                    <a:pt x="36" y="1"/>
                    <a:pt x="42" y="0"/>
                    <a:pt x="43" y="0"/>
                  </a:cubicBezTo>
                  <a:cubicBezTo>
                    <a:pt x="44" y="0"/>
                    <a:pt x="46" y="1"/>
                    <a:pt x="46" y="1"/>
                  </a:cubicBezTo>
                  <a:cubicBezTo>
                    <a:pt x="48" y="1"/>
                    <a:pt x="48" y="1"/>
                    <a:pt x="48" y="1"/>
                  </a:cubicBezTo>
                  <a:cubicBezTo>
                    <a:pt x="48" y="1"/>
                    <a:pt x="49" y="2"/>
                    <a:pt x="50" y="2"/>
                  </a:cubicBezTo>
                  <a:cubicBezTo>
                    <a:pt x="52" y="3"/>
                    <a:pt x="53" y="6"/>
                    <a:pt x="54" y="6"/>
                  </a:cubicBezTo>
                  <a:cubicBezTo>
                    <a:pt x="56" y="7"/>
                    <a:pt x="58" y="7"/>
                    <a:pt x="59" y="7"/>
                  </a:cubicBezTo>
                  <a:cubicBezTo>
                    <a:pt x="60" y="8"/>
                    <a:pt x="62" y="9"/>
                    <a:pt x="62" y="9"/>
                  </a:cubicBezTo>
                  <a:cubicBezTo>
                    <a:pt x="62" y="9"/>
                    <a:pt x="67" y="14"/>
                    <a:pt x="68" y="14"/>
                  </a:cubicBezTo>
                  <a:cubicBezTo>
                    <a:pt x="69" y="14"/>
                    <a:pt x="69" y="14"/>
                    <a:pt x="70" y="16"/>
                  </a:cubicBezTo>
                  <a:cubicBezTo>
                    <a:pt x="71" y="17"/>
                    <a:pt x="74" y="16"/>
                    <a:pt x="74" y="16"/>
                  </a:cubicBezTo>
                  <a:cubicBezTo>
                    <a:pt x="74" y="16"/>
                    <a:pt x="75" y="19"/>
                    <a:pt x="74" y="20"/>
                  </a:cubicBezTo>
                  <a:cubicBezTo>
                    <a:pt x="74" y="21"/>
                    <a:pt x="74" y="24"/>
                    <a:pt x="74" y="24"/>
                  </a:cubicBezTo>
                  <a:cubicBezTo>
                    <a:pt x="74" y="24"/>
                    <a:pt x="74" y="25"/>
                    <a:pt x="74" y="26"/>
                  </a:cubicBezTo>
                  <a:cubicBezTo>
                    <a:pt x="75" y="28"/>
                    <a:pt x="76" y="28"/>
                    <a:pt x="76" y="30"/>
                  </a:cubicBezTo>
                  <a:cubicBezTo>
                    <a:pt x="77" y="31"/>
                    <a:pt x="76" y="31"/>
                    <a:pt x="77" y="32"/>
                  </a:cubicBezTo>
                  <a:cubicBezTo>
                    <a:pt x="78" y="33"/>
                    <a:pt x="79" y="35"/>
                    <a:pt x="80" y="35"/>
                  </a:cubicBezTo>
                  <a:cubicBezTo>
                    <a:pt x="81" y="35"/>
                    <a:pt x="82" y="35"/>
                    <a:pt x="85" y="36"/>
                  </a:cubicBezTo>
                  <a:cubicBezTo>
                    <a:pt x="88" y="38"/>
                    <a:pt x="89" y="38"/>
                    <a:pt x="90" y="39"/>
                  </a:cubicBezTo>
                  <a:cubicBezTo>
                    <a:pt x="92" y="40"/>
                    <a:pt x="91" y="39"/>
                    <a:pt x="94" y="40"/>
                  </a:cubicBezTo>
                  <a:cubicBezTo>
                    <a:pt x="98" y="41"/>
                    <a:pt x="97" y="40"/>
                    <a:pt x="98" y="41"/>
                  </a:cubicBezTo>
                  <a:cubicBezTo>
                    <a:pt x="99" y="41"/>
                    <a:pt x="98" y="40"/>
                    <a:pt x="100" y="41"/>
                  </a:cubicBezTo>
                  <a:cubicBezTo>
                    <a:pt x="103" y="41"/>
                    <a:pt x="105" y="42"/>
                    <a:pt x="105" y="42"/>
                  </a:cubicBezTo>
                  <a:cubicBezTo>
                    <a:pt x="105" y="44"/>
                    <a:pt x="105" y="44"/>
                    <a:pt x="105" y="44"/>
                  </a:cubicBezTo>
                  <a:cubicBezTo>
                    <a:pt x="103" y="48"/>
                    <a:pt x="103" y="48"/>
                    <a:pt x="103" y="48"/>
                  </a:cubicBezTo>
                  <a:cubicBezTo>
                    <a:pt x="103" y="51"/>
                    <a:pt x="103" y="51"/>
                    <a:pt x="103" y="51"/>
                  </a:cubicBezTo>
                  <a:cubicBezTo>
                    <a:pt x="103" y="51"/>
                    <a:pt x="101" y="51"/>
                    <a:pt x="103" y="52"/>
                  </a:cubicBezTo>
                  <a:cubicBezTo>
                    <a:pt x="105" y="53"/>
                    <a:pt x="109" y="54"/>
                    <a:pt x="109" y="54"/>
                  </a:cubicBezTo>
                  <a:cubicBezTo>
                    <a:pt x="112" y="56"/>
                    <a:pt x="112" y="56"/>
                    <a:pt x="112" y="56"/>
                  </a:cubicBezTo>
                  <a:cubicBezTo>
                    <a:pt x="112" y="56"/>
                    <a:pt x="110" y="59"/>
                    <a:pt x="109" y="60"/>
                  </a:cubicBezTo>
                  <a:cubicBezTo>
                    <a:pt x="108" y="60"/>
                    <a:pt x="105" y="60"/>
                    <a:pt x="105" y="60"/>
                  </a:cubicBezTo>
                  <a:cubicBezTo>
                    <a:pt x="105" y="60"/>
                    <a:pt x="104" y="63"/>
                    <a:pt x="106" y="63"/>
                  </a:cubicBezTo>
                  <a:cubicBezTo>
                    <a:pt x="107" y="64"/>
                    <a:pt x="109" y="64"/>
                    <a:pt x="110" y="64"/>
                  </a:cubicBezTo>
                  <a:cubicBezTo>
                    <a:pt x="111" y="64"/>
                    <a:pt x="113" y="65"/>
                    <a:pt x="113" y="65"/>
                  </a:cubicBezTo>
                  <a:cubicBezTo>
                    <a:pt x="113" y="65"/>
                    <a:pt x="114" y="65"/>
                    <a:pt x="115" y="66"/>
                  </a:cubicBezTo>
                  <a:cubicBezTo>
                    <a:pt x="115" y="68"/>
                    <a:pt x="116" y="69"/>
                    <a:pt x="117" y="69"/>
                  </a:cubicBezTo>
                  <a:cubicBezTo>
                    <a:pt x="118" y="69"/>
                    <a:pt x="120" y="69"/>
                    <a:pt x="121" y="69"/>
                  </a:cubicBezTo>
                  <a:cubicBezTo>
                    <a:pt x="122" y="69"/>
                    <a:pt x="122" y="68"/>
                    <a:pt x="123" y="68"/>
                  </a:cubicBezTo>
                  <a:cubicBezTo>
                    <a:pt x="124" y="69"/>
                    <a:pt x="130" y="68"/>
                    <a:pt x="130" y="68"/>
                  </a:cubicBezTo>
                  <a:cubicBezTo>
                    <a:pt x="130" y="68"/>
                    <a:pt x="130" y="68"/>
                    <a:pt x="131" y="70"/>
                  </a:cubicBezTo>
                  <a:cubicBezTo>
                    <a:pt x="133" y="73"/>
                    <a:pt x="136" y="74"/>
                    <a:pt x="136" y="74"/>
                  </a:cubicBezTo>
                  <a:cubicBezTo>
                    <a:pt x="136" y="74"/>
                    <a:pt x="137" y="75"/>
                    <a:pt x="137" y="74"/>
                  </a:cubicBezTo>
                  <a:cubicBezTo>
                    <a:pt x="137" y="73"/>
                    <a:pt x="138" y="72"/>
                    <a:pt x="138" y="72"/>
                  </a:cubicBezTo>
                  <a:cubicBezTo>
                    <a:pt x="138" y="72"/>
                    <a:pt x="140" y="69"/>
                    <a:pt x="140" y="68"/>
                  </a:cubicBezTo>
                  <a:cubicBezTo>
                    <a:pt x="141" y="67"/>
                    <a:pt x="142" y="64"/>
                    <a:pt x="143" y="64"/>
                  </a:cubicBezTo>
                  <a:cubicBezTo>
                    <a:pt x="144" y="63"/>
                    <a:pt x="147" y="61"/>
                    <a:pt x="147" y="61"/>
                  </a:cubicBezTo>
                  <a:cubicBezTo>
                    <a:pt x="147" y="61"/>
                    <a:pt x="147" y="60"/>
                    <a:pt x="149" y="61"/>
                  </a:cubicBezTo>
                  <a:cubicBezTo>
                    <a:pt x="150" y="63"/>
                    <a:pt x="153" y="65"/>
                    <a:pt x="153" y="65"/>
                  </a:cubicBezTo>
                  <a:cubicBezTo>
                    <a:pt x="158" y="65"/>
                    <a:pt x="158" y="65"/>
                    <a:pt x="158" y="65"/>
                  </a:cubicBezTo>
                  <a:cubicBezTo>
                    <a:pt x="158" y="65"/>
                    <a:pt x="161" y="66"/>
                    <a:pt x="161" y="67"/>
                  </a:cubicBezTo>
                  <a:cubicBezTo>
                    <a:pt x="161" y="68"/>
                    <a:pt x="160" y="68"/>
                    <a:pt x="158" y="69"/>
                  </a:cubicBezTo>
                  <a:cubicBezTo>
                    <a:pt x="157" y="69"/>
                    <a:pt x="154" y="66"/>
                    <a:pt x="154" y="67"/>
                  </a:cubicBezTo>
                  <a:cubicBezTo>
                    <a:pt x="153" y="68"/>
                    <a:pt x="153" y="70"/>
                    <a:pt x="153" y="70"/>
                  </a:cubicBezTo>
                  <a:cubicBezTo>
                    <a:pt x="149" y="72"/>
                    <a:pt x="149" y="72"/>
                    <a:pt x="149" y="72"/>
                  </a:cubicBezTo>
                  <a:cubicBezTo>
                    <a:pt x="150" y="74"/>
                    <a:pt x="150" y="74"/>
                    <a:pt x="150" y="74"/>
                  </a:cubicBezTo>
                  <a:cubicBezTo>
                    <a:pt x="150" y="74"/>
                    <a:pt x="155" y="76"/>
                    <a:pt x="155" y="77"/>
                  </a:cubicBezTo>
                  <a:cubicBezTo>
                    <a:pt x="155" y="78"/>
                    <a:pt x="155" y="80"/>
                    <a:pt x="155" y="80"/>
                  </a:cubicBezTo>
                  <a:cubicBezTo>
                    <a:pt x="158" y="81"/>
                    <a:pt x="158" y="81"/>
                    <a:pt x="158" y="81"/>
                  </a:cubicBezTo>
                  <a:cubicBezTo>
                    <a:pt x="160" y="80"/>
                    <a:pt x="160" y="80"/>
                    <a:pt x="160" y="80"/>
                  </a:cubicBezTo>
                  <a:cubicBezTo>
                    <a:pt x="160" y="84"/>
                    <a:pt x="160" y="84"/>
                    <a:pt x="160" y="84"/>
                  </a:cubicBezTo>
                  <a:cubicBezTo>
                    <a:pt x="160" y="88"/>
                    <a:pt x="160" y="88"/>
                    <a:pt x="160" y="88"/>
                  </a:cubicBezTo>
                  <a:cubicBezTo>
                    <a:pt x="160" y="91"/>
                    <a:pt x="160" y="91"/>
                    <a:pt x="160" y="91"/>
                  </a:cubicBezTo>
                  <a:cubicBezTo>
                    <a:pt x="160" y="91"/>
                    <a:pt x="161" y="94"/>
                    <a:pt x="160" y="94"/>
                  </a:cubicBezTo>
                  <a:cubicBezTo>
                    <a:pt x="159" y="94"/>
                    <a:pt x="156" y="96"/>
                    <a:pt x="156" y="96"/>
                  </a:cubicBezTo>
                  <a:cubicBezTo>
                    <a:pt x="154" y="99"/>
                    <a:pt x="154" y="99"/>
                    <a:pt x="154" y="99"/>
                  </a:cubicBezTo>
                  <a:cubicBezTo>
                    <a:pt x="154" y="99"/>
                    <a:pt x="154" y="103"/>
                    <a:pt x="154" y="104"/>
                  </a:cubicBezTo>
                  <a:cubicBezTo>
                    <a:pt x="155" y="106"/>
                    <a:pt x="154" y="109"/>
                    <a:pt x="154" y="109"/>
                  </a:cubicBezTo>
                  <a:cubicBezTo>
                    <a:pt x="154" y="109"/>
                    <a:pt x="154" y="111"/>
                    <a:pt x="155" y="112"/>
                  </a:cubicBezTo>
                  <a:cubicBezTo>
                    <a:pt x="156" y="113"/>
                    <a:pt x="157" y="115"/>
                    <a:pt x="157" y="115"/>
                  </a:cubicBezTo>
                  <a:cubicBezTo>
                    <a:pt x="157" y="115"/>
                    <a:pt x="158" y="116"/>
                    <a:pt x="159" y="118"/>
                  </a:cubicBezTo>
                  <a:cubicBezTo>
                    <a:pt x="160" y="120"/>
                    <a:pt x="164" y="125"/>
                    <a:pt x="164" y="125"/>
                  </a:cubicBezTo>
                  <a:cubicBezTo>
                    <a:pt x="164" y="125"/>
                    <a:pt x="167" y="126"/>
                    <a:pt x="168" y="126"/>
                  </a:cubicBezTo>
                  <a:cubicBezTo>
                    <a:pt x="168" y="126"/>
                    <a:pt x="172" y="128"/>
                    <a:pt x="172" y="128"/>
                  </a:cubicBezTo>
                  <a:cubicBezTo>
                    <a:pt x="172" y="128"/>
                    <a:pt x="174" y="128"/>
                    <a:pt x="174" y="129"/>
                  </a:cubicBezTo>
                  <a:cubicBezTo>
                    <a:pt x="174" y="129"/>
                    <a:pt x="178" y="135"/>
                    <a:pt x="178" y="135"/>
                  </a:cubicBezTo>
                  <a:cubicBezTo>
                    <a:pt x="182" y="136"/>
                    <a:pt x="182" y="136"/>
                    <a:pt x="182" y="136"/>
                  </a:cubicBezTo>
                  <a:cubicBezTo>
                    <a:pt x="186" y="136"/>
                    <a:pt x="186" y="136"/>
                    <a:pt x="186" y="136"/>
                  </a:cubicBezTo>
                  <a:cubicBezTo>
                    <a:pt x="186" y="136"/>
                    <a:pt x="185" y="141"/>
                    <a:pt x="184" y="142"/>
                  </a:cubicBezTo>
                  <a:cubicBezTo>
                    <a:pt x="183" y="143"/>
                    <a:pt x="180" y="147"/>
                    <a:pt x="180" y="147"/>
                  </a:cubicBezTo>
                  <a:cubicBezTo>
                    <a:pt x="180" y="147"/>
                    <a:pt x="178" y="149"/>
                    <a:pt x="178" y="151"/>
                  </a:cubicBezTo>
                  <a:cubicBezTo>
                    <a:pt x="179" y="152"/>
                    <a:pt x="179" y="155"/>
                    <a:pt x="179" y="155"/>
                  </a:cubicBezTo>
                  <a:cubicBezTo>
                    <a:pt x="179" y="155"/>
                    <a:pt x="177" y="157"/>
                    <a:pt x="176" y="157"/>
                  </a:cubicBezTo>
                  <a:cubicBezTo>
                    <a:pt x="175" y="157"/>
                    <a:pt x="173" y="157"/>
                    <a:pt x="172" y="158"/>
                  </a:cubicBezTo>
                  <a:cubicBezTo>
                    <a:pt x="171" y="158"/>
                    <a:pt x="170" y="159"/>
                    <a:pt x="170" y="159"/>
                  </a:cubicBezTo>
                  <a:cubicBezTo>
                    <a:pt x="169" y="160"/>
                    <a:pt x="167" y="162"/>
                    <a:pt x="167" y="162"/>
                  </a:cubicBezTo>
                  <a:cubicBezTo>
                    <a:pt x="169" y="165"/>
                    <a:pt x="169" y="165"/>
                    <a:pt x="169" y="165"/>
                  </a:cubicBezTo>
                  <a:cubicBezTo>
                    <a:pt x="170" y="170"/>
                    <a:pt x="170" y="170"/>
                    <a:pt x="170" y="170"/>
                  </a:cubicBezTo>
                  <a:cubicBezTo>
                    <a:pt x="170" y="175"/>
                    <a:pt x="170" y="175"/>
                    <a:pt x="170" y="175"/>
                  </a:cubicBezTo>
                  <a:cubicBezTo>
                    <a:pt x="170" y="175"/>
                    <a:pt x="173" y="176"/>
                    <a:pt x="173" y="177"/>
                  </a:cubicBezTo>
                  <a:cubicBezTo>
                    <a:pt x="174" y="177"/>
                    <a:pt x="175" y="180"/>
                    <a:pt x="175" y="180"/>
                  </a:cubicBezTo>
                  <a:cubicBezTo>
                    <a:pt x="174" y="182"/>
                    <a:pt x="174" y="182"/>
                    <a:pt x="174" y="182"/>
                  </a:cubicBezTo>
                  <a:cubicBezTo>
                    <a:pt x="173" y="185"/>
                    <a:pt x="173" y="185"/>
                    <a:pt x="173" y="185"/>
                  </a:cubicBezTo>
                  <a:cubicBezTo>
                    <a:pt x="173" y="185"/>
                    <a:pt x="172" y="187"/>
                    <a:pt x="171" y="188"/>
                  </a:cubicBezTo>
                  <a:cubicBezTo>
                    <a:pt x="169" y="188"/>
                    <a:pt x="166" y="188"/>
                    <a:pt x="166" y="188"/>
                  </a:cubicBezTo>
                  <a:cubicBezTo>
                    <a:pt x="166" y="188"/>
                    <a:pt x="166" y="187"/>
                    <a:pt x="164" y="188"/>
                  </a:cubicBezTo>
                  <a:cubicBezTo>
                    <a:pt x="162" y="188"/>
                    <a:pt x="160" y="190"/>
                    <a:pt x="160" y="190"/>
                  </a:cubicBezTo>
                  <a:cubicBezTo>
                    <a:pt x="160" y="190"/>
                    <a:pt x="160" y="190"/>
                    <a:pt x="159" y="191"/>
                  </a:cubicBezTo>
                  <a:cubicBezTo>
                    <a:pt x="157" y="191"/>
                    <a:pt x="156" y="191"/>
                    <a:pt x="155" y="191"/>
                  </a:cubicBezTo>
                  <a:cubicBezTo>
                    <a:pt x="154" y="191"/>
                    <a:pt x="152" y="190"/>
                    <a:pt x="152" y="190"/>
                  </a:cubicBezTo>
                  <a:cubicBezTo>
                    <a:pt x="150" y="193"/>
                    <a:pt x="150" y="193"/>
                    <a:pt x="150" y="193"/>
                  </a:cubicBezTo>
                  <a:cubicBezTo>
                    <a:pt x="150" y="193"/>
                    <a:pt x="148" y="194"/>
                    <a:pt x="147" y="194"/>
                  </a:cubicBezTo>
                  <a:cubicBezTo>
                    <a:pt x="147" y="194"/>
                    <a:pt x="144" y="198"/>
                    <a:pt x="144" y="198"/>
                  </a:cubicBezTo>
                  <a:cubicBezTo>
                    <a:pt x="144" y="198"/>
                    <a:pt x="144" y="198"/>
                    <a:pt x="143" y="198"/>
                  </a:cubicBezTo>
                  <a:cubicBezTo>
                    <a:pt x="141" y="198"/>
                    <a:pt x="139" y="197"/>
                    <a:pt x="139" y="197"/>
                  </a:cubicBezTo>
                  <a:cubicBezTo>
                    <a:pt x="136" y="194"/>
                    <a:pt x="136" y="194"/>
                    <a:pt x="136" y="194"/>
                  </a:cubicBezTo>
                  <a:cubicBezTo>
                    <a:pt x="136" y="194"/>
                    <a:pt x="137" y="194"/>
                    <a:pt x="139" y="192"/>
                  </a:cubicBezTo>
                  <a:cubicBezTo>
                    <a:pt x="140" y="191"/>
                    <a:pt x="140" y="191"/>
                    <a:pt x="140" y="190"/>
                  </a:cubicBezTo>
                  <a:cubicBezTo>
                    <a:pt x="139" y="188"/>
                    <a:pt x="138" y="186"/>
                    <a:pt x="139" y="186"/>
                  </a:cubicBezTo>
                  <a:cubicBezTo>
                    <a:pt x="140" y="185"/>
                    <a:pt x="141" y="186"/>
                    <a:pt x="142" y="184"/>
                  </a:cubicBezTo>
                  <a:cubicBezTo>
                    <a:pt x="142" y="183"/>
                    <a:pt x="142" y="182"/>
                    <a:pt x="142" y="180"/>
                  </a:cubicBezTo>
                  <a:cubicBezTo>
                    <a:pt x="142" y="179"/>
                    <a:pt x="142" y="177"/>
                    <a:pt x="143" y="177"/>
                  </a:cubicBezTo>
                  <a:cubicBezTo>
                    <a:pt x="144" y="176"/>
                    <a:pt x="144" y="175"/>
                    <a:pt x="144" y="175"/>
                  </a:cubicBezTo>
                  <a:cubicBezTo>
                    <a:pt x="139" y="174"/>
                    <a:pt x="139" y="174"/>
                    <a:pt x="139" y="174"/>
                  </a:cubicBezTo>
                  <a:cubicBezTo>
                    <a:pt x="136" y="175"/>
                    <a:pt x="136" y="175"/>
                    <a:pt x="136" y="175"/>
                  </a:cubicBezTo>
                  <a:cubicBezTo>
                    <a:pt x="136" y="175"/>
                    <a:pt x="136" y="173"/>
                    <a:pt x="134" y="173"/>
                  </a:cubicBezTo>
                  <a:cubicBezTo>
                    <a:pt x="132" y="172"/>
                    <a:pt x="128" y="172"/>
                    <a:pt x="128" y="172"/>
                  </a:cubicBezTo>
                  <a:cubicBezTo>
                    <a:pt x="127" y="168"/>
                    <a:pt x="127" y="168"/>
                    <a:pt x="127" y="168"/>
                  </a:cubicBezTo>
                  <a:cubicBezTo>
                    <a:pt x="119" y="166"/>
                    <a:pt x="119" y="166"/>
                    <a:pt x="119" y="166"/>
                  </a:cubicBezTo>
                  <a:cubicBezTo>
                    <a:pt x="119" y="166"/>
                    <a:pt x="118" y="162"/>
                    <a:pt x="117" y="161"/>
                  </a:cubicBezTo>
                  <a:cubicBezTo>
                    <a:pt x="116" y="160"/>
                    <a:pt x="116" y="160"/>
                    <a:pt x="116" y="160"/>
                  </a:cubicBezTo>
                  <a:cubicBezTo>
                    <a:pt x="111" y="156"/>
                    <a:pt x="111" y="156"/>
                    <a:pt x="111" y="156"/>
                  </a:cubicBezTo>
                  <a:cubicBezTo>
                    <a:pt x="108" y="156"/>
                    <a:pt x="108" y="156"/>
                    <a:pt x="108" y="156"/>
                  </a:cubicBezTo>
                  <a:cubicBezTo>
                    <a:pt x="108" y="156"/>
                    <a:pt x="107" y="156"/>
                    <a:pt x="105" y="155"/>
                  </a:cubicBezTo>
                  <a:cubicBezTo>
                    <a:pt x="102" y="154"/>
                    <a:pt x="101" y="151"/>
                    <a:pt x="101" y="151"/>
                  </a:cubicBezTo>
                  <a:cubicBezTo>
                    <a:pt x="101" y="151"/>
                    <a:pt x="101" y="149"/>
                    <a:pt x="99" y="150"/>
                  </a:cubicBezTo>
                  <a:cubicBezTo>
                    <a:pt x="97" y="152"/>
                    <a:pt x="95" y="152"/>
                    <a:pt x="94" y="153"/>
                  </a:cubicBezTo>
                  <a:cubicBezTo>
                    <a:pt x="94" y="153"/>
                    <a:pt x="93" y="153"/>
                    <a:pt x="92" y="154"/>
                  </a:cubicBezTo>
                  <a:cubicBezTo>
                    <a:pt x="92" y="155"/>
                    <a:pt x="91" y="155"/>
                    <a:pt x="93" y="157"/>
                  </a:cubicBezTo>
                  <a:cubicBezTo>
                    <a:pt x="94" y="158"/>
                    <a:pt x="95" y="159"/>
                    <a:pt x="95" y="159"/>
                  </a:cubicBezTo>
                  <a:cubicBezTo>
                    <a:pt x="94" y="164"/>
                    <a:pt x="94" y="164"/>
                    <a:pt x="94" y="164"/>
                  </a:cubicBezTo>
                  <a:cubicBezTo>
                    <a:pt x="88" y="170"/>
                    <a:pt x="88" y="170"/>
                    <a:pt x="88" y="170"/>
                  </a:cubicBezTo>
                  <a:cubicBezTo>
                    <a:pt x="89" y="173"/>
                    <a:pt x="89" y="173"/>
                    <a:pt x="89" y="173"/>
                  </a:cubicBezTo>
                  <a:cubicBezTo>
                    <a:pt x="89" y="173"/>
                    <a:pt x="91" y="173"/>
                    <a:pt x="88" y="174"/>
                  </a:cubicBezTo>
                  <a:cubicBezTo>
                    <a:pt x="86" y="175"/>
                    <a:pt x="86" y="176"/>
                    <a:pt x="85" y="176"/>
                  </a:cubicBezTo>
                  <a:cubicBezTo>
                    <a:pt x="85" y="175"/>
                    <a:pt x="84" y="174"/>
                    <a:pt x="82" y="173"/>
                  </a:cubicBezTo>
                  <a:cubicBezTo>
                    <a:pt x="81" y="172"/>
                    <a:pt x="81" y="172"/>
                    <a:pt x="81" y="172"/>
                  </a:cubicBezTo>
                  <a:cubicBezTo>
                    <a:pt x="81" y="172"/>
                    <a:pt x="81" y="172"/>
                    <a:pt x="80" y="171"/>
                  </a:cubicBezTo>
                  <a:cubicBezTo>
                    <a:pt x="80" y="171"/>
                    <a:pt x="80" y="171"/>
                    <a:pt x="80" y="171"/>
                  </a:cubicBezTo>
                  <a:cubicBezTo>
                    <a:pt x="80" y="171"/>
                    <a:pt x="80" y="170"/>
                    <a:pt x="78" y="170"/>
                  </a:cubicBezTo>
                  <a:cubicBezTo>
                    <a:pt x="77" y="170"/>
                    <a:pt x="75" y="168"/>
                    <a:pt x="75" y="168"/>
                  </a:cubicBezTo>
                  <a:cubicBezTo>
                    <a:pt x="72" y="168"/>
                    <a:pt x="72" y="168"/>
                    <a:pt x="72" y="168"/>
                  </a:cubicBezTo>
                  <a:cubicBezTo>
                    <a:pt x="72" y="168"/>
                    <a:pt x="69" y="165"/>
                    <a:pt x="69" y="165"/>
                  </a:cubicBezTo>
                  <a:cubicBezTo>
                    <a:pt x="68" y="165"/>
                    <a:pt x="65" y="164"/>
                    <a:pt x="65" y="164"/>
                  </a:cubicBezTo>
                  <a:cubicBezTo>
                    <a:pt x="65" y="162"/>
                    <a:pt x="65" y="162"/>
                    <a:pt x="65" y="162"/>
                  </a:cubicBezTo>
                  <a:cubicBezTo>
                    <a:pt x="65" y="162"/>
                    <a:pt x="64" y="162"/>
                    <a:pt x="64" y="162"/>
                  </a:cubicBezTo>
                  <a:cubicBezTo>
                    <a:pt x="63" y="162"/>
                    <a:pt x="62" y="163"/>
                    <a:pt x="62" y="163"/>
                  </a:cubicBezTo>
                  <a:cubicBezTo>
                    <a:pt x="59" y="164"/>
                    <a:pt x="59" y="164"/>
                    <a:pt x="59" y="164"/>
                  </a:cubicBezTo>
                  <a:cubicBezTo>
                    <a:pt x="59" y="164"/>
                    <a:pt x="57" y="164"/>
                    <a:pt x="57" y="164"/>
                  </a:cubicBezTo>
                  <a:cubicBezTo>
                    <a:pt x="56" y="163"/>
                    <a:pt x="55" y="161"/>
                    <a:pt x="55" y="161"/>
                  </a:cubicBezTo>
                  <a:cubicBezTo>
                    <a:pt x="55" y="161"/>
                    <a:pt x="55" y="161"/>
                    <a:pt x="54" y="161"/>
                  </a:cubicBezTo>
                  <a:cubicBezTo>
                    <a:pt x="53" y="162"/>
                    <a:pt x="55" y="163"/>
                    <a:pt x="53" y="162"/>
                  </a:cubicBezTo>
                  <a:cubicBezTo>
                    <a:pt x="50" y="161"/>
                    <a:pt x="50" y="161"/>
                    <a:pt x="50" y="161"/>
                  </a:cubicBezTo>
                  <a:cubicBezTo>
                    <a:pt x="48" y="159"/>
                    <a:pt x="48" y="159"/>
                    <a:pt x="48" y="159"/>
                  </a:cubicBezTo>
                  <a:cubicBezTo>
                    <a:pt x="47" y="159"/>
                    <a:pt x="47" y="159"/>
                    <a:pt x="47" y="159"/>
                  </a:cubicBezTo>
                  <a:cubicBezTo>
                    <a:pt x="46" y="159"/>
                    <a:pt x="46" y="159"/>
                    <a:pt x="46" y="159"/>
                  </a:cubicBezTo>
                  <a:cubicBezTo>
                    <a:pt x="46" y="159"/>
                    <a:pt x="45" y="157"/>
                    <a:pt x="45" y="157"/>
                  </a:cubicBezTo>
                  <a:cubicBezTo>
                    <a:pt x="45" y="157"/>
                    <a:pt x="45" y="155"/>
                    <a:pt x="45" y="155"/>
                  </a:cubicBezTo>
                  <a:cubicBezTo>
                    <a:pt x="44" y="155"/>
                    <a:pt x="41" y="154"/>
                    <a:pt x="41" y="154"/>
                  </a:cubicBezTo>
                  <a:cubicBezTo>
                    <a:pt x="40" y="152"/>
                    <a:pt x="40" y="152"/>
                    <a:pt x="40" y="152"/>
                  </a:cubicBezTo>
                  <a:cubicBezTo>
                    <a:pt x="40" y="152"/>
                    <a:pt x="40" y="152"/>
                    <a:pt x="40" y="152"/>
                  </a:cubicBezTo>
                  <a:cubicBezTo>
                    <a:pt x="39" y="152"/>
                    <a:pt x="37" y="151"/>
                    <a:pt x="37" y="151"/>
                  </a:cubicBezTo>
                  <a:cubicBezTo>
                    <a:pt x="36" y="150"/>
                    <a:pt x="36" y="150"/>
                    <a:pt x="36" y="150"/>
                  </a:cubicBezTo>
                  <a:cubicBezTo>
                    <a:pt x="33" y="150"/>
                    <a:pt x="33" y="150"/>
                    <a:pt x="33" y="150"/>
                  </a:cubicBezTo>
                  <a:cubicBezTo>
                    <a:pt x="32" y="148"/>
                    <a:pt x="32" y="148"/>
                    <a:pt x="32" y="148"/>
                  </a:cubicBezTo>
                  <a:cubicBezTo>
                    <a:pt x="32" y="148"/>
                    <a:pt x="31" y="147"/>
                    <a:pt x="31" y="147"/>
                  </a:cubicBezTo>
                  <a:cubicBezTo>
                    <a:pt x="32" y="147"/>
                    <a:pt x="32" y="145"/>
                    <a:pt x="32" y="145"/>
                  </a:cubicBezTo>
                  <a:cubicBezTo>
                    <a:pt x="31" y="145"/>
                    <a:pt x="31" y="145"/>
                    <a:pt x="31" y="145"/>
                  </a:cubicBezTo>
                  <a:cubicBezTo>
                    <a:pt x="32" y="144"/>
                    <a:pt x="34" y="144"/>
                    <a:pt x="34" y="144"/>
                  </a:cubicBezTo>
                  <a:cubicBezTo>
                    <a:pt x="36" y="141"/>
                    <a:pt x="36" y="141"/>
                    <a:pt x="36" y="141"/>
                  </a:cubicBezTo>
                  <a:cubicBezTo>
                    <a:pt x="36" y="141"/>
                    <a:pt x="36" y="141"/>
                    <a:pt x="37" y="141"/>
                  </a:cubicBezTo>
                  <a:cubicBezTo>
                    <a:pt x="39" y="142"/>
                    <a:pt x="40" y="142"/>
                    <a:pt x="41" y="142"/>
                  </a:cubicBezTo>
                  <a:cubicBezTo>
                    <a:pt x="42" y="142"/>
                    <a:pt x="43" y="144"/>
                    <a:pt x="43" y="140"/>
                  </a:cubicBezTo>
                  <a:cubicBezTo>
                    <a:pt x="43" y="137"/>
                    <a:pt x="43" y="136"/>
                    <a:pt x="43" y="136"/>
                  </a:cubicBezTo>
                  <a:cubicBezTo>
                    <a:pt x="38" y="132"/>
                    <a:pt x="38" y="132"/>
                    <a:pt x="38" y="132"/>
                  </a:cubicBezTo>
                  <a:cubicBezTo>
                    <a:pt x="38" y="132"/>
                    <a:pt x="38" y="131"/>
                    <a:pt x="37" y="129"/>
                  </a:cubicBezTo>
                  <a:cubicBezTo>
                    <a:pt x="36" y="128"/>
                    <a:pt x="35" y="127"/>
                    <a:pt x="35" y="127"/>
                  </a:cubicBezTo>
                  <a:cubicBezTo>
                    <a:pt x="34" y="127"/>
                    <a:pt x="32" y="125"/>
                    <a:pt x="32" y="125"/>
                  </a:cubicBezTo>
                  <a:cubicBezTo>
                    <a:pt x="31" y="124"/>
                    <a:pt x="30" y="123"/>
                    <a:pt x="30" y="123"/>
                  </a:cubicBezTo>
                  <a:cubicBezTo>
                    <a:pt x="30" y="123"/>
                    <a:pt x="30" y="121"/>
                    <a:pt x="30" y="120"/>
                  </a:cubicBezTo>
                  <a:cubicBezTo>
                    <a:pt x="31" y="120"/>
                    <a:pt x="31" y="120"/>
                    <a:pt x="32" y="120"/>
                  </a:cubicBezTo>
                  <a:cubicBezTo>
                    <a:pt x="33" y="121"/>
                    <a:pt x="34" y="121"/>
                    <a:pt x="35" y="121"/>
                  </a:cubicBezTo>
                  <a:cubicBezTo>
                    <a:pt x="36" y="121"/>
                    <a:pt x="37" y="121"/>
                    <a:pt x="38" y="121"/>
                  </a:cubicBezTo>
                  <a:cubicBezTo>
                    <a:pt x="38" y="121"/>
                    <a:pt x="41" y="120"/>
                    <a:pt x="41" y="120"/>
                  </a:cubicBezTo>
                  <a:cubicBezTo>
                    <a:pt x="42" y="120"/>
                    <a:pt x="42" y="118"/>
                    <a:pt x="43" y="118"/>
                  </a:cubicBezTo>
                  <a:cubicBezTo>
                    <a:pt x="43" y="118"/>
                    <a:pt x="44" y="117"/>
                    <a:pt x="43" y="116"/>
                  </a:cubicBezTo>
                  <a:cubicBezTo>
                    <a:pt x="43" y="116"/>
                    <a:pt x="41" y="115"/>
                    <a:pt x="41" y="115"/>
                  </a:cubicBezTo>
                  <a:cubicBezTo>
                    <a:pt x="40" y="115"/>
                    <a:pt x="39" y="114"/>
                    <a:pt x="39" y="113"/>
                  </a:cubicBezTo>
                  <a:cubicBezTo>
                    <a:pt x="38" y="113"/>
                    <a:pt x="37" y="112"/>
                    <a:pt x="37" y="111"/>
                  </a:cubicBezTo>
                  <a:cubicBezTo>
                    <a:pt x="36" y="111"/>
                    <a:pt x="36" y="112"/>
                    <a:pt x="35" y="112"/>
                  </a:cubicBezTo>
                  <a:cubicBezTo>
                    <a:pt x="34" y="111"/>
                    <a:pt x="33" y="110"/>
                    <a:pt x="32" y="109"/>
                  </a:cubicBezTo>
                  <a:cubicBezTo>
                    <a:pt x="32" y="108"/>
                    <a:pt x="32" y="108"/>
                    <a:pt x="31" y="107"/>
                  </a:cubicBezTo>
                  <a:cubicBezTo>
                    <a:pt x="30" y="107"/>
                    <a:pt x="29" y="106"/>
                    <a:pt x="28" y="106"/>
                  </a:cubicBezTo>
                  <a:cubicBezTo>
                    <a:pt x="27" y="106"/>
                    <a:pt x="27" y="107"/>
                    <a:pt x="25" y="106"/>
                  </a:cubicBezTo>
                  <a:cubicBezTo>
                    <a:pt x="23" y="106"/>
                    <a:pt x="21" y="105"/>
                    <a:pt x="21" y="104"/>
                  </a:cubicBezTo>
                  <a:cubicBezTo>
                    <a:pt x="22" y="103"/>
                    <a:pt x="21" y="103"/>
                    <a:pt x="22" y="102"/>
                  </a:cubicBezTo>
                  <a:cubicBezTo>
                    <a:pt x="22" y="101"/>
                    <a:pt x="22" y="99"/>
                    <a:pt x="22" y="98"/>
                  </a:cubicBezTo>
                  <a:cubicBezTo>
                    <a:pt x="22" y="97"/>
                    <a:pt x="21" y="98"/>
                    <a:pt x="21" y="95"/>
                  </a:cubicBezTo>
                  <a:cubicBezTo>
                    <a:pt x="20" y="92"/>
                    <a:pt x="22" y="93"/>
                    <a:pt x="22" y="93"/>
                  </a:cubicBezTo>
                  <a:cubicBezTo>
                    <a:pt x="22" y="93"/>
                    <a:pt x="23" y="91"/>
                    <a:pt x="23" y="90"/>
                  </a:cubicBezTo>
                  <a:cubicBezTo>
                    <a:pt x="23" y="90"/>
                    <a:pt x="24" y="87"/>
                    <a:pt x="24" y="87"/>
                  </a:cubicBezTo>
                  <a:cubicBezTo>
                    <a:pt x="27" y="83"/>
                    <a:pt x="27" y="83"/>
                    <a:pt x="27" y="83"/>
                  </a:cubicBezTo>
                  <a:cubicBezTo>
                    <a:pt x="27" y="80"/>
                    <a:pt x="27" y="80"/>
                    <a:pt x="27" y="80"/>
                  </a:cubicBezTo>
                  <a:cubicBezTo>
                    <a:pt x="27" y="76"/>
                    <a:pt x="27" y="76"/>
                    <a:pt x="27" y="76"/>
                  </a:cubicBezTo>
                  <a:cubicBezTo>
                    <a:pt x="27" y="73"/>
                    <a:pt x="27" y="73"/>
                    <a:pt x="27" y="73"/>
                  </a:cubicBezTo>
                  <a:cubicBezTo>
                    <a:pt x="24" y="72"/>
                    <a:pt x="24" y="72"/>
                    <a:pt x="24" y="72"/>
                  </a:cubicBezTo>
                  <a:cubicBezTo>
                    <a:pt x="18" y="71"/>
                    <a:pt x="18" y="71"/>
                    <a:pt x="18" y="71"/>
                  </a:cubicBezTo>
                  <a:cubicBezTo>
                    <a:pt x="18" y="71"/>
                    <a:pt x="18" y="73"/>
                    <a:pt x="17" y="73"/>
                  </a:cubicBezTo>
                  <a:cubicBezTo>
                    <a:pt x="17" y="73"/>
                    <a:pt x="16" y="74"/>
                    <a:pt x="15" y="74"/>
                  </a:cubicBezTo>
                  <a:cubicBezTo>
                    <a:pt x="14" y="73"/>
                    <a:pt x="14" y="73"/>
                    <a:pt x="14" y="73"/>
                  </a:cubicBezTo>
                  <a:cubicBezTo>
                    <a:pt x="16" y="71"/>
                    <a:pt x="16" y="71"/>
                    <a:pt x="16" y="71"/>
                  </a:cubicBezTo>
                  <a:cubicBezTo>
                    <a:pt x="16" y="67"/>
                    <a:pt x="16" y="67"/>
                    <a:pt x="16" y="67"/>
                  </a:cubicBezTo>
                  <a:cubicBezTo>
                    <a:pt x="16" y="67"/>
                    <a:pt x="15" y="65"/>
                    <a:pt x="14" y="63"/>
                  </a:cubicBezTo>
                  <a:cubicBezTo>
                    <a:pt x="13" y="62"/>
                    <a:pt x="12" y="61"/>
                    <a:pt x="12" y="61"/>
                  </a:cubicBezTo>
                  <a:cubicBezTo>
                    <a:pt x="15" y="59"/>
                    <a:pt x="15" y="59"/>
                    <a:pt x="15" y="59"/>
                  </a:cubicBezTo>
                  <a:cubicBezTo>
                    <a:pt x="16" y="58"/>
                    <a:pt x="16" y="58"/>
                    <a:pt x="16" y="58"/>
                  </a:cubicBezTo>
                  <a:cubicBezTo>
                    <a:pt x="16" y="57"/>
                    <a:pt x="16" y="57"/>
                    <a:pt x="16" y="57"/>
                  </a:cubicBezTo>
                  <a:cubicBezTo>
                    <a:pt x="16" y="57"/>
                    <a:pt x="18" y="59"/>
                    <a:pt x="20" y="59"/>
                  </a:cubicBezTo>
                  <a:cubicBezTo>
                    <a:pt x="21" y="59"/>
                    <a:pt x="20" y="59"/>
                    <a:pt x="22" y="58"/>
                  </a:cubicBezTo>
                  <a:cubicBezTo>
                    <a:pt x="24" y="58"/>
                    <a:pt x="27" y="55"/>
                    <a:pt x="27" y="55"/>
                  </a:cubicBezTo>
                  <a:cubicBezTo>
                    <a:pt x="27" y="55"/>
                    <a:pt x="25" y="53"/>
                    <a:pt x="24" y="53"/>
                  </a:cubicBezTo>
                  <a:cubicBezTo>
                    <a:pt x="23" y="54"/>
                    <a:pt x="24" y="54"/>
                    <a:pt x="21" y="54"/>
                  </a:cubicBezTo>
                  <a:cubicBezTo>
                    <a:pt x="18" y="53"/>
                    <a:pt x="17" y="52"/>
                    <a:pt x="17" y="52"/>
                  </a:cubicBezTo>
                  <a:cubicBezTo>
                    <a:pt x="17" y="52"/>
                    <a:pt x="16" y="52"/>
                    <a:pt x="15" y="52"/>
                  </a:cubicBezTo>
                  <a:cubicBezTo>
                    <a:pt x="14" y="52"/>
                    <a:pt x="14" y="52"/>
                    <a:pt x="13" y="51"/>
                  </a:cubicBezTo>
                  <a:cubicBezTo>
                    <a:pt x="11" y="49"/>
                    <a:pt x="9" y="47"/>
                    <a:pt x="9" y="47"/>
                  </a:cubicBezTo>
                  <a:cubicBezTo>
                    <a:pt x="9" y="47"/>
                    <a:pt x="7" y="48"/>
                    <a:pt x="7" y="47"/>
                  </a:cubicBezTo>
                  <a:cubicBezTo>
                    <a:pt x="7" y="46"/>
                    <a:pt x="8" y="45"/>
                    <a:pt x="8" y="45"/>
                  </a:cubicBezTo>
                  <a:cubicBezTo>
                    <a:pt x="7" y="43"/>
                    <a:pt x="7" y="43"/>
                    <a:pt x="7" y="43"/>
                  </a:cubicBezTo>
                  <a:cubicBezTo>
                    <a:pt x="7" y="43"/>
                    <a:pt x="9" y="43"/>
                    <a:pt x="10" y="42"/>
                  </a:cubicBezTo>
                  <a:cubicBezTo>
                    <a:pt x="11" y="42"/>
                    <a:pt x="11" y="39"/>
                    <a:pt x="10" y="39"/>
                  </a:cubicBezTo>
                  <a:cubicBezTo>
                    <a:pt x="9" y="39"/>
                    <a:pt x="8" y="38"/>
                    <a:pt x="7" y="39"/>
                  </a:cubicBezTo>
                  <a:cubicBezTo>
                    <a:pt x="6" y="39"/>
                    <a:pt x="5" y="40"/>
                    <a:pt x="5" y="40"/>
                  </a:cubicBezTo>
                  <a:cubicBezTo>
                    <a:pt x="4" y="40"/>
                    <a:pt x="2" y="39"/>
                    <a:pt x="2" y="38"/>
                  </a:cubicBezTo>
                  <a:cubicBezTo>
                    <a:pt x="2" y="37"/>
                    <a:pt x="1" y="37"/>
                    <a:pt x="3" y="36"/>
                  </a:cubicBezTo>
                  <a:cubicBezTo>
                    <a:pt x="4" y="36"/>
                    <a:pt x="5" y="34"/>
                    <a:pt x="5" y="34"/>
                  </a:cubicBezTo>
                  <a:cubicBezTo>
                    <a:pt x="3" y="31"/>
                    <a:pt x="3" y="31"/>
                    <a:pt x="3" y="31"/>
                  </a:cubicBezTo>
                  <a:cubicBezTo>
                    <a:pt x="4" y="25"/>
                    <a:pt x="4" y="25"/>
                    <a:pt x="4" y="25"/>
                  </a:cubicBezTo>
                  <a:cubicBezTo>
                    <a:pt x="0" y="24"/>
                    <a:pt x="0" y="24"/>
                    <a:pt x="0" y="24"/>
                  </a:cubicBezTo>
                  <a:cubicBezTo>
                    <a:pt x="0" y="22"/>
                    <a:pt x="0" y="22"/>
                    <a:pt x="0" y="22"/>
                  </a:cubicBezTo>
                  <a:cubicBezTo>
                    <a:pt x="4" y="20"/>
                    <a:pt x="4" y="20"/>
                    <a:pt x="4" y="20"/>
                  </a:cubicBezTo>
                  <a:cubicBezTo>
                    <a:pt x="8" y="14"/>
                    <a:pt x="8" y="14"/>
                    <a:pt x="8" y="14"/>
                  </a:cubicBezTo>
                  <a:cubicBezTo>
                    <a:pt x="9" y="15"/>
                    <a:pt x="9" y="15"/>
                    <a:pt x="9" y="15"/>
                  </a:cubicBezTo>
                  <a:cubicBezTo>
                    <a:pt x="9" y="15"/>
                    <a:pt x="10" y="15"/>
                    <a:pt x="11" y="14"/>
                  </a:cubicBezTo>
                  <a:close/>
                </a:path>
              </a:pathLst>
            </a:custGeom>
            <a:grpFill/>
            <a:ln w="4826"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32" name="Freeform 25"/>
            <p:cNvSpPr>
              <a:spLocks/>
            </p:cNvSpPr>
            <p:nvPr/>
          </p:nvSpPr>
          <p:spPr bwMode="auto">
            <a:xfrm>
              <a:off x="4681844" y="3129624"/>
              <a:ext cx="394695" cy="240785"/>
            </a:xfrm>
            <a:custGeom>
              <a:avLst/>
              <a:gdLst>
                <a:gd name="T0" fmla="*/ 33 w 173"/>
                <a:gd name="T1" fmla="*/ 82 h 109"/>
                <a:gd name="T2" fmla="*/ 34 w 173"/>
                <a:gd name="T3" fmla="*/ 96 h 109"/>
                <a:gd name="T4" fmla="*/ 43 w 173"/>
                <a:gd name="T5" fmla="*/ 106 h 109"/>
                <a:gd name="T6" fmla="*/ 57 w 173"/>
                <a:gd name="T7" fmla="*/ 101 h 109"/>
                <a:gd name="T8" fmla="*/ 68 w 173"/>
                <a:gd name="T9" fmla="*/ 103 h 109"/>
                <a:gd name="T10" fmla="*/ 78 w 173"/>
                <a:gd name="T11" fmla="*/ 97 h 109"/>
                <a:gd name="T12" fmla="*/ 81 w 173"/>
                <a:gd name="T13" fmla="*/ 85 h 109"/>
                <a:gd name="T14" fmla="*/ 88 w 173"/>
                <a:gd name="T15" fmla="*/ 77 h 109"/>
                <a:gd name="T16" fmla="*/ 94 w 173"/>
                <a:gd name="T17" fmla="*/ 85 h 109"/>
                <a:gd name="T18" fmla="*/ 103 w 173"/>
                <a:gd name="T19" fmla="*/ 92 h 109"/>
                <a:gd name="T20" fmla="*/ 110 w 173"/>
                <a:gd name="T21" fmla="*/ 96 h 109"/>
                <a:gd name="T22" fmla="*/ 113 w 173"/>
                <a:gd name="T23" fmla="*/ 108 h 109"/>
                <a:gd name="T24" fmla="*/ 117 w 173"/>
                <a:gd name="T25" fmla="*/ 101 h 109"/>
                <a:gd name="T26" fmla="*/ 121 w 173"/>
                <a:gd name="T27" fmla="*/ 89 h 109"/>
                <a:gd name="T28" fmla="*/ 126 w 173"/>
                <a:gd name="T29" fmla="*/ 80 h 109"/>
                <a:gd name="T30" fmla="*/ 130 w 173"/>
                <a:gd name="T31" fmla="*/ 72 h 109"/>
                <a:gd name="T32" fmla="*/ 136 w 173"/>
                <a:gd name="T33" fmla="*/ 81 h 109"/>
                <a:gd name="T34" fmla="*/ 147 w 173"/>
                <a:gd name="T35" fmla="*/ 78 h 109"/>
                <a:gd name="T36" fmla="*/ 156 w 173"/>
                <a:gd name="T37" fmla="*/ 84 h 109"/>
                <a:gd name="T38" fmla="*/ 158 w 173"/>
                <a:gd name="T39" fmla="*/ 79 h 109"/>
                <a:gd name="T40" fmla="*/ 156 w 173"/>
                <a:gd name="T41" fmla="*/ 71 h 109"/>
                <a:gd name="T42" fmla="*/ 161 w 173"/>
                <a:gd name="T43" fmla="*/ 64 h 109"/>
                <a:gd name="T44" fmla="*/ 170 w 173"/>
                <a:gd name="T45" fmla="*/ 67 h 109"/>
                <a:gd name="T46" fmla="*/ 170 w 173"/>
                <a:gd name="T47" fmla="*/ 58 h 109"/>
                <a:gd name="T48" fmla="*/ 170 w 173"/>
                <a:gd name="T49" fmla="*/ 45 h 109"/>
                <a:gd name="T50" fmla="*/ 163 w 173"/>
                <a:gd name="T51" fmla="*/ 46 h 109"/>
                <a:gd name="T52" fmla="*/ 152 w 173"/>
                <a:gd name="T53" fmla="*/ 48 h 109"/>
                <a:gd name="T54" fmla="*/ 138 w 173"/>
                <a:gd name="T55" fmla="*/ 40 h 109"/>
                <a:gd name="T56" fmla="*/ 133 w 173"/>
                <a:gd name="T57" fmla="*/ 40 h 109"/>
                <a:gd name="T58" fmla="*/ 133 w 173"/>
                <a:gd name="T59" fmla="*/ 35 h 109"/>
                <a:gd name="T60" fmla="*/ 137 w 173"/>
                <a:gd name="T61" fmla="*/ 24 h 109"/>
                <a:gd name="T62" fmla="*/ 136 w 173"/>
                <a:gd name="T63" fmla="*/ 15 h 109"/>
                <a:gd name="T64" fmla="*/ 125 w 173"/>
                <a:gd name="T65" fmla="*/ 8 h 109"/>
                <a:gd name="T66" fmla="*/ 110 w 173"/>
                <a:gd name="T67" fmla="*/ 7 h 109"/>
                <a:gd name="T68" fmla="*/ 102 w 173"/>
                <a:gd name="T69" fmla="*/ 6 h 109"/>
                <a:gd name="T70" fmla="*/ 103 w 173"/>
                <a:gd name="T71" fmla="*/ 1 h 109"/>
                <a:gd name="T72" fmla="*/ 95 w 173"/>
                <a:gd name="T73" fmla="*/ 2 h 109"/>
                <a:gd name="T74" fmla="*/ 100 w 173"/>
                <a:gd name="T75" fmla="*/ 8 h 109"/>
                <a:gd name="T76" fmla="*/ 92 w 173"/>
                <a:gd name="T77" fmla="*/ 12 h 109"/>
                <a:gd name="T78" fmla="*/ 76 w 173"/>
                <a:gd name="T79" fmla="*/ 13 h 109"/>
                <a:gd name="T80" fmla="*/ 65 w 173"/>
                <a:gd name="T81" fmla="*/ 13 h 109"/>
                <a:gd name="T82" fmla="*/ 59 w 173"/>
                <a:gd name="T83" fmla="*/ 14 h 109"/>
                <a:gd name="T84" fmla="*/ 56 w 173"/>
                <a:gd name="T85" fmla="*/ 20 h 109"/>
                <a:gd name="T86" fmla="*/ 46 w 173"/>
                <a:gd name="T87" fmla="*/ 16 h 109"/>
                <a:gd name="T88" fmla="*/ 39 w 173"/>
                <a:gd name="T89" fmla="*/ 20 h 109"/>
                <a:gd name="T90" fmla="*/ 42 w 173"/>
                <a:gd name="T91" fmla="*/ 23 h 109"/>
                <a:gd name="T92" fmla="*/ 37 w 173"/>
                <a:gd name="T93" fmla="*/ 33 h 109"/>
                <a:gd name="T94" fmla="*/ 29 w 173"/>
                <a:gd name="T95" fmla="*/ 41 h 109"/>
                <a:gd name="T96" fmla="*/ 19 w 173"/>
                <a:gd name="T97" fmla="*/ 47 h 109"/>
                <a:gd name="T98" fmla="*/ 19 w 173"/>
                <a:gd name="T99" fmla="*/ 56 h 109"/>
                <a:gd name="T100" fmla="*/ 7 w 173"/>
                <a:gd name="T101" fmla="*/ 67 h 109"/>
                <a:gd name="T102" fmla="*/ 7 w 173"/>
                <a:gd name="T103" fmla="*/ 77 h 109"/>
                <a:gd name="T104" fmla="*/ 0 w 173"/>
                <a:gd name="T105" fmla="*/ 87 h 109"/>
                <a:gd name="T106" fmla="*/ 10 w 173"/>
                <a:gd name="T107" fmla="*/ 87 h 109"/>
                <a:gd name="T108" fmla="*/ 12 w 173"/>
                <a:gd name="T109" fmla="*/ 77 h 109"/>
                <a:gd name="T110" fmla="*/ 31 w 173"/>
                <a:gd name="T111" fmla="*/ 7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3" h="109">
                  <a:moveTo>
                    <a:pt x="31" y="75"/>
                  </a:moveTo>
                  <a:cubicBezTo>
                    <a:pt x="33" y="76"/>
                    <a:pt x="33" y="76"/>
                    <a:pt x="33" y="76"/>
                  </a:cubicBezTo>
                  <a:cubicBezTo>
                    <a:pt x="33" y="78"/>
                    <a:pt x="33" y="78"/>
                    <a:pt x="33" y="78"/>
                  </a:cubicBezTo>
                  <a:cubicBezTo>
                    <a:pt x="33" y="78"/>
                    <a:pt x="33" y="77"/>
                    <a:pt x="32" y="79"/>
                  </a:cubicBezTo>
                  <a:cubicBezTo>
                    <a:pt x="31" y="80"/>
                    <a:pt x="31" y="80"/>
                    <a:pt x="31" y="80"/>
                  </a:cubicBezTo>
                  <a:cubicBezTo>
                    <a:pt x="32" y="80"/>
                    <a:pt x="33" y="81"/>
                    <a:pt x="33" y="81"/>
                  </a:cubicBezTo>
                  <a:cubicBezTo>
                    <a:pt x="33" y="81"/>
                    <a:pt x="34" y="81"/>
                    <a:pt x="33" y="82"/>
                  </a:cubicBezTo>
                  <a:cubicBezTo>
                    <a:pt x="33" y="84"/>
                    <a:pt x="33" y="85"/>
                    <a:pt x="33" y="85"/>
                  </a:cubicBezTo>
                  <a:cubicBezTo>
                    <a:pt x="33" y="85"/>
                    <a:pt x="33" y="86"/>
                    <a:pt x="33" y="87"/>
                  </a:cubicBezTo>
                  <a:cubicBezTo>
                    <a:pt x="32" y="87"/>
                    <a:pt x="31" y="90"/>
                    <a:pt x="31" y="90"/>
                  </a:cubicBezTo>
                  <a:cubicBezTo>
                    <a:pt x="31" y="90"/>
                    <a:pt x="31" y="90"/>
                    <a:pt x="31" y="91"/>
                  </a:cubicBezTo>
                  <a:cubicBezTo>
                    <a:pt x="32" y="91"/>
                    <a:pt x="35" y="91"/>
                    <a:pt x="35" y="91"/>
                  </a:cubicBezTo>
                  <a:cubicBezTo>
                    <a:pt x="35" y="91"/>
                    <a:pt x="35" y="93"/>
                    <a:pt x="35" y="94"/>
                  </a:cubicBezTo>
                  <a:cubicBezTo>
                    <a:pt x="34" y="94"/>
                    <a:pt x="33" y="96"/>
                    <a:pt x="34" y="96"/>
                  </a:cubicBezTo>
                  <a:cubicBezTo>
                    <a:pt x="35" y="96"/>
                    <a:pt x="36" y="97"/>
                    <a:pt x="36" y="97"/>
                  </a:cubicBezTo>
                  <a:cubicBezTo>
                    <a:pt x="36" y="97"/>
                    <a:pt x="37" y="98"/>
                    <a:pt x="37" y="98"/>
                  </a:cubicBezTo>
                  <a:cubicBezTo>
                    <a:pt x="38" y="98"/>
                    <a:pt x="39" y="99"/>
                    <a:pt x="39" y="99"/>
                  </a:cubicBezTo>
                  <a:cubicBezTo>
                    <a:pt x="39" y="99"/>
                    <a:pt x="41" y="101"/>
                    <a:pt x="41" y="101"/>
                  </a:cubicBezTo>
                  <a:cubicBezTo>
                    <a:pt x="41" y="102"/>
                    <a:pt x="40" y="103"/>
                    <a:pt x="40" y="103"/>
                  </a:cubicBezTo>
                  <a:cubicBezTo>
                    <a:pt x="40" y="103"/>
                    <a:pt x="42" y="105"/>
                    <a:pt x="42" y="105"/>
                  </a:cubicBezTo>
                  <a:cubicBezTo>
                    <a:pt x="42" y="105"/>
                    <a:pt x="42" y="106"/>
                    <a:pt x="43" y="106"/>
                  </a:cubicBezTo>
                  <a:cubicBezTo>
                    <a:pt x="44" y="106"/>
                    <a:pt x="45" y="105"/>
                    <a:pt x="45" y="105"/>
                  </a:cubicBezTo>
                  <a:cubicBezTo>
                    <a:pt x="45" y="105"/>
                    <a:pt x="47" y="104"/>
                    <a:pt x="47" y="104"/>
                  </a:cubicBezTo>
                  <a:cubicBezTo>
                    <a:pt x="47" y="104"/>
                    <a:pt x="48" y="103"/>
                    <a:pt x="49" y="103"/>
                  </a:cubicBezTo>
                  <a:cubicBezTo>
                    <a:pt x="50" y="103"/>
                    <a:pt x="51" y="104"/>
                    <a:pt x="52" y="104"/>
                  </a:cubicBezTo>
                  <a:cubicBezTo>
                    <a:pt x="53" y="104"/>
                    <a:pt x="56" y="104"/>
                    <a:pt x="56" y="104"/>
                  </a:cubicBezTo>
                  <a:cubicBezTo>
                    <a:pt x="56" y="102"/>
                    <a:pt x="56" y="102"/>
                    <a:pt x="56" y="102"/>
                  </a:cubicBezTo>
                  <a:cubicBezTo>
                    <a:pt x="56" y="102"/>
                    <a:pt x="56" y="101"/>
                    <a:pt x="57" y="101"/>
                  </a:cubicBezTo>
                  <a:cubicBezTo>
                    <a:pt x="58" y="101"/>
                    <a:pt x="59" y="101"/>
                    <a:pt x="59" y="101"/>
                  </a:cubicBezTo>
                  <a:cubicBezTo>
                    <a:pt x="59" y="101"/>
                    <a:pt x="58" y="100"/>
                    <a:pt x="59" y="100"/>
                  </a:cubicBezTo>
                  <a:cubicBezTo>
                    <a:pt x="59" y="100"/>
                    <a:pt x="61" y="100"/>
                    <a:pt x="62" y="101"/>
                  </a:cubicBezTo>
                  <a:cubicBezTo>
                    <a:pt x="62" y="101"/>
                    <a:pt x="64" y="100"/>
                    <a:pt x="64" y="101"/>
                  </a:cubicBezTo>
                  <a:cubicBezTo>
                    <a:pt x="64" y="101"/>
                    <a:pt x="65" y="102"/>
                    <a:pt x="65" y="102"/>
                  </a:cubicBezTo>
                  <a:cubicBezTo>
                    <a:pt x="65" y="102"/>
                    <a:pt x="66" y="104"/>
                    <a:pt x="66" y="103"/>
                  </a:cubicBezTo>
                  <a:cubicBezTo>
                    <a:pt x="67" y="103"/>
                    <a:pt x="67" y="103"/>
                    <a:pt x="68" y="103"/>
                  </a:cubicBezTo>
                  <a:cubicBezTo>
                    <a:pt x="68" y="104"/>
                    <a:pt x="70" y="104"/>
                    <a:pt x="71" y="104"/>
                  </a:cubicBezTo>
                  <a:cubicBezTo>
                    <a:pt x="71" y="103"/>
                    <a:pt x="71" y="103"/>
                    <a:pt x="71" y="103"/>
                  </a:cubicBezTo>
                  <a:cubicBezTo>
                    <a:pt x="71" y="102"/>
                    <a:pt x="70" y="101"/>
                    <a:pt x="72" y="101"/>
                  </a:cubicBezTo>
                  <a:cubicBezTo>
                    <a:pt x="73" y="101"/>
                    <a:pt x="73" y="100"/>
                    <a:pt x="74" y="100"/>
                  </a:cubicBezTo>
                  <a:cubicBezTo>
                    <a:pt x="75" y="100"/>
                    <a:pt x="76" y="100"/>
                    <a:pt x="76" y="100"/>
                  </a:cubicBezTo>
                  <a:cubicBezTo>
                    <a:pt x="76" y="100"/>
                    <a:pt x="76" y="100"/>
                    <a:pt x="77" y="99"/>
                  </a:cubicBezTo>
                  <a:cubicBezTo>
                    <a:pt x="78" y="98"/>
                    <a:pt x="78" y="97"/>
                    <a:pt x="78" y="97"/>
                  </a:cubicBezTo>
                  <a:cubicBezTo>
                    <a:pt x="78" y="96"/>
                    <a:pt x="78" y="95"/>
                    <a:pt x="78" y="95"/>
                  </a:cubicBezTo>
                  <a:cubicBezTo>
                    <a:pt x="79" y="94"/>
                    <a:pt x="79" y="94"/>
                    <a:pt x="79" y="94"/>
                  </a:cubicBezTo>
                  <a:cubicBezTo>
                    <a:pt x="80" y="93"/>
                    <a:pt x="80" y="93"/>
                    <a:pt x="80" y="93"/>
                  </a:cubicBezTo>
                  <a:cubicBezTo>
                    <a:pt x="80" y="93"/>
                    <a:pt x="80" y="93"/>
                    <a:pt x="81" y="91"/>
                  </a:cubicBezTo>
                  <a:cubicBezTo>
                    <a:pt x="81" y="90"/>
                    <a:pt x="81" y="90"/>
                    <a:pt x="81" y="90"/>
                  </a:cubicBezTo>
                  <a:cubicBezTo>
                    <a:pt x="82" y="88"/>
                    <a:pt x="82" y="88"/>
                    <a:pt x="82" y="88"/>
                  </a:cubicBezTo>
                  <a:cubicBezTo>
                    <a:pt x="81" y="85"/>
                    <a:pt x="81" y="85"/>
                    <a:pt x="81" y="85"/>
                  </a:cubicBezTo>
                  <a:cubicBezTo>
                    <a:pt x="80" y="84"/>
                    <a:pt x="80" y="84"/>
                    <a:pt x="80" y="84"/>
                  </a:cubicBezTo>
                  <a:cubicBezTo>
                    <a:pt x="81" y="83"/>
                    <a:pt x="81" y="83"/>
                    <a:pt x="81" y="83"/>
                  </a:cubicBezTo>
                  <a:cubicBezTo>
                    <a:pt x="81" y="83"/>
                    <a:pt x="82" y="82"/>
                    <a:pt x="83" y="82"/>
                  </a:cubicBezTo>
                  <a:cubicBezTo>
                    <a:pt x="84" y="82"/>
                    <a:pt x="84" y="82"/>
                    <a:pt x="84" y="81"/>
                  </a:cubicBezTo>
                  <a:cubicBezTo>
                    <a:pt x="85" y="81"/>
                    <a:pt x="87" y="79"/>
                    <a:pt x="87" y="79"/>
                  </a:cubicBezTo>
                  <a:cubicBezTo>
                    <a:pt x="87" y="79"/>
                    <a:pt x="87" y="79"/>
                    <a:pt x="88" y="79"/>
                  </a:cubicBezTo>
                  <a:cubicBezTo>
                    <a:pt x="88" y="78"/>
                    <a:pt x="88" y="77"/>
                    <a:pt x="88" y="77"/>
                  </a:cubicBezTo>
                  <a:cubicBezTo>
                    <a:pt x="88" y="77"/>
                    <a:pt x="88" y="76"/>
                    <a:pt x="89" y="76"/>
                  </a:cubicBezTo>
                  <a:cubicBezTo>
                    <a:pt x="90" y="75"/>
                    <a:pt x="94" y="74"/>
                    <a:pt x="94" y="74"/>
                  </a:cubicBezTo>
                  <a:cubicBezTo>
                    <a:pt x="94" y="74"/>
                    <a:pt x="93" y="76"/>
                    <a:pt x="93" y="77"/>
                  </a:cubicBezTo>
                  <a:cubicBezTo>
                    <a:pt x="93" y="78"/>
                    <a:pt x="94" y="80"/>
                    <a:pt x="94" y="80"/>
                  </a:cubicBezTo>
                  <a:cubicBezTo>
                    <a:pt x="94" y="80"/>
                    <a:pt x="93" y="82"/>
                    <a:pt x="93" y="82"/>
                  </a:cubicBezTo>
                  <a:cubicBezTo>
                    <a:pt x="93" y="83"/>
                    <a:pt x="93" y="84"/>
                    <a:pt x="93" y="84"/>
                  </a:cubicBezTo>
                  <a:cubicBezTo>
                    <a:pt x="94" y="85"/>
                    <a:pt x="94" y="85"/>
                    <a:pt x="94" y="85"/>
                  </a:cubicBezTo>
                  <a:cubicBezTo>
                    <a:pt x="94" y="85"/>
                    <a:pt x="94" y="86"/>
                    <a:pt x="94" y="86"/>
                  </a:cubicBezTo>
                  <a:cubicBezTo>
                    <a:pt x="95" y="86"/>
                    <a:pt x="96" y="88"/>
                    <a:pt x="96" y="88"/>
                  </a:cubicBezTo>
                  <a:cubicBezTo>
                    <a:pt x="97" y="88"/>
                    <a:pt x="97" y="88"/>
                    <a:pt x="97" y="88"/>
                  </a:cubicBezTo>
                  <a:cubicBezTo>
                    <a:pt x="97" y="88"/>
                    <a:pt x="98" y="89"/>
                    <a:pt x="98" y="90"/>
                  </a:cubicBezTo>
                  <a:cubicBezTo>
                    <a:pt x="98" y="90"/>
                    <a:pt x="99" y="91"/>
                    <a:pt x="100" y="92"/>
                  </a:cubicBezTo>
                  <a:cubicBezTo>
                    <a:pt x="100" y="92"/>
                    <a:pt x="101" y="92"/>
                    <a:pt x="101" y="92"/>
                  </a:cubicBezTo>
                  <a:cubicBezTo>
                    <a:pt x="102" y="92"/>
                    <a:pt x="103" y="92"/>
                    <a:pt x="103" y="92"/>
                  </a:cubicBezTo>
                  <a:cubicBezTo>
                    <a:pt x="103" y="93"/>
                    <a:pt x="105" y="93"/>
                    <a:pt x="106" y="93"/>
                  </a:cubicBezTo>
                  <a:cubicBezTo>
                    <a:pt x="106" y="94"/>
                    <a:pt x="108" y="93"/>
                    <a:pt x="108" y="93"/>
                  </a:cubicBezTo>
                  <a:cubicBezTo>
                    <a:pt x="109" y="94"/>
                    <a:pt x="109" y="94"/>
                    <a:pt x="109" y="94"/>
                  </a:cubicBezTo>
                  <a:cubicBezTo>
                    <a:pt x="110" y="94"/>
                    <a:pt x="110" y="94"/>
                    <a:pt x="110" y="94"/>
                  </a:cubicBezTo>
                  <a:cubicBezTo>
                    <a:pt x="110" y="94"/>
                    <a:pt x="111" y="94"/>
                    <a:pt x="111" y="95"/>
                  </a:cubicBezTo>
                  <a:cubicBezTo>
                    <a:pt x="110" y="96"/>
                    <a:pt x="110" y="96"/>
                    <a:pt x="110" y="96"/>
                  </a:cubicBezTo>
                  <a:cubicBezTo>
                    <a:pt x="110" y="96"/>
                    <a:pt x="110" y="96"/>
                    <a:pt x="110" y="96"/>
                  </a:cubicBezTo>
                  <a:cubicBezTo>
                    <a:pt x="109" y="97"/>
                    <a:pt x="108" y="99"/>
                    <a:pt x="108" y="99"/>
                  </a:cubicBezTo>
                  <a:cubicBezTo>
                    <a:pt x="111" y="101"/>
                    <a:pt x="111" y="101"/>
                    <a:pt x="111" y="101"/>
                  </a:cubicBezTo>
                  <a:cubicBezTo>
                    <a:pt x="111" y="101"/>
                    <a:pt x="112" y="101"/>
                    <a:pt x="112" y="102"/>
                  </a:cubicBezTo>
                  <a:cubicBezTo>
                    <a:pt x="113" y="103"/>
                    <a:pt x="113" y="104"/>
                    <a:pt x="113" y="104"/>
                  </a:cubicBezTo>
                  <a:cubicBezTo>
                    <a:pt x="113" y="104"/>
                    <a:pt x="113" y="104"/>
                    <a:pt x="113" y="104"/>
                  </a:cubicBezTo>
                  <a:cubicBezTo>
                    <a:pt x="113" y="105"/>
                    <a:pt x="113" y="107"/>
                    <a:pt x="113" y="107"/>
                  </a:cubicBezTo>
                  <a:cubicBezTo>
                    <a:pt x="113" y="107"/>
                    <a:pt x="111" y="108"/>
                    <a:pt x="113" y="108"/>
                  </a:cubicBezTo>
                  <a:cubicBezTo>
                    <a:pt x="115" y="108"/>
                    <a:pt x="115" y="108"/>
                    <a:pt x="115" y="108"/>
                  </a:cubicBezTo>
                  <a:cubicBezTo>
                    <a:pt x="116" y="108"/>
                    <a:pt x="117" y="109"/>
                    <a:pt x="117" y="109"/>
                  </a:cubicBezTo>
                  <a:cubicBezTo>
                    <a:pt x="118" y="108"/>
                    <a:pt x="118" y="108"/>
                    <a:pt x="118" y="108"/>
                  </a:cubicBezTo>
                  <a:cubicBezTo>
                    <a:pt x="118" y="108"/>
                    <a:pt x="117" y="106"/>
                    <a:pt x="119" y="105"/>
                  </a:cubicBezTo>
                  <a:cubicBezTo>
                    <a:pt x="120" y="104"/>
                    <a:pt x="120" y="104"/>
                    <a:pt x="120" y="104"/>
                  </a:cubicBezTo>
                  <a:cubicBezTo>
                    <a:pt x="120" y="104"/>
                    <a:pt x="117" y="103"/>
                    <a:pt x="117" y="102"/>
                  </a:cubicBezTo>
                  <a:cubicBezTo>
                    <a:pt x="117" y="102"/>
                    <a:pt x="116" y="102"/>
                    <a:pt x="117" y="101"/>
                  </a:cubicBezTo>
                  <a:cubicBezTo>
                    <a:pt x="117" y="100"/>
                    <a:pt x="116" y="100"/>
                    <a:pt x="117" y="99"/>
                  </a:cubicBezTo>
                  <a:cubicBezTo>
                    <a:pt x="117" y="99"/>
                    <a:pt x="118" y="99"/>
                    <a:pt x="118" y="98"/>
                  </a:cubicBezTo>
                  <a:cubicBezTo>
                    <a:pt x="118" y="98"/>
                    <a:pt x="117" y="96"/>
                    <a:pt x="117" y="96"/>
                  </a:cubicBezTo>
                  <a:cubicBezTo>
                    <a:pt x="119" y="95"/>
                    <a:pt x="119" y="95"/>
                    <a:pt x="119" y="95"/>
                  </a:cubicBezTo>
                  <a:cubicBezTo>
                    <a:pt x="119" y="95"/>
                    <a:pt x="119" y="94"/>
                    <a:pt x="119" y="94"/>
                  </a:cubicBezTo>
                  <a:cubicBezTo>
                    <a:pt x="119" y="93"/>
                    <a:pt x="119" y="91"/>
                    <a:pt x="119" y="91"/>
                  </a:cubicBezTo>
                  <a:cubicBezTo>
                    <a:pt x="120" y="91"/>
                    <a:pt x="121" y="89"/>
                    <a:pt x="121" y="89"/>
                  </a:cubicBezTo>
                  <a:cubicBezTo>
                    <a:pt x="121" y="89"/>
                    <a:pt x="123" y="89"/>
                    <a:pt x="123" y="89"/>
                  </a:cubicBezTo>
                  <a:cubicBezTo>
                    <a:pt x="123" y="88"/>
                    <a:pt x="124" y="87"/>
                    <a:pt x="124" y="87"/>
                  </a:cubicBezTo>
                  <a:cubicBezTo>
                    <a:pt x="124" y="87"/>
                    <a:pt x="124" y="87"/>
                    <a:pt x="125" y="86"/>
                  </a:cubicBezTo>
                  <a:cubicBezTo>
                    <a:pt x="125" y="85"/>
                    <a:pt x="125" y="84"/>
                    <a:pt x="125" y="84"/>
                  </a:cubicBezTo>
                  <a:cubicBezTo>
                    <a:pt x="125" y="83"/>
                    <a:pt x="126" y="82"/>
                    <a:pt x="126" y="82"/>
                  </a:cubicBezTo>
                  <a:cubicBezTo>
                    <a:pt x="126" y="81"/>
                    <a:pt x="126" y="81"/>
                    <a:pt x="126" y="81"/>
                  </a:cubicBezTo>
                  <a:cubicBezTo>
                    <a:pt x="126" y="81"/>
                    <a:pt x="126" y="80"/>
                    <a:pt x="126" y="80"/>
                  </a:cubicBezTo>
                  <a:cubicBezTo>
                    <a:pt x="126" y="79"/>
                    <a:pt x="126" y="78"/>
                    <a:pt x="126" y="78"/>
                  </a:cubicBezTo>
                  <a:cubicBezTo>
                    <a:pt x="126" y="76"/>
                    <a:pt x="126" y="76"/>
                    <a:pt x="126" y="76"/>
                  </a:cubicBezTo>
                  <a:cubicBezTo>
                    <a:pt x="125" y="74"/>
                    <a:pt x="125" y="74"/>
                    <a:pt x="125" y="74"/>
                  </a:cubicBezTo>
                  <a:cubicBezTo>
                    <a:pt x="125" y="73"/>
                    <a:pt x="125" y="73"/>
                    <a:pt x="125" y="73"/>
                  </a:cubicBezTo>
                  <a:cubicBezTo>
                    <a:pt x="127" y="71"/>
                    <a:pt x="127" y="71"/>
                    <a:pt x="127" y="71"/>
                  </a:cubicBezTo>
                  <a:cubicBezTo>
                    <a:pt x="127" y="71"/>
                    <a:pt x="128" y="70"/>
                    <a:pt x="128" y="71"/>
                  </a:cubicBezTo>
                  <a:cubicBezTo>
                    <a:pt x="129" y="71"/>
                    <a:pt x="130" y="72"/>
                    <a:pt x="130" y="72"/>
                  </a:cubicBezTo>
                  <a:cubicBezTo>
                    <a:pt x="131" y="72"/>
                    <a:pt x="131" y="72"/>
                    <a:pt x="131" y="72"/>
                  </a:cubicBezTo>
                  <a:cubicBezTo>
                    <a:pt x="133" y="71"/>
                    <a:pt x="133" y="71"/>
                    <a:pt x="133" y="71"/>
                  </a:cubicBezTo>
                  <a:cubicBezTo>
                    <a:pt x="133" y="71"/>
                    <a:pt x="134" y="71"/>
                    <a:pt x="134" y="72"/>
                  </a:cubicBezTo>
                  <a:cubicBezTo>
                    <a:pt x="133" y="72"/>
                    <a:pt x="132" y="73"/>
                    <a:pt x="133" y="74"/>
                  </a:cubicBezTo>
                  <a:cubicBezTo>
                    <a:pt x="133" y="74"/>
                    <a:pt x="134" y="75"/>
                    <a:pt x="134" y="76"/>
                  </a:cubicBezTo>
                  <a:cubicBezTo>
                    <a:pt x="134" y="77"/>
                    <a:pt x="134" y="77"/>
                    <a:pt x="134" y="79"/>
                  </a:cubicBezTo>
                  <a:cubicBezTo>
                    <a:pt x="134" y="80"/>
                    <a:pt x="136" y="80"/>
                    <a:pt x="136" y="81"/>
                  </a:cubicBezTo>
                  <a:cubicBezTo>
                    <a:pt x="137" y="81"/>
                    <a:pt x="135" y="82"/>
                    <a:pt x="138" y="82"/>
                  </a:cubicBezTo>
                  <a:cubicBezTo>
                    <a:pt x="140" y="82"/>
                    <a:pt x="142" y="83"/>
                    <a:pt x="142" y="82"/>
                  </a:cubicBezTo>
                  <a:cubicBezTo>
                    <a:pt x="143" y="82"/>
                    <a:pt x="143" y="82"/>
                    <a:pt x="143" y="81"/>
                  </a:cubicBezTo>
                  <a:cubicBezTo>
                    <a:pt x="142" y="80"/>
                    <a:pt x="143" y="79"/>
                    <a:pt x="143" y="79"/>
                  </a:cubicBezTo>
                  <a:cubicBezTo>
                    <a:pt x="143" y="79"/>
                    <a:pt x="144" y="79"/>
                    <a:pt x="144" y="79"/>
                  </a:cubicBezTo>
                  <a:cubicBezTo>
                    <a:pt x="145" y="79"/>
                    <a:pt x="145" y="80"/>
                    <a:pt x="146" y="79"/>
                  </a:cubicBezTo>
                  <a:cubicBezTo>
                    <a:pt x="146" y="79"/>
                    <a:pt x="147" y="78"/>
                    <a:pt x="147" y="78"/>
                  </a:cubicBezTo>
                  <a:cubicBezTo>
                    <a:pt x="149" y="78"/>
                    <a:pt x="149" y="78"/>
                    <a:pt x="149" y="78"/>
                  </a:cubicBezTo>
                  <a:cubicBezTo>
                    <a:pt x="149" y="78"/>
                    <a:pt x="148" y="77"/>
                    <a:pt x="150" y="77"/>
                  </a:cubicBezTo>
                  <a:cubicBezTo>
                    <a:pt x="151" y="77"/>
                    <a:pt x="153" y="77"/>
                    <a:pt x="153" y="77"/>
                  </a:cubicBezTo>
                  <a:cubicBezTo>
                    <a:pt x="153" y="77"/>
                    <a:pt x="153" y="78"/>
                    <a:pt x="153" y="79"/>
                  </a:cubicBezTo>
                  <a:cubicBezTo>
                    <a:pt x="154" y="80"/>
                    <a:pt x="154" y="80"/>
                    <a:pt x="154" y="80"/>
                  </a:cubicBezTo>
                  <a:cubicBezTo>
                    <a:pt x="154" y="80"/>
                    <a:pt x="153" y="80"/>
                    <a:pt x="154" y="82"/>
                  </a:cubicBezTo>
                  <a:cubicBezTo>
                    <a:pt x="155" y="83"/>
                    <a:pt x="156" y="83"/>
                    <a:pt x="156" y="84"/>
                  </a:cubicBezTo>
                  <a:cubicBezTo>
                    <a:pt x="157" y="84"/>
                    <a:pt x="156" y="86"/>
                    <a:pt x="156" y="86"/>
                  </a:cubicBezTo>
                  <a:cubicBezTo>
                    <a:pt x="156" y="86"/>
                    <a:pt x="158" y="86"/>
                    <a:pt x="158" y="86"/>
                  </a:cubicBezTo>
                  <a:cubicBezTo>
                    <a:pt x="158" y="85"/>
                    <a:pt x="158" y="85"/>
                    <a:pt x="159" y="85"/>
                  </a:cubicBezTo>
                  <a:cubicBezTo>
                    <a:pt x="159" y="85"/>
                    <a:pt x="159" y="85"/>
                    <a:pt x="159" y="85"/>
                  </a:cubicBezTo>
                  <a:cubicBezTo>
                    <a:pt x="159" y="85"/>
                    <a:pt x="160" y="84"/>
                    <a:pt x="160" y="83"/>
                  </a:cubicBezTo>
                  <a:cubicBezTo>
                    <a:pt x="160" y="83"/>
                    <a:pt x="160" y="80"/>
                    <a:pt x="159" y="80"/>
                  </a:cubicBezTo>
                  <a:cubicBezTo>
                    <a:pt x="159" y="80"/>
                    <a:pt x="158" y="80"/>
                    <a:pt x="158" y="79"/>
                  </a:cubicBezTo>
                  <a:cubicBezTo>
                    <a:pt x="157" y="78"/>
                    <a:pt x="157" y="78"/>
                    <a:pt x="158" y="78"/>
                  </a:cubicBezTo>
                  <a:cubicBezTo>
                    <a:pt x="158" y="78"/>
                    <a:pt x="159" y="77"/>
                    <a:pt x="159" y="77"/>
                  </a:cubicBezTo>
                  <a:cubicBezTo>
                    <a:pt x="159" y="77"/>
                    <a:pt x="160" y="76"/>
                    <a:pt x="159" y="76"/>
                  </a:cubicBezTo>
                  <a:cubicBezTo>
                    <a:pt x="159" y="75"/>
                    <a:pt x="158" y="74"/>
                    <a:pt x="158" y="74"/>
                  </a:cubicBezTo>
                  <a:cubicBezTo>
                    <a:pt x="158" y="74"/>
                    <a:pt x="157" y="75"/>
                    <a:pt x="156" y="74"/>
                  </a:cubicBezTo>
                  <a:cubicBezTo>
                    <a:pt x="156" y="74"/>
                    <a:pt x="156" y="74"/>
                    <a:pt x="156" y="73"/>
                  </a:cubicBezTo>
                  <a:cubicBezTo>
                    <a:pt x="156" y="73"/>
                    <a:pt x="156" y="71"/>
                    <a:pt x="156" y="71"/>
                  </a:cubicBezTo>
                  <a:cubicBezTo>
                    <a:pt x="155" y="71"/>
                    <a:pt x="155" y="71"/>
                    <a:pt x="155" y="71"/>
                  </a:cubicBezTo>
                  <a:cubicBezTo>
                    <a:pt x="156" y="69"/>
                    <a:pt x="156" y="69"/>
                    <a:pt x="156" y="69"/>
                  </a:cubicBezTo>
                  <a:cubicBezTo>
                    <a:pt x="156" y="68"/>
                    <a:pt x="156" y="68"/>
                    <a:pt x="156" y="68"/>
                  </a:cubicBezTo>
                  <a:cubicBezTo>
                    <a:pt x="156" y="68"/>
                    <a:pt x="156" y="67"/>
                    <a:pt x="157" y="67"/>
                  </a:cubicBezTo>
                  <a:cubicBezTo>
                    <a:pt x="157" y="66"/>
                    <a:pt x="157" y="66"/>
                    <a:pt x="157" y="65"/>
                  </a:cubicBezTo>
                  <a:cubicBezTo>
                    <a:pt x="158" y="65"/>
                    <a:pt x="158" y="64"/>
                    <a:pt x="158" y="64"/>
                  </a:cubicBezTo>
                  <a:cubicBezTo>
                    <a:pt x="159" y="64"/>
                    <a:pt x="160" y="64"/>
                    <a:pt x="161" y="64"/>
                  </a:cubicBezTo>
                  <a:cubicBezTo>
                    <a:pt x="161" y="64"/>
                    <a:pt x="161" y="63"/>
                    <a:pt x="162" y="63"/>
                  </a:cubicBezTo>
                  <a:cubicBezTo>
                    <a:pt x="162" y="63"/>
                    <a:pt x="163" y="64"/>
                    <a:pt x="163" y="64"/>
                  </a:cubicBezTo>
                  <a:cubicBezTo>
                    <a:pt x="163" y="64"/>
                    <a:pt x="163" y="64"/>
                    <a:pt x="163" y="65"/>
                  </a:cubicBezTo>
                  <a:cubicBezTo>
                    <a:pt x="163" y="65"/>
                    <a:pt x="166" y="67"/>
                    <a:pt x="166" y="67"/>
                  </a:cubicBezTo>
                  <a:cubicBezTo>
                    <a:pt x="166" y="67"/>
                    <a:pt x="166" y="67"/>
                    <a:pt x="167" y="67"/>
                  </a:cubicBezTo>
                  <a:cubicBezTo>
                    <a:pt x="167" y="67"/>
                    <a:pt x="166" y="67"/>
                    <a:pt x="167" y="67"/>
                  </a:cubicBezTo>
                  <a:cubicBezTo>
                    <a:pt x="167" y="68"/>
                    <a:pt x="170" y="67"/>
                    <a:pt x="170" y="67"/>
                  </a:cubicBezTo>
                  <a:cubicBezTo>
                    <a:pt x="171" y="67"/>
                    <a:pt x="171" y="67"/>
                    <a:pt x="171" y="67"/>
                  </a:cubicBezTo>
                  <a:cubicBezTo>
                    <a:pt x="171" y="67"/>
                    <a:pt x="171" y="67"/>
                    <a:pt x="171" y="66"/>
                  </a:cubicBezTo>
                  <a:cubicBezTo>
                    <a:pt x="172" y="66"/>
                    <a:pt x="172" y="65"/>
                    <a:pt x="172" y="64"/>
                  </a:cubicBezTo>
                  <a:cubicBezTo>
                    <a:pt x="172" y="64"/>
                    <a:pt x="173" y="64"/>
                    <a:pt x="172" y="63"/>
                  </a:cubicBezTo>
                  <a:cubicBezTo>
                    <a:pt x="170" y="62"/>
                    <a:pt x="169" y="62"/>
                    <a:pt x="169" y="62"/>
                  </a:cubicBezTo>
                  <a:cubicBezTo>
                    <a:pt x="169" y="62"/>
                    <a:pt x="167" y="60"/>
                    <a:pt x="168" y="60"/>
                  </a:cubicBezTo>
                  <a:cubicBezTo>
                    <a:pt x="169" y="59"/>
                    <a:pt x="170" y="58"/>
                    <a:pt x="170" y="58"/>
                  </a:cubicBezTo>
                  <a:cubicBezTo>
                    <a:pt x="169" y="56"/>
                    <a:pt x="169" y="56"/>
                    <a:pt x="169" y="56"/>
                  </a:cubicBezTo>
                  <a:cubicBezTo>
                    <a:pt x="170" y="55"/>
                    <a:pt x="170" y="55"/>
                    <a:pt x="170" y="55"/>
                  </a:cubicBezTo>
                  <a:cubicBezTo>
                    <a:pt x="169" y="53"/>
                    <a:pt x="169" y="53"/>
                    <a:pt x="169" y="53"/>
                  </a:cubicBezTo>
                  <a:cubicBezTo>
                    <a:pt x="169" y="53"/>
                    <a:pt x="170" y="52"/>
                    <a:pt x="170" y="52"/>
                  </a:cubicBezTo>
                  <a:cubicBezTo>
                    <a:pt x="170" y="51"/>
                    <a:pt x="171" y="48"/>
                    <a:pt x="171" y="48"/>
                  </a:cubicBezTo>
                  <a:cubicBezTo>
                    <a:pt x="171" y="48"/>
                    <a:pt x="171" y="47"/>
                    <a:pt x="171" y="46"/>
                  </a:cubicBezTo>
                  <a:cubicBezTo>
                    <a:pt x="171" y="46"/>
                    <a:pt x="170" y="45"/>
                    <a:pt x="170" y="45"/>
                  </a:cubicBezTo>
                  <a:cubicBezTo>
                    <a:pt x="169" y="44"/>
                    <a:pt x="169" y="44"/>
                    <a:pt x="169" y="44"/>
                  </a:cubicBezTo>
                  <a:cubicBezTo>
                    <a:pt x="169" y="44"/>
                    <a:pt x="168" y="42"/>
                    <a:pt x="168" y="42"/>
                  </a:cubicBezTo>
                  <a:cubicBezTo>
                    <a:pt x="167" y="43"/>
                    <a:pt x="166" y="43"/>
                    <a:pt x="166" y="43"/>
                  </a:cubicBezTo>
                  <a:cubicBezTo>
                    <a:pt x="166" y="43"/>
                    <a:pt x="166" y="45"/>
                    <a:pt x="166" y="45"/>
                  </a:cubicBezTo>
                  <a:cubicBezTo>
                    <a:pt x="165" y="46"/>
                    <a:pt x="164" y="46"/>
                    <a:pt x="164" y="46"/>
                  </a:cubicBezTo>
                  <a:cubicBezTo>
                    <a:pt x="164" y="46"/>
                    <a:pt x="164" y="46"/>
                    <a:pt x="164" y="46"/>
                  </a:cubicBezTo>
                  <a:cubicBezTo>
                    <a:pt x="163" y="46"/>
                    <a:pt x="163" y="46"/>
                    <a:pt x="163" y="46"/>
                  </a:cubicBezTo>
                  <a:cubicBezTo>
                    <a:pt x="162" y="48"/>
                    <a:pt x="162" y="48"/>
                    <a:pt x="162" y="48"/>
                  </a:cubicBezTo>
                  <a:cubicBezTo>
                    <a:pt x="161" y="49"/>
                    <a:pt x="161" y="49"/>
                    <a:pt x="161" y="49"/>
                  </a:cubicBezTo>
                  <a:cubicBezTo>
                    <a:pt x="161" y="49"/>
                    <a:pt x="159" y="50"/>
                    <a:pt x="158" y="50"/>
                  </a:cubicBezTo>
                  <a:cubicBezTo>
                    <a:pt x="158" y="50"/>
                    <a:pt x="156" y="50"/>
                    <a:pt x="156" y="50"/>
                  </a:cubicBezTo>
                  <a:cubicBezTo>
                    <a:pt x="155" y="49"/>
                    <a:pt x="155" y="49"/>
                    <a:pt x="155" y="49"/>
                  </a:cubicBezTo>
                  <a:cubicBezTo>
                    <a:pt x="152" y="48"/>
                    <a:pt x="152" y="48"/>
                    <a:pt x="152" y="48"/>
                  </a:cubicBezTo>
                  <a:cubicBezTo>
                    <a:pt x="152" y="48"/>
                    <a:pt x="152" y="48"/>
                    <a:pt x="152" y="48"/>
                  </a:cubicBezTo>
                  <a:cubicBezTo>
                    <a:pt x="150" y="47"/>
                    <a:pt x="150" y="47"/>
                    <a:pt x="150" y="47"/>
                  </a:cubicBezTo>
                  <a:cubicBezTo>
                    <a:pt x="149" y="46"/>
                    <a:pt x="149" y="46"/>
                    <a:pt x="149" y="46"/>
                  </a:cubicBezTo>
                  <a:cubicBezTo>
                    <a:pt x="149" y="44"/>
                    <a:pt x="149" y="44"/>
                    <a:pt x="149" y="44"/>
                  </a:cubicBezTo>
                  <a:cubicBezTo>
                    <a:pt x="147" y="42"/>
                    <a:pt x="147" y="42"/>
                    <a:pt x="147" y="42"/>
                  </a:cubicBezTo>
                  <a:cubicBezTo>
                    <a:pt x="143" y="41"/>
                    <a:pt x="143" y="41"/>
                    <a:pt x="143" y="41"/>
                  </a:cubicBezTo>
                  <a:cubicBezTo>
                    <a:pt x="140" y="40"/>
                    <a:pt x="140" y="40"/>
                    <a:pt x="140" y="40"/>
                  </a:cubicBezTo>
                  <a:cubicBezTo>
                    <a:pt x="138" y="40"/>
                    <a:pt x="138" y="40"/>
                    <a:pt x="138" y="40"/>
                  </a:cubicBezTo>
                  <a:cubicBezTo>
                    <a:pt x="138" y="40"/>
                    <a:pt x="134" y="40"/>
                    <a:pt x="134" y="40"/>
                  </a:cubicBezTo>
                  <a:cubicBezTo>
                    <a:pt x="134" y="40"/>
                    <a:pt x="133" y="40"/>
                    <a:pt x="133" y="40"/>
                  </a:cubicBezTo>
                  <a:cubicBezTo>
                    <a:pt x="133" y="40"/>
                    <a:pt x="133" y="40"/>
                    <a:pt x="133" y="40"/>
                  </a:cubicBezTo>
                  <a:cubicBezTo>
                    <a:pt x="133" y="40"/>
                    <a:pt x="133" y="40"/>
                    <a:pt x="133" y="40"/>
                  </a:cubicBezTo>
                  <a:cubicBezTo>
                    <a:pt x="133" y="40"/>
                    <a:pt x="133" y="40"/>
                    <a:pt x="133" y="40"/>
                  </a:cubicBezTo>
                  <a:cubicBezTo>
                    <a:pt x="133" y="40"/>
                    <a:pt x="133" y="40"/>
                    <a:pt x="133" y="40"/>
                  </a:cubicBezTo>
                  <a:cubicBezTo>
                    <a:pt x="133" y="40"/>
                    <a:pt x="133" y="40"/>
                    <a:pt x="133" y="40"/>
                  </a:cubicBezTo>
                  <a:cubicBezTo>
                    <a:pt x="132" y="40"/>
                    <a:pt x="132" y="40"/>
                    <a:pt x="132" y="40"/>
                  </a:cubicBezTo>
                  <a:cubicBezTo>
                    <a:pt x="133" y="38"/>
                    <a:pt x="133" y="38"/>
                    <a:pt x="133" y="38"/>
                  </a:cubicBezTo>
                  <a:cubicBezTo>
                    <a:pt x="134" y="38"/>
                    <a:pt x="134" y="38"/>
                    <a:pt x="134" y="38"/>
                  </a:cubicBezTo>
                  <a:cubicBezTo>
                    <a:pt x="134" y="37"/>
                    <a:pt x="134" y="37"/>
                    <a:pt x="134" y="37"/>
                  </a:cubicBezTo>
                  <a:cubicBezTo>
                    <a:pt x="134" y="37"/>
                    <a:pt x="133" y="36"/>
                    <a:pt x="133" y="36"/>
                  </a:cubicBezTo>
                  <a:cubicBezTo>
                    <a:pt x="133" y="36"/>
                    <a:pt x="133" y="35"/>
                    <a:pt x="133" y="35"/>
                  </a:cubicBezTo>
                  <a:cubicBezTo>
                    <a:pt x="133" y="35"/>
                    <a:pt x="133" y="35"/>
                    <a:pt x="133" y="35"/>
                  </a:cubicBezTo>
                  <a:cubicBezTo>
                    <a:pt x="133" y="35"/>
                    <a:pt x="133" y="34"/>
                    <a:pt x="133" y="34"/>
                  </a:cubicBezTo>
                  <a:cubicBezTo>
                    <a:pt x="133" y="34"/>
                    <a:pt x="133" y="34"/>
                    <a:pt x="133" y="34"/>
                  </a:cubicBezTo>
                  <a:cubicBezTo>
                    <a:pt x="133" y="33"/>
                    <a:pt x="133" y="33"/>
                    <a:pt x="133" y="33"/>
                  </a:cubicBezTo>
                  <a:cubicBezTo>
                    <a:pt x="134" y="30"/>
                    <a:pt x="134" y="30"/>
                    <a:pt x="134" y="30"/>
                  </a:cubicBezTo>
                  <a:cubicBezTo>
                    <a:pt x="136" y="28"/>
                    <a:pt x="136" y="28"/>
                    <a:pt x="136" y="28"/>
                  </a:cubicBezTo>
                  <a:cubicBezTo>
                    <a:pt x="136" y="28"/>
                    <a:pt x="136" y="26"/>
                    <a:pt x="137" y="26"/>
                  </a:cubicBezTo>
                  <a:cubicBezTo>
                    <a:pt x="137" y="25"/>
                    <a:pt x="137" y="24"/>
                    <a:pt x="137" y="24"/>
                  </a:cubicBezTo>
                  <a:cubicBezTo>
                    <a:pt x="139" y="23"/>
                    <a:pt x="139" y="23"/>
                    <a:pt x="139" y="23"/>
                  </a:cubicBezTo>
                  <a:cubicBezTo>
                    <a:pt x="139" y="23"/>
                    <a:pt x="140" y="22"/>
                    <a:pt x="140" y="22"/>
                  </a:cubicBezTo>
                  <a:cubicBezTo>
                    <a:pt x="140" y="21"/>
                    <a:pt x="139" y="20"/>
                    <a:pt x="139" y="20"/>
                  </a:cubicBezTo>
                  <a:cubicBezTo>
                    <a:pt x="139" y="19"/>
                    <a:pt x="140" y="18"/>
                    <a:pt x="140" y="18"/>
                  </a:cubicBezTo>
                  <a:cubicBezTo>
                    <a:pt x="139" y="18"/>
                    <a:pt x="139" y="17"/>
                    <a:pt x="138" y="17"/>
                  </a:cubicBezTo>
                  <a:cubicBezTo>
                    <a:pt x="138" y="17"/>
                    <a:pt x="137" y="17"/>
                    <a:pt x="137" y="16"/>
                  </a:cubicBezTo>
                  <a:cubicBezTo>
                    <a:pt x="137" y="16"/>
                    <a:pt x="136" y="15"/>
                    <a:pt x="136" y="15"/>
                  </a:cubicBezTo>
                  <a:cubicBezTo>
                    <a:pt x="136" y="15"/>
                    <a:pt x="136" y="13"/>
                    <a:pt x="135" y="13"/>
                  </a:cubicBezTo>
                  <a:cubicBezTo>
                    <a:pt x="135" y="13"/>
                    <a:pt x="134" y="13"/>
                    <a:pt x="133" y="12"/>
                  </a:cubicBezTo>
                  <a:cubicBezTo>
                    <a:pt x="132" y="12"/>
                    <a:pt x="131" y="11"/>
                    <a:pt x="131" y="11"/>
                  </a:cubicBezTo>
                  <a:cubicBezTo>
                    <a:pt x="130" y="11"/>
                    <a:pt x="128" y="9"/>
                    <a:pt x="128" y="9"/>
                  </a:cubicBezTo>
                  <a:cubicBezTo>
                    <a:pt x="128" y="9"/>
                    <a:pt x="128" y="9"/>
                    <a:pt x="127" y="9"/>
                  </a:cubicBezTo>
                  <a:cubicBezTo>
                    <a:pt x="127" y="9"/>
                    <a:pt x="126" y="8"/>
                    <a:pt x="126" y="8"/>
                  </a:cubicBezTo>
                  <a:cubicBezTo>
                    <a:pt x="125" y="8"/>
                    <a:pt x="125" y="8"/>
                    <a:pt x="125" y="8"/>
                  </a:cubicBezTo>
                  <a:cubicBezTo>
                    <a:pt x="125" y="8"/>
                    <a:pt x="125" y="8"/>
                    <a:pt x="125" y="8"/>
                  </a:cubicBezTo>
                  <a:cubicBezTo>
                    <a:pt x="124" y="8"/>
                    <a:pt x="124" y="8"/>
                    <a:pt x="123" y="7"/>
                  </a:cubicBezTo>
                  <a:cubicBezTo>
                    <a:pt x="121" y="7"/>
                    <a:pt x="122" y="7"/>
                    <a:pt x="120" y="7"/>
                  </a:cubicBezTo>
                  <a:cubicBezTo>
                    <a:pt x="119" y="7"/>
                    <a:pt x="118" y="7"/>
                    <a:pt x="118" y="7"/>
                  </a:cubicBezTo>
                  <a:cubicBezTo>
                    <a:pt x="118" y="7"/>
                    <a:pt x="117" y="6"/>
                    <a:pt x="115" y="6"/>
                  </a:cubicBezTo>
                  <a:cubicBezTo>
                    <a:pt x="114" y="7"/>
                    <a:pt x="112" y="8"/>
                    <a:pt x="111" y="8"/>
                  </a:cubicBezTo>
                  <a:cubicBezTo>
                    <a:pt x="111" y="8"/>
                    <a:pt x="110" y="7"/>
                    <a:pt x="110" y="7"/>
                  </a:cubicBezTo>
                  <a:cubicBezTo>
                    <a:pt x="110" y="7"/>
                    <a:pt x="110" y="6"/>
                    <a:pt x="110" y="6"/>
                  </a:cubicBezTo>
                  <a:cubicBezTo>
                    <a:pt x="110" y="6"/>
                    <a:pt x="109" y="5"/>
                    <a:pt x="108" y="4"/>
                  </a:cubicBezTo>
                  <a:cubicBezTo>
                    <a:pt x="108" y="4"/>
                    <a:pt x="107" y="4"/>
                    <a:pt x="107" y="4"/>
                  </a:cubicBezTo>
                  <a:cubicBezTo>
                    <a:pt x="107" y="4"/>
                    <a:pt x="107" y="4"/>
                    <a:pt x="107" y="5"/>
                  </a:cubicBezTo>
                  <a:cubicBezTo>
                    <a:pt x="107" y="6"/>
                    <a:pt x="109" y="6"/>
                    <a:pt x="107" y="6"/>
                  </a:cubicBezTo>
                  <a:cubicBezTo>
                    <a:pt x="106" y="5"/>
                    <a:pt x="105" y="5"/>
                    <a:pt x="105" y="5"/>
                  </a:cubicBezTo>
                  <a:cubicBezTo>
                    <a:pt x="102" y="6"/>
                    <a:pt x="102" y="6"/>
                    <a:pt x="102" y="6"/>
                  </a:cubicBezTo>
                  <a:cubicBezTo>
                    <a:pt x="103" y="5"/>
                    <a:pt x="103" y="5"/>
                    <a:pt x="103" y="5"/>
                  </a:cubicBezTo>
                  <a:cubicBezTo>
                    <a:pt x="103" y="5"/>
                    <a:pt x="104" y="5"/>
                    <a:pt x="104" y="5"/>
                  </a:cubicBezTo>
                  <a:cubicBezTo>
                    <a:pt x="104" y="4"/>
                    <a:pt x="104" y="4"/>
                    <a:pt x="104" y="4"/>
                  </a:cubicBezTo>
                  <a:cubicBezTo>
                    <a:pt x="104" y="4"/>
                    <a:pt x="104" y="3"/>
                    <a:pt x="104" y="3"/>
                  </a:cubicBezTo>
                  <a:cubicBezTo>
                    <a:pt x="105" y="3"/>
                    <a:pt x="106" y="2"/>
                    <a:pt x="105" y="2"/>
                  </a:cubicBezTo>
                  <a:cubicBezTo>
                    <a:pt x="104" y="2"/>
                    <a:pt x="103" y="2"/>
                    <a:pt x="103" y="2"/>
                  </a:cubicBezTo>
                  <a:cubicBezTo>
                    <a:pt x="103" y="1"/>
                    <a:pt x="103" y="1"/>
                    <a:pt x="103" y="1"/>
                  </a:cubicBezTo>
                  <a:cubicBezTo>
                    <a:pt x="103" y="1"/>
                    <a:pt x="102" y="0"/>
                    <a:pt x="102" y="0"/>
                  </a:cubicBezTo>
                  <a:cubicBezTo>
                    <a:pt x="102" y="1"/>
                    <a:pt x="102" y="2"/>
                    <a:pt x="102" y="2"/>
                  </a:cubicBezTo>
                  <a:cubicBezTo>
                    <a:pt x="101" y="2"/>
                    <a:pt x="101" y="2"/>
                    <a:pt x="101" y="1"/>
                  </a:cubicBezTo>
                  <a:cubicBezTo>
                    <a:pt x="101" y="0"/>
                    <a:pt x="101" y="0"/>
                    <a:pt x="101" y="0"/>
                  </a:cubicBezTo>
                  <a:cubicBezTo>
                    <a:pt x="100" y="0"/>
                    <a:pt x="99" y="0"/>
                    <a:pt x="99" y="0"/>
                  </a:cubicBezTo>
                  <a:cubicBezTo>
                    <a:pt x="99" y="0"/>
                    <a:pt x="100" y="1"/>
                    <a:pt x="98" y="1"/>
                  </a:cubicBezTo>
                  <a:cubicBezTo>
                    <a:pt x="97" y="1"/>
                    <a:pt x="96" y="2"/>
                    <a:pt x="95" y="2"/>
                  </a:cubicBezTo>
                  <a:cubicBezTo>
                    <a:pt x="94" y="3"/>
                    <a:pt x="94" y="4"/>
                    <a:pt x="94" y="4"/>
                  </a:cubicBezTo>
                  <a:cubicBezTo>
                    <a:pt x="94" y="5"/>
                    <a:pt x="92" y="5"/>
                    <a:pt x="92" y="6"/>
                  </a:cubicBezTo>
                  <a:cubicBezTo>
                    <a:pt x="93" y="6"/>
                    <a:pt x="92" y="6"/>
                    <a:pt x="94" y="7"/>
                  </a:cubicBezTo>
                  <a:cubicBezTo>
                    <a:pt x="95" y="7"/>
                    <a:pt x="95" y="7"/>
                    <a:pt x="96" y="7"/>
                  </a:cubicBezTo>
                  <a:cubicBezTo>
                    <a:pt x="97" y="8"/>
                    <a:pt x="98" y="7"/>
                    <a:pt x="98" y="7"/>
                  </a:cubicBezTo>
                  <a:cubicBezTo>
                    <a:pt x="98" y="7"/>
                    <a:pt x="98" y="7"/>
                    <a:pt x="99" y="8"/>
                  </a:cubicBezTo>
                  <a:cubicBezTo>
                    <a:pt x="99" y="8"/>
                    <a:pt x="100" y="7"/>
                    <a:pt x="100" y="8"/>
                  </a:cubicBezTo>
                  <a:cubicBezTo>
                    <a:pt x="100" y="9"/>
                    <a:pt x="101" y="10"/>
                    <a:pt x="100" y="10"/>
                  </a:cubicBezTo>
                  <a:cubicBezTo>
                    <a:pt x="99" y="10"/>
                    <a:pt x="98" y="11"/>
                    <a:pt x="98" y="10"/>
                  </a:cubicBezTo>
                  <a:cubicBezTo>
                    <a:pt x="98" y="10"/>
                    <a:pt x="98" y="9"/>
                    <a:pt x="97" y="9"/>
                  </a:cubicBezTo>
                  <a:cubicBezTo>
                    <a:pt x="97" y="9"/>
                    <a:pt x="96" y="9"/>
                    <a:pt x="96" y="9"/>
                  </a:cubicBezTo>
                  <a:cubicBezTo>
                    <a:pt x="95" y="11"/>
                    <a:pt x="95" y="11"/>
                    <a:pt x="95" y="11"/>
                  </a:cubicBezTo>
                  <a:cubicBezTo>
                    <a:pt x="95" y="11"/>
                    <a:pt x="95" y="12"/>
                    <a:pt x="94" y="12"/>
                  </a:cubicBezTo>
                  <a:cubicBezTo>
                    <a:pt x="93" y="12"/>
                    <a:pt x="94" y="12"/>
                    <a:pt x="92" y="12"/>
                  </a:cubicBezTo>
                  <a:cubicBezTo>
                    <a:pt x="90" y="12"/>
                    <a:pt x="90" y="11"/>
                    <a:pt x="89" y="11"/>
                  </a:cubicBezTo>
                  <a:cubicBezTo>
                    <a:pt x="89" y="11"/>
                    <a:pt x="89" y="11"/>
                    <a:pt x="88" y="11"/>
                  </a:cubicBezTo>
                  <a:cubicBezTo>
                    <a:pt x="88" y="11"/>
                    <a:pt x="86" y="9"/>
                    <a:pt x="85" y="11"/>
                  </a:cubicBezTo>
                  <a:cubicBezTo>
                    <a:pt x="84" y="12"/>
                    <a:pt x="83" y="13"/>
                    <a:pt x="83" y="13"/>
                  </a:cubicBezTo>
                  <a:cubicBezTo>
                    <a:pt x="80" y="13"/>
                    <a:pt x="80" y="13"/>
                    <a:pt x="80" y="13"/>
                  </a:cubicBezTo>
                  <a:cubicBezTo>
                    <a:pt x="80" y="13"/>
                    <a:pt x="79" y="13"/>
                    <a:pt x="78" y="13"/>
                  </a:cubicBezTo>
                  <a:cubicBezTo>
                    <a:pt x="77" y="13"/>
                    <a:pt x="76" y="13"/>
                    <a:pt x="76" y="13"/>
                  </a:cubicBezTo>
                  <a:cubicBezTo>
                    <a:pt x="75" y="14"/>
                    <a:pt x="74" y="11"/>
                    <a:pt x="74" y="11"/>
                  </a:cubicBezTo>
                  <a:cubicBezTo>
                    <a:pt x="74" y="11"/>
                    <a:pt x="75" y="9"/>
                    <a:pt x="72" y="11"/>
                  </a:cubicBezTo>
                  <a:cubicBezTo>
                    <a:pt x="69" y="13"/>
                    <a:pt x="68" y="13"/>
                    <a:pt x="68" y="13"/>
                  </a:cubicBezTo>
                  <a:cubicBezTo>
                    <a:pt x="67" y="13"/>
                    <a:pt x="66" y="14"/>
                    <a:pt x="66" y="14"/>
                  </a:cubicBezTo>
                  <a:cubicBezTo>
                    <a:pt x="65" y="13"/>
                    <a:pt x="65" y="13"/>
                    <a:pt x="65" y="13"/>
                  </a:cubicBezTo>
                  <a:cubicBezTo>
                    <a:pt x="65" y="13"/>
                    <a:pt x="65" y="13"/>
                    <a:pt x="65" y="13"/>
                  </a:cubicBezTo>
                  <a:cubicBezTo>
                    <a:pt x="65" y="13"/>
                    <a:pt x="65" y="13"/>
                    <a:pt x="65" y="13"/>
                  </a:cubicBezTo>
                  <a:cubicBezTo>
                    <a:pt x="66" y="13"/>
                    <a:pt x="66" y="12"/>
                    <a:pt x="66" y="12"/>
                  </a:cubicBezTo>
                  <a:cubicBezTo>
                    <a:pt x="65" y="11"/>
                    <a:pt x="65" y="11"/>
                    <a:pt x="65" y="11"/>
                  </a:cubicBezTo>
                  <a:cubicBezTo>
                    <a:pt x="62" y="12"/>
                    <a:pt x="62" y="12"/>
                    <a:pt x="62" y="12"/>
                  </a:cubicBezTo>
                  <a:cubicBezTo>
                    <a:pt x="62" y="12"/>
                    <a:pt x="63" y="12"/>
                    <a:pt x="62" y="12"/>
                  </a:cubicBezTo>
                  <a:cubicBezTo>
                    <a:pt x="62" y="12"/>
                    <a:pt x="60" y="12"/>
                    <a:pt x="60" y="12"/>
                  </a:cubicBezTo>
                  <a:cubicBezTo>
                    <a:pt x="60" y="14"/>
                    <a:pt x="60" y="14"/>
                    <a:pt x="60" y="14"/>
                  </a:cubicBezTo>
                  <a:cubicBezTo>
                    <a:pt x="60" y="14"/>
                    <a:pt x="59" y="14"/>
                    <a:pt x="59" y="14"/>
                  </a:cubicBezTo>
                  <a:cubicBezTo>
                    <a:pt x="59" y="14"/>
                    <a:pt x="59" y="15"/>
                    <a:pt x="59" y="15"/>
                  </a:cubicBezTo>
                  <a:cubicBezTo>
                    <a:pt x="59" y="15"/>
                    <a:pt x="59" y="16"/>
                    <a:pt x="59" y="16"/>
                  </a:cubicBezTo>
                  <a:cubicBezTo>
                    <a:pt x="59" y="16"/>
                    <a:pt x="58" y="16"/>
                    <a:pt x="58" y="16"/>
                  </a:cubicBezTo>
                  <a:cubicBezTo>
                    <a:pt x="58" y="16"/>
                    <a:pt x="57" y="16"/>
                    <a:pt x="57" y="16"/>
                  </a:cubicBezTo>
                  <a:cubicBezTo>
                    <a:pt x="57" y="16"/>
                    <a:pt x="56" y="18"/>
                    <a:pt x="56" y="18"/>
                  </a:cubicBezTo>
                  <a:cubicBezTo>
                    <a:pt x="56" y="18"/>
                    <a:pt x="56" y="19"/>
                    <a:pt x="56" y="19"/>
                  </a:cubicBezTo>
                  <a:cubicBezTo>
                    <a:pt x="56" y="19"/>
                    <a:pt x="56" y="19"/>
                    <a:pt x="56" y="20"/>
                  </a:cubicBezTo>
                  <a:cubicBezTo>
                    <a:pt x="55" y="20"/>
                    <a:pt x="54" y="20"/>
                    <a:pt x="54" y="20"/>
                  </a:cubicBezTo>
                  <a:cubicBezTo>
                    <a:pt x="54" y="20"/>
                    <a:pt x="53" y="20"/>
                    <a:pt x="52" y="20"/>
                  </a:cubicBezTo>
                  <a:cubicBezTo>
                    <a:pt x="52" y="20"/>
                    <a:pt x="51" y="20"/>
                    <a:pt x="51" y="20"/>
                  </a:cubicBezTo>
                  <a:cubicBezTo>
                    <a:pt x="50" y="20"/>
                    <a:pt x="50" y="21"/>
                    <a:pt x="50" y="21"/>
                  </a:cubicBezTo>
                  <a:cubicBezTo>
                    <a:pt x="50" y="21"/>
                    <a:pt x="48" y="20"/>
                    <a:pt x="48" y="20"/>
                  </a:cubicBezTo>
                  <a:cubicBezTo>
                    <a:pt x="47" y="20"/>
                    <a:pt x="47" y="19"/>
                    <a:pt x="47" y="18"/>
                  </a:cubicBezTo>
                  <a:cubicBezTo>
                    <a:pt x="47" y="18"/>
                    <a:pt x="46" y="16"/>
                    <a:pt x="46" y="16"/>
                  </a:cubicBezTo>
                  <a:cubicBezTo>
                    <a:pt x="45" y="17"/>
                    <a:pt x="45" y="17"/>
                    <a:pt x="45" y="17"/>
                  </a:cubicBezTo>
                  <a:cubicBezTo>
                    <a:pt x="42" y="17"/>
                    <a:pt x="42" y="17"/>
                    <a:pt x="42" y="17"/>
                  </a:cubicBezTo>
                  <a:cubicBezTo>
                    <a:pt x="40" y="16"/>
                    <a:pt x="40" y="16"/>
                    <a:pt x="40" y="16"/>
                  </a:cubicBezTo>
                  <a:cubicBezTo>
                    <a:pt x="40" y="18"/>
                    <a:pt x="40" y="18"/>
                    <a:pt x="40" y="18"/>
                  </a:cubicBezTo>
                  <a:cubicBezTo>
                    <a:pt x="40" y="18"/>
                    <a:pt x="41" y="19"/>
                    <a:pt x="41" y="19"/>
                  </a:cubicBezTo>
                  <a:cubicBezTo>
                    <a:pt x="41" y="19"/>
                    <a:pt x="40" y="19"/>
                    <a:pt x="40" y="19"/>
                  </a:cubicBezTo>
                  <a:cubicBezTo>
                    <a:pt x="39" y="20"/>
                    <a:pt x="39" y="20"/>
                    <a:pt x="39" y="20"/>
                  </a:cubicBezTo>
                  <a:cubicBezTo>
                    <a:pt x="38" y="20"/>
                    <a:pt x="38" y="20"/>
                    <a:pt x="38" y="20"/>
                  </a:cubicBezTo>
                  <a:cubicBezTo>
                    <a:pt x="38" y="20"/>
                    <a:pt x="37" y="22"/>
                    <a:pt x="37" y="22"/>
                  </a:cubicBezTo>
                  <a:cubicBezTo>
                    <a:pt x="37" y="23"/>
                    <a:pt x="36" y="23"/>
                    <a:pt x="36" y="23"/>
                  </a:cubicBezTo>
                  <a:cubicBezTo>
                    <a:pt x="36" y="23"/>
                    <a:pt x="35" y="23"/>
                    <a:pt x="36" y="24"/>
                  </a:cubicBezTo>
                  <a:cubicBezTo>
                    <a:pt x="37" y="24"/>
                    <a:pt x="38" y="24"/>
                    <a:pt x="38" y="24"/>
                  </a:cubicBezTo>
                  <a:cubicBezTo>
                    <a:pt x="39" y="24"/>
                    <a:pt x="40" y="24"/>
                    <a:pt x="40" y="24"/>
                  </a:cubicBezTo>
                  <a:cubicBezTo>
                    <a:pt x="40" y="24"/>
                    <a:pt x="42" y="23"/>
                    <a:pt x="42" y="23"/>
                  </a:cubicBezTo>
                  <a:cubicBezTo>
                    <a:pt x="42" y="24"/>
                    <a:pt x="42" y="24"/>
                    <a:pt x="42" y="24"/>
                  </a:cubicBezTo>
                  <a:cubicBezTo>
                    <a:pt x="42" y="26"/>
                    <a:pt x="42" y="26"/>
                    <a:pt x="42" y="26"/>
                  </a:cubicBezTo>
                  <a:cubicBezTo>
                    <a:pt x="41" y="26"/>
                    <a:pt x="41" y="26"/>
                    <a:pt x="41" y="26"/>
                  </a:cubicBezTo>
                  <a:cubicBezTo>
                    <a:pt x="41" y="26"/>
                    <a:pt x="41" y="27"/>
                    <a:pt x="41" y="27"/>
                  </a:cubicBezTo>
                  <a:cubicBezTo>
                    <a:pt x="40" y="28"/>
                    <a:pt x="39" y="28"/>
                    <a:pt x="39" y="28"/>
                  </a:cubicBezTo>
                  <a:cubicBezTo>
                    <a:pt x="38" y="29"/>
                    <a:pt x="38" y="29"/>
                    <a:pt x="38" y="30"/>
                  </a:cubicBezTo>
                  <a:cubicBezTo>
                    <a:pt x="38" y="31"/>
                    <a:pt x="37" y="33"/>
                    <a:pt x="37" y="33"/>
                  </a:cubicBezTo>
                  <a:cubicBezTo>
                    <a:pt x="35" y="34"/>
                    <a:pt x="35" y="34"/>
                    <a:pt x="35" y="34"/>
                  </a:cubicBezTo>
                  <a:cubicBezTo>
                    <a:pt x="33" y="36"/>
                    <a:pt x="33" y="36"/>
                    <a:pt x="33" y="36"/>
                  </a:cubicBezTo>
                  <a:cubicBezTo>
                    <a:pt x="32" y="36"/>
                    <a:pt x="32" y="36"/>
                    <a:pt x="32" y="36"/>
                  </a:cubicBezTo>
                  <a:cubicBezTo>
                    <a:pt x="31" y="37"/>
                    <a:pt x="31" y="37"/>
                    <a:pt x="31" y="37"/>
                  </a:cubicBezTo>
                  <a:cubicBezTo>
                    <a:pt x="31" y="38"/>
                    <a:pt x="31" y="38"/>
                    <a:pt x="31" y="38"/>
                  </a:cubicBezTo>
                  <a:cubicBezTo>
                    <a:pt x="29" y="39"/>
                    <a:pt x="29" y="39"/>
                    <a:pt x="29" y="39"/>
                  </a:cubicBezTo>
                  <a:cubicBezTo>
                    <a:pt x="29" y="41"/>
                    <a:pt x="29" y="41"/>
                    <a:pt x="29" y="41"/>
                  </a:cubicBezTo>
                  <a:cubicBezTo>
                    <a:pt x="28" y="42"/>
                    <a:pt x="28" y="42"/>
                    <a:pt x="28" y="42"/>
                  </a:cubicBezTo>
                  <a:cubicBezTo>
                    <a:pt x="27" y="42"/>
                    <a:pt x="27" y="42"/>
                    <a:pt x="27" y="42"/>
                  </a:cubicBezTo>
                  <a:cubicBezTo>
                    <a:pt x="26" y="44"/>
                    <a:pt x="26" y="44"/>
                    <a:pt x="26" y="44"/>
                  </a:cubicBezTo>
                  <a:cubicBezTo>
                    <a:pt x="26" y="44"/>
                    <a:pt x="25" y="45"/>
                    <a:pt x="25" y="45"/>
                  </a:cubicBezTo>
                  <a:cubicBezTo>
                    <a:pt x="24" y="45"/>
                    <a:pt x="23" y="46"/>
                    <a:pt x="23" y="46"/>
                  </a:cubicBezTo>
                  <a:cubicBezTo>
                    <a:pt x="21" y="46"/>
                    <a:pt x="21" y="46"/>
                    <a:pt x="21" y="46"/>
                  </a:cubicBezTo>
                  <a:cubicBezTo>
                    <a:pt x="21" y="46"/>
                    <a:pt x="20" y="46"/>
                    <a:pt x="19" y="47"/>
                  </a:cubicBezTo>
                  <a:cubicBezTo>
                    <a:pt x="19" y="48"/>
                    <a:pt x="19" y="48"/>
                    <a:pt x="19" y="48"/>
                  </a:cubicBezTo>
                  <a:cubicBezTo>
                    <a:pt x="19" y="49"/>
                    <a:pt x="20" y="50"/>
                    <a:pt x="20" y="50"/>
                  </a:cubicBezTo>
                  <a:cubicBezTo>
                    <a:pt x="20" y="52"/>
                    <a:pt x="20" y="52"/>
                    <a:pt x="20" y="52"/>
                  </a:cubicBezTo>
                  <a:cubicBezTo>
                    <a:pt x="20" y="52"/>
                    <a:pt x="19" y="52"/>
                    <a:pt x="19" y="53"/>
                  </a:cubicBezTo>
                  <a:cubicBezTo>
                    <a:pt x="19" y="53"/>
                    <a:pt x="19" y="54"/>
                    <a:pt x="19" y="54"/>
                  </a:cubicBezTo>
                  <a:cubicBezTo>
                    <a:pt x="19" y="54"/>
                    <a:pt x="19" y="55"/>
                    <a:pt x="19" y="55"/>
                  </a:cubicBezTo>
                  <a:cubicBezTo>
                    <a:pt x="19" y="55"/>
                    <a:pt x="19" y="56"/>
                    <a:pt x="19" y="56"/>
                  </a:cubicBezTo>
                  <a:cubicBezTo>
                    <a:pt x="19" y="56"/>
                    <a:pt x="19" y="57"/>
                    <a:pt x="18" y="58"/>
                  </a:cubicBezTo>
                  <a:cubicBezTo>
                    <a:pt x="18" y="58"/>
                    <a:pt x="17" y="59"/>
                    <a:pt x="17" y="59"/>
                  </a:cubicBezTo>
                  <a:cubicBezTo>
                    <a:pt x="17" y="59"/>
                    <a:pt x="15" y="59"/>
                    <a:pt x="15" y="59"/>
                  </a:cubicBezTo>
                  <a:cubicBezTo>
                    <a:pt x="15" y="60"/>
                    <a:pt x="13" y="60"/>
                    <a:pt x="13" y="60"/>
                  </a:cubicBezTo>
                  <a:cubicBezTo>
                    <a:pt x="11" y="62"/>
                    <a:pt x="11" y="62"/>
                    <a:pt x="11" y="62"/>
                  </a:cubicBezTo>
                  <a:cubicBezTo>
                    <a:pt x="7" y="66"/>
                    <a:pt x="7" y="66"/>
                    <a:pt x="7" y="66"/>
                  </a:cubicBezTo>
                  <a:cubicBezTo>
                    <a:pt x="7" y="66"/>
                    <a:pt x="7" y="67"/>
                    <a:pt x="7" y="67"/>
                  </a:cubicBezTo>
                  <a:cubicBezTo>
                    <a:pt x="7" y="67"/>
                    <a:pt x="7" y="69"/>
                    <a:pt x="7" y="69"/>
                  </a:cubicBezTo>
                  <a:cubicBezTo>
                    <a:pt x="7" y="70"/>
                    <a:pt x="6" y="71"/>
                    <a:pt x="6" y="71"/>
                  </a:cubicBezTo>
                  <a:cubicBezTo>
                    <a:pt x="5" y="72"/>
                    <a:pt x="5" y="72"/>
                    <a:pt x="5" y="72"/>
                  </a:cubicBezTo>
                  <a:cubicBezTo>
                    <a:pt x="5" y="74"/>
                    <a:pt x="5" y="74"/>
                    <a:pt x="5" y="74"/>
                  </a:cubicBezTo>
                  <a:cubicBezTo>
                    <a:pt x="5" y="75"/>
                    <a:pt x="5" y="75"/>
                    <a:pt x="5" y="75"/>
                  </a:cubicBezTo>
                  <a:cubicBezTo>
                    <a:pt x="6" y="76"/>
                    <a:pt x="6" y="76"/>
                    <a:pt x="6" y="76"/>
                  </a:cubicBezTo>
                  <a:cubicBezTo>
                    <a:pt x="7" y="77"/>
                    <a:pt x="7" y="77"/>
                    <a:pt x="7" y="77"/>
                  </a:cubicBezTo>
                  <a:cubicBezTo>
                    <a:pt x="7" y="80"/>
                    <a:pt x="7" y="80"/>
                    <a:pt x="7" y="80"/>
                  </a:cubicBezTo>
                  <a:cubicBezTo>
                    <a:pt x="6" y="82"/>
                    <a:pt x="6" y="82"/>
                    <a:pt x="6" y="82"/>
                  </a:cubicBezTo>
                  <a:cubicBezTo>
                    <a:pt x="6" y="84"/>
                    <a:pt x="6" y="84"/>
                    <a:pt x="6" y="84"/>
                  </a:cubicBezTo>
                  <a:cubicBezTo>
                    <a:pt x="4" y="84"/>
                    <a:pt x="4" y="84"/>
                    <a:pt x="4" y="84"/>
                  </a:cubicBezTo>
                  <a:cubicBezTo>
                    <a:pt x="4" y="84"/>
                    <a:pt x="3" y="85"/>
                    <a:pt x="2" y="85"/>
                  </a:cubicBezTo>
                  <a:cubicBezTo>
                    <a:pt x="2" y="85"/>
                    <a:pt x="1" y="86"/>
                    <a:pt x="1" y="86"/>
                  </a:cubicBezTo>
                  <a:cubicBezTo>
                    <a:pt x="0" y="87"/>
                    <a:pt x="0" y="87"/>
                    <a:pt x="0" y="87"/>
                  </a:cubicBezTo>
                  <a:cubicBezTo>
                    <a:pt x="1" y="88"/>
                    <a:pt x="1" y="88"/>
                    <a:pt x="1" y="88"/>
                  </a:cubicBezTo>
                  <a:cubicBezTo>
                    <a:pt x="1" y="90"/>
                    <a:pt x="1" y="90"/>
                    <a:pt x="1" y="90"/>
                  </a:cubicBezTo>
                  <a:cubicBezTo>
                    <a:pt x="2" y="90"/>
                    <a:pt x="2" y="90"/>
                    <a:pt x="2" y="90"/>
                  </a:cubicBezTo>
                  <a:cubicBezTo>
                    <a:pt x="4" y="89"/>
                    <a:pt x="4" y="89"/>
                    <a:pt x="4" y="89"/>
                  </a:cubicBezTo>
                  <a:cubicBezTo>
                    <a:pt x="6" y="90"/>
                    <a:pt x="6" y="90"/>
                    <a:pt x="6" y="90"/>
                  </a:cubicBezTo>
                  <a:cubicBezTo>
                    <a:pt x="9" y="89"/>
                    <a:pt x="9" y="89"/>
                    <a:pt x="9" y="89"/>
                  </a:cubicBezTo>
                  <a:cubicBezTo>
                    <a:pt x="9" y="89"/>
                    <a:pt x="9" y="88"/>
                    <a:pt x="10" y="87"/>
                  </a:cubicBezTo>
                  <a:cubicBezTo>
                    <a:pt x="11" y="86"/>
                    <a:pt x="12" y="86"/>
                    <a:pt x="12" y="86"/>
                  </a:cubicBezTo>
                  <a:cubicBezTo>
                    <a:pt x="13" y="84"/>
                    <a:pt x="13" y="84"/>
                    <a:pt x="13" y="84"/>
                  </a:cubicBezTo>
                  <a:cubicBezTo>
                    <a:pt x="12" y="84"/>
                    <a:pt x="12" y="84"/>
                    <a:pt x="12" y="84"/>
                  </a:cubicBezTo>
                  <a:cubicBezTo>
                    <a:pt x="12" y="82"/>
                    <a:pt x="12" y="82"/>
                    <a:pt x="12" y="82"/>
                  </a:cubicBezTo>
                  <a:cubicBezTo>
                    <a:pt x="10" y="81"/>
                    <a:pt x="10" y="81"/>
                    <a:pt x="10" y="81"/>
                  </a:cubicBezTo>
                  <a:cubicBezTo>
                    <a:pt x="10" y="81"/>
                    <a:pt x="10" y="80"/>
                    <a:pt x="10" y="80"/>
                  </a:cubicBezTo>
                  <a:cubicBezTo>
                    <a:pt x="11" y="79"/>
                    <a:pt x="12" y="77"/>
                    <a:pt x="12" y="77"/>
                  </a:cubicBezTo>
                  <a:cubicBezTo>
                    <a:pt x="15" y="76"/>
                    <a:pt x="15" y="76"/>
                    <a:pt x="15" y="76"/>
                  </a:cubicBezTo>
                  <a:cubicBezTo>
                    <a:pt x="18" y="75"/>
                    <a:pt x="18" y="75"/>
                    <a:pt x="18" y="75"/>
                  </a:cubicBezTo>
                  <a:cubicBezTo>
                    <a:pt x="19" y="74"/>
                    <a:pt x="19" y="74"/>
                    <a:pt x="19" y="74"/>
                  </a:cubicBezTo>
                  <a:cubicBezTo>
                    <a:pt x="21" y="73"/>
                    <a:pt x="21" y="73"/>
                    <a:pt x="21" y="73"/>
                  </a:cubicBezTo>
                  <a:cubicBezTo>
                    <a:pt x="21" y="73"/>
                    <a:pt x="24" y="73"/>
                    <a:pt x="24" y="73"/>
                  </a:cubicBezTo>
                  <a:cubicBezTo>
                    <a:pt x="24" y="73"/>
                    <a:pt x="28" y="73"/>
                    <a:pt x="28" y="73"/>
                  </a:cubicBezTo>
                  <a:lnTo>
                    <a:pt x="31" y="75"/>
                  </a:lnTo>
                  <a:close/>
                </a:path>
              </a:pathLst>
            </a:custGeom>
            <a:grpFill/>
            <a:ln w="4826"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33" name="Freeform 51"/>
            <p:cNvSpPr>
              <a:spLocks/>
            </p:cNvSpPr>
            <p:nvPr/>
          </p:nvSpPr>
          <p:spPr bwMode="auto">
            <a:xfrm>
              <a:off x="5753789" y="1798916"/>
              <a:ext cx="494744" cy="296186"/>
            </a:xfrm>
            <a:custGeom>
              <a:avLst/>
              <a:gdLst>
                <a:gd name="T0" fmla="*/ 31 w 217"/>
                <a:gd name="T1" fmla="*/ 35 h 134"/>
                <a:gd name="T2" fmla="*/ 42 w 217"/>
                <a:gd name="T3" fmla="*/ 43 h 134"/>
                <a:gd name="T4" fmla="*/ 55 w 217"/>
                <a:gd name="T5" fmla="*/ 53 h 134"/>
                <a:gd name="T6" fmla="*/ 66 w 217"/>
                <a:gd name="T7" fmla="*/ 68 h 134"/>
                <a:gd name="T8" fmla="*/ 83 w 217"/>
                <a:gd name="T9" fmla="*/ 64 h 134"/>
                <a:gd name="T10" fmla="*/ 87 w 217"/>
                <a:gd name="T11" fmla="*/ 37 h 134"/>
                <a:gd name="T12" fmla="*/ 83 w 217"/>
                <a:gd name="T13" fmla="*/ 16 h 134"/>
                <a:gd name="T14" fmla="*/ 99 w 217"/>
                <a:gd name="T15" fmla="*/ 3 h 134"/>
                <a:gd name="T16" fmla="*/ 112 w 217"/>
                <a:gd name="T17" fmla="*/ 2 h 134"/>
                <a:gd name="T18" fmla="*/ 125 w 217"/>
                <a:gd name="T19" fmla="*/ 5 h 134"/>
                <a:gd name="T20" fmla="*/ 142 w 217"/>
                <a:gd name="T21" fmla="*/ 17 h 134"/>
                <a:gd name="T22" fmla="*/ 152 w 217"/>
                <a:gd name="T23" fmla="*/ 17 h 134"/>
                <a:gd name="T24" fmla="*/ 159 w 217"/>
                <a:gd name="T25" fmla="*/ 11 h 134"/>
                <a:gd name="T26" fmla="*/ 177 w 217"/>
                <a:gd name="T27" fmla="*/ 11 h 134"/>
                <a:gd name="T28" fmla="*/ 184 w 217"/>
                <a:gd name="T29" fmla="*/ 18 h 134"/>
                <a:gd name="T30" fmla="*/ 192 w 217"/>
                <a:gd name="T31" fmla="*/ 31 h 134"/>
                <a:gd name="T32" fmla="*/ 192 w 217"/>
                <a:gd name="T33" fmla="*/ 46 h 134"/>
                <a:gd name="T34" fmla="*/ 198 w 217"/>
                <a:gd name="T35" fmla="*/ 49 h 134"/>
                <a:gd name="T36" fmla="*/ 206 w 217"/>
                <a:gd name="T37" fmla="*/ 58 h 134"/>
                <a:gd name="T38" fmla="*/ 212 w 217"/>
                <a:gd name="T39" fmla="*/ 66 h 134"/>
                <a:gd name="T40" fmla="*/ 216 w 217"/>
                <a:gd name="T41" fmla="*/ 78 h 134"/>
                <a:gd name="T42" fmla="*/ 211 w 217"/>
                <a:gd name="T43" fmla="*/ 83 h 134"/>
                <a:gd name="T44" fmla="*/ 207 w 217"/>
                <a:gd name="T45" fmla="*/ 100 h 134"/>
                <a:gd name="T46" fmla="*/ 192 w 217"/>
                <a:gd name="T47" fmla="*/ 103 h 134"/>
                <a:gd name="T48" fmla="*/ 185 w 217"/>
                <a:gd name="T49" fmla="*/ 112 h 134"/>
                <a:gd name="T50" fmla="*/ 177 w 217"/>
                <a:gd name="T51" fmla="*/ 115 h 134"/>
                <a:gd name="T52" fmla="*/ 165 w 217"/>
                <a:gd name="T53" fmla="*/ 114 h 134"/>
                <a:gd name="T54" fmla="*/ 157 w 217"/>
                <a:gd name="T55" fmla="*/ 105 h 134"/>
                <a:gd name="T56" fmla="*/ 146 w 217"/>
                <a:gd name="T57" fmla="*/ 101 h 134"/>
                <a:gd name="T58" fmla="*/ 139 w 217"/>
                <a:gd name="T59" fmla="*/ 97 h 134"/>
                <a:gd name="T60" fmla="*/ 124 w 217"/>
                <a:gd name="T61" fmla="*/ 97 h 134"/>
                <a:gd name="T62" fmla="*/ 117 w 217"/>
                <a:gd name="T63" fmla="*/ 87 h 134"/>
                <a:gd name="T64" fmla="*/ 108 w 217"/>
                <a:gd name="T65" fmla="*/ 99 h 134"/>
                <a:gd name="T66" fmla="*/ 94 w 217"/>
                <a:gd name="T67" fmla="*/ 100 h 134"/>
                <a:gd name="T68" fmla="*/ 80 w 217"/>
                <a:gd name="T69" fmla="*/ 100 h 134"/>
                <a:gd name="T70" fmla="*/ 67 w 217"/>
                <a:gd name="T71" fmla="*/ 107 h 134"/>
                <a:gd name="T72" fmla="*/ 55 w 217"/>
                <a:gd name="T73" fmla="*/ 104 h 134"/>
                <a:gd name="T74" fmla="*/ 34 w 217"/>
                <a:gd name="T75" fmla="*/ 106 h 134"/>
                <a:gd name="T76" fmla="*/ 21 w 217"/>
                <a:gd name="T77" fmla="*/ 113 h 134"/>
                <a:gd name="T78" fmla="*/ 14 w 217"/>
                <a:gd name="T79" fmla="*/ 122 h 134"/>
                <a:gd name="T80" fmla="*/ 9 w 217"/>
                <a:gd name="T81" fmla="*/ 131 h 134"/>
                <a:gd name="T82" fmla="*/ 5 w 217"/>
                <a:gd name="T83" fmla="*/ 128 h 134"/>
                <a:gd name="T84" fmla="*/ 3 w 217"/>
                <a:gd name="T85" fmla="*/ 108 h 134"/>
                <a:gd name="T86" fmla="*/ 7 w 217"/>
                <a:gd name="T87" fmla="*/ 83 h 134"/>
                <a:gd name="T88" fmla="*/ 8 w 217"/>
                <a:gd name="T89" fmla="*/ 60 h 134"/>
                <a:gd name="T90" fmla="*/ 19 w 217"/>
                <a:gd name="T91" fmla="*/ 4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7" h="134">
                  <a:moveTo>
                    <a:pt x="19" y="45"/>
                  </a:moveTo>
                  <a:cubicBezTo>
                    <a:pt x="24" y="40"/>
                    <a:pt x="24" y="40"/>
                    <a:pt x="24" y="40"/>
                  </a:cubicBezTo>
                  <a:cubicBezTo>
                    <a:pt x="24" y="40"/>
                    <a:pt x="30" y="35"/>
                    <a:pt x="31" y="35"/>
                  </a:cubicBezTo>
                  <a:cubicBezTo>
                    <a:pt x="33" y="34"/>
                    <a:pt x="36" y="32"/>
                    <a:pt x="36" y="33"/>
                  </a:cubicBezTo>
                  <a:cubicBezTo>
                    <a:pt x="36" y="34"/>
                    <a:pt x="37" y="41"/>
                    <a:pt x="37" y="41"/>
                  </a:cubicBezTo>
                  <a:cubicBezTo>
                    <a:pt x="42" y="43"/>
                    <a:pt x="42" y="43"/>
                    <a:pt x="42" y="43"/>
                  </a:cubicBezTo>
                  <a:cubicBezTo>
                    <a:pt x="46" y="46"/>
                    <a:pt x="46" y="46"/>
                    <a:pt x="46" y="46"/>
                  </a:cubicBezTo>
                  <a:cubicBezTo>
                    <a:pt x="54" y="50"/>
                    <a:pt x="54" y="50"/>
                    <a:pt x="54" y="50"/>
                  </a:cubicBezTo>
                  <a:cubicBezTo>
                    <a:pt x="55" y="53"/>
                    <a:pt x="55" y="53"/>
                    <a:pt x="55" y="53"/>
                  </a:cubicBezTo>
                  <a:cubicBezTo>
                    <a:pt x="55" y="53"/>
                    <a:pt x="54" y="55"/>
                    <a:pt x="56" y="58"/>
                  </a:cubicBezTo>
                  <a:cubicBezTo>
                    <a:pt x="59" y="61"/>
                    <a:pt x="60" y="61"/>
                    <a:pt x="61" y="64"/>
                  </a:cubicBezTo>
                  <a:cubicBezTo>
                    <a:pt x="62" y="66"/>
                    <a:pt x="66" y="68"/>
                    <a:pt x="66" y="68"/>
                  </a:cubicBezTo>
                  <a:cubicBezTo>
                    <a:pt x="71" y="69"/>
                    <a:pt x="71" y="69"/>
                    <a:pt x="71" y="69"/>
                  </a:cubicBezTo>
                  <a:cubicBezTo>
                    <a:pt x="71" y="69"/>
                    <a:pt x="76" y="71"/>
                    <a:pt x="77" y="70"/>
                  </a:cubicBezTo>
                  <a:cubicBezTo>
                    <a:pt x="78" y="69"/>
                    <a:pt x="83" y="65"/>
                    <a:pt x="83" y="64"/>
                  </a:cubicBezTo>
                  <a:cubicBezTo>
                    <a:pt x="84" y="63"/>
                    <a:pt x="87" y="59"/>
                    <a:pt x="88" y="58"/>
                  </a:cubicBezTo>
                  <a:cubicBezTo>
                    <a:pt x="89" y="57"/>
                    <a:pt x="92" y="50"/>
                    <a:pt x="92" y="49"/>
                  </a:cubicBezTo>
                  <a:cubicBezTo>
                    <a:pt x="92" y="47"/>
                    <a:pt x="88" y="39"/>
                    <a:pt x="87" y="37"/>
                  </a:cubicBezTo>
                  <a:cubicBezTo>
                    <a:pt x="87" y="35"/>
                    <a:pt x="86" y="29"/>
                    <a:pt x="86" y="29"/>
                  </a:cubicBezTo>
                  <a:cubicBezTo>
                    <a:pt x="82" y="21"/>
                    <a:pt x="82" y="21"/>
                    <a:pt x="82" y="21"/>
                  </a:cubicBezTo>
                  <a:cubicBezTo>
                    <a:pt x="82" y="21"/>
                    <a:pt x="82" y="16"/>
                    <a:pt x="83" y="16"/>
                  </a:cubicBezTo>
                  <a:cubicBezTo>
                    <a:pt x="84" y="15"/>
                    <a:pt x="89" y="11"/>
                    <a:pt x="89" y="11"/>
                  </a:cubicBezTo>
                  <a:cubicBezTo>
                    <a:pt x="94" y="6"/>
                    <a:pt x="94" y="6"/>
                    <a:pt x="94" y="6"/>
                  </a:cubicBezTo>
                  <a:cubicBezTo>
                    <a:pt x="99" y="3"/>
                    <a:pt x="99" y="3"/>
                    <a:pt x="99" y="3"/>
                  </a:cubicBezTo>
                  <a:cubicBezTo>
                    <a:pt x="103" y="0"/>
                    <a:pt x="103" y="0"/>
                    <a:pt x="103" y="0"/>
                  </a:cubicBezTo>
                  <a:cubicBezTo>
                    <a:pt x="108" y="2"/>
                    <a:pt x="108" y="2"/>
                    <a:pt x="108" y="2"/>
                  </a:cubicBezTo>
                  <a:cubicBezTo>
                    <a:pt x="112" y="2"/>
                    <a:pt x="112" y="2"/>
                    <a:pt x="112" y="2"/>
                  </a:cubicBezTo>
                  <a:cubicBezTo>
                    <a:pt x="116" y="4"/>
                    <a:pt x="116" y="4"/>
                    <a:pt x="116" y="4"/>
                  </a:cubicBezTo>
                  <a:cubicBezTo>
                    <a:pt x="121" y="4"/>
                    <a:pt x="121" y="4"/>
                    <a:pt x="121" y="4"/>
                  </a:cubicBezTo>
                  <a:cubicBezTo>
                    <a:pt x="125" y="5"/>
                    <a:pt x="125" y="5"/>
                    <a:pt x="125" y="5"/>
                  </a:cubicBezTo>
                  <a:cubicBezTo>
                    <a:pt x="130" y="7"/>
                    <a:pt x="130" y="7"/>
                    <a:pt x="130" y="7"/>
                  </a:cubicBezTo>
                  <a:cubicBezTo>
                    <a:pt x="139" y="13"/>
                    <a:pt x="139" y="13"/>
                    <a:pt x="139" y="13"/>
                  </a:cubicBezTo>
                  <a:cubicBezTo>
                    <a:pt x="142" y="17"/>
                    <a:pt x="142" y="17"/>
                    <a:pt x="142" y="17"/>
                  </a:cubicBezTo>
                  <a:cubicBezTo>
                    <a:pt x="145" y="18"/>
                    <a:pt x="145" y="18"/>
                    <a:pt x="145" y="18"/>
                  </a:cubicBezTo>
                  <a:cubicBezTo>
                    <a:pt x="145" y="18"/>
                    <a:pt x="147" y="20"/>
                    <a:pt x="149" y="19"/>
                  </a:cubicBezTo>
                  <a:cubicBezTo>
                    <a:pt x="150" y="19"/>
                    <a:pt x="151" y="18"/>
                    <a:pt x="152" y="17"/>
                  </a:cubicBezTo>
                  <a:cubicBezTo>
                    <a:pt x="154" y="16"/>
                    <a:pt x="155" y="14"/>
                    <a:pt x="155" y="14"/>
                  </a:cubicBezTo>
                  <a:cubicBezTo>
                    <a:pt x="157" y="14"/>
                    <a:pt x="157" y="14"/>
                    <a:pt x="157" y="14"/>
                  </a:cubicBezTo>
                  <a:cubicBezTo>
                    <a:pt x="159" y="11"/>
                    <a:pt x="159" y="11"/>
                    <a:pt x="159" y="11"/>
                  </a:cubicBezTo>
                  <a:cubicBezTo>
                    <a:pt x="167" y="13"/>
                    <a:pt x="167" y="13"/>
                    <a:pt x="167" y="13"/>
                  </a:cubicBezTo>
                  <a:cubicBezTo>
                    <a:pt x="171" y="13"/>
                    <a:pt x="171" y="13"/>
                    <a:pt x="171" y="13"/>
                  </a:cubicBezTo>
                  <a:cubicBezTo>
                    <a:pt x="177" y="11"/>
                    <a:pt x="177" y="11"/>
                    <a:pt x="177" y="11"/>
                  </a:cubicBezTo>
                  <a:cubicBezTo>
                    <a:pt x="180" y="14"/>
                    <a:pt x="180" y="14"/>
                    <a:pt x="180" y="14"/>
                  </a:cubicBezTo>
                  <a:cubicBezTo>
                    <a:pt x="180" y="17"/>
                    <a:pt x="180" y="17"/>
                    <a:pt x="180" y="17"/>
                  </a:cubicBezTo>
                  <a:cubicBezTo>
                    <a:pt x="184" y="18"/>
                    <a:pt x="184" y="18"/>
                    <a:pt x="184" y="18"/>
                  </a:cubicBezTo>
                  <a:cubicBezTo>
                    <a:pt x="184" y="18"/>
                    <a:pt x="187" y="20"/>
                    <a:pt x="188" y="20"/>
                  </a:cubicBezTo>
                  <a:cubicBezTo>
                    <a:pt x="189" y="20"/>
                    <a:pt x="191" y="21"/>
                    <a:pt x="191" y="21"/>
                  </a:cubicBezTo>
                  <a:cubicBezTo>
                    <a:pt x="192" y="31"/>
                    <a:pt x="192" y="31"/>
                    <a:pt x="192" y="31"/>
                  </a:cubicBezTo>
                  <a:cubicBezTo>
                    <a:pt x="190" y="34"/>
                    <a:pt x="190" y="34"/>
                    <a:pt x="190" y="34"/>
                  </a:cubicBezTo>
                  <a:cubicBezTo>
                    <a:pt x="192" y="42"/>
                    <a:pt x="192" y="42"/>
                    <a:pt x="192" y="42"/>
                  </a:cubicBezTo>
                  <a:cubicBezTo>
                    <a:pt x="192" y="46"/>
                    <a:pt x="192" y="46"/>
                    <a:pt x="192" y="46"/>
                  </a:cubicBezTo>
                  <a:cubicBezTo>
                    <a:pt x="196" y="43"/>
                    <a:pt x="196" y="43"/>
                    <a:pt x="196" y="43"/>
                  </a:cubicBezTo>
                  <a:cubicBezTo>
                    <a:pt x="200" y="46"/>
                    <a:pt x="200" y="46"/>
                    <a:pt x="200" y="46"/>
                  </a:cubicBezTo>
                  <a:cubicBezTo>
                    <a:pt x="198" y="49"/>
                    <a:pt x="198" y="49"/>
                    <a:pt x="198" y="49"/>
                  </a:cubicBezTo>
                  <a:cubicBezTo>
                    <a:pt x="203" y="53"/>
                    <a:pt x="203" y="53"/>
                    <a:pt x="203" y="53"/>
                  </a:cubicBezTo>
                  <a:cubicBezTo>
                    <a:pt x="207" y="55"/>
                    <a:pt x="207" y="55"/>
                    <a:pt x="207" y="55"/>
                  </a:cubicBezTo>
                  <a:cubicBezTo>
                    <a:pt x="206" y="58"/>
                    <a:pt x="206" y="58"/>
                    <a:pt x="206" y="58"/>
                  </a:cubicBezTo>
                  <a:cubicBezTo>
                    <a:pt x="206" y="58"/>
                    <a:pt x="207" y="59"/>
                    <a:pt x="208" y="59"/>
                  </a:cubicBezTo>
                  <a:cubicBezTo>
                    <a:pt x="209" y="60"/>
                    <a:pt x="211" y="61"/>
                    <a:pt x="211" y="61"/>
                  </a:cubicBezTo>
                  <a:cubicBezTo>
                    <a:pt x="211" y="61"/>
                    <a:pt x="212" y="64"/>
                    <a:pt x="212" y="66"/>
                  </a:cubicBezTo>
                  <a:cubicBezTo>
                    <a:pt x="213" y="67"/>
                    <a:pt x="217" y="70"/>
                    <a:pt x="217" y="70"/>
                  </a:cubicBezTo>
                  <a:cubicBezTo>
                    <a:pt x="216" y="75"/>
                    <a:pt x="216" y="75"/>
                    <a:pt x="216" y="75"/>
                  </a:cubicBezTo>
                  <a:cubicBezTo>
                    <a:pt x="216" y="75"/>
                    <a:pt x="216" y="77"/>
                    <a:pt x="216" y="78"/>
                  </a:cubicBezTo>
                  <a:cubicBezTo>
                    <a:pt x="216" y="79"/>
                    <a:pt x="216" y="80"/>
                    <a:pt x="216" y="81"/>
                  </a:cubicBezTo>
                  <a:cubicBezTo>
                    <a:pt x="216" y="80"/>
                    <a:pt x="216" y="80"/>
                    <a:pt x="216" y="80"/>
                  </a:cubicBezTo>
                  <a:cubicBezTo>
                    <a:pt x="211" y="83"/>
                    <a:pt x="211" y="83"/>
                    <a:pt x="211" y="83"/>
                  </a:cubicBezTo>
                  <a:cubicBezTo>
                    <a:pt x="210" y="90"/>
                    <a:pt x="210" y="90"/>
                    <a:pt x="210" y="90"/>
                  </a:cubicBezTo>
                  <a:cubicBezTo>
                    <a:pt x="205" y="95"/>
                    <a:pt x="205" y="95"/>
                    <a:pt x="205" y="95"/>
                  </a:cubicBezTo>
                  <a:cubicBezTo>
                    <a:pt x="207" y="100"/>
                    <a:pt x="207" y="100"/>
                    <a:pt x="207" y="100"/>
                  </a:cubicBezTo>
                  <a:cubicBezTo>
                    <a:pt x="205" y="103"/>
                    <a:pt x="205" y="103"/>
                    <a:pt x="205" y="103"/>
                  </a:cubicBezTo>
                  <a:cubicBezTo>
                    <a:pt x="197" y="103"/>
                    <a:pt x="197" y="103"/>
                    <a:pt x="197" y="103"/>
                  </a:cubicBezTo>
                  <a:cubicBezTo>
                    <a:pt x="197" y="103"/>
                    <a:pt x="196" y="103"/>
                    <a:pt x="192" y="103"/>
                  </a:cubicBezTo>
                  <a:cubicBezTo>
                    <a:pt x="188" y="103"/>
                    <a:pt x="189" y="103"/>
                    <a:pt x="189" y="103"/>
                  </a:cubicBezTo>
                  <a:cubicBezTo>
                    <a:pt x="186" y="106"/>
                    <a:pt x="186" y="106"/>
                    <a:pt x="186" y="106"/>
                  </a:cubicBezTo>
                  <a:cubicBezTo>
                    <a:pt x="185" y="112"/>
                    <a:pt x="185" y="112"/>
                    <a:pt x="185" y="112"/>
                  </a:cubicBezTo>
                  <a:cubicBezTo>
                    <a:pt x="185" y="112"/>
                    <a:pt x="183" y="112"/>
                    <a:pt x="179" y="113"/>
                  </a:cubicBezTo>
                  <a:cubicBezTo>
                    <a:pt x="177" y="114"/>
                    <a:pt x="177" y="115"/>
                    <a:pt x="177" y="115"/>
                  </a:cubicBezTo>
                  <a:cubicBezTo>
                    <a:pt x="177" y="115"/>
                    <a:pt x="177" y="115"/>
                    <a:pt x="177" y="115"/>
                  </a:cubicBezTo>
                  <a:cubicBezTo>
                    <a:pt x="174" y="115"/>
                    <a:pt x="174" y="115"/>
                    <a:pt x="174" y="115"/>
                  </a:cubicBezTo>
                  <a:cubicBezTo>
                    <a:pt x="169" y="114"/>
                    <a:pt x="169" y="114"/>
                    <a:pt x="169" y="114"/>
                  </a:cubicBezTo>
                  <a:cubicBezTo>
                    <a:pt x="165" y="114"/>
                    <a:pt x="165" y="114"/>
                    <a:pt x="165" y="114"/>
                  </a:cubicBezTo>
                  <a:cubicBezTo>
                    <a:pt x="163" y="110"/>
                    <a:pt x="163" y="110"/>
                    <a:pt x="163" y="110"/>
                  </a:cubicBezTo>
                  <a:cubicBezTo>
                    <a:pt x="160" y="109"/>
                    <a:pt x="160" y="109"/>
                    <a:pt x="160" y="109"/>
                  </a:cubicBezTo>
                  <a:cubicBezTo>
                    <a:pt x="157" y="105"/>
                    <a:pt x="157" y="105"/>
                    <a:pt x="157" y="105"/>
                  </a:cubicBezTo>
                  <a:cubicBezTo>
                    <a:pt x="153" y="104"/>
                    <a:pt x="153" y="104"/>
                    <a:pt x="153" y="104"/>
                  </a:cubicBezTo>
                  <a:cubicBezTo>
                    <a:pt x="151" y="101"/>
                    <a:pt x="151" y="101"/>
                    <a:pt x="151" y="101"/>
                  </a:cubicBezTo>
                  <a:cubicBezTo>
                    <a:pt x="146" y="101"/>
                    <a:pt x="146" y="101"/>
                    <a:pt x="146" y="101"/>
                  </a:cubicBezTo>
                  <a:cubicBezTo>
                    <a:pt x="143" y="99"/>
                    <a:pt x="143" y="99"/>
                    <a:pt x="143" y="99"/>
                  </a:cubicBezTo>
                  <a:cubicBezTo>
                    <a:pt x="142" y="97"/>
                    <a:pt x="142" y="97"/>
                    <a:pt x="142" y="97"/>
                  </a:cubicBezTo>
                  <a:cubicBezTo>
                    <a:pt x="139" y="97"/>
                    <a:pt x="139" y="97"/>
                    <a:pt x="139" y="97"/>
                  </a:cubicBezTo>
                  <a:cubicBezTo>
                    <a:pt x="135" y="98"/>
                    <a:pt x="135" y="98"/>
                    <a:pt x="135" y="98"/>
                  </a:cubicBezTo>
                  <a:cubicBezTo>
                    <a:pt x="128" y="100"/>
                    <a:pt x="128" y="100"/>
                    <a:pt x="128" y="100"/>
                  </a:cubicBezTo>
                  <a:cubicBezTo>
                    <a:pt x="124" y="97"/>
                    <a:pt x="124" y="97"/>
                    <a:pt x="124" y="97"/>
                  </a:cubicBezTo>
                  <a:cubicBezTo>
                    <a:pt x="123" y="96"/>
                    <a:pt x="123" y="96"/>
                    <a:pt x="123" y="96"/>
                  </a:cubicBezTo>
                  <a:cubicBezTo>
                    <a:pt x="119" y="93"/>
                    <a:pt x="119" y="93"/>
                    <a:pt x="119" y="93"/>
                  </a:cubicBezTo>
                  <a:cubicBezTo>
                    <a:pt x="117" y="87"/>
                    <a:pt x="117" y="87"/>
                    <a:pt x="117" y="87"/>
                  </a:cubicBezTo>
                  <a:cubicBezTo>
                    <a:pt x="117" y="87"/>
                    <a:pt x="113" y="90"/>
                    <a:pt x="112" y="90"/>
                  </a:cubicBezTo>
                  <a:cubicBezTo>
                    <a:pt x="112" y="90"/>
                    <a:pt x="109" y="95"/>
                    <a:pt x="109" y="95"/>
                  </a:cubicBezTo>
                  <a:cubicBezTo>
                    <a:pt x="108" y="99"/>
                    <a:pt x="108" y="99"/>
                    <a:pt x="108" y="99"/>
                  </a:cubicBezTo>
                  <a:cubicBezTo>
                    <a:pt x="102" y="97"/>
                    <a:pt x="102" y="97"/>
                    <a:pt x="102" y="97"/>
                  </a:cubicBezTo>
                  <a:cubicBezTo>
                    <a:pt x="102" y="97"/>
                    <a:pt x="99" y="101"/>
                    <a:pt x="99" y="102"/>
                  </a:cubicBezTo>
                  <a:cubicBezTo>
                    <a:pt x="98" y="102"/>
                    <a:pt x="94" y="100"/>
                    <a:pt x="94" y="100"/>
                  </a:cubicBezTo>
                  <a:cubicBezTo>
                    <a:pt x="88" y="100"/>
                    <a:pt x="88" y="100"/>
                    <a:pt x="88" y="100"/>
                  </a:cubicBezTo>
                  <a:cubicBezTo>
                    <a:pt x="88" y="100"/>
                    <a:pt x="82" y="100"/>
                    <a:pt x="81" y="99"/>
                  </a:cubicBezTo>
                  <a:cubicBezTo>
                    <a:pt x="80" y="99"/>
                    <a:pt x="80" y="100"/>
                    <a:pt x="80" y="100"/>
                  </a:cubicBezTo>
                  <a:cubicBezTo>
                    <a:pt x="75" y="101"/>
                    <a:pt x="75" y="101"/>
                    <a:pt x="75" y="101"/>
                  </a:cubicBezTo>
                  <a:cubicBezTo>
                    <a:pt x="69" y="102"/>
                    <a:pt x="69" y="102"/>
                    <a:pt x="69" y="102"/>
                  </a:cubicBezTo>
                  <a:cubicBezTo>
                    <a:pt x="69" y="102"/>
                    <a:pt x="68" y="106"/>
                    <a:pt x="67" y="107"/>
                  </a:cubicBezTo>
                  <a:cubicBezTo>
                    <a:pt x="66" y="107"/>
                    <a:pt x="63" y="104"/>
                    <a:pt x="62" y="103"/>
                  </a:cubicBezTo>
                  <a:cubicBezTo>
                    <a:pt x="62" y="102"/>
                    <a:pt x="59" y="101"/>
                    <a:pt x="59" y="101"/>
                  </a:cubicBezTo>
                  <a:cubicBezTo>
                    <a:pt x="55" y="104"/>
                    <a:pt x="55" y="104"/>
                    <a:pt x="55" y="104"/>
                  </a:cubicBezTo>
                  <a:cubicBezTo>
                    <a:pt x="55" y="104"/>
                    <a:pt x="48" y="105"/>
                    <a:pt x="47" y="105"/>
                  </a:cubicBezTo>
                  <a:cubicBezTo>
                    <a:pt x="46" y="105"/>
                    <a:pt x="41" y="107"/>
                    <a:pt x="41" y="107"/>
                  </a:cubicBezTo>
                  <a:cubicBezTo>
                    <a:pt x="34" y="106"/>
                    <a:pt x="34" y="106"/>
                    <a:pt x="34" y="106"/>
                  </a:cubicBezTo>
                  <a:cubicBezTo>
                    <a:pt x="31" y="109"/>
                    <a:pt x="31" y="109"/>
                    <a:pt x="31" y="109"/>
                  </a:cubicBezTo>
                  <a:cubicBezTo>
                    <a:pt x="25" y="113"/>
                    <a:pt x="25" y="113"/>
                    <a:pt x="25" y="113"/>
                  </a:cubicBezTo>
                  <a:cubicBezTo>
                    <a:pt x="21" y="113"/>
                    <a:pt x="21" y="113"/>
                    <a:pt x="21" y="113"/>
                  </a:cubicBezTo>
                  <a:cubicBezTo>
                    <a:pt x="19" y="118"/>
                    <a:pt x="19" y="118"/>
                    <a:pt x="19" y="118"/>
                  </a:cubicBezTo>
                  <a:cubicBezTo>
                    <a:pt x="15" y="120"/>
                    <a:pt x="15" y="120"/>
                    <a:pt x="15" y="120"/>
                  </a:cubicBezTo>
                  <a:cubicBezTo>
                    <a:pt x="14" y="122"/>
                    <a:pt x="14" y="122"/>
                    <a:pt x="14" y="122"/>
                  </a:cubicBezTo>
                  <a:cubicBezTo>
                    <a:pt x="13" y="128"/>
                    <a:pt x="13" y="128"/>
                    <a:pt x="13" y="128"/>
                  </a:cubicBezTo>
                  <a:cubicBezTo>
                    <a:pt x="13" y="128"/>
                    <a:pt x="10" y="129"/>
                    <a:pt x="8" y="129"/>
                  </a:cubicBezTo>
                  <a:cubicBezTo>
                    <a:pt x="7" y="130"/>
                    <a:pt x="9" y="131"/>
                    <a:pt x="9" y="131"/>
                  </a:cubicBezTo>
                  <a:cubicBezTo>
                    <a:pt x="8" y="134"/>
                    <a:pt x="8" y="134"/>
                    <a:pt x="8" y="134"/>
                  </a:cubicBezTo>
                  <a:cubicBezTo>
                    <a:pt x="8" y="134"/>
                    <a:pt x="7" y="133"/>
                    <a:pt x="7" y="133"/>
                  </a:cubicBezTo>
                  <a:cubicBezTo>
                    <a:pt x="7" y="133"/>
                    <a:pt x="6" y="130"/>
                    <a:pt x="5" y="128"/>
                  </a:cubicBezTo>
                  <a:cubicBezTo>
                    <a:pt x="3" y="126"/>
                    <a:pt x="1" y="117"/>
                    <a:pt x="1" y="117"/>
                  </a:cubicBezTo>
                  <a:cubicBezTo>
                    <a:pt x="3" y="113"/>
                    <a:pt x="3" y="113"/>
                    <a:pt x="3" y="113"/>
                  </a:cubicBezTo>
                  <a:cubicBezTo>
                    <a:pt x="3" y="113"/>
                    <a:pt x="3" y="109"/>
                    <a:pt x="3" y="108"/>
                  </a:cubicBezTo>
                  <a:cubicBezTo>
                    <a:pt x="2" y="106"/>
                    <a:pt x="1" y="97"/>
                    <a:pt x="1" y="97"/>
                  </a:cubicBezTo>
                  <a:cubicBezTo>
                    <a:pt x="1" y="97"/>
                    <a:pt x="0" y="93"/>
                    <a:pt x="0" y="92"/>
                  </a:cubicBezTo>
                  <a:cubicBezTo>
                    <a:pt x="0" y="91"/>
                    <a:pt x="7" y="83"/>
                    <a:pt x="7" y="83"/>
                  </a:cubicBezTo>
                  <a:cubicBezTo>
                    <a:pt x="7" y="82"/>
                    <a:pt x="8" y="74"/>
                    <a:pt x="8" y="74"/>
                  </a:cubicBezTo>
                  <a:cubicBezTo>
                    <a:pt x="6" y="68"/>
                    <a:pt x="6" y="68"/>
                    <a:pt x="6" y="68"/>
                  </a:cubicBezTo>
                  <a:cubicBezTo>
                    <a:pt x="8" y="60"/>
                    <a:pt x="8" y="60"/>
                    <a:pt x="8" y="60"/>
                  </a:cubicBezTo>
                  <a:cubicBezTo>
                    <a:pt x="10" y="51"/>
                    <a:pt x="10" y="51"/>
                    <a:pt x="10" y="51"/>
                  </a:cubicBezTo>
                  <a:cubicBezTo>
                    <a:pt x="10" y="51"/>
                    <a:pt x="11" y="47"/>
                    <a:pt x="12" y="47"/>
                  </a:cubicBezTo>
                  <a:cubicBezTo>
                    <a:pt x="13" y="46"/>
                    <a:pt x="19" y="45"/>
                    <a:pt x="19" y="45"/>
                  </a:cubicBezTo>
                  <a:close/>
                </a:path>
              </a:pathLst>
            </a:custGeom>
            <a:grpFill/>
            <a:ln w="4826"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34" name="Freeform 61"/>
            <p:cNvSpPr>
              <a:spLocks noEditPoints="1"/>
            </p:cNvSpPr>
            <p:nvPr/>
          </p:nvSpPr>
          <p:spPr bwMode="auto">
            <a:xfrm>
              <a:off x="5535002" y="3399175"/>
              <a:ext cx="359514" cy="307906"/>
            </a:xfrm>
            <a:custGeom>
              <a:avLst/>
              <a:gdLst>
                <a:gd name="T0" fmla="*/ 132 w 158"/>
                <a:gd name="T1" fmla="*/ 9 h 139"/>
                <a:gd name="T2" fmla="*/ 138 w 158"/>
                <a:gd name="T3" fmla="*/ 25 h 139"/>
                <a:gd name="T4" fmla="*/ 135 w 158"/>
                <a:gd name="T5" fmla="*/ 42 h 139"/>
                <a:gd name="T6" fmla="*/ 151 w 158"/>
                <a:gd name="T7" fmla="*/ 49 h 139"/>
                <a:gd name="T8" fmla="*/ 152 w 158"/>
                <a:gd name="T9" fmla="*/ 59 h 139"/>
                <a:gd name="T10" fmla="*/ 149 w 158"/>
                <a:gd name="T11" fmla="*/ 65 h 139"/>
                <a:gd name="T12" fmla="*/ 151 w 158"/>
                <a:gd name="T13" fmla="*/ 79 h 139"/>
                <a:gd name="T14" fmla="*/ 141 w 158"/>
                <a:gd name="T15" fmla="*/ 85 h 139"/>
                <a:gd name="T16" fmla="*/ 135 w 158"/>
                <a:gd name="T17" fmla="*/ 87 h 139"/>
                <a:gd name="T18" fmla="*/ 140 w 158"/>
                <a:gd name="T19" fmla="*/ 93 h 139"/>
                <a:gd name="T20" fmla="*/ 138 w 158"/>
                <a:gd name="T21" fmla="*/ 97 h 139"/>
                <a:gd name="T22" fmla="*/ 129 w 158"/>
                <a:gd name="T23" fmla="*/ 103 h 139"/>
                <a:gd name="T24" fmla="*/ 121 w 158"/>
                <a:gd name="T25" fmla="*/ 115 h 139"/>
                <a:gd name="T26" fmla="*/ 125 w 158"/>
                <a:gd name="T27" fmla="*/ 129 h 139"/>
                <a:gd name="T28" fmla="*/ 126 w 158"/>
                <a:gd name="T29" fmla="*/ 137 h 139"/>
                <a:gd name="T30" fmla="*/ 118 w 158"/>
                <a:gd name="T31" fmla="*/ 139 h 139"/>
                <a:gd name="T32" fmla="*/ 114 w 158"/>
                <a:gd name="T33" fmla="*/ 138 h 139"/>
                <a:gd name="T34" fmla="*/ 113 w 158"/>
                <a:gd name="T35" fmla="*/ 137 h 139"/>
                <a:gd name="T36" fmla="*/ 113 w 158"/>
                <a:gd name="T37" fmla="*/ 137 h 139"/>
                <a:gd name="T38" fmla="*/ 113 w 158"/>
                <a:gd name="T39" fmla="*/ 137 h 139"/>
                <a:gd name="T40" fmla="*/ 112 w 158"/>
                <a:gd name="T41" fmla="*/ 137 h 139"/>
                <a:gd name="T42" fmla="*/ 99 w 158"/>
                <a:gd name="T43" fmla="*/ 129 h 139"/>
                <a:gd name="T44" fmla="*/ 87 w 158"/>
                <a:gd name="T45" fmla="*/ 116 h 139"/>
                <a:gd name="T46" fmla="*/ 68 w 158"/>
                <a:gd name="T47" fmla="*/ 100 h 139"/>
                <a:gd name="T48" fmla="*/ 56 w 158"/>
                <a:gd name="T49" fmla="*/ 89 h 139"/>
                <a:gd name="T50" fmla="*/ 43 w 158"/>
                <a:gd name="T51" fmla="*/ 79 h 139"/>
                <a:gd name="T52" fmla="*/ 31 w 158"/>
                <a:gd name="T53" fmla="*/ 68 h 139"/>
                <a:gd name="T54" fmla="*/ 23 w 158"/>
                <a:gd name="T55" fmla="*/ 54 h 139"/>
                <a:gd name="T56" fmla="*/ 14 w 158"/>
                <a:gd name="T57" fmla="*/ 43 h 139"/>
                <a:gd name="T58" fmla="*/ 5 w 158"/>
                <a:gd name="T59" fmla="*/ 36 h 139"/>
                <a:gd name="T60" fmla="*/ 1 w 158"/>
                <a:gd name="T61" fmla="*/ 20 h 139"/>
                <a:gd name="T62" fmla="*/ 2 w 158"/>
                <a:gd name="T63" fmla="*/ 10 h 139"/>
                <a:gd name="T64" fmla="*/ 8 w 158"/>
                <a:gd name="T65" fmla="*/ 7 h 139"/>
                <a:gd name="T66" fmla="*/ 23 w 158"/>
                <a:gd name="T67" fmla="*/ 13 h 139"/>
                <a:gd name="T68" fmla="*/ 35 w 158"/>
                <a:gd name="T69" fmla="*/ 4 h 139"/>
                <a:gd name="T70" fmla="*/ 48 w 158"/>
                <a:gd name="T71" fmla="*/ 2 h 139"/>
                <a:gd name="T72" fmla="*/ 61 w 158"/>
                <a:gd name="T73" fmla="*/ 4 h 139"/>
                <a:gd name="T74" fmla="*/ 80 w 158"/>
                <a:gd name="T75" fmla="*/ 6 h 139"/>
                <a:gd name="T76" fmla="*/ 90 w 158"/>
                <a:gd name="T77" fmla="*/ 3 h 139"/>
                <a:gd name="T78" fmla="*/ 97 w 158"/>
                <a:gd name="T79" fmla="*/ 2 h 139"/>
                <a:gd name="T80" fmla="*/ 98 w 158"/>
                <a:gd name="T81" fmla="*/ 2 h 139"/>
                <a:gd name="T82" fmla="*/ 98 w 158"/>
                <a:gd name="T83" fmla="*/ 2 h 139"/>
                <a:gd name="T84" fmla="*/ 99 w 158"/>
                <a:gd name="T85" fmla="*/ 2 h 139"/>
                <a:gd name="T86" fmla="*/ 99 w 158"/>
                <a:gd name="T87" fmla="*/ 2 h 139"/>
                <a:gd name="T88" fmla="*/ 99 w 158"/>
                <a:gd name="T89" fmla="*/ 2 h 139"/>
                <a:gd name="T90" fmla="*/ 100 w 158"/>
                <a:gd name="T91" fmla="*/ 1 h 139"/>
                <a:gd name="T92" fmla="*/ 100 w 158"/>
                <a:gd name="T93" fmla="*/ 1 h 139"/>
                <a:gd name="T94" fmla="*/ 100 w 158"/>
                <a:gd name="T95" fmla="*/ 1 h 139"/>
                <a:gd name="T96" fmla="*/ 100 w 158"/>
                <a:gd name="T97" fmla="*/ 1 h 139"/>
                <a:gd name="T98" fmla="*/ 100 w 158"/>
                <a:gd name="T99" fmla="*/ 1 h 139"/>
                <a:gd name="T100" fmla="*/ 103 w 158"/>
                <a:gd name="T101" fmla="*/ 4 h 139"/>
                <a:gd name="T102" fmla="*/ 117 w 158"/>
                <a:gd name="T103" fmla="*/ 8 h 139"/>
                <a:gd name="T104" fmla="*/ 130 w 158"/>
                <a:gd name="T105" fmla="*/ 1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8" h="139">
                  <a:moveTo>
                    <a:pt x="145" y="83"/>
                  </a:moveTo>
                  <a:cubicBezTo>
                    <a:pt x="146" y="83"/>
                    <a:pt x="146" y="83"/>
                    <a:pt x="146" y="83"/>
                  </a:cubicBezTo>
                  <a:cubicBezTo>
                    <a:pt x="146" y="83"/>
                    <a:pt x="146" y="83"/>
                    <a:pt x="146" y="83"/>
                  </a:cubicBezTo>
                  <a:cubicBezTo>
                    <a:pt x="145" y="83"/>
                    <a:pt x="145" y="83"/>
                    <a:pt x="145" y="83"/>
                  </a:cubicBezTo>
                  <a:close/>
                  <a:moveTo>
                    <a:pt x="132" y="9"/>
                  </a:moveTo>
                  <a:cubicBezTo>
                    <a:pt x="132" y="9"/>
                    <a:pt x="132" y="9"/>
                    <a:pt x="132" y="9"/>
                  </a:cubicBezTo>
                  <a:cubicBezTo>
                    <a:pt x="138" y="10"/>
                    <a:pt x="138" y="10"/>
                    <a:pt x="138" y="10"/>
                  </a:cubicBezTo>
                  <a:cubicBezTo>
                    <a:pt x="141" y="11"/>
                    <a:pt x="141" y="11"/>
                    <a:pt x="141" y="11"/>
                  </a:cubicBezTo>
                  <a:cubicBezTo>
                    <a:pt x="141" y="14"/>
                    <a:pt x="141" y="14"/>
                    <a:pt x="141" y="14"/>
                  </a:cubicBezTo>
                  <a:cubicBezTo>
                    <a:pt x="141" y="18"/>
                    <a:pt x="141" y="18"/>
                    <a:pt x="141" y="18"/>
                  </a:cubicBezTo>
                  <a:cubicBezTo>
                    <a:pt x="141" y="21"/>
                    <a:pt x="141" y="21"/>
                    <a:pt x="141" y="21"/>
                  </a:cubicBezTo>
                  <a:cubicBezTo>
                    <a:pt x="138" y="25"/>
                    <a:pt x="138" y="25"/>
                    <a:pt x="138" y="25"/>
                  </a:cubicBezTo>
                  <a:cubicBezTo>
                    <a:pt x="138" y="25"/>
                    <a:pt x="137" y="28"/>
                    <a:pt x="137" y="28"/>
                  </a:cubicBezTo>
                  <a:cubicBezTo>
                    <a:pt x="137" y="29"/>
                    <a:pt x="136" y="31"/>
                    <a:pt x="136" y="31"/>
                  </a:cubicBezTo>
                  <a:cubicBezTo>
                    <a:pt x="136" y="31"/>
                    <a:pt x="134" y="30"/>
                    <a:pt x="135" y="33"/>
                  </a:cubicBezTo>
                  <a:cubicBezTo>
                    <a:pt x="135" y="36"/>
                    <a:pt x="136" y="35"/>
                    <a:pt x="136" y="36"/>
                  </a:cubicBezTo>
                  <a:cubicBezTo>
                    <a:pt x="136" y="37"/>
                    <a:pt x="136" y="39"/>
                    <a:pt x="136" y="40"/>
                  </a:cubicBezTo>
                  <a:cubicBezTo>
                    <a:pt x="135" y="41"/>
                    <a:pt x="136" y="41"/>
                    <a:pt x="135" y="42"/>
                  </a:cubicBezTo>
                  <a:cubicBezTo>
                    <a:pt x="135" y="43"/>
                    <a:pt x="137" y="44"/>
                    <a:pt x="139" y="44"/>
                  </a:cubicBezTo>
                  <a:cubicBezTo>
                    <a:pt x="141" y="45"/>
                    <a:pt x="141" y="44"/>
                    <a:pt x="142" y="44"/>
                  </a:cubicBezTo>
                  <a:cubicBezTo>
                    <a:pt x="143" y="44"/>
                    <a:pt x="144" y="45"/>
                    <a:pt x="145" y="45"/>
                  </a:cubicBezTo>
                  <a:cubicBezTo>
                    <a:pt x="146" y="46"/>
                    <a:pt x="146" y="46"/>
                    <a:pt x="146" y="47"/>
                  </a:cubicBezTo>
                  <a:cubicBezTo>
                    <a:pt x="147" y="48"/>
                    <a:pt x="148" y="49"/>
                    <a:pt x="149" y="50"/>
                  </a:cubicBezTo>
                  <a:cubicBezTo>
                    <a:pt x="150" y="50"/>
                    <a:pt x="150" y="49"/>
                    <a:pt x="151" y="49"/>
                  </a:cubicBezTo>
                  <a:cubicBezTo>
                    <a:pt x="151" y="50"/>
                    <a:pt x="152" y="51"/>
                    <a:pt x="153" y="51"/>
                  </a:cubicBezTo>
                  <a:cubicBezTo>
                    <a:pt x="153" y="52"/>
                    <a:pt x="154" y="53"/>
                    <a:pt x="155" y="53"/>
                  </a:cubicBezTo>
                  <a:cubicBezTo>
                    <a:pt x="155" y="53"/>
                    <a:pt x="157" y="54"/>
                    <a:pt x="157" y="54"/>
                  </a:cubicBezTo>
                  <a:cubicBezTo>
                    <a:pt x="158" y="55"/>
                    <a:pt x="157" y="56"/>
                    <a:pt x="157" y="56"/>
                  </a:cubicBezTo>
                  <a:cubicBezTo>
                    <a:pt x="156" y="56"/>
                    <a:pt x="156" y="58"/>
                    <a:pt x="155" y="58"/>
                  </a:cubicBezTo>
                  <a:cubicBezTo>
                    <a:pt x="155" y="58"/>
                    <a:pt x="152" y="59"/>
                    <a:pt x="152" y="59"/>
                  </a:cubicBezTo>
                  <a:cubicBezTo>
                    <a:pt x="151" y="59"/>
                    <a:pt x="150" y="59"/>
                    <a:pt x="149" y="59"/>
                  </a:cubicBezTo>
                  <a:cubicBezTo>
                    <a:pt x="148" y="59"/>
                    <a:pt x="147" y="59"/>
                    <a:pt x="146" y="58"/>
                  </a:cubicBezTo>
                  <a:cubicBezTo>
                    <a:pt x="145" y="58"/>
                    <a:pt x="145" y="58"/>
                    <a:pt x="144" y="58"/>
                  </a:cubicBezTo>
                  <a:cubicBezTo>
                    <a:pt x="144" y="59"/>
                    <a:pt x="144" y="61"/>
                    <a:pt x="144" y="61"/>
                  </a:cubicBezTo>
                  <a:cubicBezTo>
                    <a:pt x="144" y="61"/>
                    <a:pt x="145" y="62"/>
                    <a:pt x="146" y="63"/>
                  </a:cubicBezTo>
                  <a:cubicBezTo>
                    <a:pt x="146" y="63"/>
                    <a:pt x="148" y="65"/>
                    <a:pt x="149" y="65"/>
                  </a:cubicBezTo>
                  <a:cubicBezTo>
                    <a:pt x="149" y="65"/>
                    <a:pt x="150" y="66"/>
                    <a:pt x="151" y="67"/>
                  </a:cubicBezTo>
                  <a:cubicBezTo>
                    <a:pt x="152" y="69"/>
                    <a:pt x="152" y="70"/>
                    <a:pt x="152" y="70"/>
                  </a:cubicBezTo>
                  <a:cubicBezTo>
                    <a:pt x="157" y="74"/>
                    <a:pt x="157" y="74"/>
                    <a:pt x="157" y="74"/>
                  </a:cubicBezTo>
                  <a:cubicBezTo>
                    <a:pt x="157" y="74"/>
                    <a:pt x="157" y="75"/>
                    <a:pt x="157" y="78"/>
                  </a:cubicBezTo>
                  <a:cubicBezTo>
                    <a:pt x="157" y="82"/>
                    <a:pt x="156" y="80"/>
                    <a:pt x="155" y="80"/>
                  </a:cubicBezTo>
                  <a:cubicBezTo>
                    <a:pt x="154" y="80"/>
                    <a:pt x="153" y="80"/>
                    <a:pt x="151" y="79"/>
                  </a:cubicBezTo>
                  <a:cubicBezTo>
                    <a:pt x="150" y="79"/>
                    <a:pt x="150" y="79"/>
                    <a:pt x="150" y="79"/>
                  </a:cubicBezTo>
                  <a:cubicBezTo>
                    <a:pt x="148" y="82"/>
                    <a:pt x="148" y="82"/>
                    <a:pt x="148" y="82"/>
                  </a:cubicBezTo>
                  <a:cubicBezTo>
                    <a:pt x="148" y="82"/>
                    <a:pt x="146" y="82"/>
                    <a:pt x="145" y="83"/>
                  </a:cubicBezTo>
                  <a:cubicBezTo>
                    <a:pt x="144" y="83"/>
                    <a:pt x="144" y="83"/>
                    <a:pt x="144" y="83"/>
                  </a:cubicBezTo>
                  <a:cubicBezTo>
                    <a:pt x="144" y="83"/>
                    <a:pt x="142" y="84"/>
                    <a:pt x="142" y="84"/>
                  </a:cubicBezTo>
                  <a:cubicBezTo>
                    <a:pt x="142" y="84"/>
                    <a:pt x="141" y="85"/>
                    <a:pt x="141" y="85"/>
                  </a:cubicBezTo>
                  <a:cubicBezTo>
                    <a:pt x="140" y="85"/>
                    <a:pt x="140" y="85"/>
                    <a:pt x="140" y="85"/>
                  </a:cubicBezTo>
                  <a:cubicBezTo>
                    <a:pt x="139" y="84"/>
                    <a:pt x="139" y="84"/>
                    <a:pt x="139" y="84"/>
                  </a:cubicBezTo>
                  <a:cubicBezTo>
                    <a:pt x="138" y="83"/>
                    <a:pt x="138" y="83"/>
                    <a:pt x="138" y="83"/>
                  </a:cubicBezTo>
                  <a:cubicBezTo>
                    <a:pt x="136" y="85"/>
                    <a:pt x="136" y="85"/>
                    <a:pt x="136" y="85"/>
                  </a:cubicBezTo>
                  <a:cubicBezTo>
                    <a:pt x="135" y="86"/>
                    <a:pt x="135" y="86"/>
                    <a:pt x="135" y="86"/>
                  </a:cubicBezTo>
                  <a:cubicBezTo>
                    <a:pt x="135" y="86"/>
                    <a:pt x="135" y="87"/>
                    <a:pt x="135" y="87"/>
                  </a:cubicBezTo>
                  <a:cubicBezTo>
                    <a:pt x="135" y="87"/>
                    <a:pt x="137" y="87"/>
                    <a:pt x="137" y="87"/>
                  </a:cubicBezTo>
                  <a:cubicBezTo>
                    <a:pt x="137" y="89"/>
                    <a:pt x="137" y="89"/>
                    <a:pt x="137" y="89"/>
                  </a:cubicBezTo>
                  <a:cubicBezTo>
                    <a:pt x="137" y="89"/>
                    <a:pt x="137" y="89"/>
                    <a:pt x="138" y="89"/>
                  </a:cubicBezTo>
                  <a:cubicBezTo>
                    <a:pt x="138" y="89"/>
                    <a:pt x="139" y="90"/>
                    <a:pt x="139" y="90"/>
                  </a:cubicBezTo>
                  <a:cubicBezTo>
                    <a:pt x="140" y="91"/>
                    <a:pt x="140" y="91"/>
                    <a:pt x="140" y="91"/>
                  </a:cubicBezTo>
                  <a:cubicBezTo>
                    <a:pt x="140" y="93"/>
                    <a:pt x="140" y="93"/>
                    <a:pt x="140" y="93"/>
                  </a:cubicBezTo>
                  <a:cubicBezTo>
                    <a:pt x="142" y="94"/>
                    <a:pt x="142" y="94"/>
                    <a:pt x="142" y="94"/>
                  </a:cubicBezTo>
                  <a:cubicBezTo>
                    <a:pt x="142" y="96"/>
                    <a:pt x="142" y="96"/>
                    <a:pt x="142" y="96"/>
                  </a:cubicBezTo>
                  <a:cubicBezTo>
                    <a:pt x="141" y="97"/>
                    <a:pt x="141" y="97"/>
                    <a:pt x="141" y="97"/>
                  </a:cubicBezTo>
                  <a:cubicBezTo>
                    <a:pt x="140" y="98"/>
                    <a:pt x="140" y="98"/>
                    <a:pt x="140" y="98"/>
                  </a:cubicBezTo>
                  <a:cubicBezTo>
                    <a:pt x="138" y="98"/>
                    <a:pt x="138" y="98"/>
                    <a:pt x="138" y="98"/>
                  </a:cubicBezTo>
                  <a:cubicBezTo>
                    <a:pt x="138" y="97"/>
                    <a:pt x="138" y="97"/>
                    <a:pt x="138" y="97"/>
                  </a:cubicBezTo>
                  <a:cubicBezTo>
                    <a:pt x="137" y="95"/>
                    <a:pt x="137" y="95"/>
                    <a:pt x="137" y="95"/>
                  </a:cubicBezTo>
                  <a:cubicBezTo>
                    <a:pt x="136" y="94"/>
                    <a:pt x="136" y="94"/>
                    <a:pt x="136" y="94"/>
                  </a:cubicBezTo>
                  <a:cubicBezTo>
                    <a:pt x="133" y="95"/>
                    <a:pt x="133" y="95"/>
                    <a:pt x="133" y="95"/>
                  </a:cubicBezTo>
                  <a:cubicBezTo>
                    <a:pt x="133" y="97"/>
                    <a:pt x="133" y="97"/>
                    <a:pt x="133" y="97"/>
                  </a:cubicBezTo>
                  <a:cubicBezTo>
                    <a:pt x="128" y="101"/>
                    <a:pt x="128" y="101"/>
                    <a:pt x="128" y="101"/>
                  </a:cubicBezTo>
                  <a:cubicBezTo>
                    <a:pt x="129" y="103"/>
                    <a:pt x="129" y="103"/>
                    <a:pt x="129" y="103"/>
                  </a:cubicBezTo>
                  <a:cubicBezTo>
                    <a:pt x="127" y="105"/>
                    <a:pt x="127" y="105"/>
                    <a:pt x="127" y="105"/>
                  </a:cubicBezTo>
                  <a:cubicBezTo>
                    <a:pt x="127" y="108"/>
                    <a:pt x="127" y="108"/>
                    <a:pt x="127" y="108"/>
                  </a:cubicBezTo>
                  <a:cubicBezTo>
                    <a:pt x="128" y="111"/>
                    <a:pt x="128" y="111"/>
                    <a:pt x="128" y="111"/>
                  </a:cubicBezTo>
                  <a:cubicBezTo>
                    <a:pt x="128" y="113"/>
                    <a:pt x="128" y="113"/>
                    <a:pt x="128" y="113"/>
                  </a:cubicBezTo>
                  <a:cubicBezTo>
                    <a:pt x="124" y="114"/>
                    <a:pt x="124" y="114"/>
                    <a:pt x="124" y="114"/>
                  </a:cubicBezTo>
                  <a:cubicBezTo>
                    <a:pt x="121" y="115"/>
                    <a:pt x="121" y="115"/>
                    <a:pt x="121" y="115"/>
                  </a:cubicBezTo>
                  <a:cubicBezTo>
                    <a:pt x="121" y="118"/>
                    <a:pt x="121" y="118"/>
                    <a:pt x="121" y="118"/>
                  </a:cubicBezTo>
                  <a:cubicBezTo>
                    <a:pt x="121" y="119"/>
                    <a:pt x="121" y="119"/>
                    <a:pt x="121" y="119"/>
                  </a:cubicBezTo>
                  <a:cubicBezTo>
                    <a:pt x="124" y="123"/>
                    <a:pt x="124" y="123"/>
                    <a:pt x="124" y="123"/>
                  </a:cubicBezTo>
                  <a:cubicBezTo>
                    <a:pt x="123" y="124"/>
                    <a:pt x="123" y="124"/>
                    <a:pt x="123" y="124"/>
                  </a:cubicBezTo>
                  <a:cubicBezTo>
                    <a:pt x="122" y="125"/>
                    <a:pt x="122" y="125"/>
                    <a:pt x="122" y="125"/>
                  </a:cubicBezTo>
                  <a:cubicBezTo>
                    <a:pt x="125" y="129"/>
                    <a:pt x="125" y="129"/>
                    <a:pt x="125" y="129"/>
                  </a:cubicBezTo>
                  <a:cubicBezTo>
                    <a:pt x="126" y="130"/>
                    <a:pt x="126" y="130"/>
                    <a:pt x="126" y="130"/>
                  </a:cubicBezTo>
                  <a:cubicBezTo>
                    <a:pt x="128" y="130"/>
                    <a:pt x="128" y="130"/>
                    <a:pt x="128" y="130"/>
                  </a:cubicBezTo>
                  <a:cubicBezTo>
                    <a:pt x="128" y="132"/>
                    <a:pt x="128" y="132"/>
                    <a:pt x="128" y="132"/>
                  </a:cubicBezTo>
                  <a:cubicBezTo>
                    <a:pt x="128" y="133"/>
                    <a:pt x="128" y="133"/>
                    <a:pt x="128" y="133"/>
                  </a:cubicBezTo>
                  <a:cubicBezTo>
                    <a:pt x="128" y="135"/>
                    <a:pt x="128" y="135"/>
                    <a:pt x="128" y="135"/>
                  </a:cubicBezTo>
                  <a:cubicBezTo>
                    <a:pt x="126" y="137"/>
                    <a:pt x="126" y="137"/>
                    <a:pt x="126" y="137"/>
                  </a:cubicBezTo>
                  <a:cubicBezTo>
                    <a:pt x="127" y="139"/>
                    <a:pt x="127" y="139"/>
                    <a:pt x="127" y="139"/>
                  </a:cubicBezTo>
                  <a:cubicBezTo>
                    <a:pt x="125" y="138"/>
                    <a:pt x="125" y="138"/>
                    <a:pt x="125" y="138"/>
                  </a:cubicBezTo>
                  <a:cubicBezTo>
                    <a:pt x="124" y="139"/>
                    <a:pt x="124" y="139"/>
                    <a:pt x="124" y="139"/>
                  </a:cubicBezTo>
                  <a:cubicBezTo>
                    <a:pt x="124" y="139"/>
                    <a:pt x="124" y="139"/>
                    <a:pt x="124" y="139"/>
                  </a:cubicBezTo>
                  <a:cubicBezTo>
                    <a:pt x="121" y="138"/>
                    <a:pt x="121" y="138"/>
                    <a:pt x="121" y="138"/>
                  </a:cubicBezTo>
                  <a:cubicBezTo>
                    <a:pt x="121" y="138"/>
                    <a:pt x="119" y="139"/>
                    <a:pt x="118" y="139"/>
                  </a:cubicBezTo>
                  <a:cubicBezTo>
                    <a:pt x="118" y="139"/>
                    <a:pt x="117" y="139"/>
                    <a:pt x="117" y="139"/>
                  </a:cubicBezTo>
                  <a:cubicBezTo>
                    <a:pt x="117" y="139"/>
                    <a:pt x="115" y="138"/>
                    <a:pt x="114" y="138"/>
                  </a:cubicBezTo>
                  <a:cubicBezTo>
                    <a:pt x="114" y="138"/>
                    <a:pt x="114" y="138"/>
                    <a:pt x="114" y="138"/>
                  </a:cubicBezTo>
                  <a:cubicBezTo>
                    <a:pt x="114" y="138"/>
                    <a:pt x="114" y="138"/>
                    <a:pt x="114" y="138"/>
                  </a:cubicBezTo>
                  <a:cubicBezTo>
                    <a:pt x="114" y="138"/>
                    <a:pt x="114" y="138"/>
                    <a:pt x="114" y="138"/>
                  </a:cubicBezTo>
                  <a:cubicBezTo>
                    <a:pt x="114" y="138"/>
                    <a:pt x="114" y="138"/>
                    <a:pt x="114" y="138"/>
                  </a:cubicBezTo>
                  <a:cubicBezTo>
                    <a:pt x="114" y="138"/>
                    <a:pt x="114" y="138"/>
                    <a:pt x="114" y="138"/>
                  </a:cubicBezTo>
                  <a:cubicBezTo>
                    <a:pt x="114" y="137"/>
                    <a:pt x="114" y="137"/>
                    <a:pt x="114" y="137"/>
                  </a:cubicBezTo>
                  <a:cubicBezTo>
                    <a:pt x="114" y="137"/>
                    <a:pt x="114" y="137"/>
                    <a:pt x="114" y="137"/>
                  </a:cubicBezTo>
                  <a:cubicBezTo>
                    <a:pt x="114" y="137"/>
                    <a:pt x="114" y="137"/>
                    <a:pt x="114" y="137"/>
                  </a:cubicBezTo>
                  <a:cubicBezTo>
                    <a:pt x="114" y="137"/>
                    <a:pt x="114" y="137"/>
                    <a:pt x="114"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3" y="137"/>
                    <a:pt x="113" y="137"/>
                    <a:pt x="113"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12" y="137"/>
                    <a:pt x="112" y="137"/>
                    <a:pt x="112" y="137"/>
                  </a:cubicBezTo>
                  <a:cubicBezTo>
                    <a:pt x="106" y="134"/>
                    <a:pt x="106" y="134"/>
                    <a:pt x="106" y="134"/>
                  </a:cubicBezTo>
                  <a:cubicBezTo>
                    <a:pt x="101" y="131"/>
                    <a:pt x="101" y="131"/>
                    <a:pt x="101" y="131"/>
                  </a:cubicBezTo>
                  <a:cubicBezTo>
                    <a:pt x="99" y="129"/>
                    <a:pt x="99" y="129"/>
                    <a:pt x="99" y="129"/>
                  </a:cubicBezTo>
                  <a:cubicBezTo>
                    <a:pt x="98" y="125"/>
                    <a:pt x="98" y="125"/>
                    <a:pt x="98" y="125"/>
                  </a:cubicBezTo>
                  <a:cubicBezTo>
                    <a:pt x="93" y="124"/>
                    <a:pt x="93" y="124"/>
                    <a:pt x="93" y="124"/>
                  </a:cubicBezTo>
                  <a:cubicBezTo>
                    <a:pt x="93" y="121"/>
                    <a:pt x="87" y="126"/>
                    <a:pt x="89" y="120"/>
                  </a:cubicBezTo>
                  <a:cubicBezTo>
                    <a:pt x="89" y="120"/>
                    <a:pt x="89" y="119"/>
                    <a:pt x="89" y="119"/>
                  </a:cubicBezTo>
                  <a:cubicBezTo>
                    <a:pt x="89" y="119"/>
                    <a:pt x="89" y="119"/>
                    <a:pt x="89" y="119"/>
                  </a:cubicBezTo>
                  <a:cubicBezTo>
                    <a:pt x="89" y="118"/>
                    <a:pt x="87" y="116"/>
                    <a:pt x="87" y="116"/>
                  </a:cubicBezTo>
                  <a:cubicBezTo>
                    <a:pt x="81" y="113"/>
                    <a:pt x="80" y="110"/>
                    <a:pt x="77" y="109"/>
                  </a:cubicBezTo>
                  <a:cubicBezTo>
                    <a:pt x="76" y="109"/>
                    <a:pt x="76" y="109"/>
                    <a:pt x="76" y="109"/>
                  </a:cubicBezTo>
                  <a:cubicBezTo>
                    <a:pt x="72" y="105"/>
                    <a:pt x="72" y="105"/>
                    <a:pt x="72" y="105"/>
                  </a:cubicBezTo>
                  <a:cubicBezTo>
                    <a:pt x="70" y="104"/>
                    <a:pt x="70" y="104"/>
                    <a:pt x="70" y="104"/>
                  </a:cubicBezTo>
                  <a:cubicBezTo>
                    <a:pt x="68" y="102"/>
                    <a:pt x="68" y="102"/>
                    <a:pt x="68" y="102"/>
                  </a:cubicBezTo>
                  <a:cubicBezTo>
                    <a:pt x="68" y="100"/>
                    <a:pt x="68" y="100"/>
                    <a:pt x="68" y="100"/>
                  </a:cubicBezTo>
                  <a:cubicBezTo>
                    <a:pt x="67" y="96"/>
                    <a:pt x="67" y="96"/>
                    <a:pt x="67" y="96"/>
                  </a:cubicBezTo>
                  <a:cubicBezTo>
                    <a:pt x="67" y="96"/>
                    <a:pt x="67" y="96"/>
                    <a:pt x="67" y="96"/>
                  </a:cubicBezTo>
                  <a:cubicBezTo>
                    <a:pt x="67" y="96"/>
                    <a:pt x="63" y="95"/>
                    <a:pt x="61" y="94"/>
                  </a:cubicBezTo>
                  <a:cubicBezTo>
                    <a:pt x="59" y="93"/>
                    <a:pt x="59" y="93"/>
                    <a:pt x="59" y="93"/>
                  </a:cubicBezTo>
                  <a:cubicBezTo>
                    <a:pt x="57" y="90"/>
                    <a:pt x="57" y="90"/>
                    <a:pt x="57" y="90"/>
                  </a:cubicBezTo>
                  <a:cubicBezTo>
                    <a:pt x="56" y="89"/>
                    <a:pt x="56" y="89"/>
                    <a:pt x="56" y="89"/>
                  </a:cubicBezTo>
                  <a:cubicBezTo>
                    <a:pt x="53" y="86"/>
                    <a:pt x="53" y="86"/>
                    <a:pt x="53" y="86"/>
                  </a:cubicBezTo>
                  <a:cubicBezTo>
                    <a:pt x="52" y="86"/>
                    <a:pt x="52" y="86"/>
                    <a:pt x="52" y="86"/>
                  </a:cubicBezTo>
                  <a:cubicBezTo>
                    <a:pt x="47" y="84"/>
                    <a:pt x="47" y="84"/>
                    <a:pt x="47" y="84"/>
                  </a:cubicBezTo>
                  <a:cubicBezTo>
                    <a:pt x="46" y="82"/>
                    <a:pt x="46" y="82"/>
                    <a:pt x="46" y="82"/>
                  </a:cubicBezTo>
                  <a:cubicBezTo>
                    <a:pt x="44" y="81"/>
                    <a:pt x="44" y="81"/>
                    <a:pt x="44" y="81"/>
                  </a:cubicBezTo>
                  <a:cubicBezTo>
                    <a:pt x="43" y="79"/>
                    <a:pt x="43" y="79"/>
                    <a:pt x="43" y="79"/>
                  </a:cubicBezTo>
                  <a:cubicBezTo>
                    <a:pt x="40" y="78"/>
                    <a:pt x="40" y="78"/>
                    <a:pt x="40" y="78"/>
                  </a:cubicBezTo>
                  <a:cubicBezTo>
                    <a:pt x="39" y="76"/>
                    <a:pt x="39" y="76"/>
                    <a:pt x="39" y="76"/>
                  </a:cubicBezTo>
                  <a:cubicBezTo>
                    <a:pt x="38" y="75"/>
                    <a:pt x="38" y="75"/>
                    <a:pt x="38" y="75"/>
                  </a:cubicBezTo>
                  <a:cubicBezTo>
                    <a:pt x="35" y="71"/>
                    <a:pt x="35" y="71"/>
                    <a:pt x="35" y="71"/>
                  </a:cubicBezTo>
                  <a:cubicBezTo>
                    <a:pt x="32" y="69"/>
                    <a:pt x="32" y="69"/>
                    <a:pt x="32" y="69"/>
                  </a:cubicBezTo>
                  <a:cubicBezTo>
                    <a:pt x="31" y="68"/>
                    <a:pt x="31" y="68"/>
                    <a:pt x="31" y="68"/>
                  </a:cubicBezTo>
                  <a:cubicBezTo>
                    <a:pt x="30" y="67"/>
                    <a:pt x="30" y="67"/>
                    <a:pt x="30" y="67"/>
                  </a:cubicBezTo>
                  <a:cubicBezTo>
                    <a:pt x="28" y="64"/>
                    <a:pt x="28" y="64"/>
                    <a:pt x="28" y="64"/>
                  </a:cubicBezTo>
                  <a:cubicBezTo>
                    <a:pt x="25" y="61"/>
                    <a:pt x="25" y="61"/>
                    <a:pt x="25" y="61"/>
                  </a:cubicBezTo>
                  <a:cubicBezTo>
                    <a:pt x="23" y="59"/>
                    <a:pt x="23" y="59"/>
                    <a:pt x="23" y="59"/>
                  </a:cubicBezTo>
                  <a:cubicBezTo>
                    <a:pt x="21" y="56"/>
                    <a:pt x="21" y="56"/>
                    <a:pt x="21" y="56"/>
                  </a:cubicBezTo>
                  <a:cubicBezTo>
                    <a:pt x="23" y="54"/>
                    <a:pt x="23" y="54"/>
                    <a:pt x="23" y="54"/>
                  </a:cubicBezTo>
                  <a:cubicBezTo>
                    <a:pt x="22" y="53"/>
                    <a:pt x="21" y="53"/>
                    <a:pt x="21" y="52"/>
                  </a:cubicBezTo>
                  <a:cubicBezTo>
                    <a:pt x="20" y="52"/>
                    <a:pt x="18" y="51"/>
                    <a:pt x="19" y="50"/>
                  </a:cubicBezTo>
                  <a:cubicBezTo>
                    <a:pt x="19" y="49"/>
                    <a:pt x="18" y="48"/>
                    <a:pt x="18" y="46"/>
                  </a:cubicBezTo>
                  <a:cubicBezTo>
                    <a:pt x="18" y="45"/>
                    <a:pt x="18" y="44"/>
                    <a:pt x="17" y="44"/>
                  </a:cubicBezTo>
                  <a:cubicBezTo>
                    <a:pt x="16" y="43"/>
                    <a:pt x="16" y="43"/>
                    <a:pt x="16" y="43"/>
                  </a:cubicBezTo>
                  <a:cubicBezTo>
                    <a:pt x="15" y="43"/>
                    <a:pt x="14" y="43"/>
                    <a:pt x="14" y="43"/>
                  </a:cubicBezTo>
                  <a:cubicBezTo>
                    <a:pt x="13" y="43"/>
                    <a:pt x="13" y="43"/>
                    <a:pt x="13" y="43"/>
                  </a:cubicBezTo>
                  <a:cubicBezTo>
                    <a:pt x="13" y="43"/>
                    <a:pt x="14" y="41"/>
                    <a:pt x="14" y="39"/>
                  </a:cubicBezTo>
                  <a:cubicBezTo>
                    <a:pt x="10" y="38"/>
                    <a:pt x="10" y="38"/>
                    <a:pt x="10" y="38"/>
                  </a:cubicBezTo>
                  <a:cubicBezTo>
                    <a:pt x="10" y="38"/>
                    <a:pt x="10" y="35"/>
                    <a:pt x="8" y="34"/>
                  </a:cubicBezTo>
                  <a:cubicBezTo>
                    <a:pt x="6" y="34"/>
                    <a:pt x="6" y="34"/>
                    <a:pt x="6" y="34"/>
                  </a:cubicBezTo>
                  <a:cubicBezTo>
                    <a:pt x="5" y="35"/>
                    <a:pt x="5" y="36"/>
                    <a:pt x="5" y="36"/>
                  </a:cubicBezTo>
                  <a:cubicBezTo>
                    <a:pt x="1" y="32"/>
                    <a:pt x="1" y="32"/>
                    <a:pt x="1" y="32"/>
                  </a:cubicBezTo>
                  <a:cubicBezTo>
                    <a:pt x="1" y="32"/>
                    <a:pt x="1" y="31"/>
                    <a:pt x="2" y="29"/>
                  </a:cubicBezTo>
                  <a:cubicBezTo>
                    <a:pt x="4" y="27"/>
                    <a:pt x="2" y="26"/>
                    <a:pt x="2" y="26"/>
                  </a:cubicBezTo>
                  <a:cubicBezTo>
                    <a:pt x="1" y="23"/>
                    <a:pt x="1" y="23"/>
                    <a:pt x="1" y="23"/>
                  </a:cubicBezTo>
                  <a:cubicBezTo>
                    <a:pt x="2" y="21"/>
                    <a:pt x="2" y="21"/>
                    <a:pt x="2" y="21"/>
                  </a:cubicBezTo>
                  <a:cubicBezTo>
                    <a:pt x="1" y="20"/>
                    <a:pt x="1" y="20"/>
                    <a:pt x="1" y="20"/>
                  </a:cubicBezTo>
                  <a:cubicBezTo>
                    <a:pt x="0" y="19"/>
                    <a:pt x="0" y="19"/>
                    <a:pt x="0" y="19"/>
                  </a:cubicBezTo>
                  <a:cubicBezTo>
                    <a:pt x="0" y="19"/>
                    <a:pt x="0" y="19"/>
                    <a:pt x="0" y="19"/>
                  </a:cubicBezTo>
                  <a:cubicBezTo>
                    <a:pt x="0" y="19"/>
                    <a:pt x="0" y="19"/>
                    <a:pt x="0" y="19"/>
                  </a:cubicBezTo>
                  <a:cubicBezTo>
                    <a:pt x="2" y="15"/>
                    <a:pt x="2" y="15"/>
                    <a:pt x="2" y="15"/>
                  </a:cubicBezTo>
                  <a:cubicBezTo>
                    <a:pt x="2" y="15"/>
                    <a:pt x="1" y="13"/>
                    <a:pt x="1" y="11"/>
                  </a:cubicBezTo>
                  <a:cubicBezTo>
                    <a:pt x="1" y="11"/>
                    <a:pt x="2" y="10"/>
                    <a:pt x="2" y="10"/>
                  </a:cubicBezTo>
                  <a:cubicBezTo>
                    <a:pt x="2" y="10"/>
                    <a:pt x="2" y="10"/>
                    <a:pt x="2" y="10"/>
                  </a:cubicBezTo>
                  <a:cubicBezTo>
                    <a:pt x="2" y="9"/>
                    <a:pt x="2" y="9"/>
                    <a:pt x="2" y="9"/>
                  </a:cubicBezTo>
                  <a:cubicBezTo>
                    <a:pt x="2" y="9"/>
                    <a:pt x="2" y="9"/>
                    <a:pt x="2" y="9"/>
                  </a:cubicBezTo>
                  <a:cubicBezTo>
                    <a:pt x="3" y="9"/>
                    <a:pt x="3" y="9"/>
                    <a:pt x="3" y="9"/>
                  </a:cubicBezTo>
                  <a:cubicBezTo>
                    <a:pt x="3" y="9"/>
                    <a:pt x="3" y="9"/>
                    <a:pt x="3" y="9"/>
                  </a:cubicBezTo>
                  <a:cubicBezTo>
                    <a:pt x="3" y="8"/>
                    <a:pt x="8" y="7"/>
                    <a:pt x="8" y="7"/>
                  </a:cubicBezTo>
                  <a:cubicBezTo>
                    <a:pt x="10" y="6"/>
                    <a:pt x="10" y="6"/>
                    <a:pt x="10" y="6"/>
                  </a:cubicBezTo>
                  <a:cubicBezTo>
                    <a:pt x="14" y="11"/>
                    <a:pt x="14" y="11"/>
                    <a:pt x="14" y="11"/>
                  </a:cubicBezTo>
                  <a:cubicBezTo>
                    <a:pt x="18" y="15"/>
                    <a:pt x="18" y="15"/>
                    <a:pt x="18" y="15"/>
                  </a:cubicBezTo>
                  <a:cubicBezTo>
                    <a:pt x="21" y="17"/>
                    <a:pt x="21" y="17"/>
                    <a:pt x="21" y="17"/>
                  </a:cubicBezTo>
                  <a:cubicBezTo>
                    <a:pt x="21" y="17"/>
                    <a:pt x="22" y="16"/>
                    <a:pt x="23" y="16"/>
                  </a:cubicBezTo>
                  <a:cubicBezTo>
                    <a:pt x="23" y="15"/>
                    <a:pt x="23" y="13"/>
                    <a:pt x="23" y="13"/>
                  </a:cubicBezTo>
                  <a:cubicBezTo>
                    <a:pt x="25" y="11"/>
                    <a:pt x="25" y="11"/>
                    <a:pt x="25" y="11"/>
                  </a:cubicBezTo>
                  <a:cubicBezTo>
                    <a:pt x="26" y="9"/>
                    <a:pt x="26" y="9"/>
                    <a:pt x="26" y="9"/>
                  </a:cubicBezTo>
                  <a:cubicBezTo>
                    <a:pt x="26" y="7"/>
                    <a:pt x="26" y="7"/>
                    <a:pt x="26" y="7"/>
                  </a:cubicBezTo>
                  <a:cubicBezTo>
                    <a:pt x="28" y="6"/>
                    <a:pt x="28" y="6"/>
                    <a:pt x="28" y="6"/>
                  </a:cubicBezTo>
                  <a:cubicBezTo>
                    <a:pt x="31" y="5"/>
                    <a:pt x="31" y="5"/>
                    <a:pt x="31" y="5"/>
                  </a:cubicBezTo>
                  <a:cubicBezTo>
                    <a:pt x="35" y="4"/>
                    <a:pt x="35" y="4"/>
                    <a:pt x="35" y="4"/>
                  </a:cubicBezTo>
                  <a:cubicBezTo>
                    <a:pt x="35" y="4"/>
                    <a:pt x="38" y="5"/>
                    <a:pt x="39" y="5"/>
                  </a:cubicBezTo>
                  <a:cubicBezTo>
                    <a:pt x="39" y="5"/>
                    <a:pt x="40" y="5"/>
                    <a:pt x="40" y="5"/>
                  </a:cubicBezTo>
                  <a:cubicBezTo>
                    <a:pt x="42" y="2"/>
                    <a:pt x="42" y="2"/>
                    <a:pt x="42" y="2"/>
                  </a:cubicBezTo>
                  <a:cubicBezTo>
                    <a:pt x="42" y="2"/>
                    <a:pt x="42" y="2"/>
                    <a:pt x="42" y="2"/>
                  </a:cubicBezTo>
                  <a:cubicBezTo>
                    <a:pt x="43" y="0"/>
                    <a:pt x="43" y="0"/>
                    <a:pt x="43" y="0"/>
                  </a:cubicBezTo>
                  <a:cubicBezTo>
                    <a:pt x="48" y="2"/>
                    <a:pt x="48" y="2"/>
                    <a:pt x="48" y="2"/>
                  </a:cubicBezTo>
                  <a:cubicBezTo>
                    <a:pt x="50" y="4"/>
                    <a:pt x="50" y="4"/>
                    <a:pt x="50" y="4"/>
                  </a:cubicBezTo>
                  <a:cubicBezTo>
                    <a:pt x="55" y="5"/>
                    <a:pt x="55" y="5"/>
                    <a:pt x="55" y="5"/>
                  </a:cubicBezTo>
                  <a:cubicBezTo>
                    <a:pt x="55" y="5"/>
                    <a:pt x="55" y="5"/>
                    <a:pt x="55" y="5"/>
                  </a:cubicBezTo>
                  <a:cubicBezTo>
                    <a:pt x="57" y="5"/>
                    <a:pt x="57" y="5"/>
                    <a:pt x="57" y="5"/>
                  </a:cubicBezTo>
                  <a:cubicBezTo>
                    <a:pt x="57" y="4"/>
                    <a:pt x="57" y="4"/>
                    <a:pt x="57" y="4"/>
                  </a:cubicBezTo>
                  <a:cubicBezTo>
                    <a:pt x="61" y="4"/>
                    <a:pt x="61" y="4"/>
                    <a:pt x="61" y="4"/>
                  </a:cubicBezTo>
                  <a:cubicBezTo>
                    <a:pt x="66" y="5"/>
                    <a:pt x="66" y="5"/>
                    <a:pt x="66" y="5"/>
                  </a:cubicBezTo>
                  <a:cubicBezTo>
                    <a:pt x="69" y="5"/>
                    <a:pt x="69" y="5"/>
                    <a:pt x="69" y="5"/>
                  </a:cubicBezTo>
                  <a:cubicBezTo>
                    <a:pt x="74" y="5"/>
                    <a:pt x="74" y="5"/>
                    <a:pt x="74" y="5"/>
                  </a:cubicBezTo>
                  <a:cubicBezTo>
                    <a:pt x="77" y="6"/>
                    <a:pt x="77" y="6"/>
                    <a:pt x="77" y="6"/>
                  </a:cubicBezTo>
                  <a:cubicBezTo>
                    <a:pt x="79" y="7"/>
                    <a:pt x="79" y="7"/>
                    <a:pt x="79" y="7"/>
                  </a:cubicBezTo>
                  <a:cubicBezTo>
                    <a:pt x="79" y="7"/>
                    <a:pt x="79" y="7"/>
                    <a:pt x="80" y="6"/>
                  </a:cubicBezTo>
                  <a:cubicBezTo>
                    <a:pt x="80" y="6"/>
                    <a:pt x="83" y="6"/>
                    <a:pt x="83" y="6"/>
                  </a:cubicBezTo>
                  <a:cubicBezTo>
                    <a:pt x="84" y="3"/>
                    <a:pt x="84" y="3"/>
                    <a:pt x="84" y="3"/>
                  </a:cubicBezTo>
                  <a:cubicBezTo>
                    <a:pt x="85" y="5"/>
                    <a:pt x="85" y="5"/>
                    <a:pt x="85" y="5"/>
                  </a:cubicBezTo>
                  <a:cubicBezTo>
                    <a:pt x="86" y="5"/>
                    <a:pt x="88" y="5"/>
                    <a:pt x="88" y="5"/>
                  </a:cubicBezTo>
                  <a:cubicBezTo>
                    <a:pt x="89" y="2"/>
                    <a:pt x="89" y="2"/>
                    <a:pt x="89" y="2"/>
                  </a:cubicBezTo>
                  <a:cubicBezTo>
                    <a:pt x="90" y="3"/>
                    <a:pt x="90" y="3"/>
                    <a:pt x="90" y="3"/>
                  </a:cubicBezTo>
                  <a:cubicBezTo>
                    <a:pt x="91" y="3"/>
                    <a:pt x="91" y="3"/>
                    <a:pt x="92" y="3"/>
                  </a:cubicBezTo>
                  <a:cubicBezTo>
                    <a:pt x="93" y="3"/>
                    <a:pt x="94" y="2"/>
                    <a:pt x="94" y="2"/>
                  </a:cubicBezTo>
                  <a:cubicBezTo>
                    <a:pt x="94" y="2"/>
                    <a:pt x="95" y="3"/>
                    <a:pt x="95" y="3"/>
                  </a:cubicBezTo>
                  <a:cubicBezTo>
                    <a:pt x="95" y="3"/>
                    <a:pt x="96" y="2"/>
                    <a:pt x="97" y="2"/>
                  </a:cubicBezTo>
                  <a:cubicBezTo>
                    <a:pt x="97" y="2"/>
                    <a:pt x="97" y="2"/>
                    <a:pt x="97" y="2"/>
                  </a:cubicBezTo>
                  <a:cubicBezTo>
                    <a:pt x="97" y="2"/>
                    <a:pt x="97" y="2"/>
                    <a:pt x="97"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8" y="2"/>
                    <a:pt x="98" y="2"/>
                    <a:pt x="98"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2"/>
                    <a:pt x="99" y="2"/>
                    <a:pt x="99" y="2"/>
                  </a:cubicBezTo>
                  <a:cubicBezTo>
                    <a:pt x="99" y="1"/>
                    <a:pt x="99" y="1"/>
                    <a:pt x="99" y="1"/>
                  </a:cubicBezTo>
                  <a:cubicBezTo>
                    <a:pt x="99" y="1"/>
                    <a:pt x="99" y="1"/>
                    <a:pt x="99" y="1"/>
                  </a:cubicBezTo>
                  <a:cubicBezTo>
                    <a:pt x="99" y="1"/>
                    <a:pt x="99" y="1"/>
                    <a:pt x="99" y="1"/>
                  </a:cubicBezTo>
                  <a:cubicBezTo>
                    <a:pt x="99" y="1"/>
                    <a:pt x="99" y="1"/>
                    <a:pt x="99" y="1"/>
                  </a:cubicBezTo>
                  <a:cubicBezTo>
                    <a:pt x="99" y="1"/>
                    <a:pt x="99" y="1"/>
                    <a:pt x="99"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0" y="1"/>
                    <a:pt x="100" y="1"/>
                  </a:cubicBezTo>
                  <a:cubicBezTo>
                    <a:pt x="100" y="1"/>
                    <a:pt x="101" y="3"/>
                    <a:pt x="103" y="4"/>
                  </a:cubicBezTo>
                  <a:cubicBezTo>
                    <a:pt x="103" y="4"/>
                    <a:pt x="103" y="4"/>
                    <a:pt x="103" y="4"/>
                  </a:cubicBezTo>
                  <a:cubicBezTo>
                    <a:pt x="105" y="4"/>
                    <a:pt x="105" y="4"/>
                    <a:pt x="105" y="4"/>
                  </a:cubicBezTo>
                  <a:cubicBezTo>
                    <a:pt x="105" y="4"/>
                    <a:pt x="105" y="4"/>
                    <a:pt x="105" y="4"/>
                  </a:cubicBezTo>
                  <a:cubicBezTo>
                    <a:pt x="105" y="4"/>
                    <a:pt x="106" y="3"/>
                    <a:pt x="107" y="3"/>
                  </a:cubicBezTo>
                  <a:cubicBezTo>
                    <a:pt x="109" y="3"/>
                    <a:pt x="110" y="3"/>
                    <a:pt x="111" y="3"/>
                  </a:cubicBezTo>
                  <a:cubicBezTo>
                    <a:pt x="113" y="3"/>
                    <a:pt x="114" y="5"/>
                    <a:pt x="114" y="5"/>
                  </a:cubicBezTo>
                  <a:cubicBezTo>
                    <a:pt x="117" y="8"/>
                    <a:pt x="117" y="8"/>
                    <a:pt x="117" y="8"/>
                  </a:cubicBezTo>
                  <a:cubicBezTo>
                    <a:pt x="117" y="8"/>
                    <a:pt x="118" y="10"/>
                    <a:pt x="118" y="11"/>
                  </a:cubicBezTo>
                  <a:cubicBezTo>
                    <a:pt x="119" y="12"/>
                    <a:pt x="119" y="13"/>
                    <a:pt x="119" y="13"/>
                  </a:cubicBezTo>
                  <a:cubicBezTo>
                    <a:pt x="119" y="13"/>
                    <a:pt x="119" y="13"/>
                    <a:pt x="119" y="13"/>
                  </a:cubicBezTo>
                  <a:cubicBezTo>
                    <a:pt x="120" y="13"/>
                    <a:pt x="127" y="16"/>
                    <a:pt x="128" y="16"/>
                  </a:cubicBezTo>
                  <a:cubicBezTo>
                    <a:pt x="128" y="16"/>
                    <a:pt x="129" y="16"/>
                    <a:pt x="129" y="16"/>
                  </a:cubicBezTo>
                  <a:cubicBezTo>
                    <a:pt x="129" y="14"/>
                    <a:pt x="128" y="13"/>
                    <a:pt x="130" y="12"/>
                  </a:cubicBezTo>
                  <a:cubicBezTo>
                    <a:pt x="131" y="12"/>
                    <a:pt x="132" y="14"/>
                    <a:pt x="132" y="12"/>
                  </a:cubicBezTo>
                  <a:cubicBezTo>
                    <a:pt x="132" y="10"/>
                    <a:pt x="133" y="11"/>
                    <a:pt x="132" y="9"/>
                  </a:cubicBezTo>
                  <a:close/>
                </a:path>
              </a:pathLst>
            </a:custGeom>
            <a:grpFill/>
            <a:ln w="4826"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35" name="Freeform 63"/>
            <p:cNvSpPr>
              <a:spLocks noEditPoints="1"/>
            </p:cNvSpPr>
            <p:nvPr/>
          </p:nvSpPr>
          <p:spPr bwMode="auto">
            <a:xfrm>
              <a:off x="4877543" y="1947010"/>
              <a:ext cx="322133" cy="369700"/>
            </a:xfrm>
            <a:custGeom>
              <a:avLst/>
              <a:gdLst>
                <a:gd name="T0" fmla="*/ 71 w 141"/>
                <a:gd name="T1" fmla="*/ 5 h 167"/>
                <a:gd name="T2" fmla="*/ 67 w 141"/>
                <a:gd name="T3" fmla="*/ 47 h 167"/>
                <a:gd name="T4" fmla="*/ 87 w 141"/>
                <a:gd name="T5" fmla="*/ 73 h 167"/>
                <a:gd name="T6" fmla="*/ 76 w 141"/>
                <a:gd name="T7" fmla="*/ 89 h 167"/>
                <a:gd name="T8" fmla="*/ 66 w 141"/>
                <a:gd name="T9" fmla="*/ 95 h 167"/>
                <a:gd name="T10" fmla="*/ 60 w 141"/>
                <a:gd name="T11" fmla="*/ 106 h 167"/>
                <a:gd name="T12" fmla="*/ 51 w 141"/>
                <a:gd name="T13" fmla="*/ 115 h 167"/>
                <a:gd name="T14" fmla="*/ 47 w 141"/>
                <a:gd name="T15" fmla="*/ 129 h 167"/>
                <a:gd name="T16" fmla="*/ 44 w 141"/>
                <a:gd name="T17" fmla="*/ 146 h 167"/>
                <a:gd name="T18" fmla="*/ 36 w 141"/>
                <a:gd name="T19" fmla="*/ 157 h 167"/>
                <a:gd name="T20" fmla="*/ 17 w 141"/>
                <a:gd name="T21" fmla="*/ 140 h 167"/>
                <a:gd name="T22" fmla="*/ 4 w 141"/>
                <a:gd name="T23" fmla="*/ 120 h 167"/>
                <a:gd name="T24" fmla="*/ 8 w 141"/>
                <a:gd name="T25" fmla="*/ 95 h 167"/>
                <a:gd name="T26" fmla="*/ 6 w 141"/>
                <a:gd name="T27" fmla="*/ 60 h 167"/>
                <a:gd name="T28" fmla="*/ 18 w 141"/>
                <a:gd name="T29" fmla="*/ 62 h 167"/>
                <a:gd name="T30" fmla="*/ 24 w 141"/>
                <a:gd name="T31" fmla="*/ 44 h 167"/>
                <a:gd name="T32" fmla="*/ 25 w 141"/>
                <a:gd name="T33" fmla="*/ 54 h 167"/>
                <a:gd name="T34" fmla="*/ 33 w 141"/>
                <a:gd name="T35" fmla="*/ 60 h 167"/>
                <a:gd name="T36" fmla="*/ 36 w 141"/>
                <a:gd name="T37" fmla="*/ 56 h 167"/>
                <a:gd name="T38" fmla="*/ 47 w 141"/>
                <a:gd name="T39" fmla="*/ 40 h 167"/>
                <a:gd name="T40" fmla="*/ 34 w 141"/>
                <a:gd name="T41" fmla="*/ 40 h 167"/>
                <a:gd name="T42" fmla="*/ 18 w 141"/>
                <a:gd name="T43" fmla="*/ 46 h 167"/>
                <a:gd name="T44" fmla="*/ 17 w 141"/>
                <a:gd name="T45" fmla="*/ 59 h 167"/>
                <a:gd name="T46" fmla="*/ 5 w 141"/>
                <a:gd name="T47" fmla="*/ 51 h 167"/>
                <a:gd name="T48" fmla="*/ 24 w 141"/>
                <a:gd name="T49" fmla="*/ 33 h 167"/>
                <a:gd name="T50" fmla="*/ 11 w 141"/>
                <a:gd name="T51" fmla="*/ 144 h 167"/>
                <a:gd name="T52" fmla="*/ 68 w 141"/>
                <a:gd name="T53" fmla="*/ 112 h 167"/>
                <a:gd name="T54" fmla="*/ 68 w 141"/>
                <a:gd name="T55" fmla="*/ 112 h 167"/>
                <a:gd name="T56" fmla="*/ 107 w 141"/>
                <a:gd name="T57" fmla="*/ 153 h 167"/>
                <a:gd name="T58" fmla="*/ 105 w 141"/>
                <a:gd name="T59" fmla="*/ 151 h 167"/>
                <a:gd name="T60" fmla="*/ 128 w 141"/>
                <a:gd name="T61" fmla="*/ 143 h 167"/>
                <a:gd name="T62" fmla="*/ 124 w 141"/>
                <a:gd name="T63" fmla="*/ 138 h 167"/>
                <a:gd name="T64" fmla="*/ 132 w 141"/>
                <a:gd name="T65" fmla="*/ 124 h 167"/>
                <a:gd name="T66" fmla="*/ 139 w 141"/>
                <a:gd name="T67" fmla="*/ 110 h 167"/>
                <a:gd name="T68" fmla="*/ 133 w 141"/>
                <a:gd name="T69" fmla="*/ 87 h 167"/>
                <a:gd name="T70" fmla="*/ 119 w 141"/>
                <a:gd name="T71" fmla="*/ 97 h 167"/>
                <a:gd name="T72" fmla="*/ 111 w 141"/>
                <a:gd name="T73" fmla="*/ 108 h 167"/>
                <a:gd name="T74" fmla="*/ 113 w 141"/>
                <a:gd name="T75" fmla="*/ 95 h 167"/>
                <a:gd name="T76" fmla="*/ 105 w 141"/>
                <a:gd name="T77" fmla="*/ 99 h 167"/>
                <a:gd name="T78" fmla="*/ 88 w 141"/>
                <a:gd name="T79" fmla="*/ 108 h 167"/>
                <a:gd name="T80" fmla="*/ 96 w 141"/>
                <a:gd name="T81" fmla="*/ 127 h 167"/>
                <a:gd name="T82" fmla="*/ 112 w 141"/>
                <a:gd name="T83" fmla="*/ 136 h 167"/>
                <a:gd name="T84" fmla="*/ 125 w 141"/>
                <a:gd name="T85" fmla="*/ 147 h 167"/>
                <a:gd name="T86" fmla="*/ 132 w 141"/>
                <a:gd name="T87" fmla="*/ 149 h 167"/>
                <a:gd name="T88" fmla="*/ 128 w 141"/>
                <a:gd name="T89" fmla="*/ 147 h 167"/>
                <a:gd name="T90" fmla="*/ 111 w 141"/>
                <a:gd name="T91" fmla="*/ 154 h 167"/>
                <a:gd name="T92" fmla="*/ 93 w 141"/>
                <a:gd name="T93" fmla="*/ 154 h 167"/>
                <a:gd name="T94" fmla="*/ 106 w 141"/>
                <a:gd name="T95" fmla="*/ 167 h 167"/>
                <a:gd name="T96" fmla="*/ 77 w 141"/>
                <a:gd name="T97" fmla="*/ 121 h 167"/>
                <a:gd name="T98" fmla="*/ 52 w 141"/>
                <a:gd name="T99" fmla="*/ 119 h 167"/>
                <a:gd name="T100" fmla="*/ 61 w 141"/>
                <a:gd name="T101" fmla="*/ 139 h 167"/>
                <a:gd name="T102" fmla="*/ 83 w 141"/>
                <a:gd name="T103" fmla="*/ 143 h 167"/>
                <a:gd name="T104" fmla="*/ 84 w 141"/>
                <a:gd name="T105" fmla="*/ 120 h 167"/>
                <a:gd name="T106" fmla="*/ 74 w 141"/>
                <a:gd name="T107" fmla="*/ 115 h 167"/>
                <a:gd name="T108" fmla="*/ 78 w 141"/>
                <a:gd name="T109" fmla="*/ 99 h 167"/>
                <a:gd name="T110" fmla="*/ 75 w 141"/>
                <a:gd name="T111" fmla="*/ 107 h 167"/>
                <a:gd name="T112" fmla="*/ 89 w 141"/>
                <a:gd name="T113" fmla="*/ 142 h 167"/>
                <a:gd name="T114" fmla="*/ 80 w 141"/>
                <a:gd name="T115" fmla="*/ 157 h 167"/>
                <a:gd name="T116" fmla="*/ 66 w 141"/>
                <a:gd name="T117" fmla="*/ 150 h 167"/>
                <a:gd name="T118" fmla="*/ 67 w 141"/>
                <a:gd name="T119" fmla="*/ 150 h 167"/>
                <a:gd name="T120" fmla="*/ 61 w 141"/>
                <a:gd name="T121" fmla="*/ 155 h 167"/>
                <a:gd name="T122" fmla="*/ 83 w 141"/>
                <a:gd name="T123" fmla="*/ 25 h 167"/>
                <a:gd name="T124" fmla="*/ 85 w 141"/>
                <a:gd name="T125" fmla="*/ 2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1" h="167">
                  <a:moveTo>
                    <a:pt x="38" y="33"/>
                  </a:moveTo>
                  <a:cubicBezTo>
                    <a:pt x="44" y="30"/>
                    <a:pt x="44" y="30"/>
                    <a:pt x="44" y="30"/>
                  </a:cubicBezTo>
                  <a:cubicBezTo>
                    <a:pt x="47" y="24"/>
                    <a:pt x="47" y="24"/>
                    <a:pt x="47" y="24"/>
                  </a:cubicBezTo>
                  <a:cubicBezTo>
                    <a:pt x="51" y="17"/>
                    <a:pt x="51" y="17"/>
                    <a:pt x="51" y="17"/>
                  </a:cubicBezTo>
                  <a:cubicBezTo>
                    <a:pt x="53" y="14"/>
                    <a:pt x="53" y="14"/>
                    <a:pt x="53" y="14"/>
                  </a:cubicBezTo>
                  <a:cubicBezTo>
                    <a:pt x="55" y="9"/>
                    <a:pt x="55" y="9"/>
                    <a:pt x="55" y="9"/>
                  </a:cubicBezTo>
                  <a:cubicBezTo>
                    <a:pt x="61" y="7"/>
                    <a:pt x="61" y="7"/>
                    <a:pt x="61" y="7"/>
                  </a:cubicBezTo>
                  <a:cubicBezTo>
                    <a:pt x="61" y="7"/>
                    <a:pt x="65" y="6"/>
                    <a:pt x="66" y="6"/>
                  </a:cubicBezTo>
                  <a:cubicBezTo>
                    <a:pt x="67" y="5"/>
                    <a:pt x="73" y="0"/>
                    <a:pt x="73" y="0"/>
                  </a:cubicBezTo>
                  <a:cubicBezTo>
                    <a:pt x="74" y="0"/>
                    <a:pt x="74" y="0"/>
                    <a:pt x="74" y="0"/>
                  </a:cubicBezTo>
                  <a:cubicBezTo>
                    <a:pt x="71" y="5"/>
                    <a:pt x="71" y="5"/>
                    <a:pt x="71" y="5"/>
                  </a:cubicBezTo>
                  <a:cubicBezTo>
                    <a:pt x="71" y="8"/>
                    <a:pt x="71" y="8"/>
                    <a:pt x="71" y="8"/>
                  </a:cubicBezTo>
                  <a:cubicBezTo>
                    <a:pt x="71" y="10"/>
                    <a:pt x="71" y="10"/>
                    <a:pt x="71" y="10"/>
                  </a:cubicBezTo>
                  <a:cubicBezTo>
                    <a:pt x="72" y="14"/>
                    <a:pt x="72" y="14"/>
                    <a:pt x="72" y="14"/>
                  </a:cubicBezTo>
                  <a:cubicBezTo>
                    <a:pt x="73" y="15"/>
                    <a:pt x="73" y="15"/>
                    <a:pt x="73" y="15"/>
                  </a:cubicBezTo>
                  <a:cubicBezTo>
                    <a:pt x="73" y="19"/>
                    <a:pt x="73" y="19"/>
                    <a:pt x="73" y="19"/>
                  </a:cubicBezTo>
                  <a:cubicBezTo>
                    <a:pt x="73" y="23"/>
                    <a:pt x="73" y="23"/>
                    <a:pt x="73" y="23"/>
                  </a:cubicBezTo>
                  <a:cubicBezTo>
                    <a:pt x="73" y="23"/>
                    <a:pt x="76" y="25"/>
                    <a:pt x="75" y="26"/>
                  </a:cubicBezTo>
                  <a:cubicBezTo>
                    <a:pt x="73" y="27"/>
                    <a:pt x="71" y="30"/>
                    <a:pt x="71" y="30"/>
                  </a:cubicBezTo>
                  <a:cubicBezTo>
                    <a:pt x="70" y="36"/>
                    <a:pt x="70" y="36"/>
                    <a:pt x="70" y="36"/>
                  </a:cubicBezTo>
                  <a:cubicBezTo>
                    <a:pt x="66" y="41"/>
                    <a:pt x="66" y="41"/>
                    <a:pt x="66" y="41"/>
                  </a:cubicBezTo>
                  <a:cubicBezTo>
                    <a:pt x="67" y="47"/>
                    <a:pt x="67" y="47"/>
                    <a:pt x="67" y="47"/>
                  </a:cubicBezTo>
                  <a:cubicBezTo>
                    <a:pt x="68" y="52"/>
                    <a:pt x="68" y="52"/>
                    <a:pt x="68" y="52"/>
                  </a:cubicBezTo>
                  <a:cubicBezTo>
                    <a:pt x="67" y="56"/>
                    <a:pt x="67" y="56"/>
                    <a:pt x="67" y="56"/>
                  </a:cubicBezTo>
                  <a:cubicBezTo>
                    <a:pt x="70" y="59"/>
                    <a:pt x="70" y="59"/>
                    <a:pt x="70" y="59"/>
                  </a:cubicBezTo>
                  <a:cubicBezTo>
                    <a:pt x="69" y="61"/>
                    <a:pt x="69" y="61"/>
                    <a:pt x="69" y="61"/>
                  </a:cubicBezTo>
                  <a:cubicBezTo>
                    <a:pt x="70" y="64"/>
                    <a:pt x="70" y="64"/>
                    <a:pt x="70" y="64"/>
                  </a:cubicBezTo>
                  <a:cubicBezTo>
                    <a:pt x="73" y="66"/>
                    <a:pt x="73" y="66"/>
                    <a:pt x="73" y="66"/>
                  </a:cubicBezTo>
                  <a:cubicBezTo>
                    <a:pt x="73" y="66"/>
                    <a:pt x="75" y="66"/>
                    <a:pt x="76" y="66"/>
                  </a:cubicBezTo>
                  <a:cubicBezTo>
                    <a:pt x="77" y="66"/>
                    <a:pt x="80" y="65"/>
                    <a:pt x="81" y="65"/>
                  </a:cubicBezTo>
                  <a:cubicBezTo>
                    <a:pt x="82" y="65"/>
                    <a:pt x="84" y="66"/>
                    <a:pt x="84" y="66"/>
                  </a:cubicBezTo>
                  <a:cubicBezTo>
                    <a:pt x="87" y="70"/>
                    <a:pt x="87" y="70"/>
                    <a:pt x="87" y="70"/>
                  </a:cubicBezTo>
                  <a:cubicBezTo>
                    <a:pt x="87" y="73"/>
                    <a:pt x="87" y="73"/>
                    <a:pt x="87" y="73"/>
                  </a:cubicBezTo>
                  <a:cubicBezTo>
                    <a:pt x="87" y="73"/>
                    <a:pt x="86" y="75"/>
                    <a:pt x="86" y="76"/>
                  </a:cubicBezTo>
                  <a:cubicBezTo>
                    <a:pt x="85" y="77"/>
                    <a:pt x="84" y="79"/>
                    <a:pt x="84" y="79"/>
                  </a:cubicBezTo>
                  <a:cubicBezTo>
                    <a:pt x="82" y="81"/>
                    <a:pt x="82" y="81"/>
                    <a:pt x="82" y="81"/>
                  </a:cubicBezTo>
                  <a:cubicBezTo>
                    <a:pt x="81" y="84"/>
                    <a:pt x="81" y="84"/>
                    <a:pt x="81" y="84"/>
                  </a:cubicBezTo>
                  <a:cubicBezTo>
                    <a:pt x="80" y="86"/>
                    <a:pt x="80" y="86"/>
                    <a:pt x="80" y="86"/>
                  </a:cubicBezTo>
                  <a:cubicBezTo>
                    <a:pt x="80" y="86"/>
                    <a:pt x="80" y="86"/>
                    <a:pt x="80" y="86"/>
                  </a:cubicBezTo>
                  <a:cubicBezTo>
                    <a:pt x="78" y="84"/>
                    <a:pt x="78" y="84"/>
                    <a:pt x="78" y="84"/>
                  </a:cubicBezTo>
                  <a:cubicBezTo>
                    <a:pt x="78" y="84"/>
                    <a:pt x="78" y="81"/>
                    <a:pt x="77" y="82"/>
                  </a:cubicBezTo>
                  <a:cubicBezTo>
                    <a:pt x="76" y="82"/>
                    <a:pt x="75" y="84"/>
                    <a:pt x="75" y="84"/>
                  </a:cubicBezTo>
                  <a:cubicBezTo>
                    <a:pt x="76" y="86"/>
                    <a:pt x="76" y="86"/>
                    <a:pt x="76" y="86"/>
                  </a:cubicBezTo>
                  <a:cubicBezTo>
                    <a:pt x="76" y="86"/>
                    <a:pt x="77" y="89"/>
                    <a:pt x="76" y="89"/>
                  </a:cubicBezTo>
                  <a:cubicBezTo>
                    <a:pt x="75" y="89"/>
                    <a:pt x="74" y="89"/>
                    <a:pt x="74" y="89"/>
                  </a:cubicBezTo>
                  <a:cubicBezTo>
                    <a:pt x="73" y="85"/>
                    <a:pt x="73" y="85"/>
                    <a:pt x="73" y="85"/>
                  </a:cubicBezTo>
                  <a:cubicBezTo>
                    <a:pt x="70" y="84"/>
                    <a:pt x="70" y="84"/>
                    <a:pt x="70" y="84"/>
                  </a:cubicBezTo>
                  <a:cubicBezTo>
                    <a:pt x="72" y="80"/>
                    <a:pt x="72" y="80"/>
                    <a:pt x="72" y="80"/>
                  </a:cubicBezTo>
                  <a:cubicBezTo>
                    <a:pt x="70" y="79"/>
                    <a:pt x="70" y="79"/>
                    <a:pt x="70" y="79"/>
                  </a:cubicBezTo>
                  <a:cubicBezTo>
                    <a:pt x="70" y="79"/>
                    <a:pt x="69" y="79"/>
                    <a:pt x="68" y="80"/>
                  </a:cubicBezTo>
                  <a:cubicBezTo>
                    <a:pt x="68" y="81"/>
                    <a:pt x="67" y="85"/>
                    <a:pt x="67" y="85"/>
                  </a:cubicBezTo>
                  <a:cubicBezTo>
                    <a:pt x="66" y="89"/>
                    <a:pt x="66" y="89"/>
                    <a:pt x="66" y="89"/>
                  </a:cubicBezTo>
                  <a:cubicBezTo>
                    <a:pt x="66" y="89"/>
                    <a:pt x="67" y="90"/>
                    <a:pt x="67" y="91"/>
                  </a:cubicBezTo>
                  <a:cubicBezTo>
                    <a:pt x="67" y="92"/>
                    <a:pt x="66" y="93"/>
                    <a:pt x="66" y="93"/>
                  </a:cubicBezTo>
                  <a:cubicBezTo>
                    <a:pt x="66" y="93"/>
                    <a:pt x="66" y="94"/>
                    <a:pt x="66" y="95"/>
                  </a:cubicBezTo>
                  <a:cubicBezTo>
                    <a:pt x="66" y="95"/>
                    <a:pt x="67" y="97"/>
                    <a:pt x="67" y="98"/>
                  </a:cubicBezTo>
                  <a:cubicBezTo>
                    <a:pt x="67" y="98"/>
                    <a:pt x="67" y="99"/>
                    <a:pt x="66" y="99"/>
                  </a:cubicBezTo>
                  <a:cubicBezTo>
                    <a:pt x="66" y="100"/>
                    <a:pt x="66" y="100"/>
                    <a:pt x="66" y="101"/>
                  </a:cubicBezTo>
                  <a:cubicBezTo>
                    <a:pt x="65" y="101"/>
                    <a:pt x="64" y="102"/>
                    <a:pt x="64" y="102"/>
                  </a:cubicBezTo>
                  <a:cubicBezTo>
                    <a:pt x="64" y="102"/>
                    <a:pt x="62" y="103"/>
                    <a:pt x="62" y="103"/>
                  </a:cubicBezTo>
                  <a:cubicBezTo>
                    <a:pt x="62" y="103"/>
                    <a:pt x="61" y="102"/>
                    <a:pt x="60" y="102"/>
                  </a:cubicBezTo>
                  <a:cubicBezTo>
                    <a:pt x="59" y="102"/>
                    <a:pt x="59" y="101"/>
                    <a:pt x="58" y="102"/>
                  </a:cubicBezTo>
                  <a:cubicBezTo>
                    <a:pt x="57" y="103"/>
                    <a:pt x="57" y="103"/>
                    <a:pt x="57" y="103"/>
                  </a:cubicBezTo>
                  <a:cubicBezTo>
                    <a:pt x="58" y="104"/>
                    <a:pt x="58" y="104"/>
                    <a:pt x="58" y="104"/>
                  </a:cubicBezTo>
                  <a:cubicBezTo>
                    <a:pt x="60" y="104"/>
                    <a:pt x="60" y="104"/>
                    <a:pt x="60" y="104"/>
                  </a:cubicBezTo>
                  <a:cubicBezTo>
                    <a:pt x="60" y="106"/>
                    <a:pt x="60" y="106"/>
                    <a:pt x="60" y="106"/>
                  </a:cubicBezTo>
                  <a:cubicBezTo>
                    <a:pt x="60" y="106"/>
                    <a:pt x="61" y="106"/>
                    <a:pt x="61" y="107"/>
                  </a:cubicBezTo>
                  <a:cubicBezTo>
                    <a:pt x="60" y="108"/>
                    <a:pt x="59" y="109"/>
                    <a:pt x="59" y="109"/>
                  </a:cubicBezTo>
                  <a:cubicBezTo>
                    <a:pt x="57" y="111"/>
                    <a:pt x="57" y="111"/>
                    <a:pt x="57" y="111"/>
                  </a:cubicBezTo>
                  <a:cubicBezTo>
                    <a:pt x="55" y="112"/>
                    <a:pt x="55" y="112"/>
                    <a:pt x="55" y="112"/>
                  </a:cubicBezTo>
                  <a:cubicBezTo>
                    <a:pt x="55" y="112"/>
                    <a:pt x="53" y="111"/>
                    <a:pt x="53" y="112"/>
                  </a:cubicBezTo>
                  <a:cubicBezTo>
                    <a:pt x="52" y="112"/>
                    <a:pt x="51" y="112"/>
                    <a:pt x="51" y="112"/>
                  </a:cubicBezTo>
                  <a:cubicBezTo>
                    <a:pt x="51" y="113"/>
                    <a:pt x="53" y="115"/>
                    <a:pt x="53" y="115"/>
                  </a:cubicBezTo>
                  <a:cubicBezTo>
                    <a:pt x="49" y="111"/>
                    <a:pt x="49" y="111"/>
                    <a:pt x="49" y="111"/>
                  </a:cubicBezTo>
                  <a:cubicBezTo>
                    <a:pt x="47" y="111"/>
                    <a:pt x="47" y="111"/>
                    <a:pt x="47" y="111"/>
                  </a:cubicBezTo>
                  <a:cubicBezTo>
                    <a:pt x="50" y="113"/>
                    <a:pt x="50" y="113"/>
                    <a:pt x="50" y="113"/>
                  </a:cubicBezTo>
                  <a:cubicBezTo>
                    <a:pt x="51" y="115"/>
                    <a:pt x="51" y="115"/>
                    <a:pt x="51" y="115"/>
                  </a:cubicBezTo>
                  <a:cubicBezTo>
                    <a:pt x="53" y="116"/>
                    <a:pt x="53" y="116"/>
                    <a:pt x="53" y="116"/>
                  </a:cubicBezTo>
                  <a:cubicBezTo>
                    <a:pt x="52" y="117"/>
                    <a:pt x="52" y="117"/>
                    <a:pt x="52" y="117"/>
                  </a:cubicBezTo>
                  <a:cubicBezTo>
                    <a:pt x="51" y="118"/>
                    <a:pt x="51" y="118"/>
                    <a:pt x="51" y="118"/>
                  </a:cubicBezTo>
                  <a:cubicBezTo>
                    <a:pt x="49" y="120"/>
                    <a:pt x="49" y="120"/>
                    <a:pt x="49" y="120"/>
                  </a:cubicBezTo>
                  <a:cubicBezTo>
                    <a:pt x="49" y="120"/>
                    <a:pt x="48" y="121"/>
                    <a:pt x="47" y="121"/>
                  </a:cubicBezTo>
                  <a:cubicBezTo>
                    <a:pt x="47" y="121"/>
                    <a:pt x="44" y="121"/>
                    <a:pt x="44" y="121"/>
                  </a:cubicBezTo>
                  <a:cubicBezTo>
                    <a:pt x="45" y="122"/>
                    <a:pt x="45" y="122"/>
                    <a:pt x="45" y="122"/>
                  </a:cubicBezTo>
                  <a:cubicBezTo>
                    <a:pt x="47" y="123"/>
                    <a:pt x="47" y="123"/>
                    <a:pt x="47" y="123"/>
                  </a:cubicBezTo>
                  <a:cubicBezTo>
                    <a:pt x="47" y="123"/>
                    <a:pt x="48" y="122"/>
                    <a:pt x="48" y="123"/>
                  </a:cubicBezTo>
                  <a:cubicBezTo>
                    <a:pt x="47" y="123"/>
                    <a:pt x="47" y="123"/>
                    <a:pt x="47" y="124"/>
                  </a:cubicBezTo>
                  <a:cubicBezTo>
                    <a:pt x="47" y="126"/>
                    <a:pt x="47" y="129"/>
                    <a:pt x="47" y="129"/>
                  </a:cubicBezTo>
                  <a:cubicBezTo>
                    <a:pt x="49" y="132"/>
                    <a:pt x="49" y="132"/>
                    <a:pt x="49" y="132"/>
                  </a:cubicBezTo>
                  <a:cubicBezTo>
                    <a:pt x="50" y="133"/>
                    <a:pt x="50" y="133"/>
                    <a:pt x="50" y="133"/>
                  </a:cubicBezTo>
                  <a:cubicBezTo>
                    <a:pt x="50" y="133"/>
                    <a:pt x="50" y="133"/>
                    <a:pt x="50" y="134"/>
                  </a:cubicBezTo>
                  <a:cubicBezTo>
                    <a:pt x="50" y="134"/>
                    <a:pt x="50" y="135"/>
                    <a:pt x="50" y="135"/>
                  </a:cubicBezTo>
                  <a:cubicBezTo>
                    <a:pt x="50" y="137"/>
                    <a:pt x="50" y="137"/>
                    <a:pt x="50" y="137"/>
                  </a:cubicBezTo>
                  <a:cubicBezTo>
                    <a:pt x="50" y="137"/>
                    <a:pt x="49" y="138"/>
                    <a:pt x="48" y="138"/>
                  </a:cubicBezTo>
                  <a:cubicBezTo>
                    <a:pt x="48" y="138"/>
                    <a:pt x="44" y="139"/>
                    <a:pt x="44" y="139"/>
                  </a:cubicBezTo>
                  <a:cubicBezTo>
                    <a:pt x="43" y="141"/>
                    <a:pt x="43" y="141"/>
                    <a:pt x="43" y="141"/>
                  </a:cubicBezTo>
                  <a:cubicBezTo>
                    <a:pt x="45" y="142"/>
                    <a:pt x="45" y="142"/>
                    <a:pt x="45" y="142"/>
                  </a:cubicBezTo>
                  <a:cubicBezTo>
                    <a:pt x="45" y="142"/>
                    <a:pt x="45" y="144"/>
                    <a:pt x="45" y="144"/>
                  </a:cubicBezTo>
                  <a:cubicBezTo>
                    <a:pt x="45" y="145"/>
                    <a:pt x="44" y="146"/>
                    <a:pt x="44" y="146"/>
                  </a:cubicBezTo>
                  <a:cubicBezTo>
                    <a:pt x="46" y="146"/>
                    <a:pt x="46" y="146"/>
                    <a:pt x="46" y="146"/>
                  </a:cubicBezTo>
                  <a:cubicBezTo>
                    <a:pt x="49" y="147"/>
                    <a:pt x="49" y="147"/>
                    <a:pt x="49" y="147"/>
                  </a:cubicBezTo>
                  <a:cubicBezTo>
                    <a:pt x="53" y="152"/>
                    <a:pt x="53" y="152"/>
                    <a:pt x="53" y="152"/>
                  </a:cubicBezTo>
                  <a:cubicBezTo>
                    <a:pt x="52" y="156"/>
                    <a:pt x="52" y="156"/>
                    <a:pt x="52" y="156"/>
                  </a:cubicBezTo>
                  <a:cubicBezTo>
                    <a:pt x="50" y="158"/>
                    <a:pt x="50" y="158"/>
                    <a:pt x="50" y="158"/>
                  </a:cubicBezTo>
                  <a:cubicBezTo>
                    <a:pt x="48" y="154"/>
                    <a:pt x="48" y="154"/>
                    <a:pt x="48" y="154"/>
                  </a:cubicBezTo>
                  <a:cubicBezTo>
                    <a:pt x="48" y="154"/>
                    <a:pt x="47" y="154"/>
                    <a:pt x="47" y="155"/>
                  </a:cubicBezTo>
                  <a:cubicBezTo>
                    <a:pt x="46" y="155"/>
                    <a:pt x="43" y="157"/>
                    <a:pt x="43" y="157"/>
                  </a:cubicBezTo>
                  <a:cubicBezTo>
                    <a:pt x="43" y="157"/>
                    <a:pt x="41" y="158"/>
                    <a:pt x="40" y="158"/>
                  </a:cubicBezTo>
                  <a:cubicBezTo>
                    <a:pt x="40" y="158"/>
                    <a:pt x="39" y="158"/>
                    <a:pt x="39" y="158"/>
                  </a:cubicBezTo>
                  <a:cubicBezTo>
                    <a:pt x="36" y="157"/>
                    <a:pt x="36" y="157"/>
                    <a:pt x="36" y="157"/>
                  </a:cubicBezTo>
                  <a:cubicBezTo>
                    <a:pt x="32" y="155"/>
                    <a:pt x="32" y="155"/>
                    <a:pt x="32" y="155"/>
                  </a:cubicBezTo>
                  <a:cubicBezTo>
                    <a:pt x="32" y="155"/>
                    <a:pt x="30" y="154"/>
                    <a:pt x="29" y="154"/>
                  </a:cubicBezTo>
                  <a:cubicBezTo>
                    <a:pt x="28" y="154"/>
                    <a:pt x="23" y="152"/>
                    <a:pt x="23" y="152"/>
                  </a:cubicBezTo>
                  <a:cubicBezTo>
                    <a:pt x="21" y="153"/>
                    <a:pt x="21" y="153"/>
                    <a:pt x="21" y="153"/>
                  </a:cubicBezTo>
                  <a:cubicBezTo>
                    <a:pt x="18" y="153"/>
                    <a:pt x="18" y="153"/>
                    <a:pt x="18" y="153"/>
                  </a:cubicBezTo>
                  <a:cubicBezTo>
                    <a:pt x="16" y="152"/>
                    <a:pt x="16" y="152"/>
                    <a:pt x="16" y="152"/>
                  </a:cubicBezTo>
                  <a:cubicBezTo>
                    <a:pt x="14" y="149"/>
                    <a:pt x="14" y="149"/>
                    <a:pt x="14" y="149"/>
                  </a:cubicBezTo>
                  <a:cubicBezTo>
                    <a:pt x="14" y="149"/>
                    <a:pt x="13" y="147"/>
                    <a:pt x="13" y="147"/>
                  </a:cubicBezTo>
                  <a:cubicBezTo>
                    <a:pt x="13" y="147"/>
                    <a:pt x="16" y="145"/>
                    <a:pt x="16" y="145"/>
                  </a:cubicBezTo>
                  <a:cubicBezTo>
                    <a:pt x="17" y="145"/>
                    <a:pt x="17" y="144"/>
                    <a:pt x="17" y="144"/>
                  </a:cubicBezTo>
                  <a:cubicBezTo>
                    <a:pt x="17" y="140"/>
                    <a:pt x="17" y="140"/>
                    <a:pt x="17" y="140"/>
                  </a:cubicBezTo>
                  <a:cubicBezTo>
                    <a:pt x="17" y="140"/>
                    <a:pt x="17" y="138"/>
                    <a:pt x="17" y="138"/>
                  </a:cubicBezTo>
                  <a:cubicBezTo>
                    <a:pt x="17" y="137"/>
                    <a:pt x="18" y="136"/>
                    <a:pt x="18" y="136"/>
                  </a:cubicBezTo>
                  <a:cubicBezTo>
                    <a:pt x="18" y="136"/>
                    <a:pt x="18" y="133"/>
                    <a:pt x="17" y="132"/>
                  </a:cubicBezTo>
                  <a:cubicBezTo>
                    <a:pt x="17" y="130"/>
                    <a:pt x="17" y="128"/>
                    <a:pt x="17" y="128"/>
                  </a:cubicBezTo>
                  <a:cubicBezTo>
                    <a:pt x="15" y="125"/>
                    <a:pt x="15" y="125"/>
                    <a:pt x="15" y="125"/>
                  </a:cubicBezTo>
                  <a:cubicBezTo>
                    <a:pt x="15" y="125"/>
                    <a:pt x="14" y="125"/>
                    <a:pt x="12" y="124"/>
                  </a:cubicBezTo>
                  <a:cubicBezTo>
                    <a:pt x="10" y="123"/>
                    <a:pt x="7" y="122"/>
                    <a:pt x="7" y="122"/>
                  </a:cubicBezTo>
                  <a:cubicBezTo>
                    <a:pt x="7" y="119"/>
                    <a:pt x="7" y="119"/>
                    <a:pt x="7" y="119"/>
                  </a:cubicBezTo>
                  <a:cubicBezTo>
                    <a:pt x="6" y="118"/>
                    <a:pt x="6" y="118"/>
                    <a:pt x="6" y="118"/>
                  </a:cubicBezTo>
                  <a:cubicBezTo>
                    <a:pt x="6" y="118"/>
                    <a:pt x="4" y="118"/>
                    <a:pt x="4" y="119"/>
                  </a:cubicBezTo>
                  <a:cubicBezTo>
                    <a:pt x="4" y="119"/>
                    <a:pt x="4" y="120"/>
                    <a:pt x="4" y="120"/>
                  </a:cubicBezTo>
                  <a:cubicBezTo>
                    <a:pt x="2" y="119"/>
                    <a:pt x="2" y="119"/>
                    <a:pt x="2" y="119"/>
                  </a:cubicBezTo>
                  <a:cubicBezTo>
                    <a:pt x="2" y="119"/>
                    <a:pt x="0" y="116"/>
                    <a:pt x="0" y="115"/>
                  </a:cubicBezTo>
                  <a:cubicBezTo>
                    <a:pt x="1" y="115"/>
                    <a:pt x="2" y="114"/>
                    <a:pt x="2" y="113"/>
                  </a:cubicBezTo>
                  <a:cubicBezTo>
                    <a:pt x="3" y="112"/>
                    <a:pt x="4" y="110"/>
                    <a:pt x="4" y="109"/>
                  </a:cubicBezTo>
                  <a:cubicBezTo>
                    <a:pt x="4" y="109"/>
                    <a:pt x="4" y="105"/>
                    <a:pt x="4" y="105"/>
                  </a:cubicBezTo>
                  <a:cubicBezTo>
                    <a:pt x="4" y="105"/>
                    <a:pt x="3" y="104"/>
                    <a:pt x="4" y="104"/>
                  </a:cubicBezTo>
                  <a:cubicBezTo>
                    <a:pt x="5" y="104"/>
                    <a:pt x="4" y="104"/>
                    <a:pt x="5" y="104"/>
                  </a:cubicBezTo>
                  <a:cubicBezTo>
                    <a:pt x="6" y="103"/>
                    <a:pt x="9" y="101"/>
                    <a:pt x="9" y="101"/>
                  </a:cubicBezTo>
                  <a:cubicBezTo>
                    <a:pt x="9" y="99"/>
                    <a:pt x="9" y="99"/>
                    <a:pt x="9" y="99"/>
                  </a:cubicBezTo>
                  <a:cubicBezTo>
                    <a:pt x="9" y="99"/>
                    <a:pt x="8" y="97"/>
                    <a:pt x="8" y="96"/>
                  </a:cubicBezTo>
                  <a:cubicBezTo>
                    <a:pt x="8" y="96"/>
                    <a:pt x="8" y="96"/>
                    <a:pt x="8" y="95"/>
                  </a:cubicBezTo>
                  <a:cubicBezTo>
                    <a:pt x="8" y="93"/>
                    <a:pt x="4" y="89"/>
                    <a:pt x="4" y="89"/>
                  </a:cubicBezTo>
                  <a:cubicBezTo>
                    <a:pt x="2" y="89"/>
                    <a:pt x="2" y="89"/>
                    <a:pt x="2" y="89"/>
                  </a:cubicBezTo>
                  <a:cubicBezTo>
                    <a:pt x="2" y="89"/>
                    <a:pt x="2" y="88"/>
                    <a:pt x="2" y="87"/>
                  </a:cubicBezTo>
                  <a:cubicBezTo>
                    <a:pt x="2" y="87"/>
                    <a:pt x="2" y="84"/>
                    <a:pt x="2" y="84"/>
                  </a:cubicBezTo>
                  <a:cubicBezTo>
                    <a:pt x="3" y="80"/>
                    <a:pt x="3" y="80"/>
                    <a:pt x="3" y="80"/>
                  </a:cubicBezTo>
                  <a:cubicBezTo>
                    <a:pt x="2" y="73"/>
                    <a:pt x="2" y="73"/>
                    <a:pt x="2" y="73"/>
                  </a:cubicBezTo>
                  <a:cubicBezTo>
                    <a:pt x="2" y="68"/>
                    <a:pt x="2" y="68"/>
                    <a:pt x="2" y="68"/>
                  </a:cubicBezTo>
                  <a:cubicBezTo>
                    <a:pt x="2" y="68"/>
                    <a:pt x="2" y="64"/>
                    <a:pt x="2" y="63"/>
                  </a:cubicBezTo>
                  <a:cubicBezTo>
                    <a:pt x="2" y="63"/>
                    <a:pt x="4" y="59"/>
                    <a:pt x="4" y="59"/>
                  </a:cubicBezTo>
                  <a:cubicBezTo>
                    <a:pt x="5" y="57"/>
                    <a:pt x="5" y="57"/>
                    <a:pt x="5" y="57"/>
                  </a:cubicBezTo>
                  <a:cubicBezTo>
                    <a:pt x="6" y="60"/>
                    <a:pt x="6" y="60"/>
                    <a:pt x="6" y="60"/>
                  </a:cubicBezTo>
                  <a:cubicBezTo>
                    <a:pt x="6" y="60"/>
                    <a:pt x="5" y="61"/>
                    <a:pt x="6" y="62"/>
                  </a:cubicBezTo>
                  <a:cubicBezTo>
                    <a:pt x="7" y="62"/>
                    <a:pt x="8" y="62"/>
                    <a:pt x="9" y="62"/>
                  </a:cubicBezTo>
                  <a:cubicBezTo>
                    <a:pt x="9" y="62"/>
                    <a:pt x="10" y="63"/>
                    <a:pt x="10" y="63"/>
                  </a:cubicBezTo>
                  <a:cubicBezTo>
                    <a:pt x="13" y="65"/>
                    <a:pt x="13" y="65"/>
                    <a:pt x="13" y="65"/>
                  </a:cubicBezTo>
                  <a:cubicBezTo>
                    <a:pt x="15" y="67"/>
                    <a:pt x="15" y="67"/>
                    <a:pt x="15" y="67"/>
                  </a:cubicBezTo>
                  <a:cubicBezTo>
                    <a:pt x="17" y="68"/>
                    <a:pt x="17" y="68"/>
                    <a:pt x="17" y="68"/>
                  </a:cubicBezTo>
                  <a:cubicBezTo>
                    <a:pt x="19" y="68"/>
                    <a:pt x="19" y="68"/>
                    <a:pt x="19" y="68"/>
                  </a:cubicBezTo>
                  <a:cubicBezTo>
                    <a:pt x="20" y="67"/>
                    <a:pt x="20" y="67"/>
                    <a:pt x="20" y="67"/>
                  </a:cubicBezTo>
                  <a:cubicBezTo>
                    <a:pt x="20" y="67"/>
                    <a:pt x="20" y="66"/>
                    <a:pt x="20" y="66"/>
                  </a:cubicBezTo>
                  <a:cubicBezTo>
                    <a:pt x="20" y="66"/>
                    <a:pt x="19" y="64"/>
                    <a:pt x="19" y="64"/>
                  </a:cubicBezTo>
                  <a:cubicBezTo>
                    <a:pt x="19" y="63"/>
                    <a:pt x="18" y="62"/>
                    <a:pt x="18" y="62"/>
                  </a:cubicBezTo>
                  <a:cubicBezTo>
                    <a:pt x="21" y="60"/>
                    <a:pt x="21" y="60"/>
                    <a:pt x="21" y="60"/>
                  </a:cubicBezTo>
                  <a:cubicBezTo>
                    <a:pt x="22" y="58"/>
                    <a:pt x="22" y="58"/>
                    <a:pt x="22" y="58"/>
                  </a:cubicBezTo>
                  <a:cubicBezTo>
                    <a:pt x="22" y="58"/>
                    <a:pt x="22" y="57"/>
                    <a:pt x="21" y="57"/>
                  </a:cubicBezTo>
                  <a:cubicBezTo>
                    <a:pt x="20" y="57"/>
                    <a:pt x="18" y="57"/>
                    <a:pt x="18" y="57"/>
                  </a:cubicBezTo>
                  <a:cubicBezTo>
                    <a:pt x="18" y="57"/>
                    <a:pt x="17" y="56"/>
                    <a:pt x="17" y="56"/>
                  </a:cubicBezTo>
                  <a:cubicBezTo>
                    <a:pt x="17" y="56"/>
                    <a:pt x="16" y="54"/>
                    <a:pt x="16" y="54"/>
                  </a:cubicBezTo>
                  <a:cubicBezTo>
                    <a:pt x="16" y="54"/>
                    <a:pt x="16" y="52"/>
                    <a:pt x="17" y="52"/>
                  </a:cubicBezTo>
                  <a:cubicBezTo>
                    <a:pt x="17" y="51"/>
                    <a:pt x="18" y="48"/>
                    <a:pt x="18" y="48"/>
                  </a:cubicBezTo>
                  <a:cubicBezTo>
                    <a:pt x="18" y="48"/>
                    <a:pt x="17" y="46"/>
                    <a:pt x="19" y="46"/>
                  </a:cubicBezTo>
                  <a:cubicBezTo>
                    <a:pt x="21" y="46"/>
                    <a:pt x="22" y="46"/>
                    <a:pt x="22" y="46"/>
                  </a:cubicBezTo>
                  <a:cubicBezTo>
                    <a:pt x="22" y="46"/>
                    <a:pt x="23" y="44"/>
                    <a:pt x="24" y="44"/>
                  </a:cubicBezTo>
                  <a:cubicBezTo>
                    <a:pt x="24" y="44"/>
                    <a:pt x="25" y="43"/>
                    <a:pt x="25" y="44"/>
                  </a:cubicBezTo>
                  <a:cubicBezTo>
                    <a:pt x="26" y="44"/>
                    <a:pt x="25" y="47"/>
                    <a:pt x="25" y="47"/>
                  </a:cubicBezTo>
                  <a:cubicBezTo>
                    <a:pt x="23" y="49"/>
                    <a:pt x="23" y="49"/>
                    <a:pt x="23" y="49"/>
                  </a:cubicBezTo>
                  <a:cubicBezTo>
                    <a:pt x="23" y="49"/>
                    <a:pt x="24" y="50"/>
                    <a:pt x="24" y="51"/>
                  </a:cubicBezTo>
                  <a:cubicBezTo>
                    <a:pt x="24" y="52"/>
                    <a:pt x="24" y="53"/>
                    <a:pt x="24" y="53"/>
                  </a:cubicBezTo>
                  <a:cubicBezTo>
                    <a:pt x="22" y="56"/>
                    <a:pt x="22" y="56"/>
                    <a:pt x="22" y="56"/>
                  </a:cubicBezTo>
                  <a:cubicBezTo>
                    <a:pt x="22" y="56"/>
                    <a:pt x="23" y="56"/>
                    <a:pt x="23" y="56"/>
                  </a:cubicBezTo>
                  <a:cubicBezTo>
                    <a:pt x="23" y="57"/>
                    <a:pt x="23" y="58"/>
                    <a:pt x="23" y="58"/>
                  </a:cubicBezTo>
                  <a:cubicBezTo>
                    <a:pt x="26" y="57"/>
                    <a:pt x="26" y="57"/>
                    <a:pt x="26" y="57"/>
                  </a:cubicBezTo>
                  <a:cubicBezTo>
                    <a:pt x="26" y="57"/>
                    <a:pt x="25" y="56"/>
                    <a:pt x="25" y="56"/>
                  </a:cubicBezTo>
                  <a:cubicBezTo>
                    <a:pt x="25" y="56"/>
                    <a:pt x="24" y="55"/>
                    <a:pt x="25" y="54"/>
                  </a:cubicBezTo>
                  <a:cubicBezTo>
                    <a:pt x="26" y="53"/>
                    <a:pt x="26" y="52"/>
                    <a:pt x="27" y="52"/>
                  </a:cubicBezTo>
                  <a:cubicBezTo>
                    <a:pt x="27" y="51"/>
                    <a:pt x="27" y="51"/>
                    <a:pt x="29" y="51"/>
                  </a:cubicBezTo>
                  <a:cubicBezTo>
                    <a:pt x="30" y="51"/>
                    <a:pt x="32" y="53"/>
                    <a:pt x="32" y="53"/>
                  </a:cubicBezTo>
                  <a:cubicBezTo>
                    <a:pt x="32" y="53"/>
                    <a:pt x="33" y="54"/>
                    <a:pt x="32" y="54"/>
                  </a:cubicBezTo>
                  <a:cubicBezTo>
                    <a:pt x="32" y="55"/>
                    <a:pt x="31" y="56"/>
                    <a:pt x="31" y="56"/>
                  </a:cubicBezTo>
                  <a:cubicBezTo>
                    <a:pt x="33" y="59"/>
                    <a:pt x="33" y="59"/>
                    <a:pt x="33" y="59"/>
                  </a:cubicBezTo>
                  <a:cubicBezTo>
                    <a:pt x="33" y="59"/>
                    <a:pt x="32" y="59"/>
                    <a:pt x="31" y="60"/>
                  </a:cubicBezTo>
                  <a:cubicBezTo>
                    <a:pt x="31" y="60"/>
                    <a:pt x="31" y="61"/>
                    <a:pt x="31" y="61"/>
                  </a:cubicBezTo>
                  <a:cubicBezTo>
                    <a:pt x="31" y="62"/>
                    <a:pt x="28" y="63"/>
                    <a:pt x="31" y="63"/>
                  </a:cubicBezTo>
                  <a:cubicBezTo>
                    <a:pt x="33" y="63"/>
                    <a:pt x="33" y="63"/>
                    <a:pt x="33" y="62"/>
                  </a:cubicBezTo>
                  <a:cubicBezTo>
                    <a:pt x="33" y="62"/>
                    <a:pt x="33" y="60"/>
                    <a:pt x="33" y="60"/>
                  </a:cubicBezTo>
                  <a:cubicBezTo>
                    <a:pt x="33" y="60"/>
                    <a:pt x="34" y="60"/>
                    <a:pt x="34" y="60"/>
                  </a:cubicBezTo>
                  <a:cubicBezTo>
                    <a:pt x="35" y="60"/>
                    <a:pt x="36" y="60"/>
                    <a:pt x="36" y="60"/>
                  </a:cubicBezTo>
                  <a:cubicBezTo>
                    <a:pt x="37" y="61"/>
                    <a:pt x="37" y="61"/>
                    <a:pt x="37" y="61"/>
                  </a:cubicBezTo>
                  <a:cubicBezTo>
                    <a:pt x="37" y="61"/>
                    <a:pt x="37" y="62"/>
                    <a:pt x="37" y="63"/>
                  </a:cubicBezTo>
                  <a:cubicBezTo>
                    <a:pt x="37" y="63"/>
                    <a:pt x="37" y="64"/>
                    <a:pt x="37" y="64"/>
                  </a:cubicBezTo>
                  <a:cubicBezTo>
                    <a:pt x="37" y="64"/>
                    <a:pt x="39" y="66"/>
                    <a:pt x="39" y="65"/>
                  </a:cubicBezTo>
                  <a:cubicBezTo>
                    <a:pt x="39" y="64"/>
                    <a:pt x="40" y="65"/>
                    <a:pt x="39" y="63"/>
                  </a:cubicBezTo>
                  <a:cubicBezTo>
                    <a:pt x="38" y="62"/>
                    <a:pt x="38" y="60"/>
                    <a:pt x="38" y="60"/>
                  </a:cubicBezTo>
                  <a:cubicBezTo>
                    <a:pt x="38" y="60"/>
                    <a:pt x="38" y="60"/>
                    <a:pt x="38" y="59"/>
                  </a:cubicBezTo>
                  <a:cubicBezTo>
                    <a:pt x="38" y="59"/>
                    <a:pt x="38" y="58"/>
                    <a:pt x="38" y="58"/>
                  </a:cubicBezTo>
                  <a:cubicBezTo>
                    <a:pt x="37" y="57"/>
                    <a:pt x="36" y="57"/>
                    <a:pt x="36" y="56"/>
                  </a:cubicBezTo>
                  <a:cubicBezTo>
                    <a:pt x="36" y="56"/>
                    <a:pt x="33" y="53"/>
                    <a:pt x="33" y="53"/>
                  </a:cubicBezTo>
                  <a:cubicBezTo>
                    <a:pt x="33" y="53"/>
                    <a:pt x="33" y="52"/>
                    <a:pt x="33" y="51"/>
                  </a:cubicBezTo>
                  <a:cubicBezTo>
                    <a:pt x="33" y="49"/>
                    <a:pt x="33" y="48"/>
                    <a:pt x="33" y="47"/>
                  </a:cubicBezTo>
                  <a:cubicBezTo>
                    <a:pt x="33" y="47"/>
                    <a:pt x="34" y="45"/>
                    <a:pt x="34" y="45"/>
                  </a:cubicBezTo>
                  <a:cubicBezTo>
                    <a:pt x="34" y="45"/>
                    <a:pt x="34" y="43"/>
                    <a:pt x="35" y="42"/>
                  </a:cubicBezTo>
                  <a:cubicBezTo>
                    <a:pt x="36" y="42"/>
                    <a:pt x="35" y="41"/>
                    <a:pt x="36" y="41"/>
                  </a:cubicBezTo>
                  <a:cubicBezTo>
                    <a:pt x="38" y="40"/>
                    <a:pt x="37" y="40"/>
                    <a:pt x="39" y="40"/>
                  </a:cubicBezTo>
                  <a:cubicBezTo>
                    <a:pt x="40" y="40"/>
                    <a:pt x="42" y="41"/>
                    <a:pt x="43" y="41"/>
                  </a:cubicBezTo>
                  <a:cubicBezTo>
                    <a:pt x="43" y="41"/>
                    <a:pt x="46" y="42"/>
                    <a:pt x="46" y="42"/>
                  </a:cubicBezTo>
                  <a:cubicBezTo>
                    <a:pt x="46" y="42"/>
                    <a:pt x="46" y="41"/>
                    <a:pt x="46" y="41"/>
                  </a:cubicBezTo>
                  <a:cubicBezTo>
                    <a:pt x="47" y="41"/>
                    <a:pt x="47" y="39"/>
                    <a:pt x="47" y="40"/>
                  </a:cubicBezTo>
                  <a:cubicBezTo>
                    <a:pt x="48" y="40"/>
                    <a:pt x="48" y="41"/>
                    <a:pt x="49" y="40"/>
                  </a:cubicBezTo>
                  <a:cubicBezTo>
                    <a:pt x="50" y="39"/>
                    <a:pt x="50" y="38"/>
                    <a:pt x="50" y="38"/>
                  </a:cubicBezTo>
                  <a:cubicBezTo>
                    <a:pt x="50" y="38"/>
                    <a:pt x="51" y="38"/>
                    <a:pt x="52" y="37"/>
                  </a:cubicBezTo>
                  <a:cubicBezTo>
                    <a:pt x="52" y="37"/>
                    <a:pt x="51" y="36"/>
                    <a:pt x="50" y="36"/>
                  </a:cubicBezTo>
                  <a:cubicBezTo>
                    <a:pt x="50" y="36"/>
                    <a:pt x="48" y="36"/>
                    <a:pt x="47" y="37"/>
                  </a:cubicBezTo>
                  <a:cubicBezTo>
                    <a:pt x="46" y="37"/>
                    <a:pt x="47" y="37"/>
                    <a:pt x="45" y="37"/>
                  </a:cubicBezTo>
                  <a:cubicBezTo>
                    <a:pt x="44" y="38"/>
                    <a:pt x="44" y="38"/>
                    <a:pt x="42" y="38"/>
                  </a:cubicBezTo>
                  <a:cubicBezTo>
                    <a:pt x="40" y="38"/>
                    <a:pt x="40" y="38"/>
                    <a:pt x="39" y="39"/>
                  </a:cubicBezTo>
                  <a:cubicBezTo>
                    <a:pt x="38" y="40"/>
                    <a:pt x="37" y="40"/>
                    <a:pt x="37" y="40"/>
                  </a:cubicBezTo>
                  <a:cubicBezTo>
                    <a:pt x="36" y="40"/>
                    <a:pt x="36" y="40"/>
                    <a:pt x="36" y="40"/>
                  </a:cubicBezTo>
                  <a:cubicBezTo>
                    <a:pt x="36" y="40"/>
                    <a:pt x="35" y="40"/>
                    <a:pt x="34" y="40"/>
                  </a:cubicBezTo>
                  <a:cubicBezTo>
                    <a:pt x="34" y="40"/>
                    <a:pt x="33" y="39"/>
                    <a:pt x="33" y="39"/>
                  </a:cubicBezTo>
                  <a:cubicBezTo>
                    <a:pt x="33" y="39"/>
                    <a:pt x="33" y="39"/>
                    <a:pt x="32" y="39"/>
                  </a:cubicBezTo>
                  <a:cubicBezTo>
                    <a:pt x="31" y="39"/>
                    <a:pt x="30" y="40"/>
                    <a:pt x="30" y="40"/>
                  </a:cubicBezTo>
                  <a:cubicBezTo>
                    <a:pt x="28" y="40"/>
                    <a:pt x="28" y="40"/>
                    <a:pt x="28" y="40"/>
                  </a:cubicBezTo>
                  <a:cubicBezTo>
                    <a:pt x="28" y="40"/>
                    <a:pt x="27" y="40"/>
                    <a:pt x="26" y="40"/>
                  </a:cubicBezTo>
                  <a:cubicBezTo>
                    <a:pt x="26" y="41"/>
                    <a:pt x="24" y="41"/>
                    <a:pt x="24" y="41"/>
                  </a:cubicBezTo>
                  <a:cubicBezTo>
                    <a:pt x="24" y="41"/>
                    <a:pt x="24" y="41"/>
                    <a:pt x="23" y="41"/>
                  </a:cubicBezTo>
                  <a:cubicBezTo>
                    <a:pt x="23" y="42"/>
                    <a:pt x="24" y="42"/>
                    <a:pt x="23" y="43"/>
                  </a:cubicBezTo>
                  <a:cubicBezTo>
                    <a:pt x="22" y="43"/>
                    <a:pt x="20" y="43"/>
                    <a:pt x="20" y="43"/>
                  </a:cubicBezTo>
                  <a:cubicBezTo>
                    <a:pt x="19" y="44"/>
                    <a:pt x="19" y="44"/>
                    <a:pt x="19" y="44"/>
                  </a:cubicBezTo>
                  <a:cubicBezTo>
                    <a:pt x="18" y="46"/>
                    <a:pt x="18" y="46"/>
                    <a:pt x="18" y="46"/>
                  </a:cubicBezTo>
                  <a:cubicBezTo>
                    <a:pt x="17" y="46"/>
                    <a:pt x="17" y="46"/>
                    <a:pt x="17" y="46"/>
                  </a:cubicBezTo>
                  <a:cubicBezTo>
                    <a:pt x="16" y="49"/>
                    <a:pt x="16" y="49"/>
                    <a:pt x="16" y="49"/>
                  </a:cubicBezTo>
                  <a:cubicBezTo>
                    <a:pt x="16" y="50"/>
                    <a:pt x="16" y="50"/>
                    <a:pt x="16" y="50"/>
                  </a:cubicBezTo>
                  <a:cubicBezTo>
                    <a:pt x="14" y="52"/>
                    <a:pt x="14" y="52"/>
                    <a:pt x="14" y="52"/>
                  </a:cubicBezTo>
                  <a:cubicBezTo>
                    <a:pt x="13" y="53"/>
                    <a:pt x="13" y="53"/>
                    <a:pt x="13" y="53"/>
                  </a:cubicBezTo>
                  <a:cubicBezTo>
                    <a:pt x="13" y="53"/>
                    <a:pt x="13" y="53"/>
                    <a:pt x="14" y="54"/>
                  </a:cubicBezTo>
                  <a:cubicBezTo>
                    <a:pt x="14" y="54"/>
                    <a:pt x="14" y="55"/>
                    <a:pt x="14" y="55"/>
                  </a:cubicBezTo>
                  <a:cubicBezTo>
                    <a:pt x="13" y="56"/>
                    <a:pt x="13" y="56"/>
                    <a:pt x="13" y="56"/>
                  </a:cubicBezTo>
                  <a:cubicBezTo>
                    <a:pt x="14" y="58"/>
                    <a:pt x="14" y="58"/>
                    <a:pt x="14" y="58"/>
                  </a:cubicBezTo>
                  <a:cubicBezTo>
                    <a:pt x="16" y="57"/>
                    <a:pt x="16" y="57"/>
                    <a:pt x="16" y="57"/>
                  </a:cubicBezTo>
                  <a:cubicBezTo>
                    <a:pt x="17" y="59"/>
                    <a:pt x="17" y="59"/>
                    <a:pt x="17" y="59"/>
                  </a:cubicBezTo>
                  <a:cubicBezTo>
                    <a:pt x="16" y="61"/>
                    <a:pt x="16" y="61"/>
                    <a:pt x="16" y="61"/>
                  </a:cubicBezTo>
                  <a:cubicBezTo>
                    <a:pt x="16" y="61"/>
                    <a:pt x="15" y="62"/>
                    <a:pt x="14" y="62"/>
                  </a:cubicBezTo>
                  <a:cubicBezTo>
                    <a:pt x="14" y="62"/>
                    <a:pt x="13" y="61"/>
                    <a:pt x="13" y="61"/>
                  </a:cubicBezTo>
                  <a:cubicBezTo>
                    <a:pt x="12" y="59"/>
                    <a:pt x="12" y="59"/>
                    <a:pt x="12" y="59"/>
                  </a:cubicBezTo>
                  <a:cubicBezTo>
                    <a:pt x="12" y="58"/>
                    <a:pt x="12" y="58"/>
                    <a:pt x="12" y="58"/>
                  </a:cubicBezTo>
                  <a:cubicBezTo>
                    <a:pt x="12" y="57"/>
                    <a:pt x="12" y="57"/>
                    <a:pt x="12" y="57"/>
                  </a:cubicBezTo>
                  <a:cubicBezTo>
                    <a:pt x="9" y="58"/>
                    <a:pt x="9" y="58"/>
                    <a:pt x="9" y="58"/>
                  </a:cubicBezTo>
                  <a:cubicBezTo>
                    <a:pt x="9" y="57"/>
                    <a:pt x="9" y="57"/>
                    <a:pt x="9" y="57"/>
                  </a:cubicBezTo>
                  <a:cubicBezTo>
                    <a:pt x="9" y="57"/>
                    <a:pt x="8" y="56"/>
                    <a:pt x="8" y="56"/>
                  </a:cubicBezTo>
                  <a:cubicBezTo>
                    <a:pt x="8" y="55"/>
                    <a:pt x="7" y="54"/>
                    <a:pt x="7" y="54"/>
                  </a:cubicBezTo>
                  <a:cubicBezTo>
                    <a:pt x="5" y="51"/>
                    <a:pt x="5" y="51"/>
                    <a:pt x="5" y="51"/>
                  </a:cubicBezTo>
                  <a:cubicBezTo>
                    <a:pt x="5" y="51"/>
                    <a:pt x="5" y="51"/>
                    <a:pt x="6" y="51"/>
                  </a:cubicBezTo>
                  <a:cubicBezTo>
                    <a:pt x="6" y="50"/>
                    <a:pt x="6" y="50"/>
                    <a:pt x="7" y="49"/>
                  </a:cubicBezTo>
                  <a:cubicBezTo>
                    <a:pt x="7" y="48"/>
                    <a:pt x="9" y="46"/>
                    <a:pt x="9" y="46"/>
                  </a:cubicBezTo>
                  <a:cubicBezTo>
                    <a:pt x="10" y="43"/>
                    <a:pt x="10" y="43"/>
                    <a:pt x="10" y="43"/>
                  </a:cubicBezTo>
                  <a:cubicBezTo>
                    <a:pt x="12" y="41"/>
                    <a:pt x="12" y="41"/>
                    <a:pt x="12" y="41"/>
                  </a:cubicBezTo>
                  <a:cubicBezTo>
                    <a:pt x="13" y="39"/>
                    <a:pt x="13" y="39"/>
                    <a:pt x="13" y="39"/>
                  </a:cubicBezTo>
                  <a:cubicBezTo>
                    <a:pt x="15" y="36"/>
                    <a:pt x="15" y="36"/>
                    <a:pt x="15" y="36"/>
                  </a:cubicBezTo>
                  <a:cubicBezTo>
                    <a:pt x="17" y="34"/>
                    <a:pt x="17" y="34"/>
                    <a:pt x="17" y="34"/>
                  </a:cubicBezTo>
                  <a:cubicBezTo>
                    <a:pt x="20" y="34"/>
                    <a:pt x="20" y="34"/>
                    <a:pt x="20" y="34"/>
                  </a:cubicBezTo>
                  <a:cubicBezTo>
                    <a:pt x="20" y="34"/>
                    <a:pt x="22" y="35"/>
                    <a:pt x="22" y="35"/>
                  </a:cubicBezTo>
                  <a:cubicBezTo>
                    <a:pt x="23" y="34"/>
                    <a:pt x="24" y="33"/>
                    <a:pt x="24" y="33"/>
                  </a:cubicBezTo>
                  <a:cubicBezTo>
                    <a:pt x="28" y="32"/>
                    <a:pt x="28" y="32"/>
                    <a:pt x="28" y="32"/>
                  </a:cubicBezTo>
                  <a:cubicBezTo>
                    <a:pt x="29" y="32"/>
                    <a:pt x="29" y="32"/>
                    <a:pt x="29" y="32"/>
                  </a:cubicBezTo>
                  <a:cubicBezTo>
                    <a:pt x="32" y="33"/>
                    <a:pt x="32" y="33"/>
                    <a:pt x="32" y="33"/>
                  </a:cubicBezTo>
                  <a:cubicBezTo>
                    <a:pt x="34" y="33"/>
                    <a:pt x="34" y="33"/>
                    <a:pt x="34" y="33"/>
                  </a:cubicBezTo>
                  <a:cubicBezTo>
                    <a:pt x="38" y="33"/>
                    <a:pt x="38" y="33"/>
                    <a:pt x="38" y="33"/>
                  </a:cubicBezTo>
                  <a:close/>
                  <a:moveTo>
                    <a:pt x="16" y="139"/>
                  </a:moveTo>
                  <a:cubicBezTo>
                    <a:pt x="16" y="139"/>
                    <a:pt x="16" y="139"/>
                    <a:pt x="16" y="139"/>
                  </a:cubicBezTo>
                  <a:cubicBezTo>
                    <a:pt x="16" y="139"/>
                    <a:pt x="14" y="138"/>
                    <a:pt x="14" y="138"/>
                  </a:cubicBezTo>
                  <a:cubicBezTo>
                    <a:pt x="14" y="139"/>
                    <a:pt x="13" y="140"/>
                    <a:pt x="13" y="140"/>
                  </a:cubicBezTo>
                  <a:cubicBezTo>
                    <a:pt x="12" y="143"/>
                    <a:pt x="12" y="143"/>
                    <a:pt x="12" y="143"/>
                  </a:cubicBezTo>
                  <a:cubicBezTo>
                    <a:pt x="11" y="144"/>
                    <a:pt x="11" y="144"/>
                    <a:pt x="11" y="144"/>
                  </a:cubicBezTo>
                  <a:cubicBezTo>
                    <a:pt x="11" y="146"/>
                    <a:pt x="11" y="146"/>
                    <a:pt x="11" y="146"/>
                  </a:cubicBezTo>
                  <a:cubicBezTo>
                    <a:pt x="8" y="147"/>
                    <a:pt x="8" y="147"/>
                    <a:pt x="8" y="147"/>
                  </a:cubicBezTo>
                  <a:cubicBezTo>
                    <a:pt x="8" y="147"/>
                    <a:pt x="8" y="148"/>
                    <a:pt x="9" y="148"/>
                  </a:cubicBezTo>
                  <a:cubicBezTo>
                    <a:pt x="10" y="148"/>
                    <a:pt x="11" y="148"/>
                    <a:pt x="11" y="148"/>
                  </a:cubicBezTo>
                  <a:cubicBezTo>
                    <a:pt x="11" y="147"/>
                    <a:pt x="12" y="146"/>
                    <a:pt x="12" y="146"/>
                  </a:cubicBezTo>
                  <a:cubicBezTo>
                    <a:pt x="12" y="146"/>
                    <a:pt x="13" y="145"/>
                    <a:pt x="13" y="145"/>
                  </a:cubicBezTo>
                  <a:cubicBezTo>
                    <a:pt x="14" y="145"/>
                    <a:pt x="16" y="145"/>
                    <a:pt x="16" y="144"/>
                  </a:cubicBezTo>
                  <a:cubicBezTo>
                    <a:pt x="16" y="143"/>
                    <a:pt x="16" y="142"/>
                    <a:pt x="16" y="142"/>
                  </a:cubicBezTo>
                  <a:cubicBezTo>
                    <a:pt x="16" y="141"/>
                    <a:pt x="16" y="141"/>
                    <a:pt x="16" y="141"/>
                  </a:cubicBezTo>
                  <a:cubicBezTo>
                    <a:pt x="16" y="139"/>
                    <a:pt x="16" y="139"/>
                    <a:pt x="16" y="139"/>
                  </a:cubicBezTo>
                  <a:close/>
                  <a:moveTo>
                    <a:pt x="68" y="112"/>
                  </a:moveTo>
                  <a:cubicBezTo>
                    <a:pt x="68" y="112"/>
                    <a:pt x="68" y="112"/>
                    <a:pt x="68" y="112"/>
                  </a:cubicBezTo>
                  <a:cubicBezTo>
                    <a:pt x="68" y="112"/>
                    <a:pt x="68" y="112"/>
                    <a:pt x="68" y="112"/>
                  </a:cubicBezTo>
                  <a:cubicBezTo>
                    <a:pt x="68" y="112"/>
                    <a:pt x="69" y="111"/>
                    <a:pt x="69" y="111"/>
                  </a:cubicBezTo>
                  <a:cubicBezTo>
                    <a:pt x="69" y="110"/>
                    <a:pt x="68" y="109"/>
                    <a:pt x="68" y="109"/>
                  </a:cubicBezTo>
                  <a:cubicBezTo>
                    <a:pt x="68" y="108"/>
                    <a:pt x="69" y="108"/>
                    <a:pt x="69" y="108"/>
                  </a:cubicBezTo>
                  <a:cubicBezTo>
                    <a:pt x="69" y="108"/>
                    <a:pt x="69" y="107"/>
                    <a:pt x="69" y="107"/>
                  </a:cubicBezTo>
                  <a:cubicBezTo>
                    <a:pt x="69" y="107"/>
                    <a:pt x="68" y="107"/>
                    <a:pt x="68" y="107"/>
                  </a:cubicBezTo>
                  <a:cubicBezTo>
                    <a:pt x="67" y="107"/>
                    <a:pt x="67" y="108"/>
                    <a:pt x="67" y="108"/>
                  </a:cubicBezTo>
                  <a:cubicBezTo>
                    <a:pt x="67" y="108"/>
                    <a:pt x="67" y="109"/>
                    <a:pt x="67" y="109"/>
                  </a:cubicBezTo>
                  <a:cubicBezTo>
                    <a:pt x="67" y="109"/>
                    <a:pt x="67" y="110"/>
                    <a:pt x="67" y="110"/>
                  </a:cubicBezTo>
                  <a:cubicBezTo>
                    <a:pt x="67" y="110"/>
                    <a:pt x="68" y="112"/>
                    <a:pt x="68" y="112"/>
                  </a:cubicBezTo>
                  <a:close/>
                  <a:moveTo>
                    <a:pt x="95" y="139"/>
                  </a:moveTo>
                  <a:cubicBezTo>
                    <a:pt x="95" y="139"/>
                    <a:pt x="95" y="139"/>
                    <a:pt x="95" y="139"/>
                  </a:cubicBezTo>
                  <a:cubicBezTo>
                    <a:pt x="96" y="138"/>
                    <a:pt x="96" y="138"/>
                    <a:pt x="96" y="138"/>
                  </a:cubicBezTo>
                  <a:cubicBezTo>
                    <a:pt x="97" y="139"/>
                    <a:pt x="97" y="139"/>
                    <a:pt x="97" y="139"/>
                  </a:cubicBezTo>
                  <a:cubicBezTo>
                    <a:pt x="97" y="139"/>
                    <a:pt x="96" y="140"/>
                    <a:pt x="96" y="140"/>
                  </a:cubicBezTo>
                  <a:cubicBezTo>
                    <a:pt x="96" y="140"/>
                    <a:pt x="95" y="139"/>
                    <a:pt x="95" y="139"/>
                  </a:cubicBezTo>
                  <a:cubicBezTo>
                    <a:pt x="95" y="139"/>
                    <a:pt x="95" y="139"/>
                    <a:pt x="95" y="139"/>
                  </a:cubicBezTo>
                  <a:close/>
                  <a:moveTo>
                    <a:pt x="106" y="152"/>
                  </a:moveTo>
                  <a:cubicBezTo>
                    <a:pt x="106" y="152"/>
                    <a:pt x="106" y="152"/>
                    <a:pt x="106" y="152"/>
                  </a:cubicBezTo>
                  <a:cubicBezTo>
                    <a:pt x="107" y="152"/>
                    <a:pt x="107" y="152"/>
                    <a:pt x="107" y="152"/>
                  </a:cubicBezTo>
                  <a:cubicBezTo>
                    <a:pt x="107" y="153"/>
                    <a:pt x="107" y="153"/>
                    <a:pt x="107" y="153"/>
                  </a:cubicBezTo>
                  <a:cubicBezTo>
                    <a:pt x="106" y="154"/>
                    <a:pt x="106" y="154"/>
                    <a:pt x="106" y="154"/>
                  </a:cubicBezTo>
                  <a:cubicBezTo>
                    <a:pt x="106" y="153"/>
                    <a:pt x="106" y="153"/>
                    <a:pt x="106" y="153"/>
                  </a:cubicBezTo>
                  <a:cubicBezTo>
                    <a:pt x="106" y="152"/>
                    <a:pt x="106" y="152"/>
                    <a:pt x="106" y="152"/>
                  </a:cubicBezTo>
                  <a:close/>
                  <a:moveTo>
                    <a:pt x="103" y="150"/>
                  </a:moveTo>
                  <a:cubicBezTo>
                    <a:pt x="103" y="150"/>
                    <a:pt x="103" y="150"/>
                    <a:pt x="103" y="150"/>
                  </a:cubicBezTo>
                  <a:cubicBezTo>
                    <a:pt x="102" y="149"/>
                    <a:pt x="102" y="149"/>
                    <a:pt x="102" y="149"/>
                  </a:cubicBezTo>
                  <a:cubicBezTo>
                    <a:pt x="104" y="149"/>
                    <a:pt x="104" y="149"/>
                    <a:pt x="104" y="149"/>
                  </a:cubicBezTo>
                  <a:cubicBezTo>
                    <a:pt x="104" y="149"/>
                    <a:pt x="104" y="149"/>
                    <a:pt x="105" y="149"/>
                  </a:cubicBezTo>
                  <a:cubicBezTo>
                    <a:pt x="105" y="149"/>
                    <a:pt x="106" y="150"/>
                    <a:pt x="106" y="150"/>
                  </a:cubicBezTo>
                  <a:cubicBezTo>
                    <a:pt x="106" y="150"/>
                    <a:pt x="106" y="150"/>
                    <a:pt x="106" y="150"/>
                  </a:cubicBezTo>
                  <a:cubicBezTo>
                    <a:pt x="105" y="150"/>
                    <a:pt x="105" y="151"/>
                    <a:pt x="105" y="151"/>
                  </a:cubicBezTo>
                  <a:cubicBezTo>
                    <a:pt x="104" y="151"/>
                    <a:pt x="103" y="150"/>
                    <a:pt x="103" y="150"/>
                  </a:cubicBezTo>
                  <a:close/>
                  <a:moveTo>
                    <a:pt x="108" y="150"/>
                  </a:moveTo>
                  <a:cubicBezTo>
                    <a:pt x="108" y="150"/>
                    <a:pt x="108" y="150"/>
                    <a:pt x="108" y="150"/>
                  </a:cubicBezTo>
                  <a:cubicBezTo>
                    <a:pt x="107" y="148"/>
                    <a:pt x="107" y="148"/>
                    <a:pt x="107" y="148"/>
                  </a:cubicBezTo>
                  <a:cubicBezTo>
                    <a:pt x="108" y="147"/>
                    <a:pt x="108" y="147"/>
                    <a:pt x="108" y="147"/>
                  </a:cubicBezTo>
                  <a:cubicBezTo>
                    <a:pt x="108" y="147"/>
                    <a:pt x="109" y="148"/>
                    <a:pt x="109" y="148"/>
                  </a:cubicBezTo>
                  <a:cubicBezTo>
                    <a:pt x="109" y="148"/>
                    <a:pt x="108" y="149"/>
                    <a:pt x="108" y="149"/>
                  </a:cubicBezTo>
                  <a:cubicBezTo>
                    <a:pt x="108" y="150"/>
                    <a:pt x="108" y="150"/>
                    <a:pt x="108" y="150"/>
                  </a:cubicBezTo>
                  <a:close/>
                  <a:moveTo>
                    <a:pt x="129" y="144"/>
                  </a:moveTo>
                  <a:cubicBezTo>
                    <a:pt x="129" y="144"/>
                    <a:pt x="129" y="144"/>
                    <a:pt x="129" y="144"/>
                  </a:cubicBezTo>
                  <a:cubicBezTo>
                    <a:pt x="128" y="143"/>
                    <a:pt x="128" y="143"/>
                    <a:pt x="128" y="143"/>
                  </a:cubicBezTo>
                  <a:cubicBezTo>
                    <a:pt x="128" y="143"/>
                    <a:pt x="129" y="142"/>
                    <a:pt x="129" y="142"/>
                  </a:cubicBezTo>
                  <a:cubicBezTo>
                    <a:pt x="130" y="142"/>
                    <a:pt x="131" y="142"/>
                    <a:pt x="131" y="142"/>
                  </a:cubicBezTo>
                  <a:cubicBezTo>
                    <a:pt x="129" y="144"/>
                    <a:pt x="129" y="144"/>
                    <a:pt x="129" y="144"/>
                  </a:cubicBezTo>
                  <a:close/>
                  <a:moveTo>
                    <a:pt x="127" y="145"/>
                  </a:moveTo>
                  <a:cubicBezTo>
                    <a:pt x="127" y="145"/>
                    <a:pt x="127" y="145"/>
                    <a:pt x="127" y="145"/>
                  </a:cubicBezTo>
                  <a:cubicBezTo>
                    <a:pt x="127" y="142"/>
                    <a:pt x="127" y="142"/>
                    <a:pt x="127" y="142"/>
                  </a:cubicBezTo>
                  <a:cubicBezTo>
                    <a:pt x="128" y="141"/>
                    <a:pt x="128" y="141"/>
                    <a:pt x="128" y="141"/>
                  </a:cubicBezTo>
                  <a:cubicBezTo>
                    <a:pt x="127" y="140"/>
                    <a:pt x="127" y="140"/>
                    <a:pt x="127" y="140"/>
                  </a:cubicBezTo>
                  <a:cubicBezTo>
                    <a:pt x="126" y="140"/>
                    <a:pt x="126" y="140"/>
                    <a:pt x="126" y="140"/>
                  </a:cubicBezTo>
                  <a:cubicBezTo>
                    <a:pt x="126" y="140"/>
                    <a:pt x="125" y="138"/>
                    <a:pt x="125" y="138"/>
                  </a:cubicBezTo>
                  <a:cubicBezTo>
                    <a:pt x="125" y="138"/>
                    <a:pt x="124" y="138"/>
                    <a:pt x="124" y="138"/>
                  </a:cubicBezTo>
                  <a:cubicBezTo>
                    <a:pt x="124" y="138"/>
                    <a:pt x="123" y="138"/>
                    <a:pt x="123" y="138"/>
                  </a:cubicBezTo>
                  <a:cubicBezTo>
                    <a:pt x="123" y="138"/>
                    <a:pt x="124" y="137"/>
                    <a:pt x="124" y="137"/>
                  </a:cubicBezTo>
                  <a:cubicBezTo>
                    <a:pt x="124" y="137"/>
                    <a:pt x="124" y="137"/>
                    <a:pt x="125" y="137"/>
                  </a:cubicBezTo>
                  <a:cubicBezTo>
                    <a:pt x="126" y="136"/>
                    <a:pt x="126" y="136"/>
                    <a:pt x="126" y="136"/>
                  </a:cubicBezTo>
                  <a:cubicBezTo>
                    <a:pt x="126" y="136"/>
                    <a:pt x="128" y="133"/>
                    <a:pt x="130" y="133"/>
                  </a:cubicBezTo>
                  <a:cubicBezTo>
                    <a:pt x="131" y="133"/>
                    <a:pt x="133" y="133"/>
                    <a:pt x="133" y="133"/>
                  </a:cubicBezTo>
                  <a:cubicBezTo>
                    <a:pt x="135" y="131"/>
                    <a:pt x="135" y="131"/>
                    <a:pt x="135" y="131"/>
                  </a:cubicBezTo>
                  <a:cubicBezTo>
                    <a:pt x="135" y="131"/>
                    <a:pt x="135" y="130"/>
                    <a:pt x="135" y="130"/>
                  </a:cubicBezTo>
                  <a:cubicBezTo>
                    <a:pt x="136" y="130"/>
                    <a:pt x="135" y="128"/>
                    <a:pt x="135" y="128"/>
                  </a:cubicBezTo>
                  <a:cubicBezTo>
                    <a:pt x="135" y="126"/>
                    <a:pt x="135" y="126"/>
                    <a:pt x="135" y="126"/>
                  </a:cubicBezTo>
                  <a:cubicBezTo>
                    <a:pt x="135" y="126"/>
                    <a:pt x="132" y="124"/>
                    <a:pt x="132" y="124"/>
                  </a:cubicBezTo>
                  <a:cubicBezTo>
                    <a:pt x="132" y="124"/>
                    <a:pt x="128" y="122"/>
                    <a:pt x="128" y="122"/>
                  </a:cubicBezTo>
                  <a:cubicBezTo>
                    <a:pt x="128" y="122"/>
                    <a:pt x="128" y="120"/>
                    <a:pt x="127" y="120"/>
                  </a:cubicBezTo>
                  <a:cubicBezTo>
                    <a:pt x="127" y="120"/>
                    <a:pt x="128" y="118"/>
                    <a:pt x="128" y="118"/>
                  </a:cubicBezTo>
                  <a:cubicBezTo>
                    <a:pt x="128" y="118"/>
                    <a:pt x="130" y="115"/>
                    <a:pt x="132" y="114"/>
                  </a:cubicBezTo>
                  <a:cubicBezTo>
                    <a:pt x="133" y="113"/>
                    <a:pt x="134" y="113"/>
                    <a:pt x="134" y="113"/>
                  </a:cubicBezTo>
                  <a:cubicBezTo>
                    <a:pt x="135" y="113"/>
                    <a:pt x="136" y="114"/>
                    <a:pt x="137" y="115"/>
                  </a:cubicBezTo>
                  <a:cubicBezTo>
                    <a:pt x="137" y="115"/>
                    <a:pt x="138" y="115"/>
                    <a:pt x="139" y="115"/>
                  </a:cubicBezTo>
                  <a:cubicBezTo>
                    <a:pt x="140" y="115"/>
                    <a:pt x="141" y="115"/>
                    <a:pt x="141" y="115"/>
                  </a:cubicBezTo>
                  <a:cubicBezTo>
                    <a:pt x="141" y="115"/>
                    <a:pt x="141" y="113"/>
                    <a:pt x="141" y="112"/>
                  </a:cubicBezTo>
                  <a:cubicBezTo>
                    <a:pt x="141" y="111"/>
                    <a:pt x="141" y="112"/>
                    <a:pt x="140" y="111"/>
                  </a:cubicBezTo>
                  <a:cubicBezTo>
                    <a:pt x="140" y="111"/>
                    <a:pt x="139" y="110"/>
                    <a:pt x="139" y="110"/>
                  </a:cubicBezTo>
                  <a:cubicBezTo>
                    <a:pt x="139" y="110"/>
                    <a:pt x="139" y="109"/>
                    <a:pt x="139" y="109"/>
                  </a:cubicBezTo>
                  <a:cubicBezTo>
                    <a:pt x="139" y="109"/>
                    <a:pt x="139" y="108"/>
                    <a:pt x="139" y="107"/>
                  </a:cubicBezTo>
                  <a:cubicBezTo>
                    <a:pt x="139" y="107"/>
                    <a:pt x="139" y="104"/>
                    <a:pt x="139" y="104"/>
                  </a:cubicBezTo>
                  <a:cubicBezTo>
                    <a:pt x="139" y="103"/>
                    <a:pt x="138" y="101"/>
                    <a:pt x="138" y="101"/>
                  </a:cubicBezTo>
                  <a:cubicBezTo>
                    <a:pt x="138" y="100"/>
                    <a:pt x="137" y="99"/>
                    <a:pt x="137" y="99"/>
                  </a:cubicBezTo>
                  <a:cubicBezTo>
                    <a:pt x="136" y="97"/>
                    <a:pt x="136" y="97"/>
                    <a:pt x="136" y="97"/>
                  </a:cubicBezTo>
                  <a:cubicBezTo>
                    <a:pt x="136" y="97"/>
                    <a:pt x="136" y="97"/>
                    <a:pt x="136" y="96"/>
                  </a:cubicBezTo>
                  <a:cubicBezTo>
                    <a:pt x="136" y="94"/>
                    <a:pt x="137" y="92"/>
                    <a:pt x="137" y="92"/>
                  </a:cubicBezTo>
                  <a:cubicBezTo>
                    <a:pt x="138" y="91"/>
                    <a:pt x="138" y="89"/>
                    <a:pt x="138" y="89"/>
                  </a:cubicBezTo>
                  <a:cubicBezTo>
                    <a:pt x="137" y="88"/>
                    <a:pt x="137" y="88"/>
                    <a:pt x="137" y="88"/>
                  </a:cubicBezTo>
                  <a:cubicBezTo>
                    <a:pt x="137" y="88"/>
                    <a:pt x="133" y="87"/>
                    <a:pt x="133" y="87"/>
                  </a:cubicBezTo>
                  <a:cubicBezTo>
                    <a:pt x="133" y="87"/>
                    <a:pt x="132" y="86"/>
                    <a:pt x="132" y="86"/>
                  </a:cubicBezTo>
                  <a:cubicBezTo>
                    <a:pt x="132" y="85"/>
                    <a:pt x="131" y="85"/>
                    <a:pt x="131" y="85"/>
                  </a:cubicBezTo>
                  <a:cubicBezTo>
                    <a:pt x="131" y="85"/>
                    <a:pt x="127" y="86"/>
                    <a:pt x="127" y="86"/>
                  </a:cubicBezTo>
                  <a:cubicBezTo>
                    <a:pt x="127" y="86"/>
                    <a:pt x="125" y="87"/>
                    <a:pt x="124" y="88"/>
                  </a:cubicBezTo>
                  <a:cubicBezTo>
                    <a:pt x="122" y="88"/>
                    <a:pt x="122" y="88"/>
                    <a:pt x="121" y="89"/>
                  </a:cubicBezTo>
                  <a:cubicBezTo>
                    <a:pt x="119" y="90"/>
                    <a:pt x="119" y="91"/>
                    <a:pt x="118" y="92"/>
                  </a:cubicBezTo>
                  <a:cubicBezTo>
                    <a:pt x="117" y="92"/>
                    <a:pt x="116" y="94"/>
                    <a:pt x="116" y="94"/>
                  </a:cubicBezTo>
                  <a:cubicBezTo>
                    <a:pt x="115" y="95"/>
                    <a:pt x="115" y="95"/>
                    <a:pt x="116" y="96"/>
                  </a:cubicBezTo>
                  <a:cubicBezTo>
                    <a:pt x="116" y="97"/>
                    <a:pt x="117" y="96"/>
                    <a:pt x="117" y="96"/>
                  </a:cubicBezTo>
                  <a:cubicBezTo>
                    <a:pt x="117" y="96"/>
                    <a:pt x="118" y="96"/>
                    <a:pt x="119" y="96"/>
                  </a:cubicBezTo>
                  <a:cubicBezTo>
                    <a:pt x="120" y="96"/>
                    <a:pt x="120" y="97"/>
                    <a:pt x="119" y="97"/>
                  </a:cubicBezTo>
                  <a:cubicBezTo>
                    <a:pt x="119" y="97"/>
                    <a:pt x="119" y="98"/>
                    <a:pt x="119" y="98"/>
                  </a:cubicBezTo>
                  <a:cubicBezTo>
                    <a:pt x="119" y="98"/>
                    <a:pt x="119" y="98"/>
                    <a:pt x="118" y="99"/>
                  </a:cubicBezTo>
                  <a:cubicBezTo>
                    <a:pt x="118" y="99"/>
                    <a:pt x="118" y="100"/>
                    <a:pt x="118" y="101"/>
                  </a:cubicBezTo>
                  <a:cubicBezTo>
                    <a:pt x="118" y="102"/>
                    <a:pt x="117" y="102"/>
                    <a:pt x="117" y="102"/>
                  </a:cubicBezTo>
                  <a:cubicBezTo>
                    <a:pt x="116" y="103"/>
                    <a:pt x="116" y="103"/>
                    <a:pt x="115" y="104"/>
                  </a:cubicBezTo>
                  <a:cubicBezTo>
                    <a:pt x="114" y="104"/>
                    <a:pt x="114" y="105"/>
                    <a:pt x="114" y="105"/>
                  </a:cubicBezTo>
                  <a:cubicBezTo>
                    <a:pt x="114" y="106"/>
                    <a:pt x="114" y="106"/>
                    <a:pt x="115" y="107"/>
                  </a:cubicBezTo>
                  <a:cubicBezTo>
                    <a:pt x="115" y="108"/>
                    <a:pt x="115" y="108"/>
                    <a:pt x="115" y="108"/>
                  </a:cubicBezTo>
                  <a:cubicBezTo>
                    <a:pt x="115" y="109"/>
                    <a:pt x="114" y="110"/>
                    <a:pt x="114" y="109"/>
                  </a:cubicBezTo>
                  <a:cubicBezTo>
                    <a:pt x="114" y="109"/>
                    <a:pt x="114" y="108"/>
                    <a:pt x="114" y="108"/>
                  </a:cubicBezTo>
                  <a:cubicBezTo>
                    <a:pt x="111" y="108"/>
                    <a:pt x="111" y="108"/>
                    <a:pt x="111" y="108"/>
                  </a:cubicBezTo>
                  <a:cubicBezTo>
                    <a:pt x="111" y="108"/>
                    <a:pt x="111" y="108"/>
                    <a:pt x="110" y="108"/>
                  </a:cubicBezTo>
                  <a:cubicBezTo>
                    <a:pt x="110" y="108"/>
                    <a:pt x="112" y="106"/>
                    <a:pt x="112" y="106"/>
                  </a:cubicBezTo>
                  <a:cubicBezTo>
                    <a:pt x="113" y="105"/>
                    <a:pt x="113" y="105"/>
                    <a:pt x="113" y="105"/>
                  </a:cubicBezTo>
                  <a:cubicBezTo>
                    <a:pt x="113" y="104"/>
                    <a:pt x="113" y="104"/>
                    <a:pt x="113" y="104"/>
                  </a:cubicBezTo>
                  <a:cubicBezTo>
                    <a:pt x="110" y="104"/>
                    <a:pt x="110" y="104"/>
                    <a:pt x="110" y="104"/>
                  </a:cubicBezTo>
                  <a:cubicBezTo>
                    <a:pt x="109" y="104"/>
                    <a:pt x="109" y="104"/>
                    <a:pt x="109" y="104"/>
                  </a:cubicBezTo>
                  <a:cubicBezTo>
                    <a:pt x="110" y="103"/>
                    <a:pt x="110" y="103"/>
                    <a:pt x="110" y="103"/>
                  </a:cubicBezTo>
                  <a:cubicBezTo>
                    <a:pt x="110" y="101"/>
                    <a:pt x="110" y="101"/>
                    <a:pt x="110" y="101"/>
                  </a:cubicBezTo>
                  <a:cubicBezTo>
                    <a:pt x="111" y="99"/>
                    <a:pt x="111" y="99"/>
                    <a:pt x="111" y="99"/>
                  </a:cubicBezTo>
                  <a:cubicBezTo>
                    <a:pt x="111" y="99"/>
                    <a:pt x="111" y="97"/>
                    <a:pt x="112" y="97"/>
                  </a:cubicBezTo>
                  <a:cubicBezTo>
                    <a:pt x="112" y="97"/>
                    <a:pt x="113" y="96"/>
                    <a:pt x="113" y="95"/>
                  </a:cubicBezTo>
                  <a:cubicBezTo>
                    <a:pt x="114" y="95"/>
                    <a:pt x="113" y="94"/>
                    <a:pt x="113" y="94"/>
                  </a:cubicBezTo>
                  <a:cubicBezTo>
                    <a:pt x="111" y="94"/>
                    <a:pt x="111" y="94"/>
                    <a:pt x="111" y="94"/>
                  </a:cubicBezTo>
                  <a:cubicBezTo>
                    <a:pt x="109" y="95"/>
                    <a:pt x="109" y="95"/>
                    <a:pt x="109" y="95"/>
                  </a:cubicBezTo>
                  <a:cubicBezTo>
                    <a:pt x="109" y="95"/>
                    <a:pt x="106" y="96"/>
                    <a:pt x="105" y="96"/>
                  </a:cubicBezTo>
                  <a:cubicBezTo>
                    <a:pt x="104" y="96"/>
                    <a:pt x="105" y="96"/>
                    <a:pt x="104" y="96"/>
                  </a:cubicBezTo>
                  <a:cubicBezTo>
                    <a:pt x="104" y="95"/>
                    <a:pt x="103" y="95"/>
                    <a:pt x="103" y="95"/>
                  </a:cubicBezTo>
                  <a:cubicBezTo>
                    <a:pt x="103" y="95"/>
                    <a:pt x="101" y="95"/>
                    <a:pt x="101" y="95"/>
                  </a:cubicBezTo>
                  <a:cubicBezTo>
                    <a:pt x="100" y="95"/>
                    <a:pt x="100" y="96"/>
                    <a:pt x="100" y="96"/>
                  </a:cubicBezTo>
                  <a:cubicBezTo>
                    <a:pt x="100" y="96"/>
                    <a:pt x="103" y="97"/>
                    <a:pt x="104" y="98"/>
                  </a:cubicBezTo>
                  <a:cubicBezTo>
                    <a:pt x="104" y="98"/>
                    <a:pt x="105" y="98"/>
                    <a:pt x="105" y="98"/>
                  </a:cubicBezTo>
                  <a:cubicBezTo>
                    <a:pt x="105" y="99"/>
                    <a:pt x="105" y="99"/>
                    <a:pt x="105" y="99"/>
                  </a:cubicBezTo>
                  <a:cubicBezTo>
                    <a:pt x="105" y="99"/>
                    <a:pt x="104" y="101"/>
                    <a:pt x="103" y="101"/>
                  </a:cubicBezTo>
                  <a:cubicBezTo>
                    <a:pt x="103" y="102"/>
                    <a:pt x="102" y="102"/>
                    <a:pt x="102" y="102"/>
                  </a:cubicBezTo>
                  <a:cubicBezTo>
                    <a:pt x="100" y="103"/>
                    <a:pt x="100" y="103"/>
                    <a:pt x="100" y="103"/>
                  </a:cubicBezTo>
                  <a:cubicBezTo>
                    <a:pt x="100" y="103"/>
                    <a:pt x="101" y="105"/>
                    <a:pt x="101" y="105"/>
                  </a:cubicBezTo>
                  <a:cubicBezTo>
                    <a:pt x="101" y="105"/>
                    <a:pt x="101" y="107"/>
                    <a:pt x="101" y="107"/>
                  </a:cubicBezTo>
                  <a:cubicBezTo>
                    <a:pt x="99" y="106"/>
                    <a:pt x="99" y="106"/>
                    <a:pt x="99" y="106"/>
                  </a:cubicBezTo>
                  <a:cubicBezTo>
                    <a:pt x="96" y="108"/>
                    <a:pt x="96" y="108"/>
                    <a:pt x="96" y="108"/>
                  </a:cubicBezTo>
                  <a:cubicBezTo>
                    <a:pt x="96" y="108"/>
                    <a:pt x="95" y="108"/>
                    <a:pt x="95" y="108"/>
                  </a:cubicBezTo>
                  <a:cubicBezTo>
                    <a:pt x="94" y="108"/>
                    <a:pt x="94" y="107"/>
                    <a:pt x="94" y="107"/>
                  </a:cubicBezTo>
                  <a:cubicBezTo>
                    <a:pt x="93" y="109"/>
                    <a:pt x="93" y="109"/>
                    <a:pt x="93" y="109"/>
                  </a:cubicBezTo>
                  <a:cubicBezTo>
                    <a:pt x="93" y="109"/>
                    <a:pt x="89" y="108"/>
                    <a:pt x="88" y="108"/>
                  </a:cubicBezTo>
                  <a:cubicBezTo>
                    <a:pt x="88" y="108"/>
                    <a:pt x="88" y="110"/>
                    <a:pt x="88" y="110"/>
                  </a:cubicBezTo>
                  <a:cubicBezTo>
                    <a:pt x="90" y="111"/>
                    <a:pt x="90" y="111"/>
                    <a:pt x="90" y="111"/>
                  </a:cubicBezTo>
                  <a:cubicBezTo>
                    <a:pt x="88" y="112"/>
                    <a:pt x="88" y="112"/>
                    <a:pt x="88" y="112"/>
                  </a:cubicBezTo>
                  <a:cubicBezTo>
                    <a:pt x="92" y="114"/>
                    <a:pt x="92" y="114"/>
                    <a:pt x="92" y="114"/>
                  </a:cubicBezTo>
                  <a:cubicBezTo>
                    <a:pt x="93" y="115"/>
                    <a:pt x="93" y="115"/>
                    <a:pt x="93" y="115"/>
                  </a:cubicBezTo>
                  <a:cubicBezTo>
                    <a:pt x="94" y="118"/>
                    <a:pt x="94" y="118"/>
                    <a:pt x="94" y="118"/>
                  </a:cubicBezTo>
                  <a:cubicBezTo>
                    <a:pt x="93" y="119"/>
                    <a:pt x="93" y="119"/>
                    <a:pt x="93" y="119"/>
                  </a:cubicBezTo>
                  <a:cubicBezTo>
                    <a:pt x="95" y="121"/>
                    <a:pt x="95" y="121"/>
                    <a:pt x="95" y="121"/>
                  </a:cubicBezTo>
                  <a:cubicBezTo>
                    <a:pt x="95" y="121"/>
                    <a:pt x="95" y="122"/>
                    <a:pt x="96" y="123"/>
                  </a:cubicBezTo>
                  <a:cubicBezTo>
                    <a:pt x="96" y="123"/>
                    <a:pt x="96" y="125"/>
                    <a:pt x="96" y="125"/>
                  </a:cubicBezTo>
                  <a:cubicBezTo>
                    <a:pt x="96" y="127"/>
                    <a:pt x="96" y="127"/>
                    <a:pt x="96" y="127"/>
                  </a:cubicBezTo>
                  <a:cubicBezTo>
                    <a:pt x="96" y="128"/>
                    <a:pt x="96" y="128"/>
                    <a:pt x="96" y="128"/>
                  </a:cubicBezTo>
                  <a:cubicBezTo>
                    <a:pt x="96" y="128"/>
                    <a:pt x="94" y="129"/>
                    <a:pt x="94" y="130"/>
                  </a:cubicBezTo>
                  <a:cubicBezTo>
                    <a:pt x="94" y="130"/>
                    <a:pt x="95" y="130"/>
                    <a:pt x="95" y="130"/>
                  </a:cubicBezTo>
                  <a:cubicBezTo>
                    <a:pt x="97" y="132"/>
                    <a:pt x="97" y="132"/>
                    <a:pt x="97" y="132"/>
                  </a:cubicBezTo>
                  <a:cubicBezTo>
                    <a:pt x="98" y="134"/>
                    <a:pt x="98" y="134"/>
                    <a:pt x="98" y="134"/>
                  </a:cubicBezTo>
                  <a:cubicBezTo>
                    <a:pt x="98" y="134"/>
                    <a:pt x="97" y="135"/>
                    <a:pt x="97" y="136"/>
                  </a:cubicBezTo>
                  <a:cubicBezTo>
                    <a:pt x="97" y="136"/>
                    <a:pt x="99" y="137"/>
                    <a:pt x="99" y="137"/>
                  </a:cubicBezTo>
                  <a:cubicBezTo>
                    <a:pt x="103" y="137"/>
                    <a:pt x="103" y="137"/>
                    <a:pt x="103" y="137"/>
                  </a:cubicBezTo>
                  <a:cubicBezTo>
                    <a:pt x="105" y="137"/>
                    <a:pt x="105" y="137"/>
                    <a:pt x="105" y="137"/>
                  </a:cubicBezTo>
                  <a:cubicBezTo>
                    <a:pt x="105" y="137"/>
                    <a:pt x="108" y="137"/>
                    <a:pt x="109" y="137"/>
                  </a:cubicBezTo>
                  <a:cubicBezTo>
                    <a:pt x="109" y="137"/>
                    <a:pt x="112" y="136"/>
                    <a:pt x="112" y="136"/>
                  </a:cubicBezTo>
                  <a:cubicBezTo>
                    <a:pt x="112" y="136"/>
                    <a:pt x="114" y="138"/>
                    <a:pt x="115" y="138"/>
                  </a:cubicBezTo>
                  <a:cubicBezTo>
                    <a:pt x="116" y="139"/>
                    <a:pt x="115" y="140"/>
                    <a:pt x="115" y="140"/>
                  </a:cubicBezTo>
                  <a:cubicBezTo>
                    <a:pt x="115" y="141"/>
                    <a:pt x="114" y="141"/>
                    <a:pt x="114" y="141"/>
                  </a:cubicBezTo>
                  <a:cubicBezTo>
                    <a:pt x="114" y="141"/>
                    <a:pt x="115" y="144"/>
                    <a:pt x="115" y="144"/>
                  </a:cubicBezTo>
                  <a:cubicBezTo>
                    <a:pt x="116" y="145"/>
                    <a:pt x="116" y="144"/>
                    <a:pt x="116" y="144"/>
                  </a:cubicBezTo>
                  <a:cubicBezTo>
                    <a:pt x="116" y="144"/>
                    <a:pt x="117" y="145"/>
                    <a:pt x="118" y="146"/>
                  </a:cubicBezTo>
                  <a:cubicBezTo>
                    <a:pt x="118" y="147"/>
                    <a:pt x="119" y="147"/>
                    <a:pt x="119" y="147"/>
                  </a:cubicBezTo>
                  <a:cubicBezTo>
                    <a:pt x="120" y="147"/>
                    <a:pt x="120" y="147"/>
                    <a:pt x="120" y="147"/>
                  </a:cubicBezTo>
                  <a:cubicBezTo>
                    <a:pt x="120" y="147"/>
                    <a:pt x="121" y="147"/>
                    <a:pt x="121" y="148"/>
                  </a:cubicBezTo>
                  <a:cubicBezTo>
                    <a:pt x="122" y="148"/>
                    <a:pt x="123" y="148"/>
                    <a:pt x="124" y="148"/>
                  </a:cubicBezTo>
                  <a:cubicBezTo>
                    <a:pt x="124" y="148"/>
                    <a:pt x="125" y="148"/>
                    <a:pt x="125" y="147"/>
                  </a:cubicBezTo>
                  <a:cubicBezTo>
                    <a:pt x="125" y="147"/>
                    <a:pt x="126" y="147"/>
                    <a:pt x="127" y="147"/>
                  </a:cubicBezTo>
                  <a:cubicBezTo>
                    <a:pt x="127" y="146"/>
                    <a:pt x="127" y="145"/>
                    <a:pt x="127" y="145"/>
                  </a:cubicBezTo>
                  <a:cubicBezTo>
                    <a:pt x="127" y="145"/>
                    <a:pt x="127" y="145"/>
                    <a:pt x="127" y="145"/>
                  </a:cubicBezTo>
                  <a:close/>
                  <a:moveTo>
                    <a:pt x="127" y="150"/>
                  </a:moveTo>
                  <a:cubicBezTo>
                    <a:pt x="127" y="150"/>
                    <a:pt x="127" y="150"/>
                    <a:pt x="127" y="150"/>
                  </a:cubicBezTo>
                  <a:cubicBezTo>
                    <a:pt x="126" y="151"/>
                    <a:pt x="126" y="151"/>
                    <a:pt x="126" y="151"/>
                  </a:cubicBezTo>
                  <a:cubicBezTo>
                    <a:pt x="127" y="151"/>
                    <a:pt x="127" y="151"/>
                    <a:pt x="127" y="151"/>
                  </a:cubicBezTo>
                  <a:cubicBezTo>
                    <a:pt x="127" y="151"/>
                    <a:pt x="129" y="152"/>
                    <a:pt x="129" y="152"/>
                  </a:cubicBezTo>
                  <a:cubicBezTo>
                    <a:pt x="130" y="152"/>
                    <a:pt x="130" y="152"/>
                    <a:pt x="130" y="152"/>
                  </a:cubicBezTo>
                  <a:cubicBezTo>
                    <a:pt x="131" y="151"/>
                    <a:pt x="131" y="151"/>
                    <a:pt x="131" y="151"/>
                  </a:cubicBezTo>
                  <a:cubicBezTo>
                    <a:pt x="132" y="149"/>
                    <a:pt x="132" y="149"/>
                    <a:pt x="132" y="149"/>
                  </a:cubicBezTo>
                  <a:cubicBezTo>
                    <a:pt x="135" y="148"/>
                    <a:pt x="135" y="148"/>
                    <a:pt x="135" y="148"/>
                  </a:cubicBezTo>
                  <a:cubicBezTo>
                    <a:pt x="135" y="148"/>
                    <a:pt x="138" y="148"/>
                    <a:pt x="138" y="148"/>
                  </a:cubicBezTo>
                  <a:cubicBezTo>
                    <a:pt x="138" y="148"/>
                    <a:pt x="139" y="147"/>
                    <a:pt x="139" y="147"/>
                  </a:cubicBezTo>
                  <a:cubicBezTo>
                    <a:pt x="139" y="146"/>
                    <a:pt x="139" y="146"/>
                    <a:pt x="139" y="146"/>
                  </a:cubicBezTo>
                  <a:cubicBezTo>
                    <a:pt x="137" y="144"/>
                    <a:pt x="137" y="144"/>
                    <a:pt x="137" y="144"/>
                  </a:cubicBezTo>
                  <a:cubicBezTo>
                    <a:pt x="135" y="144"/>
                    <a:pt x="135" y="144"/>
                    <a:pt x="135" y="144"/>
                  </a:cubicBezTo>
                  <a:cubicBezTo>
                    <a:pt x="135" y="144"/>
                    <a:pt x="133" y="144"/>
                    <a:pt x="132" y="144"/>
                  </a:cubicBezTo>
                  <a:cubicBezTo>
                    <a:pt x="132" y="144"/>
                    <a:pt x="131" y="144"/>
                    <a:pt x="131" y="144"/>
                  </a:cubicBezTo>
                  <a:cubicBezTo>
                    <a:pt x="131" y="144"/>
                    <a:pt x="131" y="145"/>
                    <a:pt x="131" y="146"/>
                  </a:cubicBezTo>
                  <a:cubicBezTo>
                    <a:pt x="130" y="147"/>
                    <a:pt x="130" y="147"/>
                    <a:pt x="129" y="147"/>
                  </a:cubicBezTo>
                  <a:cubicBezTo>
                    <a:pt x="129" y="147"/>
                    <a:pt x="128" y="147"/>
                    <a:pt x="128" y="147"/>
                  </a:cubicBezTo>
                  <a:cubicBezTo>
                    <a:pt x="127" y="150"/>
                    <a:pt x="127" y="150"/>
                    <a:pt x="127" y="150"/>
                  </a:cubicBezTo>
                  <a:close/>
                  <a:moveTo>
                    <a:pt x="116" y="162"/>
                  </a:moveTo>
                  <a:cubicBezTo>
                    <a:pt x="116" y="162"/>
                    <a:pt x="116" y="162"/>
                    <a:pt x="116" y="162"/>
                  </a:cubicBezTo>
                  <a:cubicBezTo>
                    <a:pt x="117" y="162"/>
                    <a:pt x="117" y="162"/>
                    <a:pt x="117" y="162"/>
                  </a:cubicBezTo>
                  <a:cubicBezTo>
                    <a:pt x="118" y="161"/>
                    <a:pt x="118" y="161"/>
                    <a:pt x="118" y="161"/>
                  </a:cubicBezTo>
                  <a:cubicBezTo>
                    <a:pt x="117" y="159"/>
                    <a:pt x="117" y="159"/>
                    <a:pt x="117" y="159"/>
                  </a:cubicBezTo>
                  <a:cubicBezTo>
                    <a:pt x="116" y="158"/>
                    <a:pt x="116" y="158"/>
                    <a:pt x="116" y="158"/>
                  </a:cubicBezTo>
                  <a:cubicBezTo>
                    <a:pt x="115" y="155"/>
                    <a:pt x="115" y="155"/>
                    <a:pt x="115" y="155"/>
                  </a:cubicBezTo>
                  <a:cubicBezTo>
                    <a:pt x="113" y="153"/>
                    <a:pt x="113" y="153"/>
                    <a:pt x="113" y="153"/>
                  </a:cubicBezTo>
                  <a:cubicBezTo>
                    <a:pt x="112" y="152"/>
                    <a:pt x="112" y="152"/>
                    <a:pt x="112" y="152"/>
                  </a:cubicBezTo>
                  <a:cubicBezTo>
                    <a:pt x="111" y="154"/>
                    <a:pt x="111" y="154"/>
                    <a:pt x="111" y="154"/>
                  </a:cubicBezTo>
                  <a:cubicBezTo>
                    <a:pt x="110" y="155"/>
                    <a:pt x="110" y="155"/>
                    <a:pt x="110" y="155"/>
                  </a:cubicBezTo>
                  <a:cubicBezTo>
                    <a:pt x="109" y="156"/>
                    <a:pt x="109" y="156"/>
                    <a:pt x="109" y="156"/>
                  </a:cubicBezTo>
                  <a:cubicBezTo>
                    <a:pt x="109" y="156"/>
                    <a:pt x="106" y="155"/>
                    <a:pt x="105" y="154"/>
                  </a:cubicBezTo>
                  <a:cubicBezTo>
                    <a:pt x="103" y="153"/>
                    <a:pt x="103" y="153"/>
                    <a:pt x="103" y="153"/>
                  </a:cubicBezTo>
                  <a:cubicBezTo>
                    <a:pt x="103" y="153"/>
                    <a:pt x="102" y="153"/>
                    <a:pt x="101" y="152"/>
                  </a:cubicBezTo>
                  <a:cubicBezTo>
                    <a:pt x="101" y="152"/>
                    <a:pt x="100" y="151"/>
                    <a:pt x="100" y="151"/>
                  </a:cubicBezTo>
                  <a:cubicBezTo>
                    <a:pt x="100" y="151"/>
                    <a:pt x="100" y="150"/>
                    <a:pt x="99" y="150"/>
                  </a:cubicBezTo>
                  <a:cubicBezTo>
                    <a:pt x="99" y="149"/>
                    <a:pt x="98" y="150"/>
                    <a:pt x="97" y="150"/>
                  </a:cubicBezTo>
                  <a:cubicBezTo>
                    <a:pt x="95" y="150"/>
                    <a:pt x="95" y="150"/>
                    <a:pt x="94" y="150"/>
                  </a:cubicBezTo>
                  <a:cubicBezTo>
                    <a:pt x="94" y="151"/>
                    <a:pt x="93" y="151"/>
                    <a:pt x="93" y="151"/>
                  </a:cubicBezTo>
                  <a:cubicBezTo>
                    <a:pt x="92" y="152"/>
                    <a:pt x="93" y="154"/>
                    <a:pt x="93" y="154"/>
                  </a:cubicBezTo>
                  <a:cubicBezTo>
                    <a:pt x="93" y="155"/>
                    <a:pt x="93" y="155"/>
                    <a:pt x="93" y="155"/>
                  </a:cubicBezTo>
                  <a:cubicBezTo>
                    <a:pt x="94" y="157"/>
                    <a:pt x="94" y="157"/>
                    <a:pt x="94" y="157"/>
                  </a:cubicBezTo>
                  <a:cubicBezTo>
                    <a:pt x="92" y="157"/>
                    <a:pt x="92" y="157"/>
                    <a:pt x="92" y="157"/>
                  </a:cubicBezTo>
                  <a:cubicBezTo>
                    <a:pt x="91" y="157"/>
                    <a:pt x="91" y="157"/>
                    <a:pt x="91" y="157"/>
                  </a:cubicBezTo>
                  <a:cubicBezTo>
                    <a:pt x="92" y="159"/>
                    <a:pt x="92" y="159"/>
                    <a:pt x="92" y="159"/>
                  </a:cubicBezTo>
                  <a:cubicBezTo>
                    <a:pt x="92" y="159"/>
                    <a:pt x="92" y="160"/>
                    <a:pt x="93" y="161"/>
                  </a:cubicBezTo>
                  <a:cubicBezTo>
                    <a:pt x="93" y="161"/>
                    <a:pt x="94" y="162"/>
                    <a:pt x="94" y="162"/>
                  </a:cubicBezTo>
                  <a:cubicBezTo>
                    <a:pt x="94" y="162"/>
                    <a:pt x="99" y="163"/>
                    <a:pt x="99" y="163"/>
                  </a:cubicBezTo>
                  <a:cubicBezTo>
                    <a:pt x="100" y="163"/>
                    <a:pt x="100" y="163"/>
                    <a:pt x="100" y="163"/>
                  </a:cubicBezTo>
                  <a:cubicBezTo>
                    <a:pt x="100" y="163"/>
                    <a:pt x="102" y="164"/>
                    <a:pt x="104" y="165"/>
                  </a:cubicBezTo>
                  <a:cubicBezTo>
                    <a:pt x="105" y="166"/>
                    <a:pt x="106" y="167"/>
                    <a:pt x="106" y="167"/>
                  </a:cubicBezTo>
                  <a:cubicBezTo>
                    <a:pt x="106" y="167"/>
                    <a:pt x="108" y="167"/>
                    <a:pt x="108" y="167"/>
                  </a:cubicBezTo>
                  <a:cubicBezTo>
                    <a:pt x="109" y="166"/>
                    <a:pt x="109" y="166"/>
                    <a:pt x="109" y="166"/>
                  </a:cubicBezTo>
                  <a:cubicBezTo>
                    <a:pt x="112" y="165"/>
                    <a:pt x="112" y="165"/>
                    <a:pt x="112" y="165"/>
                  </a:cubicBezTo>
                  <a:cubicBezTo>
                    <a:pt x="114" y="165"/>
                    <a:pt x="114" y="165"/>
                    <a:pt x="114" y="165"/>
                  </a:cubicBezTo>
                  <a:cubicBezTo>
                    <a:pt x="117" y="166"/>
                    <a:pt x="117" y="166"/>
                    <a:pt x="117" y="166"/>
                  </a:cubicBezTo>
                  <a:cubicBezTo>
                    <a:pt x="118" y="166"/>
                    <a:pt x="118" y="166"/>
                    <a:pt x="118" y="166"/>
                  </a:cubicBezTo>
                  <a:cubicBezTo>
                    <a:pt x="118" y="164"/>
                    <a:pt x="118" y="164"/>
                    <a:pt x="118" y="164"/>
                  </a:cubicBezTo>
                  <a:cubicBezTo>
                    <a:pt x="118" y="163"/>
                    <a:pt x="118" y="163"/>
                    <a:pt x="118" y="163"/>
                  </a:cubicBezTo>
                  <a:cubicBezTo>
                    <a:pt x="116" y="162"/>
                    <a:pt x="116" y="162"/>
                    <a:pt x="116" y="162"/>
                  </a:cubicBezTo>
                  <a:close/>
                  <a:moveTo>
                    <a:pt x="77" y="121"/>
                  </a:moveTo>
                  <a:cubicBezTo>
                    <a:pt x="77" y="121"/>
                    <a:pt x="77" y="121"/>
                    <a:pt x="77" y="121"/>
                  </a:cubicBezTo>
                  <a:cubicBezTo>
                    <a:pt x="75" y="120"/>
                    <a:pt x="75" y="120"/>
                    <a:pt x="75" y="120"/>
                  </a:cubicBezTo>
                  <a:cubicBezTo>
                    <a:pt x="73" y="117"/>
                    <a:pt x="73" y="117"/>
                    <a:pt x="73" y="117"/>
                  </a:cubicBezTo>
                  <a:cubicBezTo>
                    <a:pt x="70" y="116"/>
                    <a:pt x="70" y="116"/>
                    <a:pt x="70" y="116"/>
                  </a:cubicBezTo>
                  <a:cubicBezTo>
                    <a:pt x="70" y="116"/>
                    <a:pt x="69" y="113"/>
                    <a:pt x="69" y="113"/>
                  </a:cubicBezTo>
                  <a:cubicBezTo>
                    <a:pt x="68" y="112"/>
                    <a:pt x="68" y="113"/>
                    <a:pt x="68" y="113"/>
                  </a:cubicBezTo>
                  <a:cubicBezTo>
                    <a:pt x="68" y="113"/>
                    <a:pt x="68" y="115"/>
                    <a:pt x="67" y="116"/>
                  </a:cubicBezTo>
                  <a:cubicBezTo>
                    <a:pt x="66" y="116"/>
                    <a:pt x="65" y="116"/>
                    <a:pt x="65" y="116"/>
                  </a:cubicBezTo>
                  <a:cubicBezTo>
                    <a:pt x="63" y="118"/>
                    <a:pt x="63" y="118"/>
                    <a:pt x="63" y="118"/>
                  </a:cubicBezTo>
                  <a:cubicBezTo>
                    <a:pt x="63" y="118"/>
                    <a:pt x="60" y="119"/>
                    <a:pt x="59" y="119"/>
                  </a:cubicBezTo>
                  <a:cubicBezTo>
                    <a:pt x="59" y="119"/>
                    <a:pt x="58" y="120"/>
                    <a:pt x="58" y="120"/>
                  </a:cubicBezTo>
                  <a:cubicBezTo>
                    <a:pt x="52" y="119"/>
                    <a:pt x="52" y="119"/>
                    <a:pt x="52" y="119"/>
                  </a:cubicBezTo>
                  <a:cubicBezTo>
                    <a:pt x="50" y="121"/>
                    <a:pt x="50" y="121"/>
                    <a:pt x="50" y="121"/>
                  </a:cubicBezTo>
                  <a:cubicBezTo>
                    <a:pt x="50" y="122"/>
                    <a:pt x="50" y="122"/>
                    <a:pt x="50" y="122"/>
                  </a:cubicBezTo>
                  <a:cubicBezTo>
                    <a:pt x="51" y="124"/>
                    <a:pt x="51" y="124"/>
                    <a:pt x="51" y="124"/>
                  </a:cubicBezTo>
                  <a:cubicBezTo>
                    <a:pt x="52" y="125"/>
                    <a:pt x="52" y="125"/>
                    <a:pt x="52" y="125"/>
                  </a:cubicBezTo>
                  <a:cubicBezTo>
                    <a:pt x="53" y="125"/>
                    <a:pt x="53" y="125"/>
                    <a:pt x="53" y="125"/>
                  </a:cubicBezTo>
                  <a:cubicBezTo>
                    <a:pt x="53" y="127"/>
                    <a:pt x="53" y="127"/>
                    <a:pt x="53" y="127"/>
                  </a:cubicBezTo>
                  <a:cubicBezTo>
                    <a:pt x="54" y="129"/>
                    <a:pt x="54" y="129"/>
                    <a:pt x="54" y="129"/>
                  </a:cubicBezTo>
                  <a:cubicBezTo>
                    <a:pt x="54" y="129"/>
                    <a:pt x="55" y="130"/>
                    <a:pt x="56" y="132"/>
                  </a:cubicBezTo>
                  <a:cubicBezTo>
                    <a:pt x="57" y="134"/>
                    <a:pt x="56" y="135"/>
                    <a:pt x="56" y="135"/>
                  </a:cubicBezTo>
                  <a:cubicBezTo>
                    <a:pt x="59" y="138"/>
                    <a:pt x="59" y="138"/>
                    <a:pt x="59" y="138"/>
                  </a:cubicBezTo>
                  <a:cubicBezTo>
                    <a:pt x="61" y="139"/>
                    <a:pt x="61" y="139"/>
                    <a:pt x="61" y="139"/>
                  </a:cubicBezTo>
                  <a:cubicBezTo>
                    <a:pt x="61" y="139"/>
                    <a:pt x="62" y="140"/>
                    <a:pt x="63" y="140"/>
                  </a:cubicBezTo>
                  <a:cubicBezTo>
                    <a:pt x="63" y="140"/>
                    <a:pt x="63" y="141"/>
                    <a:pt x="63" y="141"/>
                  </a:cubicBezTo>
                  <a:cubicBezTo>
                    <a:pt x="63" y="143"/>
                    <a:pt x="63" y="143"/>
                    <a:pt x="63" y="143"/>
                  </a:cubicBezTo>
                  <a:cubicBezTo>
                    <a:pt x="64" y="145"/>
                    <a:pt x="64" y="145"/>
                    <a:pt x="64" y="145"/>
                  </a:cubicBezTo>
                  <a:cubicBezTo>
                    <a:pt x="65" y="144"/>
                    <a:pt x="65" y="144"/>
                    <a:pt x="65" y="144"/>
                  </a:cubicBezTo>
                  <a:cubicBezTo>
                    <a:pt x="66" y="143"/>
                    <a:pt x="66" y="143"/>
                    <a:pt x="66" y="143"/>
                  </a:cubicBezTo>
                  <a:cubicBezTo>
                    <a:pt x="71" y="145"/>
                    <a:pt x="71" y="145"/>
                    <a:pt x="71" y="145"/>
                  </a:cubicBezTo>
                  <a:cubicBezTo>
                    <a:pt x="71" y="145"/>
                    <a:pt x="75" y="147"/>
                    <a:pt x="76" y="147"/>
                  </a:cubicBezTo>
                  <a:cubicBezTo>
                    <a:pt x="76" y="147"/>
                    <a:pt x="78" y="145"/>
                    <a:pt x="78" y="145"/>
                  </a:cubicBezTo>
                  <a:cubicBezTo>
                    <a:pt x="79" y="144"/>
                    <a:pt x="82" y="144"/>
                    <a:pt x="82" y="144"/>
                  </a:cubicBezTo>
                  <a:cubicBezTo>
                    <a:pt x="83" y="144"/>
                    <a:pt x="83" y="143"/>
                    <a:pt x="83" y="143"/>
                  </a:cubicBezTo>
                  <a:cubicBezTo>
                    <a:pt x="83" y="142"/>
                    <a:pt x="84" y="141"/>
                    <a:pt x="84" y="140"/>
                  </a:cubicBezTo>
                  <a:cubicBezTo>
                    <a:pt x="84" y="139"/>
                    <a:pt x="85" y="138"/>
                    <a:pt x="85" y="138"/>
                  </a:cubicBezTo>
                  <a:cubicBezTo>
                    <a:pt x="85" y="136"/>
                    <a:pt x="85" y="136"/>
                    <a:pt x="85" y="136"/>
                  </a:cubicBezTo>
                  <a:cubicBezTo>
                    <a:pt x="84" y="133"/>
                    <a:pt x="84" y="133"/>
                    <a:pt x="84" y="133"/>
                  </a:cubicBezTo>
                  <a:cubicBezTo>
                    <a:pt x="85" y="129"/>
                    <a:pt x="85" y="129"/>
                    <a:pt x="85" y="129"/>
                  </a:cubicBezTo>
                  <a:cubicBezTo>
                    <a:pt x="83" y="127"/>
                    <a:pt x="83" y="127"/>
                    <a:pt x="83" y="127"/>
                  </a:cubicBezTo>
                  <a:cubicBezTo>
                    <a:pt x="82" y="126"/>
                    <a:pt x="82" y="126"/>
                    <a:pt x="82" y="126"/>
                  </a:cubicBezTo>
                  <a:cubicBezTo>
                    <a:pt x="82" y="125"/>
                    <a:pt x="82" y="125"/>
                    <a:pt x="82" y="125"/>
                  </a:cubicBezTo>
                  <a:cubicBezTo>
                    <a:pt x="82" y="124"/>
                    <a:pt x="82" y="124"/>
                    <a:pt x="82" y="124"/>
                  </a:cubicBezTo>
                  <a:cubicBezTo>
                    <a:pt x="84" y="123"/>
                    <a:pt x="84" y="123"/>
                    <a:pt x="84" y="123"/>
                  </a:cubicBezTo>
                  <a:cubicBezTo>
                    <a:pt x="84" y="120"/>
                    <a:pt x="84" y="120"/>
                    <a:pt x="84" y="120"/>
                  </a:cubicBezTo>
                  <a:cubicBezTo>
                    <a:pt x="87" y="118"/>
                    <a:pt x="87" y="118"/>
                    <a:pt x="87" y="118"/>
                  </a:cubicBezTo>
                  <a:cubicBezTo>
                    <a:pt x="88" y="115"/>
                    <a:pt x="88" y="115"/>
                    <a:pt x="88" y="115"/>
                  </a:cubicBezTo>
                  <a:cubicBezTo>
                    <a:pt x="88" y="115"/>
                    <a:pt x="84" y="114"/>
                    <a:pt x="83" y="114"/>
                  </a:cubicBezTo>
                  <a:cubicBezTo>
                    <a:pt x="81" y="114"/>
                    <a:pt x="82" y="114"/>
                    <a:pt x="82" y="113"/>
                  </a:cubicBezTo>
                  <a:cubicBezTo>
                    <a:pt x="82" y="113"/>
                    <a:pt x="81" y="112"/>
                    <a:pt x="81" y="112"/>
                  </a:cubicBezTo>
                  <a:cubicBezTo>
                    <a:pt x="81" y="112"/>
                    <a:pt x="79" y="113"/>
                    <a:pt x="79" y="113"/>
                  </a:cubicBezTo>
                  <a:cubicBezTo>
                    <a:pt x="78" y="113"/>
                    <a:pt x="78" y="111"/>
                    <a:pt x="78" y="111"/>
                  </a:cubicBezTo>
                  <a:cubicBezTo>
                    <a:pt x="78" y="111"/>
                    <a:pt x="76" y="112"/>
                    <a:pt x="76" y="112"/>
                  </a:cubicBezTo>
                  <a:cubicBezTo>
                    <a:pt x="75" y="112"/>
                    <a:pt x="73" y="112"/>
                    <a:pt x="73" y="112"/>
                  </a:cubicBezTo>
                  <a:cubicBezTo>
                    <a:pt x="73" y="112"/>
                    <a:pt x="73" y="113"/>
                    <a:pt x="73" y="113"/>
                  </a:cubicBezTo>
                  <a:cubicBezTo>
                    <a:pt x="72" y="114"/>
                    <a:pt x="73" y="115"/>
                    <a:pt x="74" y="115"/>
                  </a:cubicBezTo>
                  <a:cubicBezTo>
                    <a:pt x="74" y="116"/>
                    <a:pt x="75" y="118"/>
                    <a:pt x="75" y="118"/>
                  </a:cubicBezTo>
                  <a:cubicBezTo>
                    <a:pt x="76" y="120"/>
                    <a:pt x="76" y="120"/>
                    <a:pt x="76" y="120"/>
                  </a:cubicBezTo>
                  <a:cubicBezTo>
                    <a:pt x="77" y="121"/>
                    <a:pt x="77" y="121"/>
                    <a:pt x="77" y="121"/>
                  </a:cubicBezTo>
                  <a:close/>
                  <a:moveTo>
                    <a:pt x="75" y="107"/>
                  </a:moveTo>
                  <a:cubicBezTo>
                    <a:pt x="75" y="107"/>
                    <a:pt x="75" y="107"/>
                    <a:pt x="75" y="107"/>
                  </a:cubicBezTo>
                  <a:cubicBezTo>
                    <a:pt x="77" y="107"/>
                    <a:pt x="77" y="107"/>
                    <a:pt x="77" y="107"/>
                  </a:cubicBezTo>
                  <a:cubicBezTo>
                    <a:pt x="78" y="105"/>
                    <a:pt x="78" y="105"/>
                    <a:pt x="78" y="105"/>
                  </a:cubicBezTo>
                  <a:cubicBezTo>
                    <a:pt x="78" y="105"/>
                    <a:pt x="79" y="104"/>
                    <a:pt x="79" y="103"/>
                  </a:cubicBezTo>
                  <a:cubicBezTo>
                    <a:pt x="79" y="103"/>
                    <a:pt x="79" y="102"/>
                    <a:pt x="79" y="102"/>
                  </a:cubicBezTo>
                  <a:cubicBezTo>
                    <a:pt x="79" y="100"/>
                    <a:pt x="79" y="100"/>
                    <a:pt x="79" y="100"/>
                  </a:cubicBezTo>
                  <a:cubicBezTo>
                    <a:pt x="78" y="99"/>
                    <a:pt x="78" y="99"/>
                    <a:pt x="78" y="99"/>
                  </a:cubicBezTo>
                  <a:cubicBezTo>
                    <a:pt x="77" y="97"/>
                    <a:pt x="77" y="97"/>
                    <a:pt x="77" y="97"/>
                  </a:cubicBezTo>
                  <a:cubicBezTo>
                    <a:pt x="76" y="94"/>
                    <a:pt x="76" y="94"/>
                    <a:pt x="76" y="94"/>
                  </a:cubicBezTo>
                  <a:cubicBezTo>
                    <a:pt x="74" y="94"/>
                    <a:pt x="74" y="94"/>
                    <a:pt x="74" y="94"/>
                  </a:cubicBezTo>
                  <a:cubicBezTo>
                    <a:pt x="74" y="94"/>
                    <a:pt x="74" y="96"/>
                    <a:pt x="74" y="96"/>
                  </a:cubicBezTo>
                  <a:cubicBezTo>
                    <a:pt x="74" y="97"/>
                    <a:pt x="75" y="98"/>
                    <a:pt x="75" y="98"/>
                  </a:cubicBezTo>
                  <a:cubicBezTo>
                    <a:pt x="76" y="99"/>
                    <a:pt x="76" y="99"/>
                    <a:pt x="76" y="99"/>
                  </a:cubicBezTo>
                  <a:cubicBezTo>
                    <a:pt x="76" y="100"/>
                    <a:pt x="76" y="100"/>
                    <a:pt x="76" y="100"/>
                  </a:cubicBezTo>
                  <a:cubicBezTo>
                    <a:pt x="75" y="101"/>
                    <a:pt x="75" y="101"/>
                    <a:pt x="75" y="101"/>
                  </a:cubicBezTo>
                  <a:cubicBezTo>
                    <a:pt x="74" y="103"/>
                    <a:pt x="74" y="103"/>
                    <a:pt x="74" y="103"/>
                  </a:cubicBezTo>
                  <a:cubicBezTo>
                    <a:pt x="75" y="105"/>
                    <a:pt x="75" y="105"/>
                    <a:pt x="75" y="105"/>
                  </a:cubicBezTo>
                  <a:cubicBezTo>
                    <a:pt x="75" y="107"/>
                    <a:pt x="75" y="107"/>
                    <a:pt x="75" y="107"/>
                  </a:cubicBezTo>
                  <a:close/>
                  <a:moveTo>
                    <a:pt x="80" y="157"/>
                  </a:moveTo>
                  <a:cubicBezTo>
                    <a:pt x="80" y="157"/>
                    <a:pt x="80" y="157"/>
                    <a:pt x="80" y="157"/>
                  </a:cubicBezTo>
                  <a:cubicBezTo>
                    <a:pt x="81" y="160"/>
                    <a:pt x="81" y="160"/>
                    <a:pt x="81" y="160"/>
                  </a:cubicBezTo>
                  <a:cubicBezTo>
                    <a:pt x="82" y="162"/>
                    <a:pt x="82" y="162"/>
                    <a:pt x="82" y="162"/>
                  </a:cubicBezTo>
                  <a:cubicBezTo>
                    <a:pt x="82" y="162"/>
                    <a:pt x="84" y="163"/>
                    <a:pt x="84" y="162"/>
                  </a:cubicBezTo>
                  <a:cubicBezTo>
                    <a:pt x="84" y="161"/>
                    <a:pt x="83" y="160"/>
                    <a:pt x="84" y="159"/>
                  </a:cubicBezTo>
                  <a:cubicBezTo>
                    <a:pt x="84" y="158"/>
                    <a:pt x="85" y="156"/>
                    <a:pt x="85" y="155"/>
                  </a:cubicBezTo>
                  <a:cubicBezTo>
                    <a:pt x="85" y="154"/>
                    <a:pt x="86" y="153"/>
                    <a:pt x="86" y="152"/>
                  </a:cubicBezTo>
                  <a:cubicBezTo>
                    <a:pt x="87" y="151"/>
                    <a:pt x="88" y="149"/>
                    <a:pt x="88" y="148"/>
                  </a:cubicBezTo>
                  <a:cubicBezTo>
                    <a:pt x="88" y="148"/>
                    <a:pt x="89" y="146"/>
                    <a:pt x="89" y="145"/>
                  </a:cubicBezTo>
                  <a:cubicBezTo>
                    <a:pt x="89" y="145"/>
                    <a:pt x="89" y="142"/>
                    <a:pt x="89" y="142"/>
                  </a:cubicBezTo>
                  <a:cubicBezTo>
                    <a:pt x="89" y="142"/>
                    <a:pt x="88" y="139"/>
                    <a:pt x="88" y="139"/>
                  </a:cubicBezTo>
                  <a:cubicBezTo>
                    <a:pt x="87" y="141"/>
                    <a:pt x="87" y="141"/>
                    <a:pt x="87" y="141"/>
                  </a:cubicBezTo>
                  <a:cubicBezTo>
                    <a:pt x="87" y="143"/>
                    <a:pt x="87" y="143"/>
                    <a:pt x="87" y="143"/>
                  </a:cubicBezTo>
                  <a:cubicBezTo>
                    <a:pt x="85" y="147"/>
                    <a:pt x="85" y="147"/>
                    <a:pt x="85" y="147"/>
                  </a:cubicBezTo>
                  <a:cubicBezTo>
                    <a:pt x="84" y="149"/>
                    <a:pt x="84" y="149"/>
                    <a:pt x="84" y="149"/>
                  </a:cubicBezTo>
                  <a:cubicBezTo>
                    <a:pt x="82" y="151"/>
                    <a:pt x="82" y="151"/>
                    <a:pt x="82" y="151"/>
                  </a:cubicBezTo>
                  <a:cubicBezTo>
                    <a:pt x="82" y="152"/>
                    <a:pt x="82" y="152"/>
                    <a:pt x="82" y="152"/>
                  </a:cubicBezTo>
                  <a:cubicBezTo>
                    <a:pt x="82" y="154"/>
                    <a:pt x="82" y="154"/>
                    <a:pt x="82" y="154"/>
                  </a:cubicBezTo>
                  <a:cubicBezTo>
                    <a:pt x="81" y="155"/>
                    <a:pt x="81" y="155"/>
                    <a:pt x="81" y="155"/>
                  </a:cubicBezTo>
                  <a:cubicBezTo>
                    <a:pt x="81" y="156"/>
                    <a:pt x="81" y="156"/>
                    <a:pt x="81" y="156"/>
                  </a:cubicBezTo>
                  <a:cubicBezTo>
                    <a:pt x="80" y="157"/>
                    <a:pt x="80" y="157"/>
                    <a:pt x="80" y="157"/>
                  </a:cubicBezTo>
                  <a:close/>
                  <a:moveTo>
                    <a:pt x="75" y="148"/>
                  </a:moveTo>
                  <a:cubicBezTo>
                    <a:pt x="75" y="148"/>
                    <a:pt x="75" y="148"/>
                    <a:pt x="75" y="148"/>
                  </a:cubicBezTo>
                  <a:cubicBezTo>
                    <a:pt x="76" y="149"/>
                    <a:pt x="76" y="149"/>
                    <a:pt x="76" y="149"/>
                  </a:cubicBezTo>
                  <a:cubicBezTo>
                    <a:pt x="76" y="149"/>
                    <a:pt x="77" y="152"/>
                    <a:pt x="78" y="152"/>
                  </a:cubicBezTo>
                  <a:cubicBezTo>
                    <a:pt x="78" y="152"/>
                    <a:pt x="81" y="149"/>
                    <a:pt x="81" y="149"/>
                  </a:cubicBezTo>
                  <a:cubicBezTo>
                    <a:pt x="81" y="147"/>
                    <a:pt x="81" y="147"/>
                    <a:pt x="81" y="147"/>
                  </a:cubicBezTo>
                  <a:cubicBezTo>
                    <a:pt x="82" y="145"/>
                    <a:pt x="82" y="145"/>
                    <a:pt x="82" y="145"/>
                  </a:cubicBezTo>
                  <a:cubicBezTo>
                    <a:pt x="79" y="146"/>
                    <a:pt x="79" y="146"/>
                    <a:pt x="79" y="146"/>
                  </a:cubicBezTo>
                  <a:cubicBezTo>
                    <a:pt x="77" y="148"/>
                    <a:pt x="77" y="148"/>
                    <a:pt x="77" y="148"/>
                  </a:cubicBezTo>
                  <a:cubicBezTo>
                    <a:pt x="75" y="148"/>
                    <a:pt x="75" y="148"/>
                    <a:pt x="75" y="148"/>
                  </a:cubicBezTo>
                  <a:close/>
                  <a:moveTo>
                    <a:pt x="66" y="150"/>
                  </a:moveTo>
                  <a:cubicBezTo>
                    <a:pt x="66" y="150"/>
                    <a:pt x="66" y="150"/>
                    <a:pt x="66" y="150"/>
                  </a:cubicBezTo>
                  <a:cubicBezTo>
                    <a:pt x="66" y="150"/>
                    <a:pt x="67" y="153"/>
                    <a:pt x="67" y="153"/>
                  </a:cubicBezTo>
                  <a:cubicBezTo>
                    <a:pt x="68" y="153"/>
                    <a:pt x="69" y="154"/>
                    <a:pt x="69" y="154"/>
                  </a:cubicBezTo>
                  <a:cubicBezTo>
                    <a:pt x="71" y="156"/>
                    <a:pt x="71" y="156"/>
                    <a:pt x="71" y="156"/>
                  </a:cubicBezTo>
                  <a:cubicBezTo>
                    <a:pt x="71" y="156"/>
                    <a:pt x="71" y="157"/>
                    <a:pt x="72" y="157"/>
                  </a:cubicBezTo>
                  <a:cubicBezTo>
                    <a:pt x="72" y="157"/>
                    <a:pt x="74" y="156"/>
                    <a:pt x="74" y="156"/>
                  </a:cubicBezTo>
                  <a:cubicBezTo>
                    <a:pt x="75" y="154"/>
                    <a:pt x="75" y="154"/>
                    <a:pt x="75" y="154"/>
                  </a:cubicBezTo>
                  <a:cubicBezTo>
                    <a:pt x="75" y="154"/>
                    <a:pt x="73" y="154"/>
                    <a:pt x="73" y="154"/>
                  </a:cubicBezTo>
                  <a:cubicBezTo>
                    <a:pt x="72" y="154"/>
                    <a:pt x="71" y="152"/>
                    <a:pt x="71" y="152"/>
                  </a:cubicBezTo>
                  <a:cubicBezTo>
                    <a:pt x="71" y="152"/>
                    <a:pt x="70" y="152"/>
                    <a:pt x="70" y="152"/>
                  </a:cubicBezTo>
                  <a:cubicBezTo>
                    <a:pt x="69" y="152"/>
                    <a:pt x="67" y="150"/>
                    <a:pt x="67" y="150"/>
                  </a:cubicBezTo>
                  <a:cubicBezTo>
                    <a:pt x="66" y="150"/>
                    <a:pt x="66" y="150"/>
                    <a:pt x="66" y="150"/>
                  </a:cubicBezTo>
                  <a:close/>
                  <a:moveTo>
                    <a:pt x="50" y="147"/>
                  </a:moveTo>
                  <a:cubicBezTo>
                    <a:pt x="50" y="147"/>
                    <a:pt x="50" y="147"/>
                    <a:pt x="50" y="147"/>
                  </a:cubicBezTo>
                  <a:cubicBezTo>
                    <a:pt x="52" y="148"/>
                    <a:pt x="52" y="148"/>
                    <a:pt x="52" y="148"/>
                  </a:cubicBezTo>
                  <a:cubicBezTo>
                    <a:pt x="53" y="149"/>
                    <a:pt x="53" y="149"/>
                    <a:pt x="53" y="149"/>
                  </a:cubicBezTo>
                  <a:cubicBezTo>
                    <a:pt x="55" y="150"/>
                    <a:pt x="55" y="150"/>
                    <a:pt x="55" y="150"/>
                  </a:cubicBezTo>
                  <a:cubicBezTo>
                    <a:pt x="53" y="152"/>
                    <a:pt x="53" y="152"/>
                    <a:pt x="53" y="152"/>
                  </a:cubicBezTo>
                  <a:cubicBezTo>
                    <a:pt x="53" y="152"/>
                    <a:pt x="54" y="154"/>
                    <a:pt x="55" y="153"/>
                  </a:cubicBezTo>
                  <a:cubicBezTo>
                    <a:pt x="56" y="153"/>
                    <a:pt x="56" y="153"/>
                    <a:pt x="56" y="153"/>
                  </a:cubicBezTo>
                  <a:cubicBezTo>
                    <a:pt x="56" y="153"/>
                    <a:pt x="58" y="154"/>
                    <a:pt x="58" y="154"/>
                  </a:cubicBezTo>
                  <a:cubicBezTo>
                    <a:pt x="59" y="155"/>
                    <a:pt x="60" y="155"/>
                    <a:pt x="61" y="155"/>
                  </a:cubicBezTo>
                  <a:cubicBezTo>
                    <a:pt x="62" y="155"/>
                    <a:pt x="62" y="154"/>
                    <a:pt x="62" y="154"/>
                  </a:cubicBezTo>
                  <a:cubicBezTo>
                    <a:pt x="62" y="153"/>
                    <a:pt x="62" y="152"/>
                    <a:pt x="62" y="152"/>
                  </a:cubicBezTo>
                  <a:cubicBezTo>
                    <a:pt x="61" y="150"/>
                    <a:pt x="61" y="150"/>
                    <a:pt x="61" y="150"/>
                  </a:cubicBezTo>
                  <a:cubicBezTo>
                    <a:pt x="60" y="148"/>
                    <a:pt x="60" y="148"/>
                    <a:pt x="60" y="148"/>
                  </a:cubicBezTo>
                  <a:cubicBezTo>
                    <a:pt x="56" y="147"/>
                    <a:pt x="56" y="147"/>
                    <a:pt x="56" y="147"/>
                  </a:cubicBezTo>
                  <a:cubicBezTo>
                    <a:pt x="54" y="145"/>
                    <a:pt x="54" y="145"/>
                    <a:pt x="54" y="145"/>
                  </a:cubicBezTo>
                  <a:cubicBezTo>
                    <a:pt x="51" y="144"/>
                    <a:pt x="51" y="144"/>
                    <a:pt x="51" y="144"/>
                  </a:cubicBezTo>
                  <a:cubicBezTo>
                    <a:pt x="50" y="144"/>
                    <a:pt x="50" y="144"/>
                    <a:pt x="50" y="144"/>
                  </a:cubicBezTo>
                  <a:cubicBezTo>
                    <a:pt x="50" y="147"/>
                    <a:pt x="50" y="147"/>
                    <a:pt x="50" y="147"/>
                  </a:cubicBezTo>
                  <a:close/>
                  <a:moveTo>
                    <a:pt x="83" y="25"/>
                  </a:moveTo>
                  <a:cubicBezTo>
                    <a:pt x="83" y="25"/>
                    <a:pt x="83" y="25"/>
                    <a:pt x="83" y="25"/>
                  </a:cubicBezTo>
                  <a:cubicBezTo>
                    <a:pt x="83" y="26"/>
                    <a:pt x="83" y="26"/>
                    <a:pt x="83" y="26"/>
                  </a:cubicBezTo>
                  <a:cubicBezTo>
                    <a:pt x="83" y="26"/>
                    <a:pt x="84" y="26"/>
                    <a:pt x="84" y="26"/>
                  </a:cubicBezTo>
                  <a:cubicBezTo>
                    <a:pt x="84" y="26"/>
                    <a:pt x="85" y="26"/>
                    <a:pt x="85" y="26"/>
                  </a:cubicBezTo>
                  <a:cubicBezTo>
                    <a:pt x="85" y="26"/>
                    <a:pt x="87" y="27"/>
                    <a:pt x="87" y="27"/>
                  </a:cubicBezTo>
                  <a:cubicBezTo>
                    <a:pt x="87" y="28"/>
                    <a:pt x="88" y="27"/>
                    <a:pt x="88" y="27"/>
                  </a:cubicBezTo>
                  <a:cubicBezTo>
                    <a:pt x="89" y="27"/>
                    <a:pt x="89" y="26"/>
                    <a:pt x="89" y="25"/>
                  </a:cubicBezTo>
                  <a:cubicBezTo>
                    <a:pt x="89" y="25"/>
                    <a:pt x="90" y="24"/>
                    <a:pt x="90" y="24"/>
                  </a:cubicBezTo>
                  <a:cubicBezTo>
                    <a:pt x="90" y="24"/>
                    <a:pt x="93" y="22"/>
                    <a:pt x="93" y="22"/>
                  </a:cubicBezTo>
                  <a:cubicBezTo>
                    <a:pt x="93" y="21"/>
                    <a:pt x="91" y="21"/>
                    <a:pt x="91" y="21"/>
                  </a:cubicBezTo>
                  <a:cubicBezTo>
                    <a:pt x="91" y="21"/>
                    <a:pt x="88" y="22"/>
                    <a:pt x="88" y="22"/>
                  </a:cubicBezTo>
                  <a:cubicBezTo>
                    <a:pt x="88" y="22"/>
                    <a:pt x="85" y="23"/>
                    <a:pt x="85" y="23"/>
                  </a:cubicBezTo>
                  <a:lnTo>
                    <a:pt x="83" y="25"/>
                  </a:lnTo>
                  <a:close/>
                </a:path>
              </a:pathLst>
            </a:custGeom>
            <a:grpFill/>
            <a:ln w="4826"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46" name="Freeform 144"/>
            <p:cNvSpPr>
              <a:spLocks noEditPoints="1"/>
            </p:cNvSpPr>
            <p:nvPr/>
          </p:nvSpPr>
          <p:spPr bwMode="auto">
            <a:xfrm>
              <a:off x="4518029" y="2422186"/>
              <a:ext cx="310039" cy="351588"/>
            </a:xfrm>
            <a:custGeom>
              <a:avLst/>
              <a:gdLst>
                <a:gd name="T0" fmla="*/ 75 w 136"/>
                <a:gd name="T1" fmla="*/ 25 h 159"/>
                <a:gd name="T2" fmla="*/ 117 w 136"/>
                <a:gd name="T3" fmla="*/ 17 h 159"/>
                <a:gd name="T4" fmla="*/ 125 w 136"/>
                <a:gd name="T5" fmla="*/ 49 h 159"/>
                <a:gd name="T6" fmla="*/ 112 w 136"/>
                <a:gd name="T7" fmla="*/ 67 h 159"/>
                <a:gd name="T8" fmla="*/ 121 w 136"/>
                <a:gd name="T9" fmla="*/ 84 h 159"/>
                <a:gd name="T10" fmla="*/ 114 w 136"/>
                <a:gd name="T11" fmla="*/ 97 h 159"/>
                <a:gd name="T12" fmla="*/ 96 w 136"/>
                <a:gd name="T13" fmla="*/ 100 h 159"/>
                <a:gd name="T14" fmla="*/ 90 w 136"/>
                <a:gd name="T15" fmla="*/ 108 h 159"/>
                <a:gd name="T16" fmla="*/ 92 w 136"/>
                <a:gd name="T17" fmla="*/ 130 h 159"/>
                <a:gd name="T18" fmla="*/ 85 w 136"/>
                <a:gd name="T19" fmla="*/ 141 h 159"/>
                <a:gd name="T20" fmla="*/ 88 w 136"/>
                <a:gd name="T21" fmla="*/ 149 h 159"/>
                <a:gd name="T22" fmla="*/ 85 w 136"/>
                <a:gd name="T23" fmla="*/ 159 h 159"/>
                <a:gd name="T24" fmla="*/ 76 w 136"/>
                <a:gd name="T25" fmla="*/ 148 h 159"/>
                <a:gd name="T26" fmla="*/ 69 w 136"/>
                <a:gd name="T27" fmla="*/ 128 h 159"/>
                <a:gd name="T28" fmla="*/ 56 w 136"/>
                <a:gd name="T29" fmla="*/ 121 h 159"/>
                <a:gd name="T30" fmla="*/ 42 w 136"/>
                <a:gd name="T31" fmla="*/ 119 h 159"/>
                <a:gd name="T32" fmla="*/ 27 w 136"/>
                <a:gd name="T33" fmla="*/ 121 h 159"/>
                <a:gd name="T34" fmla="*/ 13 w 136"/>
                <a:gd name="T35" fmla="*/ 121 h 159"/>
                <a:gd name="T36" fmla="*/ 6 w 136"/>
                <a:gd name="T37" fmla="*/ 112 h 159"/>
                <a:gd name="T38" fmla="*/ 22 w 136"/>
                <a:gd name="T39" fmla="*/ 114 h 159"/>
                <a:gd name="T40" fmla="*/ 27 w 136"/>
                <a:gd name="T41" fmla="*/ 116 h 159"/>
                <a:gd name="T42" fmla="*/ 9 w 136"/>
                <a:gd name="T43" fmla="*/ 111 h 159"/>
                <a:gd name="T44" fmla="*/ 15 w 136"/>
                <a:gd name="T45" fmla="*/ 103 h 159"/>
                <a:gd name="T46" fmla="*/ 25 w 136"/>
                <a:gd name="T47" fmla="*/ 111 h 159"/>
                <a:gd name="T48" fmla="*/ 22 w 136"/>
                <a:gd name="T49" fmla="*/ 105 h 159"/>
                <a:gd name="T50" fmla="*/ 20 w 136"/>
                <a:gd name="T51" fmla="*/ 102 h 159"/>
                <a:gd name="T52" fmla="*/ 20 w 136"/>
                <a:gd name="T53" fmla="*/ 96 h 159"/>
                <a:gd name="T54" fmla="*/ 32 w 136"/>
                <a:gd name="T55" fmla="*/ 104 h 159"/>
                <a:gd name="T56" fmla="*/ 48 w 136"/>
                <a:gd name="T57" fmla="*/ 100 h 159"/>
                <a:gd name="T58" fmla="*/ 30 w 136"/>
                <a:gd name="T59" fmla="*/ 95 h 159"/>
                <a:gd name="T60" fmla="*/ 37 w 136"/>
                <a:gd name="T61" fmla="*/ 73 h 159"/>
                <a:gd name="T62" fmla="*/ 58 w 136"/>
                <a:gd name="T63" fmla="*/ 37 h 159"/>
                <a:gd name="T64" fmla="*/ 67 w 136"/>
                <a:gd name="T65" fmla="*/ 52 h 159"/>
                <a:gd name="T66" fmla="*/ 61 w 136"/>
                <a:gd name="T67" fmla="*/ 64 h 159"/>
                <a:gd name="T68" fmla="*/ 67 w 136"/>
                <a:gd name="T69" fmla="*/ 74 h 159"/>
                <a:gd name="T70" fmla="*/ 66 w 136"/>
                <a:gd name="T71" fmla="*/ 66 h 159"/>
                <a:gd name="T72" fmla="*/ 85 w 136"/>
                <a:gd name="T73" fmla="*/ 65 h 159"/>
                <a:gd name="T74" fmla="*/ 77 w 136"/>
                <a:gd name="T75" fmla="*/ 51 h 159"/>
                <a:gd name="T76" fmla="*/ 71 w 136"/>
                <a:gd name="T77" fmla="*/ 41 h 159"/>
                <a:gd name="T78" fmla="*/ 134 w 136"/>
                <a:gd name="T79" fmla="*/ 0 h 159"/>
                <a:gd name="T80" fmla="*/ 118 w 136"/>
                <a:gd name="T81" fmla="*/ 6 h 159"/>
                <a:gd name="T82" fmla="*/ 111 w 136"/>
                <a:gd name="T83" fmla="*/ 8 h 159"/>
                <a:gd name="T84" fmla="*/ 112 w 136"/>
                <a:gd name="T85" fmla="*/ 9 h 159"/>
                <a:gd name="T86" fmla="*/ 96 w 136"/>
                <a:gd name="T87" fmla="*/ 12 h 159"/>
                <a:gd name="T88" fmla="*/ 98 w 136"/>
                <a:gd name="T89" fmla="*/ 13 h 159"/>
                <a:gd name="T90" fmla="*/ 93 w 136"/>
                <a:gd name="T91" fmla="*/ 13 h 159"/>
                <a:gd name="T92" fmla="*/ 91 w 136"/>
                <a:gd name="T93" fmla="*/ 13 h 159"/>
                <a:gd name="T94" fmla="*/ 81 w 136"/>
                <a:gd name="T95" fmla="*/ 14 h 159"/>
                <a:gd name="T96" fmla="*/ 78 w 136"/>
                <a:gd name="T97" fmla="*/ 14 h 159"/>
                <a:gd name="T98" fmla="*/ 56 w 136"/>
                <a:gd name="T99" fmla="*/ 22 h 159"/>
                <a:gd name="T100" fmla="*/ 60 w 136"/>
                <a:gd name="T101" fmla="*/ 18 h 159"/>
                <a:gd name="T102" fmla="*/ 54 w 136"/>
                <a:gd name="T103" fmla="*/ 25 h 159"/>
                <a:gd name="T104" fmla="*/ 22 w 136"/>
                <a:gd name="T105" fmla="*/ 94 h 159"/>
                <a:gd name="T106" fmla="*/ 29 w 136"/>
                <a:gd name="T107" fmla="*/ 101 h 159"/>
                <a:gd name="T108" fmla="*/ 30 w 136"/>
                <a:gd name="T109" fmla="*/ 97 h 159"/>
                <a:gd name="T110" fmla="*/ 20 w 136"/>
                <a:gd name="T111" fmla="*/ 94 h 159"/>
                <a:gd name="T112" fmla="*/ 76 w 136"/>
                <a:gd name="T113" fmla="*/ 74 h 159"/>
                <a:gd name="T114" fmla="*/ 74 w 136"/>
                <a:gd name="T115" fmla="*/ 7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 h="159">
                  <a:moveTo>
                    <a:pt x="72" y="35"/>
                  </a:moveTo>
                  <a:cubicBezTo>
                    <a:pt x="71" y="33"/>
                    <a:pt x="71" y="33"/>
                    <a:pt x="71" y="33"/>
                  </a:cubicBezTo>
                  <a:cubicBezTo>
                    <a:pt x="69" y="33"/>
                    <a:pt x="69" y="33"/>
                    <a:pt x="69" y="33"/>
                  </a:cubicBezTo>
                  <a:cubicBezTo>
                    <a:pt x="66" y="35"/>
                    <a:pt x="66" y="35"/>
                    <a:pt x="66" y="35"/>
                  </a:cubicBezTo>
                  <a:cubicBezTo>
                    <a:pt x="66" y="33"/>
                    <a:pt x="66" y="33"/>
                    <a:pt x="66" y="33"/>
                  </a:cubicBezTo>
                  <a:cubicBezTo>
                    <a:pt x="70" y="31"/>
                    <a:pt x="70" y="31"/>
                    <a:pt x="70" y="31"/>
                  </a:cubicBezTo>
                  <a:cubicBezTo>
                    <a:pt x="72" y="30"/>
                    <a:pt x="72" y="30"/>
                    <a:pt x="72" y="30"/>
                  </a:cubicBezTo>
                  <a:cubicBezTo>
                    <a:pt x="73" y="28"/>
                    <a:pt x="73" y="28"/>
                    <a:pt x="73" y="28"/>
                  </a:cubicBezTo>
                  <a:cubicBezTo>
                    <a:pt x="75" y="25"/>
                    <a:pt x="75" y="25"/>
                    <a:pt x="75" y="25"/>
                  </a:cubicBezTo>
                  <a:cubicBezTo>
                    <a:pt x="75" y="25"/>
                    <a:pt x="77" y="23"/>
                    <a:pt x="78" y="22"/>
                  </a:cubicBezTo>
                  <a:cubicBezTo>
                    <a:pt x="79" y="22"/>
                    <a:pt x="83" y="20"/>
                    <a:pt x="83" y="20"/>
                  </a:cubicBezTo>
                  <a:cubicBezTo>
                    <a:pt x="83" y="20"/>
                    <a:pt x="87" y="18"/>
                    <a:pt x="88" y="18"/>
                  </a:cubicBezTo>
                  <a:cubicBezTo>
                    <a:pt x="89" y="18"/>
                    <a:pt x="96" y="17"/>
                    <a:pt x="96" y="17"/>
                  </a:cubicBezTo>
                  <a:cubicBezTo>
                    <a:pt x="103" y="19"/>
                    <a:pt x="103" y="19"/>
                    <a:pt x="103" y="19"/>
                  </a:cubicBezTo>
                  <a:cubicBezTo>
                    <a:pt x="103" y="19"/>
                    <a:pt x="105" y="17"/>
                    <a:pt x="107" y="17"/>
                  </a:cubicBezTo>
                  <a:cubicBezTo>
                    <a:pt x="107" y="17"/>
                    <a:pt x="109" y="18"/>
                    <a:pt x="110" y="18"/>
                  </a:cubicBezTo>
                  <a:cubicBezTo>
                    <a:pt x="111" y="18"/>
                    <a:pt x="113" y="17"/>
                    <a:pt x="113" y="17"/>
                  </a:cubicBezTo>
                  <a:cubicBezTo>
                    <a:pt x="117" y="17"/>
                    <a:pt x="117" y="17"/>
                    <a:pt x="117" y="17"/>
                  </a:cubicBezTo>
                  <a:cubicBezTo>
                    <a:pt x="120" y="21"/>
                    <a:pt x="120" y="21"/>
                    <a:pt x="120" y="21"/>
                  </a:cubicBezTo>
                  <a:cubicBezTo>
                    <a:pt x="121" y="25"/>
                    <a:pt x="121" y="25"/>
                    <a:pt x="121" y="25"/>
                  </a:cubicBezTo>
                  <a:cubicBezTo>
                    <a:pt x="126" y="26"/>
                    <a:pt x="126" y="26"/>
                    <a:pt x="126" y="26"/>
                  </a:cubicBezTo>
                  <a:cubicBezTo>
                    <a:pt x="126" y="26"/>
                    <a:pt x="125" y="28"/>
                    <a:pt x="125" y="29"/>
                  </a:cubicBezTo>
                  <a:cubicBezTo>
                    <a:pt x="126" y="29"/>
                    <a:pt x="129" y="30"/>
                    <a:pt x="129" y="30"/>
                  </a:cubicBezTo>
                  <a:cubicBezTo>
                    <a:pt x="129" y="31"/>
                    <a:pt x="129" y="31"/>
                    <a:pt x="129" y="31"/>
                  </a:cubicBezTo>
                  <a:cubicBezTo>
                    <a:pt x="129" y="31"/>
                    <a:pt x="129" y="35"/>
                    <a:pt x="129" y="36"/>
                  </a:cubicBezTo>
                  <a:cubicBezTo>
                    <a:pt x="129" y="37"/>
                    <a:pt x="129" y="43"/>
                    <a:pt x="129" y="43"/>
                  </a:cubicBezTo>
                  <a:cubicBezTo>
                    <a:pt x="129" y="43"/>
                    <a:pt x="126" y="49"/>
                    <a:pt x="125" y="49"/>
                  </a:cubicBezTo>
                  <a:cubicBezTo>
                    <a:pt x="124" y="50"/>
                    <a:pt x="125" y="54"/>
                    <a:pt x="125" y="54"/>
                  </a:cubicBezTo>
                  <a:cubicBezTo>
                    <a:pt x="124" y="59"/>
                    <a:pt x="124" y="59"/>
                    <a:pt x="124" y="59"/>
                  </a:cubicBezTo>
                  <a:cubicBezTo>
                    <a:pt x="124" y="59"/>
                    <a:pt x="124" y="63"/>
                    <a:pt x="123" y="62"/>
                  </a:cubicBezTo>
                  <a:cubicBezTo>
                    <a:pt x="122" y="62"/>
                    <a:pt x="117" y="60"/>
                    <a:pt x="117" y="60"/>
                  </a:cubicBezTo>
                  <a:cubicBezTo>
                    <a:pt x="113" y="61"/>
                    <a:pt x="113" y="61"/>
                    <a:pt x="113" y="61"/>
                  </a:cubicBezTo>
                  <a:cubicBezTo>
                    <a:pt x="113" y="64"/>
                    <a:pt x="113" y="64"/>
                    <a:pt x="113" y="64"/>
                  </a:cubicBezTo>
                  <a:cubicBezTo>
                    <a:pt x="115" y="65"/>
                    <a:pt x="115" y="65"/>
                    <a:pt x="115" y="65"/>
                  </a:cubicBezTo>
                  <a:cubicBezTo>
                    <a:pt x="112" y="65"/>
                    <a:pt x="112" y="65"/>
                    <a:pt x="112" y="65"/>
                  </a:cubicBezTo>
                  <a:cubicBezTo>
                    <a:pt x="112" y="67"/>
                    <a:pt x="112" y="67"/>
                    <a:pt x="112" y="67"/>
                  </a:cubicBezTo>
                  <a:cubicBezTo>
                    <a:pt x="112" y="67"/>
                    <a:pt x="113" y="69"/>
                    <a:pt x="114" y="70"/>
                  </a:cubicBezTo>
                  <a:cubicBezTo>
                    <a:pt x="114" y="71"/>
                    <a:pt x="117" y="71"/>
                    <a:pt x="117" y="71"/>
                  </a:cubicBezTo>
                  <a:cubicBezTo>
                    <a:pt x="119" y="73"/>
                    <a:pt x="119" y="73"/>
                    <a:pt x="119" y="73"/>
                  </a:cubicBezTo>
                  <a:cubicBezTo>
                    <a:pt x="122" y="72"/>
                    <a:pt x="122" y="72"/>
                    <a:pt x="122" y="72"/>
                  </a:cubicBezTo>
                  <a:cubicBezTo>
                    <a:pt x="124" y="76"/>
                    <a:pt x="124" y="76"/>
                    <a:pt x="124" y="76"/>
                  </a:cubicBezTo>
                  <a:cubicBezTo>
                    <a:pt x="123" y="78"/>
                    <a:pt x="123" y="78"/>
                    <a:pt x="123" y="78"/>
                  </a:cubicBezTo>
                  <a:cubicBezTo>
                    <a:pt x="123" y="78"/>
                    <a:pt x="123" y="80"/>
                    <a:pt x="123" y="81"/>
                  </a:cubicBezTo>
                  <a:cubicBezTo>
                    <a:pt x="123" y="82"/>
                    <a:pt x="124" y="83"/>
                    <a:pt x="123" y="83"/>
                  </a:cubicBezTo>
                  <a:cubicBezTo>
                    <a:pt x="123" y="83"/>
                    <a:pt x="121" y="84"/>
                    <a:pt x="121" y="84"/>
                  </a:cubicBezTo>
                  <a:cubicBezTo>
                    <a:pt x="120" y="86"/>
                    <a:pt x="120" y="86"/>
                    <a:pt x="120" y="86"/>
                  </a:cubicBezTo>
                  <a:cubicBezTo>
                    <a:pt x="120" y="86"/>
                    <a:pt x="118" y="87"/>
                    <a:pt x="117" y="87"/>
                  </a:cubicBezTo>
                  <a:cubicBezTo>
                    <a:pt x="116" y="88"/>
                    <a:pt x="116" y="88"/>
                    <a:pt x="116" y="89"/>
                  </a:cubicBezTo>
                  <a:cubicBezTo>
                    <a:pt x="116" y="89"/>
                    <a:pt x="112" y="88"/>
                    <a:pt x="112" y="88"/>
                  </a:cubicBezTo>
                  <a:cubicBezTo>
                    <a:pt x="112" y="91"/>
                    <a:pt x="112" y="91"/>
                    <a:pt x="112" y="91"/>
                  </a:cubicBezTo>
                  <a:cubicBezTo>
                    <a:pt x="110" y="91"/>
                    <a:pt x="110" y="91"/>
                    <a:pt x="110" y="91"/>
                  </a:cubicBezTo>
                  <a:cubicBezTo>
                    <a:pt x="112" y="94"/>
                    <a:pt x="112" y="94"/>
                    <a:pt x="112" y="94"/>
                  </a:cubicBezTo>
                  <a:cubicBezTo>
                    <a:pt x="115" y="96"/>
                    <a:pt x="115" y="96"/>
                    <a:pt x="115" y="96"/>
                  </a:cubicBezTo>
                  <a:cubicBezTo>
                    <a:pt x="114" y="97"/>
                    <a:pt x="114" y="97"/>
                    <a:pt x="114" y="97"/>
                  </a:cubicBezTo>
                  <a:cubicBezTo>
                    <a:pt x="112" y="98"/>
                    <a:pt x="112" y="98"/>
                    <a:pt x="112" y="98"/>
                  </a:cubicBezTo>
                  <a:cubicBezTo>
                    <a:pt x="111" y="100"/>
                    <a:pt x="111" y="100"/>
                    <a:pt x="111" y="100"/>
                  </a:cubicBezTo>
                  <a:cubicBezTo>
                    <a:pt x="108" y="100"/>
                    <a:pt x="108" y="100"/>
                    <a:pt x="108" y="100"/>
                  </a:cubicBezTo>
                  <a:cubicBezTo>
                    <a:pt x="105" y="101"/>
                    <a:pt x="105" y="101"/>
                    <a:pt x="105" y="101"/>
                  </a:cubicBezTo>
                  <a:cubicBezTo>
                    <a:pt x="104" y="101"/>
                    <a:pt x="104" y="101"/>
                    <a:pt x="104" y="101"/>
                  </a:cubicBezTo>
                  <a:cubicBezTo>
                    <a:pt x="101" y="101"/>
                    <a:pt x="101" y="101"/>
                    <a:pt x="101" y="101"/>
                  </a:cubicBezTo>
                  <a:cubicBezTo>
                    <a:pt x="100" y="103"/>
                    <a:pt x="100" y="103"/>
                    <a:pt x="100" y="103"/>
                  </a:cubicBezTo>
                  <a:cubicBezTo>
                    <a:pt x="99" y="101"/>
                    <a:pt x="99" y="101"/>
                    <a:pt x="99" y="101"/>
                  </a:cubicBezTo>
                  <a:cubicBezTo>
                    <a:pt x="96" y="100"/>
                    <a:pt x="96" y="100"/>
                    <a:pt x="96" y="100"/>
                  </a:cubicBezTo>
                  <a:cubicBezTo>
                    <a:pt x="94" y="98"/>
                    <a:pt x="94" y="98"/>
                    <a:pt x="94" y="98"/>
                  </a:cubicBezTo>
                  <a:cubicBezTo>
                    <a:pt x="91" y="99"/>
                    <a:pt x="91" y="99"/>
                    <a:pt x="91" y="99"/>
                  </a:cubicBezTo>
                  <a:cubicBezTo>
                    <a:pt x="94" y="101"/>
                    <a:pt x="94" y="101"/>
                    <a:pt x="94" y="101"/>
                  </a:cubicBezTo>
                  <a:cubicBezTo>
                    <a:pt x="92" y="101"/>
                    <a:pt x="92" y="101"/>
                    <a:pt x="92" y="101"/>
                  </a:cubicBezTo>
                  <a:cubicBezTo>
                    <a:pt x="87" y="100"/>
                    <a:pt x="87" y="100"/>
                    <a:pt x="87" y="100"/>
                  </a:cubicBezTo>
                  <a:cubicBezTo>
                    <a:pt x="87" y="103"/>
                    <a:pt x="87" y="103"/>
                    <a:pt x="87" y="103"/>
                  </a:cubicBezTo>
                  <a:cubicBezTo>
                    <a:pt x="87" y="105"/>
                    <a:pt x="87" y="105"/>
                    <a:pt x="87" y="105"/>
                  </a:cubicBezTo>
                  <a:cubicBezTo>
                    <a:pt x="87" y="105"/>
                    <a:pt x="86" y="106"/>
                    <a:pt x="87" y="106"/>
                  </a:cubicBezTo>
                  <a:cubicBezTo>
                    <a:pt x="88" y="106"/>
                    <a:pt x="90" y="108"/>
                    <a:pt x="90" y="108"/>
                  </a:cubicBezTo>
                  <a:cubicBezTo>
                    <a:pt x="90" y="110"/>
                    <a:pt x="90" y="110"/>
                    <a:pt x="90" y="110"/>
                  </a:cubicBezTo>
                  <a:cubicBezTo>
                    <a:pt x="91" y="112"/>
                    <a:pt x="91" y="112"/>
                    <a:pt x="91" y="112"/>
                  </a:cubicBezTo>
                  <a:cubicBezTo>
                    <a:pt x="91" y="113"/>
                    <a:pt x="91" y="113"/>
                    <a:pt x="91" y="113"/>
                  </a:cubicBezTo>
                  <a:cubicBezTo>
                    <a:pt x="93" y="116"/>
                    <a:pt x="93" y="116"/>
                    <a:pt x="93" y="116"/>
                  </a:cubicBezTo>
                  <a:cubicBezTo>
                    <a:pt x="93" y="119"/>
                    <a:pt x="93" y="119"/>
                    <a:pt x="93" y="119"/>
                  </a:cubicBezTo>
                  <a:cubicBezTo>
                    <a:pt x="95" y="122"/>
                    <a:pt x="95" y="122"/>
                    <a:pt x="95" y="122"/>
                  </a:cubicBezTo>
                  <a:cubicBezTo>
                    <a:pt x="94" y="125"/>
                    <a:pt x="94" y="125"/>
                    <a:pt x="94" y="125"/>
                  </a:cubicBezTo>
                  <a:cubicBezTo>
                    <a:pt x="94" y="125"/>
                    <a:pt x="95" y="127"/>
                    <a:pt x="94" y="128"/>
                  </a:cubicBezTo>
                  <a:cubicBezTo>
                    <a:pt x="94" y="128"/>
                    <a:pt x="92" y="130"/>
                    <a:pt x="92" y="130"/>
                  </a:cubicBezTo>
                  <a:cubicBezTo>
                    <a:pt x="91" y="132"/>
                    <a:pt x="91" y="132"/>
                    <a:pt x="91" y="132"/>
                  </a:cubicBezTo>
                  <a:cubicBezTo>
                    <a:pt x="89" y="133"/>
                    <a:pt x="89" y="133"/>
                    <a:pt x="89" y="133"/>
                  </a:cubicBezTo>
                  <a:cubicBezTo>
                    <a:pt x="89" y="135"/>
                    <a:pt x="89" y="135"/>
                    <a:pt x="89" y="135"/>
                  </a:cubicBezTo>
                  <a:cubicBezTo>
                    <a:pt x="89" y="135"/>
                    <a:pt x="89" y="138"/>
                    <a:pt x="90" y="138"/>
                  </a:cubicBezTo>
                  <a:cubicBezTo>
                    <a:pt x="90" y="138"/>
                    <a:pt x="92" y="136"/>
                    <a:pt x="92" y="136"/>
                  </a:cubicBezTo>
                  <a:cubicBezTo>
                    <a:pt x="92" y="136"/>
                    <a:pt x="94" y="138"/>
                    <a:pt x="93" y="139"/>
                  </a:cubicBezTo>
                  <a:cubicBezTo>
                    <a:pt x="93" y="139"/>
                    <a:pt x="89" y="139"/>
                    <a:pt x="89" y="139"/>
                  </a:cubicBezTo>
                  <a:cubicBezTo>
                    <a:pt x="87" y="139"/>
                    <a:pt x="87" y="139"/>
                    <a:pt x="87" y="139"/>
                  </a:cubicBezTo>
                  <a:cubicBezTo>
                    <a:pt x="87" y="139"/>
                    <a:pt x="86" y="141"/>
                    <a:pt x="85" y="141"/>
                  </a:cubicBezTo>
                  <a:cubicBezTo>
                    <a:pt x="85" y="142"/>
                    <a:pt x="85" y="143"/>
                    <a:pt x="85" y="143"/>
                  </a:cubicBezTo>
                  <a:cubicBezTo>
                    <a:pt x="83" y="141"/>
                    <a:pt x="83" y="141"/>
                    <a:pt x="83" y="141"/>
                  </a:cubicBezTo>
                  <a:cubicBezTo>
                    <a:pt x="82" y="142"/>
                    <a:pt x="82" y="142"/>
                    <a:pt x="82" y="142"/>
                  </a:cubicBezTo>
                  <a:cubicBezTo>
                    <a:pt x="83" y="144"/>
                    <a:pt x="83" y="144"/>
                    <a:pt x="83" y="144"/>
                  </a:cubicBezTo>
                  <a:cubicBezTo>
                    <a:pt x="83" y="146"/>
                    <a:pt x="83" y="146"/>
                    <a:pt x="83" y="146"/>
                  </a:cubicBezTo>
                  <a:cubicBezTo>
                    <a:pt x="83" y="146"/>
                    <a:pt x="85" y="146"/>
                    <a:pt x="85" y="146"/>
                  </a:cubicBezTo>
                  <a:cubicBezTo>
                    <a:pt x="85" y="146"/>
                    <a:pt x="87" y="147"/>
                    <a:pt x="87" y="147"/>
                  </a:cubicBezTo>
                  <a:cubicBezTo>
                    <a:pt x="87" y="147"/>
                    <a:pt x="86" y="148"/>
                    <a:pt x="87" y="148"/>
                  </a:cubicBezTo>
                  <a:cubicBezTo>
                    <a:pt x="87" y="149"/>
                    <a:pt x="87" y="149"/>
                    <a:pt x="88" y="149"/>
                  </a:cubicBezTo>
                  <a:cubicBezTo>
                    <a:pt x="89" y="150"/>
                    <a:pt x="89" y="150"/>
                    <a:pt x="89" y="150"/>
                  </a:cubicBezTo>
                  <a:cubicBezTo>
                    <a:pt x="89" y="150"/>
                    <a:pt x="89" y="152"/>
                    <a:pt x="89" y="153"/>
                  </a:cubicBezTo>
                  <a:cubicBezTo>
                    <a:pt x="88" y="153"/>
                    <a:pt x="88" y="154"/>
                    <a:pt x="88" y="154"/>
                  </a:cubicBezTo>
                  <a:cubicBezTo>
                    <a:pt x="87" y="154"/>
                    <a:pt x="87" y="154"/>
                    <a:pt x="87" y="154"/>
                  </a:cubicBezTo>
                  <a:cubicBezTo>
                    <a:pt x="86" y="155"/>
                    <a:pt x="86" y="156"/>
                    <a:pt x="86" y="156"/>
                  </a:cubicBezTo>
                  <a:cubicBezTo>
                    <a:pt x="86" y="156"/>
                    <a:pt x="85" y="156"/>
                    <a:pt x="85" y="156"/>
                  </a:cubicBezTo>
                  <a:cubicBezTo>
                    <a:pt x="85" y="157"/>
                    <a:pt x="86" y="158"/>
                    <a:pt x="86" y="159"/>
                  </a:cubicBezTo>
                  <a:cubicBezTo>
                    <a:pt x="86" y="159"/>
                    <a:pt x="86" y="159"/>
                    <a:pt x="85" y="159"/>
                  </a:cubicBezTo>
                  <a:cubicBezTo>
                    <a:pt x="85" y="159"/>
                    <a:pt x="85" y="159"/>
                    <a:pt x="85" y="159"/>
                  </a:cubicBezTo>
                  <a:cubicBezTo>
                    <a:pt x="85" y="159"/>
                    <a:pt x="83" y="157"/>
                    <a:pt x="83" y="157"/>
                  </a:cubicBezTo>
                  <a:cubicBezTo>
                    <a:pt x="82" y="157"/>
                    <a:pt x="81" y="158"/>
                    <a:pt x="79" y="158"/>
                  </a:cubicBezTo>
                  <a:cubicBezTo>
                    <a:pt x="78" y="157"/>
                    <a:pt x="78" y="157"/>
                    <a:pt x="78" y="157"/>
                  </a:cubicBezTo>
                  <a:cubicBezTo>
                    <a:pt x="74" y="158"/>
                    <a:pt x="74" y="158"/>
                    <a:pt x="74" y="158"/>
                  </a:cubicBezTo>
                  <a:cubicBezTo>
                    <a:pt x="74" y="156"/>
                    <a:pt x="74" y="156"/>
                    <a:pt x="74" y="156"/>
                  </a:cubicBezTo>
                  <a:cubicBezTo>
                    <a:pt x="73" y="154"/>
                    <a:pt x="73" y="154"/>
                    <a:pt x="73" y="154"/>
                  </a:cubicBezTo>
                  <a:cubicBezTo>
                    <a:pt x="73" y="154"/>
                    <a:pt x="73" y="152"/>
                    <a:pt x="73" y="151"/>
                  </a:cubicBezTo>
                  <a:cubicBezTo>
                    <a:pt x="73" y="151"/>
                    <a:pt x="74" y="150"/>
                    <a:pt x="74" y="150"/>
                  </a:cubicBezTo>
                  <a:cubicBezTo>
                    <a:pt x="75" y="150"/>
                    <a:pt x="76" y="148"/>
                    <a:pt x="76" y="148"/>
                  </a:cubicBezTo>
                  <a:cubicBezTo>
                    <a:pt x="76" y="148"/>
                    <a:pt x="77" y="146"/>
                    <a:pt x="78" y="145"/>
                  </a:cubicBezTo>
                  <a:cubicBezTo>
                    <a:pt x="78" y="145"/>
                    <a:pt x="79" y="142"/>
                    <a:pt x="79" y="142"/>
                  </a:cubicBezTo>
                  <a:cubicBezTo>
                    <a:pt x="79" y="141"/>
                    <a:pt x="80" y="140"/>
                    <a:pt x="80" y="140"/>
                  </a:cubicBezTo>
                  <a:cubicBezTo>
                    <a:pt x="80" y="140"/>
                    <a:pt x="82" y="138"/>
                    <a:pt x="82" y="137"/>
                  </a:cubicBezTo>
                  <a:cubicBezTo>
                    <a:pt x="82" y="136"/>
                    <a:pt x="81" y="136"/>
                    <a:pt x="80" y="136"/>
                  </a:cubicBezTo>
                  <a:cubicBezTo>
                    <a:pt x="80" y="136"/>
                    <a:pt x="77" y="135"/>
                    <a:pt x="76" y="134"/>
                  </a:cubicBezTo>
                  <a:cubicBezTo>
                    <a:pt x="75" y="134"/>
                    <a:pt x="73" y="133"/>
                    <a:pt x="71" y="133"/>
                  </a:cubicBezTo>
                  <a:cubicBezTo>
                    <a:pt x="69" y="132"/>
                    <a:pt x="70" y="132"/>
                    <a:pt x="71" y="130"/>
                  </a:cubicBezTo>
                  <a:cubicBezTo>
                    <a:pt x="71" y="129"/>
                    <a:pt x="69" y="129"/>
                    <a:pt x="69" y="128"/>
                  </a:cubicBezTo>
                  <a:cubicBezTo>
                    <a:pt x="69" y="128"/>
                    <a:pt x="68" y="129"/>
                    <a:pt x="67" y="130"/>
                  </a:cubicBezTo>
                  <a:cubicBezTo>
                    <a:pt x="66" y="130"/>
                    <a:pt x="65" y="129"/>
                    <a:pt x="64" y="129"/>
                  </a:cubicBezTo>
                  <a:cubicBezTo>
                    <a:pt x="64" y="129"/>
                    <a:pt x="61" y="129"/>
                    <a:pt x="61" y="129"/>
                  </a:cubicBezTo>
                  <a:cubicBezTo>
                    <a:pt x="61" y="129"/>
                    <a:pt x="61" y="128"/>
                    <a:pt x="61" y="127"/>
                  </a:cubicBezTo>
                  <a:cubicBezTo>
                    <a:pt x="61" y="126"/>
                    <a:pt x="60" y="126"/>
                    <a:pt x="60" y="126"/>
                  </a:cubicBezTo>
                  <a:cubicBezTo>
                    <a:pt x="60" y="126"/>
                    <a:pt x="58" y="126"/>
                    <a:pt x="58" y="125"/>
                  </a:cubicBezTo>
                  <a:cubicBezTo>
                    <a:pt x="57" y="125"/>
                    <a:pt x="58" y="125"/>
                    <a:pt x="58" y="124"/>
                  </a:cubicBezTo>
                  <a:cubicBezTo>
                    <a:pt x="58" y="123"/>
                    <a:pt x="58" y="124"/>
                    <a:pt x="57" y="124"/>
                  </a:cubicBezTo>
                  <a:cubicBezTo>
                    <a:pt x="56" y="124"/>
                    <a:pt x="56" y="121"/>
                    <a:pt x="56" y="121"/>
                  </a:cubicBezTo>
                  <a:cubicBezTo>
                    <a:pt x="56" y="121"/>
                    <a:pt x="55" y="119"/>
                    <a:pt x="55" y="118"/>
                  </a:cubicBezTo>
                  <a:cubicBezTo>
                    <a:pt x="54" y="116"/>
                    <a:pt x="54" y="118"/>
                    <a:pt x="54" y="118"/>
                  </a:cubicBezTo>
                  <a:cubicBezTo>
                    <a:pt x="52" y="121"/>
                    <a:pt x="52" y="121"/>
                    <a:pt x="52" y="121"/>
                  </a:cubicBezTo>
                  <a:cubicBezTo>
                    <a:pt x="52" y="121"/>
                    <a:pt x="51" y="121"/>
                    <a:pt x="48" y="120"/>
                  </a:cubicBezTo>
                  <a:cubicBezTo>
                    <a:pt x="46" y="119"/>
                    <a:pt x="47" y="119"/>
                    <a:pt x="47" y="119"/>
                  </a:cubicBezTo>
                  <a:cubicBezTo>
                    <a:pt x="49" y="117"/>
                    <a:pt x="49" y="117"/>
                    <a:pt x="49" y="117"/>
                  </a:cubicBezTo>
                  <a:cubicBezTo>
                    <a:pt x="49" y="117"/>
                    <a:pt x="47" y="116"/>
                    <a:pt x="46" y="116"/>
                  </a:cubicBezTo>
                  <a:cubicBezTo>
                    <a:pt x="45" y="115"/>
                    <a:pt x="45" y="115"/>
                    <a:pt x="44" y="117"/>
                  </a:cubicBezTo>
                  <a:cubicBezTo>
                    <a:pt x="43" y="118"/>
                    <a:pt x="43" y="118"/>
                    <a:pt x="42" y="119"/>
                  </a:cubicBezTo>
                  <a:cubicBezTo>
                    <a:pt x="41" y="120"/>
                    <a:pt x="41" y="120"/>
                    <a:pt x="39" y="120"/>
                  </a:cubicBezTo>
                  <a:cubicBezTo>
                    <a:pt x="38" y="120"/>
                    <a:pt x="38" y="119"/>
                    <a:pt x="37" y="119"/>
                  </a:cubicBezTo>
                  <a:cubicBezTo>
                    <a:pt x="37" y="118"/>
                    <a:pt x="37" y="118"/>
                    <a:pt x="36" y="117"/>
                  </a:cubicBezTo>
                  <a:cubicBezTo>
                    <a:pt x="36" y="116"/>
                    <a:pt x="35" y="116"/>
                    <a:pt x="35" y="116"/>
                  </a:cubicBezTo>
                  <a:cubicBezTo>
                    <a:pt x="35" y="116"/>
                    <a:pt x="33" y="117"/>
                    <a:pt x="33" y="118"/>
                  </a:cubicBezTo>
                  <a:cubicBezTo>
                    <a:pt x="32" y="118"/>
                    <a:pt x="33" y="119"/>
                    <a:pt x="33" y="120"/>
                  </a:cubicBezTo>
                  <a:cubicBezTo>
                    <a:pt x="34" y="121"/>
                    <a:pt x="33" y="122"/>
                    <a:pt x="33" y="122"/>
                  </a:cubicBezTo>
                  <a:cubicBezTo>
                    <a:pt x="33" y="122"/>
                    <a:pt x="31" y="122"/>
                    <a:pt x="30" y="122"/>
                  </a:cubicBezTo>
                  <a:cubicBezTo>
                    <a:pt x="29" y="122"/>
                    <a:pt x="28" y="122"/>
                    <a:pt x="27" y="121"/>
                  </a:cubicBezTo>
                  <a:cubicBezTo>
                    <a:pt x="25" y="120"/>
                    <a:pt x="26" y="122"/>
                    <a:pt x="26" y="123"/>
                  </a:cubicBezTo>
                  <a:cubicBezTo>
                    <a:pt x="26" y="123"/>
                    <a:pt x="24" y="125"/>
                    <a:pt x="24" y="125"/>
                  </a:cubicBezTo>
                  <a:cubicBezTo>
                    <a:pt x="24" y="125"/>
                    <a:pt x="24" y="125"/>
                    <a:pt x="24" y="125"/>
                  </a:cubicBezTo>
                  <a:cubicBezTo>
                    <a:pt x="22" y="125"/>
                    <a:pt x="20" y="124"/>
                    <a:pt x="20" y="124"/>
                  </a:cubicBezTo>
                  <a:cubicBezTo>
                    <a:pt x="19" y="125"/>
                    <a:pt x="19" y="125"/>
                    <a:pt x="19" y="125"/>
                  </a:cubicBezTo>
                  <a:cubicBezTo>
                    <a:pt x="16" y="124"/>
                    <a:pt x="16" y="124"/>
                    <a:pt x="16" y="124"/>
                  </a:cubicBezTo>
                  <a:cubicBezTo>
                    <a:pt x="15" y="124"/>
                    <a:pt x="15" y="124"/>
                    <a:pt x="15" y="124"/>
                  </a:cubicBezTo>
                  <a:cubicBezTo>
                    <a:pt x="14" y="121"/>
                    <a:pt x="14" y="121"/>
                    <a:pt x="14" y="121"/>
                  </a:cubicBezTo>
                  <a:cubicBezTo>
                    <a:pt x="13" y="121"/>
                    <a:pt x="13" y="121"/>
                    <a:pt x="13" y="121"/>
                  </a:cubicBezTo>
                  <a:cubicBezTo>
                    <a:pt x="9" y="119"/>
                    <a:pt x="9" y="119"/>
                    <a:pt x="9" y="119"/>
                  </a:cubicBezTo>
                  <a:cubicBezTo>
                    <a:pt x="8" y="118"/>
                    <a:pt x="8" y="118"/>
                    <a:pt x="8" y="118"/>
                  </a:cubicBezTo>
                  <a:cubicBezTo>
                    <a:pt x="6" y="119"/>
                    <a:pt x="6" y="119"/>
                    <a:pt x="6" y="119"/>
                  </a:cubicBezTo>
                  <a:cubicBezTo>
                    <a:pt x="5" y="120"/>
                    <a:pt x="5" y="120"/>
                    <a:pt x="5" y="120"/>
                  </a:cubicBezTo>
                  <a:cubicBezTo>
                    <a:pt x="5" y="120"/>
                    <a:pt x="3" y="121"/>
                    <a:pt x="2" y="121"/>
                  </a:cubicBezTo>
                  <a:cubicBezTo>
                    <a:pt x="2" y="120"/>
                    <a:pt x="0" y="116"/>
                    <a:pt x="0" y="116"/>
                  </a:cubicBezTo>
                  <a:cubicBezTo>
                    <a:pt x="1" y="113"/>
                    <a:pt x="1" y="113"/>
                    <a:pt x="1" y="113"/>
                  </a:cubicBezTo>
                  <a:cubicBezTo>
                    <a:pt x="1" y="113"/>
                    <a:pt x="4" y="112"/>
                    <a:pt x="4" y="112"/>
                  </a:cubicBezTo>
                  <a:cubicBezTo>
                    <a:pt x="4" y="112"/>
                    <a:pt x="6" y="112"/>
                    <a:pt x="6" y="112"/>
                  </a:cubicBezTo>
                  <a:cubicBezTo>
                    <a:pt x="6" y="112"/>
                    <a:pt x="7" y="112"/>
                    <a:pt x="7" y="113"/>
                  </a:cubicBezTo>
                  <a:cubicBezTo>
                    <a:pt x="8" y="113"/>
                    <a:pt x="10" y="115"/>
                    <a:pt x="11" y="115"/>
                  </a:cubicBezTo>
                  <a:cubicBezTo>
                    <a:pt x="11" y="115"/>
                    <a:pt x="13" y="116"/>
                    <a:pt x="13" y="116"/>
                  </a:cubicBezTo>
                  <a:cubicBezTo>
                    <a:pt x="14" y="116"/>
                    <a:pt x="16" y="117"/>
                    <a:pt x="16" y="117"/>
                  </a:cubicBezTo>
                  <a:cubicBezTo>
                    <a:pt x="16" y="117"/>
                    <a:pt x="18" y="117"/>
                    <a:pt x="18" y="117"/>
                  </a:cubicBezTo>
                  <a:cubicBezTo>
                    <a:pt x="18" y="117"/>
                    <a:pt x="20" y="116"/>
                    <a:pt x="20" y="116"/>
                  </a:cubicBezTo>
                  <a:cubicBezTo>
                    <a:pt x="20" y="116"/>
                    <a:pt x="20" y="116"/>
                    <a:pt x="20" y="116"/>
                  </a:cubicBezTo>
                  <a:cubicBezTo>
                    <a:pt x="21" y="115"/>
                    <a:pt x="21" y="114"/>
                    <a:pt x="21" y="114"/>
                  </a:cubicBezTo>
                  <a:cubicBezTo>
                    <a:pt x="21" y="114"/>
                    <a:pt x="22" y="114"/>
                    <a:pt x="22" y="114"/>
                  </a:cubicBezTo>
                  <a:cubicBezTo>
                    <a:pt x="22" y="115"/>
                    <a:pt x="23" y="116"/>
                    <a:pt x="23" y="116"/>
                  </a:cubicBezTo>
                  <a:cubicBezTo>
                    <a:pt x="23" y="116"/>
                    <a:pt x="24" y="117"/>
                    <a:pt x="24" y="117"/>
                  </a:cubicBezTo>
                  <a:cubicBezTo>
                    <a:pt x="25" y="118"/>
                    <a:pt x="26" y="118"/>
                    <a:pt x="26" y="118"/>
                  </a:cubicBezTo>
                  <a:cubicBezTo>
                    <a:pt x="26" y="118"/>
                    <a:pt x="27" y="117"/>
                    <a:pt x="27" y="117"/>
                  </a:cubicBezTo>
                  <a:cubicBezTo>
                    <a:pt x="27" y="117"/>
                    <a:pt x="28" y="118"/>
                    <a:pt x="28" y="117"/>
                  </a:cubicBezTo>
                  <a:cubicBezTo>
                    <a:pt x="28" y="117"/>
                    <a:pt x="29" y="117"/>
                    <a:pt x="29" y="117"/>
                  </a:cubicBezTo>
                  <a:cubicBezTo>
                    <a:pt x="29" y="117"/>
                    <a:pt x="30" y="116"/>
                    <a:pt x="29" y="116"/>
                  </a:cubicBezTo>
                  <a:cubicBezTo>
                    <a:pt x="29" y="116"/>
                    <a:pt x="29" y="115"/>
                    <a:pt x="29" y="116"/>
                  </a:cubicBezTo>
                  <a:cubicBezTo>
                    <a:pt x="28" y="116"/>
                    <a:pt x="28" y="116"/>
                    <a:pt x="27" y="116"/>
                  </a:cubicBezTo>
                  <a:cubicBezTo>
                    <a:pt x="26" y="116"/>
                    <a:pt x="24" y="115"/>
                    <a:pt x="24" y="115"/>
                  </a:cubicBezTo>
                  <a:cubicBezTo>
                    <a:pt x="24" y="114"/>
                    <a:pt x="23" y="114"/>
                    <a:pt x="23" y="113"/>
                  </a:cubicBezTo>
                  <a:cubicBezTo>
                    <a:pt x="22" y="113"/>
                    <a:pt x="22" y="112"/>
                    <a:pt x="21" y="112"/>
                  </a:cubicBezTo>
                  <a:cubicBezTo>
                    <a:pt x="20" y="112"/>
                    <a:pt x="20" y="112"/>
                    <a:pt x="20" y="112"/>
                  </a:cubicBezTo>
                  <a:cubicBezTo>
                    <a:pt x="20" y="112"/>
                    <a:pt x="19" y="113"/>
                    <a:pt x="19" y="114"/>
                  </a:cubicBezTo>
                  <a:cubicBezTo>
                    <a:pt x="19" y="114"/>
                    <a:pt x="20" y="115"/>
                    <a:pt x="18" y="114"/>
                  </a:cubicBezTo>
                  <a:cubicBezTo>
                    <a:pt x="16" y="114"/>
                    <a:pt x="14" y="114"/>
                    <a:pt x="14" y="114"/>
                  </a:cubicBezTo>
                  <a:cubicBezTo>
                    <a:pt x="11" y="111"/>
                    <a:pt x="11" y="111"/>
                    <a:pt x="11" y="111"/>
                  </a:cubicBezTo>
                  <a:cubicBezTo>
                    <a:pt x="11" y="111"/>
                    <a:pt x="10" y="111"/>
                    <a:pt x="9" y="111"/>
                  </a:cubicBezTo>
                  <a:cubicBezTo>
                    <a:pt x="9" y="111"/>
                    <a:pt x="7" y="110"/>
                    <a:pt x="7" y="109"/>
                  </a:cubicBezTo>
                  <a:cubicBezTo>
                    <a:pt x="7" y="109"/>
                    <a:pt x="6" y="108"/>
                    <a:pt x="6" y="107"/>
                  </a:cubicBezTo>
                  <a:cubicBezTo>
                    <a:pt x="6" y="107"/>
                    <a:pt x="5" y="107"/>
                    <a:pt x="5" y="106"/>
                  </a:cubicBezTo>
                  <a:cubicBezTo>
                    <a:pt x="5" y="106"/>
                    <a:pt x="4" y="105"/>
                    <a:pt x="4" y="105"/>
                  </a:cubicBezTo>
                  <a:cubicBezTo>
                    <a:pt x="4" y="105"/>
                    <a:pt x="4" y="104"/>
                    <a:pt x="5" y="103"/>
                  </a:cubicBezTo>
                  <a:cubicBezTo>
                    <a:pt x="7" y="103"/>
                    <a:pt x="7" y="103"/>
                    <a:pt x="8" y="103"/>
                  </a:cubicBezTo>
                  <a:cubicBezTo>
                    <a:pt x="9" y="103"/>
                    <a:pt x="8" y="103"/>
                    <a:pt x="10" y="103"/>
                  </a:cubicBezTo>
                  <a:cubicBezTo>
                    <a:pt x="12" y="103"/>
                    <a:pt x="11" y="103"/>
                    <a:pt x="12" y="103"/>
                  </a:cubicBezTo>
                  <a:cubicBezTo>
                    <a:pt x="13" y="103"/>
                    <a:pt x="15" y="103"/>
                    <a:pt x="15" y="103"/>
                  </a:cubicBezTo>
                  <a:cubicBezTo>
                    <a:pt x="15" y="103"/>
                    <a:pt x="13" y="102"/>
                    <a:pt x="16" y="103"/>
                  </a:cubicBezTo>
                  <a:cubicBezTo>
                    <a:pt x="16" y="103"/>
                    <a:pt x="20" y="104"/>
                    <a:pt x="19" y="106"/>
                  </a:cubicBezTo>
                  <a:cubicBezTo>
                    <a:pt x="19" y="106"/>
                    <a:pt x="18" y="107"/>
                    <a:pt x="18" y="107"/>
                  </a:cubicBezTo>
                  <a:cubicBezTo>
                    <a:pt x="18" y="107"/>
                    <a:pt x="20" y="108"/>
                    <a:pt x="20" y="108"/>
                  </a:cubicBezTo>
                  <a:cubicBezTo>
                    <a:pt x="20" y="108"/>
                    <a:pt x="21" y="107"/>
                    <a:pt x="21" y="107"/>
                  </a:cubicBezTo>
                  <a:cubicBezTo>
                    <a:pt x="22" y="108"/>
                    <a:pt x="22" y="108"/>
                    <a:pt x="22" y="108"/>
                  </a:cubicBezTo>
                  <a:cubicBezTo>
                    <a:pt x="24" y="110"/>
                    <a:pt x="24" y="110"/>
                    <a:pt x="24" y="110"/>
                  </a:cubicBezTo>
                  <a:cubicBezTo>
                    <a:pt x="24" y="110"/>
                    <a:pt x="26" y="110"/>
                    <a:pt x="26" y="110"/>
                  </a:cubicBezTo>
                  <a:cubicBezTo>
                    <a:pt x="25" y="111"/>
                    <a:pt x="24" y="109"/>
                    <a:pt x="25" y="111"/>
                  </a:cubicBezTo>
                  <a:cubicBezTo>
                    <a:pt x="26" y="113"/>
                    <a:pt x="27" y="114"/>
                    <a:pt x="27" y="114"/>
                  </a:cubicBezTo>
                  <a:cubicBezTo>
                    <a:pt x="28" y="114"/>
                    <a:pt x="28" y="114"/>
                    <a:pt x="28" y="114"/>
                  </a:cubicBezTo>
                  <a:cubicBezTo>
                    <a:pt x="28" y="114"/>
                    <a:pt x="28" y="113"/>
                    <a:pt x="29" y="113"/>
                  </a:cubicBezTo>
                  <a:cubicBezTo>
                    <a:pt x="29" y="114"/>
                    <a:pt x="31" y="114"/>
                    <a:pt x="32" y="114"/>
                  </a:cubicBezTo>
                  <a:cubicBezTo>
                    <a:pt x="32" y="114"/>
                    <a:pt x="32" y="113"/>
                    <a:pt x="31" y="111"/>
                  </a:cubicBezTo>
                  <a:cubicBezTo>
                    <a:pt x="30" y="110"/>
                    <a:pt x="29" y="109"/>
                    <a:pt x="29" y="109"/>
                  </a:cubicBezTo>
                  <a:cubicBezTo>
                    <a:pt x="28" y="109"/>
                    <a:pt x="29" y="110"/>
                    <a:pt x="27" y="109"/>
                  </a:cubicBezTo>
                  <a:cubicBezTo>
                    <a:pt x="25" y="108"/>
                    <a:pt x="25" y="109"/>
                    <a:pt x="24" y="108"/>
                  </a:cubicBezTo>
                  <a:cubicBezTo>
                    <a:pt x="23" y="106"/>
                    <a:pt x="22" y="106"/>
                    <a:pt x="22" y="105"/>
                  </a:cubicBezTo>
                  <a:cubicBezTo>
                    <a:pt x="22" y="105"/>
                    <a:pt x="23" y="105"/>
                    <a:pt x="24" y="104"/>
                  </a:cubicBezTo>
                  <a:cubicBezTo>
                    <a:pt x="25" y="104"/>
                    <a:pt x="23" y="103"/>
                    <a:pt x="25" y="104"/>
                  </a:cubicBezTo>
                  <a:cubicBezTo>
                    <a:pt x="28" y="105"/>
                    <a:pt x="28" y="105"/>
                    <a:pt x="29" y="105"/>
                  </a:cubicBezTo>
                  <a:cubicBezTo>
                    <a:pt x="29" y="105"/>
                    <a:pt x="31" y="105"/>
                    <a:pt x="29" y="104"/>
                  </a:cubicBezTo>
                  <a:cubicBezTo>
                    <a:pt x="27" y="104"/>
                    <a:pt x="26" y="103"/>
                    <a:pt x="26" y="103"/>
                  </a:cubicBezTo>
                  <a:cubicBezTo>
                    <a:pt x="24" y="103"/>
                    <a:pt x="24" y="103"/>
                    <a:pt x="24" y="103"/>
                  </a:cubicBezTo>
                  <a:cubicBezTo>
                    <a:pt x="24" y="103"/>
                    <a:pt x="24" y="103"/>
                    <a:pt x="23" y="103"/>
                  </a:cubicBezTo>
                  <a:cubicBezTo>
                    <a:pt x="22" y="103"/>
                    <a:pt x="22" y="104"/>
                    <a:pt x="22" y="103"/>
                  </a:cubicBezTo>
                  <a:cubicBezTo>
                    <a:pt x="21" y="103"/>
                    <a:pt x="20" y="103"/>
                    <a:pt x="20" y="102"/>
                  </a:cubicBezTo>
                  <a:cubicBezTo>
                    <a:pt x="19" y="102"/>
                    <a:pt x="18" y="101"/>
                    <a:pt x="18" y="101"/>
                  </a:cubicBezTo>
                  <a:cubicBezTo>
                    <a:pt x="18" y="100"/>
                    <a:pt x="17" y="99"/>
                    <a:pt x="17" y="99"/>
                  </a:cubicBezTo>
                  <a:cubicBezTo>
                    <a:pt x="17" y="99"/>
                    <a:pt x="17" y="99"/>
                    <a:pt x="17" y="99"/>
                  </a:cubicBezTo>
                  <a:cubicBezTo>
                    <a:pt x="16" y="99"/>
                    <a:pt x="15" y="99"/>
                    <a:pt x="14" y="99"/>
                  </a:cubicBezTo>
                  <a:cubicBezTo>
                    <a:pt x="14" y="99"/>
                    <a:pt x="13" y="99"/>
                    <a:pt x="13" y="99"/>
                  </a:cubicBezTo>
                  <a:cubicBezTo>
                    <a:pt x="13" y="98"/>
                    <a:pt x="13" y="98"/>
                    <a:pt x="13" y="97"/>
                  </a:cubicBezTo>
                  <a:cubicBezTo>
                    <a:pt x="13" y="97"/>
                    <a:pt x="13" y="96"/>
                    <a:pt x="14" y="96"/>
                  </a:cubicBezTo>
                  <a:cubicBezTo>
                    <a:pt x="15" y="96"/>
                    <a:pt x="16" y="96"/>
                    <a:pt x="17" y="96"/>
                  </a:cubicBezTo>
                  <a:cubicBezTo>
                    <a:pt x="18" y="96"/>
                    <a:pt x="19" y="96"/>
                    <a:pt x="20" y="96"/>
                  </a:cubicBezTo>
                  <a:cubicBezTo>
                    <a:pt x="20" y="96"/>
                    <a:pt x="21" y="97"/>
                    <a:pt x="21" y="97"/>
                  </a:cubicBezTo>
                  <a:cubicBezTo>
                    <a:pt x="22" y="98"/>
                    <a:pt x="23" y="98"/>
                    <a:pt x="23" y="98"/>
                  </a:cubicBezTo>
                  <a:cubicBezTo>
                    <a:pt x="23" y="99"/>
                    <a:pt x="23" y="99"/>
                    <a:pt x="24" y="99"/>
                  </a:cubicBezTo>
                  <a:cubicBezTo>
                    <a:pt x="24" y="100"/>
                    <a:pt x="25" y="100"/>
                    <a:pt x="25" y="100"/>
                  </a:cubicBezTo>
                  <a:cubicBezTo>
                    <a:pt x="26" y="102"/>
                    <a:pt x="26" y="102"/>
                    <a:pt x="26" y="102"/>
                  </a:cubicBezTo>
                  <a:cubicBezTo>
                    <a:pt x="26" y="102"/>
                    <a:pt x="26" y="102"/>
                    <a:pt x="26" y="102"/>
                  </a:cubicBezTo>
                  <a:cubicBezTo>
                    <a:pt x="28" y="103"/>
                    <a:pt x="28" y="103"/>
                    <a:pt x="28" y="103"/>
                  </a:cubicBezTo>
                  <a:cubicBezTo>
                    <a:pt x="28" y="103"/>
                    <a:pt x="31" y="104"/>
                    <a:pt x="31" y="104"/>
                  </a:cubicBezTo>
                  <a:cubicBezTo>
                    <a:pt x="31" y="104"/>
                    <a:pt x="31" y="104"/>
                    <a:pt x="32" y="104"/>
                  </a:cubicBezTo>
                  <a:cubicBezTo>
                    <a:pt x="33" y="104"/>
                    <a:pt x="33" y="103"/>
                    <a:pt x="33" y="103"/>
                  </a:cubicBezTo>
                  <a:cubicBezTo>
                    <a:pt x="33" y="103"/>
                    <a:pt x="34" y="103"/>
                    <a:pt x="34" y="103"/>
                  </a:cubicBezTo>
                  <a:cubicBezTo>
                    <a:pt x="34" y="103"/>
                    <a:pt x="37" y="101"/>
                    <a:pt x="37" y="101"/>
                  </a:cubicBezTo>
                  <a:cubicBezTo>
                    <a:pt x="37" y="102"/>
                    <a:pt x="38" y="102"/>
                    <a:pt x="39" y="102"/>
                  </a:cubicBezTo>
                  <a:cubicBezTo>
                    <a:pt x="39" y="102"/>
                    <a:pt x="42" y="104"/>
                    <a:pt x="42" y="104"/>
                  </a:cubicBezTo>
                  <a:cubicBezTo>
                    <a:pt x="42" y="103"/>
                    <a:pt x="42" y="102"/>
                    <a:pt x="42" y="102"/>
                  </a:cubicBezTo>
                  <a:cubicBezTo>
                    <a:pt x="42" y="102"/>
                    <a:pt x="43" y="101"/>
                    <a:pt x="43" y="101"/>
                  </a:cubicBezTo>
                  <a:cubicBezTo>
                    <a:pt x="47" y="101"/>
                    <a:pt x="47" y="101"/>
                    <a:pt x="47" y="101"/>
                  </a:cubicBezTo>
                  <a:cubicBezTo>
                    <a:pt x="47" y="101"/>
                    <a:pt x="48" y="100"/>
                    <a:pt x="48" y="100"/>
                  </a:cubicBezTo>
                  <a:cubicBezTo>
                    <a:pt x="47" y="100"/>
                    <a:pt x="46" y="100"/>
                    <a:pt x="46" y="100"/>
                  </a:cubicBezTo>
                  <a:cubicBezTo>
                    <a:pt x="44" y="101"/>
                    <a:pt x="44" y="101"/>
                    <a:pt x="44" y="101"/>
                  </a:cubicBezTo>
                  <a:cubicBezTo>
                    <a:pt x="42" y="101"/>
                    <a:pt x="42" y="101"/>
                    <a:pt x="42" y="101"/>
                  </a:cubicBezTo>
                  <a:cubicBezTo>
                    <a:pt x="42" y="101"/>
                    <a:pt x="41" y="102"/>
                    <a:pt x="41" y="102"/>
                  </a:cubicBezTo>
                  <a:cubicBezTo>
                    <a:pt x="40" y="102"/>
                    <a:pt x="39" y="101"/>
                    <a:pt x="39" y="101"/>
                  </a:cubicBezTo>
                  <a:cubicBezTo>
                    <a:pt x="38" y="100"/>
                    <a:pt x="36" y="99"/>
                    <a:pt x="36" y="99"/>
                  </a:cubicBezTo>
                  <a:cubicBezTo>
                    <a:pt x="35" y="99"/>
                    <a:pt x="36" y="99"/>
                    <a:pt x="34" y="98"/>
                  </a:cubicBezTo>
                  <a:cubicBezTo>
                    <a:pt x="32" y="97"/>
                    <a:pt x="31" y="96"/>
                    <a:pt x="31" y="96"/>
                  </a:cubicBezTo>
                  <a:cubicBezTo>
                    <a:pt x="30" y="95"/>
                    <a:pt x="30" y="95"/>
                    <a:pt x="30" y="95"/>
                  </a:cubicBezTo>
                  <a:cubicBezTo>
                    <a:pt x="30" y="95"/>
                    <a:pt x="30" y="94"/>
                    <a:pt x="29" y="94"/>
                  </a:cubicBezTo>
                  <a:cubicBezTo>
                    <a:pt x="28" y="93"/>
                    <a:pt x="25" y="92"/>
                    <a:pt x="25" y="92"/>
                  </a:cubicBezTo>
                  <a:cubicBezTo>
                    <a:pt x="25" y="92"/>
                    <a:pt x="25" y="91"/>
                    <a:pt x="25" y="91"/>
                  </a:cubicBezTo>
                  <a:cubicBezTo>
                    <a:pt x="25" y="91"/>
                    <a:pt x="25" y="88"/>
                    <a:pt x="25" y="88"/>
                  </a:cubicBezTo>
                  <a:cubicBezTo>
                    <a:pt x="25" y="87"/>
                    <a:pt x="24" y="85"/>
                    <a:pt x="24" y="85"/>
                  </a:cubicBezTo>
                  <a:cubicBezTo>
                    <a:pt x="24" y="85"/>
                    <a:pt x="26" y="84"/>
                    <a:pt x="26" y="84"/>
                  </a:cubicBezTo>
                  <a:cubicBezTo>
                    <a:pt x="27" y="84"/>
                    <a:pt x="28" y="85"/>
                    <a:pt x="28" y="85"/>
                  </a:cubicBezTo>
                  <a:cubicBezTo>
                    <a:pt x="29" y="84"/>
                    <a:pt x="29" y="84"/>
                    <a:pt x="29" y="84"/>
                  </a:cubicBezTo>
                  <a:cubicBezTo>
                    <a:pt x="37" y="73"/>
                    <a:pt x="37" y="73"/>
                    <a:pt x="37" y="73"/>
                  </a:cubicBezTo>
                  <a:cubicBezTo>
                    <a:pt x="44" y="63"/>
                    <a:pt x="44" y="63"/>
                    <a:pt x="44" y="63"/>
                  </a:cubicBezTo>
                  <a:cubicBezTo>
                    <a:pt x="47" y="48"/>
                    <a:pt x="47" y="48"/>
                    <a:pt x="47" y="48"/>
                  </a:cubicBezTo>
                  <a:cubicBezTo>
                    <a:pt x="49" y="41"/>
                    <a:pt x="49" y="41"/>
                    <a:pt x="49" y="41"/>
                  </a:cubicBezTo>
                  <a:cubicBezTo>
                    <a:pt x="51" y="35"/>
                    <a:pt x="51" y="35"/>
                    <a:pt x="51" y="35"/>
                  </a:cubicBezTo>
                  <a:cubicBezTo>
                    <a:pt x="51" y="35"/>
                    <a:pt x="51" y="34"/>
                    <a:pt x="52" y="35"/>
                  </a:cubicBezTo>
                  <a:cubicBezTo>
                    <a:pt x="52" y="35"/>
                    <a:pt x="53" y="37"/>
                    <a:pt x="53" y="37"/>
                  </a:cubicBezTo>
                  <a:cubicBezTo>
                    <a:pt x="54" y="38"/>
                    <a:pt x="54" y="38"/>
                    <a:pt x="54" y="38"/>
                  </a:cubicBezTo>
                  <a:cubicBezTo>
                    <a:pt x="55" y="38"/>
                    <a:pt x="55" y="38"/>
                    <a:pt x="55" y="38"/>
                  </a:cubicBezTo>
                  <a:cubicBezTo>
                    <a:pt x="55" y="38"/>
                    <a:pt x="57" y="37"/>
                    <a:pt x="58" y="37"/>
                  </a:cubicBezTo>
                  <a:cubicBezTo>
                    <a:pt x="58" y="37"/>
                    <a:pt x="62" y="39"/>
                    <a:pt x="62" y="39"/>
                  </a:cubicBezTo>
                  <a:cubicBezTo>
                    <a:pt x="62" y="39"/>
                    <a:pt x="62" y="41"/>
                    <a:pt x="62" y="42"/>
                  </a:cubicBezTo>
                  <a:cubicBezTo>
                    <a:pt x="62" y="42"/>
                    <a:pt x="64" y="44"/>
                    <a:pt x="63" y="45"/>
                  </a:cubicBezTo>
                  <a:cubicBezTo>
                    <a:pt x="63" y="45"/>
                    <a:pt x="62" y="47"/>
                    <a:pt x="62" y="47"/>
                  </a:cubicBezTo>
                  <a:cubicBezTo>
                    <a:pt x="62" y="47"/>
                    <a:pt x="63" y="48"/>
                    <a:pt x="63" y="48"/>
                  </a:cubicBezTo>
                  <a:cubicBezTo>
                    <a:pt x="64" y="48"/>
                    <a:pt x="64" y="48"/>
                    <a:pt x="65" y="48"/>
                  </a:cubicBezTo>
                  <a:cubicBezTo>
                    <a:pt x="66" y="48"/>
                    <a:pt x="67" y="49"/>
                    <a:pt x="67" y="49"/>
                  </a:cubicBezTo>
                  <a:cubicBezTo>
                    <a:pt x="67" y="49"/>
                    <a:pt x="67" y="50"/>
                    <a:pt x="67" y="50"/>
                  </a:cubicBezTo>
                  <a:cubicBezTo>
                    <a:pt x="67" y="50"/>
                    <a:pt x="67" y="52"/>
                    <a:pt x="67" y="52"/>
                  </a:cubicBezTo>
                  <a:cubicBezTo>
                    <a:pt x="67" y="53"/>
                    <a:pt x="65" y="53"/>
                    <a:pt x="65" y="53"/>
                  </a:cubicBezTo>
                  <a:cubicBezTo>
                    <a:pt x="65" y="53"/>
                    <a:pt x="65" y="54"/>
                    <a:pt x="65" y="54"/>
                  </a:cubicBezTo>
                  <a:cubicBezTo>
                    <a:pt x="64" y="55"/>
                    <a:pt x="63" y="56"/>
                    <a:pt x="62" y="56"/>
                  </a:cubicBezTo>
                  <a:cubicBezTo>
                    <a:pt x="62" y="56"/>
                    <a:pt x="60" y="54"/>
                    <a:pt x="60" y="54"/>
                  </a:cubicBezTo>
                  <a:cubicBezTo>
                    <a:pt x="60" y="54"/>
                    <a:pt x="59" y="55"/>
                    <a:pt x="59" y="55"/>
                  </a:cubicBezTo>
                  <a:cubicBezTo>
                    <a:pt x="60" y="57"/>
                    <a:pt x="60" y="57"/>
                    <a:pt x="60" y="57"/>
                  </a:cubicBezTo>
                  <a:cubicBezTo>
                    <a:pt x="61" y="60"/>
                    <a:pt x="61" y="60"/>
                    <a:pt x="61" y="60"/>
                  </a:cubicBezTo>
                  <a:cubicBezTo>
                    <a:pt x="60" y="61"/>
                    <a:pt x="60" y="61"/>
                    <a:pt x="60" y="61"/>
                  </a:cubicBezTo>
                  <a:cubicBezTo>
                    <a:pt x="61" y="64"/>
                    <a:pt x="61" y="64"/>
                    <a:pt x="61" y="64"/>
                  </a:cubicBezTo>
                  <a:cubicBezTo>
                    <a:pt x="61" y="66"/>
                    <a:pt x="61" y="66"/>
                    <a:pt x="61" y="66"/>
                  </a:cubicBezTo>
                  <a:cubicBezTo>
                    <a:pt x="59" y="67"/>
                    <a:pt x="59" y="67"/>
                    <a:pt x="59" y="67"/>
                  </a:cubicBezTo>
                  <a:cubicBezTo>
                    <a:pt x="59" y="67"/>
                    <a:pt x="58" y="68"/>
                    <a:pt x="57" y="68"/>
                  </a:cubicBezTo>
                  <a:cubicBezTo>
                    <a:pt x="57" y="68"/>
                    <a:pt x="56" y="67"/>
                    <a:pt x="56" y="68"/>
                  </a:cubicBezTo>
                  <a:cubicBezTo>
                    <a:pt x="57" y="69"/>
                    <a:pt x="57" y="70"/>
                    <a:pt x="58" y="70"/>
                  </a:cubicBezTo>
                  <a:cubicBezTo>
                    <a:pt x="59" y="70"/>
                    <a:pt x="61" y="70"/>
                    <a:pt x="61" y="70"/>
                  </a:cubicBezTo>
                  <a:cubicBezTo>
                    <a:pt x="63" y="73"/>
                    <a:pt x="63" y="73"/>
                    <a:pt x="63" y="73"/>
                  </a:cubicBezTo>
                  <a:cubicBezTo>
                    <a:pt x="63" y="73"/>
                    <a:pt x="64" y="73"/>
                    <a:pt x="65" y="73"/>
                  </a:cubicBezTo>
                  <a:cubicBezTo>
                    <a:pt x="65" y="73"/>
                    <a:pt x="67" y="74"/>
                    <a:pt x="67" y="74"/>
                  </a:cubicBezTo>
                  <a:cubicBezTo>
                    <a:pt x="67" y="74"/>
                    <a:pt x="67" y="74"/>
                    <a:pt x="68" y="75"/>
                  </a:cubicBezTo>
                  <a:cubicBezTo>
                    <a:pt x="69" y="75"/>
                    <a:pt x="71" y="76"/>
                    <a:pt x="71" y="76"/>
                  </a:cubicBezTo>
                  <a:cubicBezTo>
                    <a:pt x="71" y="76"/>
                    <a:pt x="71" y="75"/>
                    <a:pt x="70" y="75"/>
                  </a:cubicBezTo>
                  <a:cubicBezTo>
                    <a:pt x="70" y="75"/>
                    <a:pt x="69" y="72"/>
                    <a:pt x="67" y="72"/>
                  </a:cubicBezTo>
                  <a:cubicBezTo>
                    <a:pt x="66" y="71"/>
                    <a:pt x="65" y="71"/>
                    <a:pt x="64" y="71"/>
                  </a:cubicBezTo>
                  <a:cubicBezTo>
                    <a:pt x="63" y="71"/>
                    <a:pt x="61" y="70"/>
                    <a:pt x="61" y="70"/>
                  </a:cubicBezTo>
                  <a:cubicBezTo>
                    <a:pt x="61" y="69"/>
                    <a:pt x="60" y="68"/>
                    <a:pt x="61" y="68"/>
                  </a:cubicBezTo>
                  <a:cubicBezTo>
                    <a:pt x="61" y="67"/>
                    <a:pt x="61" y="66"/>
                    <a:pt x="63" y="66"/>
                  </a:cubicBezTo>
                  <a:cubicBezTo>
                    <a:pt x="64" y="66"/>
                    <a:pt x="65" y="67"/>
                    <a:pt x="66" y="66"/>
                  </a:cubicBezTo>
                  <a:cubicBezTo>
                    <a:pt x="67" y="66"/>
                    <a:pt x="69" y="63"/>
                    <a:pt x="69" y="63"/>
                  </a:cubicBezTo>
                  <a:cubicBezTo>
                    <a:pt x="71" y="61"/>
                    <a:pt x="71" y="61"/>
                    <a:pt x="71" y="61"/>
                  </a:cubicBezTo>
                  <a:cubicBezTo>
                    <a:pt x="74" y="60"/>
                    <a:pt x="74" y="60"/>
                    <a:pt x="74" y="60"/>
                  </a:cubicBezTo>
                  <a:cubicBezTo>
                    <a:pt x="74" y="60"/>
                    <a:pt x="78" y="58"/>
                    <a:pt x="78" y="58"/>
                  </a:cubicBezTo>
                  <a:cubicBezTo>
                    <a:pt x="78" y="58"/>
                    <a:pt x="79" y="58"/>
                    <a:pt x="80" y="59"/>
                  </a:cubicBezTo>
                  <a:cubicBezTo>
                    <a:pt x="81" y="60"/>
                    <a:pt x="81" y="60"/>
                    <a:pt x="81" y="60"/>
                  </a:cubicBezTo>
                  <a:cubicBezTo>
                    <a:pt x="82" y="60"/>
                    <a:pt x="84" y="61"/>
                    <a:pt x="84" y="61"/>
                  </a:cubicBezTo>
                  <a:cubicBezTo>
                    <a:pt x="84" y="61"/>
                    <a:pt x="84" y="61"/>
                    <a:pt x="85" y="62"/>
                  </a:cubicBezTo>
                  <a:cubicBezTo>
                    <a:pt x="85" y="62"/>
                    <a:pt x="86" y="63"/>
                    <a:pt x="85" y="65"/>
                  </a:cubicBezTo>
                  <a:cubicBezTo>
                    <a:pt x="85" y="66"/>
                    <a:pt x="85" y="67"/>
                    <a:pt x="85" y="67"/>
                  </a:cubicBezTo>
                  <a:cubicBezTo>
                    <a:pt x="85" y="67"/>
                    <a:pt x="86" y="66"/>
                    <a:pt x="86" y="65"/>
                  </a:cubicBezTo>
                  <a:cubicBezTo>
                    <a:pt x="86" y="63"/>
                    <a:pt x="86" y="62"/>
                    <a:pt x="86" y="61"/>
                  </a:cubicBezTo>
                  <a:cubicBezTo>
                    <a:pt x="86" y="60"/>
                    <a:pt x="85" y="59"/>
                    <a:pt x="85" y="59"/>
                  </a:cubicBezTo>
                  <a:cubicBezTo>
                    <a:pt x="85" y="59"/>
                    <a:pt x="83" y="60"/>
                    <a:pt x="81" y="59"/>
                  </a:cubicBezTo>
                  <a:cubicBezTo>
                    <a:pt x="80" y="58"/>
                    <a:pt x="80" y="57"/>
                    <a:pt x="79" y="57"/>
                  </a:cubicBezTo>
                  <a:cubicBezTo>
                    <a:pt x="79" y="57"/>
                    <a:pt x="78" y="56"/>
                    <a:pt x="77" y="56"/>
                  </a:cubicBezTo>
                  <a:cubicBezTo>
                    <a:pt x="77" y="56"/>
                    <a:pt x="77" y="55"/>
                    <a:pt x="77" y="54"/>
                  </a:cubicBezTo>
                  <a:cubicBezTo>
                    <a:pt x="77" y="53"/>
                    <a:pt x="77" y="52"/>
                    <a:pt x="77" y="51"/>
                  </a:cubicBezTo>
                  <a:cubicBezTo>
                    <a:pt x="77" y="51"/>
                    <a:pt x="76" y="50"/>
                    <a:pt x="77" y="49"/>
                  </a:cubicBezTo>
                  <a:cubicBezTo>
                    <a:pt x="78" y="48"/>
                    <a:pt x="78" y="48"/>
                    <a:pt x="79" y="48"/>
                  </a:cubicBezTo>
                  <a:cubicBezTo>
                    <a:pt x="79" y="47"/>
                    <a:pt x="81" y="46"/>
                    <a:pt x="80" y="46"/>
                  </a:cubicBezTo>
                  <a:cubicBezTo>
                    <a:pt x="80" y="45"/>
                    <a:pt x="79" y="45"/>
                    <a:pt x="78" y="45"/>
                  </a:cubicBezTo>
                  <a:cubicBezTo>
                    <a:pt x="77" y="45"/>
                    <a:pt x="78" y="46"/>
                    <a:pt x="77" y="46"/>
                  </a:cubicBezTo>
                  <a:cubicBezTo>
                    <a:pt x="75" y="46"/>
                    <a:pt x="75" y="45"/>
                    <a:pt x="74" y="44"/>
                  </a:cubicBezTo>
                  <a:cubicBezTo>
                    <a:pt x="74" y="43"/>
                    <a:pt x="74" y="43"/>
                    <a:pt x="73" y="44"/>
                  </a:cubicBezTo>
                  <a:cubicBezTo>
                    <a:pt x="72" y="44"/>
                    <a:pt x="71" y="43"/>
                    <a:pt x="71" y="43"/>
                  </a:cubicBezTo>
                  <a:cubicBezTo>
                    <a:pt x="71" y="43"/>
                    <a:pt x="70" y="42"/>
                    <a:pt x="71" y="41"/>
                  </a:cubicBezTo>
                  <a:cubicBezTo>
                    <a:pt x="71" y="41"/>
                    <a:pt x="72" y="39"/>
                    <a:pt x="72" y="39"/>
                  </a:cubicBezTo>
                  <a:cubicBezTo>
                    <a:pt x="72" y="39"/>
                    <a:pt x="72" y="36"/>
                    <a:pt x="72" y="36"/>
                  </a:cubicBezTo>
                  <a:cubicBezTo>
                    <a:pt x="72" y="35"/>
                    <a:pt x="72" y="35"/>
                    <a:pt x="72" y="35"/>
                  </a:cubicBezTo>
                  <a:close/>
                  <a:moveTo>
                    <a:pt x="127" y="1"/>
                  </a:moveTo>
                  <a:cubicBezTo>
                    <a:pt x="127" y="1"/>
                    <a:pt x="127" y="1"/>
                    <a:pt x="127" y="1"/>
                  </a:cubicBezTo>
                  <a:cubicBezTo>
                    <a:pt x="127" y="1"/>
                    <a:pt x="127" y="0"/>
                    <a:pt x="128" y="0"/>
                  </a:cubicBezTo>
                  <a:cubicBezTo>
                    <a:pt x="129" y="0"/>
                    <a:pt x="129" y="0"/>
                    <a:pt x="130" y="0"/>
                  </a:cubicBezTo>
                  <a:cubicBezTo>
                    <a:pt x="130" y="0"/>
                    <a:pt x="132" y="0"/>
                    <a:pt x="132" y="0"/>
                  </a:cubicBezTo>
                  <a:cubicBezTo>
                    <a:pt x="132" y="0"/>
                    <a:pt x="133" y="0"/>
                    <a:pt x="134" y="0"/>
                  </a:cubicBezTo>
                  <a:cubicBezTo>
                    <a:pt x="134" y="0"/>
                    <a:pt x="135" y="0"/>
                    <a:pt x="135" y="0"/>
                  </a:cubicBezTo>
                  <a:cubicBezTo>
                    <a:pt x="136" y="0"/>
                    <a:pt x="135" y="1"/>
                    <a:pt x="135" y="1"/>
                  </a:cubicBezTo>
                  <a:cubicBezTo>
                    <a:pt x="133" y="1"/>
                    <a:pt x="133" y="1"/>
                    <a:pt x="133" y="1"/>
                  </a:cubicBezTo>
                  <a:cubicBezTo>
                    <a:pt x="133" y="1"/>
                    <a:pt x="132" y="1"/>
                    <a:pt x="131" y="1"/>
                  </a:cubicBezTo>
                  <a:cubicBezTo>
                    <a:pt x="131" y="2"/>
                    <a:pt x="130" y="2"/>
                    <a:pt x="130" y="2"/>
                  </a:cubicBezTo>
                  <a:cubicBezTo>
                    <a:pt x="130" y="2"/>
                    <a:pt x="129" y="2"/>
                    <a:pt x="129" y="2"/>
                  </a:cubicBezTo>
                  <a:cubicBezTo>
                    <a:pt x="128" y="2"/>
                    <a:pt x="128" y="1"/>
                    <a:pt x="128" y="2"/>
                  </a:cubicBezTo>
                  <a:cubicBezTo>
                    <a:pt x="127" y="2"/>
                    <a:pt x="127" y="1"/>
                    <a:pt x="127" y="1"/>
                  </a:cubicBezTo>
                  <a:close/>
                  <a:moveTo>
                    <a:pt x="118" y="6"/>
                  </a:moveTo>
                  <a:cubicBezTo>
                    <a:pt x="118" y="6"/>
                    <a:pt x="118" y="6"/>
                    <a:pt x="118" y="6"/>
                  </a:cubicBezTo>
                  <a:cubicBezTo>
                    <a:pt x="118" y="6"/>
                    <a:pt x="118" y="5"/>
                    <a:pt x="119" y="5"/>
                  </a:cubicBezTo>
                  <a:cubicBezTo>
                    <a:pt x="119" y="5"/>
                    <a:pt x="119" y="4"/>
                    <a:pt x="120" y="5"/>
                  </a:cubicBezTo>
                  <a:cubicBezTo>
                    <a:pt x="120" y="5"/>
                    <a:pt x="120" y="7"/>
                    <a:pt x="120" y="7"/>
                  </a:cubicBezTo>
                  <a:cubicBezTo>
                    <a:pt x="119" y="7"/>
                    <a:pt x="119" y="7"/>
                    <a:pt x="118" y="7"/>
                  </a:cubicBezTo>
                  <a:cubicBezTo>
                    <a:pt x="118" y="7"/>
                    <a:pt x="118" y="6"/>
                    <a:pt x="118" y="6"/>
                  </a:cubicBezTo>
                  <a:close/>
                  <a:moveTo>
                    <a:pt x="112" y="9"/>
                  </a:moveTo>
                  <a:cubicBezTo>
                    <a:pt x="112" y="9"/>
                    <a:pt x="112" y="9"/>
                    <a:pt x="112" y="9"/>
                  </a:cubicBezTo>
                  <a:cubicBezTo>
                    <a:pt x="112" y="9"/>
                    <a:pt x="111" y="8"/>
                    <a:pt x="111" y="8"/>
                  </a:cubicBezTo>
                  <a:cubicBezTo>
                    <a:pt x="111" y="8"/>
                    <a:pt x="111" y="7"/>
                    <a:pt x="112" y="7"/>
                  </a:cubicBezTo>
                  <a:cubicBezTo>
                    <a:pt x="112" y="7"/>
                    <a:pt x="113" y="7"/>
                    <a:pt x="113" y="7"/>
                  </a:cubicBezTo>
                  <a:cubicBezTo>
                    <a:pt x="114" y="7"/>
                    <a:pt x="114" y="7"/>
                    <a:pt x="114" y="7"/>
                  </a:cubicBezTo>
                  <a:cubicBezTo>
                    <a:pt x="114" y="7"/>
                    <a:pt x="115" y="6"/>
                    <a:pt x="115" y="6"/>
                  </a:cubicBezTo>
                  <a:cubicBezTo>
                    <a:pt x="115" y="6"/>
                    <a:pt x="116" y="8"/>
                    <a:pt x="116" y="8"/>
                  </a:cubicBezTo>
                  <a:cubicBezTo>
                    <a:pt x="116" y="8"/>
                    <a:pt x="116" y="8"/>
                    <a:pt x="115" y="8"/>
                  </a:cubicBezTo>
                  <a:cubicBezTo>
                    <a:pt x="115" y="8"/>
                    <a:pt x="114" y="9"/>
                    <a:pt x="114" y="9"/>
                  </a:cubicBezTo>
                  <a:cubicBezTo>
                    <a:pt x="113" y="10"/>
                    <a:pt x="113" y="10"/>
                    <a:pt x="113" y="10"/>
                  </a:cubicBezTo>
                  <a:cubicBezTo>
                    <a:pt x="112" y="9"/>
                    <a:pt x="112" y="9"/>
                    <a:pt x="112" y="9"/>
                  </a:cubicBezTo>
                  <a:close/>
                  <a:moveTo>
                    <a:pt x="108" y="12"/>
                  </a:moveTo>
                  <a:cubicBezTo>
                    <a:pt x="108" y="12"/>
                    <a:pt x="108" y="12"/>
                    <a:pt x="108" y="12"/>
                  </a:cubicBezTo>
                  <a:cubicBezTo>
                    <a:pt x="108" y="11"/>
                    <a:pt x="107" y="11"/>
                    <a:pt x="107" y="11"/>
                  </a:cubicBezTo>
                  <a:cubicBezTo>
                    <a:pt x="107" y="11"/>
                    <a:pt x="106" y="10"/>
                    <a:pt x="106" y="10"/>
                  </a:cubicBezTo>
                  <a:cubicBezTo>
                    <a:pt x="106" y="10"/>
                    <a:pt x="106" y="9"/>
                    <a:pt x="107" y="9"/>
                  </a:cubicBezTo>
                  <a:cubicBezTo>
                    <a:pt x="107" y="9"/>
                    <a:pt x="107" y="9"/>
                    <a:pt x="107" y="10"/>
                  </a:cubicBezTo>
                  <a:cubicBezTo>
                    <a:pt x="108" y="10"/>
                    <a:pt x="108" y="11"/>
                    <a:pt x="108" y="11"/>
                  </a:cubicBezTo>
                  <a:cubicBezTo>
                    <a:pt x="108" y="12"/>
                    <a:pt x="108" y="12"/>
                    <a:pt x="108" y="12"/>
                  </a:cubicBezTo>
                  <a:close/>
                  <a:moveTo>
                    <a:pt x="96" y="12"/>
                  </a:moveTo>
                  <a:cubicBezTo>
                    <a:pt x="96" y="12"/>
                    <a:pt x="96" y="12"/>
                    <a:pt x="96" y="12"/>
                  </a:cubicBezTo>
                  <a:cubicBezTo>
                    <a:pt x="96" y="12"/>
                    <a:pt x="96" y="12"/>
                    <a:pt x="97" y="12"/>
                  </a:cubicBezTo>
                  <a:cubicBezTo>
                    <a:pt x="98" y="11"/>
                    <a:pt x="98" y="10"/>
                    <a:pt x="99" y="11"/>
                  </a:cubicBezTo>
                  <a:cubicBezTo>
                    <a:pt x="100" y="11"/>
                    <a:pt x="102" y="12"/>
                    <a:pt x="102" y="12"/>
                  </a:cubicBezTo>
                  <a:cubicBezTo>
                    <a:pt x="102" y="12"/>
                    <a:pt x="102" y="11"/>
                    <a:pt x="102" y="11"/>
                  </a:cubicBezTo>
                  <a:cubicBezTo>
                    <a:pt x="103" y="11"/>
                    <a:pt x="103" y="12"/>
                    <a:pt x="103" y="12"/>
                  </a:cubicBezTo>
                  <a:cubicBezTo>
                    <a:pt x="103" y="12"/>
                    <a:pt x="102" y="12"/>
                    <a:pt x="102" y="12"/>
                  </a:cubicBezTo>
                  <a:cubicBezTo>
                    <a:pt x="101" y="13"/>
                    <a:pt x="101" y="13"/>
                    <a:pt x="100" y="13"/>
                  </a:cubicBezTo>
                  <a:cubicBezTo>
                    <a:pt x="99" y="13"/>
                    <a:pt x="99" y="12"/>
                    <a:pt x="98" y="13"/>
                  </a:cubicBezTo>
                  <a:cubicBezTo>
                    <a:pt x="98" y="13"/>
                    <a:pt x="98" y="14"/>
                    <a:pt x="97" y="14"/>
                  </a:cubicBezTo>
                  <a:cubicBezTo>
                    <a:pt x="97" y="14"/>
                    <a:pt x="96" y="14"/>
                    <a:pt x="96" y="14"/>
                  </a:cubicBezTo>
                  <a:cubicBezTo>
                    <a:pt x="96" y="13"/>
                    <a:pt x="96" y="12"/>
                    <a:pt x="96" y="12"/>
                  </a:cubicBezTo>
                  <a:close/>
                  <a:moveTo>
                    <a:pt x="93" y="13"/>
                  </a:moveTo>
                  <a:cubicBezTo>
                    <a:pt x="93" y="13"/>
                    <a:pt x="93" y="13"/>
                    <a:pt x="93" y="13"/>
                  </a:cubicBezTo>
                  <a:cubicBezTo>
                    <a:pt x="93" y="13"/>
                    <a:pt x="93" y="12"/>
                    <a:pt x="94" y="13"/>
                  </a:cubicBezTo>
                  <a:cubicBezTo>
                    <a:pt x="94" y="13"/>
                    <a:pt x="94" y="12"/>
                    <a:pt x="94" y="13"/>
                  </a:cubicBezTo>
                  <a:cubicBezTo>
                    <a:pt x="95" y="14"/>
                    <a:pt x="95" y="15"/>
                    <a:pt x="94" y="15"/>
                  </a:cubicBezTo>
                  <a:cubicBezTo>
                    <a:pt x="93" y="14"/>
                    <a:pt x="93" y="13"/>
                    <a:pt x="93" y="13"/>
                  </a:cubicBezTo>
                  <a:close/>
                  <a:moveTo>
                    <a:pt x="81" y="13"/>
                  </a:moveTo>
                  <a:cubicBezTo>
                    <a:pt x="81" y="13"/>
                    <a:pt x="81" y="13"/>
                    <a:pt x="81" y="13"/>
                  </a:cubicBezTo>
                  <a:cubicBezTo>
                    <a:pt x="81" y="13"/>
                    <a:pt x="81" y="12"/>
                    <a:pt x="82" y="12"/>
                  </a:cubicBezTo>
                  <a:cubicBezTo>
                    <a:pt x="82" y="12"/>
                    <a:pt x="82" y="12"/>
                    <a:pt x="83" y="12"/>
                  </a:cubicBezTo>
                  <a:cubicBezTo>
                    <a:pt x="83" y="13"/>
                    <a:pt x="84" y="13"/>
                    <a:pt x="84" y="13"/>
                  </a:cubicBezTo>
                  <a:cubicBezTo>
                    <a:pt x="85" y="13"/>
                    <a:pt x="85" y="13"/>
                    <a:pt x="85" y="13"/>
                  </a:cubicBezTo>
                  <a:cubicBezTo>
                    <a:pt x="86" y="13"/>
                    <a:pt x="86" y="12"/>
                    <a:pt x="87" y="13"/>
                  </a:cubicBezTo>
                  <a:cubicBezTo>
                    <a:pt x="88" y="13"/>
                    <a:pt x="88" y="13"/>
                    <a:pt x="89" y="13"/>
                  </a:cubicBezTo>
                  <a:cubicBezTo>
                    <a:pt x="89" y="13"/>
                    <a:pt x="91" y="13"/>
                    <a:pt x="91" y="13"/>
                  </a:cubicBezTo>
                  <a:cubicBezTo>
                    <a:pt x="91" y="13"/>
                    <a:pt x="91" y="14"/>
                    <a:pt x="91" y="14"/>
                  </a:cubicBezTo>
                  <a:cubicBezTo>
                    <a:pt x="90" y="14"/>
                    <a:pt x="90" y="14"/>
                    <a:pt x="89" y="14"/>
                  </a:cubicBezTo>
                  <a:cubicBezTo>
                    <a:pt x="89" y="14"/>
                    <a:pt x="90" y="14"/>
                    <a:pt x="88" y="14"/>
                  </a:cubicBezTo>
                  <a:cubicBezTo>
                    <a:pt x="87" y="14"/>
                    <a:pt x="87" y="14"/>
                    <a:pt x="86" y="14"/>
                  </a:cubicBezTo>
                  <a:cubicBezTo>
                    <a:pt x="86" y="14"/>
                    <a:pt x="86" y="14"/>
                    <a:pt x="85" y="14"/>
                  </a:cubicBezTo>
                  <a:cubicBezTo>
                    <a:pt x="85" y="14"/>
                    <a:pt x="85" y="14"/>
                    <a:pt x="85" y="14"/>
                  </a:cubicBezTo>
                  <a:cubicBezTo>
                    <a:pt x="84" y="14"/>
                    <a:pt x="87" y="13"/>
                    <a:pt x="84" y="14"/>
                  </a:cubicBezTo>
                  <a:cubicBezTo>
                    <a:pt x="81" y="15"/>
                    <a:pt x="81" y="15"/>
                    <a:pt x="81" y="15"/>
                  </a:cubicBezTo>
                  <a:cubicBezTo>
                    <a:pt x="81" y="15"/>
                    <a:pt x="81" y="14"/>
                    <a:pt x="81" y="14"/>
                  </a:cubicBezTo>
                  <a:cubicBezTo>
                    <a:pt x="81" y="14"/>
                    <a:pt x="81" y="13"/>
                    <a:pt x="81" y="13"/>
                  </a:cubicBezTo>
                  <a:close/>
                  <a:moveTo>
                    <a:pt x="68" y="16"/>
                  </a:moveTo>
                  <a:cubicBezTo>
                    <a:pt x="68" y="16"/>
                    <a:pt x="68" y="16"/>
                    <a:pt x="68" y="16"/>
                  </a:cubicBezTo>
                  <a:cubicBezTo>
                    <a:pt x="69" y="16"/>
                    <a:pt x="69" y="16"/>
                    <a:pt x="69" y="16"/>
                  </a:cubicBezTo>
                  <a:cubicBezTo>
                    <a:pt x="69" y="16"/>
                    <a:pt x="71" y="16"/>
                    <a:pt x="71" y="15"/>
                  </a:cubicBezTo>
                  <a:cubicBezTo>
                    <a:pt x="72" y="15"/>
                    <a:pt x="72" y="15"/>
                    <a:pt x="72" y="15"/>
                  </a:cubicBezTo>
                  <a:cubicBezTo>
                    <a:pt x="72" y="15"/>
                    <a:pt x="74" y="14"/>
                    <a:pt x="74" y="14"/>
                  </a:cubicBezTo>
                  <a:cubicBezTo>
                    <a:pt x="75" y="14"/>
                    <a:pt x="76" y="13"/>
                    <a:pt x="76" y="13"/>
                  </a:cubicBezTo>
                  <a:cubicBezTo>
                    <a:pt x="76" y="13"/>
                    <a:pt x="78" y="14"/>
                    <a:pt x="78" y="14"/>
                  </a:cubicBezTo>
                  <a:cubicBezTo>
                    <a:pt x="79" y="14"/>
                    <a:pt x="79" y="13"/>
                    <a:pt x="79" y="13"/>
                  </a:cubicBezTo>
                  <a:cubicBezTo>
                    <a:pt x="77" y="12"/>
                    <a:pt x="77" y="12"/>
                    <a:pt x="77" y="12"/>
                  </a:cubicBezTo>
                  <a:cubicBezTo>
                    <a:pt x="73" y="13"/>
                    <a:pt x="73" y="13"/>
                    <a:pt x="73" y="13"/>
                  </a:cubicBezTo>
                  <a:cubicBezTo>
                    <a:pt x="73" y="13"/>
                    <a:pt x="70" y="14"/>
                    <a:pt x="69" y="14"/>
                  </a:cubicBezTo>
                  <a:cubicBezTo>
                    <a:pt x="68" y="13"/>
                    <a:pt x="67" y="14"/>
                    <a:pt x="67" y="14"/>
                  </a:cubicBezTo>
                  <a:cubicBezTo>
                    <a:pt x="66" y="15"/>
                    <a:pt x="66" y="15"/>
                    <a:pt x="66" y="15"/>
                  </a:cubicBezTo>
                  <a:cubicBezTo>
                    <a:pt x="66" y="15"/>
                    <a:pt x="67" y="16"/>
                    <a:pt x="67" y="16"/>
                  </a:cubicBezTo>
                  <a:cubicBezTo>
                    <a:pt x="67" y="17"/>
                    <a:pt x="68" y="16"/>
                    <a:pt x="68" y="16"/>
                  </a:cubicBezTo>
                  <a:close/>
                  <a:moveTo>
                    <a:pt x="56" y="22"/>
                  </a:moveTo>
                  <a:cubicBezTo>
                    <a:pt x="56" y="22"/>
                    <a:pt x="56" y="22"/>
                    <a:pt x="56" y="22"/>
                  </a:cubicBezTo>
                  <a:cubicBezTo>
                    <a:pt x="56" y="22"/>
                    <a:pt x="56" y="22"/>
                    <a:pt x="56" y="22"/>
                  </a:cubicBezTo>
                  <a:cubicBezTo>
                    <a:pt x="57" y="23"/>
                    <a:pt x="57" y="23"/>
                    <a:pt x="57" y="23"/>
                  </a:cubicBezTo>
                  <a:cubicBezTo>
                    <a:pt x="57" y="23"/>
                    <a:pt x="58" y="22"/>
                    <a:pt x="58" y="22"/>
                  </a:cubicBezTo>
                  <a:cubicBezTo>
                    <a:pt x="58" y="21"/>
                    <a:pt x="59" y="21"/>
                    <a:pt x="59" y="21"/>
                  </a:cubicBezTo>
                  <a:cubicBezTo>
                    <a:pt x="59" y="21"/>
                    <a:pt x="60" y="20"/>
                    <a:pt x="61" y="20"/>
                  </a:cubicBezTo>
                  <a:cubicBezTo>
                    <a:pt x="61" y="20"/>
                    <a:pt x="63" y="19"/>
                    <a:pt x="63" y="19"/>
                  </a:cubicBezTo>
                  <a:cubicBezTo>
                    <a:pt x="63" y="18"/>
                    <a:pt x="63" y="18"/>
                    <a:pt x="63" y="18"/>
                  </a:cubicBezTo>
                  <a:cubicBezTo>
                    <a:pt x="63" y="18"/>
                    <a:pt x="60" y="18"/>
                    <a:pt x="60" y="18"/>
                  </a:cubicBezTo>
                  <a:cubicBezTo>
                    <a:pt x="60" y="18"/>
                    <a:pt x="58" y="20"/>
                    <a:pt x="58" y="20"/>
                  </a:cubicBezTo>
                  <a:cubicBezTo>
                    <a:pt x="58" y="20"/>
                    <a:pt x="56" y="22"/>
                    <a:pt x="56" y="22"/>
                  </a:cubicBezTo>
                  <a:close/>
                  <a:moveTo>
                    <a:pt x="55" y="32"/>
                  </a:moveTo>
                  <a:cubicBezTo>
                    <a:pt x="55" y="32"/>
                    <a:pt x="55" y="32"/>
                    <a:pt x="55" y="32"/>
                  </a:cubicBezTo>
                  <a:cubicBezTo>
                    <a:pt x="55" y="32"/>
                    <a:pt x="57" y="30"/>
                    <a:pt x="57" y="29"/>
                  </a:cubicBezTo>
                  <a:cubicBezTo>
                    <a:pt x="57" y="29"/>
                    <a:pt x="57" y="27"/>
                    <a:pt x="57" y="27"/>
                  </a:cubicBezTo>
                  <a:cubicBezTo>
                    <a:pt x="57" y="25"/>
                    <a:pt x="57" y="25"/>
                    <a:pt x="57" y="25"/>
                  </a:cubicBezTo>
                  <a:cubicBezTo>
                    <a:pt x="55" y="23"/>
                    <a:pt x="55" y="23"/>
                    <a:pt x="55" y="23"/>
                  </a:cubicBezTo>
                  <a:cubicBezTo>
                    <a:pt x="55" y="23"/>
                    <a:pt x="54" y="25"/>
                    <a:pt x="54" y="25"/>
                  </a:cubicBezTo>
                  <a:cubicBezTo>
                    <a:pt x="54" y="26"/>
                    <a:pt x="53" y="26"/>
                    <a:pt x="52" y="27"/>
                  </a:cubicBezTo>
                  <a:cubicBezTo>
                    <a:pt x="51" y="28"/>
                    <a:pt x="51" y="29"/>
                    <a:pt x="51" y="30"/>
                  </a:cubicBezTo>
                  <a:cubicBezTo>
                    <a:pt x="51" y="30"/>
                    <a:pt x="50" y="31"/>
                    <a:pt x="50" y="32"/>
                  </a:cubicBezTo>
                  <a:cubicBezTo>
                    <a:pt x="50" y="33"/>
                    <a:pt x="51" y="33"/>
                    <a:pt x="52" y="33"/>
                  </a:cubicBezTo>
                  <a:cubicBezTo>
                    <a:pt x="53" y="33"/>
                    <a:pt x="52" y="33"/>
                    <a:pt x="52" y="33"/>
                  </a:cubicBezTo>
                  <a:cubicBezTo>
                    <a:pt x="55" y="32"/>
                    <a:pt x="55" y="32"/>
                    <a:pt x="55" y="32"/>
                  </a:cubicBezTo>
                  <a:close/>
                  <a:moveTo>
                    <a:pt x="21" y="94"/>
                  </a:moveTo>
                  <a:cubicBezTo>
                    <a:pt x="21" y="94"/>
                    <a:pt x="21" y="94"/>
                    <a:pt x="21" y="94"/>
                  </a:cubicBezTo>
                  <a:cubicBezTo>
                    <a:pt x="21" y="94"/>
                    <a:pt x="21" y="94"/>
                    <a:pt x="22" y="94"/>
                  </a:cubicBezTo>
                  <a:cubicBezTo>
                    <a:pt x="22" y="94"/>
                    <a:pt x="22" y="93"/>
                    <a:pt x="22" y="93"/>
                  </a:cubicBezTo>
                  <a:cubicBezTo>
                    <a:pt x="23" y="93"/>
                    <a:pt x="23" y="94"/>
                    <a:pt x="23" y="94"/>
                  </a:cubicBezTo>
                  <a:cubicBezTo>
                    <a:pt x="24" y="94"/>
                    <a:pt x="24" y="95"/>
                    <a:pt x="24" y="95"/>
                  </a:cubicBezTo>
                  <a:cubicBezTo>
                    <a:pt x="25" y="97"/>
                    <a:pt x="25" y="97"/>
                    <a:pt x="25" y="97"/>
                  </a:cubicBezTo>
                  <a:cubicBezTo>
                    <a:pt x="25" y="97"/>
                    <a:pt x="25" y="98"/>
                    <a:pt x="25" y="98"/>
                  </a:cubicBezTo>
                  <a:cubicBezTo>
                    <a:pt x="25" y="99"/>
                    <a:pt x="25" y="99"/>
                    <a:pt x="25" y="99"/>
                  </a:cubicBezTo>
                  <a:cubicBezTo>
                    <a:pt x="25" y="99"/>
                    <a:pt x="26" y="99"/>
                    <a:pt x="27" y="99"/>
                  </a:cubicBezTo>
                  <a:cubicBezTo>
                    <a:pt x="27" y="99"/>
                    <a:pt x="27" y="100"/>
                    <a:pt x="28" y="100"/>
                  </a:cubicBezTo>
                  <a:cubicBezTo>
                    <a:pt x="29" y="101"/>
                    <a:pt x="29" y="101"/>
                    <a:pt x="29" y="101"/>
                  </a:cubicBezTo>
                  <a:cubicBezTo>
                    <a:pt x="30" y="102"/>
                    <a:pt x="30" y="102"/>
                    <a:pt x="31" y="103"/>
                  </a:cubicBezTo>
                  <a:cubicBezTo>
                    <a:pt x="32" y="103"/>
                    <a:pt x="32" y="103"/>
                    <a:pt x="33" y="103"/>
                  </a:cubicBezTo>
                  <a:cubicBezTo>
                    <a:pt x="33" y="102"/>
                    <a:pt x="33" y="102"/>
                    <a:pt x="34" y="102"/>
                  </a:cubicBezTo>
                  <a:cubicBezTo>
                    <a:pt x="34" y="102"/>
                    <a:pt x="34" y="102"/>
                    <a:pt x="35" y="102"/>
                  </a:cubicBezTo>
                  <a:cubicBezTo>
                    <a:pt x="35" y="101"/>
                    <a:pt x="34" y="101"/>
                    <a:pt x="34" y="101"/>
                  </a:cubicBezTo>
                  <a:cubicBezTo>
                    <a:pt x="34" y="101"/>
                    <a:pt x="33" y="100"/>
                    <a:pt x="32" y="99"/>
                  </a:cubicBezTo>
                  <a:cubicBezTo>
                    <a:pt x="32" y="99"/>
                    <a:pt x="32" y="99"/>
                    <a:pt x="32" y="98"/>
                  </a:cubicBezTo>
                  <a:cubicBezTo>
                    <a:pt x="32" y="98"/>
                    <a:pt x="32" y="98"/>
                    <a:pt x="31" y="97"/>
                  </a:cubicBezTo>
                  <a:cubicBezTo>
                    <a:pt x="30" y="97"/>
                    <a:pt x="30" y="97"/>
                    <a:pt x="30" y="97"/>
                  </a:cubicBezTo>
                  <a:cubicBezTo>
                    <a:pt x="29" y="96"/>
                    <a:pt x="29" y="95"/>
                    <a:pt x="29" y="95"/>
                  </a:cubicBezTo>
                  <a:cubicBezTo>
                    <a:pt x="29" y="95"/>
                    <a:pt x="27" y="95"/>
                    <a:pt x="27" y="94"/>
                  </a:cubicBezTo>
                  <a:cubicBezTo>
                    <a:pt x="27" y="94"/>
                    <a:pt x="26" y="94"/>
                    <a:pt x="26" y="94"/>
                  </a:cubicBezTo>
                  <a:cubicBezTo>
                    <a:pt x="26" y="94"/>
                    <a:pt x="24" y="93"/>
                    <a:pt x="24" y="92"/>
                  </a:cubicBezTo>
                  <a:cubicBezTo>
                    <a:pt x="24" y="92"/>
                    <a:pt x="24" y="91"/>
                    <a:pt x="24" y="91"/>
                  </a:cubicBezTo>
                  <a:cubicBezTo>
                    <a:pt x="24" y="91"/>
                    <a:pt x="23" y="91"/>
                    <a:pt x="22" y="91"/>
                  </a:cubicBezTo>
                  <a:cubicBezTo>
                    <a:pt x="21" y="92"/>
                    <a:pt x="20" y="92"/>
                    <a:pt x="20" y="92"/>
                  </a:cubicBezTo>
                  <a:cubicBezTo>
                    <a:pt x="19" y="92"/>
                    <a:pt x="19" y="93"/>
                    <a:pt x="19" y="93"/>
                  </a:cubicBezTo>
                  <a:cubicBezTo>
                    <a:pt x="19" y="93"/>
                    <a:pt x="19" y="94"/>
                    <a:pt x="20" y="94"/>
                  </a:cubicBezTo>
                  <a:cubicBezTo>
                    <a:pt x="20" y="95"/>
                    <a:pt x="21" y="94"/>
                    <a:pt x="21" y="94"/>
                  </a:cubicBezTo>
                  <a:close/>
                  <a:moveTo>
                    <a:pt x="71" y="75"/>
                  </a:moveTo>
                  <a:cubicBezTo>
                    <a:pt x="71" y="75"/>
                    <a:pt x="71" y="75"/>
                    <a:pt x="71" y="75"/>
                  </a:cubicBezTo>
                  <a:cubicBezTo>
                    <a:pt x="71" y="76"/>
                    <a:pt x="71" y="76"/>
                    <a:pt x="71" y="76"/>
                  </a:cubicBezTo>
                  <a:cubicBezTo>
                    <a:pt x="71" y="76"/>
                    <a:pt x="71" y="76"/>
                    <a:pt x="72" y="76"/>
                  </a:cubicBezTo>
                  <a:cubicBezTo>
                    <a:pt x="72" y="75"/>
                    <a:pt x="72" y="76"/>
                    <a:pt x="73" y="76"/>
                  </a:cubicBezTo>
                  <a:cubicBezTo>
                    <a:pt x="73" y="76"/>
                    <a:pt x="73" y="76"/>
                    <a:pt x="73" y="76"/>
                  </a:cubicBezTo>
                  <a:cubicBezTo>
                    <a:pt x="74" y="76"/>
                    <a:pt x="75" y="74"/>
                    <a:pt x="75" y="74"/>
                  </a:cubicBezTo>
                  <a:cubicBezTo>
                    <a:pt x="75" y="74"/>
                    <a:pt x="75" y="74"/>
                    <a:pt x="76" y="74"/>
                  </a:cubicBezTo>
                  <a:cubicBezTo>
                    <a:pt x="76" y="74"/>
                    <a:pt x="77" y="74"/>
                    <a:pt x="77" y="73"/>
                  </a:cubicBezTo>
                  <a:cubicBezTo>
                    <a:pt x="77" y="73"/>
                    <a:pt x="77" y="73"/>
                    <a:pt x="78" y="73"/>
                  </a:cubicBezTo>
                  <a:cubicBezTo>
                    <a:pt x="78" y="72"/>
                    <a:pt x="78" y="72"/>
                    <a:pt x="78" y="72"/>
                  </a:cubicBezTo>
                  <a:cubicBezTo>
                    <a:pt x="79" y="71"/>
                    <a:pt x="80" y="71"/>
                    <a:pt x="80" y="71"/>
                  </a:cubicBezTo>
                  <a:cubicBezTo>
                    <a:pt x="81" y="70"/>
                    <a:pt x="81" y="70"/>
                    <a:pt x="81" y="69"/>
                  </a:cubicBezTo>
                  <a:cubicBezTo>
                    <a:pt x="81" y="69"/>
                    <a:pt x="80" y="69"/>
                    <a:pt x="80" y="70"/>
                  </a:cubicBezTo>
                  <a:cubicBezTo>
                    <a:pt x="79" y="70"/>
                    <a:pt x="78" y="70"/>
                    <a:pt x="78" y="70"/>
                  </a:cubicBezTo>
                  <a:cubicBezTo>
                    <a:pt x="78" y="71"/>
                    <a:pt x="77" y="71"/>
                    <a:pt x="77" y="71"/>
                  </a:cubicBezTo>
                  <a:cubicBezTo>
                    <a:pt x="76" y="71"/>
                    <a:pt x="75" y="72"/>
                    <a:pt x="74" y="72"/>
                  </a:cubicBezTo>
                  <a:cubicBezTo>
                    <a:pt x="74" y="72"/>
                    <a:pt x="74" y="73"/>
                    <a:pt x="73" y="74"/>
                  </a:cubicBezTo>
                  <a:cubicBezTo>
                    <a:pt x="73" y="74"/>
                    <a:pt x="73" y="74"/>
                    <a:pt x="73" y="75"/>
                  </a:cubicBezTo>
                  <a:cubicBezTo>
                    <a:pt x="72" y="75"/>
                    <a:pt x="71" y="75"/>
                    <a:pt x="71" y="75"/>
                  </a:cubicBezTo>
                  <a:close/>
                </a:path>
              </a:pathLst>
            </a:custGeom>
            <a:grpFill/>
            <a:ln w="4826"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47" name="Freeform 217"/>
            <p:cNvSpPr>
              <a:spLocks/>
            </p:cNvSpPr>
            <p:nvPr/>
          </p:nvSpPr>
          <p:spPr bwMode="auto">
            <a:xfrm>
              <a:off x="8054896" y="3267063"/>
              <a:ext cx="384801" cy="263158"/>
            </a:xfrm>
            <a:custGeom>
              <a:avLst/>
              <a:gdLst>
                <a:gd name="T0" fmla="*/ 4 w 169"/>
                <a:gd name="T1" fmla="*/ 28 h 119"/>
                <a:gd name="T2" fmla="*/ 17 w 169"/>
                <a:gd name="T3" fmla="*/ 23 h 119"/>
                <a:gd name="T4" fmla="*/ 24 w 169"/>
                <a:gd name="T5" fmla="*/ 19 h 119"/>
                <a:gd name="T6" fmla="*/ 29 w 169"/>
                <a:gd name="T7" fmla="*/ 16 h 119"/>
                <a:gd name="T8" fmla="*/ 32 w 169"/>
                <a:gd name="T9" fmla="*/ 14 h 119"/>
                <a:gd name="T10" fmla="*/ 38 w 169"/>
                <a:gd name="T11" fmla="*/ 12 h 119"/>
                <a:gd name="T12" fmla="*/ 44 w 169"/>
                <a:gd name="T13" fmla="*/ 11 h 119"/>
                <a:gd name="T14" fmla="*/ 48 w 169"/>
                <a:gd name="T15" fmla="*/ 8 h 119"/>
                <a:gd name="T16" fmla="*/ 56 w 169"/>
                <a:gd name="T17" fmla="*/ 7 h 119"/>
                <a:gd name="T18" fmla="*/ 55 w 169"/>
                <a:gd name="T19" fmla="*/ 2 h 119"/>
                <a:gd name="T20" fmla="*/ 63 w 169"/>
                <a:gd name="T21" fmla="*/ 0 h 119"/>
                <a:gd name="T22" fmla="*/ 69 w 169"/>
                <a:gd name="T23" fmla="*/ 4 h 119"/>
                <a:gd name="T24" fmla="*/ 73 w 169"/>
                <a:gd name="T25" fmla="*/ 8 h 119"/>
                <a:gd name="T26" fmla="*/ 72 w 169"/>
                <a:gd name="T27" fmla="*/ 11 h 119"/>
                <a:gd name="T28" fmla="*/ 78 w 169"/>
                <a:gd name="T29" fmla="*/ 12 h 119"/>
                <a:gd name="T30" fmla="*/ 85 w 169"/>
                <a:gd name="T31" fmla="*/ 10 h 119"/>
                <a:gd name="T32" fmla="*/ 88 w 169"/>
                <a:gd name="T33" fmla="*/ 13 h 119"/>
                <a:gd name="T34" fmla="*/ 95 w 169"/>
                <a:gd name="T35" fmla="*/ 16 h 119"/>
                <a:gd name="T36" fmla="*/ 95 w 169"/>
                <a:gd name="T37" fmla="*/ 21 h 119"/>
                <a:gd name="T38" fmla="*/ 91 w 169"/>
                <a:gd name="T39" fmla="*/ 27 h 119"/>
                <a:gd name="T40" fmla="*/ 95 w 169"/>
                <a:gd name="T41" fmla="*/ 34 h 119"/>
                <a:gd name="T42" fmla="*/ 106 w 169"/>
                <a:gd name="T43" fmla="*/ 41 h 119"/>
                <a:gd name="T44" fmla="*/ 116 w 169"/>
                <a:gd name="T45" fmla="*/ 45 h 119"/>
                <a:gd name="T46" fmla="*/ 123 w 169"/>
                <a:gd name="T47" fmla="*/ 47 h 119"/>
                <a:gd name="T48" fmla="*/ 123 w 169"/>
                <a:gd name="T49" fmla="*/ 53 h 119"/>
                <a:gd name="T50" fmla="*/ 119 w 169"/>
                <a:gd name="T51" fmla="*/ 59 h 119"/>
                <a:gd name="T52" fmla="*/ 110 w 169"/>
                <a:gd name="T53" fmla="*/ 64 h 119"/>
                <a:gd name="T54" fmla="*/ 119 w 169"/>
                <a:gd name="T55" fmla="*/ 66 h 119"/>
                <a:gd name="T56" fmla="*/ 125 w 169"/>
                <a:gd name="T57" fmla="*/ 71 h 119"/>
                <a:gd name="T58" fmla="*/ 140 w 169"/>
                <a:gd name="T59" fmla="*/ 76 h 119"/>
                <a:gd name="T60" fmla="*/ 147 w 169"/>
                <a:gd name="T61" fmla="*/ 76 h 119"/>
                <a:gd name="T62" fmla="*/ 158 w 169"/>
                <a:gd name="T63" fmla="*/ 75 h 119"/>
                <a:gd name="T64" fmla="*/ 155 w 169"/>
                <a:gd name="T65" fmla="*/ 83 h 119"/>
                <a:gd name="T66" fmla="*/ 156 w 169"/>
                <a:gd name="T67" fmla="*/ 87 h 119"/>
                <a:gd name="T68" fmla="*/ 164 w 169"/>
                <a:gd name="T69" fmla="*/ 93 h 119"/>
                <a:gd name="T70" fmla="*/ 158 w 169"/>
                <a:gd name="T71" fmla="*/ 96 h 119"/>
                <a:gd name="T72" fmla="*/ 164 w 169"/>
                <a:gd name="T73" fmla="*/ 101 h 119"/>
                <a:gd name="T74" fmla="*/ 167 w 169"/>
                <a:gd name="T75" fmla="*/ 111 h 119"/>
                <a:gd name="T76" fmla="*/ 162 w 169"/>
                <a:gd name="T77" fmla="*/ 114 h 119"/>
                <a:gd name="T78" fmla="*/ 154 w 169"/>
                <a:gd name="T79" fmla="*/ 119 h 119"/>
                <a:gd name="T80" fmla="*/ 142 w 169"/>
                <a:gd name="T81" fmla="*/ 107 h 119"/>
                <a:gd name="T82" fmla="*/ 138 w 169"/>
                <a:gd name="T83" fmla="*/ 98 h 119"/>
                <a:gd name="T84" fmla="*/ 129 w 169"/>
                <a:gd name="T85" fmla="*/ 97 h 119"/>
                <a:gd name="T86" fmla="*/ 126 w 169"/>
                <a:gd name="T87" fmla="*/ 85 h 119"/>
                <a:gd name="T88" fmla="*/ 114 w 169"/>
                <a:gd name="T89" fmla="*/ 91 h 119"/>
                <a:gd name="T90" fmla="*/ 101 w 169"/>
                <a:gd name="T91" fmla="*/ 90 h 119"/>
                <a:gd name="T92" fmla="*/ 96 w 169"/>
                <a:gd name="T93" fmla="*/ 86 h 119"/>
                <a:gd name="T94" fmla="*/ 88 w 169"/>
                <a:gd name="T95" fmla="*/ 84 h 119"/>
                <a:gd name="T96" fmla="*/ 76 w 169"/>
                <a:gd name="T97" fmla="*/ 88 h 119"/>
                <a:gd name="T98" fmla="*/ 69 w 169"/>
                <a:gd name="T99" fmla="*/ 84 h 119"/>
                <a:gd name="T100" fmla="*/ 56 w 169"/>
                <a:gd name="T101" fmla="*/ 80 h 119"/>
                <a:gd name="T102" fmla="*/ 41 w 169"/>
                <a:gd name="T103" fmla="*/ 83 h 119"/>
                <a:gd name="T104" fmla="*/ 30 w 169"/>
                <a:gd name="T105" fmla="*/ 83 h 119"/>
                <a:gd name="T106" fmla="*/ 26 w 169"/>
                <a:gd name="T107" fmla="*/ 77 h 119"/>
                <a:gd name="T108" fmla="*/ 20 w 169"/>
                <a:gd name="T109" fmla="*/ 71 h 119"/>
                <a:gd name="T110" fmla="*/ 15 w 169"/>
                <a:gd name="T111" fmla="*/ 61 h 119"/>
                <a:gd name="T112" fmla="*/ 18 w 169"/>
                <a:gd name="T113" fmla="*/ 46 h 119"/>
                <a:gd name="T114" fmla="*/ 13 w 169"/>
                <a:gd name="T115" fmla="*/ 37 h 119"/>
                <a:gd name="T116" fmla="*/ 2 w 169"/>
                <a:gd name="T117" fmla="*/ 3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9" h="119">
                  <a:moveTo>
                    <a:pt x="2" y="33"/>
                  </a:moveTo>
                  <a:cubicBezTo>
                    <a:pt x="0" y="31"/>
                    <a:pt x="0" y="31"/>
                    <a:pt x="0" y="31"/>
                  </a:cubicBezTo>
                  <a:cubicBezTo>
                    <a:pt x="4" y="28"/>
                    <a:pt x="4" y="28"/>
                    <a:pt x="4" y="28"/>
                  </a:cubicBezTo>
                  <a:cubicBezTo>
                    <a:pt x="4" y="28"/>
                    <a:pt x="6" y="28"/>
                    <a:pt x="7" y="27"/>
                  </a:cubicBezTo>
                  <a:cubicBezTo>
                    <a:pt x="9" y="27"/>
                    <a:pt x="15" y="25"/>
                    <a:pt x="15" y="25"/>
                  </a:cubicBezTo>
                  <a:cubicBezTo>
                    <a:pt x="17" y="23"/>
                    <a:pt x="17" y="23"/>
                    <a:pt x="17" y="23"/>
                  </a:cubicBezTo>
                  <a:cubicBezTo>
                    <a:pt x="17" y="23"/>
                    <a:pt x="19" y="21"/>
                    <a:pt x="19" y="21"/>
                  </a:cubicBezTo>
                  <a:cubicBezTo>
                    <a:pt x="20" y="21"/>
                    <a:pt x="22" y="21"/>
                    <a:pt x="23" y="20"/>
                  </a:cubicBezTo>
                  <a:cubicBezTo>
                    <a:pt x="23" y="20"/>
                    <a:pt x="24" y="19"/>
                    <a:pt x="24" y="19"/>
                  </a:cubicBezTo>
                  <a:cubicBezTo>
                    <a:pt x="24" y="19"/>
                    <a:pt x="24" y="18"/>
                    <a:pt x="25" y="18"/>
                  </a:cubicBezTo>
                  <a:cubicBezTo>
                    <a:pt x="25" y="18"/>
                    <a:pt x="26" y="18"/>
                    <a:pt x="27" y="17"/>
                  </a:cubicBezTo>
                  <a:cubicBezTo>
                    <a:pt x="28" y="17"/>
                    <a:pt x="28" y="17"/>
                    <a:pt x="29" y="16"/>
                  </a:cubicBezTo>
                  <a:cubicBezTo>
                    <a:pt x="29" y="16"/>
                    <a:pt x="30" y="13"/>
                    <a:pt x="30" y="13"/>
                  </a:cubicBezTo>
                  <a:cubicBezTo>
                    <a:pt x="30" y="13"/>
                    <a:pt x="30" y="13"/>
                    <a:pt x="30" y="13"/>
                  </a:cubicBezTo>
                  <a:cubicBezTo>
                    <a:pt x="31" y="13"/>
                    <a:pt x="32" y="14"/>
                    <a:pt x="32" y="14"/>
                  </a:cubicBezTo>
                  <a:cubicBezTo>
                    <a:pt x="32" y="14"/>
                    <a:pt x="34" y="14"/>
                    <a:pt x="35" y="14"/>
                  </a:cubicBezTo>
                  <a:cubicBezTo>
                    <a:pt x="35" y="14"/>
                    <a:pt x="37" y="13"/>
                    <a:pt x="37" y="13"/>
                  </a:cubicBezTo>
                  <a:cubicBezTo>
                    <a:pt x="37" y="13"/>
                    <a:pt x="37" y="12"/>
                    <a:pt x="38" y="12"/>
                  </a:cubicBezTo>
                  <a:cubicBezTo>
                    <a:pt x="39" y="12"/>
                    <a:pt x="40" y="12"/>
                    <a:pt x="41" y="12"/>
                  </a:cubicBezTo>
                  <a:cubicBezTo>
                    <a:pt x="41" y="12"/>
                    <a:pt x="43" y="12"/>
                    <a:pt x="43" y="12"/>
                  </a:cubicBezTo>
                  <a:cubicBezTo>
                    <a:pt x="44" y="11"/>
                    <a:pt x="44" y="11"/>
                    <a:pt x="44" y="11"/>
                  </a:cubicBezTo>
                  <a:cubicBezTo>
                    <a:pt x="45" y="11"/>
                    <a:pt x="44" y="10"/>
                    <a:pt x="45" y="11"/>
                  </a:cubicBezTo>
                  <a:cubicBezTo>
                    <a:pt x="46" y="11"/>
                    <a:pt x="45" y="12"/>
                    <a:pt x="46" y="11"/>
                  </a:cubicBezTo>
                  <a:cubicBezTo>
                    <a:pt x="47" y="10"/>
                    <a:pt x="48" y="8"/>
                    <a:pt x="48" y="8"/>
                  </a:cubicBezTo>
                  <a:cubicBezTo>
                    <a:pt x="48" y="8"/>
                    <a:pt x="47" y="8"/>
                    <a:pt x="49" y="8"/>
                  </a:cubicBezTo>
                  <a:cubicBezTo>
                    <a:pt x="51" y="8"/>
                    <a:pt x="51" y="8"/>
                    <a:pt x="53" y="8"/>
                  </a:cubicBezTo>
                  <a:cubicBezTo>
                    <a:pt x="54" y="8"/>
                    <a:pt x="56" y="7"/>
                    <a:pt x="56" y="7"/>
                  </a:cubicBezTo>
                  <a:cubicBezTo>
                    <a:pt x="57" y="7"/>
                    <a:pt x="58" y="6"/>
                    <a:pt x="58" y="6"/>
                  </a:cubicBezTo>
                  <a:cubicBezTo>
                    <a:pt x="58" y="5"/>
                    <a:pt x="54" y="3"/>
                    <a:pt x="54" y="3"/>
                  </a:cubicBezTo>
                  <a:cubicBezTo>
                    <a:pt x="54" y="3"/>
                    <a:pt x="52" y="2"/>
                    <a:pt x="55" y="2"/>
                  </a:cubicBezTo>
                  <a:cubicBezTo>
                    <a:pt x="58" y="3"/>
                    <a:pt x="59" y="3"/>
                    <a:pt x="59" y="3"/>
                  </a:cubicBezTo>
                  <a:cubicBezTo>
                    <a:pt x="60" y="3"/>
                    <a:pt x="60" y="2"/>
                    <a:pt x="61" y="2"/>
                  </a:cubicBezTo>
                  <a:cubicBezTo>
                    <a:pt x="62" y="1"/>
                    <a:pt x="63" y="0"/>
                    <a:pt x="63" y="0"/>
                  </a:cubicBezTo>
                  <a:cubicBezTo>
                    <a:pt x="64" y="0"/>
                    <a:pt x="66" y="2"/>
                    <a:pt x="66" y="2"/>
                  </a:cubicBezTo>
                  <a:cubicBezTo>
                    <a:pt x="66" y="4"/>
                    <a:pt x="66" y="4"/>
                    <a:pt x="66" y="4"/>
                  </a:cubicBezTo>
                  <a:cubicBezTo>
                    <a:pt x="69" y="4"/>
                    <a:pt x="69" y="4"/>
                    <a:pt x="69" y="4"/>
                  </a:cubicBezTo>
                  <a:cubicBezTo>
                    <a:pt x="69" y="4"/>
                    <a:pt x="70" y="3"/>
                    <a:pt x="71" y="4"/>
                  </a:cubicBezTo>
                  <a:cubicBezTo>
                    <a:pt x="72" y="4"/>
                    <a:pt x="74" y="6"/>
                    <a:pt x="74" y="6"/>
                  </a:cubicBezTo>
                  <a:cubicBezTo>
                    <a:pt x="73" y="8"/>
                    <a:pt x="73" y="8"/>
                    <a:pt x="73" y="8"/>
                  </a:cubicBezTo>
                  <a:cubicBezTo>
                    <a:pt x="69" y="9"/>
                    <a:pt x="69" y="9"/>
                    <a:pt x="69" y="9"/>
                  </a:cubicBezTo>
                  <a:cubicBezTo>
                    <a:pt x="69" y="9"/>
                    <a:pt x="69" y="11"/>
                    <a:pt x="70" y="11"/>
                  </a:cubicBezTo>
                  <a:cubicBezTo>
                    <a:pt x="70" y="11"/>
                    <a:pt x="71" y="12"/>
                    <a:pt x="72" y="11"/>
                  </a:cubicBezTo>
                  <a:cubicBezTo>
                    <a:pt x="73" y="11"/>
                    <a:pt x="73" y="10"/>
                    <a:pt x="73" y="10"/>
                  </a:cubicBezTo>
                  <a:cubicBezTo>
                    <a:pt x="73" y="10"/>
                    <a:pt x="76" y="10"/>
                    <a:pt x="76" y="11"/>
                  </a:cubicBezTo>
                  <a:cubicBezTo>
                    <a:pt x="76" y="11"/>
                    <a:pt x="78" y="12"/>
                    <a:pt x="78" y="12"/>
                  </a:cubicBezTo>
                  <a:cubicBezTo>
                    <a:pt x="79" y="11"/>
                    <a:pt x="80" y="11"/>
                    <a:pt x="81" y="11"/>
                  </a:cubicBezTo>
                  <a:cubicBezTo>
                    <a:pt x="81" y="11"/>
                    <a:pt x="82" y="12"/>
                    <a:pt x="83" y="12"/>
                  </a:cubicBezTo>
                  <a:cubicBezTo>
                    <a:pt x="84" y="12"/>
                    <a:pt x="85" y="10"/>
                    <a:pt x="85" y="10"/>
                  </a:cubicBezTo>
                  <a:cubicBezTo>
                    <a:pt x="85" y="10"/>
                    <a:pt x="86" y="10"/>
                    <a:pt x="86" y="11"/>
                  </a:cubicBezTo>
                  <a:cubicBezTo>
                    <a:pt x="87" y="11"/>
                    <a:pt x="86" y="11"/>
                    <a:pt x="87" y="12"/>
                  </a:cubicBezTo>
                  <a:cubicBezTo>
                    <a:pt x="87" y="13"/>
                    <a:pt x="87" y="13"/>
                    <a:pt x="88" y="13"/>
                  </a:cubicBezTo>
                  <a:cubicBezTo>
                    <a:pt x="89" y="14"/>
                    <a:pt x="91" y="14"/>
                    <a:pt x="91" y="15"/>
                  </a:cubicBezTo>
                  <a:cubicBezTo>
                    <a:pt x="91" y="15"/>
                    <a:pt x="92" y="17"/>
                    <a:pt x="93" y="17"/>
                  </a:cubicBezTo>
                  <a:cubicBezTo>
                    <a:pt x="94" y="16"/>
                    <a:pt x="94" y="16"/>
                    <a:pt x="95" y="16"/>
                  </a:cubicBezTo>
                  <a:cubicBezTo>
                    <a:pt x="96" y="17"/>
                    <a:pt x="98" y="16"/>
                    <a:pt x="98" y="17"/>
                  </a:cubicBezTo>
                  <a:cubicBezTo>
                    <a:pt x="97" y="18"/>
                    <a:pt x="97" y="19"/>
                    <a:pt x="97" y="20"/>
                  </a:cubicBezTo>
                  <a:cubicBezTo>
                    <a:pt x="97" y="20"/>
                    <a:pt x="96" y="21"/>
                    <a:pt x="95" y="21"/>
                  </a:cubicBezTo>
                  <a:cubicBezTo>
                    <a:pt x="94" y="21"/>
                    <a:pt x="93" y="22"/>
                    <a:pt x="93" y="22"/>
                  </a:cubicBezTo>
                  <a:cubicBezTo>
                    <a:pt x="93" y="23"/>
                    <a:pt x="92" y="24"/>
                    <a:pt x="92" y="25"/>
                  </a:cubicBezTo>
                  <a:cubicBezTo>
                    <a:pt x="91" y="26"/>
                    <a:pt x="91" y="27"/>
                    <a:pt x="91" y="27"/>
                  </a:cubicBezTo>
                  <a:cubicBezTo>
                    <a:pt x="90" y="28"/>
                    <a:pt x="90" y="28"/>
                    <a:pt x="90" y="28"/>
                  </a:cubicBezTo>
                  <a:cubicBezTo>
                    <a:pt x="90" y="29"/>
                    <a:pt x="93" y="33"/>
                    <a:pt x="93" y="33"/>
                  </a:cubicBezTo>
                  <a:cubicBezTo>
                    <a:pt x="95" y="34"/>
                    <a:pt x="95" y="34"/>
                    <a:pt x="95" y="34"/>
                  </a:cubicBezTo>
                  <a:cubicBezTo>
                    <a:pt x="96" y="36"/>
                    <a:pt x="96" y="36"/>
                    <a:pt x="96" y="36"/>
                  </a:cubicBezTo>
                  <a:cubicBezTo>
                    <a:pt x="102" y="40"/>
                    <a:pt x="102" y="40"/>
                    <a:pt x="102" y="40"/>
                  </a:cubicBezTo>
                  <a:cubicBezTo>
                    <a:pt x="102" y="40"/>
                    <a:pt x="104" y="41"/>
                    <a:pt x="106" y="41"/>
                  </a:cubicBezTo>
                  <a:cubicBezTo>
                    <a:pt x="108" y="42"/>
                    <a:pt x="110" y="42"/>
                    <a:pt x="110" y="42"/>
                  </a:cubicBezTo>
                  <a:cubicBezTo>
                    <a:pt x="113" y="45"/>
                    <a:pt x="113" y="45"/>
                    <a:pt x="113" y="45"/>
                  </a:cubicBezTo>
                  <a:cubicBezTo>
                    <a:pt x="113" y="45"/>
                    <a:pt x="115" y="45"/>
                    <a:pt x="116" y="45"/>
                  </a:cubicBezTo>
                  <a:cubicBezTo>
                    <a:pt x="116" y="46"/>
                    <a:pt x="119" y="46"/>
                    <a:pt x="119" y="46"/>
                  </a:cubicBezTo>
                  <a:cubicBezTo>
                    <a:pt x="121" y="46"/>
                    <a:pt x="121" y="46"/>
                    <a:pt x="121" y="46"/>
                  </a:cubicBezTo>
                  <a:cubicBezTo>
                    <a:pt x="121" y="46"/>
                    <a:pt x="122" y="45"/>
                    <a:pt x="123" y="47"/>
                  </a:cubicBezTo>
                  <a:cubicBezTo>
                    <a:pt x="123" y="48"/>
                    <a:pt x="124" y="50"/>
                    <a:pt x="124" y="50"/>
                  </a:cubicBezTo>
                  <a:cubicBezTo>
                    <a:pt x="124" y="50"/>
                    <a:pt x="124" y="51"/>
                    <a:pt x="124" y="52"/>
                  </a:cubicBezTo>
                  <a:cubicBezTo>
                    <a:pt x="123" y="52"/>
                    <a:pt x="123" y="52"/>
                    <a:pt x="123" y="53"/>
                  </a:cubicBezTo>
                  <a:cubicBezTo>
                    <a:pt x="123" y="53"/>
                    <a:pt x="123" y="57"/>
                    <a:pt x="123" y="57"/>
                  </a:cubicBezTo>
                  <a:cubicBezTo>
                    <a:pt x="123" y="57"/>
                    <a:pt x="123" y="58"/>
                    <a:pt x="122" y="58"/>
                  </a:cubicBezTo>
                  <a:cubicBezTo>
                    <a:pt x="120" y="59"/>
                    <a:pt x="120" y="59"/>
                    <a:pt x="119" y="59"/>
                  </a:cubicBezTo>
                  <a:cubicBezTo>
                    <a:pt x="117" y="59"/>
                    <a:pt x="114" y="60"/>
                    <a:pt x="113" y="61"/>
                  </a:cubicBezTo>
                  <a:cubicBezTo>
                    <a:pt x="113" y="61"/>
                    <a:pt x="111" y="61"/>
                    <a:pt x="111" y="61"/>
                  </a:cubicBezTo>
                  <a:cubicBezTo>
                    <a:pt x="111" y="62"/>
                    <a:pt x="110" y="64"/>
                    <a:pt x="110" y="64"/>
                  </a:cubicBezTo>
                  <a:cubicBezTo>
                    <a:pt x="110" y="64"/>
                    <a:pt x="110" y="66"/>
                    <a:pt x="112" y="66"/>
                  </a:cubicBezTo>
                  <a:cubicBezTo>
                    <a:pt x="115" y="66"/>
                    <a:pt x="115" y="66"/>
                    <a:pt x="116" y="66"/>
                  </a:cubicBezTo>
                  <a:cubicBezTo>
                    <a:pt x="117" y="66"/>
                    <a:pt x="117" y="65"/>
                    <a:pt x="119" y="66"/>
                  </a:cubicBezTo>
                  <a:cubicBezTo>
                    <a:pt x="120" y="66"/>
                    <a:pt x="121" y="68"/>
                    <a:pt x="121" y="68"/>
                  </a:cubicBezTo>
                  <a:cubicBezTo>
                    <a:pt x="123" y="70"/>
                    <a:pt x="123" y="70"/>
                    <a:pt x="123" y="70"/>
                  </a:cubicBezTo>
                  <a:cubicBezTo>
                    <a:pt x="125" y="71"/>
                    <a:pt x="125" y="71"/>
                    <a:pt x="125" y="71"/>
                  </a:cubicBezTo>
                  <a:cubicBezTo>
                    <a:pt x="131" y="71"/>
                    <a:pt x="131" y="71"/>
                    <a:pt x="131" y="71"/>
                  </a:cubicBezTo>
                  <a:cubicBezTo>
                    <a:pt x="135" y="75"/>
                    <a:pt x="135" y="75"/>
                    <a:pt x="135" y="75"/>
                  </a:cubicBezTo>
                  <a:cubicBezTo>
                    <a:pt x="140" y="76"/>
                    <a:pt x="140" y="76"/>
                    <a:pt x="140" y="76"/>
                  </a:cubicBezTo>
                  <a:cubicBezTo>
                    <a:pt x="140" y="76"/>
                    <a:pt x="140" y="79"/>
                    <a:pt x="141" y="79"/>
                  </a:cubicBezTo>
                  <a:cubicBezTo>
                    <a:pt x="143" y="79"/>
                    <a:pt x="144" y="78"/>
                    <a:pt x="144" y="78"/>
                  </a:cubicBezTo>
                  <a:cubicBezTo>
                    <a:pt x="144" y="78"/>
                    <a:pt x="146" y="76"/>
                    <a:pt x="147" y="76"/>
                  </a:cubicBezTo>
                  <a:cubicBezTo>
                    <a:pt x="149" y="75"/>
                    <a:pt x="148" y="74"/>
                    <a:pt x="150" y="75"/>
                  </a:cubicBezTo>
                  <a:cubicBezTo>
                    <a:pt x="152" y="77"/>
                    <a:pt x="156" y="75"/>
                    <a:pt x="156" y="75"/>
                  </a:cubicBezTo>
                  <a:cubicBezTo>
                    <a:pt x="158" y="75"/>
                    <a:pt x="158" y="75"/>
                    <a:pt x="158" y="75"/>
                  </a:cubicBezTo>
                  <a:cubicBezTo>
                    <a:pt x="158" y="78"/>
                    <a:pt x="158" y="78"/>
                    <a:pt x="158" y="78"/>
                  </a:cubicBezTo>
                  <a:cubicBezTo>
                    <a:pt x="158" y="81"/>
                    <a:pt x="158" y="81"/>
                    <a:pt x="158" y="81"/>
                  </a:cubicBezTo>
                  <a:cubicBezTo>
                    <a:pt x="155" y="83"/>
                    <a:pt x="155" y="83"/>
                    <a:pt x="155" y="83"/>
                  </a:cubicBezTo>
                  <a:cubicBezTo>
                    <a:pt x="154" y="84"/>
                    <a:pt x="154" y="84"/>
                    <a:pt x="154" y="84"/>
                  </a:cubicBezTo>
                  <a:cubicBezTo>
                    <a:pt x="154" y="84"/>
                    <a:pt x="154" y="85"/>
                    <a:pt x="154" y="86"/>
                  </a:cubicBezTo>
                  <a:cubicBezTo>
                    <a:pt x="155" y="86"/>
                    <a:pt x="156" y="87"/>
                    <a:pt x="156" y="87"/>
                  </a:cubicBezTo>
                  <a:cubicBezTo>
                    <a:pt x="160" y="88"/>
                    <a:pt x="160" y="88"/>
                    <a:pt x="160" y="88"/>
                  </a:cubicBezTo>
                  <a:cubicBezTo>
                    <a:pt x="163" y="90"/>
                    <a:pt x="163" y="90"/>
                    <a:pt x="163" y="90"/>
                  </a:cubicBezTo>
                  <a:cubicBezTo>
                    <a:pt x="163" y="90"/>
                    <a:pt x="163" y="93"/>
                    <a:pt x="164" y="93"/>
                  </a:cubicBezTo>
                  <a:cubicBezTo>
                    <a:pt x="165" y="93"/>
                    <a:pt x="167" y="94"/>
                    <a:pt x="167" y="94"/>
                  </a:cubicBezTo>
                  <a:cubicBezTo>
                    <a:pt x="167" y="94"/>
                    <a:pt x="163" y="97"/>
                    <a:pt x="162" y="97"/>
                  </a:cubicBezTo>
                  <a:cubicBezTo>
                    <a:pt x="161" y="97"/>
                    <a:pt x="158" y="96"/>
                    <a:pt x="158" y="96"/>
                  </a:cubicBezTo>
                  <a:cubicBezTo>
                    <a:pt x="159" y="100"/>
                    <a:pt x="159" y="100"/>
                    <a:pt x="159" y="100"/>
                  </a:cubicBezTo>
                  <a:cubicBezTo>
                    <a:pt x="163" y="100"/>
                    <a:pt x="163" y="100"/>
                    <a:pt x="163" y="100"/>
                  </a:cubicBezTo>
                  <a:cubicBezTo>
                    <a:pt x="163" y="100"/>
                    <a:pt x="163" y="100"/>
                    <a:pt x="164" y="101"/>
                  </a:cubicBezTo>
                  <a:cubicBezTo>
                    <a:pt x="164" y="102"/>
                    <a:pt x="165" y="103"/>
                    <a:pt x="165" y="103"/>
                  </a:cubicBezTo>
                  <a:cubicBezTo>
                    <a:pt x="165" y="103"/>
                    <a:pt x="169" y="102"/>
                    <a:pt x="169" y="106"/>
                  </a:cubicBezTo>
                  <a:cubicBezTo>
                    <a:pt x="168" y="107"/>
                    <a:pt x="167" y="110"/>
                    <a:pt x="167" y="111"/>
                  </a:cubicBezTo>
                  <a:cubicBezTo>
                    <a:pt x="168" y="111"/>
                    <a:pt x="168" y="112"/>
                    <a:pt x="168" y="112"/>
                  </a:cubicBezTo>
                  <a:cubicBezTo>
                    <a:pt x="166" y="114"/>
                    <a:pt x="166" y="114"/>
                    <a:pt x="166" y="114"/>
                  </a:cubicBezTo>
                  <a:cubicBezTo>
                    <a:pt x="162" y="114"/>
                    <a:pt x="162" y="114"/>
                    <a:pt x="162" y="114"/>
                  </a:cubicBezTo>
                  <a:cubicBezTo>
                    <a:pt x="158" y="116"/>
                    <a:pt x="158" y="116"/>
                    <a:pt x="158" y="116"/>
                  </a:cubicBezTo>
                  <a:cubicBezTo>
                    <a:pt x="156" y="118"/>
                    <a:pt x="156" y="118"/>
                    <a:pt x="156" y="118"/>
                  </a:cubicBezTo>
                  <a:cubicBezTo>
                    <a:pt x="154" y="119"/>
                    <a:pt x="154" y="119"/>
                    <a:pt x="154" y="119"/>
                  </a:cubicBezTo>
                  <a:cubicBezTo>
                    <a:pt x="151" y="115"/>
                    <a:pt x="151" y="115"/>
                    <a:pt x="151" y="115"/>
                  </a:cubicBezTo>
                  <a:cubicBezTo>
                    <a:pt x="145" y="110"/>
                    <a:pt x="145" y="110"/>
                    <a:pt x="145" y="110"/>
                  </a:cubicBezTo>
                  <a:cubicBezTo>
                    <a:pt x="142" y="107"/>
                    <a:pt x="142" y="107"/>
                    <a:pt x="142" y="107"/>
                  </a:cubicBezTo>
                  <a:cubicBezTo>
                    <a:pt x="140" y="103"/>
                    <a:pt x="140" y="103"/>
                    <a:pt x="140" y="103"/>
                  </a:cubicBezTo>
                  <a:cubicBezTo>
                    <a:pt x="140" y="100"/>
                    <a:pt x="140" y="100"/>
                    <a:pt x="140" y="100"/>
                  </a:cubicBezTo>
                  <a:cubicBezTo>
                    <a:pt x="138" y="98"/>
                    <a:pt x="138" y="98"/>
                    <a:pt x="138" y="98"/>
                  </a:cubicBezTo>
                  <a:cubicBezTo>
                    <a:pt x="138" y="98"/>
                    <a:pt x="137" y="98"/>
                    <a:pt x="135" y="98"/>
                  </a:cubicBezTo>
                  <a:cubicBezTo>
                    <a:pt x="134" y="98"/>
                    <a:pt x="131" y="97"/>
                    <a:pt x="131" y="97"/>
                  </a:cubicBezTo>
                  <a:cubicBezTo>
                    <a:pt x="129" y="97"/>
                    <a:pt x="129" y="97"/>
                    <a:pt x="129" y="97"/>
                  </a:cubicBezTo>
                  <a:cubicBezTo>
                    <a:pt x="129" y="92"/>
                    <a:pt x="129" y="92"/>
                    <a:pt x="129" y="92"/>
                  </a:cubicBezTo>
                  <a:cubicBezTo>
                    <a:pt x="129" y="92"/>
                    <a:pt x="128" y="88"/>
                    <a:pt x="127" y="88"/>
                  </a:cubicBezTo>
                  <a:cubicBezTo>
                    <a:pt x="127" y="87"/>
                    <a:pt x="126" y="85"/>
                    <a:pt x="126" y="85"/>
                  </a:cubicBezTo>
                  <a:cubicBezTo>
                    <a:pt x="126" y="85"/>
                    <a:pt x="123" y="86"/>
                    <a:pt x="121" y="86"/>
                  </a:cubicBezTo>
                  <a:cubicBezTo>
                    <a:pt x="120" y="87"/>
                    <a:pt x="118" y="88"/>
                    <a:pt x="117" y="89"/>
                  </a:cubicBezTo>
                  <a:cubicBezTo>
                    <a:pt x="116" y="90"/>
                    <a:pt x="114" y="91"/>
                    <a:pt x="114" y="91"/>
                  </a:cubicBezTo>
                  <a:cubicBezTo>
                    <a:pt x="109" y="93"/>
                    <a:pt x="109" y="93"/>
                    <a:pt x="109" y="93"/>
                  </a:cubicBezTo>
                  <a:cubicBezTo>
                    <a:pt x="106" y="91"/>
                    <a:pt x="106" y="91"/>
                    <a:pt x="106" y="91"/>
                  </a:cubicBezTo>
                  <a:cubicBezTo>
                    <a:pt x="101" y="90"/>
                    <a:pt x="101" y="90"/>
                    <a:pt x="101" y="90"/>
                  </a:cubicBezTo>
                  <a:cubicBezTo>
                    <a:pt x="99" y="94"/>
                    <a:pt x="99" y="94"/>
                    <a:pt x="99" y="94"/>
                  </a:cubicBezTo>
                  <a:cubicBezTo>
                    <a:pt x="99" y="94"/>
                    <a:pt x="98" y="92"/>
                    <a:pt x="97" y="91"/>
                  </a:cubicBezTo>
                  <a:cubicBezTo>
                    <a:pt x="97" y="89"/>
                    <a:pt x="96" y="86"/>
                    <a:pt x="96" y="86"/>
                  </a:cubicBezTo>
                  <a:cubicBezTo>
                    <a:pt x="96" y="86"/>
                    <a:pt x="95" y="85"/>
                    <a:pt x="94" y="85"/>
                  </a:cubicBezTo>
                  <a:cubicBezTo>
                    <a:pt x="93" y="85"/>
                    <a:pt x="91" y="84"/>
                    <a:pt x="91" y="84"/>
                  </a:cubicBezTo>
                  <a:cubicBezTo>
                    <a:pt x="88" y="84"/>
                    <a:pt x="88" y="84"/>
                    <a:pt x="88" y="84"/>
                  </a:cubicBezTo>
                  <a:cubicBezTo>
                    <a:pt x="85" y="88"/>
                    <a:pt x="85" y="88"/>
                    <a:pt x="85" y="88"/>
                  </a:cubicBezTo>
                  <a:cubicBezTo>
                    <a:pt x="80" y="90"/>
                    <a:pt x="80" y="90"/>
                    <a:pt x="80" y="90"/>
                  </a:cubicBezTo>
                  <a:cubicBezTo>
                    <a:pt x="76" y="88"/>
                    <a:pt x="76" y="88"/>
                    <a:pt x="76" y="88"/>
                  </a:cubicBezTo>
                  <a:cubicBezTo>
                    <a:pt x="76" y="88"/>
                    <a:pt x="75" y="86"/>
                    <a:pt x="74" y="87"/>
                  </a:cubicBezTo>
                  <a:cubicBezTo>
                    <a:pt x="73" y="87"/>
                    <a:pt x="70" y="86"/>
                    <a:pt x="70" y="86"/>
                  </a:cubicBezTo>
                  <a:cubicBezTo>
                    <a:pt x="70" y="86"/>
                    <a:pt x="69" y="85"/>
                    <a:pt x="69" y="84"/>
                  </a:cubicBezTo>
                  <a:cubicBezTo>
                    <a:pt x="69" y="83"/>
                    <a:pt x="66" y="81"/>
                    <a:pt x="66" y="81"/>
                  </a:cubicBezTo>
                  <a:cubicBezTo>
                    <a:pt x="66" y="81"/>
                    <a:pt x="62" y="79"/>
                    <a:pt x="61" y="79"/>
                  </a:cubicBezTo>
                  <a:cubicBezTo>
                    <a:pt x="60" y="80"/>
                    <a:pt x="57" y="80"/>
                    <a:pt x="56" y="80"/>
                  </a:cubicBezTo>
                  <a:cubicBezTo>
                    <a:pt x="54" y="80"/>
                    <a:pt x="49" y="79"/>
                    <a:pt x="49" y="79"/>
                  </a:cubicBezTo>
                  <a:cubicBezTo>
                    <a:pt x="45" y="82"/>
                    <a:pt x="45" y="82"/>
                    <a:pt x="45" y="82"/>
                  </a:cubicBezTo>
                  <a:cubicBezTo>
                    <a:pt x="45" y="82"/>
                    <a:pt x="43" y="82"/>
                    <a:pt x="41" y="83"/>
                  </a:cubicBezTo>
                  <a:cubicBezTo>
                    <a:pt x="40" y="83"/>
                    <a:pt x="38" y="84"/>
                    <a:pt x="38" y="84"/>
                  </a:cubicBezTo>
                  <a:cubicBezTo>
                    <a:pt x="38" y="84"/>
                    <a:pt x="34" y="83"/>
                    <a:pt x="33" y="83"/>
                  </a:cubicBezTo>
                  <a:cubicBezTo>
                    <a:pt x="32" y="83"/>
                    <a:pt x="32" y="83"/>
                    <a:pt x="30" y="83"/>
                  </a:cubicBezTo>
                  <a:cubicBezTo>
                    <a:pt x="28" y="83"/>
                    <a:pt x="23" y="83"/>
                    <a:pt x="23" y="83"/>
                  </a:cubicBezTo>
                  <a:cubicBezTo>
                    <a:pt x="26" y="80"/>
                    <a:pt x="26" y="80"/>
                    <a:pt x="26" y="80"/>
                  </a:cubicBezTo>
                  <a:cubicBezTo>
                    <a:pt x="26" y="80"/>
                    <a:pt x="27" y="78"/>
                    <a:pt x="26" y="77"/>
                  </a:cubicBezTo>
                  <a:cubicBezTo>
                    <a:pt x="25" y="76"/>
                    <a:pt x="25" y="75"/>
                    <a:pt x="24" y="75"/>
                  </a:cubicBezTo>
                  <a:cubicBezTo>
                    <a:pt x="23" y="74"/>
                    <a:pt x="20" y="72"/>
                    <a:pt x="20" y="72"/>
                  </a:cubicBezTo>
                  <a:cubicBezTo>
                    <a:pt x="20" y="72"/>
                    <a:pt x="20" y="72"/>
                    <a:pt x="20" y="71"/>
                  </a:cubicBezTo>
                  <a:cubicBezTo>
                    <a:pt x="19" y="70"/>
                    <a:pt x="18" y="67"/>
                    <a:pt x="18" y="67"/>
                  </a:cubicBezTo>
                  <a:cubicBezTo>
                    <a:pt x="17" y="65"/>
                    <a:pt x="17" y="65"/>
                    <a:pt x="17" y="65"/>
                  </a:cubicBezTo>
                  <a:cubicBezTo>
                    <a:pt x="17" y="65"/>
                    <a:pt x="14" y="63"/>
                    <a:pt x="15" y="61"/>
                  </a:cubicBezTo>
                  <a:cubicBezTo>
                    <a:pt x="16" y="59"/>
                    <a:pt x="18" y="54"/>
                    <a:pt x="18" y="54"/>
                  </a:cubicBezTo>
                  <a:cubicBezTo>
                    <a:pt x="19" y="49"/>
                    <a:pt x="19" y="49"/>
                    <a:pt x="19" y="49"/>
                  </a:cubicBezTo>
                  <a:cubicBezTo>
                    <a:pt x="18" y="46"/>
                    <a:pt x="18" y="46"/>
                    <a:pt x="18" y="46"/>
                  </a:cubicBezTo>
                  <a:cubicBezTo>
                    <a:pt x="16" y="43"/>
                    <a:pt x="16" y="43"/>
                    <a:pt x="16" y="43"/>
                  </a:cubicBezTo>
                  <a:cubicBezTo>
                    <a:pt x="16" y="43"/>
                    <a:pt x="15" y="43"/>
                    <a:pt x="14" y="41"/>
                  </a:cubicBezTo>
                  <a:cubicBezTo>
                    <a:pt x="14" y="38"/>
                    <a:pt x="14" y="38"/>
                    <a:pt x="13" y="37"/>
                  </a:cubicBezTo>
                  <a:cubicBezTo>
                    <a:pt x="12" y="35"/>
                    <a:pt x="8" y="34"/>
                    <a:pt x="8" y="34"/>
                  </a:cubicBezTo>
                  <a:cubicBezTo>
                    <a:pt x="3" y="34"/>
                    <a:pt x="3" y="34"/>
                    <a:pt x="3" y="34"/>
                  </a:cubicBezTo>
                  <a:lnTo>
                    <a:pt x="2" y="33"/>
                  </a:lnTo>
                  <a:close/>
                </a:path>
              </a:pathLst>
            </a:custGeom>
            <a:grpFill/>
            <a:ln w="4826"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48" name="Freeform 219"/>
            <p:cNvSpPr>
              <a:spLocks/>
            </p:cNvSpPr>
            <p:nvPr/>
          </p:nvSpPr>
          <p:spPr bwMode="auto">
            <a:xfrm>
              <a:off x="5550394" y="2957026"/>
              <a:ext cx="547516" cy="376093"/>
            </a:xfrm>
            <a:custGeom>
              <a:avLst/>
              <a:gdLst>
                <a:gd name="T0" fmla="*/ 28 w 240"/>
                <a:gd name="T1" fmla="*/ 61 h 170"/>
                <a:gd name="T2" fmla="*/ 31 w 240"/>
                <a:gd name="T3" fmla="*/ 54 h 170"/>
                <a:gd name="T4" fmla="*/ 44 w 240"/>
                <a:gd name="T5" fmla="*/ 55 h 170"/>
                <a:gd name="T6" fmla="*/ 64 w 240"/>
                <a:gd name="T7" fmla="*/ 59 h 170"/>
                <a:gd name="T8" fmla="*/ 96 w 240"/>
                <a:gd name="T9" fmla="*/ 52 h 170"/>
                <a:gd name="T10" fmla="*/ 95 w 240"/>
                <a:gd name="T11" fmla="*/ 41 h 170"/>
                <a:gd name="T12" fmla="*/ 115 w 240"/>
                <a:gd name="T13" fmla="*/ 36 h 170"/>
                <a:gd name="T14" fmla="*/ 127 w 240"/>
                <a:gd name="T15" fmla="*/ 30 h 170"/>
                <a:gd name="T16" fmla="*/ 139 w 240"/>
                <a:gd name="T17" fmla="*/ 24 h 170"/>
                <a:gd name="T18" fmla="*/ 148 w 240"/>
                <a:gd name="T19" fmla="*/ 9 h 170"/>
                <a:gd name="T20" fmla="*/ 168 w 240"/>
                <a:gd name="T21" fmla="*/ 5 h 170"/>
                <a:gd name="T22" fmla="*/ 186 w 240"/>
                <a:gd name="T23" fmla="*/ 1 h 170"/>
                <a:gd name="T24" fmla="*/ 207 w 240"/>
                <a:gd name="T25" fmla="*/ 6 h 170"/>
                <a:gd name="T26" fmla="*/ 218 w 240"/>
                <a:gd name="T27" fmla="*/ 11 h 170"/>
                <a:gd name="T28" fmla="*/ 229 w 240"/>
                <a:gd name="T29" fmla="*/ 17 h 170"/>
                <a:gd name="T30" fmla="*/ 238 w 240"/>
                <a:gd name="T31" fmla="*/ 23 h 170"/>
                <a:gd name="T32" fmla="*/ 234 w 240"/>
                <a:gd name="T33" fmla="*/ 33 h 170"/>
                <a:gd name="T34" fmla="*/ 224 w 240"/>
                <a:gd name="T35" fmla="*/ 39 h 170"/>
                <a:gd name="T36" fmla="*/ 217 w 240"/>
                <a:gd name="T37" fmla="*/ 48 h 170"/>
                <a:gd name="T38" fmla="*/ 213 w 240"/>
                <a:gd name="T39" fmla="*/ 62 h 170"/>
                <a:gd name="T40" fmla="*/ 206 w 240"/>
                <a:gd name="T41" fmla="*/ 75 h 170"/>
                <a:gd name="T42" fmla="*/ 201 w 240"/>
                <a:gd name="T43" fmla="*/ 90 h 170"/>
                <a:gd name="T44" fmla="*/ 199 w 240"/>
                <a:gd name="T45" fmla="*/ 106 h 170"/>
                <a:gd name="T46" fmla="*/ 196 w 240"/>
                <a:gd name="T47" fmla="*/ 117 h 170"/>
                <a:gd name="T48" fmla="*/ 192 w 240"/>
                <a:gd name="T49" fmla="*/ 126 h 170"/>
                <a:gd name="T50" fmla="*/ 177 w 240"/>
                <a:gd name="T51" fmla="*/ 135 h 170"/>
                <a:gd name="T52" fmla="*/ 168 w 240"/>
                <a:gd name="T53" fmla="*/ 139 h 170"/>
                <a:gd name="T54" fmla="*/ 153 w 240"/>
                <a:gd name="T55" fmla="*/ 139 h 170"/>
                <a:gd name="T56" fmla="*/ 139 w 240"/>
                <a:gd name="T57" fmla="*/ 141 h 170"/>
                <a:gd name="T58" fmla="*/ 130 w 240"/>
                <a:gd name="T59" fmla="*/ 144 h 170"/>
                <a:gd name="T60" fmla="*/ 123 w 240"/>
                <a:gd name="T61" fmla="*/ 152 h 170"/>
                <a:gd name="T62" fmla="*/ 115 w 240"/>
                <a:gd name="T63" fmla="*/ 152 h 170"/>
                <a:gd name="T64" fmla="*/ 105 w 240"/>
                <a:gd name="T65" fmla="*/ 159 h 170"/>
                <a:gd name="T66" fmla="*/ 94 w 240"/>
                <a:gd name="T67" fmla="*/ 167 h 170"/>
                <a:gd name="T68" fmla="*/ 80 w 240"/>
                <a:gd name="T69" fmla="*/ 170 h 170"/>
                <a:gd name="T70" fmla="*/ 64 w 240"/>
                <a:gd name="T71" fmla="*/ 168 h 170"/>
                <a:gd name="T72" fmla="*/ 55 w 240"/>
                <a:gd name="T73" fmla="*/ 162 h 170"/>
                <a:gd name="T74" fmla="*/ 42 w 240"/>
                <a:gd name="T75" fmla="*/ 152 h 170"/>
                <a:gd name="T76" fmla="*/ 26 w 240"/>
                <a:gd name="T77" fmla="*/ 143 h 170"/>
                <a:gd name="T78" fmla="*/ 16 w 240"/>
                <a:gd name="T79" fmla="*/ 135 h 170"/>
                <a:gd name="T80" fmla="*/ 7 w 240"/>
                <a:gd name="T81" fmla="*/ 121 h 170"/>
                <a:gd name="T82" fmla="*/ 0 w 240"/>
                <a:gd name="T83" fmla="*/ 117 h 170"/>
                <a:gd name="T84" fmla="*/ 3 w 240"/>
                <a:gd name="T85" fmla="*/ 109 h 170"/>
                <a:gd name="T86" fmla="*/ 8 w 240"/>
                <a:gd name="T87" fmla="*/ 97 h 170"/>
                <a:gd name="T88" fmla="*/ 7 w 240"/>
                <a:gd name="T89" fmla="*/ 88 h 170"/>
                <a:gd name="T90" fmla="*/ 12 w 240"/>
                <a:gd name="T91" fmla="*/ 74 h 170"/>
                <a:gd name="T92" fmla="*/ 8 w 240"/>
                <a:gd name="T93" fmla="*/ 69 h 170"/>
                <a:gd name="T94" fmla="*/ 20 w 240"/>
                <a:gd name="T95" fmla="*/ 70 h 170"/>
                <a:gd name="T96" fmla="*/ 27 w 240"/>
                <a:gd name="T97" fmla="*/ 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0" h="170">
                  <a:moveTo>
                    <a:pt x="28" y="61"/>
                  </a:moveTo>
                  <a:cubicBezTo>
                    <a:pt x="28" y="61"/>
                    <a:pt x="28" y="61"/>
                    <a:pt x="28" y="61"/>
                  </a:cubicBezTo>
                  <a:cubicBezTo>
                    <a:pt x="28" y="61"/>
                    <a:pt x="28" y="61"/>
                    <a:pt x="28" y="61"/>
                  </a:cubicBezTo>
                  <a:cubicBezTo>
                    <a:pt x="28" y="60"/>
                    <a:pt x="28" y="60"/>
                    <a:pt x="28" y="60"/>
                  </a:cubicBezTo>
                  <a:cubicBezTo>
                    <a:pt x="28" y="58"/>
                    <a:pt x="28" y="58"/>
                    <a:pt x="28" y="58"/>
                  </a:cubicBezTo>
                  <a:cubicBezTo>
                    <a:pt x="31" y="54"/>
                    <a:pt x="31" y="54"/>
                    <a:pt x="31" y="54"/>
                  </a:cubicBezTo>
                  <a:cubicBezTo>
                    <a:pt x="31" y="49"/>
                    <a:pt x="31" y="49"/>
                    <a:pt x="31" y="49"/>
                  </a:cubicBezTo>
                  <a:cubicBezTo>
                    <a:pt x="39" y="50"/>
                    <a:pt x="39" y="50"/>
                    <a:pt x="39" y="50"/>
                  </a:cubicBezTo>
                  <a:cubicBezTo>
                    <a:pt x="44" y="55"/>
                    <a:pt x="44" y="55"/>
                    <a:pt x="44" y="55"/>
                  </a:cubicBezTo>
                  <a:cubicBezTo>
                    <a:pt x="51" y="59"/>
                    <a:pt x="51" y="59"/>
                    <a:pt x="51" y="59"/>
                  </a:cubicBezTo>
                  <a:cubicBezTo>
                    <a:pt x="55" y="61"/>
                    <a:pt x="55" y="61"/>
                    <a:pt x="55" y="61"/>
                  </a:cubicBezTo>
                  <a:cubicBezTo>
                    <a:pt x="64" y="59"/>
                    <a:pt x="64" y="59"/>
                    <a:pt x="64" y="59"/>
                  </a:cubicBezTo>
                  <a:cubicBezTo>
                    <a:pt x="81" y="58"/>
                    <a:pt x="81" y="58"/>
                    <a:pt x="81" y="58"/>
                  </a:cubicBezTo>
                  <a:cubicBezTo>
                    <a:pt x="81" y="58"/>
                    <a:pt x="90" y="57"/>
                    <a:pt x="91" y="56"/>
                  </a:cubicBezTo>
                  <a:cubicBezTo>
                    <a:pt x="92" y="55"/>
                    <a:pt x="98" y="54"/>
                    <a:pt x="96" y="52"/>
                  </a:cubicBezTo>
                  <a:cubicBezTo>
                    <a:pt x="94" y="51"/>
                    <a:pt x="90" y="48"/>
                    <a:pt x="90" y="48"/>
                  </a:cubicBezTo>
                  <a:cubicBezTo>
                    <a:pt x="90" y="46"/>
                    <a:pt x="90" y="46"/>
                    <a:pt x="90" y="46"/>
                  </a:cubicBezTo>
                  <a:cubicBezTo>
                    <a:pt x="95" y="41"/>
                    <a:pt x="95" y="41"/>
                    <a:pt x="95" y="41"/>
                  </a:cubicBezTo>
                  <a:cubicBezTo>
                    <a:pt x="104" y="38"/>
                    <a:pt x="104" y="38"/>
                    <a:pt x="104" y="38"/>
                  </a:cubicBezTo>
                  <a:cubicBezTo>
                    <a:pt x="111" y="37"/>
                    <a:pt x="111" y="37"/>
                    <a:pt x="111" y="37"/>
                  </a:cubicBezTo>
                  <a:cubicBezTo>
                    <a:pt x="115" y="36"/>
                    <a:pt x="115" y="36"/>
                    <a:pt x="115" y="36"/>
                  </a:cubicBezTo>
                  <a:cubicBezTo>
                    <a:pt x="117" y="30"/>
                    <a:pt x="117" y="30"/>
                    <a:pt x="117" y="30"/>
                  </a:cubicBezTo>
                  <a:cubicBezTo>
                    <a:pt x="123" y="29"/>
                    <a:pt x="123" y="29"/>
                    <a:pt x="123" y="29"/>
                  </a:cubicBezTo>
                  <a:cubicBezTo>
                    <a:pt x="127" y="30"/>
                    <a:pt x="127" y="30"/>
                    <a:pt x="127" y="30"/>
                  </a:cubicBezTo>
                  <a:cubicBezTo>
                    <a:pt x="133" y="30"/>
                    <a:pt x="133" y="30"/>
                    <a:pt x="133" y="30"/>
                  </a:cubicBezTo>
                  <a:cubicBezTo>
                    <a:pt x="136" y="26"/>
                    <a:pt x="136" y="26"/>
                    <a:pt x="136" y="26"/>
                  </a:cubicBezTo>
                  <a:cubicBezTo>
                    <a:pt x="139" y="24"/>
                    <a:pt x="139" y="24"/>
                    <a:pt x="139" y="24"/>
                  </a:cubicBezTo>
                  <a:cubicBezTo>
                    <a:pt x="143" y="22"/>
                    <a:pt x="143" y="22"/>
                    <a:pt x="143" y="22"/>
                  </a:cubicBezTo>
                  <a:cubicBezTo>
                    <a:pt x="146" y="16"/>
                    <a:pt x="146" y="16"/>
                    <a:pt x="146" y="16"/>
                  </a:cubicBezTo>
                  <a:cubicBezTo>
                    <a:pt x="148" y="9"/>
                    <a:pt x="148" y="9"/>
                    <a:pt x="148" y="9"/>
                  </a:cubicBezTo>
                  <a:cubicBezTo>
                    <a:pt x="149" y="6"/>
                    <a:pt x="149" y="6"/>
                    <a:pt x="149" y="6"/>
                  </a:cubicBezTo>
                  <a:cubicBezTo>
                    <a:pt x="163" y="2"/>
                    <a:pt x="163" y="2"/>
                    <a:pt x="163" y="2"/>
                  </a:cubicBezTo>
                  <a:cubicBezTo>
                    <a:pt x="168" y="5"/>
                    <a:pt x="168" y="5"/>
                    <a:pt x="168" y="5"/>
                  </a:cubicBezTo>
                  <a:cubicBezTo>
                    <a:pt x="175" y="4"/>
                    <a:pt x="175" y="4"/>
                    <a:pt x="175" y="4"/>
                  </a:cubicBezTo>
                  <a:cubicBezTo>
                    <a:pt x="180" y="0"/>
                    <a:pt x="180" y="0"/>
                    <a:pt x="180" y="0"/>
                  </a:cubicBezTo>
                  <a:cubicBezTo>
                    <a:pt x="186" y="1"/>
                    <a:pt x="186" y="1"/>
                    <a:pt x="186" y="1"/>
                  </a:cubicBezTo>
                  <a:cubicBezTo>
                    <a:pt x="194" y="9"/>
                    <a:pt x="194" y="9"/>
                    <a:pt x="194" y="9"/>
                  </a:cubicBezTo>
                  <a:cubicBezTo>
                    <a:pt x="202" y="9"/>
                    <a:pt x="202" y="9"/>
                    <a:pt x="202" y="9"/>
                  </a:cubicBezTo>
                  <a:cubicBezTo>
                    <a:pt x="207" y="6"/>
                    <a:pt x="207" y="6"/>
                    <a:pt x="207" y="6"/>
                  </a:cubicBezTo>
                  <a:cubicBezTo>
                    <a:pt x="212" y="4"/>
                    <a:pt x="212" y="4"/>
                    <a:pt x="212" y="4"/>
                  </a:cubicBezTo>
                  <a:cubicBezTo>
                    <a:pt x="215" y="7"/>
                    <a:pt x="215" y="7"/>
                    <a:pt x="215" y="7"/>
                  </a:cubicBezTo>
                  <a:cubicBezTo>
                    <a:pt x="218" y="11"/>
                    <a:pt x="218" y="11"/>
                    <a:pt x="218" y="11"/>
                  </a:cubicBezTo>
                  <a:cubicBezTo>
                    <a:pt x="223" y="10"/>
                    <a:pt x="223" y="10"/>
                    <a:pt x="223" y="10"/>
                  </a:cubicBezTo>
                  <a:cubicBezTo>
                    <a:pt x="226" y="14"/>
                    <a:pt x="226" y="14"/>
                    <a:pt x="226" y="14"/>
                  </a:cubicBezTo>
                  <a:cubicBezTo>
                    <a:pt x="229" y="17"/>
                    <a:pt x="229" y="17"/>
                    <a:pt x="229" y="17"/>
                  </a:cubicBezTo>
                  <a:cubicBezTo>
                    <a:pt x="234" y="16"/>
                    <a:pt x="234" y="16"/>
                    <a:pt x="234" y="16"/>
                  </a:cubicBezTo>
                  <a:cubicBezTo>
                    <a:pt x="239" y="19"/>
                    <a:pt x="239" y="19"/>
                    <a:pt x="239" y="19"/>
                  </a:cubicBezTo>
                  <a:cubicBezTo>
                    <a:pt x="238" y="23"/>
                    <a:pt x="238" y="23"/>
                    <a:pt x="238" y="23"/>
                  </a:cubicBezTo>
                  <a:cubicBezTo>
                    <a:pt x="240" y="28"/>
                    <a:pt x="240" y="28"/>
                    <a:pt x="240" y="28"/>
                  </a:cubicBezTo>
                  <a:cubicBezTo>
                    <a:pt x="237" y="31"/>
                    <a:pt x="237" y="31"/>
                    <a:pt x="237" y="31"/>
                  </a:cubicBezTo>
                  <a:cubicBezTo>
                    <a:pt x="237" y="31"/>
                    <a:pt x="236" y="33"/>
                    <a:pt x="234" y="33"/>
                  </a:cubicBezTo>
                  <a:cubicBezTo>
                    <a:pt x="233" y="34"/>
                    <a:pt x="231" y="35"/>
                    <a:pt x="231" y="35"/>
                  </a:cubicBezTo>
                  <a:cubicBezTo>
                    <a:pt x="228" y="38"/>
                    <a:pt x="228" y="38"/>
                    <a:pt x="228" y="38"/>
                  </a:cubicBezTo>
                  <a:cubicBezTo>
                    <a:pt x="224" y="39"/>
                    <a:pt x="224" y="39"/>
                    <a:pt x="224" y="39"/>
                  </a:cubicBezTo>
                  <a:cubicBezTo>
                    <a:pt x="221" y="40"/>
                    <a:pt x="221" y="40"/>
                    <a:pt x="221" y="40"/>
                  </a:cubicBezTo>
                  <a:cubicBezTo>
                    <a:pt x="219" y="42"/>
                    <a:pt x="219" y="42"/>
                    <a:pt x="219" y="42"/>
                  </a:cubicBezTo>
                  <a:cubicBezTo>
                    <a:pt x="217" y="48"/>
                    <a:pt x="217" y="48"/>
                    <a:pt x="217" y="48"/>
                  </a:cubicBezTo>
                  <a:cubicBezTo>
                    <a:pt x="214" y="51"/>
                    <a:pt x="214" y="51"/>
                    <a:pt x="214" y="51"/>
                  </a:cubicBezTo>
                  <a:cubicBezTo>
                    <a:pt x="213" y="56"/>
                    <a:pt x="213" y="56"/>
                    <a:pt x="213" y="56"/>
                  </a:cubicBezTo>
                  <a:cubicBezTo>
                    <a:pt x="213" y="56"/>
                    <a:pt x="215" y="61"/>
                    <a:pt x="213" y="62"/>
                  </a:cubicBezTo>
                  <a:cubicBezTo>
                    <a:pt x="212" y="62"/>
                    <a:pt x="211" y="63"/>
                    <a:pt x="211" y="63"/>
                  </a:cubicBezTo>
                  <a:cubicBezTo>
                    <a:pt x="210" y="71"/>
                    <a:pt x="210" y="71"/>
                    <a:pt x="210" y="71"/>
                  </a:cubicBezTo>
                  <a:cubicBezTo>
                    <a:pt x="206" y="75"/>
                    <a:pt x="206" y="75"/>
                    <a:pt x="206" y="75"/>
                  </a:cubicBezTo>
                  <a:cubicBezTo>
                    <a:pt x="205" y="83"/>
                    <a:pt x="205" y="83"/>
                    <a:pt x="205" y="83"/>
                  </a:cubicBezTo>
                  <a:cubicBezTo>
                    <a:pt x="205" y="83"/>
                    <a:pt x="207" y="87"/>
                    <a:pt x="204" y="87"/>
                  </a:cubicBezTo>
                  <a:cubicBezTo>
                    <a:pt x="202" y="88"/>
                    <a:pt x="201" y="90"/>
                    <a:pt x="201" y="90"/>
                  </a:cubicBezTo>
                  <a:cubicBezTo>
                    <a:pt x="201" y="97"/>
                    <a:pt x="201" y="97"/>
                    <a:pt x="201" y="97"/>
                  </a:cubicBezTo>
                  <a:cubicBezTo>
                    <a:pt x="198" y="102"/>
                    <a:pt x="198" y="102"/>
                    <a:pt x="198" y="102"/>
                  </a:cubicBezTo>
                  <a:cubicBezTo>
                    <a:pt x="199" y="106"/>
                    <a:pt x="199" y="106"/>
                    <a:pt x="199" y="106"/>
                  </a:cubicBezTo>
                  <a:cubicBezTo>
                    <a:pt x="197" y="109"/>
                    <a:pt x="197" y="109"/>
                    <a:pt x="197" y="109"/>
                  </a:cubicBezTo>
                  <a:cubicBezTo>
                    <a:pt x="198" y="114"/>
                    <a:pt x="198" y="114"/>
                    <a:pt x="198" y="114"/>
                  </a:cubicBezTo>
                  <a:cubicBezTo>
                    <a:pt x="196" y="117"/>
                    <a:pt x="196" y="117"/>
                    <a:pt x="196" y="117"/>
                  </a:cubicBezTo>
                  <a:cubicBezTo>
                    <a:pt x="195" y="118"/>
                    <a:pt x="195" y="118"/>
                    <a:pt x="195" y="118"/>
                  </a:cubicBezTo>
                  <a:cubicBezTo>
                    <a:pt x="194" y="121"/>
                    <a:pt x="194" y="121"/>
                    <a:pt x="194" y="121"/>
                  </a:cubicBezTo>
                  <a:cubicBezTo>
                    <a:pt x="192" y="126"/>
                    <a:pt x="192" y="126"/>
                    <a:pt x="192" y="126"/>
                  </a:cubicBezTo>
                  <a:cubicBezTo>
                    <a:pt x="184" y="133"/>
                    <a:pt x="184" y="133"/>
                    <a:pt x="184" y="133"/>
                  </a:cubicBezTo>
                  <a:cubicBezTo>
                    <a:pt x="180" y="132"/>
                    <a:pt x="180" y="132"/>
                    <a:pt x="180" y="132"/>
                  </a:cubicBezTo>
                  <a:cubicBezTo>
                    <a:pt x="177" y="135"/>
                    <a:pt x="177" y="135"/>
                    <a:pt x="177" y="135"/>
                  </a:cubicBezTo>
                  <a:cubicBezTo>
                    <a:pt x="177" y="135"/>
                    <a:pt x="178" y="135"/>
                    <a:pt x="176" y="137"/>
                  </a:cubicBezTo>
                  <a:cubicBezTo>
                    <a:pt x="174" y="138"/>
                    <a:pt x="170" y="139"/>
                    <a:pt x="170" y="139"/>
                  </a:cubicBezTo>
                  <a:cubicBezTo>
                    <a:pt x="168" y="139"/>
                    <a:pt x="168" y="139"/>
                    <a:pt x="168" y="139"/>
                  </a:cubicBezTo>
                  <a:cubicBezTo>
                    <a:pt x="161" y="139"/>
                    <a:pt x="161" y="139"/>
                    <a:pt x="161" y="139"/>
                  </a:cubicBezTo>
                  <a:cubicBezTo>
                    <a:pt x="161" y="139"/>
                    <a:pt x="160" y="138"/>
                    <a:pt x="159" y="139"/>
                  </a:cubicBezTo>
                  <a:cubicBezTo>
                    <a:pt x="158" y="139"/>
                    <a:pt x="153" y="139"/>
                    <a:pt x="153" y="139"/>
                  </a:cubicBezTo>
                  <a:cubicBezTo>
                    <a:pt x="153" y="139"/>
                    <a:pt x="151" y="138"/>
                    <a:pt x="150" y="138"/>
                  </a:cubicBezTo>
                  <a:cubicBezTo>
                    <a:pt x="149" y="138"/>
                    <a:pt x="143" y="139"/>
                    <a:pt x="143" y="139"/>
                  </a:cubicBezTo>
                  <a:cubicBezTo>
                    <a:pt x="139" y="141"/>
                    <a:pt x="139" y="141"/>
                    <a:pt x="139" y="141"/>
                  </a:cubicBezTo>
                  <a:cubicBezTo>
                    <a:pt x="139" y="141"/>
                    <a:pt x="138" y="139"/>
                    <a:pt x="137" y="140"/>
                  </a:cubicBezTo>
                  <a:cubicBezTo>
                    <a:pt x="135" y="140"/>
                    <a:pt x="130" y="142"/>
                    <a:pt x="130" y="142"/>
                  </a:cubicBezTo>
                  <a:cubicBezTo>
                    <a:pt x="130" y="142"/>
                    <a:pt x="132" y="144"/>
                    <a:pt x="130" y="144"/>
                  </a:cubicBezTo>
                  <a:cubicBezTo>
                    <a:pt x="129" y="144"/>
                    <a:pt x="126" y="148"/>
                    <a:pt x="126" y="148"/>
                  </a:cubicBezTo>
                  <a:cubicBezTo>
                    <a:pt x="124" y="149"/>
                    <a:pt x="124" y="149"/>
                    <a:pt x="124" y="149"/>
                  </a:cubicBezTo>
                  <a:cubicBezTo>
                    <a:pt x="123" y="152"/>
                    <a:pt x="123" y="152"/>
                    <a:pt x="123" y="152"/>
                  </a:cubicBezTo>
                  <a:cubicBezTo>
                    <a:pt x="123" y="152"/>
                    <a:pt x="122" y="152"/>
                    <a:pt x="120" y="152"/>
                  </a:cubicBezTo>
                  <a:cubicBezTo>
                    <a:pt x="119" y="152"/>
                    <a:pt x="116" y="153"/>
                    <a:pt x="116" y="153"/>
                  </a:cubicBezTo>
                  <a:cubicBezTo>
                    <a:pt x="115" y="152"/>
                    <a:pt x="115" y="152"/>
                    <a:pt x="115" y="152"/>
                  </a:cubicBezTo>
                  <a:cubicBezTo>
                    <a:pt x="111" y="158"/>
                    <a:pt x="111" y="158"/>
                    <a:pt x="111" y="158"/>
                  </a:cubicBezTo>
                  <a:cubicBezTo>
                    <a:pt x="107" y="160"/>
                    <a:pt x="107" y="160"/>
                    <a:pt x="107" y="160"/>
                  </a:cubicBezTo>
                  <a:cubicBezTo>
                    <a:pt x="105" y="159"/>
                    <a:pt x="105" y="159"/>
                    <a:pt x="105" y="159"/>
                  </a:cubicBezTo>
                  <a:cubicBezTo>
                    <a:pt x="103" y="164"/>
                    <a:pt x="103" y="164"/>
                    <a:pt x="103" y="164"/>
                  </a:cubicBezTo>
                  <a:cubicBezTo>
                    <a:pt x="103" y="164"/>
                    <a:pt x="100" y="165"/>
                    <a:pt x="100" y="166"/>
                  </a:cubicBezTo>
                  <a:cubicBezTo>
                    <a:pt x="99" y="167"/>
                    <a:pt x="94" y="167"/>
                    <a:pt x="94" y="167"/>
                  </a:cubicBezTo>
                  <a:cubicBezTo>
                    <a:pt x="90" y="167"/>
                    <a:pt x="90" y="167"/>
                    <a:pt x="90" y="167"/>
                  </a:cubicBezTo>
                  <a:cubicBezTo>
                    <a:pt x="83" y="169"/>
                    <a:pt x="83" y="169"/>
                    <a:pt x="83" y="169"/>
                  </a:cubicBezTo>
                  <a:cubicBezTo>
                    <a:pt x="83" y="169"/>
                    <a:pt x="81" y="170"/>
                    <a:pt x="80" y="170"/>
                  </a:cubicBezTo>
                  <a:cubicBezTo>
                    <a:pt x="79" y="170"/>
                    <a:pt x="74" y="169"/>
                    <a:pt x="74" y="169"/>
                  </a:cubicBezTo>
                  <a:cubicBezTo>
                    <a:pt x="71" y="170"/>
                    <a:pt x="71" y="170"/>
                    <a:pt x="71" y="170"/>
                  </a:cubicBezTo>
                  <a:cubicBezTo>
                    <a:pt x="64" y="168"/>
                    <a:pt x="64" y="168"/>
                    <a:pt x="64" y="168"/>
                  </a:cubicBezTo>
                  <a:cubicBezTo>
                    <a:pt x="62" y="165"/>
                    <a:pt x="62" y="165"/>
                    <a:pt x="62" y="165"/>
                  </a:cubicBezTo>
                  <a:cubicBezTo>
                    <a:pt x="56" y="164"/>
                    <a:pt x="56" y="164"/>
                    <a:pt x="56" y="164"/>
                  </a:cubicBezTo>
                  <a:cubicBezTo>
                    <a:pt x="55" y="162"/>
                    <a:pt x="55" y="162"/>
                    <a:pt x="55" y="162"/>
                  </a:cubicBezTo>
                  <a:cubicBezTo>
                    <a:pt x="51" y="162"/>
                    <a:pt x="51" y="162"/>
                    <a:pt x="51" y="162"/>
                  </a:cubicBezTo>
                  <a:cubicBezTo>
                    <a:pt x="47" y="158"/>
                    <a:pt x="47" y="158"/>
                    <a:pt x="47" y="158"/>
                  </a:cubicBezTo>
                  <a:cubicBezTo>
                    <a:pt x="42" y="152"/>
                    <a:pt x="42" y="152"/>
                    <a:pt x="42" y="152"/>
                  </a:cubicBezTo>
                  <a:cubicBezTo>
                    <a:pt x="32" y="149"/>
                    <a:pt x="32" y="149"/>
                    <a:pt x="32" y="149"/>
                  </a:cubicBezTo>
                  <a:cubicBezTo>
                    <a:pt x="29" y="145"/>
                    <a:pt x="29" y="145"/>
                    <a:pt x="29" y="145"/>
                  </a:cubicBezTo>
                  <a:cubicBezTo>
                    <a:pt x="26" y="143"/>
                    <a:pt x="26" y="143"/>
                    <a:pt x="26" y="143"/>
                  </a:cubicBezTo>
                  <a:cubicBezTo>
                    <a:pt x="22" y="140"/>
                    <a:pt x="22" y="140"/>
                    <a:pt x="22" y="140"/>
                  </a:cubicBezTo>
                  <a:cubicBezTo>
                    <a:pt x="18" y="137"/>
                    <a:pt x="18" y="137"/>
                    <a:pt x="18" y="137"/>
                  </a:cubicBezTo>
                  <a:cubicBezTo>
                    <a:pt x="16" y="135"/>
                    <a:pt x="16" y="135"/>
                    <a:pt x="16" y="135"/>
                  </a:cubicBezTo>
                  <a:cubicBezTo>
                    <a:pt x="10" y="127"/>
                    <a:pt x="10" y="127"/>
                    <a:pt x="10" y="127"/>
                  </a:cubicBezTo>
                  <a:cubicBezTo>
                    <a:pt x="10" y="125"/>
                    <a:pt x="10" y="125"/>
                    <a:pt x="10" y="125"/>
                  </a:cubicBezTo>
                  <a:cubicBezTo>
                    <a:pt x="7" y="121"/>
                    <a:pt x="7" y="121"/>
                    <a:pt x="7" y="121"/>
                  </a:cubicBezTo>
                  <a:cubicBezTo>
                    <a:pt x="6" y="117"/>
                    <a:pt x="6" y="117"/>
                    <a:pt x="6" y="117"/>
                  </a:cubicBezTo>
                  <a:cubicBezTo>
                    <a:pt x="4" y="115"/>
                    <a:pt x="4" y="115"/>
                    <a:pt x="4" y="115"/>
                  </a:cubicBezTo>
                  <a:cubicBezTo>
                    <a:pt x="0" y="117"/>
                    <a:pt x="0" y="117"/>
                    <a:pt x="0" y="117"/>
                  </a:cubicBezTo>
                  <a:cubicBezTo>
                    <a:pt x="0" y="117"/>
                    <a:pt x="0" y="117"/>
                    <a:pt x="0" y="117"/>
                  </a:cubicBezTo>
                  <a:cubicBezTo>
                    <a:pt x="0" y="116"/>
                    <a:pt x="0" y="116"/>
                    <a:pt x="0" y="116"/>
                  </a:cubicBezTo>
                  <a:cubicBezTo>
                    <a:pt x="3" y="109"/>
                    <a:pt x="3" y="109"/>
                    <a:pt x="3" y="109"/>
                  </a:cubicBezTo>
                  <a:cubicBezTo>
                    <a:pt x="6" y="108"/>
                    <a:pt x="6" y="108"/>
                    <a:pt x="6" y="108"/>
                  </a:cubicBezTo>
                  <a:cubicBezTo>
                    <a:pt x="9" y="103"/>
                    <a:pt x="9" y="103"/>
                    <a:pt x="9" y="103"/>
                  </a:cubicBezTo>
                  <a:cubicBezTo>
                    <a:pt x="8" y="97"/>
                    <a:pt x="8" y="97"/>
                    <a:pt x="8" y="97"/>
                  </a:cubicBezTo>
                  <a:cubicBezTo>
                    <a:pt x="8" y="95"/>
                    <a:pt x="8" y="95"/>
                    <a:pt x="8" y="95"/>
                  </a:cubicBezTo>
                  <a:cubicBezTo>
                    <a:pt x="5" y="89"/>
                    <a:pt x="5" y="89"/>
                    <a:pt x="5" y="89"/>
                  </a:cubicBezTo>
                  <a:cubicBezTo>
                    <a:pt x="5" y="89"/>
                    <a:pt x="6" y="88"/>
                    <a:pt x="7" y="88"/>
                  </a:cubicBezTo>
                  <a:cubicBezTo>
                    <a:pt x="8" y="88"/>
                    <a:pt x="11" y="86"/>
                    <a:pt x="11" y="86"/>
                  </a:cubicBezTo>
                  <a:cubicBezTo>
                    <a:pt x="17" y="82"/>
                    <a:pt x="17" y="82"/>
                    <a:pt x="17" y="82"/>
                  </a:cubicBezTo>
                  <a:cubicBezTo>
                    <a:pt x="12" y="74"/>
                    <a:pt x="12" y="74"/>
                    <a:pt x="12" y="74"/>
                  </a:cubicBezTo>
                  <a:cubicBezTo>
                    <a:pt x="10" y="74"/>
                    <a:pt x="10" y="74"/>
                    <a:pt x="10" y="74"/>
                  </a:cubicBezTo>
                  <a:cubicBezTo>
                    <a:pt x="4" y="72"/>
                    <a:pt x="4" y="72"/>
                    <a:pt x="4" y="72"/>
                  </a:cubicBezTo>
                  <a:cubicBezTo>
                    <a:pt x="8" y="69"/>
                    <a:pt x="8" y="69"/>
                    <a:pt x="8" y="69"/>
                  </a:cubicBezTo>
                  <a:cubicBezTo>
                    <a:pt x="10" y="67"/>
                    <a:pt x="10" y="67"/>
                    <a:pt x="10" y="67"/>
                  </a:cubicBezTo>
                  <a:cubicBezTo>
                    <a:pt x="18" y="70"/>
                    <a:pt x="18" y="70"/>
                    <a:pt x="18" y="70"/>
                  </a:cubicBezTo>
                  <a:cubicBezTo>
                    <a:pt x="18" y="70"/>
                    <a:pt x="21" y="71"/>
                    <a:pt x="20" y="70"/>
                  </a:cubicBezTo>
                  <a:cubicBezTo>
                    <a:pt x="20" y="67"/>
                    <a:pt x="21" y="69"/>
                    <a:pt x="21" y="69"/>
                  </a:cubicBezTo>
                  <a:cubicBezTo>
                    <a:pt x="22" y="71"/>
                    <a:pt x="25" y="69"/>
                    <a:pt x="27" y="69"/>
                  </a:cubicBezTo>
                  <a:cubicBezTo>
                    <a:pt x="30" y="68"/>
                    <a:pt x="28" y="66"/>
                    <a:pt x="27" y="64"/>
                  </a:cubicBezTo>
                  <a:cubicBezTo>
                    <a:pt x="27" y="63"/>
                    <a:pt x="27" y="62"/>
                    <a:pt x="28" y="61"/>
                  </a:cubicBezTo>
                  <a:close/>
                </a:path>
              </a:pathLst>
            </a:custGeom>
            <a:grpFill/>
            <a:ln w="4826"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49" name="Freeform 7"/>
            <p:cNvSpPr>
              <a:spLocks/>
            </p:cNvSpPr>
            <p:nvPr/>
          </p:nvSpPr>
          <p:spPr bwMode="auto">
            <a:xfrm>
              <a:off x="5991266" y="1973645"/>
              <a:ext cx="656360" cy="596634"/>
            </a:xfrm>
            <a:custGeom>
              <a:avLst/>
              <a:gdLst>
                <a:gd name="T0" fmla="*/ 83 w 288"/>
                <a:gd name="T1" fmla="*/ 55 h 270"/>
                <a:gd name="T2" fmla="*/ 75 w 288"/>
                <a:gd name="T3" fmla="*/ 45 h 270"/>
                <a:gd name="T4" fmla="*/ 82 w 288"/>
                <a:gd name="T5" fmla="*/ 27 h 270"/>
                <a:gd name="T6" fmla="*/ 101 w 288"/>
                <a:gd name="T7" fmla="*/ 24 h 270"/>
                <a:gd name="T8" fmla="*/ 107 w 288"/>
                <a:gd name="T9" fmla="*/ 4 h 270"/>
                <a:gd name="T10" fmla="*/ 121 w 288"/>
                <a:gd name="T11" fmla="*/ 2 h 270"/>
                <a:gd name="T12" fmla="*/ 136 w 288"/>
                <a:gd name="T13" fmla="*/ 5 h 270"/>
                <a:gd name="T14" fmla="*/ 153 w 288"/>
                <a:gd name="T15" fmla="*/ 7 h 270"/>
                <a:gd name="T16" fmla="*/ 166 w 288"/>
                <a:gd name="T17" fmla="*/ 4 h 270"/>
                <a:gd name="T18" fmla="*/ 189 w 288"/>
                <a:gd name="T19" fmla="*/ 5 h 270"/>
                <a:gd name="T20" fmla="*/ 200 w 288"/>
                <a:gd name="T21" fmla="*/ 6 h 270"/>
                <a:gd name="T22" fmla="*/ 202 w 288"/>
                <a:gd name="T23" fmla="*/ 24 h 270"/>
                <a:gd name="T24" fmla="*/ 210 w 288"/>
                <a:gd name="T25" fmla="*/ 39 h 270"/>
                <a:gd name="T26" fmla="*/ 222 w 288"/>
                <a:gd name="T27" fmla="*/ 53 h 270"/>
                <a:gd name="T28" fmla="*/ 228 w 288"/>
                <a:gd name="T29" fmla="*/ 65 h 270"/>
                <a:gd name="T30" fmla="*/ 251 w 288"/>
                <a:gd name="T31" fmla="*/ 80 h 270"/>
                <a:gd name="T32" fmla="*/ 263 w 288"/>
                <a:gd name="T33" fmla="*/ 85 h 270"/>
                <a:gd name="T34" fmla="*/ 275 w 288"/>
                <a:gd name="T35" fmla="*/ 92 h 270"/>
                <a:gd name="T36" fmla="*/ 288 w 288"/>
                <a:gd name="T37" fmla="*/ 104 h 270"/>
                <a:gd name="T38" fmla="*/ 274 w 288"/>
                <a:gd name="T39" fmla="*/ 121 h 270"/>
                <a:gd name="T40" fmla="*/ 252 w 288"/>
                <a:gd name="T41" fmla="*/ 124 h 270"/>
                <a:gd name="T42" fmla="*/ 259 w 288"/>
                <a:gd name="T43" fmla="*/ 138 h 270"/>
                <a:gd name="T44" fmla="*/ 264 w 288"/>
                <a:gd name="T45" fmla="*/ 151 h 270"/>
                <a:gd name="T46" fmla="*/ 271 w 288"/>
                <a:gd name="T47" fmla="*/ 164 h 270"/>
                <a:gd name="T48" fmla="*/ 276 w 288"/>
                <a:gd name="T49" fmla="*/ 170 h 270"/>
                <a:gd name="T50" fmla="*/ 269 w 288"/>
                <a:gd name="T51" fmla="*/ 182 h 270"/>
                <a:gd name="T52" fmla="*/ 249 w 288"/>
                <a:gd name="T53" fmla="*/ 211 h 270"/>
                <a:gd name="T54" fmla="*/ 260 w 288"/>
                <a:gd name="T55" fmla="*/ 230 h 270"/>
                <a:gd name="T56" fmla="*/ 240 w 288"/>
                <a:gd name="T57" fmla="*/ 225 h 270"/>
                <a:gd name="T58" fmla="*/ 222 w 288"/>
                <a:gd name="T59" fmla="*/ 234 h 270"/>
                <a:gd name="T60" fmla="*/ 207 w 288"/>
                <a:gd name="T61" fmla="*/ 228 h 270"/>
                <a:gd name="T62" fmla="*/ 188 w 288"/>
                <a:gd name="T63" fmla="*/ 235 h 270"/>
                <a:gd name="T64" fmla="*/ 171 w 288"/>
                <a:gd name="T65" fmla="*/ 242 h 270"/>
                <a:gd name="T66" fmla="*/ 154 w 288"/>
                <a:gd name="T67" fmla="*/ 242 h 270"/>
                <a:gd name="T68" fmla="*/ 129 w 288"/>
                <a:gd name="T69" fmla="*/ 240 h 270"/>
                <a:gd name="T70" fmla="*/ 87 w 288"/>
                <a:gd name="T71" fmla="*/ 242 h 270"/>
                <a:gd name="T72" fmla="*/ 56 w 288"/>
                <a:gd name="T73" fmla="*/ 249 h 270"/>
                <a:gd name="T74" fmla="*/ 51 w 288"/>
                <a:gd name="T75" fmla="*/ 253 h 270"/>
                <a:gd name="T76" fmla="*/ 44 w 288"/>
                <a:gd name="T77" fmla="*/ 266 h 270"/>
                <a:gd name="T78" fmla="*/ 27 w 288"/>
                <a:gd name="T79" fmla="*/ 270 h 270"/>
                <a:gd name="T80" fmla="*/ 25 w 288"/>
                <a:gd name="T81" fmla="*/ 249 h 270"/>
                <a:gd name="T82" fmla="*/ 8 w 288"/>
                <a:gd name="T83" fmla="*/ 237 h 270"/>
                <a:gd name="T84" fmla="*/ 21 w 288"/>
                <a:gd name="T85" fmla="*/ 216 h 270"/>
                <a:gd name="T86" fmla="*/ 22 w 288"/>
                <a:gd name="T87" fmla="*/ 194 h 270"/>
                <a:gd name="T88" fmla="*/ 13 w 288"/>
                <a:gd name="T89" fmla="*/ 175 h 270"/>
                <a:gd name="T90" fmla="*/ 9 w 288"/>
                <a:gd name="T91" fmla="*/ 145 h 270"/>
                <a:gd name="T92" fmla="*/ 36 w 288"/>
                <a:gd name="T93" fmla="*/ 136 h 270"/>
                <a:gd name="T94" fmla="*/ 47 w 288"/>
                <a:gd name="T95" fmla="*/ 127 h 270"/>
                <a:gd name="T96" fmla="*/ 59 w 288"/>
                <a:gd name="T97" fmla="*/ 116 h 270"/>
                <a:gd name="T98" fmla="*/ 67 w 288"/>
                <a:gd name="T99" fmla="*/ 115 h 270"/>
                <a:gd name="T100" fmla="*/ 61 w 288"/>
                <a:gd name="T101" fmla="*/ 103 h 270"/>
                <a:gd name="T102" fmla="*/ 60 w 288"/>
                <a:gd name="T103" fmla="*/ 82 h 270"/>
                <a:gd name="T104" fmla="*/ 73 w 288"/>
                <a:gd name="T105" fmla="*/ 65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8" h="270">
                  <a:moveTo>
                    <a:pt x="81" y="66"/>
                  </a:moveTo>
                  <a:cubicBezTo>
                    <a:pt x="80" y="61"/>
                    <a:pt x="80" y="61"/>
                    <a:pt x="80" y="61"/>
                  </a:cubicBezTo>
                  <a:cubicBezTo>
                    <a:pt x="84" y="59"/>
                    <a:pt x="84" y="59"/>
                    <a:pt x="84" y="59"/>
                  </a:cubicBezTo>
                  <a:cubicBezTo>
                    <a:pt x="83" y="55"/>
                    <a:pt x="83" y="55"/>
                    <a:pt x="83" y="55"/>
                  </a:cubicBezTo>
                  <a:cubicBezTo>
                    <a:pt x="76" y="56"/>
                    <a:pt x="76" y="56"/>
                    <a:pt x="76" y="56"/>
                  </a:cubicBezTo>
                  <a:cubicBezTo>
                    <a:pt x="73" y="55"/>
                    <a:pt x="73" y="55"/>
                    <a:pt x="73" y="55"/>
                  </a:cubicBezTo>
                  <a:cubicBezTo>
                    <a:pt x="73" y="50"/>
                    <a:pt x="73" y="50"/>
                    <a:pt x="73" y="50"/>
                  </a:cubicBezTo>
                  <a:cubicBezTo>
                    <a:pt x="75" y="45"/>
                    <a:pt x="75" y="45"/>
                    <a:pt x="75" y="45"/>
                  </a:cubicBezTo>
                  <a:cubicBezTo>
                    <a:pt x="74" y="36"/>
                    <a:pt x="74" y="36"/>
                    <a:pt x="74" y="36"/>
                  </a:cubicBezTo>
                  <a:cubicBezTo>
                    <a:pt x="74" y="36"/>
                    <a:pt x="72" y="36"/>
                    <a:pt x="75" y="34"/>
                  </a:cubicBezTo>
                  <a:cubicBezTo>
                    <a:pt x="79" y="33"/>
                    <a:pt x="81" y="33"/>
                    <a:pt x="81" y="33"/>
                  </a:cubicBezTo>
                  <a:cubicBezTo>
                    <a:pt x="82" y="27"/>
                    <a:pt x="82" y="27"/>
                    <a:pt x="82" y="27"/>
                  </a:cubicBezTo>
                  <a:cubicBezTo>
                    <a:pt x="85" y="24"/>
                    <a:pt x="85" y="24"/>
                    <a:pt x="85" y="24"/>
                  </a:cubicBezTo>
                  <a:cubicBezTo>
                    <a:pt x="85" y="24"/>
                    <a:pt x="84" y="24"/>
                    <a:pt x="88" y="24"/>
                  </a:cubicBezTo>
                  <a:cubicBezTo>
                    <a:pt x="92" y="24"/>
                    <a:pt x="93" y="24"/>
                    <a:pt x="93" y="24"/>
                  </a:cubicBezTo>
                  <a:cubicBezTo>
                    <a:pt x="101" y="24"/>
                    <a:pt x="101" y="24"/>
                    <a:pt x="101" y="24"/>
                  </a:cubicBezTo>
                  <a:cubicBezTo>
                    <a:pt x="103" y="21"/>
                    <a:pt x="103" y="21"/>
                    <a:pt x="103" y="21"/>
                  </a:cubicBezTo>
                  <a:cubicBezTo>
                    <a:pt x="101" y="16"/>
                    <a:pt x="101" y="16"/>
                    <a:pt x="101" y="16"/>
                  </a:cubicBezTo>
                  <a:cubicBezTo>
                    <a:pt x="106" y="11"/>
                    <a:pt x="106" y="11"/>
                    <a:pt x="106" y="11"/>
                  </a:cubicBezTo>
                  <a:cubicBezTo>
                    <a:pt x="107" y="4"/>
                    <a:pt x="107" y="4"/>
                    <a:pt x="107" y="4"/>
                  </a:cubicBezTo>
                  <a:cubicBezTo>
                    <a:pt x="112" y="1"/>
                    <a:pt x="112" y="1"/>
                    <a:pt x="112" y="1"/>
                  </a:cubicBezTo>
                  <a:cubicBezTo>
                    <a:pt x="112" y="1"/>
                    <a:pt x="115" y="4"/>
                    <a:pt x="116" y="4"/>
                  </a:cubicBezTo>
                  <a:cubicBezTo>
                    <a:pt x="117" y="4"/>
                    <a:pt x="118" y="5"/>
                    <a:pt x="119" y="4"/>
                  </a:cubicBezTo>
                  <a:cubicBezTo>
                    <a:pt x="120" y="4"/>
                    <a:pt x="121" y="2"/>
                    <a:pt x="121" y="2"/>
                  </a:cubicBezTo>
                  <a:cubicBezTo>
                    <a:pt x="126" y="0"/>
                    <a:pt x="126" y="0"/>
                    <a:pt x="126" y="0"/>
                  </a:cubicBezTo>
                  <a:cubicBezTo>
                    <a:pt x="129" y="1"/>
                    <a:pt x="129" y="1"/>
                    <a:pt x="129" y="1"/>
                  </a:cubicBezTo>
                  <a:cubicBezTo>
                    <a:pt x="131" y="5"/>
                    <a:pt x="131" y="5"/>
                    <a:pt x="131" y="5"/>
                  </a:cubicBezTo>
                  <a:cubicBezTo>
                    <a:pt x="136" y="5"/>
                    <a:pt x="136" y="5"/>
                    <a:pt x="136" y="5"/>
                  </a:cubicBezTo>
                  <a:cubicBezTo>
                    <a:pt x="137" y="3"/>
                    <a:pt x="137" y="3"/>
                    <a:pt x="137" y="3"/>
                  </a:cubicBezTo>
                  <a:cubicBezTo>
                    <a:pt x="144" y="1"/>
                    <a:pt x="144" y="1"/>
                    <a:pt x="144" y="1"/>
                  </a:cubicBezTo>
                  <a:cubicBezTo>
                    <a:pt x="152" y="1"/>
                    <a:pt x="152" y="1"/>
                    <a:pt x="152" y="1"/>
                  </a:cubicBezTo>
                  <a:cubicBezTo>
                    <a:pt x="153" y="7"/>
                    <a:pt x="153" y="7"/>
                    <a:pt x="153" y="7"/>
                  </a:cubicBezTo>
                  <a:cubicBezTo>
                    <a:pt x="153" y="10"/>
                    <a:pt x="153" y="10"/>
                    <a:pt x="153" y="10"/>
                  </a:cubicBezTo>
                  <a:cubicBezTo>
                    <a:pt x="153" y="10"/>
                    <a:pt x="155" y="13"/>
                    <a:pt x="157" y="12"/>
                  </a:cubicBezTo>
                  <a:cubicBezTo>
                    <a:pt x="158" y="12"/>
                    <a:pt x="162" y="11"/>
                    <a:pt x="163" y="9"/>
                  </a:cubicBezTo>
                  <a:cubicBezTo>
                    <a:pt x="163" y="7"/>
                    <a:pt x="164" y="5"/>
                    <a:pt x="166" y="4"/>
                  </a:cubicBezTo>
                  <a:cubicBezTo>
                    <a:pt x="168" y="4"/>
                    <a:pt x="167" y="3"/>
                    <a:pt x="170" y="2"/>
                  </a:cubicBezTo>
                  <a:cubicBezTo>
                    <a:pt x="174" y="1"/>
                    <a:pt x="177" y="0"/>
                    <a:pt x="177" y="0"/>
                  </a:cubicBezTo>
                  <a:cubicBezTo>
                    <a:pt x="186" y="2"/>
                    <a:pt x="186" y="2"/>
                    <a:pt x="186" y="2"/>
                  </a:cubicBezTo>
                  <a:cubicBezTo>
                    <a:pt x="189" y="5"/>
                    <a:pt x="189" y="5"/>
                    <a:pt x="189" y="5"/>
                  </a:cubicBezTo>
                  <a:cubicBezTo>
                    <a:pt x="192" y="7"/>
                    <a:pt x="192" y="7"/>
                    <a:pt x="192" y="7"/>
                  </a:cubicBezTo>
                  <a:cubicBezTo>
                    <a:pt x="195" y="6"/>
                    <a:pt x="195" y="6"/>
                    <a:pt x="195" y="6"/>
                  </a:cubicBezTo>
                  <a:cubicBezTo>
                    <a:pt x="196" y="8"/>
                    <a:pt x="196" y="8"/>
                    <a:pt x="196" y="8"/>
                  </a:cubicBezTo>
                  <a:cubicBezTo>
                    <a:pt x="200" y="6"/>
                    <a:pt x="200" y="6"/>
                    <a:pt x="200" y="6"/>
                  </a:cubicBezTo>
                  <a:cubicBezTo>
                    <a:pt x="202" y="10"/>
                    <a:pt x="202" y="10"/>
                    <a:pt x="202" y="10"/>
                  </a:cubicBezTo>
                  <a:cubicBezTo>
                    <a:pt x="202" y="18"/>
                    <a:pt x="202" y="18"/>
                    <a:pt x="202" y="18"/>
                  </a:cubicBezTo>
                  <a:cubicBezTo>
                    <a:pt x="202" y="21"/>
                    <a:pt x="202" y="21"/>
                    <a:pt x="202" y="21"/>
                  </a:cubicBezTo>
                  <a:cubicBezTo>
                    <a:pt x="202" y="24"/>
                    <a:pt x="202" y="24"/>
                    <a:pt x="202" y="24"/>
                  </a:cubicBezTo>
                  <a:cubicBezTo>
                    <a:pt x="208" y="28"/>
                    <a:pt x="208" y="28"/>
                    <a:pt x="208" y="28"/>
                  </a:cubicBezTo>
                  <a:cubicBezTo>
                    <a:pt x="211" y="31"/>
                    <a:pt x="211" y="31"/>
                    <a:pt x="211" y="31"/>
                  </a:cubicBezTo>
                  <a:cubicBezTo>
                    <a:pt x="210" y="36"/>
                    <a:pt x="210" y="36"/>
                    <a:pt x="210" y="36"/>
                  </a:cubicBezTo>
                  <a:cubicBezTo>
                    <a:pt x="210" y="39"/>
                    <a:pt x="210" y="39"/>
                    <a:pt x="210" y="39"/>
                  </a:cubicBezTo>
                  <a:cubicBezTo>
                    <a:pt x="207" y="47"/>
                    <a:pt x="207" y="47"/>
                    <a:pt x="207" y="47"/>
                  </a:cubicBezTo>
                  <a:cubicBezTo>
                    <a:pt x="214" y="49"/>
                    <a:pt x="214" y="49"/>
                    <a:pt x="214" y="49"/>
                  </a:cubicBezTo>
                  <a:cubicBezTo>
                    <a:pt x="218" y="53"/>
                    <a:pt x="218" y="53"/>
                    <a:pt x="218" y="53"/>
                  </a:cubicBezTo>
                  <a:cubicBezTo>
                    <a:pt x="222" y="53"/>
                    <a:pt x="222" y="53"/>
                    <a:pt x="222" y="53"/>
                  </a:cubicBezTo>
                  <a:cubicBezTo>
                    <a:pt x="222" y="58"/>
                    <a:pt x="222" y="58"/>
                    <a:pt x="222" y="58"/>
                  </a:cubicBezTo>
                  <a:cubicBezTo>
                    <a:pt x="222" y="58"/>
                    <a:pt x="220" y="61"/>
                    <a:pt x="223" y="61"/>
                  </a:cubicBezTo>
                  <a:cubicBezTo>
                    <a:pt x="226" y="62"/>
                    <a:pt x="227" y="62"/>
                    <a:pt x="227" y="62"/>
                  </a:cubicBezTo>
                  <a:cubicBezTo>
                    <a:pt x="228" y="65"/>
                    <a:pt x="228" y="65"/>
                    <a:pt x="228" y="65"/>
                  </a:cubicBezTo>
                  <a:cubicBezTo>
                    <a:pt x="233" y="72"/>
                    <a:pt x="233" y="72"/>
                    <a:pt x="233" y="72"/>
                  </a:cubicBezTo>
                  <a:cubicBezTo>
                    <a:pt x="244" y="74"/>
                    <a:pt x="244" y="74"/>
                    <a:pt x="244" y="74"/>
                  </a:cubicBezTo>
                  <a:cubicBezTo>
                    <a:pt x="249" y="76"/>
                    <a:pt x="249" y="76"/>
                    <a:pt x="249" y="76"/>
                  </a:cubicBezTo>
                  <a:cubicBezTo>
                    <a:pt x="251" y="80"/>
                    <a:pt x="251" y="80"/>
                    <a:pt x="251" y="80"/>
                  </a:cubicBezTo>
                  <a:cubicBezTo>
                    <a:pt x="252" y="89"/>
                    <a:pt x="252" y="89"/>
                    <a:pt x="252" y="89"/>
                  </a:cubicBezTo>
                  <a:cubicBezTo>
                    <a:pt x="257" y="89"/>
                    <a:pt x="257" y="89"/>
                    <a:pt x="257" y="89"/>
                  </a:cubicBezTo>
                  <a:cubicBezTo>
                    <a:pt x="260" y="86"/>
                    <a:pt x="260" y="86"/>
                    <a:pt x="260" y="86"/>
                  </a:cubicBezTo>
                  <a:cubicBezTo>
                    <a:pt x="263" y="85"/>
                    <a:pt x="263" y="85"/>
                    <a:pt x="263" y="85"/>
                  </a:cubicBezTo>
                  <a:cubicBezTo>
                    <a:pt x="267" y="86"/>
                    <a:pt x="267" y="86"/>
                    <a:pt x="267" y="86"/>
                  </a:cubicBezTo>
                  <a:cubicBezTo>
                    <a:pt x="272" y="87"/>
                    <a:pt x="272" y="87"/>
                    <a:pt x="272" y="87"/>
                  </a:cubicBezTo>
                  <a:cubicBezTo>
                    <a:pt x="277" y="87"/>
                    <a:pt x="277" y="87"/>
                    <a:pt x="277" y="87"/>
                  </a:cubicBezTo>
                  <a:cubicBezTo>
                    <a:pt x="275" y="92"/>
                    <a:pt x="275" y="92"/>
                    <a:pt x="275" y="92"/>
                  </a:cubicBezTo>
                  <a:cubicBezTo>
                    <a:pt x="279" y="95"/>
                    <a:pt x="279" y="95"/>
                    <a:pt x="279" y="95"/>
                  </a:cubicBezTo>
                  <a:cubicBezTo>
                    <a:pt x="283" y="96"/>
                    <a:pt x="283" y="96"/>
                    <a:pt x="283" y="96"/>
                  </a:cubicBezTo>
                  <a:cubicBezTo>
                    <a:pt x="288" y="98"/>
                    <a:pt x="288" y="98"/>
                    <a:pt x="288" y="98"/>
                  </a:cubicBezTo>
                  <a:cubicBezTo>
                    <a:pt x="288" y="104"/>
                    <a:pt x="288" y="104"/>
                    <a:pt x="288" y="104"/>
                  </a:cubicBezTo>
                  <a:cubicBezTo>
                    <a:pt x="286" y="107"/>
                    <a:pt x="286" y="107"/>
                    <a:pt x="286" y="107"/>
                  </a:cubicBezTo>
                  <a:cubicBezTo>
                    <a:pt x="282" y="108"/>
                    <a:pt x="282" y="108"/>
                    <a:pt x="282" y="108"/>
                  </a:cubicBezTo>
                  <a:cubicBezTo>
                    <a:pt x="282" y="108"/>
                    <a:pt x="284" y="113"/>
                    <a:pt x="282" y="114"/>
                  </a:cubicBezTo>
                  <a:cubicBezTo>
                    <a:pt x="281" y="115"/>
                    <a:pt x="274" y="121"/>
                    <a:pt x="274" y="121"/>
                  </a:cubicBezTo>
                  <a:cubicBezTo>
                    <a:pt x="267" y="123"/>
                    <a:pt x="267" y="123"/>
                    <a:pt x="267" y="123"/>
                  </a:cubicBezTo>
                  <a:cubicBezTo>
                    <a:pt x="261" y="121"/>
                    <a:pt x="261" y="121"/>
                    <a:pt x="261" y="121"/>
                  </a:cubicBezTo>
                  <a:cubicBezTo>
                    <a:pt x="261" y="121"/>
                    <a:pt x="260" y="120"/>
                    <a:pt x="256" y="121"/>
                  </a:cubicBezTo>
                  <a:cubicBezTo>
                    <a:pt x="252" y="123"/>
                    <a:pt x="252" y="124"/>
                    <a:pt x="252" y="124"/>
                  </a:cubicBezTo>
                  <a:cubicBezTo>
                    <a:pt x="250" y="131"/>
                    <a:pt x="250" y="131"/>
                    <a:pt x="250" y="131"/>
                  </a:cubicBezTo>
                  <a:cubicBezTo>
                    <a:pt x="250" y="134"/>
                    <a:pt x="250" y="134"/>
                    <a:pt x="250" y="134"/>
                  </a:cubicBezTo>
                  <a:cubicBezTo>
                    <a:pt x="254" y="137"/>
                    <a:pt x="254" y="137"/>
                    <a:pt x="254" y="137"/>
                  </a:cubicBezTo>
                  <a:cubicBezTo>
                    <a:pt x="259" y="138"/>
                    <a:pt x="259" y="138"/>
                    <a:pt x="259" y="138"/>
                  </a:cubicBezTo>
                  <a:cubicBezTo>
                    <a:pt x="262" y="142"/>
                    <a:pt x="262" y="142"/>
                    <a:pt x="262" y="142"/>
                  </a:cubicBezTo>
                  <a:cubicBezTo>
                    <a:pt x="264" y="145"/>
                    <a:pt x="264" y="145"/>
                    <a:pt x="264" y="145"/>
                  </a:cubicBezTo>
                  <a:cubicBezTo>
                    <a:pt x="262" y="149"/>
                    <a:pt x="262" y="149"/>
                    <a:pt x="262" y="149"/>
                  </a:cubicBezTo>
                  <a:cubicBezTo>
                    <a:pt x="264" y="151"/>
                    <a:pt x="264" y="151"/>
                    <a:pt x="264" y="151"/>
                  </a:cubicBezTo>
                  <a:cubicBezTo>
                    <a:pt x="268" y="153"/>
                    <a:pt x="268" y="153"/>
                    <a:pt x="268" y="153"/>
                  </a:cubicBezTo>
                  <a:cubicBezTo>
                    <a:pt x="266" y="155"/>
                    <a:pt x="266" y="155"/>
                    <a:pt x="266" y="155"/>
                  </a:cubicBezTo>
                  <a:cubicBezTo>
                    <a:pt x="269" y="161"/>
                    <a:pt x="269" y="161"/>
                    <a:pt x="269" y="161"/>
                  </a:cubicBezTo>
                  <a:cubicBezTo>
                    <a:pt x="271" y="164"/>
                    <a:pt x="271" y="164"/>
                    <a:pt x="271" y="164"/>
                  </a:cubicBezTo>
                  <a:cubicBezTo>
                    <a:pt x="269" y="166"/>
                    <a:pt x="269" y="166"/>
                    <a:pt x="269" y="166"/>
                  </a:cubicBezTo>
                  <a:cubicBezTo>
                    <a:pt x="272" y="167"/>
                    <a:pt x="272" y="167"/>
                    <a:pt x="272" y="167"/>
                  </a:cubicBezTo>
                  <a:cubicBezTo>
                    <a:pt x="276" y="167"/>
                    <a:pt x="276" y="167"/>
                    <a:pt x="276" y="167"/>
                  </a:cubicBezTo>
                  <a:cubicBezTo>
                    <a:pt x="276" y="170"/>
                    <a:pt x="276" y="170"/>
                    <a:pt x="276" y="170"/>
                  </a:cubicBezTo>
                  <a:cubicBezTo>
                    <a:pt x="283" y="174"/>
                    <a:pt x="283" y="174"/>
                    <a:pt x="283" y="174"/>
                  </a:cubicBezTo>
                  <a:cubicBezTo>
                    <a:pt x="281" y="174"/>
                    <a:pt x="281" y="174"/>
                    <a:pt x="281" y="174"/>
                  </a:cubicBezTo>
                  <a:cubicBezTo>
                    <a:pt x="273" y="176"/>
                    <a:pt x="273" y="176"/>
                    <a:pt x="273" y="176"/>
                  </a:cubicBezTo>
                  <a:cubicBezTo>
                    <a:pt x="269" y="182"/>
                    <a:pt x="269" y="182"/>
                    <a:pt x="269" y="182"/>
                  </a:cubicBezTo>
                  <a:cubicBezTo>
                    <a:pt x="257" y="182"/>
                    <a:pt x="257" y="182"/>
                    <a:pt x="257" y="182"/>
                  </a:cubicBezTo>
                  <a:cubicBezTo>
                    <a:pt x="255" y="194"/>
                    <a:pt x="255" y="194"/>
                    <a:pt x="255" y="194"/>
                  </a:cubicBezTo>
                  <a:cubicBezTo>
                    <a:pt x="252" y="202"/>
                    <a:pt x="252" y="202"/>
                    <a:pt x="252" y="202"/>
                  </a:cubicBezTo>
                  <a:cubicBezTo>
                    <a:pt x="249" y="211"/>
                    <a:pt x="249" y="211"/>
                    <a:pt x="249" y="211"/>
                  </a:cubicBezTo>
                  <a:cubicBezTo>
                    <a:pt x="251" y="216"/>
                    <a:pt x="251" y="216"/>
                    <a:pt x="251" y="216"/>
                  </a:cubicBezTo>
                  <a:cubicBezTo>
                    <a:pt x="254" y="223"/>
                    <a:pt x="254" y="223"/>
                    <a:pt x="254" y="223"/>
                  </a:cubicBezTo>
                  <a:cubicBezTo>
                    <a:pt x="260" y="230"/>
                    <a:pt x="260" y="230"/>
                    <a:pt x="260" y="230"/>
                  </a:cubicBezTo>
                  <a:cubicBezTo>
                    <a:pt x="260" y="230"/>
                    <a:pt x="260" y="230"/>
                    <a:pt x="260" y="230"/>
                  </a:cubicBezTo>
                  <a:cubicBezTo>
                    <a:pt x="254" y="232"/>
                    <a:pt x="254" y="232"/>
                    <a:pt x="254" y="232"/>
                  </a:cubicBezTo>
                  <a:cubicBezTo>
                    <a:pt x="250" y="233"/>
                    <a:pt x="250" y="233"/>
                    <a:pt x="250" y="233"/>
                  </a:cubicBezTo>
                  <a:cubicBezTo>
                    <a:pt x="246" y="227"/>
                    <a:pt x="246" y="227"/>
                    <a:pt x="246" y="227"/>
                  </a:cubicBezTo>
                  <a:cubicBezTo>
                    <a:pt x="240" y="225"/>
                    <a:pt x="240" y="225"/>
                    <a:pt x="240" y="225"/>
                  </a:cubicBezTo>
                  <a:cubicBezTo>
                    <a:pt x="233" y="228"/>
                    <a:pt x="233" y="228"/>
                    <a:pt x="233" y="228"/>
                  </a:cubicBezTo>
                  <a:cubicBezTo>
                    <a:pt x="226" y="230"/>
                    <a:pt x="226" y="230"/>
                    <a:pt x="226" y="230"/>
                  </a:cubicBezTo>
                  <a:cubicBezTo>
                    <a:pt x="224" y="230"/>
                    <a:pt x="224" y="230"/>
                    <a:pt x="224" y="230"/>
                  </a:cubicBezTo>
                  <a:cubicBezTo>
                    <a:pt x="222" y="234"/>
                    <a:pt x="222" y="234"/>
                    <a:pt x="222" y="234"/>
                  </a:cubicBezTo>
                  <a:cubicBezTo>
                    <a:pt x="216" y="237"/>
                    <a:pt x="216" y="237"/>
                    <a:pt x="216" y="237"/>
                  </a:cubicBezTo>
                  <a:cubicBezTo>
                    <a:pt x="216" y="237"/>
                    <a:pt x="214" y="235"/>
                    <a:pt x="213" y="234"/>
                  </a:cubicBezTo>
                  <a:cubicBezTo>
                    <a:pt x="212" y="233"/>
                    <a:pt x="209" y="231"/>
                    <a:pt x="209" y="231"/>
                  </a:cubicBezTo>
                  <a:cubicBezTo>
                    <a:pt x="209" y="231"/>
                    <a:pt x="208" y="229"/>
                    <a:pt x="207" y="228"/>
                  </a:cubicBezTo>
                  <a:cubicBezTo>
                    <a:pt x="206" y="228"/>
                    <a:pt x="200" y="232"/>
                    <a:pt x="200" y="232"/>
                  </a:cubicBezTo>
                  <a:cubicBezTo>
                    <a:pt x="200" y="232"/>
                    <a:pt x="195" y="235"/>
                    <a:pt x="195" y="236"/>
                  </a:cubicBezTo>
                  <a:cubicBezTo>
                    <a:pt x="196" y="236"/>
                    <a:pt x="195" y="241"/>
                    <a:pt x="195" y="241"/>
                  </a:cubicBezTo>
                  <a:cubicBezTo>
                    <a:pt x="188" y="235"/>
                    <a:pt x="188" y="235"/>
                    <a:pt x="188" y="235"/>
                  </a:cubicBezTo>
                  <a:cubicBezTo>
                    <a:pt x="183" y="239"/>
                    <a:pt x="183" y="239"/>
                    <a:pt x="183" y="239"/>
                  </a:cubicBezTo>
                  <a:cubicBezTo>
                    <a:pt x="179" y="236"/>
                    <a:pt x="179" y="236"/>
                    <a:pt x="179" y="236"/>
                  </a:cubicBezTo>
                  <a:cubicBezTo>
                    <a:pt x="177" y="235"/>
                    <a:pt x="177" y="235"/>
                    <a:pt x="177" y="235"/>
                  </a:cubicBezTo>
                  <a:cubicBezTo>
                    <a:pt x="171" y="242"/>
                    <a:pt x="171" y="242"/>
                    <a:pt x="171" y="242"/>
                  </a:cubicBezTo>
                  <a:cubicBezTo>
                    <a:pt x="167" y="240"/>
                    <a:pt x="167" y="240"/>
                    <a:pt x="167" y="240"/>
                  </a:cubicBezTo>
                  <a:cubicBezTo>
                    <a:pt x="165" y="247"/>
                    <a:pt x="165" y="247"/>
                    <a:pt x="165" y="247"/>
                  </a:cubicBezTo>
                  <a:cubicBezTo>
                    <a:pt x="160" y="243"/>
                    <a:pt x="160" y="243"/>
                    <a:pt x="160" y="243"/>
                  </a:cubicBezTo>
                  <a:cubicBezTo>
                    <a:pt x="160" y="243"/>
                    <a:pt x="155" y="242"/>
                    <a:pt x="154" y="242"/>
                  </a:cubicBezTo>
                  <a:cubicBezTo>
                    <a:pt x="153" y="242"/>
                    <a:pt x="150" y="246"/>
                    <a:pt x="150" y="246"/>
                  </a:cubicBezTo>
                  <a:cubicBezTo>
                    <a:pt x="145" y="242"/>
                    <a:pt x="145" y="242"/>
                    <a:pt x="145" y="242"/>
                  </a:cubicBezTo>
                  <a:cubicBezTo>
                    <a:pt x="141" y="239"/>
                    <a:pt x="141" y="239"/>
                    <a:pt x="141" y="239"/>
                  </a:cubicBezTo>
                  <a:cubicBezTo>
                    <a:pt x="141" y="239"/>
                    <a:pt x="130" y="240"/>
                    <a:pt x="129" y="240"/>
                  </a:cubicBezTo>
                  <a:cubicBezTo>
                    <a:pt x="128" y="240"/>
                    <a:pt x="121" y="239"/>
                    <a:pt x="121" y="239"/>
                  </a:cubicBezTo>
                  <a:cubicBezTo>
                    <a:pt x="112" y="241"/>
                    <a:pt x="112" y="241"/>
                    <a:pt x="112" y="241"/>
                  </a:cubicBezTo>
                  <a:cubicBezTo>
                    <a:pt x="99" y="241"/>
                    <a:pt x="99" y="241"/>
                    <a:pt x="99" y="241"/>
                  </a:cubicBezTo>
                  <a:cubicBezTo>
                    <a:pt x="87" y="242"/>
                    <a:pt x="87" y="242"/>
                    <a:pt x="87" y="242"/>
                  </a:cubicBezTo>
                  <a:cubicBezTo>
                    <a:pt x="78" y="242"/>
                    <a:pt x="78" y="242"/>
                    <a:pt x="78" y="242"/>
                  </a:cubicBezTo>
                  <a:cubicBezTo>
                    <a:pt x="71" y="247"/>
                    <a:pt x="71" y="247"/>
                    <a:pt x="71" y="247"/>
                  </a:cubicBezTo>
                  <a:cubicBezTo>
                    <a:pt x="64" y="248"/>
                    <a:pt x="64" y="248"/>
                    <a:pt x="64" y="248"/>
                  </a:cubicBezTo>
                  <a:cubicBezTo>
                    <a:pt x="56" y="249"/>
                    <a:pt x="56" y="249"/>
                    <a:pt x="56" y="249"/>
                  </a:cubicBezTo>
                  <a:cubicBezTo>
                    <a:pt x="55" y="249"/>
                    <a:pt x="55" y="249"/>
                    <a:pt x="55" y="249"/>
                  </a:cubicBezTo>
                  <a:cubicBezTo>
                    <a:pt x="54" y="250"/>
                    <a:pt x="54" y="250"/>
                    <a:pt x="54" y="250"/>
                  </a:cubicBezTo>
                  <a:cubicBezTo>
                    <a:pt x="51" y="252"/>
                    <a:pt x="51" y="252"/>
                    <a:pt x="51" y="252"/>
                  </a:cubicBezTo>
                  <a:cubicBezTo>
                    <a:pt x="51" y="253"/>
                    <a:pt x="51" y="253"/>
                    <a:pt x="51" y="253"/>
                  </a:cubicBezTo>
                  <a:cubicBezTo>
                    <a:pt x="49" y="255"/>
                    <a:pt x="49" y="255"/>
                    <a:pt x="49" y="255"/>
                  </a:cubicBezTo>
                  <a:cubicBezTo>
                    <a:pt x="48" y="260"/>
                    <a:pt x="48" y="260"/>
                    <a:pt x="48" y="260"/>
                  </a:cubicBezTo>
                  <a:cubicBezTo>
                    <a:pt x="47" y="262"/>
                    <a:pt x="45" y="264"/>
                    <a:pt x="44" y="266"/>
                  </a:cubicBezTo>
                  <a:cubicBezTo>
                    <a:pt x="44" y="266"/>
                    <a:pt x="44" y="266"/>
                    <a:pt x="44" y="266"/>
                  </a:cubicBezTo>
                  <a:cubicBezTo>
                    <a:pt x="44" y="266"/>
                    <a:pt x="41" y="265"/>
                    <a:pt x="41" y="267"/>
                  </a:cubicBezTo>
                  <a:cubicBezTo>
                    <a:pt x="41" y="268"/>
                    <a:pt x="41" y="268"/>
                    <a:pt x="41" y="268"/>
                  </a:cubicBezTo>
                  <a:cubicBezTo>
                    <a:pt x="38" y="269"/>
                    <a:pt x="33" y="267"/>
                    <a:pt x="33" y="267"/>
                  </a:cubicBezTo>
                  <a:cubicBezTo>
                    <a:pt x="27" y="270"/>
                    <a:pt x="27" y="270"/>
                    <a:pt x="27" y="270"/>
                  </a:cubicBezTo>
                  <a:cubicBezTo>
                    <a:pt x="27" y="270"/>
                    <a:pt x="27" y="270"/>
                    <a:pt x="27" y="270"/>
                  </a:cubicBezTo>
                  <a:cubicBezTo>
                    <a:pt x="27" y="269"/>
                    <a:pt x="25" y="265"/>
                    <a:pt x="25" y="265"/>
                  </a:cubicBezTo>
                  <a:cubicBezTo>
                    <a:pt x="25" y="265"/>
                    <a:pt x="26" y="258"/>
                    <a:pt x="26" y="258"/>
                  </a:cubicBezTo>
                  <a:cubicBezTo>
                    <a:pt x="26" y="257"/>
                    <a:pt x="25" y="249"/>
                    <a:pt x="25" y="249"/>
                  </a:cubicBezTo>
                  <a:cubicBezTo>
                    <a:pt x="25" y="245"/>
                    <a:pt x="25" y="245"/>
                    <a:pt x="25" y="245"/>
                  </a:cubicBezTo>
                  <a:cubicBezTo>
                    <a:pt x="19" y="241"/>
                    <a:pt x="19" y="241"/>
                    <a:pt x="19" y="241"/>
                  </a:cubicBezTo>
                  <a:cubicBezTo>
                    <a:pt x="19" y="241"/>
                    <a:pt x="12" y="240"/>
                    <a:pt x="10" y="240"/>
                  </a:cubicBezTo>
                  <a:cubicBezTo>
                    <a:pt x="9" y="240"/>
                    <a:pt x="8" y="237"/>
                    <a:pt x="8" y="237"/>
                  </a:cubicBezTo>
                  <a:cubicBezTo>
                    <a:pt x="9" y="234"/>
                    <a:pt x="9" y="234"/>
                    <a:pt x="9" y="234"/>
                  </a:cubicBezTo>
                  <a:cubicBezTo>
                    <a:pt x="12" y="225"/>
                    <a:pt x="12" y="225"/>
                    <a:pt x="12" y="225"/>
                  </a:cubicBezTo>
                  <a:cubicBezTo>
                    <a:pt x="17" y="218"/>
                    <a:pt x="17" y="218"/>
                    <a:pt x="17" y="218"/>
                  </a:cubicBezTo>
                  <a:cubicBezTo>
                    <a:pt x="21" y="216"/>
                    <a:pt x="21" y="216"/>
                    <a:pt x="21" y="216"/>
                  </a:cubicBezTo>
                  <a:cubicBezTo>
                    <a:pt x="21" y="216"/>
                    <a:pt x="25" y="210"/>
                    <a:pt x="26" y="209"/>
                  </a:cubicBezTo>
                  <a:cubicBezTo>
                    <a:pt x="27" y="209"/>
                    <a:pt x="26" y="204"/>
                    <a:pt x="25" y="204"/>
                  </a:cubicBezTo>
                  <a:cubicBezTo>
                    <a:pt x="25" y="203"/>
                    <a:pt x="25" y="200"/>
                    <a:pt x="25" y="199"/>
                  </a:cubicBezTo>
                  <a:cubicBezTo>
                    <a:pt x="25" y="197"/>
                    <a:pt x="22" y="194"/>
                    <a:pt x="22" y="194"/>
                  </a:cubicBezTo>
                  <a:cubicBezTo>
                    <a:pt x="21" y="186"/>
                    <a:pt x="21" y="186"/>
                    <a:pt x="21" y="186"/>
                  </a:cubicBezTo>
                  <a:cubicBezTo>
                    <a:pt x="19" y="184"/>
                    <a:pt x="19" y="184"/>
                    <a:pt x="19" y="184"/>
                  </a:cubicBezTo>
                  <a:cubicBezTo>
                    <a:pt x="19" y="183"/>
                    <a:pt x="19" y="183"/>
                    <a:pt x="19" y="183"/>
                  </a:cubicBezTo>
                  <a:cubicBezTo>
                    <a:pt x="13" y="175"/>
                    <a:pt x="13" y="175"/>
                    <a:pt x="13" y="175"/>
                  </a:cubicBezTo>
                  <a:cubicBezTo>
                    <a:pt x="8" y="164"/>
                    <a:pt x="8" y="164"/>
                    <a:pt x="8" y="164"/>
                  </a:cubicBezTo>
                  <a:cubicBezTo>
                    <a:pt x="8" y="164"/>
                    <a:pt x="2" y="154"/>
                    <a:pt x="1" y="150"/>
                  </a:cubicBezTo>
                  <a:cubicBezTo>
                    <a:pt x="0" y="147"/>
                    <a:pt x="0" y="147"/>
                    <a:pt x="0" y="147"/>
                  </a:cubicBezTo>
                  <a:cubicBezTo>
                    <a:pt x="9" y="145"/>
                    <a:pt x="9" y="145"/>
                    <a:pt x="9" y="145"/>
                  </a:cubicBezTo>
                  <a:cubicBezTo>
                    <a:pt x="19" y="141"/>
                    <a:pt x="19" y="141"/>
                    <a:pt x="19" y="141"/>
                  </a:cubicBezTo>
                  <a:cubicBezTo>
                    <a:pt x="25" y="142"/>
                    <a:pt x="25" y="142"/>
                    <a:pt x="25" y="142"/>
                  </a:cubicBezTo>
                  <a:cubicBezTo>
                    <a:pt x="32" y="141"/>
                    <a:pt x="32" y="141"/>
                    <a:pt x="32" y="141"/>
                  </a:cubicBezTo>
                  <a:cubicBezTo>
                    <a:pt x="36" y="136"/>
                    <a:pt x="36" y="136"/>
                    <a:pt x="36" y="136"/>
                  </a:cubicBezTo>
                  <a:cubicBezTo>
                    <a:pt x="41" y="136"/>
                    <a:pt x="41" y="136"/>
                    <a:pt x="41" y="136"/>
                  </a:cubicBezTo>
                  <a:cubicBezTo>
                    <a:pt x="39" y="129"/>
                    <a:pt x="39" y="129"/>
                    <a:pt x="39" y="129"/>
                  </a:cubicBezTo>
                  <a:cubicBezTo>
                    <a:pt x="39" y="129"/>
                    <a:pt x="40" y="126"/>
                    <a:pt x="41" y="127"/>
                  </a:cubicBezTo>
                  <a:cubicBezTo>
                    <a:pt x="43" y="127"/>
                    <a:pt x="47" y="127"/>
                    <a:pt x="47" y="127"/>
                  </a:cubicBezTo>
                  <a:cubicBezTo>
                    <a:pt x="49" y="123"/>
                    <a:pt x="49" y="123"/>
                    <a:pt x="49" y="123"/>
                  </a:cubicBezTo>
                  <a:cubicBezTo>
                    <a:pt x="49" y="121"/>
                    <a:pt x="49" y="121"/>
                    <a:pt x="49" y="121"/>
                  </a:cubicBezTo>
                  <a:cubicBezTo>
                    <a:pt x="56" y="119"/>
                    <a:pt x="56" y="119"/>
                    <a:pt x="56" y="119"/>
                  </a:cubicBezTo>
                  <a:cubicBezTo>
                    <a:pt x="59" y="116"/>
                    <a:pt x="59" y="116"/>
                    <a:pt x="59" y="116"/>
                  </a:cubicBezTo>
                  <a:cubicBezTo>
                    <a:pt x="61" y="118"/>
                    <a:pt x="61" y="118"/>
                    <a:pt x="61" y="118"/>
                  </a:cubicBezTo>
                  <a:cubicBezTo>
                    <a:pt x="60" y="122"/>
                    <a:pt x="60" y="122"/>
                    <a:pt x="60" y="122"/>
                  </a:cubicBezTo>
                  <a:cubicBezTo>
                    <a:pt x="65" y="121"/>
                    <a:pt x="65" y="121"/>
                    <a:pt x="65" y="121"/>
                  </a:cubicBezTo>
                  <a:cubicBezTo>
                    <a:pt x="67" y="115"/>
                    <a:pt x="67" y="115"/>
                    <a:pt x="67" y="115"/>
                  </a:cubicBezTo>
                  <a:cubicBezTo>
                    <a:pt x="65" y="114"/>
                    <a:pt x="65" y="114"/>
                    <a:pt x="65" y="114"/>
                  </a:cubicBezTo>
                  <a:cubicBezTo>
                    <a:pt x="60" y="112"/>
                    <a:pt x="60" y="112"/>
                    <a:pt x="60" y="112"/>
                  </a:cubicBezTo>
                  <a:cubicBezTo>
                    <a:pt x="60" y="112"/>
                    <a:pt x="58" y="113"/>
                    <a:pt x="58" y="111"/>
                  </a:cubicBezTo>
                  <a:cubicBezTo>
                    <a:pt x="59" y="108"/>
                    <a:pt x="61" y="103"/>
                    <a:pt x="61" y="103"/>
                  </a:cubicBezTo>
                  <a:cubicBezTo>
                    <a:pt x="60" y="97"/>
                    <a:pt x="60" y="97"/>
                    <a:pt x="60" y="97"/>
                  </a:cubicBezTo>
                  <a:cubicBezTo>
                    <a:pt x="59" y="90"/>
                    <a:pt x="59" y="90"/>
                    <a:pt x="59" y="90"/>
                  </a:cubicBezTo>
                  <a:cubicBezTo>
                    <a:pt x="60" y="86"/>
                    <a:pt x="60" y="86"/>
                    <a:pt x="60" y="86"/>
                  </a:cubicBezTo>
                  <a:cubicBezTo>
                    <a:pt x="60" y="82"/>
                    <a:pt x="60" y="82"/>
                    <a:pt x="60" y="82"/>
                  </a:cubicBezTo>
                  <a:cubicBezTo>
                    <a:pt x="62" y="78"/>
                    <a:pt x="62" y="78"/>
                    <a:pt x="62" y="78"/>
                  </a:cubicBezTo>
                  <a:cubicBezTo>
                    <a:pt x="70" y="75"/>
                    <a:pt x="70" y="75"/>
                    <a:pt x="70" y="75"/>
                  </a:cubicBezTo>
                  <a:cubicBezTo>
                    <a:pt x="70" y="68"/>
                    <a:pt x="70" y="68"/>
                    <a:pt x="70" y="68"/>
                  </a:cubicBezTo>
                  <a:cubicBezTo>
                    <a:pt x="73" y="65"/>
                    <a:pt x="73" y="65"/>
                    <a:pt x="73" y="65"/>
                  </a:cubicBezTo>
                  <a:lnTo>
                    <a:pt x="81" y="66"/>
                  </a:lnTo>
                  <a:close/>
                </a:path>
              </a:pathLst>
            </a:custGeom>
            <a:grpFill/>
            <a:ln w="4826"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50" name="Freeform 17"/>
            <p:cNvSpPr>
              <a:spLocks/>
            </p:cNvSpPr>
            <p:nvPr/>
          </p:nvSpPr>
          <p:spPr bwMode="auto">
            <a:xfrm>
              <a:off x="6376066" y="2862204"/>
              <a:ext cx="354017" cy="336672"/>
            </a:xfrm>
            <a:custGeom>
              <a:avLst/>
              <a:gdLst>
                <a:gd name="T0" fmla="*/ 110 w 155"/>
                <a:gd name="T1" fmla="*/ 145 h 152"/>
                <a:gd name="T2" fmla="*/ 107 w 155"/>
                <a:gd name="T3" fmla="*/ 137 h 152"/>
                <a:gd name="T4" fmla="*/ 112 w 155"/>
                <a:gd name="T5" fmla="*/ 127 h 152"/>
                <a:gd name="T6" fmla="*/ 117 w 155"/>
                <a:gd name="T7" fmla="*/ 116 h 152"/>
                <a:gd name="T8" fmla="*/ 115 w 155"/>
                <a:gd name="T9" fmla="*/ 104 h 152"/>
                <a:gd name="T10" fmla="*/ 114 w 155"/>
                <a:gd name="T11" fmla="*/ 88 h 152"/>
                <a:gd name="T12" fmla="*/ 123 w 155"/>
                <a:gd name="T13" fmla="*/ 92 h 152"/>
                <a:gd name="T14" fmla="*/ 128 w 155"/>
                <a:gd name="T15" fmla="*/ 90 h 152"/>
                <a:gd name="T16" fmla="*/ 136 w 155"/>
                <a:gd name="T17" fmla="*/ 90 h 152"/>
                <a:gd name="T18" fmla="*/ 143 w 155"/>
                <a:gd name="T19" fmla="*/ 86 h 152"/>
                <a:gd name="T20" fmla="*/ 155 w 155"/>
                <a:gd name="T21" fmla="*/ 83 h 152"/>
                <a:gd name="T22" fmla="*/ 143 w 155"/>
                <a:gd name="T23" fmla="*/ 77 h 152"/>
                <a:gd name="T24" fmla="*/ 141 w 155"/>
                <a:gd name="T25" fmla="*/ 63 h 152"/>
                <a:gd name="T26" fmla="*/ 131 w 155"/>
                <a:gd name="T27" fmla="*/ 62 h 152"/>
                <a:gd name="T28" fmla="*/ 125 w 155"/>
                <a:gd name="T29" fmla="*/ 54 h 152"/>
                <a:gd name="T30" fmla="*/ 122 w 155"/>
                <a:gd name="T31" fmla="*/ 48 h 152"/>
                <a:gd name="T32" fmla="*/ 116 w 155"/>
                <a:gd name="T33" fmla="*/ 44 h 152"/>
                <a:gd name="T34" fmla="*/ 108 w 155"/>
                <a:gd name="T35" fmla="*/ 38 h 152"/>
                <a:gd name="T36" fmla="*/ 103 w 155"/>
                <a:gd name="T37" fmla="*/ 32 h 152"/>
                <a:gd name="T38" fmla="*/ 100 w 155"/>
                <a:gd name="T39" fmla="*/ 21 h 152"/>
                <a:gd name="T40" fmla="*/ 94 w 155"/>
                <a:gd name="T41" fmla="*/ 12 h 152"/>
                <a:gd name="T42" fmla="*/ 83 w 155"/>
                <a:gd name="T43" fmla="*/ 12 h 152"/>
                <a:gd name="T44" fmla="*/ 70 w 155"/>
                <a:gd name="T45" fmla="*/ 11 h 152"/>
                <a:gd name="T46" fmla="*/ 66 w 155"/>
                <a:gd name="T47" fmla="*/ 9 h 152"/>
                <a:gd name="T48" fmla="*/ 65 w 155"/>
                <a:gd name="T49" fmla="*/ 9 h 152"/>
                <a:gd name="T50" fmla="*/ 59 w 155"/>
                <a:gd name="T51" fmla="*/ 10 h 152"/>
                <a:gd name="T52" fmla="*/ 54 w 155"/>
                <a:gd name="T53" fmla="*/ 7 h 152"/>
                <a:gd name="T54" fmla="*/ 44 w 155"/>
                <a:gd name="T55" fmla="*/ 3 h 152"/>
                <a:gd name="T56" fmla="*/ 34 w 155"/>
                <a:gd name="T57" fmla="*/ 2 h 152"/>
                <a:gd name="T58" fmla="*/ 28 w 155"/>
                <a:gd name="T59" fmla="*/ 7 h 152"/>
                <a:gd name="T60" fmla="*/ 24 w 155"/>
                <a:gd name="T61" fmla="*/ 10 h 152"/>
                <a:gd name="T62" fmla="*/ 16 w 155"/>
                <a:gd name="T63" fmla="*/ 12 h 152"/>
                <a:gd name="T64" fmla="*/ 9 w 155"/>
                <a:gd name="T65" fmla="*/ 14 h 152"/>
                <a:gd name="T66" fmla="*/ 8 w 155"/>
                <a:gd name="T67" fmla="*/ 19 h 152"/>
                <a:gd name="T68" fmla="*/ 0 w 155"/>
                <a:gd name="T69" fmla="*/ 22 h 152"/>
                <a:gd name="T70" fmla="*/ 10 w 155"/>
                <a:gd name="T71" fmla="*/ 22 h 152"/>
                <a:gd name="T72" fmla="*/ 16 w 155"/>
                <a:gd name="T73" fmla="*/ 24 h 152"/>
                <a:gd name="T74" fmla="*/ 20 w 155"/>
                <a:gd name="T75" fmla="*/ 27 h 152"/>
                <a:gd name="T76" fmla="*/ 26 w 155"/>
                <a:gd name="T77" fmla="*/ 33 h 152"/>
                <a:gd name="T78" fmla="*/ 29 w 155"/>
                <a:gd name="T79" fmla="*/ 37 h 152"/>
                <a:gd name="T80" fmla="*/ 32 w 155"/>
                <a:gd name="T81" fmla="*/ 42 h 152"/>
                <a:gd name="T82" fmla="*/ 38 w 155"/>
                <a:gd name="T83" fmla="*/ 49 h 152"/>
                <a:gd name="T84" fmla="*/ 44 w 155"/>
                <a:gd name="T85" fmla="*/ 54 h 152"/>
                <a:gd name="T86" fmla="*/ 50 w 155"/>
                <a:gd name="T87" fmla="*/ 61 h 152"/>
                <a:gd name="T88" fmla="*/ 63 w 155"/>
                <a:gd name="T89" fmla="*/ 71 h 152"/>
                <a:gd name="T90" fmla="*/ 76 w 155"/>
                <a:gd name="T91" fmla="*/ 82 h 152"/>
                <a:gd name="T92" fmla="*/ 83 w 155"/>
                <a:gd name="T93" fmla="*/ 94 h 152"/>
                <a:gd name="T94" fmla="*/ 86 w 155"/>
                <a:gd name="T95" fmla="*/ 104 h 152"/>
                <a:gd name="T96" fmla="*/ 85 w 155"/>
                <a:gd name="T97" fmla="*/ 112 h 152"/>
                <a:gd name="T98" fmla="*/ 86 w 155"/>
                <a:gd name="T99" fmla="*/ 122 h 152"/>
                <a:gd name="T100" fmla="*/ 91 w 155"/>
                <a:gd name="T101" fmla="*/ 135 h 152"/>
                <a:gd name="T102" fmla="*/ 94 w 155"/>
                <a:gd name="T103" fmla="*/ 144 h 152"/>
                <a:gd name="T104" fmla="*/ 97 w 155"/>
                <a:gd name="T105" fmla="*/ 15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5" h="152">
                  <a:moveTo>
                    <a:pt x="99" y="152"/>
                  </a:moveTo>
                  <a:cubicBezTo>
                    <a:pt x="100" y="148"/>
                    <a:pt x="100" y="148"/>
                    <a:pt x="100" y="148"/>
                  </a:cubicBezTo>
                  <a:cubicBezTo>
                    <a:pt x="100" y="148"/>
                    <a:pt x="103" y="147"/>
                    <a:pt x="104" y="147"/>
                  </a:cubicBezTo>
                  <a:cubicBezTo>
                    <a:pt x="105" y="146"/>
                    <a:pt x="106" y="147"/>
                    <a:pt x="107" y="146"/>
                  </a:cubicBezTo>
                  <a:cubicBezTo>
                    <a:pt x="108" y="146"/>
                    <a:pt x="110" y="145"/>
                    <a:pt x="110" y="145"/>
                  </a:cubicBezTo>
                  <a:cubicBezTo>
                    <a:pt x="109" y="145"/>
                    <a:pt x="109" y="145"/>
                    <a:pt x="109" y="145"/>
                  </a:cubicBezTo>
                  <a:cubicBezTo>
                    <a:pt x="109" y="143"/>
                    <a:pt x="109" y="143"/>
                    <a:pt x="109" y="143"/>
                  </a:cubicBezTo>
                  <a:cubicBezTo>
                    <a:pt x="110" y="141"/>
                    <a:pt x="110" y="141"/>
                    <a:pt x="110" y="141"/>
                  </a:cubicBezTo>
                  <a:cubicBezTo>
                    <a:pt x="106" y="139"/>
                    <a:pt x="106" y="139"/>
                    <a:pt x="106" y="139"/>
                  </a:cubicBezTo>
                  <a:cubicBezTo>
                    <a:pt x="107" y="137"/>
                    <a:pt x="107" y="137"/>
                    <a:pt x="107" y="137"/>
                  </a:cubicBezTo>
                  <a:cubicBezTo>
                    <a:pt x="107" y="137"/>
                    <a:pt x="106" y="135"/>
                    <a:pt x="107" y="135"/>
                  </a:cubicBezTo>
                  <a:cubicBezTo>
                    <a:pt x="108" y="135"/>
                    <a:pt x="108" y="132"/>
                    <a:pt x="108" y="132"/>
                  </a:cubicBezTo>
                  <a:cubicBezTo>
                    <a:pt x="109" y="130"/>
                    <a:pt x="109" y="130"/>
                    <a:pt x="109" y="130"/>
                  </a:cubicBezTo>
                  <a:cubicBezTo>
                    <a:pt x="111" y="130"/>
                    <a:pt x="111" y="130"/>
                    <a:pt x="111" y="130"/>
                  </a:cubicBezTo>
                  <a:cubicBezTo>
                    <a:pt x="111" y="130"/>
                    <a:pt x="111" y="128"/>
                    <a:pt x="112" y="127"/>
                  </a:cubicBezTo>
                  <a:cubicBezTo>
                    <a:pt x="112" y="127"/>
                    <a:pt x="113" y="126"/>
                    <a:pt x="113" y="126"/>
                  </a:cubicBezTo>
                  <a:cubicBezTo>
                    <a:pt x="112" y="123"/>
                    <a:pt x="112" y="123"/>
                    <a:pt x="112" y="123"/>
                  </a:cubicBezTo>
                  <a:cubicBezTo>
                    <a:pt x="112" y="123"/>
                    <a:pt x="110" y="120"/>
                    <a:pt x="111" y="120"/>
                  </a:cubicBezTo>
                  <a:cubicBezTo>
                    <a:pt x="112" y="120"/>
                    <a:pt x="113" y="119"/>
                    <a:pt x="113" y="119"/>
                  </a:cubicBezTo>
                  <a:cubicBezTo>
                    <a:pt x="113" y="119"/>
                    <a:pt x="116" y="116"/>
                    <a:pt x="117" y="116"/>
                  </a:cubicBezTo>
                  <a:cubicBezTo>
                    <a:pt x="117" y="116"/>
                    <a:pt x="119" y="114"/>
                    <a:pt x="119" y="113"/>
                  </a:cubicBezTo>
                  <a:cubicBezTo>
                    <a:pt x="118" y="112"/>
                    <a:pt x="117" y="111"/>
                    <a:pt x="117" y="111"/>
                  </a:cubicBezTo>
                  <a:cubicBezTo>
                    <a:pt x="118" y="107"/>
                    <a:pt x="118" y="107"/>
                    <a:pt x="118" y="107"/>
                  </a:cubicBezTo>
                  <a:cubicBezTo>
                    <a:pt x="118" y="107"/>
                    <a:pt x="119" y="105"/>
                    <a:pt x="118" y="105"/>
                  </a:cubicBezTo>
                  <a:cubicBezTo>
                    <a:pt x="117" y="104"/>
                    <a:pt x="115" y="104"/>
                    <a:pt x="115" y="104"/>
                  </a:cubicBezTo>
                  <a:cubicBezTo>
                    <a:pt x="113" y="102"/>
                    <a:pt x="113" y="102"/>
                    <a:pt x="113" y="102"/>
                  </a:cubicBezTo>
                  <a:cubicBezTo>
                    <a:pt x="113" y="99"/>
                    <a:pt x="113" y="99"/>
                    <a:pt x="113" y="99"/>
                  </a:cubicBezTo>
                  <a:cubicBezTo>
                    <a:pt x="111" y="96"/>
                    <a:pt x="111" y="96"/>
                    <a:pt x="111" y="96"/>
                  </a:cubicBezTo>
                  <a:cubicBezTo>
                    <a:pt x="111" y="96"/>
                    <a:pt x="111" y="94"/>
                    <a:pt x="111" y="93"/>
                  </a:cubicBezTo>
                  <a:cubicBezTo>
                    <a:pt x="112" y="93"/>
                    <a:pt x="114" y="89"/>
                    <a:pt x="114" y="88"/>
                  </a:cubicBezTo>
                  <a:cubicBezTo>
                    <a:pt x="115" y="88"/>
                    <a:pt x="119" y="84"/>
                    <a:pt x="119" y="84"/>
                  </a:cubicBezTo>
                  <a:cubicBezTo>
                    <a:pt x="121" y="89"/>
                    <a:pt x="121" y="89"/>
                    <a:pt x="121" y="89"/>
                  </a:cubicBezTo>
                  <a:cubicBezTo>
                    <a:pt x="121" y="93"/>
                    <a:pt x="121" y="93"/>
                    <a:pt x="121" y="93"/>
                  </a:cubicBezTo>
                  <a:cubicBezTo>
                    <a:pt x="121" y="93"/>
                    <a:pt x="120" y="95"/>
                    <a:pt x="121" y="95"/>
                  </a:cubicBezTo>
                  <a:cubicBezTo>
                    <a:pt x="123" y="94"/>
                    <a:pt x="123" y="92"/>
                    <a:pt x="123" y="92"/>
                  </a:cubicBezTo>
                  <a:cubicBezTo>
                    <a:pt x="124" y="91"/>
                    <a:pt x="124" y="91"/>
                    <a:pt x="124" y="91"/>
                  </a:cubicBezTo>
                  <a:cubicBezTo>
                    <a:pt x="124" y="91"/>
                    <a:pt x="122" y="88"/>
                    <a:pt x="123" y="88"/>
                  </a:cubicBezTo>
                  <a:cubicBezTo>
                    <a:pt x="124" y="88"/>
                    <a:pt x="124" y="86"/>
                    <a:pt x="124" y="88"/>
                  </a:cubicBezTo>
                  <a:cubicBezTo>
                    <a:pt x="125" y="89"/>
                    <a:pt x="125" y="91"/>
                    <a:pt x="126" y="90"/>
                  </a:cubicBezTo>
                  <a:cubicBezTo>
                    <a:pt x="128" y="90"/>
                    <a:pt x="128" y="91"/>
                    <a:pt x="128" y="90"/>
                  </a:cubicBezTo>
                  <a:cubicBezTo>
                    <a:pt x="129" y="89"/>
                    <a:pt x="129" y="88"/>
                    <a:pt x="129" y="88"/>
                  </a:cubicBezTo>
                  <a:cubicBezTo>
                    <a:pt x="130" y="87"/>
                    <a:pt x="130" y="87"/>
                    <a:pt x="130" y="87"/>
                  </a:cubicBezTo>
                  <a:cubicBezTo>
                    <a:pt x="130" y="87"/>
                    <a:pt x="130" y="89"/>
                    <a:pt x="131" y="89"/>
                  </a:cubicBezTo>
                  <a:cubicBezTo>
                    <a:pt x="132" y="89"/>
                    <a:pt x="134" y="89"/>
                    <a:pt x="134" y="89"/>
                  </a:cubicBezTo>
                  <a:cubicBezTo>
                    <a:pt x="136" y="90"/>
                    <a:pt x="136" y="90"/>
                    <a:pt x="136" y="90"/>
                  </a:cubicBezTo>
                  <a:cubicBezTo>
                    <a:pt x="136" y="90"/>
                    <a:pt x="137" y="90"/>
                    <a:pt x="137" y="89"/>
                  </a:cubicBezTo>
                  <a:cubicBezTo>
                    <a:pt x="137" y="88"/>
                    <a:pt x="137" y="87"/>
                    <a:pt x="137" y="87"/>
                  </a:cubicBezTo>
                  <a:cubicBezTo>
                    <a:pt x="139" y="86"/>
                    <a:pt x="139" y="86"/>
                    <a:pt x="139" y="86"/>
                  </a:cubicBezTo>
                  <a:cubicBezTo>
                    <a:pt x="139" y="83"/>
                    <a:pt x="139" y="83"/>
                    <a:pt x="139" y="83"/>
                  </a:cubicBezTo>
                  <a:cubicBezTo>
                    <a:pt x="143" y="86"/>
                    <a:pt x="143" y="86"/>
                    <a:pt x="143" y="86"/>
                  </a:cubicBezTo>
                  <a:cubicBezTo>
                    <a:pt x="144" y="89"/>
                    <a:pt x="144" y="89"/>
                    <a:pt x="144" y="89"/>
                  </a:cubicBezTo>
                  <a:cubicBezTo>
                    <a:pt x="146" y="88"/>
                    <a:pt x="146" y="88"/>
                    <a:pt x="146" y="88"/>
                  </a:cubicBezTo>
                  <a:cubicBezTo>
                    <a:pt x="147" y="85"/>
                    <a:pt x="147" y="85"/>
                    <a:pt x="147" y="85"/>
                  </a:cubicBezTo>
                  <a:cubicBezTo>
                    <a:pt x="147" y="85"/>
                    <a:pt x="150" y="85"/>
                    <a:pt x="151" y="84"/>
                  </a:cubicBezTo>
                  <a:cubicBezTo>
                    <a:pt x="152" y="84"/>
                    <a:pt x="155" y="83"/>
                    <a:pt x="155" y="83"/>
                  </a:cubicBezTo>
                  <a:cubicBezTo>
                    <a:pt x="155" y="82"/>
                    <a:pt x="153" y="81"/>
                    <a:pt x="152" y="82"/>
                  </a:cubicBezTo>
                  <a:cubicBezTo>
                    <a:pt x="151" y="82"/>
                    <a:pt x="149" y="83"/>
                    <a:pt x="148" y="82"/>
                  </a:cubicBezTo>
                  <a:cubicBezTo>
                    <a:pt x="148" y="81"/>
                    <a:pt x="146" y="79"/>
                    <a:pt x="146" y="79"/>
                  </a:cubicBezTo>
                  <a:cubicBezTo>
                    <a:pt x="144" y="79"/>
                    <a:pt x="144" y="79"/>
                    <a:pt x="144" y="79"/>
                  </a:cubicBezTo>
                  <a:cubicBezTo>
                    <a:pt x="144" y="79"/>
                    <a:pt x="142" y="78"/>
                    <a:pt x="143" y="77"/>
                  </a:cubicBezTo>
                  <a:cubicBezTo>
                    <a:pt x="144" y="76"/>
                    <a:pt x="145" y="76"/>
                    <a:pt x="145" y="76"/>
                  </a:cubicBezTo>
                  <a:cubicBezTo>
                    <a:pt x="145" y="76"/>
                    <a:pt x="144" y="74"/>
                    <a:pt x="144" y="73"/>
                  </a:cubicBezTo>
                  <a:cubicBezTo>
                    <a:pt x="144" y="72"/>
                    <a:pt x="144" y="70"/>
                    <a:pt x="143" y="69"/>
                  </a:cubicBezTo>
                  <a:cubicBezTo>
                    <a:pt x="143" y="69"/>
                    <a:pt x="141" y="65"/>
                    <a:pt x="141" y="65"/>
                  </a:cubicBezTo>
                  <a:cubicBezTo>
                    <a:pt x="141" y="63"/>
                    <a:pt x="141" y="63"/>
                    <a:pt x="141" y="63"/>
                  </a:cubicBezTo>
                  <a:cubicBezTo>
                    <a:pt x="139" y="64"/>
                    <a:pt x="139" y="64"/>
                    <a:pt x="139" y="64"/>
                  </a:cubicBezTo>
                  <a:cubicBezTo>
                    <a:pt x="137" y="62"/>
                    <a:pt x="137" y="62"/>
                    <a:pt x="137" y="62"/>
                  </a:cubicBezTo>
                  <a:cubicBezTo>
                    <a:pt x="137" y="62"/>
                    <a:pt x="135" y="62"/>
                    <a:pt x="135" y="63"/>
                  </a:cubicBezTo>
                  <a:cubicBezTo>
                    <a:pt x="134" y="63"/>
                    <a:pt x="133" y="62"/>
                    <a:pt x="133" y="62"/>
                  </a:cubicBezTo>
                  <a:cubicBezTo>
                    <a:pt x="131" y="62"/>
                    <a:pt x="131" y="62"/>
                    <a:pt x="131" y="62"/>
                  </a:cubicBezTo>
                  <a:cubicBezTo>
                    <a:pt x="131" y="62"/>
                    <a:pt x="131" y="62"/>
                    <a:pt x="129" y="62"/>
                  </a:cubicBezTo>
                  <a:cubicBezTo>
                    <a:pt x="128" y="62"/>
                    <a:pt x="126" y="61"/>
                    <a:pt x="125" y="61"/>
                  </a:cubicBezTo>
                  <a:cubicBezTo>
                    <a:pt x="125" y="60"/>
                    <a:pt x="125" y="59"/>
                    <a:pt x="125" y="59"/>
                  </a:cubicBezTo>
                  <a:cubicBezTo>
                    <a:pt x="126" y="58"/>
                    <a:pt x="126" y="57"/>
                    <a:pt x="126" y="57"/>
                  </a:cubicBezTo>
                  <a:cubicBezTo>
                    <a:pt x="126" y="57"/>
                    <a:pt x="126" y="54"/>
                    <a:pt x="125" y="54"/>
                  </a:cubicBezTo>
                  <a:cubicBezTo>
                    <a:pt x="124" y="54"/>
                    <a:pt x="122" y="54"/>
                    <a:pt x="122" y="54"/>
                  </a:cubicBezTo>
                  <a:cubicBezTo>
                    <a:pt x="120" y="53"/>
                    <a:pt x="120" y="53"/>
                    <a:pt x="120" y="53"/>
                  </a:cubicBezTo>
                  <a:cubicBezTo>
                    <a:pt x="123" y="52"/>
                    <a:pt x="123" y="52"/>
                    <a:pt x="123" y="52"/>
                  </a:cubicBezTo>
                  <a:cubicBezTo>
                    <a:pt x="122" y="50"/>
                    <a:pt x="122" y="50"/>
                    <a:pt x="122" y="50"/>
                  </a:cubicBezTo>
                  <a:cubicBezTo>
                    <a:pt x="122" y="50"/>
                    <a:pt x="122" y="48"/>
                    <a:pt x="122" y="48"/>
                  </a:cubicBezTo>
                  <a:cubicBezTo>
                    <a:pt x="122" y="47"/>
                    <a:pt x="121" y="46"/>
                    <a:pt x="121" y="46"/>
                  </a:cubicBezTo>
                  <a:cubicBezTo>
                    <a:pt x="121" y="42"/>
                    <a:pt x="121" y="42"/>
                    <a:pt x="121" y="42"/>
                  </a:cubicBezTo>
                  <a:cubicBezTo>
                    <a:pt x="119" y="42"/>
                    <a:pt x="119" y="42"/>
                    <a:pt x="119" y="42"/>
                  </a:cubicBezTo>
                  <a:cubicBezTo>
                    <a:pt x="117" y="41"/>
                    <a:pt x="117" y="41"/>
                    <a:pt x="117" y="41"/>
                  </a:cubicBezTo>
                  <a:cubicBezTo>
                    <a:pt x="116" y="44"/>
                    <a:pt x="116" y="44"/>
                    <a:pt x="116" y="44"/>
                  </a:cubicBezTo>
                  <a:cubicBezTo>
                    <a:pt x="114" y="45"/>
                    <a:pt x="114" y="45"/>
                    <a:pt x="114" y="45"/>
                  </a:cubicBezTo>
                  <a:cubicBezTo>
                    <a:pt x="113" y="42"/>
                    <a:pt x="113" y="42"/>
                    <a:pt x="113" y="42"/>
                  </a:cubicBezTo>
                  <a:cubicBezTo>
                    <a:pt x="111" y="41"/>
                    <a:pt x="111" y="41"/>
                    <a:pt x="111" y="41"/>
                  </a:cubicBezTo>
                  <a:cubicBezTo>
                    <a:pt x="110" y="41"/>
                    <a:pt x="110" y="41"/>
                    <a:pt x="110" y="41"/>
                  </a:cubicBezTo>
                  <a:cubicBezTo>
                    <a:pt x="108" y="38"/>
                    <a:pt x="108" y="38"/>
                    <a:pt x="108" y="38"/>
                  </a:cubicBezTo>
                  <a:cubicBezTo>
                    <a:pt x="106" y="38"/>
                    <a:pt x="106" y="38"/>
                    <a:pt x="106" y="38"/>
                  </a:cubicBezTo>
                  <a:cubicBezTo>
                    <a:pt x="106" y="38"/>
                    <a:pt x="105" y="41"/>
                    <a:pt x="104" y="39"/>
                  </a:cubicBezTo>
                  <a:cubicBezTo>
                    <a:pt x="103" y="38"/>
                    <a:pt x="103" y="35"/>
                    <a:pt x="103" y="35"/>
                  </a:cubicBezTo>
                  <a:cubicBezTo>
                    <a:pt x="102" y="34"/>
                    <a:pt x="102" y="34"/>
                    <a:pt x="102" y="34"/>
                  </a:cubicBezTo>
                  <a:cubicBezTo>
                    <a:pt x="103" y="32"/>
                    <a:pt x="103" y="32"/>
                    <a:pt x="103" y="32"/>
                  </a:cubicBezTo>
                  <a:cubicBezTo>
                    <a:pt x="103" y="29"/>
                    <a:pt x="103" y="29"/>
                    <a:pt x="103" y="29"/>
                  </a:cubicBezTo>
                  <a:cubicBezTo>
                    <a:pt x="103" y="29"/>
                    <a:pt x="102" y="27"/>
                    <a:pt x="102" y="27"/>
                  </a:cubicBezTo>
                  <a:cubicBezTo>
                    <a:pt x="102" y="26"/>
                    <a:pt x="101" y="24"/>
                    <a:pt x="101" y="24"/>
                  </a:cubicBezTo>
                  <a:cubicBezTo>
                    <a:pt x="102" y="22"/>
                    <a:pt x="102" y="22"/>
                    <a:pt x="102" y="22"/>
                  </a:cubicBezTo>
                  <a:cubicBezTo>
                    <a:pt x="100" y="21"/>
                    <a:pt x="100" y="21"/>
                    <a:pt x="100" y="21"/>
                  </a:cubicBezTo>
                  <a:cubicBezTo>
                    <a:pt x="100" y="18"/>
                    <a:pt x="100" y="18"/>
                    <a:pt x="100" y="18"/>
                  </a:cubicBezTo>
                  <a:cubicBezTo>
                    <a:pt x="100" y="17"/>
                    <a:pt x="100" y="17"/>
                    <a:pt x="100" y="17"/>
                  </a:cubicBezTo>
                  <a:cubicBezTo>
                    <a:pt x="97" y="16"/>
                    <a:pt x="97" y="16"/>
                    <a:pt x="97" y="16"/>
                  </a:cubicBezTo>
                  <a:cubicBezTo>
                    <a:pt x="97" y="16"/>
                    <a:pt x="97" y="15"/>
                    <a:pt x="96" y="14"/>
                  </a:cubicBezTo>
                  <a:cubicBezTo>
                    <a:pt x="96" y="14"/>
                    <a:pt x="94" y="12"/>
                    <a:pt x="94" y="12"/>
                  </a:cubicBezTo>
                  <a:cubicBezTo>
                    <a:pt x="94" y="12"/>
                    <a:pt x="93" y="12"/>
                    <a:pt x="93" y="13"/>
                  </a:cubicBezTo>
                  <a:cubicBezTo>
                    <a:pt x="92" y="14"/>
                    <a:pt x="92" y="16"/>
                    <a:pt x="91" y="16"/>
                  </a:cubicBezTo>
                  <a:cubicBezTo>
                    <a:pt x="91" y="16"/>
                    <a:pt x="92" y="16"/>
                    <a:pt x="89" y="16"/>
                  </a:cubicBezTo>
                  <a:cubicBezTo>
                    <a:pt x="87" y="15"/>
                    <a:pt x="87" y="15"/>
                    <a:pt x="86" y="14"/>
                  </a:cubicBezTo>
                  <a:cubicBezTo>
                    <a:pt x="85" y="14"/>
                    <a:pt x="83" y="12"/>
                    <a:pt x="83" y="12"/>
                  </a:cubicBezTo>
                  <a:cubicBezTo>
                    <a:pt x="82" y="8"/>
                    <a:pt x="82" y="8"/>
                    <a:pt x="82" y="8"/>
                  </a:cubicBezTo>
                  <a:cubicBezTo>
                    <a:pt x="80" y="8"/>
                    <a:pt x="80" y="8"/>
                    <a:pt x="80" y="8"/>
                  </a:cubicBezTo>
                  <a:cubicBezTo>
                    <a:pt x="80" y="8"/>
                    <a:pt x="83" y="9"/>
                    <a:pt x="79" y="9"/>
                  </a:cubicBezTo>
                  <a:cubicBezTo>
                    <a:pt x="75" y="9"/>
                    <a:pt x="71" y="9"/>
                    <a:pt x="71" y="9"/>
                  </a:cubicBezTo>
                  <a:cubicBezTo>
                    <a:pt x="70" y="11"/>
                    <a:pt x="70" y="11"/>
                    <a:pt x="70" y="11"/>
                  </a:cubicBezTo>
                  <a:cubicBezTo>
                    <a:pt x="70" y="11"/>
                    <a:pt x="69" y="13"/>
                    <a:pt x="69" y="14"/>
                  </a:cubicBezTo>
                  <a:cubicBezTo>
                    <a:pt x="69" y="14"/>
                    <a:pt x="70" y="15"/>
                    <a:pt x="69" y="14"/>
                  </a:cubicBezTo>
                  <a:cubicBezTo>
                    <a:pt x="69" y="13"/>
                    <a:pt x="68" y="13"/>
                    <a:pt x="68" y="12"/>
                  </a:cubicBezTo>
                  <a:cubicBezTo>
                    <a:pt x="68" y="12"/>
                    <a:pt x="68" y="11"/>
                    <a:pt x="68" y="11"/>
                  </a:cubicBezTo>
                  <a:cubicBezTo>
                    <a:pt x="68" y="10"/>
                    <a:pt x="66" y="9"/>
                    <a:pt x="66" y="9"/>
                  </a:cubicBezTo>
                  <a:cubicBezTo>
                    <a:pt x="65" y="11"/>
                    <a:pt x="65" y="11"/>
                    <a:pt x="65" y="11"/>
                  </a:cubicBezTo>
                  <a:cubicBezTo>
                    <a:pt x="65" y="11"/>
                    <a:pt x="66" y="12"/>
                    <a:pt x="64" y="12"/>
                  </a:cubicBezTo>
                  <a:cubicBezTo>
                    <a:pt x="63" y="13"/>
                    <a:pt x="63" y="13"/>
                    <a:pt x="63" y="13"/>
                  </a:cubicBezTo>
                  <a:cubicBezTo>
                    <a:pt x="63" y="12"/>
                    <a:pt x="64" y="11"/>
                    <a:pt x="64" y="11"/>
                  </a:cubicBezTo>
                  <a:cubicBezTo>
                    <a:pt x="64" y="11"/>
                    <a:pt x="65" y="9"/>
                    <a:pt x="65" y="9"/>
                  </a:cubicBezTo>
                  <a:cubicBezTo>
                    <a:pt x="65" y="9"/>
                    <a:pt x="65" y="7"/>
                    <a:pt x="64" y="7"/>
                  </a:cubicBezTo>
                  <a:cubicBezTo>
                    <a:pt x="64" y="7"/>
                    <a:pt x="62" y="7"/>
                    <a:pt x="61" y="7"/>
                  </a:cubicBezTo>
                  <a:cubicBezTo>
                    <a:pt x="61" y="7"/>
                    <a:pt x="60" y="8"/>
                    <a:pt x="60" y="8"/>
                  </a:cubicBezTo>
                  <a:cubicBezTo>
                    <a:pt x="60" y="8"/>
                    <a:pt x="61" y="9"/>
                    <a:pt x="60" y="9"/>
                  </a:cubicBezTo>
                  <a:cubicBezTo>
                    <a:pt x="60" y="9"/>
                    <a:pt x="59" y="9"/>
                    <a:pt x="59" y="10"/>
                  </a:cubicBezTo>
                  <a:cubicBezTo>
                    <a:pt x="58" y="10"/>
                    <a:pt x="58" y="8"/>
                    <a:pt x="58" y="8"/>
                  </a:cubicBezTo>
                  <a:cubicBezTo>
                    <a:pt x="58" y="8"/>
                    <a:pt x="57" y="7"/>
                    <a:pt x="57" y="7"/>
                  </a:cubicBezTo>
                  <a:cubicBezTo>
                    <a:pt x="57" y="8"/>
                    <a:pt x="56" y="10"/>
                    <a:pt x="56" y="10"/>
                  </a:cubicBezTo>
                  <a:cubicBezTo>
                    <a:pt x="55" y="10"/>
                    <a:pt x="55" y="10"/>
                    <a:pt x="55" y="9"/>
                  </a:cubicBezTo>
                  <a:cubicBezTo>
                    <a:pt x="54" y="9"/>
                    <a:pt x="54" y="7"/>
                    <a:pt x="54" y="7"/>
                  </a:cubicBezTo>
                  <a:cubicBezTo>
                    <a:pt x="53" y="6"/>
                    <a:pt x="53" y="6"/>
                    <a:pt x="53" y="6"/>
                  </a:cubicBezTo>
                  <a:cubicBezTo>
                    <a:pt x="53" y="6"/>
                    <a:pt x="50" y="6"/>
                    <a:pt x="49" y="6"/>
                  </a:cubicBezTo>
                  <a:cubicBezTo>
                    <a:pt x="49" y="6"/>
                    <a:pt x="47" y="6"/>
                    <a:pt x="47" y="5"/>
                  </a:cubicBezTo>
                  <a:cubicBezTo>
                    <a:pt x="46" y="4"/>
                    <a:pt x="45" y="4"/>
                    <a:pt x="45" y="4"/>
                  </a:cubicBezTo>
                  <a:cubicBezTo>
                    <a:pt x="45" y="4"/>
                    <a:pt x="45" y="4"/>
                    <a:pt x="44" y="3"/>
                  </a:cubicBezTo>
                  <a:cubicBezTo>
                    <a:pt x="43" y="3"/>
                    <a:pt x="43" y="3"/>
                    <a:pt x="42" y="3"/>
                  </a:cubicBezTo>
                  <a:cubicBezTo>
                    <a:pt x="41" y="2"/>
                    <a:pt x="42" y="2"/>
                    <a:pt x="40" y="2"/>
                  </a:cubicBezTo>
                  <a:cubicBezTo>
                    <a:pt x="38" y="2"/>
                    <a:pt x="38" y="4"/>
                    <a:pt x="37" y="3"/>
                  </a:cubicBezTo>
                  <a:cubicBezTo>
                    <a:pt x="35" y="3"/>
                    <a:pt x="35" y="3"/>
                    <a:pt x="35" y="3"/>
                  </a:cubicBezTo>
                  <a:cubicBezTo>
                    <a:pt x="34" y="2"/>
                    <a:pt x="34" y="2"/>
                    <a:pt x="34" y="2"/>
                  </a:cubicBezTo>
                  <a:cubicBezTo>
                    <a:pt x="34" y="1"/>
                    <a:pt x="33" y="0"/>
                    <a:pt x="33" y="1"/>
                  </a:cubicBezTo>
                  <a:cubicBezTo>
                    <a:pt x="33" y="3"/>
                    <a:pt x="33" y="2"/>
                    <a:pt x="32" y="3"/>
                  </a:cubicBezTo>
                  <a:cubicBezTo>
                    <a:pt x="32" y="4"/>
                    <a:pt x="30" y="5"/>
                    <a:pt x="30" y="5"/>
                  </a:cubicBezTo>
                  <a:cubicBezTo>
                    <a:pt x="30" y="5"/>
                    <a:pt x="29" y="5"/>
                    <a:pt x="29" y="6"/>
                  </a:cubicBezTo>
                  <a:cubicBezTo>
                    <a:pt x="29" y="6"/>
                    <a:pt x="28" y="7"/>
                    <a:pt x="28" y="7"/>
                  </a:cubicBezTo>
                  <a:cubicBezTo>
                    <a:pt x="28" y="7"/>
                    <a:pt x="28" y="6"/>
                    <a:pt x="27" y="6"/>
                  </a:cubicBezTo>
                  <a:cubicBezTo>
                    <a:pt x="27" y="6"/>
                    <a:pt x="27" y="6"/>
                    <a:pt x="27" y="6"/>
                  </a:cubicBezTo>
                  <a:cubicBezTo>
                    <a:pt x="27" y="6"/>
                    <a:pt x="25" y="6"/>
                    <a:pt x="25" y="7"/>
                  </a:cubicBezTo>
                  <a:cubicBezTo>
                    <a:pt x="25" y="7"/>
                    <a:pt x="25" y="8"/>
                    <a:pt x="25" y="9"/>
                  </a:cubicBezTo>
                  <a:cubicBezTo>
                    <a:pt x="25" y="9"/>
                    <a:pt x="24" y="10"/>
                    <a:pt x="24" y="10"/>
                  </a:cubicBezTo>
                  <a:cubicBezTo>
                    <a:pt x="22" y="11"/>
                    <a:pt x="22" y="11"/>
                    <a:pt x="22" y="11"/>
                  </a:cubicBezTo>
                  <a:cubicBezTo>
                    <a:pt x="22" y="11"/>
                    <a:pt x="22" y="11"/>
                    <a:pt x="21" y="11"/>
                  </a:cubicBezTo>
                  <a:cubicBezTo>
                    <a:pt x="20" y="11"/>
                    <a:pt x="18" y="11"/>
                    <a:pt x="18" y="11"/>
                  </a:cubicBezTo>
                  <a:cubicBezTo>
                    <a:pt x="17" y="11"/>
                    <a:pt x="16" y="11"/>
                    <a:pt x="16" y="11"/>
                  </a:cubicBezTo>
                  <a:cubicBezTo>
                    <a:pt x="16" y="12"/>
                    <a:pt x="16" y="12"/>
                    <a:pt x="16" y="12"/>
                  </a:cubicBezTo>
                  <a:cubicBezTo>
                    <a:pt x="15" y="13"/>
                    <a:pt x="15" y="13"/>
                    <a:pt x="15" y="13"/>
                  </a:cubicBezTo>
                  <a:cubicBezTo>
                    <a:pt x="15" y="13"/>
                    <a:pt x="14" y="15"/>
                    <a:pt x="13" y="14"/>
                  </a:cubicBezTo>
                  <a:cubicBezTo>
                    <a:pt x="13" y="14"/>
                    <a:pt x="12" y="14"/>
                    <a:pt x="12" y="14"/>
                  </a:cubicBezTo>
                  <a:cubicBezTo>
                    <a:pt x="10" y="13"/>
                    <a:pt x="10" y="13"/>
                    <a:pt x="10" y="13"/>
                  </a:cubicBezTo>
                  <a:cubicBezTo>
                    <a:pt x="10" y="13"/>
                    <a:pt x="9" y="14"/>
                    <a:pt x="9" y="14"/>
                  </a:cubicBezTo>
                  <a:cubicBezTo>
                    <a:pt x="9" y="14"/>
                    <a:pt x="8" y="14"/>
                    <a:pt x="8" y="14"/>
                  </a:cubicBezTo>
                  <a:cubicBezTo>
                    <a:pt x="8" y="14"/>
                    <a:pt x="8" y="14"/>
                    <a:pt x="8" y="14"/>
                  </a:cubicBezTo>
                  <a:cubicBezTo>
                    <a:pt x="8" y="14"/>
                    <a:pt x="8" y="15"/>
                    <a:pt x="9" y="16"/>
                  </a:cubicBezTo>
                  <a:cubicBezTo>
                    <a:pt x="9" y="16"/>
                    <a:pt x="9" y="17"/>
                    <a:pt x="9" y="18"/>
                  </a:cubicBezTo>
                  <a:cubicBezTo>
                    <a:pt x="9" y="18"/>
                    <a:pt x="8" y="19"/>
                    <a:pt x="8" y="19"/>
                  </a:cubicBezTo>
                  <a:cubicBezTo>
                    <a:pt x="7" y="19"/>
                    <a:pt x="6" y="18"/>
                    <a:pt x="6" y="18"/>
                  </a:cubicBezTo>
                  <a:cubicBezTo>
                    <a:pt x="6" y="18"/>
                    <a:pt x="6" y="17"/>
                    <a:pt x="5" y="17"/>
                  </a:cubicBezTo>
                  <a:cubicBezTo>
                    <a:pt x="5" y="18"/>
                    <a:pt x="2" y="19"/>
                    <a:pt x="2" y="19"/>
                  </a:cubicBezTo>
                  <a:cubicBezTo>
                    <a:pt x="2" y="21"/>
                    <a:pt x="2" y="21"/>
                    <a:pt x="2" y="21"/>
                  </a:cubicBezTo>
                  <a:cubicBezTo>
                    <a:pt x="0" y="22"/>
                    <a:pt x="0" y="22"/>
                    <a:pt x="0" y="22"/>
                  </a:cubicBezTo>
                  <a:cubicBezTo>
                    <a:pt x="5" y="22"/>
                    <a:pt x="5" y="22"/>
                    <a:pt x="5" y="22"/>
                  </a:cubicBezTo>
                  <a:cubicBezTo>
                    <a:pt x="6" y="22"/>
                    <a:pt x="6" y="22"/>
                    <a:pt x="6" y="22"/>
                  </a:cubicBezTo>
                  <a:cubicBezTo>
                    <a:pt x="8" y="22"/>
                    <a:pt x="8" y="22"/>
                    <a:pt x="8" y="22"/>
                  </a:cubicBezTo>
                  <a:cubicBezTo>
                    <a:pt x="9" y="21"/>
                    <a:pt x="9" y="21"/>
                    <a:pt x="9" y="21"/>
                  </a:cubicBezTo>
                  <a:cubicBezTo>
                    <a:pt x="9" y="21"/>
                    <a:pt x="10" y="21"/>
                    <a:pt x="10" y="22"/>
                  </a:cubicBezTo>
                  <a:cubicBezTo>
                    <a:pt x="10" y="22"/>
                    <a:pt x="12" y="23"/>
                    <a:pt x="12" y="23"/>
                  </a:cubicBezTo>
                  <a:cubicBezTo>
                    <a:pt x="12" y="23"/>
                    <a:pt x="12" y="23"/>
                    <a:pt x="12" y="23"/>
                  </a:cubicBezTo>
                  <a:cubicBezTo>
                    <a:pt x="15" y="22"/>
                    <a:pt x="15" y="22"/>
                    <a:pt x="15" y="22"/>
                  </a:cubicBezTo>
                  <a:cubicBezTo>
                    <a:pt x="15" y="23"/>
                    <a:pt x="15" y="23"/>
                    <a:pt x="15" y="23"/>
                  </a:cubicBezTo>
                  <a:cubicBezTo>
                    <a:pt x="15" y="23"/>
                    <a:pt x="15" y="24"/>
                    <a:pt x="16" y="24"/>
                  </a:cubicBezTo>
                  <a:cubicBezTo>
                    <a:pt x="17" y="24"/>
                    <a:pt x="17" y="24"/>
                    <a:pt x="17" y="24"/>
                  </a:cubicBezTo>
                  <a:cubicBezTo>
                    <a:pt x="17" y="26"/>
                    <a:pt x="17" y="26"/>
                    <a:pt x="17" y="26"/>
                  </a:cubicBezTo>
                  <a:cubicBezTo>
                    <a:pt x="19" y="26"/>
                    <a:pt x="19" y="26"/>
                    <a:pt x="19" y="26"/>
                  </a:cubicBezTo>
                  <a:cubicBezTo>
                    <a:pt x="19" y="26"/>
                    <a:pt x="20" y="26"/>
                    <a:pt x="20" y="26"/>
                  </a:cubicBezTo>
                  <a:cubicBezTo>
                    <a:pt x="20" y="26"/>
                    <a:pt x="20" y="27"/>
                    <a:pt x="20" y="27"/>
                  </a:cubicBezTo>
                  <a:cubicBezTo>
                    <a:pt x="20" y="27"/>
                    <a:pt x="21" y="28"/>
                    <a:pt x="22" y="29"/>
                  </a:cubicBezTo>
                  <a:cubicBezTo>
                    <a:pt x="22" y="29"/>
                    <a:pt x="23" y="30"/>
                    <a:pt x="23" y="30"/>
                  </a:cubicBezTo>
                  <a:cubicBezTo>
                    <a:pt x="24" y="31"/>
                    <a:pt x="24" y="31"/>
                    <a:pt x="24" y="31"/>
                  </a:cubicBezTo>
                  <a:cubicBezTo>
                    <a:pt x="25" y="32"/>
                    <a:pt x="25" y="32"/>
                    <a:pt x="25" y="32"/>
                  </a:cubicBezTo>
                  <a:cubicBezTo>
                    <a:pt x="26" y="33"/>
                    <a:pt x="26" y="33"/>
                    <a:pt x="26" y="33"/>
                  </a:cubicBezTo>
                  <a:cubicBezTo>
                    <a:pt x="26" y="33"/>
                    <a:pt x="26" y="33"/>
                    <a:pt x="26" y="33"/>
                  </a:cubicBezTo>
                  <a:cubicBezTo>
                    <a:pt x="26" y="34"/>
                    <a:pt x="26" y="35"/>
                    <a:pt x="27" y="35"/>
                  </a:cubicBezTo>
                  <a:cubicBezTo>
                    <a:pt x="27" y="35"/>
                    <a:pt x="27" y="35"/>
                    <a:pt x="28" y="35"/>
                  </a:cubicBezTo>
                  <a:cubicBezTo>
                    <a:pt x="28" y="35"/>
                    <a:pt x="28" y="35"/>
                    <a:pt x="28" y="36"/>
                  </a:cubicBezTo>
                  <a:cubicBezTo>
                    <a:pt x="28" y="36"/>
                    <a:pt x="28" y="36"/>
                    <a:pt x="29" y="37"/>
                  </a:cubicBezTo>
                  <a:cubicBezTo>
                    <a:pt x="29" y="37"/>
                    <a:pt x="30" y="38"/>
                    <a:pt x="30" y="38"/>
                  </a:cubicBezTo>
                  <a:cubicBezTo>
                    <a:pt x="30" y="38"/>
                    <a:pt x="30" y="38"/>
                    <a:pt x="30" y="39"/>
                  </a:cubicBezTo>
                  <a:cubicBezTo>
                    <a:pt x="30" y="40"/>
                    <a:pt x="31" y="41"/>
                    <a:pt x="31" y="41"/>
                  </a:cubicBezTo>
                  <a:cubicBezTo>
                    <a:pt x="31" y="42"/>
                    <a:pt x="32" y="42"/>
                    <a:pt x="32" y="42"/>
                  </a:cubicBezTo>
                  <a:cubicBezTo>
                    <a:pt x="32" y="42"/>
                    <a:pt x="32" y="42"/>
                    <a:pt x="32" y="42"/>
                  </a:cubicBezTo>
                  <a:cubicBezTo>
                    <a:pt x="32" y="42"/>
                    <a:pt x="33" y="42"/>
                    <a:pt x="33" y="43"/>
                  </a:cubicBezTo>
                  <a:cubicBezTo>
                    <a:pt x="33" y="44"/>
                    <a:pt x="32" y="45"/>
                    <a:pt x="33" y="45"/>
                  </a:cubicBezTo>
                  <a:cubicBezTo>
                    <a:pt x="33" y="45"/>
                    <a:pt x="34" y="47"/>
                    <a:pt x="35" y="47"/>
                  </a:cubicBezTo>
                  <a:cubicBezTo>
                    <a:pt x="36" y="47"/>
                    <a:pt x="36" y="47"/>
                    <a:pt x="36" y="47"/>
                  </a:cubicBezTo>
                  <a:cubicBezTo>
                    <a:pt x="37" y="47"/>
                    <a:pt x="37" y="49"/>
                    <a:pt x="38" y="49"/>
                  </a:cubicBezTo>
                  <a:cubicBezTo>
                    <a:pt x="38" y="50"/>
                    <a:pt x="38" y="50"/>
                    <a:pt x="39" y="50"/>
                  </a:cubicBezTo>
                  <a:cubicBezTo>
                    <a:pt x="40" y="50"/>
                    <a:pt x="40" y="50"/>
                    <a:pt x="40" y="50"/>
                  </a:cubicBezTo>
                  <a:cubicBezTo>
                    <a:pt x="40" y="50"/>
                    <a:pt x="40" y="50"/>
                    <a:pt x="40" y="51"/>
                  </a:cubicBezTo>
                  <a:cubicBezTo>
                    <a:pt x="41" y="51"/>
                    <a:pt x="43" y="53"/>
                    <a:pt x="43" y="53"/>
                  </a:cubicBezTo>
                  <a:cubicBezTo>
                    <a:pt x="43" y="53"/>
                    <a:pt x="44" y="54"/>
                    <a:pt x="44" y="54"/>
                  </a:cubicBezTo>
                  <a:cubicBezTo>
                    <a:pt x="44" y="54"/>
                    <a:pt x="45" y="54"/>
                    <a:pt x="46" y="54"/>
                  </a:cubicBezTo>
                  <a:cubicBezTo>
                    <a:pt x="46" y="54"/>
                    <a:pt x="47" y="54"/>
                    <a:pt x="47" y="55"/>
                  </a:cubicBezTo>
                  <a:cubicBezTo>
                    <a:pt x="47" y="56"/>
                    <a:pt x="48" y="56"/>
                    <a:pt x="48" y="57"/>
                  </a:cubicBezTo>
                  <a:cubicBezTo>
                    <a:pt x="48" y="58"/>
                    <a:pt x="49" y="58"/>
                    <a:pt x="49" y="59"/>
                  </a:cubicBezTo>
                  <a:cubicBezTo>
                    <a:pt x="49" y="59"/>
                    <a:pt x="50" y="61"/>
                    <a:pt x="50" y="61"/>
                  </a:cubicBezTo>
                  <a:cubicBezTo>
                    <a:pt x="56" y="63"/>
                    <a:pt x="56" y="63"/>
                    <a:pt x="56" y="63"/>
                  </a:cubicBezTo>
                  <a:cubicBezTo>
                    <a:pt x="57" y="65"/>
                    <a:pt x="57" y="65"/>
                    <a:pt x="57" y="65"/>
                  </a:cubicBezTo>
                  <a:cubicBezTo>
                    <a:pt x="57" y="65"/>
                    <a:pt x="58" y="67"/>
                    <a:pt x="58" y="67"/>
                  </a:cubicBezTo>
                  <a:cubicBezTo>
                    <a:pt x="59" y="68"/>
                    <a:pt x="60" y="68"/>
                    <a:pt x="60" y="68"/>
                  </a:cubicBezTo>
                  <a:cubicBezTo>
                    <a:pt x="63" y="71"/>
                    <a:pt x="63" y="71"/>
                    <a:pt x="63" y="71"/>
                  </a:cubicBezTo>
                  <a:cubicBezTo>
                    <a:pt x="66" y="72"/>
                    <a:pt x="66" y="72"/>
                    <a:pt x="66" y="72"/>
                  </a:cubicBezTo>
                  <a:cubicBezTo>
                    <a:pt x="66" y="72"/>
                    <a:pt x="68" y="73"/>
                    <a:pt x="69" y="73"/>
                  </a:cubicBezTo>
                  <a:cubicBezTo>
                    <a:pt x="69" y="73"/>
                    <a:pt x="71" y="74"/>
                    <a:pt x="72" y="74"/>
                  </a:cubicBezTo>
                  <a:cubicBezTo>
                    <a:pt x="72" y="75"/>
                    <a:pt x="73" y="78"/>
                    <a:pt x="73" y="78"/>
                  </a:cubicBezTo>
                  <a:cubicBezTo>
                    <a:pt x="74" y="78"/>
                    <a:pt x="76" y="80"/>
                    <a:pt x="76" y="82"/>
                  </a:cubicBezTo>
                  <a:cubicBezTo>
                    <a:pt x="77" y="83"/>
                    <a:pt x="77" y="83"/>
                    <a:pt x="77" y="85"/>
                  </a:cubicBezTo>
                  <a:cubicBezTo>
                    <a:pt x="78" y="86"/>
                    <a:pt x="80" y="88"/>
                    <a:pt x="80" y="88"/>
                  </a:cubicBezTo>
                  <a:cubicBezTo>
                    <a:pt x="80" y="88"/>
                    <a:pt x="80" y="88"/>
                    <a:pt x="81" y="90"/>
                  </a:cubicBezTo>
                  <a:cubicBezTo>
                    <a:pt x="82" y="91"/>
                    <a:pt x="83" y="92"/>
                    <a:pt x="83" y="93"/>
                  </a:cubicBezTo>
                  <a:cubicBezTo>
                    <a:pt x="83" y="93"/>
                    <a:pt x="83" y="93"/>
                    <a:pt x="83" y="94"/>
                  </a:cubicBezTo>
                  <a:cubicBezTo>
                    <a:pt x="83" y="94"/>
                    <a:pt x="83" y="95"/>
                    <a:pt x="83" y="95"/>
                  </a:cubicBezTo>
                  <a:cubicBezTo>
                    <a:pt x="83" y="95"/>
                    <a:pt x="84" y="97"/>
                    <a:pt x="84" y="98"/>
                  </a:cubicBezTo>
                  <a:cubicBezTo>
                    <a:pt x="84" y="98"/>
                    <a:pt x="85" y="100"/>
                    <a:pt x="85" y="100"/>
                  </a:cubicBezTo>
                  <a:cubicBezTo>
                    <a:pt x="85" y="101"/>
                    <a:pt x="85" y="101"/>
                    <a:pt x="85" y="101"/>
                  </a:cubicBezTo>
                  <a:cubicBezTo>
                    <a:pt x="86" y="104"/>
                    <a:pt x="86" y="104"/>
                    <a:pt x="86" y="104"/>
                  </a:cubicBezTo>
                  <a:cubicBezTo>
                    <a:pt x="85" y="106"/>
                    <a:pt x="85" y="106"/>
                    <a:pt x="85" y="106"/>
                  </a:cubicBezTo>
                  <a:cubicBezTo>
                    <a:pt x="85" y="106"/>
                    <a:pt x="84" y="107"/>
                    <a:pt x="85" y="107"/>
                  </a:cubicBezTo>
                  <a:cubicBezTo>
                    <a:pt x="86" y="107"/>
                    <a:pt x="87" y="108"/>
                    <a:pt x="86" y="109"/>
                  </a:cubicBezTo>
                  <a:cubicBezTo>
                    <a:pt x="86" y="109"/>
                    <a:pt x="85" y="111"/>
                    <a:pt x="85" y="111"/>
                  </a:cubicBezTo>
                  <a:cubicBezTo>
                    <a:pt x="85" y="112"/>
                    <a:pt x="85" y="112"/>
                    <a:pt x="85" y="112"/>
                  </a:cubicBezTo>
                  <a:cubicBezTo>
                    <a:pt x="84" y="114"/>
                    <a:pt x="84" y="114"/>
                    <a:pt x="84" y="114"/>
                  </a:cubicBezTo>
                  <a:cubicBezTo>
                    <a:pt x="84" y="114"/>
                    <a:pt x="86" y="115"/>
                    <a:pt x="86" y="115"/>
                  </a:cubicBezTo>
                  <a:cubicBezTo>
                    <a:pt x="86" y="116"/>
                    <a:pt x="87" y="117"/>
                    <a:pt x="86" y="118"/>
                  </a:cubicBezTo>
                  <a:cubicBezTo>
                    <a:pt x="86" y="118"/>
                    <a:pt x="86" y="120"/>
                    <a:pt x="86" y="120"/>
                  </a:cubicBezTo>
                  <a:cubicBezTo>
                    <a:pt x="86" y="120"/>
                    <a:pt x="86" y="122"/>
                    <a:pt x="86" y="122"/>
                  </a:cubicBezTo>
                  <a:cubicBezTo>
                    <a:pt x="86" y="122"/>
                    <a:pt x="88" y="123"/>
                    <a:pt x="87" y="124"/>
                  </a:cubicBezTo>
                  <a:cubicBezTo>
                    <a:pt x="87" y="124"/>
                    <a:pt x="87" y="125"/>
                    <a:pt x="87" y="126"/>
                  </a:cubicBezTo>
                  <a:cubicBezTo>
                    <a:pt x="88" y="128"/>
                    <a:pt x="90" y="131"/>
                    <a:pt x="90" y="131"/>
                  </a:cubicBezTo>
                  <a:cubicBezTo>
                    <a:pt x="90" y="131"/>
                    <a:pt x="91" y="133"/>
                    <a:pt x="91" y="133"/>
                  </a:cubicBezTo>
                  <a:cubicBezTo>
                    <a:pt x="91" y="134"/>
                    <a:pt x="90" y="134"/>
                    <a:pt x="91" y="135"/>
                  </a:cubicBezTo>
                  <a:cubicBezTo>
                    <a:pt x="91" y="135"/>
                    <a:pt x="90" y="136"/>
                    <a:pt x="91" y="136"/>
                  </a:cubicBezTo>
                  <a:cubicBezTo>
                    <a:pt x="92" y="137"/>
                    <a:pt x="93" y="139"/>
                    <a:pt x="93" y="139"/>
                  </a:cubicBezTo>
                  <a:cubicBezTo>
                    <a:pt x="93" y="139"/>
                    <a:pt x="93" y="139"/>
                    <a:pt x="94" y="140"/>
                  </a:cubicBezTo>
                  <a:cubicBezTo>
                    <a:pt x="94" y="141"/>
                    <a:pt x="94" y="143"/>
                    <a:pt x="94" y="143"/>
                  </a:cubicBezTo>
                  <a:cubicBezTo>
                    <a:pt x="94" y="144"/>
                    <a:pt x="95" y="144"/>
                    <a:pt x="94" y="144"/>
                  </a:cubicBezTo>
                  <a:cubicBezTo>
                    <a:pt x="94" y="144"/>
                    <a:pt x="93" y="145"/>
                    <a:pt x="93" y="145"/>
                  </a:cubicBezTo>
                  <a:cubicBezTo>
                    <a:pt x="92" y="147"/>
                    <a:pt x="92" y="147"/>
                    <a:pt x="92" y="147"/>
                  </a:cubicBezTo>
                  <a:cubicBezTo>
                    <a:pt x="92" y="147"/>
                    <a:pt x="93" y="148"/>
                    <a:pt x="94" y="148"/>
                  </a:cubicBezTo>
                  <a:cubicBezTo>
                    <a:pt x="94" y="148"/>
                    <a:pt x="95" y="148"/>
                    <a:pt x="95" y="148"/>
                  </a:cubicBezTo>
                  <a:cubicBezTo>
                    <a:pt x="97" y="150"/>
                    <a:pt x="97" y="150"/>
                    <a:pt x="97" y="150"/>
                  </a:cubicBezTo>
                  <a:cubicBezTo>
                    <a:pt x="97" y="152"/>
                    <a:pt x="97" y="152"/>
                    <a:pt x="97" y="152"/>
                  </a:cubicBezTo>
                  <a:lnTo>
                    <a:pt x="99" y="152"/>
                  </a:lnTo>
                  <a:close/>
                </a:path>
              </a:pathLst>
            </a:custGeom>
            <a:grpFill/>
            <a:ln w="4826"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51" name="Freeform 29"/>
            <p:cNvSpPr>
              <a:spLocks/>
            </p:cNvSpPr>
            <p:nvPr/>
          </p:nvSpPr>
          <p:spPr bwMode="auto">
            <a:xfrm>
              <a:off x="4446566" y="2676821"/>
              <a:ext cx="294647" cy="240785"/>
            </a:xfrm>
            <a:custGeom>
              <a:avLst/>
              <a:gdLst>
                <a:gd name="T0" fmla="*/ 27 w 129"/>
                <a:gd name="T1" fmla="*/ 5 h 109"/>
                <a:gd name="T2" fmla="*/ 33 w 129"/>
                <a:gd name="T3" fmla="*/ 7 h 109"/>
                <a:gd name="T4" fmla="*/ 40 w 129"/>
                <a:gd name="T5" fmla="*/ 5 h 109"/>
                <a:gd name="T6" fmla="*/ 57 w 129"/>
                <a:gd name="T7" fmla="*/ 8 h 109"/>
                <a:gd name="T8" fmla="*/ 64 w 129"/>
                <a:gd name="T9" fmla="*/ 7 h 109"/>
                <a:gd name="T10" fmla="*/ 66 w 129"/>
                <a:gd name="T11" fmla="*/ 1 h 109"/>
                <a:gd name="T12" fmla="*/ 70 w 129"/>
                <a:gd name="T13" fmla="*/ 5 h 109"/>
                <a:gd name="T14" fmla="*/ 77 w 129"/>
                <a:gd name="T15" fmla="*/ 1 h 109"/>
                <a:gd name="T16" fmla="*/ 79 w 129"/>
                <a:gd name="T17" fmla="*/ 5 h 109"/>
                <a:gd name="T18" fmla="*/ 86 w 129"/>
                <a:gd name="T19" fmla="*/ 3 h 109"/>
                <a:gd name="T20" fmla="*/ 89 w 129"/>
                <a:gd name="T21" fmla="*/ 9 h 109"/>
                <a:gd name="T22" fmla="*/ 92 w 129"/>
                <a:gd name="T23" fmla="*/ 12 h 109"/>
                <a:gd name="T24" fmla="*/ 98 w 129"/>
                <a:gd name="T25" fmla="*/ 15 h 109"/>
                <a:gd name="T26" fmla="*/ 102 w 129"/>
                <a:gd name="T27" fmla="*/ 18 h 109"/>
                <a:gd name="T28" fmla="*/ 113 w 129"/>
                <a:gd name="T29" fmla="*/ 22 h 109"/>
                <a:gd name="T30" fmla="*/ 109 w 129"/>
                <a:gd name="T31" fmla="*/ 30 h 109"/>
                <a:gd name="T32" fmla="*/ 104 w 129"/>
                <a:gd name="T33" fmla="*/ 36 h 109"/>
                <a:gd name="T34" fmla="*/ 105 w 129"/>
                <a:gd name="T35" fmla="*/ 43 h 109"/>
                <a:gd name="T36" fmla="*/ 114 w 129"/>
                <a:gd name="T37" fmla="*/ 42 h 109"/>
                <a:gd name="T38" fmla="*/ 120 w 129"/>
                <a:gd name="T39" fmla="*/ 46 h 109"/>
                <a:gd name="T40" fmla="*/ 124 w 129"/>
                <a:gd name="T41" fmla="*/ 50 h 109"/>
                <a:gd name="T42" fmla="*/ 124 w 129"/>
                <a:gd name="T43" fmla="*/ 57 h 109"/>
                <a:gd name="T44" fmla="*/ 129 w 129"/>
                <a:gd name="T45" fmla="*/ 61 h 109"/>
                <a:gd name="T46" fmla="*/ 127 w 129"/>
                <a:gd name="T47" fmla="*/ 67 h 109"/>
                <a:gd name="T48" fmla="*/ 123 w 129"/>
                <a:gd name="T49" fmla="*/ 70 h 109"/>
                <a:gd name="T50" fmla="*/ 120 w 129"/>
                <a:gd name="T51" fmla="*/ 74 h 109"/>
                <a:gd name="T52" fmla="*/ 117 w 129"/>
                <a:gd name="T53" fmla="*/ 75 h 109"/>
                <a:gd name="T54" fmla="*/ 112 w 129"/>
                <a:gd name="T55" fmla="*/ 77 h 109"/>
                <a:gd name="T56" fmla="*/ 109 w 129"/>
                <a:gd name="T57" fmla="*/ 82 h 109"/>
                <a:gd name="T58" fmla="*/ 105 w 129"/>
                <a:gd name="T59" fmla="*/ 88 h 109"/>
                <a:gd name="T60" fmla="*/ 106 w 129"/>
                <a:gd name="T61" fmla="*/ 92 h 109"/>
                <a:gd name="T62" fmla="*/ 107 w 129"/>
                <a:gd name="T63" fmla="*/ 96 h 109"/>
                <a:gd name="T64" fmla="*/ 110 w 129"/>
                <a:gd name="T65" fmla="*/ 101 h 109"/>
                <a:gd name="T66" fmla="*/ 107 w 129"/>
                <a:gd name="T67" fmla="*/ 107 h 109"/>
                <a:gd name="T68" fmla="*/ 103 w 129"/>
                <a:gd name="T69" fmla="*/ 108 h 109"/>
                <a:gd name="T70" fmla="*/ 96 w 129"/>
                <a:gd name="T71" fmla="*/ 109 h 109"/>
                <a:gd name="T72" fmla="*/ 93 w 129"/>
                <a:gd name="T73" fmla="*/ 104 h 109"/>
                <a:gd name="T74" fmla="*/ 90 w 129"/>
                <a:gd name="T75" fmla="*/ 101 h 109"/>
                <a:gd name="T76" fmla="*/ 85 w 129"/>
                <a:gd name="T77" fmla="*/ 97 h 109"/>
                <a:gd name="T78" fmla="*/ 79 w 129"/>
                <a:gd name="T79" fmla="*/ 94 h 109"/>
                <a:gd name="T80" fmla="*/ 74 w 129"/>
                <a:gd name="T81" fmla="*/ 89 h 109"/>
                <a:gd name="T82" fmla="*/ 74 w 129"/>
                <a:gd name="T83" fmla="*/ 81 h 109"/>
                <a:gd name="T84" fmla="*/ 74 w 129"/>
                <a:gd name="T85" fmla="*/ 73 h 109"/>
                <a:gd name="T86" fmla="*/ 69 w 129"/>
                <a:gd name="T87" fmla="*/ 78 h 109"/>
                <a:gd name="T88" fmla="*/ 63 w 129"/>
                <a:gd name="T89" fmla="*/ 82 h 109"/>
                <a:gd name="T90" fmla="*/ 55 w 129"/>
                <a:gd name="T91" fmla="*/ 82 h 109"/>
                <a:gd name="T92" fmla="*/ 51 w 129"/>
                <a:gd name="T93" fmla="*/ 77 h 109"/>
                <a:gd name="T94" fmla="*/ 52 w 129"/>
                <a:gd name="T95" fmla="*/ 73 h 109"/>
                <a:gd name="T96" fmla="*/ 53 w 129"/>
                <a:gd name="T97" fmla="*/ 66 h 109"/>
                <a:gd name="T98" fmla="*/ 49 w 129"/>
                <a:gd name="T99" fmla="*/ 62 h 109"/>
                <a:gd name="T100" fmla="*/ 42 w 129"/>
                <a:gd name="T101" fmla="*/ 61 h 109"/>
                <a:gd name="T102" fmla="*/ 35 w 129"/>
                <a:gd name="T103" fmla="*/ 60 h 109"/>
                <a:gd name="T104" fmla="*/ 33 w 129"/>
                <a:gd name="T105" fmla="*/ 52 h 109"/>
                <a:gd name="T106" fmla="*/ 27 w 129"/>
                <a:gd name="T107" fmla="*/ 51 h 109"/>
                <a:gd name="T108" fmla="*/ 23 w 129"/>
                <a:gd name="T109" fmla="*/ 46 h 109"/>
                <a:gd name="T110" fmla="*/ 19 w 129"/>
                <a:gd name="T111" fmla="*/ 37 h 109"/>
                <a:gd name="T112" fmla="*/ 11 w 129"/>
                <a:gd name="T113" fmla="*/ 37 h 109"/>
                <a:gd name="T114" fmla="*/ 6 w 129"/>
                <a:gd name="T115" fmla="*/ 35 h 109"/>
                <a:gd name="T116" fmla="*/ 2 w 129"/>
                <a:gd name="T117" fmla="*/ 29 h 109"/>
                <a:gd name="T118" fmla="*/ 0 w 129"/>
                <a:gd name="T119" fmla="*/ 2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109">
                  <a:moveTo>
                    <a:pt x="1" y="18"/>
                  </a:moveTo>
                  <a:cubicBezTo>
                    <a:pt x="1" y="18"/>
                    <a:pt x="21" y="6"/>
                    <a:pt x="21" y="6"/>
                  </a:cubicBezTo>
                  <a:cubicBezTo>
                    <a:pt x="27" y="5"/>
                    <a:pt x="27" y="5"/>
                    <a:pt x="27" y="5"/>
                  </a:cubicBezTo>
                  <a:cubicBezTo>
                    <a:pt x="30" y="5"/>
                    <a:pt x="30" y="5"/>
                    <a:pt x="30" y="5"/>
                  </a:cubicBezTo>
                  <a:cubicBezTo>
                    <a:pt x="31" y="4"/>
                    <a:pt x="31" y="4"/>
                    <a:pt x="31" y="4"/>
                  </a:cubicBezTo>
                  <a:cubicBezTo>
                    <a:pt x="31" y="4"/>
                    <a:pt x="32" y="7"/>
                    <a:pt x="33" y="7"/>
                  </a:cubicBezTo>
                  <a:cubicBezTo>
                    <a:pt x="33" y="7"/>
                    <a:pt x="35" y="9"/>
                    <a:pt x="35" y="8"/>
                  </a:cubicBezTo>
                  <a:cubicBezTo>
                    <a:pt x="36" y="7"/>
                    <a:pt x="36" y="6"/>
                    <a:pt x="37" y="6"/>
                  </a:cubicBezTo>
                  <a:cubicBezTo>
                    <a:pt x="37" y="5"/>
                    <a:pt x="38" y="4"/>
                    <a:pt x="40" y="5"/>
                  </a:cubicBezTo>
                  <a:cubicBezTo>
                    <a:pt x="41" y="6"/>
                    <a:pt x="41" y="10"/>
                    <a:pt x="41" y="10"/>
                  </a:cubicBezTo>
                  <a:cubicBezTo>
                    <a:pt x="49" y="12"/>
                    <a:pt x="44" y="13"/>
                    <a:pt x="55" y="10"/>
                  </a:cubicBezTo>
                  <a:cubicBezTo>
                    <a:pt x="55" y="10"/>
                    <a:pt x="57" y="8"/>
                    <a:pt x="57" y="8"/>
                  </a:cubicBezTo>
                  <a:cubicBezTo>
                    <a:pt x="57" y="7"/>
                    <a:pt x="56" y="5"/>
                    <a:pt x="58" y="6"/>
                  </a:cubicBezTo>
                  <a:cubicBezTo>
                    <a:pt x="59" y="7"/>
                    <a:pt x="60" y="7"/>
                    <a:pt x="61" y="7"/>
                  </a:cubicBezTo>
                  <a:cubicBezTo>
                    <a:pt x="62" y="7"/>
                    <a:pt x="64" y="7"/>
                    <a:pt x="64" y="7"/>
                  </a:cubicBezTo>
                  <a:cubicBezTo>
                    <a:pt x="64" y="7"/>
                    <a:pt x="65" y="6"/>
                    <a:pt x="64" y="5"/>
                  </a:cubicBezTo>
                  <a:cubicBezTo>
                    <a:pt x="64" y="4"/>
                    <a:pt x="63" y="3"/>
                    <a:pt x="64" y="3"/>
                  </a:cubicBezTo>
                  <a:cubicBezTo>
                    <a:pt x="64" y="2"/>
                    <a:pt x="66" y="1"/>
                    <a:pt x="66" y="1"/>
                  </a:cubicBezTo>
                  <a:cubicBezTo>
                    <a:pt x="66" y="1"/>
                    <a:pt x="67" y="1"/>
                    <a:pt x="67" y="2"/>
                  </a:cubicBezTo>
                  <a:cubicBezTo>
                    <a:pt x="68" y="3"/>
                    <a:pt x="68" y="3"/>
                    <a:pt x="68" y="4"/>
                  </a:cubicBezTo>
                  <a:cubicBezTo>
                    <a:pt x="69" y="4"/>
                    <a:pt x="69" y="5"/>
                    <a:pt x="70" y="5"/>
                  </a:cubicBezTo>
                  <a:cubicBezTo>
                    <a:pt x="72" y="5"/>
                    <a:pt x="72" y="5"/>
                    <a:pt x="73" y="4"/>
                  </a:cubicBezTo>
                  <a:cubicBezTo>
                    <a:pt x="74" y="3"/>
                    <a:pt x="74" y="3"/>
                    <a:pt x="75" y="2"/>
                  </a:cubicBezTo>
                  <a:cubicBezTo>
                    <a:pt x="76" y="0"/>
                    <a:pt x="76" y="0"/>
                    <a:pt x="77" y="1"/>
                  </a:cubicBezTo>
                  <a:cubicBezTo>
                    <a:pt x="78" y="1"/>
                    <a:pt x="80" y="2"/>
                    <a:pt x="80" y="2"/>
                  </a:cubicBezTo>
                  <a:cubicBezTo>
                    <a:pt x="78" y="4"/>
                    <a:pt x="78" y="4"/>
                    <a:pt x="78" y="4"/>
                  </a:cubicBezTo>
                  <a:cubicBezTo>
                    <a:pt x="78" y="4"/>
                    <a:pt x="77" y="4"/>
                    <a:pt x="79" y="5"/>
                  </a:cubicBezTo>
                  <a:cubicBezTo>
                    <a:pt x="82" y="6"/>
                    <a:pt x="83" y="6"/>
                    <a:pt x="83" y="6"/>
                  </a:cubicBezTo>
                  <a:cubicBezTo>
                    <a:pt x="85" y="3"/>
                    <a:pt x="85" y="3"/>
                    <a:pt x="85" y="3"/>
                  </a:cubicBezTo>
                  <a:cubicBezTo>
                    <a:pt x="85" y="3"/>
                    <a:pt x="85" y="1"/>
                    <a:pt x="86" y="3"/>
                  </a:cubicBezTo>
                  <a:cubicBezTo>
                    <a:pt x="86" y="4"/>
                    <a:pt x="87" y="6"/>
                    <a:pt x="87" y="6"/>
                  </a:cubicBezTo>
                  <a:cubicBezTo>
                    <a:pt x="87" y="6"/>
                    <a:pt x="87" y="9"/>
                    <a:pt x="88" y="9"/>
                  </a:cubicBezTo>
                  <a:cubicBezTo>
                    <a:pt x="89" y="9"/>
                    <a:pt x="89" y="8"/>
                    <a:pt x="89" y="9"/>
                  </a:cubicBezTo>
                  <a:cubicBezTo>
                    <a:pt x="89" y="10"/>
                    <a:pt x="88" y="10"/>
                    <a:pt x="89" y="10"/>
                  </a:cubicBezTo>
                  <a:cubicBezTo>
                    <a:pt x="89" y="11"/>
                    <a:pt x="91" y="11"/>
                    <a:pt x="91" y="11"/>
                  </a:cubicBezTo>
                  <a:cubicBezTo>
                    <a:pt x="91" y="11"/>
                    <a:pt x="92" y="11"/>
                    <a:pt x="92" y="12"/>
                  </a:cubicBezTo>
                  <a:cubicBezTo>
                    <a:pt x="92" y="13"/>
                    <a:pt x="92" y="14"/>
                    <a:pt x="92" y="14"/>
                  </a:cubicBezTo>
                  <a:cubicBezTo>
                    <a:pt x="92" y="14"/>
                    <a:pt x="95" y="14"/>
                    <a:pt x="95" y="14"/>
                  </a:cubicBezTo>
                  <a:cubicBezTo>
                    <a:pt x="96" y="14"/>
                    <a:pt x="97" y="15"/>
                    <a:pt x="98" y="15"/>
                  </a:cubicBezTo>
                  <a:cubicBezTo>
                    <a:pt x="99" y="14"/>
                    <a:pt x="100" y="13"/>
                    <a:pt x="100" y="13"/>
                  </a:cubicBezTo>
                  <a:cubicBezTo>
                    <a:pt x="100" y="14"/>
                    <a:pt x="102" y="14"/>
                    <a:pt x="102" y="15"/>
                  </a:cubicBezTo>
                  <a:cubicBezTo>
                    <a:pt x="101" y="17"/>
                    <a:pt x="100" y="17"/>
                    <a:pt x="102" y="18"/>
                  </a:cubicBezTo>
                  <a:cubicBezTo>
                    <a:pt x="104" y="18"/>
                    <a:pt x="106" y="19"/>
                    <a:pt x="107" y="19"/>
                  </a:cubicBezTo>
                  <a:cubicBezTo>
                    <a:pt x="108" y="20"/>
                    <a:pt x="111" y="21"/>
                    <a:pt x="111" y="21"/>
                  </a:cubicBezTo>
                  <a:cubicBezTo>
                    <a:pt x="112" y="21"/>
                    <a:pt x="113" y="21"/>
                    <a:pt x="113" y="22"/>
                  </a:cubicBezTo>
                  <a:cubicBezTo>
                    <a:pt x="113" y="23"/>
                    <a:pt x="111" y="25"/>
                    <a:pt x="111" y="25"/>
                  </a:cubicBezTo>
                  <a:cubicBezTo>
                    <a:pt x="111" y="25"/>
                    <a:pt x="110" y="26"/>
                    <a:pt x="110" y="27"/>
                  </a:cubicBezTo>
                  <a:cubicBezTo>
                    <a:pt x="110" y="27"/>
                    <a:pt x="109" y="30"/>
                    <a:pt x="109" y="30"/>
                  </a:cubicBezTo>
                  <a:cubicBezTo>
                    <a:pt x="108" y="31"/>
                    <a:pt x="107" y="33"/>
                    <a:pt x="107" y="33"/>
                  </a:cubicBezTo>
                  <a:cubicBezTo>
                    <a:pt x="107" y="33"/>
                    <a:pt x="106" y="35"/>
                    <a:pt x="105" y="35"/>
                  </a:cubicBezTo>
                  <a:cubicBezTo>
                    <a:pt x="105" y="35"/>
                    <a:pt x="104" y="36"/>
                    <a:pt x="104" y="36"/>
                  </a:cubicBezTo>
                  <a:cubicBezTo>
                    <a:pt x="104" y="37"/>
                    <a:pt x="104" y="39"/>
                    <a:pt x="104" y="39"/>
                  </a:cubicBezTo>
                  <a:cubicBezTo>
                    <a:pt x="105" y="41"/>
                    <a:pt x="105" y="41"/>
                    <a:pt x="105" y="41"/>
                  </a:cubicBezTo>
                  <a:cubicBezTo>
                    <a:pt x="105" y="43"/>
                    <a:pt x="105" y="43"/>
                    <a:pt x="105" y="43"/>
                  </a:cubicBezTo>
                  <a:cubicBezTo>
                    <a:pt x="109" y="42"/>
                    <a:pt x="109" y="42"/>
                    <a:pt x="109" y="42"/>
                  </a:cubicBezTo>
                  <a:cubicBezTo>
                    <a:pt x="109" y="42"/>
                    <a:pt x="109" y="42"/>
                    <a:pt x="110" y="43"/>
                  </a:cubicBezTo>
                  <a:cubicBezTo>
                    <a:pt x="112" y="43"/>
                    <a:pt x="113" y="42"/>
                    <a:pt x="114" y="42"/>
                  </a:cubicBezTo>
                  <a:cubicBezTo>
                    <a:pt x="114" y="42"/>
                    <a:pt x="116" y="44"/>
                    <a:pt x="116" y="44"/>
                  </a:cubicBezTo>
                  <a:cubicBezTo>
                    <a:pt x="116" y="44"/>
                    <a:pt x="117" y="45"/>
                    <a:pt x="117" y="45"/>
                  </a:cubicBezTo>
                  <a:cubicBezTo>
                    <a:pt x="118" y="45"/>
                    <a:pt x="120" y="46"/>
                    <a:pt x="120" y="46"/>
                  </a:cubicBezTo>
                  <a:cubicBezTo>
                    <a:pt x="120" y="49"/>
                    <a:pt x="120" y="49"/>
                    <a:pt x="120" y="49"/>
                  </a:cubicBezTo>
                  <a:cubicBezTo>
                    <a:pt x="120" y="49"/>
                    <a:pt x="122" y="49"/>
                    <a:pt x="122" y="49"/>
                  </a:cubicBezTo>
                  <a:cubicBezTo>
                    <a:pt x="123" y="49"/>
                    <a:pt x="124" y="50"/>
                    <a:pt x="124" y="50"/>
                  </a:cubicBezTo>
                  <a:cubicBezTo>
                    <a:pt x="124" y="50"/>
                    <a:pt x="124" y="53"/>
                    <a:pt x="123" y="53"/>
                  </a:cubicBezTo>
                  <a:cubicBezTo>
                    <a:pt x="123" y="54"/>
                    <a:pt x="122" y="55"/>
                    <a:pt x="122" y="55"/>
                  </a:cubicBezTo>
                  <a:cubicBezTo>
                    <a:pt x="122" y="55"/>
                    <a:pt x="123" y="57"/>
                    <a:pt x="124" y="57"/>
                  </a:cubicBezTo>
                  <a:cubicBezTo>
                    <a:pt x="124" y="57"/>
                    <a:pt x="126" y="57"/>
                    <a:pt x="126" y="57"/>
                  </a:cubicBezTo>
                  <a:cubicBezTo>
                    <a:pt x="127" y="57"/>
                    <a:pt x="128" y="59"/>
                    <a:pt x="128" y="59"/>
                  </a:cubicBezTo>
                  <a:cubicBezTo>
                    <a:pt x="128" y="59"/>
                    <a:pt x="129" y="60"/>
                    <a:pt x="129" y="61"/>
                  </a:cubicBezTo>
                  <a:cubicBezTo>
                    <a:pt x="129" y="62"/>
                    <a:pt x="128" y="64"/>
                    <a:pt x="128" y="64"/>
                  </a:cubicBezTo>
                  <a:cubicBezTo>
                    <a:pt x="128" y="64"/>
                    <a:pt x="128" y="65"/>
                    <a:pt x="128" y="66"/>
                  </a:cubicBezTo>
                  <a:cubicBezTo>
                    <a:pt x="128" y="66"/>
                    <a:pt x="127" y="67"/>
                    <a:pt x="127" y="67"/>
                  </a:cubicBezTo>
                  <a:cubicBezTo>
                    <a:pt x="125" y="67"/>
                    <a:pt x="125" y="67"/>
                    <a:pt x="125" y="67"/>
                  </a:cubicBezTo>
                  <a:cubicBezTo>
                    <a:pt x="125" y="67"/>
                    <a:pt x="125" y="70"/>
                    <a:pt x="124" y="70"/>
                  </a:cubicBezTo>
                  <a:cubicBezTo>
                    <a:pt x="124" y="70"/>
                    <a:pt x="123" y="70"/>
                    <a:pt x="123" y="70"/>
                  </a:cubicBezTo>
                  <a:cubicBezTo>
                    <a:pt x="122" y="70"/>
                    <a:pt x="121" y="71"/>
                    <a:pt x="121" y="71"/>
                  </a:cubicBezTo>
                  <a:cubicBezTo>
                    <a:pt x="121" y="72"/>
                    <a:pt x="121" y="72"/>
                    <a:pt x="121" y="72"/>
                  </a:cubicBezTo>
                  <a:cubicBezTo>
                    <a:pt x="120" y="74"/>
                    <a:pt x="120" y="74"/>
                    <a:pt x="120" y="74"/>
                  </a:cubicBezTo>
                  <a:cubicBezTo>
                    <a:pt x="120" y="74"/>
                    <a:pt x="120" y="74"/>
                    <a:pt x="119" y="74"/>
                  </a:cubicBezTo>
                  <a:cubicBezTo>
                    <a:pt x="119" y="74"/>
                    <a:pt x="119" y="74"/>
                    <a:pt x="118" y="74"/>
                  </a:cubicBezTo>
                  <a:cubicBezTo>
                    <a:pt x="118" y="75"/>
                    <a:pt x="117" y="75"/>
                    <a:pt x="117" y="75"/>
                  </a:cubicBezTo>
                  <a:cubicBezTo>
                    <a:pt x="117" y="75"/>
                    <a:pt x="116" y="74"/>
                    <a:pt x="115" y="74"/>
                  </a:cubicBezTo>
                  <a:cubicBezTo>
                    <a:pt x="115" y="74"/>
                    <a:pt x="114" y="74"/>
                    <a:pt x="114" y="75"/>
                  </a:cubicBezTo>
                  <a:cubicBezTo>
                    <a:pt x="113" y="76"/>
                    <a:pt x="113" y="77"/>
                    <a:pt x="112" y="77"/>
                  </a:cubicBezTo>
                  <a:cubicBezTo>
                    <a:pt x="112" y="77"/>
                    <a:pt x="111" y="78"/>
                    <a:pt x="111" y="78"/>
                  </a:cubicBezTo>
                  <a:cubicBezTo>
                    <a:pt x="111" y="78"/>
                    <a:pt x="111" y="80"/>
                    <a:pt x="110" y="80"/>
                  </a:cubicBezTo>
                  <a:cubicBezTo>
                    <a:pt x="110" y="81"/>
                    <a:pt x="109" y="82"/>
                    <a:pt x="109" y="82"/>
                  </a:cubicBezTo>
                  <a:cubicBezTo>
                    <a:pt x="109" y="82"/>
                    <a:pt x="109" y="83"/>
                    <a:pt x="109" y="83"/>
                  </a:cubicBezTo>
                  <a:cubicBezTo>
                    <a:pt x="109" y="84"/>
                    <a:pt x="109" y="85"/>
                    <a:pt x="108" y="86"/>
                  </a:cubicBezTo>
                  <a:cubicBezTo>
                    <a:pt x="107" y="86"/>
                    <a:pt x="105" y="88"/>
                    <a:pt x="105" y="88"/>
                  </a:cubicBezTo>
                  <a:cubicBezTo>
                    <a:pt x="105" y="88"/>
                    <a:pt x="105" y="88"/>
                    <a:pt x="105" y="89"/>
                  </a:cubicBezTo>
                  <a:cubicBezTo>
                    <a:pt x="106" y="89"/>
                    <a:pt x="106" y="90"/>
                    <a:pt x="106" y="90"/>
                  </a:cubicBezTo>
                  <a:cubicBezTo>
                    <a:pt x="106" y="92"/>
                    <a:pt x="106" y="92"/>
                    <a:pt x="106" y="92"/>
                  </a:cubicBezTo>
                  <a:cubicBezTo>
                    <a:pt x="106" y="92"/>
                    <a:pt x="105" y="93"/>
                    <a:pt x="105" y="94"/>
                  </a:cubicBezTo>
                  <a:cubicBezTo>
                    <a:pt x="106" y="94"/>
                    <a:pt x="106" y="94"/>
                    <a:pt x="106" y="94"/>
                  </a:cubicBezTo>
                  <a:cubicBezTo>
                    <a:pt x="107" y="96"/>
                    <a:pt x="107" y="96"/>
                    <a:pt x="107" y="96"/>
                  </a:cubicBezTo>
                  <a:cubicBezTo>
                    <a:pt x="108" y="98"/>
                    <a:pt x="108" y="98"/>
                    <a:pt x="108" y="98"/>
                  </a:cubicBezTo>
                  <a:cubicBezTo>
                    <a:pt x="109" y="98"/>
                    <a:pt x="109" y="98"/>
                    <a:pt x="109" y="98"/>
                  </a:cubicBezTo>
                  <a:cubicBezTo>
                    <a:pt x="109" y="98"/>
                    <a:pt x="110" y="100"/>
                    <a:pt x="110" y="101"/>
                  </a:cubicBezTo>
                  <a:cubicBezTo>
                    <a:pt x="110" y="101"/>
                    <a:pt x="110" y="103"/>
                    <a:pt x="110" y="103"/>
                  </a:cubicBezTo>
                  <a:cubicBezTo>
                    <a:pt x="108" y="105"/>
                    <a:pt x="108" y="105"/>
                    <a:pt x="108" y="105"/>
                  </a:cubicBezTo>
                  <a:cubicBezTo>
                    <a:pt x="107" y="107"/>
                    <a:pt x="107" y="107"/>
                    <a:pt x="107" y="107"/>
                  </a:cubicBezTo>
                  <a:cubicBezTo>
                    <a:pt x="107" y="107"/>
                    <a:pt x="106" y="107"/>
                    <a:pt x="106" y="107"/>
                  </a:cubicBezTo>
                  <a:cubicBezTo>
                    <a:pt x="105" y="107"/>
                    <a:pt x="104" y="107"/>
                    <a:pt x="104" y="107"/>
                  </a:cubicBezTo>
                  <a:cubicBezTo>
                    <a:pt x="103" y="108"/>
                    <a:pt x="103" y="108"/>
                    <a:pt x="103" y="108"/>
                  </a:cubicBezTo>
                  <a:cubicBezTo>
                    <a:pt x="101" y="108"/>
                    <a:pt x="101" y="108"/>
                    <a:pt x="101" y="108"/>
                  </a:cubicBezTo>
                  <a:cubicBezTo>
                    <a:pt x="99" y="109"/>
                    <a:pt x="99" y="109"/>
                    <a:pt x="99" y="109"/>
                  </a:cubicBezTo>
                  <a:cubicBezTo>
                    <a:pt x="96" y="109"/>
                    <a:pt x="96" y="109"/>
                    <a:pt x="96" y="109"/>
                  </a:cubicBezTo>
                  <a:cubicBezTo>
                    <a:pt x="95" y="107"/>
                    <a:pt x="95" y="107"/>
                    <a:pt x="95" y="107"/>
                  </a:cubicBezTo>
                  <a:cubicBezTo>
                    <a:pt x="94" y="105"/>
                    <a:pt x="94" y="105"/>
                    <a:pt x="94" y="105"/>
                  </a:cubicBezTo>
                  <a:cubicBezTo>
                    <a:pt x="93" y="104"/>
                    <a:pt x="93" y="104"/>
                    <a:pt x="93" y="104"/>
                  </a:cubicBezTo>
                  <a:cubicBezTo>
                    <a:pt x="92" y="104"/>
                    <a:pt x="92" y="104"/>
                    <a:pt x="92" y="104"/>
                  </a:cubicBezTo>
                  <a:cubicBezTo>
                    <a:pt x="89" y="103"/>
                    <a:pt x="89" y="103"/>
                    <a:pt x="89" y="103"/>
                  </a:cubicBezTo>
                  <a:cubicBezTo>
                    <a:pt x="90" y="101"/>
                    <a:pt x="90" y="101"/>
                    <a:pt x="90" y="101"/>
                  </a:cubicBezTo>
                  <a:cubicBezTo>
                    <a:pt x="90" y="101"/>
                    <a:pt x="89" y="99"/>
                    <a:pt x="89" y="99"/>
                  </a:cubicBezTo>
                  <a:cubicBezTo>
                    <a:pt x="88" y="99"/>
                    <a:pt x="87" y="99"/>
                    <a:pt x="87" y="99"/>
                  </a:cubicBezTo>
                  <a:cubicBezTo>
                    <a:pt x="85" y="97"/>
                    <a:pt x="85" y="97"/>
                    <a:pt x="85" y="97"/>
                  </a:cubicBezTo>
                  <a:cubicBezTo>
                    <a:pt x="85" y="97"/>
                    <a:pt x="85" y="96"/>
                    <a:pt x="84" y="95"/>
                  </a:cubicBezTo>
                  <a:cubicBezTo>
                    <a:pt x="83" y="95"/>
                    <a:pt x="83" y="94"/>
                    <a:pt x="82" y="94"/>
                  </a:cubicBezTo>
                  <a:cubicBezTo>
                    <a:pt x="81" y="94"/>
                    <a:pt x="79" y="94"/>
                    <a:pt x="79" y="94"/>
                  </a:cubicBezTo>
                  <a:cubicBezTo>
                    <a:pt x="79" y="94"/>
                    <a:pt x="78" y="92"/>
                    <a:pt x="77" y="92"/>
                  </a:cubicBezTo>
                  <a:cubicBezTo>
                    <a:pt x="77" y="92"/>
                    <a:pt x="73" y="92"/>
                    <a:pt x="73" y="92"/>
                  </a:cubicBezTo>
                  <a:cubicBezTo>
                    <a:pt x="73" y="92"/>
                    <a:pt x="74" y="89"/>
                    <a:pt x="74" y="89"/>
                  </a:cubicBezTo>
                  <a:cubicBezTo>
                    <a:pt x="74" y="88"/>
                    <a:pt x="74" y="85"/>
                    <a:pt x="74" y="85"/>
                  </a:cubicBezTo>
                  <a:cubicBezTo>
                    <a:pt x="74" y="84"/>
                    <a:pt x="74" y="84"/>
                    <a:pt x="74" y="84"/>
                  </a:cubicBezTo>
                  <a:cubicBezTo>
                    <a:pt x="74" y="84"/>
                    <a:pt x="73" y="83"/>
                    <a:pt x="74" y="81"/>
                  </a:cubicBezTo>
                  <a:cubicBezTo>
                    <a:pt x="75" y="79"/>
                    <a:pt x="74" y="80"/>
                    <a:pt x="75" y="78"/>
                  </a:cubicBezTo>
                  <a:cubicBezTo>
                    <a:pt x="76" y="75"/>
                    <a:pt x="76" y="74"/>
                    <a:pt x="76" y="74"/>
                  </a:cubicBezTo>
                  <a:cubicBezTo>
                    <a:pt x="74" y="73"/>
                    <a:pt x="74" y="73"/>
                    <a:pt x="74" y="73"/>
                  </a:cubicBezTo>
                  <a:cubicBezTo>
                    <a:pt x="74" y="73"/>
                    <a:pt x="73" y="72"/>
                    <a:pt x="72" y="73"/>
                  </a:cubicBezTo>
                  <a:cubicBezTo>
                    <a:pt x="72" y="75"/>
                    <a:pt x="71" y="75"/>
                    <a:pt x="71" y="75"/>
                  </a:cubicBezTo>
                  <a:cubicBezTo>
                    <a:pt x="69" y="78"/>
                    <a:pt x="69" y="78"/>
                    <a:pt x="69" y="78"/>
                  </a:cubicBezTo>
                  <a:cubicBezTo>
                    <a:pt x="69" y="81"/>
                    <a:pt x="69" y="81"/>
                    <a:pt x="69" y="81"/>
                  </a:cubicBezTo>
                  <a:cubicBezTo>
                    <a:pt x="69" y="81"/>
                    <a:pt x="70" y="82"/>
                    <a:pt x="67" y="82"/>
                  </a:cubicBezTo>
                  <a:cubicBezTo>
                    <a:pt x="65" y="82"/>
                    <a:pt x="63" y="82"/>
                    <a:pt x="63" y="82"/>
                  </a:cubicBezTo>
                  <a:cubicBezTo>
                    <a:pt x="63" y="82"/>
                    <a:pt x="65" y="84"/>
                    <a:pt x="63" y="84"/>
                  </a:cubicBezTo>
                  <a:cubicBezTo>
                    <a:pt x="60" y="84"/>
                    <a:pt x="57" y="84"/>
                    <a:pt x="57" y="84"/>
                  </a:cubicBezTo>
                  <a:cubicBezTo>
                    <a:pt x="55" y="82"/>
                    <a:pt x="55" y="82"/>
                    <a:pt x="55" y="82"/>
                  </a:cubicBezTo>
                  <a:cubicBezTo>
                    <a:pt x="51" y="83"/>
                    <a:pt x="51" y="83"/>
                    <a:pt x="51" y="83"/>
                  </a:cubicBezTo>
                  <a:cubicBezTo>
                    <a:pt x="51" y="83"/>
                    <a:pt x="51" y="82"/>
                    <a:pt x="51" y="80"/>
                  </a:cubicBezTo>
                  <a:cubicBezTo>
                    <a:pt x="51" y="79"/>
                    <a:pt x="50" y="77"/>
                    <a:pt x="51" y="77"/>
                  </a:cubicBezTo>
                  <a:cubicBezTo>
                    <a:pt x="52" y="77"/>
                    <a:pt x="53" y="76"/>
                    <a:pt x="53" y="76"/>
                  </a:cubicBezTo>
                  <a:cubicBezTo>
                    <a:pt x="52" y="73"/>
                    <a:pt x="52" y="73"/>
                    <a:pt x="52" y="73"/>
                  </a:cubicBezTo>
                  <a:cubicBezTo>
                    <a:pt x="52" y="73"/>
                    <a:pt x="52" y="73"/>
                    <a:pt x="52" y="73"/>
                  </a:cubicBezTo>
                  <a:cubicBezTo>
                    <a:pt x="52" y="73"/>
                    <a:pt x="51" y="73"/>
                    <a:pt x="51" y="72"/>
                  </a:cubicBezTo>
                  <a:cubicBezTo>
                    <a:pt x="51" y="71"/>
                    <a:pt x="52" y="69"/>
                    <a:pt x="52" y="69"/>
                  </a:cubicBezTo>
                  <a:cubicBezTo>
                    <a:pt x="53" y="68"/>
                    <a:pt x="53" y="66"/>
                    <a:pt x="53" y="66"/>
                  </a:cubicBezTo>
                  <a:cubicBezTo>
                    <a:pt x="52" y="66"/>
                    <a:pt x="52" y="66"/>
                    <a:pt x="52" y="66"/>
                  </a:cubicBezTo>
                  <a:cubicBezTo>
                    <a:pt x="52" y="66"/>
                    <a:pt x="50" y="67"/>
                    <a:pt x="50" y="65"/>
                  </a:cubicBezTo>
                  <a:cubicBezTo>
                    <a:pt x="50" y="64"/>
                    <a:pt x="49" y="62"/>
                    <a:pt x="49" y="62"/>
                  </a:cubicBezTo>
                  <a:cubicBezTo>
                    <a:pt x="49" y="62"/>
                    <a:pt x="47" y="61"/>
                    <a:pt x="47" y="61"/>
                  </a:cubicBezTo>
                  <a:cubicBezTo>
                    <a:pt x="46" y="61"/>
                    <a:pt x="46" y="61"/>
                    <a:pt x="45" y="62"/>
                  </a:cubicBezTo>
                  <a:cubicBezTo>
                    <a:pt x="45" y="62"/>
                    <a:pt x="42" y="61"/>
                    <a:pt x="42" y="61"/>
                  </a:cubicBezTo>
                  <a:cubicBezTo>
                    <a:pt x="42" y="61"/>
                    <a:pt x="39" y="61"/>
                    <a:pt x="39" y="61"/>
                  </a:cubicBezTo>
                  <a:cubicBezTo>
                    <a:pt x="38" y="61"/>
                    <a:pt x="37" y="63"/>
                    <a:pt x="37" y="63"/>
                  </a:cubicBezTo>
                  <a:cubicBezTo>
                    <a:pt x="35" y="60"/>
                    <a:pt x="35" y="60"/>
                    <a:pt x="35" y="60"/>
                  </a:cubicBezTo>
                  <a:cubicBezTo>
                    <a:pt x="36" y="57"/>
                    <a:pt x="36" y="57"/>
                    <a:pt x="36" y="57"/>
                  </a:cubicBezTo>
                  <a:cubicBezTo>
                    <a:pt x="36" y="57"/>
                    <a:pt x="34" y="55"/>
                    <a:pt x="34" y="54"/>
                  </a:cubicBezTo>
                  <a:cubicBezTo>
                    <a:pt x="34" y="54"/>
                    <a:pt x="33" y="52"/>
                    <a:pt x="33" y="52"/>
                  </a:cubicBezTo>
                  <a:cubicBezTo>
                    <a:pt x="31" y="52"/>
                    <a:pt x="31" y="52"/>
                    <a:pt x="31" y="52"/>
                  </a:cubicBezTo>
                  <a:cubicBezTo>
                    <a:pt x="30" y="51"/>
                    <a:pt x="30" y="51"/>
                    <a:pt x="30" y="51"/>
                  </a:cubicBezTo>
                  <a:cubicBezTo>
                    <a:pt x="30" y="51"/>
                    <a:pt x="28" y="51"/>
                    <a:pt x="27" y="51"/>
                  </a:cubicBezTo>
                  <a:cubicBezTo>
                    <a:pt x="26" y="51"/>
                    <a:pt x="26" y="51"/>
                    <a:pt x="25" y="51"/>
                  </a:cubicBezTo>
                  <a:cubicBezTo>
                    <a:pt x="25" y="51"/>
                    <a:pt x="23" y="49"/>
                    <a:pt x="23" y="49"/>
                  </a:cubicBezTo>
                  <a:cubicBezTo>
                    <a:pt x="23" y="48"/>
                    <a:pt x="23" y="47"/>
                    <a:pt x="23" y="46"/>
                  </a:cubicBezTo>
                  <a:cubicBezTo>
                    <a:pt x="22" y="45"/>
                    <a:pt x="21" y="43"/>
                    <a:pt x="21" y="42"/>
                  </a:cubicBezTo>
                  <a:cubicBezTo>
                    <a:pt x="21" y="42"/>
                    <a:pt x="22" y="40"/>
                    <a:pt x="22" y="40"/>
                  </a:cubicBezTo>
                  <a:cubicBezTo>
                    <a:pt x="21" y="39"/>
                    <a:pt x="19" y="37"/>
                    <a:pt x="19" y="37"/>
                  </a:cubicBezTo>
                  <a:cubicBezTo>
                    <a:pt x="18" y="35"/>
                    <a:pt x="18" y="35"/>
                    <a:pt x="18" y="35"/>
                  </a:cubicBezTo>
                  <a:cubicBezTo>
                    <a:pt x="18" y="35"/>
                    <a:pt x="15" y="37"/>
                    <a:pt x="14" y="37"/>
                  </a:cubicBezTo>
                  <a:cubicBezTo>
                    <a:pt x="13" y="37"/>
                    <a:pt x="11" y="36"/>
                    <a:pt x="11" y="37"/>
                  </a:cubicBezTo>
                  <a:cubicBezTo>
                    <a:pt x="11" y="37"/>
                    <a:pt x="12" y="39"/>
                    <a:pt x="11" y="39"/>
                  </a:cubicBezTo>
                  <a:cubicBezTo>
                    <a:pt x="10" y="39"/>
                    <a:pt x="8" y="39"/>
                    <a:pt x="7" y="38"/>
                  </a:cubicBezTo>
                  <a:cubicBezTo>
                    <a:pt x="6" y="37"/>
                    <a:pt x="6" y="36"/>
                    <a:pt x="6" y="35"/>
                  </a:cubicBezTo>
                  <a:cubicBezTo>
                    <a:pt x="5" y="35"/>
                    <a:pt x="5" y="33"/>
                    <a:pt x="4" y="33"/>
                  </a:cubicBezTo>
                  <a:cubicBezTo>
                    <a:pt x="3" y="33"/>
                    <a:pt x="2" y="33"/>
                    <a:pt x="2" y="32"/>
                  </a:cubicBezTo>
                  <a:cubicBezTo>
                    <a:pt x="2" y="32"/>
                    <a:pt x="2" y="29"/>
                    <a:pt x="2" y="29"/>
                  </a:cubicBezTo>
                  <a:cubicBezTo>
                    <a:pt x="2" y="27"/>
                    <a:pt x="2" y="27"/>
                    <a:pt x="2" y="27"/>
                  </a:cubicBezTo>
                  <a:cubicBezTo>
                    <a:pt x="2" y="27"/>
                    <a:pt x="2" y="24"/>
                    <a:pt x="1" y="24"/>
                  </a:cubicBezTo>
                  <a:cubicBezTo>
                    <a:pt x="1" y="23"/>
                    <a:pt x="0" y="22"/>
                    <a:pt x="0" y="22"/>
                  </a:cubicBezTo>
                  <a:cubicBezTo>
                    <a:pt x="0" y="19"/>
                    <a:pt x="0" y="19"/>
                    <a:pt x="0" y="19"/>
                  </a:cubicBezTo>
                  <a:lnTo>
                    <a:pt x="1" y="18"/>
                  </a:lnTo>
                  <a:close/>
                </a:path>
              </a:pathLst>
            </a:custGeom>
            <a:grpFill/>
            <a:ln w="4826"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52" name="Freeform 31"/>
            <p:cNvSpPr>
              <a:spLocks/>
            </p:cNvSpPr>
            <p:nvPr/>
          </p:nvSpPr>
          <p:spPr bwMode="auto">
            <a:xfrm>
              <a:off x="5187582" y="2730092"/>
              <a:ext cx="547516" cy="294055"/>
            </a:xfrm>
            <a:custGeom>
              <a:avLst/>
              <a:gdLst>
                <a:gd name="T0" fmla="*/ 56 w 240"/>
                <a:gd name="T1" fmla="*/ 20 h 133"/>
                <a:gd name="T2" fmla="*/ 62 w 240"/>
                <a:gd name="T3" fmla="*/ 12 h 133"/>
                <a:gd name="T4" fmla="*/ 73 w 240"/>
                <a:gd name="T5" fmla="*/ 5 h 133"/>
                <a:gd name="T6" fmla="*/ 85 w 240"/>
                <a:gd name="T7" fmla="*/ 3 h 133"/>
                <a:gd name="T8" fmla="*/ 87 w 240"/>
                <a:gd name="T9" fmla="*/ 11 h 133"/>
                <a:gd name="T10" fmla="*/ 93 w 240"/>
                <a:gd name="T11" fmla="*/ 10 h 133"/>
                <a:gd name="T12" fmla="*/ 99 w 240"/>
                <a:gd name="T13" fmla="*/ 6 h 133"/>
                <a:gd name="T14" fmla="*/ 103 w 240"/>
                <a:gd name="T15" fmla="*/ 3 h 133"/>
                <a:gd name="T16" fmla="*/ 110 w 240"/>
                <a:gd name="T17" fmla="*/ 10 h 133"/>
                <a:gd name="T18" fmla="*/ 118 w 240"/>
                <a:gd name="T19" fmla="*/ 12 h 133"/>
                <a:gd name="T20" fmla="*/ 126 w 240"/>
                <a:gd name="T21" fmla="*/ 15 h 133"/>
                <a:gd name="T22" fmla="*/ 133 w 240"/>
                <a:gd name="T23" fmla="*/ 17 h 133"/>
                <a:gd name="T24" fmla="*/ 142 w 240"/>
                <a:gd name="T25" fmla="*/ 18 h 133"/>
                <a:gd name="T26" fmla="*/ 146 w 240"/>
                <a:gd name="T27" fmla="*/ 25 h 133"/>
                <a:gd name="T28" fmla="*/ 146 w 240"/>
                <a:gd name="T29" fmla="*/ 31 h 133"/>
                <a:gd name="T30" fmla="*/ 154 w 240"/>
                <a:gd name="T31" fmla="*/ 38 h 133"/>
                <a:gd name="T32" fmla="*/ 164 w 240"/>
                <a:gd name="T33" fmla="*/ 44 h 133"/>
                <a:gd name="T34" fmla="*/ 169 w 240"/>
                <a:gd name="T35" fmla="*/ 31 h 133"/>
                <a:gd name="T36" fmla="*/ 176 w 240"/>
                <a:gd name="T37" fmla="*/ 28 h 133"/>
                <a:gd name="T38" fmla="*/ 194 w 240"/>
                <a:gd name="T39" fmla="*/ 29 h 133"/>
                <a:gd name="T40" fmla="*/ 193 w 240"/>
                <a:gd name="T41" fmla="*/ 39 h 133"/>
                <a:gd name="T42" fmla="*/ 203 w 240"/>
                <a:gd name="T43" fmla="*/ 46 h 133"/>
                <a:gd name="T44" fmla="*/ 213 w 240"/>
                <a:gd name="T45" fmla="*/ 45 h 133"/>
                <a:gd name="T46" fmla="*/ 228 w 240"/>
                <a:gd name="T47" fmla="*/ 54 h 133"/>
                <a:gd name="T48" fmla="*/ 237 w 240"/>
                <a:gd name="T49" fmla="*/ 60 h 133"/>
                <a:gd name="T50" fmla="*/ 236 w 240"/>
                <a:gd name="T51" fmla="*/ 68 h 133"/>
                <a:gd name="T52" fmla="*/ 229 w 240"/>
                <a:gd name="T53" fmla="*/ 70 h 133"/>
                <a:gd name="T54" fmla="*/ 223 w 240"/>
                <a:gd name="T55" fmla="*/ 78 h 133"/>
                <a:gd name="T56" fmla="*/ 216 w 240"/>
                <a:gd name="T57" fmla="*/ 85 h 133"/>
                <a:gd name="T58" fmla="*/ 215 w 240"/>
                <a:gd name="T59" fmla="*/ 97 h 133"/>
                <a:gd name="T60" fmla="*/ 208 w 240"/>
                <a:gd name="T61" fmla="*/ 104 h 133"/>
                <a:gd name="T62" fmla="*/ 203 w 240"/>
                <a:gd name="T63" fmla="*/ 109 h 133"/>
                <a:gd name="T64" fmla="*/ 198 w 240"/>
                <a:gd name="T65" fmla="*/ 111 h 133"/>
                <a:gd name="T66" fmla="*/ 193 w 240"/>
                <a:gd name="T67" fmla="*/ 111 h 133"/>
                <a:gd name="T68" fmla="*/ 189 w 240"/>
                <a:gd name="T69" fmla="*/ 110 h 133"/>
                <a:gd name="T70" fmla="*/ 184 w 240"/>
                <a:gd name="T71" fmla="*/ 111 h 133"/>
                <a:gd name="T72" fmla="*/ 181 w 240"/>
                <a:gd name="T73" fmla="*/ 115 h 133"/>
                <a:gd name="T74" fmla="*/ 179 w 240"/>
                <a:gd name="T75" fmla="*/ 121 h 133"/>
                <a:gd name="T76" fmla="*/ 177 w 240"/>
                <a:gd name="T77" fmla="*/ 123 h 133"/>
                <a:gd name="T78" fmla="*/ 163 w 240"/>
                <a:gd name="T79" fmla="*/ 115 h 133"/>
                <a:gd name="T80" fmla="*/ 147 w 240"/>
                <a:gd name="T81" fmla="*/ 118 h 133"/>
                <a:gd name="T82" fmla="*/ 134 w 240"/>
                <a:gd name="T83" fmla="*/ 112 h 133"/>
                <a:gd name="T84" fmla="*/ 119 w 240"/>
                <a:gd name="T85" fmla="*/ 110 h 133"/>
                <a:gd name="T86" fmla="*/ 106 w 240"/>
                <a:gd name="T87" fmla="*/ 108 h 133"/>
                <a:gd name="T88" fmla="*/ 104 w 240"/>
                <a:gd name="T89" fmla="*/ 121 h 133"/>
                <a:gd name="T90" fmla="*/ 97 w 240"/>
                <a:gd name="T91" fmla="*/ 131 h 133"/>
                <a:gd name="T92" fmla="*/ 86 w 240"/>
                <a:gd name="T93" fmla="*/ 131 h 133"/>
                <a:gd name="T94" fmla="*/ 74 w 240"/>
                <a:gd name="T95" fmla="*/ 131 h 133"/>
                <a:gd name="T96" fmla="*/ 63 w 240"/>
                <a:gd name="T97" fmla="*/ 122 h 133"/>
                <a:gd name="T98" fmla="*/ 55 w 240"/>
                <a:gd name="T99" fmla="*/ 114 h 133"/>
                <a:gd name="T100" fmla="*/ 45 w 240"/>
                <a:gd name="T101" fmla="*/ 107 h 133"/>
                <a:gd name="T102" fmla="*/ 39 w 240"/>
                <a:gd name="T103" fmla="*/ 100 h 133"/>
                <a:gd name="T104" fmla="*/ 24 w 240"/>
                <a:gd name="T105" fmla="*/ 93 h 133"/>
                <a:gd name="T106" fmla="*/ 17 w 240"/>
                <a:gd name="T107" fmla="*/ 79 h 133"/>
                <a:gd name="T108" fmla="*/ 16 w 240"/>
                <a:gd name="T109" fmla="*/ 66 h 133"/>
                <a:gd name="T110" fmla="*/ 4 w 240"/>
                <a:gd name="T111" fmla="*/ 55 h 133"/>
                <a:gd name="T112" fmla="*/ 5 w 240"/>
                <a:gd name="T113" fmla="*/ 44 h 133"/>
                <a:gd name="T114" fmla="*/ 10 w 240"/>
                <a:gd name="T115" fmla="*/ 45 h 133"/>
                <a:gd name="T116" fmla="*/ 23 w 240"/>
                <a:gd name="T117" fmla="*/ 38 h 133"/>
                <a:gd name="T118" fmla="*/ 35 w 240"/>
                <a:gd name="T119" fmla="*/ 3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0" h="133">
                  <a:moveTo>
                    <a:pt x="43" y="27"/>
                  </a:moveTo>
                  <a:cubicBezTo>
                    <a:pt x="44" y="27"/>
                    <a:pt x="50" y="22"/>
                    <a:pt x="50" y="22"/>
                  </a:cubicBezTo>
                  <a:cubicBezTo>
                    <a:pt x="56" y="20"/>
                    <a:pt x="56" y="20"/>
                    <a:pt x="56" y="20"/>
                  </a:cubicBezTo>
                  <a:cubicBezTo>
                    <a:pt x="58" y="18"/>
                    <a:pt x="58" y="18"/>
                    <a:pt x="58" y="18"/>
                  </a:cubicBezTo>
                  <a:cubicBezTo>
                    <a:pt x="60" y="14"/>
                    <a:pt x="60" y="14"/>
                    <a:pt x="60" y="14"/>
                  </a:cubicBezTo>
                  <a:cubicBezTo>
                    <a:pt x="60" y="14"/>
                    <a:pt x="59" y="12"/>
                    <a:pt x="62" y="12"/>
                  </a:cubicBezTo>
                  <a:cubicBezTo>
                    <a:pt x="65" y="12"/>
                    <a:pt x="74" y="10"/>
                    <a:pt x="74" y="10"/>
                  </a:cubicBezTo>
                  <a:cubicBezTo>
                    <a:pt x="75" y="8"/>
                    <a:pt x="75" y="8"/>
                    <a:pt x="75" y="8"/>
                  </a:cubicBezTo>
                  <a:cubicBezTo>
                    <a:pt x="73" y="5"/>
                    <a:pt x="73" y="5"/>
                    <a:pt x="73" y="5"/>
                  </a:cubicBezTo>
                  <a:cubicBezTo>
                    <a:pt x="73" y="5"/>
                    <a:pt x="73" y="1"/>
                    <a:pt x="73" y="1"/>
                  </a:cubicBezTo>
                  <a:cubicBezTo>
                    <a:pt x="74" y="0"/>
                    <a:pt x="78" y="0"/>
                    <a:pt x="80" y="0"/>
                  </a:cubicBezTo>
                  <a:cubicBezTo>
                    <a:pt x="82" y="1"/>
                    <a:pt x="84" y="2"/>
                    <a:pt x="85" y="3"/>
                  </a:cubicBezTo>
                  <a:cubicBezTo>
                    <a:pt x="85" y="4"/>
                    <a:pt x="85" y="3"/>
                    <a:pt x="85" y="5"/>
                  </a:cubicBezTo>
                  <a:cubicBezTo>
                    <a:pt x="85" y="7"/>
                    <a:pt x="85" y="9"/>
                    <a:pt x="85" y="9"/>
                  </a:cubicBezTo>
                  <a:cubicBezTo>
                    <a:pt x="85" y="9"/>
                    <a:pt x="86" y="10"/>
                    <a:pt x="87" y="11"/>
                  </a:cubicBezTo>
                  <a:cubicBezTo>
                    <a:pt x="89" y="11"/>
                    <a:pt x="91" y="13"/>
                    <a:pt x="91" y="12"/>
                  </a:cubicBezTo>
                  <a:cubicBezTo>
                    <a:pt x="91" y="12"/>
                    <a:pt x="92" y="11"/>
                    <a:pt x="93" y="10"/>
                  </a:cubicBezTo>
                  <a:cubicBezTo>
                    <a:pt x="93" y="10"/>
                    <a:pt x="93" y="10"/>
                    <a:pt x="93" y="10"/>
                  </a:cubicBezTo>
                  <a:cubicBezTo>
                    <a:pt x="93" y="12"/>
                    <a:pt x="94" y="11"/>
                    <a:pt x="95" y="11"/>
                  </a:cubicBezTo>
                  <a:cubicBezTo>
                    <a:pt x="96" y="11"/>
                    <a:pt x="100" y="9"/>
                    <a:pt x="100" y="9"/>
                  </a:cubicBezTo>
                  <a:cubicBezTo>
                    <a:pt x="100" y="9"/>
                    <a:pt x="99" y="6"/>
                    <a:pt x="99" y="6"/>
                  </a:cubicBezTo>
                  <a:cubicBezTo>
                    <a:pt x="99" y="5"/>
                    <a:pt x="99" y="4"/>
                    <a:pt x="99" y="3"/>
                  </a:cubicBezTo>
                  <a:cubicBezTo>
                    <a:pt x="100" y="2"/>
                    <a:pt x="100" y="2"/>
                    <a:pt x="100" y="2"/>
                  </a:cubicBezTo>
                  <a:cubicBezTo>
                    <a:pt x="101" y="2"/>
                    <a:pt x="103" y="3"/>
                    <a:pt x="103" y="3"/>
                  </a:cubicBezTo>
                  <a:cubicBezTo>
                    <a:pt x="103" y="3"/>
                    <a:pt x="105" y="4"/>
                    <a:pt x="106" y="4"/>
                  </a:cubicBezTo>
                  <a:cubicBezTo>
                    <a:pt x="108" y="4"/>
                    <a:pt x="107" y="6"/>
                    <a:pt x="107" y="6"/>
                  </a:cubicBezTo>
                  <a:cubicBezTo>
                    <a:pt x="107" y="6"/>
                    <a:pt x="108" y="9"/>
                    <a:pt x="110" y="10"/>
                  </a:cubicBezTo>
                  <a:cubicBezTo>
                    <a:pt x="112" y="11"/>
                    <a:pt x="112" y="12"/>
                    <a:pt x="112" y="13"/>
                  </a:cubicBezTo>
                  <a:cubicBezTo>
                    <a:pt x="113" y="13"/>
                    <a:pt x="115" y="13"/>
                    <a:pt x="115" y="13"/>
                  </a:cubicBezTo>
                  <a:cubicBezTo>
                    <a:pt x="118" y="12"/>
                    <a:pt x="118" y="12"/>
                    <a:pt x="118" y="12"/>
                  </a:cubicBezTo>
                  <a:cubicBezTo>
                    <a:pt x="118" y="12"/>
                    <a:pt x="120" y="13"/>
                    <a:pt x="121" y="15"/>
                  </a:cubicBezTo>
                  <a:cubicBezTo>
                    <a:pt x="121" y="16"/>
                    <a:pt x="124" y="16"/>
                    <a:pt x="125" y="15"/>
                  </a:cubicBezTo>
                  <a:cubicBezTo>
                    <a:pt x="126" y="15"/>
                    <a:pt x="126" y="15"/>
                    <a:pt x="126" y="15"/>
                  </a:cubicBezTo>
                  <a:cubicBezTo>
                    <a:pt x="127" y="16"/>
                    <a:pt x="127" y="16"/>
                    <a:pt x="127" y="16"/>
                  </a:cubicBezTo>
                  <a:cubicBezTo>
                    <a:pt x="127" y="16"/>
                    <a:pt x="129" y="20"/>
                    <a:pt x="132" y="17"/>
                  </a:cubicBezTo>
                  <a:cubicBezTo>
                    <a:pt x="135" y="14"/>
                    <a:pt x="133" y="17"/>
                    <a:pt x="133" y="17"/>
                  </a:cubicBezTo>
                  <a:cubicBezTo>
                    <a:pt x="133" y="17"/>
                    <a:pt x="135" y="20"/>
                    <a:pt x="136" y="20"/>
                  </a:cubicBezTo>
                  <a:cubicBezTo>
                    <a:pt x="138" y="20"/>
                    <a:pt x="138" y="20"/>
                    <a:pt x="138" y="20"/>
                  </a:cubicBezTo>
                  <a:cubicBezTo>
                    <a:pt x="142" y="18"/>
                    <a:pt x="142" y="18"/>
                    <a:pt x="142" y="18"/>
                  </a:cubicBezTo>
                  <a:cubicBezTo>
                    <a:pt x="145" y="17"/>
                    <a:pt x="145" y="17"/>
                    <a:pt x="145" y="17"/>
                  </a:cubicBezTo>
                  <a:cubicBezTo>
                    <a:pt x="145" y="17"/>
                    <a:pt x="148" y="17"/>
                    <a:pt x="147" y="22"/>
                  </a:cubicBezTo>
                  <a:cubicBezTo>
                    <a:pt x="147" y="26"/>
                    <a:pt x="146" y="25"/>
                    <a:pt x="146" y="25"/>
                  </a:cubicBezTo>
                  <a:cubicBezTo>
                    <a:pt x="144" y="28"/>
                    <a:pt x="144" y="28"/>
                    <a:pt x="144" y="28"/>
                  </a:cubicBezTo>
                  <a:cubicBezTo>
                    <a:pt x="144" y="31"/>
                    <a:pt x="144" y="31"/>
                    <a:pt x="144" y="31"/>
                  </a:cubicBezTo>
                  <a:cubicBezTo>
                    <a:pt x="144" y="31"/>
                    <a:pt x="145" y="31"/>
                    <a:pt x="146" y="31"/>
                  </a:cubicBezTo>
                  <a:cubicBezTo>
                    <a:pt x="147" y="31"/>
                    <a:pt x="148" y="35"/>
                    <a:pt x="148" y="35"/>
                  </a:cubicBezTo>
                  <a:cubicBezTo>
                    <a:pt x="151" y="36"/>
                    <a:pt x="151" y="36"/>
                    <a:pt x="151" y="36"/>
                  </a:cubicBezTo>
                  <a:cubicBezTo>
                    <a:pt x="151" y="36"/>
                    <a:pt x="152" y="37"/>
                    <a:pt x="154" y="38"/>
                  </a:cubicBezTo>
                  <a:cubicBezTo>
                    <a:pt x="155" y="39"/>
                    <a:pt x="156" y="41"/>
                    <a:pt x="156" y="41"/>
                  </a:cubicBezTo>
                  <a:cubicBezTo>
                    <a:pt x="156" y="41"/>
                    <a:pt x="157" y="45"/>
                    <a:pt x="158" y="46"/>
                  </a:cubicBezTo>
                  <a:cubicBezTo>
                    <a:pt x="158" y="48"/>
                    <a:pt x="164" y="44"/>
                    <a:pt x="164" y="44"/>
                  </a:cubicBezTo>
                  <a:cubicBezTo>
                    <a:pt x="165" y="39"/>
                    <a:pt x="165" y="39"/>
                    <a:pt x="165" y="39"/>
                  </a:cubicBezTo>
                  <a:cubicBezTo>
                    <a:pt x="171" y="37"/>
                    <a:pt x="171" y="37"/>
                    <a:pt x="171" y="37"/>
                  </a:cubicBezTo>
                  <a:cubicBezTo>
                    <a:pt x="169" y="31"/>
                    <a:pt x="169" y="31"/>
                    <a:pt x="169" y="31"/>
                  </a:cubicBezTo>
                  <a:cubicBezTo>
                    <a:pt x="167" y="27"/>
                    <a:pt x="167" y="27"/>
                    <a:pt x="167" y="27"/>
                  </a:cubicBezTo>
                  <a:cubicBezTo>
                    <a:pt x="167" y="27"/>
                    <a:pt x="171" y="28"/>
                    <a:pt x="172" y="27"/>
                  </a:cubicBezTo>
                  <a:cubicBezTo>
                    <a:pt x="173" y="27"/>
                    <a:pt x="176" y="28"/>
                    <a:pt x="176" y="28"/>
                  </a:cubicBezTo>
                  <a:cubicBezTo>
                    <a:pt x="187" y="33"/>
                    <a:pt x="187" y="33"/>
                    <a:pt x="187" y="33"/>
                  </a:cubicBezTo>
                  <a:cubicBezTo>
                    <a:pt x="187" y="33"/>
                    <a:pt x="190" y="32"/>
                    <a:pt x="192" y="32"/>
                  </a:cubicBezTo>
                  <a:cubicBezTo>
                    <a:pt x="194" y="31"/>
                    <a:pt x="194" y="29"/>
                    <a:pt x="194" y="29"/>
                  </a:cubicBezTo>
                  <a:cubicBezTo>
                    <a:pt x="194" y="29"/>
                    <a:pt x="195" y="30"/>
                    <a:pt x="197" y="32"/>
                  </a:cubicBezTo>
                  <a:cubicBezTo>
                    <a:pt x="198" y="35"/>
                    <a:pt x="196" y="34"/>
                    <a:pt x="196" y="35"/>
                  </a:cubicBezTo>
                  <a:cubicBezTo>
                    <a:pt x="195" y="36"/>
                    <a:pt x="193" y="39"/>
                    <a:pt x="193" y="39"/>
                  </a:cubicBezTo>
                  <a:cubicBezTo>
                    <a:pt x="193" y="39"/>
                    <a:pt x="194" y="41"/>
                    <a:pt x="196" y="41"/>
                  </a:cubicBezTo>
                  <a:cubicBezTo>
                    <a:pt x="197" y="41"/>
                    <a:pt x="196" y="42"/>
                    <a:pt x="198" y="44"/>
                  </a:cubicBezTo>
                  <a:cubicBezTo>
                    <a:pt x="199" y="45"/>
                    <a:pt x="203" y="46"/>
                    <a:pt x="203" y="46"/>
                  </a:cubicBezTo>
                  <a:cubicBezTo>
                    <a:pt x="206" y="46"/>
                    <a:pt x="206" y="46"/>
                    <a:pt x="206" y="46"/>
                  </a:cubicBezTo>
                  <a:cubicBezTo>
                    <a:pt x="209" y="43"/>
                    <a:pt x="209" y="43"/>
                    <a:pt x="209" y="43"/>
                  </a:cubicBezTo>
                  <a:cubicBezTo>
                    <a:pt x="209" y="43"/>
                    <a:pt x="212" y="44"/>
                    <a:pt x="213" y="45"/>
                  </a:cubicBezTo>
                  <a:cubicBezTo>
                    <a:pt x="214" y="46"/>
                    <a:pt x="219" y="48"/>
                    <a:pt x="219" y="48"/>
                  </a:cubicBezTo>
                  <a:cubicBezTo>
                    <a:pt x="227" y="46"/>
                    <a:pt x="227" y="46"/>
                    <a:pt x="227" y="46"/>
                  </a:cubicBezTo>
                  <a:cubicBezTo>
                    <a:pt x="228" y="54"/>
                    <a:pt x="228" y="54"/>
                    <a:pt x="228" y="54"/>
                  </a:cubicBezTo>
                  <a:cubicBezTo>
                    <a:pt x="228" y="54"/>
                    <a:pt x="230" y="54"/>
                    <a:pt x="232" y="57"/>
                  </a:cubicBezTo>
                  <a:cubicBezTo>
                    <a:pt x="234" y="59"/>
                    <a:pt x="233" y="57"/>
                    <a:pt x="233" y="57"/>
                  </a:cubicBezTo>
                  <a:cubicBezTo>
                    <a:pt x="233" y="57"/>
                    <a:pt x="237" y="59"/>
                    <a:pt x="237" y="60"/>
                  </a:cubicBezTo>
                  <a:cubicBezTo>
                    <a:pt x="237" y="62"/>
                    <a:pt x="238" y="64"/>
                    <a:pt x="238" y="64"/>
                  </a:cubicBezTo>
                  <a:cubicBezTo>
                    <a:pt x="240" y="68"/>
                    <a:pt x="240" y="68"/>
                    <a:pt x="240" y="68"/>
                  </a:cubicBezTo>
                  <a:cubicBezTo>
                    <a:pt x="239" y="68"/>
                    <a:pt x="237" y="68"/>
                    <a:pt x="236" y="68"/>
                  </a:cubicBezTo>
                  <a:cubicBezTo>
                    <a:pt x="236" y="68"/>
                    <a:pt x="235" y="69"/>
                    <a:pt x="234" y="69"/>
                  </a:cubicBezTo>
                  <a:cubicBezTo>
                    <a:pt x="233" y="69"/>
                    <a:pt x="232" y="69"/>
                    <a:pt x="232" y="69"/>
                  </a:cubicBezTo>
                  <a:cubicBezTo>
                    <a:pt x="229" y="70"/>
                    <a:pt x="229" y="70"/>
                    <a:pt x="229" y="70"/>
                  </a:cubicBezTo>
                  <a:cubicBezTo>
                    <a:pt x="227" y="72"/>
                    <a:pt x="227" y="72"/>
                    <a:pt x="227" y="72"/>
                  </a:cubicBezTo>
                  <a:cubicBezTo>
                    <a:pt x="225" y="74"/>
                    <a:pt x="225" y="74"/>
                    <a:pt x="225" y="74"/>
                  </a:cubicBezTo>
                  <a:cubicBezTo>
                    <a:pt x="223" y="78"/>
                    <a:pt x="223" y="78"/>
                    <a:pt x="223" y="78"/>
                  </a:cubicBezTo>
                  <a:cubicBezTo>
                    <a:pt x="223" y="80"/>
                    <a:pt x="223" y="80"/>
                    <a:pt x="223" y="80"/>
                  </a:cubicBezTo>
                  <a:cubicBezTo>
                    <a:pt x="220" y="83"/>
                    <a:pt x="220" y="83"/>
                    <a:pt x="220" y="83"/>
                  </a:cubicBezTo>
                  <a:cubicBezTo>
                    <a:pt x="220" y="83"/>
                    <a:pt x="217" y="85"/>
                    <a:pt x="216" y="85"/>
                  </a:cubicBezTo>
                  <a:cubicBezTo>
                    <a:pt x="215" y="85"/>
                    <a:pt x="215" y="89"/>
                    <a:pt x="215" y="89"/>
                  </a:cubicBezTo>
                  <a:cubicBezTo>
                    <a:pt x="216" y="92"/>
                    <a:pt x="216" y="92"/>
                    <a:pt x="216" y="92"/>
                  </a:cubicBezTo>
                  <a:cubicBezTo>
                    <a:pt x="215" y="97"/>
                    <a:pt x="215" y="97"/>
                    <a:pt x="215" y="97"/>
                  </a:cubicBezTo>
                  <a:cubicBezTo>
                    <a:pt x="210" y="99"/>
                    <a:pt x="210" y="99"/>
                    <a:pt x="210" y="99"/>
                  </a:cubicBezTo>
                  <a:cubicBezTo>
                    <a:pt x="209" y="102"/>
                    <a:pt x="209" y="102"/>
                    <a:pt x="209" y="102"/>
                  </a:cubicBezTo>
                  <a:cubicBezTo>
                    <a:pt x="208" y="104"/>
                    <a:pt x="208" y="104"/>
                    <a:pt x="208" y="104"/>
                  </a:cubicBezTo>
                  <a:cubicBezTo>
                    <a:pt x="208" y="104"/>
                    <a:pt x="206" y="105"/>
                    <a:pt x="206" y="105"/>
                  </a:cubicBezTo>
                  <a:cubicBezTo>
                    <a:pt x="205" y="104"/>
                    <a:pt x="205" y="107"/>
                    <a:pt x="205" y="107"/>
                  </a:cubicBezTo>
                  <a:cubicBezTo>
                    <a:pt x="203" y="109"/>
                    <a:pt x="203" y="109"/>
                    <a:pt x="203" y="109"/>
                  </a:cubicBezTo>
                  <a:cubicBezTo>
                    <a:pt x="202" y="109"/>
                    <a:pt x="202" y="109"/>
                    <a:pt x="202" y="109"/>
                  </a:cubicBezTo>
                  <a:cubicBezTo>
                    <a:pt x="200" y="110"/>
                    <a:pt x="200" y="110"/>
                    <a:pt x="200" y="110"/>
                  </a:cubicBezTo>
                  <a:cubicBezTo>
                    <a:pt x="200" y="110"/>
                    <a:pt x="199" y="111"/>
                    <a:pt x="198" y="111"/>
                  </a:cubicBezTo>
                  <a:cubicBezTo>
                    <a:pt x="198" y="112"/>
                    <a:pt x="197" y="111"/>
                    <a:pt x="197" y="111"/>
                  </a:cubicBezTo>
                  <a:cubicBezTo>
                    <a:pt x="197" y="111"/>
                    <a:pt x="195" y="110"/>
                    <a:pt x="194" y="110"/>
                  </a:cubicBezTo>
                  <a:cubicBezTo>
                    <a:pt x="194" y="110"/>
                    <a:pt x="194" y="111"/>
                    <a:pt x="193" y="111"/>
                  </a:cubicBezTo>
                  <a:cubicBezTo>
                    <a:pt x="193" y="111"/>
                    <a:pt x="193" y="111"/>
                    <a:pt x="192" y="112"/>
                  </a:cubicBezTo>
                  <a:cubicBezTo>
                    <a:pt x="192" y="112"/>
                    <a:pt x="191" y="111"/>
                    <a:pt x="190" y="111"/>
                  </a:cubicBezTo>
                  <a:cubicBezTo>
                    <a:pt x="189" y="111"/>
                    <a:pt x="189" y="110"/>
                    <a:pt x="189" y="110"/>
                  </a:cubicBezTo>
                  <a:cubicBezTo>
                    <a:pt x="188" y="110"/>
                    <a:pt x="187" y="110"/>
                    <a:pt x="187" y="110"/>
                  </a:cubicBezTo>
                  <a:cubicBezTo>
                    <a:pt x="186" y="110"/>
                    <a:pt x="185" y="110"/>
                    <a:pt x="185" y="110"/>
                  </a:cubicBezTo>
                  <a:cubicBezTo>
                    <a:pt x="185" y="110"/>
                    <a:pt x="184" y="111"/>
                    <a:pt x="184" y="111"/>
                  </a:cubicBezTo>
                  <a:cubicBezTo>
                    <a:pt x="182" y="112"/>
                    <a:pt x="182" y="112"/>
                    <a:pt x="182" y="112"/>
                  </a:cubicBezTo>
                  <a:cubicBezTo>
                    <a:pt x="182" y="112"/>
                    <a:pt x="182" y="113"/>
                    <a:pt x="182" y="114"/>
                  </a:cubicBezTo>
                  <a:cubicBezTo>
                    <a:pt x="182" y="114"/>
                    <a:pt x="182" y="115"/>
                    <a:pt x="181" y="115"/>
                  </a:cubicBezTo>
                  <a:cubicBezTo>
                    <a:pt x="181" y="115"/>
                    <a:pt x="180" y="117"/>
                    <a:pt x="180" y="117"/>
                  </a:cubicBezTo>
                  <a:cubicBezTo>
                    <a:pt x="180" y="117"/>
                    <a:pt x="180" y="120"/>
                    <a:pt x="179" y="120"/>
                  </a:cubicBezTo>
                  <a:cubicBezTo>
                    <a:pt x="179" y="120"/>
                    <a:pt x="179" y="121"/>
                    <a:pt x="179" y="121"/>
                  </a:cubicBezTo>
                  <a:cubicBezTo>
                    <a:pt x="179" y="123"/>
                    <a:pt x="179" y="123"/>
                    <a:pt x="179" y="123"/>
                  </a:cubicBezTo>
                  <a:cubicBezTo>
                    <a:pt x="179" y="124"/>
                    <a:pt x="179" y="124"/>
                    <a:pt x="179" y="124"/>
                  </a:cubicBezTo>
                  <a:cubicBezTo>
                    <a:pt x="177" y="123"/>
                    <a:pt x="177" y="123"/>
                    <a:pt x="177" y="123"/>
                  </a:cubicBezTo>
                  <a:cubicBezTo>
                    <a:pt x="175" y="117"/>
                    <a:pt x="175" y="117"/>
                    <a:pt x="175" y="117"/>
                  </a:cubicBezTo>
                  <a:cubicBezTo>
                    <a:pt x="175" y="117"/>
                    <a:pt x="172" y="118"/>
                    <a:pt x="169" y="118"/>
                  </a:cubicBezTo>
                  <a:cubicBezTo>
                    <a:pt x="166" y="117"/>
                    <a:pt x="164" y="115"/>
                    <a:pt x="163" y="115"/>
                  </a:cubicBezTo>
                  <a:cubicBezTo>
                    <a:pt x="163" y="114"/>
                    <a:pt x="159" y="115"/>
                    <a:pt x="159" y="115"/>
                  </a:cubicBezTo>
                  <a:cubicBezTo>
                    <a:pt x="158" y="119"/>
                    <a:pt x="158" y="119"/>
                    <a:pt x="158" y="119"/>
                  </a:cubicBezTo>
                  <a:cubicBezTo>
                    <a:pt x="147" y="118"/>
                    <a:pt x="147" y="118"/>
                    <a:pt x="147" y="118"/>
                  </a:cubicBezTo>
                  <a:cubicBezTo>
                    <a:pt x="143" y="116"/>
                    <a:pt x="143" y="116"/>
                    <a:pt x="143" y="116"/>
                  </a:cubicBezTo>
                  <a:cubicBezTo>
                    <a:pt x="136" y="113"/>
                    <a:pt x="136" y="113"/>
                    <a:pt x="136" y="113"/>
                  </a:cubicBezTo>
                  <a:cubicBezTo>
                    <a:pt x="134" y="112"/>
                    <a:pt x="134" y="112"/>
                    <a:pt x="134" y="112"/>
                  </a:cubicBezTo>
                  <a:cubicBezTo>
                    <a:pt x="134" y="112"/>
                    <a:pt x="130" y="112"/>
                    <a:pt x="129" y="112"/>
                  </a:cubicBezTo>
                  <a:cubicBezTo>
                    <a:pt x="128" y="112"/>
                    <a:pt x="124" y="111"/>
                    <a:pt x="124" y="111"/>
                  </a:cubicBezTo>
                  <a:cubicBezTo>
                    <a:pt x="124" y="111"/>
                    <a:pt x="120" y="110"/>
                    <a:pt x="119" y="110"/>
                  </a:cubicBezTo>
                  <a:cubicBezTo>
                    <a:pt x="118" y="110"/>
                    <a:pt x="116" y="110"/>
                    <a:pt x="116" y="110"/>
                  </a:cubicBezTo>
                  <a:cubicBezTo>
                    <a:pt x="111" y="109"/>
                    <a:pt x="111" y="109"/>
                    <a:pt x="111" y="109"/>
                  </a:cubicBezTo>
                  <a:cubicBezTo>
                    <a:pt x="111" y="109"/>
                    <a:pt x="108" y="107"/>
                    <a:pt x="106" y="108"/>
                  </a:cubicBezTo>
                  <a:cubicBezTo>
                    <a:pt x="105" y="108"/>
                    <a:pt x="106" y="111"/>
                    <a:pt x="106" y="111"/>
                  </a:cubicBezTo>
                  <a:cubicBezTo>
                    <a:pt x="106" y="111"/>
                    <a:pt x="105" y="116"/>
                    <a:pt x="106" y="117"/>
                  </a:cubicBezTo>
                  <a:cubicBezTo>
                    <a:pt x="106" y="119"/>
                    <a:pt x="104" y="121"/>
                    <a:pt x="104" y="121"/>
                  </a:cubicBezTo>
                  <a:cubicBezTo>
                    <a:pt x="101" y="122"/>
                    <a:pt x="101" y="122"/>
                    <a:pt x="101" y="122"/>
                  </a:cubicBezTo>
                  <a:cubicBezTo>
                    <a:pt x="101" y="122"/>
                    <a:pt x="99" y="125"/>
                    <a:pt x="98" y="125"/>
                  </a:cubicBezTo>
                  <a:cubicBezTo>
                    <a:pt x="97" y="125"/>
                    <a:pt x="97" y="131"/>
                    <a:pt x="97" y="131"/>
                  </a:cubicBezTo>
                  <a:cubicBezTo>
                    <a:pt x="93" y="132"/>
                    <a:pt x="93" y="132"/>
                    <a:pt x="93" y="132"/>
                  </a:cubicBezTo>
                  <a:cubicBezTo>
                    <a:pt x="89" y="129"/>
                    <a:pt x="89" y="129"/>
                    <a:pt x="89" y="129"/>
                  </a:cubicBezTo>
                  <a:cubicBezTo>
                    <a:pt x="86" y="131"/>
                    <a:pt x="86" y="131"/>
                    <a:pt x="86" y="131"/>
                  </a:cubicBezTo>
                  <a:cubicBezTo>
                    <a:pt x="85" y="133"/>
                    <a:pt x="85" y="133"/>
                    <a:pt x="85" y="133"/>
                  </a:cubicBezTo>
                  <a:cubicBezTo>
                    <a:pt x="85" y="133"/>
                    <a:pt x="80" y="132"/>
                    <a:pt x="80" y="132"/>
                  </a:cubicBezTo>
                  <a:cubicBezTo>
                    <a:pt x="79" y="132"/>
                    <a:pt x="74" y="131"/>
                    <a:pt x="74" y="131"/>
                  </a:cubicBezTo>
                  <a:cubicBezTo>
                    <a:pt x="74" y="131"/>
                    <a:pt x="71" y="128"/>
                    <a:pt x="70" y="127"/>
                  </a:cubicBezTo>
                  <a:cubicBezTo>
                    <a:pt x="69" y="126"/>
                    <a:pt x="65" y="124"/>
                    <a:pt x="64" y="123"/>
                  </a:cubicBezTo>
                  <a:cubicBezTo>
                    <a:pt x="63" y="123"/>
                    <a:pt x="63" y="122"/>
                    <a:pt x="63" y="122"/>
                  </a:cubicBezTo>
                  <a:cubicBezTo>
                    <a:pt x="61" y="120"/>
                    <a:pt x="62" y="120"/>
                    <a:pt x="60" y="119"/>
                  </a:cubicBezTo>
                  <a:cubicBezTo>
                    <a:pt x="58" y="118"/>
                    <a:pt x="56" y="118"/>
                    <a:pt x="56" y="117"/>
                  </a:cubicBezTo>
                  <a:cubicBezTo>
                    <a:pt x="56" y="116"/>
                    <a:pt x="57" y="114"/>
                    <a:pt x="55" y="114"/>
                  </a:cubicBezTo>
                  <a:cubicBezTo>
                    <a:pt x="52" y="115"/>
                    <a:pt x="51" y="116"/>
                    <a:pt x="50" y="115"/>
                  </a:cubicBezTo>
                  <a:cubicBezTo>
                    <a:pt x="48" y="113"/>
                    <a:pt x="48" y="113"/>
                    <a:pt x="47" y="111"/>
                  </a:cubicBezTo>
                  <a:cubicBezTo>
                    <a:pt x="47" y="109"/>
                    <a:pt x="47" y="107"/>
                    <a:pt x="45" y="107"/>
                  </a:cubicBezTo>
                  <a:cubicBezTo>
                    <a:pt x="43" y="107"/>
                    <a:pt x="42" y="106"/>
                    <a:pt x="42" y="106"/>
                  </a:cubicBezTo>
                  <a:cubicBezTo>
                    <a:pt x="42" y="106"/>
                    <a:pt x="41" y="107"/>
                    <a:pt x="40" y="105"/>
                  </a:cubicBezTo>
                  <a:cubicBezTo>
                    <a:pt x="39" y="102"/>
                    <a:pt x="42" y="104"/>
                    <a:pt x="39" y="100"/>
                  </a:cubicBezTo>
                  <a:cubicBezTo>
                    <a:pt x="35" y="97"/>
                    <a:pt x="36" y="98"/>
                    <a:pt x="34" y="96"/>
                  </a:cubicBezTo>
                  <a:cubicBezTo>
                    <a:pt x="32" y="94"/>
                    <a:pt x="26" y="96"/>
                    <a:pt x="26" y="96"/>
                  </a:cubicBezTo>
                  <a:cubicBezTo>
                    <a:pt x="26" y="96"/>
                    <a:pt x="26" y="95"/>
                    <a:pt x="24" y="93"/>
                  </a:cubicBezTo>
                  <a:cubicBezTo>
                    <a:pt x="22" y="91"/>
                    <a:pt x="23" y="92"/>
                    <a:pt x="21" y="90"/>
                  </a:cubicBezTo>
                  <a:cubicBezTo>
                    <a:pt x="19" y="87"/>
                    <a:pt x="19" y="88"/>
                    <a:pt x="19" y="85"/>
                  </a:cubicBezTo>
                  <a:cubicBezTo>
                    <a:pt x="18" y="82"/>
                    <a:pt x="19" y="81"/>
                    <a:pt x="17" y="79"/>
                  </a:cubicBezTo>
                  <a:cubicBezTo>
                    <a:pt x="15" y="77"/>
                    <a:pt x="14" y="75"/>
                    <a:pt x="14" y="75"/>
                  </a:cubicBezTo>
                  <a:cubicBezTo>
                    <a:pt x="14" y="75"/>
                    <a:pt x="12" y="73"/>
                    <a:pt x="14" y="70"/>
                  </a:cubicBezTo>
                  <a:cubicBezTo>
                    <a:pt x="16" y="68"/>
                    <a:pt x="16" y="68"/>
                    <a:pt x="16" y="66"/>
                  </a:cubicBezTo>
                  <a:cubicBezTo>
                    <a:pt x="16" y="65"/>
                    <a:pt x="17" y="63"/>
                    <a:pt x="14" y="61"/>
                  </a:cubicBezTo>
                  <a:cubicBezTo>
                    <a:pt x="11" y="59"/>
                    <a:pt x="11" y="59"/>
                    <a:pt x="8" y="57"/>
                  </a:cubicBezTo>
                  <a:cubicBezTo>
                    <a:pt x="6" y="56"/>
                    <a:pt x="5" y="56"/>
                    <a:pt x="4" y="55"/>
                  </a:cubicBezTo>
                  <a:cubicBezTo>
                    <a:pt x="3" y="54"/>
                    <a:pt x="1" y="47"/>
                    <a:pt x="1" y="47"/>
                  </a:cubicBezTo>
                  <a:cubicBezTo>
                    <a:pt x="0" y="44"/>
                    <a:pt x="0" y="44"/>
                    <a:pt x="0" y="44"/>
                  </a:cubicBezTo>
                  <a:cubicBezTo>
                    <a:pt x="5" y="44"/>
                    <a:pt x="5" y="44"/>
                    <a:pt x="5" y="44"/>
                  </a:cubicBezTo>
                  <a:cubicBezTo>
                    <a:pt x="6" y="48"/>
                    <a:pt x="6" y="48"/>
                    <a:pt x="6" y="48"/>
                  </a:cubicBezTo>
                  <a:cubicBezTo>
                    <a:pt x="7" y="51"/>
                    <a:pt x="7" y="51"/>
                    <a:pt x="7" y="51"/>
                  </a:cubicBezTo>
                  <a:cubicBezTo>
                    <a:pt x="10" y="45"/>
                    <a:pt x="10" y="45"/>
                    <a:pt x="10" y="45"/>
                  </a:cubicBezTo>
                  <a:cubicBezTo>
                    <a:pt x="14" y="40"/>
                    <a:pt x="14" y="40"/>
                    <a:pt x="14" y="40"/>
                  </a:cubicBezTo>
                  <a:cubicBezTo>
                    <a:pt x="14" y="40"/>
                    <a:pt x="14" y="40"/>
                    <a:pt x="17" y="40"/>
                  </a:cubicBezTo>
                  <a:cubicBezTo>
                    <a:pt x="19" y="40"/>
                    <a:pt x="22" y="38"/>
                    <a:pt x="23" y="38"/>
                  </a:cubicBezTo>
                  <a:cubicBezTo>
                    <a:pt x="25" y="38"/>
                    <a:pt x="28" y="39"/>
                    <a:pt x="29" y="39"/>
                  </a:cubicBezTo>
                  <a:cubicBezTo>
                    <a:pt x="31" y="38"/>
                    <a:pt x="32" y="38"/>
                    <a:pt x="32" y="36"/>
                  </a:cubicBezTo>
                  <a:cubicBezTo>
                    <a:pt x="33" y="35"/>
                    <a:pt x="31" y="33"/>
                    <a:pt x="35" y="32"/>
                  </a:cubicBezTo>
                  <a:cubicBezTo>
                    <a:pt x="38" y="30"/>
                    <a:pt x="39" y="30"/>
                    <a:pt x="39" y="30"/>
                  </a:cubicBezTo>
                  <a:lnTo>
                    <a:pt x="43" y="27"/>
                  </a:lnTo>
                  <a:close/>
                </a:path>
              </a:pathLst>
            </a:custGeom>
            <a:grpFill/>
            <a:ln w="4826"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53" name="Freeform 33"/>
            <p:cNvSpPr>
              <a:spLocks noEditPoints="1"/>
            </p:cNvSpPr>
            <p:nvPr/>
          </p:nvSpPr>
          <p:spPr bwMode="auto">
            <a:xfrm>
              <a:off x="7687686" y="3123231"/>
              <a:ext cx="662956" cy="236523"/>
            </a:xfrm>
            <a:custGeom>
              <a:avLst/>
              <a:gdLst>
                <a:gd name="T0" fmla="*/ 233 w 291"/>
                <a:gd name="T1" fmla="*/ 67 h 107"/>
                <a:gd name="T2" fmla="*/ 238 w 291"/>
                <a:gd name="T3" fmla="*/ 67 h 107"/>
                <a:gd name="T4" fmla="*/ 239 w 291"/>
                <a:gd name="T5" fmla="*/ 67 h 107"/>
                <a:gd name="T6" fmla="*/ 240 w 291"/>
                <a:gd name="T7" fmla="*/ 67 h 107"/>
                <a:gd name="T8" fmla="*/ 240 w 291"/>
                <a:gd name="T9" fmla="*/ 68 h 107"/>
                <a:gd name="T10" fmla="*/ 241 w 291"/>
                <a:gd name="T11" fmla="*/ 68 h 107"/>
                <a:gd name="T12" fmla="*/ 242 w 291"/>
                <a:gd name="T13" fmla="*/ 67 h 107"/>
                <a:gd name="T14" fmla="*/ 243 w 291"/>
                <a:gd name="T15" fmla="*/ 67 h 107"/>
                <a:gd name="T16" fmla="*/ 244 w 291"/>
                <a:gd name="T17" fmla="*/ 67 h 107"/>
                <a:gd name="T18" fmla="*/ 245 w 291"/>
                <a:gd name="T19" fmla="*/ 67 h 107"/>
                <a:gd name="T20" fmla="*/ 247 w 291"/>
                <a:gd name="T21" fmla="*/ 67 h 107"/>
                <a:gd name="T22" fmla="*/ 248 w 291"/>
                <a:gd name="T23" fmla="*/ 67 h 107"/>
                <a:gd name="T24" fmla="*/ 249 w 291"/>
                <a:gd name="T25" fmla="*/ 66 h 107"/>
                <a:gd name="T26" fmla="*/ 250 w 291"/>
                <a:gd name="T27" fmla="*/ 66 h 107"/>
                <a:gd name="T28" fmla="*/ 250 w 291"/>
                <a:gd name="T29" fmla="*/ 66 h 107"/>
                <a:gd name="T30" fmla="*/ 267 w 291"/>
                <a:gd name="T31" fmla="*/ 71 h 107"/>
                <a:gd name="T32" fmla="*/ 268 w 291"/>
                <a:gd name="T33" fmla="*/ 71 h 107"/>
                <a:gd name="T34" fmla="*/ 268 w 291"/>
                <a:gd name="T35" fmla="*/ 71 h 107"/>
                <a:gd name="T36" fmla="*/ 268 w 291"/>
                <a:gd name="T37" fmla="*/ 71 h 107"/>
                <a:gd name="T38" fmla="*/ 233 w 291"/>
                <a:gd name="T39" fmla="*/ 67 h 107"/>
                <a:gd name="T40" fmla="*/ 269 w 291"/>
                <a:gd name="T41" fmla="*/ 71 h 107"/>
                <a:gd name="T42" fmla="*/ 269 w 291"/>
                <a:gd name="T43" fmla="*/ 71 h 107"/>
                <a:gd name="T44" fmla="*/ 270 w 291"/>
                <a:gd name="T45" fmla="*/ 71 h 107"/>
                <a:gd name="T46" fmla="*/ 270 w 291"/>
                <a:gd name="T47" fmla="*/ 70 h 107"/>
                <a:gd name="T48" fmla="*/ 271 w 291"/>
                <a:gd name="T49" fmla="*/ 70 h 107"/>
                <a:gd name="T50" fmla="*/ 271 w 291"/>
                <a:gd name="T51" fmla="*/ 70 h 107"/>
                <a:gd name="T52" fmla="*/ 271 w 291"/>
                <a:gd name="T53" fmla="*/ 70 h 107"/>
                <a:gd name="T54" fmla="*/ 272 w 291"/>
                <a:gd name="T55" fmla="*/ 69 h 107"/>
                <a:gd name="T56" fmla="*/ 272 w 291"/>
                <a:gd name="T57" fmla="*/ 69 h 107"/>
                <a:gd name="T58" fmla="*/ 273 w 291"/>
                <a:gd name="T59" fmla="*/ 69 h 107"/>
                <a:gd name="T60" fmla="*/ 273 w 291"/>
                <a:gd name="T61" fmla="*/ 69 h 107"/>
                <a:gd name="T62" fmla="*/ 273 w 291"/>
                <a:gd name="T63" fmla="*/ 69 h 107"/>
                <a:gd name="T64" fmla="*/ 273 w 291"/>
                <a:gd name="T65" fmla="*/ 69 h 107"/>
                <a:gd name="T66" fmla="*/ 274 w 291"/>
                <a:gd name="T67" fmla="*/ 69 h 107"/>
                <a:gd name="T68" fmla="*/ 274 w 291"/>
                <a:gd name="T69" fmla="*/ 69 h 107"/>
                <a:gd name="T70" fmla="*/ 274 w 291"/>
                <a:gd name="T71" fmla="*/ 69 h 107"/>
                <a:gd name="T72" fmla="*/ 275 w 291"/>
                <a:gd name="T73" fmla="*/ 69 h 107"/>
                <a:gd name="T74" fmla="*/ 289 w 291"/>
                <a:gd name="T75" fmla="*/ 72 h 107"/>
                <a:gd name="T76" fmla="*/ 272 w 291"/>
                <a:gd name="T77" fmla="*/ 47 h 107"/>
                <a:gd name="T78" fmla="*/ 266 w 291"/>
                <a:gd name="T79" fmla="*/ 27 h 107"/>
                <a:gd name="T80" fmla="*/ 235 w 291"/>
                <a:gd name="T81" fmla="*/ 11 h 107"/>
                <a:gd name="T82" fmla="*/ 197 w 291"/>
                <a:gd name="T83" fmla="*/ 0 h 107"/>
                <a:gd name="T84" fmla="*/ 173 w 291"/>
                <a:gd name="T85" fmla="*/ 17 h 107"/>
                <a:gd name="T86" fmla="*/ 157 w 291"/>
                <a:gd name="T87" fmla="*/ 16 h 107"/>
                <a:gd name="T88" fmla="*/ 111 w 291"/>
                <a:gd name="T89" fmla="*/ 2 h 107"/>
                <a:gd name="T90" fmla="*/ 68 w 291"/>
                <a:gd name="T91" fmla="*/ 11 h 107"/>
                <a:gd name="T92" fmla="*/ 40 w 291"/>
                <a:gd name="T93" fmla="*/ 10 h 107"/>
                <a:gd name="T94" fmla="*/ 1 w 291"/>
                <a:gd name="T95" fmla="*/ 10 h 107"/>
                <a:gd name="T96" fmla="*/ 18 w 291"/>
                <a:gd name="T97" fmla="*/ 27 h 107"/>
                <a:gd name="T98" fmla="*/ 44 w 291"/>
                <a:gd name="T99" fmla="*/ 31 h 107"/>
                <a:gd name="T100" fmla="*/ 70 w 291"/>
                <a:gd name="T101" fmla="*/ 48 h 107"/>
                <a:gd name="T102" fmla="*/ 83 w 291"/>
                <a:gd name="T103" fmla="*/ 100 h 107"/>
                <a:gd name="T104" fmla="*/ 124 w 291"/>
                <a:gd name="T105" fmla="*/ 91 h 107"/>
                <a:gd name="T106" fmla="*/ 153 w 291"/>
                <a:gd name="T107" fmla="*/ 102 h 107"/>
                <a:gd name="T108" fmla="*/ 163 w 291"/>
                <a:gd name="T109" fmla="*/ 98 h 107"/>
                <a:gd name="T110" fmla="*/ 184 w 291"/>
                <a:gd name="T111" fmla="*/ 85 h 107"/>
                <a:gd name="T112" fmla="*/ 193 w 291"/>
                <a:gd name="T113" fmla="*/ 79 h 107"/>
                <a:gd name="T114" fmla="*/ 206 w 291"/>
                <a:gd name="T115" fmla="*/ 76 h 107"/>
                <a:gd name="T116" fmla="*/ 215 w 291"/>
                <a:gd name="T117" fmla="*/ 68 h 107"/>
                <a:gd name="T118" fmla="*/ 230 w 291"/>
                <a:gd name="T119" fmla="*/ 6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1" h="107">
                  <a:moveTo>
                    <a:pt x="231" y="69"/>
                  </a:moveTo>
                  <a:cubicBezTo>
                    <a:pt x="232" y="69"/>
                    <a:pt x="232" y="69"/>
                    <a:pt x="232" y="69"/>
                  </a:cubicBezTo>
                  <a:cubicBezTo>
                    <a:pt x="231" y="68"/>
                    <a:pt x="231" y="68"/>
                    <a:pt x="231" y="68"/>
                  </a:cubicBezTo>
                  <a:cubicBezTo>
                    <a:pt x="231" y="68"/>
                    <a:pt x="233" y="67"/>
                    <a:pt x="233" y="67"/>
                  </a:cubicBezTo>
                  <a:cubicBezTo>
                    <a:pt x="233" y="67"/>
                    <a:pt x="233" y="67"/>
                    <a:pt x="233" y="67"/>
                  </a:cubicBezTo>
                  <a:cubicBezTo>
                    <a:pt x="233" y="67"/>
                    <a:pt x="233" y="67"/>
                    <a:pt x="233" y="67"/>
                  </a:cubicBezTo>
                  <a:cubicBezTo>
                    <a:pt x="233" y="67"/>
                    <a:pt x="233" y="67"/>
                    <a:pt x="233" y="67"/>
                  </a:cubicBezTo>
                  <a:cubicBezTo>
                    <a:pt x="233" y="67"/>
                    <a:pt x="233" y="67"/>
                    <a:pt x="233" y="67"/>
                  </a:cubicBezTo>
                  <a:cubicBezTo>
                    <a:pt x="233" y="67"/>
                    <a:pt x="233" y="67"/>
                    <a:pt x="233" y="67"/>
                  </a:cubicBezTo>
                  <a:cubicBezTo>
                    <a:pt x="233" y="67"/>
                    <a:pt x="233" y="67"/>
                    <a:pt x="233" y="67"/>
                  </a:cubicBezTo>
                  <a:cubicBezTo>
                    <a:pt x="234" y="67"/>
                    <a:pt x="234" y="67"/>
                    <a:pt x="234" y="67"/>
                  </a:cubicBezTo>
                  <a:cubicBezTo>
                    <a:pt x="234" y="67"/>
                    <a:pt x="234" y="67"/>
                    <a:pt x="234" y="67"/>
                  </a:cubicBezTo>
                  <a:cubicBezTo>
                    <a:pt x="235" y="67"/>
                    <a:pt x="237" y="67"/>
                    <a:pt x="238" y="67"/>
                  </a:cubicBezTo>
                  <a:cubicBezTo>
                    <a:pt x="238" y="67"/>
                    <a:pt x="238" y="67"/>
                    <a:pt x="238" y="67"/>
                  </a:cubicBezTo>
                  <a:cubicBezTo>
                    <a:pt x="238" y="67"/>
                    <a:pt x="238" y="67"/>
                    <a:pt x="238" y="67"/>
                  </a:cubicBezTo>
                  <a:cubicBezTo>
                    <a:pt x="238" y="67"/>
                    <a:pt x="238" y="67"/>
                    <a:pt x="238" y="67"/>
                  </a:cubicBezTo>
                  <a:cubicBezTo>
                    <a:pt x="238" y="67"/>
                    <a:pt x="238" y="67"/>
                    <a:pt x="238" y="67"/>
                  </a:cubicBezTo>
                  <a:cubicBezTo>
                    <a:pt x="238" y="67"/>
                    <a:pt x="238" y="67"/>
                    <a:pt x="238" y="67"/>
                  </a:cubicBezTo>
                  <a:cubicBezTo>
                    <a:pt x="239" y="67"/>
                    <a:pt x="239" y="67"/>
                    <a:pt x="239" y="67"/>
                  </a:cubicBezTo>
                  <a:cubicBezTo>
                    <a:pt x="239" y="67"/>
                    <a:pt x="239" y="67"/>
                    <a:pt x="239" y="67"/>
                  </a:cubicBezTo>
                  <a:cubicBezTo>
                    <a:pt x="239" y="67"/>
                    <a:pt x="239" y="67"/>
                    <a:pt x="239" y="67"/>
                  </a:cubicBezTo>
                  <a:cubicBezTo>
                    <a:pt x="239" y="67"/>
                    <a:pt x="239" y="67"/>
                    <a:pt x="239" y="67"/>
                  </a:cubicBezTo>
                  <a:cubicBezTo>
                    <a:pt x="239" y="67"/>
                    <a:pt x="239" y="67"/>
                    <a:pt x="239" y="67"/>
                  </a:cubicBezTo>
                  <a:cubicBezTo>
                    <a:pt x="239" y="67"/>
                    <a:pt x="239" y="67"/>
                    <a:pt x="239" y="67"/>
                  </a:cubicBezTo>
                  <a:cubicBezTo>
                    <a:pt x="240" y="67"/>
                    <a:pt x="240" y="67"/>
                    <a:pt x="240" y="67"/>
                  </a:cubicBezTo>
                  <a:cubicBezTo>
                    <a:pt x="240" y="67"/>
                    <a:pt x="240" y="67"/>
                    <a:pt x="240" y="67"/>
                  </a:cubicBezTo>
                  <a:cubicBezTo>
                    <a:pt x="240" y="67"/>
                    <a:pt x="240" y="67"/>
                    <a:pt x="240" y="67"/>
                  </a:cubicBezTo>
                  <a:cubicBezTo>
                    <a:pt x="240" y="67"/>
                    <a:pt x="240" y="67"/>
                    <a:pt x="240" y="67"/>
                  </a:cubicBezTo>
                  <a:cubicBezTo>
                    <a:pt x="240" y="67"/>
                    <a:pt x="240" y="67"/>
                    <a:pt x="240" y="67"/>
                  </a:cubicBezTo>
                  <a:cubicBezTo>
                    <a:pt x="240" y="67"/>
                    <a:pt x="240" y="67"/>
                    <a:pt x="240" y="67"/>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0" y="68"/>
                    <a:pt x="240" y="68"/>
                    <a:pt x="240"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1" y="68"/>
                    <a:pt x="241" y="68"/>
                    <a:pt x="241" y="68"/>
                  </a:cubicBezTo>
                  <a:cubicBezTo>
                    <a:pt x="242" y="67"/>
                    <a:pt x="242" y="67"/>
                    <a:pt x="242" y="67"/>
                  </a:cubicBezTo>
                  <a:cubicBezTo>
                    <a:pt x="242" y="67"/>
                    <a:pt x="242" y="67"/>
                    <a:pt x="242" y="67"/>
                  </a:cubicBezTo>
                  <a:cubicBezTo>
                    <a:pt x="242" y="67"/>
                    <a:pt x="242" y="67"/>
                    <a:pt x="242" y="67"/>
                  </a:cubicBezTo>
                  <a:cubicBezTo>
                    <a:pt x="242" y="67"/>
                    <a:pt x="242" y="67"/>
                    <a:pt x="242" y="67"/>
                  </a:cubicBezTo>
                  <a:cubicBezTo>
                    <a:pt x="242" y="67"/>
                    <a:pt x="242" y="67"/>
                    <a:pt x="242" y="67"/>
                  </a:cubicBezTo>
                  <a:cubicBezTo>
                    <a:pt x="242" y="67"/>
                    <a:pt x="242" y="67"/>
                    <a:pt x="242" y="67"/>
                  </a:cubicBezTo>
                  <a:cubicBezTo>
                    <a:pt x="243" y="67"/>
                    <a:pt x="243" y="67"/>
                    <a:pt x="243" y="67"/>
                  </a:cubicBezTo>
                  <a:cubicBezTo>
                    <a:pt x="243" y="67"/>
                    <a:pt x="243" y="67"/>
                    <a:pt x="243" y="67"/>
                  </a:cubicBezTo>
                  <a:cubicBezTo>
                    <a:pt x="243" y="67"/>
                    <a:pt x="243" y="67"/>
                    <a:pt x="243" y="67"/>
                  </a:cubicBezTo>
                  <a:cubicBezTo>
                    <a:pt x="243" y="67"/>
                    <a:pt x="243" y="67"/>
                    <a:pt x="243" y="67"/>
                  </a:cubicBezTo>
                  <a:cubicBezTo>
                    <a:pt x="243" y="67"/>
                    <a:pt x="243" y="67"/>
                    <a:pt x="243" y="67"/>
                  </a:cubicBezTo>
                  <a:cubicBezTo>
                    <a:pt x="243" y="67"/>
                    <a:pt x="243" y="67"/>
                    <a:pt x="243" y="67"/>
                  </a:cubicBezTo>
                  <a:cubicBezTo>
                    <a:pt x="244" y="67"/>
                    <a:pt x="244" y="67"/>
                    <a:pt x="244" y="67"/>
                  </a:cubicBezTo>
                  <a:cubicBezTo>
                    <a:pt x="244" y="67"/>
                    <a:pt x="244" y="67"/>
                    <a:pt x="244" y="67"/>
                  </a:cubicBezTo>
                  <a:cubicBezTo>
                    <a:pt x="244" y="67"/>
                    <a:pt x="244" y="67"/>
                    <a:pt x="244" y="67"/>
                  </a:cubicBezTo>
                  <a:cubicBezTo>
                    <a:pt x="244" y="67"/>
                    <a:pt x="244" y="67"/>
                    <a:pt x="244" y="67"/>
                  </a:cubicBezTo>
                  <a:cubicBezTo>
                    <a:pt x="244" y="67"/>
                    <a:pt x="244" y="67"/>
                    <a:pt x="244" y="67"/>
                  </a:cubicBezTo>
                  <a:cubicBezTo>
                    <a:pt x="245" y="67"/>
                    <a:pt x="245" y="67"/>
                    <a:pt x="245" y="67"/>
                  </a:cubicBezTo>
                  <a:cubicBezTo>
                    <a:pt x="245" y="67"/>
                    <a:pt x="245" y="67"/>
                    <a:pt x="245" y="67"/>
                  </a:cubicBezTo>
                  <a:cubicBezTo>
                    <a:pt x="245" y="67"/>
                    <a:pt x="245" y="67"/>
                    <a:pt x="245" y="67"/>
                  </a:cubicBezTo>
                  <a:cubicBezTo>
                    <a:pt x="245" y="67"/>
                    <a:pt x="245" y="67"/>
                    <a:pt x="245" y="67"/>
                  </a:cubicBezTo>
                  <a:cubicBezTo>
                    <a:pt x="245" y="67"/>
                    <a:pt x="245" y="67"/>
                    <a:pt x="245" y="67"/>
                  </a:cubicBezTo>
                  <a:cubicBezTo>
                    <a:pt x="246" y="67"/>
                    <a:pt x="246" y="67"/>
                    <a:pt x="246" y="67"/>
                  </a:cubicBezTo>
                  <a:cubicBezTo>
                    <a:pt x="246" y="67"/>
                    <a:pt x="246" y="67"/>
                    <a:pt x="246" y="67"/>
                  </a:cubicBezTo>
                  <a:cubicBezTo>
                    <a:pt x="246" y="67"/>
                    <a:pt x="246" y="67"/>
                    <a:pt x="246" y="67"/>
                  </a:cubicBezTo>
                  <a:cubicBezTo>
                    <a:pt x="246" y="67"/>
                    <a:pt x="246" y="67"/>
                    <a:pt x="246" y="67"/>
                  </a:cubicBezTo>
                  <a:cubicBezTo>
                    <a:pt x="246" y="67"/>
                    <a:pt x="246" y="67"/>
                    <a:pt x="246" y="67"/>
                  </a:cubicBezTo>
                  <a:cubicBezTo>
                    <a:pt x="246" y="67"/>
                    <a:pt x="246" y="67"/>
                    <a:pt x="246" y="67"/>
                  </a:cubicBezTo>
                  <a:cubicBezTo>
                    <a:pt x="247" y="67"/>
                    <a:pt x="247" y="67"/>
                    <a:pt x="247" y="67"/>
                  </a:cubicBezTo>
                  <a:cubicBezTo>
                    <a:pt x="247" y="67"/>
                    <a:pt x="247" y="67"/>
                    <a:pt x="247" y="67"/>
                  </a:cubicBezTo>
                  <a:cubicBezTo>
                    <a:pt x="247" y="67"/>
                    <a:pt x="247" y="67"/>
                    <a:pt x="247" y="67"/>
                  </a:cubicBezTo>
                  <a:cubicBezTo>
                    <a:pt x="247" y="67"/>
                    <a:pt x="247" y="67"/>
                    <a:pt x="247" y="67"/>
                  </a:cubicBezTo>
                  <a:cubicBezTo>
                    <a:pt x="247" y="67"/>
                    <a:pt x="247" y="67"/>
                    <a:pt x="247"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8" y="67"/>
                    <a:pt x="248" y="67"/>
                    <a:pt x="248" y="67"/>
                  </a:cubicBezTo>
                  <a:cubicBezTo>
                    <a:pt x="249" y="67"/>
                    <a:pt x="249" y="67"/>
                    <a:pt x="249" y="67"/>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49" y="66"/>
                    <a:pt x="249" y="66"/>
                    <a:pt x="249"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0" y="66"/>
                    <a:pt x="250" y="66"/>
                    <a:pt x="250" y="66"/>
                  </a:cubicBezTo>
                  <a:cubicBezTo>
                    <a:pt x="252" y="70"/>
                    <a:pt x="252" y="70"/>
                    <a:pt x="252" y="70"/>
                  </a:cubicBezTo>
                  <a:cubicBezTo>
                    <a:pt x="252" y="70"/>
                    <a:pt x="263" y="72"/>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7" y="71"/>
                    <a:pt x="267" y="71"/>
                    <a:pt x="267"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68" y="71"/>
                    <a:pt x="268" y="71"/>
                    <a:pt x="268" y="71"/>
                  </a:cubicBezTo>
                  <a:cubicBezTo>
                    <a:pt x="231" y="69"/>
                    <a:pt x="231" y="69"/>
                    <a:pt x="231" y="69"/>
                  </a:cubicBezTo>
                  <a:close/>
                  <a:moveTo>
                    <a:pt x="233" y="67"/>
                  </a:moveTo>
                  <a:cubicBezTo>
                    <a:pt x="233" y="67"/>
                    <a:pt x="233" y="67"/>
                    <a:pt x="233" y="67"/>
                  </a:cubicBezTo>
                  <a:cubicBezTo>
                    <a:pt x="233" y="67"/>
                    <a:pt x="233" y="67"/>
                    <a:pt x="233" y="67"/>
                  </a:cubicBezTo>
                  <a:cubicBezTo>
                    <a:pt x="233" y="67"/>
                    <a:pt x="233" y="67"/>
                    <a:pt x="233" y="67"/>
                  </a:cubicBezTo>
                  <a:close/>
                  <a:moveTo>
                    <a:pt x="269" y="71"/>
                  </a:move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69" y="71"/>
                    <a:pt x="269" y="71"/>
                    <a:pt x="269" y="71"/>
                  </a:cubicBezTo>
                  <a:cubicBezTo>
                    <a:pt x="270" y="71"/>
                    <a:pt x="270" y="71"/>
                    <a:pt x="270" y="71"/>
                  </a:cubicBezTo>
                  <a:cubicBezTo>
                    <a:pt x="270" y="71"/>
                    <a:pt x="270" y="71"/>
                    <a:pt x="270" y="71"/>
                  </a:cubicBezTo>
                  <a:cubicBezTo>
                    <a:pt x="270" y="71"/>
                    <a:pt x="270" y="71"/>
                    <a:pt x="270" y="71"/>
                  </a:cubicBezTo>
                  <a:cubicBezTo>
                    <a:pt x="270" y="71"/>
                    <a:pt x="270" y="71"/>
                    <a:pt x="270" y="71"/>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0" y="70"/>
                    <a:pt x="270" y="70"/>
                    <a:pt x="270"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1" y="70"/>
                    <a:pt x="271" y="70"/>
                    <a:pt x="271" y="70"/>
                  </a:cubicBezTo>
                  <a:cubicBezTo>
                    <a:pt x="272" y="70"/>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2" y="69"/>
                    <a:pt x="272" y="69"/>
                    <a:pt x="272"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3" y="69"/>
                    <a:pt x="273" y="69"/>
                    <a:pt x="273"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4" y="69"/>
                    <a:pt x="274" y="69"/>
                    <a:pt x="274"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5" y="69"/>
                    <a:pt x="275" y="69"/>
                    <a:pt x="275" y="69"/>
                  </a:cubicBezTo>
                  <a:cubicBezTo>
                    <a:pt x="276" y="69"/>
                    <a:pt x="276" y="69"/>
                    <a:pt x="278" y="70"/>
                  </a:cubicBezTo>
                  <a:cubicBezTo>
                    <a:pt x="280" y="71"/>
                    <a:pt x="283" y="72"/>
                    <a:pt x="285" y="72"/>
                  </a:cubicBezTo>
                  <a:cubicBezTo>
                    <a:pt x="289" y="72"/>
                    <a:pt x="289" y="72"/>
                    <a:pt x="289" y="72"/>
                  </a:cubicBezTo>
                  <a:cubicBezTo>
                    <a:pt x="290" y="69"/>
                    <a:pt x="290" y="69"/>
                    <a:pt x="290" y="69"/>
                  </a:cubicBezTo>
                  <a:cubicBezTo>
                    <a:pt x="291" y="71"/>
                    <a:pt x="289" y="61"/>
                    <a:pt x="290" y="58"/>
                  </a:cubicBezTo>
                  <a:cubicBezTo>
                    <a:pt x="289" y="57"/>
                    <a:pt x="288" y="56"/>
                    <a:pt x="288" y="55"/>
                  </a:cubicBezTo>
                  <a:cubicBezTo>
                    <a:pt x="287" y="54"/>
                    <a:pt x="282" y="54"/>
                    <a:pt x="282" y="54"/>
                  </a:cubicBezTo>
                  <a:cubicBezTo>
                    <a:pt x="278" y="53"/>
                    <a:pt x="278" y="53"/>
                    <a:pt x="278" y="53"/>
                  </a:cubicBezTo>
                  <a:cubicBezTo>
                    <a:pt x="275" y="52"/>
                    <a:pt x="275" y="52"/>
                    <a:pt x="275" y="52"/>
                  </a:cubicBezTo>
                  <a:cubicBezTo>
                    <a:pt x="272" y="47"/>
                    <a:pt x="272" y="47"/>
                    <a:pt x="272" y="47"/>
                  </a:cubicBezTo>
                  <a:cubicBezTo>
                    <a:pt x="269" y="45"/>
                    <a:pt x="269" y="45"/>
                    <a:pt x="269" y="45"/>
                  </a:cubicBezTo>
                  <a:cubicBezTo>
                    <a:pt x="266" y="41"/>
                    <a:pt x="266" y="41"/>
                    <a:pt x="266" y="41"/>
                  </a:cubicBezTo>
                  <a:cubicBezTo>
                    <a:pt x="267" y="39"/>
                    <a:pt x="267" y="39"/>
                    <a:pt x="267" y="39"/>
                  </a:cubicBezTo>
                  <a:cubicBezTo>
                    <a:pt x="270" y="35"/>
                    <a:pt x="270" y="35"/>
                    <a:pt x="270" y="35"/>
                  </a:cubicBezTo>
                  <a:cubicBezTo>
                    <a:pt x="270" y="35"/>
                    <a:pt x="271" y="35"/>
                    <a:pt x="272" y="33"/>
                  </a:cubicBezTo>
                  <a:cubicBezTo>
                    <a:pt x="274" y="30"/>
                    <a:pt x="272" y="30"/>
                    <a:pt x="272" y="30"/>
                  </a:cubicBezTo>
                  <a:cubicBezTo>
                    <a:pt x="272" y="30"/>
                    <a:pt x="268" y="28"/>
                    <a:pt x="266" y="27"/>
                  </a:cubicBezTo>
                  <a:cubicBezTo>
                    <a:pt x="264" y="26"/>
                    <a:pt x="261" y="29"/>
                    <a:pt x="261" y="29"/>
                  </a:cubicBezTo>
                  <a:cubicBezTo>
                    <a:pt x="255" y="28"/>
                    <a:pt x="255" y="28"/>
                    <a:pt x="255" y="28"/>
                  </a:cubicBezTo>
                  <a:cubicBezTo>
                    <a:pt x="250" y="28"/>
                    <a:pt x="250" y="28"/>
                    <a:pt x="250" y="28"/>
                  </a:cubicBezTo>
                  <a:cubicBezTo>
                    <a:pt x="246" y="24"/>
                    <a:pt x="246" y="24"/>
                    <a:pt x="246" y="24"/>
                  </a:cubicBezTo>
                  <a:cubicBezTo>
                    <a:pt x="239" y="22"/>
                    <a:pt x="239" y="22"/>
                    <a:pt x="239" y="22"/>
                  </a:cubicBezTo>
                  <a:cubicBezTo>
                    <a:pt x="235" y="20"/>
                    <a:pt x="235" y="20"/>
                    <a:pt x="235" y="20"/>
                  </a:cubicBezTo>
                  <a:cubicBezTo>
                    <a:pt x="235" y="20"/>
                    <a:pt x="235" y="12"/>
                    <a:pt x="235" y="11"/>
                  </a:cubicBezTo>
                  <a:cubicBezTo>
                    <a:pt x="235" y="9"/>
                    <a:pt x="235" y="6"/>
                    <a:pt x="235" y="6"/>
                  </a:cubicBezTo>
                  <a:cubicBezTo>
                    <a:pt x="235" y="6"/>
                    <a:pt x="229" y="5"/>
                    <a:pt x="226" y="6"/>
                  </a:cubicBezTo>
                  <a:cubicBezTo>
                    <a:pt x="224" y="7"/>
                    <a:pt x="221" y="6"/>
                    <a:pt x="221" y="6"/>
                  </a:cubicBezTo>
                  <a:cubicBezTo>
                    <a:pt x="221" y="6"/>
                    <a:pt x="213" y="5"/>
                    <a:pt x="212" y="3"/>
                  </a:cubicBezTo>
                  <a:cubicBezTo>
                    <a:pt x="212" y="1"/>
                    <a:pt x="212" y="2"/>
                    <a:pt x="211" y="2"/>
                  </a:cubicBezTo>
                  <a:cubicBezTo>
                    <a:pt x="209" y="2"/>
                    <a:pt x="203" y="2"/>
                    <a:pt x="203" y="2"/>
                  </a:cubicBezTo>
                  <a:cubicBezTo>
                    <a:pt x="197" y="0"/>
                    <a:pt x="197" y="0"/>
                    <a:pt x="197" y="0"/>
                  </a:cubicBezTo>
                  <a:cubicBezTo>
                    <a:pt x="197" y="9"/>
                    <a:pt x="197" y="9"/>
                    <a:pt x="197" y="9"/>
                  </a:cubicBezTo>
                  <a:cubicBezTo>
                    <a:pt x="196" y="7"/>
                    <a:pt x="196" y="7"/>
                    <a:pt x="196" y="7"/>
                  </a:cubicBezTo>
                  <a:cubicBezTo>
                    <a:pt x="186" y="6"/>
                    <a:pt x="186" y="6"/>
                    <a:pt x="186" y="6"/>
                  </a:cubicBezTo>
                  <a:cubicBezTo>
                    <a:pt x="180" y="9"/>
                    <a:pt x="180" y="9"/>
                    <a:pt x="180" y="9"/>
                  </a:cubicBezTo>
                  <a:cubicBezTo>
                    <a:pt x="175" y="11"/>
                    <a:pt x="175" y="11"/>
                    <a:pt x="175" y="11"/>
                  </a:cubicBezTo>
                  <a:cubicBezTo>
                    <a:pt x="175" y="14"/>
                    <a:pt x="175" y="14"/>
                    <a:pt x="175" y="14"/>
                  </a:cubicBezTo>
                  <a:cubicBezTo>
                    <a:pt x="173" y="17"/>
                    <a:pt x="173" y="17"/>
                    <a:pt x="173" y="17"/>
                  </a:cubicBezTo>
                  <a:cubicBezTo>
                    <a:pt x="173" y="17"/>
                    <a:pt x="170" y="18"/>
                    <a:pt x="168" y="18"/>
                  </a:cubicBezTo>
                  <a:cubicBezTo>
                    <a:pt x="168" y="19"/>
                    <a:pt x="167" y="21"/>
                    <a:pt x="167" y="22"/>
                  </a:cubicBezTo>
                  <a:cubicBezTo>
                    <a:pt x="166" y="23"/>
                    <a:pt x="164" y="23"/>
                    <a:pt x="164" y="23"/>
                  </a:cubicBezTo>
                  <a:cubicBezTo>
                    <a:pt x="160" y="22"/>
                    <a:pt x="160" y="22"/>
                    <a:pt x="160" y="22"/>
                  </a:cubicBezTo>
                  <a:cubicBezTo>
                    <a:pt x="157" y="22"/>
                    <a:pt x="157" y="22"/>
                    <a:pt x="157" y="22"/>
                  </a:cubicBezTo>
                  <a:cubicBezTo>
                    <a:pt x="155" y="20"/>
                    <a:pt x="155" y="20"/>
                    <a:pt x="155" y="20"/>
                  </a:cubicBezTo>
                  <a:cubicBezTo>
                    <a:pt x="157" y="16"/>
                    <a:pt x="157" y="16"/>
                    <a:pt x="157" y="16"/>
                  </a:cubicBezTo>
                  <a:cubicBezTo>
                    <a:pt x="157" y="14"/>
                    <a:pt x="157" y="14"/>
                    <a:pt x="157" y="14"/>
                  </a:cubicBezTo>
                  <a:cubicBezTo>
                    <a:pt x="151" y="14"/>
                    <a:pt x="151" y="14"/>
                    <a:pt x="151" y="14"/>
                  </a:cubicBezTo>
                  <a:cubicBezTo>
                    <a:pt x="145" y="12"/>
                    <a:pt x="145" y="12"/>
                    <a:pt x="145" y="12"/>
                  </a:cubicBezTo>
                  <a:cubicBezTo>
                    <a:pt x="132" y="11"/>
                    <a:pt x="132" y="11"/>
                    <a:pt x="132" y="11"/>
                  </a:cubicBezTo>
                  <a:cubicBezTo>
                    <a:pt x="124" y="9"/>
                    <a:pt x="124" y="9"/>
                    <a:pt x="124" y="9"/>
                  </a:cubicBezTo>
                  <a:cubicBezTo>
                    <a:pt x="119" y="4"/>
                    <a:pt x="119" y="4"/>
                    <a:pt x="119" y="4"/>
                  </a:cubicBezTo>
                  <a:cubicBezTo>
                    <a:pt x="111" y="2"/>
                    <a:pt x="111" y="2"/>
                    <a:pt x="111" y="2"/>
                  </a:cubicBezTo>
                  <a:cubicBezTo>
                    <a:pt x="104" y="7"/>
                    <a:pt x="104" y="7"/>
                    <a:pt x="104" y="7"/>
                  </a:cubicBezTo>
                  <a:cubicBezTo>
                    <a:pt x="104" y="7"/>
                    <a:pt x="97" y="4"/>
                    <a:pt x="94" y="4"/>
                  </a:cubicBezTo>
                  <a:cubicBezTo>
                    <a:pt x="92" y="5"/>
                    <a:pt x="88" y="6"/>
                    <a:pt x="87" y="7"/>
                  </a:cubicBezTo>
                  <a:cubicBezTo>
                    <a:pt x="86" y="7"/>
                    <a:pt x="84" y="10"/>
                    <a:pt x="83" y="10"/>
                  </a:cubicBezTo>
                  <a:cubicBezTo>
                    <a:pt x="81" y="11"/>
                    <a:pt x="79" y="10"/>
                    <a:pt x="77" y="10"/>
                  </a:cubicBezTo>
                  <a:cubicBezTo>
                    <a:pt x="76" y="11"/>
                    <a:pt x="75" y="12"/>
                    <a:pt x="73" y="12"/>
                  </a:cubicBezTo>
                  <a:cubicBezTo>
                    <a:pt x="71" y="12"/>
                    <a:pt x="70" y="11"/>
                    <a:pt x="68" y="11"/>
                  </a:cubicBezTo>
                  <a:cubicBezTo>
                    <a:pt x="67" y="12"/>
                    <a:pt x="66" y="13"/>
                    <a:pt x="64" y="13"/>
                  </a:cubicBezTo>
                  <a:cubicBezTo>
                    <a:pt x="62" y="13"/>
                    <a:pt x="61" y="11"/>
                    <a:pt x="61" y="11"/>
                  </a:cubicBezTo>
                  <a:cubicBezTo>
                    <a:pt x="58" y="11"/>
                    <a:pt x="58" y="11"/>
                    <a:pt x="58" y="11"/>
                  </a:cubicBezTo>
                  <a:cubicBezTo>
                    <a:pt x="55" y="8"/>
                    <a:pt x="55" y="8"/>
                    <a:pt x="55" y="8"/>
                  </a:cubicBezTo>
                  <a:cubicBezTo>
                    <a:pt x="55" y="8"/>
                    <a:pt x="54" y="10"/>
                    <a:pt x="51" y="10"/>
                  </a:cubicBezTo>
                  <a:cubicBezTo>
                    <a:pt x="49" y="9"/>
                    <a:pt x="47" y="8"/>
                    <a:pt x="45" y="9"/>
                  </a:cubicBezTo>
                  <a:cubicBezTo>
                    <a:pt x="43" y="9"/>
                    <a:pt x="40" y="10"/>
                    <a:pt x="40" y="10"/>
                  </a:cubicBezTo>
                  <a:cubicBezTo>
                    <a:pt x="32" y="7"/>
                    <a:pt x="32" y="7"/>
                    <a:pt x="32" y="7"/>
                  </a:cubicBezTo>
                  <a:cubicBezTo>
                    <a:pt x="27" y="6"/>
                    <a:pt x="27" y="6"/>
                    <a:pt x="27" y="6"/>
                  </a:cubicBezTo>
                  <a:cubicBezTo>
                    <a:pt x="23" y="5"/>
                    <a:pt x="23" y="5"/>
                    <a:pt x="23" y="5"/>
                  </a:cubicBezTo>
                  <a:cubicBezTo>
                    <a:pt x="21" y="8"/>
                    <a:pt x="21" y="8"/>
                    <a:pt x="21" y="8"/>
                  </a:cubicBezTo>
                  <a:cubicBezTo>
                    <a:pt x="16" y="8"/>
                    <a:pt x="16" y="8"/>
                    <a:pt x="16" y="8"/>
                  </a:cubicBezTo>
                  <a:cubicBezTo>
                    <a:pt x="16" y="8"/>
                    <a:pt x="10" y="6"/>
                    <a:pt x="6" y="7"/>
                  </a:cubicBezTo>
                  <a:cubicBezTo>
                    <a:pt x="5" y="7"/>
                    <a:pt x="2" y="10"/>
                    <a:pt x="1" y="10"/>
                  </a:cubicBezTo>
                  <a:cubicBezTo>
                    <a:pt x="0" y="11"/>
                    <a:pt x="1" y="11"/>
                    <a:pt x="2" y="14"/>
                  </a:cubicBezTo>
                  <a:cubicBezTo>
                    <a:pt x="2" y="16"/>
                    <a:pt x="1" y="20"/>
                    <a:pt x="1" y="20"/>
                  </a:cubicBezTo>
                  <a:cubicBezTo>
                    <a:pt x="7" y="21"/>
                    <a:pt x="7" y="21"/>
                    <a:pt x="7" y="21"/>
                  </a:cubicBezTo>
                  <a:cubicBezTo>
                    <a:pt x="12" y="23"/>
                    <a:pt x="12" y="23"/>
                    <a:pt x="12" y="23"/>
                  </a:cubicBezTo>
                  <a:cubicBezTo>
                    <a:pt x="13" y="27"/>
                    <a:pt x="13" y="27"/>
                    <a:pt x="13" y="27"/>
                  </a:cubicBezTo>
                  <a:cubicBezTo>
                    <a:pt x="13" y="27"/>
                    <a:pt x="16" y="30"/>
                    <a:pt x="17" y="29"/>
                  </a:cubicBezTo>
                  <a:cubicBezTo>
                    <a:pt x="18" y="29"/>
                    <a:pt x="17" y="28"/>
                    <a:pt x="18" y="27"/>
                  </a:cubicBezTo>
                  <a:cubicBezTo>
                    <a:pt x="18" y="27"/>
                    <a:pt x="19" y="29"/>
                    <a:pt x="21" y="29"/>
                  </a:cubicBezTo>
                  <a:cubicBezTo>
                    <a:pt x="21" y="29"/>
                    <a:pt x="23" y="28"/>
                    <a:pt x="24" y="28"/>
                  </a:cubicBezTo>
                  <a:cubicBezTo>
                    <a:pt x="26" y="29"/>
                    <a:pt x="27" y="30"/>
                    <a:pt x="28" y="30"/>
                  </a:cubicBezTo>
                  <a:cubicBezTo>
                    <a:pt x="29" y="30"/>
                    <a:pt x="31" y="29"/>
                    <a:pt x="31" y="29"/>
                  </a:cubicBezTo>
                  <a:cubicBezTo>
                    <a:pt x="33" y="28"/>
                    <a:pt x="36" y="27"/>
                    <a:pt x="39" y="30"/>
                  </a:cubicBezTo>
                  <a:cubicBezTo>
                    <a:pt x="41" y="32"/>
                    <a:pt x="40" y="33"/>
                    <a:pt x="42" y="33"/>
                  </a:cubicBezTo>
                  <a:cubicBezTo>
                    <a:pt x="43" y="33"/>
                    <a:pt x="43" y="31"/>
                    <a:pt x="44" y="31"/>
                  </a:cubicBezTo>
                  <a:cubicBezTo>
                    <a:pt x="46" y="31"/>
                    <a:pt x="46" y="32"/>
                    <a:pt x="47" y="33"/>
                  </a:cubicBezTo>
                  <a:cubicBezTo>
                    <a:pt x="49" y="35"/>
                    <a:pt x="49" y="37"/>
                    <a:pt x="51" y="38"/>
                  </a:cubicBezTo>
                  <a:cubicBezTo>
                    <a:pt x="51" y="39"/>
                    <a:pt x="52" y="40"/>
                    <a:pt x="54" y="40"/>
                  </a:cubicBezTo>
                  <a:cubicBezTo>
                    <a:pt x="54" y="40"/>
                    <a:pt x="55" y="39"/>
                    <a:pt x="55" y="39"/>
                  </a:cubicBezTo>
                  <a:cubicBezTo>
                    <a:pt x="57" y="39"/>
                    <a:pt x="59" y="39"/>
                    <a:pt x="60" y="40"/>
                  </a:cubicBezTo>
                  <a:cubicBezTo>
                    <a:pt x="64" y="40"/>
                    <a:pt x="65" y="40"/>
                    <a:pt x="66" y="41"/>
                  </a:cubicBezTo>
                  <a:cubicBezTo>
                    <a:pt x="67" y="43"/>
                    <a:pt x="69" y="46"/>
                    <a:pt x="70" y="48"/>
                  </a:cubicBezTo>
                  <a:cubicBezTo>
                    <a:pt x="71" y="50"/>
                    <a:pt x="72" y="54"/>
                    <a:pt x="73" y="55"/>
                  </a:cubicBezTo>
                  <a:cubicBezTo>
                    <a:pt x="74" y="57"/>
                    <a:pt x="77" y="58"/>
                    <a:pt x="78" y="60"/>
                  </a:cubicBezTo>
                  <a:cubicBezTo>
                    <a:pt x="79" y="61"/>
                    <a:pt x="81" y="67"/>
                    <a:pt x="82" y="69"/>
                  </a:cubicBezTo>
                  <a:cubicBezTo>
                    <a:pt x="82" y="71"/>
                    <a:pt x="85" y="74"/>
                    <a:pt x="86" y="78"/>
                  </a:cubicBezTo>
                  <a:cubicBezTo>
                    <a:pt x="88" y="82"/>
                    <a:pt x="88" y="85"/>
                    <a:pt x="88" y="85"/>
                  </a:cubicBezTo>
                  <a:cubicBezTo>
                    <a:pt x="88" y="89"/>
                    <a:pt x="88" y="89"/>
                    <a:pt x="88" y="89"/>
                  </a:cubicBezTo>
                  <a:cubicBezTo>
                    <a:pt x="88" y="89"/>
                    <a:pt x="85" y="98"/>
                    <a:pt x="83" y="100"/>
                  </a:cubicBezTo>
                  <a:cubicBezTo>
                    <a:pt x="81" y="102"/>
                    <a:pt x="84" y="105"/>
                    <a:pt x="87" y="106"/>
                  </a:cubicBezTo>
                  <a:cubicBezTo>
                    <a:pt x="90" y="107"/>
                    <a:pt x="98" y="103"/>
                    <a:pt x="98" y="103"/>
                  </a:cubicBezTo>
                  <a:cubicBezTo>
                    <a:pt x="103" y="101"/>
                    <a:pt x="103" y="101"/>
                    <a:pt x="103" y="101"/>
                  </a:cubicBezTo>
                  <a:cubicBezTo>
                    <a:pt x="108" y="100"/>
                    <a:pt x="108" y="100"/>
                    <a:pt x="108" y="100"/>
                  </a:cubicBezTo>
                  <a:cubicBezTo>
                    <a:pt x="108" y="100"/>
                    <a:pt x="120" y="99"/>
                    <a:pt x="122" y="98"/>
                  </a:cubicBezTo>
                  <a:cubicBezTo>
                    <a:pt x="125" y="96"/>
                    <a:pt x="125" y="94"/>
                    <a:pt x="125" y="94"/>
                  </a:cubicBezTo>
                  <a:cubicBezTo>
                    <a:pt x="124" y="91"/>
                    <a:pt x="124" y="91"/>
                    <a:pt x="124" y="91"/>
                  </a:cubicBezTo>
                  <a:cubicBezTo>
                    <a:pt x="124" y="91"/>
                    <a:pt x="130" y="88"/>
                    <a:pt x="133" y="87"/>
                  </a:cubicBezTo>
                  <a:cubicBezTo>
                    <a:pt x="135" y="86"/>
                    <a:pt x="137" y="88"/>
                    <a:pt x="137" y="88"/>
                  </a:cubicBezTo>
                  <a:cubicBezTo>
                    <a:pt x="140" y="91"/>
                    <a:pt x="140" y="91"/>
                    <a:pt x="140" y="91"/>
                  </a:cubicBezTo>
                  <a:cubicBezTo>
                    <a:pt x="144" y="95"/>
                    <a:pt x="144" y="95"/>
                    <a:pt x="144" y="95"/>
                  </a:cubicBezTo>
                  <a:cubicBezTo>
                    <a:pt x="149" y="96"/>
                    <a:pt x="149" y="96"/>
                    <a:pt x="149" y="96"/>
                  </a:cubicBezTo>
                  <a:cubicBezTo>
                    <a:pt x="149" y="96"/>
                    <a:pt x="152" y="99"/>
                    <a:pt x="153" y="100"/>
                  </a:cubicBezTo>
                  <a:cubicBezTo>
                    <a:pt x="153" y="102"/>
                    <a:pt x="153" y="102"/>
                    <a:pt x="153" y="102"/>
                  </a:cubicBezTo>
                  <a:cubicBezTo>
                    <a:pt x="159" y="102"/>
                    <a:pt x="159" y="102"/>
                    <a:pt x="159" y="102"/>
                  </a:cubicBezTo>
                  <a:cubicBezTo>
                    <a:pt x="164" y="100"/>
                    <a:pt x="164" y="100"/>
                    <a:pt x="164" y="100"/>
                  </a:cubicBezTo>
                  <a:cubicBezTo>
                    <a:pt x="169" y="103"/>
                    <a:pt x="169" y="103"/>
                    <a:pt x="169" y="103"/>
                  </a:cubicBezTo>
                  <a:cubicBezTo>
                    <a:pt x="174" y="101"/>
                    <a:pt x="174" y="101"/>
                    <a:pt x="174" y="101"/>
                  </a:cubicBezTo>
                  <a:cubicBezTo>
                    <a:pt x="173" y="100"/>
                    <a:pt x="169" y="99"/>
                    <a:pt x="169" y="99"/>
                  </a:cubicBezTo>
                  <a:cubicBezTo>
                    <a:pt x="164" y="99"/>
                    <a:pt x="164" y="99"/>
                    <a:pt x="164" y="99"/>
                  </a:cubicBezTo>
                  <a:cubicBezTo>
                    <a:pt x="163" y="98"/>
                    <a:pt x="163" y="98"/>
                    <a:pt x="163" y="98"/>
                  </a:cubicBezTo>
                  <a:cubicBezTo>
                    <a:pt x="161" y="96"/>
                    <a:pt x="161" y="96"/>
                    <a:pt x="161" y="96"/>
                  </a:cubicBezTo>
                  <a:cubicBezTo>
                    <a:pt x="165" y="93"/>
                    <a:pt x="165" y="93"/>
                    <a:pt x="165" y="93"/>
                  </a:cubicBezTo>
                  <a:cubicBezTo>
                    <a:pt x="165" y="93"/>
                    <a:pt x="167" y="93"/>
                    <a:pt x="168" y="92"/>
                  </a:cubicBezTo>
                  <a:cubicBezTo>
                    <a:pt x="170" y="92"/>
                    <a:pt x="176" y="90"/>
                    <a:pt x="176" y="90"/>
                  </a:cubicBezTo>
                  <a:cubicBezTo>
                    <a:pt x="178" y="88"/>
                    <a:pt x="178" y="88"/>
                    <a:pt x="178" y="88"/>
                  </a:cubicBezTo>
                  <a:cubicBezTo>
                    <a:pt x="178" y="88"/>
                    <a:pt x="180" y="86"/>
                    <a:pt x="180" y="86"/>
                  </a:cubicBezTo>
                  <a:cubicBezTo>
                    <a:pt x="181" y="86"/>
                    <a:pt x="183" y="86"/>
                    <a:pt x="184" y="85"/>
                  </a:cubicBezTo>
                  <a:cubicBezTo>
                    <a:pt x="184" y="85"/>
                    <a:pt x="185" y="84"/>
                    <a:pt x="185" y="84"/>
                  </a:cubicBezTo>
                  <a:cubicBezTo>
                    <a:pt x="185" y="84"/>
                    <a:pt x="185" y="83"/>
                    <a:pt x="186" y="83"/>
                  </a:cubicBezTo>
                  <a:cubicBezTo>
                    <a:pt x="186" y="83"/>
                    <a:pt x="187" y="83"/>
                    <a:pt x="188" y="82"/>
                  </a:cubicBezTo>
                  <a:cubicBezTo>
                    <a:pt x="189" y="82"/>
                    <a:pt x="189" y="82"/>
                    <a:pt x="190" y="81"/>
                  </a:cubicBezTo>
                  <a:cubicBezTo>
                    <a:pt x="190" y="81"/>
                    <a:pt x="191" y="78"/>
                    <a:pt x="191" y="78"/>
                  </a:cubicBezTo>
                  <a:cubicBezTo>
                    <a:pt x="191" y="78"/>
                    <a:pt x="191" y="78"/>
                    <a:pt x="191" y="78"/>
                  </a:cubicBezTo>
                  <a:cubicBezTo>
                    <a:pt x="192" y="78"/>
                    <a:pt x="193" y="79"/>
                    <a:pt x="193" y="79"/>
                  </a:cubicBezTo>
                  <a:cubicBezTo>
                    <a:pt x="193" y="79"/>
                    <a:pt x="195" y="79"/>
                    <a:pt x="196" y="79"/>
                  </a:cubicBezTo>
                  <a:cubicBezTo>
                    <a:pt x="196" y="79"/>
                    <a:pt x="198" y="78"/>
                    <a:pt x="198" y="78"/>
                  </a:cubicBezTo>
                  <a:cubicBezTo>
                    <a:pt x="198" y="78"/>
                    <a:pt x="198" y="77"/>
                    <a:pt x="199" y="77"/>
                  </a:cubicBezTo>
                  <a:cubicBezTo>
                    <a:pt x="200" y="77"/>
                    <a:pt x="201" y="77"/>
                    <a:pt x="202" y="77"/>
                  </a:cubicBezTo>
                  <a:cubicBezTo>
                    <a:pt x="202" y="77"/>
                    <a:pt x="204" y="77"/>
                    <a:pt x="204" y="77"/>
                  </a:cubicBezTo>
                  <a:cubicBezTo>
                    <a:pt x="205" y="76"/>
                    <a:pt x="205" y="76"/>
                    <a:pt x="205" y="76"/>
                  </a:cubicBezTo>
                  <a:cubicBezTo>
                    <a:pt x="206" y="76"/>
                    <a:pt x="205" y="75"/>
                    <a:pt x="206" y="76"/>
                  </a:cubicBezTo>
                  <a:cubicBezTo>
                    <a:pt x="207" y="76"/>
                    <a:pt x="206" y="77"/>
                    <a:pt x="207" y="76"/>
                  </a:cubicBezTo>
                  <a:cubicBezTo>
                    <a:pt x="208" y="75"/>
                    <a:pt x="209" y="73"/>
                    <a:pt x="209" y="73"/>
                  </a:cubicBezTo>
                  <a:cubicBezTo>
                    <a:pt x="209" y="73"/>
                    <a:pt x="208" y="73"/>
                    <a:pt x="210" y="73"/>
                  </a:cubicBezTo>
                  <a:cubicBezTo>
                    <a:pt x="212" y="73"/>
                    <a:pt x="212" y="73"/>
                    <a:pt x="214" y="73"/>
                  </a:cubicBezTo>
                  <a:cubicBezTo>
                    <a:pt x="215" y="73"/>
                    <a:pt x="217" y="72"/>
                    <a:pt x="217" y="72"/>
                  </a:cubicBezTo>
                  <a:cubicBezTo>
                    <a:pt x="218" y="72"/>
                    <a:pt x="219" y="71"/>
                    <a:pt x="219" y="71"/>
                  </a:cubicBezTo>
                  <a:cubicBezTo>
                    <a:pt x="219" y="70"/>
                    <a:pt x="215" y="68"/>
                    <a:pt x="215" y="68"/>
                  </a:cubicBezTo>
                  <a:cubicBezTo>
                    <a:pt x="215" y="68"/>
                    <a:pt x="213" y="67"/>
                    <a:pt x="216" y="67"/>
                  </a:cubicBezTo>
                  <a:cubicBezTo>
                    <a:pt x="219" y="68"/>
                    <a:pt x="220" y="68"/>
                    <a:pt x="220" y="68"/>
                  </a:cubicBezTo>
                  <a:cubicBezTo>
                    <a:pt x="221" y="68"/>
                    <a:pt x="221" y="67"/>
                    <a:pt x="222" y="67"/>
                  </a:cubicBezTo>
                  <a:cubicBezTo>
                    <a:pt x="223" y="66"/>
                    <a:pt x="224" y="65"/>
                    <a:pt x="224" y="65"/>
                  </a:cubicBezTo>
                  <a:cubicBezTo>
                    <a:pt x="225" y="65"/>
                    <a:pt x="227" y="67"/>
                    <a:pt x="227" y="67"/>
                  </a:cubicBezTo>
                  <a:cubicBezTo>
                    <a:pt x="227" y="69"/>
                    <a:pt x="227" y="69"/>
                    <a:pt x="227" y="69"/>
                  </a:cubicBezTo>
                  <a:cubicBezTo>
                    <a:pt x="230" y="69"/>
                    <a:pt x="230" y="69"/>
                    <a:pt x="230" y="69"/>
                  </a:cubicBezTo>
                  <a:cubicBezTo>
                    <a:pt x="230" y="69"/>
                    <a:pt x="231" y="69"/>
                    <a:pt x="231" y="69"/>
                  </a:cubicBezTo>
                  <a:cubicBezTo>
                    <a:pt x="269" y="71"/>
                    <a:pt x="269" y="71"/>
                    <a:pt x="269" y="71"/>
                  </a:cubicBezTo>
                  <a:close/>
                  <a:moveTo>
                    <a:pt x="269" y="71"/>
                  </a:moveTo>
                  <a:cubicBezTo>
                    <a:pt x="269" y="71"/>
                    <a:pt x="269" y="71"/>
                    <a:pt x="269" y="71"/>
                  </a:cubicBezTo>
                  <a:cubicBezTo>
                    <a:pt x="269" y="71"/>
                    <a:pt x="269" y="71"/>
                    <a:pt x="269" y="71"/>
                  </a:cubicBezTo>
                  <a:close/>
                </a:path>
              </a:pathLst>
            </a:custGeom>
            <a:grpFill/>
            <a:ln w="4826"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54" name="Freeform 41"/>
            <p:cNvSpPr>
              <a:spLocks/>
            </p:cNvSpPr>
            <p:nvPr/>
          </p:nvSpPr>
          <p:spPr bwMode="auto">
            <a:xfrm>
              <a:off x="5769181" y="1991757"/>
              <a:ext cx="413386" cy="308971"/>
            </a:xfrm>
            <a:custGeom>
              <a:avLst/>
              <a:gdLst>
                <a:gd name="T0" fmla="*/ 24 w 181"/>
                <a:gd name="T1" fmla="*/ 22 h 140"/>
                <a:gd name="T2" fmla="*/ 34 w 181"/>
                <a:gd name="T3" fmla="*/ 20 h 140"/>
                <a:gd name="T4" fmla="*/ 48 w 181"/>
                <a:gd name="T5" fmla="*/ 17 h 140"/>
                <a:gd name="T6" fmla="*/ 55 w 181"/>
                <a:gd name="T7" fmla="*/ 16 h 140"/>
                <a:gd name="T8" fmla="*/ 62 w 181"/>
                <a:gd name="T9" fmla="*/ 15 h 140"/>
                <a:gd name="T10" fmla="*/ 73 w 181"/>
                <a:gd name="T11" fmla="*/ 13 h 140"/>
                <a:gd name="T12" fmla="*/ 81 w 181"/>
                <a:gd name="T13" fmla="*/ 13 h 140"/>
                <a:gd name="T14" fmla="*/ 92 w 181"/>
                <a:gd name="T15" fmla="*/ 15 h 140"/>
                <a:gd name="T16" fmla="*/ 101 w 181"/>
                <a:gd name="T17" fmla="*/ 12 h 140"/>
                <a:gd name="T18" fmla="*/ 105 w 181"/>
                <a:gd name="T19" fmla="*/ 3 h 140"/>
                <a:gd name="T20" fmla="*/ 112 w 181"/>
                <a:gd name="T21" fmla="*/ 6 h 140"/>
                <a:gd name="T22" fmla="*/ 117 w 181"/>
                <a:gd name="T23" fmla="*/ 10 h 140"/>
                <a:gd name="T24" fmla="*/ 128 w 181"/>
                <a:gd name="T25" fmla="*/ 11 h 140"/>
                <a:gd name="T26" fmla="*/ 135 w 181"/>
                <a:gd name="T27" fmla="*/ 10 h 140"/>
                <a:gd name="T28" fmla="*/ 139 w 181"/>
                <a:gd name="T29" fmla="*/ 14 h 140"/>
                <a:gd name="T30" fmla="*/ 146 w 181"/>
                <a:gd name="T31" fmla="*/ 17 h 140"/>
                <a:gd name="T32" fmla="*/ 153 w 181"/>
                <a:gd name="T33" fmla="*/ 22 h 140"/>
                <a:gd name="T34" fmla="*/ 158 w 181"/>
                <a:gd name="T35" fmla="*/ 27 h 140"/>
                <a:gd name="T36" fmla="*/ 167 w 181"/>
                <a:gd name="T37" fmla="*/ 28 h 140"/>
                <a:gd name="T38" fmla="*/ 170 w 181"/>
                <a:gd name="T39" fmla="*/ 28 h 140"/>
                <a:gd name="T40" fmla="*/ 172 w 181"/>
                <a:gd name="T41" fmla="*/ 37 h 140"/>
                <a:gd name="T42" fmla="*/ 170 w 181"/>
                <a:gd name="T43" fmla="*/ 47 h 140"/>
                <a:gd name="T44" fmla="*/ 180 w 181"/>
                <a:gd name="T45" fmla="*/ 47 h 140"/>
                <a:gd name="T46" fmla="*/ 177 w 181"/>
                <a:gd name="T47" fmla="*/ 53 h 140"/>
                <a:gd name="T48" fmla="*/ 170 w 181"/>
                <a:gd name="T49" fmla="*/ 57 h 140"/>
                <a:gd name="T50" fmla="*/ 167 w 181"/>
                <a:gd name="T51" fmla="*/ 67 h 140"/>
                <a:gd name="T52" fmla="*/ 157 w 181"/>
                <a:gd name="T53" fmla="*/ 74 h 140"/>
                <a:gd name="T54" fmla="*/ 156 w 181"/>
                <a:gd name="T55" fmla="*/ 82 h 140"/>
                <a:gd name="T56" fmla="*/ 158 w 181"/>
                <a:gd name="T57" fmla="*/ 95 h 140"/>
                <a:gd name="T58" fmla="*/ 157 w 181"/>
                <a:gd name="T59" fmla="*/ 104 h 140"/>
                <a:gd name="T60" fmla="*/ 164 w 181"/>
                <a:gd name="T61" fmla="*/ 107 h 140"/>
                <a:gd name="T62" fmla="*/ 157 w 181"/>
                <a:gd name="T63" fmla="*/ 114 h 140"/>
                <a:gd name="T64" fmla="*/ 156 w 181"/>
                <a:gd name="T65" fmla="*/ 108 h 140"/>
                <a:gd name="T66" fmla="*/ 146 w 181"/>
                <a:gd name="T67" fmla="*/ 113 h 140"/>
                <a:gd name="T68" fmla="*/ 144 w 181"/>
                <a:gd name="T69" fmla="*/ 119 h 140"/>
                <a:gd name="T70" fmla="*/ 136 w 181"/>
                <a:gd name="T71" fmla="*/ 121 h 140"/>
                <a:gd name="T72" fmla="*/ 133 w 181"/>
                <a:gd name="T73" fmla="*/ 128 h 140"/>
                <a:gd name="T74" fmla="*/ 122 w 181"/>
                <a:gd name="T75" fmla="*/ 134 h 140"/>
                <a:gd name="T76" fmla="*/ 106 w 181"/>
                <a:gd name="T77" fmla="*/ 137 h 140"/>
                <a:gd name="T78" fmla="*/ 97 w 181"/>
                <a:gd name="T79" fmla="*/ 140 h 140"/>
                <a:gd name="T80" fmla="*/ 93 w 181"/>
                <a:gd name="T81" fmla="*/ 131 h 140"/>
                <a:gd name="T82" fmla="*/ 79 w 181"/>
                <a:gd name="T83" fmla="*/ 124 h 140"/>
                <a:gd name="T84" fmla="*/ 73 w 181"/>
                <a:gd name="T85" fmla="*/ 121 h 140"/>
                <a:gd name="T86" fmla="*/ 69 w 181"/>
                <a:gd name="T87" fmla="*/ 121 h 140"/>
                <a:gd name="T88" fmla="*/ 66 w 181"/>
                <a:gd name="T89" fmla="*/ 107 h 140"/>
                <a:gd name="T90" fmla="*/ 68 w 181"/>
                <a:gd name="T91" fmla="*/ 97 h 140"/>
                <a:gd name="T92" fmla="*/ 61 w 181"/>
                <a:gd name="T93" fmla="*/ 90 h 140"/>
                <a:gd name="T94" fmla="*/ 56 w 181"/>
                <a:gd name="T95" fmla="*/ 86 h 140"/>
                <a:gd name="T96" fmla="*/ 45 w 181"/>
                <a:gd name="T97" fmla="*/ 89 h 140"/>
                <a:gd name="T98" fmla="*/ 31 w 181"/>
                <a:gd name="T99" fmla="*/ 90 h 140"/>
                <a:gd name="T100" fmla="*/ 22 w 181"/>
                <a:gd name="T101" fmla="*/ 86 h 140"/>
                <a:gd name="T102" fmla="*/ 13 w 181"/>
                <a:gd name="T103" fmla="*/ 79 h 140"/>
                <a:gd name="T104" fmla="*/ 11 w 181"/>
                <a:gd name="T105" fmla="*/ 69 h 140"/>
                <a:gd name="T106" fmla="*/ 4 w 181"/>
                <a:gd name="T107" fmla="*/ 60 h 140"/>
                <a:gd name="T108" fmla="*/ 1 w 181"/>
                <a:gd name="T109" fmla="*/ 49 h 140"/>
                <a:gd name="T110" fmla="*/ 1 w 181"/>
                <a:gd name="T111" fmla="*/ 42 h 140"/>
                <a:gd name="T112" fmla="*/ 7 w 181"/>
                <a:gd name="T113" fmla="*/ 35 h 140"/>
                <a:gd name="T114" fmla="*/ 12 w 181"/>
                <a:gd name="T115" fmla="*/ 31 h 140"/>
                <a:gd name="T116" fmla="*/ 18 w 181"/>
                <a:gd name="T117" fmla="*/ 2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1" h="140">
                  <a:moveTo>
                    <a:pt x="18" y="26"/>
                  </a:moveTo>
                  <a:cubicBezTo>
                    <a:pt x="24" y="22"/>
                    <a:pt x="24" y="22"/>
                    <a:pt x="24" y="22"/>
                  </a:cubicBezTo>
                  <a:cubicBezTo>
                    <a:pt x="27" y="19"/>
                    <a:pt x="27" y="19"/>
                    <a:pt x="27" y="19"/>
                  </a:cubicBezTo>
                  <a:cubicBezTo>
                    <a:pt x="34" y="20"/>
                    <a:pt x="34" y="20"/>
                    <a:pt x="34" y="20"/>
                  </a:cubicBezTo>
                  <a:cubicBezTo>
                    <a:pt x="34" y="20"/>
                    <a:pt x="39" y="18"/>
                    <a:pt x="40" y="18"/>
                  </a:cubicBezTo>
                  <a:cubicBezTo>
                    <a:pt x="41" y="18"/>
                    <a:pt x="48" y="17"/>
                    <a:pt x="48" y="17"/>
                  </a:cubicBezTo>
                  <a:cubicBezTo>
                    <a:pt x="52" y="14"/>
                    <a:pt x="52" y="14"/>
                    <a:pt x="52" y="14"/>
                  </a:cubicBezTo>
                  <a:cubicBezTo>
                    <a:pt x="52" y="14"/>
                    <a:pt x="55" y="15"/>
                    <a:pt x="55" y="16"/>
                  </a:cubicBezTo>
                  <a:cubicBezTo>
                    <a:pt x="56" y="17"/>
                    <a:pt x="59" y="20"/>
                    <a:pt x="60" y="20"/>
                  </a:cubicBezTo>
                  <a:cubicBezTo>
                    <a:pt x="61" y="19"/>
                    <a:pt x="62" y="15"/>
                    <a:pt x="62" y="15"/>
                  </a:cubicBezTo>
                  <a:cubicBezTo>
                    <a:pt x="68" y="14"/>
                    <a:pt x="68" y="14"/>
                    <a:pt x="68" y="14"/>
                  </a:cubicBezTo>
                  <a:cubicBezTo>
                    <a:pt x="73" y="13"/>
                    <a:pt x="73" y="13"/>
                    <a:pt x="73" y="13"/>
                  </a:cubicBezTo>
                  <a:cubicBezTo>
                    <a:pt x="73" y="13"/>
                    <a:pt x="73" y="12"/>
                    <a:pt x="74" y="12"/>
                  </a:cubicBezTo>
                  <a:cubicBezTo>
                    <a:pt x="75" y="13"/>
                    <a:pt x="81" y="13"/>
                    <a:pt x="81" y="13"/>
                  </a:cubicBezTo>
                  <a:cubicBezTo>
                    <a:pt x="87" y="13"/>
                    <a:pt x="87" y="13"/>
                    <a:pt x="87" y="13"/>
                  </a:cubicBezTo>
                  <a:cubicBezTo>
                    <a:pt x="87" y="13"/>
                    <a:pt x="91" y="15"/>
                    <a:pt x="92" y="15"/>
                  </a:cubicBezTo>
                  <a:cubicBezTo>
                    <a:pt x="92" y="14"/>
                    <a:pt x="95" y="10"/>
                    <a:pt x="95" y="10"/>
                  </a:cubicBezTo>
                  <a:cubicBezTo>
                    <a:pt x="101" y="12"/>
                    <a:pt x="101" y="12"/>
                    <a:pt x="101" y="12"/>
                  </a:cubicBezTo>
                  <a:cubicBezTo>
                    <a:pt x="102" y="8"/>
                    <a:pt x="102" y="8"/>
                    <a:pt x="102" y="8"/>
                  </a:cubicBezTo>
                  <a:cubicBezTo>
                    <a:pt x="102" y="8"/>
                    <a:pt x="105" y="3"/>
                    <a:pt x="105" y="3"/>
                  </a:cubicBezTo>
                  <a:cubicBezTo>
                    <a:pt x="106" y="3"/>
                    <a:pt x="110" y="0"/>
                    <a:pt x="110" y="0"/>
                  </a:cubicBezTo>
                  <a:cubicBezTo>
                    <a:pt x="112" y="6"/>
                    <a:pt x="112" y="6"/>
                    <a:pt x="112" y="6"/>
                  </a:cubicBezTo>
                  <a:cubicBezTo>
                    <a:pt x="116" y="9"/>
                    <a:pt x="116" y="9"/>
                    <a:pt x="116" y="9"/>
                  </a:cubicBezTo>
                  <a:cubicBezTo>
                    <a:pt x="117" y="10"/>
                    <a:pt x="117" y="10"/>
                    <a:pt x="117" y="10"/>
                  </a:cubicBezTo>
                  <a:cubicBezTo>
                    <a:pt x="121" y="13"/>
                    <a:pt x="121" y="13"/>
                    <a:pt x="121" y="13"/>
                  </a:cubicBezTo>
                  <a:cubicBezTo>
                    <a:pt x="128" y="11"/>
                    <a:pt x="128" y="11"/>
                    <a:pt x="128" y="11"/>
                  </a:cubicBezTo>
                  <a:cubicBezTo>
                    <a:pt x="132" y="10"/>
                    <a:pt x="132" y="10"/>
                    <a:pt x="132" y="10"/>
                  </a:cubicBezTo>
                  <a:cubicBezTo>
                    <a:pt x="135" y="10"/>
                    <a:pt x="135" y="10"/>
                    <a:pt x="135" y="10"/>
                  </a:cubicBezTo>
                  <a:cubicBezTo>
                    <a:pt x="136" y="12"/>
                    <a:pt x="136" y="12"/>
                    <a:pt x="136" y="12"/>
                  </a:cubicBezTo>
                  <a:cubicBezTo>
                    <a:pt x="139" y="14"/>
                    <a:pt x="139" y="14"/>
                    <a:pt x="139" y="14"/>
                  </a:cubicBezTo>
                  <a:cubicBezTo>
                    <a:pt x="144" y="14"/>
                    <a:pt x="144" y="14"/>
                    <a:pt x="144" y="14"/>
                  </a:cubicBezTo>
                  <a:cubicBezTo>
                    <a:pt x="146" y="17"/>
                    <a:pt x="146" y="17"/>
                    <a:pt x="146" y="17"/>
                  </a:cubicBezTo>
                  <a:cubicBezTo>
                    <a:pt x="150" y="18"/>
                    <a:pt x="150" y="18"/>
                    <a:pt x="150" y="18"/>
                  </a:cubicBezTo>
                  <a:cubicBezTo>
                    <a:pt x="153" y="22"/>
                    <a:pt x="153" y="22"/>
                    <a:pt x="153" y="22"/>
                  </a:cubicBezTo>
                  <a:cubicBezTo>
                    <a:pt x="156" y="23"/>
                    <a:pt x="156" y="23"/>
                    <a:pt x="156" y="23"/>
                  </a:cubicBezTo>
                  <a:cubicBezTo>
                    <a:pt x="158" y="27"/>
                    <a:pt x="158" y="27"/>
                    <a:pt x="158" y="27"/>
                  </a:cubicBezTo>
                  <a:cubicBezTo>
                    <a:pt x="162" y="27"/>
                    <a:pt x="162" y="27"/>
                    <a:pt x="162" y="27"/>
                  </a:cubicBezTo>
                  <a:cubicBezTo>
                    <a:pt x="167" y="28"/>
                    <a:pt x="167" y="28"/>
                    <a:pt x="167" y="28"/>
                  </a:cubicBezTo>
                  <a:cubicBezTo>
                    <a:pt x="170" y="28"/>
                    <a:pt x="170" y="28"/>
                    <a:pt x="170" y="28"/>
                  </a:cubicBezTo>
                  <a:cubicBezTo>
                    <a:pt x="170" y="28"/>
                    <a:pt x="170" y="28"/>
                    <a:pt x="170" y="28"/>
                  </a:cubicBezTo>
                  <a:cubicBezTo>
                    <a:pt x="171" y="28"/>
                    <a:pt x="171" y="28"/>
                    <a:pt x="171" y="28"/>
                  </a:cubicBezTo>
                  <a:cubicBezTo>
                    <a:pt x="172" y="37"/>
                    <a:pt x="172" y="37"/>
                    <a:pt x="172" y="37"/>
                  </a:cubicBezTo>
                  <a:cubicBezTo>
                    <a:pt x="170" y="42"/>
                    <a:pt x="170" y="42"/>
                    <a:pt x="170" y="42"/>
                  </a:cubicBezTo>
                  <a:cubicBezTo>
                    <a:pt x="170" y="47"/>
                    <a:pt x="170" y="47"/>
                    <a:pt x="170" y="47"/>
                  </a:cubicBezTo>
                  <a:cubicBezTo>
                    <a:pt x="173" y="48"/>
                    <a:pt x="173" y="48"/>
                    <a:pt x="173" y="48"/>
                  </a:cubicBezTo>
                  <a:cubicBezTo>
                    <a:pt x="180" y="47"/>
                    <a:pt x="180" y="47"/>
                    <a:pt x="180" y="47"/>
                  </a:cubicBezTo>
                  <a:cubicBezTo>
                    <a:pt x="181" y="51"/>
                    <a:pt x="181" y="51"/>
                    <a:pt x="181" y="51"/>
                  </a:cubicBezTo>
                  <a:cubicBezTo>
                    <a:pt x="177" y="53"/>
                    <a:pt x="177" y="53"/>
                    <a:pt x="177" y="53"/>
                  </a:cubicBezTo>
                  <a:cubicBezTo>
                    <a:pt x="178" y="58"/>
                    <a:pt x="178" y="58"/>
                    <a:pt x="178" y="58"/>
                  </a:cubicBezTo>
                  <a:cubicBezTo>
                    <a:pt x="170" y="57"/>
                    <a:pt x="170" y="57"/>
                    <a:pt x="170" y="57"/>
                  </a:cubicBezTo>
                  <a:cubicBezTo>
                    <a:pt x="167" y="60"/>
                    <a:pt x="167" y="60"/>
                    <a:pt x="167" y="60"/>
                  </a:cubicBezTo>
                  <a:cubicBezTo>
                    <a:pt x="167" y="67"/>
                    <a:pt x="167" y="67"/>
                    <a:pt x="167" y="67"/>
                  </a:cubicBezTo>
                  <a:cubicBezTo>
                    <a:pt x="159" y="70"/>
                    <a:pt x="159" y="70"/>
                    <a:pt x="159" y="70"/>
                  </a:cubicBezTo>
                  <a:cubicBezTo>
                    <a:pt x="157" y="74"/>
                    <a:pt x="157" y="74"/>
                    <a:pt x="157" y="74"/>
                  </a:cubicBezTo>
                  <a:cubicBezTo>
                    <a:pt x="157" y="78"/>
                    <a:pt x="157" y="78"/>
                    <a:pt x="157" y="78"/>
                  </a:cubicBezTo>
                  <a:cubicBezTo>
                    <a:pt x="156" y="82"/>
                    <a:pt x="156" y="82"/>
                    <a:pt x="156" y="82"/>
                  </a:cubicBezTo>
                  <a:cubicBezTo>
                    <a:pt x="157" y="89"/>
                    <a:pt x="157" y="89"/>
                    <a:pt x="157" y="89"/>
                  </a:cubicBezTo>
                  <a:cubicBezTo>
                    <a:pt x="158" y="95"/>
                    <a:pt x="158" y="95"/>
                    <a:pt x="158" y="95"/>
                  </a:cubicBezTo>
                  <a:cubicBezTo>
                    <a:pt x="158" y="95"/>
                    <a:pt x="156" y="100"/>
                    <a:pt x="155" y="103"/>
                  </a:cubicBezTo>
                  <a:cubicBezTo>
                    <a:pt x="155" y="105"/>
                    <a:pt x="157" y="104"/>
                    <a:pt x="157" y="104"/>
                  </a:cubicBezTo>
                  <a:cubicBezTo>
                    <a:pt x="162" y="106"/>
                    <a:pt x="162" y="106"/>
                    <a:pt x="162" y="106"/>
                  </a:cubicBezTo>
                  <a:cubicBezTo>
                    <a:pt x="164" y="107"/>
                    <a:pt x="164" y="107"/>
                    <a:pt x="164" y="107"/>
                  </a:cubicBezTo>
                  <a:cubicBezTo>
                    <a:pt x="162" y="113"/>
                    <a:pt x="162" y="113"/>
                    <a:pt x="162" y="113"/>
                  </a:cubicBezTo>
                  <a:cubicBezTo>
                    <a:pt x="157" y="114"/>
                    <a:pt x="157" y="114"/>
                    <a:pt x="157" y="114"/>
                  </a:cubicBezTo>
                  <a:cubicBezTo>
                    <a:pt x="158" y="110"/>
                    <a:pt x="158" y="110"/>
                    <a:pt x="158" y="110"/>
                  </a:cubicBezTo>
                  <a:cubicBezTo>
                    <a:pt x="156" y="108"/>
                    <a:pt x="156" y="108"/>
                    <a:pt x="156" y="108"/>
                  </a:cubicBezTo>
                  <a:cubicBezTo>
                    <a:pt x="153" y="111"/>
                    <a:pt x="153" y="111"/>
                    <a:pt x="153" y="111"/>
                  </a:cubicBezTo>
                  <a:cubicBezTo>
                    <a:pt x="146" y="113"/>
                    <a:pt x="146" y="113"/>
                    <a:pt x="146" y="113"/>
                  </a:cubicBezTo>
                  <a:cubicBezTo>
                    <a:pt x="146" y="115"/>
                    <a:pt x="146" y="115"/>
                    <a:pt x="146" y="115"/>
                  </a:cubicBezTo>
                  <a:cubicBezTo>
                    <a:pt x="144" y="119"/>
                    <a:pt x="144" y="119"/>
                    <a:pt x="144" y="119"/>
                  </a:cubicBezTo>
                  <a:cubicBezTo>
                    <a:pt x="144" y="119"/>
                    <a:pt x="140" y="119"/>
                    <a:pt x="138" y="119"/>
                  </a:cubicBezTo>
                  <a:cubicBezTo>
                    <a:pt x="137" y="118"/>
                    <a:pt x="136" y="121"/>
                    <a:pt x="136" y="121"/>
                  </a:cubicBezTo>
                  <a:cubicBezTo>
                    <a:pt x="138" y="128"/>
                    <a:pt x="138" y="128"/>
                    <a:pt x="138" y="128"/>
                  </a:cubicBezTo>
                  <a:cubicBezTo>
                    <a:pt x="133" y="128"/>
                    <a:pt x="133" y="128"/>
                    <a:pt x="133" y="128"/>
                  </a:cubicBezTo>
                  <a:cubicBezTo>
                    <a:pt x="129" y="133"/>
                    <a:pt x="129" y="133"/>
                    <a:pt x="129" y="133"/>
                  </a:cubicBezTo>
                  <a:cubicBezTo>
                    <a:pt x="122" y="134"/>
                    <a:pt x="122" y="134"/>
                    <a:pt x="122" y="134"/>
                  </a:cubicBezTo>
                  <a:cubicBezTo>
                    <a:pt x="116" y="133"/>
                    <a:pt x="116" y="133"/>
                    <a:pt x="116" y="133"/>
                  </a:cubicBezTo>
                  <a:cubicBezTo>
                    <a:pt x="106" y="137"/>
                    <a:pt x="106" y="137"/>
                    <a:pt x="106" y="137"/>
                  </a:cubicBezTo>
                  <a:cubicBezTo>
                    <a:pt x="97" y="139"/>
                    <a:pt x="97" y="139"/>
                    <a:pt x="97" y="139"/>
                  </a:cubicBezTo>
                  <a:cubicBezTo>
                    <a:pt x="97" y="140"/>
                    <a:pt x="97" y="140"/>
                    <a:pt x="97" y="140"/>
                  </a:cubicBezTo>
                  <a:cubicBezTo>
                    <a:pt x="96" y="134"/>
                    <a:pt x="96" y="134"/>
                    <a:pt x="96" y="134"/>
                  </a:cubicBezTo>
                  <a:cubicBezTo>
                    <a:pt x="93" y="131"/>
                    <a:pt x="93" y="131"/>
                    <a:pt x="93" y="131"/>
                  </a:cubicBezTo>
                  <a:cubicBezTo>
                    <a:pt x="93" y="131"/>
                    <a:pt x="90" y="125"/>
                    <a:pt x="90" y="124"/>
                  </a:cubicBezTo>
                  <a:cubicBezTo>
                    <a:pt x="90" y="124"/>
                    <a:pt x="79" y="124"/>
                    <a:pt x="79" y="124"/>
                  </a:cubicBezTo>
                  <a:cubicBezTo>
                    <a:pt x="79" y="124"/>
                    <a:pt x="77" y="121"/>
                    <a:pt x="76" y="119"/>
                  </a:cubicBezTo>
                  <a:cubicBezTo>
                    <a:pt x="76" y="118"/>
                    <a:pt x="73" y="121"/>
                    <a:pt x="73" y="121"/>
                  </a:cubicBezTo>
                  <a:cubicBezTo>
                    <a:pt x="69" y="122"/>
                    <a:pt x="69" y="122"/>
                    <a:pt x="69" y="122"/>
                  </a:cubicBezTo>
                  <a:cubicBezTo>
                    <a:pt x="69" y="121"/>
                    <a:pt x="69" y="121"/>
                    <a:pt x="69" y="121"/>
                  </a:cubicBezTo>
                  <a:cubicBezTo>
                    <a:pt x="66" y="117"/>
                    <a:pt x="66" y="117"/>
                    <a:pt x="66" y="117"/>
                  </a:cubicBezTo>
                  <a:cubicBezTo>
                    <a:pt x="66" y="107"/>
                    <a:pt x="66" y="107"/>
                    <a:pt x="66" y="107"/>
                  </a:cubicBezTo>
                  <a:cubicBezTo>
                    <a:pt x="66" y="104"/>
                    <a:pt x="66" y="104"/>
                    <a:pt x="66" y="104"/>
                  </a:cubicBezTo>
                  <a:cubicBezTo>
                    <a:pt x="68" y="97"/>
                    <a:pt x="68" y="97"/>
                    <a:pt x="68" y="97"/>
                  </a:cubicBezTo>
                  <a:cubicBezTo>
                    <a:pt x="68" y="97"/>
                    <a:pt x="66" y="96"/>
                    <a:pt x="65" y="94"/>
                  </a:cubicBezTo>
                  <a:cubicBezTo>
                    <a:pt x="63" y="92"/>
                    <a:pt x="61" y="90"/>
                    <a:pt x="61" y="90"/>
                  </a:cubicBezTo>
                  <a:cubicBezTo>
                    <a:pt x="59" y="90"/>
                    <a:pt x="59" y="90"/>
                    <a:pt x="59" y="90"/>
                  </a:cubicBezTo>
                  <a:cubicBezTo>
                    <a:pt x="56" y="86"/>
                    <a:pt x="56" y="86"/>
                    <a:pt x="56" y="86"/>
                  </a:cubicBezTo>
                  <a:cubicBezTo>
                    <a:pt x="49" y="88"/>
                    <a:pt x="49" y="88"/>
                    <a:pt x="49" y="88"/>
                  </a:cubicBezTo>
                  <a:cubicBezTo>
                    <a:pt x="45" y="89"/>
                    <a:pt x="45" y="89"/>
                    <a:pt x="45" y="89"/>
                  </a:cubicBezTo>
                  <a:cubicBezTo>
                    <a:pt x="43" y="91"/>
                    <a:pt x="43" y="91"/>
                    <a:pt x="43" y="91"/>
                  </a:cubicBezTo>
                  <a:cubicBezTo>
                    <a:pt x="31" y="90"/>
                    <a:pt x="31" y="90"/>
                    <a:pt x="31" y="90"/>
                  </a:cubicBezTo>
                  <a:cubicBezTo>
                    <a:pt x="25" y="87"/>
                    <a:pt x="25" y="87"/>
                    <a:pt x="25" y="87"/>
                  </a:cubicBezTo>
                  <a:cubicBezTo>
                    <a:pt x="22" y="86"/>
                    <a:pt x="22" y="86"/>
                    <a:pt x="22" y="86"/>
                  </a:cubicBezTo>
                  <a:cubicBezTo>
                    <a:pt x="18" y="83"/>
                    <a:pt x="18" y="83"/>
                    <a:pt x="18" y="83"/>
                  </a:cubicBezTo>
                  <a:cubicBezTo>
                    <a:pt x="13" y="79"/>
                    <a:pt x="13" y="79"/>
                    <a:pt x="13" y="79"/>
                  </a:cubicBezTo>
                  <a:cubicBezTo>
                    <a:pt x="12" y="73"/>
                    <a:pt x="12" y="73"/>
                    <a:pt x="12" y="73"/>
                  </a:cubicBezTo>
                  <a:cubicBezTo>
                    <a:pt x="11" y="69"/>
                    <a:pt x="11" y="69"/>
                    <a:pt x="11" y="69"/>
                  </a:cubicBezTo>
                  <a:cubicBezTo>
                    <a:pt x="6" y="64"/>
                    <a:pt x="6" y="64"/>
                    <a:pt x="6" y="64"/>
                  </a:cubicBezTo>
                  <a:cubicBezTo>
                    <a:pt x="4" y="60"/>
                    <a:pt x="4" y="60"/>
                    <a:pt x="4" y="60"/>
                  </a:cubicBezTo>
                  <a:cubicBezTo>
                    <a:pt x="4" y="54"/>
                    <a:pt x="4" y="54"/>
                    <a:pt x="4" y="54"/>
                  </a:cubicBezTo>
                  <a:cubicBezTo>
                    <a:pt x="1" y="49"/>
                    <a:pt x="1" y="49"/>
                    <a:pt x="1" y="49"/>
                  </a:cubicBezTo>
                  <a:cubicBezTo>
                    <a:pt x="2" y="44"/>
                    <a:pt x="2" y="44"/>
                    <a:pt x="2" y="44"/>
                  </a:cubicBezTo>
                  <a:cubicBezTo>
                    <a:pt x="2" y="44"/>
                    <a:pt x="0" y="43"/>
                    <a:pt x="1" y="42"/>
                  </a:cubicBezTo>
                  <a:cubicBezTo>
                    <a:pt x="3" y="42"/>
                    <a:pt x="6" y="41"/>
                    <a:pt x="6" y="41"/>
                  </a:cubicBezTo>
                  <a:cubicBezTo>
                    <a:pt x="7" y="35"/>
                    <a:pt x="7" y="35"/>
                    <a:pt x="7" y="35"/>
                  </a:cubicBezTo>
                  <a:cubicBezTo>
                    <a:pt x="8" y="33"/>
                    <a:pt x="8" y="33"/>
                    <a:pt x="8" y="33"/>
                  </a:cubicBezTo>
                  <a:cubicBezTo>
                    <a:pt x="12" y="31"/>
                    <a:pt x="12" y="31"/>
                    <a:pt x="12" y="31"/>
                  </a:cubicBezTo>
                  <a:cubicBezTo>
                    <a:pt x="14" y="26"/>
                    <a:pt x="14" y="26"/>
                    <a:pt x="14" y="26"/>
                  </a:cubicBezTo>
                  <a:lnTo>
                    <a:pt x="18" y="26"/>
                  </a:lnTo>
                  <a:close/>
                </a:path>
              </a:pathLst>
            </a:custGeom>
            <a:grpFill/>
            <a:ln w="4826"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55" name="Freeform 53"/>
            <p:cNvSpPr>
              <a:spLocks noEditPoints="1"/>
            </p:cNvSpPr>
            <p:nvPr/>
          </p:nvSpPr>
          <p:spPr bwMode="auto">
            <a:xfrm>
              <a:off x="5766982" y="1595422"/>
              <a:ext cx="401292" cy="265289"/>
            </a:xfrm>
            <a:custGeom>
              <a:avLst/>
              <a:gdLst>
                <a:gd name="T0" fmla="*/ 39 w 176"/>
                <a:gd name="T1" fmla="*/ 45 h 120"/>
                <a:gd name="T2" fmla="*/ 46 w 176"/>
                <a:gd name="T3" fmla="*/ 36 h 120"/>
                <a:gd name="T4" fmla="*/ 51 w 176"/>
                <a:gd name="T5" fmla="*/ 29 h 120"/>
                <a:gd name="T6" fmla="*/ 59 w 176"/>
                <a:gd name="T7" fmla="*/ 23 h 120"/>
                <a:gd name="T8" fmla="*/ 69 w 176"/>
                <a:gd name="T9" fmla="*/ 17 h 120"/>
                <a:gd name="T10" fmla="*/ 81 w 176"/>
                <a:gd name="T11" fmla="*/ 15 h 120"/>
                <a:gd name="T12" fmla="*/ 89 w 176"/>
                <a:gd name="T13" fmla="*/ 6 h 120"/>
                <a:gd name="T14" fmla="*/ 97 w 176"/>
                <a:gd name="T15" fmla="*/ 7 h 120"/>
                <a:gd name="T16" fmla="*/ 109 w 176"/>
                <a:gd name="T17" fmla="*/ 4 h 120"/>
                <a:gd name="T18" fmla="*/ 128 w 176"/>
                <a:gd name="T19" fmla="*/ 7 h 120"/>
                <a:gd name="T20" fmla="*/ 154 w 176"/>
                <a:gd name="T21" fmla="*/ 3 h 120"/>
                <a:gd name="T22" fmla="*/ 157 w 176"/>
                <a:gd name="T23" fmla="*/ 15 h 120"/>
                <a:gd name="T24" fmla="*/ 162 w 176"/>
                <a:gd name="T25" fmla="*/ 70 h 120"/>
                <a:gd name="T26" fmla="*/ 171 w 176"/>
                <a:gd name="T27" fmla="*/ 80 h 120"/>
                <a:gd name="T28" fmla="*/ 168 w 176"/>
                <a:gd name="T29" fmla="*/ 90 h 120"/>
                <a:gd name="T30" fmla="*/ 165 w 176"/>
                <a:gd name="T31" fmla="*/ 105 h 120"/>
                <a:gd name="T32" fmla="*/ 146 w 176"/>
                <a:gd name="T33" fmla="*/ 109 h 120"/>
                <a:gd name="T34" fmla="*/ 124 w 176"/>
                <a:gd name="T35" fmla="*/ 99 h 120"/>
                <a:gd name="T36" fmla="*/ 102 w 176"/>
                <a:gd name="T37" fmla="*/ 94 h 120"/>
                <a:gd name="T38" fmla="*/ 78 w 176"/>
                <a:gd name="T39" fmla="*/ 107 h 120"/>
                <a:gd name="T40" fmla="*/ 77 w 176"/>
                <a:gd name="T41" fmla="*/ 87 h 120"/>
                <a:gd name="T42" fmla="*/ 71 w 176"/>
                <a:gd name="T43" fmla="*/ 83 h 120"/>
                <a:gd name="T44" fmla="*/ 61 w 176"/>
                <a:gd name="T45" fmla="*/ 86 h 120"/>
                <a:gd name="T46" fmla="*/ 48 w 176"/>
                <a:gd name="T47" fmla="*/ 75 h 120"/>
                <a:gd name="T48" fmla="*/ 48 w 176"/>
                <a:gd name="T49" fmla="*/ 67 h 120"/>
                <a:gd name="T50" fmla="*/ 53 w 176"/>
                <a:gd name="T51" fmla="*/ 62 h 120"/>
                <a:gd name="T52" fmla="*/ 42 w 176"/>
                <a:gd name="T53" fmla="*/ 59 h 120"/>
                <a:gd name="T54" fmla="*/ 45 w 176"/>
                <a:gd name="T55" fmla="*/ 51 h 120"/>
                <a:gd name="T56" fmla="*/ 23 w 176"/>
                <a:gd name="T57" fmla="*/ 103 h 120"/>
                <a:gd name="T58" fmla="*/ 22 w 176"/>
                <a:gd name="T59" fmla="*/ 105 h 120"/>
                <a:gd name="T60" fmla="*/ 64 w 176"/>
                <a:gd name="T61" fmla="*/ 98 h 120"/>
                <a:gd name="T62" fmla="*/ 9 w 176"/>
                <a:gd name="T63" fmla="*/ 91 h 120"/>
                <a:gd name="T64" fmla="*/ 4 w 176"/>
                <a:gd name="T65" fmla="*/ 87 h 120"/>
                <a:gd name="T66" fmla="*/ 3 w 176"/>
                <a:gd name="T67" fmla="*/ 91 h 120"/>
                <a:gd name="T68" fmla="*/ 5 w 176"/>
                <a:gd name="T69" fmla="*/ 98 h 120"/>
                <a:gd name="T70" fmla="*/ 10 w 176"/>
                <a:gd name="T71" fmla="*/ 103 h 120"/>
                <a:gd name="T72" fmla="*/ 14 w 176"/>
                <a:gd name="T73" fmla="*/ 110 h 120"/>
                <a:gd name="T74" fmla="*/ 13 w 176"/>
                <a:gd name="T75" fmla="*/ 119 h 120"/>
                <a:gd name="T76" fmla="*/ 17 w 176"/>
                <a:gd name="T77" fmla="*/ 109 h 120"/>
                <a:gd name="T78" fmla="*/ 23 w 176"/>
                <a:gd name="T79" fmla="*/ 99 h 120"/>
                <a:gd name="T80" fmla="*/ 29 w 176"/>
                <a:gd name="T81" fmla="*/ 97 h 120"/>
                <a:gd name="T82" fmla="*/ 33 w 176"/>
                <a:gd name="T83" fmla="*/ 89 h 120"/>
                <a:gd name="T84" fmla="*/ 37 w 176"/>
                <a:gd name="T85" fmla="*/ 84 h 120"/>
                <a:gd name="T86" fmla="*/ 41 w 176"/>
                <a:gd name="T87" fmla="*/ 81 h 120"/>
                <a:gd name="T88" fmla="*/ 28 w 176"/>
                <a:gd name="T89" fmla="*/ 77 h 120"/>
                <a:gd name="T90" fmla="*/ 19 w 176"/>
                <a:gd name="T91" fmla="*/ 81 h 120"/>
                <a:gd name="T92" fmla="*/ 12 w 176"/>
                <a:gd name="T93" fmla="*/ 86 h 120"/>
                <a:gd name="T94" fmla="*/ 35 w 176"/>
                <a:gd name="T95" fmla="*/ 76 h 120"/>
                <a:gd name="T96" fmla="*/ 43 w 176"/>
                <a:gd name="T97" fmla="*/ 76 h 120"/>
                <a:gd name="T98" fmla="*/ 36 w 176"/>
                <a:gd name="T99" fmla="*/ 75 h 120"/>
                <a:gd name="T100" fmla="*/ 27 w 176"/>
                <a:gd name="T101" fmla="*/ 59 h 120"/>
                <a:gd name="T102" fmla="*/ 27 w 176"/>
                <a:gd name="T103" fmla="*/ 65 h 120"/>
                <a:gd name="T104" fmla="*/ 22 w 176"/>
                <a:gd name="T105" fmla="*/ 70 h 120"/>
                <a:gd name="T106" fmla="*/ 14 w 176"/>
                <a:gd name="T107" fmla="*/ 68 h 120"/>
                <a:gd name="T108" fmla="*/ 3 w 176"/>
                <a:gd name="T109" fmla="*/ 64 h 120"/>
                <a:gd name="T110" fmla="*/ 16 w 176"/>
                <a:gd name="T111" fmla="*/ 54 h 120"/>
                <a:gd name="T112" fmla="*/ 36 w 176"/>
                <a:gd name="T113" fmla="*/ 52 h 120"/>
                <a:gd name="T114" fmla="*/ 33 w 176"/>
                <a:gd name="T115" fmla="*/ 57 h 120"/>
                <a:gd name="T116" fmla="*/ 36 w 176"/>
                <a:gd name="T117" fmla="*/ 5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20">
                  <a:moveTo>
                    <a:pt x="39" y="52"/>
                  </a:moveTo>
                  <a:cubicBezTo>
                    <a:pt x="40" y="50"/>
                    <a:pt x="40" y="50"/>
                    <a:pt x="40" y="50"/>
                  </a:cubicBezTo>
                  <a:cubicBezTo>
                    <a:pt x="41" y="48"/>
                    <a:pt x="41" y="48"/>
                    <a:pt x="41" y="48"/>
                  </a:cubicBezTo>
                  <a:cubicBezTo>
                    <a:pt x="41" y="45"/>
                    <a:pt x="41" y="45"/>
                    <a:pt x="41" y="45"/>
                  </a:cubicBezTo>
                  <a:cubicBezTo>
                    <a:pt x="39" y="45"/>
                    <a:pt x="39" y="45"/>
                    <a:pt x="39" y="45"/>
                  </a:cubicBezTo>
                  <a:cubicBezTo>
                    <a:pt x="38" y="42"/>
                    <a:pt x="38" y="42"/>
                    <a:pt x="38" y="42"/>
                  </a:cubicBezTo>
                  <a:cubicBezTo>
                    <a:pt x="38" y="42"/>
                    <a:pt x="39" y="41"/>
                    <a:pt x="40" y="41"/>
                  </a:cubicBezTo>
                  <a:cubicBezTo>
                    <a:pt x="40" y="40"/>
                    <a:pt x="43" y="40"/>
                    <a:pt x="43" y="40"/>
                  </a:cubicBezTo>
                  <a:cubicBezTo>
                    <a:pt x="45" y="38"/>
                    <a:pt x="45" y="38"/>
                    <a:pt x="45" y="38"/>
                  </a:cubicBezTo>
                  <a:cubicBezTo>
                    <a:pt x="45" y="38"/>
                    <a:pt x="44" y="36"/>
                    <a:pt x="46" y="36"/>
                  </a:cubicBezTo>
                  <a:cubicBezTo>
                    <a:pt x="47" y="36"/>
                    <a:pt x="49" y="36"/>
                    <a:pt x="50" y="36"/>
                  </a:cubicBezTo>
                  <a:cubicBezTo>
                    <a:pt x="51" y="36"/>
                    <a:pt x="52" y="35"/>
                    <a:pt x="52" y="35"/>
                  </a:cubicBezTo>
                  <a:cubicBezTo>
                    <a:pt x="54" y="35"/>
                    <a:pt x="55" y="36"/>
                    <a:pt x="54" y="35"/>
                  </a:cubicBezTo>
                  <a:cubicBezTo>
                    <a:pt x="54" y="35"/>
                    <a:pt x="54" y="34"/>
                    <a:pt x="53" y="33"/>
                  </a:cubicBezTo>
                  <a:cubicBezTo>
                    <a:pt x="52" y="32"/>
                    <a:pt x="49" y="30"/>
                    <a:pt x="51" y="29"/>
                  </a:cubicBezTo>
                  <a:cubicBezTo>
                    <a:pt x="52" y="28"/>
                    <a:pt x="53" y="28"/>
                    <a:pt x="54" y="29"/>
                  </a:cubicBezTo>
                  <a:cubicBezTo>
                    <a:pt x="55" y="29"/>
                    <a:pt x="56" y="31"/>
                    <a:pt x="56" y="31"/>
                  </a:cubicBezTo>
                  <a:cubicBezTo>
                    <a:pt x="56" y="27"/>
                    <a:pt x="56" y="27"/>
                    <a:pt x="56" y="27"/>
                  </a:cubicBezTo>
                  <a:cubicBezTo>
                    <a:pt x="56" y="27"/>
                    <a:pt x="59" y="27"/>
                    <a:pt x="60" y="26"/>
                  </a:cubicBezTo>
                  <a:cubicBezTo>
                    <a:pt x="60" y="25"/>
                    <a:pt x="59" y="23"/>
                    <a:pt x="59" y="23"/>
                  </a:cubicBezTo>
                  <a:cubicBezTo>
                    <a:pt x="59" y="23"/>
                    <a:pt x="59" y="23"/>
                    <a:pt x="62" y="23"/>
                  </a:cubicBezTo>
                  <a:cubicBezTo>
                    <a:pt x="65" y="22"/>
                    <a:pt x="64" y="22"/>
                    <a:pt x="66" y="22"/>
                  </a:cubicBezTo>
                  <a:cubicBezTo>
                    <a:pt x="67" y="22"/>
                    <a:pt x="70" y="22"/>
                    <a:pt x="70" y="22"/>
                  </a:cubicBezTo>
                  <a:cubicBezTo>
                    <a:pt x="70" y="22"/>
                    <a:pt x="72" y="21"/>
                    <a:pt x="71" y="20"/>
                  </a:cubicBezTo>
                  <a:cubicBezTo>
                    <a:pt x="71" y="19"/>
                    <a:pt x="69" y="17"/>
                    <a:pt x="69" y="17"/>
                  </a:cubicBezTo>
                  <a:cubicBezTo>
                    <a:pt x="69" y="17"/>
                    <a:pt x="70" y="14"/>
                    <a:pt x="70" y="15"/>
                  </a:cubicBezTo>
                  <a:cubicBezTo>
                    <a:pt x="70" y="17"/>
                    <a:pt x="73" y="19"/>
                    <a:pt x="73" y="19"/>
                  </a:cubicBezTo>
                  <a:cubicBezTo>
                    <a:pt x="75" y="17"/>
                    <a:pt x="75" y="17"/>
                    <a:pt x="75" y="17"/>
                  </a:cubicBezTo>
                  <a:cubicBezTo>
                    <a:pt x="78" y="16"/>
                    <a:pt x="78" y="16"/>
                    <a:pt x="78" y="16"/>
                  </a:cubicBezTo>
                  <a:cubicBezTo>
                    <a:pt x="81" y="15"/>
                    <a:pt x="81" y="15"/>
                    <a:pt x="81" y="15"/>
                  </a:cubicBezTo>
                  <a:cubicBezTo>
                    <a:pt x="81" y="15"/>
                    <a:pt x="84" y="15"/>
                    <a:pt x="86" y="15"/>
                  </a:cubicBezTo>
                  <a:cubicBezTo>
                    <a:pt x="87" y="15"/>
                    <a:pt x="90" y="14"/>
                    <a:pt x="90" y="14"/>
                  </a:cubicBezTo>
                  <a:cubicBezTo>
                    <a:pt x="91" y="12"/>
                    <a:pt x="91" y="12"/>
                    <a:pt x="91" y="12"/>
                  </a:cubicBezTo>
                  <a:cubicBezTo>
                    <a:pt x="87" y="8"/>
                    <a:pt x="87" y="8"/>
                    <a:pt x="87" y="8"/>
                  </a:cubicBezTo>
                  <a:cubicBezTo>
                    <a:pt x="87" y="8"/>
                    <a:pt x="89" y="5"/>
                    <a:pt x="89" y="6"/>
                  </a:cubicBezTo>
                  <a:cubicBezTo>
                    <a:pt x="90" y="7"/>
                    <a:pt x="90" y="9"/>
                    <a:pt x="91" y="9"/>
                  </a:cubicBezTo>
                  <a:cubicBezTo>
                    <a:pt x="92" y="9"/>
                    <a:pt x="93" y="10"/>
                    <a:pt x="94" y="9"/>
                  </a:cubicBezTo>
                  <a:cubicBezTo>
                    <a:pt x="94" y="8"/>
                    <a:pt x="94" y="5"/>
                    <a:pt x="94" y="5"/>
                  </a:cubicBezTo>
                  <a:cubicBezTo>
                    <a:pt x="94" y="5"/>
                    <a:pt x="93" y="4"/>
                    <a:pt x="94" y="4"/>
                  </a:cubicBezTo>
                  <a:cubicBezTo>
                    <a:pt x="95" y="5"/>
                    <a:pt x="97" y="7"/>
                    <a:pt x="97" y="7"/>
                  </a:cubicBezTo>
                  <a:cubicBezTo>
                    <a:pt x="100" y="7"/>
                    <a:pt x="100" y="7"/>
                    <a:pt x="100" y="7"/>
                  </a:cubicBezTo>
                  <a:cubicBezTo>
                    <a:pt x="103" y="4"/>
                    <a:pt x="103" y="4"/>
                    <a:pt x="103" y="4"/>
                  </a:cubicBezTo>
                  <a:cubicBezTo>
                    <a:pt x="104" y="6"/>
                    <a:pt x="104" y="6"/>
                    <a:pt x="104" y="6"/>
                  </a:cubicBezTo>
                  <a:cubicBezTo>
                    <a:pt x="104" y="6"/>
                    <a:pt x="106" y="5"/>
                    <a:pt x="107" y="5"/>
                  </a:cubicBezTo>
                  <a:cubicBezTo>
                    <a:pt x="108" y="5"/>
                    <a:pt x="108" y="4"/>
                    <a:pt x="109" y="4"/>
                  </a:cubicBezTo>
                  <a:cubicBezTo>
                    <a:pt x="110" y="4"/>
                    <a:pt x="112" y="5"/>
                    <a:pt x="112" y="5"/>
                  </a:cubicBezTo>
                  <a:cubicBezTo>
                    <a:pt x="117" y="6"/>
                    <a:pt x="117" y="6"/>
                    <a:pt x="117" y="6"/>
                  </a:cubicBezTo>
                  <a:cubicBezTo>
                    <a:pt x="119" y="3"/>
                    <a:pt x="119" y="3"/>
                    <a:pt x="119" y="3"/>
                  </a:cubicBezTo>
                  <a:cubicBezTo>
                    <a:pt x="124" y="5"/>
                    <a:pt x="124" y="5"/>
                    <a:pt x="124" y="5"/>
                  </a:cubicBezTo>
                  <a:cubicBezTo>
                    <a:pt x="128" y="7"/>
                    <a:pt x="128" y="7"/>
                    <a:pt x="128" y="7"/>
                  </a:cubicBezTo>
                  <a:cubicBezTo>
                    <a:pt x="133" y="7"/>
                    <a:pt x="133" y="7"/>
                    <a:pt x="133" y="7"/>
                  </a:cubicBezTo>
                  <a:cubicBezTo>
                    <a:pt x="133" y="7"/>
                    <a:pt x="137" y="5"/>
                    <a:pt x="138" y="5"/>
                  </a:cubicBezTo>
                  <a:cubicBezTo>
                    <a:pt x="140" y="4"/>
                    <a:pt x="144" y="4"/>
                    <a:pt x="144" y="4"/>
                  </a:cubicBezTo>
                  <a:cubicBezTo>
                    <a:pt x="144" y="4"/>
                    <a:pt x="145" y="4"/>
                    <a:pt x="147" y="4"/>
                  </a:cubicBezTo>
                  <a:cubicBezTo>
                    <a:pt x="149" y="3"/>
                    <a:pt x="154" y="3"/>
                    <a:pt x="154" y="3"/>
                  </a:cubicBezTo>
                  <a:cubicBezTo>
                    <a:pt x="157" y="0"/>
                    <a:pt x="157" y="0"/>
                    <a:pt x="157" y="0"/>
                  </a:cubicBezTo>
                  <a:cubicBezTo>
                    <a:pt x="162" y="2"/>
                    <a:pt x="162" y="2"/>
                    <a:pt x="162" y="2"/>
                  </a:cubicBezTo>
                  <a:cubicBezTo>
                    <a:pt x="162" y="4"/>
                    <a:pt x="162" y="4"/>
                    <a:pt x="162" y="4"/>
                  </a:cubicBezTo>
                  <a:cubicBezTo>
                    <a:pt x="157" y="8"/>
                    <a:pt x="157" y="8"/>
                    <a:pt x="157" y="8"/>
                  </a:cubicBezTo>
                  <a:cubicBezTo>
                    <a:pt x="157" y="15"/>
                    <a:pt x="157" y="15"/>
                    <a:pt x="157" y="15"/>
                  </a:cubicBezTo>
                  <a:cubicBezTo>
                    <a:pt x="156" y="25"/>
                    <a:pt x="153" y="30"/>
                    <a:pt x="152" y="36"/>
                  </a:cubicBezTo>
                  <a:cubicBezTo>
                    <a:pt x="151" y="39"/>
                    <a:pt x="149" y="40"/>
                    <a:pt x="152" y="45"/>
                  </a:cubicBezTo>
                  <a:cubicBezTo>
                    <a:pt x="154" y="47"/>
                    <a:pt x="154" y="54"/>
                    <a:pt x="158" y="58"/>
                  </a:cubicBezTo>
                  <a:cubicBezTo>
                    <a:pt x="160" y="60"/>
                    <a:pt x="158" y="65"/>
                    <a:pt x="161" y="67"/>
                  </a:cubicBezTo>
                  <a:cubicBezTo>
                    <a:pt x="161" y="67"/>
                    <a:pt x="161" y="68"/>
                    <a:pt x="162" y="70"/>
                  </a:cubicBezTo>
                  <a:cubicBezTo>
                    <a:pt x="164" y="72"/>
                    <a:pt x="164" y="71"/>
                    <a:pt x="165" y="72"/>
                  </a:cubicBezTo>
                  <a:cubicBezTo>
                    <a:pt x="165" y="72"/>
                    <a:pt x="167" y="73"/>
                    <a:pt x="168" y="74"/>
                  </a:cubicBezTo>
                  <a:cubicBezTo>
                    <a:pt x="169" y="75"/>
                    <a:pt x="169" y="77"/>
                    <a:pt x="169" y="78"/>
                  </a:cubicBezTo>
                  <a:cubicBezTo>
                    <a:pt x="169" y="79"/>
                    <a:pt x="170" y="80"/>
                    <a:pt x="170" y="80"/>
                  </a:cubicBezTo>
                  <a:cubicBezTo>
                    <a:pt x="170" y="80"/>
                    <a:pt x="171" y="79"/>
                    <a:pt x="171" y="80"/>
                  </a:cubicBezTo>
                  <a:cubicBezTo>
                    <a:pt x="171" y="81"/>
                    <a:pt x="170" y="79"/>
                    <a:pt x="171" y="81"/>
                  </a:cubicBezTo>
                  <a:cubicBezTo>
                    <a:pt x="173" y="83"/>
                    <a:pt x="176" y="83"/>
                    <a:pt x="176" y="83"/>
                  </a:cubicBezTo>
                  <a:cubicBezTo>
                    <a:pt x="175" y="87"/>
                    <a:pt x="175" y="87"/>
                    <a:pt x="175" y="87"/>
                  </a:cubicBezTo>
                  <a:cubicBezTo>
                    <a:pt x="173" y="88"/>
                    <a:pt x="173" y="88"/>
                    <a:pt x="173" y="88"/>
                  </a:cubicBezTo>
                  <a:cubicBezTo>
                    <a:pt x="173" y="88"/>
                    <a:pt x="168" y="88"/>
                    <a:pt x="168" y="90"/>
                  </a:cubicBezTo>
                  <a:cubicBezTo>
                    <a:pt x="168" y="91"/>
                    <a:pt x="168" y="95"/>
                    <a:pt x="168" y="95"/>
                  </a:cubicBezTo>
                  <a:cubicBezTo>
                    <a:pt x="165" y="98"/>
                    <a:pt x="165" y="98"/>
                    <a:pt x="165" y="98"/>
                  </a:cubicBezTo>
                  <a:cubicBezTo>
                    <a:pt x="165" y="98"/>
                    <a:pt x="167" y="102"/>
                    <a:pt x="167" y="103"/>
                  </a:cubicBezTo>
                  <a:cubicBezTo>
                    <a:pt x="167" y="104"/>
                    <a:pt x="168" y="104"/>
                    <a:pt x="168" y="104"/>
                  </a:cubicBezTo>
                  <a:cubicBezTo>
                    <a:pt x="165" y="105"/>
                    <a:pt x="165" y="105"/>
                    <a:pt x="165" y="105"/>
                  </a:cubicBezTo>
                  <a:cubicBezTo>
                    <a:pt x="161" y="105"/>
                    <a:pt x="161" y="105"/>
                    <a:pt x="161" y="105"/>
                  </a:cubicBezTo>
                  <a:cubicBezTo>
                    <a:pt x="153" y="103"/>
                    <a:pt x="153" y="103"/>
                    <a:pt x="153" y="103"/>
                  </a:cubicBezTo>
                  <a:cubicBezTo>
                    <a:pt x="151" y="106"/>
                    <a:pt x="151" y="106"/>
                    <a:pt x="151" y="106"/>
                  </a:cubicBezTo>
                  <a:cubicBezTo>
                    <a:pt x="149" y="106"/>
                    <a:pt x="149" y="106"/>
                    <a:pt x="149" y="106"/>
                  </a:cubicBezTo>
                  <a:cubicBezTo>
                    <a:pt x="149" y="106"/>
                    <a:pt x="148" y="108"/>
                    <a:pt x="146" y="109"/>
                  </a:cubicBezTo>
                  <a:cubicBezTo>
                    <a:pt x="145" y="110"/>
                    <a:pt x="144" y="111"/>
                    <a:pt x="143" y="111"/>
                  </a:cubicBezTo>
                  <a:cubicBezTo>
                    <a:pt x="141" y="112"/>
                    <a:pt x="139" y="110"/>
                    <a:pt x="139" y="110"/>
                  </a:cubicBezTo>
                  <a:cubicBezTo>
                    <a:pt x="136" y="109"/>
                    <a:pt x="136" y="109"/>
                    <a:pt x="136" y="109"/>
                  </a:cubicBezTo>
                  <a:cubicBezTo>
                    <a:pt x="133" y="105"/>
                    <a:pt x="133" y="105"/>
                    <a:pt x="133" y="105"/>
                  </a:cubicBezTo>
                  <a:cubicBezTo>
                    <a:pt x="124" y="99"/>
                    <a:pt x="124" y="99"/>
                    <a:pt x="124" y="99"/>
                  </a:cubicBezTo>
                  <a:cubicBezTo>
                    <a:pt x="119" y="97"/>
                    <a:pt x="119" y="97"/>
                    <a:pt x="119" y="97"/>
                  </a:cubicBezTo>
                  <a:cubicBezTo>
                    <a:pt x="115" y="96"/>
                    <a:pt x="115" y="96"/>
                    <a:pt x="115" y="96"/>
                  </a:cubicBezTo>
                  <a:cubicBezTo>
                    <a:pt x="110" y="96"/>
                    <a:pt x="110" y="96"/>
                    <a:pt x="110" y="96"/>
                  </a:cubicBezTo>
                  <a:cubicBezTo>
                    <a:pt x="106" y="94"/>
                    <a:pt x="106" y="94"/>
                    <a:pt x="106" y="94"/>
                  </a:cubicBezTo>
                  <a:cubicBezTo>
                    <a:pt x="102" y="94"/>
                    <a:pt x="102" y="94"/>
                    <a:pt x="102" y="94"/>
                  </a:cubicBezTo>
                  <a:cubicBezTo>
                    <a:pt x="97" y="92"/>
                    <a:pt x="97" y="92"/>
                    <a:pt x="97" y="92"/>
                  </a:cubicBezTo>
                  <a:cubicBezTo>
                    <a:pt x="93" y="95"/>
                    <a:pt x="93" y="95"/>
                    <a:pt x="93" y="95"/>
                  </a:cubicBezTo>
                  <a:cubicBezTo>
                    <a:pt x="88" y="98"/>
                    <a:pt x="88" y="98"/>
                    <a:pt x="88" y="98"/>
                  </a:cubicBezTo>
                  <a:cubicBezTo>
                    <a:pt x="83" y="103"/>
                    <a:pt x="83" y="103"/>
                    <a:pt x="83" y="103"/>
                  </a:cubicBezTo>
                  <a:cubicBezTo>
                    <a:pt x="83" y="103"/>
                    <a:pt x="80" y="106"/>
                    <a:pt x="78" y="107"/>
                  </a:cubicBezTo>
                  <a:cubicBezTo>
                    <a:pt x="77" y="106"/>
                    <a:pt x="77" y="106"/>
                    <a:pt x="77" y="106"/>
                  </a:cubicBezTo>
                  <a:cubicBezTo>
                    <a:pt x="77" y="106"/>
                    <a:pt x="77" y="103"/>
                    <a:pt x="78" y="101"/>
                  </a:cubicBezTo>
                  <a:cubicBezTo>
                    <a:pt x="79" y="100"/>
                    <a:pt x="79" y="98"/>
                    <a:pt x="79" y="97"/>
                  </a:cubicBezTo>
                  <a:cubicBezTo>
                    <a:pt x="79" y="96"/>
                    <a:pt x="79" y="94"/>
                    <a:pt x="78" y="92"/>
                  </a:cubicBezTo>
                  <a:cubicBezTo>
                    <a:pt x="78" y="90"/>
                    <a:pt x="77" y="87"/>
                    <a:pt x="77" y="87"/>
                  </a:cubicBezTo>
                  <a:cubicBezTo>
                    <a:pt x="80" y="85"/>
                    <a:pt x="80" y="85"/>
                    <a:pt x="80" y="85"/>
                  </a:cubicBezTo>
                  <a:cubicBezTo>
                    <a:pt x="78" y="80"/>
                    <a:pt x="78" y="80"/>
                    <a:pt x="78" y="80"/>
                  </a:cubicBezTo>
                  <a:cubicBezTo>
                    <a:pt x="76" y="80"/>
                    <a:pt x="76" y="80"/>
                    <a:pt x="76" y="80"/>
                  </a:cubicBezTo>
                  <a:cubicBezTo>
                    <a:pt x="73" y="80"/>
                    <a:pt x="73" y="80"/>
                    <a:pt x="73" y="80"/>
                  </a:cubicBezTo>
                  <a:cubicBezTo>
                    <a:pt x="71" y="83"/>
                    <a:pt x="71" y="83"/>
                    <a:pt x="71" y="83"/>
                  </a:cubicBezTo>
                  <a:cubicBezTo>
                    <a:pt x="71" y="83"/>
                    <a:pt x="72" y="85"/>
                    <a:pt x="72" y="86"/>
                  </a:cubicBezTo>
                  <a:cubicBezTo>
                    <a:pt x="71" y="87"/>
                    <a:pt x="69" y="87"/>
                    <a:pt x="69" y="87"/>
                  </a:cubicBezTo>
                  <a:cubicBezTo>
                    <a:pt x="68" y="88"/>
                    <a:pt x="68" y="91"/>
                    <a:pt x="68" y="91"/>
                  </a:cubicBezTo>
                  <a:cubicBezTo>
                    <a:pt x="64" y="87"/>
                    <a:pt x="64" y="87"/>
                    <a:pt x="64" y="87"/>
                  </a:cubicBezTo>
                  <a:cubicBezTo>
                    <a:pt x="64" y="87"/>
                    <a:pt x="62" y="87"/>
                    <a:pt x="61" y="86"/>
                  </a:cubicBezTo>
                  <a:cubicBezTo>
                    <a:pt x="60" y="86"/>
                    <a:pt x="58" y="86"/>
                    <a:pt x="58" y="86"/>
                  </a:cubicBezTo>
                  <a:cubicBezTo>
                    <a:pt x="58" y="86"/>
                    <a:pt x="58" y="86"/>
                    <a:pt x="57" y="86"/>
                  </a:cubicBezTo>
                  <a:cubicBezTo>
                    <a:pt x="55" y="86"/>
                    <a:pt x="55" y="86"/>
                    <a:pt x="54" y="84"/>
                  </a:cubicBezTo>
                  <a:cubicBezTo>
                    <a:pt x="53" y="82"/>
                    <a:pt x="50" y="77"/>
                    <a:pt x="50" y="77"/>
                  </a:cubicBezTo>
                  <a:cubicBezTo>
                    <a:pt x="50" y="77"/>
                    <a:pt x="49" y="75"/>
                    <a:pt x="48" y="75"/>
                  </a:cubicBezTo>
                  <a:cubicBezTo>
                    <a:pt x="48" y="75"/>
                    <a:pt x="47" y="77"/>
                    <a:pt x="47" y="77"/>
                  </a:cubicBezTo>
                  <a:cubicBezTo>
                    <a:pt x="46" y="77"/>
                    <a:pt x="46" y="75"/>
                    <a:pt x="46" y="74"/>
                  </a:cubicBezTo>
                  <a:cubicBezTo>
                    <a:pt x="46" y="73"/>
                    <a:pt x="46" y="72"/>
                    <a:pt x="46" y="70"/>
                  </a:cubicBezTo>
                  <a:cubicBezTo>
                    <a:pt x="46" y="68"/>
                    <a:pt x="45" y="66"/>
                    <a:pt x="46" y="66"/>
                  </a:cubicBezTo>
                  <a:cubicBezTo>
                    <a:pt x="46" y="66"/>
                    <a:pt x="47" y="67"/>
                    <a:pt x="48" y="67"/>
                  </a:cubicBezTo>
                  <a:cubicBezTo>
                    <a:pt x="49" y="67"/>
                    <a:pt x="49" y="65"/>
                    <a:pt x="49" y="65"/>
                  </a:cubicBezTo>
                  <a:cubicBezTo>
                    <a:pt x="50" y="65"/>
                    <a:pt x="51" y="66"/>
                    <a:pt x="51" y="66"/>
                  </a:cubicBezTo>
                  <a:cubicBezTo>
                    <a:pt x="52" y="66"/>
                    <a:pt x="53" y="66"/>
                    <a:pt x="53" y="66"/>
                  </a:cubicBezTo>
                  <a:cubicBezTo>
                    <a:pt x="54" y="65"/>
                    <a:pt x="54" y="65"/>
                    <a:pt x="54" y="64"/>
                  </a:cubicBezTo>
                  <a:cubicBezTo>
                    <a:pt x="54" y="63"/>
                    <a:pt x="53" y="62"/>
                    <a:pt x="53" y="62"/>
                  </a:cubicBezTo>
                  <a:cubicBezTo>
                    <a:pt x="52" y="62"/>
                    <a:pt x="46" y="65"/>
                    <a:pt x="46" y="65"/>
                  </a:cubicBezTo>
                  <a:cubicBezTo>
                    <a:pt x="42" y="65"/>
                    <a:pt x="42" y="65"/>
                    <a:pt x="42" y="65"/>
                  </a:cubicBezTo>
                  <a:cubicBezTo>
                    <a:pt x="44" y="63"/>
                    <a:pt x="44" y="63"/>
                    <a:pt x="44" y="63"/>
                  </a:cubicBezTo>
                  <a:cubicBezTo>
                    <a:pt x="42" y="61"/>
                    <a:pt x="42" y="61"/>
                    <a:pt x="42" y="61"/>
                  </a:cubicBezTo>
                  <a:cubicBezTo>
                    <a:pt x="42" y="59"/>
                    <a:pt x="42" y="59"/>
                    <a:pt x="42" y="59"/>
                  </a:cubicBezTo>
                  <a:cubicBezTo>
                    <a:pt x="40" y="58"/>
                    <a:pt x="40" y="58"/>
                    <a:pt x="40" y="58"/>
                  </a:cubicBezTo>
                  <a:cubicBezTo>
                    <a:pt x="41" y="56"/>
                    <a:pt x="41" y="56"/>
                    <a:pt x="41" y="56"/>
                  </a:cubicBezTo>
                  <a:cubicBezTo>
                    <a:pt x="43" y="56"/>
                    <a:pt x="43" y="56"/>
                    <a:pt x="43" y="56"/>
                  </a:cubicBezTo>
                  <a:cubicBezTo>
                    <a:pt x="45" y="55"/>
                    <a:pt x="45" y="55"/>
                    <a:pt x="45" y="55"/>
                  </a:cubicBezTo>
                  <a:cubicBezTo>
                    <a:pt x="45" y="51"/>
                    <a:pt x="45" y="51"/>
                    <a:pt x="45" y="51"/>
                  </a:cubicBezTo>
                  <a:cubicBezTo>
                    <a:pt x="43" y="52"/>
                    <a:pt x="43" y="52"/>
                    <a:pt x="43" y="52"/>
                  </a:cubicBezTo>
                  <a:cubicBezTo>
                    <a:pt x="44" y="54"/>
                    <a:pt x="44" y="54"/>
                    <a:pt x="44" y="54"/>
                  </a:cubicBezTo>
                  <a:cubicBezTo>
                    <a:pt x="40" y="54"/>
                    <a:pt x="40" y="54"/>
                    <a:pt x="40" y="54"/>
                  </a:cubicBezTo>
                  <a:cubicBezTo>
                    <a:pt x="39" y="52"/>
                    <a:pt x="39" y="52"/>
                    <a:pt x="39" y="52"/>
                  </a:cubicBezTo>
                  <a:close/>
                  <a:moveTo>
                    <a:pt x="23" y="103"/>
                  </a:moveTo>
                  <a:cubicBezTo>
                    <a:pt x="23" y="103"/>
                    <a:pt x="23" y="103"/>
                    <a:pt x="23" y="103"/>
                  </a:cubicBezTo>
                  <a:cubicBezTo>
                    <a:pt x="23" y="103"/>
                    <a:pt x="25" y="103"/>
                    <a:pt x="25" y="103"/>
                  </a:cubicBezTo>
                  <a:cubicBezTo>
                    <a:pt x="25" y="103"/>
                    <a:pt x="26" y="104"/>
                    <a:pt x="25" y="104"/>
                  </a:cubicBezTo>
                  <a:cubicBezTo>
                    <a:pt x="25" y="105"/>
                    <a:pt x="26" y="105"/>
                    <a:pt x="25" y="105"/>
                  </a:cubicBezTo>
                  <a:cubicBezTo>
                    <a:pt x="24" y="105"/>
                    <a:pt x="22" y="106"/>
                    <a:pt x="22" y="105"/>
                  </a:cubicBezTo>
                  <a:cubicBezTo>
                    <a:pt x="22" y="105"/>
                    <a:pt x="23" y="104"/>
                    <a:pt x="23" y="104"/>
                  </a:cubicBezTo>
                  <a:cubicBezTo>
                    <a:pt x="23" y="103"/>
                    <a:pt x="23" y="103"/>
                    <a:pt x="23" y="103"/>
                  </a:cubicBezTo>
                  <a:close/>
                  <a:moveTo>
                    <a:pt x="64" y="95"/>
                  </a:moveTo>
                  <a:cubicBezTo>
                    <a:pt x="64" y="95"/>
                    <a:pt x="64" y="95"/>
                    <a:pt x="64" y="95"/>
                  </a:cubicBezTo>
                  <a:cubicBezTo>
                    <a:pt x="64" y="95"/>
                    <a:pt x="63" y="98"/>
                    <a:pt x="64" y="98"/>
                  </a:cubicBezTo>
                  <a:cubicBezTo>
                    <a:pt x="64" y="98"/>
                    <a:pt x="65" y="98"/>
                    <a:pt x="66" y="98"/>
                  </a:cubicBezTo>
                  <a:cubicBezTo>
                    <a:pt x="67" y="97"/>
                    <a:pt x="67" y="97"/>
                    <a:pt x="67" y="97"/>
                  </a:cubicBezTo>
                  <a:cubicBezTo>
                    <a:pt x="67" y="96"/>
                    <a:pt x="67" y="95"/>
                    <a:pt x="67" y="95"/>
                  </a:cubicBezTo>
                  <a:cubicBezTo>
                    <a:pt x="64" y="95"/>
                    <a:pt x="64" y="95"/>
                    <a:pt x="64" y="95"/>
                  </a:cubicBezTo>
                  <a:close/>
                  <a:moveTo>
                    <a:pt x="9" y="91"/>
                  </a:moveTo>
                  <a:cubicBezTo>
                    <a:pt x="9" y="91"/>
                    <a:pt x="9" y="91"/>
                    <a:pt x="9" y="91"/>
                  </a:cubicBezTo>
                  <a:cubicBezTo>
                    <a:pt x="8" y="92"/>
                    <a:pt x="8" y="92"/>
                    <a:pt x="8" y="92"/>
                  </a:cubicBezTo>
                  <a:cubicBezTo>
                    <a:pt x="8" y="92"/>
                    <a:pt x="7" y="89"/>
                    <a:pt x="7" y="88"/>
                  </a:cubicBezTo>
                  <a:cubicBezTo>
                    <a:pt x="7" y="88"/>
                    <a:pt x="5" y="87"/>
                    <a:pt x="5" y="87"/>
                  </a:cubicBezTo>
                  <a:cubicBezTo>
                    <a:pt x="5" y="87"/>
                    <a:pt x="4" y="87"/>
                    <a:pt x="4" y="87"/>
                  </a:cubicBezTo>
                  <a:cubicBezTo>
                    <a:pt x="3" y="87"/>
                    <a:pt x="3" y="88"/>
                    <a:pt x="3" y="88"/>
                  </a:cubicBezTo>
                  <a:cubicBezTo>
                    <a:pt x="2" y="88"/>
                    <a:pt x="2" y="88"/>
                    <a:pt x="2" y="88"/>
                  </a:cubicBezTo>
                  <a:cubicBezTo>
                    <a:pt x="2" y="88"/>
                    <a:pt x="1" y="88"/>
                    <a:pt x="1" y="88"/>
                  </a:cubicBezTo>
                  <a:cubicBezTo>
                    <a:pt x="0" y="89"/>
                    <a:pt x="1" y="90"/>
                    <a:pt x="1" y="90"/>
                  </a:cubicBezTo>
                  <a:cubicBezTo>
                    <a:pt x="1" y="90"/>
                    <a:pt x="2" y="90"/>
                    <a:pt x="3" y="91"/>
                  </a:cubicBezTo>
                  <a:cubicBezTo>
                    <a:pt x="4" y="91"/>
                    <a:pt x="4" y="91"/>
                    <a:pt x="4" y="91"/>
                  </a:cubicBezTo>
                  <a:cubicBezTo>
                    <a:pt x="4" y="91"/>
                    <a:pt x="6" y="93"/>
                    <a:pt x="7" y="94"/>
                  </a:cubicBezTo>
                  <a:cubicBezTo>
                    <a:pt x="7" y="94"/>
                    <a:pt x="7" y="95"/>
                    <a:pt x="7" y="95"/>
                  </a:cubicBezTo>
                  <a:cubicBezTo>
                    <a:pt x="4" y="97"/>
                    <a:pt x="4" y="97"/>
                    <a:pt x="4" y="97"/>
                  </a:cubicBezTo>
                  <a:cubicBezTo>
                    <a:pt x="4" y="97"/>
                    <a:pt x="5" y="98"/>
                    <a:pt x="5" y="98"/>
                  </a:cubicBezTo>
                  <a:cubicBezTo>
                    <a:pt x="6" y="98"/>
                    <a:pt x="4" y="99"/>
                    <a:pt x="4" y="99"/>
                  </a:cubicBezTo>
                  <a:cubicBezTo>
                    <a:pt x="4" y="99"/>
                    <a:pt x="4" y="101"/>
                    <a:pt x="4" y="101"/>
                  </a:cubicBezTo>
                  <a:cubicBezTo>
                    <a:pt x="4" y="101"/>
                    <a:pt x="5" y="102"/>
                    <a:pt x="7" y="102"/>
                  </a:cubicBezTo>
                  <a:cubicBezTo>
                    <a:pt x="9" y="103"/>
                    <a:pt x="9" y="102"/>
                    <a:pt x="9" y="102"/>
                  </a:cubicBezTo>
                  <a:cubicBezTo>
                    <a:pt x="10" y="103"/>
                    <a:pt x="10" y="103"/>
                    <a:pt x="10" y="103"/>
                  </a:cubicBezTo>
                  <a:cubicBezTo>
                    <a:pt x="10" y="104"/>
                    <a:pt x="10" y="104"/>
                    <a:pt x="10" y="104"/>
                  </a:cubicBezTo>
                  <a:cubicBezTo>
                    <a:pt x="11" y="105"/>
                    <a:pt x="11" y="105"/>
                    <a:pt x="11" y="105"/>
                  </a:cubicBezTo>
                  <a:cubicBezTo>
                    <a:pt x="14" y="106"/>
                    <a:pt x="14" y="106"/>
                    <a:pt x="14" y="106"/>
                  </a:cubicBezTo>
                  <a:cubicBezTo>
                    <a:pt x="14" y="107"/>
                    <a:pt x="14" y="107"/>
                    <a:pt x="14" y="107"/>
                  </a:cubicBezTo>
                  <a:cubicBezTo>
                    <a:pt x="14" y="110"/>
                    <a:pt x="14" y="110"/>
                    <a:pt x="14" y="110"/>
                  </a:cubicBezTo>
                  <a:cubicBezTo>
                    <a:pt x="14" y="110"/>
                    <a:pt x="13" y="110"/>
                    <a:pt x="12" y="110"/>
                  </a:cubicBezTo>
                  <a:cubicBezTo>
                    <a:pt x="12" y="111"/>
                    <a:pt x="12" y="112"/>
                    <a:pt x="11" y="112"/>
                  </a:cubicBezTo>
                  <a:cubicBezTo>
                    <a:pt x="11" y="112"/>
                    <a:pt x="11" y="114"/>
                    <a:pt x="10" y="115"/>
                  </a:cubicBezTo>
                  <a:cubicBezTo>
                    <a:pt x="10" y="116"/>
                    <a:pt x="11" y="117"/>
                    <a:pt x="11" y="118"/>
                  </a:cubicBezTo>
                  <a:cubicBezTo>
                    <a:pt x="11" y="120"/>
                    <a:pt x="12" y="119"/>
                    <a:pt x="13" y="119"/>
                  </a:cubicBezTo>
                  <a:cubicBezTo>
                    <a:pt x="13" y="119"/>
                    <a:pt x="14" y="118"/>
                    <a:pt x="14" y="118"/>
                  </a:cubicBezTo>
                  <a:cubicBezTo>
                    <a:pt x="15" y="118"/>
                    <a:pt x="16" y="116"/>
                    <a:pt x="17" y="115"/>
                  </a:cubicBezTo>
                  <a:cubicBezTo>
                    <a:pt x="17" y="114"/>
                    <a:pt x="17" y="113"/>
                    <a:pt x="17" y="113"/>
                  </a:cubicBezTo>
                  <a:cubicBezTo>
                    <a:pt x="16" y="112"/>
                    <a:pt x="17" y="110"/>
                    <a:pt x="17" y="110"/>
                  </a:cubicBezTo>
                  <a:cubicBezTo>
                    <a:pt x="17" y="109"/>
                    <a:pt x="17" y="109"/>
                    <a:pt x="17" y="109"/>
                  </a:cubicBezTo>
                  <a:cubicBezTo>
                    <a:pt x="16" y="105"/>
                    <a:pt x="16" y="105"/>
                    <a:pt x="16" y="105"/>
                  </a:cubicBezTo>
                  <a:cubicBezTo>
                    <a:pt x="18" y="101"/>
                    <a:pt x="18" y="101"/>
                    <a:pt x="18" y="101"/>
                  </a:cubicBezTo>
                  <a:cubicBezTo>
                    <a:pt x="20" y="101"/>
                    <a:pt x="20" y="101"/>
                    <a:pt x="20" y="101"/>
                  </a:cubicBezTo>
                  <a:cubicBezTo>
                    <a:pt x="23" y="99"/>
                    <a:pt x="23" y="99"/>
                    <a:pt x="23" y="99"/>
                  </a:cubicBezTo>
                  <a:cubicBezTo>
                    <a:pt x="23" y="99"/>
                    <a:pt x="23" y="99"/>
                    <a:pt x="23" y="99"/>
                  </a:cubicBezTo>
                  <a:cubicBezTo>
                    <a:pt x="23" y="99"/>
                    <a:pt x="24" y="99"/>
                    <a:pt x="25" y="98"/>
                  </a:cubicBezTo>
                  <a:cubicBezTo>
                    <a:pt x="27" y="98"/>
                    <a:pt x="26" y="99"/>
                    <a:pt x="27" y="99"/>
                  </a:cubicBezTo>
                  <a:cubicBezTo>
                    <a:pt x="27" y="100"/>
                    <a:pt x="28" y="100"/>
                    <a:pt x="29" y="100"/>
                  </a:cubicBezTo>
                  <a:cubicBezTo>
                    <a:pt x="29" y="100"/>
                    <a:pt x="30" y="98"/>
                    <a:pt x="30" y="98"/>
                  </a:cubicBezTo>
                  <a:cubicBezTo>
                    <a:pt x="30" y="97"/>
                    <a:pt x="29" y="97"/>
                    <a:pt x="29" y="97"/>
                  </a:cubicBezTo>
                  <a:cubicBezTo>
                    <a:pt x="28" y="95"/>
                    <a:pt x="28" y="95"/>
                    <a:pt x="28" y="95"/>
                  </a:cubicBezTo>
                  <a:cubicBezTo>
                    <a:pt x="31" y="94"/>
                    <a:pt x="31" y="94"/>
                    <a:pt x="31" y="94"/>
                  </a:cubicBezTo>
                  <a:cubicBezTo>
                    <a:pt x="32" y="93"/>
                    <a:pt x="32" y="93"/>
                    <a:pt x="32" y="93"/>
                  </a:cubicBezTo>
                  <a:cubicBezTo>
                    <a:pt x="34" y="91"/>
                    <a:pt x="34" y="91"/>
                    <a:pt x="34" y="91"/>
                  </a:cubicBezTo>
                  <a:cubicBezTo>
                    <a:pt x="33" y="89"/>
                    <a:pt x="33" y="89"/>
                    <a:pt x="33" y="89"/>
                  </a:cubicBezTo>
                  <a:cubicBezTo>
                    <a:pt x="33" y="89"/>
                    <a:pt x="35" y="89"/>
                    <a:pt x="36" y="89"/>
                  </a:cubicBezTo>
                  <a:cubicBezTo>
                    <a:pt x="36" y="89"/>
                    <a:pt x="36" y="88"/>
                    <a:pt x="36" y="88"/>
                  </a:cubicBezTo>
                  <a:cubicBezTo>
                    <a:pt x="35" y="86"/>
                    <a:pt x="35" y="86"/>
                    <a:pt x="35" y="86"/>
                  </a:cubicBezTo>
                  <a:cubicBezTo>
                    <a:pt x="35" y="86"/>
                    <a:pt x="37" y="86"/>
                    <a:pt x="38" y="85"/>
                  </a:cubicBezTo>
                  <a:cubicBezTo>
                    <a:pt x="38" y="85"/>
                    <a:pt x="37" y="84"/>
                    <a:pt x="37" y="84"/>
                  </a:cubicBezTo>
                  <a:cubicBezTo>
                    <a:pt x="37" y="83"/>
                    <a:pt x="38" y="82"/>
                    <a:pt x="38" y="82"/>
                  </a:cubicBezTo>
                  <a:cubicBezTo>
                    <a:pt x="38" y="82"/>
                    <a:pt x="40" y="84"/>
                    <a:pt x="41" y="84"/>
                  </a:cubicBezTo>
                  <a:cubicBezTo>
                    <a:pt x="42" y="85"/>
                    <a:pt x="42" y="84"/>
                    <a:pt x="43" y="84"/>
                  </a:cubicBezTo>
                  <a:cubicBezTo>
                    <a:pt x="43" y="83"/>
                    <a:pt x="42" y="82"/>
                    <a:pt x="42" y="82"/>
                  </a:cubicBezTo>
                  <a:cubicBezTo>
                    <a:pt x="41" y="81"/>
                    <a:pt x="41" y="81"/>
                    <a:pt x="41" y="81"/>
                  </a:cubicBezTo>
                  <a:cubicBezTo>
                    <a:pt x="38" y="80"/>
                    <a:pt x="38" y="80"/>
                    <a:pt x="38" y="80"/>
                  </a:cubicBezTo>
                  <a:cubicBezTo>
                    <a:pt x="34" y="78"/>
                    <a:pt x="34" y="78"/>
                    <a:pt x="34" y="78"/>
                  </a:cubicBezTo>
                  <a:cubicBezTo>
                    <a:pt x="34" y="78"/>
                    <a:pt x="31" y="78"/>
                    <a:pt x="31" y="77"/>
                  </a:cubicBezTo>
                  <a:cubicBezTo>
                    <a:pt x="30" y="77"/>
                    <a:pt x="30" y="77"/>
                    <a:pt x="30" y="77"/>
                  </a:cubicBezTo>
                  <a:cubicBezTo>
                    <a:pt x="30" y="77"/>
                    <a:pt x="28" y="77"/>
                    <a:pt x="28" y="77"/>
                  </a:cubicBezTo>
                  <a:cubicBezTo>
                    <a:pt x="27" y="77"/>
                    <a:pt x="26" y="78"/>
                    <a:pt x="25" y="79"/>
                  </a:cubicBezTo>
                  <a:cubicBezTo>
                    <a:pt x="25" y="79"/>
                    <a:pt x="24" y="80"/>
                    <a:pt x="23" y="80"/>
                  </a:cubicBezTo>
                  <a:cubicBezTo>
                    <a:pt x="23" y="80"/>
                    <a:pt x="22" y="78"/>
                    <a:pt x="22" y="78"/>
                  </a:cubicBezTo>
                  <a:cubicBezTo>
                    <a:pt x="20" y="78"/>
                    <a:pt x="20" y="78"/>
                    <a:pt x="20" y="78"/>
                  </a:cubicBezTo>
                  <a:cubicBezTo>
                    <a:pt x="20" y="78"/>
                    <a:pt x="19" y="80"/>
                    <a:pt x="19" y="81"/>
                  </a:cubicBezTo>
                  <a:cubicBezTo>
                    <a:pt x="19" y="81"/>
                    <a:pt x="17" y="81"/>
                    <a:pt x="16" y="81"/>
                  </a:cubicBezTo>
                  <a:cubicBezTo>
                    <a:pt x="15" y="82"/>
                    <a:pt x="14" y="82"/>
                    <a:pt x="13" y="83"/>
                  </a:cubicBezTo>
                  <a:cubicBezTo>
                    <a:pt x="12" y="83"/>
                    <a:pt x="14" y="84"/>
                    <a:pt x="14" y="84"/>
                  </a:cubicBezTo>
                  <a:cubicBezTo>
                    <a:pt x="14" y="86"/>
                    <a:pt x="14" y="86"/>
                    <a:pt x="14" y="86"/>
                  </a:cubicBezTo>
                  <a:cubicBezTo>
                    <a:pt x="12" y="86"/>
                    <a:pt x="12" y="86"/>
                    <a:pt x="12" y="86"/>
                  </a:cubicBezTo>
                  <a:cubicBezTo>
                    <a:pt x="11" y="85"/>
                    <a:pt x="11" y="85"/>
                    <a:pt x="11" y="85"/>
                  </a:cubicBezTo>
                  <a:cubicBezTo>
                    <a:pt x="9" y="87"/>
                    <a:pt x="9" y="87"/>
                    <a:pt x="9" y="87"/>
                  </a:cubicBezTo>
                  <a:cubicBezTo>
                    <a:pt x="8" y="89"/>
                    <a:pt x="8" y="89"/>
                    <a:pt x="8" y="89"/>
                  </a:cubicBezTo>
                  <a:cubicBezTo>
                    <a:pt x="8" y="89"/>
                    <a:pt x="9" y="91"/>
                    <a:pt x="9" y="91"/>
                  </a:cubicBezTo>
                  <a:close/>
                  <a:moveTo>
                    <a:pt x="35" y="76"/>
                  </a:moveTo>
                  <a:cubicBezTo>
                    <a:pt x="35" y="76"/>
                    <a:pt x="35" y="76"/>
                    <a:pt x="35" y="76"/>
                  </a:cubicBezTo>
                  <a:cubicBezTo>
                    <a:pt x="36" y="77"/>
                    <a:pt x="36" y="77"/>
                    <a:pt x="36" y="77"/>
                  </a:cubicBezTo>
                  <a:cubicBezTo>
                    <a:pt x="36" y="77"/>
                    <a:pt x="37" y="78"/>
                    <a:pt x="39" y="78"/>
                  </a:cubicBezTo>
                  <a:cubicBezTo>
                    <a:pt x="42" y="78"/>
                    <a:pt x="42" y="80"/>
                    <a:pt x="44" y="78"/>
                  </a:cubicBezTo>
                  <a:cubicBezTo>
                    <a:pt x="44" y="77"/>
                    <a:pt x="44" y="77"/>
                    <a:pt x="43" y="76"/>
                  </a:cubicBezTo>
                  <a:cubicBezTo>
                    <a:pt x="43" y="75"/>
                    <a:pt x="42" y="75"/>
                    <a:pt x="42" y="74"/>
                  </a:cubicBezTo>
                  <a:cubicBezTo>
                    <a:pt x="42" y="74"/>
                    <a:pt x="42" y="74"/>
                    <a:pt x="40" y="72"/>
                  </a:cubicBezTo>
                  <a:cubicBezTo>
                    <a:pt x="39" y="71"/>
                    <a:pt x="39" y="72"/>
                    <a:pt x="38" y="72"/>
                  </a:cubicBezTo>
                  <a:cubicBezTo>
                    <a:pt x="37" y="72"/>
                    <a:pt x="36" y="72"/>
                    <a:pt x="35" y="72"/>
                  </a:cubicBezTo>
                  <a:cubicBezTo>
                    <a:pt x="34" y="73"/>
                    <a:pt x="36" y="74"/>
                    <a:pt x="36" y="75"/>
                  </a:cubicBezTo>
                  <a:cubicBezTo>
                    <a:pt x="36" y="75"/>
                    <a:pt x="35" y="76"/>
                    <a:pt x="35" y="76"/>
                  </a:cubicBezTo>
                  <a:close/>
                  <a:moveTo>
                    <a:pt x="22" y="57"/>
                  </a:moveTo>
                  <a:cubicBezTo>
                    <a:pt x="22" y="57"/>
                    <a:pt x="22" y="57"/>
                    <a:pt x="22" y="57"/>
                  </a:cubicBezTo>
                  <a:cubicBezTo>
                    <a:pt x="22" y="56"/>
                    <a:pt x="24" y="56"/>
                    <a:pt x="25" y="57"/>
                  </a:cubicBezTo>
                  <a:cubicBezTo>
                    <a:pt x="25" y="57"/>
                    <a:pt x="27" y="58"/>
                    <a:pt x="27" y="59"/>
                  </a:cubicBezTo>
                  <a:cubicBezTo>
                    <a:pt x="27" y="59"/>
                    <a:pt x="28" y="59"/>
                    <a:pt x="28" y="60"/>
                  </a:cubicBezTo>
                  <a:cubicBezTo>
                    <a:pt x="28" y="60"/>
                    <a:pt x="29" y="61"/>
                    <a:pt x="29" y="62"/>
                  </a:cubicBezTo>
                  <a:cubicBezTo>
                    <a:pt x="30" y="63"/>
                    <a:pt x="31" y="64"/>
                    <a:pt x="31" y="64"/>
                  </a:cubicBezTo>
                  <a:cubicBezTo>
                    <a:pt x="31" y="64"/>
                    <a:pt x="32" y="65"/>
                    <a:pt x="31" y="65"/>
                  </a:cubicBezTo>
                  <a:cubicBezTo>
                    <a:pt x="30" y="65"/>
                    <a:pt x="27" y="65"/>
                    <a:pt x="27" y="65"/>
                  </a:cubicBezTo>
                  <a:cubicBezTo>
                    <a:pt x="27" y="65"/>
                    <a:pt x="26" y="66"/>
                    <a:pt x="26" y="66"/>
                  </a:cubicBezTo>
                  <a:cubicBezTo>
                    <a:pt x="26" y="67"/>
                    <a:pt x="28" y="68"/>
                    <a:pt x="27" y="68"/>
                  </a:cubicBezTo>
                  <a:cubicBezTo>
                    <a:pt x="26" y="69"/>
                    <a:pt x="26" y="69"/>
                    <a:pt x="25" y="69"/>
                  </a:cubicBezTo>
                  <a:cubicBezTo>
                    <a:pt x="24" y="68"/>
                    <a:pt x="23" y="66"/>
                    <a:pt x="23" y="66"/>
                  </a:cubicBezTo>
                  <a:cubicBezTo>
                    <a:pt x="22" y="67"/>
                    <a:pt x="22" y="70"/>
                    <a:pt x="22" y="70"/>
                  </a:cubicBezTo>
                  <a:cubicBezTo>
                    <a:pt x="22" y="71"/>
                    <a:pt x="23" y="72"/>
                    <a:pt x="22" y="73"/>
                  </a:cubicBezTo>
                  <a:cubicBezTo>
                    <a:pt x="22" y="73"/>
                    <a:pt x="19" y="74"/>
                    <a:pt x="19" y="74"/>
                  </a:cubicBezTo>
                  <a:cubicBezTo>
                    <a:pt x="19" y="74"/>
                    <a:pt x="18" y="74"/>
                    <a:pt x="18" y="74"/>
                  </a:cubicBezTo>
                  <a:cubicBezTo>
                    <a:pt x="17" y="74"/>
                    <a:pt x="15" y="72"/>
                    <a:pt x="14" y="71"/>
                  </a:cubicBezTo>
                  <a:cubicBezTo>
                    <a:pt x="14" y="70"/>
                    <a:pt x="14" y="68"/>
                    <a:pt x="14" y="68"/>
                  </a:cubicBezTo>
                  <a:cubicBezTo>
                    <a:pt x="13" y="67"/>
                    <a:pt x="12" y="66"/>
                    <a:pt x="12" y="66"/>
                  </a:cubicBezTo>
                  <a:cubicBezTo>
                    <a:pt x="12" y="66"/>
                    <a:pt x="13" y="65"/>
                    <a:pt x="11" y="66"/>
                  </a:cubicBezTo>
                  <a:cubicBezTo>
                    <a:pt x="8" y="66"/>
                    <a:pt x="9" y="67"/>
                    <a:pt x="8" y="67"/>
                  </a:cubicBezTo>
                  <a:cubicBezTo>
                    <a:pt x="7" y="66"/>
                    <a:pt x="7" y="65"/>
                    <a:pt x="5" y="65"/>
                  </a:cubicBezTo>
                  <a:cubicBezTo>
                    <a:pt x="4" y="65"/>
                    <a:pt x="3" y="64"/>
                    <a:pt x="3" y="64"/>
                  </a:cubicBezTo>
                  <a:cubicBezTo>
                    <a:pt x="3" y="64"/>
                    <a:pt x="6" y="62"/>
                    <a:pt x="7" y="62"/>
                  </a:cubicBezTo>
                  <a:cubicBezTo>
                    <a:pt x="8" y="62"/>
                    <a:pt x="7" y="62"/>
                    <a:pt x="9" y="62"/>
                  </a:cubicBezTo>
                  <a:cubicBezTo>
                    <a:pt x="12" y="61"/>
                    <a:pt x="13" y="63"/>
                    <a:pt x="13" y="61"/>
                  </a:cubicBezTo>
                  <a:cubicBezTo>
                    <a:pt x="14" y="59"/>
                    <a:pt x="14" y="58"/>
                    <a:pt x="15" y="57"/>
                  </a:cubicBezTo>
                  <a:cubicBezTo>
                    <a:pt x="15" y="56"/>
                    <a:pt x="16" y="54"/>
                    <a:pt x="16" y="54"/>
                  </a:cubicBezTo>
                  <a:cubicBezTo>
                    <a:pt x="16" y="53"/>
                    <a:pt x="19" y="53"/>
                    <a:pt x="19" y="53"/>
                  </a:cubicBezTo>
                  <a:cubicBezTo>
                    <a:pt x="20" y="56"/>
                    <a:pt x="20" y="56"/>
                    <a:pt x="20" y="56"/>
                  </a:cubicBezTo>
                  <a:cubicBezTo>
                    <a:pt x="20" y="56"/>
                    <a:pt x="20" y="57"/>
                    <a:pt x="21" y="57"/>
                  </a:cubicBezTo>
                  <a:cubicBezTo>
                    <a:pt x="22" y="57"/>
                    <a:pt x="22" y="57"/>
                    <a:pt x="22" y="57"/>
                  </a:cubicBezTo>
                  <a:close/>
                  <a:moveTo>
                    <a:pt x="36" y="52"/>
                  </a:moveTo>
                  <a:cubicBezTo>
                    <a:pt x="36" y="52"/>
                    <a:pt x="36" y="52"/>
                    <a:pt x="36" y="52"/>
                  </a:cubicBezTo>
                  <a:cubicBezTo>
                    <a:pt x="35" y="53"/>
                    <a:pt x="35" y="53"/>
                    <a:pt x="35" y="53"/>
                  </a:cubicBezTo>
                  <a:cubicBezTo>
                    <a:pt x="31" y="53"/>
                    <a:pt x="31" y="53"/>
                    <a:pt x="31" y="53"/>
                  </a:cubicBezTo>
                  <a:cubicBezTo>
                    <a:pt x="31" y="55"/>
                    <a:pt x="31" y="55"/>
                    <a:pt x="31" y="55"/>
                  </a:cubicBezTo>
                  <a:cubicBezTo>
                    <a:pt x="33" y="57"/>
                    <a:pt x="33" y="57"/>
                    <a:pt x="33" y="57"/>
                  </a:cubicBezTo>
                  <a:cubicBezTo>
                    <a:pt x="33" y="57"/>
                    <a:pt x="34" y="56"/>
                    <a:pt x="35" y="56"/>
                  </a:cubicBezTo>
                  <a:cubicBezTo>
                    <a:pt x="36" y="56"/>
                    <a:pt x="38" y="56"/>
                    <a:pt x="38" y="56"/>
                  </a:cubicBezTo>
                  <a:cubicBezTo>
                    <a:pt x="39" y="55"/>
                    <a:pt x="39" y="55"/>
                    <a:pt x="39" y="55"/>
                  </a:cubicBezTo>
                  <a:cubicBezTo>
                    <a:pt x="38" y="52"/>
                    <a:pt x="38" y="52"/>
                    <a:pt x="38" y="52"/>
                  </a:cubicBezTo>
                  <a:lnTo>
                    <a:pt x="36" y="52"/>
                  </a:lnTo>
                  <a:close/>
                </a:path>
              </a:pathLst>
            </a:custGeom>
            <a:grpFill/>
            <a:ln w="4826"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56" name="Freeform 195"/>
            <p:cNvSpPr>
              <a:spLocks/>
            </p:cNvSpPr>
            <p:nvPr/>
          </p:nvSpPr>
          <p:spPr bwMode="auto">
            <a:xfrm>
              <a:off x="6144086" y="3377866"/>
              <a:ext cx="556312" cy="405924"/>
            </a:xfrm>
            <a:custGeom>
              <a:avLst/>
              <a:gdLst>
                <a:gd name="T0" fmla="*/ 7 w 244"/>
                <a:gd name="T1" fmla="*/ 36 h 184"/>
                <a:gd name="T2" fmla="*/ 21 w 244"/>
                <a:gd name="T3" fmla="*/ 52 h 184"/>
                <a:gd name="T4" fmla="*/ 77 w 244"/>
                <a:gd name="T5" fmla="*/ 49 h 184"/>
                <a:gd name="T6" fmla="*/ 144 w 244"/>
                <a:gd name="T7" fmla="*/ 21 h 184"/>
                <a:gd name="T8" fmla="*/ 203 w 244"/>
                <a:gd name="T9" fmla="*/ 3 h 184"/>
                <a:gd name="T10" fmla="*/ 238 w 244"/>
                <a:gd name="T11" fmla="*/ 8 h 184"/>
                <a:gd name="T12" fmla="*/ 241 w 244"/>
                <a:gd name="T13" fmla="*/ 22 h 184"/>
                <a:gd name="T14" fmla="*/ 232 w 244"/>
                <a:gd name="T15" fmla="*/ 27 h 184"/>
                <a:gd name="T16" fmla="*/ 225 w 244"/>
                <a:gd name="T17" fmla="*/ 36 h 184"/>
                <a:gd name="T18" fmla="*/ 225 w 244"/>
                <a:gd name="T19" fmla="*/ 56 h 184"/>
                <a:gd name="T20" fmla="*/ 222 w 244"/>
                <a:gd name="T21" fmla="*/ 69 h 184"/>
                <a:gd name="T22" fmla="*/ 220 w 244"/>
                <a:gd name="T23" fmla="*/ 76 h 184"/>
                <a:gd name="T24" fmla="*/ 216 w 244"/>
                <a:gd name="T25" fmla="*/ 83 h 184"/>
                <a:gd name="T26" fmla="*/ 232 w 244"/>
                <a:gd name="T27" fmla="*/ 92 h 184"/>
                <a:gd name="T28" fmla="*/ 244 w 244"/>
                <a:gd name="T29" fmla="*/ 102 h 184"/>
                <a:gd name="T30" fmla="*/ 231 w 244"/>
                <a:gd name="T31" fmla="*/ 108 h 184"/>
                <a:gd name="T32" fmla="*/ 211 w 244"/>
                <a:gd name="T33" fmla="*/ 106 h 184"/>
                <a:gd name="T34" fmla="*/ 201 w 244"/>
                <a:gd name="T35" fmla="*/ 115 h 184"/>
                <a:gd name="T36" fmla="*/ 188 w 244"/>
                <a:gd name="T37" fmla="*/ 126 h 184"/>
                <a:gd name="T38" fmla="*/ 181 w 244"/>
                <a:gd name="T39" fmla="*/ 135 h 184"/>
                <a:gd name="T40" fmla="*/ 179 w 244"/>
                <a:gd name="T41" fmla="*/ 147 h 184"/>
                <a:gd name="T42" fmla="*/ 174 w 244"/>
                <a:gd name="T43" fmla="*/ 158 h 184"/>
                <a:gd name="T44" fmla="*/ 155 w 244"/>
                <a:gd name="T45" fmla="*/ 165 h 184"/>
                <a:gd name="T46" fmla="*/ 139 w 244"/>
                <a:gd name="T47" fmla="*/ 167 h 184"/>
                <a:gd name="T48" fmla="*/ 116 w 244"/>
                <a:gd name="T49" fmla="*/ 164 h 184"/>
                <a:gd name="T50" fmla="*/ 104 w 244"/>
                <a:gd name="T51" fmla="*/ 163 h 184"/>
                <a:gd name="T52" fmla="*/ 92 w 244"/>
                <a:gd name="T53" fmla="*/ 169 h 184"/>
                <a:gd name="T54" fmla="*/ 70 w 244"/>
                <a:gd name="T55" fmla="*/ 177 h 184"/>
                <a:gd name="T56" fmla="*/ 57 w 244"/>
                <a:gd name="T57" fmla="*/ 184 h 184"/>
                <a:gd name="T58" fmla="*/ 51 w 244"/>
                <a:gd name="T59" fmla="*/ 183 h 184"/>
                <a:gd name="T60" fmla="*/ 48 w 244"/>
                <a:gd name="T61" fmla="*/ 172 h 184"/>
                <a:gd name="T62" fmla="*/ 50 w 244"/>
                <a:gd name="T63" fmla="*/ 165 h 184"/>
                <a:gd name="T64" fmla="*/ 24 w 244"/>
                <a:gd name="T65" fmla="*/ 143 h 184"/>
                <a:gd name="T66" fmla="*/ 21 w 244"/>
                <a:gd name="T67" fmla="*/ 138 h 184"/>
                <a:gd name="T68" fmla="*/ 20 w 244"/>
                <a:gd name="T69" fmla="*/ 133 h 184"/>
                <a:gd name="T70" fmla="*/ 20 w 244"/>
                <a:gd name="T71" fmla="*/ 125 h 184"/>
                <a:gd name="T72" fmla="*/ 16 w 244"/>
                <a:gd name="T73" fmla="*/ 113 h 184"/>
                <a:gd name="T74" fmla="*/ 19 w 244"/>
                <a:gd name="T75" fmla="*/ 106 h 184"/>
                <a:gd name="T76" fmla="*/ 25 w 244"/>
                <a:gd name="T77" fmla="*/ 99 h 184"/>
                <a:gd name="T78" fmla="*/ 33 w 244"/>
                <a:gd name="T79" fmla="*/ 84 h 184"/>
                <a:gd name="T80" fmla="*/ 21 w 244"/>
                <a:gd name="T81" fmla="*/ 77 h 184"/>
                <a:gd name="T82" fmla="*/ 11 w 244"/>
                <a:gd name="T83" fmla="*/ 73 h 184"/>
                <a:gd name="T84" fmla="*/ 2 w 244"/>
                <a:gd name="T85" fmla="*/ 60 h 184"/>
                <a:gd name="T86" fmla="*/ 1 w 244"/>
                <a:gd name="T87" fmla="*/ 47 h 184"/>
                <a:gd name="T88" fmla="*/ 7 w 244"/>
                <a:gd name="T89" fmla="*/ 3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4" h="184">
                  <a:moveTo>
                    <a:pt x="7" y="38"/>
                  </a:moveTo>
                  <a:cubicBezTo>
                    <a:pt x="7" y="36"/>
                    <a:pt x="7" y="36"/>
                    <a:pt x="7" y="36"/>
                  </a:cubicBezTo>
                  <a:cubicBezTo>
                    <a:pt x="7" y="36"/>
                    <a:pt x="7" y="36"/>
                    <a:pt x="7" y="36"/>
                  </a:cubicBezTo>
                  <a:cubicBezTo>
                    <a:pt x="14" y="34"/>
                    <a:pt x="20" y="38"/>
                    <a:pt x="23" y="38"/>
                  </a:cubicBezTo>
                  <a:cubicBezTo>
                    <a:pt x="29" y="39"/>
                    <a:pt x="16" y="46"/>
                    <a:pt x="18" y="46"/>
                  </a:cubicBezTo>
                  <a:cubicBezTo>
                    <a:pt x="20" y="45"/>
                    <a:pt x="18" y="51"/>
                    <a:pt x="21" y="52"/>
                  </a:cubicBezTo>
                  <a:cubicBezTo>
                    <a:pt x="26" y="53"/>
                    <a:pt x="30" y="49"/>
                    <a:pt x="36" y="49"/>
                  </a:cubicBezTo>
                  <a:cubicBezTo>
                    <a:pt x="41" y="48"/>
                    <a:pt x="47" y="51"/>
                    <a:pt x="49" y="49"/>
                  </a:cubicBezTo>
                  <a:cubicBezTo>
                    <a:pt x="53" y="44"/>
                    <a:pt x="69" y="54"/>
                    <a:pt x="77" y="49"/>
                  </a:cubicBezTo>
                  <a:cubicBezTo>
                    <a:pt x="82" y="45"/>
                    <a:pt x="102" y="43"/>
                    <a:pt x="109" y="43"/>
                  </a:cubicBezTo>
                  <a:cubicBezTo>
                    <a:pt x="127" y="42"/>
                    <a:pt x="128" y="42"/>
                    <a:pt x="136" y="37"/>
                  </a:cubicBezTo>
                  <a:cubicBezTo>
                    <a:pt x="136" y="37"/>
                    <a:pt x="141" y="26"/>
                    <a:pt x="144" y="21"/>
                  </a:cubicBezTo>
                  <a:cubicBezTo>
                    <a:pt x="146" y="17"/>
                    <a:pt x="152" y="15"/>
                    <a:pt x="158" y="11"/>
                  </a:cubicBezTo>
                  <a:cubicBezTo>
                    <a:pt x="163" y="7"/>
                    <a:pt x="176" y="3"/>
                    <a:pt x="179" y="2"/>
                  </a:cubicBezTo>
                  <a:cubicBezTo>
                    <a:pt x="182" y="2"/>
                    <a:pt x="203" y="3"/>
                    <a:pt x="203" y="3"/>
                  </a:cubicBezTo>
                  <a:cubicBezTo>
                    <a:pt x="214" y="0"/>
                    <a:pt x="214" y="0"/>
                    <a:pt x="214" y="0"/>
                  </a:cubicBezTo>
                  <a:cubicBezTo>
                    <a:pt x="214" y="0"/>
                    <a:pt x="216" y="8"/>
                    <a:pt x="219" y="9"/>
                  </a:cubicBezTo>
                  <a:cubicBezTo>
                    <a:pt x="228" y="10"/>
                    <a:pt x="235" y="10"/>
                    <a:pt x="238" y="8"/>
                  </a:cubicBezTo>
                  <a:cubicBezTo>
                    <a:pt x="239" y="8"/>
                    <a:pt x="239" y="10"/>
                    <a:pt x="240" y="11"/>
                  </a:cubicBezTo>
                  <a:cubicBezTo>
                    <a:pt x="241" y="13"/>
                    <a:pt x="242" y="17"/>
                    <a:pt x="242" y="17"/>
                  </a:cubicBezTo>
                  <a:cubicBezTo>
                    <a:pt x="241" y="22"/>
                    <a:pt x="241" y="22"/>
                    <a:pt x="241" y="22"/>
                  </a:cubicBezTo>
                  <a:cubicBezTo>
                    <a:pt x="240" y="23"/>
                    <a:pt x="240" y="23"/>
                    <a:pt x="240" y="23"/>
                  </a:cubicBezTo>
                  <a:cubicBezTo>
                    <a:pt x="235" y="26"/>
                    <a:pt x="235" y="26"/>
                    <a:pt x="235" y="26"/>
                  </a:cubicBezTo>
                  <a:cubicBezTo>
                    <a:pt x="235" y="26"/>
                    <a:pt x="233" y="26"/>
                    <a:pt x="232" y="27"/>
                  </a:cubicBezTo>
                  <a:cubicBezTo>
                    <a:pt x="231" y="27"/>
                    <a:pt x="229" y="28"/>
                    <a:pt x="229" y="28"/>
                  </a:cubicBezTo>
                  <a:cubicBezTo>
                    <a:pt x="229" y="28"/>
                    <a:pt x="227" y="30"/>
                    <a:pt x="227" y="31"/>
                  </a:cubicBezTo>
                  <a:cubicBezTo>
                    <a:pt x="226" y="33"/>
                    <a:pt x="225" y="36"/>
                    <a:pt x="225" y="36"/>
                  </a:cubicBezTo>
                  <a:cubicBezTo>
                    <a:pt x="223" y="41"/>
                    <a:pt x="223" y="41"/>
                    <a:pt x="223" y="41"/>
                  </a:cubicBezTo>
                  <a:cubicBezTo>
                    <a:pt x="223" y="48"/>
                    <a:pt x="223" y="48"/>
                    <a:pt x="223" y="48"/>
                  </a:cubicBezTo>
                  <a:cubicBezTo>
                    <a:pt x="225" y="56"/>
                    <a:pt x="225" y="56"/>
                    <a:pt x="225" y="56"/>
                  </a:cubicBezTo>
                  <a:cubicBezTo>
                    <a:pt x="227" y="65"/>
                    <a:pt x="227" y="65"/>
                    <a:pt x="227" y="65"/>
                  </a:cubicBezTo>
                  <a:cubicBezTo>
                    <a:pt x="227" y="65"/>
                    <a:pt x="224" y="68"/>
                    <a:pt x="223" y="68"/>
                  </a:cubicBezTo>
                  <a:cubicBezTo>
                    <a:pt x="223" y="68"/>
                    <a:pt x="222" y="69"/>
                    <a:pt x="222" y="69"/>
                  </a:cubicBezTo>
                  <a:cubicBezTo>
                    <a:pt x="222" y="71"/>
                    <a:pt x="222" y="71"/>
                    <a:pt x="222" y="71"/>
                  </a:cubicBezTo>
                  <a:cubicBezTo>
                    <a:pt x="221" y="74"/>
                    <a:pt x="221" y="74"/>
                    <a:pt x="221" y="74"/>
                  </a:cubicBezTo>
                  <a:cubicBezTo>
                    <a:pt x="220" y="76"/>
                    <a:pt x="220" y="76"/>
                    <a:pt x="220" y="76"/>
                  </a:cubicBezTo>
                  <a:cubicBezTo>
                    <a:pt x="220" y="76"/>
                    <a:pt x="219" y="78"/>
                    <a:pt x="218" y="78"/>
                  </a:cubicBezTo>
                  <a:cubicBezTo>
                    <a:pt x="217" y="79"/>
                    <a:pt x="215" y="81"/>
                    <a:pt x="215" y="81"/>
                  </a:cubicBezTo>
                  <a:cubicBezTo>
                    <a:pt x="216" y="83"/>
                    <a:pt x="216" y="83"/>
                    <a:pt x="216" y="83"/>
                  </a:cubicBezTo>
                  <a:cubicBezTo>
                    <a:pt x="227" y="85"/>
                    <a:pt x="227" y="85"/>
                    <a:pt x="227" y="85"/>
                  </a:cubicBezTo>
                  <a:cubicBezTo>
                    <a:pt x="227" y="87"/>
                    <a:pt x="227" y="87"/>
                    <a:pt x="227" y="87"/>
                  </a:cubicBezTo>
                  <a:cubicBezTo>
                    <a:pt x="232" y="92"/>
                    <a:pt x="232" y="92"/>
                    <a:pt x="232" y="92"/>
                  </a:cubicBezTo>
                  <a:cubicBezTo>
                    <a:pt x="235" y="97"/>
                    <a:pt x="235" y="97"/>
                    <a:pt x="235" y="97"/>
                  </a:cubicBezTo>
                  <a:cubicBezTo>
                    <a:pt x="240" y="99"/>
                    <a:pt x="240" y="99"/>
                    <a:pt x="240" y="99"/>
                  </a:cubicBezTo>
                  <a:cubicBezTo>
                    <a:pt x="240" y="99"/>
                    <a:pt x="244" y="102"/>
                    <a:pt x="244" y="102"/>
                  </a:cubicBezTo>
                  <a:cubicBezTo>
                    <a:pt x="243" y="103"/>
                    <a:pt x="238" y="105"/>
                    <a:pt x="238" y="105"/>
                  </a:cubicBezTo>
                  <a:cubicBezTo>
                    <a:pt x="235" y="107"/>
                    <a:pt x="235" y="107"/>
                    <a:pt x="235" y="107"/>
                  </a:cubicBezTo>
                  <a:cubicBezTo>
                    <a:pt x="235" y="107"/>
                    <a:pt x="233" y="107"/>
                    <a:pt x="231" y="108"/>
                  </a:cubicBezTo>
                  <a:cubicBezTo>
                    <a:pt x="230" y="109"/>
                    <a:pt x="224" y="112"/>
                    <a:pt x="224" y="112"/>
                  </a:cubicBezTo>
                  <a:cubicBezTo>
                    <a:pt x="216" y="107"/>
                    <a:pt x="216" y="107"/>
                    <a:pt x="216" y="107"/>
                  </a:cubicBezTo>
                  <a:cubicBezTo>
                    <a:pt x="211" y="106"/>
                    <a:pt x="211" y="106"/>
                    <a:pt x="211" y="106"/>
                  </a:cubicBezTo>
                  <a:cubicBezTo>
                    <a:pt x="209" y="109"/>
                    <a:pt x="209" y="109"/>
                    <a:pt x="209" y="109"/>
                  </a:cubicBezTo>
                  <a:cubicBezTo>
                    <a:pt x="204" y="110"/>
                    <a:pt x="204" y="110"/>
                    <a:pt x="204" y="110"/>
                  </a:cubicBezTo>
                  <a:cubicBezTo>
                    <a:pt x="201" y="115"/>
                    <a:pt x="201" y="115"/>
                    <a:pt x="201" y="115"/>
                  </a:cubicBezTo>
                  <a:cubicBezTo>
                    <a:pt x="201" y="115"/>
                    <a:pt x="194" y="117"/>
                    <a:pt x="192" y="118"/>
                  </a:cubicBezTo>
                  <a:cubicBezTo>
                    <a:pt x="191" y="119"/>
                    <a:pt x="187" y="122"/>
                    <a:pt x="187" y="122"/>
                  </a:cubicBezTo>
                  <a:cubicBezTo>
                    <a:pt x="188" y="126"/>
                    <a:pt x="188" y="126"/>
                    <a:pt x="188" y="126"/>
                  </a:cubicBezTo>
                  <a:cubicBezTo>
                    <a:pt x="184" y="129"/>
                    <a:pt x="184" y="129"/>
                    <a:pt x="184" y="129"/>
                  </a:cubicBezTo>
                  <a:cubicBezTo>
                    <a:pt x="184" y="129"/>
                    <a:pt x="181" y="130"/>
                    <a:pt x="180" y="132"/>
                  </a:cubicBezTo>
                  <a:cubicBezTo>
                    <a:pt x="180" y="134"/>
                    <a:pt x="181" y="135"/>
                    <a:pt x="181" y="135"/>
                  </a:cubicBezTo>
                  <a:cubicBezTo>
                    <a:pt x="179" y="135"/>
                    <a:pt x="176" y="136"/>
                    <a:pt x="175" y="137"/>
                  </a:cubicBezTo>
                  <a:cubicBezTo>
                    <a:pt x="174" y="137"/>
                    <a:pt x="174" y="139"/>
                    <a:pt x="175" y="141"/>
                  </a:cubicBezTo>
                  <a:cubicBezTo>
                    <a:pt x="175" y="142"/>
                    <a:pt x="177" y="144"/>
                    <a:pt x="179" y="147"/>
                  </a:cubicBezTo>
                  <a:cubicBezTo>
                    <a:pt x="180" y="150"/>
                    <a:pt x="181" y="150"/>
                    <a:pt x="181" y="151"/>
                  </a:cubicBezTo>
                  <a:cubicBezTo>
                    <a:pt x="181" y="152"/>
                    <a:pt x="180" y="155"/>
                    <a:pt x="179" y="156"/>
                  </a:cubicBezTo>
                  <a:cubicBezTo>
                    <a:pt x="177" y="158"/>
                    <a:pt x="175" y="158"/>
                    <a:pt x="174" y="158"/>
                  </a:cubicBezTo>
                  <a:cubicBezTo>
                    <a:pt x="173" y="159"/>
                    <a:pt x="170" y="161"/>
                    <a:pt x="169" y="161"/>
                  </a:cubicBezTo>
                  <a:cubicBezTo>
                    <a:pt x="168" y="162"/>
                    <a:pt x="163" y="163"/>
                    <a:pt x="162" y="163"/>
                  </a:cubicBezTo>
                  <a:cubicBezTo>
                    <a:pt x="161" y="163"/>
                    <a:pt x="155" y="165"/>
                    <a:pt x="155" y="165"/>
                  </a:cubicBezTo>
                  <a:cubicBezTo>
                    <a:pt x="150" y="167"/>
                    <a:pt x="150" y="167"/>
                    <a:pt x="150" y="167"/>
                  </a:cubicBezTo>
                  <a:cubicBezTo>
                    <a:pt x="147" y="169"/>
                    <a:pt x="147" y="169"/>
                    <a:pt x="147" y="169"/>
                  </a:cubicBezTo>
                  <a:cubicBezTo>
                    <a:pt x="139" y="167"/>
                    <a:pt x="139" y="167"/>
                    <a:pt x="139" y="167"/>
                  </a:cubicBezTo>
                  <a:cubicBezTo>
                    <a:pt x="129" y="164"/>
                    <a:pt x="129" y="164"/>
                    <a:pt x="129" y="164"/>
                  </a:cubicBezTo>
                  <a:cubicBezTo>
                    <a:pt x="129" y="164"/>
                    <a:pt x="124" y="168"/>
                    <a:pt x="123" y="168"/>
                  </a:cubicBezTo>
                  <a:cubicBezTo>
                    <a:pt x="122" y="168"/>
                    <a:pt x="116" y="164"/>
                    <a:pt x="116" y="164"/>
                  </a:cubicBezTo>
                  <a:cubicBezTo>
                    <a:pt x="113" y="159"/>
                    <a:pt x="113" y="159"/>
                    <a:pt x="113" y="159"/>
                  </a:cubicBezTo>
                  <a:cubicBezTo>
                    <a:pt x="113" y="159"/>
                    <a:pt x="107" y="160"/>
                    <a:pt x="106" y="160"/>
                  </a:cubicBezTo>
                  <a:cubicBezTo>
                    <a:pt x="105" y="160"/>
                    <a:pt x="104" y="162"/>
                    <a:pt x="104" y="163"/>
                  </a:cubicBezTo>
                  <a:cubicBezTo>
                    <a:pt x="103" y="163"/>
                    <a:pt x="101" y="163"/>
                    <a:pt x="99" y="163"/>
                  </a:cubicBezTo>
                  <a:cubicBezTo>
                    <a:pt x="96" y="163"/>
                    <a:pt x="94" y="165"/>
                    <a:pt x="94" y="165"/>
                  </a:cubicBezTo>
                  <a:cubicBezTo>
                    <a:pt x="92" y="169"/>
                    <a:pt x="92" y="169"/>
                    <a:pt x="92" y="169"/>
                  </a:cubicBezTo>
                  <a:cubicBezTo>
                    <a:pt x="92" y="169"/>
                    <a:pt x="87" y="171"/>
                    <a:pt x="87" y="171"/>
                  </a:cubicBezTo>
                  <a:cubicBezTo>
                    <a:pt x="86" y="172"/>
                    <a:pt x="77" y="175"/>
                    <a:pt x="77" y="175"/>
                  </a:cubicBezTo>
                  <a:cubicBezTo>
                    <a:pt x="70" y="177"/>
                    <a:pt x="70" y="177"/>
                    <a:pt x="70" y="177"/>
                  </a:cubicBezTo>
                  <a:cubicBezTo>
                    <a:pt x="70" y="177"/>
                    <a:pt x="68" y="178"/>
                    <a:pt x="67" y="177"/>
                  </a:cubicBezTo>
                  <a:cubicBezTo>
                    <a:pt x="66" y="177"/>
                    <a:pt x="63" y="180"/>
                    <a:pt x="63" y="180"/>
                  </a:cubicBezTo>
                  <a:cubicBezTo>
                    <a:pt x="57" y="184"/>
                    <a:pt x="57" y="184"/>
                    <a:pt x="57" y="184"/>
                  </a:cubicBezTo>
                  <a:cubicBezTo>
                    <a:pt x="51" y="184"/>
                    <a:pt x="51" y="184"/>
                    <a:pt x="51" y="184"/>
                  </a:cubicBezTo>
                  <a:cubicBezTo>
                    <a:pt x="51" y="184"/>
                    <a:pt x="51" y="183"/>
                    <a:pt x="51" y="183"/>
                  </a:cubicBezTo>
                  <a:cubicBezTo>
                    <a:pt x="51" y="183"/>
                    <a:pt x="51" y="183"/>
                    <a:pt x="51" y="183"/>
                  </a:cubicBezTo>
                  <a:cubicBezTo>
                    <a:pt x="51" y="182"/>
                    <a:pt x="51" y="182"/>
                    <a:pt x="51" y="182"/>
                  </a:cubicBezTo>
                  <a:cubicBezTo>
                    <a:pt x="51" y="181"/>
                    <a:pt x="50" y="180"/>
                    <a:pt x="50" y="178"/>
                  </a:cubicBezTo>
                  <a:cubicBezTo>
                    <a:pt x="49" y="176"/>
                    <a:pt x="48" y="174"/>
                    <a:pt x="48" y="172"/>
                  </a:cubicBezTo>
                  <a:cubicBezTo>
                    <a:pt x="48" y="171"/>
                    <a:pt x="49" y="170"/>
                    <a:pt x="49" y="169"/>
                  </a:cubicBezTo>
                  <a:cubicBezTo>
                    <a:pt x="49" y="169"/>
                    <a:pt x="49" y="169"/>
                    <a:pt x="49" y="169"/>
                  </a:cubicBezTo>
                  <a:cubicBezTo>
                    <a:pt x="50" y="168"/>
                    <a:pt x="50" y="167"/>
                    <a:pt x="50" y="165"/>
                  </a:cubicBezTo>
                  <a:cubicBezTo>
                    <a:pt x="49" y="161"/>
                    <a:pt x="45" y="161"/>
                    <a:pt x="44" y="157"/>
                  </a:cubicBezTo>
                  <a:cubicBezTo>
                    <a:pt x="43" y="154"/>
                    <a:pt x="39" y="151"/>
                    <a:pt x="39" y="150"/>
                  </a:cubicBezTo>
                  <a:cubicBezTo>
                    <a:pt x="32" y="146"/>
                    <a:pt x="28" y="147"/>
                    <a:pt x="24" y="143"/>
                  </a:cubicBezTo>
                  <a:cubicBezTo>
                    <a:pt x="23" y="142"/>
                    <a:pt x="22" y="141"/>
                    <a:pt x="22" y="140"/>
                  </a:cubicBezTo>
                  <a:cubicBezTo>
                    <a:pt x="23" y="139"/>
                    <a:pt x="23" y="139"/>
                    <a:pt x="23" y="139"/>
                  </a:cubicBezTo>
                  <a:cubicBezTo>
                    <a:pt x="23" y="139"/>
                    <a:pt x="22" y="139"/>
                    <a:pt x="21" y="138"/>
                  </a:cubicBezTo>
                  <a:cubicBezTo>
                    <a:pt x="20" y="137"/>
                    <a:pt x="19" y="136"/>
                    <a:pt x="18" y="135"/>
                  </a:cubicBezTo>
                  <a:cubicBezTo>
                    <a:pt x="18" y="135"/>
                    <a:pt x="18" y="135"/>
                    <a:pt x="18" y="135"/>
                  </a:cubicBezTo>
                  <a:cubicBezTo>
                    <a:pt x="19" y="135"/>
                    <a:pt x="20" y="133"/>
                    <a:pt x="20" y="133"/>
                  </a:cubicBezTo>
                  <a:cubicBezTo>
                    <a:pt x="21" y="130"/>
                    <a:pt x="21" y="130"/>
                    <a:pt x="21" y="130"/>
                  </a:cubicBezTo>
                  <a:cubicBezTo>
                    <a:pt x="22" y="128"/>
                    <a:pt x="22" y="128"/>
                    <a:pt x="22" y="128"/>
                  </a:cubicBezTo>
                  <a:cubicBezTo>
                    <a:pt x="22" y="128"/>
                    <a:pt x="21" y="125"/>
                    <a:pt x="20" y="125"/>
                  </a:cubicBezTo>
                  <a:cubicBezTo>
                    <a:pt x="20" y="124"/>
                    <a:pt x="17" y="123"/>
                    <a:pt x="17" y="123"/>
                  </a:cubicBezTo>
                  <a:cubicBezTo>
                    <a:pt x="17" y="118"/>
                    <a:pt x="17" y="118"/>
                    <a:pt x="17" y="118"/>
                  </a:cubicBezTo>
                  <a:cubicBezTo>
                    <a:pt x="16" y="113"/>
                    <a:pt x="16" y="113"/>
                    <a:pt x="16" y="113"/>
                  </a:cubicBezTo>
                  <a:cubicBezTo>
                    <a:pt x="14" y="110"/>
                    <a:pt x="14" y="110"/>
                    <a:pt x="14" y="110"/>
                  </a:cubicBezTo>
                  <a:cubicBezTo>
                    <a:pt x="14" y="110"/>
                    <a:pt x="16" y="108"/>
                    <a:pt x="17" y="107"/>
                  </a:cubicBezTo>
                  <a:cubicBezTo>
                    <a:pt x="17" y="107"/>
                    <a:pt x="18" y="106"/>
                    <a:pt x="19" y="106"/>
                  </a:cubicBezTo>
                  <a:cubicBezTo>
                    <a:pt x="20" y="105"/>
                    <a:pt x="22" y="105"/>
                    <a:pt x="23" y="105"/>
                  </a:cubicBezTo>
                  <a:cubicBezTo>
                    <a:pt x="24" y="105"/>
                    <a:pt x="26" y="103"/>
                    <a:pt x="26" y="103"/>
                  </a:cubicBezTo>
                  <a:cubicBezTo>
                    <a:pt x="26" y="103"/>
                    <a:pt x="26" y="100"/>
                    <a:pt x="25" y="99"/>
                  </a:cubicBezTo>
                  <a:cubicBezTo>
                    <a:pt x="25" y="97"/>
                    <a:pt x="27" y="95"/>
                    <a:pt x="27" y="95"/>
                  </a:cubicBezTo>
                  <a:cubicBezTo>
                    <a:pt x="27" y="95"/>
                    <a:pt x="30" y="91"/>
                    <a:pt x="31" y="90"/>
                  </a:cubicBezTo>
                  <a:cubicBezTo>
                    <a:pt x="32" y="89"/>
                    <a:pt x="33" y="84"/>
                    <a:pt x="33" y="84"/>
                  </a:cubicBezTo>
                  <a:cubicBezTo>
                    <a:pt x="29" y="84"/>
                    <a:pt x="29" y="84"/>
                    <a:pt x="29" y="84"/>
                  </a:cubicBezTo>
                  <a:cubicBezTo>
                    <a:pt x="25" y="83"/>
                    <a:pt x="25" y="83"/>
                    <a:pt x="25" y="83"/>
                  </a:cubicBezTo>
                  <a:cubicBezTo>
                    <a:pt x="25" y="83"/>
                    <a:pt x="21" y="77"/>
                    <a:pt x="21" y="77"/>
                  </a:cubicBezTo>
                  <a:cubicBezTo>
                    <a:pt x="21" y="76"/>
                    <a:pt x="19" y="76"/>
                    <a:pt x="19" y="76"/>
                  </a:cubicBezTo>
                  <a:cubicBezTo>
                    <a:pt x="19" y="76"/>
                    <a:pt x="15" y="74"/>
                    <a:pt x="15" y="74"/>
                  </a:cubicBezTo>
                  <a:cubicBezTo>
                    <a:pt x="14" y="74"/>
                    <a:pt x="11" y="73"/>
                    <a:pt x="11" y="73"/>
                  </a:cubicBezTo>
                  <a:cubicBezTo>
                    <a:pt x="11" y="73"/>
                    <a:pt x="7" y="68"/>
                    <a:pt x="6" y="66"/>
                  </a:cubicBezTo>
                  <a:cubicBezTo>
                    <a:pt x="5" y="64"/>
                    <a:pt x="4" y="63"/>
                    <a:pt x="4" y="63"/>
                  </a:cubicBezTo>
                  <a:cubicBezTo>
                    <a:pt x="4" y="63"/>
                    <a:pt x="3" y="61"/>
                    <a:pt x="2" y="60"/>
                  </a:cubicBezTo>
                  <a:cubicBezTo>
                    <a:pt x="1" y="59"/>
                    <a:pt x="1" y="57"/>
                    <a:pt x="1" y="57"/>
                  </a:cubicBezTo>
                  <a:cubicBezTo>
                    <a:pt x="1" y="57"/>
                    <a:pt x="2" y="54"/>
                    <a:pt x="1" y="52"/>
                  </a:cubicBezTo>
                  <a:cubicBezTo>
                    <a:pt x="1" y="51"/>
                    <a:pt x="0" y="47"/>
                    <a:pt x="1" y="47"/>
                  </a:cubicBezTo>
                  <a:cubicBezTo>
                    <a:pt x="2" y="45"/>
                    <a:pt x="3" y="43"/>
                    <a:pt x="5" y="42"/>
                  </a:cubicBezTo>
                  <a:cubicBezTo>
                    <a:pt x="6" y="42"/>
                    <a:pt x="6" y="42"/>
                    <a:pt x="7" y="42"/>
                  </a:cubicBezTo>
                  <a:cubicBezTo>
                    <a:pt x="8" y="42"/>
                    <a:pt x="7" y="39"/>
                    <a:pt x="7" y="39"/>
                  </a:cubicBezTo>
                  <a:lnTo>
                    <a:pt x="7" y="38"/>
                  </a:lnTo>
                  <a:close/>
                </a:path>
              </a:pathLst>
            </a:custGeom>
            <a:grpFill/>
            <a:ln w="4826"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57" name="Freeform 212"/>
            <p:cNvSpPr>
              <a:spLocks noEditPoints="1"/>
            </p:cNvSpPr>
            <p:nvPr/>
          </p:nvSpPr>
          <p:spPr bwMode="auto">
            <a:xfrm>
              <a:off x="8212115" y="3121100"/>
              <a:ext cx="622278" cy="493289"/>
            </a:xfrm>
            <a:custGeom>
              <a:avLst/>
              <a:gdLst>
                <a:gd name="T0" fmla="*/ 3 w 273"/>
                <a:gd name="T1" fmla="*/ 68 h 223"/>
                <a:gd name="T2" fmla="*/ 41 w 273"/>
                <a:gd name="T3" fmla="*/ 71 h 223"/>
                <a:gd name="T4" fmla="*/ 60 w 273"/>
                <a:gd name="T5" fmla="*/ 70 h 223"/>
                <a:gd name="T6" fmla="*/ 73 w 273"/>
                <a:gd name="T7" fmla="*/ 54 h 223"/>
                <a:gd name="T8" fmla="*/ 49 w 273"/>
                <a:gd name="T9" fmla="*/ 36 h 223"/>
                <a:gd name="T10" fmla="*/ 65 w 273"/>
                <a:gd name="T11" fmla="*/ 28 h 223"/>
                <a:gd name="T12" fmla="*/ 87 w 273"/>
                <a:gd name="T13" fmla="*/ 33 h 223"/>
                <a:gd name="T14" fmla="*/ 101 w 273"/>
                <a:gd name="T15" fmla="*/ 44 h 223"/>
                <a:gd name="T16" fmla="*/ 128 w 273"/>
                <a:gd name="T17" fmla="*/ 54 h 223"/>
                <a:gd name="T18" fmla="*/ 145 w 273"/>
                <a:gd name="T19" fmla="*/ 30 h 223"/>
                <a:gd name="T20" fmla="*/ 161 w 273"/>
                <a:gd name="T21" fmla="*/ 0 h 223"/>
                <a:gd name="T22" fmla="*/ 202 w 273"/>
                <a:gd name="T23" fmla="*/ 43 h 223"/>
                <a:gd name="T24" fmla="*/ 227 w 273"/>
                <a:gd name="T25" fmla="*/ 63 h 223"/>
                <a:gd name="T26" fmla="*/ 260 w 273"/>
                <a:gd name="T27" fmla="*/ 65 h 223"/>
                <a:gd name="T28" fmla="*/ 262 w 273"/>
                <a:gd name="T29" fmla="*/ 72 h 223"/>
                <a:gd name="T30" fmla="*/ 240 w 273"/>
                <a:gd name="T31" fmla="*/ 85 h 223"/>
                <a:gd name="T32" fmla="*/ 233 w 273"/>
                <a:gd name="T33" fmla="*/ 106 h 223"/>
                <a:gd name="T34" fmla="*/ 236 w 273"/>
                <a:gd name="T35" fmla="*/ 125 h 223"/>
                <a:gd name="T36" fmla="*/ 243 w 273"/>
                <a:gd name="T37" fmla="*/ 148 h 223"/>
                <a:gd name="T38" fmla="*/ 237 w 273"/>
                <a:gd name="T39" fmla="*/ 172 h 223"/>
                <a:gd name="T40" fmla="*/ 229 w 273"/>
                <a:gd name="T41" fmla="*/ 161 h 223"/>
                <a:gd name="T42" fmla="*/ 223 w 273"/>
                <a:gd name="T43" fmla="*/ 178 h 223"/>
                <a:gd name="T44" fmla="*/ 230 w 273"/>
                <a:gd name="T45" fmla="*/ 201 h 223"/>
                <a:gd name="T46" fmla="*/ 211 w 273"/>
                <a:gd name="T47" fmla="*/ 207 h 223"/>
                <a:gd name="T48" fmla="*/ 195 w 273"/>
                <a:gd name="T49" fmla="*/ 200 h 223"/>
                <a:gd name="T50" fmla="*/ 193 w 273"/>
                <a:gd name="T51" fmla="*/ 177 h 223"/>
                <a:gd name="T52" fmla="*/ 189 w 273"/>
                <a:gd name="T53" fmla="*/ 154 h 223"/>
                <a:gd name="T54" fmla="*/ 152 w 273"/>
                <a:gd name="T55" fmla="*/ 156 h 223"/>
                <a:gd name="T56" fmla="*/ 123 w 273"/>
                <a:gd name="T57" fmla="*/ 193 h 223"/>
                <a:gd name="T58" fmla="*/ 98 w 273"/>
                <a:gd name="T59" fmla="*/ 195 h 223"/>
                <a:gd name="T60" fmla="*/ 96 w 273"/>
                <a:gd name="T61" fmla="*/ 182 h 223"/>
                <a:gd name="T62" fmla="*/ 98 w 273"/>
                <a:gd name="T63" fmla="*/ 169 h 223"/>
                <a:gd name="T64" fmla="*/ 89 w 273"/>
                <a:gd name="T65" fmla="*/ 162 h 223"/>
                <a:gd name="T66" fmla="*/ 91 w 273"/>
                <a:gd name="T67" fmla="*/ 154 h 223"/>
                <a:gd name="T68" fmla="*/ 89 w 273"/>
                <a:gd name="T69" fmla="*/ 147 h 223"/>
                <a:gd name="T70" fmla="*/ 78 w 273"/>
                <a:gd name="T71" fmla="*/ 142 h 223"/>
                <a:gd name="T72" fmla="*/ 62 w 273"/>
                <a:gd name="T73" fmla="*/ 137 h 223"/>
                <a:gd name="T74" fmla="*/ 47 w 273"/>
                <a:gd name="T75" fmla="*/ 132 h 223"/>
                <a:gd name="T76" fmla="*/ 50 w 273"/>
                <a:gd name="T77" fmla="*/ 125 h 223"/>
                <a:gd name="T78" fmla="*/ 55 w 273"/>
                <a:gd name="T79" fmla="*/ 116 h 223"/>
                <a:gd name="T80" fmla="*/ 44 w 273"/>
                <a:gd name="T81" fmla="*/ 111 h 223"/>
                <a:gd name="T82" fmla="*/ 26 w 273"/>
                <a:gd name="T83" fmla="*/ 100 h 223"/>
                <a:gd name="T84" fmla="*/ 24 w 273"/>
                <a:gd name="T85" fmla="*/ 88 h 223"/>
                <a:gd name="T86" fmla="*/ 24 w 273"/>
                <a:gd name="T87" fmla="*/ 83 h 223"/>
                <a:gd name="T88" fmla="*/ 16 w 273"/>
                <a:gd name="T89" fmla="*/ 76 h 223"/>
                <a:gd name="T90" fmla="*/ 4 w 273"/>
                <a:gd name="T91" fmla="*/ 76 h 223"/>
                <a:gd name="T92" fmla="*/ 10 w 273"/>
                <a:gd name="T93" fmla="*/ 182 h 223"/>
                <a:gd name="T94" fmla="*/ 26 w 273"/>
                <a:gd name="T95" fmla="*/ 198 h 223"/>
                <a:gd name="T96" fmla="*/ 44 w 273"/>
                <a:gd name="T97" fmla="*/ 209 h 223"/>
                <a:gd name="T98" fmla="*/ 76 w 273"/>
                <a:gd name="T99" fmla="*/ 223 h 223"/>
                <a:gd name="T100" fmla="*/ 78 w 273"/>
                <a:gd name="T101" fmla="*/ 204 h 223"/>
                <a:gd name="T102" fmla="*/ 69 w 273"/>
                <a:gd name="T103" fmla="*/ 195 h 223"/>
                <a:gd name="T104" fmla="*/ 61 w 273"/>
                <a:gd name="T105" fmla="*/ 180 h 223"/>
                <a:gd name="T106" fmla="*/ 34 w 273"/>
                <a:gd name="T107" fmla="*/ 186 h 223"/>
                <a:gd name="T108" fmla="*/ 18 w 273"/>
                <a:gd name="T109" fmla="*/ 18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223">
                  <a:moveTo>
                    <a:pt x="0" y="75"/>
                  </a:moveTo>
                  <a:cubicBezTo>
                    <a:pt x="1" y="75"/>
                    <a:pt x="3" y="74"/>
                    <a:pt x="4" y="74"/>
                  </a:cubicBezTo>
                  <a:cubicBezTo>
                    <a:pt x="4" y="73"/>
                    <a:pt x="5" y="73"/>
                    <a:pt x="5" y="72"/>
                  </a:cubicBezTo>
                  <a:cubicBezTo>
                    <a:pt x="5" y="72"/>
                    <a:pt x="2" y="71"/>
                    <a:pt x="1" y="69"/>
                  </a:cubicBezTo>
                  <a:cubicBezTo>
                    <a:pt x="1" y="69"/>
                    <a:pt x="3" y="68"/>
                    <a:pt x="3" y="68"/>
                  </a:cubicBezTo>
                  <a:cubicBezTo>
                    <a:pt x="3" y="68"/>
                    <a:pt x="9" y="69"/>
                    <a:pt x="11" y="69"/>
                  </a:cubicBezTo>
                  <a:cubicBezTo>
                    <a:pt x="13" y="69"/>
                    <a:pt x="20" y="67"/>
                    <a:pt x="20" y="67"/>
                  </a:cubicBezTo>
                  <a:cubicBezTo>
                    <a:pt x="22" y="71"/>
                    <a:pt x="22" y="71"/>
                    <a:pt x="22" y="71"/>
                  </a:cubicBezTo>
                  <a:cubicBezTo>
                    <a:pt x="22" y="71"/>
                    <a:pt x="33" y="71"/>
                    <a:pt x="37" y="72"/>
                  </a:cubicBezTo>
                  <a:cubicBezTo>
                    <a:pt x="39" y="73"/>
                    <a:pt x="39" y="72"/>
                    <a:pt x="41" y="71"/>
                  </a:cubicBezTo>
                  <a:cubicBezTo>
                    <a:pt x="42" y="70"/>
                    <a:pt x="44" y="69"/>
                    <a:pt x="45" y="70"/>
                  </a:cubicBezTo>
                  <a:cubicBezTo>
                    <a:pt x="46" y="70"/>
                    <a:pt x="46" y="70"/>
                    <a:pt x="48" y="71"/>
                  </a:cubicBezTo>
                  <a:cubicBezTo>
                    <a:pt x="50" y="72"/>
                    <a:pt x="53" y="73"/>
                    <a:pt x="55" y="73"/>
                  </a:cubicBezTo>
                  <a:cubicBezTo>
                    <a:pt x="59" y="73"/>
                    <a:pt x="59" y="73"/>
                    <a:pt x="59" y="73"/>
                  </a:cubicBezTo>
                  <a:cubicBezTo>
                    <a:pt x="60" y="70"/>
                    <a:pt x="60" y="70"/>
                    <a:pt x="60" y="70"/>
                  </a:cubicBezTo>
                  <a:cubicBezTo>
                    <a:pt x="62" y="72"/>
                    <a:pt x="58" y="59"/>
                    <a:pt x="60" y="59"/>
                  </a:cubicBezTo>
                  <a:cubicBezTo>
                    <a:pt x="63" y="58"/>
                    <a:pt x="64" y="61"/>
                    <a:pt x="68" y="60"/>
                  </a:cubicBezTo>
                  <a:cubicBezTo>
                    <a:pt x="72" y="58"/>
                    <a:pt x="78" y="66"/>
                    <a:pt x="79" y="62"/>
                  </a:cubicBezTo>
                  <a:cubicBezTo>
                    <a:pt x="80" y="59"/>
                    <a:pt x="86" y="63"/>
                    <a:pt x="81" y="59"/>
                  </a:cubicBezTo>
                  <a:cubicBezTo>
                    <a:pt x="75" y="54"/>
                    <a:pt x="77" y="55"/>
                    <a:pt x="73" y="54"/>
                  </a:cubicBezTo>
                  <a:cubicBezTo>
                    <a:pt x="69" y="52"/>
                    <a:pt x="66" y="51"/>
                    <a:pt x="64" y="50"/>
                  </a:cubicBezTo>
                  <a:cubicBezTo>
                    <a:pt x="62" y="50"/>
                    <a:pt x="63" y="50"/>
                    <a:pt x="60" y="48"/>
                  </a:cubicBezTo>
                  <a:cubicBezTo>
                    <a:pt x="57" y="46"/>
                    <a:pt x="54" y="44"/>
                    <a:pt x="54" y="44"/>
                  </a:cubicBezTo>
                  <a:cubicBezTo>
                    <a:pt x="54" y="44"/>
                    <a:pt x="51" y="43"/>
                    <a:pt x="51" y="41"/>
                  </a:cubicBezTo>
                  <a:cubicBezTo>
                    <a:pt x="50" y="39"/>
                    <a:pt x="49" y="36"/>
                    <a:pt x="49" y="36"/>
                  </a:cubicBezTo>
                  <a:cubicBezTo>
                    <a:pt x="54" y="32"/>
                    <a:pt x="54" y="32"/>
                    <a:pt x="54" y="32"/>
                  </a:cubicBezTo>
                  <a:cubicBezTo>
                    <a:pt x="57" y="25"/>
                    <a:pt x="57" y="25"/>
                    <a:pt x="57" y="25"/>
                  </a:cubicBezTo>
                  <a:cubicBezTo>
                    <a:pt x="57" y="25"/>
                    <a:pt x="54" y="23"/>
                    <a:pt x="59" y="23"/>
                  </a:cubicBezTo>
                  <a:cubicBezTo>
                    <a:pt x="63" y="23"/>
                    <a:pt x="63" y="23"/>
                    <a:pt x="63" y="23"/>
                  </a:cubicBezTo>
                  <a:cubicBezTo>
                    <a:pt x="63" y="23"/>
                    <a:pt x="64" y="29"/>
                    <a:pt x="65" y="28"/>
                  </a:cubicBezTo>
                  <a:cubicBezTo>
                    <a:pt x="67" y="28"/>
                    <a:pt x="68" y="26"/>
                    <a:pt x="69" y="25"/>
                  </a:cubicBezTo>
                  <a:cubicBezTo>
                    <a:pt x="70" y="24"/>
                    <a:pt x="73" y="21"/>
                    <a:pt x="74" y="22"/>
                  </a:cubicBezTo>
                  <a:cubicBezTo>
                    <a:pt x="74" y="24"/>
                    <a:pt x="71" y="27"/>
                    <a:pt x="75" y="27"/>
                  </a:cubicBezTo>
                  <a:cubicBezTo>
                    <a:pt x="79" y="27"/>
                    <a:pt x="78" y="29"/>
                    <a:pt x="81" y="30"/>
                  </a:cubicBezTo>
                  <a:cubicBezTo>
                    <a:pt x="84" y="30"/>
                    <a:pt x="87" y="32"/>
                    <a:pt x="87" y="33"/>
                  </a:cubicBezTo>
                  <a:cubicBezTo>
                    <a:pt x="87" y="34"/>
                    <a:pt x="87" y="35"/>
                    <a:pt x="88" y="36"/>
                  </a:cubicBezTo>
                  <a:cubicBezTo>
                    <a:pt x="90" y="37"/>
                    <a:pt x="91" y="36"/>
                    <a:pt x="93" y="36"/>
                  </a:cubicBezTo>
                  <a:cubicBezTo>
                    <a:pt x="95" y="36"/>
                    <a:pt x="95" y="34"/>
                    <a:pt x="96" y="36"/>
                  </a:cubicBezTo>
                  <a:cubicBezTo>
                    <a:pt x="96" y="38"/>
                    <a:pt x="97" y="39"/>
                    <a:pt x="97" y="39"/>
                  </a:cubicBezTo>
                  <a:cubicBezTo>
                    <a:pt x="101" y="44"/>
                    <a:pt x="101" y="44"/>
                    <a:pt x="101" y="44"/>
                  </a:cubicBezTo>
                  <a:cubicBezTo>
                    <a:pt x="105" y="48"/>
                    <a:pt x="105" y="48"/>
                    <a:pt x="105" y="48"/>
                  </a:cubicBezTo>
                  <a:cubicBezTo>
                    <a:pt x="105" y="48"/>
                    <a:pt x="102" y="48"/>
                    <a:pt x="106" y="50"/>
                  </a:cubicBezTo>
                  <a:cubicBezTo>
                    <a:pt x="110" y="51"/>
                    <a:pt x="113" y="51"/>
                    <a:pt x="113" y="51"/>
                  </a:cubicBezTo>
                  <a:cubicBezTo>
                    <a:pt x="113" y="51"/>
                    <a:pt x="113" y="51"/>
                    <a:pt x="117" y="52"/>
                  </a:cubicBezTo>
                  <a:cubicBezTo>
                    <a:pt x="121" y="53"/>
                    <a:pt x="124" y="55"/>
                    <a:pt x="128" y="54"/>
                  </a:cubicBezTo>
                  <a:cubicBezTo>
                    <a:pt x="133" y="54"/>
                    <a:pt x="137" y="49"/>
                    <a:pt x="137" y="49"/>
                  </a:cubicBezTo>
                  <a:cubicBezTo>
                    <a:pt x="137" y="49"/>
                    <a:pt x="139" y="46"/>
                    <a:pt x="138" y="44"/>
                  </a:cubicBezTo>
                  <a:cubicBezTo>
                    <a:pt x="138" y="42"/>
                    <a:pt x="140" y="38"/>
                    <a:pt x="142" y="37"/>
                  </a:cubicBezTo>
                  <a:cubicBezTo>
                    <a:pt x="144" y="36"/>
                    <a:pt x="141" y="35"/>
                    <a:pt x="142" y="33"/>
                  </a:cubicBezTo>
                  <a:cubicBezTo>
                    <a:pt x="143" y="32"/>
                    <a:pt x="144" y="31"/>
                    <a:pt x="145" y="30"/>
                  </a:cubicBezTo>
                  <a:cubicBezTo>
                    <a:pt x="147" y="29"/>
                    <a:pt x="153" y="23"/>
                    <a:pt x="153" y="23"/>
                  </a:cubicBezTo>
                  <a:cubicBezTo>
                    <a:pt x="155" y="18"/>
                    <a:pt x="155" y="18"/>
                    <a:pt x="155" y="18"/>
                  </a:cubicBezTo>
                  <a:cubicBezTo>
                    <a:pt x="155" y="18"/>
                    <a:pt x="155" y="12"/>
                    <a:pt x="156" y="11"/>
                  </a:cubicBezTo>
                  <a:cubicBezTo>
                    <a:pt x="157" y="10"/>
                    <a:pt x="160" y="2"/>
                    <a:pt x="160" y="2"/>
                  </a:cubicBezTo>
                  <a:cubicBezTo>
                    <a:pt x="161" y="0"/>
                    <a:pt x="161" y="0"/>
                    <a:pt x="161" y="0"/>
                  </a:cubicBezTo>
                  <a:cubicBezTo>
                    <a:pt x="161" y="0"/>
                    <a:pt x="181" y="18"/>
                    <a:pt x="182" y="18"/>
                  </a:cubicBezTo>
                  <a:cubicBezTo>
                    <a:pt x="183" y="18"/>
                    <a:pt x="191" y="23"/>
                    <a:pt x="192" y="25"/>
                  </a:cubicBezTo>
                  <a:cubicBezTo>
                    <a:pt x="193" y="26"/>
                    <a:pt x="199" y="34"/>
                    <a:pt x="199" y="34"/>
                  </a:cubicBezTo>
                  <a:cubicBezTo>
                    <a:pt x="200" y="38"/>
                    <a:pt x="200" y="38"/>
                    <a:pt x="200" y="38"/>
                  </a:cubicBezTo>
                  <a:cubicBezTo>
                    <a:pt x="200" y="38"/>
                    <a:pt x="200" y="41"/>
                    <a:pt x="202" y="43"/>
                  </a:cubicBezTo>
                  <a:cubicBezTo>
                    <a:pt x="204" y="44"/>
                    <a:pt x="208" y="48"/>
                    <a:pt x="210" y="49"/>
                  </a:cubicBezTo>
                  <a:cubicBezTo>
                    <a:pt x="212" y="49"/>
                    <a:pt x="220" y="54"/>
                    <a:pt x="220" y="54"/>
                  </a:cubicBezTo>
                  <a:cubicBezTo>
                    <a:pt x="220" y="54"/>
                    <a:pt x="221" y="51"/>
                    <a:pt x="222" y="53"/>
                  </a:cubicBezTo>
                  <a:cubicBezTo>
                    <a:pt x="223" y="55"/>
                    <a:pt x="224" y="58"/>
                    <a:pt x="224" y="59"/>
                  </a:cubicBezTo>
                  <a:cubicBezTo>
                    <a:pt x="224" y="60"/>
                    <a:pt x="225" y="64"/>
                    <a:pt x="227" y="63"/>
                  </a:cubicBezTo>
                  <a:cubicBezTo>
                    <a:pt x="229" y="63"/>
                    <a:pt x="235" y="63"/>
                    <a:pt x="235" y="63"/>
                  </a:cubicBezTo>
                  <a:cubicBezTo>
                    <a:pt x="235" y="63"/>
                    <a:pt x="236" y="65"/>
                    <a:pt x="239" y="65"/>
                  </a:cubicBezTo>
                  <a:cubicBezTo>
                    <a:pt x="242" y="65"/>
                    <a:pt x="243" y="64"/>
                    <a:pt x="245" y="63"/>
                  </a:cubicBezTo>
                  <a:cubicBezTo>
                    <a:pt x="246" y="63"/>
                    <a:pt x="254" y="62"/>
                    <a:pt x="254" y="62"/>
                  </a:cubicBezTo>
                  <a:cubicBezTo>
                    <a:pt x="260" y="65"/>
                    <a:pt x="260" y="65"/>
                    <a:pt x="260" y="65"/>
                  </a:cubicBezTo>
                  <a:cubicBezTo>
                    <a:pt x="266" y="67"/>
                    <a:pt x="266" y="67"/>
                    <a:pt x="266" y="67"/>
                  </a:cubicBezTo>
                  <a:cubicBezTo>
                    <a:pt x="271" y="72"/>
                    <a:pt x="271" y="72"/>
                    <a:pt x="271" y="72"/>
                  </a:cubicBezTo>
                  <a:cubicBezTo>
                    <a:pt x="273" y="76"/>
                    <a:pt x="273" y="76"/>
                    <a:pt x="273" y="76"/>
                  </a:cubicBezTo>
                  <a:cubicBezTo>
                    <a:pt x="273" y="76"/>
                    <a:pt x="267" y="71"/>
                    <a:pt x="266" y="71"/>
                  </a:cubicBezTo>
                  <a:cubicBezTo>
                    <a:pt x="265" y="72"/>
                    <a:pt x="263" y="72"/>
                    <a:pt x="262" y="72"/>
                  </a:cubicBezTo>
                  <a:cubicBezTo>
                    <a:pt x="260" y="73"/>
                    <a:pt x="255" y="74"/>
                    <a:pt x="255" y="74"/>
                  </a:cubicBezTo>
                  <a:cubicBezTo>
                    <a:pt x="252" y="76"/>
                    <a:pt x="252" y="76"/>
                    <a:pt x="252" y="76"/>
                  </a:cubicBezTo>
                  <a:cubicBezTo>
                    <a:pt x="248" y="76"/>
                    <a:pt x="248" y="76"/>
                    <a:pt x="248" y="76"/>
                  </a:cubicBezTo>
                  <a:cubicBezTo>
                    <a:pt x="245" y="81"/>
                    <a:pt x="245" y="81"/>
                    <a:pt x="245" y="81"/>
                  </a:cubicBezTo>
                  <a:cubicBezTo>
                    <a:pt x="240" y="85"/>
                    <a:pt x="240" y="85"/>
                    <a:pt x="240" y="85"/>
                  </a:cubicBezTo>
                  <a:cubicBezTo>
                    <a:pt x="234" y="90"/>
                    <a:pt x="234" y="90"/>
                    <a:pt x="234" y="90"/>
                  </a:cubicBezTo>
                  <a:cubicBezTo>
                    <a:pt x="231" y="97"/>
                    <a:pt x="231" y="97"/>
                    <a:pt x="231" y="97"/>
                  </a:cubicBezTo>
                  <a:cubicBezTo>
                    <a:pt x="231" y="97"/>
                    <a:pt x="235" y="100"/>
                    <a:pt x="234" y="100"/>
                  </a:cubicBezTo>
                  <a:cubicBezTo>
                    <a:pt x="233" y="101"/>
                    <a:pt x="231" y="103"/>
                    <a:pt x="231" y="103"/>
                  </a:cubicBezTo>
                  <a:cubicBezTo>
                    <a:pt x="233" y="106"/>
                    <a:pt x="233" y="106"/>
                    <a:pt x="233" y="106"/>
                  </a:cubicBezTo>
                  <a:cubicBezTo>
                    <a:pt x="232" y="110"/>
                    <a:pt x="232" y="110"/>
                    <a:pt x="232" y="110"/>
                  </a:cubicBezTo>
                  <a:cubicBezTo>
                    <a:pt x="236" y="114"/>
                    <a:pt x="236" y="114"/>
                    <a:pt x="236" y="114"/>
                  </a:cubicBezTo>
                  <a:cubicBezTo>
                    <a:pt x="235" y="117"/>
                    <a:pt x="235" y="117"/>
                    <a:pt x="235" y="117"/>
                  </a:cubicBezTo>
                  <a:cubicBezTo>
                    <a:pt x="236" y="121"/>
                    <a:pt x="236" y="121"/>
                    <a:pt x="236" y="121"/>
                  </a:cubicBezTo>
                  <a:cubicBezTo>
                    <a:pt x="236" y="121"/>
                    <a:pt x="240" y="121"/>
                    <a:pt x="236" y="125"/>
                  </a:cubicBezTo>
                  <a:cubicBezTo>
                    <a:pt x="233" y="128"/>
                    <a:pt x="232" y="129"/>
                    <a:pt x="232" y="130"/>
                  </a:cubicBezTo>
                  <a:cubicBezTo>
                    <a:pt x="233" y="132"/>
                    <a:pt x="234" y="136"/>
                    <a:pt x="234" y="136"/>
                  </a:cubicBezTo>
                  <a:cubicBezTo>
                    <a:pt x="234" y="136"/>
                    <a:pt x="233" y="139"/>
                    <a:pt x="235" y="141"/>
                  </a:cubicBezTo>
                  <a:cubicBezTo>
                    <a:pt x="236" y="142"/>
                    <a:pt x="241" y="144"/>
                    <a:pt x="241" y="144"/>
                  </a:cubicBezTo>
                  <a:cubicBezTo>
                    <a:pt x="241" y="144"/>
                    <a:pt x="243" y="147"/>
                    <a:pt x="243" y="148"/>
                  </a:cubicBezTo>
                  <a:cubicBezTo>
                    <a:pt x="242" y="149"/>
                    <a:pt x="236" y="150"/>
                    <a:pt x="236" y="150"/>
                  </a:cubicBezTo>
                  <a:cubicBezTo>
                    <a:pt x="236" y="150"/>
                    <a:pt x="236" y="153"/>
                    <a:pt x="236" y="154"/>
                  </a:cubicBezTo>
                  <a:cubicBezTo>
                    <a:pt x="236" y="155"/>
                    <a:pt x="237" y="160"/>
                    <a:pt x="237" y="160"/>
                  </a:cubicBezTo>
                  <a:cubicBezTo>
                    <a:pt x="239" y="166"/>
                    <a:pt x="239" y="166"/>
                    <a:pt x="239" y="166"/>
                  </a:cubicBezTo>
                  <a:cubicBezTo>
                    <a:pt x="239" y="166"/>
                    <a:pt x="239" y="170"/>
                    <a:pt x="237" y="172"/>
                  </a:cubicBezTo>
                  <a:cubicBezTo>
                    <a:pt x="234" y="174"/>
                    <a:pt x="233" y="175"/>
                    <a:pt x="231" y="173"/>
                  </a:cubicBezTo>
                  <a:cubicBezTo>
                    <a:pt x="235" y="169"/>
                    <a:pt x="235" y="169"/>
                    <a:pt x="235" y="169"/>
                  </a:cubicBezTo>
                  <a:cubicBezTo>
                    <a:pt x="234" y="165"/>
                    <a:pt x="234" y="165"/>
                    <a:pt x="234" y="165"/>
                  </a:cubicBezTo>
                  <a:cubicBezTo>
                    <a:pt x="231" y="166"/>
                    <a:pt x="231" y="166"/>
                    <a:pt x="231" y="166"/>
                  </a:cubicBezTo>
                  <a:cubicBezTo>
                    <a:pt x="229" y="161"/>
                    <a:pt x="229" y="161"/>
                    <a:pt x="229" y="161"/>
                  </a:cubicBezTo>
                  <a:cubicBezTo>
                    <a:pt x="225" y="162"/>
                    <a:pt x="225" y="162"/>
                    <a:pt x="225" y="162"/>
                  </a:cubicBezTo>
                  <a:cubicBezTo>
                    <a:pt x="223" y="168"/>
                    <a:pt x="223" y="168"/>
                    <a:pt x="223" y="168"/>
                  </a:cubicBezTo>
                  <a:cubicBezTo>
                    <a:pt x="225" y="174"/>
                    <a:pt x="225" y="174"/>
                    <a:pt x="225" y="174"/>
                  </a:cubicBezTo>
                  <a:cubicBezTo>
                    <a:pt x="226" y="177"/>
                    <a:pt x="226" y="177"/>
                    <a:pt x="226" y="177"/>
                  </a:cubicBezTo>
                  <a:cubicBezTo>
                    <a:pt x="226" y="177"/>
                    <a:pt x="224" y="177"/>
                    <a:pt x="223" y="178"/>
                  </a:cubicBezTo>
                  <a:cubicBezTo>
                    <a:pt x="223" y="178"/>
                    <a:pt x="221" y="179"/>
                    <a:pt x="222" y="180"/>
                  </a:cubicBezTo>
                  <a:cubicBezTo>
                    <a:pt x="223" y="181"/>
                    <a:pt x="224" y="183"/>
                    <a:pt x="224" y="183"/>
                  </a:cubicBezTo>
                  <a:cubicBezTo>
                    <a:pt x="224" y="184"/>
                    <a:pt x="225" y="188"/>
                    <a:pt x="225" y="188"/>
                  </a:cubicBezTo>
                  <a:cubicBezTo>
                    <a:pt x="227" y="192"/>
                    <a:pt x="227" y="192"/>
                    <a:pt x="227" y="192"/>
                  </a:cubicBezTo>
                  <a:cubicBezTo>
                    <a:pt x="227" y="192"/>
                    <a:pt x="230" y="200"/>
                    <a:pt x="230" y="201"/>
                  </a:cubicBezTo>
                  <a:cubicBezTo>
                    <a:pt x="230" y="201"/>
                    <a:pt x="232" y="209"/>
                    <a:pt x="232" y="209"/>
                  </a:cubicBezTo>
                  <a:cubicBezTo>
                    <a:pt x="232" y="209"/>
                    <a:pt x="227" y="214"/>
                    <a:pt x="226" y="215"/>
                  </a:cubicBezTo>
                  <a:cubicBezTo>
                    <a:pt x="224" y="216"/>
                    <a:pt x="224" y="218"/>
                    <a:pt x="223" y="217"/>
                  </a:cubicBezTo>
                  <a:cubicBezTo>
                    <a:pt x="222" y="216"/>
                    <a:pt x="220" y="214"/>
                    <a:pt x="218" y="213"/>
                  </a:cubicBezTo>
                  <a:cubicBezTo>
                    <a:pt x="217" y="212"/>
                    <a:pt x="212" y="208"/>
                    <a:pt x="211" y="207"/>
                  </a:cubicBezTo>
                  <a:cubicBezTo>
                    <a:pt x="210" y="206"/>
                    <a:pt x="208" y="205"/>
                    <a:pt x="208" y="205"/>
                  </a:cubicBezTo>
                  <a:cubicBezTo>
                    <a:pt x="208" y="205"/>
                    <a:pt x="207" y="207"/>
                    <a:pt x="206" y="207"/>
                  </a:cubicBezTo>
                  <a:cubicBezTo>
                    <a:pt x="205" y="207"/>
                    <a:pt x="203" y="206"/>
                    <a:pt x="203" y="206"/>
                  </a:cubicBezTo>
                  <a:cubicBezTo>
                    <a:pt x="202" y="206"/>
                    <a:pt x="200" y="205"/>
                    <a:pt x="199" y="204"/>
                  </a:cubicBezTo>
                  <a:cubicBezTo>
                    <a:pt x="197" y="202"/>
                    <a:pt x="196" y="200"/>
                    <a:pt x="195" y="200"/>
                  </a:cubicBezTo>
                  <a:cubicBezTo>
                    <a:pt x="195" y="200"/>
                    <a:pt x="195" y="199"/>
                    <a:pt x="191" y="199"/>
                  </a:cubicBezTo>
                  <a:cubicBezTo>
                    <a:pt x="187" y="200"/>
                    <a:pt x="179" y="200"/>
                    <a:pt x="184" y="194"/>
                  </a:cubicBezTo>
                  <a:cubicBezTo>
                    <a:pt x="185" y="192"/>
                    <a:pt x="183" y="189"/>
                    <a:pt x="189" y="186"/>
                  </a:cubicBezTo>
                  <a:cubicBezTo>
                    <a:pt x="189" y="186"/>
                    <a:pt x="194" y="184"/>
                    <a:pt x="195" y="182"/>
                  </a:cubicBezTo>
                  <a:cubicBezTo>
                    <a:pt x="197" y="180"/>
                    <a:pt x="193" y="177"/>
                    <a:pt x="193" y="177"/>
                  </a:cubicBezTo>
                  <a:cubicBezTo>
                    <a:pt x="192" y="177"/>
                    <a:pt x="191" y="177"/>
                    <a:pt x="189" y="176"/>
                  </a:cubicBezTo>
                  <a:cubicBezTo>
                    <a:pt x="188" y="176"/>
                    <a:pt x="183" y="173"/>
                    <a:pt x="183" y="172"/>
                  </a:cubicBezTo>
                  <a:cubicBezTo>
                    <a:pt x="182" y="170"/>
                    <a:pt x="182" y="169"/>
                    <a:pt x="183" y="165"/>
                  </a:cubicBezTo>
                  <a:cubicBezTo>
                    <a:pt x="184" y="161"/>
                    <a:pt x="185" y="163"/>
                    <a:pt x="187" y="161"/>
                  </a:cubicBezTo>
                  <a:cubicBezTo>
                    <a:pt x="190" y="158"/>
                    <a:pt x="192" y="156"/>
                    <a:pt x="189" y="154"/>
                  </a:cubicBezTo>
                  <a:cubicBezTo>
                    <a:pt x="186" y="153"/>
                    <a:pt x="185" y="154"/>
                    <a:pt x="179" y="150"/>
                  </a:cubicBezTo>
                  <a:cubicBezTo>
                    <a:pt x="173" y="146"/>
                    <a:pt x="171" y="144"/>
                    <a:pt x="170" y="144"/>
                  </a:cubicBezTo>
                  <a:cubicBezTo>
                    <a:pt x="169" y="143"/>
                    <a:pt x="168" y="142"/>
                    <a:pt x="166" y="143"/>
                  </a:cubicBezTo>
                  <a:cubicBezTo>
                    <a:pt x="165" y="144"/>
                    <a:pt x="160" y="149"/>
                    <a:pt x="159" y="150"/>
                  </a:cubicBezTo>
                  <a:cubicBezTo>
                    <a:pt x="158" y="151"/>
                    <a:pt x="152" y="156"/>
                    <a:pt x="152" y="156"/>
                  </a:cubicBezTo>
                  <a:cubicBezTo>
                    <a:pt x="151" y="157"/>
                    <a:pt x="141" y="164"/>
                    <a:pt x="141" y="164"/>
                  </a:cubicBezTo>
                  <a:cubicBezTo>
                    <a:pt x="141" y="164"/>
                    <a:pt x="138" y="172"/>
                    <a:pt x="136" y="175"/>
                  </a:cubicBezTo>
                  <a:cubicBezTo>
                    <a:pt x="135" y="178"/>
                    <a:pt x="129" y="182"/>
                    <a:pt x="129" y="184"/>
                  </a:cubicBezTo>
                  <a:cubicBezTo>
                    <a:pt x="129" y="185"/>
                    <a:pt x="129" y="188"/>
                    <a:pt x="128" y="189"/>
                  </a:cubicBezTo>
                  <a:cubicBezTo>
                    <a:pt x="128" y="189"/>
                    <a:pt x="125" y="193"/>
                    <a:pt x="123" y="193"/>
                  </a:cubicBezTo>
                  <a:cubicBezTo>
                    <a:pt x="122" y="194"/>
                    <a:pt x="116" y="195"/>
                    <a:pt x="116" y="197"/>
                  </a:cubicBezTo>
                  <a:cubicBezTo>
                    <a:pt x="116" y="199"/>
                    <a:pt x="119" y="199"/>
                    <a:pt x="116" y="203"/>
                  </a:cubicBezTo>
                  <a:cubicBezTo>
                    <a:pt x="113" y="206"/>
                    <a:pt x="110" y="220"/>
                    <a:pt x="107" y="208"/>
                  </a:cubicBezTo>
                  <a:cubicBezTo>
                    <a:pt x="105" y="200"/>
                    <a:pt x="105" y="199"/>
                    <a:pt x="103" y="198"/>
                  </a:cubicBezTo>
                  <a:cubicBezTo>
                    <a:pt x="100" y="196"/>
                    <a:pt x="98" y="195"/>
                    <a:pt x="98" y="195"/>
                  </a:cubicBezTo>
                  <a:cubicBezTo>
                    <a:pt x="98" y="195"/>
                    <a:pt x="96" y="192"/>
                    <a:pt x="100" y="191"/>
                  </a:cubicBezTo>
                  <a:cubicBezTo>
                    <a:pt x="104" y="191"/>
                    <a:pt x="105" y="193"/>
                    <a:pt x="107" y="191"/>
                  </a:cubicBezTo>
                  <a:cubicBezTo>
                    <a:pt x="110" y="189"/>
                    <a:pt x="111" y="188"/>
                    <a:pt x="107" y="187"/>
                  </a:cubicBezTo>
                  <a:cubicBezTo>
                    <a:pt x="103" y="186"/>
                    <a:pt x="105" y="188"/>
                    <a:pt x="101" y="186"/>
                  </a:cubicBezTo>
                  <a:cubicBezTo>
                    <a:pt x="98" y="183"/>
                    <a:pt x="97" y="183"/>
                    <a:pt x="96" y="182"/>
                  </a:cubicBezTo>
                  <a:cubicBezTo>
                    <a:pt x="96" y="181"/>
                    <a:pt x="96" y="181"/>
                    <a:pt x="97" y="180"/>
                  </a:cubicBezTo>
                  <a:cubicBezTo>
                    <a:pt x="99" y="177"/>
                    <a:pt x="99" y="177"/>
                    <a:pt x="99" y="177"/>
                  </a:cubicBezTo>
                  <a:cubicBezTo>
                    <a:pt x="99" y="177"/>
                    <a:pt x="99" y="177"/>
                    <a:pt x="98" y="177"/>
                  </a:cubicBezTo>
                  <a:cubicBezTo>
                    <a:pt x="98" y="175"/>
                    <a:pt x="100" y="173"/>
                    <a:pt x="100" y="171"/>
                  </a:cubicBezTo>
                  <a:cubicBezTo>
                    <a:pt x="100" y="170"/>
                    <a:pt x="99" y="169"/>
                    <a:pt x="98" y="169"/>
                  </a:cubicBezTo>
                  <a:cubicBezTo>
                    <a:pt x="97" y="169"/>
                    <a:pt x="98" y="169"/>
                    <a:pt x="96" y="169"/>
                  </a:cubicBezTo>
                  <a:cubicBezTo>
                    <a:pt x="96" y="168"/>
                    <a:pt x="95" y="168"/>
                    <a:pt x="95" y="167"/>
                  </a:cubicBezTo>
                  <a:cubicBezTo>
                    <a:pt x="94" y="166"/>
                    <a:pt x="94" y="166"/>
                    <a:pt x="94" y="166"/>
                  </a:cubicBezTo>
                  <a:cubicBezTo>
                    <a:pt x="90" y="166"/>
                    <a:pt x="90" y="166"/>
                    <a:pt x="90" y="166"/>
                  </a:cubicBezTo>
                  <a:cubicBezTo>
                    <a:pt x="89" y="162"/>
                    <a:pt x="89" y="162"/>
                    <a:pt x="89" y="162"/>
                  </a:cubicBezTo>
                  <a:cubicBezTo>
                    <a:pt x="89" y="162"/>
                    <a:pt x="92" y="163"/>
                    <a:pt x="93" y="163"/>
                  </a:cubicBezTo>
                  <a:cubicBezTo>
                    <a:pt x="94" y="163"/>
                    <a:pt x="98" y="160"/>
                    <a:pt x="98" y="160"/>
                  </a:cubicBezTo>
                  <a:cubicBezTo>
                    <a:pt x="98" y="160"/>
                    <a:pt x="96" y="159"/>
                    <a:pt x="95" y="159"/>
                  </a:cubicBezTo>
                  <a:cubicBezTo>
                    <a:pt x="94" y="159"/>
                    <a:pt x="94" y="156"/>
                    <a:pt x="94" y="156"/>
                  </a:cubicBezTo>
                  <a:cubicBezTo>
                    <a:pt x="91" y="154"/>
                    <a:pt x="91" y="154"/>
                    <a:pt x="91" y="154"/>
                  </a:cubicBezTo>
                  <a:cubicBezTo>
                    <a:pt x="87" y="153"/>
                    <a:pt x="87" y="153"/>
                    <a:pt x="87" y="153"/>
                  </a:cubicBezTo>
                  <a:cubicBezTo>
                    <a:pt x="87" y="153"/>
                    <a:pt x="86" y="152"/>
                    <a:pt x="85" y="152"/>
                  </a:cubicBezTo>
                  <a:cubicBezTo>
                    <a:pt x="85" y="151"/>
                    <a:pt x="85" y="150"/>
                    <a:pt x="85" y="150"/>
                  </a:cubicBezTo>
                  <a:cubicBezTo>
                    <a:pt x="86" y="149"/>
                    <a:pt x="86" y="149"/>
                    <a:pt x="86" y="149"/>
                  </a:cubicBezTo>
                  <a:cubicBezTo>
                    <a:pt x="89" y="147"/>
                    <a:pt x="89" y="147"/>
                    <a:pt x="89" y="147"/>
                  </a:cubicBezTo>
                  <a:cubicBezTo>
                    <a:pt x="89" y="144"/>
                    <a:pt x="89" y="144"/>
                    <a:pt x="89" y="144"/>
                  </a:cubicBezTo>
                  <a:cubicBezTo>
                    <a:pt x="89" y="141"/>
                    <a:pt x="89" y="141"/>
                    <a:pt x="89" y="141"/>
                  </a:cubicBezTo>
                  <a:cubicBezTo>
                    <a:pt x="87" y="141"/>
                    <a:pt x="87" y="141"/>
                    <a:pt x="87" y="141"/>
                  </a:cubicBezTo>
                  <a:cubicBezTo>
                    <a:pt x="87" y="141"/>
                    <a:pt x="83" y="143"/>
                    <a:pt x="81" y="141"/>
                  </a:cubicBezTo>
                  <a:cubicBezTo>
                    <a:pt x="79" y="140"/>
                    <a:pt x="80" y="141"/>
                    <a:pt x="78" y="142"/>
                  </a:cubicBezTo>
                  <a:cubicBezTo>
                    <a:pt x="77" y="142"/>
                    <a:pt x="75" y="144"/>
                    <a:pt x="75" y="144"/>
                  </a:cubicBezTo>
                  <a:cubicBezTo>
                    <a:pt x="75" y="144"/>
                    <a:pt x="74" y="145"/>
                    <a:pt x="72" y="145"/>
                  </a:cubicBezTo>
                  <a:cubicBezTo>
                    <a:pt x="71" y="145"/>
                    <a:pt x="71" y="142"/>
                    <a:pt x="71" y="142"/>
                  </a:cubicBezTo>
                  <a:cubicBezTo>
                    <a:pt x="66" y="141"/>
                    <a:pt x="66" y="141"/>
                    <a:pt x="66" y="141"/>
                  </a:cubicBezTo>
                  <a:cubicBezTo>
                    <a:pt x="62" y="137"/>
                    <a:pt x="62" y="137"/>
                    <a:pt x="62" y="137"/>
                  </a:cubicBezTo>
                  <a:cubicBezTo>
                    <a:pt x="56" y="137"/>
                    <a:pt x="56" y="137"/>
                    <a:pt x="56" y="137"/>
                  </a:cubicBezTo>
                  <a:cubicBezTo>
                    <a:pt x="54" y="136"/>
                    <a:pt x="54" y="136"/>
                    <a:pt x="54" y="136"/>
                  </a:cubicBezTo>
                  <a:cubicBezTo>
                    <a:pt x="52" y="134"/>
                    <a:pt x="52" y="134"/>
                    <a:pt x="52" y="134"/>
                  </a:cubicBezTo>
                  <a:cubicBezTo>
                    <a:pt x="52" y="134"/>
                    <a:pt x="51" y="132"/>
                    <a:pt x="50" y="132"/>
                  </a:cubicBezTo>
                  <a:cubicBezTo>
                    <a:pt x="48" y="131"/>
                    <a:pt x="48" y="132"/>
                    <a:pt x="47" y="132"/>
                  </a:cubicBezTo>
                  <a:cubicBezTo>
                    <a:pt x="46" y="132"/>
                    <a:pt x="46" y="132"/>
                    <a:pt x="43" y="132"/>
                  </a:cubicBezTo>
                  <a:cubicBezTo>
                    <a:pt x="41" y="132"/>
                    <a:pt x="41" y="130"/>
                    <a:pt x="41" y="130"/>
                  </a:cubicBezTo>
                  <a:cubicBezTo>
                    <a:pt x="41" y="130"/>
                    <a:pt x="42" y="128"/>
                    <a:pt x="42" y="127"/>
                  </a:cubicBezTo>
                  <a:cubicBezTo>
                    <a:pt x="42" y="127"/>
                    <a:pt x="44" y="127"/>
                    <a:pt x="44" y="127"/>
                  </a:cubicBezTo>
                  <a:cubicBezTo>
                    <a:pt x="45" y="126"/>
                    <a:pt x="48" y="125"/>
                    <a:pt x="50" y="125"/>
                  </a:cubicBezTo>
                  <a:cubicBezTo>
                    <a:pt x="51" y="125"/>
                    <a:pt x="51" y="125"/>
                    <a:pt x="53" y="124"/>
                  </a:cubicBezTo>
                  <a:cubicBezTo>
                    <a:pt x="54" y="124"/>
                    <a:pt x="54" y="123"/>
                    <a:pt x="54" y="123"/>
                  </a:cubicBezTo>
                  <a:cubicBezTo>
                    <a:pt x="54" y="123"/>
                    <a:pt x="54" y="119"/>
                    <a:pt x="54" y="119"/>
                  </a:cubicBezTo>
                  <a:cubicBezTo>
                    <a:pt x="54" y="118"/>
                    <a:pt x="54" y="118"/>
                    <a:pt x="55" y="118"/>
                  </a:cubicBezTo>
                  <a:cubicBezTo>
                    <a:pt x="55" y="117"/>
                    <a:pt x="55" y="116"/>
                    <a:pt x="55" y="116"/>
                  </a:cubicBezTo>
                  <a:cubicBezTo>
                    <a:pt x="55" y="116"/>
                    <a:pt x="54" y="114"/>
                    <a:pt x="54" y="113"/>
                  </a:cubicBezTo>
                  <a:cubicBezTo>
                    <a:pt x="53" y="111"/>
                    <a:pt x="52" y="112"/>
                    <a:pt x="52" y="112"/>
                  </a:cubicBezTo>
                  <a:cubicBezTo>
                    <a:pt x="50" y="112"/>
                    <a:pt x="50" y="112"/>
                    <a:pt x="50" y="112"/>
                  </a:cubicBezTo>
                  <a:cubicBezTo>
                    <a:pt x="50" y="112"/>
                    <a:pt x="47" y="112"/>
                    <a:pt x="47" y="111"/>
                  </a:cubicBezTo>
                  <a:cubicBezTo>
                    <a:pt x="46" y="111"/>
                    <a:pt x="44" y="111"/>
                    <a:pt x="44" y="111"/>
                  </a:cubicBezTo>
                  <a:cubicBezTo>
                    <a:pt x="41" y="108"/>
                    <a:pt x="41" y="108"/>
                    <a:pt x="41" y="108"/>
                  </a:cubicBezTo>
                  <a:cubicBezTo>
                    <a:pt x="41" y="108"/>
                    <a:pt x="39" y="108"/>
                    <a:pt x="37" y="108"/>
                  </a:cubicBezTo>
                  <a:cubicBezTo>
                    <a:pt x="35" y="107"/>
                    <a:pt x="33" y="106"/>
                    <a:pt x="33" y="106"/>
                  </a:cubicBezTo>
                  <a:cubicBezTo>
                    <a:pt x="27" y="102"/>
                    <a:pt x="27" y="102"/>
                    <a:pt x="27" y="102"/>
                  </a:cubicBezTo>
                  <a:cubicBezTo>
                    <a:pt x="26" y="100"/>
                    <a:pt x="26" y="100"/>
                    <a:pt x="26" y="100"/>
                  </a:cubicBezTo>
                  <a:cubicBezTo>
                    <a:pt x="24" y="99"/>
                    <a:pt x="24" y="99"/>
                    <a:pt x="24" y="99"/>
                  </a:cubicBezTo>
                  <a:cubicBezTo>
                    <a:pt x="24" y="99"/>
                    <a:pt x="21" y="95"/>
                    <a:pt x="21" y="94"/>
                  </a:cubicBezTo>
                  <a:cubicBezTo>
                    <a:pt x="21" y="94"/>
                    <a:pt x="21" y="94"/>
                    <a:pt x="22" y="93"/>
                  </a:cubicBezTo>
                  <a:cubicBezTo>
                    <a:pt x="22" y="93"/>
                    <a:pt x="22" y="92"/>
                    <a:pt x="23" y="91"/>
                  </a:cubicBezTo>
                  <a:cubicBezTo>
                    <a:pt x="23" y="90"/>
                    <a:pt x="24" y="89"/>
                    <a:pt x="24" y="88"/>
                  </a:cubicBezTo>
                  <a:cubicBezTo>
                    <a:pt x="24" y="88"/>
                    <a:pt x="25" y="87"/>
                    <a:pt x="26" y="87"/>
                  </a:cubicBezTo>
                  <a:cubicBezTo>
                    <a:pt x="27" y="87"/>
                    <a:pt x="28" y="86"/>
                    <a:pt x="28" y="86"/>
                  </a:cubicBezTo>
                  <a:cubicBezTo>
                    <a:pt x="28" y="85"/>
                    <a:pt x="28" y="84"/>
                    <a:pt x="29" y="83"/>
                  </a:cubicBezTo>
                  <a:cubicBezTo>
                    <a:pt x="29" y="82"/>
                    <a:pt x="27" y="83"/>
                    <a:pt x="26" y="82"/>
                  </a:cubicBezTo>
                  <a:cubicBezTo>
                    <a:pt x="25" y="82"/>
                    <a:pt x="25" y="82"/>
                    <a:pt x="24" y="83"/>
                  </a:cubicBezTo>
                  <a:cubicBezTo>
                    <a:pt x="23" y="83"/>
                    <a:pt x="22" y="81"/>
                    <a:pt x="22" y="81"/>
                  </a:cubicBezTo>
                  <a:cubicBezTo>
                    <a:pt x="22" y="80"/>
                    <a:pt x="20" y="80"/>
                    <a:pt x="19" y="79"/>
                  </a:cubicBezTo>
                  <a:cubicBezTo>
                    <a:pt x="18" y="79"/>
                    <a:pt x="18" y="79"/>
                    <a:pt x="18" y="78"/>
                  </a:cubicBezTo>
                  <a:cubicBezTo>
                    <a:pt x="17" y="77"/>
                    <a:pt x="18" y="77"/>
                    <a:pt x="17" y="77"/>
                  </a:cubicBezTo>
                  <a:cubicBezTo>
                    <a:pt x="17" y="76"/>
                    <a:pt x="16" y="76"/>
                    <a:pt x="16" y="76"/>
                  </a:cubicBezTo>
                  <a:cubicBezTo>
                    <a:pt x="16" y="76"/>
                    <a:pt x="15" y="78"/>
                    <a:pt x="14" y="78"/>
                  </a:cubicBezTo>
                  <a:cubicBezTo>
                    <a:pt x="13" y="78"/>
                    <a:pt x="12" y="77"/>
                    <a:pt x="12" y="77"/>
                  </a:cubicBezTo>
                  <a:cubicBezTo>
                    <a:pt x="11" y="77"/>
                    <a:pt x="10" y="77"/>
                    <a:pt x="9" y="78"/>
                  </a:cubicBezTo>
                  <a:cubicBezTo>
                    <a:pt x="9" y="78"/>
                    <a:pt x="7" y="77"/>
                    <a:pt x="7" y="77"/>
                  </a:cubicBezTo>
                  <a:cubicBezTo>
                    <a:pt x="7" y="76"/>
                    <a:pt x="4" y="76"/>
                    <a:pt x="4" y="76"/>
                  </a:cubicBezTo>
                  <a:cubicBezTo>
                    <a:pt x="4" y="76"/>
                    <a:pt x="4" y="77"/>
                    <a:pt x="3" y="77"/>
                  </a:cubicBezTo>
                  <a:cubicBezTo>
                    <a:pt x="2" y="78"/>
                    <a:pt x="1" y="77"/>
                    <a:pt x="1" y="77"/>
                  </a:cubicBezTo>
                  <a:cubicBezTo>
                    <a:pt x="0" y="77"/>
                    <a:pt x="0" y="76"/>
                    <a:pt x="0" y="75"/>
                  </a:cubicBezTo>
                  <a:close/>
                  <a:moveTo>
                    <a:pt x="10" y="182"/>
                  </a:moveTo>
                  <a:cubicBezTo>
                    <a:pt x="10" y="182"/>
                    <a:pt x="10" y="182"/>
                    <a:pt x="10" y="182"/>
                  </a:cubicBezTo>
                  <a:cubicBezTo>
                    <a:pt x="10" y="185"/>
                    <a:pt x="10" y="185"/>
                    <a:pt x="10" y="185"/>
                  </a:cubicBezTo>
                  <a:cubicBezTo>
                    <a:pt x="16" y="187"/>
                    <a:pt x="16" y="187"/>
                    <a:pt x="16" y="187"/>
                  </a:cubicBezTo>
                  <a:cubicBezTo>
                    <a:pt x="20" y="190"/>
                    <a:pt x="20" y="190"/>
                    <a:pt x="20" y="190"/>
                  </a:cubicBezTo>
                  <a:cubicBezTo>
                    <a:pt x="20" y="190"/>
                    <a:pt x="22" y="195"/>
                    <a:pt x="22" y="196"/>
                  </a:cubicBezTo>
                  <a:cubicBezTo>
                    <a:pt x="22" y="198"/>
                    <a:pt x="25" y="198"/>
                    <a:pt x="26" y="198"/>
                  </a:cubicBezTo>
                  <a:cubicBezTo>
                    <a:pt x="26" y="198"/>
                    <a:pt x="30" y="199"/>
                    <a:pt x="30" y="199"/>
                  </a:cubicBezTo>
                  <a:cubicBezTo>
                    <a:pt x="30" y="199"/>
                    <a:pt x="32" y="201"/>
                    <a:pt x="33" y="202"/>
                  </a:cubicBezTo>
                  <a:cubicBezTo>
                    <a:pt x="33" y="203"/>
                    <a:pt x="33" y="205"/>
                    <a:pt x="33" y="205"/>
                  </a:cubicBezTo>
                  <a:cubicBezTo>
                    <a:pt x="37" y="209"/>
                    <a:pt x="37" y="209"/>
                    <a:pt x="37" y="209"/>
                  </a:cubicBezTo>
                  <a:cubicBezTo>
                    <a:pt x="44" y="209"/>
                    <a:pt x="44" y="209"/>
                    <a:pt x="44" y="209"/>
                  </a:cubicBezTo>
                  <a:cubicBezTo>
                    <a:pt x="44" y="209"/>
                    <a:pt x="51" y="215"/>
                    <a:pt x="52" y="216"/>
                  </a:cubicBezTo>
                  <a:cubicBezTo>
                    <a:pt x="52" y="217"/>
                    <a:pt x="56" y="221"/>
                    <a:pt x="56" y="221"/>
                  </a:cubicBezTo>
                  <a:cubicBezTo>
                    <a:pt x="56" y="221"/>
                    <a:pt x="63" y="221"/>
                    <a:pt x="64" y="221"/>
                  </a:cubicBezTo>
                  <a:cubicBezTo>
                    <a:pt x="64" y="221"/>
                    <a:pt x="71" y="221"/>
                    <a:pt x="71" y="221"/>
                  </a:cubicBezTo>
                  <a:cubicBezTo>
                    <a:pt x="76" y="223"/>
                    <a:pt x="76" y="223"/>
                    <a:pt x="76" y="223"/>
                  </a:cubicBezTo>
                  <a:cubicBezTo>
                    <a:pt x="81" y="222"/>
                    <a:pt x="81" y="222"/>
                    <a:pt x="81" y="222"/>
                  </a:cubicBezTo>
                  <a:cubicBezTo>
                    <a:pt x="92" y="219"/>
                    <a:pt x="92" y="219"/>
                    <a:pt x="92" y="219"/>
                  </a:cubicBezTo>
                  <a:cubicBezTo>
                    <a:pt x="92" y="219"/>
                    <a:pt x="89" y="217"/>
                    <a:pt x="89" y="217"/>
                  </a:cubicBezTo>
                  <a:cubicBezTo>
                    <a:pt x="89" y="216"/>
                    <a:pt x="85" y="211"/>
                    <a:pt x="85" y="211"/>
                  </a:cubicBezTo>
                  <a:cubicBezTo>
                    <a:pt x="85" y="211"/>
                    <a:pt x="79" y="204"/>
                    <a:pt x="78" y="204"/>
                  </a:cubicBezTo>
                  <a:cubicBezTo>
                    <a:pt x="78" y="203"/>
                    <a:pt x="77" y="202"/>
                    <a:pt x="77" y="201"/>
                  </a:cubicBezTo>
                  <a:cubicBezTo>
                    <a:pt x="77" y="199"/>
                    <a:pt x="78" y="198"/>
                    <a:pt x="78" y="197"/>
                  </a:cubicBezTo>
                  <a:cubicBezTo>
                    <a:pt x="79" y="196"/>
                    <a:pt x="79" y="194"/>
                    <a:pt x="79" y="194"/>
                  </a:cubicBezTo>
                  <a:cubicBezTo>
                    <a:pt x="79" y="194"/>
                    <a:pt x="76" y="194"/>
                    <a:pt x="74" y="194"/>
                  </a:cubicBezTo>
                  <a:cubicBezTo>
                    <a:pt x="73" y="194"/>
                    <a:pt x="71" y="195"/>
                    <a:pt x="69" y="195"/>
                  </a:cubicBezTo>
                  <a:cubicBezTo>
                    <a:pt x="68" y="195"/>
                    <a:pt x="66" y="194"/>
                    <a:pt x="66" y="194"/>
                  </a:cubicBezTo>
                  <a:cubicBezTo>
                    <a:pt x="65" y="194"/>
                    <a:pt x="65" y="191"/>
                    <a:pt x="65" y="191"/>
                  </a:cubicBezTo>
                  <a:cubicBezTo>
                    <a:pt x="67" y="187"/>
                    <a:pt x="67" y="187"/>
                    <a:pt x="67" y="187"/>
                  </a:cubicBezTo>
                  <a:cubicBezTo>
                    <a:pt x="65" y="184"/>
                    <a:pt x="65" y="184"/>
                    <a:pt x="65" y="184"/>
                  </a:cubicBezTo>
                  <a:cubicBezTo>
                    <a:pt x="61" y="180"/>
                    <a:pt x="61" y="180"/>
                    <a:pt x="61" y="180"/>
                  </a:cubicBezTo>
                  <a:cubicBezTo>
                    <a:pt x="61" y="180"/>
                    <a:pt x="54" y="183"/>
                    <a:pt x="53" y="183"/>
                  </a:cubicBezTo>
                  <a:cubicBezTo>
                    <a:pt x="52" y="183"/>
                    <a:pt x="48" y="188"/>
                    <a:pt x="47" y="188"/>
                  </a:cubicBezTo>
                  <a:cubicBezTo>
                    <a:pt x="47" y="188"/>
                    <a:pt x="44" y="185"/>
                    <a:pt x="44" y="185"/>
                  </a:cubicBezTo>
                  <a:cubicBezTo>
                    <a:pt x="36" y="183"/>
                    <a:pt x="36" y="183"/>
                    <a:pt x="36" y="183"/>
                  </a:cubicBezTo>
                  <a:cubicBezTo>
                    <a:pt x="36" y="183"/>
                    <a:pt x="35" y="185"/>
                    <a:pt x="34" y="186"/>
                  </a:cubicBezTo>
                  <a:cubicBezTo>
                    <a:pt x="33" y="187"/>
                    <a:pt x="32" y="186"/>
                    <a:pt x="32" y="185"/>
                  </a:cubicBezTo>
                  <a:cubicBezTo>
                    <a:pt x="31" y="183"/>
                    <a:pt x="33" y="180"/>
                    <a:pt x="33" y="180"/>
                  </a:cubicBezTo>
                  <a:cubicBezTo>
                    <a:pt x="27" y="177"/>
                    <a:pt x="27" y="177"/>
                    <a:pt x="27" y="177"/>
                  </a:cubicBezTo>
                  <a:cubicBezTo>
                    <a:pt x="23" y="175"/>
                    <a:pt x="23" y="175"/>
                    <a:pt x="23" y="175"/>
                  </a:cubicBezTo>
                  <a:cubicBezTo>
                    <a:pt x="18" y="180"/>
                    <a:pt x="18" y="180"/>
                    <a:pt x="18" y="180"/>
                  </a:cubicBezTo>
                  <a:cubicBezTo>
                    <a:pt x="18" y="180"/>
                    <a:pt x="11" y="181"/>
                    <a:pt x="10" y="182"/>
                  </a:cubicBezTo>
                  <a:close/>
                </a:path>
              </a:pathLst>
            </a:custGeom>
            <a:grpFill/>
            <a:ln w="4826"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58" name="Freeform 221"/>
            <p:cNvSpPr>
              <a:spLocks noEditPoints="1"/>
            </p:cNvSpPr>
            <p:nvPr/>
          </p:nvSpPr>
          <p:spPr bwMode="auto">
            <a:xfrm>
              <a:off x="4983088" y="2966615"/>
              <a:ext cx="635471" cy="313233"/>
            </a:xfrm>
            <a:custGeom>
              <a:avLst/>
              <a:gdLst>
                <a:gd name="T0" fmla="*/ 196 w 279"/>
                <a:gd name="T1" fmla="*/ 4 h 142"/>
                <a:gd name="T2" fmla="*/ 219 w 279"/>
                <a:gd name="T3" fmla="*/ 5 h 142"/>
                <a:gd name="T4" fmla="*/ 249 w 279"/>
                <a:gd name="T5" fmla="*/ 8 h 142"/>
                <a:gd name="T6" fmla="*/ 268 w 279"/>
                <a:gd name="T7" fmla="*/ 17 h 142"/>
                <a:gd name="T8" fmla="*/ 266 w 279"/>
                <a:gd name="T9" fmla="*/ 29 h 142"/>
                <a:gd name="T10" fmla="*/ 271 w 279"/>
                <a:gd name="T11" fmla="*/ 39 h 142"/>
                <a:gd name="T12" fmla="*/ 277 w 279"/>
                <a:gd name="T13" fmla="*/ 56 h 142"/>
                <a:gd name="T14" fmla="*/ 259 w 279"/>
                <a:gd name="T15" fmla="*/ 63 h 142"/>
                <a:gd name="T16" fmla="*/ 260 w 279"/>
                <a:gd name="T17" fmla="*/ 82 h 142"/>
                <a:gd name="T18" fmla="*/ 255 w 279"/>
                <a:gd name="T19" fmla="*/ 104 h 142"/>
                <a:gd name="T20" fmla="*/ 238 w 279"/>
                <a:gd name="T21" fmla="*/ 121 h 142"/>
                <a:gd name="T22" fmla="*/ 206 w 279"/>
                <a:gd name="T23" fmla="*/ 128 h 142"/>
                <a:gd name="T24" fmla="*/ 191 w 279"/>
                <a:gd name="T25" fmla="*/ 142 h 142"/>
                <a:gd name="T26" fmla="*/ 146 w 279"/>
                <a:gd name="T27" fmla="*/ 138 h 142"/>
                <a:gd name="T28" fmla="*/ 104 w 279"/>
                <a:gd name="T29" fmla="*/ 126 h 142"/>
                <a:gd name="T30" fmla="*/ 94 w 279"/>
                <a:gd name="T31" fmla="*/ 112 h 142"/>
                <a:gd name="T32" fmla="*/ 60 w 279"/>
                <a:gd name="T33" fmla="*/ 121 h 142"/>
                <a:gd name="T34" fmla="*/ 39 w 279"/>
                <a:gd name="T35" fmla="*/ 126 h 142"/>
                <a:gd name="T36" fmla="*/ 37 w 279"/>
                <a:gd name="T37" fmla="*/ 118 h 142"/>
                <a:gd name="T38" fmla="*/ 31 w 279"/>
                <a:gd name="T39" fmla="*/ 120 h 142"/>
                <a:gd name="T40" fmla="*/ 26 w 279"/>
                <a:gd name="T41" fmla="*/ 124 h 142"/>
                <a:gd name="T42" fmla="*/ 17 w 279"/>
                <a:gd name="T43" fmla="*/ 120 h 142"/>
                <a:gd name="T44" fmla="*/ 2 w 279"/>
                <a:gd name="T45" fmla="*/ 114 h 142"/>
                <a:gd name="T46" fmla="*/ 2 w 279"/>
                <a:gd name="T47" fmla="*/ 113 h 142"/>
                <a:gd name="T48" fmla="*/ 4 w 279"/>
                <a:gd name="T49" fmla="*/ 113 h 142"/>
                <a:gd name="T50" fmla="*/ 5 w 279"/>
                <a:gd name="T51" fmla="*/ 112 h 142"/>
                <a:gd name="T52" fmla="*/ 4 w 279"/>
                <a:gd name="T53" fmla="*/ 111 h 142"/>
                <a:gd name="T54" fmla="*/ 4 w 279"/>
                <a:gd name="T55" fmla="*/ 110 h 142"/>
                <a:gd name="T56" fmla="*/ 3 w 279"/>
                <a:gd name="T57" fmla="*/ 109 h 142"/>
                <a:gd name="T58" fmla="*/ 3 w 279"/>
                <a:gd name="T59" fmla="*/ 108 h 142"/>
                <a:gd name="T60" fmla="*/ 2 w 279"/>
                <a:gd name="T61" fmla="*/ 106 h 142"/>
                <a:gd name="T62" fmla="*/ 2 w 279"/>
                <a:gd name="T63" fmla="*/ 104 h 142"/>
                <a:gd name="T64" fmla="*/ 7 w 279"/>
                <a:gd name="T65" fmla="*/ 94 h 142"/>
                <a:gd name="T66" fmla="*/ 6 w 279"/>
                <a:gd name="T67" fmla="*/ 91 h 142"/>
                <a:gd name="T68" fmla="*/ 6 w 279"/>
                <a:gd name="T69" fmla="*/ 91 h 142"/>
                <a:gd name="T70" fmla="*/ 6 w 279"/>
                <a:gd name="T71" fmla="*/ 90 h 142"/>
                <a:gd name="T72" fmla="*/ 6 w 279"/>
                <a:gd name="T73" fmla="*/ 90 h 142"/>
                <a:gd name="T74" fmla="*/ 23 w 279"/>
                <a:gd name="T75" fmla="*/ 94 h 142"/>
                <a:gd name="T76" fmla="*/ 32 w 279"/>
                <a:gd name="T77" fmla="*/ 101 h 142"/>
                <a:gd name="T78" fmla="*/ 38 w 279"/>
                <a:gd name="T79" fmla="*/ 88 h 142"/>
                <a:gd name="T80" fmla="*/ 55 w 279"/>
                <a:gd name="T81" fmla="*/ 95 h 142"/>
                <a:gd name="T82" fmla="*/ 73 w 279"/>
                <a:gd name="T83" fmla="*/ 88 h 142"/>
                <a:gd name="T84" fmla="*/ 95 w 279"/>
                <a:gd name="T85" fmla="*/ 82 h 142"/>
                <a:gd name="T86" fmla="*/ 110 w 279"/>
                <a:gd name="T87" fmla="*/ 80 h 142"/>
                <a:gd name="T88" fmla="*/ 123 w 279"/>
                <a:gd name="T89" fmla="*/ 85 h 142"/>
                <a:gd name="T90" fmla="*/ 130 w 279"/>
                <a:gd name="T91" fmla="*/ 76 h 142"/>
                <a:gd name="T92" fmla="*/ 123 w 279"/>
                <a:gd name="T93" fmla="*/ 62 h 142"/>
                <a:gd name="T94" fmla="*/ 126 w 279"/>
                <a:gd name="T95" fmla="*/ 48 h 142"/>
                <a:gd name="T96" fmla="*/ 141 w 279"/>
                <a:gd name="T97" fmla="*/ 38 h 142"/>
                <a:gd name="T98" fmla="*/ 152 w 279"/>
                <a:gd name="T99" fmla="*/ 29 h 142"/>
                <a:gd name="T100" fmla="*/ 160 w 279"/>
                <a:gd name="T101" fmla="*/ 20 h 142"/>
                <a:gd name="T102" fmla="*/ 183 w 279"/>
                <a:gd name="T103" fmla="*/ 25 h 142"/>
                <a:gd name="T104" fmla="*/ 1 w 279"/>
                <a:gd name="T105" fmla="*/ 114 h 142"/>
                <a:gd name="T106" fmla="*/ 1 w 279"/>
                <a:gd name="T107" fmla="*/ 114 h 142"/>
                <a:gd name="T108" fmla="*/ 2 w 279"/>
                <a:gd name="T109" fmla="*/ 11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9" h="142">
                  <a:moveTo>
                    <a:pt x="187" y="24"/>
                  </a:moveTo>
                  <a:cubicBezTo>
                    <a:pt x="187" y="24"/>
                    <a:pt x="187" y="18"/>
                    <a:pt x="188" y="18"/>
                  </a:cubicBezTo>
                  <a:cubicBezTo>
                    <a:pt x="189" y="18"/>
                    <a:pt x="191" y="15"/>
                    <a:pt x="191" y="15"/>
                  </a:cubicBezTo>
                  <a:cubicBezTo>
                    <a:pt x="194" y="14"/>
                    <a:pt x="194" y="14"/>
                    <a:pt x="194" y="14"/>
                  </a:cubicBezTo>
                  <a:cubicBezTo>
                    <a:pt x="194" y="14"/>
                    <a:pt x="196" y="12"/>
                    <a:pt x="196" y="10"/>
                  </a:cubicBezTo>
                  <a:cubicBezTo>
                    <a:pt x="195" y="9"/>
                    <a:pt x="196" y="4"/>
                    <a:pt x="196" y="4"/>
                  </a:cubicBezTo>
                  <a:cubicBezTo>
                    <a:pt x="196" y="4"/>
                    <a:pt x="195" y="1"/>
                    <a:pt x="196" y="1"/>
                  </a:cubicBezTo>
                  <a:cubicBezTo>
                    <a:pt x="198" y="0"/>
                    <a:pt x="201" y="2"/>
                    <a:pt x="201" y="2"/>
                  </a:cubicBezTo>
                  <a:cubicBezTo>
                    <a:pt x="206" y="3"/>
                    <a:pt x="206" y="3"/>
                    <a:pt x="206" y="3"/>
                  </a:cubicBezTo>
                  <a:cubicBezTo>
                    <a:pt x="206" y="3"/>
                    <a:pt x="208" y="3"/>
                    <a:pt x="209" y="3"/>
                  </a:cubicBezTo>
                  <a:cubicBezTo>
                    <a:pt x="210" y="3"/>
                    <a:pt x="214" y="4"/>
                    <a:pt x="214" y="4"/>
                  </a:cubicBezTo>
                  <a:cubicBezTo>
                    <a:pt x="214" y="4"/>
                    <a:pt x="218" y="5"/>
                    <a:pt x="219" y="5"/>
                  </a:cubicBezTo>
                  <a:cubicBezTo>
                    <a:pt x="220" y="5"/>
                    <a:pt x="224" y="5"/>
                    <a:pt x="224" y="5"/>
                  </a:cubicBezTo>
                  <a:cubicBezTo>
                    <a:pt x="226" y="6"/>
                    <a:pt x="226" y="6"/>
                    <a:pt x="226" y="6"/>
                  </a:cubicBezTo>
                  <a:cubicBezTo>
                    <a:pt x="233" y="9"/>
                    <a:pt x="233" y="9"/>
                    <a:pt x="233" y="9"/>
                  </a:cubicBezTo>
                  <a:cubicBezTo>
                    <a:pt x="237" y="11"/>
                    <a:pt x="237" y="11"/>
                    <a:pt x="237" y="11"/>
                  </a:cubicBezTo>
                  <a:cubicBezTo>
                    <a:pt x="248" y="12"/>
                    <a:pt x="248" y="12"/>
                    <a:pt x="248" y="12"/>
                  </a:cubicBezTo>
                  <a:cubicBezTo>
                    <a:pt x="249" y="8"/>
                    <a:pt x="249" y="8"/>
                    <a:pt x="249" y="8"/>
                  </a:cubicBezTo>
                  <a:cubicBezTo>
                    <a:pt x="249" y="8"/>
                    <a:pt x="253" y="7"/>
                    <a:pt x="253" y="8"/>
                  </a:cubicBezTo>
                  <a:cubicBezTo>
                    <a:pt x="254" y="8"/>
                    <a:pt x="256" y="10"/>
                    <a:pt x="259" y="11"/>
                  </a:cubicBezTo>
                  <a:cubicBezTo>
                    <a:pt x="262" y="11"/>
                    <a:pt x="265" y="10"/>
                    <a:pt x="265" y="10"/>
                  </a:cubicBezTo>
                  <a:cubicBezTo>
                    <a:pt x="267" y="16"/>
                    <a:pt x="267" y="16"/>
                    <a:pt x="267" y="16"/>
                  </a:cubicBezTo>
                  <a:cubicBezTo>
                    <a:pt x="269" y="17"/>
                    <a:pt x="269" y="17"/>
                    <a:pt x="269" y="17"/>
                  </a:cubicBezTo>
                  <a:cubicBezTo>
                    <a:pt x="268" y="17"/>
                    <a:pt x="268" y="17"/>
                    <a:pt x="268" y="17"/>
                  </a:cubicBezTo>
                  <a:cubicBezTo>
                    <a:pt x="268" y="20"/>
                    <a:pt x="268" y="20"/>
                    <a:pt x="268" y="20"/>
                  </a:cubicBezTo>
                  <a:cubicBezTo>
                    <a:pt x="269" y="21"/>
                    <a:pt x="269" y="21"/>
                    <a:pt x="269" y="21"/>
                  </a:cubicBezTo>
                  <a:cubicBezTo>
                    <a:pt x="269" y="21"/>
                    <a:pt x="268" y="23"/>
                    <a:pt x="268" y="23"/>
                  </a:cubicBezTo>
                  <a:cubicBezTo>
                    <a:pt x="268" y="23"/>
                    <a:pt x="268" y="25"/>
                    <a:pt x="268" y="25"/>
                  </a:cubicBezTo>
                  <a:cubicBezTo>
                    <a:pt x="266" y="27"/>
                    <a:pt x="266" y="27"/>
                    <a:pt x="266" y="27"/>
                  </a:cubicBezTo>
                  <a:cubicBezTo>
                    <a:pt x="266" y="29"/>
                    <a:pt x="266" y="29"/>
                    <a:pt x="266" y="29"/>
                  </a:cubicBezTo>
                  <a:cubicBezTo>
                    <a:pt x="266" y="29"/>
                    <a:pt x="266" y="32"/>
                    <a:pt x="266" y="32"/>
                  </a:cubicBezTo>
                  <a:cubicBezTo>
                    <a:pt x="266" y="32"/>
                    <a:pt x="267" y="33"/>
                    <a:pt x="268" y="33"/>
                  </a:cubicBezTo>
                  <a:cubicBezTo>
                    <a:pt x="268" y="33"/>
                    <a:pt x="268" y="34"/>
                    <a:pt x="268" y="34"/>
                  </a:cubicBezTo>
                  <a:cubicBezTo>
                    <a:pt x="268" y="34"/>
                    <a:pt x="269" y="35"/>
                    <a:pt x="270" y="36"/>
                  </a:cubicBezTo>
                  <a:cubicBezTo>
                    <a:pt x="270" y="36"/>
                    <a:pt x="270" y="36"/>
                    <a:pt x="270" y="36"/>
                  </a:cubicBezTo>
                  <a:cubicBezTo>
                    <a:pt x="270" y="36"/>
                    <a:pt x="271" y="38"/>
                    <a:pt x="271" y="39"/>
                  </a:cubicBezTo>
                  <a:cubicBezTo>
                    <a:pt x="272" y="40"/>
                    <a:pt x="272" y="41"/>
                    <a:pt x="272" y="41"/>
                  </a:cubicBezTo>
                  <a:cubicBezTo>
                    <a:pt x="272" y="41"/>
                    <a:pt x="273" y="43"/>
                    <a:pt x="274" y="43"/>
                  </a:cubicBezTo>
                  <a:cubicBezTo>
                    <a:pt x="274" y="43"/>
                    <a:pt x="275" y="43"/>
                    <a:pt x="276" y="43"/>
                  </a:cubicBezTo>
                  <a:cubicBezTo>
                    <a:pt x="276" y="43"/>
                    <a:pt x="277" y="43"/>
                    <a:pt x="277" y="43"/>
                  </a:cubicBezTo>
                  <a:cubicBezTo>
                    <a:pt x="277" y="44"/>
                    <a:pt x="276" y="50"/>
                    <a:pt x="276" y="50"/>
                  </a:cubicBezTo>
                  <a:cubicBezTo>
                    <a:pt x="277" y="56"/>
                    <a:pt x="277" y="56"/>
                    <a:pt x="277" y="56"/>
                  </a:cubicBezTo>
                  <a:cubicBezTo>
                    <a:pt x="277" y="56"/>
                    <a:pt x="276" y="59"/>
                    <a:pt x="276" y="60"/>
                  </a:cubicBezTo>
                  <a:cubicBezTo>
                    <a:pt x="277" y="62"/>
                    <a:pt x="279" y="64"/>
                    <a:pt x="276" y="65"/>
                  </a:cubicBezTo>
                  <a:cubicBezTo>
                    <a:pt x="274" y="65"/>
                    <a:pt x="271" y="67"/>
                    <a:pt x="270" y="65"/>
                  </a:cubicBezTo>
                  <a:cubicBezTo>
                    <a:pt x="270" y="65"/>
                    <a:pt x="269" y="63"/>
                    <a:pt x="269" y="66"/>
                  </a:cubicBezTo>
                  <a:cubicBezTo>
                    <a:pt x="270" y="67"/>
                    <a:pt x="267" y="66"/>
                    <a:pt x="267" y="66"/>
                  </a:cubicBezTo>
                  <a:cubicBezTo>
                    <a:pt x="259" y="63"/>
                    <a:pt x="259" y="63"/>
                    <a:pt x="259" y="63"/>
                  </a:cubicBezTo>
                  <a:cubicBezTo>
                    <a:pt x="257" y="65"/>
                    <a:pt x="257" y="65"/>
                    <a:pt x="257" y="65"/>
                  </a:cubicBezTo>
                  <a:cubicBezTo>
                    <a:pt x="253" y="68"/>
                    <a:pt x="253" y="68"/>
                    <a:pt x="253" y="68"/>
                  </a:cubicBezTo>
                  <a:cubicBezTo>
                    <a:pt x="259" y="70"/>
                    <a:pt x="259" y="70"/>
                    <a:pt x="259" y="70"/>
                  </a:cubicBezTo>
                  <a:cubicBezTo>
                    <a:pt x="261" y="70"/>
                    <a:pt x="261" y="70"/>
                    <a:pt x="261" y="70"/>
                  </a:cubicBezTo>
                  <a:cubicBezTo>
                    <a:pt x="266" y="78"/>
                    <a:pt x="266" y="78"/>
                    <a:pt x="266" y="78"/>
                  </a:cubicBezTo>
                  <a:cubicBezTo>
                    <a:pt x="260" y="82"/>
                    <a:pt x="260" y="82"/>
                    <a:pt x="260" y="82"/>
                  </a:cubicBezTo>
                  <a:cubicBezTo>
                    <a:pt x="260" y="82"/>
                    <a:pt x="257" y="84"/>
                    <a:pt x="256" y="84"/>
                  </a:cubicBezTo>
                  <a:cubicBezTo>
                    <a:pt x="255" y="84"/>
                    <a:pt x="254" y="85"/>
                    <a:pt x="254" y="85"/>
                  </a:cubicBezTo>
                  <a:cubicBezTo>
                    <a:pt x="257" y="91"/>
                    <a:pt x="257" y="91"/>
                    <a:pt x="257" y="91"/>
                  </a:cubicBezTo>
                  <a:cubicBezTo>
                    <a:pt x="257" y="93"/>
                    <a:pt x="257" y="93"/>
                    <a:pt x="257" y="93"/>
                  </a:cubicBezTo>
                  <a:cubicBezTo>
                    <a:pt x="258" y="99"/>
                    <a:pt x="258" y="99"/>
                    <a:pt x="258" y="99"/>
                  </a:cubicBezTo>
                  <a:cubicBezTo>
                    <a:pt x="255" y="104"/>
                    <a:pt x="255" y="104"/>
                    <a:pt x="255" y="104"/>
                  </a:cubicBezTo>
                  <a:cubicBezTo>
                    <a:pt x="252" y="105"/>
                    <a:pt x="252" y="105"/>
                    <a:pt x="252" y="105"/>
                  </a:cubicBezTo>
                  <a:cubicBezTo>
                    <a:pt x="249" y="112"/>
                    <a:pt x="249" y="112"/>
                    <a:pt x="249" y="112"/>
                  </a:cubicBezTo>
                  <a:cubicBezTo>
                    <a:pt x="244" y="115"/>
                    <a:pt x="244" y="115"/>
                    <a:pt x="244" y="115"/>
                  </a:cubicBezTo>
                  <a:cubicBezTo>
                    <a:pt x="243" y="119"/>
                    <a:pt x="243" y="119"/>
                    <a:pt x="243" y="119"/>
                  </a:cubicBezTo>
                  <a:cubicBezTo>
                    <a:pt x="244" y="125"/>
                    <a:pt x="244" y="125"/>
                    <a:pt x="244" y="125"/>
                  </a:cubicBezTo>
                  <a:cubicBezTo>
                    <a:pt x="238" y="121"/>
                    <a:pt x="238" y="121"/>
                    <a:pt x="238" y="121"/>
                  </a:cubicBezTo>
                  <a:cubicBezTo>
                    <a:pt x="233" y="123"/>
                    <a:pt x="233" y="123"/>
                    <a:pt x="233" y="123"/>
                  </a:cubicBezTo>
                  <a:cubicBezTo>
                    <a:pt x="230" y="124"/>
                    <a:pt x="230" y="124"/>
                    <a:pt x="230" y="124"/>
                  </a:cubicBezTo>
                  <a:cubicBezTo>
                    <a:pt x="224" y="128"/>
                    <a:pt x="224" y="128"/>
                    <a:pt x="224" y="128"/>
                  </a:cubicBezTo>
                  <a:cubicBezTo>
                    <a:pt x="219" y="126"/>
                    <a:pt x="219" y="126"/>
                    <a:pt x="219" y="126"/>
                  </a:cubicBezTo>
                  <a:cubicBezTo>
                    <a:pt x="212" y="128"/>
                    <a:pt x="212" y="128"/>
                    <a:pt x="212" y="128"/>
                  </a:cubicBezTo>
                  <a:cubicBezTo>
                    <a:pt x="206" y="128"/>
                    <a:pt x="206" y="128"/>
                    <a:pt x="206" y="128"/>
                  </a:cubicBezTo>
                  <a:cubicBezTo>
                    <a:pt x="203" y="130"/>
                    <a:pt x="203" y="130"/>
                    <a:pt x="203" y="130"/>
                  </a:cubicBezTo>
                  <a:cubicBezTo>
                    <a:pt x="201" y="134"/>
                    <a:pt x="201" y="134"/>
                    <a:pt x="201" y="134"/>
                  </a:cubicBezTo>
                  <a:cubicBezTo>
                    <a:pt x="200" y="136"/>
                    <a:pt x="200" y="136"/>
                    <a:pt x="200" y="136"/>
                  </a:cubicBezTo>
                  <a:cubicBezTo>
                    <a:pt x="196" y="137"/>
                    <a:pt x="196" y="137"/>
                    <a:pt x="196" y="137"/>
                  </a:cubicBezTo>
                  <a:cubicBezTo>
                    <a:pt x="194" y="140"/>
                    <a:pt x="194" y="140"/>
                    <a:pt x="194" y="140"/>
                  </a:cubicBezTo>
                  <a:cubicBezTo>
                    <a:pt x="191" y="142"/>
                    <a:pt x="191" y="142"/>
                    <a:pt x="191" y="142"/>
                  </a:cubicBezTo>
                  <a:cubicBezTo>
                    <a:pt x="189" y="142"/>
                    <a:pt x="189" y="142"/>
                    <a:pt x="189" y="142"/>
                  </a:cubicBezTo>
                  <a:cubicBezTo>
                    <a:pt x="180" y="142"/>
                    <a:pt x="180" y="142"/>
                    <a:pt x="180" y="142"/>
                  </a:cubicBezTo>
                  <a:cubicBezTo>
                    <a:pt x="170" y="141"/>
                    <a:pt x="170" y="141"/>
                    <a:pt x="170" y="141"/>
                  </a:cubicBezTo>
                  <a:cubicBezTo>
                    <a:pt x="161" y="138"/>
                    <a:pt x="161" y="138"/>
                    <a:pt x="161" y="138"/>
                  </a:cubicBezTo>
                  <a:cubicBezTo>
                    <a:pt x="154" y="139"/>
                    <a:pt x="154" y="139"/>
                    <a:pt x="154" y="139"/>
                  </a:cubicBezTo>
                  <a:cubicBezTo>
                    <a:pt x="154" y="139"/>
                    <a:pt x="149" y="138"/>
                    <a:pt x="146" y="138"/>
                  </a:cubicBezTo>
                  <a:cubicBezTo>
                    <a:pt x="142" y="138"/>
                    <a:pt x="134" y="136"/>
                    <a:pt x="134" y="136"/>
                  </a:cubicBezTo>
                  <a:cubicBezTo>
                    <a:pt x="124" y="133"/>
                    <a:pt x="124" y="133"/>
                    <a:pt x="124" y="133"/>
                  </a:cubicBezTo>
                  <a:cubicBezTo>
                    <a:pt x="118" y="133"/>
                    <a:pt x="118" y="133"/>
                    <a:pt x="118" y="133"/>
                  </a:cubicBezTo>
                  <a:cubicBezTo>
                    <a:pt x="109" y="132"/>
                    <a:pt x="109" y="132"/>
                    <a:pt x="109" y="132"/>
                  </a:cubicBezTo>
                  <a:cubicBezTo>
                    <a:pt x="109" y="132"/>
                    <a:pt x="108" y="130"/>
                    <a:pt x="107" y="129"/>
                  </a:cubicBezTo>
                  <a:cubicBezTo>
                    <a:pt x="107" y="128"/>
                    <a:pt x="104" y="126"/>
                    <a:pt x="104" y="126"/>
                  </a:cubicBezTo>
                  <a:cubicBezTo>
                    <a:pt x="104" y="124"/>
                    <a:pt x="104" y="124"/>
                    <a:pt x="104" y="124"/>
                  </a:cubicBezTo>
                  <a:cubicBezTo>
                    <a:pt x="102" y="119"/>
                    <a:pt x="102" y="119"/>
                    <a:pt x="102" y="119"/>
                  </a:cubicBezTo>
                  <a:cubicBezTo>
                    <a:pt x="100" y="115"/>
                    <a:pt x="100" y="115"/>
                    <a:pt x="100" y="115"/>
                  </a:cubicBezTo>
                  <a:cubicBezTo>
                    <a:pt x="102" y="112"/>
                    <a:pt x="102" y="112"/>
                    <a:pt x="102" y="112"/>
                  </a:cubicBezTo>
                  <a:cubicBezTo>
                    <a:pt x="100" y="111"/>
                    <a:pt x="100" y="111"/>
                    <a:pt x="100" y="111"/>
                  </a:cubicBezTo>
                  <a:cubicBezTo>
                    <a:pt x="100" y="111"/>
                    <a:pt x="96" y="112"/>
                    <a:pt x="94" y="112"/>
                  </a:cubicBezTo>
                  <a:cubicBezTo>
                    <a:pt x="93" y="113"/>
                    <a:pt x="87" y="114"/>
                    <a:pt x="87" y="114"/>
                  </a:cubicBezTo>
                  <a:cubicBezTo>
                    <a:pt x="85" y="115"/>
                    <a:pt x="85" y="115"/>
                    <a:pt x="85" y="115"/>
                  </a:cubicBezTo>
                  <a:cubicBezTo>
                    <a:pt x="77" y="115"/>
                    <a:pt x="77" y="115"/>
                    <a:pt x="77" y="115"/>
                  </a:cubicBezTo>
                  <a:cubicBezTo>
                    <a:pt x="69" y="116"/>
                    <a:pt x="69" y="116"/>
                    <a:pt x="69" y="116"/>
                  </a:cubicBezTo>
                  <a:cubicBezTo>
                    <a:pt x="66" y="118"/>
                    <a:pt x="66" y="118"/>
                    <a:pt x="66" y="118"/>
                  </a:cubicBezTo>
                  <a:cubicBezTo>
                    <a:pt x="60" y="121"/>
                    <a:pt x="60" y="121"/>
                    <a:pt x="60" y="121"/>
                  </a:cubicBezTo>
                  <a:cubicBezTo>
                    <a:pt x="60" y="125"/>
                    <a:pt x="60" y="125"/>
                    <a:pt x="60" y="125"/>
                  </a:cubicBezTo>
                  <a:cubicBezTo>
                    <a:pt x="57" y="129"/>
                    <a:pt x="57" y="129"/>
                    <a:pt x="57" y="129"/>
                  </a:cubicBezTo>
                  <a:cubicBezTo>
                    <a:pt x="52" y="129"/>
                    <a:pt x="52" y="129"/>
                    <a:pt x="52" y="129"/>
                  </a:cubicBezTo>
                  <a:cubicBezTo>
                    <a:pt x="47" y="125"/>
                    <a:pt x="47" y="125"/>
                    <a:pt x="47" y="125"/>
                  </a:cubicBezTo>
                  <a:cubicBezTo>
                    <a:pt x="45" y="127"/>
                    <a:pt x="45" y="127"/>
                    <a:pt x="45" y="127"/>
                  </a:cubicBezTo>
                  <a:cubicBezTo>
                    <a:pt x="39" y="126"/>
                    <a:pt x="39" y="126"/>
                    <a:pt x="39" y="126"/>
                  </a:cubicBezTo>
                  <a:cubicBezTo>
                    <a:pt x="38" y="127"/>
                    <a:pt x="38" y="127"/>
                    <a:pt x="38" y="127"/>
                  </a:cubicBezTo>
                  <a:cubicBezTo>
                    <a:pt x="38" y="127"/>
                    <a:pt x="38" y="126"/>
                    <a:pt x="38" y="126"/>
                  </a:cubicBezTo>
                  <a:cubicBezTo>
                    <a:pt x="38" y="125"/>
                    <a:pt x="39" y="122"/>
                    <a:pt x="39" y="122"/>
                  </a:cubicBezTo>
                  <a:cubicBezTo>
                    <a:pt x="39" y="122"/>
                    <a:pt x="39" y="121"/>
                    <a:pt x="39" y="120"/>
                  </a:cubicBezTo>
                  <a:cubicBezTo>
                    <a:pt x="39" y="120"/>
                    <a:pt x="38" y="119"/>
                    <a:pt x="38" y="119"/>
                  </a:cubicBezTo>
                  <a:cubicBezTo>
                    <a:pt x="37" y="118"/>
                    <a:pt x="37" y="118"/>
                    <a:pt x="37" y="118"/>
                  </a:cubicBezTo>
                  <a:cubicBezTo>
                    <a:pt x="37" y="118"/>
                    <a:pt x="36" y="116"/>
                    <a:pt x="36" y="116"/>
                  </a:cubicBezTo>
                  <a:cubicBezTo>
                    <a:pt x="35" y="117"/>
                    <a:pt x="34" y="117"/>
                    <a:pt x="34" y="117"/>
                  </a:cubicBezTo>
                  <a:cubicBezTo>
                    <a:pt x="34" y="117"/>
                    <a:pt x="34" y="119"/>
                    <a:pt x="34" y="119"/>
                  </a:cubicBezTo>
                  <a:cubicBezTo>
                    <a:pt x="33" y="120"/>
                    <a:pt x="32" y="120"/>
                    <a:pt x="32" y="120"/>
                  </a:cubicBezTo>
                  <a:cubicBezTo>
                    <a:pt x="32" y="120"/>
                    <a:pt x="32" y="120"/>
                    <a:pt x="32" y="120"/>
                  </a:cubicBezTo>
                  <a:cubicBezTo>
                    <a:pt x="31" y="120"/>
                    <a:pt x="31" y="120"/>
                    <a:pt x="31" y="120"/>
                  </a:cubicBezTo>
                  <a:cubicBezTo>
                    <a:pt x="30" y="122"/>
                    <a:pt x="30" y="122"/>
                    <a:pt x="30" y="122"/>
                  </a:cubicBezTo>
                  <a:cubicBezTo>
                    <a:pt x="29" y="123"/>
                    <a:pt x="29" y="123"/>
                    <a:pt x="29" y="123"/>
                  </a:cubicBezTo>
                  <a:cubicBezTo>
                    <a:pt x="29" y="123"/>
                    <a:pt x="29" y="123"/>
                    <a:pt x="29" y="123"/>
                  </a:cubicBezTo>
                  <a:cubicBezTo>
                    <a:pt x="29" y="123"/>
                    <a:pt x="29" y="123"/>
                    <a:pt x="29" y="123"/>
                  </a:cubicBezTo>
                  <a:cubicBezTo>
                    <a:pt x="29" y="123"/>
                    <a:pt x="28" y="123"/>
                    <a:pt x="28" y="124"/>
                  </a:cubicBezTo>
                  <a:cubicBezTo>
                    <a:pt x="28" y="124"/>
                    <a:pt x="27" y="124"/>
                    <a:pt x="26" y="124"/>
                  </a:cubicBezTo>
                  <a:cubicBezTo>
                    <a:pt x="26" y="124"/>
                    <a:pt x="24" y="124"/>
                    <a:pt x="24" y="124"/>
                  </a:cubicBezTo>
                  <a:cubicBezTo>
                    <a:pt x="23" y="123"/>
                    <a:pt x="23" y="123"/>
                    <a:pt x="23" y="123"/>
                  </a:cubicBezTo>
                  <a:cubicBezTo>
                    <a:pt x="20" y="122"/>
                    <a:pt x="20" y="122"/>
                    <a:pt x="20" y="122"/>
                  </a:cubicBezTo>
                  <a:cubicBezTo>
                    <a:pt x="20" y="122"/>
                    <a:pt x="20" y="122"/>
                    <a:pt x="20" y="122"/>
                  </a:cubicBezTo>
                  <a:cubicBezTo>
                    <a:pt x="18" y="121"/>
                    <a:pt x="18" y="121"/>
                    <a:pt x="18" y="121"/>
                  </a:cubicBezTo>
                  <a:cubicBezTo>
                    <a:pt x="17" y="120"/>
                    <a:pt x="17" y="120"/>
                    <a:pt x="17" y="120"/>
                  </a:cubicBezTo>
                  <a:cubicBezTo>
                    <a:pt x="17" y="118"/>
                    <a:pt x="17" y="118"/>
                    <a:pt x="17" y="118"/>
                  </a:cubicBezTo>
                  <a:cubicBezTo>
                    <a:pt x="15" y="116"/>
                    <a:pt x="15" y="116"/>
                    <a:pt x="15" y="116"/>
                  </a:cubicBezTo>
                  <a:cubicBezTo>
                    <a:pt x="11" y="115"/>
                    <a:pt x="11" y="115"/>
                    <a:pt x="11" y="115"/>
                  </a:cubicBezTo>
                  <a:cubicBezTo>
                    <a:pt x="8" y="114"/>
                    <a:pt x="8" y="114"/>
                    <a:pt x="8" y="114"/>
                  </a:cubicBezTo>
                  <a:cubicBezTo>
                    <a:pt x="6" y="114"/>
                    <a:pt x="6" y="114"/>
                    <a:pt x="6" y="114"/>
                  </a:cubicBezTo>
                  <a:cubicBezTo>
                    <a:pt x="6" y="114"/>
                    <a:pt x="2" y="114"/>
                    <a:pt x="2" y="114"/>
                  </a:cubicBezTo>
                  <a:cubicBezTo>
                    <a:pt x="2" y="114"/>
                    <a:pt x="1" y="114"/>
                    <a:pt x="1" y="114"/>
                  </a:cubicBezTo>
                  <a:cubicBezTo>
                    <a:pt x="1" y="114"/>
                    <a:pt x="1" y="114"/>
                    <a:pt x="1" y="114"/>
                  </a:cubicBezTo>
                  <a:cubicBezTo>
                    <a:pt x="1" y="114"/>
                    <a:pt x="1" y="114"/>
                    <a:pt x="1" y="114"/>
                  </a:cubicBezTo>
                  <a:cubicBezTo>
                    <a:pt x="1" y="114"/>
                    <a:pt x="1" y="114"/>
                    <a:pt x="1" y="114"/>
                  </a:cubicBezTo>
                  <a:cubicBezTo>
                    <a:pt x="2" y="114"/>
                    <a:pt x="2" y="114"/>
                    <a:pt x="2" y="114"/>
                  </a:cubicBezTo>
                  <a:cubicBezTo>
                    <a:pt x="2" y="114"/>
                    <a:pt x="2" y="113"/>
                    <a:pt x="2" y="113"/>
                  </a:cubicBezTo>
                  <a:cubicBezTo>
                    <a:pt x="2" y="113"/>
                    <a:pt x="2" y="113"/>
                    <a:pt x="2" y="113"/>
                  </a:cubicBezTo>
                  <a:cubicBezTo>
                    <a:pt x="2" y="113"/>
                    <a:pt x="3" y="114"/>
                    <a:pt x="3" y="114"/>
                  </a:cubicBezTo>
                  <a:cubicBezTo>
                    <a:pt x="3" y="114"/>
                    <a:pt x="3" y="114"/>
                    <a:pt x="3" y="114"/>
                  </a:cubicBezTo>
                  <a:cubicBezTo>
                    <a:pt x="3" y="114"/>
                    <a:pt x="3" y="114"/>
                    <a:pt x="3" y="114"/>
                  </a:cubicBezTo>
                  <a:cubicBezTo>
                    <a:pt x="3" y="114"/>
                    <a:pt x="4" y="113"/>
                    <a:pt x="4" y="113"/>
                  </a:cubicBezTo>
                  <a:cubicBezTo>
                    <a:pt x="4" y="113"/>
                    <a:pt x="4" y="113"/>
                    <a:pt x="4" y="113"/>
                  </a:cubicBezTo>
                  <a:cubicBezTo>
                    <a:pt x="4" y="113"/>
                    <a:pt x="4" y="113"/>
                    <a:pt x="4" y="113"/>
                  </a:cubicBezTo>
                  <a:cubicBezTo>
                    <a:pt x="4" y="113"/>
                    <a:pt x="4" y="113"/>
                    <a:pt x="4" y="113"/>
                  </a:cubicBezTo>
                  <a:cubicBezTo>
                    <a:pt x="4" y="113"/>
                    <a:pt x="4" y="113"/>
                    <a:pt x="4" y="113"/>
                  </a:cubicBezTo>
                  <a:cubicBezTo>
                    <a:pt x="4" y="113"/>
                    <a:pt x="4" y="113"/>
                    <a:pt x="4" y="113"/>
                  </a:cubicBezTo>
                  <a:cubicBezTo>
                    <a:pt x="4" y="113"/>
                    <a:pt x="4" y="113"/>
                    <a:pt x="5" y="113"/>
                  </a:cubicBezTo>
                  <a:cubicBezTo>
                    <a:pt x="5" y="113"/>
                    <a:pt x="5" y="113"/>
                    <a:pt x="5" y="112"/>
                  </a:cubicBezTo>
                  <a:cubicBezTo>
                    <a:pt x="5" y="112"/>
                    <a:pt x="5" y="112"/>
                    <a:pt x="5" y="112"/>
                  </a:cubicBezTo>
                  <a:cubicBezTo>
                    <a:pt x="5" y="112"/>
                    <a:pt x="5" y="112"/>
                    <a:pt x="4" y="112"/>
                  </a:cubicBezTo>
                  <a:cubicBezTo>
                    <a:pt x="4" y="112"/>
                    <a:pt x="4" y="112"/>
                    <a:pt x="4" y="112"/>
                  </a:cubicBezTo>
                  <a:cubicBezTo>
                    <a:pt x="4" y="112"/>
                    <a:pt x="4" y="112"/>
                    <a:pt x="4" y="111"/>
                  </a:cubicBezTo>
                  <a:cubicBezTo>
                    <a:pt x="4" y="111"/>
                    <a:pt x="5" y="111"/>
                    <a:pt x="5" y="111"/>
                  </a:cubicBezTo>
                  <a:cubicBezTo>
                    <a:pt x="5" y="111"/>
                    <a:pt x="5" y="111"/>
                    <a:pt x="4" y="111"/>
                  </a:cubicBezTo>
                  <a:cubicBezTo>
                    <a:pt x="4" y="111"/>
                    <a:pt x="4" y="111"/>
                    <a:pt x="4" y="111"/>
                  </a:cubicBezTo>
                  <a:cubicBezTo>
                    <a:pt x="4" y="110"/>
                    <a:pt x="4" y="111"/>
                    <a:pt x="4" y="111"/>
                  </a:cubicBezTo>
                  <a:cubicBezTo>
                    <a:pt x="4" y="110"/>
                    <a:pt x="4" y="110"/>
                    <a:pt x="4" y="110"/>
                  </a:cubicBezTo>
                  <a:cubicBezTo>
                    <a:pt x="4" y="110"/>
                    <a:pt x="4" y="110"/>
                    <a:pt x="4" y="110"/>
                  </a:cubicBezTo>
                  <a:cubicBezTo>
                    <a:pt x="4" y="110"/>
                    <a:pt x="4" y="110"/>
                    <a:pt x="4" y="110"/>
                  </a:cubicBezTo>
                  <a:cubicBezTo>
                    <a:pt x="4" y="110"/>
                    <a:pt x="4" y="110"/>
                    <a:pt x="4" y="110"/>
                  </a:cubicBezTo>
                  <a:cubicBezTo>
                    <a:pt x="4" y="110"/>
                    <a:pt x="4" y="110"/>
                    <a:pt x="4" y="110"/>
                  </a:cubicBezTo>
                  <a:cubicBezTo>
                    <a:pt x="3" y="110"/>
                    <a:pt x="3" y="110"/>
                    <a:pt x="3" y="110"/>
                  </a:cubicBezTo>
                  <a:cubicBezTo>
                    <a:pt x="3" y="110"/>
                    <a:pt x="3" y="110"/>
                    <a:pt x="3" y="110"/>
                  </a:cubicBezTo>
                  <a:cubicBezTo>
                    <a:pt x="3" y="109"/>
                    <a:pt x="3" y="109"/>
                    <a:pt x="3" y="109"/>
                  </a:cubicBezTo>
                  <a:cubicBezTo>
                    <a:pt x="3" y="109"/>
                    <a:pt x="3" y="109"/>
                    <a:pt x="3" y="109"/>
                  </a:cubicBezTo>
                  <a:cubicBezTo>
                    <a:pt x="3" y="109"/>
                    <a:pt x="3" y="109"/>
                    <a:pt x="3" y="109"/>
                  </a:cubicBezTo>
                  <a:cubicBezTo>
                    <a:pt x="3" y="109"/>
                    <a:pt x="3" y="108"/>
                    <a:pt x="3" y="108"/>
                  </a:cubicBezTo>
                  <a:cubicBezTo>
                    <a:pt x="3" y="108"/>
                    <a:pt x="3" y="108"/>
                    <a:pt x="3" y="108"/>
                  </a:cubicBezTo>
                  <a:cubicBezTo>
                    <a:pt x="3" y="108"/>
                    <a:pt x="3" y="108"/>
                    <a:pt x="3" y="108"/>
                  </a:cubicBezTo>
                  <a:cubicBezTo>
                    <a:pt x="3" y="108"/>
                    <a:pt x="3" y="108"/>
                    <a:pt x="3" y="108"/>
                  </a:cubicBezTo>
                  <a:cubicBezTo>
                    <a:pt x="3" y="108"/>
                    <a:pt x="3" y="108"/>
                    <a:pt x="3" y="108"/>
                  </a:cubicBezTo>
                  <a:cubicBezTo>
                    <a:pt x="3" y="108"/>
                    <a:pt x="3" y="108"/>
                    <a:pt x="3" y="108"/>
                  </a:cubicBezTo>
                  <a:cubicBezTo>
                    <a:pt x="3" y="107"/>
                    <a:pt x="3" y="108"/>
                    <a:pt x="3" y="107"/>
                  </a:cubicBezTo>
                  <a:cubicBezTo>
                    <a:pt x="3" y="107"/>
                    <a:pt x="3" y="107"/>
                    <a:pt x="3" y="107"/>
                  </a:cubicBezTo>
                  <a:cubicBezTo>
                    <a:pt x="3" y="107"/>
                    <a:pt x="3" y="107"/>
                    <a:pt x="3" y="107"/>
                  </a:cubicBezTo>
                  <a:cubicBezTo>
                    <a:pt x="3" y="107"/>
                    <a:pt x="2" y="107"/>
                    <a:pt x="2" y="106"/>
                  </a:cubicBezTo>
                  <a:cubicBezTo>
                    <a:pt x="2" y="106"/>
                    <a:pt x="2" y="106"/>
                    <a:pt x="2" y="106"/>
                  </a:cubicBezTo>
                  <a:cubicBezTo>
                    <a:pt x="2" y="106"/>
                    <a:pt x="2" y="106"/>
                    <a:pt x="2" y="106"/>
                  </a:cubicBezTo>
                  <a:cubicBezTo>
                    <a:pt x="2" y="106"/>
                    <a:pt x="2" y="106"/>
                    <a:pt x="2" y="106"/>
                  </a:cubicBezTo>
                  <a:cubicBezTo>
                    <a:pt x="2" y="107"/>
                    <a:pt x="2" y="107"/>
                    <a:pt x="2" y="107"/>
                  </a:cubicBezTo>
                  <a:cubicBezTo>
                    <a:pt x="2" y="108"/>
                    <a:pt x="2" y="108"/>
                    <a:pt x="2" y="108"/>
                  </a:cubicBezTo>
                  <a:cubicBezTo>
                    <a:pt x="1" y="108"/>
                    <a:pt x="1" y="108"/>
                    <a:pt x="1" y="108"/>
                  </a:cubicBezTo>
                  <a:cubicBezTo>
                    <a:pt x="1" y="107"/>
                    <a:pt x="1" y="107"/>
                    <a:pt x="1" y="107"/>
                  </a:cubicBezTo>
                  <a:cubicBezTo>
                    <a:pt x="2" y="104"/>
                    <a:pt x="2" y="104"/>
                    <a:pt x="2" y="104"/>
                  </a:cubicBezTo>
                  <a:cubicBezTo>
                    <a:pt x="4" y="102"/>
                    <a:pt x="4" y="102"/>
                    <a:pt x="4" y="102"/>
                  </a:cubicBezTo>
                  <a:cubicBezTo>
                    <a:pt x="4" y="102"/>
                    <a:pt x="4" y="100"/>
                    <a:pt x="5" y="100"/>
                  </a:cubicBezTo>
                  <a:cubicBezTo>
                    <a:pt x="5" y="99"/>
                    <a:pt x="5" y="98"/>
                    <a:pt x="5" y="98"/>
                  </a:cubicBezTo>
                  <a:cubicBezTo>
                    <a:pt x="7" y="97"/>
                    <a:pt x="7" y="97"/>
                    <a:pt x="7" y="97"/>
                  </a:cubicBezTo>
                  <a:cubicBezTo>
                    <a:pt x="7" y="97"/>
                    <a:pt x="8" y="96"/>
                    <a:pt x="8" y="96"/>
                  </a:cubicBezTo>
                  <a:cubicBezTo>
                    <a:pt x="8" y="95"/>
                    <a:pt x="7" y="94"/>
                    <a:pt x="7" y="94"/>
                  </a:cubicBezTo>
                  <a:cubicBezTo>
                    <a:pt x="7" y="93"/>
                    <a:pt x="8" y="92"/>
                    <a:pt x="8" y="92"/>
                  </a:cubicBezTo>
                  <a:cubicBezTo>
                    <a:pt x="7" y="92"/>
                    <a:pt x="7"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1"/>
                  </a:cubicBezTo>
                  <a:cubicBezTo>
                    <a:pt x="6" y="91"/>
                    <a:pt x="6" y="91"/>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6" y="90"/>
                    <a:pt x="6" y="90"/>
                    <a:pt x="6" y="90"/>
                  </a:cubicBezTo>
                  <a:cubicBezTo>
                    <a:pt x="8" y="88"/>
                    <a:pt x="10" y="86"/>
                    <a:pt x="10" y="86"/>
                  </a:cubicBezTo>
                  <a:cubicBezTo>
                    <a:pt x="10" y="86"/>
                    <a:pt x="12" y="85"/>
                    <a:pt x="14" y="86"/>
                  </a:cubicBezTo>
                  <a:cubicBezTo>
                    <a:pt x="15" y="87"/>
                    <a:pt x="17" y="89"/>
                    <a:pt x="18" y="90"/>
                  </a:cubicBezTo>
                  <a:cubicBezTo>
                    <a:pt x="18" y="90"/>
                    <a:pt x="19" y="91"/>
                    <a:pt x="20" y="91"/>
                  </a:cubicBezTo>
                  <a:cubicBezTo>
                    <a:pt x="21" y="91"/>
                    <a:pt x="22" y="92"/>
                    <a:pt x="22" y="92"/>
                  </a:cubicBezTo>
                  <a:cubicBezTo>
                    <a:pt x="22" y="93"/>
                    <a:pt x="23" y="92"/>
                    <a:pt x="23" y="94"/>
                  </a:cubicBezTo>
                  <a:cubicBezTo>
                    <a:pt x="22" y="96"/>
                    <a:pt x="22" y="98"/>
                    <a:pt x="23" y="98"/>
                  </a:cubicBezTo>
                  <a:cubicBezTo>
                    <a:pt x="25" y="97"/>
                    <a:pt x="26" y="96"/>
                    <a:pt x="26" y="97"/>
                  </a:cubicBezTo>
                  <a:cubicBezTo>
                    <a:pt x="26" y="98"/>
                    <a:pt x="27" y="97"/>
                    <a:pt x="26" y="99"/>
                  </a:cubicBezTo>
                  <a:cubicBezTo>
                    <a:pt x="26" y="101"/>
                    <a:pt x="25" y="102"/>
                    <a:pt x="26" y="102"/>
                  </a:cubicBezTo>
                  <a:cubicBezTo>
                    <a:pt x="28" y="103"/>
                    <a:pt x="30" y="104"/>
                    <a:pt x="31" y="103"/>
                  </a:cubicBezTo>
                  <a:cubicBezTo>
                    <a:pt x="32" y="101"/>
                    <a:pt x="31" y="103"/>
                    <a:pt x="32" y="101"/>
                  </a:cubicBezTo>
                  <a:cubicBezTo>
                    <a:pt x="33" y="98"/>
                    <a:pt x="33" y="99"/>
                    <a:pt x="34" y="98"/>
                  </a:cubicBezTo>
                  <a:cubicBezTo>
                    <a:pt x="34" y="96"/>
                    <a:pt x="34" y="97"/>
                    <a:pt x="35" y="95"/>
                  </a:cubicBezTo>
                  <a:cubicBezTo>
                    <a:pt x="35" y="93"/>
                    <a:pt x="36" y="94"/>
                    <a:pt x="35" y="93"/>
                  </a:cubicBezTo>
                  <a:cubicBezTo>
                    <a:pt x="35" y="93"/>
                    <a:pt x="35" y="92"/>
                    <a:pt x="34" y="91"/>
                  </a:cubicBezTo>
                  <a:cubicBezTo>
                    <a:pt x="34" y="89"/>
                    <a:pt x="32" y="90"/>
                    <a:pt x="35" y="89"/>
                  </a:cubicBezTo>
                  <a:cubicBezTo>
                    <a:pt x="37" y="88"/>
                    <a:pt x="38" y="88"/>
                    <a:pt x="38" y="88"/>
                  </a:cubicBezTo>
                  <a:cubicBezTo>
                    <a:pt x="38" y="87"/>
                    <a:pt x="41" y="87"/>
                    <a:pt x="41" y="87"/>
                  </a:cubicBezTo>
                  <a:cubicBezTo>
                    <a:pt x="41" y="87"/>
                    <a:pt x="44" y="87"/>
                    <a:pt x="44" y="87"/>
                  </a:cubicBezTo>
                  <a:cubicBezTo>
                    <a:pt x="45" y="87"/>
                    <a:pt x="49" y="87"/>
                    <a:pt x="49" y="88"/>
                  </a:cubicBezTo>
                  <a:cubicBezTo>
                    <a:pt x="49" y="89"/>
                    <a:pt x="51" y="89"/>
                    <a:pt x="51" y="89"/>
                  </a:cubicBezTo>
                  <a:cubicBezTo>
                    <a:pt x="51" y="89"/>
                    <a:pt x="53" y="89"/>
                    <a:pt x="54" y="91"/>
                  </a:cubicBezTo>
                  <a:cubicBezTo>
                    <a:pt x="54" y="94"/>
                    <a:pt x="54" y="96"/>
                    <a:pt x="55" y="95"/>
                  </a:cubicBezTo>
                  <a:cubicBezTo>
                    <a:pt x="56" y="95"/>
                    <a:pt x="58" y="97"/>
                    <a:pt x="58" y="96"/>
                  </a:cubicBezTo>
                  <a:cubicBezTo>
                    <a:pt x="59" y="95"/>
                    <a:pt x="60" y="94"/>
                    <a:pt x="61" y="94"/>
                  </a:cubicBezTo>
                  <a:cubicBezTo>
                    <a:pt x="62" y="94"/>
                    <a:pt x="60" y="93"/>
                    <a:pt x="63" y="93"/>
                  </a:cubicBezTo>
                  <a:cubicBezTo>
                    <a:pt x="67" y="94"/>
                    <a:pt x="66" y="95"/>
                    <a:pt x="68" y="93"/>
                  </a:cubicBezTo>
                  <a:cubicBezTo>
                    <a:pt x="69" y="91"/>
                    <a:pt x="69" y="91"/>
                    <a:pt x="71" y="90"/>
                  </a:cubicBezTo>
                  <a:cubicBezTo>
                    <a:pt x="72" y="89"/>
                    <a:pt x="72" y="89"/>
                    <a:pt x="73" y="88"/>
                  </a:cubicBezTo>
                  <a:cubicBezTo>
                    <a:pt x="73" y="88"/>
                    <a:pt x="77" y="88"/>
                    <a:pt x="77" y="88"/>
                  </a:cubicBezTo>
                  <a:cubicBezTo>
                    <a:pt x="78" y="87"/>
                    <a:pt x="79" y="85"/>
                    <a:pt x="80" y="85"/>
                  </a:cubicBezTo>
                  <a:cubicBezTo>
                    <a:pt x="80" y="85"/>
                    <a:pt x="84" y="85"/>
                    <a:pt x="85" y="85"/>
                  </a:cubicBezTo>
                  <a:cubicBezTo>
                    <a:pt x="86" y="85"/>
                    <a:pt x="88" y="85"/>
                    <a:pt x="89" y="84"/>
                  </a:cubicBezTo>
                  <a:cubicBezTo>
                    <a:pt x="89" y="83"/>
                    <a:pt x="89" y="83"/>
                    <a:pt x="90" y="82"/>
                  </a:cubicBezTo>
                  <a:cubicBezTo>
                    <a:pt x="92" y="82"/>
                    <a:pt x="93" y="82"/>
                    <a:pt x="95" y="82"/>
                  </a:cubicBezTo>
                  <a:cubicBezTo>
                    <a:pt x="97" y="82"/>
                    <a:pt x="97" y="82"/>
                    <a:pt x="98" y="82"/>
                  </a:cubicBezTo>
                  <a:cubicBezTo>
                    <a:pt x="99" y="82"/>
                    <a:pt x="100" y="84"/>
                    <a:pt x="100" y="81"/>
                  </a:cubicBezTo>
                  <a:cubicBezTo>
                    <a:pt x="99" y="78"/>
                    <a:pt x="98" y="78"/>
                    <a:pt x="99" y="77"/>
                  </a:cubicBezTo>
                  <a:cubicBezTo>
                    <a:pt x="101" y="77"/>
                    <a:pt x="103" y="77"/>
                    <a:pt x="103" y="77"/>
                  </a:cubicBezTo>
                  <a:cubicBezTo>
                    <a:pt x="104" y="77"/>
                    <a:pt x="108" y="78"/>
                    <a:pt x="109" y="78"/>
                  </a:cubicBezTo>
                  <a:cubicBezTo>
                    <a:pt x="109" y="78"/>
                    <a:pt x="110" y="80"/>
                    <a:pt x="110" y="80"/>
                  </a:cubicBezTo>
                  <a:cubicBezTo>
                    <a:pt x="111" y="80"/>
                    <a:pt x="112" y="81"/>
                    <a:pt x="113" y="80"/>
                  </a:cubicBezTo>
                  <a:cubicBezTo>
                    <a:pt x="113" y="80"/>
                    <a:pt x="114" y="78"/>
                    <a:pt x="115" y="78"/>
                  </a:cubicBezTo>
                  <a:cubicBezTo>
                    <a:pt x="116" y="78"/>
                    <a:pt x="119" y="78"/>
                    <a:pt x="119" y="78"/>
                  </a:cubicBezTo>
                  <a:cubicBezTo>
                    <a:pt x="119" y="78"/>
                    <a:pt x="123" y="79"/>
                    <a:pt x="123" y="79"/>
                  </a:cubicBezTo>
                  <a:cubicBezTo>
                    <a:pt x="123" y="79"/>
                    <a:pt x="122" y="81"/>
                    <a:pt x="122" y="82"/>
                  </a:cubicBezTo>
                  <a:cubicBezTo>
                    <a:pt x="122" y="83"/>
                    <a:pt x="122" y="84"/>
                    <a:pt x="123" y="85"/>
                  </a:cubicBezTo>
                  <a:cubicBezTo>
                    <a:pt x="123" y="85"/>
                    <a:pt x="125" y="87"/>
                    <a:pt x="125" y="87"/>
                  </a:cubicBezTo>
                  <a:cubicBezTo>
                    <a:pt x="125" y="87"/>
                    <a:pt x="130" y="89"/>
                    <a:pt x="130" y="89"/>
                  </a:cubicBezTo>
                  <a:cubicBezTo>
                    <a:pt x="130" y="89"/>
                    <a:pt x="131" y="90"/>
                    <a:pt x="131" y="86"/>
                  </a:cubicBezTo>
                  <a:cubicBezTo>
                    <a:pt x="131" y="82"/>
                    <a:pt x="131" y="81"/>
                    <a:pt x="131" y="81"/>
                  </a:cubicBezTo>
                  <a:cubicBezTo>
                    <a:pt x="131" y="77"/>
                    <a:pt x="131" y="77"/>
                    <a:pt x="131" y="77"/>
                  </a:cubicBezTo>
                  <a:cubicBezTo>
                    <a:pt x="131" y="77"/>
                    <a:pt x="131" y="76"/>
                    <a:pt x="130" y="76"/>
                  </a:cubicBezTo>
                  <a:cubicBezTo>
                    <a:pt x="130" y="76"/>
                    <a:pt x="129" y="76"/>
                    <a:pt x="129" y="76"/>
                  </a:cubicBezTo>
                  <a:cubicBezTo>
                    <a:pt x="129" y="76"/>
                    <a:pt x="125" y="75"/>
                    <a:pt x="124" y="75"/>
                  </a:cubicBezTo>
                  <a:cubicBezTo>
                    <a:pt x="123" y="75"/>
                    <a:pt x="124" y="73"/>
                    <a:pt x="124" y="72"/>
                  </a:cubicBezTo>
                  <a:cubicBezTo>
                    <a:pt x="124" y="72"/>
                    <a:pt x="126" y="70"/>
                    <a:pt x="126" y="70"/>
                  </a:cubicBezTo>
                  <a:cubicBezTo>
                    <a:pt x="126" y="67"/>
                    <a:pt x="126" y="67"/>
                    <a:pt x="126" y="67"/>
                  </a:cubicBezTo>
                  <a:cubicBezTo>
                    <a:pt x="123" y="62"/>
                    <a:pt x="123" y="62"/>
                    <a:pt x="123" y="62"/>
                  </a:cubicBezTo>
                  <a:cubicBezTo>
                    <a:pt x="120" y="59"/>
                    <a:pt x="120" y="59"/>
                    <a:pt x="120" y="59"/>
                  </a:cubicBezTo>
                  <a:cubicBezTo>
                    <a:pt x="118" y="54"/>
                    <a:pt x="118" y="54"/>
                    <a:pt x="118" y="54"/>
                  </a:cubicBezTo>
                  <a:cubicBezTo>
                    <a:pt x="118" y="54"/>
                    <a:pt x="118" y="54"/>
                    <a:pt x="118" y="54"/>
                  </a:cubicBezTo>
                  <a:cubicBezTo>
                    <a:pt x="118" y="54"/>
                    <a:pt x="118" y="54"/>
                    <a:pt x="118" y="54"/>
                  </a:cubicBezTo>
                  <a:cubicBezTo>
                    <a:pt x="121" y="52"/>
                    <a:pt x="121" y="52"/>
                    <a:pt x="121" y="52"/>
                  </a:cubicBezTo>
                  <a:cubicBezTo>
                    <a:pt x="123" y="50"/>
                    <a:pt x="126" y="48"/>
                    <a:pt x="126" y="48"/>
                  </a:cubicBezTo>
                  <a:cubicBezTo>
                    <a:pt x="126" y="48"/>
                    <a:pt x="126" y="48"/>
                    <a:pt x="127" y="48"/>
                  </a:cubicBezTo>
                  <a:cubicBezTo>
                    <a:pt x="129" y="46"/>
                    <a:pt x="129" y="46"/>
                    <a:pt x="129" y="46"/>
                  </a:cubicBezTo>
                  <a:cubicBezTo>
                    <a:pt x="129" y="46"/>
                    <a:pt x="134" y="44"/>
                    <a:pt x="134" y="44"/>
                  </a:cubicBezTo>
                  <a:cubicBezTo>
                    <a:pt x="134" y="44"/>
                    <a:pt x="135" y="43"/>
                    <a:pt x="135" y="43"/>
                  </a:cubicBezTo>
                  <a:cubicBezTo>
                    <a:pt x="136" y="43"/>
                    <a:pt x="136" y="43"/>
                    <a:pt x="136" y="43"/>
                  </a:cubicBezTo>
                  <a:cubicBezTo>
                    <a:pt x="141" y="38"/>
                    <a:pt x="141" y="38"/>
                    <a:pt x="141" y="38"/>
                  </a:cubicBezTo>
                  <a:cubicBezTo>
                    <a:pt x="141" y="33"/>
                    <a:pt x="141" y="33"/>
                    <a:pt x="141" y="33"/>
                  </a:cubicBezTo>
                  <a:cubicBezTo>
                    <a:pt x="142" y="31"/>
                    <a:pt x="142" y="31"/>
                    <a:pt x="142" y="31"/>
                  </a:cubicBezTo>
                  <a:cubicBezTo>
                    <a:pt x="142" y="30"/>
                    <a:pt x="142" y="28"/>
                    <a:pt x="142" y="28"/>
                  </a:cubicBezTo>
                  <a:cubicBezTo>
                    <a:pt x="148" y="28"/>
                    <a:pt x="148" y="28"/>
                    <a:pt x="148" y="28"/>
                  </a:cubicBezTo>
                  <a:cubicBezTo>
                    <a:pt x="148" y="28"/>
                    <a:pt x="149" y="29"/>
                    <a:pt x="150" y="30"/>
                  </a:cubicBezTo>
                  <a:cubicBezTo>
                    <a:pt x="151" y="30"/>
                    <a:pt x="152" y="29"/>
                    <a:pt x="152" y="29"/>
                  </a:cubicBezTo>
                  <a:cubicBezTo>
                    <a:pt x="153" y="29"/>
                    <a:pt x="154" y="27"/>
                    <a:pt x="154" y="27"/>
                  </a:cubicBezTo>
                  <a:cubicBezTo>
                    <a:pt x="154" y="24"/>
                    <a:pt x="154" y="24"/>
                    <a:pt x="154" y="24"/>
                  </a:cubicBezTo>
                  <a:cubicBezTo>
                    <a:pt x="153" y="19"/>
                    <a:pt x="153" y="19"/>
                    <a:pt x="153" y="19"/>
                  </a:cubicBezTo>
                  <a:cubicBezTo>
                    <a:pt x="153" y="16"/>
                    <a:pt x="153" y="16"/>
                    <a:pt x="153" y="16"/>
                  </a:cubicBezTo>
                  <a:cubicBezTo>
                    <a:pt x="153" y="16"/>
                    <a:pt x="153" y="16"/>
                    <a:pt x="153" y="16"/>
                  </a:cubicBezTo>
                  <a:cubicBezTo>
                    <a:pt x="154" y="16"/>
                    <a:pt x="158" y="19"/>
                    <a:pt x="160" y="20"/>
                  </a:cubicBezTo>
                  <a:cubicBezTo>
                    <a:pt x="161" y="21"/>
                    <a:pt x="164" y="24"/>
                    <a:pt x="164" y="24"/>
                  </a:cubicBezTo>
                  <a:cubicBezTo>
                    <a:pt x="164" y="24"/>
                    <a:pt x="169" y="25"/>
                    <a:pt x="170" y="25"/>
                  </a:cubicBezTo>
                  <a:cubicBezTo>
                    <a:pt x="170" y="25"/>
                    <a:pt x="175" y="26"/>
                    <a:pt x="175" y="26"/>
                  </a:cubicBezTo>
                  <a:cubicBezTo>
                    <a:pt x="176" y="24"/>
                    <a:pt x="176" y="24"/>
                    <a:pt x="176" y="24"/>
                  </a:cubicBezTo>
                  <a:cubicBezTo>
                    <a:pt x="179" y="22"/>
                    <a:pt x="179" y="22"/>
                    <a:pt x="179" y="22"/>
                  </a:cubicBezTo>
                  <a:cubicBezTo>
                    <a:pt x="183" y="25"/>
                    <a:pt x="183" y="25"/>
                    <a:pt x="183" y="25"/>
                  </a:cubicBezTo>
                  <a:cubicBezTo>
                    <a:pt x="187" y="24"/>
                    <a:pt x="187" y="24"/>
                    <a:pt x="187" y="24"/>
                  </a:cubicBezTo>
                  <a:close/>
                  <a:moveTo>
                    <a:pt x="5" y="91"/>
                  </a:moveTo>
                  <a:cubicBezTo>
                    <a:pt x="5" y="91"/>
                    <a:pt x="5" y="91"/>
                    <a:pt x="5" y="91"/>
                  </a:cubicBezTo>
                  <a:cubicBezTo>
                    <a:pt x="5" y="91"/>
                    <a:pt x="5" y="91"/>
                    <a:pt x="5" y="91"/>
                  </a:cubicBezTo>
                  <a:cubicBezTo>
                    <a:pt x="5" y="91"/>
                    <a:pt x="5" y="91"/>
                    <a:pt x="5" y="91"/>
                  </a:cubicBezTo>
                  <a:close/>
                  <a:moveTo>
                    <a:pt x="1" y="114"/>
                  </a:moveTo>
                  <a:cubicBezTo>
                    <a:pt x="1" y="114"/>
                    <a:pt x="1" y="114"/>
                    <a:pt x="1" y="114"/>
                  </a:cubicBezTo>
                  <a:cubicBezTo>
                    <a:pt x="1" y="114"/>
                    <a:pt x="1" y="114"/>
                    <a:pt x="1" y="114"/>
                  </a:cubicBezTo>
                  <a:cubicBezTo>
                    <a:pt x="1" y="114"/>
                    <a:pt x="1" y="114"/>
                    <a:pt x="1" y="114"/>
                  </a:cubicBezTo>
                  <a:cubicBezTo>
                    <a:pt x="1" y="114"/>
                    <a:pt x="1" y="114"/>
                    <a:pt x="1" y="114"/>
                  </a:cubicBezTo>
                  <a:close/>
                  <a:moveTo>
                    <a:pt x="1" y="114"/>
                  </a:moveTo>
                  <a:cubicBezTo>
                    <a:pt x="1" y="114"/>
                    <a:pt x="1" y="114"/>
                    <a:pt x="1" y="114"/>
                  </a:cubicBezTo>
                  <a:cubicBezTo>
                    <a:pt x="1" y="114"/>
                    <a:pt x="1" y="113"/>
                    <a:pt x="1" y="113"/>
                  </a:cubicBezTo>
                  <a:cubicBezTo>
                    <a:pt x="1" y="113"/>
                    <a:pt x="1" y="113"/>
                    <a:pt x="1" y="113"/>
                  </a:cubicBezTo>
                  <a:cubicBezTo>
                    <a:pt x="1" y="113"/>
                    <a:pt x="2" y="113"/>
                    <a:pt x="2" y="112"/>
                  </a:cubicBezTo>
                  <a:cubicBezTo>
                    <a:pt x="2" y="112"/>
                    <a:pt x="2" y="112"/>
                    <a:pt x="2" y="112"/>
                  </a:cubicBezTo>
                  <a:cubicBezTo>
                    <a:pt x="2" y="112"/>
                    <a:pt x="2" y="112"/>
                    <a:pt x="2" y="112"/>
                  </a:cubicBezTo>
                  <a:cubicBezTo>
                    <a:pt x="2" y="112"/>
                    <a:pt x="2" y="112"/>
                    <a:pt x="2" y="112"/>
                  </a:cubicBezTo>
                  <a:cubicBezTo>
                    <a:pt x="1" y="112"/>
                    <a:pt x="1" y="112"/>
                    <a:pt x="1" y="112"/>
                  </a:cubicBezTo>
                  <a:cubicBezTo>
                    <a:pt x="0" y="114"/>
                    <a:pt x="0" y="114"/>
                    <a:pt x="0" y="114"/>
                  </a:cubicBezTo>
                  <a:lnTo>
                    <a:pt x="1" y="114"/>
                  </a:lnTo>
                  <a:close/>
                </a:path>
              </a:pathLst>
            </a:custGeom>
            <a:grpFill/>
            <a:ln w="4826"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59" name="Freeform 11"/>
            <p:cNvSpPr>
              <a:spLocks noEditPoints="1"/>
            </p:cNvSpPr>
            <p:nvPr/>
          </p:nvSpPr>
          <p:spPr bwMode="auto">
            <a:xfrm>
              <a:off x="3808896" y="2714111"/>
              <a:ext cx="1185186" cy="1190072"/>
            </a:xfrm>
            <a:custGeom>
              <a:avLst/>
              <a:gdLst>
                <a:gd name="T0" fmla="*/ 269 w 520"/>
                <a:gd name="T1" fmla="*/ 424 h 538"/>
                <a:gd name="T2" fmla="*/ 326 w 520"/>
                <a:gd name="T3" fmla="*/ 423 h 538"/>
                <a:gd name="T4" fmla="*/ 401 w 520"/>
                <a:gd name="T5" fmla="*/ 437 h 538"/>
                <a:gd name="T6" fmla="*/ 432 w 520"/>
                <a:gd name="T7" fmla="*/ 408 h 538"/>
                <a:gd name="T8" fmla="*/ 434 w 520"/>
                <a:gd name="T9" fmla="*/ 407 h 538"/>
                <a:gd name="T10" fmla="*/ 435 w 520"/>
                <a:gd name="T11" fmla="*/ 406 h 538"/>
                <a:gd name="T12" fmla="*/ 436 w 520"/>
                <a:gd name="T13" fmla="*/ 406 h 538"/>
                <a:gd name="T14" fmla="*/ 421 w 520"/>
                <a:gd name="T15" fmla="*/ 359 h 538"/>
                <a:gd name="T16" fmla="*/ 425 w 520"/>
                <a:gd name="T17" fmla="*/ 310 h 538"/>
                <a:gd name="T18" fmla="*/ 418 w 520"/>
                <a:gd name="T19" fmla="*/ 279 h 538"/>
                <a:gd name="T20" fmla="*/ 414 w 520"/>
                <a:gd name="T21" fmla="*/ 263 h 538"/>
                <a:gd name="T22" fmla="*/ 395 w 520"/>
                <a:gd name="T23" fmla="*/ 272 h 538"/>
                <a:gd name="T24" fmla="*/ 384 w 520"/>
                <a:gd name="T25" fmla="*/ 274 h 538"/>
                <a:gd name="T26" fmla="*/ 389 w 520"/>
                <a:gd name="T27" fmla="*/ 259 h 538"/>
                <a:gd name="T28" fmla="*/ 402 w 520"/>
                <a:gd name="T29" fmla="*/ 242 h 538"/>
                <a:gd name="T30" fmla="*/ 411 w 520"/>
                <a:gd name="T31" fmla="*/ 230 h 538"/>
                <a:gd name="T32" fmla="*/ 424 w 520"/>
                <a:gd name="T33" fmla="*/ 215 h 538"/>
                <a:gd name="T34" fmla="*/ 422 w 520"/>
                <a:gd name="T35" fmla="*/ 208 h 538"/>
                <a:gd name="T36" fmla="*/ 434 w 520"/>
                <a:gd name="T37" fmla="*/ 208 h 538"/>
                <a:gd name="T38" fmla="*/ 443 w 520"/>
                <a:gd name="T39" fmla="*/ 202 h 538"/>
                <a:gd name="T40" fmla="*/ 451 w 520"/>
                <a:gd name="T41" fmla="*/ 160 h 538"/>
                <a:gd name="T42" fmla="*/ 430 w 520"/>
                <a:gd name="T43" fmla="*/ 116 h 538"/>
                <a:gd name="T44" fmla="*/ 401 w 520"/>
                <a:gd name="T45" fmla="*/ 94 h 538"/>
                <a:gd name="T46" fmla="*/ 391 w 520"/>
                <a:gd name="T47" fmla="*/ 95 h 538"/>
                <a:gd name="T48" fmla="*/ 383 w 520"/>
                <a:gd name="T49" fmla="*/ 91 h 538"/>
                <a:gd name="T50" fmla="*/ 367 w 520"/>
                <a:gd name="T51" fmla="*/ 82 h 538"/>
                <a:gd name="T52" fmla="*/ 355 w 520"/>
                <a:gd name="T53" fmla="*/ 61 h 538"/>
                <a:gd name="T54" fmla="*/ 335 w 520"/>
                <a:gd name="T55" fmla="*/ 65 h 538"/>
                <a:gd name="T56" fmla="*/ 330 w 520"/>
                <a:gd name="T57" fmla="*/ 48 h 538"/>
                <a:gd name="T58" fmla="*/ 311 w 520"/>
                <a:gd name="T59" fmla="*/ 35 h 538"/>
                <a:gd name="T60" fmla="*/ 291 w 520"/>
                <a:gd name="T61" fmla="*/ 20 h 538"/>
                <a:gd name="T62" fmla="*/ 281 w 520"/>
                <a:gd name="T63" fmla="*/ 1 h 538"/>
                <a:gd name="T64" fmla="*/ 229 w 520"/>
                <a:gd name="T65" fmla="*/ 53 h 538"/>
                <a:gd name="T66" fmla="*/ 145 w 520"/>
                <a:gd name="T67" fmla="*/ 76 h 538"/>
                <a:gd name="T68" fmla="*/ 117 w 520"/>
                <a:gd name="T69" fmla="*/ 65 h 538"/>
                <a:gd name="T70" fmla="*/ 107 w 520"/>
                <a:gd name="T71" fmla="*/ 111 h 538"/>
                <a:gd name="T72" fmla="*/ 46 w 520"/>
                <a:gd name="T73" fmla="*/ 99 h 538"/>
                <a:gd name="T74" fmla="*/ 16 w 520"/>
                <a:gd name="T75" fmla="*/ 117 h 538"/>
                <a:gd name="T76" fmla="*/ 19 w 520"/>
                <a:gd name="T77" fmla="*/ 145 h 538"/>
                <a:gd name="T78" fmla="*/ 58 w 520"/>
                <a:gd name="T79" fmla="*/ 167 h 538"/>
                <a:gd name="T80" fmla="*/ 91 w 520"/>
                <a:gd name="T81" fmla="*/ 200 h 538"/>
                <a:gd name="T82" fmla="*/ 95 w 520"/>
                <a:gd name="T83" fmla="*/ 228 h 538"/>
                <a:gd name="T84" fmla="*/ 109 w 520"/>
                <a:gd name="T85" fmla="*/ 250 h 538"/>
                <a:gd name="T86" fmla="*/ 109 w 520"/>
                <a:gd name="T87" fmla="*/ 265 h 538"/>
                <a:gd name="T88" fmla="*/ 114 w 520"/>
                <a:gd name="T89" fmla="*/ 284 h 538"/>
                <a:gd name="T90" fmla="*/ 92 w 520"/>
                <a:gd name="T91" fmla="*/ 371 h 538"/>
                <a:gd name="T92" fmla="*/ 159 w 520"/>
                <a:gd name="T93" fmla="*/ 443 h 538"/>
                <a:gd name="T94" fmla="*/ 193 w 520"/>
                <a:gd name="T95" fmla="*/ 453 h 538"/>
                <a:gd name="T96" fmla="*/ 197 w 520"/>
                <a:gd name="T97" fmla="*/ 450 h 538"/>
                <a:gd name="T98" fmla="*/ 203 w 520"/>
                <a:gd name="T99" fmla="*/ 453 h 538"/>
                <a:gd name="T100" fmla="*/ 208 w 520"/>
                <a:gd name="T101" fmla="*/ 456 h 538"/>
                <a:gd name="T102" fmla="*/ 203 w 520"/>
                <a:gd name="T103" fmla="*/ 460 h 538"/>
                <a:gd name="T104" fmla="*/ 198 w 520"/>
                <a:gd name="T105" fmla="*/ 462 h 538"/>
                <a:gd name="T106" fmla="*/ 243 w 520"/>
                <a:gd name="T107" fmla="*/ 471 h 538"/>
                <a:gd name="T108" fmla="*/ 193 w 520"/>
                <a:gd name="T109" fmla="*/ 458 h 538"/>
                <a:gd name="T110" fmla="*/ 449 w 520"/>
                <a:gd name="T111" fmla="*/ 200 h 538"/>
                <a:gd name="T112" fmla="*/ 511 w 520"/>
                <a:gd name="T113" fmla="*/ 523 h 538"/>
                <a:gd name="T114" fmla="*/ 517 w 520"/>
                <a:gd name="T115" fmla="*/ 468 h 538"/>
                <a:gd name="T116" fmla="*/ 485 w 520"/>
                <a:gd name="T117" fmla="*/ 478 h 538"/>
                <a:gd name="T118" fmla="*/ 493 w 520"/>
                <a:gd name="T119" fmla="*/ 52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0" h="538">
                  <a:moveTo>
                    <a:pt x="259" y="471"/>
                  </a:moveTo>
                  <a:cubicBezTo>
                    <a:pt x="261" y="468"/>
                    <a:pt x="261" y="468"/>
                    <a:pt x="261" y="468"/>
                  </a:cubicBezTo>
                  <a:cubicBezTo>
                    <a:pt x="261" y="468"/>
                    <a:pt x="261" y="462"/>
                    <a:pt x="259" y="461"/>
                  </a:cubicBezTo>
                  <a:cubicBezTo>
                    <a:pt x="258" y="460"/>
                    <a:pt x="257" y="459"/>
                    <a:pt x="257" y="459"/>
                  </a:cubicBezTo>
                  <a:cubicBezTo>
                    <a:pt x="257" y="459"/>
                    <a:pt x="257" y="455"/>
                    <a:pt x="257" y="453"/>
                  </a:cubicBezTo>
                  <a:cubicBezTo>
                    <a:pt x="257" y="452"/>
                    <a:pt x="257" y="448"/>
                    <a:pt x="257" y="447"/>
                  </a:cubicBezTo>
                  <a:cubicBezTo>
                    <a:pt x="257" y="446"/>
                    <a:pt x="258" y="442"/>
                    <a:pt x="258" y="441"/>
                  </a:cubicBezTo>
                  <a:cubicBezTo>
                    <a:pt x="258" y="441"/>
                    <a:pt x="257" y="441"/>
                    <a:pt x="259" y="439"/>
                  </a:cubicBezTo>
                  <a:cubicBezTo>
                    <a:pt x="261" y="436"/>
                    <a:pt x="261" y="434"/>
                    <a:pt x="261" y="434"/>
                  </a:cubicBezTo>
                  <a:cubicBezTo>
                    <a:pt x="265" y="429"/>
                    <a:pt x="265" y="429"/>
                    <a:pt x="265" y="429"/>
                  </a:cubicBezTo>
                  <a:cubicBezTo>
                    <a:pt x="265" y="429"/>
                    <a:pt x="268" y="424"/>
                    <a:pt x="269" y="424"/>
                  </a:cubicBezTo>
                  <a:cubicBezTo>
                    <a:pt x="270" y="425"/>
                    <a:pt x="274" y="424"/>
                    <a:pt x="275" y="424"/>
                  </a:cubicBezTo>
                  <a:cubicBezTo>
                    <a:pt x="276" y="424"/>
                    <a:pt x="280" y="428"/>
                    <a:pt x="282" y="424"/>
                  </a:cubicBezTo>
                  <a:cubicBezTo>
                    <a:pt x="284" y="421"/>
                    <a:pt x="285" y="419"/>
                    <a:pt x="285" y="418"/>
                  </a:cubicBezTo>
                  <a:cubicBezTo>
                    <a:pt x="286" y="417"/>
                    <a:pt x="287" y="414"/>
                    <a:pt x="290" y="414"/>
                  </a:cubicBezTo>
                  <a:cubicBezTo>
                    <a:pt x="293" y="413"/>
                    <a:pt x="300" y="413"/>
                    <a:pt x="300" y="413"/>
                  </a:cubicBezTo>
                  <a:cubicBezTo>
                    <a:pt x="303" y="414"/>
                    <a:pt x="303" y="414"/>
                    <a:pt x="303" y="414"/>
                  </a:cubicBezTo>
                  <a:cubicBezTo>
                    <a:pt x="311" y="417"/>
                    <a:pt x="311" y="417"/>
                    <a:pt x="311" y="417"/>
                  </a:cubicBezTo>
                  <a:cubicBezTo>
                    <a:pt x="311" y="417"/>
                    <a:pt x="314" y="417"/>
                    <a:pt x="316" y="417"/>
                  </a:cubicBezTo>
                  <a:cubicBezTo>
                    <a:pt x="317" y="417"/>
                    <a:pt x="318" y="417"/>
                    <a:pt x="318" y="417"/>
                  </a:cubicBezTo>
                  <a:cubicBezTo>
                    <a:pt x="321" y="421"/>
                    <a:pt x="321" y="421"/>
                    <a:pt x="321" y="421"/>
                  </a:cubicBezTo>
                  <a:cubicBezTo>
                    <a:pt x="321" y="421"/>
                    <a:pt x="325" y="423"/>
                    <a:pt x="326" y="423"/>
                  </a:cubicBezTo>
                  <a:cubicBezTo>
                    <a:pt x="327" y="423"/>
                    <a:pt x="335" y="421"/>
                    <a:pt x="335" y="421"/>
                  </a:cubicBezTo>
                  <a:cubicBezTo>
                    <a:pt x="335" y="421"/>
                    <a:pt x="338" y="420"/>
                    <a:pt x="339" y="421"/>
                  </a:cubicBezTo>
                  <a:cubicBezTo>
                    <a:pt x="340" y="422"/>
                    <a:pt x="343" y="423"/>
                    <a:pt x="344" y="424"/>
                  </a:cubicBezTo>
                  <a:cubicBezTo>
                    <a:pt x="344" y="425"/>
                    <a:pt x="352" y="429"/>
                    <a:pt x="354" y="430"/>
                  </a:cubicBezTo>
                  <a:cubicBezTo>
                    <a:pt x="355" y="431"/>
                    <a:pt x="359" y="430"/>
                    <a:pt x="359" y="430"/>
                  </a:cubicBezTo>
                  <a:cubicBezTo>
                    <a:pt x="361" y="435"/>
                    <a:pt x="361" y="435"/>
                    <a:pt x="361" y="435"/>
                  </a:cubicBezTo>
                  <a:cubicBezTo>
                    <a:pt x="371" y="438"/>
                    <a:pt x="371" y="438"/>
                    <a:pt x="371" y="438"/>
                  </a:cubicBezTo>
                  <a:cubicBezTo>
                    <a:pt x="375" y="438"/>
                    <a:pt x="375" y="438"/>
                    <a:pt x="375" y="438"/>
                  </a:cubicBezTo>
                  <a:cubicBezTo>
                    <a:pt x="389" y="443"/>
                    <a:pt x="389" y="443"/>
                    <a:pt x="389" y="443"/>
                  </a:cubicBezTo>
                  <a:cubicBezTo>
                    <a:pt x="398" y="436"/>
                    <a:pt x="398" y="436"/>
                    <a:pt x="398" y="436"/>
                  </a:cubicBezTo>
                  <a:cubicBezTo>
                    <a:pt x="398" y="436"/>
                    <a:pt x="400" y="437"/>
                    <a:pt x="401" y="437"/>
                  </a:cubicBezTo>
                  <a:cubicBezTo>
                    <a:pt x="402" y="437"/>
                    <a:pt x="404" y="429"/>
                    <a:pt x="404" y="429"/>
                  </a:cubicBezTo>
                  <a:cubicBezTo>
                    <a:pt x="404" y="429"/>
                    <a:pt x="404" y="427"/>
                    <a:pt x="405" y="427"/>
                  </a:cubicBezTo>
                  <a:cubicBezTo>
                    <a:pt x="407" y="427"/>
                    <a:pt x="414" y="424"/>
                    <a:pt x="414" y="424"/>
                  </a:cubicBezTo>
                  <a:cubicBezTo>
                    <a:pt x="414" y="423"/>
                    <a:pt x="413" y="419"/>
                    <a:pt x="416" y="418"/>
                  </a:cubicBezTo>
                  <a:cubicBezTo>
                    <a:pt x="418" y="417"/>
                    <a:pt x="422" y="414"/>
                    <a:pt x="422" y="414"/>
                  </a:cubicBezTo>
                  <a:cubicBezTo>
                    <a:pt x="423" y="413"/>
                    <a:pt x="421" y="411"/>
                    <a:pt x="424" y="410"/>
                  </a:cubicBezTo>
                  <a:cubicBezTo>
                    <a:pt x="426" y="410"/>
                    <a:pt x="429" y="409"/>
                    <a:pt x="431" y="409"/>
                  </a:cubicBezTo>
                  <a:cubicBezTo>
                    <a:pt x="431" y="409"/>
                    <a:pt x="431" y="409"/>
                    <a:pt x="431" y="409"/>
                  </a:cubicBezTo>
                  <a:cubicBezTo>
                    <a:pt x="431" y="408"/>
                    <a:pt x="431" y="408"/>
                    <a:pt x="431" y="408"/>
                  </a:cubicBezTo>
                  <a:cubicBezTo>
                    <a:pt x="431" y="408"/>
                    <a:pt x="431" y="408"/>
                    <a:pt x="431"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2" y="408"/>
                    <a:pt x="432" y="408"/>
                    <a:pt x="432" y="408"/>
                  </a:cubicBezTo>
                  <a:cubicBezTo>
                    <a:pt x="433" y="407"/>
                    <a:pt x="433" y="407"/>
                    <a:pt x="433" y="407"/>
                  </a:cubicBezTo>
                  <a:cubicBezTo>
                    <a:pt x="433" y="407"/>
                    <a:pt x="433" y="407"/>
                    <a:pt x="433" y="407"/>
                  </a:cubicBezTo>
                  <a:cubicBezTo>
                    <a:pt x="433" y="407"/>
                    <a:pt x="433" y="407"/>
                    <a:pt x="433"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4" y="407"/>
                    <a:pt x="434" y="407"/>
                    <a:pt x="434" y="407"/>
                  </a:cubicBezTo>
                  <a:cubicBezTo>
                    <a:pt x="435" y="407"/>
                    <a:pt x="435" y="407"/>
                    <a:pt x="435" y="407"/>
                  </a:cubicBezTo>
                  <a:cubicBezTo>
                    <a:pt x="435" y="407"/>
                    <a:pt x="435" y="407"/>
                    <a:pt x="435" y="407"/>
                  </a:cubicBezTo>
                  <a:cubicBezTo>
                    <a:pt x="435" y="407"/>
                    <a:pt x="435" y="407"/>
                    <a:pt x="435" y="407"/>
                  </a:cubicBezTo>
                  <a:cubicBezTo>
                    <a:pt x="435" y="407"/>
                    <a:pt x="435" y="407"/>
                    <a:pt x="435" y="407"/>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5" y="406"/>
                    <a:pt x="435" y="406"/>
                    <a:pt x="435"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6" y="406"/>
                    <a:pt x="436" y="406"/>
                    <a:pt x="436" y="406"/>
                  </a:cubicBezTo>
                  <a:cubicBezTo>
                    <a:pt x="437" y="405"/>
                    <a:pt x="438" y="405"/>
                    <a:pt x="438" y="405"/>
                  </a:cubicBezTo>
                  <a:cubicBezTo>
                    <a:pt x="444" y="400"/>
                    <a:pt x="444" y="400"/>
                    <a:pt x="444" y="400"/>
                  </a:cubicBezTo>
                  <a:cubicBezTo>
                    <a:pt x="447" y="389"/>
                    <a:pt x="447" y="389"/>
                    <a:pt x="447" y="389"/>
                  </a:cubicBezTo>
                  <a:cubicBezTo>
                    <a:pt x="443" y="386"/>
                    <a:pt x="443" y="386"/>
                    <a:pt x="443" y="386"/>
                  </a:cubicBezTo>
                  <a:cubicBezTo>
                    <a:pt x="434" y="386"/>
                    <a:pt x="434" y="386"/>
                    <a:pt x="434" y="386"/>
                  </a:cubicBezTo>
                  <a:cubicBezTo>
                    <a:pt x="424" y="382"/>
                    <a:pt x="424" y="382"/>
                    <a:pt x="424" y="382"/>
                  </a:cubicBezTo>
                  <a:cubicBezTo>
                    <a:pt x="419" y="374"/>
                    <a:pt x="419" y="374"/>
                    <a:pt x="419" y="374"/>
                  </a:cubicBezTo>
                  <a:cubicBezTo>
                    <a:pt x="416" y="374"/>
                    <a:pt x="416" y="374"/>
                    <a:pt x="416" y="374"/>
                  </a:cubicBezTo>
                  <a:cubicBezTo>
                    <a:pt x="415" y="367"/>
                    <a:pt x="413" y="370"/>
                    <a:pt x="417" y="365"/>
                  </a:cubicBezTo>
                  <a:cubicBezTo>
                    <a:pt x="421" y="359"/>
                    <a:pt x="421" y="359"/>
                    <a:pt x="421" y="359"/>
                  </a:cubicBezTo>
                  <a:cubicBezTo>
                    <a:pt x="420" y="349"/>
                    <a:pt x="420" y="349"/>
                    <a:pt x="420" y="349"/>
                  </a:cubicBezTo>
                  <a:cubicBezTo>
                    <a:pt x="417" y="346"/>
                    <a:pt x="417" y="346"/>
                    <a:pt x="417" y="346"/>
                  </a:cubicBezTo>
                  <a:cubicBezTo>
                    <a:pt x="412" y="343"/>
                    <a:pt x="412" y="343"/>
                    <a:pt x="412" y="343"/>
                  </a:cubicBezTo>
                  <a:cubicBezTo>
                    <a:pt x="412" y="343"/>
                    <a:pt x="409" y="339"/>
                    <a:pt x="408" y="338"/>
                  </a:cubicBezTo>
                  <a:cubicBezTo>
                    <a:pt x="408" y="338"/>
                    <a:pt x="408" y="336"/>
                    <a:pt x="408" y="336"/>
                  </a:cubicBezTo>
                  <a:cubicBezTo>
                    <a:pt x="407" y="335"/>
                    <a:pt x="411" y="335"/>
                    <a:pt x="411" y="335"/>
                  </a:cubicBezTo>
                  <a:cubicBezTo>
                    <a:pt x="412" y="335"/>
                    <a:pt x="415" y="334"/>
                    <a:pt x="416" y="334"/>
                  </a:cubicBezTo>
                  <a:cubicBezTo>
                    <a:pt x="417" y="334"/>
                    <a:pt x="421" y="330"/>
                    <a:pt x="421" y="330"/>
                  </a:cubicBezTo>
                  <a:cubicBezTo>
                    <a:pt x="421" y="330"/>
                    <a:pt x="423" y="326"/>
                    <a:pt x="425" y="325"/>
                  </a:cubicBezTo>
                  <a:cubicBezTo>
                    <a:pt x="426" y="324"/>
                    <a:pt x="428" y="316"/>
                    <a:pt x="428" y="315"/>
                  </a:cubicBezTo>
                  <a:cubicBezTo>
                    <a:pt x="428" y="315"/>
                    <a:pt x="426" y="310"/>
                    <a:pt x="425" y="310"/>
                  </a:cubicBezTo>
                  <a:cubicBezTo>
                    <a:pt x="416" y="306"/>
                    <a:pt x="418" y="304"/>
                    <a:pt x="414" y="302"/>
                  </a:cubicBezTo>
                  <a:cubicBezTo>
                    <a:pt x="414" y="297"/>
                    <a:pt x="414" y="297"/>
                    <a:pt x="414" y="297"/>
                  </a:cubicBezTo>
                  <a:cubicBezTo>
                    <a:pt x="419" y="293"/>
                    <a:pt x="419" y="293"/>
                    <a:pt x="419" y="293"/>
                  </a:cubicBezTo>
                  <a:cubicBezTo>
                    <a:pt x="420" y="292"/>
                    <a:pt x="422" y="291"/>
                    <a:pt x="423" y="291"/>
                  </a:cubicBezTo>
                  <a:cubicBezTo>
                    <a:pt x="424" y="289"/>
                    <a:pt x="424" y="289"/>
                    <a:pt x="424" y="289"/>
                  </a:cubicBezTo>
                  <a:cubicBezTo>
                    <a:pt x="424" y="289"/>
                    <a:pt x="422" y="287"/>
                    <a:pt x="422" y="287"/>
                  </a:cubicBezTo>
                  <a:cubicBezTo>
                    <a:pt x="422" y="287"/>
                    <a:pt x="421" y="286"/>
                    <a:pt x="420" y="286"/>
                  </a:cubicBezTo>
                  <a:cubicBezTo>
                    <a:pt x="420" y="286"/>
                    <a:pt x="419" y="285"/>
                    <a:pt x="419" y="285"/>
                  </a:cubicBezTo>
                  <a:cubicBezTo>
                    <a:pt x="419" y="285"/>
                    <a:pt x="418" y="284"/>
                    <a:pt x="417" y="284"/>
                  </a:cubicBezTo>
                  <a:cubicBezTo>
                    <a:pt x="416" y="284"/>
                    <a:pt x="417" y="282"/>
                    <a:pt x="418" y="282"/>
                  </a:cubicBezTo>
                  <a:cubicBezTo>
                    <a:pt x="418" y="281"/>
                    <a:pt x="418" y="279"/>
                    <a:pt x="418" y="279"/>
                  </a:cubicBezTo>
                  <a:cubicBezTo>
                    <a:pt x="418" y="279"/>
                    <a:pt x="415" y="279"/>
                    <a:pt x="414" y="279"/>
                  </a:cubicBezTo>
                  <a:cubicBezTo>
                    <a:pt x="414" y="278"/>
                    <a:pt x="414" y="278"/>
                    <a:pt x="414" y="278"/>
                  </a:cubicBezTo>
                  <a:cubicBezTo>
                    <a:pt x="414" y="278"/>
                    <a:pt x="415" y="275"/>
                    <a:pt x="416" y="275"/>
                  </a:cubicBezTo>
                  <a:cubicBezTo>
                    <a:pt x="416" y="274"/>
                    <a:pt x="416" y="273"/>
                    <a:pt x="416" y="273"/>
                  </a:cubicBezTo>
                  <a:cubicBezTo>
                    <a:pt x="416" y="273"/>
                    <a:pt x="416" y="272"/>
                    <a:pt x="416" y="270"/>
                  </a:cubicBezTo>
                  <a:cubicBezTo>
                    <a:pt x="417" y="269"/>
                    <a:pt x="416" y="269"/>
                    <a:pt x="416" y="269"/>
                  </a:cubicBezTo>
                  <a:cubicBezTo>
                    <a:pt x="416" y="269"/>
                    <a:pt x="415" y="268"/>
                    <a:pt x="414" y="268"/>
                  </a:cubicBezTo>
                  <a:cubicBezTo>
                    <a:pt x="414" y="268"/>
                    <a:pt x="414" y="268"/>
                    <a:pt x="415" y="267"/>
                  </a:cubicBezTo>
                  <a:cubicBezTo>
                    <a:pt x="416" y="265"/>
                    <a:pt x="416" y="266"/>
                    <a:pt x="416" y="266"/>
                  </a:cubicBezTo>
                  <a:cubicBezTo>
                    <a:pt x="416" y="264"/>
                    <a:pt x="416" y="264"/>
                    <a:pt x="416" y="264"/>
                  </a:cubicBezTo>
                  <a:cubicBezTo>
                    <a:pt x="414" y="263"/>
                    <a:pt x="414" y="263"/>
                    <a:pt x="414" y="263"/>
                  </a:cubicBezTo>
                  <a:cubicBezTo>
                    <a:pt x="411" y="261"/>
                    <a:pt x="411" y="261"/>
                    <a:pt x="411" y="261"/>
                  </a:cubicBezTo>
                  <a:cubicBezTo>
                    <a:pt x="411" y="261"/>
                    <a:pt x="407" y="261"/>
                    <a:pt x="407" y="261"/>
                  </a:cubicBezTo>
                  <a:cubicBezTo>
                    <a:pt x="407" y="261"/>
                    <a:pt x="404" y="261"/>
                    <a:pt x="404" y="261"/>
                  </a:cubicBezTo>
                  <a:cubicBezTo>
                    <a:pt x="402" y="262"/>
                    <a:pt x="402" y="262"/>
                    <a:pt x="402" y="262"/>
                  </a:cubicBezTo>
                  <a:cubicBezTo>
                    <a:pt x="401" y="263"/>
                    <a:pt x="401" y="263"/>
                    <a:pt x="401" y="263"/>
                  </a:cubicBezTo>
                  <a:cubicBezTo>
                    <a:pt x="398" y="264"/>
                    <a:pt x="398" y="264"/>
                    <a:pt x="398" y="264"/>
                  </a:cubicBezTo>
                  <a:cubicBezTo>
                    <a:pt x="395" y="265"/>
                    <a:pt x="395" y="265"/>
                    <a:pt x="395" y="265"/>
                  </a:cubicBezTo>
                  <a:cubicBezTo>
                    <a:pt x="395" y="265"/>
                    <a:pt x="394" y="267"/>
                    <a:pt x="393" y="268"/>
                  </a:cubicBezTo>
                  <a:cubicBezTo>
                    <a:pt x="393" y="268"/>
                    <a:pt x="393" y="269"/>
                    <a:pt x="393" y="269"/>
                  </a:cubicBezTo>
                  <a:cubicBezTo>
                    <a:pt x="395" y="270"/>
                    <a:pt x="395" y="270"/>
                    <a:pt x="395" y="270"/>
                  </a:cubicBezTo>
                  <a:cubicBezTo>
                    <a:pt x="395" y="272"/>
                    <a:pt x="395" y="272"/>
                    <a:pt x="395" y="272"/>
                  </a:cubicBezTo>
                  <a:cubicBezTo>
                    <a:pt x="396" y="272"/>
                    <a:pt x="396" y="272"/>
                    <a:pt x="396" y="272"/>
                  </a:cubicBezTo>
                  <a:cubicBezTo>
                    <a:pt x="395" y="274"/>
                    <a:pt x="395" y="274"/>
                    <a:pt x="395" y="274"/>
                  </a:cubicBezTo>
                  <a:cubicBezTo>
                    <a:pt x="395" y="274"/>
                    <a:pt x="394" y="274"/>
                    <a:pt x="393" y="275"/>
                  </a:cubicBezTo>
                  <a:cubicBezTo>
                    <a:pt x="392" y="276"/>
                    <a:pt x="392" y="277"/>
                    <a:pt x="392" y="277"/>
                  </a:cubicBezTo>
                  <a:cubicBezTo>
                    <a:pt x="389" y="278"/>
                    <a:pt x="389" y="278"/>
                    <a:pt x="389" y="278"/>
                  </a:cubicBezTo>
                  <a:cubicBezTo>
                    <a:pt x="387" y="277"/>
                    <a:pt x="387" y="277"/>
                    <a:pt x="387" y="277"/>
                  </a:cubicBezTo>
                  <a:cubicBezTo>
                    <a:pt x="385" y="278"/>
                    <a:pt x="385" y="278"/>
                    <a:pt x="385" y="278"/>
                  </a:cubicBezTo>
                  <a:cubicBezTo>
                    <a:pt x="384" y="278"/>
                    <a:pt x="384" y="278"/>
                    <a:pt x="384" y="278"/>
                  </a:cubicBezTo>
                  <a:cubicBezTo>
                    <a:pt x="384" y="276"/>
                    <a:pt x="384" y="276"/>
                    <a:pt x="384" y="276"/>
                  </a:cubicBezTo>
                  <a:cubicBezTo>
                    <a:pt x="383" y="275"/>
                    <a:pt x="383" y="275"/>
                    <a:pt x="383" y="275"/>
                  </a:cubicBezTo>
                  <a:cubicBezTo>
                    <a:pt x="384" y="274"/>
                    <a:pt x="384" y="274"/>
                    <a:pt x="384" y="274"/>
                  </a:cubicBezTo>
                  <a:cubicBezTo>
                    <a:pt x="384" y="274"/>
                    <a:pt x="385" y="273"/>
                    <a:pt x="385" y="273"/>
                  </a:cubicBezTo>
                  <a:cubicBezTo>
                    <a:pt x="386" y="273"/>
                    <a:pt x="387" y="272"/>
                    <a:pt x="387" y="272"/>
                  </a:cubicBezTo>
                  <a:cubicBezTo>
                    <a:pt x="389" y="272"/>
                    <a:pt x="389" y="272"/>
                    <a:pt x="389" y="272"/>
                  </a:cubicBezTo>
                  <a:cubicBezTo>
                    <a:pt x="389" y="270"/>
                    <a:pt x="389" y="270"/>
                    <a:pt x="389" y="270"/>
                  </a:cubicBezTo>
                  <a:cubicBezTo>
                    <a:pt x="390" y="268"/>
                    <a:pt x="390" y="268"/>
                    <a:pt x="390" y="268"/>
                  </a:cubicBezTo>
                  <a:cubicBezTo>
                    <a:pt x="390" y="265"/>
                    <a:pt x="390" y="265"/>
                    <a:pt x="390" y="265"/>
                  </a:cubicBezTo>
                  <a:cubicBezTo>
                    <a:pt x="389" y="264"/>
                    <a:pt x="389" y="264"/>
                    <a:pt x="389" y="264"/>
                  </a:cubicBezTo>
                  <a:cubicBezTo>
                    <a:pt x="388" y="263"/>
                    <a:pt x="388" y="263"/>
                    <a:pt x="388" y="263"/>
                  </a:cubicBezTo>
                  <a:cubicBezTo>
                    <a:pt x="388" y="262"/>
                    <a:pt x="388" y="262"/>
                    <a:pt x="388" y="262"/>
                  </a:cubicBezTo>
                  <a:cubicBezTo>
                    <a:pt x="388" y="260"/>
                    <a:pt x="388" y="260"/>
                    <a:pt x="388" y="260"/>
                  </a:cubicBezTo>
                  <a:cubicBezTo>
                    <a:pt x="389" y="259"/>
                    <a:pt x="389" y="259"/>
                    <a:pt x="389" y="259"/>
                  </a:cubicBezTo>
                  <a:cubicBezTo>
                    <a:pt x="389" y="259"/>
                    <a:pt x="390" y="258"/>
                    <a:pt x="390" y="257"/>
                  </a:cubicBezTo>
                  <a:cubicBezTo>
                    <a:pt x="390" y="257"/>
                    <a:pt x="390" y="255"/>
                    <a:pt x="390" y="255"/>
                  </a:cubicBezTo>
                  <a:cubicBezTo>
                    <a:pt x="390" y="255"/>
                    <a:pt x="390" y="254"/>
                    <a:pt x="390" y="254"/>
                  </a:cubicBezTo>
                  <a:cubicBezTo>
                    <a:pt x="394" y="250"/>
                    <a:pt x="394" y="250"/>
                    <a:pt x="394" y="250"/>
                  </a:cubicBezTo>
                  <a:cubicBezTo>
                    <a:pt x="396" y="248"/>
                    <a:pt x="396" y="248"/>
                    <a:pt x="396" y="248"/>
                  </a:cubicBezTo>
                  <a:cubicBezTo>
                    <a:pt x="396" y="248"/>
                    <a:pt x="398" y="248"/>
                    <a:pt x="398" y="247"/>
                  </a:cubicBezTo>
                  <a:cubicBezTo>
                    <a:pt x="398" y="247"/>
                    <a:pt x="400" y="247"/>
                    <a:pt x="400" y="247"/>
                  </a:cubicBezTo>
                  <a:cubicBezTo>
                    <a:pt x="400" y="247"/>
                    <a:pt x="401" y="246"/>
                    <a:pt x="401" y="246"/>
                  </a:cubicBezTo>
                  <a:cubicBezTo>
                    <a:pt x="402" y="245"/>
                    <a:pt x="402" y="244"/>
                    <a:pt x="402" y="244"/>
                  </a:cubicBezTo>
                  <a:cubicBezTo>
                    <a:pt x="402" y="244"/>
                    <a:pt x="402" y="243"/>
                    <a:pt x="402" y="243"/>
                  </a:cubicBezTo>
                  <a:cubicBezTo>
                    <a:pt x="402" y="243"/>
                    <a:pt x="402" y="242"/>
                    <a:pt x="402" y="242"/>
                  </a:cubicBezTo>
                  <a:cubicBezTo>
                    <a:pt x="402" y="242"/>
                    <a:pt x="402" y="241"/>
                    <a:pt x="402" y="241"/>
                  </a:cubicBezTo>
                  <a:cubicBezTo>
                    <a:pt x="402" y="240"/>
                    <a:pt x="403" y="240"/>
                    <a:pt x="403" y="240"/>
                  </a:cubicBezTo>
                  <a:cubicBezTo>
                    <a:pt x="403" y="238"/>
                    <a:pt x="403" y="238"/>
                    <a:pt x="403" y="238"/>
                  </a:cubicBezTo>
                  <a:cubicBezTo>
                    <a:pt x="403" y="238"/>
                    <a:pt x="402" y="237"/>
                    <a:pt x="402" y="236"/>
                  </a:cubicBezTo>
                  <a:cubicBezTo>
                    <a:pt x="402" y="236"/>
                    <a:pt x="402" y="236"/>
                    <a:pt x="402" y="235"/>
                  </a:cubicBezTo>
                  <a:cubicBezTo>
                    <a:pt x="403" y="234"/>
                    <a:pt x="404" y="234"/>
                    <a:pt x="404" y="234"/>
                  </a:cubicBezTo>
                  <a:cubicBezTo>
                    <a:pt x="406" y="234"/>
                    <a:pt x="406" y="234"/>
                    <a:pt x="406" y="234"/>
                  </a:cubicBezTo>
                  <a:cubicBezTo>
                    <a:pt x="406" y="234"/>
                    <a:pt x="407" y="233"/>
                    <a:pt x="408" y="233"/>
                  </a:cubicBezTo>
                  <a:cubicBezTo>
                    <a:pt x="408" y="233"/>
                    <a:pt x="409" y="232"/>
                    <a:pt x="409" y="232"/>
                  </a:cubicBezTo>
                  <a:cubicBezTo>
                    <a:pt x="410" y="230"/>
                    <a:pt x="410" y="230"/>
                    <a:pt x="410" y="230"/>
                  </a:cubicBezTo>
                  <a:cubicBezTo>
                    <a:pt x="411" y="230"/>
                    <a:pt x="411" y="230"/>
                    <a:pt x="411" y="230"/>
                  </a:cubicBezTo>
                  <a:cubicBezTo>
                    <a:pt x="412" y="229"/>
                    <a:pt x="412" y="229"/>
                    <a:pt x="412" y="229"/>
                  </a:cubicBezTo>
                  <a:cubicBezTo>
                    <a:pt x="412" y="227"/>
                    <a:pt x="412" y="227"/>
                    <a:pt x="412" y="227"/>
                  </a:cubicBezTo>
                  <a:cubicBezTo>
                    <a:pt x="414" y="226"/>
                    <a:pt x="414" y="226"/>
                    <a:pt x="414" y="226"/>
                  </a:cubicBezTo>
                  <a:cubicBezTo>
                    <a:pt x="414" y="225"/>
                    <a:pt x="414" y="225"/>
                    <a:pt x="414" y="225"/>
                  </a:cubicBezTo>
                  <a:cubicBezTo>
                    <a:pt x="415" y="224"/>
                    <a:pt x="415" y="224"/>
                    <a:pt x="415" y="224"/>
                  </a:cubicBezTo>
                  <a:cubicBezTo>
                    <a:pt x="416" y="224"/>
                    <a:pt x="416" y="224"/>
                    <a:pt x="416" y="224"/>
                  </a:cubicBezTo>
                  <a:cubicBezTo>
                    <a:pt x="418" y="222"/>
                    <a:pt x="418" y="222"/>
                    <a:pt x="418" y="222"/>
                  </a:cubicBezTo>
                  <a:cubicBezTo>
                    <a:pt x="420" y="221"/>
                    <a:pt x="420" y="221"/>
                    <a:pt x="420" y="221"/>
                  </a:cubicBezTo>
                  <a:cubicBezTo>
                    <a:pt x="420" y="221"/>
                    <a:pt x="421" y="219"/>
                    <a:pt x="421" y="218"/>
                  </a:cubicBezTo>
                  <a:cubicBezTo>
                    <a:pt x="421" y="217"/>
                    <a:pt x="421" y="217"/>
                    <a:pt x="422" y="216"/>
                  </a:cubicBezTo>
                  <a:cubicBezTo>
                    <a:pt x="422" y="216"/>
                    <a:pt x="423" y="216"/>
                    <a:pt x="424" y="215"/>
                  </a:cubicBezTo>
                  <a:cubicBezTo>
                    <a:pt x="424" y="215"/>
                    <a:pt x="424" y="214"/>
                    <a:pt x="424" y="214"/>
                  </a:cubicBezTo>
                  <a:cubicBezTo>
                    <a:pt x="425" y="214"/>
                    <a:pt x="425" y="214"/>
                    <a:pt x="425" y="214"/>
                  </a:cubicBezTo>
                  <a:cubicBezTo>
                    <a:pt x="425" y="212"/>
                    <a:pt x="425" y="212"/>
                    <a:pt x="425" y="212"/>
                  </a:cubicBezTo>
                  <a:cubicBezTo>
                    <a:pt x="425" y="211"/>
                    <a:pt x="425" y="211"/>
                    <a:pt x="425" y="211"/>
                  </a:cubicBezTo>
                  <a:cubicBezTo>
                    <a:pt x="425" y="211"/>
                    <a:pt x="423" y="212"/>
                    <a:pt x="423" y="212"/>
                  </a:cubicBezTo>
                  <a:cubicBezTo>
                    <a:pt x="423" y="212"/>
                    <a:pt x="422" y="212"/>
                    <a:pt x="421" y="212"/>
                  </a:cubicBezTo>
                  <a:cubicBezTo>
                    <a:pt x="421" y="212"/>
                    <a:pt x="420" y="212"/>
                    <a:pt x="419" y="212"/>
                  </a:cubicBezTo>
                  <a:cubicBezTo>
                    <a:pt x="418" y="211"/>
                    <a:pt x="419" y="211"/>
                    <a:pt x="419" y="211"/>
                  </a:cubicBezTo>
                  <a:cubicBezTo>
                    <a:pt x="419" y="211"/>
                    <a:pt x="420" y="211"/>
                    <a:pt x="420" y="210"/>
                  </a:cubicBezTo>
                  <a:cubicBezTo>
                    <a:pt x="420" y="210"/>
                    <a:pt x="421" y="208"/>
                    <a:pt x="421" y="208"/>
                  </a:cubicBezTo>
                  <a:cubicBezTo>
                    <a:pt x="422" y="208"/>
                    <a:pt x="422" y="208"/>
                    <a:pt x="422" y="208"/>
                  </a:cubicBezTo>
                  <a:cubicBezTo>
                    <a:pt x="423" y="207"/>
                    <a:pt x="423" y="207"/>
                    <a:pt x="423" y="207"/>
                  </a:cubicBezTo>
                  <a:cubicBezTo>
                    <a:pt x="423" y="207"/>
                    <a:pt x="424" y="207"/>
                    <a:pt x="424" y="207"/>
                  </a:cubicBezTo>
                  <a:cubicBezTo>
                    <a:pt x="424" y="207"/>
                    <a:pt x="423" y="206"/>
                    <a:pt x="423" y="206"/>
                  </a:cubicBezTo>
                  <a:cubicBezTo>
                    <a:pt x="423" y="204"/>
                    <a:pt x="423" y="204"/>
                    <a:pt x="423" y="204"/>
                  </a:cubicBezTo>
                  <a:cubicBezTo>
                    <a:pt x="425" y="205"/>
                    <a:pt x="425" y="205"/>
                    <a:pt x="425" y="205"/>
                  </a:cubicBezTo>
                  <a:cubicBezTo>
                    <a:pt x="428" y="205"/>
                    <a:pt x="428" y="205"/>
                    <a:pt x="428" y="205"/>
                  </a:cubicBezTo>
                  <a:cubicBezTo>
                    <a:pt x="429" y="204"/>
                    <a:pt x="429" y="204"/>
                    <a:pt x="429" y="204"/>
                  </a:cubicBezTo>
                  <a:cubicBezTo>
                    <a:pt x="429" y="204"/>
                    <a:pt x="430" y="206"/>
                    <a:pt x="430" y="206"/>
                  </a:cubicBezTo>
                  <a:cubicBezTo>
                    <a:pt x="430" y="207"/>
                    <a:pt x="430" y="208"/>
                    <a:pt x="431" y="208"/>
                  </a:cubicBezTo>
                  <a:cubicBezTo>
                    <a:pt x="431" y="208"/>
                    <a:pt x="433" y="209"/>
                    <a:pt x="433" y="209"/>
                  </a:cubicBezTo>
                  <a:cubicBezTo>
                    <a:pt x="433" y="209"/>
                    <a:pt x="433" y="208"/>
                    <a:pt x="434" y="208"/>
                  </a:cubicBezTo>
                  <a:cubicBezTo>
                    <a:pt x="434" y="208"/>
                    <a:pt x="435" y="208"/>
                    <a:pt x="435" y="208"/>
                  </a:cubicBezTo>
                  <a:cubicBezTo>
                    <a:pt x="436" y="208"/>
                    <a:pt x="437" y="208"/>
                    <a:pt x="437" y="208"/>
                  </a:cubicBezTo>
                  <a:cubicBezTo>
                    <a:pt x="437" y="208"/>
                    <a:pt x="438" y="208"/>
                    <a:pt x="439" y="208"/>
                  </a:cubicBezTo>
                  <a:cubicBezTo>
                    <a:pt x="439" y="207"/>
                    <a:pt x="439" y="207"/>
                    <a:pt x="439" y="207"/>
                  </a:cubicBezTo>
                  <a:cubicBezTo>
                    <a:pt x="439" y="207"/>
                    <a:pt x="439" y="206"/>
                    <a:pt x="439" y="206"/>
                  </a:cubicBezTo>
                  <a:cubicBezTo>
                    <a:pt x="439" y="206"/>
                    <a:pt x="440" y="204"/>
                    <a:pt x="440" y="204"/>
                  </a:cubicBezTo>
                  <a:cubicBezTo>
                    <a:pt x="440" y="204"/>
                    <a:pt x="441" y="204"/>
                    <a:pt x="441" y="204"/>
                  </a:cubicBezTo>
                  <a:cubicBezTo>
                    <a:pt x="441" y="204"/>
                    <a:pt x="442" y="204"/>
                    <a:pt x="442" y="204"/>
                  </a:cubicBezTo>
                  <a:cubicBezTo>
                    <a:pt x="442" y="204"/>
                    <a:pt x="442" y="203"/>
                    <a:pt x="442" y="203"/>
                  </a:cubicBezTo>
                  <a:cubicBezTo>
                    <a:pt x="442" y="203"/>
                    <a:pt x="442" y="202"/>
                    <a:pt x="442" y="202"/>
                  </a:cubicBezTo>
                  <a:cubicBezTo>
                    <a:pt x="442" y="202"/>
                    <a:pt x="443" y="202"/>
                    <a:pt x="443" y="202"/>
                  </a:cubicBezTo>
                  <a:cubicBezTo>
                    <a:pt x="443" y="200"/>
                    <a:pt x="443" y="200"/>
                    <a:pt x="443" y="200"/>
                  </a:cubicBezTo>
                  <a:cubicBezTo>
                    <a:pt x="443" y="200"/>
                    <a:pt x="445" y="200"/>
                    <a:pt x="445" y="200"/>
                  </a:cubicBezTo>
                  <a:cubicBezTo>
                    <a:pt x="446" y="200"/>
                    <a:pt x="445" y="200"/>
                    <a:pt x="445" y="200"/>
                  </a:cubicBezTo>
                  <a:cubicBezTo>
                    <a:pt x="448" y="199"/>
                    <a:pt x="448" y="199"/>
                    <a:pt x="448" y="199"/>
                  </a:cubicBezTo>
                  <a:cubicBezTo>
                    <a:pt x="448" y="199"/>
                    <a:pt x="448" y="199"/>
                    <a:pt x="448" y="200"/>
                  </a:cubicBezTo>
                  <a:cubicBezTo>
                    <a:pt x="446" y="197"/>
                    <a:pt x="443" y="193"/>
                    <a:pt x="443" y="193"/>
                  </a:cubicBezTo>
                  <a:cubicBezTo>
                    <a:pt x="445" y="189"/>
                    <a:pt x="445" y="189"/>
                    <a:pt x="445" y="189"/>
                  </a:cubicBezTo>
                  <a:cubicBezTo>
                    <a:pt x="445" y="189"/>
                    <a:pt x="446" y="182"/>
                    <a:pt x="446" y="180"/>
                  </a:cubicBezTo>
                  <a:cubicBezTo>
                    <a:pt x="446" y="179"/>
                    <a:pt x="446" y="173"/>
                    <a:pt x="446" y="173"/>
                  </a:cubicBezTo>
                  <a:cubicBezTo>
                    <a:pt x="446" y="173"/>
                    <a:pt x="442" y="172"/>
                    <a:pt x="445" y="169"/>
                  </a:cubicBezTo>
                  <a:cubicBezTo>
                    <a:pt x="448" y="165"/>
                    <a:pt x="451" y="160"/>
                    <a:pt x="451" y="160"/>
                  </a:cubicBezTo>
                  <a:cubicBezTo>
                    <a:pt x="451" y="150"/>
                    <a:pt x="451" y="150"/>
                    <a:pt x="451" y="150"/>
                  </a:cubicBezTo>
                  <a:cubicBezTo>
                    <a:pt x="451" y="150"/>
                    <a:pt x="448" y="147"/>
                    <a:pt x="452" y="145"/>
                  </a:cubicBezTo>
                  <a:cubicBezTo>
                    <a:pt x="456" y="142"/>
                    <a:pt x="463" y="133"/>
                    <a:pt x="463" y="133"/>
                  </a:cubicBezTo>
                  <a:cubicBezTo>
                    <a:pt x="470" y="125"/>
                    <a:pt x="470" y="125"/>
                    <a:pt x="470" y="125"/>
                  </a:cubicBezTo>
                  <a:cubicBezTo>
                    <a:pt x="458" y="122"/>
                    <a:pt x="458" y="122"/>
                    <a:pt x="458" y="122"/>
                  </a:cubicBezTo>
                  <a:cubicBezTo>
                    <a:pt x="451" y="121"/>
                    <a:pt x="451" y="121"/>
                    <a:pt x="451" y="121"/>
                  </a:cubicBezTo>
                  <a:cubicBezTo>
                    <a:pt x="446" y="118"/>
                    <a:pt x="446" y="118"/>
                    <a:pt x="446" y="118"/>
                  </a:cubicBezTo>
                  <a:cubicBezTo>
                    <a:pt x="443" y="113"/>
                    <a:pt x="443" y="113"/>
                    <a:pt x="443" y="113"/>
                  </a:cubicBezTo>
                  <a:cubicBezTo>
                    <a:pt x="440" y="115"/>
                    <a:pt x="440" y="115"/>
                    <a:pt x="440" y="115"/>
                  </a:cubicBezTo>
                  <a:cubicBezTo>
                    <a:pt x="437" y="117"/>
                    <a:pt x="437" y="117"/>
                    <a:pt x="437" y="117"/>
                  </a:cubicBezTo>
                  <a:cubicBezTo>
                    <a:pt x="430" y="116"/>
                    <a:pt x="430" y="116"/>
                    <a:pt x="430" y="116"/>
                  </a:cubicBezTo>
                  <a:cubicBezTo>
                    <a:pt x="425" y="111"/>
                    <a:pt x="425" y="111"/>
                    <a:pt x="425" y="111"/>
                  </a:cubicBezTo>
                  <a:cubicBezTo>
                    <a:pt x="421" y="114"/>
                    <a:pt x="421" y="114"/>
                    <a:pt x="421" y="114"/>
                  </a:cubicBezTo>
                  <a:cubicBezTo>
                    <a:pt x="417" y="111"/>
                    <a:pt x="417" y="111"/>
                    <a:pt x="417" y="111"/>
                  </a:cubicBezTo>
                  <a:cubicBezTo>
                    <a:pt x="414" y="106"/>
                    <a:pt x="414" y="106"/>
                    <a:pt x="414" y="106"/>
                  </a:cubicBezTo>
                  <a:cubicBezTo>
                    <a:pt x="413" y="102"/>
                    <a:pt x="413" y="102"/>
                    <a:pt x="413" y="102"/>
                  </a:cubicBezTo>
                  <a:cubicBezTo>
                    <a:pt x="408" y="97"/>
                    <a:pt x="408" y="97"/>
                    <a:pt x="408" y="97"/>
                  </a:cubicBezTo>
                  <a:cubicBezTo>
                    <a:pt x="406" y="97"/>
                    <a:pt x="406" y="97"/>
                    <a:pt x="406" y="97"/>
                  </a:cubicBezTo>
                  <a:cubicBezTo>
                    <a:pt x="406" y="98"/>
                    <a:pt x="405" y="98"/>
                    <a:pt x="405" y="98"/>
                  </a:cubicBezTo>
                  <a:cubicBezTo>
                    <a:pt x="405" y="98"/>
                    <a:pt x="402" y="97"/>
                    <a:pt x="402" y="97"/>
                  </a:cubicBezTo>
                  <a:cubicBezTo>
                    <a:pt x="402" y="95"/>
                    <a:pt x="402" y="95"/>
                    <a:pt x="402" y="95"/>
                  </a:cubicBezTo>
                  <a:cubicBezTo>
                    <a:pt x="401" y="94"/>
                    <a:pt x="401" y="94"/>
                    <a:pt x="401" y="94"/>
                  </a:cubicBezTo>
                  <a:cubicBezTo>
                    <a:pt x="399" y="94"/>
                    <a:pt x="399" y="94"/>
                    <a:pt x="399" y="94"/>
                  </a:cubicBezTo>
                  <a:cubicBezTo>
                    <a:pt x="397" y="95"/>
                    <a:pt x="397" y="95"/>
                    <a:pt x="397" y="95"/>
                  </a:cubicBezTo>
                  <a:cubicBezTo>
                    <a:pt x="396" y="96"/>
                    <a:pt x="396" y="96"/>
                    <a:pt x="396" y="96"/>
                  </a:cubicBezTo>
                  <a:cubicBezTo>
                    <a:pt x="396" y="96"/>
                    <a:pt x="396" y="96"/>
                    <a:pt x="396" y="96"/>
                  </a:cubicBezTo>
                  <a:cubicBezTo>
                    <a:pt x="395" y="97"/>
                    <a:pt x="395" y="97"/>
                    <a:pt x="395" y="97"/>
                  </a:cubicBezTo>
                  <a:cubicBezTo>
                    <a:pt x="394" y="97"/>
                    <a:pt x="394" y="97"/>
                    <a:pt x="394" y="97"/>
                  </a:cubicBezTo>
                  <a:cubicBezTo>
                    <a:pt x="394" y="97"/>
                    <a:pt x="394" y="97"/>
                    <a:pt x="394" y="97"/>
                  </a:cubicBezTo>
                  <a:cubicBezTo>
                    <a:pt x="394" y="97"/>
                    <a:pt x="393" y="97"/>
                    <a:pt x="393" y="97"/>
                  </a:cubicBezTo>
                  <a:cubicBezTo>
                    <a:pt x="391" y="97"/>
                    <a:pt x="391" y="97"/>
                    <a:pt x="391" y="97"/>
                  </a:cubicBezTo>
                  <a:cubicBezTo>
                    <a:pt x="391" y="96"/>
                    <a:pt x="391" y="96"/>
                    <a:pt x="391" y="96"/>
                  </a:cubicBezTo>
                  <a:cubicBezTo>
                    <a:pt x="391" y="95"/>
                    <a:pt x="391" y="95"/>
                    <a:pt x="391" y="95"/>
                  </a:cubicBezTo>
                  <a:cubicBezTo>
                    <a:pt x="389" y="94"/>
                    <a:pt x="389" y="94"/>
                    <a:pt x="389" y="94"/>
                  </a:cubicBezTo>
                  <a:cubicBezTo>
                    <a:pt x="388" y="94"/>
                    <a:pt x="388" y="94"/>
                    <a:pt x="388" y="94"/>
                  </a:cubicBezTo>
                  <a:cubicBezTo>
                    <a:pt x="388" y="94"/>
                    <a:pt x="387" y="93"/>
                    <a:pt x="387" y="93"/>
                  </a:cubicBezTo>
                  <a:cubicBezTo>
                    <a:pt x="386" y="93"/>
                    <a:pt x="386" y="92"/>
                    <a:pt x="386" y="92"/>
                  </a:cubicBezTo>
                  <a:cubicBezTo>
                    <a:pt x="385" y="91"/>
                    <a:pt x="385" y="91"/>
                    <a:pt x="385" y="91"/>
                  </a:cubicBezTo>
                  <a:cubicBezTo>
                    <a:pt x="387" y="91"/>
                    <a:pt x="387" y="91"/>
                    <a:pt x="387" y="91"/>
                  </a:cubicBezTo>
                  <a:cubicBezTo>
                    <a:pt x="387" y="91"/>
                    <a:pt x="387" y="90"/>
                    <a:pt x="387" y="90"/>
                  </a:cubicBezTo>
                  <a:cubicBezTo>
                    <a:pt x="387" y="90"/>
                    <a:pt x="387" y="90"/>
                    <a:pt x="387" y="90"/>
                  </a:cubicBezTo>
                  <a:cubicBezTo>
                    <a:pt x="387" y="90"/>
                    <a:pt x="386" y="90"/>
                    <a:pt x="386" y="90"/>
                  </a:cubicBezTo>
                  <a:cubicBezTo>
                    <a:pt x="384" y="90"/>
                    <a:pt x="384" y="90"/>
                    <a:pt x="384" y="90"/>
                  </a:cubicBezTo>
                  <a:cubicBezTo>
                    <a:pt x="383" y="91"/>
                    <a:pt x="383" y="91"/>
                    <a:pt x="383" y="91"/>
                  </a:cubicBezTo>
                  <a:cubicBezTo>
                    <a:pt x="381" y="91"/>
                    <a:pt x="381" y="91"/>
                    <a:pt x="381" y="91"/>
                  </a:cubicBezTo>
                  <a:cubicBezTo>
                    <a:pt x="379" y="92"/>
                    <a:pt x="379" y="92"/>
                    <a:pt x="379" y="92"/>
                  </a:cubicBezTo>
                  <a:cubicBezTo>
                    <a:pt x="376" y="92"/>
                    <a:pt x="376" y="92"/>
                    <a:pt x="376" y="92"/>
                  </a:cubicBezTo>
                  <a:cubicBezTo>
                    <a:pt x="375" y="90"/>
                    <a:pt x="375" y="90"/>
                    <a:pt x="375" y="90"/>
                  </a:cubicBezTo>
                  <a:cubicBezTo>
                    <a:pt x="374" y="88"/>
                    <a:pt x="374" y="88"/>
                    <a:pt x="374" y="88"/>
                  </a:cubicBezTo>
                  <a:cubicBezTo>
                    <a:pt x="373" y="87"/>
                    <a:pt x="373" y="87"/>
                    <a:pt x="373" y="87"/>
                  </a:cubicBezTo>
                  <a:cubicBezTo>
                    <a:pt x="372" y="87"/>
                    <a:pt x="372" y="87"/>
                    <a:pt x="372" y="87"/>
                  </a:cubicBezTo>
                  <a:cubicBezTo>
                    <a:pt x="369" y="86"/>
                    <a:pt x="369" y="86"/>
                    <a:pt x="369" y="86"/>
                  </a:cubicBezTo>
                  <a:cubicBezTo>
                    <a:pt x="370" y="84"/>
                    <a:pt x="370" y="84"/>
                    <a:pt x="370" y="84"/>
                  </a:cubicBezTo>
                  <a:cubicBezTo>
                    <a:pt x="370" y="84"/>
                    <a:pt x="369" y="82"/>
                    <a:pt x="369" y="82"/>
                  </a:cubicBezTo>
                  <a:cubicBezTo>
                    <a:pt x="368" y="82"/>
                    <a:pt x="367" y="82"/>
                    <a:pt x="367" y="82"/>
                  </a:cubicBezTo>
                  <a:cubicBezTo>
                    <a:pt x="365" y="80"/>
                    <a:pt x="365" y="80"/>
                    <a:pt x="365" y="80"/>
                  </a:cubicBezTo>
                  <a:cubicBezTo>
                    <a:pt x="365" y="80"/>
                    <a:pt x="365" y="79"/>
                    <a:pt x="364" y="78"/>
                  </a:cubicBezTo>
                  <a:cubicBezTo>
                    <a:pt x="363" y="78"/>
                    <a:pt x="363" y="77"/>
                    <a:pt x="362" y="77"/>
                  </a:cubicBezTo>
                  <a:cubicBezTo>
                    <a:pt x="361" y="77"/>
                    <a:pt x="359" y="77"/>
                    <a:pt x="359" y="77"/>
                  </a:cubicBezTo>
                  <a:cubicBezTo>
                    <a:pt x="359" y="77"/>
                    <a:pt x="358" y="75"/>
                    <a:pt x="357" y="75"/>
                  </a:cubicBezTo>
                  <a:cubicBezTo>
                    <a:pt x="357" y="75"/>
                    <a:pt x="353" y="75"/>
                    <a:pt x="353" y="75"/>
                  </a:cubicBezTo>
                  <a:cubicBezTo>
                    <a:pt x="353" y="75"/>
                    <a:pt x="354" y="72"/>
                    <a:pt x="354" y="72"/>
                  </a:cubicBezTo>
                  <a:cubicBezTo>
                    <a:pt x="354" y="71"/>
                    <a:pt x="354" y="68"/>
                    <a:pt x="354" y="68"/>
                  </a:cubicBezTo>
                  <a:cubicBezTo>
                    <a:pt x="354" y="67"/>
                    <a:pt x="354" y="67"/>
                    <a:pt x="354" y="67"/>
                  </a:cubicBezTo>
                  <a:cubicBezTo>
                    <a:pt x="354" y="67"/>
                    <a:pt x="353" y="66"/>
                    <a:pt x="354" y="64"/>
                  </a:cubicBezTo>
                  <a:cubicBezTo>
                    <a:pt x="355" y="62"/>
                    <a:pt x="354" y="63"/>
                    <a:pt x="355" y="61"/>
                  </a:cubicBezTo>
                  <a:cubicBezTo>
                    <a:pt x="356" y="58"/>
                    <a:pt x="356" y="57"/>
                    <a:pt x="356" y="57"/>
                  </a:cubicBezTo>
                  <a:cubicBezTo>
                    <a:pt x="354" y="56"/>
                    <a:pt x="354" y="56"/>
                    <a:pt x="354" y="56"/>
                  </a:cubicBezTo>
                  <a:cubicBezTo>
                    <a:pt x="354" y="56"/>
                    <a:pt x="353" y="55"/>
                    <a:pt x="352" y="56"/>
                  </a:cubicBezTo>
                  <a:cubicBezTo>
                    <a:pt x="352" y="58"/>
                    <a:pt x="351" y="58"/>
                    <a:pt x="351" y="58"/>
                  </a:cubicBezTo>
                  <a:cubicBezTo>
                    <a:pt x="349" y="61"/>
                    <a:pt x="349" y="61"/>
                    <a:pt x="349" y="61"/>
                  </a:cubicBezTo>
                  <a:cubicBezTo>
                    <a:pt x="349" y="64"/>
                    <a:pt x="349" y="64"/>
                    <a:pt x="349" y="64"/>
                  </a:cubicBezTo>
                  <a:cubicBezTo>
                    <a:pt x="349" y="64"/>
                    <a:pt x="350" y="65"/>
                    <a:pt x="347" y="65"/>
                  </a:cubicBezTo>
                  <a:cubicBezTo>
                    <a:pt x="345" y="65"/>
                    <a:pt x="343" y="65"/>
                    <a:pt x="343" y="65"/>
                  </a:cubicBezTo>
                  <a:cubicBezTo>
                    <a:pt x="343" y="65"/>
                    <a:pt x="345" y="67"/>
                    <a:pt x="342" y="67"/>
                  </a:cubicBezTo>
                  <a:cubicBezTo>
                    <a:pt x="340" y="67"/>
                    <a:pt x="337" y="67"/>
                    <a:pt x="337" y="67"/>
                  </a:cubicBezTo>
                  <a:cubicBezTo>
                    <a:pt x="335" y="65"/>
                    <a:pt x="335" y="65"/>
                    <a:pt x="335" y="65"/>
                  </a:cubicBezTo>
                  <a:cubicBezTo>
                    <a:pt x="331" y="66"/>
                    <a:pt x="331" y="66"/>
                    <a:pt x="331" y="66"/>
                  </a:cubicBezTo>
                  <a:cubicBezTo>
                    <a:pt x="331" y="66"/>
                    <a:pt x="331" y="65"/>
                    <a:pt x="331" y="63"/>
                  </a:cubicBezTo>
                  <a:cubicBezTo>
                    <a:pt x="331" y="62"/>
                    <a:pt x="330" y="60"/>
                    <a:pt x="331" y="60"/>
                  </a:cubicBezTo>
                  <a:cubicBezTo>
                    <a:pt x="332" y="60"/>
                    <a:pt x="333" y="59"/>
                    <a:pt x="333" y="59"/>
                  </a:cubicBezTo>
                  <a:cubicBezTo>
                    <a:pt x="332" y="56"/>
                    <a:pt x="332" y="56"/>
                    <a:pt x="332" y="56"/>
                  </a:cubicBezTo>
                  <a:cubicBezTo>
                    <a:pt x="332" y="56"/>
                    <a:pt x="332" y="56"/>
                    <a:pt x="332" y="56"/>
                  </a:cubicBezTo>
                  <a:cubicBezTo>
                    <a:pt x="332" y="56"/>
                    <a:pt x="331" y="56"/>
                    <a:pt x="331" y="55"/>
                  </a:cubicBezTo>
                  <a:cubicBezTo>
                    <a:pt x="331" y="54"/>
                    <a:pt x="332" y="52"/>
                    <a:pt x="332" y="52"/>
                  </a:cubicBezTo>
                  <a:cubicBezTo>
                    <a:pt x="333" y="51"/>
                    <a:pt x="333" y="49"/>
                    <a:pt x="333" y="49"/>
                  </a:cubicBezTo>
                  <a:cubicBezTo>
                    <a:pt x="332" y="49"/>
                    <a:pt x="332" y="49"/>
                    <a:pt x="332" y="49"/>
                  </a:cubicBezTo>
                  <a:cubicBezTo>
                    <a:pt x="332" y="49"/>
                    <a:pt x="330" y="50"/>
                    <a:pt x="330" y="48"/>
                  </a:cubicBezTo>
                  <a:cubicBezTo>
                    <a:pt x="330" y="47"/>
                    <a:pt x="329" y="45"/>
                    <a:pt x="329" y="45"/>
                  </a:cubicBezTo>
                  <a:cubicBezTo>
                    <a:pt x="329" y="45"/>
                    <a:pt x="327" y="44"/>
                    <a:pt x="327" y="44"/>
                  </a:cubicBezTo>
                  <a:cubicBezTo>
                    <a:pt x="326" y="44"/>
                    <a:pt x="326" y="44"/>
                    <a:pt x="325" y="45"/>
                  </a:cubicBezTo>
                  <a:cubicBezTo>
                    <a:pt x="325" y="45"/>
                    <a:pt x="322" y="44"/>
                    <a:pt x="322" y="44"/>
                  </a:cubicBezTo>
                  <a:cubicBezTo>
                    <a:pt x="322" y="44"/>
                    <a:pt x="319" y="44"/>
                    <a:pt x="319" y="44"/>
                  </a:cubicBezTo>
                  <a:cubicBezTo>
                    <a:pt x="318" y="44"/>
                    <a:pt x="317" y="46"/>
                    <a:pt x="317" y="46"/>
                  </a:cubicBezTo>
                  <a:cubicBezTo>
                    <a:pt x="315" y="43"/>
                    <a:pt x="315" y="43"/>
                    <a:pt x="315" y="43"/>
                  </a:cubicBezTo>
                  <a:cubicBezTo>
                    <a:pt x="316" y="40"/>
                    <a:pt x="316" y="40"/>
                    <a:pt x="316" y="40"/>
                  </a:cubicBezTo>
                  <a:cubicBezTo>
                    <a:pt x="316" y="40"/>
                    <a:pt x="314" y="38"/>
                    <a:pt x="314" y="37"/>
                  </a:cubicBezTo>
                  <a:cubicBezTo>
                    <a:pt x="314" y="37"/>
                    <a:pt x="313" y="35"/>
                    <a:pt x="313" y="35"/>
                  </a:cubicBezTo>
                  <a:cubicBezTo>
                    <a:pt x="311" y="35"/>
                    <a:pt x="311" y="35"/>
                    <a:pt x="311" y="35"/>
                  </a:cubicBezTo>
                  <a:cubicBezTo>
                    <a:pt x="310" y="34"/>
                    <a:pt x="310" y="34"/>
                    <a:pt x="310" y="34"/>
                  </a:cubicBezTo>
                  <a:cubicBezTo>
                    <a:pt x="310" y="34"/>
                    <a:pt x="308" y="34"/>
                    <a:pt x="307" y="34"/>
                  </a:cubicBezTo>
                  <a:cubicBezTo>
                    <a:pt x="306" y="34"/>
                    <a:pt x="306" y="34"/>
                    <a:pt x="305" y="34"/>
                  </a:cubicBezTo>
                  <a:cubicBezTo>
                    <a:pt x="305" y="34"/>
                    <a:pt x="303" y="32"/>
                    <a:pt x="303" y="32"/>
                  </a:cubicBezTo>
                  <a:cubicBezTo>
                    <a:pt x="303" y="31"/>
                    <a:pt x="303" y="30"/>
                    <a:pt x="303" y="29"/>
                  </a:cubicBezTo>
                  <a:cubicBezTo>
                    <a:pt x="302" y="28"/>
                    <a:pt x="301" y="26"/>
                    <a:pt x="301" y="25"/>
                  </a:cubicBezTo>
                  <a:cubicBezTo>
                    <a:pt x="301" y="25"/>
                    <a:pt x="302" y="23"/>
                    <a:pt x="302" y="23"/>
                  </a:cubicBezTo>
                  <a:cubicBezTo>
                    <a:pt x="301" y="22"/>
                    <a:pt x="299" y="20"/>
                    <a:pt x="299" y="20"/>
                  </a:cubicBezTo>
                  <a:cubicBezTo>
                    <a:pt x="298" y="18"/>
                    <a:pt x="298" y="18"/>
                    <a:pt x="298" y="18"/>
                  </a:cubicBezTo>
                  <a:cubicBezTo>
                    <a:pt x="298" y="18"/>
                    <a:pt x="295" y="20"/>
                    <a:pt x="294" y="20"/>
                  </a:cubicBezTo>
                  <a:cubicBezTo>
                    <a:pt x="293" y="20"/>
                    <a:pt x="291" y="19"/>
                    <a:pt x="291" y="20"/>
                  </a:cubicBezTo>
                  <a:cubicBezTo>
                    <a:pt x="291" y="20"/>
                    <a:pt x="292" y="22"/>
                    <a:pt x="291" y="22"/>
                  </a:cubicBezTo>
                  <a:cubicBezTo>
                    <a:pt x="290" y="22"/>
                    <a:pt x="288" y="22"/>
                    <a:pt x="287" y="21"/>
                  </a:cubicBezTo>
                  <a:cubicBezTo>
                    <a:pt x="286" y="20"/>
                    <a:pt x="286" y="19"/>
                    <a:pt x="286" y="18"/>
                  </a:cubicBezTo>
                  <a:cubicBezTo>
                    <a:pt x="285" y="18"/>
                    <a:pt x="285" y="16"/>
                    <a:pt x="284" y="16"/>
                  </a:cubicBezTo>
                  <a:cubicBezTo>
                    <a:pt x="283" y="16"/>
                    <a:pt x="282" y="16"/>
                    <a:pt x="282" y="15"/>
                  </a:cubicBezTo>
                  <a:cubicBezTo>
                    <a:pt x="282" y="15"/>
                    <a:pt x="282" y="12"/>
                    <a:pt x="282" y="12"/>
                  </a:cubicBezTo>
                  <a:cubicBezTo>
                    <a:pt x="282" y="10"/>
                    <a:pt x="282" y="10"/>
                    <a:pt x="282" y="10"/>
                  </a:cubicBezTo>
                  <a:cubicBezTo>
                    <a:pt x="282" y="10"/>
                    <a:pt x="282" y="7"/>
                    <a:pt x="281" y="7"/>
                  </a:cubicBezTo>
                  <a:cubicBezTo>
                    <a:pt x="281" y="6"/>
                    <a:pt x="280" y="5"/>
                    <a:pt x="280" y="5"/>
                  </a:cubicBezTo>
                  <a:cubicBezTo>
                    <a:pt x="280" y="2"/>
                    <a:pt x="280" y="2"/>
                    <a:pt x="280" y="2"/>
                  </a:cubicBezTo>
                  <a:cubicBezTo>
                    <a:pt x="281" y="1"/>
                    <a:pt x="281" y="1"/>
                    <a:pt x="281" y="1"/>
                  </a:cubicBezTo>
                  <a:cubicBezTo>
                    <a:pt x="281" y="1"/>
                    <a:pt x="281" y="0"/>
                    <a:pt x="282" y="0"/>
                  </a:cubicBezTo>
                  <a:cubicBezTo>
                    <a:pt x="259" y="4"/>
                    <a:pt x="259" y="4"/>
                    <a:pt x="259" y="4"/>
                  </a:cubicBezTo>
                  <a:cubicBezTo>
                    <a:pt x="249" y="5"/>
                    <a:pt x="249" y="5"/>
                    <a:pt x="249" y="5"/>
                  </a:cubicBezTo>
                  <a:cubicBezTo>
                    <a:pt x="245" y="10"/>
                    <a:pt x="245" y="10"/>
                    <a:pt x="245" y="10"/>
                  </a:cubicBezTo>
                  <a:cubicBezTo>
                    <a:pt x="243" y="15"/>
                    <a:pt x="243" y="15"/>
                    <a:pt x="243" y="15"/>
                  </a:cubicBezTo>
                  <a:cubicBezTo>
                    <a:pt x="244" y="23"/>
                    <a:pt x="244" y="23"/>
                    <a:pt x="244" y="23"/>
                  </a:cubicBezTo>
                  <a:cubicBezTo>
                    <a:pt x="241" y="28"/>
                    <a:pt x="241" y="28"/>
                    <a:pt x="241" y="28"/>
                  </a:cubicBezTo>
                  <a:cubicBezTo>
                    <a:pt x="241" y="34"/>
                    <a:pt x="241" y="34"/>
                    <a:pt x="241" y="34"/>
                  </a:cubicBezTo>
                  <a:cubicBezTo>
                    <a:pt x="241" y="43"/>
                    <a:pt x="241" y="43"/>
                    <a:pt x="241" y="43"/>
                  </a:cubicBezTo>
                  <a:cubicBezTo>
                    <a:pt x="236" y="46"/>
                    <a:pt x="236" y="46"/>
                    <a:pt x="236" y="46"/>
                  </a:cubicBezTo>
                  <a:cubicBezTo>
                    <a:pt x="229" y="53"/>
                    <a:pt x="229" y="53"/>
                    <a:pt x="229" y="53"/>
                  </a:cubicBezTo>
                  <a:cubicBezTo>
                    <a:pt x="219" y="57"/>
                    <a:pt x="219" y="57"/>
                    <a:pt x="219" y="57"/>
                  </a:cubicBezTo>
                  <a:cubicBezTo>
                    <a:pt x="206" y="60"/>
                    <a:pt x="206" y="60"/>
                    <a:pt x="206" y="60"/>
                  </a:cubicBezTo>
                  <a:cubicBezTo>
                    <a:pt x="196" y="63"/>
                    <a:pt x="196" y="63"/>
                    <a:pt x="196" y="63"/>
                  </a:cubicBezTo>
                  <a:cubicBezTo>
                    <a:pt x="187" y="68"/>
                    <a:pt x="187" y="68"/>
                    <a:pt x="187" y="68"/>
                  </a:cubicBezTo>
                  <a:cubicBezTo>
                    <a:pt x="185" y="75"/>
                    <a:pt x="185" y="75"/>
                    <a:pt x="185" y="75"/>
                  </a:cubicBezTo>
                  <a:cubicBezTo>
                    <a:pt x="184" y="84"/>
                    <a:pt x="184" y="84"/>
                    <a:pt x="184" y="84"/>
                  </a:cubicBezTo>
                  <a:cubicBezTo>
                    <a:pt x="177" y="87"/>
                    <a:pt x="177" y="87"/>
                    <a:pt x="177" y="87"/>
                  </a:cubicBezTo>
                  <a:cubicBezTo>
                    <a:pt x="177" y="87"/>
                    <a:pt x="174" y="89"/>
                    <a:pt x="172" y="88"/>
                  </a:cubicBezTo>
                  <a:cubicBezTo>
                    <a:pt x="169" y="88"/>
                    <a:pt x="163" y="86"/>
                    <a:pt x="163" y="86"/>
                  </a:cubicBezTo>
                  <a:cubicBezTo>
                    <a:pt x="163" y="86"/>
                    <a:pt x="156" y="82"/>
                    <a:pt x="153" y="82"/>
                  </a:cubicBezTo>
                  <a:cubicBezTo>
                    <a:pt x="150" y="81"/>
                    <a:pt x="145" y="76"/>
                    <a:pt x="145" y="76"/>
                  </a:cubicBezTo>
                  <a:cubicBezTo>
                    <a:pt x="140" y="80"/>
                    <a:pt x="140" y="80"/>
                    <a:pt x="140" y="80"/>
                  </a:cubicBezTo>
                  <a:cubicBezTo>
                    <a:pt x="140" y="80"/>
                    <a:pt x="137" y="77"/>
                    <a:pt x="137" y="75"/>
                  </a:cubicBezTo>
                  <a:cubicBezTo>
                    <a:pt x="137" y="74"/>
                    <a:pt x="137" y="74"/>
                    <a:pt x="137" y="72"/>
                  </a:cubicBezTo>
                  <a:cubicBezTo>
                    <a:pt x="137" y="69"/>
                    <a:pt x="137" y="64"/>
                    <a:pt x="137" y="64"/>
                  </a:cubicBezTo>
                  <a:cubicBezTo>
                    <a:pt x="130" y="61"/>
                    <a:pt x="130" y="61"/>
                    <a:pt x="130" y="61"/>
                  </a:cubicBezTo>
                  <a:cubicBezTo>
                    <a:pt x="123" y="60"/>
                    <a:pt x="123" y="60"/>
                    <a:pt x="123" y="60"/>
                  </a:cubicBezTo>
                  <a:cubicBezTo>
                    <a:pt x="123" y="60"/>
                    <a:pt x="123" y="62"/>
                    <a:pt x="121" y="60"/>
                  </a:cubicBezTo>
                  <a:cubicBezTo>
                    <a:pt x="118" y="58"/>
                    <a:pt x="118" y="54"/>
                    <a:pt x="118" y="54"/>
                  </a:cubicBezTo>
                  <a:cubicBezTo>
                    <a:pt x="112" y="51"/>
                    <a:pt x="112" y="51"/>
                    <a:pt x="112" y="51"/>
                  </a:cubicBezTo>
                  <a:cubicBezTo>
                    <a:pt x="110" y="59"/>
                    <a:pt x="110" y="59"/>
                    <a:pt x="110" y="59"/>
                  </a:cubicBezTo>
                  <a:cubicBezTo>
                    <a:pt x="117" y="65"/>
                    <a:pt x="117" y="65"/>
                    <a:pt x="117" y="65"/>
                  </a:cubicBezTo>
                  <a:cubicBezTo>
                    <a:pt x="119" y="69"/>
                    <a:pt x="119" y="69"/>
                    <a:pt x="119" y="69"/>
                  </a:cubicBezTo>
                  <a:cubicBezTo>
                    <a:pt x="117" y="75"/>
                    <a:pt x="117" y="75"/>
                    <a:pt x="117" y="75"/>
                  </a:cubicBezTo>
                  <a:cubicBezTo>
                    <a:pt x="119" y="80"/>
                    <a:pt x="119" y="80"/>
                    <a:pt x="119" y="80"/>
                  </a:cubicBezTo>
                  <a:cubicBezTo>
                    <a:pt x="120" y="84"/>
                    <a:pt x="120" y="84"/>
                    <a:pt x="120" y="84"/>
                  </a:cubicBezTo>
                  <a:cubicBezTo>
                    <a:pt x="120" y="84"/>
                    <a:pt x="121" y="84"/>
                    <a:pt x="121" y="87"/>
                  </a:cubicBezTo>
                  <a:cubicBezTo>
                    <a:pt x="121" y="89"/>
                    <a:pt x="120" y="99"/>
                    <a:pt x="120" y="99"/>
                  </a:cubicBezTo>
                  <a:cubicBezTo>
                    <a:pt x="120" y="107"/>
                    <a:pt x="120" y="107"/>
                    <a:pt x="120" y="107"/>
                  </a:cubicBezTo>
                  <a:cubicBezTo>
                    <a:pt x="123" y="115"/>
                    <a:pt x="123" y="115"/>
                    <a:pt x="123" y="115"/>
                  </a:cubicBezTo>
                  <a:cubicBezTo>
                    <a:pt x="123" y="115"/>
                    <a:pt x="118" y="118"/>
                    <a:pt x="116" y="118"/>
                  </a:cubicBezTo>
                  <a:cubicBezTo>
                    <a:pt x="114" y="118"/>
                    <a:pt x="109" y="116"/>
                    <a:pt x="109" y="116"/>
                  </a:cubicBezTo>
                  <a:cubicBezTo>
                    <a:pt x="107" y="111"/>
                    <a:pt x="107" y="111"/>
                    <a:pt x="107" y="111"/>
                  </a:cubicBezTo>
                  <a:cubicBezTo>
                    <a:pt x="95" y="112"/>
                    <a:pt x="95" y="112"/>
                    <a:pt x="95" y="112"/>
                  </a:cubicBezTo>
                  <a:cubicBezTo>
                    <a:pt x="88" y="111"/>
                    <a:pt x="88" y="111"/>
                    <a:pt x="88" y="111"/>
                  </a:cubicBezTo>
                  <a:cubicBezTo>
                    <a:pt x="82" y="115"/>
                    <a:pt x="82" y="115"/>
                    <a:pt x="82" y="115"/>
                  </a:cubicBezTo>
                  <a:cubicBezTo>
                    <a:pt x="78" y="114"/>
                    <a:pt x="78" y="114"/>
                    <a:pt x="78" y="114"/>
                  </a:cubicBezTo>
                  <a:cubicBezTo>
                    <a:pt x="74" y="110"/>
                    <a:pt x="74" y="110"/>
                    <a:pt x="74" y="110"/>
                  </a:cubicBezTo>
                  <a:cubicBezTo>
                    <a:pt x="73" y="104"/>
                    <a:pt x="73" y="104"/>
                    <a:pt x="73" y="104"/>
                  </a:cubicBezTo>
                  <a:cubicBezTo>
                    <a:pt x="71" y="99"/>
                    <a:pt x="71" y="99"/>
                    <a:pt x="71" y="99"/>
                  </a:cubicBezTo>
                  <a:cubicBezTo>
                    <a:pt x="67" y="94"/>
                    <a:pt x="67" y="94"/>
                    <a:pt x="67" y="94"/>
                  </a:cubicBezTo>
                  <a:cubicBezTo>
                    <a:pt x="54" y="95"/>
                    <a:pt x="54" y="95"/>
                    <a:pt x="54" y="95"/>
                  </a:cubicBezTo>
                  <a:cubicBezTo>
                    <a:pt x="49" y="96"/>
                    <a:pt x="49" y="96"/>
                    <a:pt x="49" y="96"/>
                  </a:cubicBezTo>
                  <a:cubicBezTo>
                    <a:pt x="46" y="99"/>
                    <a:pt x="46" y="99"/>
                    <a:pt x="46" y="99"/>
                  </a:cubicBezTo>
                  <a:cubicBezTo>
                    <a:pt x="40" y="98"/>
                    <a:pt x="40" y="98"/>
                    <a:pt x="40" y="98"/>
                  </a:cubicBezTo>
                  <a:cubicBezTo>
                    <a:pt x="38" y="101"/>
                    <a:pt x="38" y="101"/>
                    <a:pt x="38" y="101"/>
                  </a:cubicBezTo>
                  <a:cubicBezTo>
                    <a:pt x="31" y="99"/>
                    <a:pt x="31" y="99"/>
                    <a:pt x="31" y="99"/>
                  </a:cubicBezTo>
                  <a:cubicBezTo>
                    <a:pt x="24" y="100"/>
                    <a:pt x="24" y="100"/>
                    <a:pt x="24" y="100"/>
                  </a:cubicBezTo>
                  <a:cubicBezTo>
                    <a:pt x="19" y="99"/>
                    <a:pt x="19" y="99"/>
                    <a:pt x="19" y="99"/>
                  </a:cubicBezTo>
                  <a:cubicBezTo>
                    <a:pt x="10" y="101"/>
                    <a:pt x="10" y="101"/>
                    <a:pt x="10" y="101"/>
                  </a:cubicBezTo>
                  <a:cubicBezTo>
                    <a:pt x="5" y="105"/>
                    <a:pt x="5" y="105"/>
                    <a:pt x="5" y="105"/>
                  </a:cubicBezTo>
                  <a:cubicBezTo>
                    <a:pt x="0" y="113"/>
                    <a:pt x="0" y="113"/>
                    <a:pt x="0" y="113"/>
                  </a:cubicBezTo>
                  <a:cubicBezTo>
                    <a:pt x="0" y="113"/>
                    <a:pt x="2" y="113"/>
                    <a:pt x="4" y="113"/>
                  </a:cubicBezTo>
                  <a:cubicBezTo>
                    <a:pt x="5" y="113"/>
                    <a:pt x="14" y="114"/>
                    <a:pt x="14" y="114"/>
                  </a:cubicBezTo>
                  <a:cubicBezTo>
                    <a:pt x="16" y="117"/>
                    <a:pt x="16" y="117"/>
                    <a:pt x="16" y="117"/>
                  </a:cubicBezTo>
                  <a:cubicBezTo>
                    <a:pt x="10" y="120"/>
                    <a:pt x="10" y="120"/>
                    <a:pt x="10" y="120"/>
                  </a:cubicBezTo>
                  <a:cubicBezTo>
                    <a:pt x="15" y="122"/>
                    <a:pt x="15" y="122"/>
                    <a:pt x="15" y="122"/>
                  </a:cubicBezTo>
                  <a:cubicBezTo>
                    <a:pt x="16" y="124"/>
                    <a:pt x="16" y="124"/>
                    <a:pt x="16" y="124"/>
                  </a:cubicBezTo>
                  <a:cubicBezTo>
                    <a:pt x="16" y="127"/>
                    <a:pt x="16" y="127"/>
                    <a:pt x="16" y="127"/>
                  </a:cubicBezTo>
                  <a:cubicBezTo>
                    <a:pt x="5" y="128"/>
                    <a:pt x="5" y="128"/>
                    <a:pt x="5" y="128"/>
                  </a:cubicBezTo>
                  <a:cubicBezTo>
                    <a:pt x="5" y="128"/>
                    <a:pt x="2" y="127"/>
                    <a:pt x="2" y="129"/>
                  </a:cubicBezTo>
                  <a:cubicBezTo>
                    <a:pt x="1" y="131"/>
                    <a:pt x="5" y="132"/>
                    <a:pt x="5" y="132"/>
                  </a:cubicBezTo>
                  <a:cubicBezTo>
                    <a:pt x="10" y="135"/>
                    <a:pt x="10" y="135"/>
                    <a:pt x="10" y="135"/>
                  </a:cubicBezTo>
                  <a:cubicBezTo>
                    <a:pt x="9" y="145"/>
                    <a:pt x="9" y="145"/>
                    <a:pt x="9" y="145"/>
                  </a:cubicBezTo>
                  <a:cubicBezTo>
                    <a:pt x="13" y="145"/>
                    <a:pt x="13" y="145"/>
                    <a:pt x="13" y="145"/>
                  </a:cubicBezTo>
                  <a:cubicBezTo>
                    <a:pt x="19" y="145"/>
                    <a:pt x="19" y="145"/>
                    <a:pt x="19" y="145"/>
                  </a:cubicBezTo>
                  <a:cubicBezTo>
                    <a:pt x="19" y="145"/>
                    <a:pt x="20" y="143"/>
                    <a:pt x="23" y="142"/>
                  </a:cubicBezTo>
                  <a:cubicBezTo>
                    <a:pt x="25" y="142"/>
                    <a:pt x="28" y="142"/>
                    <a:pt x="28" y="142"/>
                  </a:cubicBezTo>
                  <a:cubicBezTo>
                    <a:pt x="28" y="142"/>
                    <a:pt x="28" y="141"/>
                    <a:pt x="30" y="146"/>
                  </a:cubicBezTo>
                  <a:cubicBezTo>
                    <a:pt x="31" y="150"/>
                    <a:pt x="31" y="150"/>
                    <a:pt x="31" y="150"/>
                  </a:cubicBezTo>
                  <a:cubicBezTo>
                    <a:pt x="35" y="151"/>
                    <a:pt x="35" y="151"/>
                    <a:pt x="35" y="151"/>
                  </a:cubicBezTo>
                  <a:cubicBezTo>
                    <a:pt x="37" y="152"/>
                    <a:pt x="37" y="152"/>
                    <a:pt x="37" y="152"/>
                  </a:cubicBezTo>
                  <a:cubicBezTo>
                    <a:pt x="37" y="152"/>
                    <a:pt x="41" y="154"/>
                    <a:pt x="43" y="155"/>
                  </a:cubicBezTo>
                  <a:cubicBezTo>
                    <a:pt x="45" y="156"/>
                    <a:pt x="49" y="160"/>
                    <a:pt x="49" y="160"/>
                  </a:cubicBezTo>
                  <a:cubicBezTo>
                    <a:pt x="51" y="161"/>
                    <a:pt x="51" y="161"/>
                    <a:pt x="51" y="161"/>
                  </a:cubicBezTo>
                  <a:cubicBezTo>
                    <a:pt x="51" y="166"/>
                    <a:pt x="51" y="166"/>
                    <a:pt x="51" y="166"/>
                  </a:cubicBezTo>
                  <a:cubicBezTo>
                    <a:pt x="51" y="166"/>
                    <a:pt x="55" y="167"/>
                    <a:pt x="58" y="167"/>
                  </a:cubicBezTo>
                  <a:cubicBezTo>
                    <a:pt x="61" y="167"/>
                    <a:pt x="68" y="166"/>
                    <a:pt x="68" y="166"/>
                  </a:cubicBezTo>
                  <a:cubicBezTo>
                    <a:pt x="70" y="170"/>
                    <a:pt x="70" y="170"/>
                    <a:pt x="70" y="170"/>
                  </a:cubicBezTo>
                  <a:cubicBezTo>
                    <a:pt x="72" y="170"/>
                    <a:pt x="81" y="173"/>
                    <a:pt x="81" y="173"/>
                  </a:cubicBezTo>
                  <a:cubicBezTo>
                    <a:pt x="78" y="177"/>
                    <a:pt x="78" y="177"/>
                    <a:pt x="78" y="177"/>
                  </a:cubicBezTo>
                  <a:cubicBezTo>
                    <a:pt x="75" y="180"/>
                    <a:pt x="75" y="180"/>
                    <a:pt x="75" y="180"/>
                  </a:cubicBezTo>
                  <a:cubicBezTo>
                    <a:pt x="74" y="183"/>
                    <a:pt x="74" y="183"/>
                    <a:pt x="74" y="183"/>
                  </a:cubicBezTo>
                  <a:cubicBezTo>
                    <a:pt x="74" y="183"/>
                    <a:pt x="75" y="183"/>
                    <a:pt x="79" y="184"/>
                  </a:cubicBezTo>
                  <a:cubicBezTo>
                    <a:pt x="83" y="185"/>
                    <a:pt x="86" y="187"/>
                    <a:pt x="86" y="187"/>
                  </a:cubicBezTo>
                  <a:cubicBezTo>
                    <a:pt x="84" y="192"/>
                    <a:pt x="84" y="192"/>
                    <a:pt x="84" y="192"/>
                  </a:cubicBezTo>
                  <a:cubicBezTo>
                    <a:pt x="89" y="196"/>
                    <a:pt x="89" y="196"/>
                    <a:pt x="89" y="196"/>
                  </a:cubicBezTo>
                  <a:cubicBezTo>
                    <a:pt x="89" y="196"/>
                    <a:pt x="91" y="199"/>
                    <a:pt x="91" y="200"/>
                  </a:cubicBezTo>
                  <a:cubicBezTo>
                    <a:pt x="90" y="201"/>
                    <a:pt x="90" y="203"/>
                    <a:pt x="90" y="203"/>
                  </a:cubicBezTo>
                  <a:cubicBezTo>
                    <a:pt x="87" y="202"/>
                    <a:pt x="87" y="202"/>
                    <a:pt x="87" y="202"/>
                  </a:cubicBezTo>
                  <a:cubicBezTo>
                    <a:pt x="87" y="202"/>
                    <a:pt x="87" y="204"/>
                    <a:pt x="86" y="202"/>
                  </a:cubicBezTo>
                  <a:cubicBezTo>
                    <a:pt x="84" y="200"/>
                    <a:pt x="83" y="198"/>
                    <a:pt x="83" y="198"/>
                  </a:cubicBezTo>
                  <a:cubicBezTo>
                    <a:pt x="82" y="202"/>
                    <a:pt x="82" y="202"/>
                    <a:pt x="82" y="202"/>
                  </a:cubicBezTo>
                  <a:cubicBezTo>
                    <a:pt x="82" y="202"/>
                    <a:pt x="83" y="206"/>
                    <a:pt x="84" y="207"/>
                  </a:cubicBezTo>
                  <a:cubicBezTo>
                    <a:pt x="86" y="207"/>
                    <a:pt x="86" y="206"/>
                    <a:pt x="86" y="209"/>
                  </a:cubicBezTo>
                  <a:cubicBezTo>
                    <a:pt x="86" y="211"/>
                    <a:pt x="87" y="216"/>
                    <a:pt x="88" y="217"/>
                  </a:cubicBezTo>
                  <a:cubicBezTo>
                    <a:pt x="89" y="219"/>
                    <a:pt x="89" y="224"/>
                    <a:pt x="90" y="225"/>
                  </a:cubicBezTo>
                  <a:cubicBezTo>
                    <a:pt x="92" y="225"/>
                    <a:pt x="93" y="226"/>
                    <a:pt x="93" y="226"/>
                  </a:cubicBezTo>
                  <a:cubicBezTo>
                    <a:pt x="95" y="228"/>
                    <a:pt x="95" y="228"/>
                    <a:pt x="95" y="228"/>
                  </a:cubicBezTo>
                  <a:cubicBezTo>
                    <a:pt x="101" y="233"/>
                    <a:pt x="101" y="233"/>
                    <a:pt x="101" y="233"/>
                  </a:cubicBezTo>
                  <a:cubicBezTo>
                    <a:pt x="101" y="233"/>
                    <a:pt x="105" y="236"/>
                    <a:pt x="107" y="237"/>
                  </a:cubicBezTo>
                  <a:cubicBezTo>
                    <a:pt x="109" y="238"/>
                    <a:pt x="110" y="238"/>
                    <a:pt x="110" y="238"/>
                  </a:cubicBezTo>
                  <a:cubicBezTo>
                    <a:pt x="115" y="243"/>
                    <a:pt x="115" y="243"/>
                    <a:pt x="115" y="243"/>
                  </a:cubicBezTo>
                  <a:cubicBezTo>
                    <a:pt x="115" y="243"/>
                    <a:pt x="118" y="248"/>
                    <a:pt x="117" y="248"/>
                  </a:cubicBezTo>
                  <a:cubicBezTo>
                    <a:pt x="116" y="248"/>
                    <a:pt x="117" y="249"/>
                    <a:pt x="115" y="249"/>
                  </a:cubicBezTo>
                  <a:cubicBezTo>
                    <a:pt x="112" y="249"/>
                    <a:pt x="113" y="251"/>
                    <a:pt x="111" y="249"/>
                  </a:cubicBezTo>
                  <a:cubicBezTo>
                    <a:pt x="108" y="247"/>
                    <a:pt x="106" y="244"/>
                    <a:pt x="103" y="244"/>
                  </a:cubicBezTo>
                  <a:cubicBezTo>
                    <a:pt x="100" y="244"/>
                    <a:pt x="100" y="244"/>
                    <a:pt x="100" y="244"/>
                  </a:cubicBezTo>
                  <a:cubicBezTo>
                    <a:pt x="106" y="249"/>
                    <a:pt x="106" y="249"/>
                    <a:pt x="106" y="249"/>
                  </a:cubicBezTo>
                  <a:cubicBezTo>
                    <a:pt x="109" y="250"/>
                    <a:pt x="109" y="250"/>
                    <a:pt x="109" y="250"/>
                  </a:cubicBezTo>
                  <a:cubicBezTo>
                    <a:pt x="113" y="254"/>
                    <a:pt x="113" y="254"/>
                    <a:pt x="113" y="254"/>
                  </a:cubicBezTo>
                  <a:cubicBezTo>
                    <a:pt x="114" y="254"/>
                    <a:pt x="114" y="254"/>
                    <a:pt x="114" y="254"/>
                  </a:cubicBezTo>
                  <a:cubicBezTo>
                    <a:pt x="114" y="254"/>
                    <a:pt x="115" y="256"/>
                    <a:pt x="115" y="257"/>
                  </a:cubicBezTo>
                  <a:cubicBezTo>
                    <a:pt x="115" y="258"/>
                    <a:pt x="114" y="261"/>
                    <a:pt x="113" y="262"/>
                  </a:cubicBezTo>
                  <a:cubicBezTo>
                    <a:pt x="113" y="264"/>
                    <a:pt x="113" y="266"/>
                    <a:pt x="113" y="266"/>
                  </a:cubicBezTo>
                  <a:cubicBezTo>
                    <a:pt x="110" y="259"/>
                    <a:pt x="110" y="259"/>
                    <a:pt x="110" y="259"/>
                  </a:cubicBezTo>
                  <a:cubicBezTo>
                    <a:pt x="110" y="259"/>
                    <a:pt x="111" y="257"/>
                    <a:pt x="109" y="256"/>
                  </a:cubicBezTo>
                  <a:cubicBezTo>
                    <a:pt x="107" y="256"/>
                    <a:pt x="105" y="257"/>
                    <a:pt x="105" y="257"/>
                  </a:cubicBezTo>
                  <a:cubicBezTo>
                    <a:pt x="105" y="257"/>
                    <a:pt x="104" y="259"/>
                    <a:pt x="105" y="260"/>
                  </a:cubicBezTo>
                  <a:cubicBezTo>
                    <a:pt x="107" y="261"/>
                    <a:pt x="108" y="262"/>
                    <a:pt x="108" y="263"/>
                  </a:cubicBezTo>
                  <a:cubicBezTo>
                    <a:pt x="109" y="264"/>
                    <a:pt x="109" y="265"/>
                    <a:pt x="109" y="265"/>
                  </a:cubicBezTo>
                  <a:cubicBezTo>
                    <a:pt x="109" y="265"/>
                    <a:pt x="111" y="265"/>
                    <a:pt x="111" y="267"/>
                  </a:cubicBezTo>
                  <a:cubicBezTo>
                    <a:pt x="111" y="270"/>
                    <a:pt x="110" y="273"/>
                    <a:pt x="110" y="273"/>
                  </a:cubicBezTo>
                  <a:cubicBezTo>
                    <a:pt x="110" y="273"/>
                    <a:pt x="108" y="273"/>
                    <a:pt x="111" y="275"/>
                  </a:cubicBezTo>
                  <a:cubicBezTo>
                    <a:pt x="114" y="277"/>
                    <a:pt x="115" y="278"/>
                    <a:pt x="116" y="279"/>
                  </a:cubicBezTo>
                  <a:cubicBezTo>
                    <a:pt x="117" y="280"/>
                    <a:pt x="121" y="285"/>
                    <a:pt x="121" y="285"/>
                  </a:cubicBezTo>
                  <a:cubicBezTo>
                    <a:pt x="124" y="289"/>
                    <a:pt x="124" y="289"/>
                    <a:pt x="124" y="289"/>
                  </a:cubicBezTo>
                  <a:cubicBezTo>
                    <a:pt x="124" y="289"/>
                    <a:pt x="124" y="291"/>
                    <a:pt x="124" y="291"/>
                  </a:cubicBezTo>
                  <a:cubicBezTo>
                    <a:pt x="123" y="291"/>
                    <a:pt x="121" y="291"/>
                    <a:pt x="121" y="291"/>
                  </a:cubicBezTo>
                  <a:cubicBezTo>
                    <a:pt x="121" y="291"/>
                    <a:pt x="120" y="291"/>
                    <a:pt x="119" y="290"/>
                  </a:cubicBezTo>
                  <a:cubicBezTo>
                    <a:pt x="118" y="288"/>
                    <a:pt x="116" y="285"/>
                    <a:pt x="116" y="285"/>
                  </a:cubicBezTo>
                  <a:cubicBezTo>
                    <a:pt x="114" y="284"/>
                    <a:pt x="114" y="284"/>
                    <a:pt x="114" y="284"/>
                  </a:cubicBezTo>
                  <a:cubicBezTo>
                    <a:pt x="112" y="285"/>
                    <a:pt x="112" y="285"/>
                    <a:pt x="112" y="285"/>
                  </a:cubicBezTo>
                  <a:cubicBezTo>
                    <a:pt x="112" y="285"/>
                    <a:pt x="110" y="289"/>
                    <a:pt x="110" y="289"/>
                  </a:cubicBezTo>
                  <a:cubicBezTo>
                    <a:pt x="110" y="290"/>
                    <a:pt x="107" y="296"/>
                    <a:pt x="107" y="296"/>
                  </a:cubicBezTo>
                  <a:cubicBezTo>
                    <a:pt x="105" y="308"/>
                    <a:pt x="105" y="308"/>
                    <a:pt x="105" y="308"/>
                  </a:cubicBezTo>
                  <a:cubicBezTo>
                    <a:pt x="105" y="308"/>
                    <a:pt x="105" y="322"/>
                    <a:pt x="104" y="323"/>
                  </a:cubicBezTo>
                  <a:cubicBezTo>
                    <a:pt x="104" y="324"/>
                    <a:pt x="100" y="334"/>
                    <a:pt x="100" y="334"/>
                  </a:cubicBezTo>
                  <a:cubicBezTo>
                    <a:pt x="100" y="334"/>
                    <a:pt x="100" y="335"/>
                    <a:pt x="100" y="338"/>
                  </a:cubicBezTo>
                  <a:cubicBezTo>
                    <a:pt x="99" y="341"/>
                    <a:pt x="98" y="346"/>
                    <a:pt x="98" y="346"/>
                  </a:cubicBezTo>
                  <a:cubicBezTo>
                    <a:pt x="98" y="346"/>
                    <a:pt x="97" y="350"/>
                    <a:pt x="97" y="352"/>
                  </a:cubicBezTo>
                  <a:cubicBezTo>
                    <a:pt x="96" y="354"/>
                    <a:pt x="93" y="362"/>
                    <a:pt x="93" y="362"/>
                  </a:cubicBezTo>
                  <a:cubicBezTo>
                    <a:pt x="92" y="371"/>
                    <a:pt x="92" y="371"/>
                    <a:pt x="92" y="371"/>
                  </a:cubicBezTo>
                  <a:cubicBezTo>
                    <a:pt x="84" y="388"/>
                    <a:pt x="84" y="388"/>
                    <a:pt x="84" y="388"/>
                  </a:cubicBezTo>
                  <a:cubicBezTo>
                    <a:pt x="78" y="393"/>
                    <a:pt x="78" y="393"/>
                    <a:pt x="78" y="393"/>
                  </a:cubicBezTo>
                  <a:cubicBezTo>
                    <a:pt x="75" y="395"/>
                    <a:pt x="75" y="395"/>
                    <a:pt x="75" y="395"/>
                  </a:cubicBezTo>
                  <a:cubicBezTo>
                    <a:pt x="78" y="396"/>
                    <a:pt x="80" y="397"/>
                    <a:pt x="81" y="400"/>
                  </a:cubicBezTo>
                  <a:cubicBezTo>
                    <a:pt x="83" y="405"/>
                    <a:pt x="87" y="413"/>
                    <a:pt x="87" y="413"/>
                  </a:cubicBezTo>
                  <a:cubicBezTo>
                    <a:pt x="100" y="418"/>
                    <a:pt x="100" y="418"/>
                    <a:pt x="100" y="418"/>
                  </a:cubicBezTo>
                  <a:cubicBezTo>
                    <a:pt x="100" y="418"/>
                    <a:pt x="107" y="424"/>
                    <a:pt x="108" y="426"/>
                  </a:cubicBezTo>
                  <a:cubicBezTo>
                    <a:pt x="109" y="427"/>
                    <a:pt x="124" y="432"/>
                    <a:pt x="124" y="432"/>
                  </a:cubicBezTo>
                  <a:cubicBezTo>
                    <a:pt x="134" y="441"/>
                    <a:pt x="134" y="441"/>
                    <a:pt x="134" y="441"/>
                  </a:cubicBezTo>
                  <a:cubicBezTo>
                    <a:pt x="149" y="441"/>
                    <a:pt x="149" y="441"/>
                    <a:pt x="149" y="441"/>
                  </a:cubicBezTo>
                  <a:cubicBezTo>
                    <a:pt x="159" y="443"/>
                    <a:pt x="159" y="443"/>
                    <a:pt x="159" y="443"/>
                  </a:cubicBezTo>
                  <a:cubicBezTo>
                    <a:pt x="164" y="437"/>
                    <a:pt x="164" y="437"/>
                    <a:pt x="164" y="437"/>
                  </a:cubicBezTo>
                  <a:cubicBezTo>
                    <a:pt x="164" y="437"/>
                    <a:pt x="189" y="449"/>
                    <a:pt x="190" y="449"/>
                  </a:cubicBezTo>
                  <a:cubicBezTo>
                    <a:pt x="191" y="449"/>
                    <a:pt x="191" y="452"/>
                    <a:pt x="192" y="455"/>
                  </a:cubicBezTo>
                  <a:cubicBezTo>
                    <a:pt x="192" y="455"/>
                    <a:pt x="192" y="455"/>
                    <a:pt x="192" y="455"/>
                  </a:cubicBezTo>
                  <a:cubicBezTo>
                    <a:pt x="192" y="455"/>
                    <a:pt x="192" y="455"/>
                    <a:pt x="192" y="455"/>
                  </a:cubicBezTo>
                  <a:cubicBezTo>
                    <a:pt x="193" y="455"/>
                    <a:pt x="193" y="455"/>
                    <a:pt x="193" y="455"/>
                  </a:cubicBezTo>
                  <a:cubicBezTo>
                    <a:pt x="193" y="455"/>
                    <a:pt x="192" y="454"/>
                    <a:pt x="192" y="454"/>
                  </a:cubicBezTo>
                  <a:cubicBezTo>
                    <a:pt x="192" y="453"/>
                    <a:pt x="192" y="453"/>
                    <a:pt x="192" y="453"/>
                  </a:cubicBezTo>
                  <a:cubicBezTo>
                    <a:pt x="193" y="453"/>
                    <a:pt x="193" y="453"/>
                    <a:pt x="193" y="453"/>
                  </a:cubicBezTo>
                  <a:cubicBezTo>
                    <a:pt x="193" y="453"/>
                    <a:pt x="193" y="453"/>
                    <a:pt x="193" y="453"/>
                  </a:cubicBezTo>
                  <a:cubicBezTo>
                    <a:pt x="193" y="453"/>
                    <a:pt x="193" y="453"/>
                    <a:pt x="193" y="453"/>
                  </a:cubicBezTo>
                  <a:cubicBezTo>
                    <a:pt x="194" y="453"/>
                    <a:pt x="194" y="453"/>
                    <a:pt x="194" y="453"/>
                  </a:cubicBezTo>
                  <a:cubicBezTo>
                    <a:pt x="195" y="452"/>
                    <a:pt x="195" y="452"/>
                    <a:pt x="195" y="452"/>
                  </a:cubicBezTo>
                  <a:cubicBezTo>
                    <a:pt x="195" y="452"/>
                    <a:pt x="195" y="452"/>
                    <a:pt x="195" y="452"/>
                  </a:cubicBezTo>
                  <a:cubicBezTo>
                    <a:pt x="195" y="451"/>
                    <a:pt x="194" y="451"/>
                    <a:pt x="194" y="451"/>
                  </a:cubicBezTo>
                  <a:cubicBezTo>
                    <a:pt x="194" y="451"/>
                    <a:pt x="195" y="451"/>
                    <a:pt x="195" y="450"/>
                  </a:cubicBezTo>
                  <a:cubicBezTo>
                    <a:pt x="195" y="450"/>
                    <a:pt x="195" y="450"/>
                    <a:pt x="195" y="450"/>
                  </a:cubicBezTo>
                  <a:cubicBezTo>
                    <a:pt x="196" y="450"/>
                    <a:pt x="196" y="450"/>
                    <a:pt x="196" y="450"/>
                  </a:cubicBezTo>
                  <a:cubicBezTo>
                    <a:pt x="196" y="450"/>
                    <a:pt x="196" y="450"/>
                    <a:pt x="196" y="450"/>
                  </a:cubicBezTo>
                  <a:cubicBezTo>
                    <a:pt x="196" y="450"/>
                    <a:pt x="196" y="450"/>
                    <a:pt x="196" y="450"/>
                  </a:cubicBezTo>
                  <a:cubicBezTo>
                    <a:pt x="197" y="450"/>
                    <a:pt x="197" y="450"/>
                    <a:pt x="197" y="450"/>
                  </a:cubicBezTo>
                  <a:cubicBezTo>
                    <a:pt x="197" y="450"/>
                    <a:pt x="197" y="450"/>
                    <a:pt x="197" y="450"/>
                  </a:cubicBezTo>
                  <a:cubicBezTo>
                    <a:pt x="198" y="450"/>
                    <a:pt x="198" y="450"/>
                    <a:pt x="198" y="450"/>
                  </a:cubicBezTo>
                  <a:cubicBezTo>
                    <a:pt x="198" y="450"/>
                    <a:pt x="198" y="450"/>
                    <a:pt x="198" y="450"/>
                  </a:cubicBezTo>
                  <a:cubicBezTo>
                    <a:pt x="198" y="450"/>
                    <a:pt x="199" y="450"/>
                    <a:pt x="199" y="450"/>
                  </a:cubicBezTo>
                  <a:cubicBezTo>
                    <a:pt x="199" y="450"/>
                    <a:pt x="199" y="451"/>
                    <a:pt x="199" y="451"/>
                  </a:cubicBezTo>
                  <a:cubicBezTo>
                    <a:pt x="199" y="451"/>
                    <a:pt x="199" y="451"/>
                    <a:pt x="199" y="451"/>
                  </a:cubicBezTo>
                  <a:cubicBezTo>
                    <a:pt x="199" y="451"/>
                    <a:pt x="200" y="451"/>
                    <a:pt x="200" y="451"/>
                  </a:cubicBezTo>
                  <a:cubicBezTo>
                    <a:pt x="200" y="451"/>
                    <a:pt x="200" y="452"/>
                    <a:pt x="200" y="452"/>
                  </a:cubicBezTo>
                  <a:cubicBezTo>
                    <a:pt x="200" y="452"/>
                    <a:pt x="201" y="452"/>
                    <a:pt x="201" y="452"/>
                  </a:cubicBezTo>
                  <a:cubicBezTo>
                    <a:pt x="201" y="452"/>
                    <a:pt x="202" y="452"/>
                    <a:pt x="202" y="452"/>
                  </a:cubicBezTo>
                  <a:cubicBezTo>
                    <a:pt x="202" y="452"/>
                    <a:pt x="202" y="452"/>
                    <a:pt x="202" y="453"/>
                  </a:cubicBezTo>
                  <a:cubicBezTo>
                    <a:pt x="203" y="453"/>
                    <a:pt x="203" y="453"/>
                    <a:pt x="203" y="453"/>
                  </a:cubicBezTo>
                  <a:cubicBezTo>
                    <a:pt x="203" y="452"/>
                    <a:pt x="204" y="452"/>
                    <a:pt x="204" y="452"/>
                  </a:cubicBezTo>
                  <a:cubicBezTo>
                    <a:pt x="204" y="453"/>
                    <a:pt x="204" y="453"/>
                    <a:pt x="204" y="453"/>
                  </a:cubicBezTo>
                  <a:cubicBezTo>
                    <a:pt x="205" y="453"/>
                    <a:pt x="205" y="453"/>
                    <a:pt x="205" y="453"/>
                  </a:cubicBezTo>
                  <a:cubicBezTo>
                    <a:pt x="206" y="453"/>
                    <a:pt x="206" y="453"/>
                    <a:pt x="206" y="453"/>
                  </a:cubicBezTo>
                  <a:cubicBezTo>
                    <a:pt x="206" y="454"/>
                    <a:pt x="206" y="454"/>
                    <a:pt x="206" y="454"/>
                  </a:cubicBezTo>
                  <a:cubicBezTo>
                    <a:pt x="205" y="454"/>
                    <a:pt x="205" y="454"/>
                    <a:pt x="205" y="454"/>
                  </a:cubicBezTo>
                  <a:cubicBezTo>
                    <a:pt x="205" y="454"/>
                    <a:pt x="205" y="454"/>
                    <a:pt x="205" y="454"/>
                  </a:cubicBezTo>
                  <a:cubicBezTo>
                    <a:pt x="205" y="455"/>
                    <a:pt x="205" y="455"/>
                    <a:pt x="205" y="455"/>
                  </a:cubicBezTo>
                  <a:cubicBezTo>
                    <a:pt x="206" y="455"/>
                    <a:pt x="206" y="455"/>
                    <a:pt x="206" y="455"/>
                  </a:cubicBezTo>
                  <a:cubicBezTo>
                    <a:pt x="206" y="455"/>
                    <a:pt x="206" y="455"/>
                    <a:pt x="206" y="455"/>
                  </a:cubicBezTo>
                  <a:cubicBezTo>
                    <a:pt x="208" y="456"/>
                    <a:pt x="208" y="456"/>
                    <a:pt x="208" y="456"/>
                  </a:cubicBezTo>
                  <a:cubicBezTo>
                    <a:pt x="207" y="456"/>
                    <a:pt x="207" y="456"/>
                    <a:pt x="207" y="456"/>
                  </a:cubicBezTo>
                  <a:cubicBezTo>
                    <a:pt x="207" y="456"/>
                    <a:pt x="207" y="456"/>
                    <a:pt x="207" y="456"/>
                  </a:cubicBezTo>
                  <a:cubicBezTo>
                    <a:pt x="207" y="456"/>
                    <a:pt x="206" y="456"/>
                    <a:pt x="206" y="456"/>
                  </a:cubicBezTo>
                  <a:cubicBezTo>
                    <a:pt x="206" y="456"/>
                    <a:pt x="205" y="456"/>
                    <a:pt x="205" y="456"/>
                  </a:cubicBezTo>
                  <a:cubicBezTo>
                    <a:pt x="205" y="457"/>
                    <a:pt x="205" y="457"/>
                    <a:pt x="205" y="457"/>
                  </a:cubicBezTo>
                  <a:cubicBezTo>
                    <a:pt x="205" y="459"/>
                    <a:pt x="205" y="459"/>
                    <a:pt x="205" y="459"/>
                  </a:cubicBezTo>
                  <a:cubicBezTo>
                    <a:pt x="204" y="459"/>
                    <a:pt x="204" y="459"/>
                    <a:pt x="204" y="459"/>
                  </a:cubicBezTo>
                  <a:cubicBezTo>
                    <a:pt x="204" y="460"/>
                    <a:pt x="204" y="460"/>
                    <a:pt x="204" y="460"/>
                  </a:cubicBezTo>
                  <a:cubicBezTo>
                    <a:pt x="204" y="460"/>
                    <a:pt x="204" y="460"/>
                    <a:pt x="204" y="460"/>
                  </a:cubicBezTo>
                  <a:cubicBezTo>
                    <a:pt x="204" y="460"/>
                    <a:pt x="204" y="460"/>
                    <a:pt x="204" y="460"/>
                  </a:cubicBezTo>
                  <a:cubicBezTo>
                    <a:pt x="204" y="460"/>
                    <a:pt x="204" y="460"/>
                    <a:pt x="203" y="460"/>
                  </a:cubicBezTo>
                  <a:cubicBezTo>
                    <a:pt x="203" y="460"/>
                    <a:pt x="203" y="460"/>
                    <a:pt x="203" y="460"/>
                  </a:cubicBezTo>
                  <a:cubicBezTo>
                    <a:pt x="202" y="459"/>
                    <a:pt x="202" y="459"/>
                    <a:pt x="202" y="459"/>
                  </a:cubicBezTo>
                  <a:cubicBezTo>
                    <a:pt x="202" y="460"/>
                    <a:pt x="202" y="460"/>
                    <a:pt x="202" y="460"/>
                  </a:cubicBezTo>
                  <a:cubicBezTo>
                    <a:pt x="202" y="461"/>
                    <a:pt x="202" y="461"/>
                    <a:pt x="202" y="461"/>
                  </a:cubicBezTo>
                  <a:cubicBezTo>
                    <a:pt x="202" y="461"/>
                    <a:pt x="202" y="461"/>
                    <a:pt x="202" y="461"/>
                  </a:cubicBezTo>
                  <a:cubicBezTo>
                    <a:pt x="201" y="461"/>
                    <a:pt x="201" y="461"/>
                    <a:pt x="201" y="461"/>
                  </a:cubicBezTo>
                  <a:cubicBezTo>
                    <a:pt x="200" y="461"/>
                    <a:pt x="200" y="461"/>
                    <a:pt x="200" y="461"/>
                  </a:cubicBezTo>
                  <a:cubicBezTo>
                    <a:pt x="199" y="461"/>
                    <a:pt x="199" y="461"/>
                    <a:pt x="199" y="461"/>
                  </a:cubicBezTo>
                  <a:cubicBezTo>
                    <a:pt x="199" y="461"/>
                    <a:pt x="199" y="461"/>
                    <a:pt x="199" y="461"/>
                  </a:cubicBezTo>
                  <a:cubicBezTo>
                    <a:pt x="198" y="462"/>
                    <a:pt x="198" y="462"/>
                    <a:pt x="198" y="462"/>
                  </a:cubicBezTo>
                  <a:cubicBezTo>
                    <a:pt x="198" y="462"/>
                    <a:pt x="198" y="462"/>
                    <a:pt x="198" y="462"/>
                  </a:cubicBezTo>
                  <a:cubicBezTo>
                    <a:pt x="198" y="462"/>
                    <a:pt x="198" y="462"/>
                    <a:pt x="198" y="462"/>
                  </a:cubicBezTo>
                  <a:cubicBezTo>
                    <a:pt x="198" y="462"/>
                    <a:pt x="198" y="462"/>
                    <a:pt x="198" y="462"/>
                  </a:cubicBezTo>
                  <a:cubicBezTo>
                    <a:pt x="197" y="461"/>
                    <a:pt x="197" y="461"/>
                    <a:pt x="197" y="461"/>
                  </a:cubicBezTo>
                  <a:cubicBezTo>
                    <a:pt x="197" y="462"/>
                    <a:pt x="197" y="462"/>
                    <a:pt x="197" y="462"/>
                  </a:cubicBezTo>
                  <a:cubicBezTo>
                    <a:pt x="197" y="462"/>
                    <a:pt x="197" y="462"/>
                    <a:pt x="197" y="462"/>
                  </a:cubicBezTo>
                  <a:cubicBezTo>
                    <a:pt x="197" y="462"/>
                    <a:pt x="197" y="462"/>
                    <a:pt x="197" y="462"/>
                  </a:cubicBezTo>
                  <a:cubicBezTo>
                    <a:pt x="210" y="465"/>
                    <a:pt x="210" y="465"/>
                    <a:pt x="210" y="465"/>
                  </a:cubicBezTo>
                  <a:cubicBezTo>
                    <a:pt x="213" y="466"/>
                    <a:pt x="213" y="468"/>
                    <a:pt x="216" y="470"/>
                  </a:cubicBezTo>
                  <a:cubicBezTo>
                    <a:pt x="224" y="467"/>
                    <a:pt x="224" y="467"/>
                    <a:pt x="224" y="467"/>
                  </a:cubicBezTo>
                  <a:cubicBezTo>
                    <a:pt x="234" y="474"/>
                    <a:pt x="234" y="474"/>
                    <a:pt x="234" y="474"/>
                  </a:cubicBezTo>
                  <a:cubicBezTo>
                    <a:pt x="243" y="471"/>
                    <a:pt x="243" y="471"/>
                    <a:pt x="243" y="471"/>
                  </a:cubicBezTo>
                  <a:cubicBezTo>
                    <a:pt x="252" y="471"/>
                    <a:pt x="252" y="471"/>
                    <a:pt x="252" y="471"/>
                  </a:cubicBezTo>
                  <a:cubicBezTo>
                    <a:pt x="252" y="470"/>
                    <a:pt x="256" y="470"/>
                    <a:pt x="259" y="471"/>
                  </a:cubicBezTo>
                  <a:cubicBezTo>
                    <a:pt x="259" y="471"/>
                    <a:pt x="259" y="471"/>
                    <a:pt x="259" y="471"/>
                  </a:cubicBezTo>
                  <a:close/>
                  <a:moveTo>
                    <a:pt x="192" y="456"/>
                  </a:moveTo>
                  <a:cubicBezTo>
                    <a:pt x="192" y="456"/>
                    <a:pt x="192" y="456"/>
                    <a:pt x="192" y="456"/>
                  </a:cubicBezTo>
                  <a:cubicBezTo>
                    <a:pt x="192" y="456"/>
                    <a:pt x="192" y="456"/>
                    <a:pt x="192" y="456"/>
                  </a:cubicBezTo>
                  <a:cubicBezTo>
                    <a:pt x="192" y="456"/>
                    <a:pt x="193" y="456"/>
                    <a:pt x="193" y="456"/>
                  </a:cubicBezTo>
                  <a:cubicBezTo>
                    <a:pt x="193" y="456"/>
                    <a:pt x="193" y="457"/>
                    <a:pt x="193" y="457"/>
                  </a:cubicBezTo>
                  <a:cubicBezTo>
                    <a:pt x="193" y="457"/>
                    <a:pt x="193" y="457"/>
                    <a:pt x="193" y="457"/>
                  </a:cubicBezTo>
                  <a:cubicBezTo>
                    <a:pt x="193" y="457"/>
                    <a:pt x="193" y="457"/>
                    <a:pt x="194" y="458"/>
                  </a:cubicBezTo>
                  <a:cubicBezTo>
                    <a:pt x="194" y="458"/>
                    <a:pt x="193" y="458"/>
                    <a:pt x="193" y="458"/>
                  </a:cubicBezTo>
                  <a:cubicBezTo>
                    <a:pt x="193" y="458"/>
                    <a:pt x="193" y="458"/>
                    <a:pt x="193" y="458"/>
                  </a:cubicBezTo>
                  <a:cubicBezTo>
                    <a:pt x="192" y="458"/>
                    <a:pt x="192" y="458"/>
                    <a:pt x="192" y="458"/>
                  </a:cubicBezTo>
                  <a:cubicBezTo>
                    <a:pt x="192" y="458"/>
                    <a:pt x="192" y="458"/>
                    <a:pt x="192" y="458"/>
                  </a:cubicBezTo>
                  <a:cubicBezTo>
                    <a:pt x="192" y="456"/>
                    <a:pt x="192" y="456"/>
                    <a:pt x="192" y="456"/>
                  </a:cubicBezTo>
                  <a:close/>
                  <a:moveTo>
                    <a:pt x="450" y="202"/>
                  </a:moveTo>
                  <a:cubicBezTo>
                    <a:pt x="450" y="202"/>
                    <a:pt x="450" y="202"/>
                    <a:pt x="450" y="202"/>
                  </a:cubicBezTo>
                  <a:cubicBezTo>
                    <a:pt x="449" y="202"/>
                    <a:pt x="449" y="202"/>
                    <a:pt x="449" y="202"/>
                  </a:cubicBezTo>
                  <a:cubicBezTo>
                    <a:pt x="448" y="201"/>
                    <a:pt x="448" y="201"/>
                    <a:pt x="448" y="201"/>
                  </a:cubicBezTo>
                  <a:cubicBezTo>
                    <a:pt x="448" y="201"/>
                    <a:pt x="448" y="201"/>
                    <a:pt x="448" y="201"/>
                  </a:cubicBezTo>
                  <a:cubicBezTo>
                    <a:pt x="448" y="201"/>
                    <a:pt x="448" y="201"/>
                    <a:pt x="448" y="201"/>
                  </a:cubicBezTo>
                  <a:cubicBezTo>
                    <a:pt x="449" y="201"/>
                    <a:pt x="449" y="200"/>
                    <a:pt x="449" y="200"/>
                  </a:cubicBezTo>
                  <a:cubicBezTo>
                    <a:pt x="449" y="201"/>
                    <a:pt x="450" y="201"/>
                    <a:pt x="450" y="202"/>
                  </a:cubicBezTo>
                  <a:close/>
                  <a:moveTo>
                    <a:pt x="493" y="520"/>
                  </a:moveTo>
                  <a:cubicBezTo>
                    <a:pt x="493" y="520"/>
                    <a:pt x="493" y="520"/>
                    <a:pt x="493" y="520"/>
                  </a:cubicBezTo>
                  <a:cubicBezTo>
                    <a:pt x="491" y="524"/>
                    <a:pt x="491" y="524"/>
                    <a:pt x="491" y="524"/>
                  </a:cubicBezTo>
                  <a:cubicBezTo>
                    <a:pt x="489" y="527"/>
                    <a:pt x="489" y="527"/>
                    <a:pt x="489" y="527"/>
                  </a:cubicBezTo>
                  <a:cubicBezTo>
                    <a:pt x="494" y="529"/>
                    <a:pt x="494" y="529"/>
                    <a:pt x="494" y="529"/>
                  </a:cubicBezTo>
                  <a:cubicBezTo>
                    <a:pt x="497" y="533"/>
                    <a:pt x="497" y="533"/>
                    <a:pt x="497" y="533"/>
                  </a:cubicBezTo>
                  <a:cubicBezTo>
                    <a:pt x="497" y="533"/>
                    <a:pt x="499" y="536"/>
                    <a:pt x="501" y="536"/>
                  </a:cubicBezTo>
                  <a:cubicBezTo>
                    <a:pt x="503" y="536"/>
                    <a:pt x="506" y="538"/>
                    <a:pt x="506" y="538"/>
                  </a:cubicBezTo>
                  <a:cubicBezTo>
                    <a:pt x="506" y="538"/>
                    <a:pt x="508" y="535"/>
                    <a:pt x="508" y="531"/>
                  </a:cubicBezTo>
                  <a:cubicBezTo>
                    <a:pt x="509" y="528"/>
                    <a:pt x="505" y="524"/>
                    <a:pt x="511" y="523"/>
                  </a:cubicBezTo>
                  <a:cubicBezTo>
                    <a:pt x="517" y="523"/>
                    <a:pt x="513" y="516"/>
                    <a:pt x="513" y="516"/>
                  </a:cubicBezTo>
                  <a:cubicBezTo>
                    <a:pt x="513" y="511"/>
                    <a:pt x="513" y="511"/>
                    <a:pt x="513" y="511"/>
                  </a:cubicBezTo>
                  <a:cubicBezTo>
                    <a:pt x="512" y="505"/>
                    <a:pt x="512" y="505"/>
                    <a:pt x="512" y="505"/>
                  </a:cubicBezTo>
                  <a:cubicBezTo>
                    <a:pt x="513" y="503"/>
                    <a:pt x="513" y="503"/>
                    <a:pt x="513" y="503"/>
                  </a:cubicBezTo>
                  <a:cubicBezTo>
                    <a:pt x="516" y="499"/>
                    <a:pt x="516" y="499"/>
                    <a:pt x="516" y="499"/>
                  </a:cubicBezTo>
                  <a:cubicBezTo>
                    <a:pt x="519" y="496"/>
                    <a:pt x="519" y="496"/>
                    <a:pt x="519" y="496"/>
                  </a:cubicBezTo>
                  <a:cubicBezTo>
                    <a:pt x="519" y="496"/>
                    <a:pt x="520" y="493"/>
                    <a:pt x="520" y="491"/>
                  </a:cubicBezTo>
                  <a:cubicBezTo>
                    <a:pt x="519" y="490"/>
                    <a:pt x="516" y="485"/>
                    <a:pt x="516" y="485"/>
                  </a:cubicBezTo>
                  <a:cubicBezTo>
                    <a:pt x="519" y="473"/>
                    <a:pt x="519" y="473"/>
                    <a:pt x="519" y="473"/>
                  </a:cubicBezTo>
                  <a:cubicBezTo>
                    <a:pt x="518" y="471"/>
                    <a:pt x="518" y="471"/>
                    <a:pt x="518" y="471"/>
                  </a:cubicBezTo>
                  <a:cubicBezTo>
                    <a:pt x="517" y="468"/>
                    <a:pt x="517" y="468"/>
                    <a:pt x="517" y="468"/>
                  </a:cubicBezTo>
                  <a:cubicBezTo>
                    <a:pt x="515" y="459"/>
                    <a:pt x="515" y="459"/>
                    <a:pt x="515" y="459"/>
                  </a:cubicBezTo>
                  <a:cubicBezTo>
                    <a:pt x="515" y="447"/>
                    <a:pt x="515" y="447"/>
                    <a:pt x="515" y="447"/>
                  </a:cubicBezTo>
                  <a:cubicBezTo>
                    <a:pt x="509" y="449"/>
                    <a:pt x="509" y="449"/>
                    <a:pt x="509" y="449"/>
                  </a:cubicBezTo>
                  <a:cubicBezTo>
                    <a:pt x="511" y="454"/>
                    <a:pt x="511" y="454"/>
                    <a:pt x="511" y="454"/>
                  </a:cubicBezTo>
                  <a:cubicBezTo>
                    <a:pt x="509" y="463"/>
                    <a:pt x="509" y="463"/>
                    <a:pt x="509" y="463"/>
                  </a:cubicBezTo>
                  <a:cubicBezTo>
                    <a:pt x="504" y="464"/>
                    <a:pt x="504" y="464"/>
                    <a:pt x="504" y="464"/>
                  </a:cubicBezTo>
                  <a:cubicBezTo>
                    <a:pt x="502" y="465"/>
                    <a:pt x="502" y="465"/>
                    <a:pt x="502" y="465"/>
                  </a:cubicBezTo>
                  <a:cubicBezTo>
                    <a:pt x="499" y="468"/>
                    <a:pt x="499" y="468"/>
                    <a:pt x="499" y="468"/>
                  </a:cubicBezTo>
                  <a:cubicBezTo>
                    <a:pt x="494" y="469"/>
                    <a:pt x="494" y="469"/>
                    <a:pt x="494" y="469"/>
                  </a:cubicBezTo>
                  <a:cubicBezTo>
                    <a:pt x="489" y="473"/>
                    <a:pt x="489" y="473"/>
                    <a:pt x="489" y="473"/>
                  </a:cubicBezTo>
                  <a:cubicBezTo>
                    <a:pt x="485" y="478"/>
                    <a:pt x="485" y="478"/>
                    <a:pt x="485" y="478"/>
                  </a:cubicBezTo>
                  <a:cubicBezTo>
                    <a:pt x="482" y="481"/>
                    <a:pt x="482" y="481"/>
                    <a:pt x="482" y="481"/>
                  </a:cubicBezTo>
                  <a:cubicBezTo>
                    <a:pt x="482" y="481"/>
                    <a:pt x="482" y="483"/>
                    <a:pt x="484" y="485"/>
                  </a:cubicBezTo>
                  <a:cubicBezTo>
                    <a:pt x="486" y="488"/>
                    <a:pt x="481" y="498"/>
                    <a:pt x="481" y="498"/>
                  </a:cubicBezTo>
                  <a:cubicBezTo>
                    <a:pt x="485" y="498"/>
                    <a:pt x="485" y="498"/>
                    <a:pt x="485" y="498"/>
                  </a:cubicBezTo>
                  <a:cubicBezTo>
                    <a:pt x="486" y="503"/>
                    <a:pt x="486" y="503"/>
                    <a:pt x="486" y="503"/>
                  </a:cubicBezTo>
                  <a:cubicBezTo>
                    <a:pt x="483" y="508"/>
                    <a:pt x="483" y="508"/>
                    <a:pt x="483" y="508"/>
                  </a:cubicBezTo>
                  <a:cubicBezTo>
                    <a:pt x="486" y="510"/>
                    <a:pt x="486" y="510"/>
                    <a:pt x="486" y="510"/>
                  </a:cubicBezTo>
                  <a:cubicBezTo>
                    <a:pt x="489" y="510"/>
                    <a:pt x="489" y="510"/>
                    <a:pt x="489" y="510"/>
                  </a:cubicBezTo>
                  <a:cubicBezTo>
                    <a:pt x="486" y="516"/>
                    <a:pt x="486" y="516"/>
                    <a:pt x="486" y="516"/>
                  </a:cubicBezTo>
                  <a:cubicBezTo>
                    <a:pt x="486" y="518"/>
                    <a:pt x="486" y="518"/>
                    <a:pt x="486" y="518"/>
                  </a:cubicBezTo>
                  <a:lnTo>
                    <a:pt x="493" y="520"/>
                  </a:lnTo>
                  <a:close/>
                </a:path>
              </a:pathLst>
            </a:custGeom>
            <a:solidFill>
              <a:schemeClr val="accent1"/>
            </a:solidFill>
            <a:ln w="4826"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60" name="Freeform 13"/>
            <p:cNvSpPr>
              <a:spLocks/>
            </p:cNvSpPr>
            <p:nvPr/>
          </p:nvSpPr>
          <p:spPr bwMode="auto">
            <a:xfrm>
              <a:off x="2979926" y="1055254"/>
              <a:ext cx="543119" cy="437887"/>
            </a:xfrm>
            <a:custGeom>
              <a:avLst/>
              <a:gdLst>
                <a:gd name="T0" fmla="*/ 46 w 238"/>
                <a:gd name="T1" fmla="*/ 78 h 198"/>
                <a:gd name="T2" fmla="*/ 30 w 238"/>
                <a:gd name="T3" fmla="*/ 73 h 198"/>
                <a:gd name="T4" fmla="*/ 10 w 238"/>
                <a:gd name="T5" fmla="*/ 70 h 198"/>
                <a:gd name="T6" fmla="*/ 13 w 238"/>
                <a:gd name="T7" fmla="*/ 76 h 198"/>
                <a:gd name="T8" fmla="*/ 34 w 238"/>
                <a:gd name="T9" fmla="*/ 91 h 198"/>
                <a:gd name="T10" fmla="*/ 35 w 238"/>
                <a:gd name="T11" fmla="*/ 107 h 198"/>
                <a:gd name="T12" fmla="*/ 34 w 238"/>
                <a:gd name="T13" fmla="*/ 113 h 198"/>
                <a:gd name="T14" fmla="*/ 25 w 238"/>
                <a:gd name="T15" fmla="*/ 127 h 198"/>
                <a:gd name="T16" fmla="*/ 9 w 238"/>
                <a:gd name="T17" fmla="*/ 124 h 198"/>
                <a:gd name="T18" fmla="*/ 20 w 238"/>
                <a:gd name="T19" fmla="*/ 138 h 198"/>
                <a:gd name="T20" fmla="*/ 48 w 238"/>
                <a:gd name="T21" fmla="*/ 162 h 198"/>
                <a:gd name="T22" fmla="*/ 85 w 238"/>
                <a:gd name="T23" fmla="*/ 195 h 198"/>
                <a:gd name="T24" fmla="*/ 131 w 238"/>
                <a:gd name="T25" fmla="*/ 189 h 198"/>
                <a:gd name="T26" fmla="*/ 164 w 238"/>
                <a:gd name="T27" fmla="*/ 181 h 198"/>
                <a:gd name="T28" fmla="*/ 194 w 238"/>
                <a:gd name="T29" fmla="*/ 178 h 198"/>
                <a:gd name="T30" fmla="*/ 212 w 238"/>
                <a:gd name="T31" fmla="*/ 165 h 198"/>
                <a:gd name="T32" fmla="*/ 226 w 238"/>
                <a:gd name="T33" fmla="*/ 157 h 198"/>
                <a:gd name="T34" fmla="*/ 230 w 238"/>
                <a:gd name="T35" fmla="*/ 148 h 198"/>
                <a:gd name="T36" fmla="*/ 235 w 238"/>
                <a:gd name="T37" fmla="*/ 133 h 198"/>
                <a:gd name="T38" fmla="*/ 227 w 238"/>
                <a:gd name="T39" fmla="*/ 109 h 198"/>
                <a:gd name="T40" fmla="*/ 224 w 238"/>
                <a:gd name="T41" fmla="*/ 92 h 198"/>
                <a:gd name="T42" fmla="*/ 228 w 238"/>
                <a:gd name="T43" fmla="*/ 76 h 198"/>
                <a:gd name="T44" fmla="*/ 210 w 238"/>
                <a:gd name="T45" fmla="*/ 76 h 198"/>
                <a:gd name="T46" fmla="*/ 206 w 238"/>
                <a:gd name="T47" fmla="*/ 58 h 198"/>
                <a:gd name="T48" fmla="*/ 192 w 238"/>
                <a:gd name="T49" fmla="*/ 68 h 198"/>
                <a:gd name="T50" fmla="*/ 173 w 238"/>
                <a:gd name="T51" fmla="*/ 66 h 198"/>
                <a:gd name="T52" fmla="*/ 160 w 238"/>
                <a:gd name="T53" fmla="*/ 64 h 198"/>
                <a:gd name="T54" fmla="*/ 147 w 238"/>
                <a:gd name="T55" fmla="*/ 80 h 198"/>
                <a:gd name="T56" fmla="*/ 141 w 238"/>
                <a:gd name="T57" fmla="*/ 54 h 198"/>
                <a:gd name="T58" fmla="*/ 128 w 238"/>
                <a:gd name="T59" fmla="*/ 53 h 198"/>
                <a:gd name="T60" fmla="*/ 119 w 238"/>
                <a:gd name="T61" fmla="*/ 67 h 198"/>
                <a:gd name="T62" fmla="*/ 109 w 238"/>
                <a:gd name="T63" fmla="*/ 43 h 198"/>
                <a:gd name="T64" fmla="*/ 96 w 238"/>
                <a:gd name="T65" fmla="*/ 67 h 198"/>
                <a:gd name="T66" fmla="*/ 80 w 238"/>
                <a:gd name="T67" fmla="*/ 67 h 198"/>
                <a:gd name="T68" fmla="*/ 71 w 238"/>
                <a:gd name="T69" fmla="*/ 75 h 198"/>
                <a:gd name="T70" fmla="*/ 75 w 238"/>
                <a:gd name="T71" fmla="*/ 59 h 198"/>
                <a:gd name="T72" fmla="*/ 78 w 238"/>
                <a:gd name="T73" fmla="*/ 52 h 198"/>
                <a:gd name="T74" fmla="*/ 83 w 238"/>
                <a:gd name="T75" fmla="*/ 39 h 198"/>
                <a:gd name="T76" fmla="*/ 80 w 238"/>
                <a:gd name="T77" fmla="*/ 29 h 198"/>
                <a:gd name="T78" fmla="*/ 74 w 238"/>
                <a:gd name="T79" fmla="*/ 7 h 198"/>
                <a:gd name="T80" fmla="*/ 63 w 238"/>
                <a:gd name="T81" fmla="*/ 1 h 198"/>
                <a:gd name="T82" fmla="*/ 61 w 238"/>
                <a:gd name="T83" fmla="*/ 8 h 198"/>
                <a:gd name="T84" fmla="*/ 67 w 238"/>
                <a:gd name="T85" fmla="*/ 12 h 198"/>
                <a:gd name="T86" fmla="*/ 57 w 238"/>
                <a:gd name="T87" fmla="*/ 12 h 198"/>
                <a:gd name="T88" fmla="*/ 62 w 238"/>
                <a:gd name="T89" fmla="*/ 33 h 198"/>
                <a:gd name="T90" fmla="*/ 59 w 238"/>
                <a:gd name="T91" fmla="*/ 28 h 198"/>
                <a:gd name="T92" fmla="*/ 55 w 238"/>
                <a:gd name="T93" fmla="*/ 24 h 198"/>
                <a:gd name="T94" fmla="*/ 53 w 238"/>
                <a:gd name="T95" fmla="*/ 15 h 198"/>
                <a:gd name="T96" fmla="*/ 43 w 238"/>
                <a:gd name="T97" fmla="*/ 9 h 198"/>
                <a:gd name="T98" fmla="*/ 36 w 238"/>
                <a:gd name="T99" fmla="*/ 18 h 198"/>
                <a:gd name="T100" fmla="*/ 32 w 238"/>
                <a:gd name="T101" fmla="*/ 26 h 198"/>
                <a:gd name="T102" fmla="*/ 31 w 238"/>
                <a:gd name="T103" fmla="*/ 30 h 198"/>
                <a:gd name="T104" fmla="*/ 23 w 238"/>
                <a:gd name="T105" fmla="*/ 28 h 198"/>
                <a:gd name="T106" fmla="*/ 23 w 238"/>
                <a:gd name="T107" fmla="*/ 36 h 198"/>
                <a:gd name="T108" fmla="*/ 11 w 238"/>
                <a:gd name="T109" fmla="*/ 29 h 198"/>
                <a:gd name="T110" fmla="*/ 20 w 238"/>
                <a:gd name="T111" fmla="*/ 44 h 198"/>
                <a:gd name="T112" fmla="*/ 36 w 238"/>
                <a:gd name="T113" fmla="*/ 46 h 198"/>
                <a:gd name="T114" fmla="*/ 44 w 238"/>
                <a:gd name="T115" fmla="*/ 46 h 198"/>
                <a:gd name="T116" fmla="*/ 53 w 238"/>
                <a:gd name="T117" fmla="*/ 52 h 198"/>
                <a:gd name="T118" fmla="*/ 59 w 238"/>
                <a:gd name="T119" fmla="*/ 59 h 198"/>
                <a:gd name="T120" fmla="*/ 47 w 238"/>
                <a:gd name="T121" fmla="*/ 65 h 198"/>
                <a:gd name="T122" fmla="*/ 46 w 238"/>
                <a:gd name="T123" fmla="*/ 7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8" h="198">
                  <a:moveTo>
                    <a:pt x="48" y="74"/>
                  </a:moveTo>
                  <a:cubicBezTo>
                    <a:pt x="52" y="77"/>
                    <a:pt x="52" y="77"/>
                    <a:pt x="52" y="77"/>
                  </a:cubicBezTo>
                  <a:cubicBezTo>
                    <a:pt x="55" y="75"/>
                    <a:pt x="55" y="75"/>
                    <a:pt x="55" y="75"/>
                  </a:cubicBezTo>
                  <a:cubicBezTo>
                    <a:pt x="57" y="73"/>
                    <a:pt x="57" y="73"/>
                    <a:pt x="57" y="73"/>
                  </a:cubicBezTo>
                  <a:cubicBezTo>
                    <a:pt x="59" y="75"/>
                    <a:pt x="59" y="75"/>
                    <a:pt x="59" y="75"/>
                  </a:cubicBezTo>
                  <a:cubicBezTo>
                    <a:pt x="56" y="78"/>
                    <a:pt x="56" y="78"/>
                    <a:pt x="56" y="78"/>
                  </a:cubicBezTo>
                  <a:cubicBezTo>
                    <a:pt x="54" y="80"/>
                    <a:pt x="54" y="80"/>
                    <a:pt x="54" y="80"/>
                  </a:cubicBezTo>
                  <a:cubicBezTo>
                    <a:pt x="54" y="83"/>
                    <a:pt x="54" y="83"/>
                    <a:pt x="54" y="83"/>
                  </a:cubicBezTo>
                  <a:cubicBezTo>
                    <a:pt x="50" y="82"/>
                    <a:pt x="50" y="82"/>
                    <a:pt x="50" y="82"/>
                  </a:cubicBezTo>
                  <a:cubicBezTo>
                    <a:pt x="46" y="78"/>
                    <a:pt x="46" y="78"/>
                    <a:pt x="46" y="78"/>
                  </a:cubicBezTo>
                  <a:cubicBezTo>
                    <a:pt x="44" y="77"/>
                    <a:pt x="44" y="77"/>
                    <a:pt x="44" y="77"/>
                  </a:cubicBezTo>
                  <a:cubicBezTo>
                    <a:pt x="42" y="76"/>
                    <a:pt x="42" y="76"/>
                    <a:pt x="42" y="76"/>
                  </a:cubicBezTo>
                  <a:cubicBezTo>
                    <a:pt x="41" y="73"/>
                    <a:pt x="41" y="73"/>
                    <a:pt x="41" y="73"/>
                  </a:cubicBezTo>
                  <a:cubicBezTo>
                    <a:pt x="40" y="74"/>
                    <a:pt x="40" y="74"/>
                    <a:pt x="40" y="74"/>
                  </a:cubicBezTo>
                  <a:cubicBezTo>
                    <a:pt x="36" y="75"/>
                    <a:pt x="36" y="75"/>
                    <a:pt x="36" y="75"/>
                  </a:cubicBezTo>
                  <a:cubicBezTo>
                    <a:pt x="35" y="76"/>
                    <a:pt x="35" y="76"/>
                    <a:pt x="35" y="76"/>
                  </a:cubicBezTo>
                  <a:cubicBezTo>
                    <a:pt x="34" y="74"/>
                    <a:pt x="34" y="74"/>
                    <a:pt x="34" y="74"/>
                  </a:cubicBezTo>
                  <a:cubicBezTo>
                    <a:pt x="35" y="72"/>
                    <a:pt x="35" y="72"/>
                    <a:pt x="35" y="72"/>
                  </a:cubicBezTo>
                  <a:cubicBezTo>
                    <a:pt x="32" y="72"/>
                    <a:pt x="32" y="72"/>
                    <a:pt x="32" y="72"/>
                  </a:cubicBezTo>
                  <a:cubicBezTo>
                    <a:pt x="32" y="72"/>
                    <a:pt x="31" y="73"/>
                    <a:pt x="30" y="73"/>
                  </a:cubicBezTo>
                  <a:cubicBezTo>
                    <a:pt x="29" y="73"/>
                    <a:pt x="28" y="73"/>
                    <a:pt x="28" y="73"/>
                  </a:cubicBezTo>
                  <a:cubicBezTo>
                    <a:pt x="27" y="72"/>
                    <a:pt x="26" y="71"/>
                    <a:pt x="25" y="71"/>
                  </a:cubicBezTo>
                  <a:cubicBezTo>
                    <a:pt x="24" y="70"/>
                    <a:pt x="23" y="69"/>
                    <a:pt x="23" y="69"/>
                  </a:cubicBezTo>
                  <a:cubicBezTo>
                    <a:pt x="21" y="70"/>
                    <a:pt x="21" y="70"/>
                    <a:pt x="21" y="70"/>
                  </a:cubicBezTo>
                  <a:cubicBezTo>
                    <a:pt x="19" y="72"/>
                    <a:pt x="19" y="72"/>
                    <a:pt x="19" y="72"/>
                  </a:cubicBezTo>
                  <a:cubicBezTo>
                    <a:pt x="19" y="71"/>
                    <a:pt x="19" y="71"/>
                    <a:pt x="19" y="71"/>
                  </a:cubicBezTo>
                  <a:cubicBezTo>
                    <a:pt x="17" y="70"/>
                    <a:pt x="17" y="70"/>
                    <a:pt x="17" y="70"/>
                  </a:cubicBezTo>
                  <a:cubicBezTo>
                    <a:pt x="13" y="70"/>
                    <a:pt x="13" y="70"/>
                    <a:pt x="13" y="70"/>
                  </a:cubicBezTo>
                  <a:cubicBezTo>
                    <a:pt x="12" y="70"/>
                    <a:pt x="12" y="70"/>
                    <a:pt x="12" y="70"/>
                  </a:cubicBezTo>
                  <a:cubicBezTo>
                    <a:pt x="12" y="70"/>
                    <a:pt x="12" y="70"/>
                    <a:pt x="10" y="70"/>
                  </a:cubicBezTo>
                  <a:cubicBezTo>
                    <a:pt x="9" y="69"/>
                    <a:pt x="9" y="69"/>
                    <a:pt x="9" y="69"/>
                  </a:cubicBezTo>
                  <a:cubicBezTo>
                    <a:pt x="6" y="68"/>
                    <a:pt x="6" y="68"/>
                    <a:pt x="6" y="68"/>
                  </a:cubicBezTo>
                  <a:cubicBezTo>
                    <a:pt x="3" y="67"/>
                    <a:pt x="3" y="67"/>
                    <a:pt x="3" y="67"/>
                  </a:cubicBezTo>
                  <a:cubicBezTo>
                    <a:pt x="3" y="67"/>
                    <a:pt x="2" y="67"/>
                    <a:pt x="2" y="68"/>
                  </a:cubicBezTo>
                  <a:cubicBezTo>
                    <a:pt x="2" y="70"/>
                    <a:pt x="0" y="71"/>
                    <a:pt x="0" y="72"/>
                  </a:cubicBezTo>
                  <a:cubicBezTo>
                    <a:pt x="1" y="73"/>
                    <a:pt x="2" y="73"/>
                    <a:pt x="3" y="75"/>
                  </a:cubicBezTo>
                  <a:cubicBezTo>
                    <a:pt x="5" y="76"/>
                    <a:pt x="5" y="76"/>
                    <a:pt x="5" y="76"/>
                  </a:cubicBezTo>
                  <a:cubicBezTo>
                    <a:pt x="8" y="76"/>
                    <a:pt x="8" y="76"/>
                    <a:pt x="8" y="76"/>
                  </a:cubicBezTo>
                  <a:cubicBezTo>
                    <a:pt x="9" y="75"/>
                    <a:pt x="9" y="75"/>
                    <a:pt x="9" y="75"/>
                  </a:cubicBezTo>
                  <a:cubicBezTo>
                    <a:pt x="13" y="76"/>
                    <a:pt x="13" y="76"/>
                    <a:pt x="13" y="76"/>
                  </a:cubicBezTo>
                  <a:cubicBezTo>
                    <a:pt x="14" y="78"/>
                    <a:pt x="15" y="80"/>
                    <a:pt x="16" y="79"/>
                  </a:cubicBezTo>
                  <a:cubicBezTo>
                    <a:pt x="17" y="78"/>
                    <a:pt x="17" y="78"/>
                    <a:pt x="17" y="78"/>
                  </a:cubicBezTo>
                  <a:cubicBezTo>
                    <a:pt x="19" y="79"/>
                    <a:pt x="19" y="79"/>
                    <a:pt x="19" y="79"/>
                  </a:cubicBezTo>
                  <a:cubicBezTo>
                    <a:pt x="19" y="79"/>
                    <a:pt x="20" y="83"/>
                    <a:pt x="22" y="83"/>
                  </a:cubicBezTo>
                  <a:cubicBezTo>
                    <a:pt x="23" y="84"/>
                    <a:pt x="24" y="84"/>
                    <a:pt x="24" y="84"/>
                  </a:cubicBezTo>
                  <a:cubicBezTo>
                    <a:pt x="28" y="86"/>
                    <a:pt x="28" y="86"/>
                    <a:pt x="28" y="86"/>
                  </a:cubicBezTo>
                  <a:cubicBezTo>
                    <a:pt x="30" y="86"/>
                    <a:pt x="30" y="86"/>
                    <a:pt x="30" y="86"/>
                  </a:cubicBezTo>
                  <a:cubicBezTo>
                    <a:pt x="30" y="86"/>
                    <a:pt x="33" y="85"/>
                    <a:pt x="33" y="86"/>
                  </a:cubicBezTo>
                  <a:cubicBezTo>
                    <a:pt x="33" y="87"/>
                    <a:pt x="35" y="88"/>
                    <a:pt x="34" y="89"/>
                  </a:cubicBezTo>
                  <a:cubicBezTo>
                    <a:pt x="34" y="89"/>
                    <a:pt x="34" y="90"/>
                    <a:pt x="34" y="91"/>
                  </a:cubicBezTo>
                  <a:cubicBezTo>
                    <a:pt x="34" y="92"/>
                    <a:pt x="34" y="93"/>
                    <a:pt x="34" y="93"/>
                  </a:cubicBezTo>
                  <a:cubicBezTo>
                    <a:pt x="31" y="96"/>
                    <a:pt x="31" y="96"/>
                    <a:pt x="31" y="96"/>
                  </a:cubicBezTo>
                  <a:cubicBezTo>
                    <a:pt x="31" y="98"/>
                    <a:pt x="31" y="98"/>
                    <a:pt x="31" y="98"/>
                  </a:cubicBezTo>
                  <a:cubicBezTo>
                    <a:pt x="31" y="98"/>
                    <a:pt x="31" y="100"/>
                    <a:pt x="30" y="100"/>
                  </a:cubicBezTo>
                  <a:cubicBezTo>
                    <a:pt x="30" y="101"/>
                    <a:pt x="29" y="104"/>
                    <a:pt x="29" y="104"/>
                  </a:cubicBezTo>
                  <a:cubicBezTo>
                    <a:pt x="32" y="102"/>
                    <a:pt x="32" y="102"/>
                    <a:pt x="32" y="102"/>
                  </a:cubicBezTo>
                  <a:cubicBezTo>
                    <a:pt x="32" y="102"/>
                    <a:pt x="33" y="102"/>
                    <a:pt x="33" y="103"/>
                  </a:cubicBezTo>
                  <a:cubicBezTo>
                    <a:pt x="32" y="105"/>
                    <a:pt x="31" y="106"/>
                    <a:pt x="31" y="106"/>
                  </a:cubicBezTo>
                  <a:cubicBezTo>
                    <a:pt x="31" y="106"/>
                    <a:pt x="32" y="109"/>
                    <a:pt x="33" y="108"/>
                  </a:cubicBezTo>
                  <a:cubicBezTo>
                    <a:pt x="35" y="107"/>
                    <a:pt x="35" y="107"/>
                    <a:pt x="35" y="107"/>
                  </a:cubicBezTo>
                  <a:cubicBezTo>
                    <a:pt x="37" y="106"/>
                    <a:pt x="37" y="106"/>
                    <a:pt x="37" y="106"/>
                  </a:cubicBezTo>
                  <a:cubicBezTo>
                    <a:pt x="40" y="105"/>
                    <a:pt x="40" y="105"/>
                    <a:pt x="40" y="105"/>
                  </a:cubicBezTo>
                  <a:cubicBezTo>
                    <a:pt x="40" y="105"/>
                    <a:pt x="40" y="105"/>
                    <a:pt x="41" y="104"/>
                  </a:cubicBezTo>
                  <a:cubicBezTo>
                    <a:pt x="43" y="104"/>
                    <a:pt x="46" y="104"/>
                    <a:pt x="46" y="104"/>
                  </a:cubicBezTo>
                  <a:cubicBezTo>
                    <a:pt x="46" y="104"/>
                    <a:pt x="47" y="107"/>
                    <a:pt x="46" y="107"/>
                  </a:cubicBezTo>
                  <a:cubicBezTo>
                    <a:pt x="45" y="107"/>
                    <a:pt x="41" y="106"/>
                    <a:pt x="41" y="106"/>
                  </a:cubicBezTo>
                  <a:cubicBezTo>
                    <a:pt x="39" y="107"/>
                    <a:pt x="39" y="107"/>
                    <a:pt x="39" y="107"/>
                  </a:cubicBezTo>
                  <a:cubicBezTo>
                    <a:pt x="37" y="108"/>
                    <a:pt x="37" y="108"/>
                    <a:pt x="37" y="108"/>
                  </a:cubicBezTo>
                  <a:cubicBezTo>
                    <a:pt x="35" y="110"/>
                    <a:pt x="35" y="110"/>
                    <a:pt x="35" y="110"/>
                  </a:cubicBezTo>
                  <a:cubicBezTo>
                    <a:pt x="35" y="110"/>
                    <a:pt x="33" y="113"/>
                    <a:pt x="34" y="113"/>
                  </a:cubicBezTo>
                  <a:cubicBezTo>
                    <a:pt x="35" y="114"/>
                    <a:pt x="32" y="115"/>
                    <a:pt x="32" y="115"/>
                  </a:cubicBezTo>
                  <a:cubicBezTo>
                    <a:pt x="31" y="115"/>
                    <a:pt x="31" y="115"/>
                    <a:pt x="31" y="115"/>
                  </a:cubicBezTo>
                  <a:cubicBezTo>
                    <a:pt x="31" y="116"/>
                    <a:pt x="31" y="116"/>
                    <a:pt x="31" y="116"/>
                  </a:cubicBezTo>
                  <a:cubicBezTo>
                    <a:pt x="31" y="116"/>
                    <a:pt x="31" y="116"/>
                    <a:pt x="32" y="117"/>
                  </a:cubicBezTo>
                  <a:cubicBezTo>
                    <a:pt x="33" y="117"/>
                    <a:pt x="36" y="117"/>
                    <a:pt x="36" y="117"/>
                  </a:cubicBezTo>
                  <a:cubicBezTo>
                    <a:pt x="36" y="117"/>
                    <a:pt x="38" y="116"/>
                    <a:pt x="37" y="117"/>
                  </a:cubicBezTo>
                  <a:cubicBezTo>
                    <a:pt x="37" y="118"/>
                    <a:pt x="36" y="121"/>
                    <a:pt x="36" y="121"/>
                  </a:cubicBezTo>
                  <a:cubicBezTo>
                    <a:pt x="36" y="121"/>
                    <a:pt x="35" y="122"/>
                    <a:pt x="32" y="122"/>
                  </a:cubicBezTo>
                  <a:cubicBezTo>
                    <a:pt x="30" y="123"/>
                    <a:pt x="27" y="124"/>
                    <a:pt x="27" y="124"/>
                  </a:cubicBezTo>
                  <a:cubicBezTo>
                    <a:pt x="25" y="127"/>
                    <a:pt x="25" y="127"/>
                    <a:pt x="25" y="127"/>
                  </a:cubicBezTo>
                  <a:cubicBezTo>
                    <a:pt x="25" y="127"/>
                    <a:pt x="26" y="128"/>
                    <a:pt x="23" y="128"/>
                  </a:cubicBezTo>
                  <a:cubicBezTo>
                    <a:pt x="21" y="128"/>
                    <a:pt x="19" y="128"/>
                    <a:pt x="19" y="128"/>
                  </a:cubicBezTo>
                  <a:cubicBezTo>
                    <a:pt x="17" y="128"/>
                    <a:pt x="17" y="128"/>
                    <a:pt x="17" y="128"/>
                  </a:cubicBezTo>
                  <a:cubicBezTo>
                    <a:pt x="17" y="128"/>
                    <a:pt x="15" y="129"/>
                    <a:pt x="15" y="129"/>
                  </a:cubicBezTo>
                  <a:cubicBezTo>
                    <a:pt x="14" y="128"/>
                    <a:pt x="13" y="127"/>
                    <a:pt x="13" y="127"/>
                  </a:cubicBezTo>
                  <a:cubicBezTo>
                    <a:pt x="14" y="123"/>
                    <a:pt x="14" y="123"/>
                    <a:pt x="14" y="123"/>
                  </a:cubicBezTo>
                  <a:cubicBezTo>
                    <a:pt x="13" y="122"/>
                    <a:pt x="13" y="122"/>
                    <a:pt x="13" y="122"/>
                  </a:cubicBezTo>
                  <a:cubicBezTo>
                    <a:pt x="13" y="119"/>
                    <a:pt x="13" y="119"/>
                    <a:pt x="13" y="119"/>
                  </a:cubicBezTo>
                  <a:cubicBezTo>
                    <a:pt x="13" y="119"/>
                    <a:pt x="10" y="121"/>
                    <a:pt x="10" y="122"/>
                  </a:cubicBezTo>
                  <a:cubicBezTo>
                    <a:pt x="9" y="122"/>
                    <a:pt x="9" y="124"/>
                    <a:pt x="9" y="124"/>
                  </a:cubicBezTo>
                  <a:cubicBezTo>
                    <a:pt x="7" y="127"/>
                    <a:pt x="7" y="127"/>
                    <a:pt x="7" y="127"/>
                  </a:cubicBezTo>
                  <a:cubicBezTo>
                    <a:pt x="6" y="127"/>
                    <a:pt x="6" y="127"/>
                    <a:pt x="6" y="127"/>
                  </a:cubicBezTo>
                  <a:cubicBezTo>
                    <a:pt x="6" y="131"/>
                    <a:pt x="6" y="131"/>
                    <a:pt x="6" y="131"/>
                  </a:cubicBezTo>
                  <a:cubicBezTo>
                    <a:pt x="5" y="133"/>
                    <a:pt x="5" y="133"/>
                    <a:pt x="5" y="133"/>
                  </a:cubicBezTo>
                  <a:cubicBezTo>
                    <a:pt x="5" y="133"/>
                    <a:pt x="4" y="133"/>
                    <a:pt x="5" y="134"/>
                  </a:cubicBezTo>
                  <a:cubicBezTo>
                    <a:pt x="6" y="134"/>
                    <a:pt x="10" y="136"/>
                    <a:pt x="10" y="136"/>
                  </a:cubicBezTo>
                  <a:cubicBezTo>
                    <a:pt x="10" y="136"/>
                    <a:pt x="11" y="135"/>
                    <a:pt x="13" y="137"/>
                  </a:cubicBezTo>
                  <a:cubicBezTo>
                    <a:pt x="14" y="138"/>
                    <a:pt x="16" y="139"/>
                    <a:pt x="16" y="139"/>
                  </a:cubicBezTo>
                  <a:cubicBezTo>
                    <a:pt x="17" y="139"/>
                    <a:pt x="17" y="139"/>
                    <a:pt x="17" y="139"/>
                  </a:cubicBezTo>
                  <a:cubicBezTo>
                    <a:pt x="20" y="138"/>
                    <a:pt x="20" y="138"/>
                    <a:pt x="20" y="138"/>
                  </a:cubicBezTo>
                  <a:cubicBezTo>
                    <a:pt x="22" y="140"/>
                    <a:pt x="22" y="140"/>
                    <a:pt x="22" y="140"/>
                  </a:cubicBezTo>
                  <a:cubicBezTo>
                    <a:pt x="27" y="141"/>
                    <a:pt x="27" y="141"/>
                    <a:pt x="27" y="141"/>
                  </a:cubicBezTo>
                  <a:cubicBezTo>
                    <a:pt x="27" y="141"/>
                    <a:pt x="28" y="143"/>
                    <a:pt x="28" y="144"/>
                  </a:cubicBezTo>
                  <a:cubicBezTo>
                    <a:pt x="29" y="144"/>
                    <a:pt x="31" y="147"/>
                    <a:pt x="31" y="147"/>
                  </a:cubicBezTo>
                  <a:cubicBezTo>
                    <a:pt x="31" y="147"/>
                    <a:pt x="31" y="145"/>
                    <a:pt x="33" y="146"/>
                  </a:cubicBezTo>
                  <a:cubicBezTo>
                    <a:pt x="36" y="146"/>
                    <a:pt x="37" y="146"/>
                    <a:pt x="37" y="146"/>
                  </a:cubicBezTo>
                  <a:cubicBezTo>
                    <a:pt x="37" y="146"/>
                    <a:pt x="39" y="146"/>
                    <a:pt x="40" y="147"/>
                  </a:cubicBezTo>
                  <a:cubicBezTo>
                    <a:pt x="41" y="148"/>
                    <a:pt x="44" y="153"/>
                    <a:pt x="44" y="153"/>
                  </a:cubicBezTo>
                  <a:cubicBezTo>
                    <a:pt x="46" y="158"/>
                    <a:pt x="46" y="158"/>
                    <a:pt x="46" y="158"/>
                  </a:cubicBezTo>
                  <a:cubicBezTo>
                    <a:pt x="48" y="162"/>
                    <a:pt x="48" y="162"/>
                    <a:pt x="48" y="162"/>
                  </a:cubicBezTo>
                  <a:cubicBezTo>
                    <a:pt x="48" y="162"/>
                    <a:pt x="48" y="163"/>
                    <a:pt x="50" y="164"/>
                  </a:cubicBezTo>
                  <a:cubicBezTo>
                    <a:pt x="52" y="166"/>
                    <a:pt x="53" y="168"/>
                    <a:pt x="53" y="168"/>
                  </a:cubicBezTo>
                  <a:cubicBezTo>
                    <a:pt x="53" y="168"/>
                    <a:pt x="53" y="169"/>
                    <a:pt x="54" y="170"/>
                  </a:cubicBezTo>
                  <a:cubicBezTo>
                    <a:pt x="55" y="172"/>
                    <a:pt x="57" y="174"/>
                    <a:pt x="57" y="174"/>
                  </a:cubicBezTo>
                  <a:cubicBezTo>
                    <a:pt x="57" y="174"/>
                    <a:pt x="57" y="175"/>
                    <a:pt x="58" y="176"/>
                  </a:cubicBezTo>
                  <a:cubicBezTo>
                    <a:pt x="60" y="177"/>
                    <a:pt x="62" y="177"/>
                    <a:pt x="63" y="178"/>
                  </a:cubicBezTo>
                  <a:cubicBezTo>
                    <a:pt x="65" y="180"/>
                    <a:pt x="67" y="182"/>
                    <a:pt x="67" y="182"/>
                  </a:cubicBezTo>
                  <a:cubicBezTo>
                    <a:pt x="67" y="182"/>
                    <a:pt x="72" y="187"/>
                    <a:pt x="74" y="189"/>
                  </a:cubicBezTo>
                  <a:cubicBezTo>
                    <a:pt x="76" y="191"/>
                    <a:pt x="78" y="193"/>
                    <a:pt x="79" y="193"/>
                  </a:cubicBezTo>
                  <a:cubicBezTo>
                    <a:pt x="80" y="194"/>
                    <a:pt x="85" y="195"/>
                    <a:pt x="85" y="195"/>
                  </a:cubicBezTo>
                  <a:cubicBezTo>
                    <a:pt x="85" y="195"/>
                    <a:pt x="88" y="198"/>
                    <a:pt x="89" y="197"/>
                  </a:cubicBezTo>
                  <a:cubicBezTo>
                    <a:pt x="91" y="197"/>
                    <a:pt x="87" y="196"/>
                    <a:pt x="93" y="196"/>
                  </a:cubicBezTo>
                  <a:cubicBezTo>
                    <a:pt x="99" y="196"/>
                    <a:pt x="103" y="198"/>
                    <a:pt x="103" y="198"/>
                  </a:cubicBezTo>
                  <a:cubicBezTo>
                    <a:pt x="107" y="195"/>
                    <a:pt x="107" y="195"/>
                    <a:pt x="107" y="195"/>
                  </a:cubicBezTo>
                  <a:cubicBezTo>
                    <a:pt x="107" y="195"/>
                    <a:pt x="106" y="197"/>
                    <a:pt x="107" y="194"/>
                  </a:cubicBezTo>
                  <a:cubicBezTo>
                    <a:pt x="108" y="192"/>
                    <a:pt x="109" y="190"/>
                    <a:pt x="109" y="190"/>
                  </a:cubicBezTo>
                  <a:cubicBezTo>
                    <a:pt x="109" y="190"/>
                    <a:pt x="108" y="188"/>
                    <a:pt x="111" y="188"/>
                  </a:cubicBezTo>
                  <a:cubicBezTo>
                    <a:pt x="113" y="188"/>
                    <a:pt x="119" y="187"/>
                    <a:pt x="120" y="187"/>
                  </a:cubicBezTo>
                  <a:cubicBezTo>
                    <a:pt x="121" y="187"/>
                    <a:pt x="121" y="188"/>
                    <a:pt x="122" y="187"/>
                  </a:cubicBezTo>
                  <a:cubicBezTo>
                    <a:pt x="122" y="186"/>
                    <a:pt x="131" y="189"/>
                    <a:pt x="131" y="189"/>
                  </a:cubicBezTo>
                  <a:cubicBezTo>
                    <a:pt x="132" y="187"/>
                    <a:pt x="132" y="187"/>
                    <a:pt x="132" y="187"/>
                  </a:cubicBezTo>
                  <a:cubicBezTo>
                    <a:pt x="134" y="186"/>
                    <a:pt x="134" y="186"/>
                    <a:pt x="134" y="186"/>
                  </a:cubicBezTo>
                  <a:cubicBezTo>
                    <a:pt x="136" y="190"/>
                    <a:pt x="136" y="190"/>
                    <a:pt x="136" y="190"/>
                  </a:cubicBezTo>
                  <a:cubicBezTo>
                    <a:pt x="140" y="190"/>
                    <a:pt x="140" y="190"/>
                    <a:pt x="140" y="190"/>
                  </a:cubicBezTo>
                  <a:cubicBezTo>
                    <a:pt x="140" y="190"/>
                    <a:pt x="143" y="189"/>
                    <a:pt x="145" y="189"/>
                  </a:cubicBezTo>
                  <a:cubicBezTo>
                    <a:pt x="146" y="189"/>
                    <a:pt x="150" y="187"/>
                    <a:pt x="150" y="187"/>
                  </a:cubicBezTo>
                  <a:cubicBezTo>
                    <a:pt x="150" y="187"/>
                    <a:pt x="151" y="185"/>
                    <a:pt x="152" y="185"/>
                  </a:cubicBezTo>
                  <a:cubicBezTo>
                    <a:pt x="153" y="184"/>
                    <a:pt x="156" y="184"/>
                    <a:pt x="157" y="184"/>
                  </a:cubicBezTo>
                  <a:cubicBezTo>
                    <a:pt x="159" y="184"/>
                    <a:pt x="162" y="183"/>
                    <a:pt x="162" y="183"/>
                  </a:cubicBezTo>
                  <a:cubicBezTo>
                    <a:pt x="164" y="181"/>
                    <a:pt x="164" y="181"/>
                    <a:pt x="164" y="181"/>
                  </a:cubicBezTo>
                  <a:cubicBezTo>
                    <a:pt x="164" y="181"/>
                    <a:pt x="165" y="180"/>
                    <a:pt x="167" y="180"/>
                  </a:cubicBezTo>
                  <a:cubicBezTo>
                    <a:pt x="168" y="181"/>
                    <a:pt x="172" y="181"/>
                    <a:pt x="172" y="181"/>
                  </a:cubicBezTo>
                  <a:cubicBezTo>
                    <a:pt x="175" y="179"/>
                    <a:pt x="175" y="179"/>
                    <a:pt x="175" y="179"/>
                  </a:cubicBezTo>
                  <a:cubicBezTo>
                    <a:pt x="178" y="178"/>
                    <a:pt x="178" y="178"/>
                    <a:pt x="178" y="178"/>
                  </a:cubicBezTo>
                  <a:cubicBezTo>
                    <a:pt x="178" y="178"/>
                    <a:pt x="178" y="177"/>
                    <a:pt x="179" y="178"/>
                  </a:cubicBezTo>
                  <a:cubicBezTo>
                    <a:pt x="180" y="179"/>
                    <a:pt x="182" y="181"/>
                    <a:pt x="182" y="181"/>
                  </a:cubicBezTo>
                  <a:cubicBezTo>
                    <a:pt x="186" y="182"/>
                    <a:pt x="186" y="182"/>
                    <a:pt x="186" y="182"/>
                  </a:cubicBezTo>
                  <a:cubicBezTo>
                    <a:pt x="189" y="181"/>
                    <a:pt x="189" y="181"/>
                    <a:pt x="189" y="181"/>
                  </a:cubicBezTo>
                  <a:cubicBezTo>
                    <a:pt x="191" y="179"/>
                    <a:pt x="191" y="179"/>
                    <a:pt x="191" y="179"/>
                  </a:cubicBezTo>
                  <a:cubicBezTo>
                    <a:pt x="191" y="179"/>
                    <a:pt x="191" y="178"/>
                    <a:pt x="194" y="178"/>
                  </a:cubicBezTo>
                  <a:cubicBezTo>
                    <a:pt x="197" y="178"/>
                    <a:pt x="198" y="178"/>
                    <a:pt x="198" y="178"/>
                  </a:cubicBezTo>
                  <a:cubicBezTo>
                    <a:pt x="198" y="178"/>
                    <a:pt x="201" y="178"/>
                    <a:pt x="201" y="177"/>
                  </a:cubicBezTo>
                  <a:cubicBezTo>
                    <a:pt x="201" y="176"/>
                    <a:pt x="201" y="174"/>
                    <a:pt x="202" y="173"/>
                  </a:cubicBezTo>
                  <a:cubicBezTo>
                    <a:pt x="202" y="172"/>
                    <a:pt x="206" y="168"/>
                    <a:pt x="206" y="168"/>
                  </a:cubicBezTo>
                  <a:cubicBezTo>
                    <a:pt x="208" y="167"/>
                    <a:pt x="208" y="167"/>
                    <a:pt x="208" y="167"/>
                  </a:cubicBezTo>
                  <a:cubicBezTo>
                    <a:pt x="207" y="164"/>
                    <a:pt x="207" y="164"/>
                    <a:pt x="207" y="164"/>
                  </a:cubicBezTo>
                  <a:cubicBezTo>
                    <a:pt x="208" y="162"/>
                    <a:pt x="208" y="162"/>
                    <a:pt x="208" y="162"/>
                  </a:cubicBezTo>
                  <a:cubicBezTo>
                    <a:pt x="208" y="162"/>
                    <a:pt x="211" y="161"/>
                    <a:pt x="210" y="163"/>
                  </a:cubicBezTo>
                  <a:cubicBezTo>
                    <a:pt x="209" y="165"/>
                    <a:pt x="210" y="166"/>
                    <a:pt x="210" y="166"/>
                  </a:cubicBezTo>
                  <a:cubicBezTo>
                    <a:pt x="210" y="166"/>
                    <a:pt x="211" y="165"/>
                    <a:pt x="212" y="165"/>
                  </a:cubicBezTo>
                  <a:cubicBezTo>
                    <a:pt x="214" y="165"/>
                    <a:pt x="214" y="164"/>
                    <a:pt x="215" y="164"/>
                  </a:cubicBezTo>
                  <a:cubicBezTo>
                    <a:pt x="217" y="165"/>
                    <a:pt x="218" y="164"/>
                    <a:pt x="218" y="164"/>
                  </a:cubicBezTo>
                  <a:cubicBezTo>
                    <a:pt x="218" y="164"/>
                    <a:pt x="217" y="162"/>
                    <a:pt x="218" y="162"/>
                  </a:cubicBezTo>
                  <a:cubicBezTo>
                    <a:pt x="219" y="163"/>
                    <a:pt x="221" y="163"/>
                    <a:pt x="221" y="163"/>
                  </a:cubicBezTo>
                  <a:cubicBezTo>
                    <a:pt x="221" y="163"/>
                    <a:pt x="222" y="163"/>
                    <a:pt x="222" y="162"/>
                  </a:cubicBezTo>
                  <a:cubicBezTo>
                    <a:pt x="222" y="162"/>
                    <a:pt x="219" y="160"/>
                    <a:pt x="220" y="160"/>
                  </a:cubicBezTo>
                  <a:cubicBezTo>
                    <a:pt x="221" y="161"/>
                    <a:pt x="223" y="160"/>
                    <a:pt x="223" y="160"/>
                  </a:cubicBezTo>
                  <a:cubicBezTo>
                    <a:pt x="223" y="160"/>
                    <a:pt x="226" y="161"/>
                    <a:pt x="223" y="159"/>
                  </a:cubicBezTo>
                  <a:cubicBezTo>
                    <a:pt x="221" y="156"/>
                    <a:pt x="224" y="156"/>
                    <a:pt x="224" y="156"/>
                  </a:cubicBezTo>
                  <a:cubicBezTo>
                    <a:pt x="224" y="156"/>
                    <a:pt x="227" y="157"/>
                    <a:pt x="226" y="157"/>
                  </a:cubicBezTo>
                  <a:cubicBezTo>
                    <a:pt x="225" y="156"/>
                    <a:pt x="221" y="151"/>
                    <a:pt x="221" y="151"/>
                  </a:cubicBezTo>
                  <a:cubicBezTo>
                    <a:pt x="221" y="150"/>
                    <a:pt x="221" y="150"/>
                    <a:pt x="221" y="150"/>
                  </a:cubicBezTo>
                  <a:cubicBezTo>
                    <a:pt x="221" y="148"/>
                    <a:pt x="221" y="148"/>
                    <a:pt x="221" y="148"/>
                  </a:cubicBezTo>
                  <a:cubicBezTo>
                    <a:pt x="221" y="148"/>
                    <a:pt x="223" y="149"/>
                    <a:pt x="224" y="150"/>
                  </a:cubicBezTo>
                  <a:cubicBezTo>
                    <a:pt x="224" y="150"/>
                    <a:pt x="224" y="150"/>
                    <a:pt x="225" y="151"/>
                  </a:cubicBezTo>
                  <a:cubicBezTo>
                    <a:pt x="227" y="152"/>
                    <a:pt x="226" y="154"/>
                    <a:pt x="227" y="154"/>
                  </a:cubicBezTo>
                  <a:cubicBezTo>
                    <a:pt x="228" y="155"/>
                    <a:pt x="231" y="154"/>
                    <a:pt x="231" y="154"/>
                  </a:cubicBezTo>
                  <a:cubicBezTo>
                    <a:pt x="233" y="151"/>
                    <a:pt x="233" y="151"/>
                    <a:pt x="233" y="151"/>
                  </a:cubicBezTo>
                  <a:cubicBezTo>
                    <a:pt x="233" y="151"/>
                    <a:pt x="237" y="147"/>
                    <a:pt x="236" y="147"/>
                  </a:cubicBezTo>
                  <a:cubicBezTo>
                    <a:pt x="235" y="146"/>
                    <a:pt x="230" y="148"/>
                    <a:pt x="230" y="148"/>
                  </a:cubicBezTo>
                  <a:cubicBezTo>
                    <a:pt x="232" y="144"/>
                    <a:pt x="232" y="144"/>
                    <a:pt x="232" y="144"/>
                  </a:cubicBezTo>
                  <a:cubicBezTo>
                    <a:pt x="229" y="143"/>
                    <a:pt x="229" y="143"/>
                    <a:pt x="229" y="143"/>
                  </a:cubicBezTo>
                  <a:cubicBezTo>
                    <a:pt x="228" y="142"/>
                    <a:pt x="228" y="142"/>
                    <a:pt x="228" y="142"/>
                  </a:cubicBezTo>
                  <a:cubicBezTo>
                    <a:pt x="228" y="142"/>
                    <a:pt x="231" y="142"/>
                    <a:pt x="231" y="142"/>
                  </a:cubicBezTo>
                  <a:cubicBezTo>
                    <a:pt x="232" y="142"/>
                    <a:pt x="234" y="141"/>
                    <a:pt x="234" y="141"/>
                  </a:cubicBezTo>
                  <a:cubicBezTo>
                    <a:pt x="234" y="139"/>
                    <a:pt x="234" y="139"/>
                    <a:pt x="234" y="139"/>
                  </a:cubicBezTo>
                  <a:cubicBezTo>
                    <a:pt x="231" y="137"/>
                    <a:pt x="231" y="137"/>
                    <a:pt x="231" y="137"/>
                  </a:cubicBezTo>
                  <a:cubicBezTo>
                    <a:pt x="232" y="136"/>
                    <a:pt x="232" y="136"/>
                    <a:pt x="232" y="136"/>
                  </a:cubicBezTo>
                  <a:cubicBezTo>
                    <a:pt x="233" y="134"/>
                    <a:pt x="233" y="134"/>
                    <a:pt x="233" y="134"/>
                  </a:cubicBezTo>
                  <a:cubicBezTo>
                    <a:pt x="235" y="133"/>
                    <a:pt x="235" y="133"/>
                    <a:pt x="235" y="133"/>
                  </a:cubicBezTo>
                  <a:cubicBezTo>
                    <a:pt x="238" y="127"/>
                    <a:pt x="238" y="127"/>
                    <a:pt x="238" y="127"/>
                  </a:cubicBezTo>
                  <a:cubicBezTo>
                    <a:pt x="237" y="125"/>
                    <a:pt x="237" y="125"/>
                    <a:pt x="237" y="125"/>
                  </a:cubicBezTo>
                  <a:cubicBezTo>
                    <a:pt x="235" y="125"/>
                    <a:pt x="235" y="125"/>
                    <a:pt x="235" y="125"/>
                  </a:cubicBezTo>
                  <a:cubicBezTo>
                    <a:pt x="235" y="121"/>
                    <a:pt x="235" y="121"/>
                    <a:pt x="235" y="121"/>
                  </a:cubicBezTo>
                  <a:cubicBezTo>
                    <a:pt x="231" y="119"/>
                    <a:pt x="231" y="119"/>
                    <a:pt x="231" y="119"/>
                  </a:cubicBezTo>
                  <a:cubicBezTo>
                    <a:pt x="231" y="119"/>
                    <a:pt x="228" y="117"/>
                    <a:pt x="228" y="116"/>
                  </a:cubicBezTo>
                  <a:cubicBezTo>
                    <a:pt x="228" y="116"/>
                    <a:pt x="228" y="114"/>
                    <a:pt x="227" y="115"/>
                  </a:cubicBezTo>
                  <a:cubicBezTo>
                    <a:pt x="226" y="115"/>
                    <a:pt x="225" y="114"/>
                    <a:pt x="225" y="114"/>
                  </a:cubicBezTo>
                  <a:cubicBezTo>
                    <a:pt x="225" y="114"/>
                    <a:pt x="225" y="111"/>
                    <a:pt x="225" y="111"/>
                  </a:cubicBezTo>
                  <a:cubicBezTo>
                    <a:pt x="225" y="111"/>
                    <a:pt x="227" y="110"/>
                    <a:pt x="227" y="109"/>
                  </a:cubicBezTo>
                  <a:cubicBezTo>
                    <a:pt x="228" y="108"/>
                    <a:pt x="227" y="106"/>
                    <a:pt x="227" y="106"/>
                  </a:cubicBezTo>
                  <a:cubicBezTo>
                    <a:pt x="226" y="106"/>
                    <a:pt x="224" y="107"/>
                    <a:pt x="224" y="107"/>
                  </a:cubicBezTo>
                  <a:cubicBezTo>
                    <a:pt x="218" y="108"/>
                    <a:pt x="218" y="108"/>
                    <a:pt x="218" y="108"/>
                  </a:cubicBezTo>
                  <a:cubicBezTo>
                    <a:pt x="216" y="107"/>
                    <a:pt x="216" y="107"/>
                    <a:pt x="216" y="107"/>
                  </a:cubicBezTo>
                  <a:cubicBezTo>
                    <a:pt x="216" y="107"/>
                    <a:pt x="217" y="107"/>
                    <a:pt x="217" y="106"/>
                  </a:cubicBezTo>
                  <a:cubicBezTo>
                    <a:pt x="218" y="105"/>
                    <a:pt x="218" y="104"/>
                    <a:pt x="219" y="103"/>
                  </a:cubicBezTo>
                  <a:cubicBezTo>
                    <a:pt x="220" y="102"/>
                    <a:pt x="220" y="103"/>
                    <a:pt x="221" y="101"/>
                  </a:cubicBezTo>
                  <a:cubicBezTo>
                    <a:pt x="223" y="100"/>
                    <a:pt x="225" y="98"/>
                    <a:pt x="225" y="98"/>
                  </a:cubicBezTo>
                  <a:cubicBezTo>
                    <a:pt x="225" y="95"/>
                    <a:pt x="225" y="95"/>
                    <a:pt x="225" y="95"/>
                  </a:cubicBezTo>
                  <a:cubicBezTo>
                    <a:pt x="224" y="92"/>
                    <a:pt x="224" y="92"/>
                    <a:pt x="224" y="92"/>
                  </a:cubicBezTo>
                  <a:cubicBezTo>
                    <a:pt x="224" y="92"/>
                    <a:pt x="223" y="91"/>
                    <a:pt x="222" y="91"/>
                  </a:cubicBezTo>
                  <a:cubicBezTo>
                    <a:pt x="221" y="91"/>
                    <a:pt x="222" y="93"/>
                    <a:pt x="220" y="91"/>
                  </a:cubicBezTo>
                  <a:cubicBezTo>
                    <a:pt x="219" y="90"/>
                    <a:pt x="219" y="90"/>
                    <a:pt x="218" y="88"/>
                  </a:cubicBezTo>
                  <a:cubicBezTo>
                    <a:pt x="217" y="87"/>
                    <a:pt x="217" y="85"/>
                    <a:pt x="217" y="85"/>
                  </a:cubicBezTo>
                  <a:cubicBezTo>
                    <a:pt x="217" y="85"/>
                    <a:pt x="215" y="84"/>
                    <a:pt x="216" y="84"/>
                  </a:cubicBezTo>
                  <a:cubicBezTo>
                    <a:pt x="218" y="84"/>
                    <a:pt x="219" y="85"/>
                    <a:pt x="220" y="84"/>
                  </a:cubicBezTo>
                  <a:cubicBezTo>
                    <a:pt x="221" y="83"/>
                    <a:pt x="221" y="84"/>
                    <a:pt x="221" y="83"/>
                  </a:cubicBezTo>
                  <a:cubicBezTo>
                    <a:pt x="221" y="82"/>
                    <a:pt x="222" y="79"/>
                    <a:pt x="222" y="79"/>
                  </a:cubicBezTo>
                  <a:cubicBezTo>
                    <a:pt x="222" y="78"/>
                    <a:pt x="222" y="78"/>
                    <a:pt x="224" y="77"/>
                  </a:cubicBezTo>
                  <a:cubicBezTo>
                    <a:pt x="227" y="76"/>
                    <a:pt x="226" y="76"/>
                    <a:pt x="228" y="76"/>
                  </a:cubicBezTo>
                  <a:cubicBezTo>
                    <a:pt x="229" y="75"/>
                    <a:pt x="230" y="74"/>
                    <a:pt x="229" y="74"/>
                  </a:cubicBezTo>
                  <a:cubicBezTo>
                    <a:pt x="229" y="73"/>
                    <a:pt x="227" y="73"/>
                    <a:pt x="227" y="73"/>
                  </a:cubicBezTo>
                  <a:cubicBezTo>
                    <a:pt x="226" y="72"/>
                    <a:pt x="224" y="74"/>
                    <a:pt x="224" y="74"/>
                  </a:cubicBezTo>
                  <a:cubicBezTo>
                    <a:pt x="224" y="74"/>
                    <a:pt x="222" y="75"/>
                    <a:pt x="221" y="76"/>
                  </a:cubicBezTo>
                  <a:cubicBezTo>
                    <a:pt x="220" y="77"/>
                    <a:pt x="219" y="76"/>
                    <a:pt x="218" y="76"/>
                  </a:cubicBezTo>
                  <a:cubicBezTo>
                    <a:pt x="217" y="76"/>
                    <a:pt x="217" y="76"/>
                    <a:pt x="217" y="76"/>
                  </a:cubicBezTo>
                  <a:cubicBezTo>
                    <a:pt x="217" y="76"/>
                    <a:pt x="215" y="75"/>
                    <a:pt x="214" y="77"/>
                  </a:cubicBezTo>
                  <a:cubicBezTo>
                    <a:pt x="214" y="79"/>
                    <a:pt x="212" y="81"/>
                    <a:pt x="212" y="81"/>
                  </a:cubicBezTo>
                  <a:cubicBezTo>
                    <a:pt x="212" y="81"/>
                    <a:pt x="211" y="82"/>
                    <a:pt x="211" y="80"/>
                  </a:cubicBezTo>
                  <a:cubicBezTo>
                    <a:pt x="211" y="79"/>
                    <a:pt x="210" y="76"/>
                    <a:pt x="210" y="76"/>
                  </a:cubicBezTo>
                  <a:cubicBezTo>
                    <a:pt x="210" y="76"/>
                    <a:pt x="210" y="76"/>
                    <a:pt x="210" y="76"/>
                  </a:cubicBezTo>
                  <a:cubicBezTo>
                    <a:pt x="209" y="76"/>
                    <a:pt x="206" y="75"/>
                    <a:pt x="206" y="75"/>
                  </a:cubicBezTo>
                  <a:cubicBezTo>
                    <a:pt x="206" y="75"/>
                    <a:pt x="207" y="75"/>
                    <a:pt x="207" y="73"/>
                  </a:cubicBezTo>
                  <a:cubicBezTo>
                    <a:pt x="206" y="72"/>
                    <a:pt x="206" y="71"/>
                    <a:pt x="206" y="71"/>
                  </a:cubicBezTo>
                  <a:cubicBezTo>
                    <a:pt x="207" y="71"/>
                    <a:pt x="208" y="71"/>
                    <a:pt x="208" y="71"/>
                  </a:cubicBezTo>
                  <a:cubicBezTo>
                    <a:pt x="209" y="71"/>
                    <a:pt x="209" y="71"/>
                    <a:pt x="209" y="69"/>
                  </a:cubicBezTo>
                  <a:cubicBezTo>
                    <a:pt x="209" y="66"/>
                    <a:pt x="208" y="65"/>
                    <a:pt x="208" y="65"/>
                  </a:cubicBezTo>
                  <a:cubicBezTo>
                    <a:pt x="208" y="65"/>
                    <a:pt x="207" y="64"/>
                    <a:pt x="207" y="64"/>
                  </a:cubicBezTo>
                  <a:cubicBezTo>
                    <a:pt x="207" y="60"/>
                    <a:pt x="207" y="60"/>
                    <a:pt x="207" y="60"/>
                  </a:cubicBezTo>
                  <a:cubicBezTo>
                    <a:pt x="207" y="60"/>
                    <a:pt x="207" y="59"/>
                    <a:pt x="206" y="58"/>
                  </a:cubicBezTo>
                  <a:cubicBezTo>
                    <a:pt x="205" y="57"/>
                    <a:pt x="205" y="56"/>
                    <a:pt x="204" y="57"/>
                  </a:cubicBezTo>
                  <a:cubicBezTo>
                    <a:pt x="204" y="57"/>
                    <a:pt x="203" y="58"/>
                    <a:pt x="202" y="58"/>
                  </a:cubicBezTo>
                  <a:cubicBezTo>
                    <a:pt x="201" y="57"/>
                    <a:pt x="199" y="56"/>
                    <a:pt x="199" y="56"/>
                  </a:cubicBezTo>
                  <a:cubicBezTo>
                    <a:pt x="195" y="54"/>
                    <a:pt x="195" y="54"/>
                    <a:pt x="195" y="54"/>
                  </a:cubicBezTo>
                  <a:cubicBezTo>
                    <a:pt x="195" y="54"/>
                    <a:pt x="195" y="54"/>
                    <a:pt x="194" y="55"/>
                  </a:cubicBezTo>
                  <a:cubicBezTo>
                    <a:pt x="194" y="56"/>
                    <a:pt x="193" y="55"/>
                    <a:pt x="193" y="57"/>
                  </a:cubicBezTo>
                  <a:cubicBezTo>
                    <a:pt x="194" y="58"/>
                    <a:pt x="194" y="59"/>
                    <a:pt x="194" y="60"/>
                  </a:cubicBezTo>
                  <a:cubicBezTo>
                    <a:pt x="193" y="61"/>
                    <a:pt x="193" y="62"/>
                    <a:pt x="193" y="64"/>
                  </a:cubicBezTo>
                  <a:cubicBezTo>
                    <a:pt x="192" y="65"/>
                    <a:pt x="191" y="65"/>
                    <a:pt x="191" y="66"/>
                  </a:cubicBezTo>
                  <a:cubicBezTo>
                    <a:pt x="191" y="67"/>
                    <a:pt x="192" y="67"/>
                    <a:pt x="192" y="68"/>
                  </a:cubicBezTo>
                  <a:cubicBezTo>
                    <a:pt x="192" y="68"/>
                    <a:pt x="191" y="70"/>
                    <a:pt x="190" y="70"/>
                  </a:cubicBezTo>
                  <a:cubicBezTo>
                    <a:pt x="190" y="71"/>
                    <a:pt x="189" y="72"/>
                    <a:pt x="188" y="72"/>
                  </a:cubicBezTo>
                  <a:cubicBezTo>
                    <a:pt x="188" y="71"/>
                    <a:pt x="187" y="71"/>
                    <a:pt x="186" y="71"/>
                  </a:cubicBezTo>
                  <a:cubicBezTo>
                    <a:pt x="185" y="71"/>
                    <a:pt x="184" y="72"/>
                    <a:pt x="184" y="72"/>
                  </a:cubicBezTo>
                  <a:cubicBezTo>
                    <a:pt x="184" y="72"/>
                    <a:pt x="183" y="73"/>
                    <a:pt x="182" y="72"/>
                  </a:cubicBezTo>
                  <a:cubicBezTo>
                    <a:pt x="180" y="71"/>
                    <a:pt x="179" y="70"/>
                    <a:pt x="179" y="70"/>
                  </a:cubicBezTo>
                  <a:cubicBezTo>
                    <a:pt x="179" y="68"/>
                    <a:pt x="179" y="68"/>
                    <a:pt x="179" y="68"/>
                  </a:cubicBezTo>
                  <a:cubicBezTo>
                    <a:pt x="179" y="68"/>
                    <a:pt x="183" y="69"/>
                    <a:pt x="178" y="66"/>
                  </a:cubicBezTo>
                  <a:cubicBezTo>
                    <a:pt x="174" y="64"/>
                    <a:pt x="174" y="64"/>
                    <a:pt x="174" y="64"/>
                  </a:cubicBezTo>
                  <a:cubicBezTo>
                    <a:pt x="174" y="64"/>
                    <a:pt x="174" y="65"/>
                    <a:pt x="173" y="66"/>
                  </a:cubicBezTo>
                  <a:cubicBezTo>
                    <a:pt x="172" y="66"/>
                    <a:pt x="172" y="67"/>
                    <a:pt x="172" y="67"/>
                  </a:cubicBezTo>
                  <a:cubicBezTo>
                    <a:pt x="171" y="69"/>
                    <a:pt x="171" y="69"/>
                    <a:pt x="171" y="69"/>
                  </a:cubicBezTo>
                  <a:cubicBezTo>
                    <a:pt x="170" y="69"/>
                    <a:pt x="170" y="69"/>
                    <a:pt x="170" y="69"/>
                  </a:cubicBezTo>
                  <a:cubicBezTo>
                    <a:pt x="168" y="72"/>
                    <a:pt x="168" y="72"/>
                    <a:pt x="168" y="72"/>
                  </a:cubicBezTo>
                  <a:cubicBezTo>
                    <a:pt x="168" y="72"/>
                    <a:pt x="167" y="73"/>
                    <a:pt x="166" y="73"/>
                  </a:cubicBezTo>
                  <a:cubicBezTo>
                    <a:pt x="166" y="73"/>
                    <a:pt x="165" y="73"/>
                    <a:pt x="165" y="73"/>
                  </a:cubicBezTo>
                  <a:cubicBezTo>
                    <a:pt x="164" y="73"/>
                    <a:pt x="163" y="73"/>
                    <a:pt x="163" y="72"/>
                  </a:cubicBezTo>
                  <a:cubicBezTo>
                    <a:pt x="162" y="72"/>
                    <a:pt x="162" y="72"/>
                    <a:pt x="162" y="71"/>
                  </a:cubicBezTo>
                  <a:cubicBezTo>
                    <a:pt x="162" y="70"/>
                    <a:pt x="162" y="68"/>
                    <a:pt x="161" y="67"/>
                  </a:cubicBezTo>
                  <a:cubicBezTo>
                    <a:pt x="161" y="66"/>
                    <a:pt x="161" y="66"/>
                    <a:pt x="160" y="64"/>
                  </a:cubicBezTo>
                  <a:cubicBezTo>
                    <a:pt x="159" y="63"/>
                    <a:pt x="158" y="61"/>
                    <a:pt x="158" y="61"/>
                  </a:cubicBezTo>
                  <a:cubicBezTo>
                    <a:pt x="153" y="58"/>
                    <a:pt x="153" y="58"/>
                    <a:pt x="153" y="58"/>
                  </a:cubicBezTo>
                  <a:cubicBezTo>
                    <a:pt x="153" y="58"/>
                    <a:pt x="154" y="57"/>
                    <a:pt x="152" y="57"/>
                  </a:cubicBezTo>
                  <a:cubicBezTo>
                    <a:pt x="151" y="58"/>
                    <a:pt x="149" y="60"/>
                    <a:pt x="149" y="60"/>
                  </a:cubicBezTo>
                  <a:cubicBezTo>
                    <a:pt x="149" y="60"/>
                    <a:pt x="149" y="62"/>
                    <a:pt x="149" y="63"/>
                  </a:cubicBezTo>
                  <a:cubicBezTo>
                    <a:pt x="149" y="63"/>
                    <a:pt x="148" y="64"/>
                    <a:pt x="148" y="65"/>
                  </a:cubicBezTo>
                  <a:cubicBezTo>
                    <a:pt x="149" y="67"/>
                    <a:pt x="150" y="69"/>
                    <a:pt x="149" y="70"/>
                  </a:cubicBezTo>
                  <a:cubicBezTo>
                    <a:pt x="149" y="70"/>
                    <a:pt x="148" y="72"/>
                    <a:pt x="148" y="74"/>
                  </a:cubicBezTo>
                  <a:cubicBezTo>
                    <a:pt x="148" y="76"/>
                    <a:pt x="149" y="78"/>
                    <a:pt x="148" y="78"/>
                  </a:cubicBezTo>
                  <a:cubicBezTo>
                    <a:pt x="147" y="79"/>
                    <a:pt x="147" y="80"/>
                    <a:pt x="147" y="80"/>
                  </a:cubicBezTo>
                  <a:cubicBezTo>
                    <a:pt x="146" y="80"/>
                    <a:pt x="146" y="80"/>
                    <a:pt x="146" y="80"/>
                  </a:cubicBezTo>
                  <a:cubicBezTo>
                    <a:pt x="146" y="80"/>
                    <a:pt x="146" y="79"/>
                    <a:pt x="147" y="76"/>
                  </a:cubicBezTo>
                  <a:cubicBezTo>
                    <a:pt x="147" y="73"/>
                    <a:pt x="146" y="72"/>
                    <a:pt x="146" y="71"/>
                  </a:cubicBezTo>
                  <a:cubicBezTo>
                    <a:pt x="145" y="71"/>
                    <a:pt x="145" y="71"/>
                    <a:pt x="145" y="70"/>
                  </a:cubicBezTo>
                  <a:cubicBezTo>
                    <a:pt x="145" y="69"/>
                    <a:pt x="145" y="68"/>
                    <a:pt x="145" y="68"/>
                  </a:cubicBezTo>
                  <a:cubicBezTo>
                    <a:pt x="145" y="68"/>
                    <a:pt x="143" y="66"/>
                    <a:pt x="143" y="65"/>
                  </a:cubicBezTo>
                  <a:cubicBezTo>
                    <a:pt x="143" y="64"/>
                    <a:pt x="144" y="63"/>
                    <a:pt x="144" y="61"/>
                  </a:cubicBezTo>
                  <a:cubicBezTo>
                    <a:pt x="144" y="58"/>
                    <a:pt x="145" y="58"/>
                    <a:pt x="144" y="57"/>
                  </a:cubicBezTo>
                  <a:cubicBezTo>
                    <a:pt x="143" y="56"/>
                    <a:pt x="144" y="55"/>
                    <a:pt x="143" y="54"/>
                  </a:cubicBezTo>
                  <a:cubicBezTo>
                    <a:pt x="142" y="54"/>
                    <a:pt x="142" y="55"/>
                    <a:pt x="141" y="54"/>
                  </a:cubicBezTo>
                  <a:cubicBezTo>
                    <a:pt x="141" y="54"/>
                    <a:pt x="141" y="55"/>
                    <a:pt x="141" y="55"/>
                  </a:cubicBezTo>
                  <a:cubicBezTo>
                    <a:pt x="142" y="53"/>
                    <a:pt x="142" y="53"/>
                    <a:pt x="142" y="53"/>
                  </a:cubicBezTo>
                  <a:cubicBezTo>
                    <a:pt x="142" y="53"/>
                    <a:pt x="143" y="49"/>
                    <a:pt x="142" y="51"/>
                  </a:cubicBezTo>
                  <a:cubicBezTo>
                    <a:pt x="141" y="52"/>
                    <a:pt x="138" y="53"/>
                    <a:pt x="138" y="52"/>
                  </a:cubicBezTo>
                  <a:cubicBezTo>
                    <a:pt x="139" y="51"/>
                    <a:pt x="138" y="50"/>
                    <a:pt x="138" y="50"/>
                  </a:cubicBezTo>
                  <a:cubicBezTo>
                    <a:pt x="138" y="50"/>
                    <a:pt x="134" y="50"/>
                    <a:pt x="134" y="50"/>
                  </a:cubicBezTo>
                  <a:cubicBezTo>
                    <a:pt x="134" y="50"/>
                    <a:pt x="134" y="49"/>
                    <a:pt x="134" y="51"/>
                  </a:cubicBezTo>
                  <a:cubicBezTo>
                    <a:pt x="134" y="52"/>
                    <a:pt x="135" y="54"/>
                    <a:pt x="133" y="54"/>
                  </a:cubicBezTo>
                  <a:cubicBezTo>
                    <a:pt x="131" y="55"/>
                    <a:pt x="130" y="55"/>
                    <a:pt x="130" y="55"/>
                  </a:cubicBezTo>
                  <a:cubicBezTo>
                    <a:pt x="130" y="54"/>
                    <a:pt x="128" y="53"/>
                    <a:pt x="128" y="53"/>
                  </a:cubicBezTo>
                  <a:cubicBezTo>
                    <a:pt x="128" y="53"/>
                    <a:pt x="127" y="53"/>
                    <a:pt x="126" y="53"/>
                  </a:cubicBezTo>
                  <a:cubicBezTo>
                    <a:pt x="126" y="54"/>
                    <a:pt x="124" y="54"/>
                    <a:pt x="124" y="54"/>
                  </a:cubicBezTo>
                  <a:cubicBezTo>
                    <a:pt x="124" y="56"/>
                    <a:pt x="124" y="56"/>
                    <a:pt x="124" y="56"/>
                  </a:cubicBezTo>
                  <a:cubicBezTo>
                    <a:pt x="124" y="57"/>
                    <a:pt x="124" y="57"/>
                    <a:pt x="124" y="57"/>
                  </a:cubicBezTo>
                  <a:cubicBezTo>
                    <a:pt x="124" y="57"/>
                    <a:pt x="123" y="57"/>
                    <a:pt x="123" y="57"/>
                  </a:cubicBezTo>
                  <a:cubicBezTo>
                    <a:pt x="122" y="58"/>
                    <a:pt x="121" y="58"/>
                    <a:pt x="122" y="59"/>
                  </a:cubicBezTo>
                  <a:cubicBezTo>
                    <a:pt x="122" y="59"/>
                    <a:pt x="122" y="59"/>
                    <a:pt x="122" y="61"/>
                  </a:cubicBezTo>
                  <a:cubicBezTo>
                    <a:pt x="122" y="62"/>
                    <a:pt x="122" y="62"/>
                    <a:pt x="122" y="63"/>
                  </a:cubicBezTo>
                  <a:cubicBezTo>
                    <a:pt x="121" y="64"/>
                    <a:pt x="121" y="65"/>
                    <a:pt x="120" y="66"/>
                  </a:cubicBezTo>
                  <a:cubicBezTo>
                    <a:pt x="120" y="66"/>
                    <a:pt x="119" y="67"/>
                    <a:pt x="119" y="67"/>
                  </a:cubicBezTo>
                  <a:cubicBezTo>
                    <a:pt x="118" y="68"/>
                    <a:pt x="118" y="68"/>
                    <a:pt x="117" y="68"/>
                  </a:cubicBezTo>
                  <a:cubicBezTo>
                    <a:pt x="116" y="68"/>
                    <a:pt x="116" y="69"/>
                    <a:pt x="116" y="68"/>
                  </a:cubicBezTo>
                  <a:cubicBezTo>
                    <a:pt x="116" y="66"/>
                    <a:pt x="116" y="65"/>
                    <a:pt x="116" y="63"/>
                  </a:cubicBezTo>
                  <a:cubicBezTo>
                    <a:pt x="116" y="62"/>
                    <a:pt x="117" y="62"/>
                    <a:pt x="115" y="60"/>
                  </a:cubicBezTo>
                  <a:cubicBezTo>
                    <a:pt x="114" y="58"/>
                    <a:pt x="113" y="58"/>
                    <a:pt x="113" y="57"/>
                  </a:cubicBezTo>
                  <a:cubicBezTo>
                    <a:pt x="113" y="57"/>
                    <a:pt x="113" y="56"/>
                    <a:pt x="113" y="55"/>
                  </a:cubicBezTo>
                  <a:cubicBezTo>
                    <a:pt x="113" y="54"/>
                    <a:pt x="113" y="56"/>
                    <a:pt x="113" y="52"/>
                  </a:cubicBezTo>
                  <a:cubicBezTo>
                    <a:pt x="114" y="49"/>
                    <a:pt x="113" y="48"/>
                    <a:pt x="113" y="48"/>
                  </a:cubicBezTo>
                  <a:cubicBezTo>
                    <a:pt x="113" y="48"/>
                    <a:pt x="114" y="43"/>
                    <a:pt x="114" y="43"/>
                  </a:cubicBezTo>
                  <a:cubicBezTo>
                    <a:pt x="113" y="43"/>
                    <a:pt x="110" y="43"/>
                    <a:pt x="109" y="43"/>
                  </a:cubicBezTo>
                  <a:cubicBezTo>
                    <a:pt x="108" y="43"/>
                    <a:pt x="108" y="43"/>
                    <a:pt x="107" y="43"/>
                  </a:cubicBezTo>
                  <a:cubicBezTo>
                    <a:pt x="107" y="44"/>
                    <a:pt x="106" y="43"/>
                    <a:pt x="106" y="45"/>
                  </a:cubicBezTo>
                  <a:cubicBezTo>
                    <a:pt x="105" y="47"/>
                    <a:pt x="104" y="47"/>
                    <a:pt x="104" y="49"/>
                  </a:cubicBezTo>
                  <a:cubicBezTo>
                    <a:pt x="104" y="50"/>
                    <a:pt x="104" y="52"/>
                    <a:pt x="104" y="52"/>
                  </a:cubicBezTo>
                  <a:cubicBezTo>
                    <a:pt x="104" y="53"/>
                    <a:pt x="103" y="54"/>
                    <a:pt x="103" y="54"/>
                  </a:cubicBezTo>
                  <a:cubicBezTo>
                    <a:pt x="103" y="54"/>
                    <a:pt x="103" y="55"/>
                    <a:pt x="103" y="57"/>
                  </a:cubicBezTo>
                  <a:cubicBezTo>
                    <a:pt x="102" y="59"/>
                    <a:pt x="102" y="60"/>
                    <a:pt x="102" y="61"/>
                  </a:cubicBezTo>
                  <a:cubicBezTo>
                    <a:pt x="102" y="61"/>
                    <a:pt x="102" y="61"/>
                    <a:pt x="101" y="62"/>
                  </a:cubicBezTo>
                  <a:cubicBezTo>
                    <a:pt x="100" y="63"/>
                    <a:pt x="98" y="66"/>
                    <a:pt x="97" y="66"/>
                  </a:cubicBezTo>
                  <a:cubicBezTo>
                    <a:pt x="97" y="66"/>
                    <a:pt x="97" y="66"/>
                    <a:pt x="96" y="67"/>
                  </a:cubicBezTo>
                  <a:cubicBezTo>
                    <a:pt x="96" y="67"/>
                    <a:pt x="94" y="70"/>
                    <a:pt x="93" y="70"/>
                  </a:cubicBezTo>
                  <a:cubicBezTo>
                    <a:pt x="92" y="71"/>
                    <a:pt x="93" y="71"/>
                    <a:pt x="92" y="71"/>
                  </a:cubicBezTo>
                  <a:cubicBezTo>
                    <a:pt x="92" y="70"/>
                    <a:pt x="91" y="70"/>
                    <a:pt x="91" y="69"/>
                  </a:cubicBezTo>
                  <a:cubicBezTo>
                    <a:pt x="91" y="67"/>
                    <a:pt x="91" y="67"/>
                    <a:pt x="92" y="65"/>
                  </a:cubicBezTo>
                  <a:cubicBezTo>
                    <a:pt x="92" y="64"/>
                    <a:pt x="93" y="62"/>
                    <a:pt x="93" y="62"/>
                  </a:cubicBezTo>
                  <a:cubicBezTo>
                    <a:pt x="93" y="62"/>
                    <a:pt x="94" y="61"/>
                    <a:pt x="93" y="61"/>
                  </a:cubicBezTo>
                  <a:cubicBezTo>
                    <a:pt x="92" y="61"/>
                    <a:pt x="91" y="61"/>
                    <a:pt x="90" y="61"/>
                  </a:cubicBezTo>
                  <a:cubicBezTo>
                    <a:pt x="88" y="61"/>
                    <a:pt x="86" y="62"/>
                    <a:pt x="85" y="63"/>
                  </a:cubicBezTo>
                  <a:cubicBezTo>
                    <a:pt x="84" y="63"/>
                    <a:pt x="84" y="64"/>
                    <a:pt x="82" y="66"/>
                  </a:cubicBezTo>
                  <a:cubicBezTo>
                    <a:pt x="80" y="67"/>
                    <a:pt x="80" y="67"/>
                    <a:pt x="80" y="67"/>
                  </a:cubicBezTo>
                  <a:cubicBezTo>
                    <a:pt x="79" y="69"/>
                    <a:pt x="79" y="69"/>
                    <a:pt x="79" y="69"/>
                  </a:cubicBezTo>
                  <a:cubicBezTo>
                    <a:pt x="79" y="70"/>
                    <a:pt x="79" y="70"/>
                    <a:pt x="79" y="70"/>
                  </a:cubicBezTo>
                  <a:cubicBezTo>
                    <a:pt x="79" y="70"/>
                    <a:pt x="79" y="68"/>
                    <a:pt x="79" y="68"/>
                  </a:cubicBezTo>
                  <a:cubicBezTo>
                    <a:pt x="79" y="68"/>
                    <a:pt x="78" y="68"/>
                    <a:pt x="78" y="69"/>
                  </a:cubicBezTo>
                  <a:cubicBezTo>
                    <a:pt x="78" y="69"/>
                    <a:pt x="77" y="70"/>
                    <a:pt x="77" y="70"/>
                  </a:cubicBezTo>
                  <a:cubicBezTo>
                    <a:pt x="76" y="71"/>
                    <a:pt x="76" y="72"/>
                    <a:pt x="76" y="73"/>
                  </a:cubicBezTo>
                  <a:cubicBezTo>
                    <a:pt x="75" y="74"/>
                    <a:pt x="75" y="76"/>
                    <a:pt x="74" y="76"/>
                  </a:cubicBezTo>
                  <a:cubicBezTo>
                    <a:pt x="74" y="76"/>
                    <a:pt x="74" y="77"/>
                    <a:pt x="74" y="77"/>
                  </a:cubicBezTo>
                  <a:cubicBezTo>
                    <a:pt x="73" y="77"/>
                    <a:pt x="72" y="78"/>
                    <a:pt x="72" y="78"/>
                  </a:cubicBezTo>
                  <a:cubicBezTo>
                    <a:pt x="72" y="79"/>
                    <a:pt x="71" y="77"/>
                    <a:pt x="71" y="75"/>
                  </a:cubicBezTo>
                  <a:cubicBezTo>
                    <a:pt x="72" y="74"/>
                    <a:pt x="72" y="74"/>
                    <a:pt x="72" y="73"/>
                  </a:cubicBezTo>
                  <a:cubicBezTo>
                    <a:pt x="73" y="73"/>
                    <a:pt x="73" y="71"/>
                    <a:pt x="74" y="71"/>
                  </a:cubicBezTo>
                  <a:cubicBezTo>
                    <a:pt x="74" y="71"/>
                    <a:pt x="74" y="72"/>
                    <a:pt x="74" y="70"/>
                  </a:cubicBezTo>
                  <a:cubicBezTo>
                    <a:pt x="75" y="68"/>
                    <a:pt x="75" y="67"/>
                    <a:pt x="75" y="67"/>
                  </a:cubicBezTo>
                  <a:cubicBezTo>
                    <a:pt x="75" y="67"/>
                    <a:pt x="75" y="67"/>
                    <a:pt x="75" y="66"/>
                  </a:cubicBezTo>
                  <a:cubicBezTo>
                    <a:pt x="74" y="65"/>
                    <a:pt x="74" y="66"/>
                    <a:pt x="74" y="65"/>
                  </a:cubicBezTo>
                  <a:cubicBezTo>
                    <a:pt x="75" y="64"/>
                    <a:pt x="75" y="63"/>
                    <a:pt x="75" y="62"/>
                  </a:cubicBezTo>
                  <a:cubicBezTo>
                    <a:pt x="76" y="62"/>
                    <a:pt x="76" y="61"/>
                    <a:pt x="76" y="61"/>
                  </a:cubicBezTo>
                  <a:cubicBezTo>
                    <a:pt x="76" y="61"/>
                    <a:pt x="76" y="61"/>
                    <a:pt x="76" y="60"/>
                  </a:cubicBezTo>
                  <a:cubicBezTo>
                    <a:pt x="76" y="60"/>
                    <a:pt x="75" y="59"/>
                    <a:pt x="75" y="59"/>
                  </a:cubicBezTo>
                  <a:cubicBezTo>
                    <a:pt x="75" y="59"/>
                    <a:pt x="75" y="58"/>
                    <a:pt x="75" y="58"/>
                  </a:cubicBezTo>
                  <a:cubicBezTo>
                    <a:pt x="75" y="58"/>
                    <a:pt x="76" y="57"/>
                    <a:pt x="76" y="56"/>
                  </a:cubicBezTo>
                  <a:cubicBezTo>
                    <a:pt x="75" y="56"/>
                    <a:pt x="75" y="55"/>
                    <a:pt x="74" y="54"/>
                  </a:cubicBezTo>
                  <a:cubicBezTo>
                    <a:pt x="73" y="54"/>
                    <a:pt x="73" y="54"/>
                    <a:pt x="73" y="53"/>
                  </a:cubicBezTo>
                  <a:cubicBezTo>
                    <a:pt x="73" y="53"/>
                    <a:pt x="71" y="52"/>
                    <a:pt x="71" y="52"/>
                  </a:cubicBezTo>
                  <a:cubicBezTo>
                    <a:pt x="71" y="52"/>
                    <a:pt x="72" y="50"/>
                    <a:pt x="72" y="50"/>
                  </a:cubicBezTo>
                  <a:cubicBezTo>
                    <a:pt x="72" y="50"/>
                    <a:pt x="72" y="49"/>
                    <a:pt x="73" y="49"/>
                  </a:cubicBezTo>
                  <a:cubicBezTo>
                    <a:pt x="73" y="50"/>
                    <a:pt x="73" y="51"/>
                    <a:pt x="73" y="51"/>
                  </a:cubicBezTo>
                  <a:cubicBezTo>
                    <a:pt x="73" y="52"/>
                    <a:pt x="76" y="53"/>
                    <a:pt x="76" y="53"/>
                  </a:cubicBezTo>
                  <a:cubicBezTo>
                    <a:pt x="76" y="53"/>
                    <a:pt x="78" y="52"/>
                    <a:pt x="78" y="52"/>
                  </a:cubicBezTo>
                  <a:cubicBezTo>
                    <a:pt x="79" y="52"/>
                    <a:pt x="79" y="50"/>
                    <a:pt x="79" y="50"/>
                  </a:cubicBezTo>
                  <a:cubicBezTo>
                    <a:pt x="79" y="50"/>
                    <a:pt x="78" y="50"/>
                    <a:pt x="79" y="49"/>
                  </a:cubicBezTo>
                  <a:cubicBezTo>
                    <a:pt x="80" y="49"/>
                    <a:pt x="82" y="48"/>
                    <a:pt x="82" y="48"/>
                  </a:cubicBezTo>
                  <a:cubicBezTo>
                    <a:pt x="82" y="47"/>
                    <a:pt x="83" y="47"/>
                    <a:pt x="83" y="47"/>
                  </a:cubicBezTo>
                  <a:cubicBezTo>
                    <a:pt x="83" y="47"/>
                    <a:pt x="84" y="46"/>
                    <a:pt x="84" y="46"/>
                  </a:cubicBezTo>
                  <a:cubicBezTo>
                    <a:pt x="84" y="45"/>
                    <a:pt x="85" y="45"/>
                    <a:pt x="84" y="44"/>
                  </a:cubicBezTo>
                  <a:cubicBezTo>
                    <a:pt x="84" y="44"/>
                    <a:pt x="84" y="43"/>
                    <a:pt x="84" y="42"/>
                  </a:cubicBezTo>
                  <a:cubicBezTo>
                    <a:pt x="84" y="42"/>
                    <a:pt x="86" y="43"/>
                    <a:pt x="84" y="41"/>
                  </a:cubicBezTo>
                  <a:cubicBezTo>
                    <a:pt x="82" y="40"/>
                    <a:pt x="80" y="39"/>
                    <a:pt x="81" y="39"/>
                  </a:cubicBezTo>
                  <a:cubicBezTo>
                    <a:pt x="82" y="39"/>
                    <a:pt x="83" y="39"/>
                    <a:pt x="83" y="39"/>
                  </a:cubicBezTo>
                  <a:cubicBezTo>
                    <a:pt x="84" y="39"/>
                    <a:pt x="85" y="40"/>
                    <a:pt x="85" y="39"/>
                  </a:cubicBezTo>
                  <a:cubicBezTo>
                    <a:pt x="86" y="39"/>
                    <a:pt x="86" y="39"/>
                    <a:pt x="86" y="38"/>
                  </a:cubicBezTo>
                  <a:cubicBezTo>
                    <a:pt x="85" y="37"/>
                    <a:pt x="85" y="37"/>
                    <a:pt x="85" y="37"/>
                  </a:cubicBezTo>
                  <a:cubicBezTo>
                    <a:pt x="84" y="36"/>
                    <a:pt x="84" y="36"/>
                    <a:pt x="83" y="36"/>
                  </a:cubicBezTo>
                  <a:cubicBezTo>
                    <a:pt x="83" y="36"/>
                    <a:pt x="82" y="37"/>
                    <a:pt x="83" y="35"/>
                  </a:cubicBezTo>
                  <a:cubicBezTo>
                    <a:pt x="83" y="33"/>
                    <a:pt x="83" y="33"/>
                    <a:pt x="83" y="32"/>
                  </a:cubicBezTo>
                  <a:cubicBezTo>
                    <a:pt x="83" y="32"/>
                    <a:pt x="85" y="32"/>
                    <a:pt x="83" y="32"/>
                  </a:cubicBezTo>
                  <a:cubicBezTo>
                    <a:pt x="82" y="31"/>
                    <a:pt x="82" y="31"/>
                    <a:pt x="82" y="31"/>
                  </a:cubicBezTo>
                  <a:cubicBezTo>
                    <a:pt x="81" y="31"/>
                    <a:pt x="82" y="31"/>
                    <a:pt x="80" y="31"/>
                  </a:cubicBezTo>
                  <a:cubicBezTo>
                    <a:pt x="79" y="31"/>
                    <a:pt x="80" y="29"/>
                    <a:pt x="80" y="29"/>
                  </a:cubicBezTo>
                  <a:cubicBezTo>
                    <a:pt x="80" y="28"/>
                    <a:pt x="81" y="24"/>
                    <a:pt x="81" y="24"/>
                  </a:cubicBezTo>
                  <a:cubicBezTo>
                    <a:pt x="80" y="23"/>
                    <a:pt x="80" y="23"/>
                    <a:pt x="80" y="23"/>
                  </a:cubicBezTo>
                  <a:cubicBezTo>
                    <a:pt x="80" y="23"/>
                    <a:pt x="79" y="21"/>
                    <a:pt x="79" y="21"/>
                  </a:cubicBezTo>
                  <a:cubicBezTo>
                    <a:pt x="79" y="20"/>
                    <a:pt x="79" y="19"/>
                    <a:pt x="78" y="19"/>
                  </a:cubicBezTo>
                  <a:cubicBezTo>
                    <a:pt x="78" y="19"/>
                    <a:pt x="77" y="18"/>
                    <a:pt x="77" y="18"/>
                  </a:cubicBezTo>
                  <a:cubicBezTo>
                    <a:pt x="77" y="18"/>
                    <a:pt x="76" y="18"/>
                    <a:pt x="76" y="17"/>
                  </a:cubicBezTo>
                  <a:cubicBezTo>
                    <a:pt x="76" y="16"/>
                    <a:pt x="76" y="15"/>
                    <a:pt x="76" y="15"/>
                  </a:cubicBezTo>
                  <a:cubicBezTo>
                    <a:pt x="76" y="14"/>
                    <a:pt x="76" y="13"/>
                    <a:pt x="76" y="13"/>
                  </a:cubicBezTo>
                  <a:cubicBezTo>
                    <a:pt x="74" y="8"/>
                    <a:pt x="74" y="8"/>
                    <a:pt x="74" y="8"/>
                  </a:cubicBezTo>
                  <a:cubicBezTo>
                    <a:pt x="74" y="7"/>
                    <a:pt x="74" y="7"/>
                    <a:pt x="74" y="7"/>
                  </a:cubicBezTo>
                  <a:cubicBezTo>
                    <a:pt x="73" y="5"/>
                    <a:pt x="73" y="5"/>
                    <a:pt x="73" y="5"/>
                  </a:cubicBezTo>
                  <a:cubicBezTo>
                    <a:pt x="72" y="5"/>
                    <a:pt x="72" y="5"/>
                    <a:pt x="72" y="5"/>
                  </a:cubicBezTo>
                  <a:cubicBezTo>
                    <a:pt x="72" y="3"/>
                    <a:pt x="72" y="3"/>
                    <a:pt x="72" y="3"/>
                  </a:cubicBezTo>
                  <a:cubicBezTo>
                    <a:pt x="72" y="3"/>
                    <a:pt x="71" y="3"/>
                    <a:pt x="71" y="4"/>
                  </a:cubicBezTo>
                  <a:cubicBezTo>
                    <a:pt x="71" y="4"/>
                    <a:pt x="71" y="5"/>
                    <a:pt x="70" y="5"/>
                  </a:cubicBezTo>
                  <a:cubicBezTo>
                    <a:pt x="69" y="5"/>
                    <a:pt x="68" y="4"/>
                    <a:pt x="68" y="4"/>
                  </a:cubicBezTo>
                  <a:cubicBezTo>
                    <a:pt x="68" y="4"/>
                    <a:pt x="68" y="3"/>
                    <a:pt x="68" y="2"/>
                  </a:cubicBezTo>
                  <a:cubicBezTo>
                    <a:pt x="67" y="2"/>
                    <a:pt x="64" y="0"/>
                    <a:pt x="64" y="0"/>
                  </a:cubicBezTo>
                  <a:cubicBezTo>
                    <a:pt x="64" y="0"/>
                    <a:pt x="64" y="0"/>
                    <a:pt x="64" y="1"/>
                  </a:cubicBezTo>
                  <a:cubicBezTo>
                    <a:pt x="64" y="1"/>
                    <a:pt x="63" y="2"/>
                    <a:pt x="63" y="1"/>
                  </a:cubicBezTo>
                  <a:cubicBezTo>
                    <a:pt x="62" y="1"/>
                    <a:pt x="60" y="0"/>
                    <a:pt x="60" y="0"/>
                  </a:cubicBezTo>
                  <a:cubicBezTo>
                    <a:pt x="60" y="0"/>
                    <a:pt x="60" y="1"/>
                    <a:pt x="60" y="1"/>
                  </a:cubicBezTo>
                  <a:cubicBezTo>
                    <a:pt x="60" y="2"/>
                    <a:pt x="61" y="3"/>
                    <a:pt x="61" y="3"/>
                  </a:cubicBezTo>
                  <a:cubicBezTo>
                    <a:pt x="60" y="3"/>
                    <a:pt x="59" y="3"/>
                    <a:pt x="59" y="3"/>
                  </a:cubicBezTo>
                  <a:cubicBezTo>
                    <a:pt x="59" y="3"/>
                    <a:pt x="59" y="3"/>
                    <a:pt x="58" y="3"/>
                  </a:cubicBezTo>
                  <a:cubicBezTo>
                    <a:pt x="58" y="2"/>
                    <a:pt x="57" y="2"/>
                    <a:pt x="57" y="2"/>
                  </a:cubicBezTo>
                  <a:cubicBezTo>
                    <a:pt x="57" y="3"/>
                    <a:pt x="56" y="3"/>
                    <a:pt x="56" y="5"/>
                  </a:cubicBezTo>
                  <a:cubicBezTo>
                    <a:pt x="57" y="6"/>
                    <a:pt x="56" y="6"/>
                    <a:pt x="57" y="7"/>
                  </a:cubicBezTo>
                  <a:cubicBezTo>
                    <a:pt x="58" y="7"/>
                    <a:pt x="58" y="7"/>
                    <a:pt x="59" y="8"/>
                  </a:cubicBezTo>
                  <a:cubicBezTo>
                    <a:pt x="60" y="8"/>
                    <a:pt x="60" y="8"/>
                    <a:pt x="61" y="8"/>
                  </a:cubicBezTo>
                  <a:cubicBezTo>
                    <a:pt x="61" y="8"/>
                    <a:pt x="62" y="8"/>
                    <a:pt x="63" y="8"/>
                  </a:cubicBezTo>
                  <a:cubicBezTo>
                    <a:pt x="63" y="8"/>
                    <a:pt x="64" y="7"/>
                    <a:pt x="64" y="7"/>
                  </a:cubicBezTo>
                  <a:cubicBezTo>
                    <a:pt x="64" y="7"/>
                    <a:pt x="64" y="8"/>
                    <a:pt x="64" y="8"/>
                  </a:cubicBezTo>
                  <a:cubicBezTo>
                    <a:pt x="64" y="8"/>
                    <a:pt x="63" y="8"/>
                    <a:pt x="64" y="9"/>
                  </a:cubicBezTo>
                  <a:cubicBezTo>
                    <a:pt x="64" y="9"/>
                    <a:pt x="64" y="9"/>
                    <a:pt x="64" y="9"/>
                  </a:cubicBezTo>
                  <a:cubicBezTo>
                    <a:pt x="65" y="10"/>
                    <a:pt x="65" y="10"/>
                    <a:pt x="65" y="10"/>
                  </a:cubicBezTo>
                  <a:cubicBezTo>
                    <a:pt x="65" y="10"/>
                    <a:pt x="65" y="10"/>
                    <a:pt x="65" y="10"/>
                  </a:cubicBezTo>
                  <a:cubicBezTo>
                    <a:pt x="65" y="10"/>
                    <a:pt x="65" y="11"/>
                    <a:pt x="65" y="11"/>
                  </a:cubicBezTo>
                  <a:cubicBezTo>
                    <a:pt x="65" y="12"/>
                    <a:pt x="65" y="12"/>
                    <a:pt x="66" y="12"/>
                  </a:cubicBezTo>
                  <a:cubicBezTo>
                    <a:pt x="67" y="13"/>
                    <a:pt x="67" y="12"/>
                    <a:pt x="67" y="12"/>
                  </a:cubicBezTo>
                  <a:cubicBezTo>
                    <a:pt x="67" y="12"/>
                    <a:pt x="69" y="14"/>
                    <a:pt x="68" y="14"/>
                  </a:cubicBezTo>
                  <a:cubicBezTo>
                    <a:pt x="68" y="14"/>
                    <a:pt x="67" y="13"/>
                    <a:pt x="68" y="14"/>
                  </a:cubicBezTo>
                  <a:cubicBezTo>
                    <a:pt x="69" y="15"/>
                    <a:pt x="70" y="15"/>
                    <a:pt x="70" y="15"/>
                  </a:cubicBezTo>
                  <a:cubicBezTo>
                    <a:pt x="70" y="15"/>
                    <a:pt x="69" y="16"/>
                    <a:pt x="67" y="15"/>
                  </a:cubicBezTo>
                  <a:cubicBezTo>
                    <a:pt x="66" y="15"/>
                    <a:pt x="66" y="15"/>
                    <a:pt x="66" y="15"/>
                  </a:cubicBezTo>
                  <a:cubicBezTo>
                    <a:pt x="66" y="15"/>
                    <a:pt x="65" y="14"/>
                    <a:pt x="65" y="14"/>
                  </a:cubicBezTo>
                  <a:cubicBezTo>
                    <a:pt x="64" y="13"/>
                    <a:pt x="64" y="12"/>
                    <a:pt x="64" y="12"/>
                  </a:cubicBezTo>
                  <a:cubicBezTo>
                    <a:pt x="64" y="12"/>
                    <a:pt x="63" y="11"/>
                    <a:pt x="62" y="11"/>
                  </a:cubicBezTo>
                  <a:cubicBezTo>
                    <a:pt x="61" y="10"/>
                    <a:pt x="60" y="11"/>
                    <a:pt x="59" y="11"/>
                  </a:cubicBezTo>
                  <a:cubicBezTo>
                    <a:pt x="59" y="11"/>
                    <a:pt x="58" y="12"/>
                    <a:pt x="57" y="12"/>
                  </a:cubicBezTo>
                  <a:cubicBezTo>
                    <a:pt x="57" y="12"/>
                    <a:pt x="57" y="13"/>
                    <a:pt x="57" y="14"/>
                  </a:cubicBezTo>
                  <a:cubicBezTo>
                    <a:pt x="58" y="15"/>
                    <a:pt x="60" y="19"/>
                    <a:pt x="60" y="19"/>
                  </a:cubicBezTo>
                  <a:cubicBezTo>
                    <a:pt x="60" y="19"/>
                    <a:pt x="62" y="21"/>
                    <a:pt x="62" y="21"/>
                  </a:cubicBezTo>
                  <a:cubicBezTo>
                    <a:pt x="62" y="21"/>
                    <a:pt x="63" y="23"/>
                    <a:pt x="63" y="23"/>
                  </a:cubicBezTo>
                  <a:cubicBezTo>
                    <a:pt x="63" y="23"/>
                    <a:pt x="63" y="23"/>
                    <a:pt x="64" y="24"/>
                  </a:cubicBezTo>
                  <a:cubicBezTo>
                    <a:pt x="65" y="24"/>
                    <a:pt x="64" y="24"/>
                    <a:pt x="64" y="24"/>
                  </a:cubicBezTo>
                  <a:cubicBezTo>
                    <a:pt x="64" y="25"/>
                    <a:pt x="63" y="26"/>
                    <a:pt x="63" y="27"/>
                  </a:cubicBezTo>
                  <a:cubicBezTo>
                    <a:pt x="63" y="27"/>
                    <a:pt x="63" y="26"/>
                    <a:pt x="63" y="27"/>
                  </a:cubicBezTo>
                  <a:cubicBezTo>
                    <a:pt x="63" y="29"/>
                    <a:pt x="63" y="31"/>
                    <a:pt x="63" y="31"/>
                  </a:cubicBezTo>
                  <a:cubicBezTo>
                    <a:pt x="62" y="33"/>
                    <a:pt x="62" y="33"/>
                    <a:pt x="62" y="33"/>
                  </a:cubicBezTo>
                  <a:cubicBezTo>
                    <a:pt x="61" y="34"/>
                    <a:pt x="61" y="34"/>
                    <a:pt x="61" y="34"/>
                  </a:cubicBezTo>
                  <a:cubicBezTo>
                    <a:pt x="61" y="34"/>
                    <a:pt x="61" y="34"/>
                    <a:pt x="61" y="34"/>
                  </a:cubicBezTo>
                  <a:cubicBezTo>
                    <a:pt x="60" y="34"/>
                    <a:pt x="61" y="33"/>
                    <a:pt x="61" y="33"/>
                  </a:cubicBezTo>
                  <a:cubicBezTo>
                    <a:pt x="61" y="32"/>
                    <a:pt x="61" y="32"/>
                    <a:pt x="61" y="32"/>
                  </a:cubicBezTo>
                  <a:cubicBezTo>
                    <a:pt x="62" y="30"/>
                    <a:pt x="62" y="30"/>
                    <a:pt x="62" y="30"/>
                  </a:cubicBezTo>
                  <a:cubicBezTo>
                    <a:pt x="62" y="30"/>
                    <a:pt x="61" y="29"/>
                    <a:pt x="60" y="29"/>
                  </a:cubicBezTo>
                  <a:cubicBezTo>
                    <a:pt x="60" y="28"/>
                    <a:pt x="60" y="29"/>
                    <a:pt x="59" y="29"/>
                  </a:cubicBezTo>
                  <a:cubicBezTo>
                    <a:pt x="59" y="29"/>
                    <a:pt x="58" y="31"/>
                    <a:pt x="58" y="31"/>
                  </a:cubicBezTo>
                  <a:cubicBezTo>
                    <a:pt x="58" y="31"/>
                    <a:pt x="57" y="31"/>
                    <a:pt x="58" y="30"/>
                  </a:cubicBezTo>
                  <a:cubicBezTo>
                    <a:pt x="58" y="30"/>
                    <a:pt x="58" y="28"/>
                    <a:pt x="59" y="28"/>
                  </a:cubicBezTo>
                  <a:cubicBezTo>
                    <a:pt x="59" y="28"/>
                    <a:pt x="59" y="28"/>
                    <a:pt x="59" y="28"/>
                  </a:cubicBezTo>
                  <a:cubicBezTo>
                    <a:pt x="59" y="27"/>
                    <a:pt x="60" y="27"/>
                    <a:pt x="60" y="26"/>
                  </a:cubicBezTo>
                  <a:cubicBezTo>
                    <a:pt x="60" y="25"/>
                    <a:pt x="60" y="25"/>
                    <a:pt x="60" y="24"/>
                  </a:cubicBezTo>
                  <a:cubicBezTo>
                    <a:pt x="59" y="24"/>
                    <a:pt x="59" y="23"/>
                    <a:pt x="59" y="22"/>
                  </a:cubicBezTo>
                  <a:cubicBezTo>
                    <a:pt x="58" y="22"/>
                    <a:pt x="57" y="23"/>
                    <a:pt x="57" y="23"/>
                  </a:cubicBezTo>
                  <a:cubicBezTo>
                    <a:pt x="57" y="24"/>
                    <a:pt x="57" y="24"/>
                    <a:pt x="57" y="24"/>
                  </a:cubicBezTo>
                  <a:cubicBezTo>
                    <a:pt x="56" y="25"/>
                    <a:pt x="56" y="25"/>
                    <a:pt x="55" y="26"/>
                  </a:cubicBezTo>
                  <a:cubicBezTo>
                    <a:pt x="54" y="27"/>
                    <a:pt x="54" y="27"/>
                    <a:pt x="54" y="27"/>
                  </a:cubicBezTo>
                  <a:cubicBezTo>
                    <a:pt x="54" y="27"/>
                    <a:pt x="55" y="25"/>
                    <a:pt x="55" y="25"/>
                  </a:cubicBezTo>
                  <a:cubicBezTo>
                    <a:pt x="55" y="25"/>
                    <a:pt x="56" y="24"/>
                    <a:pt x="55" y="24"/>
                  </a:cubicBezTo>
                  <a:cubicBezTo>
                    <a:pt x="55" y="24"/>
                    <a:pt x="55" y="24"/>
                    <a:pt x="55" y="23"/>
                  </a:cubicBezTo>
                  <a:cubicBezTo>
                    <a:pt x="55" y="23"/>
                    <a:pt x="55" y="22"/>
                    <a:pt x="55" y="22"/>
                  </a:cubicBezTo>
                  <a:cubicBezTo>
                    <a:pt x="55" y="22"/>
                    <a:pt x="56" y="22"/>
                    <a:pt x="55" y="22"/>
                  </a:cubicBezTo>
                  <a:cubicBezTo>
                    <a:pt x="54" y="22"/>
                    <a:pt x="54" y="22"/>
                    <a:pt x="54" y="22"/>
                  </a:cubicBezTo>
                  <a:cubicBezTo>
                    <a:pt x="54" y="22"/>
                    <a:pt x="53" y="22"/>
                    <a:pt x="53" y="22"/>
                  </a:cubicBezTo>
                  <a:cubicBezTo>
                    <a:pt x="53" y="21"/>
                    <a:pt x="54" y="21"/>
                    <a:pt x="54" y="21"/>
                  </a:cubicBezTo>
                  <a:cubicBezTo>
                    <a:pt x="54" y="20"/>
                    <a:pt x="55" y="19"/>
                    <a:pt x="55" y="19"/>
                  </a:cubicBezTo>
                  <a:cubicBezTo>
                    <a:pt x="55" y="19"/>
                    <a:pt x="54" y="18"/>
                    <a:pt x="54" y="18"/>
                  </a:cubicBezTo>
                  <a:cubicBezTo>
                    <a:pt x="53" y="17"/>
                    <a:pt x="53" y="16"/>
                    <a:pt x="53" y="16"/>
                  </a:cubicBezTo>
                  <a:cubicBezTo>
                    <a:pt x="53" y="16"/>
                    <a:pt x="53" y="18"/>
                    <a:pt x="53" y="15"/>
                  </a:cubicBezTo>
                  <a:cubicBezTo>
                    <a:pt x="52" y="12"/>
                    <a:pt x="52" y="12"/>
                    <a:pt x="52" y="12"/>
                  </a:cubicBezTo>
                  <a:cubicBezTo>
                    <a:pt x="51" y="11"/>
                    <a:pt x="51" y="11"/>
                    <a:pt x="51" y="11"/>
                  </a:cubicBezTo>
                  <a:cubicBezTo>
                    <a:pt x="51" y="11"/>
                    <a:pt x="51" y="10"/>
                    <a:pt x="50" y="10"/>
                  </a:cubicBezTo>
                  <a:cubicBezTo>
                    <a:pt x="50" y="9"/>
                    <a:pt x="48" y="8"/>
                    <a:pt x="48" y="8"/>
                  </a:cubicBezTo>
                  <a:cubicBezTo>
                    <a:pt x="48" y="7"/>
                    <a:pt x="48" y="7"/>
                    <a:pt x="48" y="7"/>
                  </a:cubicBezTo>
                  <a:cubicBezTo>
                    <a:pt x="48" y="7"/>
                    <a:pt x="48" y="6"/>
                    <a:pt x="48" y="6"/>
                  </a:cubicBezTo>
                  <a:cubicBezTo>
                    <a:pt x="47" y="6"/>
                    <a:pt x="46" y="5"/>
                    <a:pt x="46" y="6"/>
                  </a:cubicBezTo>
                  <a:cubicBezTo>
                    <a:pt x="46" y="7"/>
                    <a:pt x="46" y="7"/>
                    <a:pt x="46" y="8"/>
                  </a:cubicBezTo>
                  <a:cubicBezTo>
                    <a:pt x="45" y="8"/>
                    <a:pt x="43" y="8"/>
                    <a:pt x="43" y="8"/>
                  </a:cubicBezTo>
                  <a:cubicBezTo>
                    <a:pt x="43" y="8"/>
                    <a:pt x="43" y="9"/>
                    <a:pt x="43" y="9"/>
                  </a:cubicBezTo>
                  <a:cubicBezTo>
                    <a:pt x="41" y="10"/>
                    <a:pt x="41" y="10"/>
                    <a:pt x="41" y="10"/>
                  </a:cubicBezTo>
                  <a:cubicBezTo>
                    <a:pt x="41" y="10"/>
                    <a:pt x="41" y="9"/>
                    <a:pt x="41" y="10"/>
                  </a:cubicBezTo>
                  <a:cubicBezTo>
                    <a:pt x="42" y="11"/>
                    <a:pt x="42" y="12"/>
                    <a:pt x="42" y="13"/>
                  </a:cubicBezTo>
                  <a:cubicBezTo>
                    <a:pt x="42" y="13"/>
                    <a:pt x="44" y="14"/>
                    <a:pt x="43" y="14"/>
                  </a:cubicBezTo>
                  <a:cubicBezTo>
                    <a:pt x="43" y="14"/>
                    <a:pt x="41" y="14"/>
                    <a:pt x="41" y="14"/>
                  </a:cubicBezTo>
                  <a:cubicBezTo>
                    <a:pt x="41" y="14"/>
                    <a:pt x="40" y="13"/>
                    <a:pt x="40" y="12"/>
                  </a:cubicBezTo>
                  <a:cubicBezTo>
                    <a:pt x="40" y="12"/>
                    <a:pt x="39" y="11"/>
                    <a:pt x="38" y="11"/>
                  </a:cubicBezTo>
                  <a:cubicBezTo>
                    <a:pt x="38" y="11"/>
                    <a:pt x="37" y="11"/>
                    <a:pt x="36" y="12"/>
                  </a:cubicBezTo>
                  <a:cubicBezTo>
                    <a:pt x="36" y="13"/>
                    <a:pt x="36" y="12"/>
                    <a:pt x="36" y="14"/>
                  </a:cubicBezTo>
                  <a:cubicBezTo>
                    <a:pt x="36" y="16"/>
                    <a:pt x="36" y="18"/>
                    <a:pt x="36" y="18"/>
                  </a:cubicBezTo>
                  <a:cubicBezTo>
                    <a:pt x="36" y="18"/>
                    <a:pt x="37" y="19"/>
                    <a:pt x="38" y="20"/>
                  </a:cubicBezTo>
                  <a:cubicBezTo>
                    <a:pt x="38" y="20"/>
                    <a:pt x="39" y="23"/>
                    <a:pt x="39" y="23"/>
                  </a:cubicBezTo>
                  <a:cubicBezTo>
                    <a:pt x="39" y="24"/>
                    <a:pt x="40" y="25"/>
                    <a:pt x="40" y="25"/>
                  </a:cubicBezTo>
                  <a:cubicBezTo>
                    <a:pt x="40" y="25"/>
                    <a:pt x="35" y="23"/>
                    <a:pt x="35" y="22"/>
                  </a:cubicBezTo>
                  <a:cubicBezTo>
                    <a:pt x="35" y="21"/>
                    <a:pt x="35" y="19"/>
                    <a:pt x="34" y="19"/>
                  </a:cubicBezTo>
                  <a:cubicBezTo>
                    <a:pt x="34" y="19"/>
                    <a:pt x="34" y="18"/>
                    <a:pt x="33" y="19"/>
                  </a:cubicBezTo>
                  <a:cubicBezTo>
                    <a:pt x="32" y="19"/>
                    <a:pt x="32" y="19"/>
                    <a:pt x="31" y="19"/>
                  </a:cubicBezTo>
                  <a:cubicBezTo>
                    <a:pt x="31" y="20"/>
                    <a:pt x="31" y="21"/>
                    <a:pt x="31" y="21"/>
                  </a:cubicBezTo>
                  <a:cubicBezTo>
                    <a:pt x="31" y="21"/>
                    <a:pt x="31" y="22"/>
                    <a:pt x="31" y="23"/>
                  </a:cubicBezTo>
                  <a:cubicBezTo>
                    <a:pt x="32" y="25"/>
                    <a:pt x="32" y="25"/>
                    <a:pt x="32" y="26"/>
                  </a:cubicBezTo>
                  <a:cubicBezTo>
                    <a:pt x="33" y="27"/>
                    <a:pt x="34" y="27"/>
                    <a:pt x="34" y="28"/>
                  </a:cubicBezTo>
                  <a:cubicBezTo>
                    <a:pt x="34" y="28"/>
                    <a:pt x="35" y="29"/>
                    <a:pt x="35" y="29"/>
                  </a:cubicBezTo>
                  <a:cubicBezTo>
                    <a:pt x="35" y="29"/>
                    <a:pt x="34" y="31"/>
                    <a:pt x="34" y="31"/>
                  </a:cubicBezTo>
                  <a:cubicBezTo>
                    <a:pt x="34" y="32"/>
                    <a:pt x="33" y="33"/>
                    <a:pt x="33" y="33"/>
                  </a:cubicBezTo>
                  <a:cubicBezTo>
                    <a:pt x="33" y="33"/>
                    <a:pt x="35" y="34"/>
                    <a:pt x="35" y="34"/>
                  </a:cubicBezTo>
                  <a:cubicBezTo>
                    <a:pt x="35" y="34"/>
                    <a:pt x="36" y="35"/>
                    <a:pt x="35" y="36"/>
                  </a:cubicBezTo>
                  <a:cubicBezTo>
                    <a:pt x="34" y="36"/>
                    <a:pt x="34" y="36"/>
                    <a:pt x="33" y="36"/>
                  </a:cubicBezTo>
                  <a:cubicBezTo>
                    <a:pt x="33" y="35"/>
                    <a:pt x="32" y="36"/>
                    <a:pt x="32" y="34"/>
                  </a:cubicBezTo>
                  <a:cubicBezTo>
                    <a:pt x="33" y="33"/>
                    <a:pt x="33" y="32"/>
                    <a:pt x="33" y="32"/>
                  </a:cubicBezTo>
                  <a:cubicBezTo>
                    <a:pt x="32" y="32"/>
                    <a:pt x="31" y="30"/>
                    <a:pt x="31" y="30"/>
                  </a:cubicBezTo>
                  <a:cubicBezTo>
                    <a:pt x="31" y="30"/>
                    <a:pt x="33" y="33"/>
                    <a:pt x="30" y="28"/>
                  </a:cubicBezTo>
                  <a:cubicBezTo>
                    <a:pt x="28" y="24"/>
                    <a:pt x="28" y="24"/>
                    <a:pt x="28" y="24"/>
                  </a:cubicBezTo>
                  <a:cubicBezTo>
                    <a:pt x="28" y="22"/>
                    <a:pt x="28" y="22"/>
                    <a:pt x="28" y="22"/>
                  </a:cubicBezTo>
                  <a:cubicBezTo>
                    <a:pt x="28" y="22"/>
                    <a:pt x="27" y="22"/>
                    <a:pt x="27" y="22"/>
                  </a:cubicBezTo>
                  <a:cubicBezTo>
                    <a:pt x="27" y="22"/>
                    <a:pt x="26" y="21"/>
                    <a:pt x="26" y="21"/>
                  </a:cubicBezTo>
                  <a:cubicBezTo>
                    <a:pt x="26" y="21"/>
                    <a:pt x="24" y="21"/>
                    <a:pt x="24" y="21"/>
                  </a:cubicBezTo>
                  <a:cubicBezTo>
                    <a:pt x="24" y="22"/>
                    <a:pt x="24" y="22"/>
                    <a:pt x="24" y="23"/>
                  </a:cubicBezTo>
                  <a:cubicBezTo>
                    <a:pt x="23" y="23"/>
                    <a:pt x="23" y="25"/>
                    <a:pt x="23" y="25"/>
                  </a:cubicBezTo>
                  <a:cubicBezTo>
                    <a:pt x="22" y="25"/>
                    <a:pt x="22" y="27"/>
                    <a:pt x="22" y="27"/>
                  </a:cubicBezTo>
                  <a:cubicBezTo>
                    <a:pt x="22" y="27"/>
                    <a:pt x="23" y="27"/>
                    <a:pt x="23" y="28"/>
                  </a:cubicBezTo>
                  <a:cubicBezTo>
                    <a:pt x="24" y="29"/>
                    <a:pt x="24" y="30"/>
                    <a:pt x="24" y="30"/>
                  </a:cubicBezTo>
                  <a:cubicBezTo>
                    <a:pt x="24" y="30"/>
                    <a:pt x="23" y="29"/>
                    <a:pt x="23" y="29"/>
                  </a:cubicBezTo>
                  <a:cubicBezTo>
                    <a:pt x="22" y="29"/>
                    <a:pt x="22" y="29"/>
                    <a:pt x="22" y="29"/>
                  </a:cubicBezTo>
                  <a:cubicBezTo>
                    <a:pt x="21" y="30"/>
                    <a:pt x="21" y="30"/>
                    <a:pt x="21" y="30"/>
                  </a:cubicBezTo>
                  <a:cubicBezTo>
                    <a:pt x="21" y="30"/>
                    <a:pt x="21" y="30"/>
                    <a:pt x="21" y="30"/>
                  </a:cubicBezTo>
                  <a:cubicBezTo>
                    <a:pt x="21" y="30"/>
                    <a:pt x="21" y="32"/>
                    <a:pt x="21" y="32"/>
                  </a:cubicBezTo>
                  <a:cubicBezTo>
                    <a:pt x="21" y="32"/>
                    <a:pt x="22" y="33"/>
                    <a:pt x="22" y="33"/>
                  </a:cubicBezTo>
                  <a:cubicBezTo>
                    <a:pt x="22" y="33"/>
                    <a:pt x="22" y="34"/>
                    <a:pt x="22" y="34"/>
                  </a:cubicBezTo>
                  <a:cubicBezTo>
                    <a:pt x="22" y="34"/>
                    <a:pt x="23" y="35"/>
                    <a:pt x="23" y="35"/>
                  </a:cubicBezTo>
                  <a:cubicBezTo>
                    <a:pt x="23" y="36"/>
                    <a:pt x="23" y="36"/>
                    <a:pt x="23" y="36"/>
                  </a:cubicBezTo>
                  <a:cubicBezTo>
                    <a:pt x="23" y="36"/>
                    <a:pt x="23" y="36"/>
                    <a:pt x="23" y="36"/>
                  </a:cubicBezTo>
                  <a:cubicBezTo>
                    <a:pt x="22" y="36"/>
                    <a:pt x="23" y="37"/>
                    <a:pt x="22" y="36"/>
                  </a:cubicBezTo>
                  <a:cubicBezTo>
                    <a:pt x="21" y="35"/>
                    <a:pt x="21" y="36"/>
                    <a:pt x="20" y="35"/>
                  </a:cubicBezTo>
                  <a:cubicBezTo>
                    <a:pt x="20" y="33"/>
                    <a:pt x="20" y="33"/>
                    <a:pt x="20" y="33"/>
                  </a:cubicBezTo>
                  <a:cubicBezTo>
                    <a:pt x="20" y="33"/>
                    <a:pt x="21" y="32"/>
                    <a:pt x="19" y="31"/>
                  </a:cubicBezTo>
                  <a:cubicBezTo>
                    <a:pt x="18" y="29"/>
                    <a:pt x="18" y="28"/>
                    <a:pt x="18" y="28"/>
                  </a:cubicBezTo>
                  <a:cubicBezTo>
                    <a:pt x="18" y="28"/>
                    <a:pt x="17" y="27"/>
                    <a:pt x="16" y="27"/>
                  </a:cubicBezTo>
                  <a:cubicBezTo>
                    <a:pt x="16" y="28"/>
                    <a:pt x="16" y="28"/>
                    <a:pt x="15" y="28"/>
                  </a:cubicBezTo>
                  <a:cubicBezTo>
                    <a:pt x="14" y="29"/>
                    <a:pt x="14" y="29"/>
                    <a:pt x="13" y="29"/>
                  </a:cubicBezTo>
                  <a:cubicBezTo>
                    <a:pt x="13" y="29"/>
                    <a:pt x="11" y="29"/>
                    <a:pt x="11" y="29"/>
                  </a:cubicBezTo>
                  <a:cubicBezTo>
                    <a:pt x="11" y="29"/>
                    <a:pt x="11" y="29"/>
                    <a:pt x="9" y="30"/>
                  </a:cubicBezTo>
                  <a:cubicBezTo>
                    <a:pt x="8" y="32"/>
                    <a:pt x="7" y="32"/>
                    <a:pt x="8" y="32"/>
                  </a:cubicBezTo>
                  <a:cubicBezTo>
                    <a:pt x="9" y="33"/>
                    <a:pt x="11" y="33"/>
                    <a:pt x="11" y="33"/>
                  </a:cubicBezTo>
                  <a:cubicBezTo>
                    <a:pt x="11" y="33"/>
                    <a:pt x="12" y="33"/>
                    <a:pt x="13" y="34"/>
                  </a:cubicBezTo>
                  <a:cubicBezTo>
                    <a:pt x="14" y="34"/>
                    <a:pt x="16" y="36"/>
                    <a:pt x="16" y="36"/>
                  </a:cubicBezTo>
                  <a:cubicBezTo>
                    <a:pt x="18" y="39"/>
                    <a:pt x="18" y="39"/>
                    <a:pt x="18" y="39"/>
                  </a:cubicBezTo>
                  <a:cubicBezTo>
                    <a:pt x="18" y="39"/>
                    <a:pt x="18" y="40"/>
                    <a:pt x="18" y="40"/>
                  </a:cubicBezTo>
                  <a:cubicBezTo>
                    <a:pt x="18" y="40"/>
                    <a:pt x="18" y="40"/>
                    <a:pt x="18" y="41"/>
                  </a:cubicBezTo>
                  <a:cubicBezTo>
                    <a:pt x="18" y="41"/>
                    <a:pt x="18" y="42"/>
                    <a:pt x="18" y="42"/>
                  </a:cubicBezTo>
                  <a:cubicBezTo>
                    <a:pt x="18" y="42"/>
                    <a:pt x="19" y="43"/>
                    <a:pt x="20" y="44"/>
                  </a:cubicBezTo>
                  <a:cubicBezTo>
                    <a:pt x="21" y="44"/>
                    <a:pt x="21" y="44"/>
                    <a:pt x="22" y="44"/>
                  </a:cubicBezTo>
                  <a:cubicBezTo>
                    <a:pt x="23" y="44"/>
                    <a:pt x="22" y="44"/>
                    <a:pt x="23" y="44"/>
                  </a:cubicBezTo>
                  <a:cubicBezTo>
                    <a:pt x="25" y="43"/>
                    <a:pt x="25" y="43"/>
                    <a:pt x="25" y="43"/>
                  </a:cubicBezTo>
                  <a:cubicBezTo>
                    <a:pt x="25" y="43"/>
                    <a:pt x="25" y="43"/>
                    <a:pt x="26" y="43"/>
                  </a:cubicBezTo>
                  <a:cubicBezTo>
                    <a:pt x="28" y="43"/>
                    <a:pt x="27" y="44"/>
                    <a:pt x="28" y="44"/>
                  </a:cubicBezTo>
                  <a:cubicBezTo>
                    <a:pt x="28" y="43"/>
                    <a:pt x="30" y="43"/>
                    <a:pt x="30" y="43"/>
                  </a:cubicBezTo>
                  <a:cubicBezTo>
                    <a:pt x="31" y="43"/>
                    <a:pt x="31" y="42"/>
                    <a:pt x="32" y="43"/>
                  </a:cubicBezTo>
                  <a:cubicBezTo>
                    <a:pt x="32" y="44"/>
                    <a:pt x="32" y="44"/>
                    <a:pt x="32" y="45"/>
                  </a:cubicBezTo>
                  <a:cubicBezTo>
                    <a:pt x="33" y="45"/>
                    <a:pt x="34" y="46"/>
                    <a:pt x="34" y="46"/>
                  </a:cubicBezTo>
                  <a:cubicBezTo>
                    <a:pt x="36" y="46"/>
                    <a:pt x="36" y="46"/>
                    <a:pt x="36" y="46"/>
                  </a:cubicBezTo>
                  <a:cubicBezTo>
                    <a:pt x="36" y="46"/>
                    <a:pt x="36" y="45"/>
                    <a:pt x="37" y="45"/>
                  </a:cubicBezTo>
                  <a:cubicBezTo>
                    <a:pt x="37" y="44"/>
                    <a:pt x="38" y="43"/>
                    <a:pt x="38" y="43"/>
                  </a:cubicBezTo>
                  <a:cubicBezTo>
                    <a:pt x="38" y="43"/>
                    <a:pt x="37" y="43"/>
                    <a:pt x="38" y="44"/>
                  </a:cubicBezTo>
                  <a:cubicBezTo>
                    <a:pt x="39" y="44"/>
                    <a:pt x="39" y="44"/>
                    <a:pt x="40" y="45"/>
                  </a:cubicBezTo>
                  <a:cubicBezTo>
                    <a:pt x="40" y="45"/>
                    <a:pt x="42" y="44"/>
                    <a:pt x="42" y="44"/>
                  </a:cubicBezTo>
                  <a:cubicBezTo>
                    <a:pt x="43" y="44"/>
                    <a:pt x="43" y="44"/>
                    <a:pt x="43" y="44"/>
                  </a:cubicBezTo>
                  <a:cubicBezTo>
                    <a:pt x="43" y="44"/>
                    <a:pt x="42" y="45"/>
                    <a:pt x="43" y="45"/>
                  </a:cubicBezTo>
                  <a:cubicBezTo>
                    <a:pt x="43" y="45"/>
                    <a:pt x="42" y="45"/>
                    <a:pt x="43" y="45"/>
                  </a:cubicBezTo>
                  <a:cubicBezTo>
                    <a:pt x="44" y="45"/>
                    <a:pt x="45" y="44"/>
                    <a:pt x="45" y="44"/>
                  </a:cubicBezTo>
                  <a:cubicBezTo>
                    <a:pt x="45" y="44"/>
                    <a:pt x="44" y="45"/>
                    <a:pt x="44" y="46"/>
                  </a:cubicBezTo>
                  <a:cubicBezTo>
                    <a:pt x="44" y="46"/>
                    <a:pt x="44" y="47"/>
                    <a:pt x="44" y="47"/>
                  </a:cubicBezTo>
                  <a:cubicBezTo>
                    <a:pt x="44" y="47"/>
                    <a:pt x="44" y="48"/>
                    <a:pt x="45" y="49"/>
                  </a:cubicBezTo>
                  <a:cubicBezTo>
                    <a:pt x="46" y="49"/>
                    <a:pt x="47" y="49"/>
                    <a:pt x="47" y="49"/>
                  </a:cubicBezTo>
                  <a:cubicBezTo>
                    <a:pt x="47" y="49"/>
                    <a:pt x="49" y="49"/>
                    <a:pt x="49" y="49"/>
                  </a:cubicBezTo>
                  <a:cubicBezTo>
                    <a:pt x="49" y="50"/>
                    <a:pt x="49" y="49"/>
                    <a:pt x="49" y="50"/>
                  </a:cubicBezTo>
                  <a:cubicBezTo>
                    <a:pt x="49" y="50"/>
                    <a:pt x="50" y="49"/>
                    <a:pt x="50" y="49"/>
                  </a:cubicBezTo>
                  <a:cubicBezTo>
                    <a:pt x="51" y="49"/>
                    <a:pt x="52" y="49"/>
                    <a:pt x="52" y="49"/>
                  </a:cubicBezTo>
                  <a:cubicBezTo>
                    <a:pt x="52" y="50"/>
                    <a:pt x="51" y="51"/>
                    <a:pt x="51" y="51"/>
                  </a:cubicBezTo>
                  <a:cubicBezTo>
                    <a:pt x="51" y="51"/>
                    <a:pt x="51" y="51"/>
                    <a:pt x="51" y="52"/>
                  </a:cubicBezTo>
                  <a:cubicBezTo>
                    <a:pt x="51" y="52"/>
                    <a:pt x="53" y="52"/>
                    <a:pt x="53" y="52"/>
                  </a:cubicBezTo>
                  <a:cubicBezTo>
                    <a:pt x="53" y="52"/>
                    <a:pt x="53" y="51"/>
                    <a:pt x="54" y="52"/>
                  </a:cubicBezTo>
                  <a:cubicBezTo>
                    <a:pt x="54" y="53"/>
                    <a:pt x="54" y="53"/>
                    <a:pt x="54" y="53"/>
                  </a:cubicBezTo>
                  <a:cubicBezTo>
                    <a:pt x="53" y="53"/>
                    <a:pt x="53" y="52"/>
                    <a:pt x="53" y="54"/>
                  </a:cubicBezTo>
                  <a:cubicBezTo>
                    <a:pt x="52" y="55"/>
                    <a:pt x="53" y="56"/>
                    <a:pt x="53" y="56"/>
                  </a:cubicBezTo>
                  <a:cubicBezTo>
                    <a:pt x="54" y="58"/>
                    <a:pt x="54" y="58"/>
                    <a:pt x="54" y="58"/>
                  </a:cubicBezTo>
                  <a:cubicBezTo>
                    <a:pt x="54" y="58"/>
                    <a:pt x="55" y="58"/>
                    <a:pt x="56" y="58"/>
                  </a:cubicBezTo>
                  <a:cubicBezTo>
                    <a:pt x="56" y="58"/>
                    <a:pt x="56" y="58"/>
                    <a:pt x="56" y="58"/>
                  </a:cubicBezTo>
                  <a:cubicBezTo>
                    <a:pt x="57" y="57"/>
                    <a:pt x="57" y="57"/>
                    <a:pt x="58" y="57"/>
                  </a:cubicBezTo>
                  <a:cubicBezTo>
                    <a:pt x="58" y="57"/>
                    <a:pt x="59" y="58"/>
                    <a:pt x="59" y="58"/>
                  </a:cubicBezTo>
                  <a:cubicBezTo>
                    <a:pt x="59" y="59"/>
                    <a:pt x="59" y="59"/>
                    <a:pt x="59" y="59"/>
                  </a:cubicBezTo>
                  <a:cubicBezTo>
                    <a:pt x="59" y="59"/>
                    <a:pt x="59" y="60"/>
                    <a:pt x="59" y="60"/>
                  </a:cubicBezTo>
                  <a:cubicBezTo>
                    <a:pt x="60" y="61"/>
                    <a:pt x="61" y="61"/>
                    <a:pt x="61" y="61"/>
                  </a:cubicBezTo>
                  <a:cubicBezTo>
                    <a:pt x="61" y="61"/>
                    <a:pt x="61" y="61"/>
                    <a:pt x="61" y="62"/>
                  </a:cubicBezTo>
                  <a:cubicBezTo>
                    <a:pt x="62" y="63"/>
                    <a:pt x="64" y="64"/>
                    <a:pt x="64" y="64"/>
                  </a:cubicBezTo>
                  <a:cubicBezTo>
                    <a:pt x="64" y="64"/>
                    <a:pt x="61" y="63"/>
                    <a:pt x="61" y="63"/>
                  </a:cubicBezTo>
                  <a:cubicBezTo>
                    <a:pt x="60" y="63"/>
                    <a:pt x="58" y="63"/>
                    <a:pt x="58" y="63"/>
                  </a:cubicBezTo>
                  <a:cubicBezTo>
                    <a:pt x="57" y="63"/>
                    <a:pt x="55" y="63"/>
                    <a:pt x="55" y="63"/>
                  </a:cubicBezTo>
                  <a:cubicBezTo>
                    <a:pt x="52" y="64"/>
                    <a:pt x="52" y="64"/>
                    <a:pt x="52" y="64"/>
                  </a:cubicBezTo>
                  <a:cubicBezTo>
                    <a:pt x="52" y="64"/>
                    <a:pt x="50" y="65"/>
                    <a:pt x="49" y="65"/>
                  </a:cubicBezTo>
                  <a:cubicBezTo>
                    <a:pt x="49" y="65"/>
                    <a:pt x="48" y="65"/>
                    <a:pt x="47" y="65"/>
                  </a:cubicBezTo>
                  <a:cubicBezTo>
                    <a:pt x="47" y="66"/>
                    <a:pt x="46" y="66"/>
                    <a:pt x="45" y="66"/>
                  </a:cubicBezTo>
                  <a:cubicBezTo>
                    <a:pt x="45" y="66"/>
                    <a:pt x="43" y="66"/>
                    <a:pt x="42" y="66"/>
                  </a:cubicBezTo>
                  <a:cubicBezTo>
                    <a:pt x="42" y="66"/>
                    <a:pt x="41" y="66"/>
                    <a:pt x="41" y="66"/>
                  </a:cubicBezTo>
                  <a:cubicBezTo>
                    <a:pt x="38" y="67"/>
                    <a:pt x="38" y="67"/>
                    <a:pt x="38" y="67"/>
                  </a:cubicBezTo>
                  <a:cubicBezTo>
                    <a:pt x="39" y="68"/>
                    <a:pt x="39" y="68"/>
                    <a:pt x="39" y="68"/>
                  </a:cubicBezTo>
                  <a:cubicBezTo>
                    <a:pt x="41" y="69"/>
                    <a:pt x="41" y="69"/>
                    <a:pt x="41" y="69"/>
                  </a:cubicBezTo>
                  <a:cubicBezTo>
                    <a:pt x="41" y="69"/>
                    <a:pt x="41" y="69"/>
                    <a:pt x="41" y="69"/>
                  </a:cubicBezTo>
                  <a:cubicBezTo>
                    <a:pt x="42" y="69"/>
                    <a:pt x="43" y="70"/>
                    <a:pt x="43" y="70"/>
                  </a:cubicBezTo>
                  <a:cubicBezTo>
                    <a:pt x="43" y="70"/>
                    <a:pt x="44" y="71"/>
                    <a:pt x="45" y="72"/>
                  </a:cubicBezTo>
                  <a:cubicBezTo>
                    <a:pt x="45" y="72"/>
                    <a:pt x="46" y="73"/>
                    <a:pt x="46" y="73"/>
                  </a:cubicBezTo>
                  <a:lnTo>
                    <a:pt x="48" y="74"/>
                  </a:lnTo>
                  <a:close/>
                </a:path>
              </a:pathLst>
            </a:custGeom>
            <a:grpFill/>
            <a:ln w="4826"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61" name="Freeform 19"/>
            <p:cNvSpPr>
              <a:spLocks/>
            </p:cNvSpPr>
            <p:nvPr/>
          </p:nvSpPr>
          <p:spPr bwMode="auto">
            <a:xfrm>
              <a:off x="5322812" y="2251719"/>
              <a:ext cx="802584" cy="653101"/>
            </a:xfrm>
            <a:custGeom>
              <a:avLst/>
              <a:gdLst>
                <a:gd name="T0" fmla="*/ 194 w 352"/>
                <a:gd name="T1" fmla="*/ 16 h 295"/>
                <a:gd name="T2" fmla="*/ 260 w 352"/>
                <a:gd name="T3" fmla="*/ 5 h 295"/>
                <a:gd name="T4" fmla="*/ 289 w 352"/>
                <a:gd name="T5" fmla="*/ 13 h 295"/>
                <a:gd name="T6" fmla="*/ 314 w 352"/>
                <a:gd name="T7" fmla="*/ 60 h 295"/>
                <a:gd name="T8" fmla="*/ 314 w 352"/>
                <a:gd name="T9" fmla="*/ 90 h 295"/>
                <a:gd name="T10" fmla="*/ 303 w 352"/>
                <a:gd name="T11" fmla="*/ 114 h 295"/>
                <a:gd name="T12" fmla="*/ 318 w 352"/>
                <a:gd name="T13" fmla="*/ 139 h 295"/>
                <a:gd name="T14" fmla="*/ 326 w 352"/>
                <a:gd name="T15" fmla="*/ 158 h 295"/>
                <a:gd name="T16" fmla="*/ 344 w 352"/>
                <a:gd name="T17" fmla="*/ 175 h 295"/>
                <a:gd name="T18" fmla="*/ 346 w 352"/>
                <a:gd name="T19" fmla="*/ 189 h 295"/>
                <a:gd name="T20" fmla="*/ 344 w 352"/>
                <a:gd name="T21" fmla="*/ 210 h 295"/>
                <a:gd name="T22" fmla="*/ 327 w 352"/>
                <a:gd name="T23" fmla="*/ 235 h 295"/>
                <a:gd name="T24" fmla="*/ 317 w 352"/>
                <a:gd name="T25" fmla="*/ 269 h 295"/>
                <a:gd name="T26" fmla="*/ 322 w 352"/>
                <a:gd name="T27" fmla="*/ 280 h 295"/>
                <a:gd name="T28" fmla="*/ 315 w 352"/>
                <a:gd name="T29" fmla="*/ 285 h 295"/>
                <a:gd name="T30" fmla="*/ 309 w 352"/>
                <a:gd name="T31" fmla="*/ 283 h 295"/>
                <a:gd name="T32" fmla="*/ 302 w 352"/>
                <a:gd name="T33" fmla="*/ 282 h 295"/>
                <a:gd name="T34" fmla="*/ 296 w 352"/>
                <a:gd name="T35" fmla="*/ 280 h 295"/>
                <a:gd name="T36" fmla="*/ 290 w 352"/>
                <a:gd name="T37" fmla="*/ 275 h 295"/>
                <a:gd name="T38" fmla="*/ 283 w 352"/>
                <a:gd name="T39" fmla="*/ 272 h 295"/>
                <a:gd name="T40" fmla="*/ 276 w 352"/>
                <a:gd name="T41" fmla="*/ 271 h 295"/>
                <a:gd name="T42" fmla="*/ 267 w 352"/>
                <a:gd name="T43" fmla="*/ 273 h 295"/>
                <a:gd name="T44" fmla="*/ 262 w 352"/>
                <a:gd name="T45" fmla="*/ 275 h 295"/>
                <a:gd name="T46" fmla="*/ 256 w 352"/>
                <a:gd name="T47" fmla="*/ 279 h 295"/>
                <a:gd name="T48" fmla="*/ 250 w 352"/>
                <a:gd name="T49" fmla="*/ 282 h 295"/>
                <a:gd name="T50" fmla="*/ 245 w 352"/>
                <a:gd name="T51" fmla="*/ 277 h 295"/>
                <a:gd name="T52" fmla="*/ 240 w 352"/>
                <a:gd name="T53" fmla="*/ 280 h 295"/>
                <a:gd name="T54" fmla="*/ 235 w 352"/>
                <a:gd name="T55" fmla="*/ 281 h 295"/>
                <a:gd name="T56" fmla="*/ 230 w 352"/>
                <a:gd name="T57" fmla="*/ 284 h 295"/>
                <a:gd name="T58" fmla="*/ 225 w 352"/>
                <a:gd name="T59" fmla="*/ 289 h 295"/>
                <a:gd name="T60" fmla="*/ 223 w 352"/>
                <a:gd name="T61" fmla="*/ 294 h 295"/>
                <a:gd name="T62" fmla="*/ 216 w 352"/>
                <a:gd name="T63" fmla="*/ 295 h 295"/>
                <a:gd name="T64" fmla="*/ 215 w 352"/>
                <a:gd name="T65" fmla="*/ 288 h 295"/>
                <a:gd name="T66" fmla="*/ 207 w 352"/>
                <a:gd name="T67" fmla="*/ 283 h 295"/>
                <a:gd name="T68" fmla="*/ 195 w 352"/>
                <a:gd name="T69" fmla="*/ 279 h 295"/>
                <a:gd name="T70" fmla="*/ 185 w 352"/>
                <a:gd name="T71" fmla="*/ 289 h 295"/>
                <a:gd name="T72" fmla="*/ 181 w 352"/>
                <a:gd name="T73" fmla="*/ 283 h 295"/>
                <a:gd name="T74" fmla="*/ 169 w 352"/>
                <a:gd name="T75" fmla="*/ 270 h 295"/>
                <a:gd name="T76" fmla="*/ 147 w 352"/>
                <a:gd name="T77" fmla="*/ 262 h 295"/>
                <a:gd name="T78" fmla="*/ 137 w 352"/>
                <a:gd name="T79" fmla="*/ 251 h 295"/>
                <a:gd name="T80" fmla="*/ 117 w 352"/>
                <a:gd name="T81" fmla="*/ 244 h 295"/>
                <a:gd name="T82" fmla="*/ 106 w 352"/>
                <a:gd name="T83" fmla="*/ 255 h 295"/>
                <a:gd name="T84" fmla="*/ 92 w 352"/>
                <a:gd name="T85" fmla="*/ 252 h 295"/>
                <a:gd name="T86" fmla="*/ 87 w 352"/>
                <a:gd name="T87" fmla="*/ 241 h 295"/>
                <a:gd name="T88" fmla="*/ 77 w 352"/>
                <a:gd name="T89" fmla="*/ 236 h 295"/>
                <a:gd name="T90" fmla="*/ 66 w 352"/>
                <a:gd name="T91" fmla="*/ 231 h 295"/>
                <a:gd name="T92" fmla="*/ 51 w 352"/>
                <a:gd name="T93" fmla="*/ 226 h 295"/>
                <a:gd name="T94" fmla="*/ 40 w 352"/>
                <a:gd name="T95" fmla="*/ 222 h 295"/>
                <a:gd name="T96" fmla="*/ 38 w 352"/>
                <a:gd name="T97" fmla="*/ 218 h 295"/>
                <a:gd name="T98" fmla="*/ 35 w 352"/>
                <a:gd name="T99" fmla="*/ 198 h 295"/>
                <a:gd name="T100" fmla="*/ 28 w 352"/>
                <a:gd name="T101" fmla="*/ 184 h 295"/>
                <a:gd name="T102" fmla="*/ 24 w 352"/>
                <a:gd name="T103" fmla="*/ 164 h 295"/>
                <a:gd name="T104" fmla="*/ 20 w 352"/>
                <a:gd name="T105" fmla="*/ 139 h 295"/>
                <a:gd name="T106" fmla="*/ 4 w 352"/>
                <a:gd name="T107" fmla="*/ 113 h 295"/>
                <a:gd name="T108" fmla="*/ 4 w 352"/>
                <a:gd name="T109" fmla="*/ 80 h 295"/>
                <a:gd name="T110" fmla="*/ 6 w 352"/>
                <a:gd name="T111" fmla="*/ 63 h 295"/>
                <a:gd name="T112" fmla="*/ 45 w 352"/>
                <a:gd name="T113" fmla="*/ 45 h 295"/>
                <a:gd name="T114" fmla="*/ 64 w 352"/>
                <a:gd name="T115" fmla="*/ 32 h 295"/>
                <a:gd name="T116" fmla="*/ 89 w 352"/>
                <a:gd name="T117" fmla="*/ 12 h 295"/>
                <a:gd name="T118" fmla="*/ 121 w 352"/>
                <a:gd name="T119" fmla="*/ 2 h 295"/>
                <a:gd name="T120" fmla="*/ 132 w 352"/>
                <a:gd name="T121" fmla="*/ 14 h 295"/>
                <a:gd name="T122" fmla="*/ 151 w 352"/>
                <a:gd name="T123" fmla="*/ 2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2" h="295">
                  <a:moveTo>
                    <a:pt x="155" y="23"/>
                  </a:moveTo>
                  <a:cubicBezTo>
                    <a:pt x="157" y="23"/>
                    <a:pt x="166" y="16"/>
                    <a:pt x="166" y="16"/>
                  </a:cubicBezTo>
                  <a:cubicBezTo>
                    <a:pt x="166" y="16"/>
                    <a:pt x="171" y="18"/>
                    <a:pt x="174" y="17"/>
                  </a:cubicBezTo>
                  <a:cubicBezTo>
                    <a:pt x="177" y="17"/>
                    <a:pt x="187" y="16"/>
                    <a:pt x="187" y="16"/>
                  </a:cubicBezTo>
                  <a:cubicBezTo>
                    <a:pt x="187" y="16"/>
                    <a:pt x="192" y="16"/>
                    <a:pt x="194" y="16"/>
                  </a:cubicBezTo>
                  <a:cubicBezTo>
                    <a:pt x="196" y="16"/>
                    <a:pt x="205" y="15"/>
                    <a:pt x="207" y="15"/>
                  </a:cubicBezTo>
                  <a:cubicBezTo>
                    <a:pt x="209" y="15"/>
                    <a:pt x="215" y="14"/>
                    <a:pt x="216" y="13"/>
                  </a:cubicBezTo>
                  <a:cubicBezTo>
                    <a:pt x="218" y="13"/>
                    <a:pt x="230" y="12"/>
                    <a:pt x="231" y="12"/>
                  </a:cubicBezTo>
                  <a:cubicBezTo>
                    <a:pt x="233" y="12"/>
                    <a:pt x="252" y="10"/>
                    <a:pt x="252" y="10"/>
                  </a:cubicBezTo>
                  <a:cubicBezTo>
                    <a:pt x="260" y="5"/>
                    <a:pt x="260" y="5"/>
                    <a:pt x="260" y="5"/>
                  </a:cubicBezTo>
                  <a:cubicBezTo>
                    <a:pt x="269" y="3"/>
                    <a:pt x="269" y="3"/>
                    <a:pt x="269" y="3"/>
                  </a:cubicBezTo>
                  <a:cubicBezTo>
                    <a:pt x="269" y="3"/>
                    <a:pt x="272" y="0"/>
                    <a:pt x="272" y="1"/>
                  </a:cubicBezTo>
                  <a:cubicBezTo>
                    <a:pt x="273" y="3"/>
                    <a:pt x="275" y="6"/>
                    <a:pt x="275" y="6"/>
                  </a:cubicBezTo>
                  <a:cubicBezTo>
                    <a:pt x="275" y="6"/>
                    <a:pt x="286" y="6"/>
                    <a:pt x="286" y="6"/>
                  </a:cubicBezTo>
                  <a:cubicBezTo>
                    <a:pt x="286" y="7"/>
                    <a:pt x="289" y="13"/>
                    <a:pt x="289" y="13"/>
                  </a:cubicBezTo>
                  <a:cubicBezTo>
                    <a:pt x="292" y="16"/>
                    <a:pt x="292" y="16"/>
                    <a:pt x="292" y="16"/>
                  </a:cubicBezTo>
                  <a:cubicBezTo>
                    <a:pt x="292" y="16"/>
                    <a:pt x="293" y="21"/>
                    <a:pt x="293" y="24"/>
                  </a:cubicBezTo>
                  <a:cubicBezTo>
                    <a:pt x="294" y="26"/>
                    <a:pt x="301" y="38"/>
                    <a:pt x="301" y="38"/>
                  </a:cubicBezTo>
                  <a:cubicBezTo>
                    <a:pt x="306" y="49"/>
                    <a:pt x="306" y="49"/>
                    <a:pt x="306" y="49"/>
                  </a:cubicBezTo>
                  <a:cubicBezTo>
                    <a:pt x="314" y="60"/>
                    <a:pt x="314" y="60"/>
                    <a:pt x="314" y="60"/>
                  </a:cubicBezTo>
                  <a:cubicBezTo>
                    <a:pt x="315" y="68"/>
                    <a:pt x="315" y="68"/>
                    <a:pt x="315" y="68"/>
                  </a:cubicBezTo>
                  <a:cubicBezTo>
                    <a:pt x="315" y="68"/>
                    <a:pt x="318" y="71"/>
                    <a:pt x="318" y="73"/>
                  </a:cubicBezTo>
                  <a:cubicBezTo>
                    <a:pt x="318" y="74"/>
                    <a:pt x="318" y="77"/>
                    <a:pt x="318" y="78"/>
                  </a:cubicBezTo>
                  <a:cubicBezTo>
                    <a:pt x="319" y="78"/>
                    <a:pt x="320" y="83"/>
                    <a:pt x="319" y="83"/>
                  </a:cubicBezTo>
                  <a:cubicBezTo>
                    <a:pt x="318" y="84"/>
                    <a:pt x="314" y="90"/>
                    <a:pt x="314" y="90"/>
                  </a:cubicBezTo>
                  <a:cubicBezTo>
                    <a:pt x="310" y="92"/>
                    <a:pt x="310" y="92"/>
                    <a:pt x="310" y="92"/>
                  </a:cubicBezTo>
                  <a:cubicBezTo>
                    <a:pt x="305" y="99"/>
                    <a:pt x="305" y="99"/>
                    <a:pt x="305" y="99"/>
                  </a:cubicBezTo>
                  <a:cubicBezTo>
                    <a:pt x="302" y="108"/>
                    <a:pt x="302" y="108"/>
                    <a:pt x="302" y="108"/>
                  </a:cubicBezTo>
                  <a:cubicBezTo>
                    <a:pt x="301" y="111"/>
                    <a:pt x="301" y="111"/>
                    <a:pt x="301" y="111"/>
                  </a:cubicBezTo>
                  <a:cubicBezTo>
                    <a:pt x="301" y="111"/>
                    <a:pt x="302" y="114"/>
                    <a:pt x="303" y="114"/>
                  </a:cubicBezTo>
                  <a:cubicBezTo>
                    <a:pt x="305" y="114"/>
                    <a:pt x="312" y="115"/>
                    <a:pt x="312" y="115"/>
                  </a:cubicBezTo>
                  <a:cubicBezTo>
                    <a:pt x="318" y="119"/>
                    <a:pt x="318" y="119"/>
                    <a:pt x="318" y="119"/>
                  </a:cubicBezTo>
                  <a:cubicBezTo>
                    <a:pt x="318" y="123"/>
                    <a:pt x="318" y="123"/>
                    <a:pt x="318" y="123"/>
                  </a:cubicBezTo>
                  <a:cubicBezTo>
                    <a:pt x="318" y="123"/>
                    <a:pt x="319" y="131"/>
                    <a:pt x="319" y="132"/>
                  </a:cubicBezTo>
                  <a:cubicBezTo>
                    <a:pt x="319" y="132"/>
                    <a:pt x="318" y="139"/>
                    <a:pt x="318" y="139"/>
                  </a:cubicBezTo>
                  <a:cubicBezTo>
                    <a:pt x="318" y="139"/>
                    <a:pt x="320" y="143"/>
                    <a:pt x="320" y="144"/>
                  </a:cubicBezTo>
                  <a:cubicBezTo>
                    <a:pt x="321" y="145"/>
                    <a:pt x="323" y="147"/>
                    <a:pt x="323" y="148"/>
                  </a:cubicBezTo>
                  <a:cubicBezTo>
                    <a:pt x="324" y="148"/>
                    <a:pt x="324" y="149"/>
                    <a:pt x="324" y="149"/>
                  </a:cubicBezTo>
                  <a:cubicBezTo>
                    <a:pt x="326" y="154"/>
                    <a:pt x="326" y="154"/>
                    <a:pt x="326" y="154"/>
                  </a:cubicBezTo>
                  <a:cubicBezTo>
                    <a:pt x="326" y="158"/>
                    <a:pt x="326" y="158"/>
                    <a:pt x="326" y="158"/>
                  </a:cubicBezTo>
                  <a:cubicBezTo>
                    <a:pt x="326" y="158"/>
                    <a:pt x="326" y="161"/>
                    <a:pt x="328" y="161"/>
                  </a:cubicBezTo>
                  <a:cubicBezTo>
                    <a:pt x="330" y="161"/>
                    <a:pt x="331" y="162"/>
                    <a:pt x="331" y="164"/>
                  </a:cubicBezTo>
                  <a:cubicBezTo>
                    <a:pt x="331" y="166"/>
                    <a:pt x="336" y="168"/>
                    <a:pt x="336" y="168"/>
                  </a:cubicBezTo>
                  <a:cubicBezTo>
                    <a:pt x="336" y="168"/>
                    <a:pt x="336" y="172"/>
                    <a:pt x="337" y="173"/>
                  </a:cubicBezTo>
                  <a:cubicBezTo>
                    <a:pt x="339" y="174"/>
                    <a:pt x="341" y="175"/>
                    <a:pt x="344" y="175"/>
                  </a:cubicBezTo>
                  <a:cubicBezTo>
                    <a:pt x="347" y="176"/>
                    <a:pt x="346" y="180"/>
                    <a:pt x="348" y="181"/>
                  </a:cubicBezTo>
                  <a:cubicBezTo>
                    <a:pt x="350" y="182"/>
                    <a:pt x="352" y="184"/>
                    <a:pt x="350" y="184"/>
                  </a:cubicBezTo>
                  <a:cubicBezTo>
                    <a:pt x="349" y="185"/>
                    <a:pt x="346" y="185"/>
                    <a:pt x="346" y="185"/>
                  </a:cubicBezTo>
                  <a:cubicBezTo>
                    <a:pt x="346" y="185"/>
                    <a:pt x="345" y="186"/>
                    <a:pt x="345" y="188"/>
                  </a:cubicBezTo>
                  <a:cubicBezTo>
                    <a:pt x="346" y="189"/>
                    <a:pt x="346" y="189"/>
                    <a:pt x="346" y="189"/>
                  </a:cubicBezTo>
                  <a:cubicBezTo>
                    <a:pt x="350" y="194"/>
                    <a:pt x="350" y="194"/>
                    <a:pt x="350" y="194"/>
                  </a:cubicBezTo>
                  <a:cubicBezTo>
                    <a:pt x="350" y="200"/>
                    <a:pt x="350" y="200"/>
                    <a:pt x="350" y="200"/>
                  </a:cubicBezTo>
                  <a:cubicBezTo>
                    <a:pt x="350" y="200"/>
                    <a:pt x="350" y="202"/>
                    <a:pt x="350" y="204"/>
                  </a:cubicBezTo>
                  <a:cubicBezTo>
                    <a:pt x="350" y="205"/>
                    <a:pt x="349" y="207"/>
                    <a:pt x="347" y="207"/>
                  </a:cubicBezTo>
                  <a:cubicBezTo>
                    <a:pt x="345" y="207"/>
                    <a:pt x="345" y="210"/>
                    <a:pt x="344" y="210"/>
                  </a:cubicBezTo>
                  <a:cubicBezTo>
                    <a:pt x="343" y="211"/>
                    <a:pt x="341" y="208"/>
                    <a:pt x="340" y="211"/>
                  </a:cubicBezTo>
                  <a:cubicBezTo>
                    <a:pt x="339" y="215"/>
                    <a:pt x="337" y="218"/>
                    <a:pt x="337" y="219"/>
                  </a:cubicBezTo>
                  <a:cubicBezTo>
                    <a:pt x="336" y="220"/>
                    <a:pt x="333" y="221"/>
                    <a:pt x="333" y="223"/>
                  </a:cubicBezTo>
                  <a:cubicBezTo>
                    <a:pt x="332" y="225"/>
                    <a:pt x="332" y="223"/>
                    <a:pt x="330" y="228"/>
                  </a:cubicBezTo>
                  <a:cubicBezTo>
                    <a:pt x="328" y="233"/>
                    <a:pt x="327" y="235"/>
                    <a:pt x="327" y="235"/>
                  </a:cubicBezTo>
                  <a:cubicBezTo>
                    <a:pt x="318" y="247"/>
                    <a:pt x="318" y="247"/>
                    <a:pt x="318" y="247"/>
                  </a:cubicBezTo>
                  <a:cubicBezTo>
                    <a:pt x="318" y="247"/>
                    <a:pt x="313" y="255"/>
                    <a:pt x="313" y="256"/>
                  </a:cubicBezTo>
                  <a:cubicBezTo>
                    <a:pt x="313" y="257"/>
                    <a:pt x="313" y="261"/>
                    <a:pt x="313" y="261"/>
                  </a:cubicBezTo>
                  <a:cubicBezTo>
                    <a:pt x="317" y="265"/>
                    <a:pt x="317" y="265"/>
                    <a:pt x="317" y="265"/>
                  </a:cubicBezTo>
                  <a:cubicBezTo>
                    <a:pt x="317" y="269"/>
                    <a:pt x="317" y="269"/>
                    <a:pt x="317" y="269"/>
                  </a:cubicBezTo>
                  <a:cubicBezTo>
                    <a:pt x="317" y="269"/>
                    <a:pt x="317" y="272"/>
                    <a:pt x="318" y="273"/>
                  </a:cubicBezTo>
                  <a:cubicBezTo>
                    <a:pt x="319" y="273"/>
                    <a:pt x="319" y="273"/>
                    <a:pt x="319" y="273"/>
                  </a:cubicBezTo>
                  <a:cubicBezTo>
                    <a:pt x="318" y="276"/>
                    <a:pt x="318" y="276"/>
                    <a:pt x="318" y="276"/>
                  </a:cubicBezTo>
                  <a:cubicBezTo>
                    <a:pt x="318" y="276"/>
                    <a:pt x="319" y="279"/>
                    <a:pt x="320" y="279"/>
                  </a:cubicBezTo>
                  <a:cubicBezTo>
                    <a:pt x="320" y="279"/>
                    <a:pt x="322" y="280"/>
                    <a:pt x="322" y="280"/>
                  </a:cubicBezTo>
                  <a:cubicBezTo>
                    <a:pt x="322" y="280"/>
                    <a:pt x="324" y="282"/>
                    <a:pt x="324" y="282"/>
                  </a:cubicBezTo>
                  <a:cubicBezTo>
                    <a:pt x="325" y="283"/>
                    <a:pt x="324" y="285"/>
                    <a:pt x="324" y="285"/>
                  </a:cubicBezTo>
                  <a:cubicBezTo>
                    <a:pt x="324" y="285"/>
                    <a:pt x="324" y="286"/>
                    <a:pt x="323" y="286"/>
                  </a:cubicBezTo>
                  <a:cubicBezTo>
                    <a:pt x="322" y="286"/>
                    <a:pt x="322" y="286"/>
                    <a:pt x="320" y="286"/>
                  </a:cubicBezTo>
                  <a:cubicBezTo>
                    <a:pt x="319" y="285"/>
                    <a:pt x="316" y="285"/>
                    <a:pt x="315" y="285"/>
                  </a:cubicBezTo>
                  <a:cubicBezTo>
                    <a:pt x="314" y="285"/>
                    <a:pt x="314" y="285"/>
                    <a:pt x="314" y="285"/>
                  </a:cubicBezTo>
                  <a:cubicBezTo>
                    <a:pt x="313" y="285"/>
                    <a:pt x="313" y="285"/>
                    <a:pt x="312" y="286"/>
                  </a:cubicBezTo>
                  <a:cubicBezTo>
                    <a:pt x="312" y="285"/>
                    <a:pt x="312" y="285"/>
                    <a:pt x="312" y="285"/>
                  </a:cubicBezTo>
                  <a:cubicBezTo>
                    <a:pt x="312" y="284"/>
                    <a:pt x="312" y="283"/>
                    <a:pt x="312" y="283"/>
                  </a:cubicBezTo>
                  <a:cubicBezTo>
                    <a:pt x="312" y="283"/>
                    <a:pt x="309" y="283"/>
                    <a:pt x="309" y="283"/>
                  </a:cubicBezTo>
                  <a:cubicBezTo>
                    <a:pt x="308" y="283"/>
                    <a:pt x="307" y="283"/>
                    <a:pt x="307" y="283"/>
                  </a:cubicBezTo>
                  <a:cubicBezTo>
                    <a:pt x="307" y="283"/>
                    <a:pt x="305" y="282"/>
                    <a:pt x="305" y="282"/>
                  </a:cubicBezTo>
                  <a:cubicBezTo>
                    <a:pt x="305" y="282"/>
                    <a:pt x="304" y="282"/>
                    <a:pt x="304" y="282"/>
                  </a:cubicBezTo>
                  <a:cubicBezTo>
                    <a:pt x="304" y="281"/>
                    <a:pt x="303" y="282"/>
                    <a:pt x="303" y="282"/>
                  </a:cubicBezTo>
                  <a:cubicBezTo>
                    <a:pt x="302" y="282"/>
                    <a:pt x="302" y="282"/>
                    <a:pt x="302" y="282"/>
                  </a:cubicBezTo>
                  <a:cubicBezTo>
                    <a:pt x="300" y="282"/>
                    <a:pt x="300" y="282"/>
                    <a:pt x="300" y="282"/>
                  </a:cubicBezTo>
                  <a:cubicBezTo>
                    <a:pt x="300" y="282"/>
                    <a:pt x="300" y="281"/>
                    <a:pt x="300" y="281"/>
                  </a:cubicBezTo>
                  <a:cubicBezTo>
                    <a:pt x="300" y="280"/>
                    <a:pt x="299" y="281"/>
                    <a:pt x="299" y="281"/>
                  </a:cubicBezTo>
                  <a:cubicBezTo>
                    <a:pt x="299" y="281"/>
                    <a:pt x="297" y="281"/>
                    <a:pt x="297" y="281"/>
                  </a:cubicBezTo>
                  <a:cubicBezTo>
                    <a:pt x="297" y="280"/>
                    <a:pt x="296" y="280"/>
                    <a:pt x="296" y="280"/>
                  </a:cubicBezTo>
                  <a:cubicBezTo>
                    <a:pt x="296" y="280"/>
                    <a:pt x="293" y="280"/>
                    <a:pt x="292" y="280"/>
                  </a:cubicBezTo>
                  <a:cubicBezTo>
                    <a:pt x="292" y="279"/>
                    <a:pt x="292" y="279"/>
                    <a:pt x="292" y="279"/>
                  </a:cubicBezTo>
                  <a:cubicBezTo>
                    <a:pt x="292" y="279"/>
                    <a:pt x="292" y="278"/>
                    <a:pt x="292" y="277"/>
                  </a:cubicBezTo>
                  <a:cubicBezTo>
                    <a:pt x="292" y="277"/>
                    <a:pt x="291" y="277"/>
                    <a:pt x="291" y="276"/>
                  </a:cubicBezTo>
                  <a:cubicBezTo>
                    <a:pt x="291" y="276"/>
                    <a:pt x="290" y="275"/>
                    <a:pt x="290" y="275"/>
                  </a:cubicBezTo>
                  <a:cubicBezTo>
                    <a:pt x="290" y="274"/>
                    <a:pt x="289" y="274"/>
                    <a:pt x="289" y="273"/>
                  </a:cubicBezTo>
                  <a:cubicBezTo>
                    <a:pt x="289" y="273"/>
                    <a:pt x="288" y="274"/>
                    <a:pt x="288" y="274"/>
                  </a:cubicBezTo>
                  <a:cubicBezTo>
                    <a:pt x="287" y="274"/>
                    <a:pt x="286" y="273"/>
                    <a:pt x="286" y="273"/>
                  </a:cubicBezTo>
                  <a:cubicBezTo>
                    <a:pt x="285" y="272"/>
                    <a:pt x="285" y="272"/>
                    <a:pt x="285" y="272"/>
                  </a:cubicBezTo>
                  <a:cubicBezTo>
                    <a:pt x="285" y="272"/>
                    <a:pt x="284" y="272"/>
                    <a:pt x="283" y="272"/>
                  </a:cubicBezTo>
                  <a:cubicBezTo>
                    <a:pt x="283" y="272"/>
                    <a:pt x="283" y="274"/>
                    <a:pt x="283" y="274"/>
                  </a:cubicBezTo>
                  <a:cubicBezTo>
                    <a:pt x="283" y="274"/>
                    <a:pt x="282" y="274"/>
                    <a:pt x="281" y="273"/>
                  </a:cubicBezTo>
                  <a:cubicBezTo>
                    <a:pt x="281" y="273"/>
                    <a:pt x="280" y="272"/>
                    <a:pt x="279" y="272"/>
                  </a:cubicBezTo>
                  <a:cubicBezTo>
                    <a:pt x="279" y="272"/>
                    <a:pt x="278" y="272"/>
                    <a:pt x="277" y="271"/>
                  </a:cubicBezTo>
                  <a:cubicBezTo>
                    <a:pt x="277" y="271"/>
                    <a:pt x="276" y="271"/>
                    <a:pt x="276" y="271"/>
                  </a:cubicBezTo>
                  <a:cubicBezTo>
                    <a:pt x="276" y="271"/>
                    <a:pt x="272" y="272"/>
                    <a:pt x="272" y="272"/>
                  </a:cubicBezTo>
                  <a:cubicBezTo>
                    <a:pt x="272" y="272"/>
                    <a:pt x="272" y="273"/>
                    <a:pt x="271" y="273"/>
                  </a:cubicBezTo>
                  <a:cubicBezTo>
                    <a:pt x="271" y="274"/>
                    <a:pt x="270" y="273"/>
                    <a:pt x="270" y="273"/>
                  </a:cubicBezTo>
                  <a:cubicBezTo>
                    <a:pt x="270" y="273"/>
                    <a:pt x="269" y="273"/>
                    <a:pt x="268" y="273"/>
                  </a:cubicBezTo>
                  <a:cubicBezTo>
                    <a:pt x="268" y="273"/>
                    <a:pt x="267" y="273"/>
                    <a:pt x="267" y="273"/>
                  </a:cubicBezTo>
                  <a:cubicBezTo>
                    <a:pt x="267" y="273"/>
                    <a:pt x="266" y="272"/>
                    <a:pt x="265" y="272"/>
                  </a:cubicBezTo>
                  <a:cubicBezTo>
                    <a:pt x="265" y="272"/>
                    <a:pt x="264" y="272"/>
                    <a:pt x="264" y="272"/>
                  </a:cubicBezTo>
                  <a:cubicBezTo>
                    <a:pt x="264" y="272"/>
                    <a:pt x="263" y="273"/>
                    <a:pt x="263" y="273"/>
                  </a:cubicBezTo>
                  <a:cubicBezTo>
                    <a:pt x="262" y="274"/>
                    <a:pt x="262" y="274"/>
                    <a:pt x="262" y="274"/>
                  </a:cubicBezTo>
                  <a:cubicBezTo>
                    <a:pt x="262" y="275"/>
                    <a:pt x="262" y="275"/>
                    <a:pt x="262" y="275"/>
                  </a:cubicBezTo>
                  <a:cubicBezTo>
                    <a:pt x="260" y="274"/>
                    <a:pt x="260" y="274"/>
                    <a:pt x="260" y="274"/>
                  </a:cubicBezTo>
                  <a:cubicBezTo>
                    <a:pt x="260" y="274"/>
                    <a:pt x="259" y="274"/>
                    <a:pt x="258" y="274"/>
                  </a:cubicBezTo>
                  <a:cubicBezTo>
                    <a:pt x="256" y="275"/>
                    <a:pt x="257" y="276"/>
                    <a:pt x="257" y="276"/>
                  </a:cubicBezTo>
                  <a:cubicBezTo>
                    <a:pt x="258" y="276"/>
                    <a:pt x="259" y="278"/>
                    <a:pt x="259" y="278"/>
                  </a:cubicBezTo>
                  <a:cubicBezTo>
                    <a:pt x="259" y="278"/>
                    <a:pt x="256" y="279"/>
                    <a:pt x="256" y="279"/>
                  </a:cubicBezTo>
                  <a:cubicBezTo>
                    <a:pt x="255" y="280"/>
                    <a:pt x="255" y="280"/>
                    <a:pt x="255" y="281"/>
                  </a:cubicBezTo>
                  <a:cubicBezTo>
                    <a:pt x="255" y="281"/>
                    <a:pt x="254" y="282"/>
                    <a:pt x="254" y="283"/>
                  </a:cubicBezTo>
                  <a:cubicBezTo>
                    <a:pt x="254" y="283"/>
                    <a:pt x="253" y="282"/>
                    <a:pt x="252" y="282"/>
                  </a:cubicBezTo>
                  <a:cubicBezTo>
                    <a:pt x="251" y="282"/>
                    <a:pt x="251" y="281"/>
                    <a:pt x="251" y="281"/>
                  </a:cubicBezTo>
                  <a:cubicBezTo>
                    <a:pt x="250" y="282"/>
                    <a:pt x="250" y="282"/>
                    <a:pt x="250" y="282"/>
                  </a:cubicBezTo>
                  <a:cubicBezTo>
                    <a:pt x="249" y="282"/>
                    <a:pt x="249" y="282"/>
                    <a:pt x="249" y="282"/>
                  </a:cubicBezTo>
                  <a:cubicBezTo>
                    <a:pt x="249" y="282"/>
                    <a:pt x="248" y="281"/>
                    <a:pt x="248" y="280"/>
                  </a:cubicBezTo>
                  <a:cubicBezTo>
                    <a:pt x="248" y="280"/>
                    <a:pt x="248" y="280"/>
                    <a:pt x="248" y="280"/>
                  </a:cubicBezTo>
                  <a:cubicBezTo>
                    <a:pt x="247" y="280"/>
                    <a:pt x="246" y="280"/>
                    <a:pt x="246" y="279"/>
                  </a:cubicBezTo>
                  <a:cubicBezTo>
                    <a:pt x="245" y="277"/>
                    <a:pt x="245" y="277"/>
                    <a:pt x="245" y="277"/>
                  </a:cubicBezTo>
                  <a:cubicBezTo>
                    <a:pt x="245" y="277"/>
                    <a:pt x="243" y="278"/>
                    <a:pt x="243" y="279"/>
                  </a:cubicBezTo>
                  <a:cubicBezTo>
                    <a:pt x="242" y="279"/>
                    <a:pt x="243" y="279"/>
                    <a:pt x="242" y="278"/>
                  </a:cubicBezTo>
                  <a:cubicBezTo>
                    <a:pt x="241" y="278"/>
                    <a:pt x="241" y="279"/>
                    <a:pt x="241" y="279"/>
                  </a:cubicBezTo>
                  <a:cubicBezTo>
                    <a:pt x="241" y="279"/>
                    <a:pt x="241" y="279"/>
                    <a:pt x="241" y="279"/>
                  </a:cubicBezTo>
                  <a:cubicBezTo>
                    <a:pt x="241" y="280"/>
                    <a:pt x="240" y="280"/>
                    <a:pt x="240" y="280"/>
                  </a:cubicBezTo>
                  <a:cubicBezTo>
                    <a:pt x="240" y="281"/>
                    <a:pt x="239" y="280"/>
                    <a:pt x="239" y="280"/>
                  </a:cubicBezTo>
                  <a:cubicBezTo>
                    <a:pt x="238" y="280"/>
                    <a:pt x="237" y="280"/>
                    <a:pt x="237" y="280"/>
                  </a:cubicBezTo>
                  <a:cubicBezTo>
                    <a:pt x="237" y="280"/>
                    <a:pt x="237" y="279"/>
                    <a:pt x="237" y="279"/>
                  </a:cubicBezTo>
                  <a:cubicBezTo>
                    <a:pt x="235" y="280"/>
                    <a:pt x="235" y="280"/>
                    <a:pt x="235" y="280"/>
                  </a:cubicBezTo>
                  <a:cubicBezTo>
                    <a:pt x="235" y="280"/>
                    <a:pt x="235" y="281"/>
                    <a:pt x="235" y="281"/>
                  </a:cubicBezTo>
                  <a:cubicBezTo>
                    <a:pt x="235" y="281"/>
                    <a:pt x="234" y="281"/>
                    <a:pt x="233" y="282"/>
                  </a:cubicBezTo>
                  <a:cubicBezTo>
                    <a:pt x="231" y="282"/>
                    <a:pt x="232" y="281"/>
                    <a:pt x="231" y="282"/>
                  </a:cubicBezTo>
                  <a:cubicBezTo>
                    <a:pt x="231" y="282"/>
                    <a:pt x="231" y="282"/>
                    <a:pt x="231" y="283"/>
                  </a:cubicBezTo>
                  <a:cubicBezTo>
                    <a:pt x="231" y="283"/>
                    <a:pt x="232" y="283"/>
                    <a:pt x="231" y="284"/>
                  </a:cubicBezTo>
                  <a:cubicBezTo>
                    <a:pt x="230" y="285"/>
                    <a:pt x="230" y="284"/>
                    <a:pt x="230" y="284"/>
                  </a:cubicBezTo>
                  <a:cubicBezTo>
                    <a:pt x="229" y="284"/>
                    <a:pt x="228" y="285"/>
                    <a:pt x="228" y="285"/>
                  </a:cubicBezTo>
                  <a:cubicBezTo>
                    <a:pt x="228" y="285"/>
                    <a:pt x="228" y="286"/>
                    <a:pt x="228" y="286"/>
                  </a:cubicBezTo>
                  <a:cubicBezTo>
                    <a:pt x="228" y="286"/>
                    <a:pt x="227" y="286"/>
                    <a:pt x="226" y="286"/>
                  </a:cubicBezTo>
                  <a:cubicBezTo>
                    <a:pt x="225" y="286"/>
                    <a:pt x="226" y="287"/>
                    <a:pt x="226" y="287"/>
                  </a:cubicBezTo>
                  <a:cubicBezTo>
                    <a:pt x="226" y="287"/>
                    <a:pt x="226" y="288"/>
                    <a:pt x="225" y="289"/>
                  </a:cubicBezTo>
                  <a:cubicBezTo>
                    <a:pt x="225" y="289"/>
                    <a:pt x="225" y="290"/>
                    <a:pt x="225" y="291"/>
                  </a:cubicBezTo>
                  <a:cubicBezTo>
                    <a:pt x="225" y="291"/>
                    <a:pt x="225" y="291"/>
                    <a:pt x="225" y="293"/>
                  </a:cubicBezTo>
                  <a:cubicBezTo>
                    <a:pt x="225" y="294"/>
                    <a:pt x="225" y="294"/>
                    <a:pt x="225" y="294"/>
                  </a:cubicBezTo>
                  <a:cubicBezTo>
                    <a:pt x="225" y="294"/>
                    <a:pt x="224" y="294"/>
                    <a:pt x="224" y="294"/>
                  </a:cubicBezTo>
                  <a:cubicBezTo>
                    <a:pt x="224" y="293"/>
                    <a:pt x="223" y="294"/>
                    <a:pt x="223" y="294"/>
                  </a:cubicBezTo>
                  <a:cubicBezTo>
                    <a:pt x="223" y="294"/>
                    <a:pt x="222" y="293"/>
                    <a:pt x="222" y="292"/>
                  </a:cubicBezTo>
                  <a:cubicBezTo>
                    <a:pt x="222" y="292"/>
                    <a:pt x="221" y="292"/>
                    <a:pt x="221" y="292"/>
                  </a:cubicBezTo>
                  <a:cubicBezTo>
                    <a:pt x="221" y="292"/>
                    <a:pt x="219" y="293"/>
                    <a:pt x="219" y="293"/>
                  </a:cubicBezTo>
                  <a:cubicBezTo>
                    <a:pt x="219" y="293"/>
                    <a:pt x="219" y="294"/>
                    <a:pt x="219" y="294"/>
                  </a:cubicBezTo>
                  <a:cubicBezTo>
                    <a:pt x="218" y="294"/>
                    <a:pt x="216" y="295"/>
                    <a:pt x="216" y="295"/>
                  </a:cubicBezTo>
                  <a:cubicBezTo>
                    <a:pt x="216" y="295"/>
                    <a:pt x="215" y="295"/>
                    <a:pt x="215" y="295"/>
                  </a:cubicBezTo>
                  <a:cubicBezTo>
                    <a:pt x="214" y="294"/>
                    <a:pt x="214" y="294"/>
                    <a:pt x="214" y="294"/>
                  </a:cubicBezTo>
                  <a:cubicBezTo>
                    <a:pt x="214" y="293"/>
                    <a:pt x="214" y="293"/>
                    <a:pt x="214" y="293"/>
                  </a:cubicBezTo>
                  <a:cubicBezTo>
                    <a:pt x="216" y="291"/>
                    <a:pt x="216" y="291"/>
                    <a:pt x="216" y="291"/>
                  </a:cubicBezTo>
                  <a:cubicBezTo>
                    <a:pt x="215" y="288"/>
                    <a:pt x="215" y="288"/>
                    <a:pt x="215" y="288"/>
                  </a:cubicBezTo>
                  <a:cubicBezTo>
                    <a:pt x="213" y="286"/>
                    <a:pt x="213" y="286"/>
                    <a:pt x="213" y="286"/>
                  </a:cubicBezTo>
                  <a:cubicBezTo>
                    <a:pt x="213" y="285"/>
                    <a:pt x="213" y="285"/>
                    <a:pt x="213" y="285"/>
                  </a:cubicBezTo>
                  <a:cubicBezTo>
                    <a:pt x="210" y="285"/>
                    <a:pt x="210" y="285"/>
                    <a:pt x="210" y="285"/>
                  </a:cubicBezTo>
                  <a:cubicBezTo>
                    <a:pt x="208" y="284"/>
                    <a:pt x="208" y="284"/>
                    <a:pt x="208" y="284"/>
                  </a:cubicBezTo>
                  <a:cubicBezTo>
                    <a:pt x="207" y="283"/>
                    <a:pt x="207" y="283"/>
                    <a:pt x="207" y="283"/>
                  </a:cubicBezTo>
                  <a:cubicBezTo>
                    <a:pt x="204" y="281"/>
                    <a:pt x="204" y="281"/>
                    <a:pt x="204" y="281"/>
                  </a:cubicBezTo>
                  <a:cubicBezTo>
                    <a:pt x="202" y="275"/>
                    <a:pt x="202" y="275"/>
                    <a:pt x="202" y="275"/>
                  </a:cubicBezTo>
                  <a:cubicBezTo>
                    <a:pt x="199" y="275"/>
                    <a:pt x="199" y="275"/>
                    <a:pt x="199" y="275"/>
                  </a:cubicBezTo>
                  <a:cubicBezTo>
                    <a:pt x="199" y="275"/>
                    <a:pt x="197" y="277"/>
                    <a:pt x="197" y="278"/>
                  </a:cubicBezTo>
                  <a:cubicBezTo>
                    <a:pt x="197" y="279"/>
                    <a:pt x="195" y="279"/>
                    <a:pt x="195" y="279"/>
                  </a:cubicBezTo>
                  <a:cubicBezTo>
                    <a:pt x="193" y="282"/>
                    <a:pt x="193" y="282"/>
                    <a:pt x="193" y="282"/>
                  </a:cubicBezTo>
                  <a:cubicBezTo>
                    <a:pt x="193" y="282"/>
                    <a:pt x="193" y="286"/>
                    <a:pt x="193" y="287"/>
                  </a:cubicBezTo>
                  <a:cubicBezTo>
                    <a:pt x="193" y="288"/>
                    <a:pt x="191" y="286"/>
                    <a:pt x="191" y="286"/>
                  </a:cubicBezTo>
                  <a:cubicBezTo>
                    <a:pt x="191" y="286"/>
                    <a:pt x="189" y="287"/>
                    <a:pt x="188" y="288"/>
                  </a:cubicBezTo>
                  <a:cubicBezTo>
                    <a:pt x="187" y="289"/>
                    <a:pt x="185" y="289"/>
                    <a:pt x="185" y="289"/>
                  </a:cubicBezTo>
                  <a:cubicBezTo>
                    <a:pt x="185" y="289"/>
                    <a:pt x="184" y="287"/>
                    <a:pt x="183" y="286"/>
                  </a:cubicBezTo>
                  <a:cubicBezTo>
                    <a:pt x="183" y="286"/>
                    <a:pt x="183" y="285"/>
                    <a:pt x="183" y="283"/>
                  </a:cubicBezTo>
                  <a:cubicBezTo>
                    <a:pt x="183" y="282"/>
                    <a:pt x="181" y="284"/>
                    <a:pt x="181" y="284"/>
                  </a:cubicBezTo>
                  <a:cubicBezTo>
                    <a:pt x="181" y="284"/>
                    <a:pt x="181" y="284"/>
                    <a:pt x="181" y="284"/>
                  </a:cubicBezTo>
                  <a:cubicBezTo>
                    <a:pt x="181" y="283"/>
                    <a:pt x="181" y="283"/>
                    <a:pt x="181" y="283"/>
                  </a:cubicBezTo>
                  <a:cubicBezTo>
                    <a:pt x="180" y="281"/>
                    <a:pt x="179" y="280"/>
                    <a:pt x="179" y="280"/>
                  </a:cubicBezTo>
                  <a:cubicBezTo>
                    <a:pt x="179" y="280"/>
                    <a:pt x="178" y="278"/>
                    <a:pt x="178" y="276"/>
                  </a:cubicBezTo>
                  <a:cubicBezTo>
                    <a:pt x="178" y="275"/>
                    <a:pt x="174" y="273"/>
                    <a:pt x="174" y="273"/>
                  </a:cubicBezTo>
                  <a:cubicBezTo>
                    <a:pt x="174" y="273"/>
                    <a:pt x="175" y="275"/>
                    <a:pt x="173" y="273"/>
                  </a:cubicBezTo>
                  <a:cubicBezTo>
                    <a:pt x="171" y="270"/>
                    <a:pt x="169" y="270"/>
                    <a:pt x="169" y="270"/>
                  </a:cubicBezTo>
                  <a:cubicBezTo>
                    <a:pt x="168" y="262"/>
                    <a:pt x="168" y="262"/>
                    <a:pt x="168" y="262"/>
                  </a:cubicBezTo>
                  <a:cubicBezTo>
                    <a:pt x="160" y="264"/>
                    <a:pt x="160" y="264"/>
                    <a:pt x="160" y="264"/>
                  </a:cubicBezTo>
                  <a:cubicBezTo>
                    <a:pt x="160" y="264"/>
                    <a:pt x="155" y="262"/>
                    <a:pt x="154" y="261"/>
                  </a:cubicBezTo>
                  <a:cubicBezTo>
                    <a:pt x="153" y="260"/>
                    <a:pt x="150" y="259"/>
                    <a:pt x="150" y="259"/>
                  </a:cubicBezTo>
                  <a:cubicBezTo>
                    <a:pt x="147" y="262"/>
                    <a:pt x="147" y="262"/>
                    <a:pt x="147" y="262"/>
                  </a:cubicBezTo>
                  <a:cubicBezTo>
                    <a:pt x="144" y="262"/>
                    <a:pt x="144" y="262"/>
                    <a:pt x="144" y="262"/>
                  </a:cubicBezTo>
                  <a:cubicBezTo>
                    <a:pt x="144" y="262"/>
                    <a:pt x="140" y="261"/>
                    <a:pt x="139" y="260"/>
                  </a:cubicBezTo>
                  <a:cubicBezTo>
                    <a:pt x="137" y="258"/>
                    <a:pt x="138" y="257"/>
                    <a:pt x="137" y="257"/>
                  </a:cubicBezTo>
                  <a:cubicBezTo>
                    <a:pt x="135" y="257"/>
                    <a:pt x="134" y="255"/>
                    <a:pt x="134" y="255"/>
                  </a:cubicBezTo>
                  <a:cubicBezTo>
                    <a:pt x="134" y="255"/>
                    <a:pt x="136" y="252"/>
                    <a:pt x="137" y="251"/>
                  </a:cubicBezTo>
                  <a:cubicBezTo>
                    <a:pt x="137" y="250"/>
                    <a:pt x="139" y="251"/>
                    <a:pt x="138" y="248"/>
                  </a:cubicBezTo>
                  <a:cubicBezTo>
                    <a:pt x="136" y="246"/>
                    <a:pt x="135" y="245"/>
                    <a:pt x="135" y="245"/>
                  </a:cubicBezTo>
                  <a:cubicBezTo>
                    <a:pt x="135" y="245"/>
                    <a:pt x="135" y="247"/>
                    <a:pt x="133" y="248"/>
                  </a:cubicBezTo>
                  <a:cubicBezTo>
                    <a:pt x="131" y="248"/>
                    <a:pt x="128" y="249"/>
                    <a:pt x="128" y="249"/>
                  </a:cubicBezTo>
                  <a:cubicBezTo>
                    <a:pt x="117" y="244"/>
                    <a:pt x="117" y="244"/>
                    <a:pt x="117" y="244"/>
                  </a:cubicBezTo>
                  <a:cubicBezTo>
                    <a:pt x="117" y="244"/>
                    <a:pt x="114" y="243"/>
                    <a:pt x="113" y="243"/>
                  </a:cubicBezTo>
                  <a:cubicBezTo>
                    <a:pt x="112" y="244"/>
                    <a:pt x="108" y="243"/>
                    <a:pt x="108" y="243"/>
                  </a:cubicBezTo>
                  <a:cubicBezTo>
                    <a:pt x="110" y="247"/>
                    <a:pt x="110" y="247"/>
                    <a:pt x="110" y="247"/>
                  </a:cubicBezTo>
                  <a:cubicBezTo>
                    <a:pt x="112" y="253"/>
                    <a:pt x="112" y="253"/>
                    <a:pt x="112" y="253"/>
                  </a:cubicBezTo>
                  <a:cubicBezTo>
                    <a:pt x="106" y="255"/>
                    <a:pt x="106" y="255"/>
                    <a:pt x="106" y="255"/>
                  </a:cubicBezTo>
                  <a:cubicBezTo>
                    <a:pt x="105" y="260"/>
                    <a:pt x="105" y="260"/>
                    <a:pt x="105" y="260"/>
                  </a:cubicBezTo>
                  <a:cubicBezTo>
                    <a:pt x="105" y="260"/>
                    <a:pt x="99" y="264"/>
                    <a:pt x="99" y="262"/>
                  </a:cubicBezTo>
                  <a:cubicBezTo>
                    <a:pt x="98" y="261"/>
                    <a:pt x="97" y="257"/>
                    <a:pt x="97" y="257"/>
                  </a:cubicBezTo>
                  <a:cubicBezTo>
                    <a:pt x="97" y="257"/>
                    <a:pt x="96" y="255"/>
                    <a:pt x="95" y="254"/>
                  </a:cubicBezTo>
                  <a:cubicBezTo>
                    <a:pt x="93" y="253"/>
                    <a:pt x="92" y="252"/>
                    <a:pt x="92" y="252"/>
                  </a:cubicBezTo>
                  <a:cubicBezTo>
                    <a:pt x="89" y="251"/>
                    <a:pt x="89" y="251"/>
                    <a:pt x="89" y="251"/>
                  </a:cubicBezTo>
                  <a:cubicBezTo>
                    <a:pt x="89" y="251"/>
                    <a:pt x="88" y="247"/>
                    <a:pt x="87" y="247"/>
                  </a:cubicBezTo>
                  <a:cubicBezTo>
                    <a:pt x="86" y="247"/>
                    <a:pt x="85" y="247"/>
                    <a:pt x="85" y="247"/>
                  </a:cubicBezTo>
                  <a:cubicBezTo>
                    <a:pt x="85" y="244"/>
                    <a:pt x="85" y="244"/>
                    <a:pt x="85" y="244"/>
                  </a:cubicBezTo>
                  <a:cubicBezTo>
                    <a:pt x="87" y="241"/>
                    <a:pt x="87" y="241"/>
                    <a:pt x="87" y="241"/>
                  </a:cubicBezTo>
                  <a:cubicBezTo>
                    <a:pt x="87" y="241"/>
                    <a:pt x="88" y="242"/>
                    <a:pt x="88" y="238"/>
                  </a:cubicBezTo>
                  <a:cubicBezTo>
                    <a:pt x="89" y="233"/>
                    <a:pt x="86" y="233"/>
                    <a:pt x="86" y="233"/>
                  </a:cubicBezTo>
                  <a:cubicBezTo>
                    <a:pt x="83" y="234"/>
                    <a:pt x="83" y="234"/>
                    <a:pt x="83" y="234"/>
                  </a:cubicBezTo>
                  <a:cubicBezTo>
                    <a:pt x="79" y="236"/>
                    <a:pt x="79" y="236"/>
                    <a:pt x="79" y="236"/>
                  </a:cubicBezTo>
                  <a:cubicBezTo>
                    <a:pt x="77" y="236"/>
                    <a:pt x="77" y="236"/>
                    <a:pt x="77" y="236"/>
                  </a:cubicBezTo>
                  <a:cubicBezTo>
                    <a:pt x="76" y="236"/>
                    <a:pt x="74" y="233"/>
                    <a:pt x="74" y="233"/>
                  </a:cubicBezTo>
                  <a:cubicBezTo>
                    <a:pt x="74" y="233"/>
                    <a:pt x="76" y="230"/>
                    <a:pt x="73" y="233"/>
                  </a:cubicBezTo>
                  <a:cubicBezTo>
                    <a:pt x="70" y="236"/>
                    <a:pt x="68" y="232"/>
                    <a:pt x="68" y="232"/>
                  </a:cubicBezTo>
                  <a:cubicBezTo>
                    <a:pt x="67" y="231"/>
                    <a:pt x="67" y="231"/>
                    <a:pt x="67" y="231"/>
                  </a:cubicBezTo>
                  <a:cubicBezTo>
                    <a:pt x="67" y="231"/>
                    <a:pt x="67" y="231"/>
                    <a:pt x="66" y="231"/>
                  </a:cubicBezTo>
                  <a:cubicBezTo>
                    <a:pt x="65" y="232"/>
                    <a:pt x="62" y="232"/>
                    <a:pt x="62" y="231"/>
                  </a:cubicBezTo>
                  <a:cubicBezTo>
                    <a:pt x="61" y="229"/>
                    <a:pt x="59" y="228"/>
                    <a:pt x="59" y="228"/>
                  </a:cubicBezTo>
                  <a:cubicBezTo>
                    <a:pt x="56" y="229"/>
                    <a:pt x="56" y="229"/>
                    <a:pt x="56" y="229"/>
                  </a:cubicBezTo>
                  <a:cubicBezTo>
                    <a:pt x="56" y="229"/>
                    <a:pt x="54" y="229"/>
                    <a:pt x="53" y="229"/>
                  </a:cubicBezTo>
                  <a:cubicBezTo>
                    <a:pt x="53" y="228"/>
                    <a:pt x="53" y="227"/>
                    <a:pt x="51" y="226"/>
                  </a:cubicBezTo>
                  <a:cubicBezTo>
                    <a:pt x="49" y="225"/>
                    <a:pt x="48" y="222"/>
                    <a:pt x="48" y="222"/>
                  </a:cubicBezTo>
                  <a:cubicBezTo>
                    <a:pt x="48" y="222"/>
                    <a:pt x="49" y="220"/>
                    <a:pt x="47" y="220"/>
                  </a:cubicBezTo>
                  <a:cubicBezTo>
                    <a:pt x="46" y="220"/>
                    <a:pt x="44" y="219"/>
                    <a:pt x="44" y="219"/>
                  </a:cubicBezTo>
                  <a:cubicBezTo>
                    <a:pt x="44" y="219"/>
                    <a:pt x="41" y="217"/>
                    <a:pt x="41" y="218"/>
                  </a:cubicBezTo>
                  <a:cubicBezTo>
                    <a:pt x="40" y="219"/>
                    <a:pt x="40" y="221"/>
                    <a:pt x="40" y="222"/>
                  </a:cubicBezTo>
                  <a:cubicBezTo>
                    <a:pt x="40" y="222"/>
                    <a:pt x="41" y="225"/>
                    <a:pt x="41" y="225"/>
                  </a:cubicBezTo>
                  <a:cubicBezTo>
                    <a:pt x="41" y="225"/>
                    <a:pt x="37" y="227"/>
                    <a:pt x="36" y="227"/>
                  </a:cubicBezTo>
                  <a:cubicBezTo>
                    <a:pt x="35" y="227"/>
                    <a:pt x="34" y="228"/>
                    <a:pt x="34" y="226"/>
                  </a:cubicBezTo>
                  <a:cubicBezTo>
                    <a:pt x="34" y="225"/>
                    <a:pt x="36" y="220"/>
                    <a:pt x="36" y="220"/>
                  </a:cubicBezTo>
                  <a:cubicBezTo>
                    <a:pt x="37" y="219"/>
                    <a:pt x="38" y="218"/>
                    <a:pt x="38" y="218"/>
                  </a:cubicBezTo>
                  <a:cubicBezTo>
                    <a:pt x="38" y="218"/>
                    <a:pt x="37" y="216"/>
                    <a:pt x="37" y="215"/>
                  </a:cubicBezTo>
                  <a:cubicBezTo>
                    <a:pt x="37" y="214"/>
                    <a:pt x="36" y="214"/>
                    <a:pt x="38" y="211"/>
                  </a:cubicBezTo>
                  <a:cubicBezTo>
                    <a:pt x="41" y="208"/>
                    <a:pt x="41" y="206"/>
                    <a:pt x="41" y="206"/>
                  </a:cubicBezTo>
                  <a:cubicBezTo>
                    <a:pt x="41" y="206"/>
                    <a:pt x="39" y="203"/>
                    <a:pt x="38" y="202"/>
                  </a:cubicBezTo>
                  <a:cubicBezTo>
                    <a:pt x="38" y="202"/>
                    <a:pt x="35" y="198"/>
                    <a:pt x="35" y="198"/>
                  </a:cubicBezTo>
                  <a:cubicBezTo>
                    <a:pt x="35" y="197"/>
                    <a:pt x="35" y="195"/>
                    <a:pt x="35" y="195"/>
                  </a:cubicBezTo>
                  <a:cubicBezTo>
                    <a:pt x="35" y="195"/>
                    <a:pt x="33" y="193"/>
                    <a:pt x="32" y="193"/>
                  </a:cubicBezTo>
                  <a:cubicBezTo>
                    <a:pt x="31" y="193"/>
                    <a:pt x="28" y="192"/>
                    <a:pt x="28" y="192"/>
                  </a:cubicBezTo>
                  <a:cubicBezTo>
                    <a:pt x="28" y="189"/>
                    <a:pt x="28" y="189"/>
                    <a:pt x="28" y="189"/>
                  </a:cubicBezTo>
                  <a:cubicBezTo>
                    <a:pt x="28" y="184"/>
                    <a:pt x="28" y="184"/>
                    <a:pt x="28" y="184"/>
                  </a:cubicBezTo>
                  <a:cubicBezTo>
                    <a:pt x="24" y="179"/>
                    <a:pt x="24" y="179"/>
                    <a:pt x="24" y="179"/>
                  </a:cubicBezTo>
                  <a:cubicBezTo>
                    <a:pt x="23" y="176"/>
                    <a:pt x="23" y="176"/>
                    <a:pt x="23" y="176"/>
                  </a:cubicBezTo>
                  <a:cubicBezTo>
                    <a:pt x="23" y="176"/>
                    <a:pt x="24" y="174"/>
                    <a:pt x="24" y="172"/>
                  </a:cubicBezTo>
                  <a:cubicBezTo>
                    <a:pt x="25" y="171"/>
                    <a:pt x="26" y="168"/>
                    <a:pt x="26" y="168"/>
                  </a:cubicBezTo>
                  <a:cubicBezTo>
                    <a:pt x="24" y="164"/>
                    <a:pt x="24" y="164"/>
                    <a:pt x="24" y="164"/>
                  </a:cubicBezTo>
                  <a:cubicBezTo>
                    <a:pt x="24" y="164"/>
                    <a:pt x="23" y="163"/>
                    <a:pt x="24" y="162"/>
                  </a:cubicBezTo>
                  <a:cubicBezTo>
                    <a:pt x="24" y="161"/>
                    <a:pt x="23" y="155"/>
                    <a:pt x="23" y="155"/>
                  </a:cubicBezTo>
                  <a:cubicBezTo>
                    <a:pt x="23" y="155"/>
                    <a:pt x="22" y="149"/>
                    <a:pt x="21" y="150"/>
                  </a:cubicBezTo>
                  <a:cubicBezTo>
                    <a:pt x="19" y="150"/>
                    <a:pt x="18" y="146"/>
                    <a:pt x="18" y="146"/>
                  </a:cubicBezTo>
                  <a:cubicBezTo>
                    <a:pt x="20" y="139"/>
                    <a:pt x="20" y="139"/>
                    <a:pt x="20" y="139"/>
                  </a:cubicBezTo>
                  <a:cubicBezTo>
                    <a:pt x="20" y="139"/>
                    <a:pt x="21" y="134"/>
                    <a:pt x="18" y="132"/>
                  </a:cubicBezTo>
                  <a:cubicBezTo>
                    <a:pt x="15" y="131"/>
                    <a:pt x="9" y="128"/>
                    <a:pt x="8" y="127"/>
                  </a:cubicBezTo>
                  <a:cubicBezTo>
                    <a:pt x="8" y="127"/>
                    <a:pt x="5" y="124"/>
                    <a:pt x="4" y="123"/>
                  </a:cubicBezTo>
                  <a:cubicBezTo>
                    <a:pt x="3" y="123"/>
                    <a:pt x="2" y="122"/>
                    <a:pt x="2" y="122"/>
                  </a:cubicBezTo>
                  <a:cubicBezTo>
                    <a:pt x="4" y="113"/>
                    <a:pt x="4" y="113"/>
                    <a:pt x="4" y="113"/>
                  </a:cubicBezTo>
                  <a:cubicBezTo>
                    <a:pt x="9" y="109"/>
                    <a:pt x="9" y="109"/>
                    <a:pt x="9" y="109"/>
                  </a:cubicBezTo>
                  <a:cubicBezTo>
                    <a:pt x="9" y="101"/>
                    <a:pt x="9" y="101"/>
                    <a:pt x="9" y="101"/>
                  </a:cubicBezTo>
                  <a:cubicBezTo>
                    <a:pt x="9" y="92"/>
                    <a:pt x="9" y="92"/>
                    <a:pt x="9" y="92"/>
                  </a:cubicBezTo>
                  <a:cubicBezTo>
                    <a:pt x="9" y="92"/>
                    <a:pt x="10" y="91"/>
                    <a:pt x="7" y="87"/>
                  </a:cubicBezTo>
                  <a:cubicBezTo>
                    <a:pt x="5" y="84"/>
                    <a:pt x="4" y="80"/>
                    <a:pt x="4" y="80"/>
                  </a:cubicBezTo>
                  <a:cubicBezTo>
                    <a:pt x="4" y="79"/>
                    <a:pt x="3" y="75"/>
                    <a:pt x="2" y="74"/>
                  </a:cubicBezTo>
                  <a:cubicBezTo>
                    <a:pt x="2" y="73"/>
                    <a:pt x="2" y="72"/>
                    <a:pt x="2" y="70"/>
                  </a:cubicBezTo>
                  <a:cubicBezTo>
                    <a:pt x="3" y="69"/>
                    <a:pt x="0" y="66"/>
                    <a:pt x="0" y="66"/>
                  </a:cubicBezTo>
                  <a:cubicBezTo>
                    <a:pt x="0" y="66"/>
                    <a:pt x="1" y="64"/>
                    <a:pt x="2" y="64"/>
                  </a:cubicBezTo>
                  <a:cubicBezTo>
                    <a:pt x="3" y="64"/>
                    <a:pt x="4" y="63"/>
                    <a:pt x="6" y="63"/>
                  </a:cubicBezTo>
                  <a:cubicBezTo>
                    <a:pt x="8" y="63"/>
                    <a:pt x="9" y="61"/>
                    <a:pt x="11" y="61"/>
                  </a:cubicBezTo>
                  <a:cubicBezTo>
                    <a:pt x="12" y="60"/>
                    <a:pt x="12" y="58"/>
                    <a:pt x="13" y="58"/>
                  </a:cubicBezTo>
                  <a:cubicBezTo>
                    <a:pt x="15" y="57"/>
                    <a:pt x="17" y="58"/>
                    <a:pt x="20" y="56"/>
                  </a:cubicBezTo>
                  <a:cubicBezTo>
                    <a:pt x="23" y="55"/>
                    <a:pt x="23" y="54"/>
                    <a:pt x="25" y="52"/>
                  </a:cubicBezTo>
                  <a:cubicBezTo>
                    <a:pt x="26" y="51"/>
                    <a:pt x="45" y="45"/>
                    <a:pt x="45" y="45"/>
                  </a:cubicBezTo>
                  <a:cubicBezTo>
                    <a:pt x="45" y="45"/>
                    <a:pt x="50" y="42"/>
                    <a:pt x="52" y="42"/>
                  </a:cubicBezTo>
                  <a:cubicBezTo>
                    <a:pt x="53" y="41"/>
                    <a:pt x="53" y="40"/>
                    <a:pt x="55" y="40"/>
                  </a:cubicBezTo>
                  <a:cubicBezTo>
                    <a:pt x="56" y="41"/>
                    <a:pt x="60" y="41"/>
                    <a:pt x="60" y="41"/>
                  </a:cubicBezTo>
                  <a:cubicBezTo>
                    <a:pt x="60" y="41"/>
                    <a:pt x="61" y="38"/>
                    <a:pt x="62" y="37"/>
                  </a:cubicBezTo>
                  <a:cubicBezTo>
                    <a:pt x="63" y="35"/>
                    <a:pt x="64" y="33"/>
                    <a:pt x="64" y="32"/>
                  </a:cubicBezTo>
                  <a:cubicBezTo>
                    <a:pt x="65" y="30"/>
                    <a:pt x="66" y="29"/>
                    <a:pt x="67" y="28"/>
                  </a:cubicBezTo>
                  <a:cubicBezTo>
                    <a:pt x="68" y="26"/>
                    <a:pt x="69" y="25"/>
                    <a:pt x="69" y="25"/>
                  </a:cubicBezTo>
                  <a:cubicBezTo>
                    <a:pt x="70" y="25"/>
                    <a:pt x="76" y="22"/>
                    <a:pt x="77" y="22"/>
                  </a:cubicBezTo>
                  <a:cubicBezTo>
                    <a:pt x="78" y="21"/>
                    <a:pt x="86" y="18"/>
                    <a:pt x="86" y="17"/>
                  </a:cubicBezTo>
                  <a:cubicBezTo>
                    <a:pt x="86" y="17"/>
                    <a:pt x="89" y="13"/>
                    <a:pt x="89" y="12"/>
                  </a:cubicBezTo>
                  <a:cubicBezTo>
                    <a:pt x="89" y="11"/>
                    <a:pt x="93" y="10"/>
                    <a:pt x="93" y="10"/>
                  </a:cubicBezTo>
                  <a:cubicBezTo>
                    <a:pt x="94" y="10"/>
                    <a:pt x="94" y="10"/>
                    <a:pt x="95" y="9"/>
                  </a:cubicBezTo>
                  <a:cubicBezTo>
                    <a:pt x="97" y="9"/>
                    <a:pt x="106" y="5"/>
                    <a:pt x="106" y="5"/>
                  </a:cubicBezTo>
                  <a:cubicBezTo>
                    <a:pt x="106" y="5"/>
                    <a:pt x="114" y="2"/>
                    <a:pt x="114" y="2"/>
                  </a:cubicBezTo>
                  <a:cubicBezTo>
                    <a:pt x="115" y="3"/>
                    <a:pt x="120" y="2"/>
                    <a:pt x="121" y="2"/>
                  </a:cubicBezTo>
                  <a:cubicBezTo>
                    <a:pt x="121" y="3"/>
                    <a:pt x="127" y="2"/>
                    <a:pt x="127" y="2"/>
                  </a:cubicBezTo>
                  <a:cubicBezTo>
                    <a:pt x="127" y="2"/>
                    <a:pt x="129" y="3"/>
                    <a:pt x="129" y="4"/>
                  </a:cubicBezTo>
                  <a:cubicBezTo>
                    <a:pt x="129" y="5"/>
                    <a:pt x="127" y="6"/>
                    <a:pt x="128" y="7"/>
                  </a:cubicBezTo>
                  <a:cubicBezTo>
                    <a:pt x="129" y="8"/>
                    <a:pt x="133" y="11"/>
                    <a:pt x="133" y="11"/>
                  </a:cubicBezTo>
                  <a:cubicBezTo>
                    <a:pt x="133" y="11"/>
                    <a:pt x="132" y="14"/>
                    <a:pt x="132" y="14"/>
                  </a:cubicBezTo>
                  <a:cubicBezTo>
                    <a:pt x="132" y="15"/>
                    <a:pt x="133" y="16"/>
                    <a:pt x="134" y="18"/>
                  </a:cubicBezTo>
                  <a:cubicBezTo>
                    <a:pt x="135" y="19"/>
                    <a:pt x="137" y="21"/>
                    <a:pt x="137" y="21"/>
                  </a:cubicBezTo>
                  <a:cubicBezTo>
                    <a:pt x="137" y="21"/>
                    <a:pt x="136" y="22"/>
                    <a:pt x="140" y="24"/>
                  </a:cubicBezTo>
                  <a:cubicBezTo>
                    <a:pt x="144" y="26"/>
                    <a:pt x="147" y="24"/>
                    <a:pt x="147" y="24"/>
                  </a:cubicBezTo>
                  <a:cubicBezTo>
                    <a:pt x="147" y="24"/>
                    <a:pt x="150" y="24"/>
                    <a:pt x="151" y="24"/>
                  </a:cubicBezTo>
                  <a:cubicBezTo>
                    <a:pt x="152" y="24"/>
                    <a:pt x="155" y="23"/>
                    <a:pt x="155" y="23"/>
                  </a:cubicBezTo>
                  <a:close/>
                </a:path>
              </a:pathLst>
            </a:custGeom>
            <a:grpFill/>
            <a:ln w="4826"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62" name="Freeform 39"/>
            <p:cNvSpPr>
              <a:spLocks/>
            </p:cNvSpPr>
            <p:nvPr/>
          </p:nvSpPr>
          <p:spPr bwMode="auto">
            <a:xfrm>
              <a:off x="3482366" y="2092972"/>
              <a:ext cx="378204" cy="415513"/>
            </a:xfrm>
            <a:custGeom>
              <a:avLst/>
              <a:gdLst>
                <a:gd name="T0" fmla="*/ 115 w 166"/>
                <a:gd name="T1" fmla="*/ 170 h 188"/>
                <a:gd name="T2" fmla="*/ 92 w 166"/>
                <a:gd name="T3" fmla="*/ 176 h 188"/>
                <a:gd name="T4" fmla="*/ 71 w 166"/>
                <a:gd name="T5" fmla="*/ 177 h 188"/>
                <a:gd name="T6" fmla="*/ 50 w 166"/>
                <a:gd name="T7" fmla="*/ 188 h 188"/>
                <a:gd name="T8" fmla="*/ 19 w 166"/>
                <a:gd name="T9" fmla="*/ 183 h 188"/>
                <a:gd name="T10" fmla="*/ 18 w 166"/>
                <a:gd name="T11" fmla="*/ 180 h 188"/>
                <a:gd name="T12" fmla="*/ 22 w 166"/>
                <a:gd name="T13" fmla="*/ 175 h 188"/>
                <a:gd name="T14" fmla="*/ 9 w 166"/>
                <a:gd name="T15" fmla="*/ 171 h 188"/>
                <a:gd name="T16" fmla="*/ 21 w 166"/>
                <a:gd name="T17" fmla="*/ 165 h 188"/>
                <a:gd name="T18" fmla="*/ 7 w 166"/>
                <a:gd name="T19" fmla="*/ 161 h 188"/>
                <a:gd name="T20" fmla="*/ 5 w 166"/>
                <a:gd name="T21" fmla="*/ 157 h 188"/>
                <a:gd name="T22" fmla="*/ 18 w 166"/>
                <a:gd name="T23" fmla="*/ 152 h 188"/>
                <a:gd name="T24" fmla="*/ 20 w 166"/>
                <a:gd name="T25" fmla="*/ 148 h 188"/>
                <a:gd name="T26" fmla="*/ 3 w 166"/>
                <a:gd name="T27" fmla="*/ 144 h 188"/>
                <a:gd name="T28" fmla="*/ 15 w 166"/>
                <a:gd name="T29" fmla="*/ 138 h 188"/>
                <a:gd name="T30" fmla="*/ 23 w 166"/>
                <a:gd name="T31" fmla="*/ 144 h 188"/>
                <a:gd name="T32" fmla="*/ 27 w 166"/>
                <a:gd name="T33" fmla="*/ 134 h 188"/>
                <a:gd name="T34" fmla="*/ 40 w 166"/>
                <a:gd name="T35" fmla="*/ 130 h 188"/>
                <a:gd name="T36" fmla="*/ 56 w 166"/>
                <a:gd name="T37" fmla="*/ 131 h 188"/>
                <a:gd name="T38" fmla="*/ 54 w 166"/>
                <a:gd name="T39" fmla="*/ 129 h 188"/>
                <a:gd name="T40" fmla="*/ 38 w 166"/>
                <a:gd name="T41" fmla="*/ 127 h 188"/>
                <a:gd name="T42" fmla="*/ 36 w 166"/>
                <a:gd name="T43" fmla="*/ 123 h 188"/>
                <a:gd name="T44" fmla="*/ 49 w 166"/>
                <a:gd name="T45" fmla="*/ 112 h 188"/>
                <a:gd name="T46" fmla="*/ 62 w 166"/>
                <a:gd name="T47" fmla="*/ 104 h 188"/>
                <a:gd name="T48" fmla="*/ 64 w 166"/>
                <a:gd name="T49" fmla="*/ 97 h 188"/>
                <a:gd name="T50" fmla="*/ 44 w 166"/>
                <a:gd name="T51" fmla="*/ 94 h 188"/>
                <a:gd name="T52" fmla="*/ 45 w 166"/>
                <a:gd name="T53" fmla="*/ 89 h 188"/>
                <a:gd name="T54" fmla="*/ 38 w 166"/>
                <a:gd name="T55" fmla="*/ 84 h 188"/>
                <a:gd name="T56" fmla="*/ 36 w 166"/>
                <a:gd name="T57" fmla="*/ 78 h 188"/>
                <a:gd name="T58" fmla="*/ 39 w 166"/>
                <a:gd name="T59" fmla="*/ 71 h 188"/>
                <a:gd name="T60" fmla="*/ 48 w 166"/>
                <a:gd name="T61" fmla="*/ 64 h 188"/>
                <a:gd name="T62" fmla="*/ 48 w 166"/>
                <a:gd name="T63" fmla="*/ 59 h 188"/>
                <a:gd name="T64" fmla="*/ 39 w 166"/>
                <a:gd name="T65" fmla="*/ 49 h 188"/>
                <a:gd name="T66" fmla="*/ 49 w 166"/>
                <a:gd name="T67" fmla="*/ 45 h 188"/>
                <a:gd name="T68" fmla="*/ 45 w 166"/>
                <a:gd name="T69" fmla="*/ 45 h 188"/>
                <a:gd name="T70" fmla="*/ 56 w 166"/>
                <a:gd name="T71" fmla="*/ 38 h 188"/>
                <a:gd name="T72" fmla="*/ 70 w 166"/>
                <a:gd name="T73" fmla="*/ 40 h 188"/>
                <a:gd name="T74" fmla="*/ 81 w 166"/>
                <a:gd name="T75" fmla="*/ 45 h 188"/>
                <a:gd name="T76" fmla="*/ 92 w 166"/>
                <a:gd name="T77" fmla="*/ 48 h 188"/>
                <a:gd name="T78" fmla="*/ 107 w 166"/>
                <a:gd name="T79" fmla="*/ 39 h 188"/>
                <a:gd name="T80" fmla="*/ 98 w 166"/>
                <a:gd name="T81" fmla="*/ 31 h 188"/>
                <a:gd name="T82" fmla="*/ 102 w 166"/>
                <a:gd name="T83" fmla="*/ 20 h 188"/>
                <a:gd name="T84" fmla="*/ 107 w 166"/>
                <a:gd name="T85" fmla="*/ 12 h 188"/>
                <a:gd name="T86" fmla="*/ 121 w 166"/>
                <a:gd name="T87" fmla="*/ 6 h 188"/>
                <a:gd name="T88" fmla="*/ 135 w 166"/>
                <a:gd name="T89" fmla="*/ 4 h 188"/>
                <a:gd name="T90" fmla="*/ 134 w 166"/>
                <a:gd name="T91" fmla="*/ 16 h 188"/>
                <a:gd name="T92" fmla="*/ 137 w 166"/>
                <a:gd name="T93" fmla="*/ 7 h 188"/>
                <a:gd name="T94" fmla="*/ 144 w 166"/>
                <a:gd name="T95" fmla="*/ 3 h 188"/>
                <a:gd name="T96" fmla="*/ 156 w 166"/>
                <a:gd name="T97" fmla="*/ 11 h 188"/>
                <a:gd name="T98" fmla="*/ 137 w 166"/>
                <a:gd name="T99" fmla="*/ 27 h 188"/>
                <a:gd name="T100" fmla="*/ 115 w 166"/>
                <a:gd name="T101" fmla="*/ 42 h 188"/>
                <a:gd name="T102" fmla="*/ 135 w 166"/>
                <a:gd name="T103" fmla="*/ 64 h 188"/>
                <a:gd name="T104" fmla="*/ 161 w 166"/>
                <a:gd name="T105" fmla="*/ 76 h 188"/>
                <a:gd name="T106" fmla="*/ 157 w 166"/>
                <a:gd name="T107" fmla="*/ 86 h 188"/>
                <a:gd name="T108" fmla="*/ 158 w 166"/>
                <a:gd name="T109" fmla="*/ 112 h 188"/>
                <a:gd name="T110" fmla="*/ 157 w 166"/>
                <a:gd name="T111" fmla="*/ 129 h 188"/>
                <a:gd name="T112" fmla="*/ 146 w 166"/>
                <a:gd name="T113" fmla="*/ 151 h 188"/>
                <a:gd name="T114" fmla="*/ 134 w 166"/>
                <a:gd name="T115" fmla="*/ 165 h 188"/>
                <a:gd name="T116" fmla="*/ 132 w 166"/>
                <a:gd name="T117" fmla="*/ 17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6" h="188">
                  <a:moveTo>
                    <a:pt x="132" y="174"/>
                  </a:moveTo>
                  <a:cubicBezTo>
                    <a:pt x="128" y="174"/>
                    <a:pt x="128" y="174"/>
                    <a:pt x="128" y="174"/>
                  </a:cubicBezTo>
                  <a:cubicBezTo>
                    <a:pt x="128" y="174"/>
                    <a:pt x="126" y="171"/>
                    <a:pt x="125" y="171"/>
                  </a:cubicBezTo>
                  <a:cubicBezTo>
                    <a:pt x="124" y="171"/>
                    <a:pt x="122" y="170"/>
                    <a:pt x="122" y="170"/>
                  </a:cubicBezTo>
                  <a:cubicBezTo>
                    <a:pt x="121" y="172"/>
                    <a:pt x="121" y="172"/>
                    <a:pt x="121" y="172"/>
                  </a:cubicBezTo>
                  <a:cubicBezTo>
                    <a:pt x="121" y="172"/>
                    <a:pt x="120" y="173"/>
                    <a:pt x="119" y="173"/>
                  </a:cubicBezTo>
                  <a:cubicBezTo>
                    <a:pt x="119" y="173"/>
                    <a:pt x="118" y="172"/>
                    <a:pt x="118" y="172"/>
                  </a:cubicBezTo>
                  <a:cubicBezTo>
                    <a:pt x="118" y="170"/>
                    <a:pt x="118" y="170"/>
                    <a:pt x="118" y="170"/>
                  </a:cubicBezTo>
                  <a:cubicBezTo>
                    <a:pt x="115" y="170"/>
                    <a:pt x="115" y="170"/>
                    <a:pt x="115" y="170"/>
                  </a:cubicBezTo>
                  <a:cubicBezTo>
                    <a:pt x="115" y="170"/>
                    <a:pt x="115" y="173"/>
                    <a:pt x="114" y="173"/>
                  </a:cubicBezTo>
                  <a:cubicBezTo>
                    <a:pt x="113" y="172"/>
                    <a:pt x="112" y="172"/>
                    <a:pt x="110" y="172"/>
                  </a:cubicBezTo>
                  <a:cubicBezTo>
                    <a:pt x="108" y="171"/>
                    <a:pt x="104" y="172"/>
                    <a:pt x="104" y="172"/>
                  </a:cubicBezTo>
                  <a:cubicBezTo>
                    <a:pt x="102" y="171"/>
                    <a:pt x="102" y="171"/>
                    <a:pt x="102" y="171"/>
                  </a:cubicBezTo>
                  <a:cubicBezTo>
                    <a:pt x="99" y="171"/>
                    <a:pt x="99" y="171"/>
                    <a:pt x="99" y="171"/>
                  </a:cubicBezTo>
                  <a:cubicBezTo>
                    <a:pt x="95" y="171"/>
                    <a:pt x="95" y="171"/>
                    <a:pt x="95" y="171"/>
                  </a:cubicBezTo>
                  <a:cubicBezTo>
                    <a:pt x="94" y="173"/>
                    <a:pt x="94" y="173"/>
                    <a:pt x="94" y="173"/>
                  </a:cubicBezTo>
                  <a:cubicBezTo>
                    <a:pt x="95" y="174"/>
                    <a:pt x="95" y="174"/>
                    <a:pt x="95" y="174"/>
                  </a:cubicBezTo>
                  <a:cubicBezTo>
                    <a:pt x="92" y="176"/>
                    <a:pt x="92" y="176"/>
                    <a:pt x="92" y="176"/>
                  </a:cubicBezTo>
                  <a:cubicBezTo>
                    <a:pt x="88" y="175"/>
                    <a:pt x="88" y="175"/>
                    <a:pt x="88" y="175"/>
                  </a:cubicBezTo>
                  <a:cubicBezTo>
                    <a:pt x="86" y="177"/>
                    <a:pt x="86" y="177"/>
                    <a:pt x="86" y="177"/>
                  </a:cubicBezTo>
                  <a:cubicBezTo>
                    <a:pt x="85" y="175"/>
                    <a:pt x="85" y="175"/>
                    <a:pt x="85" y="175"/>
                  </a:cubicBezTo>
                  <a:cubicBezTo>
                    <a:pt x="79" y="179"/>
                    <a:pt x="79" y="179"/>
                    <a:pt x="79" y="179"/>
                  </a:cubicBezTo>
                  <a:cubicBezTo>
                    <a:pt x="80" y="181"/>
                    <a:pt x="80" y="181"/>
                    <a:pt x="80" y="181"/>
                  </a:cubicBezTo>
                  <a:cubicBezTo>
                    <a:pt x="75" y="182"/>
                    <a:pt x="75" y="182"/>
                    <a:pt x="75" y="182"/>
                  </a:cubicBezTo>
                  <a:cubicBezTo>
                    <a:pt x="72" y="181"/>
                    <a:pt x="72" y="181"/>
                    <a:pt x="72" y="181"/>
                  </a:cubicBezTo>
                  <a:cubicBezTo>
                    <a:pt x="72" y="181"/>
                    <a:pt x="70" y="180"/>
                    <a:pt x="70" y="179"/>
                  </a:cubicBezTo>
                  <a:cubicBezTo>
                    <a:pt x="71" y="178"/>
                    <a:pt x="71" y="177"/>
                    <a:pt x="71" y="177"/>
                  </a:cubicBezTo>
                  <a:cubicBezTo>
                    <a:pt x="71" y="177"/>
                    <a:pt x="69" y="176"/>
                    <a:pt x="69" y="177"/>
                  </a:cubicBezTo>
                  <a:cubicBezTo>
                    <a:pt x="69" y="179"/>
                    <a:pt x="68" y="181"/>
                    <a:pt x="68" y="181"/>
                  </a:cubicBezTo>
                  <a:cubicBezTo>
                    <a:pt x="65" y="183"/>
                    <a:pt x="65" y="183"/>
                    <a:pt x="65" y="183"/>
                  </a:cubicBezTo>
                  <a:cubicBezTo>
                    <a:pt x="61" y="184"/>
                    <a:pt x="61" y="184"/>
                    <a:pt x="61" y="184"/>
                  </a:cubicBezTo>
                  <a:cubicBezTo>
                    <a:pt x="60" y="183"/>
                    <a:pt x="60" y="183"/>
                    <a:pt x="60" y="183"/>
                  </a:cubicBezTo>
                  <a:cubicBezTo>
                    <a:pt x="60" y="186"/>
                    <a:pt x="60" y="186"/>
                    <a:pt x="60" y="186"/>
                  </a:cubicBezTo>
                  <a:cubicBezTo>
                    <a:pt x="55" y="186"/>
                    <a:pt x="55" y="186"/>
                    <a:pt x="55" y="186"/>
                  </a:cubicBezTo>
                  <a:cubicBezTo>
                    <a:pt x="52" y="186"/>
                    <a:pt x="52" y="186"/>
                    <a:pt x="52" y="186"/>
                  </a:cubicBezTo>
                  <a:cubicBezTo>
                    <a:pt x="50" y="188"/>
                    <a:pt x="50" y="188"/>
                    <a:pt x="50" y="188"/>
                  </a:cubicBezTo>
                  <a:cubicBezTo>
                    <a:pt x="47" y="187"/>
                    <a:pt x="47" y="187"/>
                    <a:pt x="47" y="187"/>
                  </a:cubicBezTo>
                  <a:cubicBezTo>
                    <a:pt x="42" y="188"/>
                    <a:pt x="42" y="188"/>
                    <a:pt x="42" y="188"/>
                  </a:cubicBezTo>
                  <a:cubicBezTo>
                    <a:pt x="41" y="186"/>
                    <a:pt x="41" y="186"/>
                    <a:pt x="41" y="186"/>
                  </a:cubicBezTo>
                  <a:cubicBezTo>
                    <a:pt x="34" y="186"/>
                    <a:pt x="34" y="186"/>
                    <a:pt x="34" y="186"/>
                  </a:cubicBezTo>
                  <a:cubicBezTo>
                    <a:pt x="31" y="187"/>
                    <a:pt x="31" y="187"/>
                    <a:pt x="31" y="187"/>
                  </a:cubicBezTo>
                  <a:cubicBezTo>
                    <a:pt x="30" y="185"/>
                    <a:pt x="30" y="185"/>
                    <a:pt x="30" y="185"/>
                  </a:cubicBezTo>
                  <a:cubicBezTo>
                    <a:pt x="29" y="185"/>
                    <a:pt x="29" y="185"/>
                    <a:pt x="29" y="185"/>
                  </a:cubicBezTo>
                  <a:cubicBezTo>
                    <a:pt x="29" y="185"/>
                    <a:pt x="27" y="185"/>
                    <a:pt x="26" y="185"/>
                  </a:cubicBezTo>
                  <a:cubicBezTo>
                    <a:pt x="25" y="185"/>
                    <a:pt x="19" y="183"/>
                    <a:pt x="19" y="183"/>
                  </a:cubicBezTo>
                  <a:cubicBezTo>
                    <a:pt x="17" y="185"/>
                    <a:pt x="17" y="185"/>
                    <a:pt x="17" y="185"/>
                  </a:cubicBezTo>
                  <a:cubicBezTo>
                    <a:pt x="17" y="185"/>
                    <a:pt x="14" y="185"/>
                    <a:pt x="14" y="184"/>
                  </a:cubicBezTo>
                  <a:cubicBezTo>
                    <a:pt x="14" y="184"/>
                    <a:pt x="14" y="183"/>
                    <a:pt x="15" y="182"/>
                  </a:cubicBezTo>
                  <a:cubicBezTo>
                    <a:pt x="16" y="182"/>
                    <a:pt x="17" y="182"/>
                    <a:pt x="19" y="181"/>
                  </a:cubicBezTo>
                  <a:cubicBezTo>
                    <a:pt x="21" y="181"/>
                    <a:pt x="22" y="181"/>
                    <a:pt x="22" y="181"/>
                  </a:cubicBezTo>
                  <a:cubicBezTo>
                    <a:pt x="23" y="180"/>
                    <a:pt x="23" y="180"/>
                    <a:pt x="23" y="180"/>
                  </a:cubicBezTo>
                  <a:cubicBezTo>
                    <a:pt x="23" y="179"/>
                    <a:pt x="24" y="178"/>
                    <a:pt x="22" y="179"/>
                  </a:cubicBezTo>
                  <a:cubicBezTo>
                    <a:pt x="21" y="179"/>
                    <a:pt x="21" y="179"/>
                    <a:pt x="21" y="179"/>
                  </a:cubicBezTo>
                  <a:cubicBezTo>
                    <a:pt x="20" y="180"/>
                    <a:pt x="19" y="180"/>
                    <a:pt x="18" y="180"/>
                  </a:cubicBezTo>
                  <a:cubicBezTo>
                    <a:pt x="18" y="180"/>
                    <a:pt x="16" y="180"/>
                    <a:pt x="16" y="180"/>
                  </a:cubicBezTo>
                  <a:cubicBezTo>
                    <a:pt x="16" y="180"/>
                    <a:pt x="15" y="179"/>
                    <a:pt x="16" y="179"/>
                  </a:cubicBezTo>
                  <a:cubicBezTo>
                    <a:pt x="17" y="178"/>
                    <a:pt x="17" y="178"/>
                    <a:pt x="18" y="178"/>
                  </a:cubicBezTo>
                  <a:cubicBezTo>
                    <a:pt x="20" y="178"/>
                    <a:pt x="21" y="177"/>
                    <a:pt x="23" y="177"/>
                  </a:cubicBezTo>
                  <a:cubicBezTo>
                    <a:pt x="25" y="177"/>
                    <a:pt x="26" y="177"/>
                    <a:pt x="26" y="177"/>
                  </a:cubicBezTo>
                  <a:cubicBezTo>
                    <a:pt x="27" y="176"/>
                    <a:pt x="28" y="176"/>
                    <a:pt x="28" y="175"/>
                  </a:cubicBezTo>
                  <a:cubicBezTo>
                    <a:pt x="28" y="174"/>
                    <a:pt x="27" y="173"/>
                    <a:pt x="27" y="173"/>
                  </a:cubicBezTo>
                  <a:cubicBezTo>
                    <a:pt x="27" y="173"/>
                    <a:pt x="26" y="173"/>
                    <a:pt x="25" y="174"/>
                  </a:cubicBezTo>
                  <a:cubicBezTo>
                    <a:pt x="24" y="174"/>
                    <a:pt x="23" y="175"/>
                    <a:pt x="22" y="175"/>
                  </a:cubicBezTo>
                  <a:cubicBezTo>
                    <a:pt x="22" y="175"/>
                    <a:pt x="22" y="175"/>
                    <a:pt x="21" y="175"/>
                  </a:cubicBezTo>
                  <a:cubicBezTo>
                    <a:pt x="20" y="175"/>
                    <a:pt x="18" y="174"/>
                    <a:pt x="18" y="174"/>
                  </a:cubicBezTo>
                  <a:cubicBezTo>
                    <a:pt x="17" y="174"/>
                    <a:pt x="16" y="174"/>
                    <a:pt x="15" y="174"/>
                  </a:cubicBezTo>
                  <a:cubicBezTo>
                    <a:pt x="14" y="174"/>
                    <a:pt x="15" y="174"/>
                    <a:pt x="13" y="174"/>
                  </a:cubicBezTo>
                  <a:cubicBezTo>
                    <a:pt x="11" y="175"/>
                    <a:pt x="12" y="175"/>
                    <a:pt x="9" y="175"/>
                  </a:cubicBezTo>
                  <a:cubicBezTo>
                    <a:pt x="7" y="175"/>
                    <a:pt x="4" y="174"/>
                    <a:pt x="4" y="174"/>
                  </a:cubicBezTo>
                  <a:cubicBezTo>
                    <a:pt x="4" y="174"/>
                    <a:pt x="2" y="175"/>
                    <a:pt x="3" y="174"/>
                  </a:cubicBezTo>
                  <a:cubicBezTo>
                    <a:pt x="5" y="173"/>
                    <a:pt x="7" y="173"/>
                    <a:pt x="8" y="172"/>
                  </a:cubicBezTo>
                  <a:cubicBezTo>
                    <a:pt x="9" y="172"/>
                    <a:pt x="10" y="172"/>
                    <a:pt x="9" y="171"/>
                  </a:cubicBezTo>
                  <a:cubicBezTo>
                    <a:pt x="9" y="171"/>
                    <a:pt x="9" y="171"/>
                    <a:pt x="9" y="171"/>
                  </a:cubicBezTo>
                  <a:cubicBezTo>
                    <a:pt x="10" y="171"/>
                    <a:pt x="12" y="170"/>
                    <a:pt x="12" y="170"/>
                  </a:cubicBezTo>
                  <a:cubicBezTo>
                    <a:pt x="14" y="169"/>
                    <a:pt x="14" y="169"/>
                    <a:pt x="14" y="169"/>
                  </a:cubicBezTo>
                  <a:cubicBezTo>
                    <a:pt x="14" y="169"/>
                    <a:pt x="14" y="168"/>
                    <a:pt x="16" y="168"/>
                  </a:cubicBezTo>
                  <a:cubicBezTo>
                    <a:pt x="18" y="168"/>
                    <a:pt x="18" y="168"/>
                    <a:pt x="18" y="167"/>
                  </a:cubicBezTo>
                  <a:cubicBezTo>
                    <a:pt x="19" y="167"/>
                    <a:pt x="18" y="167"/>
                    <a:pt x="19" y="167"/>
                  </a:cubicBezTo>
                  <a:cubicBezTo>
                    <a:pt x="21" y="167"/>
                    <a:pt x="21" y="166"/>
                    <a:pt x="22" y="166"/>
                  </a:cubicBezTo>
                  <a:cubicBezTo>
                    <a:pt x="24" y="166"/>
                    <a:pt x="25" y="165"/>
                    <a:pt x="24" y="165"/>
                  </a:cubicBezTo>
                  <a:cubicBezTo>
                    <a:pt x="23" y="165"/>
                    <a:pt x="23" y="165"/>
                    <a:pt x="21" y="165"/>
                  </a:cubicBezTo>
                  <a:cubicBezTo>
                    <a:pt x="20" y="166"/>
                    <a:pt x="19" y="165"/>
                    <a:pt x="19" y="166"/>
                  </a:cubicBezTo>
                  <a:cubicBezTo>
                    <a:pt x="18" y="166"/>
                    <a:pt x="16" y="166"/>
                    <a:pt x="16" y="166"/>
                  </a:cubicBezTo>
                  <a:cubicBezTo>
                    <a:pt x="15" y="165"/>
                    <a:pt x="15" y="165"/>
                    <a:pt x="14" y="166"/>
                  </a:cubicBezTo>
                  <a:cubicBezTo>
                    <a:pt x="13" y="166"/>
                    <a:pt x="14" y="167"/>
                    <a:pt x="12" y="167"/>
                  </a:cubicBezTo>
                  <a:cubicBezTo>
                    <a:pt x="11" y="167"/>
                    <a:pt x="10" y="166"/>
                    <a:pt x="10" y="166"/>
                  </a:cubicBezTo>
                  <a:cubicBezTo>
                    <a:pt x="10" y="166"/>
                    <a:pt x="7" y="166"/>
                    <a:pt x="7" y="165"/>
                  </a:cubicBezTo>
                  <a:cubicBezTo>
                    <a:pt x="7" y="165"/>
                    <a:pt x="7" y="163"/>
                    <a:pt x="7" y="163"/>
                  </a:cubicBezTo>
                  <a:cubicBezTo>
                    <a:pt x="7" y="162"/>
                    <a:pt x="8" y="162"/>
                    <a:pt x="8" y="162"/>
                  </a:cubicBezTo>
                  <a:cubicBezTo>
                    <a:pt x="7" y="161"/>
                    <a:pt x="7" y="161"/>
                    <a:pt x="7" y="161"/>
                  </a:cubicBezTo>
                  <a:cubicBezTo>
                    <a:pt x="7" y="161"/>
                    <a:pt x="7" y="161"/>
                    <a:pt x="6" y="161"/>
                  </a:cubicBezTo>
                  <a:cubicBezTo>
                    <a:pt x="6" y="161"/>
                    <a:pt x="4" y="162"/>
                    <a:pt x="4" y="162"/>
                  </a:cubicBezTo>
                  <a:cubicBezTo>
                    <a:pt x="4" y="162"/>
                    <a:pt x="4" y="162"/>
                    <a:pt x="3" y="162"/>
                  </a:cubicBezTo>
                  <a:cubicBezTo>
                    <a:pt x="3" y="162"/>
                    <a:pt x="2" y="162"/>
                    <a:pt x="2" y="162"/>
                  </a:cubicBezTo>
                  <a:cubicBezTo>
                    <a:pt x="2" y="162"/>
                    <a:pt x="2" y="161"/>
                    <a:pt x="2" y="160"/>
                  </a:cubicBezTo>
                  <a:cubicBezTo>
                    <a:pt x="2" y="160"/>
                    <a:pt x="2" y="159"/>
                    <a:pt x="2" y="159"/>
                  </a:cubicBezTo>
                  <a:cubicBezTo>
                    <a:pt x="2" y="159"/>
                    <a:pt x="2" y="159"/>
                    <a:pt x="2" y="159"/>
                  </a:cubicBezTo>
                  <a:cubicBezTo>
                    <a:pt x="2" y="158"/>
                    <a:pt x="0" y="158"/>
                    <a:pt x="2" y="157"/>
                  </a:cubicBezTo>
                  <a:cubicBezTo>
                    <a:pt x="4" y="157"/>
                    <a:pt x="4" y="157"/>
                    <a:pt x="5" y="157"/>
                  </a:cubicBezTo>
                  <a:cubicBezTo>
                    <a:pt x="5" y="157"/>
                    <a:pt x="6" y="157"/>
                    <a:pt x="6" y="157"/>
                  </a:cubicBezTo>
                  <a:cubicBezTo>
                    <a:pt x="6" y="157"/>
                    <a:pt x="7" y="156"/>
                    <a:pt x="7" y="156"/>
                  </a:cubicBezTo>
                  <a:cubicBezTo>
                    <a:pt x="6" y="155"/>
                    <a:pt x="6" y="155"/>
                    <a:pt x="6" y="155"/>
                  </a:cubicBezTo>
                  <a:cubicBezTo>
                    <a:pt x="6" y="154"/>
                    <a:pt x="6" y="154"/>
                    <a:pt x="7" y="154"/>
                  </a:cubicBezTo>
                  <a:cubicBezTo>
                    <a:pt x="8" y="154"/>
                    <a:pt x="8" y="153"/>
                    <a:pt x="9" y="153"/>
                  </a:cubicBezTo>
                  <a:cubicBezTo>
                    <a:pt x="9" y="153"/>
                    <a:pt x="10" y="153"/>
                    <a:pt x="11" y="153"/>
                  </a:cubicBezTo>
                  <a:cubicBezTo>
                    <a:pt x="11" y="153"/>
                    <a:pt x="11" y="152"/>
                    <a:pt x="13" y="152"/>
                  </a:cubicBezTo>
                  <a:cubicBezTo>
                    <a:pt x="14" y="152"/>
                    <a:pt x="15" y="152"/>
                    <a:pt x="16" y="152"/>
                  </a:cubicBezTo>
                  <a:cubicBezTo>
                    <a:pt x="16" y="152"/>
                    <a:pt x="18" y="152"/>
                    <a:pt x="18" y="152"/>
                  </a:cubicBezTo>
                  <a:cubicBezTo>
                    <a:pt x="18" y="152"/>
                    <a:pt x="20" y="151"/>
                    <a:pt x="20" y="151"/>
                  </a:cubicBezTo>
                  <a:cubicBezTo>
                    <a:pt x="21" y="150"/>
                    <a:pt x="21" y="150"/>
                    <a:pt x="21" y="150"/>
                  </a:cubicBezTo>
                  <a:cubicBezTo>
                    <a:pt x="21" y="150"/>
                    <a:pt x="21" y="150"/>
                    <a:pt x="22" y="150"/>
                  </a:cubicBezTo>
                  <a:cubicBezTo>
                    <a:pt x="23" y="150"/>
                    <a:pt x="23" y="150"/>
                    <a:pt x="24" y="150"/>
                  </a:cubicBezTo>
                  <a:cubicBezTo>
                    <a:pt x="24" y="150"/>
                    <a:pt x="25" y="150"/>
                    <a:pt x="25" y="150"/>
                  </a:cubicBezTo>
                  <a:cubicBezTo>
                    <a:pt x="25" y="149"/>
                    <a:pt x="25" y="149"/>
                    <a:pt x="25" y="148"/>
                  </a:cubicBezTo>
                  <a:cubicBezTo>
                    <a:pt x="24" y="148"/>
                    <a:pt x="24" y="148"/>
                    <a:pt x="23" y="148"/>
                  </a:cubicBezTo>
                  <a:cubicBezTo>
                    <a:pt x="22" y="149"/>
                    <a:pt x="21" y="149"/>
                    <a:pt x="21" y="148"/>
                  </a:cubicBezTo>
                  <a:cubicBezTo>
                    <a:pt x="21" y="148"/>
                    <a:pt x="21" y="148"/>
                    <a:pt x="20" y="148"/>
                  </a:cubicBezTo>
                  <a:cubicBezTo>
                    <a:pt x="19" y="148"/>
                    <a:pt x="18" y="148"/>
                    <a:pt x="18" y="148"/>
                  </a:cubicBezTo>
                  <a:cubicBezTo>
                    <a:pt x="18" y="148"/>
                    <a:pt x="17" y="148"/>
                    <a:pt x="16" y="148"/>
                  </a:cubicBezTo>
                  <a:cubicBezTo>
                    <a:pt x="14" y="147"/>
                    <a:pt x="14" y="147"/>
                    <a:pt x="13" y="147"/>
                  </a:cubicBezTo>
                  <a:cubicBezTo>
                    <a:pt x="12" y="147"/>
                    <a:pt x="11" y="147"/>
                    <a:pt x="11" y="147"/>
                  </a:cubicBezTo>
                  <a:cubicBezTo>
                    <a:pt x="11" y="147"/>
                    <a:pt x="13" y="147"/>
                    <a:pt x="10" y="146"/>
                  </a:cubicBezTo>
                  <a:cubicBezTo>
                    <a:pt x="7" y="145"/>
                    <a:pt x="7" y="145"/>
                    <a:pt x="7" y="145"/>
                  </a:cubicBezTo>
                  <a:cubicBezTo>
                    <a:pt x="6" y="145"/>
                    <a:pt x="6" y="145"/>
                    <a:pt x="6" y="145"/>
                  </a:cubicBezTo>
                  <a:cubicBezTo>
                    <a:pt x="5" y="145"/>
                    <a:pt x="5" y="146"/>
                    <a:pt x="4" y="145"/>
                  </a:cubicBezTo>
                  <a:cubicBezTo>
                    <a:pt x="4" y="145"/>
                    <a:pt x="3" y="144"/>
                    <a:pt x="3" y="144"/>
                  </a:cubicBezTo>
                  <a:cubicBezTo>
                    <a:pt x="3" y="143"/>
                    <a:pt x="3" y="143"/>
                    <a:pt x="4" y="142"/>
                  </a:cubicBezTo>
                  <a:cubicBezTo>
                    <a:pt x="4" y="142"/>
                    <a:pt x="6" y="141"/>
                    <a:pt x="6" y="141"/>
                  </a:cubicBezTo>
                  <a:cubicBezTo>
                    <a:pt x="6" y="142"/>
                    <a:pt x="6" y="142"/>
                    <a:pt x="6" y="142"/>
                  </a:cubicBezTo>
                  <a:cubicBezTo>
                    <a:pt x="6" y="142"/>
                    <a:pt x="6" y="143"/>
                    <a:pt x="7" y="142"/>
                  </a:cubicBezTo>
                  <a:cubicBezTo>
                    <a:pt x="7" y="142"/>
                    <a:pt x="8" y="140"/>
                    <a:pt x="8" y="140"/>
                  </a:cubicBezTo>
                  <a:cubicBezTo>
                    <a:pt x="8" y="140"/>
                    <a:pt x="7" y="140"/>
                    <a:pt x="8" y="139"/>
                  </a:cubicBezTo>
                  <a:cubicBezTo>
                    <a:pt x="9" y="139"/>
                    <a:pt x="9" y="139"/>
                    <a:pt x="10" y="139"/>
                  </a:cubicBezTo>
                  <a:cubicBezTo>
                    <a:pt x="10" y="139"/>
                    <a:pt x="12" y="139"/>
                    <a:pt x="13" y="139"/>
                  </a:cubicBezTo>
                  <a:cubicBezTo>
                    <a:pt x="13" y="138"/>
                    <a:pt x="15" y="138"/>
                    <a:pt x="15" y="138"/>
                  </a:cubicBezTo>
                  <a:cubicBezTo>
                    <a:pt x="15" y="138"/>
                    <a:pt x="16" y="139"/>
                    <a:pt x="15" y="140"/>
                  </a:cubicBezTo>
                  <a:cubicBezTo>
                    <a:pt x="15" y="140"/>
                    <a:pt x="14" y="140"/>
                    <a:pt x="15" y="141"/>
                  </a:cubicBezTo>
                  <a:cubicBezTo>
                    <a:pt x="16" y="141"/>
                    <a:pt x="17" y="141"/>
                    <a:pt x="17" y="141"/>
                  </a:cubicBezTo>
                  <a:cubicBezTo>
                    <a:pt x="17" y="141"/>
                    <a:pt x="18" y="140"/>
                    <a:pt x="18" y="140"/>
                  </a:cubicBezTo>
                  <a:cubicBezTo>
                    <a:pt x="19" y="140"/>
                    <a:pt x="18" y="139"/>
                    <a:pt x="19" y="139"/>
                  </a:cubicBezTo>
                  <a:cubicBezTo>
                    <a:pt x="20" y="140"/>
                    <a:pt x="20" y="141"/>
                    <a:pt x="20" y="141"/>
                  </a:cubicBezTo>
                  <a:cubicBezTo>
                    <a:pt x="20" y="141"/>
                    <a:pt x="20" y="141"/>
                    <a:pt x="20" y="142"/>
                  </a:cubicBezTo>
                  <a:cubicBezTo>
                    <a:pt x="21" y="142"/>
                    <a:pt x="22" y="142"/>
                    <a:pt x="22" y="143"/>
                  </a:cubicBezTo>
                  <a:cubicBezTo>
                    <a:pt x="22" y="143"/>
                    <a:pt x="21" y="143"/>
                    <a:pt x="23" y="144"/>
                  </a:cubicBezTo>
                  <a:cubicBezTo>
                    <a:pt x="24" y="144"/>
                    <a:pt x="25" y="144"/>
                    <a:pt x="25" y="144"/>
                  </a:cubicBezTo>
                  <a:cubicBezTo>
                    <a:pt x="25" y="144"/>
                    <a:pt x="26" y="144"/>
                    <a:pt x="26" y="143"/>
                  </a:cubicBezTo>
                  <a:cubicBezTo>
                    <a:pt x="25" y="142"/>
                    <a:pt x="25" y="141"/>
                    <a:pt x="25" y="141"/>
                  </a:cubicBezTo>
                  <a:cubicBezTo>
                    <a:pt x="25" y="141"/>
                    <a:pt x="26" y="140"/>
                    <a:pt x="26" y="140"/>
                  </a:cubicBezTo>
                  <a:cubicBezTo>
                    <a:pt x="26" y="139"/>
                    <a:pt x="26" y="137"/>
                    <a:pt x="26" y="137"/>
                  </a:cubicBezTo>
                  <a:cubicBezTo>
                    <a:pt x="26" y="137"/>
                    <a:pt x="27" y="136"/>
                    <a:pt x="26" y="136"/>
                  </a:cubicBezTo>
                  <a:cubicBezTo>
                    <a:pt x="25" y="136"/>
                    <a:pt x="25" y="135"/>
                    <a:pt x="25" y="135"/>
                  </a:cubicBezTo>
                  <a:cubicBezTo>
                    <a:pt x="24" y="135"/>
                    <a:pt x="24" y="134"/>
                    <a:pt x="24" y="134"/>
                  </a:cubicBezTo>
                  <a:cubicBezTo>
                    <a:pt x="27" y="134"/>
                    <a:pt x="27" y="134"/>
                    <a:pt x="27" y="134"/>
                  </a:cubicBezTo>
                  <a:cubicBezTo>
                    <a:pt x="29" y="134"/>
                    <a:pt x="29" y="134"/>
                    <a:pt x="29" y="134"/>
                  </a:cubicBezTo>
                  <a:cubicBezTo>
                    <a:pt x="31" y="133"/>
                    <a:pt x="31" y="133"/>
                    <a:pt x="31" y="133"/>
                  </a:cubicBezTo>
                  <a:cubicBezTo>
                    <a:pt x="31" y="133"/>
                    <a:pt x="32" y="134"/>
                    <a:pt x="32" y="133"/>
                  </a:cubicBezTo>
                  <a:cubicBezTo>
                    <a:pt x="32" y="133"/>
                    <a:pt x="33" y="132"/>
                    <a:pt x="33" y="132"/>
                  </a:cubicBezTo>
                  <a:cubicBezTo>
                    <a:pt x="35" y="132"/>
                    <a:pt x="35" y="132"/>
                    <a:pt x="35" y="132"/>
                  </a:cubicBezTo>
                  <a:cubicBezTo>
                    <a:pt x="35" y="132"/>
                    <a:pt x="34" y="131"/>
                    <a:pt x="34" y="131"/>
                  </a:cubicBezTo>
                  <a:cubicBezTo>
                    <a:pt x="35" y="131"/>
                    <a:pt x="35" y="129"/>
                    <a:pt x="35" y="129"/>
                  </a:cubicBezTo>
                  <a:cubicBezTo>
                    <a:pt x="35" y="129"/>
                    <a:pt x="36" y="128"/>
                    <a:pt x="37" y="129"/>
                  </a:cubicBezTo>
                  <a:cubicBezTo>
                    <a:pt x="37" y="129"/>
                    <a:pt x="39" y="129"/>
                    <a:pt x="40" y="130"/>
                  </a:cubicBezTo>
                  <a:cubicBezTo>
                    <a:pt x="40" y="130"/>
                    <a:pt x="41" y="130"/>
                    <a:pt x="41" y="130"/>
                  </a:cubicBezTo>
                  <a:cubicBezTo>
                    <a:pt x="43" y="130"/>
                    <a:pt x="43" y="130"/>
                    <a:pt x="43" y="130"/>
                  </a:cubicBezTo>
                  <a:cubicBezTo>
                    <a:pt x="43" y="130"/>
                    <a:pt x="45" y="131"/>
                    <a:pt x="45" y="131"/>
                  </a:cubicBezTo>
                  <a:cubicBezTo>
                    <a:pt x="45" y="131"/>
                    <a:pt x="47" y="132"/>
                    <a:pt x="48" y="132"/>
                  </a:cubicBezTo>
                  <a:cubicBezTo>
                    <a:pt x="48" y="132"/>
                    <a:pt x="49" y="131"/>
                    <a:pt x="49" y="131"/>
                  </a:cubicBezTo>
                  <a:cubicBezTo>
                    <a:pt x="49" y="131"/>
                    <a:pt x="49" y="130"/>
                    <a:pt x="50" y="131"/>
                  </a:cubicBezTo>
                  <a:cubicBezTo>
                    <a:pt x="51" y="131"/>
                    <a:pt x="52" y="131"/>
                    <a:pt x="53" y="131"/>
                  </a:cubicBezTo>
                  <a:cubicBezTo>
                    <a:pt x="53" y="130"/>
                    <a:pt x="53" y="130"/>
                    <a:pt x="54" y="130"/>
                  </a:cubicBezTo>
                  <a:cubicBezTo>
                    <a:pt x="55" y="131"/>
                    <a:pt x="56" y="131"/>
                    <a:pt x="56" y="131"/>
                  </a:cubicBezTo>
                  <a:cubicBezTo>
                    <a:pt x="57" y="131"/>
                    <a:pt x="59" y="130"/>
                    <a:pt x="59" y="130"/>
                  </a:cubicBezTo>
                  <a:cubicBezTo>
                    <a:pt x="59" y="130"/>
                    <a:pt x="58" y="129"/>
                    <a:pt x="59" y="130"/>
                  </a:cubicBezTo>
                  <a:cubicBezTo>
                    <a:pt x="60" y="130"/>
                    <a:pt x="61" y="129"/>
                    <a:pt x="61" y="129"/>
                  </a:cubicBezTo>
                  <a:cubicBezTo>
                    <a:pt x="59" y="128"/>
                    <a:pt x="59" y="128"/>
                    <a:pt x="59" y="128"/>
                  </a:cubicBezTo>
                  <a:cubicBezTo>
                    <a:pt x="59" y="128"/>
                    <a:pt x="60" y="126"/>
                    <a:pt x="60" y="126"/>
                  </a:cubicBezTo>
                  <a:cubicBezTo>
                    <a:pt x="60" y="126"/>
                    <a:pt x="59" y="125"/>
                    <a:pt x="59" y="125"/>
                  </a:cubicBezTo>
                  <a:cubicBezTo>
                    <a:pt x="59" y="125"/>
                    <a:pt x="58" y="125"/>
                    <a:pt x="58" y="126"/>
                  </a:cubicBezTo>
                  <a:cubicBezTo>
                    <a:pt x="58" y="127"/>
                    <a:pt x="57" y="128"/>
                    <a:pt x="56" y="128"/>
                  </a:cubicBezTo>
                  <a:cubicBezTo>
                    <a:pt x="56" y="128"/>
                    <a:pt x="55" y="129"/>
                    <a:pt x="54" y="129"/>
                  </a:cubicBezTo>
                  <a:cubicBezTo>
                    <a:pt x="54" y="129"/>
                    <a:pt x="53" y="130"/>
                    <a:pt x="53" y="130"/>
                  </a:cubicBezTo>
                  <a:cubicBezTo>
                    <a:pt x="53" y="130"/>
                    <a:pt x="53" y="131"/>
                    <a:pt x="51" y="130"/>
                  </a:cubicBezTo>
                  <a:cubicBezTo>
                    <a:pt x="50" y="129"/>
                    <a:pt x="49" y="129"/>
                    <a:pt x="49" y="129"/>
                  </a:cubicBezTo>
                  <a:cubicBezTo>
                    <a:pt x="49" y="129"/>
                    <a:pt x="49" y="128"/>
                    <a:pt x="48" y="129"/>
                  </a:cubicBezTo>
                  <a:cubicBezTo>
                    <a:pt x="46" y="129"/>
                    <a:pt x="47" y="130"/>
                    <a:pt x="46" y="129"/>
                  </a:cubicBezTo>
                  <a:cubicBezTo>
                    <a:pt x="45" y="129"/>
                    <a:pt x="42" y="129"/>
                    <a:pt x="42" y="128"/>
                  </a:cubicBezTo>
                  <a:cubicBezTo>
                    <a:pt x="42" y="128"/>
                    <a:pt x="41" y="127"/>
                    <a:pt x="41" y="127"/>
                  </a:cubicBezTo>
                  <a:cubicBezTo>
                    <a:pt x="41" y="127"/>
                    <a:pt x="41" y="125"/>
                    <a:pt x="41" y="125"/>
                  </a:cubicBezTo>
                  <a:cubicBezTo>
                    <a:pt x="40" y="126"/>
                    <a:pt x="39" y="127"/>
                    <a:pt x="38" y="127"/>
                  </a:cubicBezTo>
                  <a:cubicBezTo>
                    <a:pt x="38" y="127"/>
                    <a:pt x="36" y="127"/>
                    <a:pt x="35" y="127"/>
                  </a:cubicBezTo>
                  <a:cubicBezTo>
                    <a:pt x="35" y="127"/>
                    <a:pt x="35" y="127"/>
                    <a:pt x="34" y="127"/>
                  </a:cubicBezTo>
                  <a:cubicBezTo>
                    <a:pt x="33" y="127"/>
                    <a:pt x="32" y="128"/>
                    <a:pt x="31" y="128"/>
                  </a:cubicBezTo>
                  <a:cubicBezTo>
                    <a:pt x="30" y="128"/>
                    <a:pt x="30" y="127"/>
                    <a:pt x="29" y="127"/>
                  </a:cubicBezTo>
                  <a:cubicBezTo>
                    <a:pt x="28" y="127"/>
                    <a:pt x="28" y="127"/>
                    <a:pt x="28" y="127"/>
                  </a:cubicBezTo>
                  <a:cubicBezTo>
                    <a:pt x="28" y="127"/>
                    <a:pt x="28" y="127"/>
                    <a:pt x="28" y="127"/>
                  </a:cubicBezTo>
                  <a:cubicBezTo>
                    <a:pt x="28" y="127"/>
                    <a:pt x="28" y="125"/>
                    <a:pt x="30" y="125"/>
                  </a:cubicBezTo>
                  <a:cubicBezTo>
                    <a:pt x="31" y="124"/>
                    <a:pt x="30" y="124"/>
                    <a:pt x="32" y="124"/>
                  </a:cubicBezTo>
                  <a:cubicBezTo>
                    <a:pt x="34" y="124"/>
                    <a:pt x="35" y="124"/>
                    <a:pt x="36" y="123"/>
                  </a:cubicBezTo>
                  <a:cubicBezTo>
                    <a:pt x="37" y="122"/>
                    <a:pt x="37" y="121"/>
                    <a:pt x="38" y="121"/>
                  </a:cubicBezTo>
                  <a:cubicBezTo>
                    <a:pt x="39" y="120"/>
                    <a:pt x="39" y="119"/>
                    <a:pt x="40" y="120"/>
                  </a:cubicBezTo>
                  <a:cubicBezTo>
                    <a:pt x="42" y="120"/>
                    <a:pt x="44" y="120"/>
                    <a:pt x="44" y="120"/>
                  </a:cubicBezTo>
                  <a:cubicBezTo>
                    <a:pt x="44" y="120"/>
                    <a:pt x="44" y="119"/>
                    <a:pt x="44" y="118"/>
                  </a:cubicBezTo>
                  <a:cubicBezTo>
                    <a:pt x="44" y="118"/>
                    <a:pt x="44" y="118"/>
                    <a:pt x="44" y="117"/>
                  </a:cubicBezTo>
                  <a:cubicBezTo>
                    <a:pt x="45" y="117"/>
                    <a:pt x="45" y="116"/>
                    <a:pt x="45" y="116"/>
                  </a:cubicBezTo>
                  <a:cubicBezTo>
                    <a:pt x="46" y="116"/>
                    <a:pt x="46" y="115"/>
                    <a:pt x="47" y="115"/>
                  </a:cubicBezTo>
                  <a:cubicBezTo>
                    <a:pt x="47" y="114"/>
                    <a:pt x="48" y="114"/>
                    <a:pt x="48" y="113"/>
                  </a:cubicBezTo>
                  <a:cubicBezTo>
                    <a:pt x="49" y="113"/>
                    <a:pt x="49" y="112"/>
                    <a:pt x="49" y="112"/>
                  </a:cubicBezTo>
                  <a:cubicBezTo>
                    <a:pt x="49" y="112"/>
                    <a:pt x="46" y="111"/>
                    <a:pt x="46" y="111"/>
                  </a:cubicBezTo>
                  <a:cubicBezTo>
                    <a:pt x="47" y="110"/>
                    <a:pt x="47" y="110"/>
                    <a:pt x="47" y="110"/>
                  </a:cubicBezTo>
                  <a:cubicBezTo>
                    <a:pt x="51" y="107"/>
                    <a:pt x="51" y="107"/>
                    <a:pt x="51" y="107"/>
                  </a:cubicBezTo>
                  <a:cubicBezTo>
                    <a:pt x="51" y="107"/>
                    <a:pt x="52" y="105"/>
                    <a:pt x="52" y="105"/>
                  </a:cubicBezTo>
                  <a:cubicBezTo>
                    <a:pt x="53" y="105"/>
                    <a:pt x="54" y="104"/>
                    <a:pt x="54" y="104"/>
                  </a:cubicBezTo>
                  <a:cubicBezTo>
                    <a:pt x="55" y="102"/>
                    <a:pt x="55" y="102"/>
                    <a:pt x="55" y="102"/>
                  </a:cubicBezTo>
                  <a:cubicBezTo>
                    <a:pt x="55" y="102"/>
                    <a:pt x="55" y="101"/>
                    <a:pt x="56" y="102"/>
                  </a:cubicBezTo>
                  <a:cubicBezTo>
                    <a:pt x="57" y="102"/>
                    <a:pt x="57" y="103"/>
                    <a:pt x="58" y="103"/>
                  </a:cubicBezTo>
                  <a:cubicBezTo>
                    <a:pt x="59" y="104"/>
                    <a:pt x="62" y="104"/>
                    <a:pt x="62" y="104"/>
                  </a:cubicBezTo>
                  <a:cubicBezTo>
                    <a:pt x="61" y="102"/>
                    <a:pt x="61" y="102"/>
                    <a:pt x="61" y="102"/>
                  </a:cubicBezTo>
                  <a:cubicBezTo>
                    <a:pt x="65" y="102"/>
                    <a:pt x="65" y="102"/>
                    <a:pt x="65" y="102"/>
                  </a:cubicBezTo>
                  <a:cubicBezTo>
                    <a:pt x="65" y="104"/>
                    <a:pt x="65" y="104"/>
                    <a:pt x="65" y="104"/>
                  </a:cubicBezTo>
                  <a:cubicBezTo>
                    <a:pt x="67" y="103"/>
                    <a:pt x="67" y="103"/>
                    <a:pt x="67" y="103"/>
                  </a:cubicBezTo>
                  <a:cubicBezTo>
                    <a:pt x="66" y="101"/>
                    <a:pt x="66" y="101"/>
                    <a:pt x="66" y="101"/>
                  </a:cubicBezTo>
                  <a:cubicBezTo>
                    <a:pt x="66" y="101"/>
                    <a:pt x="68" y="101"/>
                    <a:pt x="68" y="101"/>
                  </a:cubicBezTo>
                  <a:cubicBezTo>
                    <a:pt x="67" y="101"/>
                    <a:pt x="65" y="99"/>
                    <a:pt x="65" y="99"/>
                  </a:cubicBezTo>
                  <a:cubicBezTo>
                    <a:pt x="66" y="97"/>
                    <a:pt x="66" y="97"/>
                    <a:pt x="66" y="97"/>
                  </a:cubicBezTo>
                  <a:cubicBezTo>
                    <a:pt x="64" y="97"/>
                    <a:pt x="64" y="97"/>
                    <a:pt x="64" y="97"/>
                  </a:cubicBezTo>
                  <a:cubicBezTo>
                    <a:pt x="64" y="97"/>
                    <a:pt x="60" y="97"/>
                    <a:pt x="59" y="97"/>
                  </a:cubicBezTo>
                  <a:cubicBezTo>
                    <a:pt x="58" y="96"/>
                    <a:pt x="58" y="96"/>
                    <a:pt x="57" y="96"/>
                  </a:cubicBezTo>
                  <a:cubicBezTo>
                    <a:pt x="56" y="96"/>
                    <a:pt x="55" y="96"/>
                    <a:pt x="54" y="96"/>
                  </a:cubicBezTo>
                  <a:cubicBezTo>
                    <a:pt x="53" y="96"/>
                    <a:pt x="52" y="96"/>
                    <a:pt x="51" y="96"/>
                  </a:cubicBezTo>
                  <a:cubicBezTo>
                    <a:pt x="51" y="96"/>
                    <a:pt x="50" y="96"/>
                    <a:pt x="49" y="96"/>
                  </a:cubicBezTo>
                  <a:cubicBezTo>
                    <a:pt x="49" y="95"/>
                    <a:pt x="50" y="94"/>
                    <a:pt x="49" y="94"/>
                  </a:cubicBezTo>
                  <a:cubicBezTo>
                    <a:pt x="48" y="94"/>
                    <a:pt x="47" y="92"/>
                    <a:pt x="46" y="93"/>
                  </a:cubicBezTo>
                  <a:cubicBezTo>
                    <a:pt x="46" y="93"/>
                    <a:pt x="46" y="93"/>
                    <a:pt x="45" y="93"/>
                  </a:cubicBezTo>
                  <a:cubicBezTo>
                    <a:pt x="45" y="94"/>
                    <a:pt x="44" y="94"/>
                    <a:pt x="44" y="94"/>
                  </a:cubicBezTo>
                  <a:cubicBezTo>
                    <a:pt x="43" y="93"/>
                    <a:pt x="43" y="94"/>
                    <a:pt x="44" y="93"/>
                  </a:cubicBezTo>
                  <a:cubicBezTo>
                    <a:pt x="44" y="92"/>
                    <a:pt x="43" y="90"/>
                    <a:pt x="44" y="90"/>
                  </a:cubicBezTo>
                  <a:cubicBezTo>
                    <a:pt x="45" y="91"/>
                    <a:pt x="45" y="91"/>
                    <a:pt x="46" y="91"/>
                  </a:cubicBezTo>
                  <a:cubicBezTo>
                    <a:pt x="46" y="91"/>
                    <a:pt x="47" y="91"/>
                    <a:pt x="47" y="91"/>
                  </a:cubicBezTo>
                  <a:cubicBezTo>
                    <a:pt x="47" y="90"/>
                    <a:pt x="48" y="88"/>
                    <a:pt x="48" y="88"/>
                  </a:cubicBezTo>
                  <a:cubicBezTo>
                    <a:pt x="48" y="88"/>
                    <a:pt x="51" y="89"/>
                    <a:pt x="50" y="88"/>
                  </a:cubicBezTo>
                  <a:cubicBezTo>
                    <a:pt x="49" y="87"/>
                    <a:pt x="47" y="86"/>
                    <a:pt x="47" y="86"/>
                  </a:cubicBezTo>
                  <a:cubicBezTo>
                    <a:pt x="47" y="86"/>
                    <a:pt x="46" y="86"/>
                    <a:pt x="46" y="87"/>
                  </a:cubicBezTo>
                  <a:cubicBezTo>
                    <a:pt x="45" y="88"/>
                    <a:pt x="46" y="88"/>
                    <a:pt x="45" y="89"/>
                  </a:cubicBezTo>
                  <a:cubicBezTo>
                    <a:pt x="44" y="89"/>
                    <a:pt x="44" y="89"/>
                    <a:pt x="43" y="89"/>
                  </a:cubicBezTo>
                  <a:cubicBezTo>
                    <a:pt x="43" y="89"/>
                    <a:pt x="43" y="89"/>
                    <a:pt x="42" y="89"/>
                  </a:cubicBezTo>
                  <a:cubicBezTo>
                    <a:pt x="42" y="89"/>
                    <a:pt x="40" y="89"/>
                    <a:pt x="40" y="88"/>
                  </a:cubicBezTo>
                  <a:cubicBezTo>
                    <a:pt x="40" y="88"/>
                    <a:pt x="40" y="88"/>
                    <a:pt x="40" y="87"/>
                  </a:cubicBezTo>
                  <a:cubicBezTo>
                    <a:pt x="40" y="86"/>
                    <a:pt x="40" y="85"/>
                    <a:pt x="42" y="85"/>
                  </a:cubicBezTo>
                  <a:cubicBezTo>
                    <a:pt x="43" y="85"/>
                    <a:pt x="43" y="86"/>
                    <a:pt x="43" y="85"/>
                  </a:cubicBezTo>
                  <a:cubicBezTo>
                    <a:pt x="43" y="85"/>
                    <a:pt x="43" y="84"/>
                    <a:pt x="42" y="84"/>
                  </a:cubicBezTo>
                  <a:cubicBezTo>
                    <a:pt x="42" y="83"/>
                    <a:pt x="42" y="83"/>
                    <a:pt x="41" y="83"/>
                  </a:cubicBezTo>
                  <a:cubicBezTo>
                    <a:pt x="40" y="83"/>
                    <a:pt x="38" y="84"/>
                    <a:pt x="38" y="84"/>
                  </a:cubicBezTo>
                  <a:cubicBezTo>
                    <a:pt x="38" y="84"/>
                    <a:pt x="39" y="84"/>
                    <a:pt x="37" y="84"/>
                  </a:cubicBezTo>
                  <a:cubicBezTo>
                    <a:pt x="36" y="83"/>
                    <a:pt x="37" y="83"/>
                    <a:pt x="36" y="82"/>
                  </a:cubicBezTo>
                  <a:cubicBezTo>
                    <a:pt x="36" y="81"/>
                    <a:pt x="36" y="81"/>
                    <a:pt x="35" y="81"/>
                  </a:cubicBezTo>
                  <a:cubicBezTo>
                    <a:pt x="35" y="81"/>
                    <a:pt x="35" y="81"/>
                    <a:pt x="34" y="81"/>
                  </a:cubicBezTo>
                  <a:cubicBezTo>
                    <a:pt x="33" y="80"/>
                    <a:pt x="32" y="80"/>
                    <a:pt x="32" y="79"/>
                  </a:cubicBezTo>
                  <a:cubicBezTo>
                    <a:pt x="32" y="78"/>
                    <a:pt x="32" y="77"/>
                    <a:pt x="33" y="78"/>
                  </a:cubicBezTo>
                  <a:cubicBezTo>
                    <a:pt x="34" y="78"/>
                    <a:pt x="33" y="77"/>
                    <a:pt x="34" y="78"/>
                  </a:cubicBezTo>
                  <a:cubicBezTo>
                    <a:pt x="36" y="79"/>
                    <a:pt x="36" y="79"/>
                    <a:pt x="36" y="79"/>
                  </a:cubicBezTo>
                  <a:cubicBezTo>
                    <a:pt x="36" y="79"/>
                    <a:pt x="37" y="79"/>
                    <a:pt x="36" y="78"/>
                  </a:cubicBezTo>
                  <a:cubicBezTo>
                    <a:pt x="36" y="77"/>
                    <a:pt x="35" y="76"/>
                    <a:pt x="35" y="76"/>
                  </a:cubicBezTo>
                  <a:cubicBezTo>
                    <a:pt x="35" y="76"/>
                    <a:pt x="34" y="76"/>
                    <a:pt x="34" y="75"/>
                  </a:cubicBezTo>
                  <a:cubicBezTo>
                    <a:pt x="34" y="74"/>
                    <a:pt x="34" y="74"/>
                    <a:pt x="33" y="73"/>
                  </a:cubicBezTo>
                  <a:cubicBezTo>
                    <a:pt x="33" y="73"/>
                    <a:pt x="34" y="73"/>
                    <a:pt x="34" y="73"/>
                  </a:cubicBezTo>
                  <a:cubicBezTo>
                    <a:pt x="35" y="73"/>
                    <a:pt x="34" y="73"/>
                    <a:pt x="35" y="73"/>
                  </a:cubicBezTo>
                  <a:cubicBezTo>
                    <a:pt x="37" y="73"/>
                    <a:pt x="36" y="73"/>
                    <a:pt x="37" y="73"/>
                  </a:cubicBezTo>
                  <a:cubicBezTo>
                    <a:pt x="37" y="73"/>
                    <a:pt x="38" y="73"/>
                    <a:pt x="38" y="73"/>
                  </a:cubicBezTo>
                  <a:cubicBezTo>
                    <a:pt x="38" y="74"/>
                    <a:pt x="39" y="72"/>
                    <a:pt x="39" y="72"/>
                  </a:cubicBezTo>
                  <a:cubicBezTo>
                    <a:pt x="39" y="72"/>
                    <a:pt x="38" y="71"/>
                    <a:pt x="39" y="71"/>
                  </a:cubicBezTo>
                  <a:cubicBezTo>
                    <a:pt x="40" y="71"/>
                    <a:pt x="40" y="72"/>
                    <a:pt x="41" y="72"/>
                  </a:cubicBezTo>
                  <a:cubicBezTo>
                    <a:pt x="43" y="72"/>
                    <a:pt x="43" y="73"/>
                    <a:pt x="44" y="73"/>
                  </a:cubicBezTo>
                  <a:cubicBezTo>
                    <a:pt x="44" y="72"/>
                    <a:pt x="45" y="73"/>
                    <a:pt x="45" y="72"/>
                  </a:cubicBezTo>
                  <a:cubicBezTo>
                    <a:pt x="44" y="71"/>
                    <a:pt x="44" y="72"/>
                    <a:pt x="44" y="71"/>
                  </a:cubicBezTo>
                  <a:cubicBezTo>
                    <a:pt x="43" y="70"/>
                    <a:pt x="43" y="71"/>
                    <a:pt x="43" y="69"/>
                  </a:cubicBezTo>
                  <a:cubicBezTo>
                    <a:pt x="44" y="68"/>
                    <a:pt x="44" y="67"/>
                    <a:pt x="44" y="67"/>
                  </a:cubicBezTo>
                  <a:cubicBezTo>
                    <a:pt x="44" y="66"/>
                    <a:pt x="44" y="66"/>
                    <a:pt x="44" y="66"/>
                  </a:cubicBezTo>
                  <a:cubicBezTo>
                    <a:pt x="46" y="64"/>
                    <a:pt x="46" y="64"/>
                    <a:pt x="46" y="64"/>
                  </a:cubicBezTo>
                  <a:cubicBezTo>
                    <a:pt x="46" y="64"/>
                    <a:pt x="47" y="64"/>
                    <a:pt x="48" y="64"/>
                  </a:cubicBezTo>
                  <a:cubicBezTo>
                    <a:pt x="50" y="64"/>
                    <a:pt x="51" y="65"/>
                    <a:pt x="52" y="65"/>
                  </a:cubicBezTo>
                  <a:cubicBezTo>
                    <a:pt x="54" y="65"/>
                    <a:pt x="55" y="65"/>
                    <a:pt x="55" y="65"/>
                  </a:cubicBezTo>
                  <a:cubicBezTo>
                    <a:pt x="54" y="64"/>
                    <a:pt x="54" y="64"/>
                    <a:pt x="54" y="64"/>
                  </a:cubicBezTo>
                  <a:cubicBezTo>
                    <a:pt x="54" y="64"/>
                    <a:pt x="54" y="64"/>
                    <a:pt x="54" y="63"/>
                  </a:cubicBezTo>
                  <a:cubicBezTo>
                    <a:pt x="55" y="63"/>
                    <a:pt x="55" y="63"/>
                    <a:pt x="56" y="63"/>
                  </a:cubicBezTo>
                  <a:cubicBezTo>
                    <a:pt x="56" y="63"/>
                    <a:pt x="57" y="61"/>
                    <a:pt x="57" y="61"/>
                  </a:cubicBezTo>
                  <a:cubicBezTo>
                    <a:pt x="56" y="60"/>
                    <a:pt x="56" y="60"/>
                    <a:pt x="55" y="59"/>
                  </a:cubicBezTo>
                  <a:cubicBezTo>
                    <a:pt x="53" y="59"/>
                    <a:pt x="50" y="59"/>
                    <a:pt x="50" y="59"/>
                  </a:cubicBezTo>
                  <a:cubicBezTo>
                    <a:pt x="50" y="59"/>
                    <a:pt x="49" y="59"/>
                    <a:pt x="48" y="59"/>
                  </a:cubicBezTo>
                  <a:cubicBezTo>
                    <a:pt x="47" y="59"/>
                    <a:pt x="45" y="59"/>
                    <a:pt x="45" y="58"/>
                  </a:cubicBezTo>
                  <a:cubicBezTo>
                    <a:pt x="44" y="58"/>
                    <a:pt x="44" y="58"/>
                    <a:pt x="44" y="56"/>
                  </a:cubicBezTo>
                  <a:cubicBezTo>
                    <a:pt x="44" y="55"/>
                    <a:pt x="43" y="55"/>
                    <a:pt x="43" y="55"/>
                  </a:cubicBezTo>
                  <a:cubicBezTo>
                    <a:pt x="44" y="53"/>
                    <a:pt x="44" y="53"/>
                    <a:pt x="44" y="53"/>
                  </a:cubicBezTo>
                  <a:cubicBezTo>
                    <a:pt x="44" y="53"/>
                    <a:pt x="43" y="52"/>
                    <a:pt x="43" y="52"/>
                  </a:cubicBezTo>
                  <a:cubicBezTo>
                    <a:pt x="42" y="52"/>
                    <a:pt x="42" y="52"/>
                    <a:pt x="42" y="52"/>
                  </a:cubicBezTo>
                  <a:cubicBezTo>
                    <a:pt x="41" y="52"/>
                    <a:pt x="42" y="52"/>
                    <a:pt x="40" y="51"/>
                  </a:cubicBezTo>
                  <a:cubicBezTo>
                    <a:pt x="38" y="51"/>
                    <a:pt x="37" y="50"/>
                    <a:pt x="37" y="50"/>
                  </a:cubicBezTo>
                  <a:cubicBezTo>
                    <a:pt x="37" y="49"/>
                    <a:pt x="37" y="49"/>
                    <a:pt x="39" y="49"/>
                  </a:cubicBezTo>
                  <a:cubicBezTo>
                    <a:pt x="40" y="49"/>
                    <a:pt x="41" y="49"/>
                    <a:pt x="42" y="49"/>
                  </a:cubicBezTo>
                  <a:cubicBezTo>
                    <a:pt x="43" y="50"/>
                    <a:pt x="45" y="49"/>
                    <a:pt x="45" y="49"/>
                  </a:cubicBezTo>
                  <a:cubicBezTo>
                    <a:pt x="45" y="49"/>
                    <a:pt x="44" y="49"/>
                    <a:pt x="46" y="50"/>
                  </a:cubicBezTo>
                  <a:cubicBezTo>
                    <a:pt x="48" y="51"/>
                    <a:pt x="47" y="51"/>
                    <a:pt x="48" y="51"/>
                  </a:cubicBezTo>
                  <a:cubicBezTo>
                    <a:pt x="49" y="51"/>
                    <a:pt x="50" y="50"/>
                    <a:pt x="49" y="50"/>
                  </a:cubicBezTo>
                  <a:cubicBezTo>
                    <a:pt x="49" y="49"/>
                    <a:pt x="50" y="49"/>
                    <a:pt x="49" y="49"/>
                  </a:cubicBezTo>
                  <a:cubicBezTo>
                    <a:pt x="48" y="48"/>
                    <a:pt x="48" y="48"/>
                    <a:pt x="48" y="48"/>
                  </a:cubicBezTo>
                  <a:cubicBezTo>
                    <a:pt x="48" y="48"/>
                    <a:pt x="48" y="48"/>
                    <a:pt x="48" y="47"/>
                  </a:cubicBezTo>
                  <a:cubicBezTo>
                    <a:pt x="48" y="46"/>
                    <a:pt x="49" y="45"/>
                    <a:pt x="49" y="45"/>
                  </a:cubicBezTo>
                  <a:cubicBezTo>
                    <a:pt x="50" y="45"/>
                    <a:pt x="50" y="45"/>
                    <a:pt x="50" y="44"/>
                  </a:cubicBezTo>
                  <a:cubicBezTo>
                    <a:pt x="50" y="44"/>
                    <a:pt x="50" y="43"/>
                    <a:pt x="50" y="43"/>
                  </a:cubicBezTo>
                  <a:cubicBezTo>
                    <a:pt x="50" y="42"/>
                    <a:pt x="51" y="41"/>
                    <a:pt x="51" y="41"/>
                  </a:cubicBezTo>
                  <a:cubicBezTo>
                    <a:pt x="51" y="41"/>
                    <a:pt x="50" y="40"/>
                    <a:pt x="50" y="40"/>
                  </a:cubicBezTo>
                  <a:cubicBezTo>
                    <a:pt x="50" y="40"/>
                    <a:pt x="48" y="40"/>
                    <a:pt x="48" y="41"/>
                  </a:cubicBezTo>
                  <a:cubicBezTo>
                    <a:pt x="48" y="41"/>
                    <a:pt x="48" y="41"/>
                    <a:pt x="48" y="42"/>
                  </a:cubicBezTo>
                  <a:cubicBezTo>
                    <a:pt x="47" y="42"/>
                    <a:pt x="47" y="42"/>
                    <a:pt x="46" y="42"/>
                  </a:cubicBezTo>
                  <a:cubicBezTo>
                    <a:pt x="46" y="43"/>
                    <a:pt x="46" y="43"/>
                    <a:pt x="46" y="43"/>
                  </a:cubicBezTo>
                  <a:cubicBezTo>
                    <a:pt x="46" y="44"/>
                    <a:pt x="45" y="45"/>
                    <a:pt x="45" y="45"/>
                  </a:cubicBezTo>
                  <a:cubicBezTo>
                    <a:pt x="45" y="45"/>
                    <a:pt x="44" y="43"/>
                    <a:pt x="44" y="42"/>
                  </a:cubicBezTo>
                  <a:cubicBezTo>
                    <a:pt x="44" y="42"/>
                    <a:pt x="45" y="41"/>
                    <a:pt x="46" y="41"/>
                  </a:cubicBezTo>
                  <a:cubicBezTo>
                    <a:pt x="47" y="41"/>
                    <a:pt x="47" y="41"/>
                    <a:pt x="47" y="40"/>
                  </a:cubicBezTo>
                  <a:cubicBezTo>
                    <a:pt x="47" y="40"/>
                    <a:pt x="47" y="40"/>
                    <a:pt x="47" y="39"/>
                  </a:cubicBezTo>
                  <a:cubicBezTo>
                    <a:pt x="47" y="38"/>
                    <a:pt x="47" y="38"/>
                    <a:pt x="47" y="38"/>
                  </a:cubicBezTo>
                  <a:cubicBezTo>
                    <a:pt x="48" y="37"/>
                    <a:pt x="49" y="36"/>
                    <a:pt x="50" y="36"/>
                  </a:cubicBezTo>
                  <a:cubicBezTo>
                    <a:pt x="50" y="36"/>
                    <a:pt x="49" y="34"/>
                    <a:pt x="51" y="36"/>
                  </a:cubicBezTo>
                  <a:cubicBezTo>
                    <a:pt x="52" y="37"/>
                    <a:pt x="52" y="37"/>
                    <a:pt x="53" y="38"/>
                  </a:cubicBezTo>
                  <a:cubicBezTo>
                    <a:pt x="54" y="38"/>
                    <a:pt x="56" y="39"/>
                    <a:pt x="56" y="38"/>
                  </a:cubicBezTo>
                  <a:cubicBezTo>
                    <a:pt x="56" y="38"/>
                    <a:pt x="56" y="37"/>
                    <a:pt x="56" y="36"/>
                  </a:cubicBezTo>
                  <a:cubicBezTo>
                    <a:pt x="56" y="36"/>
                    <a:pt x="55" y="36"/>
                    <a:pt x="56" y="35"/>
                  </a:cubicBezTo>
                  <a:cubicBezTo>
                    <a:pt x="56" y="35"/>
                    <a:pt x="56" y="35"/>
                    <a:pt x="57" y="35"/>
                  </a:cubicBezTo>
                  <a:cubicBezTo>
                    <a:pt x="59" y="36"/>
                    <a:pt x="58" y="36"/>
                    <a:pt x="59" y="37"/>
                  </a:cubicBezTo>
                  <a:cubicBezTo>
                    <a:pt x="61" y="38"/>
                    <a:pt x="61" y="38"/>
                    <a:pt x="61" y="38"/>
                  </a:cubicBezTo>
                  <a:cubicBezTo>
                    <a:pt x="62" y="38"/>
                    <a:pt x="62" y="38"/>
                    <a:pt x="63" y="38"/>
                  </a:cubicBezTo>
                  <a:cubicBezTo>
                    <a:pt x="64" y="38"/>
                    <a:pt x="63" y="37"/>
                    <a:pt x="65" y="39"/>
                  </a:cubicBezTo>
                  <a:cubicBezTo>
                    <a:pt x="66" y="40"/>
                    <a:pt x="66" y="40"/>
                    <a:pt x="67" y="40"/>
                  </a:cubicBezTo>
                  <a:cubicBezTo>
                    <a:pt x="68" y="41"/>
                    <a:pt x="70" y="40"/>
                    <a:pt x="70" y="40"/>
                  </a:cubicBezTo>
                  <a:cubicBezTo>
                    <a:pt x="70" y="40"/>
                    <a:pt x="70" y="39"/>
                    <a:pt x="71" y="41"/>
                  </a:cubicBezTo>
                  <a:cubicBezTo>
                    <a:pt x="72" y="43"/>
                    <a:pt x="73" y="43"/>
                    <a:pt x="73" y="43"/>
                  </a:cubicBezTo>
                  <a:cubicBezTo>
                    <a:pt x="73" y="44"/>
                    <a:pt x="74" y="45"/>
                    <a:pt x="74" y="45"/>
                  </a:cubicBezTo>
                  <a:cubicBezTo>
                    <a:pt x="74" y="45"/>
                    <a:pt x="74" y="45"/>
                    <a:pt x="74" y="46"/>
                  </a:cubicBezTo>
                  <a:cubicBezTo>
                    <a:pt x="74" y="46"/>
                    <a:pt x="74" y="47"/>
                    <a:pt x="75" y="47"/>
                  </a:cubicBezTo>
                  <a:cubicBezTo>
                    <a:pt x="75" y="47"/>
                    <a:pt x="76" y="47"/>
                    <a:pt x="76" y="47"/>
                  </a:cubicBezTo>
                  <a:cubicBezTo>
                    <a:pt x="76" y="47"/>
                    <a:pt x="77" y="46"/>
                    <a:pt x="77" y="46"/>
                  </a:cubicBezTo>
                  <a:cubicBezTo>
                    <a:pt x="77" y="46"/>
                    <a:pt x="79" y="45"/>
                    <a:pt x="79" y="45"/>
                  </a:cubicBezTo>
                  <a:cubicBezTo>
                    <a:pt x="79" y="45"/>
                    <a:pt x="79" y="44"/>
                    <a:pt x="81" y="45"/>
                  </a:cubicBezTo>
                  <a:cubicBezTo>
                    <a:pt x="82" y="45"/>
                    <a:pt x="84" y="46"/>
                    <a:pt x="84" y="46"/>
                  </a:cubicBezTo>
                  <a:cubicBezTo>
                    <a:pt x="84" y="46"/>
                    <a:pt x="84" y="47"/>
                    <a:pt x="84" y="47"/>
                  </a:cubicBezTo>
                  <a:cubicBezTo>
                    <a:pt x="85" y="47"/>
                    <a:pt x="88" y="47"/>
                    <a:pt x="88" y="47"/>
                  </a:cubicBezTo>
                  <a:cubicBezTo>
                    <a:pt x="89" y="48"/>
                    <a:pt x="89" y="48"/>
                    <a:pt x="89" y="48"/>
                  </a:cubicBezTo>
                  <a:cubicBezTo>
                    <a:pt x="89" y="48"/>
                    <a:pt x="90" y="49"/>
                    <a:pt x="90" y="49"/>
                  </a:cubicBezTo>
                  <a:cubicBezTo>
                    <a:pt x="90" y="50"/>
                    <a:pt x="91" y="52"/>
                    <a:pt x="91" y="52"/>
                  </a:cubicBezTo>
                  <a:cubicBezTo>
                    <a:pt x="94" y="53"/>
                    <a:pt x="94" y="53"/>
                    <a:pt x="94" y="53"/>
                  </a:cubicBezTo>
                  <a:cubicBezTo>
                    <a:pt x="92" y="50"/>
                    <a:pt x="92" y="50"/>
                    <a:pt x="92" y="50"/>
                  </a:cubicBezTo>
                  <a:cubicBezTo>
                    <a:pt x="92" y="50"/>
                    <a:pt x="90" y="48"/>
                    <a:pt x="92" y="48"/>
                  </a:cubicBezTo>
                  <a:cubicBezTo>
                    <a:pt x="94" y="48"/>
                    <a:pt x="95" y="47"/>
                    <a:pt x="95" y="47"/>
                  </a:cubicBezTo>
                  <a:cubicBezTo>
                    <a:pt x="95" y="46"/>
                    <a:pt x="95" y="46"/>
                    <a:pt x="95" y="46"/>
                  </a:cubicBezTo>
                  <a:cubicBezTo>
                    <a:pt x="92" y="46"/>
                    <a:pt x="92" y="46"/>
                    <a:pt x="92" y="46"/>
                  </a:cubicBezTo>
                  <a:cubicBezTo>
                    <a:pt x="92" y="46"/>
                    <a:pt x="92" y="44"/>
                    <a:pt x="92" y="44"/>
                  </a:cubicBezTo>
                  <a:cubicBezTo>
                    <a:pt x="93" y="44"/>
                    <a:pt x="94" y="42"/>
                    <a:pt x="96" y="42"/>
                  </a:cubicBezTo>
                  <a:cubicBezTo>
                    <a:pt x="98" y="42"/>
                    <a:pt x="100" y="41"/>
                    <a:pt x="100" y="41"/>
                  </a:cubicBezTo>
                  <a:cubicBezTo>
                    <a:pt x="100" y="41"/>
                    <a:pt x="100" y="40"/>
                    <a:pt x="102" y="40"/>
                  </a:cubicBezTo>
                  <a:cubicBezTo>
                    <a:pt x="104" y="40"/>
                    <a:pt x="105" y="40"/>
                    <a:pt x="106" y="40"/>
                  </a:cubicBezTo>
                  <a:cubicBezTo>
                    <a:pt x="107" y="40"/>
                    <a:pt x="107" y="40"/>
                    <a:pt x="107" y="39"/>
                  </a:cubicBezTo>
                  <a:cubicBezTo>
                    <a:pt x="107" y="38"/>
                    <a:pt x="106" y="38"/>
                    <a:pt x="108" y="37"/>
                  </a:cubicBezTo>
                  <a:cubicBezTo>
                    <a:pt x="109" y="37"/>
                    <a:pt x="110" y="36"/>
                    <a:pt x="110" y="36"/>
                  </a:cubicBezTo>
                  <a:cubicBezTo>
                    <a:pt x="111" y="32"/>
                    <a:pt x="111" y="32"/>
                    <a:pt x="111" y="32"/>
                  </a:cubicBezTo>
                  <a:cubicBezTo>
                    <a:pt x="107" y="34"/>
                    <a:pt x="107" y="34"/>
                    <a:pt x="107" y="34"/>
                  </a:cubicBezTo>
                  <a:cubicBezTo>
                    <a:pt x="107" y="34"/>
                    <a:pt x="107" y="32"/>
                    <a:pt x="106" y="32"/>
                  </a:cubicBezTo>
                  <a:cubicBezTo>
                    <a:pt x="105" y="32"/>
                    <a:pt x="102" y="34"/>
                    <a:pt x="102" y="34"/>
                  </a:cubicBezTo>
                  <a:cubicBezTo>
                    <a:pt x="102" y="34"/>
                    <a:pt x="102" y="33"/>
                    <a:pt x="101" y="33"/>
                  </a:cubicBezTo>
                  <a:cubicBezTo>
                    <a:pt x="101" y="32"/>
                    <a:pt x="101" y="32"/>
                    <a:pt x="100" y="32"/>
                  </a:cubicBezTo>
                  <a:cubicBezTo>
                    <a:pt x="99" y="32"/>
                    <a:pt x="100" y="32"/>
                    <a:pt x="98" y="31"/>
                  </a:cubicBezTo>
                  <a:cubicBezTo>
                    <a:pt x="96" y="30"/>
                    <a:pt x="95" y="28"/>
                    <a:pt x="95" y="28"/>
                  </a:cubicBezTo>
                  <a:cubicBezTo>
                    <a:pt x="95" y="28"/>
                    <a:pt x="96" y="28"/>
                    <a:pt x="94" y="28"/>
                  </a:cubicBezTo>
                  <a:cubicBezTo>
                    <a:pt x="93" y="27"/>
                    <a:pt x="93" y="27"/>
                    <a:pt x="93" y="27"/>
                  </a:cubicBezTo>
                  <a:cubicBezTo>
                    <a:pt x="92" y="26"/>
                    <a:pt x="92" y="26"/>
                    <a:pt x="94" y="25"/>
                  </a:cubicBezTo>
                  <a:cubicBezTo>
                    <a:pt x="95" y="24"/>
                    <a:pt x="94" y="24"/>
                    <a:pt x="96" y="23"/>
                  </a:cubicBezTo>
                  <a:cubicBezTo>
                    <a:pt x="97" y="22"/>
                    <a:pt x="96" y="21"/>
                    <a:pt x="98" y="22"/>
                  </a:cubicBezTo>
                  <a:cubicBezTo>
                    <a:pt x="101" y="23"/>
                    <a:pt x="101" y="23"/>
                    <a:pt x="102" y="24"/>
                  </a:cubicBezTo>
                  <a:cubicBezTo>
                    <a:pt x="103" y="24"/>
                    <a:pt x="107" y="24"/>
                    <a:pt x="105" y="23"/>
                  </a:cubicBezTo>
                  <a:cubicBezTo>
                    <a:pt x="104" y="22"/>
                    <a:pt x="102" y="21"/>
                    <a:pt x="102" y="20"/>
                  </a:cubicBezTo>
                  <a:cubicBezTo>
                    <a:pt x="102" y="20"/>
                    <a:pt x="100" y="20"/>
                    <a:pt x="102" y="20"/>
                  </a:cubicBezTo>
                  <a:cubicBezTo>
                    <a:pt x="103" y="20"/>
                    <a:pt x="104" y="19"/>
                    <a:pt x="105" y="20"/>
                  </a:cubicBezTo>
                  <a:cubicBezTo>
                    <a:pt x="105" y="20"/>
                    <a:pt x="103" y="20"/>
                    <a:pt x="106" y="20"/>
                  </a:cubicBezTo>
                  <a:cubicBezTo>
                    <a:pt x="109" y="20"/>
                    <a:pt x="110" y="20"/>
                    <a:pt x="108" y="19"/>
                  </a:cubicBezTo>
                  <a:cubicBezTo>
                    <a:pt x="107" y="18"/>
                    <a:pt x="107" y="18"/>
                    <a:pt x="106" y="17"/>
                  </a:cubicBezTo>
                  <a:cubicBezTo>
                    <a:pt x="106" y="16"/>
                    <a:pt x="105" y="16"/>
                    <a:pt x="106" y="16"/>
                  </a:cubicBezTo>
                  <a:cubicBezTo>
                    <a:pt x="106" y="15"/>
                    <a:pt x="106" y="16"/>
                    <a:pt x="107" y="15"/>
                  </a:cubicBezTo>
                  <a:cubicBezTo>
                    <a:pt x="107" y="14"/>
                    <a:pt x="107" y="13"/>
                    <a:pt x="107" y="13"/>
                  </a:cubicBezTo>
                  <a:cubicBezTo>
                    <a:pt x="107" y="13"/>
                    <a:pt x="106" y="13"/>
                    <a:pt x="107" y="12"/>
                  </a:cubicBezTo>
                  <a:cubicBezTo>
                    <a:pt x="109" y="10"/>
                    <a:pt x="109" y="10"/>
                    <a:pt x="110" y="10"/>
                  </a:cubicBezTo>
                  <a:cubicBezTo>
                    <a:pt x="110" y="10"/>
                    <a:pt x="111" y="9"/>
                    <a:pt x="112" y="9"/>
                  </a:cubicBezTo>
                  <a:cubicBezTo>
                    <a:pt x="112" y="8"/>
                    <a:pt x="113" y="6"/>
                    <a:pt x="113" y="6"/>
                  </a:cubicBezTo>
                  <a:cubicBezTo>
                    <a:pt x="116" y="6"/>
                    <a:pt x="116" y="6"/>
                    <a:pt x="116" y="6"/>
                  </a:cubicBezTo>
                  <a:cubicBezTo>
                    <a:pt x="116" y="6"/>
                    <a:pt x="117" y="6"/>
                    <a:pt x="117" y="6"/>
                  </a:cubicBezTo>
                  <a:cubicBezTo>
                    <a:pt x="117" y="7"/>
                    <a:pt x="117" y="5"/>
                    <a:pt x="117" y="5"/>
                  </a:cubicBezTo>
                  <a:cubicBezTo>
                    <a:pt x="117" y="5"/>
                    <a:pt x="118" y="5"/>
                    <a:pt x="118" y="5"/>
                  </a:cubicBezTo>
                  <a:cubicBezTo>
                    <a:pt x="119" y="6"/>
                    <a:pt x="119" y="6"/>
                    <a:pt x="119" y="6"/>
                  </a:cubicBezTo>
                  <a:cubicBezTo>
                    <a:pt x="120" y="7"/>
                    <a:pt x="121" y="6"/>
                    <a:pt x="121" y="6"/>
                  </a:cubicBezTo>
                  <a:cubicBezTo>
                    <a:pt x="121" y="6"/>
                    <a:pt x="122" y="5"/>
                    <a:pt x="123" y="5"/>
                  </a:cubicBezTo>
                  <a:cubicBezTo>
                    <a:pt x="124" y="5"/>
                    <a:pt x="125" y="5"/>
                    <a:pt x="125" y="5"/>
                  </a:cubicBezTo>
                  <a:cubicBezTo>
                    <a:pt x="125" y="6"/>
                    <a:pt x="125" y="6"/>
                    <a:pt x="125" y="7"/>
                  </a:cubicBezTo>
                  <a:cubicBezTo>
                    <a:pt x="126" y="7"/>
                    <a:pt x="127" y="8"/>
                    <a:pt x="127" y="8"/>
                  </a:cubicBezTo>
                  <a:cubicBezTo>
                    <a:pt x="127" y="8"/>
                    <a:pt x="129" y="8"/>
                    <a:pt x="129" y="7"/>
                  </a:cubicBezTo>
                  <a:cubicBezTo>
                    <a:pt x="129" y="7"/>
                    <a:pt x="128" y="7"/>
                    <a:pt x="130" y="6"/>
                  </a:cubicBezTo>
                  <a:cubicBezTo>
                    <a:pt x="132" y="4"/>
                    <a:pt x="133" y="4"/>
                    <a:pt x="133" y="4"/>
                  </a:cubicBezTo>
                  <a:cubicBezTo>
                    <a:pt x="133" y="4"/>
                    <a:pt x="133" y="3"/>
                    <a:pt x="134" y="3"/>
                  </a:cubicBezTo>
                  <a:cubicBezTo>
                    <a:pt x="135" y="4"/>
                    <a:pt x="135" y="3"/>
                    <a:pt x="135" y="4"/>
                  </a:cubicBezTo>
                  <a:cubicBezTo>
                    <a:pt x="135" y="4"/>
                    <a:pt x="136" y="5"/>
                    <a:pt x="136" y="5"/>
                  </a:cubicBezTo>
                  <a:cubicBezTo>
                    <a:pt x="136" y="5"/>
                    <a:pt x="136" y="8"/>
                    <a:pt x="136" y="8"/>
                  </a:cubicBezTo>
                  <a:cubicBezTo>
                    <a:pt x="136" y="9"/>
                    <a:pt x="136" y="9"/>
                    <a:pt x="136" y="9"/>
                  </a:cubicBezTo>
                  <a:cubicBezTo>
                    <a:pt x="136" y="9"/>
                    <a:pt x="136" y="10"/>
                    <a:pt x="136" y="10"/>
                  </a:cubicBezTo>
                  <a:cubicBezTo>
                    <a:pt x="136" y="11"/>
                    <a:pt x="137" y="13"/>
                    <a:pt x="137" y="13"/>
                  </a:cubicBezTo>
                  <a:cubicBezTo>
                    <a:pt x="137" y="13"/>
                    <a:pt x="137" y="13"/>
                    <a:pt x="137" y="13"/>
                  </a:cubicBezTo>
                  <a:cubicBezTo>
                    <a:pt x="136" y="14"/>
                    <a:pt x="136" y="13"/>
                    <a:pt x="136" y="14"/>
                  </a:cubicBezTo>
                  <a:cubicBezTo>
                    <a:pt x="135" y="15"/>
                    <a:pt x="136" y="15"/>
                    <a:pt x="135" y="16"/>
                  </a:cubicBezTo>
                  <a:cubicBezTo>
                    <a:pt x="135" y="16"/>
                    <a:pt x="134" y="16"/>
                    <a:pt x="134" y="16"/>
                  </a:cubicBezTo>
                  <a:cubicBezTo>
                    <a:pt x="134" y="16"/>
                    <a:pt x="135" y="17"/>
                    <a:pt x="135" y="17"/>
                  </a:cubicBezTo>
                  <a:cubicBezTo>
                    <a:pt x="135" y="17"/>
                    <a:pt x="135" y="17"/>
                    <a:pt x="136" y="17"/>
                  </a:cubicBezTo>
                  <a:cubicBezTo>
                    <a:pt x="136" y="17"/>
                    <a:pt x="136" y="16"/>
                    <a:pt x="137" y="16"/>
                  </a:cubicBezTo>
                  <a:cubicBezTo>
                    <a:pt x="137" y="17"/>
                    <a:pt x="137" y="15"/>
                    <a:pt x="137" y="15"/>
                  </a:cubicBezTo>
                  <a:cubicBezTo>
                    <a:pt x="137" y="15"/>
                    <a:pt x="137" y="15"/>
                    <a:pt x="138" y="14"/>
                  </a:cubicBezTo>
                  <a:cubicBezTo>
                    <a:pt x="138" y="14"/>
                    <a:pt x="139" y="13"/>
                    <a:pt x="139" y="12"/>
                  </a:cubicBezTo>
                  <a:cubicBezTo>
                    <a:pt x="139" y="12"/>
                    <a:pt x="138" y="11"/>
                    <a:pt x="138" y="11"/>
                  </a:cubicBezTo>
                  <a:cubicBezTo>
                    <a:pt x="138" y="11"/>
                    <a:pt x="137" y="9"/>
                    <a:pt x="137" y="8"/>
                  </a:cubicBezTo>
                  <a:cubicBezTo>
                    <a:pt x="137" y="8"/>
                    <a:pt x="137" y="8"/>
                    <a:pt x="137" y="7"/>
                  </a:cubicBezTo>
                  <a:cubicBezTo>
                    <a:pt x="138" y="7"/>
                    <a:pt x="138" y="6"/>
                    <a:pt x="138" y="6"/>
                  </a:cubicBezTo>
                  <a:cubicBezTo>
                    <a:pt x="139" y="5"/>
                    <a:pt x="140" y="4"/>
                    <a:pt x="140" y="4"/>
                  </a:cubicBezTo>
                  <a:cubicBezTo>
                    <a:pt x="140" y="4"/>
                    <a:pt x="142" y="4"/>
                    <a:pt x="143" y="4"/>
                  </a:cubicBezTo>
                  <a:cubicBezTo>
                    <a:pt x="143" y="4"/>
                    <a:pt x="142" y="3"/>
                    <a:pt x="144" y="4"/>
                  </a:cubicBezTo>
                  <a:cubicBezTo>
                    <a:pt x="145" y="5"/>
                    <a:pt x="145" y="5"/>
                    <a:pt x="145" y="5"/>
                  </a:cubicBezTo>
                  <a:cubicBezTo>
                    <a:pt x="145" y="6"/>
                    <a:pt x="144" y="6"/>
                    <a:pt x="146" y="6"/>
                  </a:cubicBezTo>
                  <a:cubicBezTo>
                    <a:pt x="147" y="6"/>
                    <a:pt x="148" y="6"/>
                    <a:pt x="147" y="6"/>
                  </a:cubicBezTo>
                  <a:cubicBezTo>
                    <a:pt x="146" y="5"/>
                    <a:pt x="146" y="4"/>
                    <a:pt x="145" y="4"/>
                  </a:cubicBezTo>
                  <a:cubicBezTo>
                    <a:pt x="145" y="4"/>
                    <a:pt x="144" y="3"/>
                    <a:pt x="144" y="3"/>
                  </a:cubicBezTo>
                  <a:cubicBezTo>
                    <a:pt x="144" y="2"/>
                    <a:pt x="144" y="0"/>
                    <a:pt x="145" y="1"/>
                  </a:cubicBezTo>
                  <a:cubicBezTo>
                    <a:pt x="146" y="1"/>
                    <a:pt x="145" y="0"/>
                    <a:pt x="146" y="1"/>
                  </a:cubicBezTo>
                  <a:cubicBezTo>
                    <a:pt x="148" y="3"/>
                    <a:pt x="149" y="4"/>
                    <a:pt x="149" y="4"/>
                  </a:cubicBezTo>
                  <a:cubicBezTo>
                    <a:pt x="149" y="5"/>
                    <a:pt x="150" y="5"/>
                    <a:pt x="150" y="5"/>
                  </a:cubicBezTo>
                  <a:cubicBezTo>
                    <a:pt x="150" y="6"/>
                    <a:pt x="150" y="6"/>
                    <a:pt x="150" y="6"/>
                  </a:cubicBezTo>
                  <a:cubicBezTo>
                    <a:pt x="151" y="7"/>
                    <a:pt x="152" y="8"/>
                    <a:pt x="152" y="8"/>
                  </a:cubicBezTo>
                  <a:cubicBezTo>
                    <a:pt x="152" y="8"/>
                    <a:pt x="152" y="8"/>
                    <a:pt x="153" y="8"/>
                  </a:cubicBezTo>
                  <a:cubicBezTo>
                    <a:pt x="153" y="9"/>
                    <a:pt x="155" y="10"/>
                    <a:pt x="155" y="10"/>
                  </a:cubicBezTo>
                  <a:cubicBezTo>
                    <a:pt x="155" y="10"/>
                    <a:pt x="156" y="11"/>
                    <a:pt x="156" y="11"/>
                  </a:cubicBezTo>
                  <a:cubicBezTo>
                    <a:pt x="155" y="12"/>
                    <a:pt x="155" y="13"/>
                    <a:pt x="155" y="13"/>
                  </a:cubicBezTo>
                  <a:cubicBezTo>
                    <a:pt x="153" y="16"/>
                    <a:pt x="153" y="16"/>
                    <a:pt x="153" y="16"/>
                  </a:cubicBezTo>
                  <a:cubicBezTo>
                    <a:pt x="152" y="18"/>
                    <a:pt x="152" y="18"/>
                    <a:pt x="152" y="18"/>
                  </a:cubicBezTo>
                  <a:cubicBezTo>
                    <a:pt x="152" y="19"/>
                    <a:pt x="152" y="19"/>
                    <a:pt x="152" y="19"/>
                  </a:cubicBezTo>
                  <a:cubicBezTo>
                    <a:pt x="151" y="20"/>
                    <a:pt x="151" y="21"/>
                    <a:pt x="151" y="21"/>
                  </a:cubicBezTo>
                  <a:cubicBezTo>
                    <a:pt x="151" y="21"/>
                    <a:pt x="150" y="22"/>
                    <a:pt x="148" y="22"/>
                  </a:cubicBezTo>
                  <a:cubicBezTo>
                    <a:pt x="146" y="21"/>
                    <a:pt x="144" y="23"/>
                    <a:pt x="144" y="23"/>
                  </a:cubicBezTo>
                  <a:cubicBezTo>
                    <a:pt x="144" y="23"/>
                    <a:pt x="139" y="22"/>
                    <a:pt x="138" y="22"/>
                  </a:cubicBezTo>
                  <a:cubicBezTo>
                    <a:pt x="137" y="22"/>
                    <a:pt x="137" y="26"/>
                    <a:pt x="137" y="27"/>
                  </a:cubicBezTo>
                  <a:cubicBezTo>
                    <a:pt x="137" y="28"/>
                    <a:pt x="135" y="29"/>
                    <a:pt x="132" y="29"/>
                  </a:cubicBezTo>
                  <a:cubicBezTo>
                    <a:pt x="129" y="30"/>
                    <a:pt x="131" y="30"/>
                    <a:pt x="130" y="33"/>
                  </a:cubicBezTo>
                  <a:cubicBezTo>
                    <a:pt x="129" y="37"/>
                    <a:pt x="128" y="34"/>
                    <a:pt x="126" y="33"/>
                  </a:cubicBezTo>
                  <a:cubicBezTo>
                    <a:pt x="124" y="33"/>
                    <a:pt x="124" y="33"/>
                    <a:pt x="121" y="33"/>
                  </a:cubicBezTo>
                  <a:cubicBezTo>
                    <a:pt x="118" y="34"/>
                    <a:pt x="120" y="36"/>
                    <a:pt x="120" y="36"/>
                  </a:cubicBezTo>
                  <a:cubicBezTo>
                    <a:pt x="120" y="36"/>
                    <a:pt x="122" y="38"/>
                    <a:pt x="123" y="38"/>
                  </a:cubicBezTo>
                  <a:cubicBezTo>
                    <a:pt x="125" y="39"/>
                    <a:pt x="123" y="41"/>
                    <a:pt x="123" y="41"/>
                  </a:cubicBezTo>
                  <a:cubicBezTo>
                    <a:pt x="123" y="41"/>
                    <a:pt x="122" y="43"/>
                    <a:pt x="121" y="43"/>
                  </a:cubicBezTo>
                  <a:cubicBezTo>
                    <a:pt x="120" y="42"/>
                    <a:pt x="115" y="42"/>
                    <a:pt x="115" y="42"/>
                  </a:cubicBezTo>
                  <a:cubicBezTo>
                    <a:pt x="110" y="45"/>
                    <a:pt x="110" y="45"/>
                    <a:pt x="110" y="45"/>
                  </a:cubicBezTo>
                  <a:cubicBezTo>
                    <a:pt x="110" y="45"/>
                    <a:pt x="111" y="49"/>
                    <a:pt x="114" y="53"/>
                  </a:cubicBezTo>
                  <a:cubicBezTo>
                    <a:pt x="117" y="57"/>
                    <a:pt x="114" y="54"/>
                    <a:pt x="114" y="54"/>
                  </a:cubicBezTo>
                  <a:cubicBezTo>
                    <a:pt x="114" y="54"/>
                    <a:pt x="115" y="57"/>
                    <a:pt x="115" y="59"/>
                  </a:cubicBezTo>
                  <a:cubicBezTo>
                    <a:pt x="115" y="61"/>
                    <a:pt x="115" y="60"/>
                    <a:pt x="116" y="60"/>
                  </a:cubicBezTo>
                  <a:cubicBezTo>
                    <a:pt x="117" y="60"/>
                    <a:pt x="119" y="60"/>
                    <a:pt x="119" y="60"/>
                  </a:cubicBezTo>
                  <a:cubicBezTo>
                    <a:pt x="119" y="60"/>
                    <a:pt x="123" y="66"/>
                    <a:pt x="123" y="66"/>
                  </a:cubicBezTo>
                  <a:cubicBezTo>
                    <a:pt x="124" y="66"/>
                    <a:pt x="129" y="65"/>
                    <a:pt x="129" y="65"/>
                  </a:cubicBezTo>
                  <a:cubicBezTo>
                    <a:pt x="129" y="65"/>
                    <a:pt x="133" y="64"/>
                    <a:pt x="135" y="64"/>
                  </a:cubicBezTo>
                  <a:cubicBezTo>
                    <a:pt x="137" y="63"/>
                    <a:pt x="135" y="61"/>
                    <a:pt x="135" y="61"/>
                  </a:cubicBezTo>
                  <a:cubicBezTo>
                    <a:pt x="137" y="56"/>
                    <a:pt x="137" y="56"/>
                    <a:pt x="137" y="56"/>
                  </a:cubicBezTo>
                  <a:cubicBezTo>
                    <a:pt x="143" y="55"/>
                    <a:pt x="143" y="55"/>
                    <a:pt x="143" y="55"/>
                  </a:cubicBezTo>
                  <a:cubicBezTo>
                    <a:pt x="146" y="61"/>
                    <a:pt x="146" y="61"/>
                    <a:pt x="146" y="61"/>
                  </a:cubicBezTo>
                  <a:cubicBezTo>
                    <a:pt x="145" y="65"/>
                    <a:pt x="145" y="65"/>
                    <a:pt x="145" y="65"/>
                  </a:cubicBezTo>
                  <a:cubicBezTo>
                    <a:pt x="150" y="70"/>
                    <a:pt x="150" y="70"/>
                    <a:pt x="150" y="70"/>
                  </a:cubicBezTo>
                  <a:cubicBezTo>
                    <a:pt x="151" y="75"/>
                    <a:pt x="151" y="75"/>
                    <a:pt x="151" y="75"/>
                  </a:cubicBezTo>
                  <a:cubicBezTo>
                    <a:pt x="151" y="75"/>
                    <a:pt x="156" y="76"/>
                    <a:pt x="157" y="77"/>
                  </a:cubicBezTo>
                  <a:cubicBezTo>
                    <a:pt x="158" y="77"/>
                    <a:pt x="161" y="76"/>
                    <a:pt x="161" y="76"/>
                  </a:cubicBezTo>
                  <a:cubicBezTo>
                    <a:pt x="165" y="81"/>
                    <a:pt x="165" y="81"/>
                    <a:pt x="165" y="81"/>
                  </a:cubicBezTo>
                  <a:cubicBezTo>
                    <a:pt x="166" y="80"/>
                    <a:pt x="166" y="80"/>
                    <a:pt x="166" y="80"/>
                  </a:cubicBezTo>
                  <a:cubicBezTo>
                    <a:pt x="166" y="81"/>
                    <a:pt x="166" y="81"/>
                    <a:pt x="166" y="81"/>
                  </a:cubicBezTo>
                  <a:cubicBezTo>
                    <a:pt x="166" y="81"/>
                    <a:pt x="166" y="83"/>
                    <a:pt x="165" y="83"/>
                  </a:cubicBezTo>
                  <a:cubicBezTo>
                    <a:pt x="163" y="82"/>
                    <a:pt x="162" y="82"/>
                    <a:pt x="162" y="82"/>
                  </a:cubicBezTo>
                  <a:cubicBezTo>
                    <a:pt x="159" y="80"/>
                    <a:pt x="159" y="80"/>
                    <a:pt x="159" y="80"/>
                  </a:cubicBezTo>
                  <a:cubicBezTo>
                    <a:pt x="158" y="81"/>
                    <a:pt x="158" y="81"/>
                    <a:pt x="158" y="81"/>
                  </a:cubicBezTo>
                  <a:cubicBezTo>
                    <a:pt x="155" y="85"/>
                    <a:pt x="155" y="85"/>
                    <a:pt x="155" y="85"/>
                  </a:cubicBezTo>
                  <a:cubicBezTo>
                    <a:pt x="157" y="86"/>
                    <a:pt x="157" y="86"/>
                    <a:pt x="157" y="86"/>
                  </a:cubicBezTo>
                  <a:cubicBezTo>
                    <a:pt x="159" y="88"/>
                    <a:pt x="159" y="88"/>
                    <a:pt x="159" y="88"/>
                  </a:cubicBezTo>
                  <a:cubicBezTo>
                    <a:pt x="159" y="91"/>
                    <a:pt x="159" y="91"/>
                    <a:pt x="159" y="91"/>
                  </a:cubicBezTo>
                  <a:cubicBezTo>
                    <a:pt x="159" y="95"/>
                    <a:pt x="159" y="95"/>
                    <a:pt x="159" y="95"/>
                  </a:cubicBezTo>
                  <a:cubicBezTo>
                    <a:pt x="157" y="98"/>
                    <a:pt x="157" y="98"/>
                    <a:pt x="157" y="98"/>
                  </a:cubicBezTo>
                  <a:cubicBezTo>
                    <a:pt x="157" y="98"/>
                    <a:pt x="158" y="100"/>
                    <a:pt x="158" y="101"/>
                  </a:cubicBezTo>
                  <a:cubicBezTo>
                    <a:pt x="158" y="101"/>
                    <a:pt x="160" y="103"/>
                    <a:pt x="160" y="103"/>
                  </a:cubicBezTo>
                  <a:cubicBezTo>
                    <a:pt x="162" y="105"/>
                    <a:pt x="162" y="105"/>
                    <a:pt x="162" y="105"/>
                  </a:cubicBezTo>
                  <a:cubicBezTo>
                    <a:pt x="160" y="110"/>
                    <a:pt x="160" y="110"/>
                    <a:pt x="160" y="110"/>
                  </a:cubicBezTo>
                  <a:cubicBezTo>
                    <a:pt x="158" y="112"/>
                    <a:pt x="158" y="112"/>
                    <a:pt x="158" y="112"/>
                  </a:cubicBezTo>
                  <a:cubicBezTo>
                    <a:pt x="158" y="114"/>
                    <a:pt x="158" y="114"/>
                    <a:pt x="158" y="114"/>
                  </a:cubicBezTo>
                  <a:cubicBezTo>
                    <a:pt x="158" y="114"/>
                    <a:pt x="160" y="115"/>
                    <a:pt x="159" y="115"/>
                  </a:cubicBezTo>
                  <a:cubicBezTo>
                    <a:pt x="158" y="115"/>
                    <a:pt x="156" y="115"/>
                    <a:pt x="156" y="115"/>
                  </a:cubicBezTo>
                  <a:cubicBezTo>
                    <a:pt x="156" y="115"/>
                    <a:pt x="156" y="116"/>
                    <a:pt x="156" y="117"/>
                  </a:cubicBezTo>
                  <a:cubicBezTo>
                    <a:pt x="156" y="117"/>
                    <a:pt x="157" y="119"/>
                    <a:pt x="157" y="119"/>
                  </a:cubicBezTo>
                  <a:cubicBezTo>
                    <a:pt x="157" y="119"/>
                    <a:pt x="158" y="119"/>
                    <a:pt x="158" y="120"/>
                  </a:cubicBezTo>
                  <a:cubicBezTo>
                    <a:pt x="158" y="121"/>
                    <a:pt x="157" y="123"/>
                    <a:pt x="157" y="123"/>
                  </a:cubicBezTo>
                  <a:cubicBezTo>
                    <a:pt x="157" y="123"/>
                    <a:pt x="156" y="127"/>
                    <a:pt x="156" y="127"/>
                  </a:cubicBezTo>
                  <a:cubicBezTo>
                    <a:pt x="157" y="127"/>
                    <a:pt x="157" y="129"/>
                    <a:pt x="157" y="129"/>
                  </a:cubicBezTo>
                  <a:cubicBezTo>
                    <a:pt x="157" y="133"/>
                    <a:pt x="157" y="133"/>
                    <a:pt x="157" y="133"/>
                  </a:cubicBezTo>
                  <a:cubicBezTo>
                    <a:pt x="156" y="136"/>
                    <a:pt x="156" y="136"/>
                    <a:pt x="156" y="136"/>
                  </a:cubicBezTo>
                  <a:cubicBezTo>
                    <a:pt x="157" y="138"/>
                    <a:pt x="157" y="138"/>
                    <a:pt x="157" y="138"/>
                  </a:cubicBezTo>
                  <a:cubicBezTo>
                    <a:pt x="154" y="140"/>
                    <a:pt x="154" y="140"/>
                    <a:pt x="154" y="140"/>
                  </a:cubicBezTo>
                  <a:cubicBezTo>
                    <a:pt x="153" y="142"/>
                    <a:pt x="153" y="142"/>
                    <a:pt x="153" y="142"/>
                  </a:cubicBezTo>
                  <a:cubicBezTo>
                    <a:pt x="153" y="142"/>
                    <a:pt x="151" y="143"/>
                    <a:pt x="151" y="144"/>
                  </a:cubicBezTo>
                  <a:cubicBezTo>
                    <a:pt x="151" y="144"/>
                    <a:pt x="150" y="145"/>
                    <a:pt x="150" y="146"/>
                  </a:cubicBezTo>
                  <a:cubicBezTo>
                    <a:pt x="150" y="147"/>
                    <a:pt x="149" y="148"/>
                    <a:pt x="149" y="148"/>
                  </a:cubicBezTo>
                  <a:cubicBezTo>
                    <a:pt x="148" y="149"/>
                    <a:pt x="146" y="151"/>
                    <a:pt x="146" y="151"/>
                  </a:cubicBezTo>
                  <a:cubicBezTo>
                    <a:pt x="145" y="153"/>
                    <a:pt x="145" y="153"/>
                    <a:pt x="145" y="153"/>
                  </a:cubicBezTo>
                  <a:cubicBezTo>
                    <a:pt x="145" y="153"/>
                    <a:pt x="146" y="155"/>
                    <a:pt x="146" y="155"/>
                  </a:cubicBezTo>
                  <a:cubicBezTo>
                    <a:pt x="146" y="156"/>
                    <a:pt x="146" y="156"/>
                    <a:pt x="146" y="156"/>
                  </a:cubicBezTo>
                  <a:cubicBezTo>
                    <a:pt x="144" y="158"/>
                    <a:pt x="144" y="158"/>
                    <a:pt x="144" y="158"/>
                  </a:cubicBezTo>
                  <a:cubicBezTo>
                    <a:pt x="139" y="162"/>
                    <a:pt x="139" y="162"/>
                    <a:pt x="139" y="162"/>
                  </a:cubicBezTo>
                  <a:cubicBezTo>
                    <a:pt x="139" y="162"/>
                    <a:pt x="139" y="163"/>
                    <a:pt x="138" y="164"/>
                  </a:cubicBezTo>
                  <a:cubicBezTo>
                    <a:pt x="138" y="166"/>
                    <a:pt x="137" y="166"/>
                    <a:pt x="137" y="166"/>
                  </a:cubicBezTo>
                  <a:cubicBezTo>
                    <a:pt x="137" y="166"/>
                    <a:pt x="136" y="166"/>
                    <a:pt x="135" y="166"/>
                  </a:cubicBezTo>
                  <a:cubicBezTo>
                    <a:pt x="135" y="166"/>
                    <a:pt x="134" y="165"/>
                    <a:pt x="134" y="165"/>
                  </a:cubicBezTo>
                  <a:cubicBezTo>
                    <a:pt x="134" y="167"/>
                    <a:pt x="134" y="167"/>
                    <a:pt x="134" y="167"/>
                  </a:cubicBezTo>
                  <a:cubicBezTo>
                    <a:pt x="134" y="167"/>
                    <a:pt x="134" y="168"/>
                    <a:pt x="135" y="168"/>
                  </a:cubicBezTo>
                  <a:cubicBezTo>
                    <a:pt x="136" y="169"/>
                    <a:pt x="136" y="170"/>
                    <a:pt x="137" y="170"/>
                  </a:cubicBezTo>
                  <a:cubicBezTo>
                    <a:pt x="137" y="171"/>
                    <a:pt x="138" y="172"/>
                    <a:pt x="138" y="172"/>
                  </a:cubicBezTo>
                  <a:cubicBezTo>
                    <a:pt x="136" y="174"/>
                    <a:pt x="136" y="174"/>
                    <a:pt x="136" y="174"/>
                  </a:cubicBezTo>
                  <a:cubicBezTo>
                    <a:pt x="136" y="175"/>
                    <a:pt x="136" y="175"/>
                    <a:pt x="136" y="175"/>
                  </a:cubicBezTo>
                  <a:cubicBezTo>
                    <a:pt x="134" y="175"/>
                    <a:pt x="134" y="175"/>
                    <a:pt x="134" y="175"/>
                  </a:cubicBezTo>
                  <a:cubicBezTo>
                    <a:pt x="133" y="174"/>
                    <a:pt x="133" y="174"/>
                    <a:pt x="133" y="174"/>
                  </a:cubicBezTo>
                  <a:cubicBezTo>
                    <a:pt x="133" y="174"/>
                    <a:pt x="132" y="174"/>
                    <a:pt x="132" y="174"/>
                  </a:cubicBezTo>
                  <a:close/>
                </a:path>
              </a:pathLst>
            </a:custGeom>
            <a:grpFill/>
            <a:ln w="4826"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63" name="Freeform 45"/>
            <p:cNvSpPr>
              <a:spLocks/>
            </p:cNvSpPr>
            <p:nvPr/>
          </p:nvSpPr>
          <p:spPr bwMode="auto">
            <a:xfrm>
              <a:off x="3117355" y="3610127"/>
              <a:ext cx="405690" cy="613681"/>
            </a:xfrm>
            <a:custGeom>
              <a:avLst/>
              <a:gdLst>
                <a:gd name="T0" fmla="*/ 84 w 178"/>
                <a:gd name="T1" fmla="*/ 3 h 278"/>
                <a:gd name="T2" fmla="*/ 97 w 178"/>
                <a:gd name="T3" fmla="*/ 2 h 278"/>
                <a:gd name="T4" fmla="*/ 107 w 178"/>
                <a:gd name="T5" fmla="*/ 5 h 278"/>
                <a:gd name="T6" fmla="*/ 102 w 178"/>
                <a:gd name="T7" fmla="*/ 16 h 278"/>
                <a:gd name="T8" fmla="*/ 113 w 178"/>
                <a:gd name="T9" fmla="*/ 16 h 278"/>
                <a:gd name="T10" fmla="*/ 119 w 178"/>
                <a:gd name="T11" fmla="*/ 18 h 278"/>
                <a:gd name="T12" fmla="*/ 126 w 178"/>
                <a:gd name="T13" fmla="*/ 24 h 278"/>
                <a:gd name="T14" fmla="*/ 134 w 178"/>
                <a:gd name="T15" fmla="*/ 25 h 278"/>
                <a:gd name="T16" fmla="*/ 145 w 178"/>
                <a:gd name="T17" fmla="*/ 19 h 278"/>
                <a:gd name="T18" fmla="*/ 154 w 178"/>
                <a:gd name="T19" fmla="*/ 24 h 278"/>
                <a:gd name="T20" fmla="*/ 164 w 178"/>
                <a:gd name="T21" fmla="*/ 27 h 278"/>
                <a:gd name="T22" fmla="*/ 167 w 178"/>
                <a:gd name="T23" fmla="*/ 34 h 278"/>
                <a:gd name="T24" fmla="*/ 165 w 178"/>
                <a:gd name="T25" fmla="*/ 42 h 278"/>
                <a:gd name="T26" fmla="*/ 178 w 178"/>
                <a:gd name="T27" fmla="*/ 50 h 278"/>
                <a:gd name="T28" fmla="*/ 168 w 178"/>
                <a:gd name="T29" fmla="*/ 59 h 278"/>
                <a:gd name="T30" fmla="*/ 156 w 178"/>
                <a:gd name="T31" fmla="*/ 65 h 278"/>
                <a:gd name="T32" fmla="*/ 144 w 178"/>
                <a:gd name="T33" fmla="*/ 74 h 278"/>
                <a:gd name="T34" fmla="*/ 142 w 178"/>
                <a:gd name="T35" fmla="*/ 81 h 278"/>
                <a:gd name="T36" fmla="*/ 141 w 178"/>
                <a:gd name="T37" fmla="*/ 92 h 278"/>
                <a:gd name="T38" fmla="*/ 137 w 178"/>
                <a:gd name="T39" fmla="*/ 103 h 278"/>
                <a:gd name="T40" fmla="*/ 135 w 178"/>
                <a:gd name="T41" fmla="*/ 112 h 278"/>
                <a:gd name="T42" fmla="*/ 126 w 178"/>
                <a:gd name="T43" fmla="*/ 117 h 278"/>
                <a:gd name="T44" fmla="*/ 130 w 178"/>
                <a:gd name="T45" fmla="*/ 128 h 278"/>
                <a:gd name="T46" fmla="*/ 123 w 178"/>
                <a:gd name="T47" fmla="*/ 137 h 278"/>
                <a:gd name="T48" fmla="*/ 120 w 178"/>
                <a:gd name="T49" fmla="*/ 144 h 278"/>
                <a:gd name="T50" fmla="*/ 111 w 178"/>
                <a:gd name="T51" fmla="*/ 143 h 278"/>
                <a:gd name="T52" fmla="*/ 102 w 178"/>
                <a:gd name="T53" fmla="*/ 141 h 278"/>
                <a:gd name="T54" fmla="*/ 102 w 178"/>
                <a:gd name="T55" fmla="*/ 149 h 278"/>
                <a:gd name="T56" fmla="*/ 103 w 178"/>
                <a:gd name="T57" fmla="*/ 157 h 278"/>
                <a:gd name="T58" fmla="*/ 104 w 178"/>
                <a:gd name="T59" fmla="*/ 166 h 278"/>
                <a:gd name="T60" fmla="*/ 107 w 178"/>
                <a:gd name="T61" fmla="*/ 174 h 278"/>
                <a:gd name="T62" fmla="*/ 114 w 178"/>
                <a:gd name="T63" fmla="*/ 180 h 278"/>
                <a:gd name="T64" fmla="*/ 106 w 178"/>
                <a:gd name="T65" fmla="*/ 189 h 278"/>
                <a:gd name="T66" fmla="*/ 96 w 178"/>
                <a:gd name="T67" fmla="*/ 196 h 278"/>
                <a:gd name="T68" fmla="*/ 93 w 178"/>
                <a:gd name="T69" fmla="*/ 205 h 278"/>
                <a:gd name="T70" fmla="*/ 94 w 178"/>
                <a:gd name="T71" fmla="*/ 214 h 278"/>
                <a:gd name="T72" fmla="*/ 100 w 178"/>
                <a:gd name="T73" fmla="*/ 224 h 278"/>
                <a:gd name="T74" fmla="*/ 100 w 178"/>
                <a:gd name="T75" fmla="*/ 233 h 278"/>
                <a:gd name="T76" fmla="*/ 91 w 178"/>
                <a:gd name="T77" fmla="*/ 233 h 278"/>
                <a:gd name="T78" fmla="*/ 80 w 178"/>
                <a:gd name="T79" fmla="*/ 243 h 278"/>
                <a:gd name="T80" fmla="*/ 71 w 178"/>
                <a:gd name="T81" fmla="*/ 254 h 278"/>
                <a:gd name="T82" fmla="*/ 71 w 178"/>
                <a:gd name="T83" fmla="*/ 268 h 278"/>
                <a:gd name="T84" fmla="*/ 62 w 178"/>
                <a:gd name="T85" fmla="*/ 275 h 278"/>
                <a:gd name="T86" fmla="*/ 40 w 178"/>
                <a:gd name="T87" fmla="*/ 274 h 278"/>
                <a:gd name="T88" fmla="*/ 26 w 178"/>
                <a:gd name="T89" fmla="*/ 268 h 278"/>
                <a:gd name="T90" fmla="*/ 11 w 178"/>
                <a:gd name="T91" fmla="*/ 265 h 278"/>
                <a:gd name="T92" fmla="*/ 4 w 178"/>
                <a:gd name="T93" fmla="*/ 261 h 278"/>
                <a:gd name="T94" fmla="*/ 14 w 178"/>
                <a:gd name="T95" fmla="*/ 247 h 278"/>
                <a:gd name="T96" fmla="*/ 21 w 178"/>
                <a:gd name="T97" fmla="*/ 225 h 278"/>
                <a:gd name="T98" fmla="*/ 28 w 178"/>
                <a:gd name="T99" fmla="*/ 199 h 278"/>
                <a:gd name="T100" fmla="*/ 25 w 178"/>
                <a:gd name="T101" fmla="*/ 188 h 278"/>
                <a:gd name="T102" fmla="*/ 11 w 178"/>
                <a:gd name="T103" fmla="*/ 188 h 278"/>
                <a:gd name="T104" fmla="*/ 14 w 178"/>
                <a:gd name="T105" fmla="*/ 174 h 278"/>
                <a:gd name="T106" fmla="*/ 4 w 178"/>
                <a:gd name="T107" fmla="*/ 171 h 278"/>
                <a:gd name="T108" fmla="*/ 11 w 178"/>
                <a:gd name="T109" fmla="*/ 157 h 278"/>
                <a:gd name="T110" fmla="*/ 18 w 178"/>
                <a:gd name="T111" fmla="*/ 143 h 278"/>
                <a:gd name="T112" fmla="*/ 22 w 178"/>
                <a:gd name="T113" fmla="*/ 135 h 278"/>
                <a:gd name="T114" fmla="*/ 32 w 178"/>
                <a:gd name="T115" fmla="*/ 129 h 278"/>
                <a:gd name="T116" fmla="*/ 49 w 178"/>
                <a:gd name="T117" fmla="*/ 98 h 278"/>
                <a:gd name="T118" fmla="*/ 71 w 178"/>
                <a:gd name="T119" fmla="*/ 55 h 278"/>
                <a:gd name="T120" fmla="*/ 70 w 178"/>
                <a:gd name="T121" fmla="*/ 32 h 278"/>
                <a:gd name="T122" fmla="*/ 72 w 178"/>
                <a:gd name="T123" fmla="*/ 19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8" h="278">
                  <a:moveTo>
                    <a:pt x="74" y="9"/>
                  </a:moveTo>
                  <a:cubicBezTo>
                    <a:pt x="74" y="9"/>
                    <a:pt x="78" y="6"/>
                    <a:pt x="78" y="6"/>
                  </a:cubicBezTo>
                  <a:cubicBezTo>
                    <a:pt x="78" y="6"/>
                    <a:pt x="79" y="5"/>
                    <a:pt x="79" y="5"/>
                  </a:cubicBezTo>
                  <a:cubicBezTo>
                    <a:pt x="80" y="5"/>
                    <a:pt x="81" y="5"/>
                    <a:pt x="82" y="5"/>
                  </a:cubicBezTo>
                  <a:cubicBezTo>
                    <a:pt x="82" y="5"/>
                    <a:pt x="83" y="4"/>
                    <a:pt x="83" y="4"/>
                  </a:cubicBezTo>
                  <a:cubicBezTo>
                    <a:pt x="84" y="3"/>
                    <a:pt x="84" y="3"/>
                    <a:pt x="84" y="3"/>
                  </a:cubicBezTo>
                  <a:cubicBezTo>
                    <a:pt x="86" y="2"/>
                    <a:pt x="86" y="2"/>
                    <a:pt x="86" y="2"/>
                  </a:cubicBezTo>
                  <a:cubicBezTo>
                    <a:pt x="88" y="2"/>
                    <a:pt x="88" y="2"/>
                    <a:pt x="88" y="2"/>
                  </a:cubicBezTo>
                  <a:cubicBezTo>
                    <a:pt x="88" y="2"/>
                    <a:pt x="89" y="2"/>
                    <a:pt x="89" y="2"/>
                  </a:cubicBezTo>
                  <a:cubicBezTo>
                    <a:pt x="89" y="2"/>
                    <a:pt x="93" y="1"/>
                    <a:pt x="93" y="1"/>
                  </a:cubicBezTo>
                  <a:cubicBezTo>
                    <a:pt x="93" y="1"/>
                    <a:pt x="94" y="2"/>
                    <a:pt x="95" y="2"/>
                  </a:cubicBezTo>
                  <a:cubicBezTo>
                    <a:pt x="95" y="2"/>
                    <a:pt x="97" y="2"/>
                    <a:pt x="97" y="2"/>
                  </a:cubicBezTo>
                  <a:cubicBezTo>
                    <a:pt x="98" y="2"/>
                    <a:pt x="100" y="1"/>
                    <a:pt x="100" y="1"/>
                  </a:cubicBezTo>
                  <a:cubicBezTo>
                    <a:pt x="104" y="0"/>
                    <a:pt x="104" y="0"/>
                    <a:pt x="104" y="0"/>
                  </a:cubicBezTo>
                  <a:cubicBezTo>
                    <a:pt x="105" y="2"/>
                    <a:pt x="105" y="2"/>
                    <a:pt x="105" y="2"/>
                  </a:cubicBezTo>
                  <a:cubicBezTo>
                    <a:pt x="105" y="2"/>
                    <a:pt x="105" y="4"/>
                    <a:pt x="105" y="4"/>
                  </a:cubicBezTo>
                  <a:cubicBezTo>
                    <a:pt x="105" y="4"/>
                    <a:pt x="105" y="5"/>
                    <a:pt x="106" y="5"/>
                  </a:cubicBezTo>
                  <a:cubicBezTo>
                    <a:pt x="107" y="5"/>
                    <a:pt x="107" y="5"/>
                    <a:pt x="107" y="5"/>
                  </a:cubicBezTo>
                  <a:cubicBezTo>
                    <a:pt x="107" y="6"/>
                    <a:pt x="107" y="9"/>
                    <a:pt x="107" y="9"/>
                  </a:cubicBezTo>
                  <a:cubicBezTo>
                    <a:pt x="104" y="10"/>
                    <a:pt x="104" y="10"/>
                    <a:pt x="104" y="10"/>
                  </a:cubicBezTo>
                  <a:cubicBezTo>
                    <a:pt x="104" y="10"/>
                    <a:pt x="103" y="10"/>
                    <a:pt x="103" y="11"/>
                  </a:cubicBezTo>
                  <a:cubicBezTo>
                    <a:pt x="103" y="11"/>
                    <a:pt x="101" y="12"/>
                    <a:pt x="101" y="12"/>
                  </a:cubicBezTo>
                  <a:cubicBezTo>
                    <a:pt x="101" y="13"/>
                    <a:pt x="100" y="13"/>
                    <a:pt x="101" y="14"/>
                  </a:cubicBezTo>
                  <a:cubicBezTo>
                    <a:pt x="101" y="15"/>
                    <a:pt x="102" y="16"/>
                    <a:pt x="102" y="16"/>
                  </a:cubicBezTo>
                  <a:cubicBezTo>
                    <a:pt x="102" y="18"/>
                    <a:pt x="102" y="18"/>
                    <a:pt x="102" y="18"/>
                  </a:cubicBezTo>
                  <a:cubicBezTo>
                    <a:pt x="102" y="18"/>
                    <a:pt x="102" y="19"/>
                    <a:pt x="103" y="19"/>
                  </a:cubicBezTo>
                  <a:cubicBezTo>
                    <a:pt x="103" y="20"/>
                    <a:pt x="104" y="19"/>
                    <a:pt x="105" y="19"/>
                  </a:cubicBezTo>
                  <a:cubicBezTo>
                    <a:pt x="107" y="19"/>
                    <a:pt x="108" y="18"/>
                    <a:pt x="109" y="18"/>
                  </a:cubicBezTo>
                  <a:cubicBezTo>
                    <a:pt x="109" y="18"/>
                    <a:pt x="110" y="18"/>
                    <a:pt x="110" y="18"/>
                  </a:cubicBezTo>
                  <a:cubicBezTo>
                    <a:pt x="111" y="17"/>
                    <a:pt x="113" y="16"/>
                    <a:pt x="113" y="16"/>
                  </a:cubicBezTo>
                  <a:cubicBezTo>
                    <a:pt x="113" y="16"/>
                    <a:pt x="113" y="14"/>
                    <a:pt x="114" y="15"/>
                  </a:cubicBezTo>
                  <a:cubicBezTo>
                    <a:pt x="114" y="15"/>
                    <a:pt x="114" y="17"/>
                    <a:pt x="114" y="17"/>
                  </a:cubicBezTo>
                  <a:cubicBezTo>
                    <a:pt x="114" y="17"/>
                    <a:pt x="113" y="19"/>
                    <a:pt x="113" y="19"/>
                  </a:cubicBezTo>
                  <a:cubicBezTo>
                    <a:pt x="114" y="20"/>
                    <a:pt x="115" y="19"/>
                    <a:pt x="115" y="19"/>
                  </a:cubicBezTo>
                  <a:cubicBezTo>
                    <a:pt x="116" y="18"/>
                    <a:pt x="117" y="18"/>
                    <a:pt x="117" y="18"/>
                  </a:cubicBezTo>
                  <a:cubicBezTo>
                    <a:pt x="119" y="18"/>
                    <a:pt x="119" y="18"/>
                    <a:pt x="119" y="18"/>
                  </a:cubicBezTo>
                  <a:cubicBezTo>
                    <a:pt x="119" y="18"/>
                    <a:pt x="121" y="18"/>
                    <a:pt x="121" y="18"/>
                  </a:cubicBezTo>
                  <a:cubicBezTo>
                    <a:pt x="121" y="18"/>
                    <a:pt x="122" y="19"/>
                    <a:pt x="123" y="19"/>
                  </a:cubicBezTo>
                  <a:cubicBezTo>
                    <a:pt x="123" y="20"/>
                    <a:pt x="126" y="21"/>
                    <a:pt x="126" y="21"/>
                  </a:cubicBezTo>
                  <a:cubicBezTo>
                    <a:pt x="125" y="23"/>
                    <a:pt x="125" y="23"/>
                    <a:pt x="125" y="23"/>
                  </a:cubicBezTo>
                  <a:cubicBezTo>
                    <a:pt x="125" y="23"/>
                    <a:pt x="124" y="25"/>
                    <a:pt x="125" y="25"/>
                  </a:cubicBezTo>
                  <a:cubicBezTo>
                    <a:pt x="125" y="25"/>
                    <a:pt x="126" y="24"/>
                    <a:pt x="126" y="24"/>
                  </a:cubicBezTo>
                  <a:cubicBezTo>
                    <a:pt x="127" y="24"/>
                    <a:pt x="128" y="23"/>
                    <a:pt x="128" y="23"/>
                  </a:cubicBezTo>
                  <a:cubicBezTo>
                    <a:pt x="128" y="23"/>
                    <a:pt x="128" y="22"/>
                    <a:pt x="128" y="22"/>
                  </a:cubicBezTo>
                  <a:cubicBezTo>
                    <a:pt x="128" y="23"/>
                    <a:pt x="130" y="24"/>
                    <a:pt x="130" y="24"/>
                  </a:cubicBezTo>
                  <a:cubicBezTo>
                    <a:pt x="130" y="24"/>
                    <a:pt x="131" y="26"/>
                    <a:pt x="131" y="26"/>
                  </a:cubicBezTo>
                  <a:cubicBezTo>
                    <a:pt x="131" y="26"/>
                    <a:pt x="133" y="25"/>
                    <a:pt x="133" y="25"/>
                  </a:cubicBezTo>
                  <a:cubicBezTo>
                    <a:pt x="133" y="25"/>
                    <a:pt x="133" y="25"/>
                    <a:pt x="134" y="25"/>
                  </a:cubicBezTo>
                  <a:cubicBezTo>
                    <a:pt x="135" y="25"/>
                    <a:pt x="135" y="25"/>
                    <a:pt x="135" y="25"/>
                  </a:cubicBezTo>
                  <a:cubicBezTo>
                    <a:pt x="136" y="26"/>
                    <a:pt x="139" y="26"/>
                    <a:pt x="139" y="26"/>
                  </a:cubicBezTo>
                  <a:cubicBezTo>
                    <a:pt x="142" y="24"/>
                    <a:pt x="142" y="24"/>
                    <a:pt x="142" y="24"/>
                  </a:cubicBezTo>
                  <a:cubicBezTo>
                    <a:pt x="143" y="21"/>
                    <a:pt x="143" y="21"/>
                    <a:pt x="143" y="21"/>
                  </a:cubicBezTo>
                  <a:cubicBezTo>
                    <a:pt x="143" y="20"/>
                    <a:pt x="143" y="20"/>
                    <a:pt x="143" y="20"/>
                  </a:cubicBezTo>
                  <a:cubicBezTo>
                    <a:pt x="143" y="20"/>
                    <a:pt x="145" y="19"/>
                    <a:pt x="145" y="19"/>
                  </a:cubicBezTo>
                  <a:cubicBezTo>
                    <a:pt x="145" y="19"/>
                    <a:pt x="146" y="19"/>
                    <a:pt x="146" y="20"/>
                  </a:cubicBezTo>
                  <a:cubicBezTo>
                    <a:pt x="146" y="20"/>
                    <a:pt x="148" y="22"/>
                    <a:pt x="148" y="22"/>
                  </a:cubicBezTo>
                  <a:cubicBezTo>
                    <a:pt x="148" y="22"/>
                    <a:pt x="150" y="22"/>
                    <a:pt x="150" y="22"/>
                  </a:cubicBezTo>
                  <a:cubicBezTo>
                    <a:pt x="151" y="22"/>
                    <a:pt x="151" y="21"/>
                    <a:pt x="152" y="22"/>
                  </a:cubicBezTo>
                  <a:cubicBezTo>
                    <a:pt x="152" y="23"/>
                    <a:pt x="152" y="24"/>
                    <a:pt x="153" y="24"/>
                  </a:cubicBezTo>
                  <a:cubicBezTo>
                    <a:pt x="153" y="24"/>
                    <a:pt x="154" y="24"/>
                    <a:pt x="154" y="24"/>
                  </a:cubicBezTo>
                  <a:cubicBezTo>
                    <a:pt x="155" y="25"/>
                    <a:pt x="157" y="25"/>
                    <a:pt x="157" y="25"/>
                  </a:cubicBezTo>
                  <a:cubicBezTo>
                    <a:pt x="158" y="23"/>
                    <a:pt x="158" y="23"/>
                    <a:pt x="158" y="23"/>
                  </a:cubicBezTo>
                  <a:cubicBezTo>
                    <a:pt x="158" y="23"/>
                    <a:pt x="158" y="22"/>
                    <a:pt x="159" y="23"/>
                  </a:cubicBezTo>
                  <a:cubicBezTo>
                    <a:pt x="160" y="23"/>
                    <a:pt x="160" y="25"/>
                    <a:pt x="160" y="25"/>
                  </a:cubicBezTo>
                  <a:cubicBezTo>
                    <a:pt x="160" y="25"/>
                    <a:pt x="161" y="26"/>
                    <a:pt x="161" y="26"/>
                  </a:cubicBezTo>
                  <a:cubicBezTo>
                    <a:pt x="161" y="26"/>
                    <a:pt x="164" y="27"/>
                    <a:pt x="164" y="27"/>
                  </a:cubicBezTo>
                  <a:cubicBezTo>
                    <a:pt x="164" y="27"/>
                    <a:pt x="166" y="26"/>
                    <a:pt x="166" y="26"/>
                  </a:cubicBezTo>
                  <a:cubicBezTo>
                    <a:pt x="167" y="26"/>
                    <a:pt x="167" y="28"/>
                    <a:pt x="167" y="28"/>
                  </a:cubicBezTo>
                  <a:cubicBezTo>
                    <a:pt x="167" y="28"/>
                    <a:pt x="167" y="29"/>
                    <a:pt x="167" y="29"/>
                  </a:cubicBezTo>
                  <a:cubicBezTo>
                    <a:pt x="166" y="30"/>
                    <a:pt x="166" y="30"/>
                    <a:pt x="167" y="30"/>
                  </a:cubicBezTo>
                  <a:cubicBezTo>
                    <a:pt x="167" y="31"/>
                    <a:pt x="168" y="32"/>
                    <a:pt x="168" y="32"/>
                  </a:cubicBezTo>
                  <a:cubicBezTo>
                    <a:pt x="168" y="32"/>
                    <a:pt x="167" y="34"/>
                    <a:pt x="167" y="34"/>
                  </a:cubicBezTo>
                  <a:cubicBezTo>
                    <a:pt x="167" y="35"/>
                    <a:pt x="166" y="36"/>
                    <a:pt x="166" y="36"/>
                  </a:cubicBezTo>
                  <a:cubicBezTo>
                    <a:pt x="165" y="37"/>
                    <a:pt x="165" y="37"/>
                    <a:pt x="165" y="37"/>
                  </a:cubicBezTo>
                  <a:cubicBezTo>
                    <a:pt x="165" y="38"/>
                    <a:pt x="165" y="38"/>
                    <a:pt x="165" y="38"/>
                  </a:cubicBezTo>
                  <a:cubicBezTo>
                    <a:pt x="165" y="39"/>
                    <a:pt x="165" y="39"/>
                    <a:pt x="165" y="39"/>
                  </a:cubicBezTo>
                  <a:cubicBezTo>
                    <a:pt x="165" y="39"/>
                    <a:pt x="165" y="40"/>
                    <a:pt x="165" y="40"/>
                  </a:cubicBezTo>
                  <a:cubicBezTo>
                    <a:pt x="164" y="40"/>
                    <a:pt x="165" y="42"/>
                    <a:pt x="165" y="42"/>
                  </a:cubicBezTo>
                  <a:cubicBezTo>
                    <a:pt x="166" y="43"/>
                    <a:pt x="166" y="43"/>
                    <a:pt x="166" y="43"/>
                  </a:cubicBezTo>
                  <a:cubicBezTo>
                    <a:pt x="166" y="43"/>
                    <a:pt x="168" y="42"/>
                    <a:pt x="168" y="42"/>
                  </a:cubicBezTo>
                  <a:cubicBezTo>
                    <a:pt x="168" y="42"/>
                    <a:pt x="171" y="43"/>
                    <a:pt x="171" y="43"/>
                  </a:cubicBezTo>
                  <a:cubicBezTo>
                    <a:pt x="171" y="43"/>
                    <a:pt x="173" y="44"/>
                    <a:pt x="173" y="45"/>
                  </a:cubicBezTo>
                  <a:cubicBezTo>
                    <a:pt x="174" y="45"/>
                    <a:pt x="176" y="47"/>
                    <a:pt x="176" y="47"/>
                  </a:cubicBezTo>
                  <a:cubicBezTo>
                    <a:pt x="178" y="50"/>
                    <a:pt x="178" y="50"/>
                    <a:pt x="178" y="50"/>
                  </a:cubicBezTo>
                  <a:cubicBezTo>
                    <a:pt x="176" y="52"/>
                    <a:pt x="176" y="52"/>
                    <a:pt x="176" y="52"/>
                  </a:cubicBezTo>
                  <a:cubicBezTo>
                    <a:pt x="174" y="55"/>
                    <a:pt x="174" y="55"/>
                    <a:pt x="174" y="55"/>
                  </a:cubicBezTo>
                  <a:cubicBezTo>
                    <a:pt x="172" y="56"/>
                    <a:pt x="172" y="56"/>
                    <a:pt x="172" y="56"/>
                  </a:cubicBezTo>
                  <a:cubicBezTo>
                    <a:pt x="172" y="56"/>
                    <a:pt x="171" y="58"/>
                    <a:pt x="171" y="58"/>
                  </a:cubicBezTo>
                  <a:cubicBezTo>
                    <a:pt x="171" y="58"/>
                    <a:pt x="169" y="59"/>
                    <a:pt x="169" y="59"/>
                  </a:cubicBezTo>
                  <a:cubicBezTo>
                    <a:pt x="168" y="59"/>
                    <a:pt x="168" y="59"/>
                    <a:pt x="168" y="59"/>
                  </a:cubicBezTo>
                  <a:cubicBezTo>
                    <a:pt x="165" y="62"/>
                    <a:pt x="165" y="62"/>
                    <a:pt x="165" y="62"/>
                  </a:cubicBezTo>
                  <a:cubicBezTo>
                    <a:pt x="163" y="63"/>
                    <a:pt x="163" y="63"/>
                    <a:pt x="163" y="63"/>
                  </a:cubicBezTo>
                  <a:cubicBezTo>
                    <a:pt x="161" y="64"/>
                    <a:pt x="161" y="64"/>
                    <a:pt x="161" y="64"/>
                  </a:cubicBezTo>
                  <a:cubicBezTo>
                    <a:pt x="160" y="64"/>
                    <a:pt x="160" y="64"/>
                    <a:pt x="160" y="64"/>
                  </a:cubicBezTo>
                  <a:cubicBezTo>
                    <a:pt x="158" y="66"/>
                    <a:pt x="158" y="66"/>
                    <a:pt x="158" y="66"/>
                  </a:cubicBezTo>
                  <a:cubicBezTo>
                    <a:pt x="156" y="65"/>
                    <a:pt x="156" y="65"/>
                    <a:pt x="156" y="65"/>
                  </a:cubicBezTo>
                  <a:cubicBezTo>
                    <a:pt x="153" y="66"/>
                    <a:pt x="153" y="66"/>
                    <a:pt x="153" y="66"/>
                  </a:cubicBezTo>
                  <a:cubicBezTo>
                    <a:pt x="153" y="67"/>
                    <a:pt x="153" y="67"/>
                    <a:pt x="153" y="67"/>
                  </a:cubicBezTo>
                  <a:cubicBezTo>
                    <a:pt x="149" y="69"/>
                    <a:pt x="149" y="69"/>
                    <a:pt x="149" y="69"/>
                  </a:cubicBezTo>
                  <a:cubicBezTo>
                    <a:pt x="148" y="72"/>
                    <a:pt x="148" y="72"/>
                    <a:pt x="148" y="72"/>
                  </a:cubicBezTo>
                  <a:cubicBezTo>
                    <a:pt x="148" y="72"/>
                    <a:pt x="146" y="72"/>
                    <a:pt x="146" y="73"/>
                  </a:cubicBezTo>
                  <a:cubicBezTo>
                    <a:pt x="145" y="73"/>
                    <a:pt x="144" y="74"/>
                    <a:pt x="144" y="74"/>
                  </a:cubicBezTo>
                  <a:cubicBezTo>
                    <a:pt x="142" y="73"/>
                    <a:pt x="142" y="73"/>
                    <a:pt x="142" y="73"/>
                  </a:cubicBezTo>
                  <a:cubicBezTo>
                    <a:pt x="141" y="74"/>
                    <a:pt x="141" y="74"/>
                    <a:pt x="141" y="74"/>
                  </a:cubicBezTo>
                  <a:cubicBezTo>
                    <a:pt x="141" y="76"/>
                    <a:pt x="141" y="76"/>
                    <a:pt x="141" y="76"/>
                  </a:cubicBezTo>
                  <a:cubicBezTo>
                    <a:pt x="142" y="76"/>
                    <a:pt x="142" y="76"/>
                    <a:pt x="142" y="76"/>
                  </a:cubicBezTo>
                  <a:cubicBezTo>
                    <a:pt x="142" y="76"/>
                    <a:pt x="142" y="78"/>
                    <a:pt x="142" y="78"/>
                  </a:cubicBezTo>
                  <a:cubicBezTo>
                    <a:pt x="142" y="79"/>
                    <a:pt x="142" y="81"/>
                    <a:pt x="142" y="81"/>
                  </a:cubicBezTo>
                  <a:cubicBezTo>
                    <a:pt x="144" y="82"/>
                    <a:pt x="144" y="82"/>
                    <a:pt x="144" y="82"/>
                  </a:cubicBezTo>
                  <a:cubicBezTo>
                    <a:pt x="144" y="82"/>
                    <a:pt x="144" y="85"/>
                    <a:pt x="143" y="85"/>
                  </a:cubicBezTo>
                  <a:cubicBezTo>
                    <a:pt x="143" y="85"/>
                    <a:pt x="141" y="86"/>
                    <a:pt x="141" y="86"/>
                  </a:cubicBezTo>
                  <a:cubicBezTo>
                    <a:pt x="141" y="87"/>
                    <a:pt x="141" y="87"/>
                    <a:pt x="141" y="87"/>
                  </a:cubicBezTo>
                  <a:cubicBezTo>
                    <a:pt x="142" y="89"/>
                    <a:pt x="142" y="89"/>
                    <a:pt x="142" y="89"/>
                  </a:cubicBezTo>
                  <a:cubicBezTo>
                    <a:pt x="142" y="89"/>
                    <a:pt x="142" y="92"/>
                    <a:pt x="141" y="92"/>
                  </a:cubicBezTo>
                  <a:cubicBezTo>
                    <a:pt x="141" y="93"/>
                    <a:pt x="140" y="95"/>
                    <a:pt x="140" y="95"/>
                  </a:cubicBezTo>
                  <a:cubicBezTo>
                    <a:pt x="139" y="96"/>
                    <a:pt x="139" y="96"/>
                    <a:pt x="139" y="96"/>
                  </a:cubicBezTo>
                  <a:cubicBezTo>
                    <a:pt x="138" y="98"/>
                    <a:pt x="138" y="98"/>
                    <a:pt x="138" y="98"/>
                  </a:cubicBezTo>
                  <a:cubicBezTo>
                    <a:pt x="139" y="99"/>
                    <a:pt x="139" y="99"/>
                    <a:pt x="139" y="99"/>
                  </a:cubicBezTo>
                  <a:cubicBezTo>
                    <a:pt x="139" y="102"/>
                    <a:pt x="139" y="102"/>
                    <a:pt x="139" y="102"/>
                  </a:cubicBezTo>
                  <a:cubicBezTo>
                    <a:pt x="137" y="103"/>
                    <a:pt x="137" y="103"/>
                    <a:pt x="137" y="103"/>
                  </a:cubicBezTo>
                  <a:cubicBezTo>
                    <a:pt x="136" y="106"/>
                    <a:pt x="136" y="106"/>
                    <a:pt x="136" y="106"/>
                  </a:cubicBezTo>
                  <a:cubicBezTo>
                    <a:pt x="137" y="107"/>
                    <a:pt x="137" y="107"/>
                    <a:pt x="137" y="107"/>
                  </a:cubicBezTo>
                  <a:cubicBezTo>
                    <a:pt x="138" y="109"/>
                    <a:pt x="138" y="109"/>
                    <a:pt x="138" y="109"/>
                  </a:cubicBezTo>
                  <a:cubicBezTo>
                    <a:pt x="137" y="111"/>
                    <a:pt x="137" y="111"/>
                    <a:pt x="137" y="111"/>
                  </a:cubicBezTo>
                  <a:cubicBezTo>
                    <a:pt x="136" y="112"/>
                    <a:pt x="136" y="112"/>
                    <a:pt x="136" y="112"/>
                  </a:cubicBezTo>
                  <a:cubicBezTo>
                    <a:pt x="135" y="112"/>
                    <a:pt x="135" y="112"/>
                    <a:pt x="135" y="112"/>
                  </a:cubicBezTo>
                  <a:cubicBezTo>
                    <a:pt x="133" y="114"/>
                    <a:pt x="133" y="114"/>
                    <a:pt x="133" y="114"/>
                  </a:cubicBezTo>
                  <a:cubicBezTo>
                    <a:pt x="131" y="114"/>
                    <a:pt x="131" y="114"/>
                    <a:pt x="131" y="114"/>
                  </a:cubicBezTo>
                  <a:cubicBezTo>
                    <a:pt x="130" y="114"/>
                    <a:pt x="130" y="114"/>
                    <a:pt x="130" y="114"/>
                  </a:cubicBezTo>
                  <a:cubicBezTo>
                    <a:pt x="128" y="116"/>
                    <a:pt x="128" y="116"/>
                    <a:pt x="128" y="116"/>
                  </a:cubicBezTo>
                  <a:cubicBezTo>
                    <a:pt x="127" y="116"/>
                    <a:pt x="127" y="116"/>
                    <a:pt x="127" y="116"/>
                  </a:cubicBezTo>
                  <a:cubicBezTo>
                    <a:pt x="126" y="117"/>
                    <a:pt x="126" y="117"/>
                    <a:pt x="126" y="117"/>
                  </a:cubicBezTo>
                  <a:cubicBezTo>
                    <a:pt x="126" y="119"/>
                    <a:pt x="126" y="119"/>
                    <a:pt x="126" y="119"/>
                  </a:cubicBezTo>
                  <a:cubicBezTo>
                    <a:pt x="126" y="119"/>
                    <a:pt x="126" y="120"/>
                    <a:pt x="126" y="120"/>
                  </a:cubicBezTo>
                  <a:cubicBezTo>
                    <a:pt x="127" y="120"/>
                    <a:pt x="127" y="121"/>
                    <a:pt x="127" y="121"/>
                  </a:cubicBezTo>
                  <a:cubicBezTo>
                    <a:pt x="128" y="123"/>
                    <a:pt x="128" y="123"/>
                    <a:pt x="128" y="123"/>
                  </a:cubicBezTo>
                  <a:cubicBezTo>
                    <a:pt x="129" y="125"/>
                    <a:pt x="129" y="125"/>
                    <a:pt x="129" y="125"/>
                  </a:cubicBezTo>
                  <a:cubicBezTo>
                    <a:pt x="130" y="128"/>
                    <a:pt x="130" y="128"/>
                    <a:pt x="130" y="128"/>
                  </a:cubicBezTo>
                  <a:cubicBezTo>
                    <a:pt x="130" y="128"/>
                    <a:pt x="129" y="130"/>
                    <a:pt x="129" y="130"/>
                  </a:cubicBezTo>
                  <a:cubicBezTo>
                    <a:pt x="129" y="130"/>
                    <a:pt x="128" y="132"/>
                    <a:pt x="128" y="132"/>
                  </a:cubicBezTo>
                  <a:cubicBezTo>
                    <a:pt x="127" y="134"/>
                    <a:pt x="127" y="134"/>
                    <a:pt x="127" y="134"/>
                  </a:cubicBezTo>
                  <a:cubicBezTo>
                    <a:pt x="126" y="136"/>
                    <a:pt x="126" y="136"/>
                    <a:pt x="126" y="136"/>
                  </a:cubicBezTo>
                  <a:cubicBezTo>
                    <a:pt x="125" y="137"/>
                    <a:pt x="125" y="137"/>
                    <a:pt x="125" y="137"/>
                  </a:cubicBezTo>
                  <a:cubicBezTo>
                    <a:pt x="123" y="137"/>
                    <a:pt x="123" y="137"/>
                    <a:pt x="123" y="137"/>
                  </a:cubicBezTo>
                  <a:cubicBezTo>
                    <a:pt x="123" y="138"/>
                    <a:pt x="123" y="138"/>
                    <a:pt x="123" y="138"/>
                  </a:cubicBezTo>
                  <a:cubicBezTo>
                    <a:pt x="122" y="140"/>
                    <a:pt x="122" y="140"/>
                    <a:pt x="122" y="140"/>
                  </a:cubicBezTo>
                  <a:cubicBezTo>
                    <a:pt x="122" y="141"/>
                    <a:pt x="122" y="141"/>
                    <a:pt x="122" y="141"/>
                  </a:cubicBezTo>
                  <a:cubicBezTo>
                    <a:pt x="121" y="141"/>
                    <a:pt x="121" y="141"/>
                    <a:pt x="121" y="141"/>
                  </a:cubicBezTo>
                  <a:cubicBezTo>
                    <a:pt x="121" y="143"/>
                    <a:pt x="121" y="143"/>
                    <a:pt x="121" y="143"/>
                  </a:cubicBezTo>
                  <a:cubicBezTo>
                    <a:pt x="120" y="144"/>
                    <a:pt x="120" y="144"/>
                    <a:pt x="120" y="144"/>
                  </a:cubicBezTo>
                  <a:cubicBezTo>
                    <a:pt x="120" y="144"/>
                    <a:pt x="119" y="144"/>
                    <a:pt x="119" y="144"/>
                  </a:cubicBezTo>
                  <a:cubicBezTo>
                    <a:pt x="118" y="144"/>
                    <a:pt x="117" y="145"/>
                    <a:pt x="117" y="145"/>
                  </a:cubicBezTo>
                  <a:cubicBezTo>
                    <a:pt x="117" y="145"/>
                    <a:pt x="115" y="145"/>
                    <a:pt x="115" y="144"/>
                  </a:cubicBezTo>
                  <a:cubicBezTo>
                    <a:pt x="115" y="144"/>
                    <a:pt x="114" y="145"/>
                    <a:pt x="113" y="144"/>
                  </a:cubicBezTo>
                  <a:cubicBezTo>
                    <a:pt x="113" y="144"/>
                    <a:pt x="112" y="143"/>
                    <a:pt x="112" y="143"/>
                  </a:cubicBezTo>
                  <a:cubicBezTo>
                    <a:pt x="111" y="143"/>
                    <a:pt x="111" y="143"/>
                    <a:pt x="111" y="143"/>
                  </a:cubicBezTo>
                  <a:cubicBezTo>
                    <a:pt x="109" y="143"/>
                    <a:pt x="109" y="143"/>
                    <a:pt x="109" y="143"/>
                  </a:cubicBezTo>
                  <a:cubicBezTo>
                    <a:pt x="106" y="143"/>
                    <a:pt x="106" y="143"/>
                    <a:pt x="106" y="143"/>
                  </a:cubicBezTo>
                  <a:cubicBezTo>
                    <a:pt x="104" y="143"/>
                    <a:pt x="104" y="143"/>
                    <a:pt x="104" y="143"/>
                  </a:cubicBezTo>
                  <a:cubicBezTo>
                    <a:pt x="104" y="142"/>
                    <a:pt x="104" y="142"/>
                    <a:pt x="104" y="142"/>
                  </a:cubicBezTo>
                  <a:cubicBezTo>
                    <a:pt x="103" y="143"/>
                    <a:pt x="103" y="143"/>
                    <a:pt x="103" y="143"/>
                  </a:cubicBezTo>
                  <a:cubicBezTo>
                    <a:pt x="102" y="141"/>
                    <a:pt x="102" y="141"/>
                    <a:pt x="102" y="141"/>
                  </a:cubicBezTo>
                  <a:cubicBezTo>
                    <a:pt x="100" y="141"/>
                    <a:pt x="100" y="141"/>
                    <a:pt x="100" y="141"/>
                  </a:cubicBezTo>
                  <a:cubicBezTo>
                    <a:pt x="98" y="141"/>
                    <a:pt x="98" y="141"/>
                    <a:pt x="98" y="141"/>
                  </a:cubicBezTo>
                  <a:cubicBezTo>
                    <a:pt x="98" y="141"/>
                    <a:pt x="98" y="142"/>
                    <a:pt x="99" y="143"/>
                  </a:cubicBezTo>
                  <a:cubicBezTo>
                    <a:pt x="99" y="143"/>
                    <a:pt x="100" y="145"/>
                    <a:pt x="100" y="145"/>
                  </a:cubicBezTo>
                  <a:cubicBezTo>
                    <a:pt x="100" y="145"/>
                    <a:pt x="100" y="147"/>
                    <a:pt x="100" y="147"/>
                  </a:cubicBezTo>
                  <a:cubicBezTo>
                    <a:pt x="100" y="147"/>
                    <a:pt x="102" y="149"/>
                    <a:pt x="102" y="149"/>
                  </a:cubicBezTo>
                  <a:cubicBezTo>
                    <a:pt x="102" y="150"/>
                    <a:pt x="102" y="150"/>
                    <a:pt x="102" y="150"/>
                  </a:cubicBezTo>
                  <a:cubicBezTo>
                    <a:pt x="102" y="150"/>
                    <a:pt x="103" y="152"/>
                    <a:pt x="103" y="152"/>
                  </a:cubicBezTo>
                  <a:cubicBezTo>
                    <a:pt x="103" y="152"/>
                    <a:pt x="105" y="153"/>
                    <a:pt x="105" y="153"/>
                  </a:cubicBezTo>
                  <a:cubicBezTo>
                    <a:pt x="105" y="155"/>
                    <a:pt x="105" y="155"/>
                    <a:pt x="105" y="155"/>
                  </a:cubicBezTo>
                  <a:cubicBezTo>
                    <a:pt x="104" y="156"/>
                    <a:pt x="104" y="156"/>
                    <a:pt x="104" y="156"/>
                  </a:cubicBezTo>
                  <a:cubicBezTo>
                    <a:pt x="103" y="157"/>
                    <a:pt x="103" y="157"/>
                    <a:pt x="103" y="157"/>
                  </a:cubicBezTo>
                  <a:cubicBezTo>
                    <a:pt x="104" y="159"/>
                    <a:pt x="104" y="159"/>
                    <a:pt x="104" y="159"/>
                  </a:cubicBezTo>
                  <a:cubicBezTo>
                    <a:pt x="104" y="161"/>
                    <a:pt x="104" y="161"/>
                    <a:pt x="104" y="161"/>
                  </a:cubicBezTo>
                  <a:cubicBezTo>
                    <a:pt x="105" y="162"/>
                    <a:pt x="105" y="162"/>
                    <a:pt x="105" y="162"/>
                  </a:cubicBezTo>
                  <a:cubicBezTo>
                    <a:pt x="105" y="163"/>
                    <a:pt x="105" y="163"/>
                    <a:pt x="105" y="163"/>
                  </a:cubicBezTo>
                  <a:cubicBezTo>
                    <a:pt x="104" y="164"/>
                    <a:pt x="104" y="164"/>
                    <a:pt x="104" y="164"/>
                  </a:cubicBezTo>
                  <a:cubicBezTo>
                    <a:pt x="104" y="166"/>
                    <a:pt x="104" y="166"/>
                    <a:pt x="104" y="166"/>
                  </a:cubicBezTo>
                  <a:cubicBezTo>
                    <a:pt x="105" y="168"/>
                    <a:pt x="105" y="168"/>
                    <a:pt x="105" y="168"/>
                  </a:cubicBezTo>
                  <a:cubicBezTo>
                    <a:pt x="106" y="170"/>
                    <a:pt x="106" y="170"/>
                    <a:pt x="106" y="170"/>
                  </a:cubicBezTo>
                  <a:cubicBezTo>
                    <a:pt x="108" y="170"/>
                    <a:pt x="108" y="170"/>
                    <a:pt x="108" y="170"/>
                  </a:cubicBezTo>
                  <a:cubicBezTo>
                    <a:pt x="108" y="172"/>
                    <a:pt x="108" y="172"/>
                    <a:pt x="108" y="172"/>
                  </a:cubicBezTo>
                  <a:cubicBezTo>
                    <a:pt x="107" y="173"/>
                    <a:pt x="107" y="173"/>
                    <a:pt x="107" y="173"/>
                  </a:cubicBezTo>
                  <a:cubicBezTo>
                    <a:pt x="107" y="173"/>
                    <a:pt x="107" y="174"/>
                    <a:pt x="107" y="174"/>
                  </a:cubicBezTo>
                  <a:cubicBezTo>
                    <a:pt x="108" y="174"/>
                    <a:pt x="109" y="175"/>
                    <a:pt x="109" y="175"/>
                  </a:cubicBezTo>
                  <a:cubicBezTo>
                    <a:pt x="111" y="174"/>
                    <a:pt x="111" y="174"/>
                    <a:pt x="111" y="174"/>
                  </a:cubicBezTo>
                  <a:cubicBezTo>
                    <a:pt x="111" y="174"/>
                    <a:pt x="112" y="174"/>
                    <a:pt x="112" y="174"/>
                  </a:cubicBezTo>
                  <a:cubicBezTo>
                    <a:pt x="112" y="175"/>
                    <a:pt x="113" y="177"/>
                    <a:pt x="113" y="177"/>
                  </a:cubicBezTo>
                  <a:cubicBezTo>
                    <a:pt x="114" y="178"/>
                    <a:pt x="114" y="178"/>
                    <a:pt x="114" y="178"/>
                  </a:cubicBezTo>
                  <a:cubicBezTo>
                    <a:pt x="114" y="180"/>
                    <a:pt x="114" y="180"/>
                    <a:pt x="114" y="180"/>
                  </a:cubicBezTo>
                  <a:cubicBezTo>
                    <a:pt x="112" y="182"/>
                    <a:pt x="112" y="182"/>
                    <a:pt x="112" y="182"/>
                  </a:cubicBezTo>
                  <a:cubicBezTo>
                    <a:pt x="110" y="184"/>
                    <a:pt x="110" y="184"/>
                    <a:pt x="110" y="184"/>
                  </a:cubicBezTo>
                  <a:cubicBezTo>
                    <a:pt x="109" y="185"/>
                    <a:pt x="109" y="185"/>
                    <a:pt x="109" y="185"/>
                  </a:cubicBezTo>
                  <a:cubicBezTo>
                    <a:pt x="109" y="187"/>
                    <a:pt x="109" y="187"/>
                    <a:pt x="109" y="187"/>
                  </a:cubicBezTo>
                  <a:cubicBezTo>
                    <a:pt x="108" y="188"/>
                    <a:pt x="108" y="188"/>
                    <a:pt x="108" y="188"/>
                  </a:cubicBezTo>
                  <a:cubicBezTo>
                    <a:pt x="106" y="189"/>
                    <a:pt x="106" y="189"/>
                    <a:pt x="106" y="189"/>
                  </a:cubicBezTo>
                  <a:cubicBezTo>
                    <a:pt x="104" y="190"/>
                    <a:pt x="104" y="190"/>
                    <a:pt x="104" y="190"/>
                  </a:cubicBezTo>
                  <a:cubicBezTo>
                    <a:pt x="103" y="190"/>
                    <a:pt x="103" y="190"/>
                    <a:pt x="103" y="190"/>
                  </a:cubicBezTo>
                  <a:cubicBezTo>
                    <a:pt x="102" y="191"/>
                    <a:pt x="102" y="191"/>
                    <a:pt x="102" y="191"/>
                  </a:cubicBezTo>
                  <a:cubicBezTo>
                    <a:pt x="99" y="192"/>
                    <a:pt x="99" y="192"/>
                    <a:pt x="99" y="192"/>
                  </a:cubicBezTo>
                  <a:cubicBezTo>
                    <a:pt x="98" y="192"/>
                    <a:pt x="98" y="192"/>
                    <a:pt x="98" y="192"/>
                  </a:cubicBezTo>
                  <a:cubicBezTo>
                    <a:pt x="96" y="196"/>
                    <a:pt x="96" y="196"/>
                    <a:pt x="96" y="196"/>
                  </a:cubicBezTo>
                  <a:cubicBezTo>
                    <a:pt x="96" y="196"/>
                    <a:pt x="96" y="198"/>
                    <a:pt x="96" y="198"/>
                  </a:cubicBezTo>
                  <a:cubicBezTo>
                    <a:pt x="96" y="198"/>
                    <a:pt x="97" y="199"/>
                    <a:pt x="97" y="199"/>
                  </a:cubicBezTo>
                  <a:cubicBezTo>
                    <a:pt x="97" y="199"/>
                    <a:pt x="95" y="201"/>
                    <a:pt x="95" y="201"/>
                  </a:cubicBezTo>
                  <a:cubicBezTo>
                    <a:pt x="95" y="201"/>
                    <a:pt x="93" y="202"/>
                    <a:pt x="93" y="202"/>
                  </a:cubicBezTo>
                  <a:cubicBezTo>
                    <a:pt x="92" y="204"/>
                    <a:pt x="92" y="204"/>
                    <a:pt x="92" y="204"/>
                  </a:cubicBezTo>
                  <a:cubicBezTo>
                    <a:pt x="93" y="205"/>
                    <a:pt x="93" y="205"/>
                    <a:pt x="93" y="205"/>
                  </a:cubicBezTo>
                  <a:cubicBezTo>
                    <a:pt x="91" y="205"/>
                    <a:pt x="91" y="205"/>
                    <a:pt x="91" y="205"/>
                  </a:cubicBezTo>
                  <a:cubicBezTo>
                    <a:pt x="92" y="207"/>
                    <a:pt x="92" y="207"/>
                    <a:pt x="92" y="207"/>
                  </a:cubicBezTo>
                  <a:cubicBezTo>
                    <a:pt x="91" y="208"/>
                    <a:pt x="91" y="208"/>
                    <a:pt x="91" y="208"/>
                  </a:cubicBezTo>
                  <a:cubicBezTo>
                    <a:pt x="92" y="209"/>
                    <a:pt x="92" y="209"/>
                    <a:pt x="92" y="209"/>
                  </a:cubicBezTo>
                  <a:cubicBezTo>
                    <a:pt x="92" y="209"/>
                    <a:pt x="93" y="212"/>
                    <a:pt x="93" y="212"/>
                  </a:cubicBezTo>
                  <a:cubicBezTo>
                    <a:pt x="93" y="213"/>
                    <a:pt x="94" y="214"/>
                    <a:pt x="94" y="214"/>
                  </a:cubicBezTo>
                  <a:cubicBezTo>
                    <a:pt x="94" y="214"/>
                    <a:pt x="95" y="215"/>
                    <a:pt x="95" y="215"/>
                  </a:cubicBezTo>
                  <a:cubicBezTo>
                    <a:pt x="95" y="216"/>
                    <a:pt x="95" y="217"/>
                    <a:pt x="95" y="218"/>
                  </a:cubicBezTo>
                  <a:cubicBezTo>
                    <a:pt x="95" y="219"/>
                    <a:pt x="96" y="221"/>
                    <a:pt x="96" y="221"/>
                  </a:cubicBezTo>
                  <a:cubicBezTo>
                    <a:pt x="97" y="223"/>
                    <a:pt x="97" y="223"/>
                    <a:pt x="97" y="223"/>
                  </a:cubicBezTo>
                  <a:cubicBezTo>
                    <a:pt x="97" y="223"/>
                    <a:pt x="97" y="224"/>
                    <a:pt x="97" y="224"/>
                  </a:cubicBezTo>
                  <a:cubicBezTo>
                    <a:pt x="98" y="224"/>
                    <a:pt x="100" y="224"/>
                    <a:pt x="100" y="224"/>
                  </a:cubicBezTo>
                  <a:cubicBezTo>
                    <a:pt x="100" y="224"/>
                    <a:pt x="102" y="224"/>
                    <a:pt x="102" y="224"/>
                  </a:cubicBezTo>
                  <a:cubicBezTo>
                    <a:pt x="102" y="224"/>
                    <a:pt x="103" y="223"/>
                    <a:pt x="104" y="224"/>
                  </a:cubicBezTo>
                  <a:cubicBezTo>
                    <a:pt x="104" y="224"/>
                    <a:pt x="104" y="225"/>
                    <a:pt x="104" y="225"/>
                  </a:cubicBezTo>
                  <a:cubicBezTo>
                    <a:pt x="104" y="225"/>
                    <a:pt x="104" y="226"/>
                    <a:pt x="104" y="226"/>
                  </a:cubicBezTo>
                  <a:cubicBezTo>
                    <a:pt x="100" y="230"/>
                    <a:pt x="100" y="230"/>
                    <a:pt x="100" y="230"/>
                  </a:cubicBezTo>
                  <a:cubicBezTo>
                    <a:pt x="100" y="233"/>
                    <a:pt x="100" y="233"/>
                    <a:pt x="100" y="233"/>
                  </a:cubicBezTo>
                  <a:cubicBezTo>
                    <a:pt x="100" y="233"/>
                    <a:pt x="99" y="233"/>
                    <a:pt x="99" y="233"/>
                  </a:cubicBezTo>
                  <a:cubicBezTo>
                    <a:pt x="98" y="233"/>
                    <a:pt x="97" y="233"/>
                    <a:pt x="97" y="233"/>
                  </a:cubicBezTo>
                  <a:cubicBezTo>
                    <a:pt x="95" y="231"/>
                    <a:pt x="95" y="231"/>
                    <a:pt x="95" y="231"/>
                  </a:cubicBezTo>
                  <a:cubicBezTo>
                    <a:pt x="93" y="232"/>
                    <a:pt x="93" y="232"/>
                    <a:pt x="93" y="232"/>
                  </a:cubicBezTo>
                  <a:cubicBezTo>
                    <a:pt x="93" y="233"/>
                    <a:pt x="93" y="233"/>
                    <a:pt x="93" y="233"/>
                  </a:cubicBezTo>
                  <a:cubicBezTo>
                    <a:pt x="93" y="233"/>
                    <a:pt x="91" y="233"/>
                    <a:pt x="91" y="233"/>
                  </a:cubicBezTo>
                  <a:cubicBezTo>
                    <a:pt x="91" y="233"/>
                    <a:pt x="88" y="233"/>
                    <a:pt x="88" y="233"/>
                  </a:cubicBezTo>
                  <a:cubicBezTo>
                    <a:pt x="87" y="234"/>
                    <a:pt x="87" y="234"/>
                    <a:pt x="87" y="234"/>
                  </a:cubicBezTo>
                  <a:cubicBezTo>
                    <a:pt x="86" y="238"/>
                    <a:pt x="86" y="238"/>
                    <a:pt x="86" y="238"/>
                  </a:cubicBezTo>
                  <a:cubicBezTo>
                    <a:pt x="84" y="240"/>
                    <a:pt x="84" y="240"/>
                    <a:pt x="84" y="240"/>
                  </a:cubicBezTo>
                  <a:cubicBezTo>
                    <a:pt x="82" y="241"/>
                    <a:pt x="82" y="241"/>
                    <a:pt x="82" y="241"/>
                  </a:cubicBezTo>
                  <a:cubicBezTo>
                    <a:pt x="80" y="243"/>
                    <a:pt x="80" y="243"/>
                    <a:pt x="80" y="243"/>
                  </a:cubicBezTo>
                  <a:cubicBezTo>
                    <a:pt x="77" y="244"/>
                    <a:pt x="77" y="244"/>
                    <a:pt x="77" y="244"/>
                  </a:cubicBezTo>
                  <a:cubicBezTo>
                    <a:pt x="77" y="244"/>
                    <a:pt x="76" y="245"/>
                    <a:pt x="76" y="245"/>
                  </a:cubicBezTo>
                  <a:cubicBezTo>
                    <a:pt x="76" y="246"/>
                    <a:pt x="75" y="249"/>
                    <a:pt x="75" y="249"/>
                  </a:cubicBezTo>
                  <a:cubicBezTo>
                    <a:pt x="75" y="249"/>
                    <a:pt x="73" y="250"/>
                    <a:pt x="73" y="251"/>
                  </a:cubicBezTo>
                  <a:cubicBezTo>
                    <a:pt x="73" y="251"/>
                    <a:pt x="71" y="252"/>
                    <a:pt x="71" y="252"/>
                  </a:cubicBezTo>
                  <a:cubicBezTo>
                    <a:pt x="71" y="252"/>
                    <a:pt x="71" y="254"/>
                    <a:pt x="71" y="254"/>
                  </a:cubicBezTo>
                  <a:cubicBezTo>
                    <a:pt x="71" y="254"/>
                    <a:pt x="72" y="256"/>
                    <a:pt x="72" y="256"/>
                  </a:cubicBezTo>
                  <a:cubicBezTo>
                    <a:pt x="72" y="259"/>
                    <a:pt x="72" y="259"/>
                    <a:pt x="72" y="259"/>
                  </a:cubicBezTo>
                  <a:cubicBezTo>
                    <a:pt x="72" y="261"/>
                    <a:pt x="72" y="261"/>
                    <a:pt x="72" y="261"/>
                  </a:cubicBezTo>
                  <a:cubicBezTo>
                    <a:pt x="73" y="263"/>
                    <a:pt x="73" y="263"/>
                    <a:pt x="73" y="263"/>
                  </a:cubicBezTo>
                  <a:cubicBezTo>
                    <a:pt x="72" y="265"/>
                    <a:pt x="72" y="265"/>
                    <a:pt x="72" y="265"/>
                  </a:cubicBezTo>
                  <a:cubicBezTo>
                    <a:pt x="71" y="268"/>
                    <a:pt x="71" y="268"/>
                    <a:pt x="71" y="268"/>
                  </a:cubicBezTo>
                  <a:cubicBezTo>
                    <a:pt x="71" y="269"/>
                    <a:pt x="71" y="269"/>
                    <a:pt x="71" y="269"/>
                  </a:cubicBezTo>
                  <a:cubicBezTo>
                    <a:pt x="71" y="271"/>
                    <a:pt x="71" y="271"/>
                    <a:pt x="71" y="271"/>
                  </a:cubicBezTo>
                  <a:cubicBezTo>
                    <a:pt x="71" y="275"/>
                    <a:pt x="71" y="275"/>
                    <a:pt x="71" y="275"/>
                  </a:cubicBezTo>
                  <a:cubicBezTo>
                    <a:pt x="68" y="274"/>
                    <a:pt x="68" y="274"/>
                    <a:pt x="68" y="274"/>
                  </a:cubicBezTo>
                  <a:cubicBezTo>
                    <a:pt x="65" y="274"/>
                    <a:pt x="65" y="274"/>
                    <a:pt x="65" y="274"/>
                  </a:cubicBezTo>
                  <a:cubicBezTo>
                    <a:pt x="62" y="275"/>
                    <a:pt x="62" y="275"/>
                    <a:pt x="62" y="275"/>
                  </a:cubicBezTo>
                  <a:cubicBezTo>
                    <a:pt x="58" y="277"/>
                    <a:pt x="58" y="277"/>
                    <a:pt x="58" y="277"/>
                  </a:cubicBezTo>
                  <a:cubicBezTo>
                    <a:pt x="52" y="278"/>
                    <a:pt x="52" y="278"/>
                    <a:pt x="52" y="278"/>
                  </a:cubicBezTo>
                  <a:cubicBezTo>
                    <a:pt x="47" y="278"/>
                    <a:pt x="47" y="278"/>
                    <a:pt x="47" y="278"/>
                  </a:cubicBezTo>
                  <a:cubicBezTo>
                    <a:pt x="44" y="277"/>
                    <a:pt x="44" y="277"/>
                    <a:pt x="44" y="277"/>
                  </a:cubicBezTo>
                  <a:cubicBezTo>
                    <a:pt x="42" y="276"/>
                    <a:pt x="42" y="276"/>
                    <a:pt x="42" y="276"/>
                  </a:cubicBezTo>
                  <a:cubicBezTo>
                    <a:pt x="40" y="274"/>
                    <a:pt x="40" y="274"/>
                    <a:pt x="40" y="274"/>
                  </a:cubicBezTo>
                  <a:cubicBezTo>
                    <a:pt x="37" y="271"/>
                    <a:pt x="37" y="271"/>
                    <a:pt x="37" y="271"/>
                  </a:cubicBezTo>
                  <a:cubicBezTo>
                    <a:pt x="34" y="271"/>
                    <a:pt x="34" y="271"/>
                    <a:pt x="34" y="271"/>
                  </a:cubicBezTo>
                  <a:cubicBezTo>
                    <a:pt x="32" y="270"/>
                    <a:pt x="32" y="270"/>
                    <a:pt x="32" y="270"/>
                  </a:cubicBezTo>
                  <a:cubicBezTo>
                    <a:pt x="30" y="269"/>
                    <a:pt x="30" y="269"/>
                    <a:pt x="30" y="269"/>
                  </a:cubicBezTo>
                  <a:cubicBezTo>
                    <a:pt x="28" y="268"/>
                    <a:pt x="28" y="268"/>
                    <a:pt x="28" y="268"/>
                  </a:cubicBezTo>
                  <a:cubicBezTo>
                    <a:pt x="26" y="268"/>
                    <a:pt x="26" y="268"/>
                    <a:pt x="26" y="268"/>
                  </a:cubicBezTo>
                  <a:cubicBezTo>
                    <a:pt x="22" y="266"/>
                    <a:pt x="22" y="266"/>
                    <a:pt x="22" y="266"/>
                  </a:cubicBezTo>
                  <a:cubicBezTo>
                    <a:pt x="18" y="264"/>
                    <a:pt x="18" y="264"/>
                    <a:pt x="18" y="264"/>
                  </a:cubicBezTo>
                  <a:cubicBezTo>
                    <a:pt x="16" y="265"/>
                    <a:pt x="16" y="265"/>
                    <a:pt x="16" y="265"/>
                  </a:cubicBezTo>
                  <a:cubicBezTo>
                    <a:pt x="16" y="266"/>
                    <a:pt x="16" y="266"/>
                    <a:pt x="16" y="266"/>
                  </a:cubicBezTo>
                  <a:cubicBezTo>
                    <a:pt x="13" y="265"/>
                    <a:pt x="13" y="265"/>
                    <a:pt x="13" y="265"/>
                  </a:cubicBezTo>
                  <a:cubicBezTo>
                    <a:pt x="11" y="265"/>
                    <a:pt x="11" y="265"/>
                    <a:pt x="11" y="265"/>
                  </a:cubicBezTo>
                  <a:cubicBezTo>
                    <a:pt x="9" y="265"/>
                    <a:pt x="9" y="265"/>
                    <a:pt x="9" y="265"/>
                  </a:cubicBezTo>
                  <a:cubicBezTo>
                    <a:pt x="5" y="266"/>
                    <a:pt x="5" y="266"/>
                    <a:pt x="5" y="266"/>
                  </a:cubicBezTo>
                  <a:cubicBezTo>
                    <a:pt x="2" y="267"/>
                    <a:pt x="2" y="267"/>
                    <a:pt x="2" y="267"/>
                  </a:cubicBezTo>
                  <a:cubicBezTo>
                    <a:pt x="0" y="266"/>
                    <a:pt x="0" y="266"/>
                    <a:pt x="0" y="266"/>
                  </a:cubicBezTo>
                  <a:cubicBezTo>
                    <a:pt x="2" y="264"/>
                    <a:pt x="2" y="264"/>
                    <a:pt x="2" y="264"/>
                  </a:cubicBezTo>
                  <a:cubicBezTo>
                    <a:pt x="4" y="261"/>
                    <a:pt x="4" y="261"/>
                    <a:pt x="4" y="261"/>
                  </a:cubicBezTo>
                  <a:cubicBezTo>
                    <a:pt x="6" y="260"/>
                    <a:pt x="6" y="260"/>
                    <a:pt x="6" y="260"/>
                  </a:cubicBezTo>
                  <a:cubicBezTo>
                    <a:pt x="7" y="257"/>
                    <a:pt x="7" y="257"/>
                    <a:pt x="7" y="257"/>
                  </a:cubicBezTo>
                  <a:cubicBezTo>
                    <a:pt x="10" y="255"/>
                    <a:pt x="10" y="255"/>
                    <a:pt x="10" y="255"/>
                  </a:cubicBezTo>
                  <a:cubicBezTo>
                    <a:pt x="10" y="252"/>
                    <a:pt x="10" y="252"/>
                    <a:pt x="10" y="252"/>
                  </a:cubicBezTo>
                  <a:cubicBezTo>
                    <a:pt x="12" y="248"/>
                    <a:pt x="12" y="248"/>
                    <a:pt x="12" y="248"/>
                  </a:cubicBezTo>
                  <a:cubicBezTo>
                    <a:pt x="12" y="248"/>
                    <a:pt x="14" y="248"/>
                    <a:pt x="14" y="247"/>
                  </a:cubicBezTo>
                  <a:cubicBezTo>
                    <a:pt x="15" y="245"/>
                    <a:pt x="15" y="244"/>
                    <a:pt x="16" y="243"/>
                  </a:cubicBezTo>
                  <a:cubicBezTo>
                    <a:pt x="16" y="242"/>
                    <a:pt x="17" y="242"/>
                    <a:pt x="17" y="241"/>
                  </a:cubicBezTo>
                  <a:cubicBezTo>
                    <a:pt x="17" y="240"/>
                    <a:pt x="16" y="237"/>
                    <a:pt x="16" y="237"/>
                  </a:cubicBezTo>
                  <a:cubicBezTo>
                    <a:pt x="16" y="237"/>
                    <a:pt x="18" y="233"/>
                    <a:pt x="18" y="233"/>
                  </a:cubicBezTo>
                  <a:cubicBezTo>
                    <a:pt x="19" y="232"/>
                    <a:pt x="19" y="228"/>
                    <a:pt x="19" y="228"/>
                  </a:cubicBezTo>
                  <a:cubicBezTo>
                    <a:pt x="19" y="228"/>
                    <a:pt x="20" y="226"/>
                    <a:pt x="21" y="225"/>
                  </a:cubicBezTo>
                  <a:cubicBezTo>
                    <a:pt x="21" y="224"/>
                    <a:pt x="21" y="221"/>
                    <a:pt x="21" y="221"/>
                  </a:cubicBezTo>
                  <a:cubicBezTo>
                    <a:pt x="19" y="218"/>
                    <a:pt x="19" y="218"/>
                    <a:pt x="19" y="218"/>
                  </a:cubicBezTo>
                  <a:cubicBezTo>
                    <a:pt x="21" y="214"/>
                    <a:pt x="21" y="214"/>
                    <a:pt x="21" y="214"/>
                  </a:cubicBezTo>
                  <a:cubicBezTo>
                    <a:pt x="24" y="209"/>
                    <a:pt x="24" y="209"/>
                    <a:pt x="24" y="209"/>
                  </a:cubicBezTo>
                  <a:cubicBezTo>
                    <a:pt x="27" y="204"/>
                    <a:pt x="27" y="204"/>
                    <a:pt x="27" y="204"/>
                  </a:cubicBezTo>
                  <a:cubicBezTo>
                    <a:pt x="28" y="199"/>
                    <a:pt x="28" y="199"/>
                    <a:pt x="28" y="199"/>
                  </a:cubicBezTo>
                  <a:cubicBezTo>
                    <a:pt x="28" y="199"/>
                    <a:pt x="28" y="197"/>
                    <a:pt x="28" y="196"/>
                  </a:cubicBezTo>
                  <a:cubicBezTo>
                    <a:pt x="28" y="196"/>
                    <a:pt x="28" y="194"/>
                    <a:pt x="28" y="194"/>
                  </a:cubicBezTo>
                  <a:cubicBezTo>
                    <a:pt x="28" y="194"/>
                    <a:pt x="28" y="192"/>
                    <a:pt x="28" y="192"/>
                  </a:cubicBezTo>
                  <a:cubicBezTo>
                    <a:pt x="28" y="192"/>
                    <a:pt x="27" y="190"/>
                    <a:pt x="27" y="190"/>
                  </a:cubicBezTo>
                  <a:cubicBezTo>
                    <a:pt x="26" y="187"/>
                    <a:pt x="26" y="187"/>
                    <a:pt x="26" y="187"/>
                  </a:cubicBezTo>
                  <a:cubicBezTo>
                    <a:pt x="25" y="188"/>
                    <a:pt x="25" y="188"/>
                    <a:pt x="25" y="188"/>
                  </a:cubicBezTo>
                  <a:cubicBezTo>
                    <a:pt x="25" y="188"/>
                    <a:pt x="24" y="189"/>
                    <a:pt x="23" y="188"/>
                  </a:cubicBezTo>
                  <a:cubicBezTo>
                    <a:pt x="23" y="188"/>
                    <a:pt x="19" y="188"/>
                    <a:pt x="19" y="188"/>
                  </a:cubicBezTo>
                  <a:cubicBezTo>
                    <a:pt x="17" y="189"/>
                    <a:pt x="17" y="189"/>
                    <a:pt x="17" y="189"/>
                  </a:cubicBezTo>
                  <a:cubicBezTo>
                    <a:pt x="14" y="188"/>
                    <a:pt x="14" y="188"/>
                    <a:pt x="14" y="188"/>
                  </a:cubicBezTo>
                  <a:cubicBezTo>
                    <a:pt x="14" y="188"/>
                    <a:pt x="13" y="189"/>
                    <a:pt x="12" y="189"/>
                  </a:cubicBezTo>
                  <a:cubicBezTo>
                    <a:pt x="12" y="189"/>
                    <a:pt x="11" y="189"/>
                    <a:pt x="11" y="188"/>
                  </a:cubicBezTo>
                  <a:cubicBezTo>
                    <a:pt x="11" y="188"/>
                    <a:pt x="14" y="185"/>
                    <a:pt x="14" y="185"/>
                  </a:cubicBezTo>
                  <a:cubicBezTo>
                    <a:pt x="14" y="185"/>
                    <a:pt x="14" y="185"/>
                    <a:pt x="14" y="184"/>
                  </a:cubicBezTo>
                  <a:cubicBezTo>
                    <a:pt x="14" y="183"/>
                    <a:pt x="14" y="181"/>
                    <a:pt x="14" y="181"/>
                  </a:cubicBezTo>
                  <a:cubicBezTo>
                    <a:pt x="14" y="180"/>
                    <a:pt x="13" y="177"/>
                    <a:pt x="13" y="177"/>
                  </a:cubicBezTo>
                  <a:cubicBezTo>
                    <a:pt x="13" y="177"/>
                    <a:pt x="12" y="176"/>
                    <a:pt x="13" y="175"/>
                  </a:cubicBezTo>
                  <a:cubicBezTo>
                    <a:pt x="13" y="174"/>
                    <a:pt x="14" y="174"/>
                    <a:pt x="14" y="174"/>
                  </a:cubicBezTo>
                  <a:cubicBezTo>
                    <a:pt x="12" y="173"/>
                    <a:pt x="12" y="173"/>
                    <a:pt x="12" y="173"/>
                  </a:cubicBezTo>
                  <a:cubicBezTo>
                    <a:pt x="12" y="173"/>
                    <a:pt x="12" y="173"/>
                    <a:pt x="11" y="173"/>
                  </a:cubicBezTo>
                  <a:cubicBezTo>
                    <a:pt x="10" y="174"/>
                    <a:pt x="9" y="174"/>
                    <a:pt x="9" y="174"/>
                  </a:cubicBezTo>
                  <a:cubicBezTo>
                    <a:pt x="8" y="172"/>
                    <a:pt x="8" y="172"/>
                    <a:pt x="8" y="172"/>
                  </a:cubicBezTo>
                  <a:cubicBezTo>
                    <a:pt x="8" y="172"/>
                    <a:pt x="7" y="173"/>
                    <a:pt x="7" y="172"/>
                  </a:cubicBezTo>
                  <a:cubicBezTo>
                    <a:pt x="6" y="172"/>
                    <a:pt x="4" y="171"/>
                    <a:pt x="4" y="171"/>
                  </a:cubicBezTo>
                  <a:cubicBezTo>
                    <a:pt x="4" y="171"/>
                    <a:pt x="4" y="169"/>
                    <a:pt x="4" y="169"/>
                  </a:cubicBezTo>
                  <a:cubicBezTo>
                    <a:pt x="5" y="168"/>
                    <a:pt x="5" y="168"/>
                    <a:pt x="5" y="167"/>
                  </a:cubicBezTo>
                  <a:cubicBezTo>
                    <a:pt x="5" y="166"/>
                    <a:pt x="5" y="165"/>
                    <a:pt x="6" y="164"/>
                  </a:cubicBezTo>
                  <a:cubicBezTo>
                    <a:pt x="6" y="163"/>
                    <a:pt x="7" y="162"/>
                    <a:pt x="8" y="162"/>
                  </a:cubicBezTo>
                  <a:cubicBezTo>
                    <a:pt x="9" y="161"/>
                    <a:pt x="9" y="161"/>
                    <a:pt x="9" y="161"/>
                  </a:cubicBezTo>
                  <a:cubicBezTo>
                    <a:pt x="11" y="157"/>
                    <a:pt x="11" y="157"/>
                    <a:pt x="11" y="157"/>
                  </a:cubicBezTo>
                  <a:cubicBezTo>
                    <a:pt x="11" y="157"/>
                    <a:pt x="11" y="155"/>
                    <a:pt x="11" y="155"/>
                  </a:cubicBezTo>
                  <a:cubicBezTo>
                    <a:pt x="11" y="155"/>
                    <a:pt x="12" y="153"/>
                    <a:pt x="12" y="152"/>
                  </a:cubicBezTo>
                  <a:cubicBezTo>
                    <a:pt x="12" y="152"/>
                    <a:pt x="13" y="150"/>
                    <a:pt x="13" y="150"/>
                  </a:cubicBezTo>
                  <a:cubicBezTo>
                    <a:pt x="13" y="150"/>
                    <a:pt x="14" y="149"/>
                    <a:pt x="14" y="148"/>
                  </a:cubicBezTo>
                  <a:cubicBezTo>
                    <a:pt x="15" y="148"/>
                    <a:pt x="17" y="146"/>
                    <a:pt x="17" y="146"/>
                  </a:cubicBezTo>
                  <a:cubicBezTo>
                    <a:pt x="17" y="146"/>
                    <a:pt x="18" y="143"/>
                    <a:pt x="18" y="143"/>
                  </a:cubicBezTo>
                  <a:cubicBezTo>
                    <a:pt x="18" y="143"/>
                    <a:pt x="19" y="140"/>
                    <a:pt x="19" y="140"/>
                  </a:cubicBezTo>
                  <a:cubicBezTo>
                    <a:pt x="18" y="138"/>
                    <a:pt x="18" y="138"/>
                    <a:pt x="18" y="138"/>
                  </a:cubicBezTo>
                  <a:cubicBezTo>
                    <a:pt x="17" y="137"/>
                    <a:pt x="17" y="137"/>
                    <a:pt x="17" y="137"/>
                  </a:cubicBezTo>
                  <a:cubicBezTo>
                    <a:pt x="19" y="136"/>
                    <a:pt x="19" y="136"/>
                    <a:pt x="19" y="136"/>
                  </a:cubicBezTo>
                  <a:cubicBezTo>
                    <a:pt x="19" y="136"/>
                    <a:pt x="19" y="136"/>
                    <a:pt x="20" y="136"/>
                  </a:cubicBezTo>
                  <a:cubicBezTo>
                    <a:pt x="21" y="136"/>
                    <a:pt x="22" y="135"/>
                    <a:pt x="22" y="135"/>
                  </a:cubicBezTo>
                  <a:cubicBezTo>
                    <a:pt x="23" y="135"/>
                    <a:pt x="25" y="134"/>
                    <a:pt x="25" y="134"/>
                  </a:cubicBezTo>
                  <a:cubicBezTo>
                    <a:pt x="25" y="133"/>
                    <a:pt x="26" y="133"/>
                    <a:pt x="26" y="133"/>
                  </a:cubicBezTo>
                  <a:cubicBezTo>
                    <a:pt x="27" y="133"/>
                    <a:pt x="29" y="132"/>
                    <a:pt x="29" y="132"/>
                  </a:cubicBezTo>
                  <a:cubicBezTo>
                    <a:pt x="29" y="132"/>
                    <a:pt x="30" y="131"/>
                    <a:pt x="30" y="131"/>
                  </a:cubicBezTo>
                  <a:cubicBezTo>
                    <a:pt x="30" y="130"/>
                    <a:pt x="30" y="130"/>
                    <a:pt x="30" y="130"/>
                  </a:cubicBezTo>
                  <a:cubicBezTo>
                    <a:pt x="32" y="129"/>
                    <a:pt x="32" y="129"/>
                    <a:pt x="32" y="129"/>
                  </a:cubicBezTo>
                  <a:cubicBezTo>
                    <a:pt x="32" y="129"/>
                    <a:pt x="33" y="128"/>
                    <a:pt x="33" y="127"/>
                  </a:cubicBezTo>
                  <a:cubicBezTo>
                    <a:pt x="33" y="127"/>
                    <a:pt x="34" y="125"/>
                    <a:pt x="34" y="125"/>
                  </a:cubicBezTo>
                  <a:cubicBezTo>
                    <a:pt x="34" y="124"/>
                    <a:pt x="37" y="121"/>
                    <a:pt x="37" y="121"/>
                  </a:cubicBezTo>
                  <a:cubicBezTo>
                    <a:pt x="41" y="114"/>
                    <a:pt x="41" y="114"/>
                    <a:pt x="41" y="114"/>
                  </a:cubicBezTo>
                  <a:cubicBezTo>
                    <a:pt x="50" y="100"/>
                    <a:pt x="50" y="100"/>
                    <a:pt x="50" y="100"/>
                  </a:cubicBezTo>
                  <a:cubicBezTo>
                    <a:pt x="49" y="98"/>
                    <a:pt x="49" y="98"/>
                    <a:pt x="49" y="98"/>
                  </a:cubicBezTo>
                  <a:cubicBezTo>
                    <a:pt x="52" y="93"/>
                    <a:pt x="52" y="93"/>
                    <a:pt x="52" y="93"/>
                  </a:cubicBezTo>
                  <a:cubicBezTo>
                    <a:pt x="57" y="85"/>
                    <a:pt x="57" y="85"/>
                    <a:pt x="57" y="85"/>
                  </a:cubicBezTo>
                  <a:cubicBezTo>
                    <a:pt x="62" y="74"/>
                    <a:pt x="62" y="74"/>
                    <a:pt x="62" y="74"/>
                  </a:cubicBezTo>
                  <a:cubicBezTo>
                    <a:pt x="65" y="68"/>
                    <a:pt x="65" y="68"/>
                    <a:pt x="65" y="68"/>
                  </a:cubicBezTo>
                  <a:cubicBezTo>
                    <a:pt x="69" y="61"/>
                    <a:pt x="69" y="61"/>
                    <a:pt x="69" y="61"/>
                  </a:cubicBezTo>
                  <a:cubicBezTo>
                    <a:pt x="71" y="55"/>
                    <a:pt x="71" y="55"/>
                    <a:pt x="71" y="55"/>
                  </a:cubicBezTo>
                  <a:cubicBezTo>
                    <a:pt x="71" y="48"/>
                    <a:pt x="71" y="48"/>
                    <a:pt x="71" y="48"/>
                  </a:cubicBezTo>
                  <a:cubicBezTo>
                    <a:pt x="71" y="43"/>
                    <a:pt x="71" y="43"/>
                    <a:pt x="71" y="43"/>
                  </a:cubicBezTo>
                  <a:cubicBezTo>
                    <a:pt x="71" y="39"/>
                    <a:pt x="71" y="39"/>
                    <a:pt x="71" y="39"/>
                  </a:cubicBezTo>
                  <a:cubicBezTo>
                    <a:pt x="71" y="37"/>
                    <a:pt x="71" y="37"/>
                    <a:pt x="71" y="37"/>
                  </a:cubicBezTo>
                  <a:cubicBezTo>
                    <a:pt x="71" y="35"/>
                    <a:pt x="71" y="35"/>
                    <a:pt x="71" y="35"/>
                  </a:cubicBezTo>
                  <a:cubicBezTo>
                    <a:pt x="70" y="32"/>
                    <a:pt x="70" y="32"/>
                    <a:pt x="70" y="32"/>
                  </a:cubicBezTo>
                  <a:cubicBezTo>
                    <a:pt x="72" y="30"/>
                    <a:pt x="72" y="30"/>
                    <a:pt x="72" y="30"/>
                  </a:cubicBezTo>
                  <a:cubicBezTo>
                    <a:pt x="72" y="28"/>
                    <a:pt x="72" y="28"/>
                    <a:pt x="72" y="28"/>
                  </a:cubicBezTo>
                  <a:cubicBezTo>
                    <a:pt x="72" y="26"/>
                    <a:pt x="72" y="26"/>
                    <a:pt x="72" y="26"/>
                  </a:cubicBezTo>
                  <a:cubicBezTo>
                    <a:pt x="72" y="24"/>
                    <a:pt x="72" y="24"/>
                    <a:pt x="72" y="24"/>
                  </a:cubicBezTo>
                  <a:cubicBezTo>
                    <a:pt x="73" y="22"/>
                    <a:pt x="73" y="22"/>
                    <a:pt x="73" y="22"/>
                  </a:cubicBezTo>
                  <a:cubicBezTo>
                    <a:pt x="72" y="19"/>
                    <a:pt x="72" y="19"/>
                    <a:pt x="72" y="19"/>
                  </a:cubicBezTo>
                  <a:cubicBezTo>
                    <a:pt x="73" y="17"/>
                    <a:pt x="73" y="17"/>
                    <a:pt x="73" y="17"/>
                  </a:cubicBezTo>
                  <a:cubicBezTo>
                    <a:pt x="72" y="16"/>
                    <a:pt x="72" y="16"/>
                    <a:pt x="72" y="16"/>
                  </a:cubicBezTo>
                  <a:cubicBezTo>
                    <a:pt x="73" y="13"/>
                    <a:pt x="73" y="13"/>
                    <a:pt x="73" y="13"/>
                  </a:cubicBezTo>
                  <a:cubicBezTo>
                    <a:pt x="73" y="11"/>
                    <a:pt x="73" y="11"/>
                    <a:pt x="73" y="11"/>
                  </a:cubicBezTo>
                  <a:lnTo>
                    <a:pt x="74" y="9"/>
                  </a:lnTo>
                  <a:close/>
                </a:path>
              </a:pathLst>
            </a:custGeom>
            <a:grpFill/>
            <a:ln w="4826"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64" name="Freeform 78"/>
            <p:cNvSpPr>
              <a:spLocks noEditPoints="1"/>
            </p:cNvSpPr>
            <p:nvPr/>
          </p:nvSpPr>
          <p:spPr bwMode="auto">
            <a:xfrm>
              <a:off x="4704932" y="2283682"/>
              <a:ext cx="711331" cy="913063"/>
            </a:xfrm>
            <a:custGeom>
              <a:avLst/>
              <a:gdLst>
                <a:gd name="T0" fmla="*/ 264 w 312"/>
                <a:gd name="T1" fmla="*/ 340 h 413"/>
                <a:gd name="T2" fmla="*/ 240 w 312"/>
                <a:gd name="T3" fmla="*/ 363 h 413"/>
                <a:gd name="T4" fmla="*/ 252 w 312"/>
                <a:gd name="T5" fmla="*/ 385 h 413"/>
                <a:gd name="T6" fmla="*/ 237 w 312"/>
                <a:gd name="T7" fmla="*/ 387 h 413"/>
                <a:gd name="T8" fmla="*/ 211 w 312"/>
                <a:gd name="T9" fmla="*/ 393 h 413"/>
                <a:gd name="T10" fmla="*/ 177 w 312"/>
                <a:gd name="T11" fmla="*/ 404 h 413"/>
                <a:gd name="T12" fmla="*/ 157 w 312"/>
                <a:gd name="T13" fmla="*/ 404 h 413"/>
                <a:gd name="T14" fmla="*/ 142 w 312"/>
                <a:gd name="T15" fmla="*/ 400 h 413"/>
                <a:gd name="T16" fmla="*/ 121 w 312"/>
                <a:gd name="T17" fmla="*/ 394 h 413"/>
                <a:gd name="T18" fmla="*/ 101 w 312"/>
                <a:gd name="T19" fmla="*/ 391 h 413"/>
                <a:gd name="T20" fmla="*/ 94 w 312"/>
                <a:gd name="T21" fmla="*/ 388 h 413"/>
                <a:gd name="T22" fmla="*/ 89 w 312"/>
                <a:gd name="T23" fmla="*/ 383 h 413"/>
                <a:gd name="T24" fmla="*/ 90 w 312"/>
                <a:gd name="T25" fmla="*/ 393 h 413"/>
                <a:gd name="T26" fmla="*/ 73 w 312"/>
                <a:gd name="T27" fmla="*/ 396 h 413"/>
                <a:gd name="T28" fmla="*/ 57 w 312"/>
                <a:gd name="T29" fmla="*/ 396 h 413"/>
                <a:gd name="T30" fmla="*/ 53 w 312"/>
                <a:gd name="T31" fmla="*/ 368 h 413"/>
                <a:gd name="T32" fmla="*/ 50 w 312"/>
                <a:gd name="T33" fmla="*/ 308 h 413"/>
                <a:gd name="T34" fmla="*/ 13 w 312"/>
                <a:gd name="T35" fmla="*/ 292 h 413"/>
                <a:gd name="T36" fmla="*/ 6 w 312"/>
                <a:gd name="T37" fmla="*/ 262 h 413"/>
                <a:gd name="T38" fmla="*/ 12 w 312"/>
                <a:gd name="T39" fmla="*/ 245 h 413"/>
                <a:gd name="T40" fmla="*/ 11 w 312"/>
                <a:gd name="T41" fmla="*/ 228 h 413"/>
                <a:gd name="T42" fmla="*/ 5 w 312"/>
                <a:gd name="T43" fmla="*/ 217 h 413"/>
                <a:gd name="T44" fmla="*/ 1 w 312"/>
                <a:gd name="T45" fmla="*/ 207 h 413"/>
                <a:gd name="T46" fmla="*/ 7 w 312"/>
                <a:gd name="T47" fmla="*/ 198 h 413"/>
                <a:gd name="T48" fmla="*/ 9 w 312"/>
                <a:gd name="T49" fmla="*/ 175 h 413"/>
                <a:gd name="T50" fmla="*/ 12 w 312"/>
                <a:gd name="T51" fmla="*/ 161 h 413"/>
                <a:gd name="T52" fmla="*/ 32 w 312"/>
                <a:gd name="T53" fmla="*/ 160 h 413"/>
                <a:gd name="T54" fmla="*/ 41 w 312"/>
                <a:gd name="T55" fmla="*/ 146 h 413"/>
                <a:gd name="T56" fmla="*/ 33 w 312"/>
                <a:gd name="T57" fmla="*/ 128 h 413"/>
                <a:gd name="T58" fmla="*/ 47 w 312"/>
                <a:gd name="T59" fmla="*/ 94 h 413"/>
                <a:gd name="T60" fmla="*/ 49 w 312"/>
                <a:gd name="T61" fmla="*/ 65 h 413"/>
                <a:gd name="T62" fmla="*/ 78 w 312"/>
                <a:gd name="T63" fmla="*/ 80 h 413"/>
                <a:gd name="T64" fmla="*/ 93 w 312"/>
                <a:gd name="T65" fmla="*/ 74 h 413"/>
                <a:gd name="T66" fmla="*/ 114 w 312"/>
                <a:gd name="T67" fmla="*/ 57 h 413"/>
                <a:gd name="T68" fmla="*/ 102 w 312"/>
                <a:gd name="T69" fmla="*/ 41 h 413"/>
                <a:gd name="T70" fmla="*/ 104 w 312"/>
                <a:gd name="T71" fmla="*/ 25 h 413"/>
                <a:gd name="T72" fmla="*/ 95 w 312"/>
                <a:gd name="T73" fmla="*/ 12 h 413"/>
                <a:gd name="T74" fmla="*/ 119 w 312"/>
                <a:gd name="T75" fmla="*/ 5 h 413"/>
                <a:gd name="T76" fmla="*/ 136 w 312"/>
                <a:gd name="T77" fmla="*/ 25 h 413"/>
                <a:gd name="T78" fmla="*/ 163 w 312"/>
                <a:gd name="T79" fmla="*/ 35 h 413"/>
                <a:gd name="T80" fmla="*/ 176 w 312"/>
                <a:gd name="T81" fmla="*/ 25 h 413"/>
                <a:gd name="T82" fmla="*/ 162 w 312"/>
                <a:gd name="T83" fmla="*/ 46 h 413"/>
                <a:gd name="T84" fmla="*/ 182 w 312"/>
                <a:gd name="T85" fmla="*/ 53 h 413"/>
                <a:gd name="T86" fmla="*/ 212 w 312"/>
                <a:gd name="T87" fmla="*/ 30 h 413"/>
                <a:gd name="T88" fmla="*/ 221 w 312"/>
                <a:gd name="T89" fmla="*/ 28 h 413"/>
                <a:gd name="T90" fmla="*/ 236 w 312"/>
                <a:gd name="T91" fmla="*/ 18 h 413"/>
                <a:gd name="T92" fmla="*/ 242 w 312"/>
                <a:gd name="T93" fmla="*/ 21 h 413"/>
                <a:gd name="T94" fmla="*/ 253 w 312"/>
                <a:gd name="T95" fmla="*/ 29 h 413"/>
                <a:gd name="T96" fmla="*/ 262 w 312"/>
                <a:gd name="T97" fmla="*/ 42 h 413"/>
                <a:gd name="T98" fmla="*/ 273 w 312"/>
                <a:gd name="T99" fmla="*/ 58 h 413"/>
                <a:gd name="T100" fmla="*/ 279 w 312"/>
                <a:gd name="T101" fmla="*/ 113 h 413"/>
                <a:gd name="T102" fmla="*/ 294 w 312"/>
                <a:gd name="T103" fmla="*/ 162 h 413"/>
                <a:gd name="T104" fmla="*/ 309 w 312"/>
                <a:gd name="T105" fmla="*/ 197 h 413"/>
                <a:gd name="T106" fmla="*/ 297 w 312"/>
                <a:gd name="T107" fmla="*/ 205 h 413"/>
                <a:gd name="T108" fmla="*/ 262 w 312"/>
                <a:gd name="T109" fmla="*/ 224 h 413"/>
                <a:gd name="T110" fmla="*/ 219 w 312"/>
                <a:gd name="T111" fmla="*/ 253 h 413"/>
                <a:gd name="T112" fmla="*/ 226 w 312"/>
                <a:gd name="T113" fmla="*/ 277 h 413"/>
                <a:gd name="T114" fmla="*/ 257 w 312"/>
                <a:gd name="T115" fmla="*/ 309 h 413"/>
                <a:gd name="T116" fmla="*/ 55 w 312"/>
                <a:gd name="T117" fmla="*/ 394 h 413"/>
                <a:gd name="T118" fmla="*/ 312 w 312"/>
                <a:gd name="T119" fmla="*/ 204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2" h="413">
                  <a:moveTo>
                    <a:pt x="275" y="325"/>
                  </a:moveTo>
                  <a:cubicBezTo>
                    <a:pt x="275" y="325"/>
                    <a:pt x="275" y="325"/>
                    <a:pt x="275" y="325"/>
                  </a:cubicBezTo>
                  <a:cubicBezTo>
                    <a:pt x="275" y="328"/>
                    <a:pt x="275" y="328"/>
                    <a:pt x="275" y="328"/>
                  </a:cubicBezTo>
                  <a:cubicBezTo>
                    <a:pt x="276" y="333"/>
                    <a:pt x="276" y="333"/>
                    <a:pt x="276" y="333"/>
                  </a:cubicBezTo>
                  <a:cubicBezTo>
                    <a:pt x="276" y="336"/>
                    <a:pt x="276" y="336"/>
                    <a:pt x="276" y="336"/>
                  </a:cubicBezTo>
                  <a:cubicBezTo>
                    <a:pt x="276" y="336"/>
                    <a:pt x="275" y="338"/>
                    <a:pt x="274" y="338"/>
                  </a:cubicBezTo>
                  <a:cubicBezTo>
                    <a:pt x="274" y="338"/>
                    <a:pt x="273" y="339"/>
                    <a:pt x="272" y="339"/>
                  </a:cubicBezTo>
                  <a:cubicBezTo>
                    <a:pt x="271" y="338"/>
                    <a:pt x="270" y="337"/>
                    <a:pt x="270" y="337"/>
                  </a:cubicBezTo>
                  <a:cubicBezTo>
                    <a:pt x="264" y="337"/>
                    <a:pt x="264" y="337"/>
                    <a:pt x="264" y="337"/>
                  </a:cubicBezTo>
                  <a:cubicBezTo>
                    <a:pt x="264" y="337"/>
                    <a:pt x="264" y="339"/>
                    <a:pt x="264" y="340"/>
                  </a:cubicBezTo>
                  <a:cubicBezTo>
                    <a:pt x="263" y="342"/>
                    <a:pt x="263" y="342"/>
                    <a:pt x="263" y="342"/>
                  </a:cubicBezTo>
                  <a:cubicBezTo>
                    <a:pt x="263" y="347"/>
                    <a:pt x="263" y="347"/>
                    <a:pt x="263" y="347"/>
                  </a:cubicBezTo>
                  <a:cubicBezTo>
                    <a:pt x="258" y="352"/>
                    <a:pt x="258" y="352"/>
                    <a:pt x="258" y="352"/>
                  </a:cubicBezTo>
                  <a:cubicBezTo>
                    <a:pt x="257" y="352"/>
                    <a:pt x="257" y="352"/>
                    <a:pt x="257" y="352"/>
                  </a:cubicBezTo>
                  <a:cubicBezTo>
                    <a:pt x="257" y="352"/>
                    <a:pt x="256" y="353"/>
                    <a:pt x="256" y="353"/>
                  </a:cubicBezTo>
                  <a:cubicBezTo>
                    <a:pt x="256" y="353"/>
                    <a:pt x="251" y="355"/>
                    <a:pt x="251" y="355"/>
                  </a:cubicBezTo>
                  <a:cubicBezTo>
                    <a:pt x="249" y="357"/>
                    <a:pt x="249" y="357"/>
                    <a:pt x="249" y="357"/>
                  </a:cubicBezTo>
                  <a:cubicBezTo>
                    <a:pt x="248" y="357"/>
                    <a:pt x="248" y="357"/>
                    <a:pt x="248" y="357"/>
                  </a:cubicBezTo>
                  <a:cubicBezTo>
                    <a:pt x="248" y="357"/>
                    <a:pt x="245" y="359"/>
                    <a:pt x="243" y="361"/>
                  </a:cubicBezTo>
                  <a:cubicBezTo>
                    <a:pt x="240" y="363"/>
                    <a:pt x="240" y="363"/>
                    <a:pt x="240" y="363"/>
                  </a:cubicBezTo>
                  <a:cubicBezTo>
                    <a:pt x="240" y="363"/>
                    <a:pt x="240" y="363"/>
                    <a:pt x="240" y="363"/>
                  </a:cubicBezTo>
                  <a:cubicBezTo>
                    <a:pt x="240" y="363"/>
                    <a:pt x="240" y="363"/>
                    <a:pt x="240" y="363"/>
                  </a:cubicBezTo>
                  <a:cubicBezTo>
                    <a:pt x="242" y="368"/>
                    <a:pt x="242" y="368"/>
                    <a:pt x="242" y="368"/>
                  </a:cubicBezTo>
                  <a:cubicBezTo>
                    <a:pt x="245" y="371"/>
                    <a:pt x="245" y="371"/>
                    <a:pt x="245" y="371"/>
                  </a:cubicBezTo>
                  <a:cubicBezTo>
                    <a:pt x="248" y="376"/>
                    <a:pt x="248" y="376"/>
                    <a:pt x="248" y="376"/>
                  </a:cubicBezTo>
                  <a:cubicBezTo>
                    <a:pt x="248" y="379"/>
                    <a:pt x="248" y="379"/>
                    <a:pt x="248" y="379"/>
                  </a:cubicBezTo>
                  <a:cubicBezTo>
                    <a:pt x="248" y="379"/>
                    <a:pt x="246" y="381"/>
                    <a:pt x="246" y="381"/>
                  </a:cubicBezTo>
                  <a:cubicBezTo>
                    <a:pt x="246" y="382"/>
                    <a:pt x="245" y="384"/>
                    <a:pt x="246" y="384"/>
                  </a:cubicBezTo>
                  <a:cubicBezTo>
                    <a:pt x="247" y="384"/>
                    <a:pt x="251" y="385"/>
                    <a:pt x="251" y="385"/>
                  </a:cubicBezTo>
                  <a:cubicBezTo>
                    <a:pt x="251" y="385"/>
                    <a:pt x="252" y="385"/>
                    <a:pt x="252" y="385"/>
                  </a:cubicBezTo>
                  <a:cubicBezTo>
                    <a:pt x="253" y="385"/>
                    <a:pt x="253" y="386"/>
                    <a:pt x="253" y="386"/>
                  </a:cubicBezTo>
                  <a:cubicBezTo>
                    <a:pt x="253" y="390"/>
                    <a:pt x="253" y="390"/>
                    <a:pt x="253" y="390"/>
                  </a:cubicBezTo>
                  <a:cubicBezTo>
                    <a:pt x="253" y="390"/>
                    <a:pt x="253" y="391"/>
                    <a:pt x="253" y="395"/>
                  </a:cubicBezTo>
                  <a:cubicBezTo>
                    <a:pt x="253" y="399"/>
                    <a:pt x="252" y="398"/>
                    <a:pt x="252" y="398"/>
                  </a:cubicBezTo>
                  <a:cubicBezTo>
                    <a:pt x="252" y="398"/>
                    <a:pt x="247" y="396"/>
                    <a:pt x="247" y="396"/>
                  </a:cubicBezTo>
                  <a:cubicBezTo>
                    <a:pt x="247" y="396"/>
                    <a:pt x="245" y="394"/>
                    <a:pt x="245" y="394"/>
                  </a:cubicBezTo>
                  <a:cubicBezTo>
                    <a:pt x="244" y="393"/>
                    <a:pt x="244" y="392"/>
                    <a:pt x="244" y="391"/>
                  </a:cubicBezTo>
                  <a:cubicBezTo>
                    <a:pt x="244" y="390"/>
                    <a:pt x="245" y="388"/>
                    <a:pt x="245" y="388"/>
                  </a:cubicBezTo>
                  <a:cubicBezTo>
                    <a:pt x="245" y="388"/>
                    <a:pt x="241" y="387"/>
                    <a:pt x="241" y="387"/>
                  </a:cubicBezTo>
                  <a:cubicBezTo>
                    <a:pt x="241" y="387"/>
                    <a:pt x="238" y="387"/>
                    <a:pt x="237" y="387"/>
                  </a:cubicBezTo>
                  <a:cubicBezTo>
                    <a:pt x="236" y="387"/>
                    <a:pt x="235" y="389"/>
                    <a:pt x="235" y="389"/>
                  </a:cubicBezTo>
                  <a:cubicBezTo>
                    <a:pt x="234" y="390"/>
                    <a:pt x="233" y="389"/>
                    <a:pt x="232" y="389"/>
                  </a:cubicBezTo>
                  <a:cubicBezTo>
                    <a:pt x="232" y="389"/>
                    <a:pt x="231" y="387"/>
                    <a:pt x="231" y="387"/>
                  </a:cubicBezTo>
                  <a:cubicBezTo>
                    <a:pt x="230" y="387"/>
                    <a:pt x="226" y="386"/>
                    <a:pt x="225" y="386"/>
                  </a:cubicBezTo>
                  <a:cubicBezTo>
                    <a:pt x="225" y="386"/>
                    <a:pt x="223" y="386"/>
                    <a:pt x="221" y="386"/>
                  </a:cubicBezTo>
                  <a:cubicBezTo>
                    <a:pt x="220" y="387"/>
                    <a:pt x="221" y="387"/>
                    <a:pt x="222" y="390"/>
                  </a:cubicBezTo>
                  <a:cubicBezTo>
                    <a:pt x="222" y="393"/>
                    <a:pt x="221" y="391"/>
                    <a:pt x="220" y="391"/>
                  </a:cubicBezTo>
                  <a:cubicBezTo>
                    <a:pt x="219" y="391"/>
                    <a:pt x="219" y="391"/>
                    <a:pt x="217" y="391"/>
                  </a:cubicBezTo>
                  <a:cubicBezTo>
                    <a:pt x="215" y="391"/>
                    <a:pt x="214" y="391"/>
                    <a:pt x="212" y="391"/>
                  </a:cubicBezTo>
                  <a:cubicBezTo>
                    <a:pt x="211" y="392"/>
                    <a:pt x="211" y="392"/>
                    <a:pt x="211" y="393"/>
                  </a:cubicBezTo>
                  <a:cubicBezTo>
                    <a:pt x="210" y="394"/>
                    <a:pt x="208" y="394"/>
                    <a:pt x="207" y="394"/>
                  </a:cubicBezTo>
                  <a:cubicBezTo>
                    <a:pt x="206" y="394"/>
                    <a:pt x="202" y="394"/>
                    <a:pt x="202" y="394"/>
                  </a:cubicBezTo>
                  <a:cubicBezTo>
                    <a:pt x="201" y="394"/>
                    <a:pt x="200" y="396"/>
                    <a:pt x="199" y="397"/>
                  </a:cubicBezTo>
                  <a:cubicBezTo>
                    <a:pt x="199" y="397"/>
                    <a:pt x="195" y="397"/>
                    <a:pt x="195" y="397"/>
                  </a:cubicBezTo>
                  <a:cubicBezTo>
                    <a:pt x="194" y="398"/>
                    <a:pt x="194" y="398"/>
                    <a:pt x="193" y="399"/>
                  </a:cubicBezTo>
                  <a:cubicBezTo>
                    <a:pt x="191" y="400"/>
                    <a:pt x="191" y="400"/>
                    <a:pt x="190" y="402"/>
                  </a:cubicBezTo>
                  <a:cubicBezTo>
                    <a:pt x="188" y="404"/>
                    <a:pt x="189" y="403"/>
                    <a:pt x="185" y="402"/>
                  </a:cubicBezTo>
                  <a:cubicBezTo>
                    <a:pt x="182" y="402"/>
                    <a:pt x="184" y="403"/>
                    <a:pt x="183" y="403"/>
                  </a:cubicBezTo>
                  <a:cubicBezTo>
                    <a:pt x="182" y="403"/>
                    <a:pt x="181" y="404"/>
                    <a:pt x="180" y="405"/>
                  </a:cubicBezTo>
                  <a:cubicBezTo>
                    <a:pt x="180" y="406"/>
                    <a:pt x="178" y="404"/>
                    <a:pt x="177" y="404"/>
                  </a:cubicBezTo>
                  <a:cubicBezTo>
                    <a:pt x="176" y="405"/>
                    <a:pt x="176" y="403"/>
                    <a:pt x="176" y="400"/>
                  </a:cubicBezTo>
                  <a:cubicBezTo>
                    <a:pt x="175" y="398"/>
                    <a:pt x="173" y="398"/>
                    <a:pt x="173" y="398"/>
                  </a:cubicBezTo>
                  <a:cubicBezTo>
                    <a:pt x="173" y="398"/>
                    <a:pt x="171" y="398"/>
                    <a:pt x="171" y="397"/>
                  </a:cubicBezTo>
                  <a:cubicBezTo>
                    <a:pt x="171" y="396"/>
                    <a:pt x="167" y="396"/>
                    <a:pt x="166" y="396"/>
                  </a:cubicBezTo>
                  <a:cubicBezTo>
                    <a:pt x="166" y="396"/>
                    <a:pt x="163" y="396"/>
                    <a:pt x="163" y="396"/>
                  </a:cubicBezTo>
                  <a:cubicBezTo>
                    <a:pt x="163" y="396"/>
                    <a:pt x="160" y="396"/>
                    <a:pt x="160" y="397"/>
                  </a:cubicBezTo>
                  <a:cubicBezTo>
                    <a:pt x="160" y="397"/>
                    <a:pt x="159" y="397"/>
                    <a:pt x="157" y="398"/>
                  </a:cubicBezTo>
                  <a:cubicBezTo>
                    <a:pt x="154" y="399"/>
                    <a:pt x="156" y="398"/>
                    <a:pt x="156" y="400"/>
                  </a:cubicBezTo>
                  <a:cubicBezTo>
                    <a:pt x="157" y="401"/>
                    <a:pt x="157" y="402"/>
                    <a:pt x="157" y="402"/>
                  </a:cubicBezTo>
                  <a:cubicBezTo>
                    <a:pt x="158" y="403"/>
                    <a:pt x="157" y="402"/>
                    <a:pt x="157" y="404"/>
                  </a:cubicBezTo>
                  <a:cubicBezTo>
                    <a:pt x="156" y="406"/>
                    <a:pt x="156" y="405"/>
                    <a:pt x="156" y="407"/>
                  </a:cubicBezTo>
                  <a:cubicBezTo>
                    <a:pt x="155" y="408"/>
                    <a:pt x="155" y="407"/>
                    <a:pt x="154" y="410"/>
                  </a:cubicBezTo>
                  <a:cubicBezTo>
                    <a:pt x="153" y="412"/>
                    <a:pt x="154" y="410"/>
                    <a:pt x="153" y="412"/>
                  </a:cubicBezTo>
                  <a:cubicBezTo>
                    <a:pt x="152" y="413"/>
                    <a:pt x="150" y="412"/>
                    <a:pt x="148" y="411"/>
                  </a:cubicBezTo>
                  <a:cubicBezTo>
                    <a:pt x="147" y="411"/>
                    <a:pt x="148" y="410"/>
                    <a:pt x="148" y="408"/>
                  </a:cubicBezTo>
                  <a:cubicBezTo>
                    <a:pt x="149" y="406"/>
                    <a:pt x="148" y="407"/>
                    <a:pt x="148" y="406"/>
                  </a:cubicBezTo>
                  <a:cubicBezTo>
                    <a:pt x="148" y="405"/>
                    <a:pt x="147" y="406"/>
                    <a:pt x="145" y="407"/>
                  </a:cubicBezTo>
                  <a:cubicBezTo>
                    <a:pt x="144" y="407"/>
                    <a:pt x="144" y="405"/>
                    <a:pt x="145" y="403"/>
                  </a:cubicBezTo>
                  <a:cubicBezTo>
                    <a:pt x="145" y="401"/>
                    <a:pt x="144" y="402"/>
                    <a:pt x="144" y="401"/>
                  </a:cubicBezTo>
                  <a:cubicBezTo>
                    <a:pt x="144" y="401"/>
                    <a:pt x="143" y="400"/>
                    <a:pt x="142" y="400"/>
                  </a:cubicBezTo>
                  <a:cubicBezTo>
                    <a:pt x="141" y="400"/>
                    <a:pt x="140" y="399"/>
                    <a:pt x="140" y="399"/>
                  </a:cubicBezTo>
                  <a:cubicBezTo>
                    <a:pt x="139" y="398"/>
                    <a:pt x="137" y="396"/>
                    <a:pt x="136" y="395"/>
                  </a:cubicBezTo>
                  <a:cubicBezTo>
                    <a:pt x="134" y="394"/>
                    <a:pt x="132" y="395"/>
                    <a:pt x="132" y="395"/>
                  </a:cubicBezTo>
                  <a:cubicBezTo>
                    <a:pt x="132" y="395"/>
                    <a:pt x="130" y="397"/>
                    <a:pt x="128" y="399"/>
                  </a:cubicBezTo>
                  <a:cubicBezTo>
                    <a:pt x="128" y="399"/>
                    <a:pt x="128" y="400"/>
                    <a:pt x="128" y="400"/>
                  </a:cubicBezTo>
                  <a:cubicBezTo>
                    <a:pt x="127" y="400"/>
                    <a:pt x="127" y="400"/>
                    <a:pt x="127" y="399"/>
                  </a:cubicBezTo>
                  <a:cubicBezTo>
                    <a:pt x="127" y="399"/>
                    <a:pt x="126" y="398"/>
                    <a:pt x="126" y="398"/>
                  </a:cubicBezTo>
                  <a:cubicBezTo>
                    <a:pt x="126" y="398"/>
                    <a:pt x="126" y="396"/>
                    <a:pt x="125" y="396"/>
                  </a:cubicBezTo>
                  <a:cubicBezTo>
                    <a:pt x="125" y="396"/>
                    <a:pt x="124" y="396"/>
                    <a:pt x="123" y="395"/>
                  </a:cubicBezTo>
                  <a:cubicBezTo>
                    <a:pt x="122" y="395"/>
                    <a:pt x="121" y="394"/>
                    <a:pt x="121" y="394"/>
                  </a:cubicBezTo>
                  <a:cubicBezTo>
                    <a:pt x="120" y="394"/>
                    <a:pt x="118" y="392"/>
                    <a:pt x="118" y="392"/>
                  </a:cubicBezTo>
                  <a:cubicBezTo>
                    <a:pt x="118" y="392"/>
                    <a:pt x="118" y="392"/>
                    <a:pt x="117" y="392"/>
                  </a:cubicBezTo>
                  <a:cubicBezTo>
                    <a:pt x="117" y="392"/>
                    <a:pt x="116" y="391"/>
                    <a:pt x="116" y="391"/>
                  </a:cubicBezTo>
                  <a:cubicBezTo>
                    <a:pt x="115" y="391"/>
                    <a:pt x="115" y="391"/>
                    <a:pt x="115" y="391"/>
                  </a:cubicBezTo>
                  <a:cubicBezTo>
                    <a:pt x="115" y="391"/>
                    <a:pt x="115" y="391"/>
                    <a:pt x="115" y="391"/>
                  </a:cubicBezTo>
                  <a:cubicBezTo>
                    <a:pt x="114" y="391"/>
                    <a:pt x="114" y="391"/>
                    <a:pt x="113" y="390"/>
                  </a:cubicBezTo>
                  <a:cubicBezTo>
                    <a:pt x="111" y="390"/>
                    <a:pt x="112" y="390"/>
                    <a:pt x="110" y="390"/>
                  </a:cubicBezTo>
                  <a:cubicBezTo>
                    <a:pt x="109" y="390"/>
                    <a:pt x="108" y="390"/>
                    <a:pt x="108" y="390"/>
                  </a:cubicBezTo>
                  <a:cubicBezTo>
                    <a:pt x="108" y="390"/>
                    <a:pt x="107" y="389"/>
                    <a:pt x="105" y="389"/>
                  </a:cubicBezTo>
                  <a:cubicBezTo>
                    <a:pt x="104" y="390"/>
                    <a:pt x="102" y="391"/>
                    <a:pt x="101" y="391"/>
                  </a:cubicBezTo>
                  <a:cubicBezTo>
                    <a:pt x="101" y="391"/>
                    <a:pt x="100" y="390"/>
                    <a:pt x="100" y="390"/>
                  </a:cubicBezTo>
                  <a:cubicBezTo>
                    <a:pt x="100" y="390"/>
                    <a:pt x="100" y="389"/>
                    <a:pt x="100" y="389"/>
                  </a:cubicBezTo>
                  <a:cubicBezTo>
                    <a:pt x="100" y="389"/>
                    <a:pt x="99" y="388"/>
                    <a:pt x="98" y="387"/>
                  </a:cubicBezTo>
                  <a:cubicBezTo>
                    <a:pt x="98" y="387"/>
                    <a:pt x="97" y="387"/>
                    <a:pt x="97" y="387"/>
                  </a:cubicBezTo>
                  <a:cubicBezTo>
                    <a:pt x="97" y="387"/>
                    <a:pt x="97" y="387"/>
                    <a:pt x="97" y="388"/>
                  </a:cubicBezTo>
                  <a:cubicBezTo>
                    <a:pt x="97" y="389"/>
                    <a:pt x="99" y="389"/>
                    <a:pt x="97" y="389"/>
                  </a:cubicBezTo>
                  <a:cubicBezTo>
                    <a:pt x="96" y="388"/>
                    <a:pt x="95" y="388"/>
                    <a:pt x="95" y="388"/>
                  </a:cubicBezTo>
                  <a:cubicBezTo>
                    <a:pt x="92" y="389"/>
                    <a:pt x="92" y="389"/>
                    <a:pt x="92" y="389"/>
                  </a:cubicBezTo>
                  <a:cubicBezTo>
                    <a:pt x="93" y="388"/>
                    <a:pt x="93" y="388"/>
                    <a:pt x="93" y="388"/>
                  </a:cubicBezTo>
                  <a:cubicBezTo>
                    <a:pt x="93" y="388"/>
                    <a:pt x="94" y="388"/>
                    <a:pt x="94" y="388"/>
                  </a:cubicBezTo>
                  <a:cubicBezTo>
                    <a:pt x="94" y="387"/>
                    <a:pt x="94" y="387"/>
                    <a:pt x="94" y="387"/>
                  </a:cubicBezTo>
                  <a:cubicBezTo>
                    <a:pt x="94" y="387"/>
                    <a:pt x="94" y="386"/>
                    <a:pt x="94" y="386"/>
                  </a:cubicBezTo>
                  <a:cubicBezTo>
                    <a:pt x="95" y="386"/>
                    <a:pt x="96" y="385"/>
                    <a:pt x="95" y="385"/>
                  </a:cubicBezTo>
                  <a:cubicBezTo>
                    <a:pt x="94" y="385"/>
                    <a:pt x="93" y="385"/>
                    <a:pt x="93" y="385"/>
                  </a:cubicBezTo>
                  <a:cubicBezTo>
                    <a:pt x="93" y="384"/>
                    <a:pt x="93" y="384"/>
                    <a:pt x="93" y="384"/>
                  </a:cubicBezTo>
                  <a:cubicBezTo>
                    <a:pt x="93" y="384"/>
                    <a:pt x="92" y="383"/>
                    <a:pt x="92" y="383"/>
                  </a:cubicBezTo>
                  <a:cubicBezTo>
                    <a:pt x="92" y="384"/>
                    <a:pt x="92" y="385"/>
                    <a:pt x="92" y="385"/>
                  </a:cubicBezTo>
                  <a:cubicBezTo>
                    <a:pt x="91" y="385"/>
                    <a:pt x="91" y="385"/>
                    <a:pt x="91" y="384"/>
                  </a:cubicBezTo>
                  <a:cubicBezTo>
                    <a:pt x="91" y="383"/>
                    <a:pt x="91" y="383"/>
                    <a:pt x="91" y="383"/>
                  </a:cubicBezTo>
                  <a:cubicBezTo>
                    <a:pt x="90" y="383"/>
                    <a:pt x="89" y="383"/>
                    <a:pt x="89" y="383"/>
                  </a:cubicBezTo>
                  <a:cubicBezTo>
                    <a:pt x="89" y="383"/>
                    <a:pt x="90" y="384"/>
                    <a:pt x="88" y="384"/>
                  </a:cubicBezTo>
                  <a:cubicBezTo>
                    <a:pt x="87" y="384"/>
                    <a:pt x="86" y="385"/>
                    <a:pt x="85" y="385"/>
                  </a:cubicBezTo>
                  <a:cubicBezTo>
                    <a:pt x="84" y="386"/>
                    <a:pt x="84" y="387"/>
                    <a:pt x="84" y="387"/>
                  </a:cubicBezTo>
                  <a:cubicBezTo>
                    <a:pt x="84" y="388"/>
                    <a:pt x="82" y="388"/>
                    <a:pt x="82" y="389"/>
                  </a:cubicBezTo>
                  <a:cubicBezTo>
                    <a:pt x="83" y="389"/>
                    <a:pt x="82" y="389"/>
                    <a:pt x="84" y="390"/>
                  </a:cubicBezTo>
                  <a:cubicBezTo>
                    <a:pt x="85" y="390"/>
                    <a:pt x="85" y="390"/>
                    <a:pt x="86" y="390"/>
                  </a:cubicBezTo>
                  <a:cubicBezTo>
                    <a:pt x="87" y="391"/>
                    <a:pt x="88" y="390"/>
                    <a:pt x="88" y="390"/>
                  </a:cubicBezTo>
                  <a:cubicBezTo>
                    <a:pt x="88" y="390"/>
                    <a:pt x="88" y="390"/>
                    <a:pt x="89" y="391"/>
                  </a:cubicBezTo>
                  <a:cubicBezTo>
                    <a:pt x="89" y="391"/>
                    <a:pt x="90" y="390"/>
                    <a:pt x="90" y="391"/>
                  </a:cubicBezTo>
                  <a:cubicBezTo>
                    <a:pt x="90" y="392"/>
                    <a:pt x="91" y="393"/>
                    <a:pt x="90" y="393"/>
                  </a:cubicBezTo>
                  <a:cubicBezTo>
                    <a:pt x="89" y="393"/>
                    <a:pt x="88" y="394"/>
                    <a:pt x="88" y="393"/>
                  </a:cubicBezTo>
                  <a:cubicBezTo>
                    <a:pt x="88" y="393"/>
                    <a:pt x="88" y="392"/>
                    <a:pt x="87" y="392"/>
                  </a:cubicBezTo>
                  <a:cubicBezTo>
                    <a:pt x="87" y="392"/>
                    <a:pt x="86" y="392"/>
                    <a:pt x="86" y="392"/>
                  </a:cubicBezTo>
                  <a:cubicBezTo>
                    <a:pt x="85" y="394"/>
                    <a:pt x="85" y="394"/>
                    <a:pt x="85" y="394"/>
                  </a:cubicBezTo>
                  <a:cubicBezTo>
                    <a:pt x="85" y="394"/>
                    <a:pt x="85" y="395"/>
                    <a:pt x="84" y="395"/>
                  </a:cubicBezTo>
                  <a:cubicBezTo>
                    <a:pt x="83" y="395"/>
                    <a:pt x="84" y="395"/>
                    <a:pt x="82" y="395"/>
                  </a:cubicBezTo>
                  <a:cubicBezTo>
                    <a:pt x="80" y="395"/>
                    <a:pt x="80" y="394"/>
                    <a:pt x="79" y="394"/>
                  </a:cubicBezTo>
                  <a:cubicBezTo>
                    <a:pt x="79" y="394"/>
                    <a:pt x="79" y="394"/>
                    <a:pt x="78" y="394"/>
                  </a:cubicBezTo>
                  <a:cubicBezTo>
                    <a:pt x="78" y="394"/>
                    <a:pt x="76" y="392"/>
                    <a:pt x="75" y="394"/>
                  </a:cubicBezTo>
                  <a:cubicBezTo>
                    <a:pt x="74" y="395"/>
                    <a:pt x="73" y="396"/>
                    <a:pt x="73" y="396"/>
                  </a:cubicBezTo>
                  <a:cubicBezTo>
                    <a:pt x="70" y="396"/>
                    <a:pt x="70" y="396"/>
                    <a:pt x="70" y="396"/>
                  </a:cubicBezTo>
                  <a:cubicBezTo>
                    <a:pt x="70" y="396"/>
                    <a:pt x="69" y="396"/>
                    <a:pt x="68" y="396"/>
                  </a:cubicBezTo>
                  <a:cubicBezTo>
                    <a:pt x="67" y="396"/>
                    <a:pt x="66" y="396"/>
                    <a:pt x="66" y="396"/>
                  </a:cubicBezTo>
                  <a:cubicBezTo>
                    <a:pt x="65" y="397"/>
                    <a:pt x="64" y="394"/>
                    <a:pt x="64" y="394"/>
                  </a:cubicBezTo>
                  <a:cubicBezTo>
                    <a:pt x="64" y="394"/>
                    <a:pt x="65" y="392"/>
                    <a:pt x="62" y="394"/>
                  </a:cubicBezTo>
                  <a:cubicBezTo>
                    <a:pt x="59" y="396"/>
                    <a:pt x="58" y="396"/>
                    <a:pt x="58" y="396"/>
                  </a:cubicBezTo>
                  <a:cubicBezTo>
                    <a:pt x="58" y="396"/>
                    <a:pt x="57" y="396"/>
                    <a:pt x="57" y="397"/>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7" y="396"/>
                    <a:pt x="57" y="396"/>
                    <a:pt x="57" y="396"/>
                  </a:cubicBezTo>
                  <a:cubicBezTo>
                    <a:pt x="56" y="396"/>
                    <a:pt x="56" y="396"/>
                    <a:pt x="56" y="395"/>
                  </a:cubicBezTo>
                  <a:cubicBezTo>
                    <a:pt x="56" y="395"/>
                    <a:pt x="56" y="395"/>
                    <a:pt x="56" y="395"/>
                  </a:cubicBezTo>
                  <a:cubicBezTo>
                    <a:pt x="56" y="395"/>
                    <a:pt x="55" y="395"/>
                    <a:pt x="55" y="394"/>
                  </a:cubicBezTo>
                  <a:cubicBezTo>
                    <a:pt x="53" y="392"/>
                    <a:pt x="50" y="388"/>
                    <a:pt x="50" y="388"/>
                  </a:cubicBezTo>
                  <a:cubicBezTo>
                    <a:pt x="52" y="384"/>
                    <a:pt x="52" y="384"/>
                    <a:pt x="52" y="384"/>
                  </a:cubicBezTo>
                  <a:cubicBezTo>
                    <a:pt x="52" y="384"/>
                    <a:pt x="53" y="377"/>
                    <a:pt x="53" y="375"/>
                  </a:cubicBezTo>
                  <a:cubicBezTo>
                    <a:pt x="53" y="374"/>
                    <a:pt x="53" y="368"/>
                    <a:pt x="53" y="368"/>
                  </a:cubicBezTo>
                  <a:cubicBezTo>
                    <a:pt x="53" y="368"/>
                    <a:pt x="49" y="367"/>
                    <a:pt x="52" y="364"/>
                  </a:cubicBezTo>
                  <a:cubicBezTo>
                    <a:pt x="55" y="360"/>
                    <a:pt x="58" y="355"/>
                    <a:pt x="58" y="355"/>
                  </a:cubicBezTo>
                  <a:cubicBezTo>
                    <a:pt x="58" y="345"/>
                    <a:pt x="58" y="345"/>
                    <a:pt x="58" y="345"/>
                  </a:cubicBezTo>
                  <a:cubicBezTo>
                    <a:pt x="58" y="345"/>
                    <a:pt x="55" y="342"/>
                    <a:pt x="59" y="340"/>
                  </a:cubicBezTo>
                  <a:cubicBezTo>
                    <a:pt x="63" y="337"/>
                    <a:pt x="70" y="328"/>
                    <a:pt x="70" y="328"/>
                  </a:cubicBezTo>
                  <a:cubicBezTo>
                    <a:pt x="77" y="320"/>
                    <a:pt x="77" y="320"/>
                    <a:pt x="77" y="320"/>
                  </a:cubicBezTo>
                  <a:cubicBezTo>
                    <a:pt x="65" y="317"/>
                    <a:pt x="65" y="317"/>
                    <a:pt x="65" y="317"/>
                  </a:cubicBezTo>
                  <a:cubicBezTo>
                    <a:pt x="58" y="316"/>
                    <a:pt x="58" y="316"/>
                    <a:pt x="58" y="316"/>
                  </a:cubicBezTo>
                  <a:cubicBezTo>
                    <a:pt x="53" y="313"/>
                    <a:pt x="53" y="313"/>
                    <a:pt x="53" y="313"/>
                  </a:cubicBezTo>
                  <a:cubicBezTo>
                    <a:pt x="50" y="308"/>
                    <a:pt x="50" y="308"/>
                    <a:pt x="50" y="308"/>
                  </a:cubicBezTo>
                  <a:cubicBezTo>
                    <a:pt x="47" y="310"/>
                    <a:pt x="47" y="310"/>
                    <a:pt x="47" y="310"/>
                  </a:cubicBezTo>
                  <a:cubicBezTo>
                    <a:pt x="44" y="312"/>
                    <a:pt x="44" y="312"/>
                    <a:pt x="44" y="312"/>
                  </a:cubicBezTo>
                  <a:cubicBezTo>
                    <a:pt x="37" y="311"/>
                    <a:pt x="37" y="311"/>
                    <a:pt x="37" y="311"/>
                  </a:cubicBezTo>
                  <a:cubicBezTo>
                    <a:pt x="32" y="306"/>
                    <a:pt x="32" y="306"/>
                    <a:pt x="32" y="306"/>
                  </a:cubicBezTo>
                  <a:cubicBezTo>
                    <a:pt x="28" y="309"/>
                    <a:pt x="28" y="309"/>
                    <a:pt x="28" y="309"/>
                  </a:cubicBezTo>
                  <a:cubicBezTo>
                    <a:pt x="24" y="306"/>
                    <a:pt x="24" y="306"/>
                    <a:pt x="24" y="306"/>
                  </a:cubicBezTo>
                  <a:cubicBezTo>
                    <a:pt x="21" y="301"/>
                    <a:pt x="21" y="301"/>
                    <a:pt x="21" y="301"/>
                  </a:cubicBezTo>
                  <a:cubicBezTo>
                    <a:pt x="20" y="297"/>
                    <a:pt x="20" y="297"/>
                    <a:pt x="20" y="297"/>
                  </a:cubicBezTo>
                  <a:cubicBezTo>
                    <a:pt x="15" y="292"/>
                    <a:pt x="15" y="292"/>
                    <a:pt x="15" y="292"/>
                  </a:cubicBezTo>
                  <a:cubicBezTo>
                    <a:pt x="13" y="292"/>
                    <a:pt x="13" y="292"/>
                    <a:pt x="13" y="292"/>
                  </a:cubicBezTo>
                  <a:cubicBezTo>
                    <a:pt x="13" y="291"/>
                    <a:pt x="13" y="291"/>
                    <a:pt x="13" y="291"/>
                  </a:cubicBezTo>
                  <a:cubicBezTo>
                    <a:pt x="12" y="285"/>
                    <a:pt x="12" y="285"/>
                    <a:pt x="12" y="285"/>
                  </a:cubicBezTo>
                  <a:cubicBezTo>
                    <a:pt x="15" y="283"/>
                    <a:pt x="15" y="283"/>
                    <a:pt x="15" y="283"/>
                  </a:cubicBezTo>
                  <a:cubicBezTo>
                    <a:pt x="17" y="280"/>
                    <a:pt x="17" y="280"/>
                    <a:pt x="17" y="280"/>
                  </a:cubicBezTo>
                  <a:cubicBezTo>
                    <a:pt x="19" y="277"/>
                    <a:pt x="19" y="277"/>
                    <a:pt x="19" y="277"/>
                  </a:cubicBezTo>
                  <a:cubicBezTo>
                    <a:pt x="18" y="273"/>
                    <a:pt x="18" y="273"/>
                    <a:pt x="18" y="273"/>
                  </a:cubicBezTo>
                  <a:cubicBezTo>
                    <a:pt x="18" y="273"/>
                    <a:pt x="14" y="273"/>
                    <a:pt x="13" y="272"/>
                  </a:cubicBezTo>
                  <a:cubicBezTo>
                    <a:pt x="12" y="272"/>
                    <a:pt x="9" y="270"/>
                    <a:pt x="9" y="270"/>
                  </a:cubicBezTo>
                  <a:cubicBezTo>
                    <a:pt x="8" y="265"/>
                    <a:pt x="8" y="265"/>
                    <a:pt x="8" y="265"/>
                  </a:cubicBezTo>
                  <a:cubicBezTo>
                    <a:pt x="6" y="262"/>
                    <a:pt x="6" y="262"/>
                    <a:pt x="6" y="262"/>
                  </a:cubicBezTo>
                  <a:cubicBezTo>
                    <a:pt x="5" y="257"/>
                    <a:pt x="5" y="257"/>
                    <a:pt x="5" y="257"/>
                  </a:cubicBezTo>
                  <a:cubicBezTo>
                    <a:pt x="6" y="252"/>
                    <a:pt x="6" y="252"/>
                    <a:pt x="6" y="252"/>
                  </a:cubicBezTo>
                  <a:cubicBezTo>
                    <a:pt x="6" y="252"/>
                    <a:pt x="6" y="252"/>
                    <a:pt x="6" y="252"/>
                  </a:cubicBezTo>
                  <a:cubicBezTo>
                    <a:pt x="6" y="252"/>
                    <a:pt x="6" y="252"/>
                    <a:pt x="6" y="252"/>
                  </a:cubicBezTo>
                  <a:cubicBezTo>
                    <a:pt x="7" y="252"/>
                    <a:pt x="7" y="252"/>
                    <a:pt x="7" y="252"/>
                  </a:cubicBezTo>
                  <a:cubicBezTo>
                    <a:pt x="8" y="250"/>
                    <a:pt x="8" y="250"/>
                    <a:pt x="8" y="250"/>
                  </a:cubicBezTo>
                  <a:cubicBezTo>
                    <a:pt x="8" y="249"/>
                    <a:pt x="8" y="249"/>
                    <a:pt x="8" y="249"/>
                  </a:cubicBezTo>
                  <a:cubicBezTo>
                    <a:pt x="8" y="249"/>
                    <a:pt x="9" y="248"/>
                    <a:pt x="10" y="248"/>
                  </a:cubicBezTo>
                  <a:cubicBezTo>
                    <a:pt x="10" y="248"/>
                    <a:pt x="11" y="248"/>
                    <a:pt x="11" y="248"/>
                  </a:cubicBezTo>
                  <a:cubicBezTo>
                    <a:pt x="12" y="248"/>
                    <a:pt x="12" y="245"/>
                    <a:pt x="12" y="245"/>
                  </a:cubicBezTo>
                  <a:cubicBezTo>
                    <a:pt x="14" y="245"/>
                    <a:pt x="14" y="245"/>
                    <a:pt x="14" y="245"/>
                  </a:cubicBezTo>
                  <a:cubicBezTo>
                    <a:pt x="14" y="245"/>
                    <a:pt x="15" y="244"/>
                    <a:pt x="15" y="244"/>
                  </a:cubicBezTo>
                  <a:cubicBezTo>
                    <a:pt x="15" y="243"/>
                    <a:pt x="15" y="242"/>
                    <a:pt x="15" y="242"/>
                  </a:cubicBezTo>
                  <a:cubicBezTo>
                    <a:pt x="15" y="242"/>
                    <a:pt x="16" y="240"/>
                    <a:pt x="16" y="239"/>
                  </a:cubicBezTo>
                  <a:cubicBezTo>
                    <a:pt x="16" y="238"/>
                    <a:pt x="15" y="237"/>
                    <a:pt x="15" y="237"/>
                  </a:cubicBezTo>
                  <a:cubicBezTo>
                    <a:pt x="15" y="237"/>
                    <a:pt x="14" y="235"/>
                    <a:pt x="13" y="235"/>
                  </a:cubicBezTo>
                  <a:cubicBezTo>
                    <a:pt x="13" y="235"/>
                    <a:pt x="11" y="235"/>
                    <a:pt x="11" y="235"/>
                  </a:cubicBezTo>
                  <a:cubicBezTo>
                    <a:pt x="10" y="235"/>
                    <a:pt x="9" y="233"/>
                    <a:pt x="9" y="233"/>
                  </a:cubicBezTo>
                  <a:cubicBezTo>
                    <a:pt x="9" y="233"/>
                    <a:pt x="10" y="232"/>
                    <a:pt x="10" y="231"/>
                  </a:cubicBezTo>
                  <a:cubicBezTo>
                    <a:pt x="11" y="231"/>
                    <a:pt x="11" y="228"/>
                    <a:pt x="11" y="228"/>
                  </a:cubicBezTo>
                  <a:cubicBezTo>
                    <a:pt x="11" y="228"/>
                    <a:pt x="10" y="227"/>
                    <a:pt x="9" y="227"/>
                  </a:cubicBezTo>
                  <a:cubicBezTo>
                    <a:pt x="9" y="227"/>
                    <a:pt x="7" y="227"/>
                    <a:pt x="7" y="227"/>
                  </a:cubicBezTo>
                  <a:cubicBezTo>
                    <a:pt x="7" y="224"/>
                    <a:pt x="7" y="224"/>
                    <a:pt x="7" y="224"/>
                  </a:cubicBezTo>
                  <a:cubicBezTo>
                    <a:pt x="7" y="224"/>
                    <a:pt x="5" y="223"/>
                    <a:pt x="4" y="223"/>
                  </a:cubicBezTo>
                  <a:cubicBezTo>
                    <a:pt x="4" y="223"/>
                    <a:pt x="4" y="222"/>
                    <a:pt x="3" y="222"/>
                  </a:cubicBezTo>
                  <a:cubicBezTo>
                    <a:pt x="4" y="222"/>
                    <a:pt x="4" y="222"/>
                    <a:pt x="4" y="222"/>
                  </a:cubicBezTo>
                  <a:cubicBezTo>
                    <a:pt x="4" y="222"/>
                    <a:pt x="4" y="222"/>
                    <a:pt x="4" y="222"/>
                  </a:cubicBezTo>
                  <a:cubicBezTo>
                    <a:pt x="4" y="221"/>
                    <a:pt x="3" y="220"/>
                    <a:pt x="3" y="219"/>
                  </a:cubicBezTo>
                  <a:cubicBezTo>
                    <a:pt x="3" y="219"/>
                    <a:pt x="4" y="219"/>
                    <a:pt x="4" y="219"/>
                  </a:cubicBezTo>
                  <a:cubicBezTo>
                    <a:pt x="4" y="219"/>
                    <a:pt x="4" y="218"/>
                    <a:pt x="5" y="217"/>
                  </a:cubicBezTo>
                  <a:cubicBezTo>
                    <a:pt x="5" y="217"/>
                    <a:pt x="5" y="217"/>
                    <a:pt x="6" y="217"/>
                  </a:cubicBezTo>
                  <a:cubicBezTo>
                    <a:pt x="6" y="217"/>
                    <a:pt x="6" y="216"/>
                    <a:pt x="7" y="216"/>
                  </a:cubicBezTo>
                  <a:cubicBezTo>
                    <a:pt x="7" y="215"/>
                    <a:pt x="7" y="213"/>
                    <a:pt x="7" y="213"/>
                  </a:cubicBezTo>
                  <a:cubicBezTo>
                    <a:pt x="7" y="213"/>
                    <a:pt x="7" y="213"/>
                    <a:pt x="6" y="212"/>
                  </a:cubicBezTo>
                  <a:cubicBezTo>
                    <a:pt x="5" y="212"/>
                    <a:pt x="5" y="212"/>
                    <a:pt x="5" y="211"/>
                  </a:cubicBezTo>
                  <a:cubicBezTo>
                    <a:pt x="4" y="211"/>
                    <a:pt x="5" y="210"/>
                    <a:pt x="5" y="210"/>
                  </a:cubicBezTo>
                  <a:cubicBezTo>
                    <a:pt x="5" y="210"/>
                    <a:pt x="3" y="209"/>
                    <a:pt x="3" y="209"/>
                  </a:cubicBezTo>
                  <a:cubicBezTo>
                    <a:pt x="3" y="209"/>
                    <a:pt x="1" y="209"/>
                    <a:pt x="1" y="209"/>
                  </a:cubicBezTo>
                  <a:cubicBezTo>
                    <a:pt x="1" y="209"/>
                    <a:pt x="1" y="209"/>
                    <a:pt x="1" y="209"/>
                  </a:cubicBezTo>
                  <a:cubicBezTo>
                    <a:pt x="1" y="207"/>
                    <a:pt x="1" y="207"/>
                    <a:pt x="1" y="207"/>
                  </a:cubicBezTo>
                  <a:cubicBezTo>
                    <a:pt x="0" y="205"/>
                    <a:pt x="0" y="205"/>
                    <a:pt x="0" y="205"/>
                  </a:cubicBezTo>
                  <a:cubicBezTo>
                    <a:pt x="1" y="204"/>
                    <a:pt x="1" y="204"/>
                    <a:pt x="1" y="204"/>
                  </a:cubicBezTo>
                  <a:cubicBezTo>
                    <a:pt x="3" y="206"/>
                    <a:pt x="3" y="206"/>
                    <a:pt x="3" y="206"/>
                  </a:cubicBezTo>
                  <a:cubicBezTo>
                    <a:pt x="3" y="206"/>
                    <a:pt x="3" y="205"/>
                    <a:pt x="3" y="204"/>
                  </a:cubicBezTo>
                  <a:cubicBezTo>
                    <a:pt x="4" y="204"/>
                    <a:pt x="5" y="202"/>
                    <a:pt x="5" y="202"/>
                  </a:cubicBezTo>
                  <a:cubicBezTo>
                    <a:pt x="7" y="202"/>
                    <a:pt x="7" y="202"/>
                    <a:pt x="7" y="202"/>
                  </a:cubicBezTo>
                  <a:cubicBezTo>
                    <a:pt x="7" y="202"/>
                    <a:pt x="11" y="202"/>
                    <a:pt x="11" y="202"/>
                  </a:cubicBezTo>
                  <a:cubicBezTo>
                    <a:pt x="12" y="201"/>
                    <a:pt x="10" y="199"/>
                    <a:pt x="10" y="199"/>
                  </a:cubicBezTo>
                  <a:cubicBezTo>
                    <a:pt x="10" y="199"/>
                    <a:pt x="8" y="201"/>
                    <a:pt x="8" y="201"/>
                  </a:cubicBezTo>
                  <a:cubicBezTo>
                    <a:pt x="7" y="201"/>
                    <a:pt x="7" y="198"/>
                    <a:pt x="7" y="198"/>
                  </a:cubicBezTo>
                  <a:cubicBezTo>
                    <a:pt x="7" y="196"/>
                    <a:pt x="7" y="196"/>
                    <a:pt x="7" y="196"/>
                  </a:cubicBezTo>
                  <a:cubicBezTo>
                    <a:pt x="9" y="195"/>
                    <a:pt x="9" y="195"/>
                    <a:pt x="9" y="195"/>
                  </a:cubicBezTo>
                  <a:cubicBezTo>
                    <a:pt x="10" y="193"/>
                    <a:pt x="10" y="193"/>
                    <a:pt x="10" y="193"/>
                  </a:cubicBezTo>
                  <a:cubicBezTo>
                    <a:pt x="10" y="193"/>
                    <a:pt x="12" y="191"/>
                    <a:pt x="12" y="191"/>
                  </a:cubicBezTo>
                  <a:cubicBezTo>
                    <a:pt x="13" y="190"/>
                    <a:pt x="12" y="188"/>
                    <a:pt x="12" y="188"/>
                  </a:cubicBezTo>
                  <a:cubicBezTo>
                    <a:pt x="13" y="185"/>
                    <a:pt x="13" y="185"/>
                    <a:pt x="13" y="185"/>
                  </a:cubicBezTo>
                  <a:cubicBezTo>
                    <a:pt x="11" y="182"/>
                    <a:pt x="11" y="182"/>
                    <a:pt x="11" y="182"/>
                  </a:cubicBezTo>
                  <a:cubicBezTo>
                    <a:pt x="11" y="179"/>
                    <a:pt x="11" y="179"/>
                    <a:pt x="11" y="179"/>
                  </a:cubicBezTo>
                  <a:cubicBezTo>
                    <a:pt x="9" y="176"/>
                    <a:pt x="9" y="176"/>
                    <a:pt x="9" y="176"/>
                  </a:cubicBezTo>
                  <a:cubicBezTo>
                    <a:pt x="9" y="175"/>
                    <a:pt x="9" y="175"/>
                    <a:pt x="9" y="175"/>
                  </a:cubicBezTo>
                  <a:cubicBezTo>
                    <a:pt x="8" y="173"/>
                    <a:pt x="8" y="173"/>
                    <a:pt x="8" y="173"/>
                  </a:cubicBezTo>
                  <a:cubicBezTo>
                    <a:pt x="8" y="171"/>
                    <a:pt x="8" y="171"/>
                    <a:pt x="8" y="171"/>
                  </a:cubicBezTo>
                  <a:cubicBezTo>
                    <a:pt x="8" y="171"/>
                    <a:pt x="6" y="169"/>
                    <a:pt x="5" y="169"/>
                  </a:cubicBezTo>
                  <a:cubicBezTo>
                    <a:pt x="4" y="169"/>
                    <a:pt x="5" y="168"/>
                    <a:pt x="5" y="168"/>
                  </a:cubicBezTo>
                  <a:cubicBezTo>
                    <a:pt x="5" y="166"/>
                    <a:pt x="5" y="166"/>
                    <a:pt x="5" y="166"/>
                  </a:cubicBezTo>
                  <a:cubicBezTo>
                    <a:pt x="5" y="163"/>
                    <a:pt x="5" y="163"/>
                    <a:pt x="5" y="163"/>
                  </a:cubicBezTo>
                  <a:cubicBezTo>
                    <a:pt x="10" y="164"/>
                    <a:pt x="10" y="164"/>
                    <a:pt x="10" y="164"/>
                  </a:cubicBezTo>
                  <a:cubicBezTo>
                    <a:pt x="12" y="164"/>
                    <a:pt x="12" y="164"/>
                    <a:pt x="12" y="164"/>
                  </a:cubicBezTo>
                  <a:cubicBezTo>
                    <a:pt x="9" y="162"/>
                    <a:pt x="9" y="162"/>
                    <a:pt x="9" y="162"/>
                  </a:cubicBezTo>
                  <a:cubicBezTo>
                    <a:pt x="12" y="161"/>
                    <a:pt x="12" y="161"/>
                    <a:pt x="12" y="161"/>
                  </a:cubicBezTo>
                  <a:cubicBezTo>
                    <a:pt x="14" y="163"/>
                    <a:pt x="14" y="163"/>
                    <a:pt x="14" y="163"/>
                  </a:cubicBezTo>
                  <a:cubicBezTo>
                    <a:pt x="17" y="164"/>
                    <a:pt x="17" y="164"/>
                    <a:pt x="17" y="164"/>
                  </a:cubicBezTo>
                  <a:cubicBezTo>
                    <a:pt x="18" y="166"/>
                    <a:pt x="18" y="166"/>
                    <a:pt x="18" y="166"/>
                  </a:cubicBezTo>
                  <a:cubicBezTo>
                    <a:pt x="19" y="164"/>
                    <a:pt x="19" y="164"/>
                    <a:pt x="19" y="164"/>
                  </a:cubicBezTo>
                  <a:cubicBezTo>
                    <a:pt x="22" y="164"/>
                    <a:pt x="22" y="164"/>
                    <a:pt x="22" y="164"/>
                  </a:cubicBezTo>
                  <a:cubicBezTo>
                    <a:pt x="23" y="164"/>
                    <a:pt x="23" y="164"/>
                    <a:pt x="23" y="164"/>
                  </a:cubicBezTo>
                  <a:cubicBezTo>
                    <a:pt x="26" y="163"/>
                    <a:pt x="26" y="163"/>
                    <a:pt x="26" y="163"/>
                  </a:cubicBezTo>
                  <a:cubicBezTo>
                    <a:pt x="29" y="163"/>
                    <a:pt x="29" y="163"/>
                    <a:pt x="29" y="163"/>
                  </a:cubicBezTo>
                  <a:cubicBezTo>
                    <a:pt x="30" y="161"/>
                    <a:pt x="30" y="161"/>
                    <a:pt x="30" y="161"/>
                  </a:cubicBezTo>
                  <a:cubicBezTo>
                    <a:pt x="32" y="160"/>
                    <a:pt x="32" y="160"/>
                    <a:pt x="32" y="160"/>
                  </a:cubicBezTo>
                  <a:cubicBezTo>
                    <a:pt x="33" y="159"/>
                    <a:pt x="33" y="159"/>
                    <a:pt x="33" y="159"/>
                  </a:cubicBezTo>
                  <a:cubicBezTo>
                    <a:pt x="30" y="157"/>
                    <a:pt x="30" y="157"/>
                    <a:pt x="30" y="157"/>
                  </a:cubicBezTo>
                  <a:cubicBezTo>
                    <a:pt x="28" y="154"/>
                    <a:pt x="28" y="154"/>
                    <a:pt x="28" y="154"/>
                  </a:cubicBezTo>
                  <a:cubicBezTo>
                    <a:pt x="30" y="154"/>
                    <a:pt x="30" y="154"/>
                    <a:pt x="30" y="154"/>
                  </a:cubicBezTo>
                  <a:cubicBezTo>
                    <a:pt x="30" y="151"/>
                    <a:pt x="30" y="151"/>
                    <a:pt x="30" y="151"/>
                  </a:cubicBezTo>
                  <a:cubicBezTo>
                    <a:pt x="30" y="151"/>
                    <a:pt x="34" y="152"/>
                    <a:pt x="34" y="152"/>
                  </a:cubicBezTo>
                  <a:cubicBezTo>
                    <a:pt x="34" y="151"/>
                    <a:pt x="34" y="151"/>
                    <a:pt x="35" y="150"/>
                  </a:cubicBezTo>
                  <a:cubicBezTo>
                    <a:pt x="36" y="150"/>
                    <a:pt x="38" y="149"/>
                    <a:pt x="38" y="149"/>
                  </a:cubicBezTo>
                  <a:cubicBezTo>
                    <a:pt x="39" y="147"/>
                    <a:pt x="39" y="147"/>
                    <a:pt x="39" y="147"/>
                  </a:cubicBezTo>
                  <a:cubicBezTo>
                    <a:pt x="39" y="147"/>
                    <a:pt x="41" y="146"/>
                    <a:pt x="41" y="146"/>
                  </a:cubicBezTo>
                  <a:cubicBezTo>
                    <a:pt x="42" y="146"/>
                    <a:pt x="41" y="145"/>
                    <a:pt x="41" y="144"/>
                  </a:cubicBezTo>
                  <a:cubicBezTo>
                    <a:pt x="41" y="143"/>
                    <a:pt x="41" y="141"/>
                    <a:pt x="41" y="141"/>
                  </a:cubicBezTo>
                  <a:cubicBezTo>
                    <a:pt x="42" y="139"/>
                    <a:pt x="42" y="139"/>
                    <a:pt x="42" y="139"/>
                  </a:cubicBezTo>
                  <a:cubicBezTo>
                    <a:pt x="40" y="135"/>
                    <a:pt x="40" y="135"/>
                    <a:pt x="40" y="135"/>
                  </a:cubicBezTo>
                  <a:cubicBezTo>
                    <a:pt x="37" y="136"/>
                    <a:pt x="37" y="136"/>
                    <a:pt x="37" y="136"/>
                  </a:cubicBezTo>
                  <a:cubicBezTo>
                    <a:pt x="35" y="134"/>
                    <a:pt x="35" y="134"/>
                    <a:pt x="35" y="134"/>
                  </a:cubicBezTo>
                  <a:cubicBezTo>
                    <a:pt x="35" y="134"/>
                    <a:pt x="32" y="134"/>
                    <a:pt x="32" y="133"/>
                  </a:cubicBezTo>
                  <a:cubicBezTo>
                    <a:pt x="31" y="132"/>
                    <a:pt x="30" y="130"/>
                    <a:pt x="30" y="130"/>
                  </a:cubicBezTo>
                  <a:cubicBezTo>
                    <a:pt x="30" y="128"/>
                    <a:pt x="30" y="128"/>
                    <a:pt x="30" y="128"/>
                  </a:cubicBezTo>
                  <a:cubicBezTo>
                    <a:pt x="33" y="128"/>
                    <a:pt x="33" y="128"/>
                    <a:pt x="33" y="128"/>
                  </a:cubicBezTo>
                  <a:cubicBezTo>
                    <a:pt x="31" y="127"/>
                    <a:pt x="31" y="127"/>
                    <a:pt x="31" y="127"/>
                  </a:cubicBezTo>
                  <a:cubicBezTo>
                    <a:pt x="31" y="124"/>
                    <a:pt x="31" y="124"/>
                    <a:pt x="31" y="124"/>
                  </a:cubicBezTo>
                  <a:cubicBezTo>
                    <a:pt x="35" y="123"/>
                    <a:pt x="35" y="123"/>
                    <a:pt x="35" y="123"/>
                  </a:cubicBezTo>
                  <a:cubicBezTo>
                    <a:pt x="35" y="123"/>
                    <a:pt x="40" y="125"/>
                    <a:pt x="41" y="125"/>
                  </a:cubicBezTo>
                  <a:cubicBezTo>
                    <a:pt x="42" y="126"/>
                    <a:pt x="42" y="122"/>
                    <a:pt x="42" y="122"/>
                  </a:cubicBezTo>
                  <a:cubicBezTo>
                    <a:pt x="43" y="117"/>
                    <a:pt x="43" y="117"/>
                    <a:pt x="43" y="117"/>
                  </a:cubicBezTo>
                  <a:cubicBezTo>
                    <a:pt x="43" y="117"/>
                    <a:pt x="42" y="113"/>
                    <a:pt x="43" y="112"/>
                  </a:cubicBezTo>
                  <a:cubicBezTo>
                    <a:pt x="44" y="112"/>
                    <a:pt x="47" y="106"/>
                    <a:pt x="47" y="106"/>
                  </a:cubicBezTo>
                  <a:cubicBezTo>
                    <a:pt x="47" y="106"/>
                    <a:pt x="47" y="100"/>
                    <a:pt x="47" y="99"/>
                  </a:cubicBezTo>
                  <a:cubicBezTo>
                    <a:pt x="47" y="98"/>
                    <a:pt x="47" y="94"/>
                    <a:pt x="47" y="94"/>
                  </a:cubicBezTo>
                  <a:cubicBezTo>
                    <a:pt x="47" y="93"/>
                    <a:pt x="47" y="93"/>
                    <a:pt x="47" y="93"/>
                  </a:cubicBezTo>
                  <a:cubicBezTo>
                    <a:pt x="47" y="93"/>
                    <a:pt x="44" y="92"/>
                    <a:pt x="43" y="92"/>
                  </a:cubicBezTo>
                  <a:cubicBezTo>
                    <a:pt x="43" y="91"/>
                    <a:pt x="44" y="89"/>
                    <a:pt x="44" y="89"/>
                  </a:cubicBezTo>
                  <a:cubicBezTo>
                    <a:pt x="39" y="88"/>
                    <a:pt x="39" y="88"/>
                    <a:pt x="39" y="88"/>
                  </a:cubicBezTo>
                  <a:cubicBezTo>
                    <a:pt x="40" y="85"/>
                    <a:pt x="41" y="80"/>
                    <a:pt x="42" y="80"/>
                  </a:cubicBezTo>
                  <a:cubicBezTo>
                    <a:pt x="43" y="79"/>
                    <a:pt x="45" y="77"/>
                    <a:pt x="45" y="77"/>
                  </a:cubicBezTo>
                  <a:cubicBezTo>
                    <a:pt x="45" y="73"/>
                    <a:pt x="45" y="73"/>
                    <a:pt x="45" y="73"/>
                  </a:cubicBezTo>
                  <a:cubicBezTo>
                    <a:pt x="43" y="70"/>
                    <a:pt x="43" y="70"/>
                    <a:pt x="43" y="70"/>
                  </a:cubicBezTo>
                  <a:cubicBezTo>
                    <a:pt x="45" y="67"/>
                    <a:pt x="45" y="67"/>
                    <a:pt x="45" y="67"/>
                  </a:cubicBezTo>
                  <a:cubicBezTo>
                    <a:pt x="45" y="67"/>
                    <a:pt x="49" y="65"/>
                    <a:pt x="49" y="65"/>
                  </a:cubicBezTo>
                  <a:cubicBezTo>
                    <a:pt x="50" y="65"/>
                    <a:pt x="56" y="65"/>
                    <a:pt x="56" y="65"/>
                  </a:cubicBezTo>
                  <a:cubicBezTo>
                    <a:pt x="60" y="63"/>
                    <a:pt x="60" y="63"/>
                    <a:pt x="60" y="63"/>
                  </a:cubicBezTo>
                  <a:cubicBezTo>
                    <a:pt x="66" y="63"/>
                    <a:pt x="66" y="63"/>
                    <a:pt x="66" y="63"/>
                  </a:cubicBezTo>
                  <a:cubicBezTo>
                    <a:pt x="70" y="62"/>
                    <a:pt x="70" y="62"/>
                    <a:pt x="70" y="62"/>
                  </a:cubicBezTo>
                  <a:cubicBezTo>
                    <a:pt x="73" y="64"/>
                    <a:pt x="73" y="64"/>
                    <a:pt x="73" y="64"/>
                  </a:cubicBezTo>
                  <a:cubicBezTo>
                    <a:pt x="73" y="64"/>
                    <a:pt x="75" y="66"/>
                    <a:pt x="75" y="67"/>
                  </a:cubicBezTo>
                  <a:cubicBezTo>
                    <a:pt x="75" y="67"/>
                    <a:pt x="77" y="69"/>
                    <a:pt x="77" y="70"/>
                  </a:cubicBezTo>
                  <a:cubicBezTo>
                    <a:pt x="76" y="70"/>
                    <a:pt x="78" y="73"/>
                    <a:pt x="78" y="73"/>
                  </a:cubicBezTo>
                  <a:cubicBezTo>
                    <a:pt x="78" y="73"/>
                    <a:pt x="77" y="75"/>
                    <a:pt x="77" y="76"/>
                  </a:cubicBezTo>
                  <a:cubicBezTo>
                    <a:pt x="77" y="76"/>
                    <a:pt x="78" y="80"/>
                    <a:pt x="78" y="80"/>
                  </a:cubicBezTo>
                  <a:cubicBezTo>
                    <a:pt x="78" y="81"/>
                    <a:pt x="80" y="82"/>
                    <a:pt x="80" y="82"/>
                  </a:cubicBezTo>
                  <a:cubicBezTo>
                    <a:pt x="82" y="81"/>
                    <a:pt x="82" y="81"/>
                    <a:pt x="82" y="81"/>
                  </a:cubicBezTo>
                  <a:cubicBezTo>
                    <a:pt x="83" y="79"/>
                    <a:pt x="83" y="79"/>
                    <a:pt x="83" y="79"/>
                  </a:cubicBezTo>
                  <a:cubicBezTo>
                    <a:pt x="81" y="76"/>
                    <a:pt x="81" y="76"/>
                    <a:pt x="81" y="76"/>
                  </a:cubicBezTo>
                  <a:cubicBezTo>
                    <a:pt x="80" y="76"/>
                    <a:pt x="80" y="76"/>
                    <a:pt x="80" y="76"/>
                  </a:cubicBezTo>
                  <a:cubicBezTo>
                    <a:pt x="81" y="72"/>
                    <a:pt x="81" y="72"/>
                    <a:pt x="81" y="72"/>
                  </a:cubicBezTo>
                  <a:cubicBezTo>
                    <a:pt x="81" y="72"/>
                    <a:pt x="83" y="71"/>
                    <a:pt x="84" y="72"/>
                  </a:cubicBezTo>
                  <a:cubicBezTo>
                    <a:pt x="85" y="72"/>
                    <a:pt x="88" y="75"/>
                    <a:pt x="88" y="75"/>
                  </a:cubicBezTo>
                  <a:cubicBezTo>
                    <a:pt x="90" y="76"/>
                    <a:pt x="90" y="76"/>
                    <a:pt x="90" y="76"/>
                  </a:cubicBezTo>
                  <a:cubicBezTo>
                    <a:pt x="90" y="76"/>
                    <a:pt x="93" y="74"/>
                    <a:pt x="93" y="74"/>
                  </a:cubicBezTo>
                  <a:cubicBezTo>
                    <a:pt x="93" y="74"/>
                    <a:pt x="90" y="70"/>
                    <a:pt x="90" y="70"/>
                  </a:cubicBezTo>
                  <a:cubicBezTo>
                    <a:pt x="91" y="65"/>
                    <a:pt x="91" y="65"/>
                    <a:pt x="91" y="65"/>
                  </a:cubicBezTo>
                  <a:cubicBezTo>
                    <a:pt x="92" y="61"/>
                    <a:pt x="92" y="61"/>
                    <a:pt x="92" y="61"/>
                  </a:cubicBezTo>
                  <a:cubicBezTo>
                    <a:pt x="96" y="58"/>
                    <a:pt x="96" y="58"/>
                    <a:pt x="96" y="58"/>
                  </a:cubicBezTo>
                  <a:cubicBezTo>
                    <a:pt x="99" y="60"/>
                    <a:pt x="99" y="60"/>
                    <a:pt x="99" y="60"/>
                  </a:cubicBezTo>
                  <a:cubicBezTo>
                    <a:pt x="104" y="60"/>
                    <a:pt x="104" y="60"/>
                    <a:pt x="104" y="60"/>
                  </a:cubicBezTo>
                  <a:cubicBezTo>
                    <a:pt x="109" y="60"/>
                    <a:pt x="109" y="60"/>
                    <a:pt x="109" y="60"/>
                  </a:cubicBezTo>
                  <a:cubicBezTo>
                    <a:pt x="112" y="59"/>
                    <a:pt x="112" y="59"/>
                    <a:pt x="112" y="59"/>
                  </a:cubicBezTo>
                  <a:cubicBezTo>
                    <a:pt x="116" y="59"/>
                    <a:pt x="116" y="59"/>
                    <a:pt x="116" y="59"/>
                  </a:cubicBezTo>
                  <a:cubicBezTo>
                    <a:pt x="116" y="59"/>
                    <a:pt x="114" y="57"/>
                    <a:pt x="114" y="57"/>
                  </a:cubicBezTo>
                  <a:cubicBezTo>
                    <a:pt x="113" y="57"/>
                    <a:pt x="111" y="55"/>
                    <a:pt x="111" y="55"/>
                  </a:cubicBezTo>
                  <a:cubicBezTo>
                    <a:pt x="111" y="55"/>
                    <a:pt x="110" y="57"/>
                    <a:pt x="110" y="57"/>
                  </a:cubicBezTo>
                  <a:cubicBezTo>
                    <a:pt x="109" y="58"/>
                    <a:pt x="106" y="58"/>
                    <a:pt x="106" y="57"/>
                  </a:cubicBezTo>
                  <a:cubicBezTo>
                    <a:pt x="105" y="57"/>
                    <a:pt x="104" y="54"/>
                    <a:pt x="104" y="54"/>
                  </a:cubicBezTo>
                  <a:cubicBezTo>
                    <a:pt x="104" y="51"/>
                    <a:pt x="104" y="51"/>
                    <a:pt x="104" y="51"/>
                  </a:cubicBezTo>
                  <a:cubicBezTo>
                    <a:pt x="106" y="50"/>
                    <a:pt x="106" y="50"/>
                    <a:pt x="106" y="50"/>
                  </a:cubicBezTo>
                  <a:cubicBezTo>
                    <a:pt x="103" y="47"/>
                    <a:pt x="103" y="47"/>
                    <a:pt x="103" y="47"/>
                  </a:cubicBezTo>
                  <a:cubicBezTo>
                    <a:pt x="103" y="47"/>
                    <a:pt x="103" y="44"/>
                    <a:pt x="104" y="43"/>
                  </a:cubicBezTo>
                  <a:cubicBezTo>
                    <a:pt x="105" y="43"/>
                    <a:pt x="105" y="41"/>
                    <a:pt x="105" y="41"/>
                  </a:cubicBezTo>
                  <a:cubicBezTo>
                    <a:pt x="102" y="41"/>
                    <a:pt x="102" y="41"/>
                    <a:pt x="102" y="41"/>
                  </a:cubicBezTo>
                  <a:cubicBezTo>
                    <a:pt x="102" y="41"/>
                    <a:pt x="101" y="41"/>
                    <a:pt x="101" y="39"/>
                  </a:cubicBezTo>
                  <a:cubicBezTo>
                    <a:pt x="102" y="37"/>
                    <a:pt x="102" y="36"/>
                    <a:pt x="102" y="36"/>
                  </a:cubicBezTo>
                  <a:cubicBezTo>
                    <a:pt x="98" y="36"/>
                    <a:pt x="98" y="36"/>
                    <a:pt x="98" y="36"/>
                  </a:cubicBezTo>
                  <a:cubicBezTo>
                    <a:pt x="96" y="36"/>
                    <a:pt x="96" y="36"/>
                    <a:pt x="96" y="36"/>
                  </a:cubicBezTo>
                  <a:cubicBezTo>
                    <a:pt x="93" y="33"/>
                    <a:pt x="93" y="33"/>
                    <a:pt x="93" y="33"/>
                  </a:cubicBezTo>
                  <a:cubicBezTo>
                    <a:pt x="94" y="30"/>
                    <a:pt x="94" y="30"/>
                    <a:pt x="94" y="30"/>
                  </a:cubicBezTo>
                  <a:cubicBezTo>
                    <a:pt x="100" y="29"/>
                    <a:pt x="100" y="29"/>
                    <a:pt x="100" y="29"/>
                  </a:cubicBezTo>
                  <a:cubicBezTo>
                    <a:pt x="107" y="26"/>
                    <a:pt x="107" y="26"/>
                    <a:pt x="107" y="26"/>
                  </a:cubicBezTo>
                  <a:cubicBezTo>
                    <a:pt x="106" y="24"/>
                    <a:pt x="106" y="24"/>
                    <a:pt x="106" y="24"/>
                  </a:cubicBezTo>
                  <a:cubicBezTo>
                    <a:pt x="104" y="25"/>
                    <a:pt x="104" y="25"/>
                    <a:pt x="104" y="25"/>
                  </a:cubicBezTo>
                  <a:cubicBezTo>
                    <a:pt x="104" y="25"/>
                    <a:pt x="103" y="26"/>
                    <a:pt x="103" y="26"/>
                  </a:cubicBezTo>
                  <a:cubicBezTo>
                    <a:pt x="102" y="26"/>
                    <a:pt x="100" y="26"/>
                    <a:pt x="100" y="26"/>
                  </a:cubicBezTo>
                  <a:cubicBezTo>
                    <a:pt x="100" y="24"/>
                    <a:pt x="100" y="24"/>
                    <a:pt x="100" y="24"/>
                  </a:cubicBezTo>
                  <a:cubicBezTo>
                    <a:pt x="103" y="24"/>
                    <a:pt x="103" y="24"/>
                    <a:pt x="103" y="24"/>
                  </a:cubicBezTo>
                  <a:cubicBezTo>
                    <a:pt x="105" y="23"/>
                    <a:pt x="105" y="23"/>
                    <a:pt x="105" y="23"/>
                  </a:cubicBezTo>
                  <a:cubicBezTo>
                    <a:pt x="103" y="22"/>
                    <a:pt x="103" y="22"/>
                    <a:pt x="103" y="22"/>
                  </a:cubicBezTo>
                  <a:cubicBezTo>
                    <a:pt x="100" y="18"/>
                    <a:pt x="100" y="18"/>
                    <a:pt x="100" y="18"/>
                  </a:cubicBezTo>
                  <a:cubicBezTo>
                    <a:pt x="99" y="15"/>
                    <a:pt x="99" y="15"/>
                    <a:pt x="99" y="15"/>
                  </a:cubicBezTo>
                  <a:cubicBezTo>
                    <a:pt x="97" y="14"/>
                    <a:pt x="97" y="14"/>
                    <a:pt x="97" y="14"/>
                  </a:cubicBezTo>
                  <a:cubicBezTo>
                    <a:pt x="95" y="12"/>
                    <a:pt x="95" y="12"/>
                    <a:pt x="95" y="12"/>
                  </a:cubicBezTo>
                  <a:cubicBezTo>
                    <a:pt x="95" y="9"/>
                    <a:pt x="95" y="9"/>
                    <a:pt x="95" y="9"/>
                  </a:cubicBezTo>
                  <a:cubicBezTo>
                    <a:pt x="94" y="1"/>
                    <a:pt x="94" y="1"/>
                    <a:pt x="94" y="1"/>
                  </a:cubicBezTo>
                  <a:cubicBezTo>
                    <a:pt x="97" y="1"/>
                    <a:pt x="97" y="1"/>
                    <a:pt x="97" y="1"/>
                  </a:cubicBezTo>
                  <a:cubicBezTo>
                    <a:pt x="99" y="0"/>
                    <a:pt x="99" y="0"/>
                    <a:pt x="99" y="0"/>
                  </a:cubicBezTo>
                  <a:cubicBezTo>
                    <a:pt x="99" y="0"/>
                    <a:pt x="104" y="2"/>
                    <a:pt x="105" y="2"/>
                  </a:cubicBezTo>
                  <a:cubicBezTo>
                    <a:pt x="106" y="2"/>
                    <a:pt x="108" y="3"/>
                    <a:pt x="108" y="3"/>
                  </a:cubicBezTo>
                  <a:cubicBezTo>
                    <a:pt x="112" y="5"/>
                    <a:pt x="112" y="5"/>
                    <a:pt x="112" y="5"/>
                  </a:cubicBezTo>
                  <a:cubicBezTo>
                    <a:pt x="115" y="6"/>
                    <a:pt x="115" y="6"/>
                    <a:pt x="115" y="6"/>
                  </a:cubicBezTo>
                  <a:cubicBezTo>
                    <a:pt x="115" y="6"/>
                    <a:pt x="116" y="6"/>
                    <a:pt x="116" y="6"/>
                  </a:cubicBezTo>
                  <a:cubicBezTo>
                    <a:pt x="117" y="6"/>
                    <a:pt x="119" y="5"/>
                    <a:pt x="119" y="5"/>
                  </a:cubicBezTo>
                  <a:cubicBezTo>
                    <a:pt x="119" y="5"/>
                    <a:pt x="122" y="3"/>
                    <a:pt x="123" y="3"/>
                  </a:cubicBezTo>
                  <a:cubicBezTo>
                    <a:pt x="123" y="2"/>
                    <a:pt x="124" y="2"/>
                    <a:pt x="124" y="2"/>
                  </a:cubicBezTo>
                  <a:cubicBezTo>
                    <a:pt x="126" y="6"/>
                    <a:pt x="126" y="6"/>
                    <a:pt x="126" y="6"/>
                  </a:cubicBezTo>
                  <a:cubicBezTo>
                    <a:pt x="128" y="4"/>
                    <a:pt x="128" y="4"/>
                    <a:pt x="128" y="4"/>
                  </a:cubicBezTo>
                  <a:cubicBezTo>
                    <a:pt x="129" y="2"/>
                    <a:pt x="129" y="2"/>
                    <a:pt x="129" y="2"/>
                  </a:cubicBezTo>
                  <a:cubicBezTo>
                    <a:pt x="137" y="11"/>
                    <a:pt x="137" y="11"/>
                    <a:pt x="137" y="11"/>
                  </a:cubicBezTo>
                  <a:cubicBezTo>
                    <a:pt x="138" y="15"/>
                    <a:pt x="138" y="15"/>
                    <a:pt x="138" y="15"/>
                  </a:cubicBezTo>
                  <a:cubicBezTo>
                    <a:pt x="138" y="15"/>
                    <a:pt x="138" y="18"/>
                    <a:pt x="138" y="18"/>
                  </a:cubicBezTo>
                  <a:cubicBezTo>
                    <a:pt x="137" y="18"/>
                    <a:pt x="136" y="22"/>
                    <a:pt x="136" y="22"/>
                  </a:cubicBezTo>
                  <a:cubicBezTo>
                    <a:pt x="136" y="25"/>
                    <a:pt x="136" y="25"/>
                    <a:pt x="136" y="25"/>
                  </a:cubicBezTo>
                  <a:cubicBezTo>
                    <a:pt x="138" y="26"/>
                    <a:pt x="138" y="26"/>
                    <a:pt x="138" y="26"/>
                  </a:cubicBezTo>
                  <a:cubicBezTo>
                    <a:pt x="141" y="26"/>
                    <a:pt x="141" y="26"/>
                    <a:pt x="141" y="26"/>
                  </a:cubicBezTo>
                  <a:cubicBezTo>
                    <a:pt x="143" y="28"/>
                    <a:pt x="143" y="28"/>
                    <a:pt x="143" y="28"/>
                  </a:cubicBezTo>
                  <a:cubicBezTo>
                    <a:pt x="144" y="29"/>
                    <a:pt x="144" y="29"/>
                    <a:pt x="144" y="29"/>
                  </a:cubicBezTo>
                  <a:cubicBezTo>
                    <a:pt x="147" y="29"/>
                    <a:pt x="147" y="29"/>
                    <a:pt x="147" y="29"/>
                  </a:cubicBezTo>
                  <a:cubicBezTo>
                    <a:pt x="148" y="28"/>
                    <a:pt x="148" y="28"/>
                    <a:pt x="148" y="28"/>
                  </a:cubicBezTo>
                  <a:cubicBezTo>
                    <a:pt x="152" y="29"/>
                    <a:pt x="152" y="29"/>
                    <a:pt x="152" y="29"/>
                  </a:cubicBezTo>
                  <a:cubicBezTo>
                    <a:pt x="155" y="31"/>
                    <a:pt x="155" y="31"/>
                    <a:pt x="155" y="31"/>
                  </a:cubicBezTo>
                  <a:cubicBezTo>
                    <a:pt x="158" y="33"/>
                    <a:pt x="158" y="33"/>
                    <a:pt x="158" y="33"/>
                  </a:cubicBezTo>
                  <a:cubicBezTo>
                    <a:pt x="163" y="35"/>
                    <a:pt x="163" y="35"/>
                    <a:pt x="163" y="35"/>
                  </a:cubicBezTo>
                  <a:cubicBezTo>
                    <a:pt x="164" y="32"/>
                    <a:pt x="164" y="32"/>
                    <a:pt x="164" y="32"/>
                  </a:cubicBezTo>
                  <a:cubicBezTo>
                    <a:pt x="165" y="31"/>
                    <a:pt x="165" y="31"/>
                    <a:pt x="165" y="31"/>
                  </a:cubicBezTo>
                  <a:cubicBezTo>
                    <a:pt x="168" y="31"/>
                    <a:pt x="168" y="31"/>
                    <a:pt x="168" y="31"/>
                  </a:cubicBezTo>
                  <a:cubicBezTo>
                    <a:pt x="170" y="30"/>
                    <a:pt x="170" y="30"/>
                    <a:pt x="170" y="30"/>
                  </a:cubicBezTo>
                  <a:cubicBezTo>
                    <a:pt x="171" y="29"/>
                    <a:pt x="171" y="29"/>
                    <a:pt x="171" y="29"/>
                  </a:cubicBezTo>
                  <a:cubicBezTo>
                    <a:pt x="168" y="26"/>
                    <a:pt x="168" y="26"/>
                    <a:pt x="168" y="26"/>
                  </a:cubicBezTo>
                  <a:cubicBezTo>
                    <a:pt x="168" y="23"/>
                    <a:pt x="168" y="23"/>
                    <a:pt x="168" y="23"/>
                  </a:cubicBezTo>
                  <a:cubicBezTo>
                    <a:pt x="168" y="23"/>
                    <a:pt x="170" y="21"/>
                    <a:pt x="170" y="21"/>
                  </a:cubicBezTo>
                  <a:cubicBezTo>
                    <a:pt x="171" y="21"/>
                    <a:pt x="175" y="22"/>
                    <a:pt x="175" y="22"/>
                  </a:cubicBezTo>
                  <a:cubicBezTo>
                    <a:pt x="176" y="25"/>
                    <a:pt x="176" y="25"/>
                    <a:pt x="176" y="25"/>
                  </a:cubicBezTo>
                  <a:cubicBezTo>
                    <a:pt x="177" y="28"/>
                    <a:pt x="177" y="28"/>
                    <a:pt x="177" y="28"/>
                  </a:cubicBezTo>
                  <a:cubicBezTo>
                    <a:pt x="173" y="29"/>
                    <a:pt x="173" y="29"/>
                    <a:pt x="173" y="29"/>
                  </a:cubicBezTo>
                  <a:cubicBezTo>
                    <a:pt x="172" y="31"/>
                    <a:pt x="172" y="31"/>
                    <a:pt x="172" y="31"/>
                  </a:cubicBezTo>
                  <a:cubicBezTo>
                    <a:pt x="172" y="35"/>
                    <a:pt x="172" y="35"/>
                    <a:pt x="172" y="35"/>
                  </a:cubicBezTo>
                  <a:cubicBezTo>
                    <a:pt x="172" y="39"/>
                    <a:pt x="172" y="39"/>
                    <a:pt x="172" y="39"/>
                  </a:cubicBezTo>
                  <a:cubicBezTo>
                    <a:pt x="172" y="39"/>
                    <a:pt x="172" y="41"/>
                    <a:pt x="171" y="41"/>
                  </a:cubicBezTo>
                  <a:cubicBezTo>
                    <a:pt x="170" y="42"/>
                    <a:pt x="168" y="42"/>
                    <a:pt x="168" y="42"/>
                  </a:cubicBezTo>
                  <a:cubicBezTo>
                    <a:pt x="168" y="44"/>
                    <a:pt x="168" y="44"/>
                    <a:pt x="168" y="44"/>
                  </a:cubicBezTo>
                  <a:cubicBezTo>
                    <a:pt x="165" y="46"/>
                    <a:pt x="165" y="46"/>
                    <a:pt x="165" y="46"/>
                  </a:cubicBezTo>
                  <a:cubicBezTo>
                    <a:pt x="162" y="46"/>
                    <a:pt x="162" y="46"/>
                    <a:pt x="162" y="46"/>
                  </a:cubicBezTo>
                  <a:cubicBezTo>
                    <a:pt x="161" y="47"/>
                    <a:pt x="161" y="47"/>
                    <a:pt x="161" y="47"/>
                  </a:cubicBezTo>
                  <a:cubicBezTo>
                    <a:pt x="162" y="50"/>
                    <a:pt x="162" y="50"/>
                    <a:pt x="162" y="50"/>
                  </a:cubicBezTo>
                  <a:cubicBezTo>
                    <a:pt x="164" y="52"/>
                    <a:pt x="164" y="52"/>
                    <a:pt x="164" y="52"/>
                  </a:cubicBezTo>
                  <a:cubicBezTo>
                    <a:pt x="167" y="53"/>
                    <a:pt x="167" y="53"/>
                    <a:pt x="167" y="53"/>
                  </a:cubicBezTo>
                  <a:cubicBezTo>
                    <a:pt x="169" y="52"/>
                    <a:pt x="169" y="52"/>
                    <a:pt x="169" y="52"/>
                  </a:cubicBezTo>
                  <a:cubicBezTo>
                    <a:pt x="170" y="50"/>
                    <a:pt x="170" y="50"/>
                    <a:pt x="170" y="50"/>
                  </a:cubicBezTo>
                  <a:cubicBezTo>
                    <a:pt x="173" y="49"/>
                    <a:pt x="173" y="49"/>
                    <a:pt x="173" y="49"/>
                  </a:cubicBezTo>
                  <a:cubicBezTo>
                    <a:pt x="177" y="51"/>
                    <a:pt x="177" y="51"/>
                    <a:pt x="177" y="51"/>
                  </a:cubicBezTo>
                  <a:cubicBezTo>
                    <a:pt x="178" y="53"/>
                    <a:pt x="178" y="53"/>
                    <a:pt x="178" y="53"/>
                  </a:cubicBezTo>
                  <a:cubicBezTo>
                    <a:pt x="178" y="53"/>
                    <a:pt x="182" y="53"/>
                    <a:pt x="182" y="53"/>
                  </a:cubicBezTo>
                  <a:cubicBezTo>
                    <a:pt x="182" y="53"/>
                    <a:pt x="183" y="50"/>
                    <a:pt x="183" y="50"/>
                  </a:cubicBezTo>
                  <a:cubicBezTo>
                    <a:pt x="183" y="50"/>
                    <a:pt x="184" y="48"/>
                    <a:pt x="185" y="48"/>
                  </a:cubicBezTo>
                  <a:cubicBezTo>
                    <a:pt x="186" y="48"/>
                    <a:pt x="187" y="46"/>
                    <a:pt x="188" y="46"/>
                  </a:cubicBezTo>
                  <a:cubicBezTo>
                    <a:pt x="188" y="45"/>
                    <a:pt x="189" y="43"/>
                    <a:pt x="189" y="43"/>
                  </a:cubicBezTo>
                  <a:cubicBezTo>
                    <a:pt x="189" y="43"/>
                    <a:pt x="191" y="42"/>
                    <a:pt x="192" y="42"/>
                  </a:cubicBezTo>
                  <a:cubicBezTo>
                    <a:pt x="193" y="42"/>
                    <a:pt x="199" y="41"/>
                    <a:pt x="199" y="41"/>
                  </a:cubicBezTo>
                  <a:cubicBezTo>
                    <a:pt x="199" y="41"/>
                    <a:pt x="203" y="40"/>
                    <a:pt x="204" y="39"/>
                  </a:cubicBezTo>
                  <a:cubicBezTo>
                    <a:pt x="204" y="39"/>
                    <a:pt x="208" y="36"/>
                    <a:pt x="208" y="36"/>
                  </a:cubicBezTo>
                  <a:cubicBezTo>
                    <a:pt x="209" y="33"/>
                    <a:pt x="209" y="33"/>
                    <a:pt x="209" y="33"/>
                  </a:cubicBezTo>
                  <a:cubicBezTo>
                    <a:pt x="212" y="30"/>
                    <a:pt x="212" y="30"/>
                    <a:pt x="212" y="30"/>
                  </a:cubicBezTo>
                  <a:cubicBezTo>
                    <a:pt x="212" y="30"/>
                    <a:pt x="213" y="30"/>
                    <a:pt x="213" y="29"/>
                  </a:cubicBezTo>
                  <a:cubicBezTo>
                    <a:pt x="213" y="28"/>
                    <a:pt x="214" y="25"/>
                    <a:pt x="214" y="25"/>
                  </a:cubicBezTo>
                  <a:cubicBezTo>
                    <a:pt x="216" y="24"/>
                    <a:pt x="216" y="24"/>
                    <a:pt x="216" y="24"/>
                  </a:cubicBezTo>
                  <a:cubicBezTo>
                    <a:pt x="216" y="24"/>
                    <a:pt x="218" y="25"/>
                    <a:pt x="218" y="26"/>
                  </a:cubicBezTo>
                  <a:cubicBezTo>
                    <a:pt x="218" y="26"/>
                    <a:pt x="217" y="28"/>
                    <a:pt x="217" y="28"/>
                  </a:cubicBezTo>
                  <a:cubicBezTo>
                    <a:pt x="217" y="28"/>
                    <a:pt x="215" y="29"/>
                    <a:pt x="214" y="30"/>
                  </a:cubicBezTo>
                  <a:cubicBezTo>
                    <a:pt x="214" y="30"/>
                    <a:pt x="214" y="32"/>
                    <a:pt x="214" y="32"/>
                  </a:cubicBezTo>
                  <a:cubicBezTo>
                    <a:pt x="216" y="30"/>
                    <a:pt x="216" y="30"/>
                    <a:pt x="216" y="30"/>
                  </a:cubicBezTo>
                  <a:cubicBezTo>
                    <a:pt x="216" y="30"/>
                    <a:pt x="217" y="29"/>
                    <a:pt x="217" y="29"/>
                  </a:cubicBezTo>
                  <a:cubicBezTo>
                    <a:pt x="217" y="29"/>
                    <a:pt x="221" y="28"/>
                    <a:pt x="221" y="28"/>
                  </a:cubicBezTo>
                  <a:cubicBezTo>
                    <a:pt x="221" y="28"/>
                    <a:pt x="223" y="29"/>
                    <a:pt x="223" y="29"/>
                  </a:cubicBezTo>
                  <a:cubicBezTo>
                    <a:pt x="223" y="29"/>
                    <a:pt x="225" y="30"/>
                    <a:pt x="225" y="30"/>
                  </a:cubicBezTo>
                  <a:cubicBezTo>
                    <a:pt x="229" y="29"/>
                    <a:pt x="229" y="29"/>
                    <a:pt x="229" y="29"/>
                  </a:cubicBezTo>
                  <a:cubicBezTo>
                    <a:pt x="229" y="27"/>
                    <a:pt x="229" y="27"/>
                    <a:pt x="229" y="27"/>
                  </a:cubicBezTo>
                  <a:cubicBezTo>
                    <a:pt x="229" y="27"/>
                    <a:pt x="229" y="26"/>
                    <a:pt x="230" y="26"/>
                  </a:cubicBezTo>
                  <a:cubicBezTo>
                    <a:pt x="231" y="25"/>
                    <a:pt x="233" y="24"/>
                    <a:pt x="233" y="24"/>
                  </a:cubicBezTo>
                  <a:cubicBezTo>
                    <a:pt x="233" y="24"/>
                    <a:pt x="233" y="22"/>
                    <a:pt x="233" y="21"/>
                  </a:cubicBezTo>
                  <a:cubicBezTo>
                    <a:pt x="233" y="21"/>
                    <a:pt x="234" y="19"/>
                    <a:pt x="234" y="19"/>
                  </a:cubicBezTo>
                  <a:cubicBezTo>
                    <a:pt x="234" y="19"/>
                    <a:pt x="234" y="19"/>
                    <a:pt x="234" y="19"/>
                  </a:cubicBezTo>
                  <a:cubicBezTo>
                    <a:pt x="234" y="19"/>
                    <a:pt x="236" y="18"/>
                    <a:pt x="236" y="18"/>
                  </a:cubicBezTo>
                  <a:cubicBezTo>
                    <a:pt x="236" y="18"/>
                    <a:pt x="237" y="15"/>
                    <a:pt x="237" y="15"/>
                  </a:cubicBezTo>
                  <a:cubicBezTo>
                    <a:pt x="237" y="15"/>
                    <a:pt x="237" y="14"/>
                    <a:pt x="238" y="14"/>
                  </a:cubicBezTo>
                  <a:cubicBezTo>
                    <a:pt x="238" y="14"/>
                    <a:pt x="240" y="12"/>
                    <a:pt x="240" y="12"/>
                  </a:cubicBezTo>
                  <a:cubicBezTo>
                    <a:pt x="241" y="11"/>
                    <a:pt x="241" y="11"/>
                    <a:pt x="242" y="11"/>
                  </a:cubicBezTo>
                  <a:cubicBezTo>
                    <a:pt x="242" y="11"/>
                    <a:pt x="243" y="13"/>
                    <a:pt x="243" y="13"/>
                  </a:cubicBezTo>
                  <a:cubicBezTo>
                    <a:pt x="243" y="13"/>
                    <a:pt x="243" y="14"/>
                    <a:pt x="242" y="15"/>
                  </a:cubicBezTo>
                  <a:cubicBezTo>
                    <a:pt x="241" y="15"/>
                    <a:pt x="240" y="16"/>
                    <a:pt x="240" y="16"/>
                  </a:cubicBezTo>
                  <a:cubicBezTo>
                    <a:pt x="240" y="16"/>
                    <a:pt x="242" y="18"/>
                    <a:pt x="242" y="18"/>
                  </a:cubicBezTo>
                  <a:cubicBezTo>
                    <a:pt x="242" y="18"/>
                    <a:pt x="243" y="19"/>
                    <a:pt x="243" y="19"/>
                  </a:cubicBezTo>
                  <a:cubicBezTo>
                    <a:pt x="243" y="20"/>
                    <a:pt x="242" y="21"/>
                    <a:pt x="242" y="21"/>
                  </a:cubicBezTo>
                  <a:cubicBezTo>
                    <a:pt x="243" y="21"/>
                    <a:pt x="246" y="20"/>
                    <a:pt x="246" y="20"/>
                  </a:cubicBezTo>
                  <a:cubicBezTo>
                    <a:pt x="246" y="20"/>
                    <a:pt x="246" y="18"/>
                    <a:pt x="246" y="18"/>
                  </a:cubicBezTo>
                  <a:cubicBezTo>
                    <a:pt x="246" y="18"/>
                    <a:pt x="248" y="16"/>
                    <a:pt x="248" y="16"/>
                  </a:cubicBezTo>
                  <a:cubicBezTo>
                    <a:pt x="249" y="16"/>
                    <a:pt x="251" y="17"/>
                    <a:pt x="251" y="17"/>
                  </a:cubicBezTo>
                  <a:cubicBezTo>
                    <a:pt x="251" y="17"/>
                    <a:pt x="251" y="18"/>
                    <a:pt x="251" y="19"/>
                  </a:cubicBezTo>
                  <a:cubicBezTo>
                    <a:pt x="250" y="19"/>
                    <a:pt x="248" y="21"/>
                    <a:pt x="248" y="21"/>
                  </a:cubicBezTo>
                  <a:cubicBezTo>
                    <a:pt x="248" y="22"/>
                    <a:pt x="247" y="22"/>
                    <a:pt x="248" y="22"/>
                  </a:cubicBezTo>
                  <a:cubicBezTo>
                    <a:pt x="248" y="23"/>
                    <a:pt x="250" y="25"/>
                    <a:pt x="250" y="25"/>
                  </a:cubicBezTo>
                  <a:cubicBezTo>
                    <a:pt x="253" y="27"/>
                    <a:pt x="253" y="27"/>
                    <a:pt x="253" y="27"/>
                  </a:cubicBezTo>
                  <a:cubicBezTo>
                    <a:pt x="253" y="27"/>
                    <a:pt x="253" y="28"/>
                    <a:pt x="253" y="29"/>
                  </a:cubicBezTo>
                  <a:cubicBezTo>
                    <a:pt x="253" y="29"/>
                    <a:pt x="248" y="29"/>
                    <a:pt x="248" y="29"/>
                  </a:cubicBezTo>
                  <a:cubicBezTo>
                    <a:pt x="248" y="29"/>
                    <a:pt x="248" y="29"/>
                    <a:pt x="247" y="30"/>
                  </a:cubicBezTo>
                  <a:cubicBezTo>
                    <a:pt x="247" y="30"/>
                    <a:pt x="246" y="31"/>
                    <a:pt x="244" y="32"/>
                  </a:cubicBezTo>
                  <a:cubicBezTo>
                    <a:pt x="242" y="32"/>
                    <a:pt x="242" y="32"/>
                    <a:pt x="242" y="33"/>
                  </a:cubicBezTo>
                  <a:cubicBezTo>
                    <a:pt x="242" y="34"/>
                    <a:pt x="241" y="35"/>
                    <a:pt x="242" y="36"/>
                  </a:cubicBezTo>
                  <a:cubicBezTo>
                    <a:pt x="243" y="37"/>
                    <a:pt x="245" y="38"/>
                    <a:pt x="245" y="38"/>
                  </a:cubicBezTo>
                  <a:cubicBezTo>
                    <a:pt x="245" y="38"/>
                    <a:pt x="250" y="40"/>
                    <a:pt x="250" y="39"/>
                  </a:cubicBezTo>
                  <a:cubicBezTo>
                    <a:pt x="250" y="39"/>
                    <a:pt x="257" y="39"/>
                    <a:pt x="257" y="39"/>
                  </a:cubicBezTo>
                  <a:cubicBezTo>
                    <a:pt x="260" y="39"/>
                    <a:pt x="260" y="39"/>
                    <a:pt x="260" y="39"/>
                  </a:cubicBezTo>
                  <a:cubicBezTo>
                    <a:pt x="260" y="39"/>
                    <a:pt x="261" y="41"/>
                    <a:pt x="262" y="42"/>
                  </a:cubicBezTo>
                  <a:cubicBezTo>
                    <a:pt x="262" y="42"/>
                    <a:pt x="266" y="45"/>
                    <a:pt x="266" y="45"/>
                  </a:cubicBezTo>
                  <a:cubicBezTo>
                    <a:pt x="268" y="45"/>
                    <a:pt x="268" y="45"/>
                    <a:pt x="268" y="45"/>
                  </a:cubicBezTo>
                  <a:cubicBezTo>
                    <a:pt x="269" y="49"/>
                    <a:pt x="269" y="49"/>
                    <a:pt x="269" y="49"/>
                  </a:cubicBezTo>
                  <a:cubicBezTo>
                    <a:pt x="268" y="52"/>
                    <a:pt x="268" y="52"/>
                    <a:pt x="268" y="52"/>
                  </a:cubicBezTo>
                  <a:cubicBezTo>
                    <a:pt x="265" y="53"/>
                    <a:pt x="265" y="53"/>
                    <a:pt x="265" y="53"/>
                  </a:cubicBezTo>
                  <a:cubicBezTo>
                    <a:pt x="261" y="56"/>
                    <a:pt x="261" y="56"/>
                    <a:pt x="261" y="56"/>
                  </a:cubicBezTo>
                  <a:cubicBezTo>
                    <a:pt x="259" y="55"/>
                    <a:pt x="259" y="55"/>
                    <a:pt x="259" y="55"/>
                  </a:cubicBezTo>
                  <a:cubicBezTo>
                    <a:pt x="259" y="55"/>
                    <a:pt x="261" y="57"/>
                    <a:pt x="262" y="57"/>
                  </a:cubicBezTo>
                  <a:cubicBezTo>
                    <a:pt x="263" y="57"/>
                    <a:pt x="264" y="58"/>
                    <a:pt x="264" y="58"/>
                  </a:cubicBezTo>
                  <a:cubicBezTo>
                    <a:pt x="265" y="58"/>
                    <a:pt x="269" y="58"/>
                    <a:pt x="273" y="58"/>
                  </a:cubicBezTo>
                  <a:cubicBezTo>
                    <a:pt x="273" y="59"/>
                    <a:pt x="273" y="59"/>
                    <a:pt x="273" y="60"/>
                  </a:cubicBezTo>
                  <a:cubicBezTo>
                    <a:pt x="274" y="61"/>
                    <a:pt x="275" y="65"/>
                    <a:pt x="275" y="66"/>
                  </a:cubicBezTo>
                  <a:cubicBezTo>
                    <a:pt x="275" y="66"/>
                    <a:pt x="276" y="70"/>
                    <a:pt x="278" y="73"/>
                  </a:cubicBezTo>
                  <a:cubicBezTo>
                    <a:pt x="281" y="77"/>
                    <a:pt x="280" y="78"/>
                    <a:pt x="280" y="78"/>
                  </a:cubicBezTo>
                  <a:cubicBezTo>
                    <a:pt x="280" y="87"/>
                    <a:pt x="280" y="87"/>
                    <a:pt x="280" y="87"/>
                  </a:cubicBezTo>
                  <a:cubicBezTo>
                    <a:pt x="280" y="95"/>
                    <a:pt x="280" y="95"/>
                    <a:pt x="280" y="95"/>
                  </a:cubicBezTo>
                  <a:cubicBezTo>
                    <a:pt x="275" y="99"/>
                    <a:pt x="275" y="99"/>
                    <a:pt x="275" y="99"/>
                  </a:cubicBezTo>
                  <a:cubicBezTo>
                    <a:pt x="273" y="108"/>
                    <a:pt x="273" y="108"/>
                    <a:pt x="273" y="108"/>
                  </a:cubicBezTo>
                  <a:cubicBezTo>
                    <a:pt x="273" y="108"/>
                    <a:pt x="274" y="109"/>
                    <a:pt x="275" y="109"/>
                  </a:cubicBezTo>
                  <a:cubicBezTo>
                    <a:pt x="276" y="110"/>
                    <a:pt x="279" y="113"/>
                    <a:pt x="279" y="113"/>
                  </a:cubicBezTo>
                  <a:cubicBezTo>
                    <a:pt x="280" y="114"/>
                    <a:pt x="286" y="117"/>
                    <a:pt x="289" y="118"/>
                  </a:cubicBezTo>
                  <a:cubicBezTo>
                    <a:pt x="292" y="120"/>
                    <a:pt x="291" y="125"/>
                    <a:pt x="291" y="125"/>
                  </a:cubicBezTo>
                  <a:cubicBezTo>
                    <a:pt x="289" y="132"/>
                    <a:pt x="289" y="132"/>
                    <a:pt x="289" y="132"/>
                  </a:cubicBezTo>
                  <a:cubicBezTo>
                    <a:pt x="289" y="132"/>
                    <a:pt x="290" y="136"/>
                    <a:pt x="292" y="136"/>
                  </a:cubicBezTo>
                  <a:cubicBezTo>
                    <a:pt x="293" y="135"/>
                    <a:pt x="294" y="141"/>
                    <a:pt x="294" y="141"/>
                  </a:cubicBezTo>
                  <a:cubicBezTo>
                    <a:pt x="294" y="141"/>
                    <a:pt x="295" y="147"/>
                    <a:pt x="295" y="148"/>
                  </a:cubicBezTo>
                  <a:cubicBezTo>
                    <a:pt x="294" y="149"/>
                    <a:pt x="295" y="150"/>
                    <a:pt x="295" y="150"/>
                  </a:cubicBezTo>
                  <a:cubicBezTo>
                    <a:pt x="297" y="154"/>
                    <a:pt x="297" y="154"/>
                    <a:pt x="297" y="154"/>
                  </a:cubicBezTo>
                  <a:cubicBezTo>
                    <a:pt x="297" y="154"/>
                    <a:pt x="296" y="157"/>
                    <a:pt x="295" y="158"/>
                  </a:cubicBezTo>
                  <a:cubicBezTo>
                    <a:pt x="295" y="160"/>
                    <a:pt x="294" y="162"/>
                    <a:pt x="294" y="162"/>
                  </a:cubicBezTo>
                  <a:cubicBezTo>
                    <a:pt x="295" y="165"/>
                    <a:pt x="295" y="165"/>
                    <a:pt x="295" y="165"/>
                  </a:cubicBezTo>
                  <a:cubicBezTo>
                    <a:pt x="299" y="170"/>
                    <a:pt x="299" y="170"/>
                    <a:pt x="299" y="170"/>
                  </a:cubicBezTo>
                  <a:cubicBezTo>
                    <a:pt x="299" y="175"/>
                    <a:pt x="299" y="175"/>
                    <a:pt x="299" y="175"/>
                  </a:cubicBezTo>
                  <a:cubicBezTo>
                    <a:pt x="299" y="178"/>
                    <a:pt x="299" y="178"/>
                    <a:pt x="299" y="178"/>
                  </a:cubicBezTo>
                  <a:cubicBezTo>
                    <a:pt x="299" y="178"/>
                    <a:pt x="302" y="179"/>
                    <a:pt x="303" y="179"/>
                  </a:cubicBezTo>
                  <a:cubicBezTo>
                    <a:pt x="304" y="179"/>
                    <a:pt x="306" y="181"/>
                    <a:pt x="306" y="181"/>
                  </a:cubicBezTo>
                  <a:cubicBezTo>
                    <a:pt x="306" y="181"/>
                    <a:pt x="306" y="183"/>
                    <a:pt x="306" y="184"/>
                  </a:cubicBezTo>
                  <a:cubicBezTo>
                    <a:pt x="306" y="184"/>
                    <a:pt x="309" y="188"/>
                    <a:pt x="309" y="188"/>
                  </a:cubicBezTo>
                  <a:cubicBezTo>
                    <a:pt x="310" y="189"/>
                    <a:pt x="312" y="192"/>
                    <a:pt x="312" y="192"/>
                  </a:cubicBezTo>
                  <a:cubicBezTo>
                    <a:pt x="312" y="192"/>
                    <a:pt x="312" y="194"/>
                    <a:pt x="309" y="197"/>
                  </a:cubicBezTo>
                  <a:cubicBezTo>
                    <a:pt x="307" y="200"/>
                    <a:pt x="308" y="200"/>
                    <a:pt x="308" y="201"/>
                  </a:cubicBezTo>
                  <a:cubicBezTo>
                    <a:pt x="308" y="202"/>
                    <a:pt x="309" y="204"/>
                    <a:pt x="309" y="204"/>
                  </a:cubicBezTo>
                  <a:cubicBezTo>
                    <a:pt x="309" y="204"/>
                    <a:pt x="308" y="205"/>
                    <a:pt x="307" y="206"/>
                  </a:cubicBezTo>
                  <a:cubicBezTo>
                    <a:pt x="307" y="206"/>
                    <a:pt x="306" y="208"/>
                    <a:pt x="306" y="210"/>
                  </a:cubicBezTo>
                  <a:cubicBezTo>
                    <a:pt x="302" y="213"/>
                    <a:pt x="302" y="213"/>
                    <a:pt x="302" y="213"/>
                  </a:cubicBezTo>
                  <a:cubicBezTo>
                    <a:pt x="302" y="213"/>
                    <a:pt x="302" y="213"/>
                    <a:pt x="301" y="214"/>
                  </a:cubicBezTo>
                  <a:cubicBezTo>
                    <a:pt x="301" y="213"/>
                    <a:pt x="300" y="213"/>
                    <a:pt x="299" y="213"/>
                  </a:cubicBezTo>
                  <a:cubicBezTo>
                    <a:pt x="298" y="212"/>
                    <a:pt x="297" y="211"/>
                    <a:pt x="297" y="211"/>
                  </a:cubicBezTo>
                  <a:cubicBezTo>
                    <a:pt x="297" y="211"/>
                    <a:pt x="297" y="209"/>
                    <a:pt x="297" y="207"/>
                  </a:cubicBezTo>
                  <a:cubicBezTo>
                    <a:pt x="297" y="205"/>
                    <a:pt x="297" y="206"/>
                    <a:pt x="297" y="205"/>
                  </a:cubicBezTo>
                  <a:cubicBezTo>
                    <a:pt x="296" y="204"/>
                    <a:pt x="294" y="203"/>
                    <a:pt x="292" y="202"/>
                  </a:cubicBezTo>
                  <a:cubicBezTo>
                    <a:pt x="290" y="202"/>
                    <a:pt x="286" y="202"/>
                    <a:pt x="285" y="203"/>
                  </a:cubicBezTo>
                  <a:cubicBezTo>
                    <a:pt x="285" y="203"/>
                    <a:pt x="285" y="207"/>
                    <a:pt x="285" y="207"/>
                  </a:cubicBezTo>
                  <a:cubicBezTo>
                    <a:pt x="287" y="210"/>
                    <a:pt x="287" y="210"/>
                    <a:pt x="287" y="210"/>
                  </a:cubicBezTo>
                  <a:cubicBezTo>
                    <a:pt x="286" y="212"/>
                    <a:pt x="286" y="212"/>
                    <a:pt x="286" y="212"/>
                  </a:cubicBezTo>
                  <a:cubicBezTo>
                    <a:pt x="286" y="212"/>
                    <a:pt x="277" y="214"/>
                    <a:pt x="274" y="214"/>
                  </a:cubicBezTo>
                  <a:cubicBezTo>
                    <a:pt x="271" y="214"/>
                    <a:pt x="272" y="216"/>
                    <a:pt x="272" y="216"/>
                  </a:cubicBezTo>
                  <a:cubicBezTo>
                    <a:pt x="270" y="220"/>
                    <a:pt x="270" y="220"/>
                    <a:pt x="270" y="220"/>
                  </a:cubicBezTo>
                  <a:cubicBezTo>
                    <a:pt x="268" y="222"/>
                    <a:pt x="268" y="222"/>
                    <a:pt x="268" y="222"/>
                  </a:cubicBezTo>
                  <a:cubicBezTo>
                    <a:pt x="262" y="224"/>
                    <a:pt x="262" y="224"/>
                    <a:pt x="262" y="224"/>
                  </a:cubicBezTo>
                  <a:cubicBezTo>
                    <a:pt x="262" y="224"/>
                    <a:pt x="256" y="229"/>
                    <a:pt x="255" y="229"/>
                  </a:cubicBezTo>
                  <a:cubicBezTo>
                    <a:pt x="251" y="232"/>
                    <a:pt x="251" y="232"/>
                    <a:pt x="251" y="232"/>
                  </a:cubicBezTo>
                  <a:cubicBezTo>
                    <a:pt x="251" y="232"/>
                    <a:pt x="250" y="232"/>
                    <a:pt x="247" y="234"/>
                  </a:cubicBezTo>
                  <a:cubicBezTo>
                    <a:pt x="243" y="235"/>
                    <a:pt x="245" y="237"/>
                    <a:pt x="244" y="238"/>
                  </a:cubicBezTo>
                  <a:cubicBezTo>
                    <a:pt x="244" y="240"/>
                    <a:pt x="243" y="240"/>
                    <a:pt x="241" y="241"/>
                  </a:cubicBezTo>
                  <a:cubicBezTo>
                    <a:pt x="240" y="241"/>
                    <a:pt x="237" y="240"/>
                    <a:pt x="235" y="240"/>
                  </a:cubicBezTo>
                  <a:cubicBezTo>
                    <a:pt x="234" y="240"/>
                    <a:pt x="231" y="242"/>
                    <a:pt x="229" y="242"/>
                  </a:cubicBezTo>
                  <a:cubicBezTo>
                    <a:pt x="226" y="242"/>
                    <a:pt x="226" y="242"/>
                    <a:pt x="226" y="242"/>
                  </a:cubicBezTo>
                  <a:cubicBezTo>
                    <a:pt x="222" y="247"/>
                    <a:pt x="222" y="247"/>
                    <a:pt x="222" y="247"/>
                  </a:cubicBezTo>
                  <a:cubicBezTo>
                    <a:pt x="219" y="253"/>
                    <a:pt x="219" y="253"/>
                    <a:pt x="219" y="253"/>
                  </a:cubicBezTo>
                  <a:cubicBezTo>
                    <a:pt x="218" y="250"/>
                    <a:pt x="218" y="250"/>
                    <a:pt x="218" y="250"/>
                  </a:cubicBezTo>
                  <a:cubicBezTo>
                    <a:pt x="217" y="246"/>
                    <a:pt x="217" y="246"/>
                    <a:pt x="217" y="246"/>
                  </a:cubicBezTo>
                  <a:cubicBezTo>
                    <a:pt x="212" y="246"/>
                    <a:pt x="212" y="246"/>
                    <a:pt x="212" y="246"/>
                  </a:cubicBezTo>
                  <a:cubicBezTo>
                    <a:pt x="213" y="249"/>
                    <a:pt x="213" y="249"/>
                    <a:pt x="213" y="249"/>
                  </a:cubicBezTo>
                  <a:cubicBezTo>
                    <a:pt x="213" y="249"/>
                    <a:pt x="215" y="256"/>
                    <a:pt x="216" y="257"/>
                  </a:cubicBezTo>
                  <a:cubicBezTo>
                    <a:pt x="217" y="258"/>
                    <a:pt x="218" y="258"/>
                    <a:pt x="220" y="259"/>
                  </a:cubicBezTo>
                  <a:cubicBezTo>
                    <a:pt x="223" y="261"/>
                    <a:pt x="223" y="261"/>
                    <a:pt x="226" y="263"/>
                  </a:cubicBezTo>
                  <a:cubicBezTo>
                    <a:pt x="229" y="265"/>
                    <a:pt x="228" y="267"/>
                    <a:pt x="228" y="268"/>
                  </a:cubicBezTo>
                  <a:cubicBezTo>
                    <a:pt x="228" y="270"/>
                    <a:pt x="228" y="270"/>
                    <a:pt x="226" y="272"/>
                  </a:cubicBezTo>
                  <a:cubicBezTo>
                    <a:pt x="224" y="275"/>
                    <a:pt x="226" y="277"/>
                    <a:pt x="226" y="277"/>
                  </a:cubicBezTo>
                  <a:cubicBezTo>
                    <a:pt x="226" y="277"/>
                    <a:pt x="227" y="279"/>
                    <a:pt x="229" y="281"/>
                  </a:cubicBezTo>
                  <a:cubicBezTo>
                    <a:pt x="231" y="283"/>
                    <a:pt x="230" y="284"/>
                    <a:pt x="231" y="287"/>
                  </a:cubicBezTo>
                  <a:cubicBezTo>
                    <a:pt x="231" y="290"/>
                    <a:pt x="231" y="289"/>
                    <a:pt x="233" y="292"/>
                  </a:cubicBezTo>
                  <a:cubicBezTo>
                    <a:pt x="235" y="294"/>
                    <a:pt x="234" y="293"/>
                    <a:pt x="236" y="295"/>
                  </a:cubicBezTo>
                  <a:cubicBezTo>
                    <a:pt x="238" y="297"/>
                    <a:pt x="238" y="298"/>
                    <a:pt x="238" y="298"/>
                  </a:cubicBezTo>
                  <a:cubicBezTo>
                    <a:pt x="238" y="298"/>
                    <a:pt x="244" y="296"/>
                    <a:pt x="246" y="298"/>
                  </a:cubicBezTo>
                  <a:cubicBezTo>
                    <a:pt x="248" y="300"/>
                    <a:pt x="247" y="299"/>
                    <a:pt x="251" y="302"/>
                  </a:cubicBezTo>
                  <a:cubicBezTo>
                    <a:pt x="254" y="306"/>
                    <a:pt x="251" y="304"/>
                    <a:pt x="252" y="307"/>
                  </a:cubicBezTo>
                  <a:cubicBezTo>
                    <a:pt x="253" y="309"/>
                    <a:pt x="254" y="308"/>
                    <a:pt x="254" y="308"/>
                  </a:cubicBezTo>
                  <a:cubicBezTo>
                    <a:pt x="254" y="308"/>
                    <a:pt x="255" y="309"/>
                    <a:pt x="257" y="309"/>
                  </a:cubicBezTo>
                  <a:cubicBezTo>
                    <a:pt x="259" y="309"/>
                    <a:pt x="259" y="311"/>
                    <a:pt x="259" y="313"/>
                  </a:cubicBezTo>
                  <a:cubicBezTo>
                    <a:pt x="260" y="315"/>
                    <a:pt x="260" y="315"/>
                    <a:pt x="262" y="317"/>
                  </a:cubicBezTo>
                  <a:cubicBezTo>
                    <a:pt x="263" y="318"/>
                    <a:pt x="264" y="317"/>
                    <a:pt x="267" y="316"/>
                  </a:cubicBezTo>
                  <a:cubicBezTo>
                    <a:pt x="269" y="316"/>
                    <a:pt x="268" y="318"/>
                    <a:pt x="268" y="319"/>
                  </a:cubicBezTo>
                  <a:cubicBezTo>
                    <a:pt x="268" y="320"/>
                    <a:pt x="270" y="320"/>
                    <a:pt x="272" y="321"/>
                  </a:cubicBezTo>
                  <a:cubicBezTo>
                    <a:pt x="274" y="322"/>
                    <a:pt x="273" y="322"/>
                    <a:pt x="275" y="324"/>
                  </a:cubicBezTo>
                  <a:cubicBezTo>
                    <a:pt x="275" y="324"/>
                    <a:pt x="275" y="324"/>
                    <a:pt x="275" y="325"/>
                  </a:cubicBezTo>
                  <a:close/>
                  <a:moveTo>
                    <a:pt x="55" y="394"/>
                  </a:moveTo>
                  <a:cubicBezTo>
                    <a:pt x="55" y="394"/>
                    <a:pt x="55" y="394"/>
                    <a:pt x="55" y="394"/>
                  </a:cubicBezTo>
                  <a:cubicBezTo>
                    <a:pt x="55" y="394"/>
                    <a:pt x="55" y="394"/>
                    <a:pt x="55" y="394"/>
                  </a:cubicBezTo>
                  <a:cubicBezTo>
                    <a:pt x="55" y="394"/>
                    <a:pt x="55" y="394"/>
                    <a:pt x="55" y="394"/>
                  </a:cubicBezTo>
                  <a:close/>
                  <a:moveTo>
                    <a:pt x="128" y="400"/>
                  </a:moveTo>
                  <a:cubicBezTo>
                    <a:pt x="128" y="400"/>
                    <a:pt x="128" y="400"/>
                    <a:pt x="128" y="400"/>
                  </a:cubicBezTo>
                  <a:cubicBezTo>
                    <a:pt x="128" y="400"/>
                    <a:pt x="128" y="400"/>
                    <a:pt x="128" y="400"/>
                  </a:cubicBezTo>
                  <a:cubicBezTo>
                    <a:pt x="128" y="400"/>
                    <a:pt x="128" y="400"/>
                    <a:pt x="128" y="400"/>
                  </a:cubicBezTo>
                  <a:cubicBezTo>
                    <a:pt x="128" y="400"/>
                    <a:pt x="128" y="400"/>
                    <a:pt x="128" y="400"/>
                  </a:cubicBezTo>
                  <a:close/>
                  <a:moveTo>
                    <a:pt x="312" y="204"/>
                  </a:moveTo>
                  <a:cubicBezTo>
                    <a:pt x="312" y="204"/>
                    <a:pt x="312" y="204"/>
                    <a:pt x="312" y="204"/>
                  </a:cubicBezTo>
                  <a:cubicBezTo>
                    <a:pt x="312" y="204"/>
                    <a:pt x="312" y="204"/>
                    <a:pt x="312" y="204"/>
                  </a:cubicBezTo>
                  <a:cubicBezTo>
                    <a:pt x="312" y="204"/>
                    <a:pt x="312" y="204"/>
                    <a:pt x="312" y="204"/>
                  </a:cubicBezTo>
                  <a:close/>
                </a:path>
              </a:pathLst>
            </a:custGeom>
            <a:grpFill/>
            <a:ln w="4826"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65" name="Freeform 80"/>
            <p:cNvSpPr>
              <a:spLocks noEditPoints="1"/>
            </p:cNvSpPr>
            <p:nvPr/>
          </p:nvSpPr>
          <p:spPr bwMode="auto">
            <a:xfrm>
              <a:off x="4736816" y="3211661"/>
              <a:ext cx="1121419" cy="1240147"/>
            </a:xfrm>
            <a:custGeom>
              <a:avLst/>
              <a:gdLst>
                <a:gd name="T0" fmla="*/ 372 w 492"/>
                <a:gd name="T1" fmla="*/ 536 h 561"/>
                <a:gd name="T2" fmla="*/ 338 w 492"/>
                <a:gd name="T3" fmla="*/ 556 h 561"/>
                <a:gd name="T4" fmla="*/ 272 w 492"/>
                <a:gd name="T5" fmla="*/ 521 h 561"/>
                <a:gd name="T6" fmla="*/ 260 w 492"/>
                <a:gd name="T7" fmla="*/ 489 h 561"/>
                <a:gd name="T8" fmla="*/ 318 w 492"/>
                <a:gd name="T9" fmla="*/ 489 h 561"/>
                <a:gd name="T10" fmla="*/ 376 w 492"/>
                <a:gd name="T11" fmla="*/ 476 h 561"/>
                <a:gd name="T12" fmla="*/ 403 w 492"/>
                <a:gd name="T13" fmla="*/ 478 h 561"/>
                <a:gd name="T14" fmla="*/ 442 w 492"/>
                <a:gd name="T15" fmla="*/ 422 h 561"/>
                <a:gd name="T16" fmla="*/ 411 w 492"/>
                <a:gd name="T17" fmla="*/ 385 h 561"/>
                <a:gd name="T18" fmla="*/ 455 w 492"/>
                <a:gd name="T19" fmla="*/ 350 h 561"/>
                <a:gd name="T20" fmla="*/ 490 w 492"/>
                <a:gd name="T21" fmla="*/ 351 h 561"/>
                <a:gd name="T22" fmla="*/ 379 w 492"/>
                <a:gd name="T23" fmla="*/ 295 h 561"/>
                <a:gd name="T24" fmla="*/ 340 w 492"/>
                <a:gd name="T25" fmla="*/ 271 h 561"/>
                <a:gd name="T26" fmla="*/ 275 w 492"/>
                <a:gd name="T27" fmla="*/ 186 h 561"/>
                <a:gd name="T28" fmla="*/ 218 w 492"/>
                <a:gd name="T29" fmla="*/ 109 h 561"/>
                <a:gd name="T30" fmla="*/ 247 w 492"/>
                <a:gd name="T31" fmla="*/ 78 h 561"/>
                <a:gd name="T32" fmla="*/ 267 w 492"/>
                <a:gd name="T33" fmla="*/ 63 h 561"/>
                <a:gd name="T34" fmla="*/ 262 w 492"/>
                <a:gd name="T35" fmla="*/ 56 h 561"/>
                <a:gd name="T36" fmla="*/ 258 w 492"/>
                <a:gd name="T37" fmla="*/ 46 h 561"/>
                <a:gd name="T38" fmla="*/ 267 w 492"/>
                <a:gd name="T39" fmla="*/ 30 h 561"/>
                <a:gd name="T40" fmla="*/ 212 w 492"/>
                <a:gd name="T41" fmla="*/ 15 h 561"/>
                <a:gd name="T42" fmla="*/ 185 w 492"/>
                <a:gd name="T43" fmla="*/ 4 h 561"/>
                <a:gd name="T44" fmla="*/ 148 w 492"/>
                <a:gd name="T45" fmla="*/ 15 h 561"/>
                <a:gd name="T46" fmla="*/ 148 w 492"/>
                <a:gd name="T47" fmla="*/ 26 h 561"/>
                <a:gd name="T48" fmla="*/ 139 w 492"/>
                <a:gd name="T49" fmla="*/ 27 h 561"/>
                <a:gd name="T50" fmla="*/ 132 w 492"/>
                <a:gd name="T51" fmla="*/ 34 h 561"/>
                <a:gd name="T52" fmla="*/ 136 w 492"/>
                <a:gd name="T53" fmla="*/ 46 h 561"/>
                <a:gd name="T54" fmla="*/ 129 w 492"/>
                <a:gd name="T55" fmla="*/ 40 h 561"/>
                <a:gd name="T56" fmla="*/ 114 w 492"/>
                <a:gd name="T57" fmla="*/ 45 h 561"/>
                <a:gd name="T58" fmla="*/ 104 w 492"/>
                <a:gd name="T59" fmla="*/ 34 h 561"/>
                <a:gd name="T60" fmla="*/ 101 w 492"/>
                <a:gd name="T61" fmla="*/ 47 h 561"/>
                <a:gd name="T62" fmla="*/ 94 w 492"/>
                <a:gd name="T63" fmla="*/ 61 h 561"/>
                <a:gd name="T64" fmla="*/ 89 w 492"/>
                <a:gd name="T65" fmla="*/ 71 h 561"/>
                <a:gd name="T66" fmla="*/ 87 w 492"/>
                <a:gd name="T67" fmla="*/ 58 h 561"/>
                <a:gd name="T68" fmla="*/ 73 w 492"/>
                <a:gd name="T69" fmla="*/ 51 h 561"/>
                <a:gd name="T70" fmla="*/ 65 w 492"/>
                <a:gd name="T71" fmla="*/ 39 h 561"/>
                <a:gd name="T72" fmla="*/ 58 w 492"/>
                <a:gd name="T73" fmla="*/ 51 h 561"/>
                <a:gd name="T74" fmla="*/ 50 w 492"/>
                <a:gd name="T75" fmla="*/ 63 h 561"/>
                <a:gd name="T76" fmla="*/ 35 w 492"/>
                <a:gd name="T77" fmla="*/ 63 h 561"/>
                <a:gd name="T78" fmla="*/ 19 w 492"/>
                <a:gd name="T79" fmla="*/ 69 h 561"/>
                <a:gd name="T80" fmla="*/ 18 w 492"/>
                <a:gd name="T81" fmla="*/ 100 h 561"/>
                <a:gd name="T82" fmla="*/ 14 w 492"/>
                <a:gd name="T83" fmla="*/ 134 h 561"/>
                <a:gd name="T84" fmla="*/ 31 w 492"/>
                <a:gd name="T85" fmla="*/ 180 h 561"/>
                <a:gd name="T86" fmla="*/ 86 w 492"/>
                <a:gd name="T87" fmla="*/ 147 h 561"/>
                <a:gd name="T88" fmla="*/ 139 w 492"/>
                <a:gd name="T89" fmla="*/ 179 h 561"/>
                <a:gd name="T90" fmla="*/ 162 w 492"/>
                <a:gd name="T91" fmla="*/ 237 h 561"/>
                <a:gd name="T92" fmla="*/ 207 w 492"/>
                <a:gd name="T93" fmla="*/ 276 h 561"/>
                <a:gd name="T94" fmla="*/ 251 w 492"/>
                <a:gd name="T95" fmla="*/ 307 h 561"/>
                <a:gd name="T96" fmla="*/ 289 w 492"/>
                <a:gd name="T97" fmla="*/ 317 h 561"/>
                <a:gd name="T98" fmla="*/ 334 w 492"/>
                <a:gd name="T99" fmla="*/ 346 h 561"/>
                <a:gd name="T100" fmla="*/ 357 w 492"/>
                <a:gd name="T101" fmla="*/ 374 h 561"/>
                <a:gd name="T102" fmla="*/ 395 w 492"/>
                <a:gd name="T103" fmla="*/ 418 h 561"/>
                <a:gd name="T104" fmla="*/ 390 w 492"/>
                <a:gd name="T105" fmla="*/ 463 h 561"/>
                <a:gd name="T106" fmla="*/ 75 w 492"/>
                <a:gd name="T107" fmla="*/ 342 h 561"/>
                <a:gd name="T108" fmla="*/ 126 w 492"/>
                <a:gd name="T109" fmla="*/ 355 h 561"/>
                <a:gd name="T110" fmla="*/ 113 w 492"/>
                <a:gd name="T111" fmla="*/ 441 h 561"/>
                <a:gd name="T112" fmla="*/ 71 w 492"/>
                <a:gd name="T113" fmla="*/ 446 h 561"/>
                <a:gd name="T114" fmla="*/ 73 w 492"/>
                <a:gd name="T115" fmla="*/ 395 h 561"/>
                <a:gd name="T116" fmla="*/ 57 w 492"/>
                <a:gd name="T117" fmla="*/ 358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2" h="561">
                  <a:moveTo>
                    <a:pt x="376" y="476"/>
                  </a:moveTo>
                  <a:cubicBezTo>
                    <a:pt x="377" y="483"/>
                    <a:pt x="377" y="483"/>
                    <a:pt x="377" y="483"/>
                  </a:cubicBezTo>
                  <a:cubicBezTo>
                    <a:pt x="377" y="483"/>
                    <a:pt x="371" y="493"/>
                    <a:pt x="371" y="494"/>
                  </a:cubicBezTo>
                  <a:cubicBezTo>
                    <a:pt x="371" y="495"/>
                    <a:pt x="369" y="499"/>
                    <a:pt x="367" y="502"/>
                  </a:cubicBezTo>
                  <a:cubicBezTo>
                    <a:pt x="366" y="504"/>
                    <a:pt x="360" y="512"/>
                    <a:pt x="360" y="512"/>
                  </a:cubicBezTo>
                  <a:cubicBezTo>
                    <a:pt x="360" y="512"/>
                    <a:pt x="360" y="515"/>
                    <a:pt x="362" y="517"/>
                  </a:cubicBezTo>
                  <a:cubicBezTo>
                    <a:pt x="363" y="519"/>
                    <a:pt x="366" y="522"/>
                    <a:pt x="366" y="525"/>
                  </a:cubicBezTo>
                  <a:cubicBezTo>
                    <a:pt x="366" y="527"/>
                    <a:pt x="371" y="530"/>
                    <a:pt x="371" y="530"/>
                  </a:cubicBezTo>
                  <a:cubicBezTo>
                    <a:pt x="372" y="536"/>
                    <a:pt x="372" y="536"/>
                    <a:pt x="372" y="536"/>
                  </a:cubicBezTo>
                  <a:cubicBezTo>
                    <a:pt x="372" y="536"/>
                    <a:pt x="375" y="539"/>
                    <a:pt x="375" y="540"/>
                  </a:cubicBezTo>
                  <a:cubicBezTo>
                    <a:pt x="374" y="541"/>
                    <a:pt x="369" y="546"/>
                    <a:pt x="369" y="546"/>
                  </a:cubicBezTo>
                  <a:cubicBezTo>
                    <a:pt x="368" y="552"/>
                    <a:pt x="368" y="552"/>
                    <a:pt x="368" y="552"/>
                  </a:cubicBezTo>
                  <a:cubicBezTo>
                    <a:pt x="368" y="555"/>
                    <a:pt x="368" y="555"/>
                    <a:pt x="368" y="555"/>
                  </a:cubicBezTo>
                  <a:cubicBezTo>
                    <a:pt x="368" y="555"/>
                    <a:pt x="369" y="555"/>
                    <a:pt x="368" y="558"/>
                  </a:cubicBezTo>
                  <a:cubicBezTo>
                    <a:pt x="367" y="560"/>
                    <a:pt x="367" y="560"/>
                    <a:pt x="366" y="560"/>
                  </a:cubicBezTo>
                  <a:cubicBezTo>
                    <a:pt x="365" y="561"/>
                    <a:pt x="355" y="560"/>
                    <a:pt x="355" y="560"/>
                  </a:cubicBezTo>
                  <a:cubicBezTo>
                    <a:pt x="345" y="558"/>
                    <a:pt x="345" y="558"/>
                    <a:pt x="345" y="558"/>
                  </a:cubicBezTo>
                  <a:cubicBezTo>
                    <a:pt x="345" y="558"/>
                    <a:pt x="340" y="557"/>
                    <a:pt x="338" y="556"/>
                  </a:cubicBezTo>
                  <a:cubicBezTo>
                    <a:pt x="337" y="555"/>
                    <a:pt x="335" y="554"/>
                    <a:pt x="335" y="554"/>
                  </a:cubicBezTo>
                  <a:cubicBezTo>
                    <a:pt x="332" y="545"/>
                    <a:pt x="332" y="545"/>
                    <a:pt x="332" y="545"/>
                  </a:cubicBezTo>
                  <a:cubicBezTo>
                    <a:pt x="324" y="544"/>
                    <a:pt x="324" y="544"/>
                    <a:pt x="324" y="544"/>
                  </a:cubicBezTo>
                  <a:cubicBezTo>
                    <a:pt x="304" y="541"/>
                    <a:pt x="304" y="541"/>
                    <a:pt x="304" y="541"/>
                  </a:cubicBezTo>
                  <a:cubicBezTo>
                    <a:pt x="304" y="541"/>
                    <a:pt x="297" y="535"/>
                    <a:pt x="296" y="534"/>
                  </a:cubicBezTo>
                  <a:cubicBezTo>
                    <a:pt x="294" y="533"/>
                    <a:pt x="292" y="530"/>
                    <a:pt x="292" y="530"/>
                  </a:cubicBezTo>
                  <a:cubicBezTo>
                    <a:pt x="288" y="529"/>
                    <a:pt x="288" y="529"/>
                    <a:pt x="288" y="529"/>
                  </a:cubicBezTo>
                  <a:cubicBezTo>
                    <a:pt x="280" y="521"/>
                    <a:pt x="280" y="521"/>
                    <a:pt x="280" y="521"/>
                  </a:cubicBezTo>
                  <a:cubicBezTo>
                    <a:pt x="272" y="521"/>
                    <a:pt x="272" y="521"/>
                    <a:pt x="272" y="521"/>
                  </a:cubicBezTo>
                  <a:cubicBezTo>
                    <a:pt x="266" y="517"/>
                    <a:pt x="266" y="517"/>
                    <a:pt x="266" y="517"/>
                  </a:cubicBezTo>
                  <a:cubicBezTo>
                    <a:pt x="259" y="517"/>
                    <a:pt x="259" y="517"/>
                    <a:pt x="259" y="517"/>
                  </a:cubicBezTo>
                  <a:cubicBezTo>
                    <a:pt x="259" y="517"/>
                    <a:pt x="254" y="516"/>
                    <a:pt x="254" y="515"/>
                  </a:cubicBezTo>
                  <a:cubicBezTo>
                    <a:pt x="253" y="513"/>
                    <a:pt x="247" y="510"/>
                    <a:pt x="247" y="510"/>
                  </a:cubicBezTo>
                  <a:cubicBezTo>
                    <a:pt x="247" y="510"/>
                    <a:pt x="247" y="504"/>
                    <a:pt x="247" y="503"/>
                  </a:cubicBezTo>
                  <a:cubicBezTo>
                    <a:pt x="247" y="502"/>
                    <a:pt x="248" y="492"/>
                    <a:pt x="248" y="492"/>
                  </a:cubicBezTo>
                  <a:cubicBezTo>
                    <a:pt x="252" y="487"/>
                    <a:pt x="252" y="487"/>
                    <a:pt x="252" y="487"/>
                  </a:cubicBezTo>
                  <a:cubicBezTo>
                    <a:pt x="258" y="485"/>
                    <a:pt x="258" y="485"/>
                    <a:pt x="258" y="485"/>
                  </a:cubicBezTo>
                  <a:cubicBezTo>
                    <a:pt x="260" y="489"/>
                    <a:pt x="260" y="489"/>
                    <a:pt x="260" y="489"/>
                  </a:cubicBezTo>
                  <a:cubicBezTo>
                    <a:pt x="267" y="492"/>
                    <a:pt x="267" y="492"/>
                    <a:pt x="267" y="492"/>
                  </a:cubicBezTo>
                  <a:cubicBezTo>
                    <a:pt x="271" y="489"/>
                    <a:pt x="271" y="489"/>
                    <a:pt x="271" y="489"/>
                  </a:cubicBezTo>
                  <a:cubicBezTo>
                    <a:pt x="273" y="483"/>
                    <a:pt x="273" y="483"/>
                    <a:pt x="273" y="483"/>
                  </a:cubicBezTo>
                  <a:cubicBezTo>
                    <a:pt x="279" y="481"/>
                    <a:pt x="279" y="481"/>
                    <a:pt x="279" y="481"/>
                  </a:cubicBezTo>
                  <a:cubicBezTo>
                    <a:pt x="286" y="484"/>
                    <a:pt x="286" y="484"/>
                    <a:pt x="286" y="484"/>
                  </a:cubicBezTo>
                  <a:cubicBezTo>
                    <a:pt x="291" y="489"/>
                    <a:pt x="291" y="489"/>
                    <a:pt x="291" y="489"/>
                  </a:cubicBezTo>
                  <a:cubicBezTo>
                    <a:pt x="301" y="492"/>
                    <a:pt x="301" y="492"/>
                    <a:pt x="301" y="492"/>
                  </a:cubicBezTo>
                  <a:cubicBezTo>
                    <a:pt x="310" y="490"/>
                    <a:pt x="310" y="490"/>
                    <a:pt x="310" y="490"/>
                  </a:cubicBezTo>
                  <a:cubicBezTo>
                    <a:pt x="318" y="489"/>
                    <a:pt x="318" y="489"/>
                    <a:pt x="318" y="489"/>
                  </a:cubicBezTo>
                  <a:cubicBezTo>
                    <a:pt x="318" y="489"/>
                    <a:pt x="322" y="489"/>
                    <a:pt x="324" y="489"/>
                  </a:cubicBezTo>
                  <a:cubicBezTo>
                    <a:pt x="325" y="488"/>
                    <a:pt x="331" y="486"/>
                    <a:pt x="331" y="486"/>
                  </a:cubicBezTo>
                  <a:cubicBezTo>
                    <a:pt x="341" y="483"/>
                    <a:pt x="341" y="483"/>
                    <a:pt x="341" y="483"/>
                  </a:cubicBezTo>
                  <a:cubicBezTo>
                    <a:pt x="347" y="475"/>
                    <a:pt x="347" y="475"/>
                    <a:pt x="347" y="475"/>
                  </a:cubicBezTo>
                  <a:cubicBezTo>
                    <a:pt x="355" y="478"/>
                    <a:pt x="355" y="478"/>
                    <a:pt x="355" y="478"/>
                  </a:cubicBezTo>
                  <a:cubicBezTo>
                    <a:pt x="362" y="479"/>
                    <a:pt x="362" y="479"/>
                    <a:pt x="362" y="479"/>
                  </a:cubicBezTo>
                  <a:cubicBezTo>
                    <a:pt x="365" y="474"/>
                    <a:pt x="365" y="474"/>
                    <a:pt x="365" y="474"/>
                  </a:cubicBezTo>
                  <a:cubicBezTo>
                    <a:pt x="372" y="470"/>
                    <a:pt x="372" y="470"/>
                    <a:pt x="372" y="470"/>
                  </a:cubicBezTo>
                  <a:cubicBezTo>
                    <a:pt x="376" y="476"/>
                    <a:pt x="376" y="476"/>
                    <a:pt x="376" y="476"/>
                  </a:cubicBezTo>
                  <a:close/>
                  <a:moveTo>
                    <a:pt x="388" y="469"/>
                  </a:moveTo>
                  <a:cubicBezTo>
                    <a:pt x="388" y="469"/>
                    <a:pt x="388" y="469"/>
                    <a:pt x="388" y="469"/>
                  </a:cubicBezTo>
                  <a:cubicBezTo>
                    <a:pt x="384" y="473"/>
                    <a:pt x="384" y="473"/>
                    <a:pt x="384" y="473"/>
                  </a:cubicBezTo>
                  <a:cubicBezTo>
                    <a:pt x="380" y="476"/>
                    <a:pt x="380" y="476"/>
                    <a:pt x="380" y="476"/>
                  </a:cubicBezTo>
                  <a:cubicBezTo>
                    <a:pt x="380" y="476"/>
                    <a:pt x="381" y="480"/>
                    <a:pt x="381" y="482"/>
                  </a:cubicBezTo>
                  <a:cubicBezTo>
                    <a:pt x="382" y="484"/>
                    <a:pt x="385" y="489"/>
                    <a:pt x="385" y="489"/>
                  </a:cubicBezTo>
                  <a:cubicBezTo>
                    <a:pt x="395" y="489"/>
                    <a:pt x="395" y="489"/>
                    <a:pt x="395" y="489"/>
                  </a:cubicBezTo>
                  <a:cubicBezTo>
                    <a:pt x="402" y="485"/>
                    <a:pt x="402" y="485"/>
                    <a:pt x="402" y="485"/>
                  </a:cubicBezTo>
                  <a:cubicBezTo>
                    <a:pt x="403" y="478"/>
                    <a:pt x="403" y="478"/>
                    <a:pt x="403" y="478"/>
                  </a:cubicBezTo>
                  <a:cubicBezTo>
                    <a:pt x="406" y="471"/>
                    <a:pt x="406" y="471"/>
                    <a:pt x="406" y="471"/>
                  </a:cubicBezTo>
                  <a:cubicBezTo>
                    <a:pt x="412" y="467"/>
                    <a:pt x="412" y="467"/>
                    <a:pt x="412" y="467"/>
                  </a:cubicBezTo>
                  <a:cubicBezTo>
                    <a:pt x="417" y="462"/>
                    <a:pt x="417" y="462"/>
                    <a:pt x="417" y="462"/>
                  </a:cubicBezTo>
                  <a:cubicBezTo>
                    <a:pt x="420" y="457"/>
                    <a:pt x="420" y="457"/>
                    <a:pt x="420" y="457"/>
                  </a:cubicBezTo>
                  <a:cubicBezTo>
                    <a:pt x="421" y="444"/>
                    <a:pt x="421" y="444"/>
                    <a:pt x="421" y="444"/>
                  </a:cubicBezTo>
                  <a:cubicBezTo>
                    <a:pt x="424" y="434"/>
                    <a:pt x="424" y="434"/>
                    <a:pt x="424" y="434"/>
                  </a:cubicBezTo>
                  <a:cubicBezTo>
                    <a:pt x="440" y="428"/>
                    <a:pt x="440" y="428"/>
                    <a:pt x="440" y="428"/>
                  </a:cubicBezTo>
                  <a:cubicBezTo>
                    <a:pt x="443" y="426"/>
                    <a:pt x="443" y="426"/>
                    <a:pt x="443" y="426"/>
                  </a:cubicBezTo>
                  <a:cubicBezTo>
                    <a:pt x="443" y="426"/>
                    <a:pt x="443" y="424"/>
                    <a:pt x="442" y="422"/>
                  </a:cubicBezTo>
                  <a:cubicBezTo>
                    <a:pt x="442" y="421"/>
                    <a:pt x="439" y="418"/>
                    <a:pt x="439" y="418"/>
                  </a:cubicBezTo>
                  <a:cubicBezTo>
                    <a:pt x="439" y="418"/>
                    <a:pt x="440" y="415"/>
                    <a:pt x="440" y="414"/>
                  </a:cubicBezTo>
                  <a:cubicBezTo>
                    <a:pt x="440" y="413"/>
                    <a:pt x="439" y="406"/>
                    <a:pt x="439" y="406"/>
                  </a:cubicBezTo>
                  <a:cubicBezTo>
                    <a:pt x="437" y="399"/>
                    <a:pt x="437" y="399"/>
                    <a:pt x="437" y="399"/>
                  </a:cubicBezTo>
                  <a:cubicBezTo>
                    <a:pt x="437" y="399"/>
                    <a:pt x="435" y="399"/>
                    <a:pt x="432" y="397"/>
                  </a:cubicBezTo>
                  <a:cubicBezTo>
                    <a:pt x="429" y="396"/>
                    <a:pt x="424" y="393"/>
                    <a:pt x="424" y="393"/>
                  </a:cubicBezTo>
                  <a:cubicBezTo>
                    <a:pt x="419" y="391"/>
                    <a:pt x="419" y="391"/>
                    <a:pt x="419" y="391"/>
                  </a:cubicBezTo>
                  <a:cubicBezTo>
                    <a:pt x="413" y="390"/>
                    <a:pt x="413" y="390"/>
                    <a:pt x="413" y="390"/>
                  </a:cubicBezTo>
                  <a:cubicBezTo>
                    <a:pt x="411" y="385"/>
                    <a:pt x="411" y="385"/>
                    <a:pt x="411" y="385"/>
                  </a:cubicBezTo>
                  <a:cubicBezTo>
                    <a:pt x="415" y="371"/>
                    <a:pt x="415" y="371"/>
                    <a:pt x="415" y="371"/>
                  </a:cubicBezTo>
                  <a:cubicBezTo>
                    <a:pt x="412" y="364"/>
                    <a:pt x="412" y="364"/>
                    <a:pt x="412" y="364"/>
                  </a:cubicBezTo>
                  <a:cubicBezTo>
                    <a:pt x="421" y="354"/>
                    <a:pt x="421" y="354"/>
                    <a:pt x="421" y="354"/>
                  </a:cubicBezTo>
                  <a:cubicBezTo>
                    <a:pt x="425" y="347"/>
                    <a:pt x="425" y="347"/>
                    <a:pt x="425" y="347"/>
                  </a:cubicBezTo>
                  <a:cubicBezTo>
                    <a:pt x="430" y="343"/>
                    <a:pt x="430" y="343"/>
                    <a:pt x="430" y="343"/>
                  </a:cubicBezTo>
                  <a:cubicBezTo>
                    <a:pt x="438" y="345"/>
                    <a:pt x="438" y="345"/>
                    <a:pt x="438" y="345"/>
                  </a:cubicBezTo>
                  <a:cubicBezTo>
                    <a:pt x="441" y="349"/>
                    <a:pt x="441" y="349"/>
                    <a:pt x="441" y="349"/>
                  </a:cubicBezTo>
                  <a:cubicBezTo>
                    <a:pt x="446" y="350"/>
                    <a:pt x="446" y="350"/>
                    <a:pt x="446" y="350"/>
                  </a:cubicBezTo>
                  <a:cubicBezTo>
                    <a:pt x="455" y="350"/>
                    <a:pt x="455" y="350"/>
                    <a:pt x="455" y="350"/>
                  </a:cubicBezTo>
                  <a:cubicBezTo>
                    <a:pt x="465" y="352"/>
                    <a:pt x="465" y="352"/>
                    <a:pt x="465" y="352"/>
                  </a:cubicBezTo>
                  <a:cubicBezTo>
                    <a:pt x="469" y="358"/>
                    <a:pt x="469" y="358"/>
                    <a:pt x="469" y="358"/>
                  </a:cubicBezTo>
                  <a:cubicBezTo>
                    <a:pt x="473" y="365"/>
                    <a:pt x="473" y="365"/>
                    <a:pt x="473" y="365"/>
                  </a:cubicBezTo>
                  <a:cubicBezTo>
                    <a:pt x="473" y="365"/>
                    <a:pt x="475" y="368"/>
                    <a:pt x="476" y="369"/>
                  </a:cubicBezTo>
                  <a:cubicBezTo>
                    <a:pt x="476" y="369"/>
                    <a:pt x="480" y="372"/>
                    <a:pt x="481" y="372"/>
                  </a:cubicBezTo>
                  <a:cubicBezTo>
                    <a:pt x="482" y="373"/>
                    <a:pt x="488" y="374"/>
                    <a:pt x="488" y="374"/>
                  </a:cubicBezTo>
                  <a:cubicBezTo>
                    <a:pt x="488" y="374"/>
                    <a:pt x="488" y="367"/>
                    <a:pt x="489" y="365"/>
                  </a:cubicBezTo>
                  <a:cubicBezTo>
                    <a:pt x="490" y="364"/>
                    <a:pt x="492" y="360"/>
                    <a:pt x="492" y="359"/>
                  </a:cubicBezTo>
                  <a:cubicBezTo>
                    <a:pt x="492" y="358"/>
                    <a:pt x="490" y="351"/>
                    <a:pt x="490" y="351"/>
                  </a:cubicBezTo>
                  <a:cubicBezTo>
                    <a:pt x="483" y="343"/>
                    <a:pt x="483" y="343"/>
                    <a:pt x="483" y="343"/>
                  </a:cubicBezTo>
                  <a:cubicBezTo>
                    <a:pt x="476" y="338"/>
                    <a:pt x="476" y="338"/>
                    <a:pt x="476" y="338"/>
                  </a:cubicBezTo>
                  <a:cubicBezTo>
                    <a:pt x="459" y="327"/>
                    <a:pt x="459" y="327"/>
                    <a:pt x="459" y="327"/>
                  </a:cubicBezTo>
                  <a:cubicBezTo>
                    <a:pt x="435" y="319"/>
                    <a:pt x="435" y="319"/>
                    <a:pt x="435" y="319"/>
                  </a:cubicBezTo>
                  <a:cubicBezTo>
                    <a:pt x="419" y="309"/>
                    <a:pt x="419" y="309"/>
                    <a:pt x="419" y="309"/>
                  </a:cubicBezTo>
                  <a:cubicBezTo>
                    <a:pt x="406" y="306"/>
                    <a:pt x="406" y="306"/>
                    <a:pt x="406" y="306"/>
                  </a:cubicBezTo>
                  <a:cubicBezTo>
                    <a:pt x="406" y="306"/>
                    <a:pt x="392" y="299"/>
                    <a:pt x="391" y="299"/>
                  </a:cubicBezTo>
                  <a:cubicBezTo>
                    <a:pt x="390" y="299"/>
                    <a:pt x="387" y="298"/>
                    <a:pt x="387" y="298"/>
                  </a:cubicBezTo>
                  <a:cubicBezTo>
                    <a:pt x="387" y="298"/>
                    <a:pt x="379" y="296"/>
                    <a:pt x="379" y="295"/>
                  </a:cubicBezTo>
                  <a:cubicBezTo>
                    <a:pt x="378" y="294"/>
                    <a:pt x="377" y="291"/>
                    <a:pt x="376" y="290"/>
                  </a:cubicBezTo>
                  <a:cubicBezTo>
                    <a:pt x="376" y="289"/>
                    <a:pt x="377" y="286"/>
                    <a:pt x="377" y="286"/>
                  </a:cubicBezTo>
                  <a:cubicBezTo>
                    <a:pt x="381" y="282"/>
                    <a:pt x="381" y="282"/>
                    <a:pt x="381" y="282"/>
                  </a:cubicBezTo>
                  <a:cubicBezTo>
                    <a:pt x="381" y="282"/>
                    <a:pt x="385" y="278"/>
                    <a:pt x="385" y="277"/>
                  </a:cubicBezTo>
                  <a:cubicBezTo>
                    <a:pt x="385" y="276"/>
                    <a:pt x="386" y="270"/>
                    <a:pt x="386" y="270"/>
                  </a:cubicBezTo>
                  <a:cubicBezTo>
                    <a:pt x="381" y="268"/>
                    <a:pt x="381" y="268"/>
                    <a:pt x="381" y="268"/>
                  </a:cubicBezTo>
                  <a:cubicBezTo>
                    <a:pt x="369" y="269"/>
                    <a:pt x="369" y="269"/>
                    <a:pt x="369" y="269"/>
                  </a:cubicBezTo>
                  <a:cubicBezTo>
                    <a:pt x="350" y="271"/>
                    <a:pt x="350" y="271"/>
                    <a:pt x="350" y="271"/>
                  </a:cubicBezTo>
                  <a:cubicBezTo>
                    <a:pt x="340" y="271"/>
                    <a:pt x="340" y="271"/>
                    <a:pt x="340" y="271"/>
                  </a:cubicBezTo>
                  <a:cubicBezTo>
                    <a:pt x="327" y="263"/>
                    <a:pt x="327" y="263"/>
                    <a:pt x="327" y="263"/>
                  </a:cubicBezTo>
                  <a:cubicBezTo>
                    <a:pt x="316" y="254"/>
                    <a:pt x="316" y="254"/>
                    <a:pt x="316" y="254"/>
                  </a:cubicBezTo>
                  <a:cubicBezTo>
                    <a:pt x="309" y="250"/>
                    <a:pt x="309" y="250"/>
                    <a:pt x="309" y="250"/>
                  </a:cubicBezTo>
                  <a:cubicBezTo>
                    <a:pt x="299" y="239"/>
                    <a:pt x="299" y="239"/>
                    <a:pt x="299" y="239"/>
                  </a:cubicBezTo>
                  <a:cubicBezTo>
                    <a:pt x="294" y="232"/>
                    <a:pt x="294" y="232"/>
                    <a:pt x="294" y="232"/>
                  </a:cubicBezTo>
                  <a:cubicBezTo>
                    <a:pt x="294" y="232"/>
                    <a:pt x="291" y="222"/>
                    <a:pt x="290" y="218"/>
                  </a:cubicBezTo>
                  <a:cubicBezTo>
                    <a:pt x="289" y="215"/>
                    <a:pt x="281" y="204"/>
                    <a:pt x="281" y="204"/>
                  </a:cubicBezTo>
                  <a:cubicBezTo>
                    <a:pt x="281" y="204"/>
                    <a:pt x="277" y="195"/>
                    <a:pt x="277" y="194"/>
                  </a:cubicBezTo>
                  <a:cubicBezTo>
                    <a:pt x="277" y="193"/>
                    <a:pt x="275" y="186"/>
                    <a:pt x="275" y="186"/>
                  </a:cubicBezTo>
                  <a:cubicBezTo>
                    <a:pt x="262" y="180"/>
                    <a:pt x="262" y="180"/>
                    <a:pt x="262" y="180"/>
                  </a:cubicBezTo>
                  <a:cubicBezTo>
                    <a:pt x="245" y="170"/>
                    <a:pt x="245" y="170"/>
                    <a:pt x="245" y="170"/>
                  </a:cubicBezTo>
                  <a:cubicBezTo>
                    <a:pt x="231" y="161"/>
                    <a:pt x="231" y="161"/>
                    <a:pt x="231" y="161"/>
                  </a:cubicBezTo>
                  <a:cubicBezTo>
                    <a:pt x="224" y="151"/>
                    <a:pt x="224" y="151"/>
                    <a:pt x="224" y="151"/>
                  </a:cubicBezTo>
                  <a:cubicBezTo>
                    <a:pt x="218" y="135"/>
                    <a:pt x="218" y="135"/>
                    <a:pt x="218" y="135"/>
                  </a:cubicBezTo>
                  <a:cubicBezTo>
                    <a:pt x="217" y="122"/>
                    <a:pt x="217" y="122"/>
                    <a:pt x="217" y="122"/>
                  </a:cubicBezTo>
                  <a:cubicBezTo>
                    <a:pt x="224" y="119"/>
                    <a:pt x="224" y="119"/>
                    <a:pt x="224" y="119"/>
                  </a:cubicBezTo>
                  <a:cubicBezTo>
                    <a:pt x="224" y="113"/>
                    <a:pt x="224" y="113"/>
                    <a:pt x="224" y="113"/>
                  </a:cubicBezTo>
                  <a:cubicBezTo>
                    <a:pt x="218" y="109"/>
                    <a:pt x="218" y="109"/>
                    <a:pt x="218" y="109"/>
                  </a:cubicBezTo>
                  <a:cubicBezTo>
                    <a:pt x="218" y="103"/>
                    <a:pt x="218" y="103"/>
                    <a:pt x="218" y="103"/>
                  </a:cubicBezTo>
                  <a:cubicBezTo>
                    <a:pt x="215" y="101"/>
                    <a:pt x="215" y="101"/>
                    <a:pt x="215" y="101"/>
                  </a:cubicBezTo>
                  <a:cubicBezTo>
                    <a:pt x="211" y="96"/>
                    <a:pt x="211" y="96"/>
                    <a:pt x="211" y="96"/>
                  </a:cubicBezTo>
                  <a:cubicBezTo>
                    <a:pt x="219" y="92"/>
                    <a:pt x="219" y="92"/>
                    <a:pt x="219" y="92"/>
                  </a:cubicBezTo>
                  <a:cubicBezTo>
                    <a:pt x="219" y="92"/>
                    <a:pt x="222" y="88"/>
                    <a:pt x="226" y="88"/>
                  </a:cubicBezTo>
                  <a:cubicBezTo>
                    <a:pt x="230" y="88"/>
                    <a:pt x="233" y="84"/>
                    <a:pt x="233" y="84"/>
                  </a:cubicBezTo>
                  <a:cubicBezTo>
                    <a:pt x="233" y="84"/>
                    <a:pt x="236" y="81"/>
                    <a:pt x="237" y="81"/>
                  </a:cubicBezTo>
                  <a:cubicBezTo>
                    <a:pt x="239" y="81"/>
                    <a:pt x="241" y="80"/>
                    <a:pt x="243" y="79"/>
                  </a:cubicBezTo>
                  <a:cubicBezTo>
                    <a:pt x="244" y="79"/>
                    <a:pt x="247" y="78"/>
                    <a:pt x="247" y="78"/>
                  </a:cubicBezTo>
                  <a:cubicBezTo>
                    <a:pt x="247" y="77"/>
                    <a:pt x="248" y="70"/>
                    <a:pt x="249" y="70"/>
                  </a:cubicBezTo>
                  <a:cubicBezTo>
                    <a:pt x="250" y="70"/>
                    <a:pt x="252" y="74"/>
                    <a:pt x="255" y="74"/>
                  </a:cubicBezTo>
                  <a:cubicBezTo>
                    <a:pt x="256" y="74"/>
                    <a:pt x="258" y="76"/>
                    <a:pt x="259" y="75"/>
                  </a:cubicBezTo>
                  <a:cubicBezTo>
                    <a:pt x="261" y="74"/>
                    <a:pt x="262" y="71"/>
                    <a:pt x="262" y="71"/>
                  </a:cubicBezTo>
                  <a:cubicBezTo>
                    <a:pt x="263" y="70"/>
                    <a:pt x="264" y="69"/>
                    <a:pt x="267" y="68"/>
                  </a:cubicBezTo>
                  <a:cubicBezTo>
                    <a:pt x="267" y="68"/>
                    <a:pt x="267" y="68"/>
                    <a:pt x="267" y="68"/>
                  </a:cubicBezTo>
                  <a:cubicBezTo>
                    <a:pt x="267" y="68"/>
                    <a:pt x="265" y="67"/>
                    <a:pt x="265" y="67"/>
                  </a:cubicBezTo>
                  <a:cubicBezTo>
                    <a:pt x="265" y="66"/>
                    <a:pt x="265" y="66"/>
                    <a:pt x="266" y="65"/>
                  </a:cubicBezTo>
                  <a:cubicBezTo>
                    <a:pt x="266" y="64"/>
                    <a:pt x="266" y="64"/>
                    <a:pt x="267" y="63"/>
                  </a:cubicBezTo>
                  <a:cubicBezTo>
                    <a:pt x="267" y="63"/>
                    <a:pt x="267" y="61"/>
                    <a:pt x="267" y="61"/>
                  </a:cubicBezTo>
                  <a:cubicBezTo>
                    <a:pt x="267" y="61"/>
                    <a:pt x="268" y="60"/>
                    <a:pt x="267" y="60"/>
                  </a:cubicBezTo>
                  <a:cubicBezTo>
                    <a:pt x="267" y="59"/>
                    <a:pt x="266" y="58"/>
                    <a:pt x="266" y="58"/>
                  </a:cubicBezTo>
                  <a:cubicBezTo>
                    <a:pt x="266" y="58"/>
                    <a:pt x="266" y="58"/>
                    <a:pt x="265" y="58"/>
                  </a:cubicBezTo>
                  <a:cubicBezTo>
                    <a:pt x="265" y="59"/>
                    <a:pt x="265" y="59"/>
                    <a:pt x="265" y="59"/>
                  </a:cubicBezTo>
                  <a:cubicBezTo>
                    <a:pt x="263" y="60"/>
                    <a:pt x="263" y="60"/>
                    <a:pt x="263" y="60"/>
                  </a:cubicBezTo>
                  <a:cubicBezTo>
                    <a:pt x="263" y="60"/>
                    <a:pt x="262" y="58"/>
                    <a:pt x="262" y="58"/>
                  </a:cubicBezTo>
                  <a:cubicBezTo>
                    <a:pt x="261" y="58"/>
                    <a:pt x="261" y="58"/>
                    <a:pt x="261" y="57"/>
                  </a:cubicBezTo>
                  <a:cubicBezTo>
                    <a:pt x="261" y="57"/>
                    <a:pt x="262" y="56"/>
                    <a:pt x="262" y="56"/>
                  </a:cubicBezTo>
                  <a:cubicBezTo>
                    <a:pt x="262" y="56"/>
                    <a:pt x="261" y="55"/>
                    <a:pt x="261" y="55"/>
                  </a:cubicBezTo>
                  <a:cubicBezTo>
                    <a:pt x="261" y="55"/>
                    <a:pt x="262" y="53"/>
                    <a:pt x="263" y="53"/>
                  </a:cubicBezTo>
                  <a:cubicBezTo>
                    <a:pt x="264" y="52"/>
                    <a:pt x="266" y="50"/>
                    <a:pt x="266" y="50"/>
                  </a:cubicBezTo>
                  <a:cubicBezTo>
                    <a:pt x="267" y="48"/>
                    <a:pt x="267" y="48"/>
                    <a:pt x="267" y="48"/>
                  </a:cubicBezTo>
                  <a:cubicBezTo>
                    <a:pt x="266" y="47"/>
                    <a:pt x="266" y="47"/>
                    <a:pt x="266" y="47"/>
                  </a:cubicBezTo>
                  <a:cubicBezTo>
                    <a:pt x="266" y="47"/>
                    <a:pt x="265" y="48"/>
                    <a:pt x="265" y="48"/>
                  </a:cubicBezTo>
                  <a:cubicBezTo>
                    <a:pt x="263" y="47"/>
                    <a:pt x="263" y="47"/>
                    <a:pt x="263" y="47"/>
                  </a:cubicBezTo>
                  <a:cubicBezTo>
                    <a:pt x="261" y="46"/>
                    <a:pt x="261" y="46"/>
                    <a:pt x="261" y="46"/>
                  </a:cubicBezTo>
                  <a:cubicBezTo>
                    <a:pt x="258" y="46"/>
                    <a:pt x="258" y="46"/>
                    <a:pt x="258" y="46"/>
                  </a:cubicBezTo>
                  <a:cubicBezTo>
                    <a:pt x="256" y="44"/>
                    <a:pt x="256" y="44"/>
                    <a:pt x="256" y="44"/>
                  </a:cubicBezTo>
                  <a:cubicBezTo>
                    <a:pt x="257" y="42"/>
                    <a:pt x="257" y="42"/>
                    <a:pt x="257" y="42"/>
                  </a:cubicBezTo>
                  <a:cubicBezTo>
                    <a:pt x="257" y="40"/>
                    <a:pt x="257" y="40"/>
                    <a:pt x="257" y="40"/>
                  </a:cubicBezTo>
                  <a:cubicBezTo>
                    <a:pt x="257" y="40"/>
                    <a:pt x="259" y="38"/>
                    <a:pt x="259" y="38"/>
                  </a:cubicBezTo>
                  <a:cubicBezTo>
                    <a:pt x="260" y="37"/>
                    <a:pt x="262" y="36"/>
                    <a:pt x="262" y="36"/>
                  </a:cubicBezTo>
                  <a:cubicBezTo>
                    <a:pt x="263" y="34"/>
                    <a:pt x="263" y="34"/>
                    <a:pt x="263" y="34"/>
                  </a:cubicBezTo>
                  <a:cubicBezTo>
                    <a:pt x="263" y="34"/>
                    <a:pt x="264" y="33"/>
                    <a:pt x="265" y="33"/>
                  </a:cubicBezTo>
                  <a:cubicBezTo>
                    <a:pt x="266" y="33"/>
                    <a:pt x="266" y="34"/>
                    <a:pt x="266" y="33"/>
                  </a:cubicBezTo>
                  <a:cubicBezTo>
                    <a:pt x="267" y="33"/>
                    <a:pt x="267" y="31"/>
                    <a:pt x="267" y="30"/>
                  </a:cubicBezTo>
                  <a:cubicBezTo>
                    <a:pt x="267" y="27"/>
                    <a:pt x="267" y="27"/>
                    <a:pt x="267" y="27"/>
                  </a:cubicBezTo>
                  <a:cubicBezTo>
                    <a:pt x="262" y="28"/>
                    <a:pt x="262" y="28"/>
                    <a:pt x="262" y="28"/>
                  </a:cubicBezTo>
                  <a:cubicBezTo>
                    <a:pt x="262" y="28"/>
                    <a:pt x="257" y="27"/>
                    <a:pt x="254" y="27"/>
                  </a:cubicBezTo>
                  <a:cubicBezTo>
                    <a:pt x="250" y="27"/>
                    <a:pt x="242" y="25"/>
                    <a:pt x="242" y="25"/>
                  </a:cubicBezTo>
                  <a:cubicBezTo>
                    <a:pt x="232" y="22"/>
                    <a:pt x="232" y="22"/>
                    <a:pt x="232" y="22"/>
                  </a:cubicBezTo>
                  <a:cubicBezTo>
                    <a:pt x="226" y="22"/>
                    <a:pt x="226" y="22"/>
                    <a:pt x="226" y="22"/>
                  </a:cubicBezTo>
                  <a:cubicBezTo>
                    <a:pt x="217" y="21"/>
                    <a:pt x="217" y="21"/>
                    <a:pt x="217" y="21"/>
                  </a:cubicBezTo>
                  <a:cubicBezTo>
                    <a:pt x="217" y="21"/>
                    <a:pt x="216" y="19"/>
                    <a:pt x="215" y="18"/>
                  </a:cubicBezTo>
                  <a:cubicBezTo>
                    <a:pt x="215" y="17"/>
                    <a:pt x="212" y="15"/>
                    <a:pt x="212" y="15"/>
                  </a:cubicBezTo>
                  <a:cubicBezTo>
                    <a:pt x="212" y="13"/>
                    <a:pt x="212" y="13"/>
                    <a:pt x="212" y="13"/>
                  </a:cubicBezTo>
                  <a:cubicBezTo>
                    <a:pt x="210" y="8"/>
                    <a:pt x="210" y="8"/>
                    <a:pt x="210" y="8"/>
                  </a:cubicBezTo>
                  <a:cubicBezTo>
                    <a:pt x="208" y="4"/>
                    <a:pt x="208" y="4"/>
                    <a:pt x="208" y="4"/>
                  </a:cubicBezTo>
                  <a:cubicBezTo>
                    <a:pt x="210" y="1"/>
                    <a:pt x="210" y="1"/>
                    <a:pt x="210" y="1"/>
                  </a:cubicBezTo>
                  <a:cubicBezTo>
                    <a:pt x="208" y="0"/>
                    <a:pt x="208" y="0"/>
                    <a:pt x="208" y="0"/>
                  </a:cubicBezTo>
                  <a:cubicBezTo>
                    <a:pt x="208" y="0"/>
                    <a:pt x="204" y="1"/>
                    <a:pt x="202" y="1"/>
                  </a:cubicBezTo>
                  <a:cubicBezTo>
                    <a:pt x="201" y="2"/>
                    <a:pt x="195" y="3"/>
                    <a:pt x="195" y="3"/>
                  </a:cubicBezTo>
                  <a:cubicBezTo>
                    <a:pt x="193" y="4"/>
                    <a:pt x="193" y="4"/>
                    <a:pt x="193" y="4"/>
                  </a:cubicBezTo>
                  <a:cubicBezTo>
                    <a:pt x="185" y="4"/>
                    <a:pt x="185" y="4"/>
                    <a:pt x="185" y="4"/>
                  </a:cubicBezTo>
                  <a:cubicBezTo>
                    <a:pt x="177" y="5"/>
                    <a:pt x="177" y="5"/>
                    <a:pt x="177" y="5"/>
                  </a:cubicBezTo>
                  <a:cubicBezTo>
                    <a:pt x="174" y="7"/>
                    <a:pt x="174" y="7"/>
                    <a:pt x="174" y="7"/>
                  </a:cubicBezTo>
                  <a:cubicBezTo>
                    <a:pt x="168" y="10"/>
                    <a:pt x="168" y="10"/>
                    <a:pt x="168" y="10"/>
                  </a:cubicBezTo>
                  <a:cubicBezTo>
                    <a:pt x="168" y="14"/>
                    <a:pt x="168" y="14"/>
                    <a:pt x="168" y="14"/>
                  </a:cubicBezTo>
                  <a:cubicBezTo>
                    <a:pt x="165" y="18"/>
                    <a:pt x="165" y="18"/>
                    <a:pt x="165" y="18"/>
                  </a:cubicBezTo>
                  <a:cubicBezTo>
                    <a:pt x="160" y="18"/>
                    <a:pt x="160" y="18"/>
                    <a:pt x="160" y="18"/>
                  </a:cubicBezTo>
                  <a:cubicBezTo>
                    <a:pt x="155" y="14"/>
                    <a:pt x="155" y="14"/>
                    <a:pt x="155" y="14"/>
                  </a:cubicBezTo>
                  <a:cubicBezTo>
                    <a:pt x="153" y="16"/>
                    <a:pt x="153" y="16"/>
                    <a:pt x="153" y="16"/>
                  </a:cubicBezTo>
                  <a:cubicBezTo>
                    <a:pt x="148" y="15"/>
                    <a:pt x="148" y="15"/>
                    <a:pt x="148" y="15"/>
                  </a:cubicBezTo>
                  <a:cubicBezTo>
                    <a:pt x="147" y="15"/>
                    <a:pt x="147" y="15"/>
                    <a:pt x="147" y="15"/>
                  </a:cubicBezTo>
                  <a:cubicBezTo>
                    <a:pt x="146" y="15"/>
                    <a:pt x="146" y="15"/>
                    <a:pt x="146" y="15"/>
                  </a:cubicBezTo>
                  <a:cubicBezTo>
                    <a:pt x="146" y="15"/>
                    <a:pt x="145" y="16"/>
                    <a:pt x="145" y="16"/>
                  </a:cubicBezTo>
                  <a:cubicBezTo>
                    <a:pt x="146" y="18"/>
                    <a:pt x="146" y="18"/>
                    <a:pt x="146" y="18"/>
                  </a:cubicBezTo>
                  <a:cubicBezTo>
                    <a:pt x="145" y="19"/>
                    <a:pt x="145" y="19"/>
                    <a:pt x="145" y="19"/>
                  </a:cubicBezTo>
                  <a:cubicBezTo>
                    <a:pt x="146" y="21"/>
                    <a:pt x="146" y="21"/>
                    <a:pt x="146" y="21"/>
                  </a:cubicBezTo>
                  <a:cubicBezTo>
                    <a:pt x="146" y="21"/>
                    <a:pt x="145" y="22"/>
                    <a:pt x="144" y="23"/>
                  </a:cubicBezTo>
                  <a:cubicBezTo>
                    <a:pt x="143" y="23"/>
                    <a:pt x="145" y="25"/>
                    <a:pt x="145" y="25"/>
                  </a:cubicBezTo>
                  <a:cubicBezTo>
                    <a:pt x="145" y="25"/>
                    <a:pt x="146" y="25"/>
                    <a:pt x="148" y="26"/>
                  </a:cubicBezTo>
                  <a:cubicBezTo>
                    <a:pt x="149" y="27"/>
                    <a:pt x="148" y="27"/>
                    <a:pt x="148" y="27"/>
                  </a:cubicBezTo>
                  <a:cubicBezTo>
                    <a:pt x="148" y="28"/>
                    <a:pt x="148" y="29"/>
                    <a:pt x="147" y="29"/>
                  </a:cubicBezTo>
                  <a:cubicBezTo>
                    <a:pt x="147" y="30"/>
                    <a:pt x="147" y="30"/>
                    <a:pt x="147" y="30"/>
                  </a:cubicBezTo>
                  <a:cubicBezTo>
                    <a:pt x="146" y="30"/>
                    <a:pt x="146" y="30"/>
                    <a:pt x="146" y="30"/>
                  </a:cubicBezTo>
                  <a:cubicBezTo>
                    <a:pt x="146" y="30"/>
                    <a:pt x="143" y="31"/>
                    <a:pt x="143" y="30"/>
                  </a:cubicBezTo>
                  <a:cubicBezTo>
                    <a:pt x="142" y="30"/>
                    <a:pt x="143" y="30"/>
                    <a:pt x="143" y="30"/>
                  </a:cubicBezTo>
                  <a:cubicBezTo>
                    <a:pt x="142" y="30"/>
                    <a:pt x="142" y="30"/>
                    <a:pt x="142" y="30"/>
                  </a:cubicBezTo>
                  <a:cubicBezTo>
                    <a:pt x="142" y="30"/>
                    <a:pt x="139" y="28"/>
                    <a:pt x="139" y="28"/>
                  </a:cubicBezTo>
                  <a:cubicBezTo>
                    <a:pt x="139" y="27"/>
                    <a:pt x="139" y="27"/>
                    <a:pt x="139" y="27"/>
                  </a:cubicBezTo>
                  <a:cubicBezTo>
                    <a:pt x="139" y="27"/>
                    <a:pt x="138" y="26"/>
                    <a:pt x="138" y="26"/>
                  </a:cubicBezTo>
                  <a:cubicBezTo>
                    <a:pt x="137" y="26"/>
                    <a:pt x="137" y="27"/>
                    <a:pt x="137" y="27"/>
                  </a:cubicBezTo>
                  <a:cubicBezTo>
                    <a:pt x="136" y="27"/>
                    <a:pt x="135" y="27"/>
                    <a:pt x="134" y="27"/>
                  </a:cubicBezTo>
                  <a:cubicBezTo>
                    <a:pt x="134" y="27"/>
                    <a:pt x="134" y="28"/>
                    <a:pt x="133" y="28"/>
                  </a:cubicBezTo>
                  <a:cubicBezTo>
                    <a:pt x="133" y="29"/>
                    <a:pt x="133" y="29"/>
                    <a:pt x="133" y="30"/>
                  </a:cubicBezTo>
                  <a:cubicBezTo>
                    <a:pt x="132" y="30"/>
                    <a:pt x="132" y="31"/>
                    <a:pt x="132" y="31"/>
                  </a:cubicBezTo>
                  <a:cubicBezTo>
                    <a:pt x="132" y="32"/>
                    <a:pt x="132" y="32"/>
                    <a:pt x="132" y="32"/>
                  </a:cubicBezTo>
                  <a:cubicBezTo>
                    <a:pt x="131" y="34"/>
                    <a:pt x="131" y="34"/>
                    <a:pt x="131" y="34"/>
                  </a:cubicBezTo>
                  <a:cubicBezTo>
                    <a:pt x="132" y="34"/>
                    <a:pt x="132" y="34"/>
                    <a:pt x="132" y="34"/>
                  </a:cubicBezTo>
                  <a:cubicBezTo>
                    <a:pt x="132" y="34"/>
                    <a:pt x="132" y="36"/>
                    <a:pt x="132" y="36"/>
                  </a:cubicBezTo>
                  <a:cubicBezTo>
                    <a:pt x="132" y="37"/>
                    <a:pt x="132" y="37"/>
                    <a:pt x="132" y="37"/>
                  </a:cubicBezTo>
                  <a:cubicBezTo>
                    <a:pt x="133" y="38"/>
                    <a:pt x="134" y="37"/>
                    <a:pt x="134" y="37"/>
                  </a:cubicBezTo>
                  <a:cubicBezTo>
                    <a:pt x="134" y="37"/>
                    <a:pt x="135" y="38"/>
                    <a:pt x="135" y="39"/>
                  </a:cubicBezTo>
                  <a:cubicBezTo>
                    <a:pt x="136" y="39"/>
                    <a:pt x="135" y="40"/>
                    <a:pt x="135" y="40"/>
                  </a:cubicBezTo>
                  <a:cubicBezTo>
                    <a:pt x="135" y="40"/>
                    <a:pt x="134" y="41"/>
                    <a:pt x="134" y="41"/>
                  </a:cubicBezTo>
                  <a:cubicBezTo>
                    <a:pt x="133" y="41"/>
                    <a:pt x="133" y="41"/>
                    <a:pt x="134" y="42"/>
                  </a:cubicBezTo>
                  <a:cubicBezTo>
                    <a:pt x="134" y="43"/>
                    <a:pt x="135" y="43"/>
                    <a:pt x="135" y="43"/>
                  </a:cubicBezTo>
                  <a:cubicBezTo>
                    <a:pt x="136" y="43"/>
                    <a:pt x="136" y="46"/>
                    <a:pt x="136" y="46"/>
                  </a:cubicBezTo>
                  <a:cubicBezTo>
                    <a:pt x="136" y="47"/>
                    <a:pt x="135" y="48"/>
                    <a:pt x="135" y="48"/>
                  </a:cubicBezTo>
                  <a:cubicBezTo>
                    <a:pt x="135" y="48"/>
                    <a:pt x="135" y="48"/>
                    <a:pt x="135" y="48"/>
                  </a:cubicBezTo>
                  <a:cubicBezTo>
                    <a:pt x="134" y="48"/>
                    <a:pt x="134" y="48"/>
                    <a:pt x="134" y="49"/>
                  </a:cubicBezTo>
                  <a:cubicBezTo>
                    <a:pt x="134" y="49"/>
                    <a:pt x="132" y="49"/>
                    <a:pt x="132" y="49"/>
                  </a:cubicBezTo>
                  <a:cubicBezTo>
                    <a:pt x="132" y="49"/>
                    <a:pt x="133" y="47"/>
                    <a:pt x="132" y="47"/>
                  </a:cubicBezTo>
                  <a:cubicBezTo>
                    <a:pt x="132" y="46"/>
                    <a:pt x="131" y="46"/>
                    <a:pt x="130" y="45"/>
                  </a:cubicBezTo>
                  <a:cubicBezTo>
                    <a:pt x="129" y="43"/>
                    <a:pt x="130" y="43"/>
                    <a:pt x="130" y="43"/>
                  </a:cubicBezTo>
                  <a:cubicBezTo>
                    <a:pt x="130" y="43"/>
                    <a:pt x="130" y="43"/>
                    <a:pt x="129" y="42"/>
                  </a:cubicBezTo>
                  <a:cubicBezTo>
                    <a:pt x="129" y="41"/>
                    <a:pt x="129" y="40"/>
                    <a:pt x="129" y="40"/>
                  </a:cubicBezTo>
                  <a:cubicBezTo>
                    <a:pt x="129" y="40"/>
                    <a:pt x="127" y="40"/>
                    <a:pt x="126" y="40"/>
                  </a:cubicBezTo>
                  <a:cubicBezTo>
                    <a:pt x="124" y="40"/>
                    <a:pt x="125" y="41"/>
                    <a:pt x="125" y="41"/>
                  </a:cubicBezTo>
                  <a:cubicBezTo>
                    <a:pt x="123" y="41"/>
                    <a:pt x="123" y="41"/>
                    <a:pt x="123" y="41"/>
                  </a:cubicBezTo>
                  <a:cubicBezTo>
                    <a:pt x="123" y="41"/>
                    <a:pt x="122" y="42"/>
                    <a:pt x="122" y="42"/>
                  </a:cubicBezTo>
                  <a:cubicBezTo>
                    <a:pt x="121" y="43"/>
                    <a:pt x="121" y="42"/>
                    <a:pt x="120" y="42"/>
                  </a:cubicBezTo>
                  <a:cubicBezTo>
                    <a:pt x="120" y="42"/>
                    <a:pt x="119" y="42"/>
                    <a:pt x="119" y="42"/>
                  </a:cubicBezTo>
                  <a:cubicBezTo>
                    <a:pt x="119" y="42"/>
                    <a:pt x="118" y="43"/>
                    <a:pt x="119" y="44"/>
                  </a:cubicBezTo>
                  <a:cubicBezTo>
                    <a:pt x="119" y="45"/>
                    <a:pt x="119" y="45"/>
                    <a:pt x="118" y="45"/>
                  </a:cubicBezTo>
                  <a:cubicBezTo>
                    <a:pt x="118" y="46"/>
                    <a:pt x="116" y="45"/>
                    <a:pt x="114" y="45"/>
                  </a:cubicBezTo>
                  <a:cubicBezTo>
                    <a:pt x="111" y="45"/>
                    <a:pt x="113" y="44"/>
                    <a:pt x="112" y="44"/>
                  </a:cubicBezTo>
                  <a:cubicBezTo>
                    <a:pt x="112" y="43"/>
                    <a:pt x="110" y="43"/>
                    <a:pt x="110" y="42"/>
                  </a:cubicBezTo>
                  <a:cubicBezTo>
                    <a:pt x="110" y="40"/>
                    <a:pt x="110" y="40"/>
                    <a:pt x="110" y="39"/>
                  </a:cubicBezTo>
                  <a:cubicBezTo>
                    <a:pt x="110" y="38"/>
                    <a:pt x="109" y="37"/>
                    <a:pt x="109" y="37"/>
                  </a:cubicBezTo>
                  <a:cubicBezTo>
                    <a:pt x="108" y="36"/>
                    <a:pt x="109" y="35"/>
                    <a:pt x="110" y="35"/>
                  </a:cubicBezTo>
                  <a:cubicBezTo>
                    <a:pt x="110" y="34"/>
                    <a:pt x="109" y="34"/>
                    <a:pt x="109" y="34"/>
                  </a:cubicBezTo>
                  <a:cubicBezTo>
                    <a:pt x="107" y="35"/>
                    <a:pt x="107" y="35"/>
                    <a:pt x="107" y="35"/>
                  </a:cubicBezTo>
                  <a:cubicBezTo>
                    <a:pt x="106" y="35"/>
                    <a:pt x="106" y="35"/>
                    <a:pt x="106" y="35"/>
                  </a:cubicBezTo>
                  <a:cubicBezTo>
                    <a:pt x="106" y="35"/>
                    <a:pt x="105" y="34"/>
                    <a:pt x="104" y="34"/>
                  </a:cubicBezTo>
                  <a:cubicBezTo>
                    <a:pt x="104" y="33"/>
                    <a:pt x="103" y="34"/>
                    <a:pt x="103" y="34"/>
                  </a:cubicBezTo>
                  <a:cubicBezTo>
                    <a:pt x="101" y="36"/>
                    <a:pt x="101" y="36"/>
                    <a:pt x="101" y="36"/>
                  </a:cubicBezTo>
                  <a:cubicBezTo>
                    <a:pt x="101" y="37"/>
                    <a:pt x="101" y="37"/>
                    <a:pt x="101" y="37"/>
                  </a:cubicBezTo>
                  <a:cubicBezTo>
                    <a:pt x="102" y="39"/>
                    <a:pt x="102" y="39"/>
                    <a:pt x="102" y="39"/>
                  </a:cubicBezTo>
                  <a:cubicBezTo>
                    <a:pt x="102" y="41"/>
                    <a:pt x="102" y="41"/>
                    <a:pt x="102" y="41"/>
                  </a:cubicBezTo>
                  <a:cubicBezTo>
                    <a:pt x="102" y="41"/>
                    <a:pt x="102" y="42"/>
                    <a:pt x="102" y="43"/>
                  </a:cubicBezTo>
                  <a:cubicBezTo>
                    <a:pt x="102" y="43"/>
                    <a:pt x="102" y="44"/>
                    <a:pt x="102" y="44"/>
                  </a:cubicBezTo>
                  <a:cubicBezTo>
                    <a:pt x="102" y="45"/>
                    <a:pt x="102" y="45"/>
                    <a:pt x="102" y="45"/>
                  </a:cubicBezTo>
                  <a:cubicBezTo>
                    <a:pt x="102" y="45"/>
                    <a:pt x="101" y="46"/>
                    <a:pt x="101" y="47"/>
                  </a:cubicBezTo>
                  <a:cubicBezTo>
                    <a:pt x="101" y="47"/>
                    <a:pt x="101" y="48"/>
                    <a:pt x="101" y="49"/>
                  </a:cubicBezTo>
                  <a:cubicBezTo>
                    <a:pt x="100" y="50"/>
                    <a:pt x="100" y="50"/>
                    <a:pt x="100" y="50"/>
                  </a:cubicBezTo>
                  <a:cubicBezTo>
                    <a:pt x="100" y="50"/>
                    <a:pt x="99" y="51"/>
                    <a:pt x="99" y="52"/>
                  </a:cubicBezTo>
                  <a:cubicBezTo>
                    <a:pt x="99" y="52"/>
                    <a:pt x="97" y="52"/>
                    <a:pt x="97" y="52"/>
                  </a:cubicBezTo>
                  <a:cubicBezTo>
                    <a:pt x="97" y="52"/>
                    <a:pt x="96" y="54"/>
                    <a:pt x="95" y="54"/>
                  </a:cubicBezTo>
                  <a:cubicBezTo>
                    <a:pt x="95" y="54"/>
                    <a:pt x="95" y="56"/>
                    <a:pt x="95" y="57"/>
                  </a:cubicBezTo>
                  <a:cubicBezTo>
                    <a:pt x="95" y="57"/>
                    <a:pt x="95" y="58"/>
                    <a:pt x="95" y="58"/>
                  </a:cubicBezTo>
                  <a:cubicBezTo>
                    <a:pt x="93" y="59"/>
                    <a:pt x="93" y="59"/>
                    <a:pt x="93" y="59"/>
                  </a:cubicBezTo>
                  <a:cubicBezTo>
                    <a:pt x="93" y="59"/>
                    <a:pt x="94" y="61"/>
                    <a:pt x="94" y="61"/>
                  </a:cubicBezTo>
                  <a:cubicBezTo>
                    <a:pt x="94" y="62"/>
                    <a:pt x="93" y="62"/>
                    <a:pt x="93" y="62"/>
                  </a:cubicBezTo>
                  <a:cubicBezTo>
                    <a:pt x="92" y="63"/>
                    <a:pt x="93" y="63"/>
                    <a:pt x="93" y="64"/>
                  </a:cubicBezTo>
                  <a:cubicBezTo>
                    <a:pt x="92" y="65"/>
                    <a:pt x="93" y="65"/>
                    <a:pt x="93" y="65"/>
                  </a:cubicBezTo>
                  <a:cubicBezTo>
                    <a:pt x="93" y="66"/>
                    <a:pt x="96" y="67"/>
                    <a:pt x="96" y="67"/>
                  </a:cubicBezTo>
                  <a:cubicBezTo>
                    <a:pt x="96" y="67"/>
                    <a:pt x="96" y="67"/>
                    <a:pt x="95" y="68"/>
                  </a:cubicBezTo>
                  <a:cubicBezTo>
                    <a:pt x="93" y="69"/>
                    <a:pt x="94" y="71"/>
                    <a:pt x="94" y="71"/>
                  </a:cubicBezTo>
                  <a:cubicBezTo>
                    <a:pt x="93" y="72"/>
                    <a:pt x="93" y="72"/>
                    <a:pt x="93" y="72"/>
                  </a:cubicBezTo>
                  <a:cubicBezTo>
                    <a:pt x="93" y="72"/>
                    <a:pt x="92" y="71"/>
                    <a:pt x="91" y="71"/>
                  </a:cubicBezTo>
                  <a:cubicBezTo>
                    <a:pt x="91" y="71"/>
                    <a:pt x="91" y="71"/>
                    <a:pt x="89" y="71"/>
                  </a:cubicBezTo>
                  <a:cubicBezTo>
                    <a:pt x="87" y="71"/>
                    <a:pt x="89" y="70"/>
                    <a:pt x="89" y="70"/>
                  </a:cubicBezTo>
                  <a:cubicBezTo>
                    <a:pt x="89" y="70"/>
                    <a:pt x="89" y="68"/>
                    <a:pt x="89" y="67"/>
                  </a:cubicBezTo>
                  <a:cubicBezTo>
                    <a:pt x="89" y="67"/>
                    <a:pt x="89" y="67"/>
                    <a:pt x="89" y="67"/>
                  </a:cubicBezTo>
                  <a:cubicBezTo>
                    <a:pt x="89" y="67"/>
                    <a:pt x="89" y="66"/>
                    <a:pt x="88" y="65"/>
                  </a:cubicBezTo>
                  <a:cubicBezTo>
                    <a:pt x="88" y="64"/>
                    <a:pt x="87" y="64"/>
                    <a:pt x="87" y="64"/>
                  </a:cubicBezTo>
                  <a:cubicBezTo>
                    <a:pt x="84" y="62"/>
                    <a:pt x="84" y="62"/>
                    <a:pt x="84" y="62"/>
                  </a:cubicBezTo>
                  <a:cubicBezTo>
                    <a:pt x="84" y="62"/>
                    <a:pt x="85" y="60"/>
                    <a:pt x="86" y="59"/>
                  </a:cubicBezTo>
                  <a:cubicBezTo>
                    <a:pt x="86" y="59"/>
                    <a:pt x="86" y="59"/>
                    <a:pt x="86" y="59"/>
                  </a:cubicBezTo>
                  <a:cubicBezTo>
                    <a:pt x="86" y="59"/>
                    <a:pt x="86" y="59"/>
                    <a:pt x="87" y="58"/>
                  </a:cubicBezTo>
                  <a:cubicBezTo>
                    <a:pt x="87" y="57"/>
                    <a:pt x="86" y="57"/>
                    <a:pt x="86" y="57"/>
                  </a:cubicBezTo>
                  <a:cubicBezTo>
                    <a:pt x="85" y="57"/>
                    <a:pt x="85" y="57"/>
                    <a:pt x="85" y="57"/>
                  </a:cubicBezTo>
                  <a:cubicBezTo>
                    <a:pt x="84" y="56"/>
                    <a:pt x="84" y="56"/>
                    <a:pt x="84" y="56"/>
                  </a:cubicBezTo>
                  <a:cubicBezTo>
                    <a:pt x="84" y="56"/>
                    <a:pt x="82" y="57"/>
                    <a:pt x="82" y="56"/>
                  </a:cubicBezTo>
                  <a:cubicBezTo>
                    <a:pt x="81" y="56"/>
                    <a:pt x="79" y="56"/>
                    <a:pt x="79" y="55"/>
                  </a:cubicBezTo>
                  <a:cubicBezTo>
                    <a:pt x="79" y="55"/>
                    <a:pt x="78" y="55"/>
                    <a:pt x="77" y="55"/>
                  </a:cubicBezTo>
                  <a:cubicBezTo>
                    <a:pt x="77" y="55"/>
                    <a:pt x="76" y="55"/>
                    <a:pt x="76" y="55"/>
                  </a:cubicBezTo>
                  <a:cubicBezTo>
                    <a:pt x="75" y="54"/>
                    <a:pt x="74" y="53"/>
                    <a:pt x="74" y="53"/>
                  </a:cubicBezTo>
                  <a:cubicBezTo>
                    <a:pt x="74" y="52"/>
                    <a:pt x="73" y="51"/>
                    <a:pt x="73" y="51"/>
                  </a:cubicBezTo>
                  <a:cubicBezTo>
                    <a:pt x="72" y="51"/>
                    <a:pt x="72" y="51"/>
                    <a:pt x="72" y="51"/>
                  </a:cubicBezTo>
                  <a:cubicBezTo>
                    <a:pt x="72" y="51"/>
                    <a:pt x="71" y="49"/>
                    <a:pt x="70" y="49"/>
                  </a:cubicBezTo>
                  <a:cubicBezTo>
                    <a:pt x="70" y="49"/>
                    <a:pt x="70" y="48"/>
                    <a:pt x="70" y="48"/>
                  </a:cubicBezTo>
                  <a:cubicBezTo>
                    <a:pt x="69" y="47"/>
                    <a:pt x="69" y="47"/>
                    <a:pt x="69" y="47"/>
                  </a:cubicBezTo>
                  <a:cubicBezTo>
                    <a:pt x="69" y="47"/>
                    <a:pt x="69" y="46"/>
                    <a:pt x="69" y="45"/>
                  </a:cubicBezTo>
                  <a:cubicBezTo>
                    <a:pt x="69" y="45"/>
                    <a:pt x="70" y="43"/>
                    <a:pt x="70" y="43"/>
                  </a:cubicBezTo>
                  <a:cubicBezTo>
                    <a:pt x="70" y="43"/>
                    <a:pt x="69" y="41"/>
                    <a:pt x="69" y="40"/>
                  </a:cubicBezTo>
                  <a:cubicBezTo>
                    <a:pt x="69" y="39"/>
                    <a:pt x="70" y="37"/>
                    <a:pt x="70" y="37"/>
                  </a:cubicBezTo>
                  <a:cubicBezTo>
                    <a:pt x="70" y="37"/>
                    <a:pt x="66" y="38"/>
                    <a:pt x="65" y="39"/>
                  </a:cubicBezTo>
                  <a:cubicBezTo>
                    <a:pt x="64" y="39"/>
                    <a:pt x="64" y="40"/>
                    <a:pt x="64" y="40"/>
                  </a:cubicBezTo>
                  <a:cubicBezTo>
                    <a:pt x="64" y="40"/>
                    <a:pt x="64" y="41"/>
                    <a:pt x="64" y="42"/>
                  </a:cubicBezTo>
                  <a:cubicBezTo>
                    <a:pt x="63" y="42"/>
                    <a:pt x="63" y="42"/>
                    <a:pt x="63" y="42"/>
                  </a:cubicBezTo>
                  <a:cubicBezTo>
                    <a:pt x="63" y="42"/>
                    <a:pt x="61" y="44"/>
                    <a:pt x="60" y="44"/>
                  </a:cubicBezTo>
                  <a:cubicBezTo>
                    <a:pt x="60" y="45"/>
                    <a:pt x="60" y="45"/>
                    <a:pt x="59" y="45"/>
                  </a:cubicBezTo>
                  <a:cubicBezTo>
                    <a:pt x="58" y="45"/>
                    <a:pt x="57" y="46"/>
                    <a:pt x="57" y="46"/>
                  </a:cubicBezTo>
                  <a:cubicBezTo>
                    <a:pt x="56" y="47"/>
                    <a:pt x="56" y="47"/>
                    <a:pt x="56" y="47"/>
                  </a:cubicBezTo>
                  <a:cubicBezTo>
                    <a:pt x="57" y="48"/>
                    <a:pt x="57" y="48"/>
                    <a:pt x="57" y="48"/>
                  </a:cubicBezTo>
                  <a:cubicBezTo>
                    <a:pt x="58" y="51"/>
                    <a:pt x="58" y="51"/>
                    <a:pt x="58" y="51"/>
                  </a:cubicBezTo>
                  <a:cubicBezTo>
                    <a:pt x="57" y="53"/>
                    <a:pt x="57" y="53"/>
                    <a:pt x="57" y="53"/>
                  </a:cubicBezTo>
                  <a:cubicBezTo>
                    <a:pt x="57" y="53"/>
                    <a:pt x="57" y="53"/>
                    <a:pt x="57" y="54"/>
                  </a:cubicBezTo>
                  <a:cubicBezTo>
                    <a:pt x="56" y="56"/>
                    <a:pt x="56" y="56"/>
                    <a:pt x="56" y="56"/>
                  </a:cubicBezTo>
                  <a:cubicBezTo>
                    <a:pt x="55" y="57"/>
                    <a:pt x="55" y="57"/>
                    <a:pt x="55" y="57"/>
                  </a:cubicBezTo>
                  <a:cubicBezTo>
                    <a:pt x="54" y="58"/>
                    <a:pt x="54" y="58"/>
                    <a:pt x="54" y="58"/>
                  </a:cubicBezTo>
                  <a:cubicBezTo>
                    <a:pt x="54" y="58"/>
                    <a:pt x="54" y="59"/>
                    <a:pt x="54" y="60"/>
                  </a:cubicBezTo>
                  <a:cubicBezTo>
                    <a:pt x="54" y="60"/>
                    <a:pt x="54" y="61"/>
                    <a:pt x="53" y="62"/>
                  </a:cubicBezTo>
                  <a:cubicBezTo>
                    <a:pt x="52" y="63"/>
                    <a:pt x="52" y="63"/>
                    <a:pt x="52" y="63"/>
                  </a:cubicBezTo>
                  <a:cubicBezTo>
                    <a:pt x="52" y="63"/>
                    <a:pt x="51" y="63"/>
                    <a:pt x="50" y="63"/>
                  </a:cubicBezTo>
                  <a:cubicBezTo>
                    <a:pt x="49" y="63"/>
                    <a:pt x="49" y="64"/>
                    <a:pt x="48" y="64"/>
                  </a:cubicBezTo>
                  <a:cubicBezTo>
                    <a:pt x="46" y="64"/>
                    <a:pt x="47" y="65"/>
                    <a:pt x="47" y="66"/>
                  </a:cubicBezTo>
                  <a:cubicBezTo>
                    <a:pt x="47" y="66"/>
                    <a:pt x="47" y="66"/>
                    <a:pt x="47" y="67"/>
                  </a:cubicBezTo>
                  <a:cubicBezTo>
                    <a:pt x="46" y="67"/>
                    <a:pt x="44" y="67"/>
                    <a:pt x="44" y="66"/>
                  </a:cubicBezTo>
                  <a:cubicBezTo>
                    <a:pt x="43" y="66"/>
                    <a:pt x="43" y="66"/>
                    <a:pt x="42" y="66"/>
                  </a:cubicBezTo>
                  <a:cubicBezTo>
                    <a:pt x="42" y="67"/>
                    <a:pt x="41" y="65"/>
                    <a:pt x="41" y="65"/>
                  </a:cubicBezTo>
                  <a:cubicBezTo>
                    <a:pt x="41" y="65"/>
                    <a:pt x="40" y="64"/>
                    <a:pt x="40" y="64"/>
                  </a:cubicBezTo>
                  <a:cubicBezTo>
                    <a:pt x="40" y="63"/>
                    <a:pt x="38" y="64"/>
                    <a:pt x="38" y="64"/>
                  </a:cubicBezTo>
                  <a:cubicBezTo>
                    <a:pt x="37" y="63"/>
                    <a:pt x="35" y="63"/>
                    <a:pt x="35" y="63"/>
                  </a:cubicBezTo>
                  <a:cubicBezTo>
                    <a:pt x="34" y="63"/>
                    <a:pt x="35" y="64"/>
                    <a:pt x="35" y="64"/>
                  </a:cubicBezTo>
                  <a:cubicBezTo>
                    <a:pt x="35" y="64"/>
                    <a:pt x="34" y="64"/>
                    <a:pt x="33" y="64"/>
                  </a:cubicBezTo>
                  <a:cubicBezTo>
                    <a:pt x="32" y="64"/>
                    <a:pt x="32" y="65"/>
                    <a:pt x="32" y="65"/>
                  </a:cubicBezTo>
                  <a:cubicBezTo>
                    <a:pt x="32" y="67"/>
                    <a:pt x="32" y="67"/>
                    <a:pt x="32" y="67"/>
                  </a:cubicBezTo>
                  <a:cubicBezTo>
                    <a:pt x="32" y="67"/>
                    <a:pt x="29" y="67"/>
                    <a:pt x="28" y="67"/>
                  </a:cubicBezTo>
                  <a:cubicBezTo>
                    <a:pt x="27" y="67"/>
                    <a:pt x="26" y="66"/>
                    <a:pt x="25" y="66"/>
                  </a:cubicBezTo>
                  <a:cubicBezTo>
                    <a:pt x="24" y="66"/>
                    <a:pt x="23" y="67"/>
                    <a:pt x="23" y="67"/>
                  </a:cubicBezTo>
                  <a:cubicBezTo>
                    <a:pt x="23" y="67"/>
                    <a:pt x="21" y="68"/>
                    <a:pt x="21" y="68"/>
                  </a:cubicBezTo>
                  <a:cubicBezTo>
                    <a:pt x="21" y="68"/>
                    <a:pt x="20" y="69"/>
                    <a:pt x="19" y="69"/>
                  </a:cubicBezTo>
                  <a:cubicBezTo>
                    <a:pt x="18" y="69"/>
                    <a:pt x="18" y="68"/>
                    <a:pt x="18" y="68"/>
                  </a:cubicBezTo>
                  <a:cubicBezTo>
                    <a:pt x="18" y="68"/>
                    <a:pt x="16" y="66"/>
                    <a:pt x="16" y="66"/>
                  </a:cubicBezTo>
                  <a:cubicBezTo>
                    <a:pt x="16" y="66"/>
                    <a:pt x="16" y="66"/>
                    <a:pt x="16" y="66"/>
                  </a:cubicBezTo>
                  <a:cubicBezTo>
                    <a:pt x="12" y="68"/>
                    <a:pt x="12" y="68"/>
                    <a:pt x="12" y="68"/>
                  </a:cubicBezTo>
                  <a:cubicBezTo>
                    <a:pt x="7" y="72"/>
                    <a:pt x="7" y="72"/>
                    <a:pt x="7" y="72"/>
                  </a:cubicBezTo>
                  <a:cubicBezTo>
                    <a:pt x="7" y="77"/>
                    <a:pt x="7" y="77"/>
                    <a:pt x="7" y="77"/>
                  </a:cubicBezTo>
                  <a:cubicBezTo>
                    <a:pt x="11" y="79"/>
                    <a:pt x="9" y="81"/>
                    <a:pt x="18" y="85"/>
                  </a:cubicBezTo>
                  <a:cubicBezTo>
                    <a:pt x="19" y="85"/>
                    <a:pt x="21" y="90"/>
                    <a:pt x="21" y="90"/>
                  </a:cubicBezTo>
                  <a:cubicBezTo>
                    <a:pt x="21" y="91"/>
                    <a:pt x="19" y="99"/>
                    <a:pt x="18" y="100"/>
                  </a:cubicBezTo>
                  <a:cubicBezTo>
                    <a:pt x="16" y="101"/>
                    <a:pt x="14" y="105"/>
                    <a:pt x="14" y="105"/>
                  </a:cubicBezTo>
                  <a:cubicBezTo>
                    <a:pt x="14" y="105"/>
                    <a:pt x="10" y="109"/>
                    <a:pt x="9" y="109"/>
                  </a:cubicBezTo>
                  <a:cubicBezTo>
                    <a:pt x="8" y="109"/>
                    <a:pt x="5" y="110"/>
                    <a:pt x="4" y="110"/>
                  </a:cubicBezTo>
                  <a:cubicBezTo>
                    <a:pt x="4" y="110"/>
                    <a:pt x="0" y="110"/>
                    <a:pt x="1" y="111"/>
                  </a:cubicBezTo>
                  <a:cubicBezTo>
                    <a:pt x="1" y="111"/>
                    <a:pt x="1" y="113"/>
                    <a:pt x="1" y="113"/>
                  </a:cubicBezTo>
                  <a:cubicBezTo>
                    <a:pt x="2" y="114"/>
                    <a:pt x="5" y="118"/>
                    <a:pt x="5" y="118"/>
                  </a:cubicBezTo>
                  <a:cubicBezTo>
                    <a:pt x="10" y="121"/>
                    <a:pt x="10" y="121"/>
                    <a:pt x="10" y="121"/>
                  </a:cubicBezTo>
                  <a:cubicBezTo>
                    <a:pt x="13" y="124"/>
                    <a:pt x="13" y="124"/>
                    <a:pt x="13" y="124"/>
                  </a:cubicBezTo>
                  <a:cubicBezTo>
                    <a:pt x="14" y="134"/>
                    <a:pt x="14" y="134"/>
                    <a:pt x="14" y="134"/>
                  </a:cubicBezTo>
                  <a:cubicBezTo>
                    <a:pt x="10" y="140"/>
                    <a:pt x="10" y="140"/>
                    <a:pt x="10" y="140"/>
                  </a:cubicBezTo>
                  <a:cubicBezTo>
                    <a:pt x="6" y="145"/>
                    <a:pt x="8" y="142"/>
                    <a:pt x="9" y="149"/>
                  </a:cubicBezTo>
                  <a:cubicBezTo>
                    <a:pt x="12" y="149"/>
                    <a:pt x="12" y="149"/>
                    <a:pt x="12" y="149"/>
                  </a:cubicBezTo>
                  <a:cubicBezTo>
                    <a:pt x="17" y="157"/>
                    <a:pt x="17" y="157"/>
                    <a:pt x="17" y="157"/>
                  </a:cubicBezTo>
                  <a:cubicBezTo>
                    <a:pt x="27" y="161"/>
                    <a:pt x="27" y="161"/>
                    <a:pt x="27" y="161"/>
                  </a:cubicBezTo>
                  <a:cubicBezTo>
                    <a:pt x="36" y="161"/>
                    <a:pt x="36" y="161"/>
                    <a:pt x="36" y="161"/>
                  </a:cubicBezTo>
                  <a:cubicBezTo>
                    <a:pt x="40" y="164"/>
                    <a:pt x="40" y="164"/>
                    <a:pt x="40" y="164"/>
                  </a:cubicBezTo>
                  <a:cubicBezTo>
                    <a:pt x="37" y="175"/>
                    <a:pt x="37" y="175"/>
                    <a:pt x="37" y="175"/>
                  </a:cubicBezTo>
                  <a:cubicBezTo>
                    <a:pt x="31" y="180"/>
                    <a:pt x="31" y="180"/>
                    <a:pt x="31" y="180"/>
                  </a:cubicBezTo>
                  <a:cubicBezTo>
                    <a:pt x="31" y="180"/>
                    <a:pt x="31" y="180"/>
                    <a:pt x="30" y="180"/>
                  </a:cubicBezTo>
                  <a:cubicBezTo>
                    <a:pt x="30" y="180"/>
                    <a:pt x="31" y="181"/>
                    <a:pt x="34" y="182"/>
                  </a:cubicBezTo>
                  <a:cubicBezTo>
                    <a:pt x="36" y="182"/>
                    <a:pt x="36" y="184"/>
                    <a:pt x="39" y="183"/>
                  </a:cubicBezTo>
                  <a:cubicBezTo>
                    <a:pt x="42" y="182"/>
                    <a:pt x="46" y="181"/>
                    <a:pt x="47" y="180"/>
                  </a:cubicBezTo>
                  <a:cubicBezTo>
                    <a:pt x="48" y="178"/>
                    <a:pt x="50" y="177"/>
                    <a:pt x="51" y="176"/>
                  </a:cubicBezTo>
                  <a:cubicBezTo>
                    <a:pt x="52" y="174"/>
                    <a:pt x="58" y="167"/>
                    <a:pt x="59" y="167"/>
                  </a:cubicBezTo>
                  <a:cubicBezTo>
                    <a:pt x="59" y="167"/>
                    <a:pt x="65" y="159"/>
                    <a:pt x="66" y="158"/>
                  </a:cubicBezTo>
                  <a:cubicBezTo>
                    <a:pt x="67" y="157"/>
                    <a:pt x="75" y="151"/>
                    <a:pt x="75" y="151"/>
                  </a:cubicBezTo>
                  <a:cubicBezTo>
                    <a:pt x="86" y="147"/>
                    <a:pt x="86" y="147"/>
                    <a:pt x="86" y="147"/>
                  </a:cubicBezTo>
                  <a:cubicBezTo>
                    <a:pt x="86" y="147"/>
                    <a:pt x="91" y="152"/>
                    <a:pt x="92" y="153"/>
                  </a:cubicBezTo>
                  <a:cubicBezTo>
                    <a:pt x="93" y="153"/>
                    <a:pt x="104" y="158"/>
                    <a:pt x="104" y="158"/>
                  </a:cubicBezTo>
                  <a:cubicBezTo>
                    <a:pt x="104" y="158"/>
                    <a:pt x="111" y="161"/>
                    <a:pt x="112" y="162"/>
                  </a:cubicBezTo>
                  <a:cubicBezTo>
                    <a:pt x="112" y="163"/>
                    <a:pt x="118" y="168"/>
                    <a:pt x="118" y="168"/>
                  </a:cubicBezTo>
                  <a:cubicBezTo>
                    <a:pt x="122" y="170"/>
                    <a:pt x="122" y="170"/>
                    <a:pt x="122" y="170"/>
                  </a:cubicBezTo>
                  <a:cubicBezTo>
                    <a:pt x="125" y="167"/>
                    <a:pt x="125" y="167"/>
                    <a:pt x="125" y="167"/>
                  </a:cubicBezTo>
                  <a:cubicBezTo>
                    <a:pt x="129" y="169"/>
                    <a:pt x="129" y="169"/>
                    <a:pt x="129" y="169"/>
                  </a:cubicBezTo>
                  <a:cubicBezTo>
                    <a:pt x="136" y="173"/>
                    <a:pt x="136" y="173"/>
                    <a:pt x="136" y="173"/>
                  </a:cubicBezTo>
                  <a:cubicBezTo>
                    <a:pt x="139" y="179"/>
                    <a:pt x="139" y="179"/>
                    <a:pt x="139" y="179"/>
                  </a:cubicBezTo>
                  <a:cubicBezTo>
                    <a:pt x="139" y="179"/>
                    <a:pt x="141" y="187"/>
                    <a:pt x="141" y="190"/>
                  </a:cubicBezTo>
                  <a:cubicBezTo>
                    <a:pt x="141" y="193"/>
                    <a:pt x="142" y="198"/>
                    <a:pt x="142" y="198"/>
                  </a:cubicBezTo>
                  <a:cubicBezTo>
                    <a:pt x="151" y="202"/>
                    <a:pt x="151" y="202"/>
                    <a:pt x="151" y="202"/>
                  </a:cubicBezTo>
                  <a:cubicBezTo>
                    <a:pt x="151" y="202"/>
                    <a:pt x="151" y="211"/>
                    <a:pt x="151" y="212"/>
                  </a:cubicBezTo>
                  <a:cubicBezTo>
                    <a:pt x="151" y="214"/>
                    <a:pt x="152" y="217"/>
                    <a:pt x="152" y="220"/>
                  </a:cubicBezTo>
                  <a:cubicBezTo>
                    <a:pt x="152" y="223"/>
                    <a:pt x="152" y="226"/>
                    <a:pt x="152" y="226"/>
                  </a:cubicBezTo>
                  <a:cubicBezTo>
                    <a:pt x="156" y="229"/>
                    <a:pt x="156" y="229"/>
                    <a:pt x="156" y="229"/>
                  </a:cubicBezTo>
                  <a:cubicBezTo>
                    <a:pt x="161" y="232"/>
                    <a:pt x="161" y="232"/>
                    <a:pt x="161" y="232"/>
                  </a:cubicBezTo>
                  <a:cubicBezTo>
                    <a:pt x="162" y="237"/>
                    <a:pt x="162" y="237"/>
                    <a:pt x="162" y="237"/>
                  </a:cubicBezTo>
                  <a:cubicBezTo>
                    <a:pt x="170" y="240"/>
                    <a:pt x="170" y="240"/>
                    <a:pt x="170" y="240"/>
                  </a:cubicBezTo>
                  <a:cubicBezTo>
                    <a:pt x="172" y="246"/>
                    <a:pt x="172" y="246"/>
                    <a:pt x="172" y="246"/>
                  </a:cubicBezTo>
                  <a:cubicBezTo>
                    <a:pt x="177" y="251"/>
                    <a:pt x="177" y="251"/>
                    <a:pt x="177" y="251"/>
                  </a:cubicBezTo>
                  <a:cubicBezTo>
                    <a:pt x="177" y="255"/>
                    <a:pt x="177" y="255"/>
                    <a:pt x="177" y="255"/>
                  </a:cubicBezTo>
                  <a:cubicBezTo>
                    <a:pt x="177" y="255"/>
                    <a:pt x="177" y="257"/>
                    <a:pt x="179" y="257"/>
                  </a:cubicBezTo>
                  <a:cubicBezTo>
                    <a:pt x="181" y="257"/>
                    <a:pt x="188" y="256"/>
                    <a:pt x="188" y="256"/>
                  </a:cubicBezTo>
                  <a:cubicBezTo>
                    <a:pt x="195" y="262"/>
                    <a:pt x="195" y="262"/>
                    <a:pt x="195" y="262"/>
                  </a:cubicBezTo>
                  <a:cubicBezTo>
                    <a:pt x="203" y="269"/>
                    <a:pt x="203" y="269"/>
                    <a:pt x="203" y="269"/>
                  </a:cubicBezTo>
                  <a:cubicBezTo>
                    <a:pt x="207" y="276"/>
                    <a:pt x="207" y="276"/>
                    <a:pt x="207" y="276"/>
                  </a:cubicBezTo>
                  <a:cubicBezTo>
                    <a:pt x="213" y="278"/>
                    <a:pt x="213" y="278"/>
                    <a:pt x="213" y="278"/>
                  </a:cubicBezTo>
                  <a:cubicBezTo>
                    <a:pt x="221" y="283"/>
                    <a:pt x="221" y="283"/>
                    <a:pt x="221" y="283"/>
                  </a:cubicBezTo>
                  <a:cubicBezTo>
                    <a:pt x="224" y="290"/>
                    <a:pt x="224" y="290"/>
                    <a:pt x="224" y="290"/>
                  </a:cubicBezTo>
                  <a:cubicBezTo>
                    <a:pt x="231" y="297"/>
                    <a:pt x="231" y="297"/>
                    <a:pt x="231" y="297"/>
                  </a:cubicBezTo>
                  <a:cubicBezTo>
                    <a:pt x="235" y="299"/>
                    <a:pt x="235" y="299"/>
                    <a:pt x="235" y="299"/>
                  </a:cubicBezTo>
                  <a:cubicBezTo>
                    <a:pt x="237" y="303"/>
                    <a:pt x="237" y="303"/>
                    <a:pt x="237" y="303"/>
                  </a:cubicBezTo>
                  <a:cubicBezTo>
                    <a:pt x="241" y="305"/>
                    <a:pt x="241" y="305"/>
                    <a:pt x="241" y="305"/>
                  </a:cubicBezTo>
                  <a:cubicBezTo>
                    <a:pt x="245" y="306"/>
                    <a:pt x="245" y="306"/>
                    <a:pt x="245" y="306"/>
                  </a:cubicBezTo>
                  <a:cubicBezTo>
                    <a:pt x="251" y="307"/>
                    <a:pt x="251" y="307"/>
                    <a:pt x="251" y="307"/>
                  </a:cubicBezTo>
                  <a:cubicBezTo>
                    <a:pt x="255" y="311"/>
                    <a:pt x="255" y="311"/>
                    <a:pt x="255" y="311"/>
                  </a:cubicBezTo>
                  <a:cubicBezTo>
                    <a:pt x="255" y="311"/>
                    <a:pt x="257" y="313"/>
                    <a:pt x="257" y="314"/>
                  </a:cubicBezTo>
                  <a:cubicBezTo>
                    <a:pt x="257" y="316"/>
                    <a:pt x="255" y="317"/>
                    <a:pt x="258" y="317"/>
                  </a:cubicBezTo>
                  <a:cubicBezTo>
                    <a:pt x="261" y="317"/>
                    <a:pt x="264" y="316"/>
                    <a:pt x="264" y="316"/>
                  </a:cubicBezTo>
                  <a:cubicBezTo>
                    <a:pt x="270" y="315"/>
                    <a:pt x="270" y="315"/>
                    <a:pt x="270" y="315"/>
                  </a:cubicBezTo>
                  <a:cubicBezTo>
                    <a:pt x="274" y="315"/>
                    <a:pt x="274" y="315"/>
                    <a:pt x="274" y="315"/>
                  </a:cubicBezTo>
                  <a:cubicBezTo>
                    <a:pt x="278" y="315"/>
                    <a:pt x="278" y="315"/>
                    <a:pt x="278" y="315"/>
                  </a:cubicBezTo>
                  <a:cubicBezTo>
                    <a:pt x="285" y="314"/>
                    <a:pt x="285" y="314"/>
                    <a:pt x="285" y="314"/>
                  </a:cubicBezTo>
                  <a:cubicBezTo>
                    <a:pt x="289" y="317"/>
                    <a:pt x="289" y="317"/>
                    <a:pt x="289" y="317"/>
                  </a:cubicBezTo>
                  <a:cubicBezTo>
                    <a:pt x="300" y="330"/>
                    <a:pt x="300" y="330"/>
                    <a:pt x="300" y="330"/>
                  </a:cubicBezTo>
                  <a:cubicBezTo>
                    <a:pt x="300" y="330"/>
                    <a:pt x="303" y="335"/>
                    <a:pt x="303" y="337"/>
                  </a:cubicBezTo>
                  <a:cubicBezTo>
                    <a:pt x="303" y="338"/>
                    <a:pt x="307" y="337"/>
                    <a:pt x="308" y="337"/>
                  </a:cubicBezTo>
                  <a:cubicBezTo>
                    <a:pt x="309" y="337"/>
                    <a:pt x="317" y="337"/>
                    <a:pt x="317" y="337"/>
                  </a:cubicBezTo>
                  <a:cubicBezTo>
                    <a:pt x="323" y="341"/>
                    <a:pt x="323" y="341"/>
                    <a:pt x="323" y="341"/>
                  </a:cubicBezTo>
                  <a:cubicBezTo>
                    <a:pt x="319" y="346"/>
                    <a:pt x="319" y="346"/>
                    <a:pt x="319" y="346"/>
                  </a:cubicBezTo>
                  <a:cubicBezTo>
                    <a:pt x="325" y="349"/>
                    <a:pt x="325" y="349"/>
                    <a:pt x="325" y="349"/>
                  </a:cubicBezTo>
                  <a:cubicBezTo>
                    <a:pt x="328" y="345"/>
                    <a:pt x="328" y="345"/>
                    <a:pt x="328" y="345"/>
                  </a:cubicBezTo>
                  <a:cubicBezTo>
                    <a:pt x="334" y="346"/>
                    <a:pt x="334" y="346"/>
                    <a:pt x="334" y="346"/>
                  </a:cubicBezTo>
                  <a:cubicBezTo>
                    <a:pt x="339" y="350"/>
                    <a:pt x="339" y="350"/>
                    <a:pt x="339" y="350"/>
                  </a:cubicBezTo>
                  <a:cubicBezTo>
                    <a:pt x="340" y="353"/>
                    <a:pt x="340" y="353"/>
                    <a:pt x="340" y="353"/>
                  </a:cubicBezTo>
                  <a:cubicBezTo>
                    <a:pt x="343" y="355"/>
                    <a:pt x="343" y="355"/>
                    <a:pt x="343" y="355"/>
                  </a:cubicBezTo>
                  <a:cubicBezTo>
                    <a:pt x="342" y="360"/>
                    <a:pt x="342" y="360"/>
                    <a:pt x="342" y="360"/>
                  </a:cubicBezTo>
                  <a:cubicBezTo>
                    <a:pt x="342" y="363"/>
                    <a:pt x="342" y="363"/>
                    <a:pt x="342" y="363"/>
                  </a:cubicBezTo>
                  <a:cubicBezTo>
                    <a:pt x="344" y="367"/>
                    <a:pt x="344" y="367"/>
                    <a:pt x="344" y="367"/>
                  </a:cubicBezTo>
                  <a:cubicBezTo>
                    <a:pt x="349" y="369"/>
                    <a:pt x="349" y="369"/>
                    <a:pt x="349" y="369"/>
                  </a:cubicBezTo>
                  <a:cubicBezTo>
                    <a:pt x="354" y="372"/>
                    <a:pt x="354" y="372"/>
                    <a:pt x="354" y="372"/>
                  </a:cubicBezTo>
                  <a:cubicBezTo>
                    <a:pt x="357" y="374"/>
                    <a:pt x="357" y="374"/>
                    <a:pt x="357" y="374"/>
                  </a:cubicBezTo>
                  <a:cubicBezTo>
                    <a:pt x="361" y="374"/>
                    <a:pt x="361" y="374"/>
                    <a:pt x="361" y="374"/>
                  </a:cubicBezTo>
                  <a:cubicBezTo>
                    <a:pt x="367" y="373"/>
                    <a:pt x="367" y="373"/>
                    <a:pt x="367" y="373"/>
                  </a:cubicBezTo>
                  <a:cubicBezTo>
                    <a:pt x="374" y="374"/>
                    <a:pt x="374" y="374"/>
                    <a:pt x="374" y="374"/>
                  </a:cubicBezTo>
                  <a:cubicBezTo>
                    <a:pt x="380" y="384"/>
                    <a:pt x="380" y="384"/>
                    <a:pt x="380" y="384"/>
                  </a:cubicBezTo>
                  <a:cubicBezTo>
                    <a:pt x="383" y="393"/>
                    <a:pt x="383" y="393"/>
                    <a:pt x="383" y="393"/>
                  </a:cubicBezTo>
                  <a:cubicBezTo>
                    <a:pt x="387" y="401"/>
                    <a:pt x="387" y="401"/>
                    <a:pt x="387" y="401"/>
                  </a:cubicBezTo>
                  <a:cubicBezTo>
                    <a:pt x="390" y="406"/>
                    <a:pt x="390" y="406"/>
                    <a:pt x="390" y="406"/>
                  </a:cubicBezTo>
                  <a:cubicBezTo>
                    <a:pt x="392" y="414"/>
                    <a:pt x="392" y="414"/>
                    <a:pt x="392" y="414"/>
                  </a:cubicBezTo>
                  <a:cubicBezTo>
                    <a:pt x="395" y="418"/>
                    <a:pt x="395" y="418"/>
                    <a:pt x="395" y="418"/>
                  </a:cubicBezTo>
                  <a:cubicBezTo>
                    <a:pt x="400" y="428"/>
                    <a:pt x="400" y="428"/>
                    <a:pt x="400" y="428"/>
                  </a:cubicBezTo>
                  <a:cubicBezTo>
                    <a:pt x="402" y="432"/>
                    <a:pt x="402" y="432"/>
                    <a:pt x="402" y="432"/>
                  </a:cubicBezTo>
                  <a:cubicBezTo>
                    <a:pt x="400" y="437"/>
                    <a:pt x="400" y="437"/>
                    <a:pt x="400" y="437"/>
                  </a:cubicBezTo>
                  <a:cubicBezTo>
                    <a:pt x="400" y="437"/>
                    <a:pt x="398" y="442"/>
                    <a:pt x="397" y="442"/>
                  </a:cubicBezTo>
                  <a:cubicBezTo>
                    <a:pt x="397" y="443"/>
                    <a:pt x="394" y="444"/>
                    <a:pt x="393" y="444"/>
                  </a:cubicBezTo>
                  <a:cubicBezTo>
                    <a:pt x="392" y="445"/>
                    <a:pt x="391" y="445"/>
                    <a:pt x="390" y="446"/>
                  </a:cubicBezTo>
                  <a:cubicBezTo>
                    <a:pt x="389" y="447"/>
                    <a:pt x="388" y="450"/>
                    <a:pt x="388" y="450"/>
                  </a:cubicBezTo>
                  <a:cubicBezTo>
                    <a:pt x="391" y="456"/>
                    <a:pt x="391" y="456"/>
                    <a:pt x="391" y="456"/>
                  </a:cubicBezTo>
                  <a:cubicBezTo>
                    <a:pt x="390" y="463"/>
                    <a:pt x="390" y="463"/>
                    <a:pt x="390" y="463"/>
                  </a:cubicBezTo>
                  <a:cubicBezTo>
                    <a:pt x="388" y="469"/>
                    <a:pt x="388" y="469"/>
                    <a:pt x="388" y="469"/>
                  </a:cubicBezTo>
                  <a:close/>
                  <a:moveTo>
                    <a:pt x="57" y="345"/>
                  </a:moveTo>
                  <a:cubicBezTo>
                    <a:pt x="57" y="345"/>
                    <a:pt x="57" y="345"/>
                    <a:pt x="57" y="345"/>
                  </a:cubicBezTo>
                  <a:cubicBezTo>
                    <a:pt x="60" y="335"/>
                    <a:pt x="60" y="335"/>
                    <a:pt x="60" y="335"/>
                  </a:cubicBezTo>
                  <a:cubicBezTo>
                    <a:pt x="64" y="331"/>
                    <a:pt x="64" y="331"/>
                    <a:pt x="64" y="331"/>
                  </a:cubicBezTo>
                  <a:cubicBezTo>
                    <a:pt x="63" y="336"/>
                    <a:pt x="63" y="336"/>
                    <a:pt x="63" y="336"/>
                  </a:cubicBezTo>
                  <a:cubicBezTo>
                    <a:pt x="62" y="342"/>
                    <a:pt x="62" y="342"/>
                    <a:pt x="62" y="342"/>
                  </a:cubicBezTo>
                  <a:cubicBezTo>
                    <a:pt x="62" y="342"/>
                    <a:pt x="70" y="345"/>
                    <a:pt x="71" y="345"/>
                  </a:cubicBezTo>
                  <a:cubicBezTo>
                    <a:pt x="72" y="345"/>
                    <a:pt x="73" y="343"/>
                    <a:pt x="75" y="342"/>
                  </a:cubicBezTo>
                  <a:cubicBezTo>
                    <a:pt x="76" y="341"/>
                    <a:pt x="83" y="341"/>
                    <a:pt x="83" y="341"/>
                  </a:cubicBezTo>
                  <a:cubicBezTo>
                    <a:pt x="83" y="341"/>
                    <a:pt x="84" y="338"/>
                    <a:pt x="85" y="336"/>
                  </a:cubicBezTo>
                  <a:cubicBezTo>
                    <a:pt x="86" y="334"/>
                    <a:pt x="91" y="329"/>
                    <a:pt x="92" y="328"/>
                  </a:cubicBezTo>
                  <a:cubicBezTo>
                    <a:pt x="93" y="328"/>
                    <a:pt x="95" y="326"/>
                    <a:pt x="96" y="326"/>
                  </a:cubicBezTo>
                  <a:cubicBezTo>
                    <a:pt x="97" y="325"/>
                    <a:pt x="102" y="323"/>
                    <a:pt x="102" y="323"/>
                  </a:cubicBezTo>
                  <a:cubicBezTo>
                    <a:pt x="115" y="328"/>
                    <a:pt x="115" y="328"/>
                    <a:pt x="115" y="328"/>
                  </a:cubicBezTo>
                  <a:cubicBezTo>
                    <a:pt x="117" y="336"/>
                    <a:pt x="117" y="336"/>
                    <a:pt x="117" y="336"/>
                  </a:cubicBezTo>
                  <a:cubicBezTo>
                    <a:pt x="124" y="349"/>
                    <a:pt x="124" y="349"/>
                    <a:pt x="124" y="349"/>
                  </a:cubicBezTo>
                  <a:cubicBezTo>
                    <a:pt x="126" y="355"/>
                    <a:pt x="126" y="355"/>
                    <a:pt x="126" y="355"/>
                  </a:cubicBezTo>
                  <a:cubicBezTo>
                    <a:pt x="126" y="355"/>
                    <a:pt x="129" y="358"/>
                    <a:pt x="128" y="361"/>
                  </a:cubicBezTo>
                  <a:cubicBezTo>
                    <a:pt x="127" y="365"/>
                    <a:pt x="121" y="375"/>
                    <a:pt x="121" y="375"/>
                  </a:cubicBezTo>
                  <a:cubicBezTo>
                    <a:pt x="121" y="381"/>
                    <a:pt x="121" y="381"/>
                    <a:pt x="121" y="381"/>
                  </a:cubicBezTo>
                  <a:cubicBezTo>
                    <a:pt x="125" y="389"/>
                    <a:pt x="125" y="389"/>
                    <a:pt x="125" y="389"/>
                  </a:cubicBezTo>
                  <a:cubicBezTo>
                    <a:pt x="119" y="404"/>
                    <a:pt x="119" y="404"/>
                    <a:pt x="119" y="404"/>
                  </a:cubicBezTo>
                  <a:cubicBezTo>
                    <a:pt x="122" y="415"/>
                    <a:pt x="122" y="415"/>
                    <a:pt x="122" y="415"/>
                  </a:cubicBezTo>
                  <a:cubicBezTo>
                    <a:pt x="120" y="430"/>
                    <a:pt x="120" y="430"/>
                    <a:pt x="120" y="430"/>
                  </a:cubicBezTo>
                  <a:cubicBezTo>
                    <a:pt x="119" y="438"/>
                    <a:pt x="119" y="438"/>
                    <a:pt x="119" y="438"/>
                  </a:cubicBezTo>
                  <a:cubicBezTo>
                    <a:pt x="119" y="438"/>
                    <a:pt x="115" y="442"/>
                    <a:pt x="113" y="441"/>
                  </a:cubicBezTo>
                  <a:cubicBezTo>
                    <a:pt x="111" y="440"/>
                    <a:pt x="101" y="433"/>
                    <a:pt x="101" y="433"/>
                  </a:cubicBezTo>
                  <a:cubicBezTo>
                    <a:pt x="97" y="432"/>
                    <a:pt x="97" y="432"/>
                    <a:pt x="97" y="432"/>
                  </a:cubicBezTo>
                  <a:cubicBezTo>
                    <a:pt x="94" y="439"/>
                    <a:pt x="94" y="439"/>
                    <a:pt x="94" y="439"/>
                  </a:cubicBezTo>
                  <a:cubicBezTo>
                    <a:pt x="95" y="444"/>
                    <a:pt x="95" y="444"/>
                    <a:pt x="95" y="444"/>
                  </a:cubicBezTo>
                  <a:cubicBezTo>
                    <a:pt x="90" y="453"/>
                    <a:pt x="90" y="453"/>
                    <a:pt x="90" y="453"/>
                  </a:cubicBezTo>
                  <a:cubicBezTo>
                    <a:pt x="85" y="453"/>
                    <a:pt x="85" y="453"/>
                    <a:pt x="85" y="453"/>
                  </a:cubicBezTo>
                  <a:cubicBezTo>
                    <a:pt x="79" y="451"/>
                    <a:pt x="79" y="451"/>
                    <a:pt x="79" y="451"/>
                  </a:cubicBezTo>
                  <a:cubicBezTo>
                    <a:pt x="73" y="443"/>
                    <a:pt x="73" y="443"/>
                    <a:pt x="73" y="443"/>
                  </a:cubicBezTo>
                  <a:cubicBezTo>
                    <a:pt x="73" y="443"/>
                    <a:pt x="73" y="445"/>
                    <a:pt x="71" y="446"/>
                  </a:cubicBezTo>
                  <a:cubicBezTo>
                    <a:pt x="69" y="446"/>
                    <a:pt x="66" y="445"/>
                    <a:pt x="66" y="445"/>
                  </a:cubicBezTo>
                  <a:cubicBezTo>
                    <a:pt x="68" y="439"/>
                    <a:pt x="68" y="439"/>
                    <a:pt x="68" y="439"/>
                  </a:cubicBezTo>
                  <a:cubicBezTo>
                    <a:pt x="66" y="432"/>
                    <a:pt x="66" y="432"/>
                    <a:pt x="66" y="432"/>
                  </a:cubicBezTo>
                  <a:cubicBezTo>
                    <a:pt x="68" y="425"/>
                    <a:pt x="68" y="425"/>
                    <a:pt x="68" y="425"/>
                  </a:cubicBezTo>
                  <a:cubicBezTo>
                    <a:pt x="68" y="415"/>
                    <a:pt x="68" y="415"/>
                    <a:pt x="68" y="415"/>
                  </a:cubicBezTo>
                  <a:cubicBezTo>
                    <a:pt x="70" y="411"/>
                    <a:pt x="70" y="411"/>
                    <a:pt x="70" y="411"/>
                  </a:cubicBezTo>
                  <a:cubicBezTo>
                    <a:pt x="71" y="406"/>
                    <a:pt x="71" y="406"/>
                    <a:pt x="71" y="406"/>
                  </a:cubicBezTo>
                  <a:cubicBezTo>
                    <a:pt x="74" y="400"/>
                    <a:pt x="74" y="400"/>
                    <a:pt x="74" y="400"/>
                  </a:cubicBezTo>
                  <a:cubicBezTo>
                    <a:pt x="73" y="395"/>
                    <a:pt x="73" y="395"/>
                    <a:pt x="73" y="395"/>
                  </a:cubicBezTo>
                  <a:cubicBezTo>
                    <a:pt x="71" y="396"/>
                    <a:pt x="71" y="396"/>
                    <a:pt x="71" y="396"/>
                  </a:cubicBezTo>
                  <a:cubicBezTo>
                    <a:pt x="65" y="390"/>
                    <a:pt x="65" y="390"/>
                    <a:pt x="65" y="390"/>
                  </a:cubicBezTo>
                  <a:cubicBezTo>
                    <a:pt x="65" y="390"/>
                    <a:pt x="67" y="388"/>
                    <a:pt x="69" y="386"/>
                  </a:cubicBezTo>
                  <a:cubicBezTo>
                    <a:pt x="71" y="384"/>
                    <a:pt x="71" y="383"/>
                    <a:pt x="71" y="381"/>
                  </a:cubicBezTo>
                  <a:cubicBezTo>
                    <a:pt x="71" y="379"/>
                    <a:pt x="70" y="374"/>
                    <a:pt x="69" y="374"/>
                  </a:cubicBezTo>
                  <a:cubicBezTo>
                    <a:pt x="68" y="373"/>
                    <a:pt x="66" y="371"/>
                    <a:pt x="66" y="371"/>
                  </a:cubicBezTo>
                  <a:cubicBezTo>
                    <a:pt x="66" y="365"/>
                    <a:pt x="66" y="365"/>
                    <a:pt x="66" y="365"/>
                  </a:cubicBezTo>
                  <a:cubicBezTo>
                    <a:pt x="66" y="365"/>
                    <a:pt x="65" y="362"/>
                    <a:pt x="64" y="362"/>
                  </a:cubicBezTo>
                  <a:cubicBezTo>
                    <a:pt x="62" y="361"/>
                    <a:pt x="57" y="358"/>
                    <a:pt x="57" y="358"/>
                  </a:cubicBezTo>
                  <a:cubicBezTo>
                    <a:pt x="58" y="351"/>
                    <a:pt x="58" y="351"/>
                    <a:pt x="58" y="351"/>
                  </a:cubicBezTo>
                  <a:cubicBezTo>
                    <a:pt x="56" y="349"/>
                    <a:pt x="56" y="349"/>
                    <a:pt x="56" y="349"/>
                  </a:cubicBezTo>
                  <a:lnTo>
                    <a:pt x="57" y="345"/>
                  </a:lnTo>
                  <a:close/>
                </a:path>
              </a:pathLst>
            </a:custGeom>
            <a:grpFill/>
            <a:ln w="4826"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66" name="Freeform 86"/>
            <p:cNvSpPr>
              <a:spLocks/>
            </p:cNvSpPr>
            <p:nvPr/>
          </p:nvSpPr>
          <p:spPr bwMode="auto">
            <a:xfrm>
              <a:off x="5904411" y="2909082"/>
              <a:ext cx="841064" cy="588111"/>
            </a:xfrm>
            <a:custGeom>
              <a:avLst/>
              <a:gdLst>
                <a:gd name="T0" fmla="*/ 59 w 369"/>
                <a:gd name="T1" fmla="*/ 73 h 266"/>
                <a:gd name="T2" fmla="*/ 59 w 369"/>
                <a:gd name="T3" fmla="*/ 83 h 266"/>
                <a:gd name="T4" fmla="*/ 59 w 369"/>
                <a:gd name="T5" fmla="*/ 83 h 266"/>
                <a:gd name="T6" fmla="*/ 58 w 369"/>
                <a:gd name="T7" fmla="*/ 84 h 266"/>
                <a:gd name="T8" fmla="*/ 58 w 369"/>
                <a:gd name="T9" fmla="*/ 84 h 266"/>
                <a:gd name="T10" fmla="*/ 56 w 369"/>
                <a:gd name="T11" fmla="*/ 84 h 266"/>
                <a:gd name="T12" fmla="*/ 56 w 369"/>
                <a:gd name="T13" fmla="*/ 85 h 266"/>
                <a:gd name="T14" fmla="*/ 56 w 369"/>
                <a:gd name="T15" fmla="*/ 85 h 266"/>
                <a:gd name="T16" fmla="*/ 56 w 369"/>
                <a:gd name="T17" fmla="*/ 85 h 266"/>
                <a:gd name="T18" fmla="*/ 51 w 369"/>
                <a:gd name="T19" fmla="*/ 97 h 266"/>
                <a:gd name="T20" fmla="*/ 50 w 369"/>
                <a:gd name="T21" fmla="*/ 106 h 266"/>
                <a:gd name="T22" fmla="*/ 50 w 369"/>
                <a:gd name="T23" fmla="*/ 106 h 266"/>
                <a:gd name="T24" fmla="*/ 50 w 369"/>
                <a:gd name="T25" fmla="*/ 106 h 266"/>
                <a:gd name="T26" fmla="*/ 50 w 369"/>
                <a:gd name="T27" fmla="*/ 107 h 266"/>
                <a:gd name="T28" fmla="*/ 50 w 369"/>
                <a:gd name="T29" fmla="*/ 107 h 266"/>
                <a:gd name="T30" fmla="*/ 50 w 369"/>
                <a:gd name="T31" fmla="*/ 107 h 266"/>
                <a:gd name="T32" fmla="*/ 50 w 369"/>
                <a:gd name="T33" fmla="*/ 108 h 266"/>
                <a:gd name="T34" fmla="*/ 49 w 369"/>
                <a:gd name="T35" fmla="*/ 109 h 266"/>
                <a:gd name="T36" fmla="*/ 42 w 369"/>
                <a:gd name="T37" fmla="*/ 131 h 266"/>
                <a:gd name="T38" fmla="*/ 26 w 369"/>
                <a:gd name="T39" fmla="*/ 154 h 266"/>
                <a:gd name="T40" fmla="*/ 6 w 369"/>
                <a:gd name="T41" fmla="*/ 161 h 266"/>
                <a:gd name="T42" fmla="*/ 2 w 369"/>
                <a:gd name="T43" fmla="*/ 161 h 266"/>
                <a:gd name="T44" fmla="*/ 1 w 369"/>
                <a:gd name="T45" fmla="*/ 161 h 266"/>
                <a:gd name="T46" fmla="*/ 0 w 369"/>
                <a:gd name="T47" fmla="*/ 161 h 266"/>
                <a:gd name="T48" fmla="*/ 0 w 369"/>
                <a:gd name="T49" fmla="*/ 161 h 266"/>
                <a:gd name="T50" fmla="*/ 14 w 369"/>
                <a:gd name="T51" fmla="*/ 169 h 266"/>
                <a:gd name="T52" fmla="*/ 28 w 369"/>
                <a:gd name="T53" fmla="*/ 190 h 266"/>
                <a:gd name="T54" fmla="*/ 52 w 369"/>
                <a:gd name="T55" fmla="*/ 201 h 266"/>
                <a:gd name="T56" fmla="*/ 64 w 369"/>
                <a:gd name="T57" fmla="*/ 216 h 266"/>
                <a:gd name="T58" fmla="*/ 69 w 369"/>
                <a:gd name="T59" fmla="*/ 229 h 266"/>
                <a:gd name="T60" fmla="*/ 90 w 369"/>
                <a:gd name="T61" fmla="*/ 232 h 266"/>
                <a:gd name="T62" fmla="*/ 113 w 369"/>
                <a:gd name="T63" fmla="*/ 227 h 266"/>
                <a:gd name="T64" fmla="*/ 107 w 369"/>
                <a:gd name="T65" fmla="*/ 240 h 266"/>
                <a:gd name="T66" fmla="*/ 128 w 369"/>
                <a:gd name="T67" fmla="*/ 250 h 266"/>
                <a:gd name="T68" fmla="*/ 241 w 369"/>
                <a:gd name="T69" fmla="*/ 249 h 266"/>
                <a:gd name="T70" fmla="*/ 346 w 369"/>
                <a:gd name="T71" fmla="*/ 215 h 266"/>
                <a:gd name="T72" fmla="*/ 361 w 369"/>
                <a:gd name="T73" fmla="*/ 123 h 266"/>
                <a:gd name="T74" fmla="*/ 350 w 369"/>
                <a:gd name="T75" fmla="*/ 120 h 266"/>
                <a:gd name="T76" fmla="*/ 302 w 369"/>
                <a:gd name="T77" fmla="*/ 127 h 266"/>
                <a:gd name="T78" fmla="*/ 300 w 369"/>
                <a:gd name="T79" fmla="*/ 118 h 266"/>
                <a:gd name="T80" fmla="*/ 293 w 369"/>
                <a:gd name="T81" fmla="*/ 101 h 266"/>
                <a:gd name="T82" fmla="*/ 293 w 369"/>
                <a:gd name="T83" fmla="*/ 88 h 266"/>
                <a:gd name="T84" fmla="*/ 290 w 369"/>
                <a:gd name="T85" fmla="*/ 74 h 266"/>
                <a:gd name="T86" fmla="*/ 280 w 369"/>
                <a:gd name="T87" fmla="*/ 57 h 266"/>
                <a:gd name="T88" fmla="*/ 264 w 369"/>
                <a:gd name="T89" fmla="*/ 44 h 266"/>
                <a:gd name="T90" fmla="*/ 251 w 369"/>
                <a:gd name="T91" fmla="*/ 33 h 266"/>
                <a:gd name="T92" fmla="*/ 242 w 369"/>
                <a:gd name="T93" fmla="*/ 26 h 266"/>
                <a:gd name="T94" fmla="*/ 237 w 369"/>
                <a:gd name="T95" fmla="*/ 17 h 266"/>
                <a:gd name="T96" fmla="*/ 232 w 369"/>
                <a:gd name="T97" fmla="*/ 11 h 266"/>
                <a:gd name="T98" fmla="*/ 224 w 369"/>
                <a:gd name="T99" fmla="*/ 5 h 266"/>
                <a:gd name="T100" fmla="*/ 217 w 369"/>
                <a:gd name="T101" fmla="*/ 1 h 266"/>
                <a:gd name="T102" fmla="*/ 199 w 369"/>
                <a:gd name="T103" fmla="*/ 7 h 266"/>
                <a:gd name="T104" fmla="*/ 150 w 369"/>
                <a:gd name="T105" fmla="*/ 40 h 266"/>
                <a:gd name="T106" fmla="*/ 110 w 369"/>
                <a:gd name="T107" fmla="*/ 38 h 266"/>
                <a:gd name="T108" fmla="*/ 85 w 369"/>
                <a:gd name="T109" fmla="*/ 50 h 266"/>
                <a:gd name="T110" fmla="*/ 81 w 369"/>
                <a:gd name="T111" fmla="*/ 54 h 266"/>
                <a:gd name="T112" fmla="*/ 81 w 369"/>
                <a:gd name="T113" fmla="*/ 54 h 266"/>
                <a:gd name="T114" fmla="*/ 77 w 369"/>
                <a:gd name="T115" fmla="*/ 56 h 266"/>
                <a:gd name="T116" fmla="*/ 77 w 369"/>
                <a:gd name="T117" fmla="*/ 5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9" h="266">
                  <a:moveTo>
                    <a:pt x="69" y="61"/>
                  </a:moveTo>
                  <a:cubicBezTo>
                    <a:pt x="69" y="61"/>
                    <a:pt x="69" y="61"/>
                    <a:pt x="69" y="61"/>
                  </a:cubicBezTo>
                  <a:cubicBezTo>
                    <a:pt x="66" y="62"/>
                    <a:pt x="66" y="62"/>
                    <a:pt x="66" y="62"/>
                  </a:cubicBezTo>
                  <a:cubicBezTo>
                    <a:pt x="64" y="64"/>
                    <a:pt x="64" y="64"/>
                    <a:pt x="64" y="64"/>
                  </a:cubicBezTo>
                  <a:cubicBezTo>
                    <a:pt x="62" y="70"/>
                    <a:pt x="62" y="70"/>
                    <a:pt x="62" y="70"/>
                  </a:cubicBezTo>
                  <a:cubicBezTo>
                    <a:pt x="62" y="70"/>
                    <a:pt x="62" y="70"/>
                    <a:pt x="62" y="70"/>
                  </a:cubicBezTo>
                  <a:cubicBezTo>
                    <a:pt x="59" y="73"/>
                    <a:pt x="59" y="73"/>
                    <a:pt x="59" y="73"/>
                  </a:cubicBezTo>
                  <a:cubicBezTo>
                    <a:pt x="59" y="73"/>
                    <a:pt x="59" y="73"/>
                    <a:pt x="59" y="73"/>
                  </a:cubicBezTo>
                  <a:cubicBezTo>
                    <a:pt x="58" y="78"/>
                    <a:pt x="58" y="78"/>
                    <a:pt x="58" y="78"/>
                  </a:cubicBezTo>
                  <a:cubicBezTo>
                    <a:pt x="58" y="78"/>
                    <a:pt x="59" y="82"/>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9" y="83"/>
                    <a:pt x="59" y="83"/>
                    <a:pt x="59" y="83"/>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8" y="84"/>
                    <a:pt x="58" y="84"/>
                    <a:pt x="58" y="84"/>
                  </a:cubicBezTo>
                  <a:cubicBezTo>
                    <a:pt x="57"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4"/>
                    <a:pt x="56" y="84"/>
                    <a:pt x="56" y="84"/>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6" y="85"/>
                    <a:pt x="56" y="85"/>
                    <a:pt x="56" y="85"/>
                  </a:cubicBezTo>
                  <a:cubicBezTo>
                    <a:pt x="55" y="93"/>
                    <a:pt x="55" y="93"/>
                    <a:pt x="55" y="93"/>
                  </a:cubicBezTo>
                  <a:cubicBezTo>
                    <a:pt x="51" y="97"/>
                    <a:pt x="51" y="97"/>
                    <a:pt x="51" y="97"/>
                  </a:cubicBezTo>
                  <a:cubicBezTo>
                    <a:pt x="50" y="102"/>
                    <a:pt x="50" y="102"/>
                    <a:pt x="50" y="102"/>
                  </a:cubicBezTo>
                  <a:cubicBezTo>
                    <a:pt x="50" y="105"/>
                    <a:pt x="50" y="105"/>
                    <a:pt x="50" y="105"/>
                  </a:cubicBezTo>
                  <a:cubicBezTo>
                    <a:pt x="50" y="105"/>
                    <a:pt x="50" y="105"/>
                    <a:pt x="50" y="105"/>
                  </a:cubicBezTo>
                  <a:cubicBezTo>
                    <a:pt x="50" y="105"/>
                    <a:pt x="50" y="105"/>
                    <a:pt x="50" y="105"/>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6"/>
                    <a:pt x="50" y="106"/>
                    <a:pt x="50" y="106"/>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7"/>
                    <a:pt x="50" y="107"/>
                    <a:pt x="50" y="107"/>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8"/>
                    <a:pt x="50" y="108"/>
                    <a:pt x="50" y="108"/>
                  </a:cubicBezTo>
                  <a:cubicBezTo>
                    <a:pt x="50" y="109"/>
                    <a:pt x="50" y="109"/>
                    <a:pt x="49" y="109"/>
                  </a:cubicBezTo>
                  <a:cubicBezTo>
                    <a:pt x="47" y="110"/>
                    <a:pt x="46" y="112"/>
                    <a:pt x="46" y="112"/>
                  </a:cubicBezTo>
                  <a:cubicBezTo>
                    <a:pt x="46" y="119"/>
                    <a:pt x="46" y="119"/>
                    <a:pt x="46" y="119"/>
                  </a:cubicBezTo>
                  <a:cubicBezTo>
                    <a:pt x="45" y="121"/>
                    <a:pt x="45" y="121"/>
                    <a:pt x="45" y="121"/>
                  </a:cubicBezTo>
                  <a:cubicBezTo>
                    <a:pt x="43" y="124"/>
                    <a:pt x="43" y="124"/>
                    <a:pt x="43" y="124"/>
                  </a:cubicBezTo>
                  <a:cubicBezTo>
                    <a:pt x="44" y="128"/>
                    <a:pt x="44" y="128"/>
                    <a:pt x="44" y="128"/>
                  </a:cubicBezTo>
                  <a:cubicBezTo>
                    <a:pt x="44" y="128"/>
                    <a:pt x="44" y="128"/>
                    <a:pt x="44" y="128"/>
                  </a:cubicBezTo>
                  <a:cubicBezTo>
                    <a:pt x="42" y="131"/>
                    <a:pt x="42" y="131"/>
                    <a:pt x="42" y="131"/>
                  </a:cubicBezTo>
                  <a:cubicBezTo>
                    <a:pt x="43" y="136"/>
                    <a:pt x="43" y="136"/>
                    <a:pt x="43" y="136"/>
                  </a:cubicBezTo>
                  <a:cubicBezTo>
                    <a:pt x="41" y="139"/>
                    <a:pt x="41" y="139"/>
                    <a:pt x="41" y="139"/>
                  </a:cubicBezTo>
                  <a:cubicBezTo>
                    <a:pt x="40" y="140"/>
                    <a:pt x="40" y="140"/>
                    <a:pt x="40" y="140"/>
                  </a:cubicBezTo>
                  <a:cubicBezTo>
                    <a:pt x="39" y="143"/>
                    <a:pt x="39" y="143"/>
                    <a:pt x="39" y="143"/>
                  </a:cubicBezTo>
                  <a:cubicBezTo>
                    <a:pt x="37" y="148"/>
                    <a:pt x="37" y="148"/>
                    <a:pt x="37" y="148"/>
                  </a:cubicBezTo>
                  <a:cubicBezTo>
                    <a:pt x="29" y="155"/>
                    <a:pt x="29" y="155"/>
                    <a:pt x="29" y="155"/>
                  </a:cubicBezTo>
                  <a:cubicBezTo>
                    <a:pt x="26" y="154"/>
                    <a:pt x="26" y="154"/>
                    <a:pt x="26" y="154"/>
                  </a:cubicBezTo>
                  <a:cubicBezTo>
                    <a:pt x="24" y="155"/>
                    <a:pt x="24" y="155"/>
                    <a:pt x="24" y="155"/>
                  </a:cubicBezTo>
                  <a:cubicBezTo>
                    <a:pt x="22" y="157"/>
                    <a:pt x="22" y="157"/>
                    <a:pt x="22" y="157"/>
                  </a:cubicBezTo>
                  <a:cubicBezTo>
                    <a:pt x="22" y="157"/>
                    <a:pt x="23" y="157"/>
                    <a:pt x="21" y="159"/>
                  </a:cubicBezTo>
                  <a:cubicBezTo>
                    <a:pt x="19" y="160"/>
                    <a:pt x="15" y="161"/>
                    <a:pt x="15" y="161"/>
                  </a:cubicBezTo>
                  <a:cubicBezTo>
                    <a:pt x="13" y="161"/>
                    <a:pt x="13" y="161"/>
                    <a:pt x="13" y="161"/>
                  </a:cubicBezTo>
                  <a:cubicBezTo>
                    <a:pt x="6" y="161"/>
                    <a:pt x="6" y="161"/>
                    <a:pt x="6" y="161"/>
                  </a:cubicBezTo>
                  <a:cubicBezTo>
                    <a:pt x="6" y="161"/>
                    <a:pt x="6" y="161"/>
                    <a:pt x="6" y="161"/>
                  </a:cubicBezTo>
                  <a:cubicBezTo>
                    <a:pt x="6" y="161"/>
                    <a:pt x="6" y="161"/>
                    <a:pt x="6" y="161"/>
                  </a:cubicBezTo>
                  <a:cubicBezTo>
                    <a:pt x="6" y="161"/>
                    <a:pt x="5" y="160"/>
                    <a:pt x="4" y="161"/>
                  </a:cubicBezTo>
                  <a:cubicBezTo>
                    <a:pt x="4" y="161"/>
                    <a:pt x="3" y="161"/>
                    <a:pt x="3" y="161"/>
                  </a:cubicBezTo>
                  <a:cubicBezTo>
                    <a:pt x="3" y="161"/>
                    <a:pt x="3" y="161"/>
                    <a:pt x="3"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2" y="161"/>
                    <a:pt x="2" y="161"/>
                    <a:pt x="2"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0" y="161"/>
                    <a:pt x="0" y="161"/>
                  </a:cubicBezTo>
                  <a:cubicBezTo>
                    <a:pt x="0" y="161"/>
                    <a:pt x="1" y="162"/>
                    <a:pt x="2" y="162"/>
                  </a:cubicBezTo>
                  <a:cubicBezTo>
                    <a:pt x="4" y="163"/>
                    <a:pt x="5" y="166"/>
                    <a:pt x="6" y="166"/>
                  </a:cubicBezTo>
                  <a:cubicBezTo>
                    <a:pt x="8" y="167"/>
                    <a:pt x="10" y="167"/>
                    <a:pt x="11" y="167"/>
                  </a:cubicBezTo>
                  <a:cubicBezTo>
                    <a:pt x="12" y="168"/>
                    <a:pt x="14" y="169"/>
                    <a:pt x="14" y="169"/>
                  </a:cubicBezTo>
                  <a:cubicBezTo>
                    <a:pt x="14" y="169"/>
                    <a:pt x="19" y="174"/>
                    <a:pt x="20" y="174"/>
                  </a:cubicBezTo>
                  <a:cubicBezTo>
                    <a:pt x="21" y="174"/>
                    <a:pt x="21" y="174"/>
                    <a:pt x="22" y="176"/>
                  </a:cubicBezTo>
                  <a:cubicBezTo>
                    <a:pt x="23" y="177"/>
                    <a:pt x="26" y="176"/>
                    <a:pt x="26" y="176"/>
                  </a:cubicBezTo>
                  <a:cubicBezTo>
                    <a:pt x="26" y="176"/>
                    <a:pt x="27" y="179"/>
                    <a:pt x="26" y="180"/>
                  </a:cubicBezTo>
                  <a:cubicBezTo>
                    <a:pt x="26" y="181"/>
                    <a:pt x="26" y="184"/>
                    <a:pt x="26" y="184"/>
                  </a:cubicBezTo>
                  <a:cubicBezTo>
                    <a:pt x="26" y="184"/>
                    <a:pt x="26" y="185"/>
                    <a:pt x="26" y="186"/>
                  </a:cubicBezTo>
                  <a:cubicBezTo>
                    <a:pt x="27" y="188"/>
                    <a:pt x="28" y="188"/>
                    <a:pt x="28" y="190"/>
                  </a:cubicBezTo>
                  <a:cubicBezTo>
                    <a:pt x="29" y="191"/>
                    <a:pt x="28" y="191"/>
                    <a:pt x="29" y="192"/>
                  </a:cubicBezTo>
                  <a:cubicBezTo>
                    <a:pt x="30" y="193"/>
                    <a:pt x="31" y="195"/>
                    <a:pt x="32" y="195"/>
                  </a:cubicBezTo>
                  <a:cubicBezTo>
                    <a:pt x="33" y="195"/>
                    <a:pt x="34" y="195"/>
                    <a:pt x="37" y="196"/>
                  </a:cubicBezTo>
                  <a:cubicBezTo>
                    <a:pt x="40" y="198"/>
                    <a:pt x="41" y="198"/>
                    <a:pt x="42" y="199"/>
                  </a:cubicBezTo>
                  <a:cubicBezTo>
                    <a:pt x="44" y="200"/>
                    <a:pt x="43" y="199"/>
                    <a:pt x="46" y="200"/>
                  </a:cubicBezTo>
                  <a:cubicBezTo>
                    <a:pt x="50" y="201"/>
                    <a:pt x="49" y="200"/>
                    <a:pt x="50" y="201"/>
                  </a:cubicBezTo>
                  <a:cubicBezTo>
                    <a:pt x="51" y="201"/>
                    <a:pt x="50" y="200"/>
                    <a:pt x="52" y="201"/>
                  </a:cubicBezTo>
                  <a:cubicBezTo>
                    <a:pt x="55" y="201"/>
                    <a:pt x="57" y="202"/>
                    <a:pt x="57" y="202"/>
                  </a:cubicBezTo>
                  <a:cubicBezTo>
                    <a:pt x="57" y="204"/>
                    <a:pt x="57" y="204"/>
                    <a:pt x="57" y="204"/>
                  </a:cubicBezTo>
                  <a:cubicBezTo>
                    <a:pt x="55" y="208"/>
                    <a:pt x="55" y="208"/>
                    <a:pt x="55" y="208"/>
                  </a:cubicBezTo>
                  <a:cubicBezTo>
                    <a:pt x="55" y="211"/>
                    <a:pt x="55" y="211"/>
                    <a:pt x="55" y="211"/>
                  </a:cubicBezTo>
                  <a:cubicBezTo>
                    <a:pt x="55" y="211"/>
                    <a:pt x="53" y="211"/>
                    <a:pt x="55" y="212"/>
                  </a:cubicBezTo>
                  <a:cubicBezTo>
                    <a:pt x="57" y="213"/>
                    <a:pt x="61" y="214"/>
                    <a:pt x="61" y="214"/>
                  </a:cubicBezTo>
                  <a:cubicBezTo>
                    <a:pt x="64" y="216"/>
                    <a:pt x="64" y="216"/>
                    <a:pt x="64" y="216"/>
                  </a:cubicBezTo>
                  <a:cubicBezTo>
                    <a:pt x="64" y="216"/>
                    <a:pt x="62" y="219"/>
                    <a:pt x="61" y="220"/>
                  </a:cubicBezTo>
                  <a:cubicBezTo>
                    <a:pt x="60" y="220"/>
                    <a:pt x="57" y="220"/>
                    <a:pt x="57" y="220"/>
                  </a:cubicBezTo>
                  <a:cubicBezTo>
                    <a:pt x="57" y="220"/>
                    <a:pt x="56" y="223"/>
                    <a:pt x="58" y="223"/>
                  </a:cubicBezTo>
                  <a:cubicBezTo>
                    <a:pt x="59" y="224"/>
                    <a:pt x="61" y="224"/>
                    <a:pt x="62" y="224"/>
                  </a:cubicBezTo>
                  <a:cubicBezTo>
                    <a:pt x="63" y="224"/>
                    <a:pt x="65" y="225"/>
                    <a:pt x="65" y="225"/>
                  </a:cubicBezTo>
                  <a:cubicBezTo>
                    <a:pt x="65" y="225"/>
                    <a:pt x="66" y="225"/>
                    <a:pt x="67" y="226"/>
                  </a:cubicBezTo>
                  <a:cubicBezTo>
                    <a:pt x="67" y="228"/>
                    <a:pt x="68" y="229"/>
                    <a:pt x="69" y="229"/>
                  </a:cubicBezTo>
                  <a:cubicBezTo>
                    <a:pt x="70" y="229"/>
                    <a:pt x="72" y="229"/>
                    <a:pt x="73" y="229"/>
                  </a:cubicBezTo>
                  <a:cubicBezTo>
                    <a:pt x="74" y="229"/>
                    <a:pt x="74" y="228"/>
                    <a:pt x="75" y="228"/>
                  </a:cubicBezTo>
                  <a:cubicBezTo>
                    <a:pt x="76" y="229"/>
                    <a:pt x="82" y="228"/>
                    <a:pt x="82" y="228"/>
                  </a:cubicBezTo>
                  <a:cubicBezTo>
                    <a:pt x="82" y="228"/>
                    <a:pt x="82" y="228"/>
                    <a:pt x="83" y="230"/>
                  </a:cubicBezTo>
                  <a:cubicBezTo>
                    <a:pt x="85" y="233"/>
                    <a:pt x="88" y="234"/>
                    <a:pt x="88" y="234"/>
                  </a:cubicBezTo>
                  <a:cubicBezTo>
                    <a:pt x="88" y="234"/>
                    <a:pt x="89" y="235"/>
                    <a:pt x="89" y="234"/>
                  </a:cubicBezTo>
                  <a:cubicBezTo>
                    <a:pt x="89" y="233"/>
                    <a:pt x="90" y="232"/>
                    <a:pt x="90" y="232"/>
                  </a:cubicBezTo>
                  <a:cubicBezTo>
                    <a:pt x="90" y="232"/>
                    <a:pt x="92" y="229"/>
                    <a:pt x="92" y="228"/>
                  </a:cubicBezTo>
                  <a:cubicBezTo>
                    <a:pt x="93" y="227"/>
                    <a:pt x="94" y="224"/>
                    <a:pt x="95" y="224"/>
                  </a:cubicBezTo>
                  <a:cubicBezTo>
                    <a:pt x="96" y="223"/>
                    <a:pt x="99" y="221"/>
                    <a:pt x="99" y="221"/>
                  </a:cubicBezTo>
                  <a:cubicBezTo>
                    <a:pt x="99" y="221"/>
                    <a:pt x="99" y="220"/>
                    <a:pt x="101" y="221"/>
                  </a:cubicBezTo>
                  <a:cubicBezTo>
                    <a:pt x="102" y="223"/>
                    <a:pt x="105" y="225"/>
                    <a:pt x="105" y="225"/>
                  </a:cubicBezTo>
                  <a:cubicBezTo>
                    <a:pt x="110" y="225"/>
                    <a:pt x="110" y="225"/>
                    <a:pt x="110" y="225"/>
                  </a:cubicBezTo>
                  <a:cubicBezTo>
                    <a:pt x="110" y="225"/>
                    <a:pt x="113" y="226"/>
                    <a:pt x="113" y="227"/>
                  </a:cubicBezTo>
                  <a:cubicBezTo>
                    <a:pt x="113" y="228"/>
                    <a:pt x="112" y="228"/>
                    <a:pt x="110" y="229"/>
                  </a:cubicBezTo>
                  <a:cubicBezTo>
                    <a:pt x="109" y="229"/>
                    <a:pt x="106" y="226"/>
                    <a:pt x="106" y="227"/>
                  </a:cubicBezTo>
                  <a:cubicBezTo>
                    <a:pt x="105" y="228"/>
                    <a:pt x="105" y="230"/>
                    <a:pt x="105" y="230"/>
                  </a:cubicBezTo>
                  <a:cubicBezTo>
                    <a:pt x="101" y="232"/>
                    <a:pt x="101" y="232"/>
                    <a:pt x="101" y="232"/>
                  </a:cubicBezTo>
                  <a:cubicBezTo>
                    <a:pt x="102" y="234"/>
                    <a:pt x="102" y="234"/>
                    <a:pt x="102" y="234"/>
                  </a:cubicBezTo>
                  <a:cubicBezTo>
                    <a:pt x="102" y="234"/>
                    <a:pt x="107" y="236"/>
                    <a:pt x="107" y="237"/>
                  </a:cubicBezTo>
                  <a:cubicBezTo>
                    <a:pt x="107" y="238"/>
                    <a:pt x="107" y="240"/>
                    <a:pt x="107" y="240"/>
                  </a:cubicBezTo>
                  <a:cubicBezTo>
                    <a:pt x="110" y="241"/>
                    <a:pt x="110" y="241"/>
                    <a:pt x="110" y="241"/>
                  </a:cubicBezTo>
                  <a:cubicBezTo>
                    <a:pt x="112" y="240"/>
                    <a:pt x="112" y="240"/>
                    <a:pt x="112" y="240"/>
                  </a:cubicBezTo>
                  <a:cubicBezTo>
                    <a:pt x="112" y="244"/>
                    <a:pt x="112" y="244"/>
                    <a:pt x="112" y="244"/>
                  </a:cubicBezTo>
                  <a:cubicBezTo>
                    <a:pt x="112" y="248"/>
                    <a:pt x="112" y="248"/>
                    <a:pt x="112" y="248"/>
                  </a:cubicBezTo>
                  <a:cubicBezTo>
                    <a:pt x="112" y="248"/>
                    <a:pt x="112" y="248"/>
                    <a:pt x="112" y="248"/>
                  </a:cubicBezTo>
                  <a:cubicBezTo>
                    <a:pt x="112" y="248"/>
                    <a:pt x="112" y="248"/>
                    <a:pt x="112" y="248"/>
                  </a:cubicBezTo>
                  <a:cubicBezTo>
                    <a:pt x="119" y="246"/>
                    <a:pt x="125" y="250"/>
                    <a:pt x="128" y="250"/>
                  </a:cubicBezTo>
                  <a:cubicBezTo>
                    <a:pt x="134" y="251"/>
                    <a:pt x="121" y="258"/>
                    <a:pt x="123" y="258"/>
                  </a:cubicBezTo>
                  <a:cubicBezTo>
                    <a:pt x="125" y="257"/>
                    <a:pt x="123" y="263"/>
                    <a:pt x="126" y="264"/>
                  </a:cubicBezTo>
                  <a:cubicBezTo>
                    <a:pt x="131" y="265"/>
                    <a:pt x="135" y="261"/>
                    <a:pt x="141" y="261"/>
                  </a:cubicBezTo>
                  <a:cubicBezTo>
                    <a:pt x="146" y="260"/>
                    <a:pt x="152" y="263"/>
                    <a:pt x="154" y="261"/>
                  </a:cubicBezTo>
                  <a:cubicBezTo>
                    <a:pt x="158" y="256"/>
                    <a:pt x="174" y="266"/>
                    <a:pt x="182" y="261"/>
                  </a:cubicBezTo>
                  <a:cubicBezTo>
                    <a:pt x="187" y="257"/>
                    <a:pt x="207" y="255"/>
                    <a:pt x="214" y="255"/>
                  </a:cubicBezTo>
                  <a:cubicBezTo>
                    <a:pt x="232" y="254"/>
                    <a:pt x="233" y="254"/>
                    <a:pt x="241" y="249"/>
                  </a:cubicBezTo>
                  <a:cubicBezTo>
                    <a:pt x="241" y="249"/>
                    <a:pt x="246" y="238"/>
                    <a:pt x="249" y="233"/>
                  </a:cubicBezTo>
                  <a:cubicBezTo>
                    <a:pt x="251" y="229"/>
                    <a:pt x="257" y="227"/>
                    <a:pt x="263" y="223"/>
                  </a:cubicBezTo>
                  <a:cubicBezTo>
                    <a:pt x="268" y="219"/>
                    <a:pt x="281" y="215"/>
                    <a:pt x="284" y="214"/>
                  </a:cubicBezTo>
                  <a:cubicBezTo>
                    <a:pt x="287" y="214"/>
                    <a:pt x="308" y="215"/>
                    <a:pt x="308" y="215"/>
                  </a:cubicBezTo>
                  <a:cubicBezTo>
                    <a:pt x="319" y="212"/>
                    <a:pt x="319" y="212"/>
                    <a:pt x="319" y="212"/>
                  </a:cubicBezTo>
                  <a:cubicBezTo>
                    <a:pt x="319" y="212"/>
                    <a:pt x="321" y="220"/>
                    <a:pt x="324" y="221"/>
                  </a:cubicBezTo>
                  <a:cubicBezTo>
                    <a:pt x="337" y="223"/>
                    <a:pt x="345" y="222"/>
                    <a:pt x="346" y="215"/>
                  </a:cubicBezTo>
                  <a:cubicBezTo>
                    <a:pt x="347" y="210"/>
                    <a:pt x="342" y="201"/>
                    <a:pt x="341" y="194"/>
                  </a:cubicBezTo>
                  <a:cubicBezTo>
                    <a:pt x="340" y="186"/>
                    <a:pt x="344" y="178"/>
                    <a:pt x="344" y="171"/>
                  </a:cubicBezTo>
                  <a:cubicBezTo>
                    <a:pt x="344" y="170"/>
                    <a:pt x="342" y="168"/>
                    <a:pt x="348" y="160"/>
                  </a:cubicBezTo>
                  <a:cubicBezTo>
                    <a:pt x="353" y="152"/>
                    <a:pt x="367" y="156"/>
                    <a:pt x="369" y="151"/>
                  </a:cubicBezTo>
                  <a:cubicBezTo>
                    <a:pt x="363" y="123"/>
                    <a:pt x="363" y="123"/>
                    <a:pt x="363" y="123"/>
                  </a:cubicBezTo>
                  <a:cubicBezTo>
                    <a:pt x="362" y="123"/>
                    <a:pt x="362" y="123"/>
                    <a:pt x="362" y="123"/>
                  </a:cubicBezTo>
                  <a:cubicBezTo>
                    <a:pt x="361" y="123"/>
                    <a:pt x="361" y="123"/>
                    <a:pt x="361" y="123"/>
                  </a:cubicBezTo>
                  <a:cubicBezTo>
                    <a:pt x="359" y="122"/>
                    <a:pt x="359" y="122"/>
                    <a:pt x="359" y="122"/>
                  </a:cubicBezTo>
                  <a:cubicBezTo>
                    <a:pt x="357" y="122"/>
                    <a:pt x="357" y="122"/>
                    <a:pt x="357" y="122"/>
                  </a:cubicBezTo>
                  <a:cubicBezTo>
                    <a:pt x="355" y="121"/>
                    <a:pt x="355" y="121"/>
                    <a:pt x="355" y="121"/>
                  </a:cubicBezTo>
                  <a:cubicBezTo>
                    <a:pt x="353" y="120"/>
                    <a:pt x="353" y="120"/>
                    <a:pt x="353" y="120"/>
                  </a:cubicBezTo>
                  <a:cubicBezTo>
                    <a:pt x="351" y="120"/>
                    <a:pt x="351" y="120"/>
                    <a:pt x="351" y="120"/>
                  </a:cubicBezTo>
                  <a:cubicBezTo>
                    <a:pt x="351" y="120"/>
                    <a:pt x="351" y="120"/>
                    <a:pt x="351" y="120"/>
                  </a:cubicBezTo>
                  <a:cubicBezTo>
                    <a:pt x="350" y="120"/>
                    <a:pt x="350" y="120"/>
                    <a:pt x="350" y="120"/>
                  </a:cubicBezTo>
                  <a:cubicBezTo>
                    <a:pt x="343" y="119"/>
                    <a:pt x="334" y="135"/>
                    <a:pt x="334" y="135"/>
                  </a:cubicBezTo>
                  <a:cubicBezTo>
                    <a:pt x="330" y="142"/>
                    <a:pt x="330" y="142"/>
                    <a:pt x="330" y="142"/>
                  </a:cubicBezTo>
                  <a:cubicBezTo>
                    <a:pt x="320" y="140"/>
                    <a:pt x="310" y="139"/>
                    <a:pt x="303" y="131"/>
                  </a:cubicBezTo>
                  <a:cubicBezTo>
                    <a:pt x="303" y="128"/>
                    <a:pt x="303" y="128"/>
                    <a:pt x="303" y="128"/>
                  </a:cubicBezTo>
                  <a:cubicBezTo>
                    <a:pt x="303" y="128"/>
                    <a:pt x="303" y="128"/>
                    <a:pt x="303" y="128"/>
                  </a:cubicBezTo>
                  <a:cubicBezTo>
                    <a:pt x="303" y="128"/>
                    <a:pt x="303" y="128"/>
                    <a:pt x="303" y="128"/>
                  </a:cubicBezTo>
                  <a:cubicBezTo>
                    <a:pt x="302" y="127"/>
                    <a:pt x="302" y="127"/>
                    <a:pt x="302" y="127"/>
                  </a:cubicBezTo>
                  <a:cubicBezTo>
                    <a:pt x="302" y="127"/>
                    <a:pt x="301" y="127"/>
                    <a:pt x="301" y="127"/>
                  </a:cubicBezTo>
                  <a:cubicBezTo>
                    <a:pt x="300" y="127"/>
                    <a:pt x="299" y="126"/>
                    <a:pt x="299" y="126"/>
                  </a:cubicBezTo>
                  <a:cubicBezTo>
                    <a:pt x="300" y="124"/>
                    <a:pt x="300" y="124"/>
                    <a:pt x="300" y="124"/>
                  </a:cubicBezTo>
                  <a:cubicBezTo>
                    <a:pt x="300" y="124"/>
                    <a:pt x="301" y="123"/>
                    <a:pt x="301" y="123"/>
                  </a:cubicBezTo>
                  <a:cubicBezTo>
                    <a:pt x="302" y="123"/>
                    <a:pt x="301" y="123"/>
                    <a:pt x="301" y="122"/>
                  </a:cubicBezTo>
                  <a:cubicBezTo>
                    <a:pt x="301" y="122"/>
                    <a:pt x="301" y="120"/>
                    <a:pt x="301" y="119"/>
                  </a:cubicBezTo>
                  <a:cubicBezTo>
                    <a:pt x="300" y="118"/>
                    <a:pt x="300" y="118"/>
                    <a:pt x="300" y="118"/>
                  </a:cubicBezTo>
                  <a:cubicBezTo>
                    <a:pt x="300" y="118"/>
                    <a:pt x="299" y="116"/>
                    <a:pt x="298" y="115"/>
                  </a:cubicBezTo>
                  <a:cubicBezTo>
                    <a:pt x="297" y="115"/>
                    <a:pt x="298" y="114"/>
                    <a:pt x="298" y="114"/>
                  </a:cubicBezTo>
                  <a:cubicBezTo>
                    <a:pt x="297" y="113"/>
                    <a:pt x="298" y="113"/>
                    <a:pt x="298" y="112"/>
                  </a:cubicBezTo>
                  <a:cubicBezTo>
                    <a:pt x="298" y="112"/>
                    <a:pt x="297" y="110"/>
                    <a:pt x="297" y="110"/>
                  </a:cubicBezTo>
                  <a:cubicBezTo>
                    <a:pt x="297" y="110"/>
                    <a:pt x="295" y="107"/>
                    <a:pt x="294" y="105"/>
                  </a:cubicBezTo>
                  <a:cubicBezTo>
                    <a:pt x="294" y="104"/>
                    <a:pt x="294" y="103"/>
                    <a:pt x="294" y="103"/>
                  </a:cubicBezTo>
                  <a:cubicBezTo>
                    <a:pt x="295" y="102"/>
                    <a:pt x="293" y="101"/>
                    <a:pt x="293" y="101"/>
                  </a:cubicBezTo>
                  <a:cubicBezTo>
                    <a:pt x="293" y="101"/>
                    <a:pt x="293" y="99"/>
                    <a:pt x="293" y="99"/>
                  </a:cubicBezTo>
                  <a:cubicBezTo>
                    <a:pt x="293" y="99"/>
                    <a:pt x="293" y="97"/>
                    <a:pt x="293" y="97"/>
                  </a:cubicBezTo>
                  <a:cubicBezTo>
                    <a:pt x="294" y="96"/>
                    <a:pt x="293" y="95"/>
                    <a:pt x="293" y="94"/>
                  </a:cubicBezTo>
                  <a:cubicBezTo>
                    <a:pt x="293" y="94"/>
                    <a:pt x="291" y="93"/>
                    <a:pt x="291" y="93"/>
                  </a:cubicBezTo>
                  <a:cubicBezTo>
                    <a:pt x="292" y="91"/>
                    <a:pt x="292" y="91"/>
                    <a:pt x="292" y="91"/>
                  </a:cubicBezTo>
                  <a:cubicBezTo>
                    <a:pt x="292" y="90"/>
                    <a:pt x="292" y="90"/>
                    <a:pt x="292" y="90"/>
                  </a:cubicBezTo>
                  <a:cubicBezTo>
                    <a:pt x="292" y="90"/>
                    <a:pt x="293" y="88"/>
                    <a:pt x="293" y="88"/>
                  </a:cubicBezTo>
                  <a:cubicBezTo>
                    <a:pt x="294" y="87"/>
                    <a:pt x="293" y="86"/>
                    <a:pt x="292" y="86"/>
                  </a:cubicBezTo>
                  <a:cubicBezTo>
                    <a:pt x="291" y="86"/>
                    <a:pt x="292" y="85"/>
                    <a:pt x="292" y="85"/>
                  </a:cubicBezTo>
                  <a:cubicBezTo>
                    <a:pt x="293" y="83"/>
                    <a:pt x="293" y="83"/>
                    <a:pt x="293" y="83"/>
                  </a:cubicBezTo>
                  <a:cubicBezTo>
                    <a:pt x="292" y="80"/>
                    <a:pt x="292" y="80"/>
                    <a:pt x="292" y="80"/>
                  </a:cubicBezTo>
                  <a:cubicBezTo>
                    <a:pt x="292" y="79"/>
                    <a:pt x="292" y="79"/>
                    <a:pt x="292" y="79"/>
                  </a:cubicBezTo>
                  <a:cubicBezTo>
                    <a:pt x="292" y="79"/>
                    <a:pt x="291" y="77"/>
                    <a:pt x="291" y="77"/>
                  </a:cubicBezTo>
                  <a:cubicBezTo>
                    <a:pt x="291" y="76"/>
                    <a:pt x="290" y="74"/>
                    <a:pt x="290" y="74"/>
                  </a:cubicBezTo>
                  <a:cubicBezTo>
                    <a:pt x="290" y="74"/>
                    <a:pt x="290" y="73"/>
                    <a:pt x="290" y="73"/>
                  </a:cubicBezTo>
                  <a:cubicBezTo>
                    <a:pt x="290" y="72"/>
                    <a:pt x="290" y="72"/>
                    <a:pt x="290" y="72"/>
                  </a:cubicBezTo>
                  <a:cubicBezTo>
                    <a:pt x="290" y="71"/>
                    <a:pt x="289" y="70"/>
                    <a:pt x="288" y="69"/>
                  </a:cubicBezTo>
                  <a:cubicBezTo>
                    <a:pt x="287" y="67"/>
                    <a:pt x="287" y="67"/>
                    <a:pt x="287" y="67"/>
                  </a:cubicBezTo>
                  <a:cubicBezTo>
                    <a:pt x="287" y="67"/>
                    <a:pt x="285" y="65"/>
                    <a:pt x="284" y="64"/>
                  </a:cubicBezTo>
                  <a:cubicBezTo>
                    <a:pt x="284" y="62"/>
                    <a:pt x="284" y="62"/>
                    <a:pt x="283" y="61"/>
                  </a:cubicBezTo>
                  <a:cubicBezTo>
                    <a:pt x="283" y="59"/>
                    <a:pt x="281" y="57"/>
                    <a:pt x="280" y="57"/>
                  </a:cubicBezTo>
                  <a:cubicBezTo>
                    <a:pt x="280" y="57"/>
                    <a:pt x="279" y="54"/>
                    <a:pt x="279" y="53"/>
                  </a:cubicBezTo>
                  <a:cubicBezTo>
                    <a:pt x="278" y="53"/>
                    <a:pt x="276" y="52"/>
                    <a:pt x="276" y="52"/>
                  </a:cubicBezTo>
                  <a:cubicBezTo>
                    <a:pt x="275" y="52"/>
                    <a:pt x="273" y="51"/>
                    <a:pt x="273" y="51"/>
                  </a:cubicBezTo>
                  <a:cubicBezTo>
                    <a:pt x="270" y="50"/>
                    <a:pt x="270" y="50"/>
                    <a:pt x="270" y="50"/>
                  </a:cubicBezTo>
                  <a:cubicBezTo>
                    <a:pt x="267" y="47"/>
                    <a:pt x="267" y="47"/>
                    <a:pt x="267" y="47"/>
                  </a:cubicBezTo>
                  <a:cubicBezTo>
                    <a:pt x="267" y="47"/>
                    <a:pt x="266" y="47"/>
                    <a:pt x="265" y="46"/>
                  </a:cubicBezTo>
                  <a:cubicBezTo>
                    <a:pt x="265" y="46"/>
                    <a:pt x="264" y="44"/>
                    <a:pt x="264" y="44"/>
                  </a:cubicBezTo>
                  <a:cubicBezTo>
                    <a:pt x="263" y="42"/>
                    <a:pt x="263" y="42"/>
                    <a:pt x="263" y="42"/>
                  </a:cubicBezTo>
                  <a:cubicBezTo>
                    <a:pt x="257" y="40"/>
                    <a:pt x="257" y="40"/>
                    <a:pt x="257" y="40"/>
                  </a:cubicBezTo>
                  <a:cubicBezTo>
                    <a:pt x="257" y="40"/>
                    <a:pt x="256" y="38"/>
                    <a:pt x="256" y="38"/>
                  </a:cubicBezTo>
                  <a:cubicBezTo>
                    <a:pt x="256" y="37"/>
                    <a:pt x="255" y="37"/>
                    <a:pt x="255" y="36"/>
                  </a:cubicBezTo>
                  <a:cubicBezTo>
                    <a:pt x="255" y="35"/>
                    <a:pt x="254" y="35"/>
                    <a:pt x="254" y="34"/>
                  </a:cubicBezTo>
                  <a:cubicBezTo>
                    <a:pt x="254" y="33"/>
                    <a:pt x="253" y="33"/>
                    <a:pt x="253" y="33"/>
                  </a:cubicBezTo>
                  <a:cubicBezTo>
                    <a:pt x="252" y="33"/>
                    <a:pt x="251" y="33"/>
                    <a:pt x="251" y="33"/>
                  </a:cubicBezTo>
                  <a:cubicBezTo>
                    <a:pt x="251" y="33"/>
                    <a:pt x="250" y="32"/>
                    <a:pt x="250" y="32"/>
                  </a:cubicBezTo>
                  <a:cubicBezTo>
                    <a:pt x="250" y="32"/>
                    <a:pt x="248" y="30"/>
                    <a:pt x="247" y="30"/>
                  </a:cubicBezTo>
                  <a:cubicBezTo>
                    <a:pt x="247" y="29"/>
                    <a:pt x="247" y="29"/>
                    <a:pt x="247" y="29"/>
                  </a:cubicBezTo>
                  <a:cubicBezTo>
                    <a:pt x="247" y="29"/>
                    <a:pt x="247" y="29"/>
                    <a:pt x="246" y="29"/>
                  </a:cubicBezTo>
                  <a:cubicBezTo>
                    <a:pt x="245" y="29"/>
                    <a:pt x="245" y="29"/>
                    <a:pt x="245" y="28"/>
                  </a:cubicBezTo>
                  <a:cubicBezTo>
                    <a:pt x="244" y="28"/>
                    <a:pt x="244" y="26"/>
                    <a:pt x="243" y="26"/>
                  </a:cubicBezTo>
                  <a:cubicBezTo>
                    <a:pt x="243" y="26"/>
                    <a:pt x="243" y="26"/>
                    <a:pt x="242" y="26"/>
                  </a:cubicBezTo>
                  <a:cubicBezTo>
                    <a:pt x="241" y="26"/>
                    <a:pt x="240" y="24"/>
                    <a:pt x="240" y="24"/>
                  </a:cubicBezTo>
                  <a:cubicBezTo>
                    <a:pt x="239" y="24"/>
                    <a:pt x="240" y="23"/>
                    <a:pt x="240" y="22"/>
                  </a:cubicBezTo>
                  <a:cubicBezTo>
                    <a:pt x="240" y="21"/>
                    <a:pt x="239" y="21"/>
                    <a:pt x="239" y="21"/>
                  </a:cubicBezTo>
                  <a:cubicBezTo>
                    <a:pt x="239" y="21"/>
                    <a:pt x="239" y="21"/>
                    <a:pt x="239" y="21"/>
                  </a:cubicBezTo>
                  <a:cubicBezTo>
                    <a:pt x="239" y="21"/>
                    <a:pt x="238" y="21"/>
                    <a:pt x="238" y="20"/>
                  </a:cubicBezTo>
                  <a:cubicBezTo>
                    <a:pt x="238" y="20"/>
                    <a:pt x="237" y="19"/>
                    <a:pt x="237" y="18"/>
                  </a:cubicBezTo>
                  <a:cubicBezTo>
                    <a:pt x="237" y="17"/>
                    <a:pt x="237" y="17"/>
                    <a:pt x="237" y="17"/>
                  </a:cubicBezTo>
                  <a:cubicBezTo>
                    <a:pt x="237" y="17"/>
                    <a:pt x="236" y="16"/>
                    <a:pt x="236" y="16"/>
                  </a:cubicBezTo>
                  <a:cubicBezTo>
                    <a:pt x="235" y="15"/>
                    <a:pt x="235" y="15"/>
                    <a:pt x="235" y="15"/>
                  </a:cubicBezTo>
                  <a:cubicBezTo>
                    <a:pt x="235" y="14"/>
                    <a:pt x="235" y="14"/>
                    <a:pt x="235" y="14"/>
                  </a:cubicBezTo>
                  <a:cubicBezTo>
                    <a:pt x="234" y="14"/>
                    <a:pt x="234" y="14"/>
                    <a:pt x="234" y="14"/>
                  </a:cubicBezTo>
                  <a:cubicBezTo>
                    <a:pt x="233" y="14"/>
                    <a:pt x="233" y="13"/>
                    <a:pt x="233" y="12"/>
                  </a:cubicBezTo>
                  <a:cubicBezTo>
                    <a:pt x="233" y="12"/>
                    <a:pt x="233" y="12"/>
                    <a:pt x="233" y="12"/>
                  </a:cubicBezTo>
                  <a:cubicBezTo>
                    <a:pt x="232" y="11"/>
                    <a:pt x="232" y="11"/>
                    <a:pt x="232" y="11"/>
                  </a:cubicBezTo>
                  <a:cubicBezTo>
                    <a:pt x="231" y="10"/>
                    <a:pt x="231" y="10"/>
                    <a:pt x="231" y="10"/>
                  </a:cubicBezTo>
                  <a:cubicBezTo>
                    <a:pt x="230" y="9"/>
                    <a:pt x="230" y="9"/>
                    <a:pt x="230" y="9"/>
                  </a:cubicBezTo>
                  <a:cubicBezTo>
                    <a:pt x="230" y="9"/>
                    <a:pt x="229" y="8"/>
                    <a:pt x="229" y="8"/>
                  </a:cubicBezTo>
                  <a:cubicBezTo>
                    <a:pt x="228" y="7"/>
                    <a:pt x="227" y="6"/>
                    <a:pt x="227" y="6"/>
                  </a:cubicBezTo>
                  <a:cubicBezTo>
                    <a:pt x="227" y="6"/>
                    <a:pt x="227" y="5"/>
                    <a:pt x="227" y="5"/>
                  </a:cubicBezTo>
                  <a:cubicBezTo>
                    <a:pt x="227" y="5"/>
                    <a:pt x="226" y="5"/>
                    <a:pt x="226" y="5"/>
                  </a:cubicBezTo>
                  <a:cubicBezTo>
                    <a:pt x="224" y="5"/>
                    <a:pt x="224" y="5"/>
                    <a:pt x="224" y="5"/>
                  </a:cubicBezTo>
                  <a:cubicBezTo>
                    <a:pt x="224" y="3"/>
                    <a:pt x="224" y="3"/>
                    <a:pt x="224" y="3"/>
                  </a:cubicBezTo>
                  <a:cubicBezTo>
                    <a:pt x="224" y="3"/>
                    <a:pt x="224" y="3"/>
                    <a:pt x="223" y="3"/>
                  </a:cubicBezTo>
                  <a:cubicBezTo>
                    <a:pt x="222" y="3"/>
                    <a:pt x="222" y="2"/>
                    <a:pt x="222" y="2"/>
                  </a:cubicBezTo>
                  <a:cubicBezTo>
                    <a:pt x="222" y="1"/>
                    <a:pt x="222" y="1"/>
                    <a:pt x="222" y="1"/>
                  </a:cubicBezTo>
                  <a:cubicBezTo>
                    <a:pt x="219" y="2"/>
                    <a:pt x="219" y="2"/>
                    <a:pt x="219" y="2"/>
                  </a:cubicBezTo>
                  <a:cubicBezTo>
                    <a:pt x="219" y="2"/>
                    <a:pt x="219" y="2"/>
                    <a:pt x="219" y="2"/>
                  </a:cubicBezTo>
                  <a:cubicBezTo>
                    <a:pt x="219" y="2"/>
                    <a:pt x="217" y="1"/>
                    <a:pt x="217" y="1"/>
                  </a:cubicBezTo>
                  <a:cubicBezTo>
                    <a:pt x="217" y="0"/>
                    <a:pt x="216" y="0"/>
                    <a:pt x="216" y="0"/>
                  </a:cubicBezTo>
                  <a:cubicBezTo>
                    <a:pt x="215" y="1"/>
                    <a:pt x="215" y="1"/>
                    <a:pt x="215" y="1"/>
                  </a:cubicBezTo>
                  <a:cubicBezTo>
                    <a:pt x="213" y="1"/>
                    <a:pt x="213" y="1"/>
                    <a:pt x="213" y="1"/>
                  </a:cubicBezTo>
                  <a:cubicBezTo>
                    <a:pt x="212" y="1"/>
                    <a:pt x="212" y="1"/>
                    <a:pt x="212" y="1"/>
                  </a:cubicBezTo>
                  <a:cubicBezTo>
                    <a:pt x="211" y="0"/>
                    <a:pt x="211" y="0"/>
                    <a:pt x="211" y="0"/>
                  </a:cubicBezTo>
                  <a:cubicBezTo>
                    <a:pt x="208" y="1"/>
                    <a:pt x="207" y="1"/>
                    <a:pt x="207" y="1"/>
                  </a:cubicBezTo>
                  <a:cubicBezTo>
                    <a:pt x="204" y="2"/>
                    <a:pt x="199" y="5"/>
                    <a:pt x="199" y="7"/>
                  </a:cubicBezTo>
                  <a:cubicBezTo>
                    <a:pt x="198" y="9"/>
                    <a:pt x="199" y="14"/>
                    <a:pt x="197" y="15"/>
                  </a:cubicBezTo>
                  <a:cubicBezTo>
                    <a:pt x="194" y="15"/>
                    <a:pt x="191" y="20"/>
                    <a:pt x="190" y="20"/>
                  </a:cubicBezTo>
                  <a:cubicBezTo>
                    <a:pt x="181" y="25"/>
                    <a:pt x="181" y="25"/>
                    <a:pt x="181" y="25"/>
                  </a:cubicBezTo>
                  <a:cubicBezTo>
                    <a:pt x="181" y="25"/>
                    <a:pt x="174" y="28"/>
                    <a:pt x="170" y="28"/>
                  </a:cubicBezTo>
                  <a:cubicBezTo>
                    <a:pt x="166" y="29"/>
                    <a:pt x="163" y="32"/>
                    <a:pt x="163" y="32"/>
                  </a:cubicBezTo>
                  <a:cubicBezTo>
                    <a:pt x="158" y="39"/>
                    <a:pt x="158" y="39"/>
                    <a:pt x="158" y="39"/>
                  </a:cubicBezTo>
                  <a:cubicBezTo>
                    <a:pt x="150" y="40"/>
                    <a:pt x="150" y="40"/>
                    <a:pt x="150" y="40"/>
                  </a:cubicBezTo>
                  <a:cubicBezTo>
                    <a:pt x="146" y="36"/>
                    <a:pt x="146" y="36"/>
                    <a:pt x="146" y="36"/>
                  </a:cubicBezTo>
                  <a:cubicBezTo>
                    <a:pt x="142" y="37"/>
                    <a:pt x="142" y="37"/>
                    <a:pt x="142" y="37"/>
                  </a:cubicBezTo>
                  <a:cubicBezTo>
                    <a:pt x="141" y="36"/>
                    <a:pt x="141" y="36"/>
                    <a:pt x="141" y="36"/>
                  </a:cubicBezTo>
                  <a:cubicBezTo>
                    <a:pt x="139" y="37"/>
                    <a:pt x="139" y="37"/>
                    <a:pt x="139" y="37"/>
                  </a:cubicBezTo>
                  <a:cubicBezTo>
                    <a:pt x="127" y="36"/>
                    <a:pt x="127" y="36"/>
                    <a:pt x="127" y="36"/>
                  </a:cubicBezTo>
                  <a:cubicBezTo>
                    <a:pt x="121" y="39"/>
                    <a:pt x="121" y="39"/>
                    <a:pt x="121" y="39"/>
                  </a:cubicBezTo>
                  <a:cubicBezTo>
                    <a:pt x="110" y="38"/>
                    <a:pt x="110" y="38"/>
                    <a:pt x="110" y="38"/>
                  </a:cubicBezTo>
                  <a:cubicBezTo>
                    <a:pt x="110" y="38"/>
                    <a:pt x="102" y="39"/>
                    <a:pt x="100" y="39"/>
                  </a:cubicBezTo>
                  <a:cubicBezTo>
                    <a:pt x="97" y="39"/>
                    <a:pt x="97" y="39"/>
                    <a:pt x="97" y="39"/>
                  </a:cubicBezTo>
                  <a:cubicBezTo>
                    <a:pt x="95" y="38"/>
                    <a:pt x="93" y="36"/>
                    <a:pt x="93" y="36"/>
                  </a:cubicBezTo>
                  <a:cubicBezTo>
                    <a:pt x="93" y="36"/>
                    <a:pt x="89" y="37"/>
                    <a:pt x="88" y="38"/>
                  </a:cubicBezTo>
                  <a:cubicBezTo>
                    <a:pt x="87" y="39"/>
                    <a:pt x="83" y="44"/>
                    <a:pt x="83" y="44"/>
                  </a:cubicBezTo>
                  <a:cubicBezTo>
                    <a:pt x="83" y="45"/>
                    <a:pt x="83" y="45"/>
                    <a:pt x="83" y="45"/>
                  </a:cubicBezTo>
                  <a:cubicBezTo>
                    <a:pt x="85" y="50"/>
                    <a:pt x="85" y="50"/>
                    <a:pt x="85" y="50"/>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1" y="53"/>
                    <a:pt x="81" y="53"/>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4"/>
                    <a:pt x="81" y="54"/>
                    <a:pt x="81" y="54"/>
                  </a:cubicBezTo>
                  <a:cubicBezTo>
                    <a:pt x="81" y="55"/>
                    <a:pt x="80" y="55"/>
                    <a:pt x="79" y="55"/>
                  </a:cubicBezTo>
                  <a:cubicBezTo>
                    <a:pt x="79" y="56"/>
                    <a:pt x="78"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7" y="56"/>
                    <a:pt x="77" y="56"/>
                    <a:pt x="77" y="56"/>
                  </a:cubicBezTo>
                  <a:cubicBezTo>
                    <a:pt x="76" y="57"/>
                    <a:pt x="76" y="57"/>
                    <a:pt x="76" y="57"/>
                  </a:cubicBezTo>
                  <a:cubicBezTo>
                    <a:pt x="73" y="60"/>
                    <a:pt x="73" y="60"/>
                    <a:pt x="73" y="60"/>
                  </a:cubicBezTo>
                  <a:cubicBezTo>
                    <a:pt x="69" y="61"/>
                    <a:pt x="69" y="61"/>
                    <a:pt x="69" y="61"/>
                  </a:cubicBezTo>
                  <a:close/>
                </a:path>
              </a:pathLst>
            </a:custGeom>
            <a:grpFill/>
            <a:ln w="4826"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67" name="Freeform 90"/>
            <p:cNvSpPr>
              <a:spLocks/>
            </p:cNvSpPr>
            <p:nvPr/>
          </p:nvSpPr>
          <p:spPr bwMode="auto">
            <a:xfrm>
              <a:off x="6015453" y="2278355"/>
              <a:ext cx="1400674" cy="943961"/>
            </a:xfrm>
            <a:custGeom>
              <a:avLst/>
              <a:gdLst>
                <a:gd name="T0" fmla="*/ 166 w 614"/>
                <a:gd name="T1" fmla="*/ 283 h 427"/>
                <a:gd name="T2" fmla="*/ 173 w 614"/>
                <a:gd name="T3" fmla="*/ 277 h 427"/>
                <a:gd name="T4" fmla="*/ 185 w 614"/>
                <a:gd name="T5" fmla="*/ 270 h 427"/>
                <a:gd name="T6" fmla="*/ 195 w 614"/>
                <a:gd name="T7" fmla="*/ 267 h 427"/>
                <a:gd name="T8" fmla="*/ 207 w 614"/>
                <a:gd name="T9" fmla="*/ 270 h 427"/>
                <a:gd name="T10" fmla="*/ 208 w 614"/>
                <a:gd name="T11" fmla="*/ 270 h 427"/>
                <a:gd name="T12" fmla="*/ 208 w 614"/>
                <a:gd name="T13" fmla="*/ 270 h 427"/>
                <a:gd name="T14" fmla="*/ 209 w 614"/>
                <a:gd name="T15" fmla="*/ 270 h 427"/>
                <a:gd name="T16" fmla="*/ 210 w 614"/>
                <a:gd name="T17" fmla="*/ 270 h 427"/>
                <a:gd name="T18" fmla="*/ 210 w 614"/>
                <a:gd name="T19" fmla="*/ 270 h 427"/>
                <a:gd name="T20" fmla="*/ 211 w 614"/>
                <a:gd name="T21" fmla="*/ 270 h 427"/>
                <a:gd name="T22" fmla="*/ 213 w 614"/>
                <a:gd name="T23" fmla="*/ 273 h 427"/>
                <a:gd name="T24" fmla="*/ 223 w 614"/>
                <a:gd name="T25" fmla="*/ 273 h 427"/>
                <a:gd name="T26" fmla="*/ 227 w 614"/>
                <a:gd name="T27" fmla="*/ 278 h 427"/>
                <a:gd name="T28" fmla="*/ 249 w 614"/>
                <a:gd name="T29" fmla="*/ 280 h 427"/>
                <a:gd name="T30" fmla="*/ 259 w 614"/>
                <a:gd name="T31" fmla="*/ 288 h 427"/>
                <a:gd name="T32" fmla="*/ 268 w 614"/>
                <a:gd name="T33" fmla="*/ 305 h 427"/>
                <a:gd name="T34" fmla="*/ 280 w 614"/>
                <a:gd name="T35" fmla="*/ 312 h 427"/>
                <a:gd name="T36" fmla="*/ 287 w 614"/>
                <a:gd name="T37" fmla="*/ 326 h 427"/>
                <a:gd name="T38" fmla="*/ 302 w 614"/>
                <a:gd name="T39" fmla="*/ 337 h 427"/>
                <a:gd name="T40" fmla="*/ 305 w 614"/>
                <a:gd name="T41" fmla="*/ 349 h 427"/>
                <a:gd name="T42" fmla="*/ 292 w 614"/>
                <a:gd name="T43" fmla="*/ 353 h 427"/>
                <a:gd name="T44" fmla="*/ 281 w 614"/>
                <a:gd name="T45" fmla="*/ 356 h 427"/>
                <a:gd name="T46" fmla="*/ 271 w 614"/>
                <a:gd name="T47" fmla="*/ 366 h 427"/>
                <a:gd name="T48" fmla="*/ 270 w 614"/>
                <a:gd name="T49" fmla="*/ 387 h 427"/>
                <a:gd name="T50" fmla="*/ 268 w 614"/>
                <a:gd name="T51" fmla="*/ 405 h 427"/>
                <a:gd name="T52" fmla="*/ 255 w 614"/>
                <a:gd name="T53" fmla="*/ 414 h 427"/>
                <a:gd name="T54" fmla="*/ 314 w 614"/>
                <a:gd name="T55" fmla="*/ 376 h 427"/>
                <a:gd name="T56" fmla="*/ 377 w 614"/>
                <a:gd name="T57" fmla="*/ 333 h 427"/>
                <a:gd name="T58" fmla="*/ 407 w 614"/>
                <a:gd name="T59" fmla="*/ 375 h 427"/>
                <a:gd name="T60" fmla="*/ 478 w 614"/>
                <a:gd name="T61" fmla="*/ 393 h 427"/>
                <a:gd name="T62" fmla="*/ 548 w 614"/>
                <a:gd name="T63" fmla="*/ 335 h 427"/>
                <a:gd name="T64" fmla="*/ 481 w 614"/>
                <a:gd name="T65" fmla="*/ 326 h 427"/>
                <a:gd name="T66" fmla="*/ 450 w 614"/>
                <a:gd name="T67" fmla="*/ 310 h 427"/>
                <a:gd name="T68" fmla="*/ 518 w 614"/>
                <a:gd name="T69" fmla="*/ 261 h 427"/>
                <a:gd name="T70" fmla="*/ 572 w 614"/>
                <a:gd name="T71" fmla="*/ 207 h 427"/>
                <a:gd name="T72" fmla="*/ 606 w 614"/>
                <a:gd name="T73" fmla="*/ 147 h 427"/>
                <a:gd name="T74" fmla="*/ 586 w 614"/>
                <a:gd name="T75" fmla="*/ 102 h 427"/>
                <a:gd name="T76" fmla="*/ 567 w 614"/>
                <a:gd name="T77" fmla="*/ 72 h 427"/>
                <a:gd name="T78" fmla="*/ 512 w 614"/>
                <a:gd name="T79" fmla="*/ 67 h 427"/>
                <a:gd name="T80" fmla="*/ 472 w 614"/>
                <a:gd name="T81" fmla="*/ 70 h 427"/>
                <a:gd name="T82" fmla="*/ 436 w 614"/>
                <a:gd name="T83" fmla="*/ 77 h 427"/>
                <a:gd name="T84" fmla="*/ 386 w 614"/>
                <a:gd name="T85" fmla="*/ 51 h 427"/>
                <a:gd name="T86" fmla="*/ 361 w 614"/>
                <a:gd name="T87" fmla="*/ 26 h 427"/>
                <a:gd name="T88" fmla="*/ 307 w 614"/>
                <a:gd name="T89" fmla="*/ 17 h 427"/>
                <a:gd name="T90" fmla="*/ 258 w 614"/>
                <a:gd name="T91" fmla="*/ 44 h 427"/>
                <a:gd name="T92" fmla="*/ 243 w 614"/>
                <a:gd name="T93" fmla="*/ 94 h 427"/>
                <a:gd name="T94" fmla="*/ 202 w 614"/>
                <a:gd name="T95" fmla="*/ 96 h 427"/>
                <a:gd name="T96" fmla="*/ 166 w 614"/>
                <a:gd name="T97" fmla="*/ 97 h 427"/>
                <a:gd name="T98" fmla="*/ 118 w 614"/>
                <a:gd name="T99" fmla="*/ 102 h 427"/>
                <a:gd name="T100" fmla="*/ 44 w 614"/>
                <a:gd name="T101" fmla="*/ 111 h 427"/>
                <a:gd name="T102" fmla="*/ 30 w 614"/>
                <a:gd name="T103" fmla="*/ 130 h 427"/>
                <a:gd name="T104" fmla="*/ 27 w 614"/>
                <a:gd name="T105" fmla="*/ 152 h 427"/>
                <a:gd name="T106" fmla="*/ 46 w 614"/>
                <a:gd name="T107" fmla="*/ 182 h 427"/>
                <a:gd name="T108" fmla="*/ 33 w 614"/>
                <a:gd name="T109" fmla="*/ 207 h 427"/>
                <a:gd name="T110" fmla="*/ 14 w 614"/>
                <a:gd name="T111" fmla="*/ 261 h 427"/>
                <a:gd name="T112" fmla="*/ 15 w 614"/>
                <a:gd name="T113" fmla="*/ 273 h 427"/>
                <a:gd name="T114" fmla="*/ 6 w 614"/>
                <a:gd name="T115" fmla="*/ 282 h 427"/>
                <a:gd name="T116" fmla="*/ 1 w 614"/>
                <a:gd name="T117" fmla="*/ 297 h 427"/>
                <a:gd name="T118" fmla="*/ 0 w 614"/>
                <a:gd name="T119" fmla="*/ 311 h 427"/>
                <a:gd name="T120" fmla="*/ 22 w 614"/>
                <a:gd name="T121" fmla="*/ 321 h 427"/>
                <a:gd name="T122" fmla="*/ 61 w 614"/>
                <a:gd name="T123" fmla="*/ 323 h 427"/>
                <a:gd name="T124" fmla="*/ 114 w 614"/>
                <a:gd name="T125" fmla="*/ 31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14" h="427">
                  <a:moveTo>
                    <a:pt x="141" y="305"/>
                  </a:moveTo>
                  <a:cubicBezTo>
                    <a:pt x="142" y="305"/>
                    <a:pt x="145" y="300"/>
                    <a:pt x="148" y="300"/>
                  </a:cubicBezTo>
                  <a:cubicBezTo>
                    <a:pt x="150" y="299"/>
                    <a:pt x="149" y="294"/>
                    <a:pt x="150" y="292"/>
                  </a:cubicBezTo>
                  <a:cubicBezTo>
                    <a:pt x="151" y="290"/>
                    <a:pt x="156" y="286"/>
                    <a:pt x="159" y="285"/>
                  </a:cubicBezTo>
                  <a:cubicBezTo>
                    <a:pt x="160" y="285"/>
                    <a:pt x="160" y="285"/>
                    <a:pt x="160" y="285"/>
                  </a:cubicBezTo>
                  <a:cubicBezTo>
                    <a:pt x="160" y="283"/>
                    <a:pt x="160" y="283"/>
                    <a:pt x="160" y="283"/>
                  </a:cubicBezTo>
                  <a:cubicBezTo>
                    <a:pt x="160" y="283"/>
                    <a:pt x="163" y="282"/>
                    <a:pt x="163" y="281"/>
                  </a:cubicBezTo>
                  <a:cubicBezTo>
                    <a:pt x="164" y="281"/>
                    <a:pt x="164" y="282"/>
                    <a:pt x="164" y="282"/>
                  </a:cubicBezTo>
                  <a:cubicBezTo>
                    <a:pt x="164" y="282"/>
                    <a:pt x="165" y="283"/>
                    <a:pt x="166" y="283"/>
                  </a:cubicBezTo>
                  <a:cubicBezTo>
                    <a:pt x="166" y="283"/>
                    <a:pt x="167" y="282"/>
                    <a:pt x="167" y="282"/>
                  </a:cubicBezTo>
                  <a:cubicBezTo>
                    <a:pt x="167" y="281"/>
                    <a:pt x="167" y="280"/>
                    <a:pt x="167" y="280"/>
                  </a:cubicBezTo>
                  <a:cubicBezTo>
                    <a:pt x="166" y="279"/>
                    <a:pt x="166" y="278"/>
                    <a:pt x="166" y="278"/>
                  </a:cubicBezTo>
                  <a:cubicBezTo>
                    <a:pt x="166" y="278"/>
                    <a:pt x="166" y="278"/>
                    <a:pt x="166" y="278"/>
                  </a:cubicBezTo>
                  <a:cubicBezTo>
                    <a:pt x="166" y="278"/>
                    <a:pt x="167" y="278"/>
                    <a:pt x="167" y="278"/>
                  </a:cubicBezTo>
                  <a:cubicBezTo>
                    <a:pt x="167" y="278"/>
                    <a:pt x="168" y="277"/>
                    <a:pt x="168" y="277"/>
                  </a:cubicBezTo>
                  <a:cubicBezTo>
                    <a:pt x="170" y="278"/>
                    <a:pt x="170" y="278"/>
                    <a:pt x="170" y="278"/>
                  </a:cubicBezTo>
                  <a:cubicBezTo>
                    <a:pt x="170" y="278"/>
                    <a:pt x="171" y="278"/>
                    <a:pt x="171" y="278"/>
                  </a:cubicBezTo>
                  <a:cubicBezTo>
                    <a:pt x="172" y="279"/>
                    <a:pt x="173" y="277"/>
                    <a:pt x="173" y="277"/>
                  </a:cubicBezTo>
                  <a:cubicBezTo>
                    <a:pt x="174" y="276"/>
                    <a:pt x="174" y="276"/>
                    <a:pt x="174" y="276"/>
                  </a:cubicBezTo>
                  <a:cubicBezTo>
                    <a:pt x="174" y="276"/>
                    <a:pt x="174" y="276"/>
                    <a:pt x="174" y="275"/>
                  </a:cubicBezTo>
                  <a:cubicBezTo>
                    <a:pt x="174" y="275"/>
                    <a:pt x="175" y="275"/>
                    <a:pt x="176" y="275"/>
                  </a:cubicBezTo>
                  <a:cubicBezTo>
                    <a:pt x="176" y="275"/>
                    <a:pt x="178" y="275"/>
                    <a:pt x="179" y="275"/>
                  </a:cubicBezTo>
                  <a:cubicBezTo>
                    <a:pt x="180" y="275"/>
                    <a:pt x="180" y="275"/>
                    <a:pt x="180" y="275"/>
                  </a:cubicBezTo>
                  <a:cubicBezTo>
                    <a:pt x="182" y="274"/>
                    <a:pt x="182" y="274"/>
                    <a:pt x="182" y="274"/>
                  </a:cubicBezTo>
                  <a:cubicBezTo>
                    <a:pt x="182" y="274"/>
                    <a:pt x="183" y="273"/>
                    <a:pt x="183" y="273"/>
                  </a:cubicBezTo>
                  <a:cubicBezTo>
                    <a:pt x="183" y="272"/>
                    <a:pt x="183" y="271"/>
                    <a:pt x="183" y="271"/>
                  </a:cubicBezTo>
                  <a:cubicBezTo>
                    <a:pt x="183" y="270"/>
                    <a:pt x="185" y="270"/>
                    <a:pt x="185" y="270"/>
                  </a:cubicBezTo>
                  <a:cubicBezTo>
                    <a:pt x="185" y="270"/>
                    <a:pt x="185" y="270"/>
                    <a:pt x="185" y="270"/>
                  </a:cubicBezTo>
                  <a:cubicBezTo>
                    <a:pt x="186" y="270"/>
                    <a:pt x="186" y="271"/>
                    <a:pt x="186" y="271"/>
                  </a:cubicBezTo>
                  <a:cubicBezTo>
                    <a:pt x="186" y="271"/>
                    <a:pt x="187" y="270"/>
                    <a:pt x="187" y="270"/>
                  </a:cubicBezTo>
                  <a:cubicBezTo>
                    <a:pt x="187" y="269"/>
                    <a:pt x="188" y="269"/>
                    <a:pt x="188" y="269"/>
                  </a:cubicBezTo>
                  <a:cubicBezTo>
                    <a:pt x="188" y="269"/>
                    <a:pt x="190" y="268"/>
                    <a:pt x="190" y="267"/>
                  </a:cubicBezTo>
                  <a:cubicBezTo>
                    <a:pt x="191" y="266"/>
                    <a:pt x="191" y="267"/>
                    <a:pt x="191" y="265"/>
                  </a:cubicBezTo>
                  <a:cubicBezTo>
                    <a:pt x="191" y="264"/>
                    <a:pt x="192" y="265"/>
                    <a:pt x="192" y="266"/>
                  </a:cubicBezTo>
                  <a:cubicBezTo>
                    <a:pt x="192" y="266"/>
                    <a:pt x="192" y="266"/>
                    <a:pt x="193" y="267"/>
                  </a:cubicBezTo>
                  <a:cubicBezTo>
                    <a:pt x="193" y="267"/>
                    <a:pt x="193" y="267"/>
                    <a:pt x="195" y="267"/>
                  </a:cubicBezTo>
                  <a:cubicBezTo>
                    <a:pt x="196" y="268"/>
                    <a:pt x="196" y="266"/>
                    <a:pt x="198" y="266"/>
                  </a:cubicBezTo>
                  <a:cubicBezTo>
                    <a:pt x="200" y="266"/>
                    <a:pt x="199" y="266"/>
                    <a:pt x="200" y="267"/>
                  </a:cubicBezTo>
                  <a:cubicBezTo>
                    <a:pt x="201" y="267"/>
                    <a:pt x="201" y="267"/>
                    <a:pt x="202" y="267"/>
                  </a:cubicBezTo>
                  <a:cubicBezTo>
                    <a:pt x="203" y="268"/>
                    <a:pt x="203" y="268"/>
                    <a:pt x="203" y="268"/>
                  </a:cubicBezTo>
                  <a:cubicBezTo>
                    <a:pt x="203" y="268"/>
                    <a:pt x="204" y="268"/>
                    <a:pt x="205" y="269"/>
                  </a:cubicBezTo>
                  <a:cubicBezTo>
                    <a:pt x="205"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7" y="270"/>
                    <a:pt x="207" y="270"/>
                    <a:pt x="207"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8" y="270"/>
                    <a:pt x="208" y="270"/>
                    <a:pt x="208"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09" y="270"/>
                    <a:pt x="209" y="270"/>
                    <a:pt x="209"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0" y="270"/>
                    <a:pt x="210" y="270"/>
                    <a:pt x="210"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1" y="270"/>
                    <a:pt x="211" y="270"/>
                    <a:pt x="211" y="270"/>
                  </a:cubicBezTo>
                  <a:cubicBezTo>
                    <a:pt x="212" y="271"/>
                    <a:pt x="212" y="271"/>
                    <a:pt x="212" y="271"/>
                  </a:cubicBezTo>
                  <a:cubicBezTo>
                    <a:pt x="212" y="271"/>
                    <a:pt x="212" y="273"/>
                    <a:pt x="213" y="273"/>
                  </a:cubicBezTo>
                  <a:cubicBezTo>
                    <a:pt x="213" y="274"/>
                    <a:pt x="213" y="274"/>
                    <a:pt x="214" y="274"/>
                  </a:cubicBezTo>
                  <a:cubicBezTo>
                    <a:pt x="214" y="274"/>
                    <a:pt x="215" y="272"/>
                    <a:pt x="215" y="271"/>
                  </a:cubicBezTo>
                  <a:cubicBezTo>
                    <a:pt x="215" y="271"/>
                    <a:pt x="216" y="272"/>
                    <a:pt x="216" y="272"/>
                  </a:cubicBezTo>
                  <a:cubicBezTo>
                    <a:pt x="216" y="272"/>
                    <a:pt x="216" y="274"/>
                    <a:pt x="217" y="274"/>
                  </a:cubicBezTo>
                  <a:cubicBezTo>
                    <a:pt x="217" y="273"/>
                    <a:pt x="218" y="273"/>
                    <a:pt x="218" y="273"/>
                  </a:cubicBezTo>
                  <a:cubicBezTo>
                    <a:pt x="219" y="273"/>
                    <a:pt x="218" y="272"/>
                    <a:pt x="218" y="272"/>
                  </a:cubicBezTo>
                  <a:cubicBezTo>
                    <a:pt x="218" y="272"/>
                    <a:pt x="219" y="271"/>
                    <a:pt x="219" y="271"/>
                  </a:cubicBezTo>
                  <a:cubicBezTo>
                    <a:pt x="220" y="271"/>
                    <a:pt x="222" y="271"/>
                    <a:pt x="222" y="271"/>
                  </a:cubicBezTo>
                  <a:cubicBezTo>
                    <a:pt x="223" y="271"/>
                    <a:pt x="223" y="273"/>
                    <a:pt x="223" y="273"/>
                  </a:cubicBezTo>
                  <a:cubicBezTo>
                    <a:pt x="223" y="273"/>
                    <a:pt x="222" y="275"/>
                    <a:pt x="222" y="275"/>
                  </a:cubicBezTo>
                  <a:cubicBezTo>
                    <a:pt x="222" y="275"/>
                    <a:pt x="221" y="276"/>
                    <a:pt x="221" y="277"/>
                  </a:cubicBezTo>
                  <a:cubicBezTo>
                    <a:pt x="221" y="277"/>
                    <a:pt x="221" y="277"/>
                    <a:pt x="222" y="276"/>
                  </a:cubicBezTo>
                  <a:cubicBezTo>
                    <a:pt x="224" y="276"/>
                    <a:pt x="223" y="275"/>
                    <a:pt x="223" y="275"/>
                  </a:cubicBezTo>
                  <a:cubicBezTo>
                    <a:pt x="224" y="273"/>
                    <a:pt x="224" y="273"/>
                    <a:pt x="224" y="273"/>
                  </a:cubicBezTo>
                  <a:cubicBezTo>
                    <a:pt x="224" y="273"/>
                    <a:pt x="226" y="274"/>
                    <a:pt x="226" y="275"/>
                  </a:cubicBezTo>
                  <a:cubicBezTo>
                    <a:pt x="226" y="275"/>
                    <a:pt x="226" y="276"/>
                    <a:pt x="226" y="276"/>
                  </a:cubicBezTo>
                  <a:cubicBezTo>
                    <a:pt x="226" y="277"/>
                    <a:pt x="227" y="277"/>
                    <a:pt x="227" y="278"/>
                  </a:cubicBezTo>
                  <a:cubicBezTo>
                    <a:pt x="228" y="279"/>
                    <a:pt x="227" y="278"/>
                    <a:pt x="227" y="278"/>
                  </a:cubicBezTo>
                  <a:cubicBezTo>
                    <a:pt x="227" y="277"/>
                    <a:pt x="228" y="275"/>
                    <a:pt x="228" y="275"/>
                  </a:cubicBezTo>
                  <a:cubicBezTo>
                    <a:pt x="229" y="273"/>
                    <a:pt x="229" y="273"/>
                    <a:pt x="229" y="273"/>
                  </a:cubicBezTo>
                  <a:cubicBezTo>
                    <a:pt x="229" y="273"/>
                    <a:pt x="233" y="273"/>
                    <a:pt x="237" y="273"/>
                  </a:cubicBezTo>
                  <a:cubicBezTo>
                    <a:pt x="241" y="273"/>
                    <a:pt x="238" y="272"/>
                    <a:pt x="238" y="272"/>
                  </a:cubicBezTo>
                  <a:cubicBezTo>
                    <a:pt x="240" y="272"/>
                    <a:pt x="240" y="272"/>
                    <a:pt x="240" y="272"/>
                  </a:cubicBezTo>
                  <a:cubicBezTo>
                    <a:pt x="241" y="276"/>
                    <a:pt x="241" y="276"/>
                    <a:pt x="241" y="276"/>
                  </a:cubicBezTo>
                  <a:cubicBezTo>
                    <a:pt x="241" y="276"/>
                    <a:pt x="243" y="278"/>
                    <a:pt x="244" y="278"/>
                  </a:cubicBezTo>
                  <a:cubicBezTo>
                    <a:pt x="245" y="279"/>
                    <a:pt x="245" y="279"/>
                    <a:pt x="247" y="280"/>
                  </a:cubicBezTo>
                  <a:cubicBezTo>
                    <a:pt x="250" y="280"/>
                    <a:pt x="249" y="280"/>
                    <a:pt x="249" y="280"/>
                  </a:cubicBezTo>
                  <a:cubicBezTo>
                    <a:pt x="250" y="280"/>
                    <a:pt x="250" y="278"/>
                    <a:pt x="251" y="277"/>
                  </a:cubicBezTo>
                  <a:cubicBezTo>
                    <a:pt x="251" y="276"/>
                    <a:pt x="252" y="276"/>
                    <a:pt x="252" y="276"/>
                  </a:cubicBezTo>
                  <a:cubicBezTo>
                    <a:pt x="252" y="276"/>
                    <a:pt x="254" y="278"/>
                    <a:pt x="254" y="278"/>
                  </a:cubicBezTo>
                  <a:cubicBezTo>
                    <a:pt x="255" y="279"/>
                    <a:pt x="255" y="280"/>
                    <a:pt x="255" y="280"/>
                  </a:cubicBezTo>
                  <a:cubicBezTo>
                    <a:pt x="258" y="281"/>
                    <a:pt x="258" y="281"/>
                    <a:pt x="258" y="281"/>
                  </a:cubicBezTo>
                  <a:cubicBezTo>
                    <a:pt x="258" y="282"/>
                    <a:pt x="258" y="282"/>
                    <a:pt x="258" y="282"/>
                  </a:cubicBezTo>
                  <a:cubicBezTo>
                    <a:pt x="258" y="285"/>
                    <a:pt x="258" y="285"/>
                    <a:pt x="258" y="285"/>
                  </a:cubicBezTo>
                  <a:cubicBezTo>
                    <a:pt x="260" y="286"/>
                    <a:pt x="260" y="286"/>
                    <a:pt x="260" y="286"/>
                  </a:cubicBezTo>
                  <a:cubicBezTo>
                    <a:pt x="259" y="288"/>
                    <a:pt x="259" y="288"/>
                    <a:pt x="259" y="288"/>
                  </a:cubicBezTo>
                  <a:cubicBezTo>
                    <a:pt x="259" y="288"/>
                    <a:pt x="260" y="290"/>
                    <a:pt x="260" y="291"/>
                  </a:cubicBezTo>
                  <a:cubicBezTo>
                    <a:pt x="260" y="291"/>
                    <a:pt x="261" y="293"/>
                    <a:pt x="261" y="293"/>
                  </a:cubicBezTo>
                  <a:cubicBezTo>
                    <a:pt x="261" y="296"/>
                    <a:pt x="261" y="296"/>
                    <a:pt x="261" y="296"/>
                  </a:cubicBezTo>
                  <a:cubicBezTo>
                    <a:pt x="260" y="298"/>
                    <a:pt x="260" y="298"/>
                    <a:pt x="260" y="298"/>
                  </a:cubicBezTo>
                  <a:cubicBezTo>
                    <a:pt x="261" y="299"/>
                    <a:pt x="261" y="299"/>
                    <a:pt x="261" y="299"/>
                  </a:cubicBezTo>
                  <a:cubicBezTo>
                    <a:pt x="261" y="299"/>
                    <a:pt x="261" y="302"/>
                    <a:pt x="262" y="303"/>
                  </a:cubicBezTo>
                  <a:cubicBezTo>
                    <a:pt x="263" y="305"/>
                    <a:pt x="264" y="302"/>
                    <a:pt x="264" y="302"/>
                  </a:cubicBezTo>
                  <a:cubicBezTo>
                    <a:pt x="266" y="302"/>
                    <a:pt x="266" y="302"/>
                    <a:pt x="266" y="302"/>
                  </a:cubicBezTo>
                  <a:cubicBezTo>
                    <a:pt x="268" y="305"/>
                    <a:pt x="268" y="305"/>
                    <a:pt x="268" y="305"/>
                  </a:cubicBezTo>
                  <a:cubicBezTo>
                    <a:pt x="269" y="305"/>
                    <a:pt x="269" y="305"/>
                    <a:pt x="269" y="305"/>
                  </a:cubicBezTo>
                  <a:cubicBezTo>
                    <a:pt x="271" y="306"/>
                    <a:pt x="271" y="306"/>
                    <a:pt x="271" y="306"/>
                  </a:cubicBezTo>
                  <a:cubicBezTo>
                    <a:pt x="272" y="309"/>
                    <a:pt x="272" y="309"/>
                    <a:pt x="272" y="309"/>
                  </a:cubicBezTo>
                  <a:cubicBezTo>
                    <a:pt x="274" y="308"/>
                    <a:pt x="274" y="308"/>
                    <a:pt x="274" y="308"/>
                  </a:cubicBezTo>
                  <a:cubicBezTo>
                    <a:pt x="275" y="305"/>
                    <a:pt x="275" y="305"/>
                    <a:pt x="275" y="305"/>
                  </a:cubicBezTo>
                  <a:cubicBezTo>
                    <a:pt x="277" y="306"/>
                    <a:pt x="277" y="306"/>
                    <a:pt x="277" y="306"/>
                  </a:cubicBezTo>
                  <a:cubicBezTo>
                    <a:pt x="279" y="306"/>
                    <a:pt x="279" y="306"/>
                    <a:pt x="279" y="306"/>
                  </a:cubicBezTo>
                  <a:cubicBezTo>
                    <a:pt x="279" y="310"/>
                    <a:pt x="279" y="310"/>
                    <a:pt x="279" y="310"/>
                  </a:cubicBezTo>
                  <a:cubicBezTo>
                    <a:pt x="279" y="310"/>
                    <a:pt x="280" y="311"/>
                    <a:pt x="280" y="312"/>
                  </a:cubicBezTo>
                  <a:cubicBezTo>
                    <a:pt x="280" y="312"/>
                    <a:pt x="280" y="314"/>
                    <a:pt x="280" y="314"/>
                  </a:cubicBezTo>
                  <a:cubicBezTo>
                    <a:pt x="281" y="316"/>
                    <a:pt x="281" y="316"/>
                    <a:pt x="281" y="316"/>
                  </a:cubicBezTo>
                  <a:cubicBezTo>
                    <a:pt x="278" y="317"/>
                    <a:pt x="278" y="317"/>
                    <a:pt x="278" y="317"/>
                  </a:cubicBezTo>
                  <a:cubicBezTo>
                    <a:pt x="280" y="318"/>
                    <a:pt x="280" y="318"/>
                    <a:pt x="280" y="318"/>
                  </a:cubicBezTo>
                  <a:cubicBezTo>
                    <a:pt x="280" y="318"/>
                    <a:pt x="282" y="318"/>
                    <a:pt x="283" y="318"/>
                  </a:cubicBezTo>
                  <a:cubicBezTo>
                    <a:pt x="284" y="318"/>
                    <a:pt x="284" y="321"/>
                    <a:pt x="284" y="321"/>
                  </a:cubicBezTo>
                  <a:cubicBezTo>
                    <a:pt x="284" y="321"/>
                    <a:pt x="284" y="322"/>
                    <a:pt x="283" y="323"/>
                  </a:cubicBezTo>
                  <a:cubicBezTo>
                    <a:pt x="283" y="323"/>
                    <a:pt x="283" y="324"/>
                    <a:pt x="283" y="325"/>
                  </a:cubicBezTo>
                  <a:cubicBezTo>
                    <a:pt x="284" y="325"/>
                    <a:pt x="286" y="326"/>
                    <a:pt x="287" y="326"/>
                  </a:cubicBezTo>
                  <a:cubicBezTo>
                    <a:pt x="289" y="326"/>
                    <a:pt x="289" y="326"/>
                    <a:pt x="289" y="326"/>
                  </a:cubicBezTo>
                  <a:cubicBezTo>
                    <a:pt x="291" y="326"/>
                    <a:pt x="291" y="326"/>
                    <a:pt x="291" y="326"/>
                  </a:cubicBezTo>
                  <a:cubicBezTo>
                    <a:pt x="291" y="326"/>
                    <a:pt x="292" y="327"/>
                    <a:pt x="293" y="327"/>
                  </a:cubicBezTo>
                  <a:cubicBezTo>
                    <a:pt x="293" y="326"/>
                    <a:pt x="295" y="326"/>
                    <a:pt x="295" y="326"/>
                  </a:cubicBezTo>
                  <a:cubicBezTo>
                    <a:pt x="297" y="328"/>
                    <a:pt x="297" y="328"/>
                    <a:pt x="297" y="328"/>
                  </a:cubicBezTo>
                  <a:cubicBezTo>
                    <a:pt x="299" y="327"/>
                    <a:pt x="299" y="327"/>
                    <a:pt x="299" y="327"/>
                  </a:cubicBezTo>
                  <a:cubicBezTo>
                    <a:pt x="299" y="329"/>
                    <a:pt x="299" y="329"/>
                    <a:pt x="299" y="329"/>
                  </a:cubicBezTo>
                  <a:cubicBezTo>
                    <a:pt x="299" y="329"/>
                    <a:pt x="301" y="333"/>
                    <a:pt x="301" y="333"/>
                  </a:cubicBezTo>
                  <a:cubicBezTo>
                    <a:pt x="302" y="334"/>
                    <a:pt x="302" y="336"/>
                    <a:pt x="302" y="337"/>
                  </a:cubicBezTo>
                  <a:cubicBezTo>
                    <a:pt x="302" y="338"/>
                    <a:pt x="303" y="340"/>
                    <a:pt x="303" y="340"/>
                  </a:cubicBezTo>
                  <a:cubicBezTo>
                    <a:pt x="303" y="340"/>
                    <a:pt x="302" y="340"/>
                    <a:pt x="301" y="341"/>
                  </a:cubicBezTo>
                  <a:cubicBezTo>
                    <a:pt x="300" y="342"/>
                    <a:pt x="302" y="343"/>
                    <a:pt x="302" y="343"/>
                  </a:cubicBezTo>
                  <a:cubicBezTo>
                    <a:pt x="304" y="343"/>
                    <a:pt x="304" y="343"/>
                    <a:pt x="304" y="343"/>
                  </a:cubicBezTo>
                  <a:cubicBezTo>
                    <a:pt x="304" y="343"/>
                    <a:pt x="306" y="345"/>
                    <a:pt x="306" y="346"/>
                  </a:cubicBezTo>
                  <a:cubicBezTo>
                    <a:pt x="307" y="347"/>
                    <a:pt x="309" y="346"/>
                    <a:pt x="310" y="346"/>
                  </a:cubicBezTo>
                  <a:cubicBezTo>
                    <a:pt x="311" y="345"/>
                    <a:pt x="313" y="346"/>
                    <a:pt x="313" y="347"/>
                  </a:cubicBezTo>
                  <a:cubicBezTo>
                    <a:pt x="313" y="347"/>
                    <a:pt x="310" y="348"/>
                    <a:pt x="309" y="348"/>
                  </a:cubicBezTo>
                  <a:cubicBezTo>
                    <a:pt x="308" y="349"/>
                    <a:pt x="305" y="349"/>
                    <a:pt x="305" y="349"/>
                  </a:cubicBezTo>
                  <a:cubicBezTo>
                    <a:pt x="304" y="352"/>
                    <a:pt x="304" y="352"/>
                    <a:pt x="304" y="352"/>
                  </a:cubicBezTo>
                  <a:cubicBezTo>
                    <a:pt x="302" y="353"/>
                    <a:pt x="302" y="353"/>
                    <a:pt x="302" y="353"/>
                  </a:cubicBezTo>
                  <a:cubicBezTo>
                    <a:pt x="301" y="350"/>
                    <a:pt x="301" y="350"/>
                    <a:pt x="301" y="350"/>
                  </a:cubicBezTo>
                  <a:cubicBezTo>
                    <a:pt x="297" y="347"/>
                    <a:pt x="297" y="347"/>
                    <a:pt x="297" y="347"/>
                  </a:cubicBezTo>
                  <a:cubicBezTo>
                    <a:pt x="297" y="350"/>
                    <a:pt x="297" y="350"/>
                    <a:pt x="297" y="350"/>
                  </a:cubicBezTo>
                  <a:cubicBezTo>
                    <a:pt x="295" y="351"/>
                    <a:pt x="295" y="351"/>
                    <a:pt x="295" y="351"/>
                  </a:cubicBezTo>
                  <a:cubicBezTo>
                    <a:pt x="295" y="351"/>
                    <a:pt x="295" y="352"/>
                    <a:pt x="295" y="353"/>
                  </a:cubicBezTo>
                  <a:cubicBezTo>
                    <a:pt x="295" y="354"/>
                    <a:pt x="294" y="354"/>
                    <a:pt x="294" y="354"/>
                  </a:cubicBezTo>
                  <a:cubicBezTo>
                    <a:pt x="292" y="353"/>
                    <a:pt x="292" y="353"/>
                    <a:pt x="292" y="353"/>
                  </a:cubicBezTo>
                  <a:cubicBezTo>
                    <a:pt x="292" y="353"/>
                    <a:pt x="290" y="353"/>
                    <a:pt x="289" y="353"/>
                  </a:cubicBezTo>
                  <a:cubicBezTo>
                    <a:pt x="288" y="353"/>
                    <a:pt x="288" y="351"/>
                    <a:pt x="288" y="351"/>
                  </a:cubicBezTo>
                  <a:cubicBezTo>
                    <a:pt x="287" y="352"/>
                    <a:pt x="287" y="352"/>
                    <a:pt x="287" y="352"/>
                  </a:cubicBezTo>
                  <a:cubicBezTo>
                    <a:pt x="287" y="352"/>
                    <a:pt x="287" y="353"/>
                    <a:pt x="286" y="354"/>
                  </a:cubicBezTo>
                  <a:cubicBezTo>
                    <a:pt x="286" y="355"/>
                    <a:pt x="286" y="354"/>
                    <a:pt x="284" y="354"/>
                  </a:cubicBezTo>
                  <a:cubicBezTo>
                    <a:pt x="283" y="355"/>
                    <a:pt x="283" y="353"/>
                    <a:pt x="282" y="352"/>
                  </a:cubicBezTo>
                  <a:cubicBezTo>
                    <a:pt x="282" y="350"/>
                    <a:pt x="282" y="352"/>
                    <a:pt x="281" y="352"/>
                  </a:cubicBezTo>
                  <a:cubicBezTo>
                    <a:pt x="280" y="352"/>
                    <a:pt x="282" y="355"/>
                    <a:pt x="282" y="355"/>
                  </a:cubicBezTo>
                  <a:cubicBezTo>
                    <a:pt x="281" y="356"/>
                    <a:pt x="281" y="356"/>
                    <a:pt x="281" y="356"/>
                  </a:cubicBezTo>
                  <a:cubicBezTo>
                    <a:pt x="281" y="356"/>
                    <a:pt x="281" y="358"/>
                    <a:pt x="279" y="359"/>
                  </a:cubicBezTo>
                  <a:cubicBezTo>
                    <a:pt x="278" y="359"/>
                    <a:pt x="279" y="357"/>
                    <a:pt x="279" y="357"/>
                  </a:cubicBezTo>
                  <a:cubicBezTo>
                    <a:pt x="279" y="353"/>
                    <a:pt x="279" y="353"/>
                    <a:pt x="279" y="353"/>
                  </a:cubicBezTo>
                  <a:cubicBezTo>
                    <a:pt x="277" y="348"/>
                    <a:pt x="277" y="348"/>
                    <a:pt x="277" y="348"/>
                  </a:cubicBezTo>
                  <a:cubicBezTo>
                    <a:pt x="277" y="348"/>
                    <a:pt x="273" y="352"/>
                    <a:pt x="272" y="352"/>
                  </a:cubicBezTo>
                  <a:cubicBezTo>
                    <a:pt x="272" y="353"/>
                    <a:pt x="270" y="357"/>
                    <a:pt x="269" y="357"/>
                  </a:cubicBezTo>
                  <a:cubicBezTo>
                    <a:pt x="269" y="358"/>
                    <a:pt x="269" y="360"/>
                    <a:pt x="269" y="360"/>
                  </a:cubicBezTo>
                  <a:cubicBezTo>
                    <a:pt x="271" y="363"/>
                    <a:pt x="271" y="363"/>
                    <a:pt x="271" y="363"/>
                  </a:cubicBezTo>
                  <a:cubicBezTo>
                    <a:pt x="271" y="366"/>
                    <a:pt x="271" y="366"/>
                    <a:pt x="271" y="366"/>
                  </a:cubicBezTo>
                  <a:cubicBezTo>
                    <a:pt x="273" y="368"/>
                    <a:pt x="273" y="368"/>
                    <a:pt x="273" y="368"/>
                  </a:cubicBezTo>
                  <a:cubicBezTo>
                    <a:pt x="273" y="368"/>
                    <a:pt x="275" y="368"/>
                    <a:pt x="276" y="369"/>
                  </a:cubicBezTo>
                  <a:cubicBezTo>
                    <a:pt x="277" y="369"/>
                    <a:pt x="276" y="371"/>
                    <a:pt x="276" y="371"/>
                  </a:cubicBezTo>
                  <a:cubicBezTo>
                    <a:pt x="275" y="375"/>
                    <a:pt x="275" y="375"/>
                    <a:pt x="275" y="375"/>
                  </a:cubicBezTo>
                  <a:cubicBezTo>
                    <a:pt x="275" y="375"/>
                    <a:pt x="276" y="376"/>
                    <a:pt x="277" y="377"/>
                  </a:cubicBezTo>
                  <a:cubicBezTo>
                    <a:pt x="277" y="378"/>
                    <a:pt x="275" y="380"/>
                    <a:pt x="275" y="380"/>
                  </a:cubicBezTo>
                  <a:cubicBezTo>
                    <a:pt x="274" y="380"/>
                    <a:pt x="271" y="383"/>
                    <a:pt x="271" y="383"/>
                  </a:cubicBezTo>
                  <a:cubicBezTo>
                    <a:pt x="271" y="383"/>
                    <a:pt x="270" y="384"/>
                    <a:pt x="269" y="384"/>
                  </a:cubicBezTo>
                  <a:cubicBezTo>
                    <a:pt x="268" y="384"/>
                    <a:pt x="270" y="387"/>
                    <a:pt x="270" y="387"/>
                  </a:cubicBezTo>
                  <a:cubicBezTo>
                    <a:pt x="271" y="390"/>
                    <a:pt x="271" y="390"/>
                    <a:pt x="271" y="390"/>
                  </a:cubicBezTo>
                  <a:cubicBezTo>
                    <a:pt x="271" y="390"/>
                    <a:pt x="270" y="391"/>
                    <a:pt x="270" y="391"/>
                  </a:cubicBezTo>
                  <a:cubicBezTo>
                    <a:pt x="269" y="392"/>
                    <a:pt x="269" y="394"/>
                    <a:pt x="269" y="394"/>
                  </a:cubicBezTo>
                  <a:cubicBezTo>
                    <a:pt x="267" y="394"/>
                    <a:pt x="267" y="394"/>
                    <a:pt x="267" y="394"/>
                  </a:cubicBezTo>
                  <a:cubicBezTo>
                    <a:pt x="266" y="396"/>
                    <a:pt x="266" y="396"/>
                    <a:pt x="266" y="396"/>
                  </a:cubicBezTo>
                  <a:cubicBezTo>
                    <a:pt x="266" y="396"/>
                    <a:pt x="266" y="399"/>
                    <a:pt x="265" y="399"/>
                  </a:cubicBezTo>
                  <a:cubicBezTo>
                    <a:pt x="264" y="399"/>
                    <a:pt x="265" y="401"/>
                    <a:pt x="265" y="401"/>
                  </a:cubicBezTo>
                  <a:cubicBezTo>
                    <a:pt x="264" y="403"/>
                    <a:pt x="264" y="403"/>
                    <a:pt x="264" y="403"/>
                  </a:cubicBezTo>
                  <a:cubicBezTo>
                    <a:pt x="268" y="405"/>
                    <a:pt x="268" y="405"/>
                    <a:pt x="268" y="405"/>
                  </a:cubicBezTo>
                  <a:cubicBezTo>
                    <a:pt x="267" y="407"/>
                    <a:pt x="267" y="407"/>
                    <a:pt x="267" y="407"/>
                  </a:cubicBezTo>
                  <a:cubicBezTo>
                    <a:pt x="267" y="409"/>
                    <a:pt x="267" y="409"/>
                    <a:pt x="267" y="409"/>
                  </a:cubicBezTo>
                  <a:cubicBezTo>
                    <a:pt x="268" y="409"/>
                    <a:pt x="268" y="409"/>
                    <a:pt x="268" y="409"/>
                  </a:cubicBezTo>
                  <a:cubicBezTo>
                    <a:pt x="268" y="409"/>
                    <a:pt x="266" y="410"/>
                    <a:pt x="265" y="410"/>
                  </a:cubicBezTo>
                  <a:cubicBezTo>
                    <a:pt x="264" y="411"/>
                    <a:pt x="263" y="410"/>
                    <a:pt x="262" y="411"/>
                  </a:cubicBezTo>
                  <a:cubicBezTo>
                    <a:pt x="261" y="411"/>
                    <a:pt x="258" y="412"/>
                    <a:pt x="258" y="412"/>
                  </a:cubicBezTo>
                  <a:cubicBezTo>
                    <a:pt x="257" y="416"/>
                    <a:pt x="257" y="416"/>
                    <a:pt x="257" y="416"/>
                  </a:cubicBezTo>
                  <a:cubicBezTo>
                    <a:pt x="255" y="416"/>
                    <a:pt x="255" y="416"/>
                    <a:pt x="255" y="416"/>
                  </a:cubicBezTo>
                  <a:cubicBezTo>
                    <a:pt x="255" y="414"/>
                    <a:pt x="255" y="414"/>
                    <a:pt x="255" y="414"/>
                  </a:cubicBezTo>
                  <a:cubicBezTo>
                    <a:pt x="254" y="413"/>
                    <a:pt x="254" y="413"/>
                    <a:pt x="254" y="413"/>
                  </a:cubicBezTo>
                  <a:cubicBezTo>
                    <a:pt x="254" y="415"/>
                    <a:pt x="254" y="416"/>
                    <a:pt x="254" y="416"/>
                  </a:cubicBezTo>
                  <a:cubicBezTo>
                    <a:pt x="264" y="423"/>
                    <a:pt x="264" y="423"/>
                    <a:pt x="264" y="423"/>
                  </a:cubicBezTo>
                  <a:cubicBezTo>
                    <a:pt x="281" y="427"/>
                    <a:pt x="281" y="427"/>
                    <a:pt x="281" y="427"/>
                  </a:cubicBezTo>
                  <a:cubicBezTo>
                    <a:pt x="285" y="420"/>
                    <a:pt x="285" y="420"/>
                    <a:pt x="285" y="420"/>
                  </a:cubicBezTo>
                  <a:cubicBezTo>
                    <a:pt x="285" y="420"/>
                    <a:pt x="294" y="404"/>
                    <a:pt x="301" y="405"/>
                  </a:cubicBezTo>
                  <a:cubicBezTo>
                    <a:pt x="306" y="406"/>
                    <a:pt x="313" y="408"/>
                    <a:pt x="314" y="408"/>
                  </a:cubicBezTo>
                  <a:cubicBezTo>
                    <a:pt x="313" y="402"/>
                    <a:pt x="302" y="392"/>
                    <a:pt x="304" y="390"/>
                  </a:cubicBezTo>
                  <a:cubicBezTo>
                    <a:pt x="306" y="387"/>
                    <a:pt x="311" y="380"/>
                    <a:pt x="314" y="376"/>
                  </a:cubicBezTo>
                  <a:cubicBezTo>
                    <a:pt x="316" y="372"/>
                    <a:pt x="326" y="369"/>
                    <a:pt x="326" y="369"/>
                  </a:cubicBezTo>
                  <a:cubicBezTo>
                    <a:pt x="334" y="354"/>
                    <a:pt x="334" y="354"/>
                    <a:pt x="334" y="354"/>
                  </a:cubicBezTo>
                  <a:cubicBezTo>
                    <a:pt x="332" y="331"/>
                    <a:pt x="330" y="325"/>
                    <a:pt x="354" y="322"/>
                  </a:cubicBezTo>
                  <a:cubicBezTo>
                    <a:pt x="358" y="321"/>
                    <a:pt x="363" y="318"/>
                    <a:pt x="363" y="318"/>
                  </a:cubicBezTo>
                  <a:cubicBezTo>
                    <a:pt x="371" y="315"/>
                    <a:pt x="371" y="315"/>
                    <a:pt x="371" y="315"/>
                  </a:cubicBezTo>
                  <a:cubicBezTo>
                    <a:pt x="386" y="313"/>
                    <a:pt x="386" y="313"/>
                    <a:pt x="386" y="313"/>
                  </a:cubicBezTo>
                  <a:cubicBezTo>
                    <a:pt x="374" y="320"/>
                    <a:pt x="374" y="320"/>
                    <a:pt x="374" y="320"/>
                  </a:cubicBezTo>
                  <a:cubicBezTo>
                    <a:pt x="365" y="330"/>
                    <a:pt x="365" y="330"/>
                    <a:pt x="365" y="330"/>
                  </a:cubicBezTo>
                  <a:cubicBezTo>
                    <a:pt x="377" y="333"/>
                    <a:pt x="377" y="333"/>
                    <a:pt x="377" y="333"/>
                  </a:cubicBezTo>
                  <a:cubicBezTo>
                    <a:pt x="377" y="333"/>
                    <a:pt x="377" y="342"/>
                    <a:pt x="383" y="340"/>
                  </a:cubicBezTo>
                  <a:cubicBezTo>
                    <a:pt x="388" y="338"/>
                    <a:pt x="400" y="333"/>
                    <a:pt x="402" y="333"/>
                  </a:cubicBezTo>
                  <a:cubicBezTo>
                    <a:pt x="404" y="332"/>
                    <a:pt x="415" y="329"/>
                    <a:pt x="418" y="329"/>
                  </a:cubicBezTo>
                  <a:cubicBezTo>
                    <a:pt x="421" y="329"/>
                    <a:pt x="437" y="327"/>
                    <a:pt x="437" y="327"/>
                  </a:cubicBezTo>
                  <a:cubicBezTo>
                    <a:pt x="439" y="336"/>
                    <a:pt x="439" y="336"/>
                    <a:pt x="439" y="336"/>
                  </a:cubicBezTo>
                  <a:cubicBezTo>
                    <a:pt x="432" y="345"/>
                    <a:pt x="432" y="345"/>
                    <a:pt x="432" y="345"/>
                  </a:cubicBezTo>
                  <a:cubicBezTo>
                    <a:pt x="423" y="354"/>
                    <a:pt x="423" y="354"/>
                    <a:pt x="423" y="354"/>
                  </a:cubicBezTo>
                  <a:cubicBezTo>
                    <a:pt x="409" y="367"/>
                    <a:pt x="409" y="367"/>
                    <a:pt x="409" y="367"/>
                  </a:cubicBezTo>
                  <a:cubicBezTo>
                    <a:pt x="409" y="367"/>
                    <a:pt x="405" y="374"/>
                    <a:pt x="407" y="375"/>
                  </a:cubicBezTo>
                  <a:cubicBezTo>
                    <a:pt x="409" y="376"/>
                    <a:pt x="424" y="374"/>
                    <a:pt x="424" y="374"/>
                  </a:cubicBezTo>
                  <a:cubicBezTo>
                    <a:pt x="441" y="375"/>
                    <a:pt x="441" y="375"/>
                    <a:pt x="441" y="375"/>
                  </a:cubicBezTo>
                  <a:cubicBezTo>
                    <a:pt x="441" y="375"/>
                    <a:pt x="444" y="376"/>
                    <a:pt x="446" y="382"/>
                  </a:cubicBezTo>
                  <a:cubicBezTo>
                    <a:pt x="449" y="389"/>
                    <a:pt x="451" y="392"/>
                    <a:pt x="452" y="394"/>
                  </a:cubicBezTo>
                  <a:cubicBezTo>
                    <a:pt x="454" y="397"/>
                    <a:pt x="458" y="403"/>
                    <a:pt x="458" y="403"/>
                  </a:cubicBezTo>
                  <a:cubicBezTo>
                    <a:pt x="458" y="403"/>
                    <a:pt x="454" y="407"/>
                    <a:pt x="459" y="406"/>
                  </a:cubicBezTo>
                  <a:cubicBezTo>
                    <a:pt x="465" y="406"/>
                    <a:pt x="469" y="405"/>
                    <a:pt x="469" y="405"/>
                  </a:cubicBezTo>
                  <a:cubicBezTo>
                    <a:pt x="469" y="405"/>
                    <a:pt x="470" y="399"/>
                    <a:pt x="472" y="397"/>
                  </a:cubicBezTo>
                  <a:cubicBezTo>
                    <a:pt x="475" y="396"/>
                    <a:pt x="478" y="393"/>
                    <a:pt x="478" y="393"/>
                  </a:cubicBezTo>
                  <a:cubicBezTo>
                    <a:pt x="478" y="393"/>
                    <a:pt x="477" y="387"/>
                    <a:pt x="480" y="385"/>
                  </a:cubicBezTo>
                  <a:cubicBezTo>
                    <a:pt x="483" y="384"/>
                    <a:pt x="487" y="383"/>
                    <a:pt x="491" y="382"/>
                  </a:cubicBezTo>
                  <a:cubicBezTo>
                    <a:pt x="495" y="380"/>
                    <a:pt x="499" y="373"/>
                    <a:pt x="499" y="373"/>
                  </a:cubicBezTo>
                  <a:cubicBezTo>
                    <a:pt x="504" y="369"/>
                    <a:pt x="504" y="369"/>
                    <a:pt x="504" y="369"/>
                  </a:cubicBezTo>
                  <a:cubicBezTo>
                    <a:pt x="516" y="365"/>
                    <a:pt x="516" y="365"/>
                    <a:pt x="516" y="365"/>
                  </a:cubicBezTo>
                  <a:cubicBezTo>
                    <a:pt x="515" y="355"/>
                    <a:pt x="515" y="355"/>
                    <a:pt x="515" y="355"/>
                  </a:cubicBezTo>
                  <a:cubicBezTo>
                    <a:pt x="515" y="355"/>
                    <a:pt x="516" y="353"/>
                    <a:pt x="519" y="353"/>
                  </a:cubicBezTo>
                  <a:cubicBezTo>
                    <a:pt x="521" y="352"/>
                    <a:pt x="542" y="345"/>
                    <a:pt x="542" y="345"/>
                  </a:cubicBezTo>
                  <a:cubicBezTo>
                    <a:pt x="548" y="335"/>
                    <a:pt x="548" y="335"/>
                    <a:pt x="548" y="335"/>
                  </a:cubicBezTo>
                  <a:cubicBezTo>
                    <a:pt x="548" y="325"/>
                    <a:pt x="548" y="325"/>
                    <a:pt x="548" y="325"/>
                  </a:cubicBezTo>
                  <a:cubicBezTo>
                    <a:pt x="548" y="325"/>
                    <a:pt x="550" y="319"/>
                    <a:pt x="546" y="319"/>
                  </a:cubicBezTo>
                  <a:cubicBezTo>
                    <a:pt x="542" y="319"/>
                    <a:pt x="532" y="329"/>
                    <a:pt x="532" y="329"/>
                  </a:cubicBezTo>
                  <a:cubicBezTo>
                    <a:pt x="521" y="330"/>
                    <a:pt x="521" y="330"/>
                    <a:pt x="521" y="330"/>
                  </a:cubicBezTo>
                  <a:cubicBezTo>
                    <a:pt x="521" y="330"/>
                    <a:pt x="516" y="339"/>
                    <a:pt x="514" y="339"/>
                  </a:cubicBezTo>
                  <a:cubicBezTo>
                    <a:pt x="512" y="340"/>
                    <a:pt x="506" y="342"/>
                    <a:pt x="504" y="341"/>
                  </a:cubicBezTo>
                  <a:cubicBezTo>
                    <a:pt x="502" y="341"/>
                    <a:pt x="505" y="352"/>
                    <a:pt x="498" y="339"/>
                  </a:cubicBezTo>
                  <a:cubicBezTo>
                    <a:pt x="491" y="326"/>
                    <a:pt x="488" y="326"/>
                    <a:pt x="488" y="326"/>
                  </a:cubicBezTo>
                  <a:cubicBezTo>
                    <a:pt x="481" y="326"/>
                    <a:pt x="481" y="326"/>
                    <a:pt x="481" y="326"/>
                  </a:cubicBezTo>
                  <a:cubicBezTo>
                    <a:pt x="481" y="326"/>
                    <a:pt x="475" y="329"/>
                    <a:pt x="474" y="327"/>
                  </a:cubicBezTo>
                  <a:cubicBezTo>
                    <a:pt x="474" y="325"/>
                    <a:pt x="471" y="319"/>
                    <a:pt x="471" y="319"/>
                  </a:cubicBezTo>
                  <a:cubicBezTo>
                    <a:pt x="461" y="319"/>
                    <a:pt x="461" y="319"/>
                    <a:pt x="461" y="319"/>
                  </a:cubicBezTo>
                  <a:cubicBezTo>
                    <a:pt x="457" y="321"/>
                    <a:pt x="457" y="321"/>
                    <a:pt x="457" y="321"/>
                  </a:cubicBezTo>
                  <a:cubicBezTo>
                    <a:pt x="442" y="320"/>
                    <a:pt x="442" y="320"/>
                    <a:pt x="442" y="320"/>
                  </a:cubicBezTo>
                  <a:cubicBezTo>
                    <a:pt x="436" y="316"/>
                    <a:pt x="436" y="316"/>
                    <a:pt x="436" y="316"/>
                  </a:cubicBezTo>
                  <a:cubicBezTo>
                    <a:pt x="444" y="312"/>
                    <a:pt x="444" y="312"/>
                    <a:pt x="444" y="312"/>
                  </a:cubicBezTo>
                  <a:cubicBezTo>
                    <a:pt x="444" y="312"/>
                    <a:pt x="447" y="315"/>
                    <a:pt x="448" y="315"/>
                  </a:cubicBezTo>
                  <a:cubicBezTo>
                    <a:pt x="450" y="314"/>
                    <a:pt x="448" y="311"/>
                    <a:pt x="450" y="310"/>
                  </a:cubicBezTo>
                  <a:cubicBezTo>
                    <a:pt x="453" y="309"/>
                    <a:pt x="456" y="306"/>
                    <a:pt x="459" y="308"/>
                  </a:cubicBezTo>
                  <a:cubicBezTo>
                    <a:pt x="462" y="309"/>
                    <a:pt x="459" y="315"/>
                    <a:pt x="464" y="311"/>
                  </a:cubicBezTo>
                  <a:cubicBezTo>
                    <a:pt x="469" y="307"/>
                    <a:pt x="474" y="308"/>
                    <a:pt x="474" y="308"/>
                  </a:cubicBezTo>
                  <a:cubicBezTo>
                    <a:pt x="480" y="298"/>
                    <a:pt x="480" y="298"/>
                    <a:pt x="480" y="298"/>
                  </a:cubicBezTo>
                  <a:cubicBezTo>
                    <a:pt x="484" y="289"/>
                    <a:pt x="484" y="289"/>
                    <a:pt x="484" y="289"/>
                  </a:cubicBezTo>
                  <a:cubicBezTo>
                    <a:pt x="484" y="289"/>
                    <a:pt x="486" y="290"/>
                    <a:pt x="488" y="291"/>
                  </a:cubicBezTo>
                  <a:cubicBezTo>
                    <a:pt x="491" y="291"/>
                    <a:pt x="498" y="279"/>
                    <a:pt x="498" y="279"/>
                  </a:cubicBezTo>
                  <a:cubicBezTo>
                    <a:pt x="498" y="279"/>
                    <a:pt x="499" y="267"/>
                    <a:pt x="501" y="267"/>
                  </a:cubicBezTo>
                  <a:cubicBezTo>
                    <a:pt x="503" y="266"/>
                    <a:pt x="518" y="261"/>
                    <a:pt x="518" y="261"/>
                  </a:cubicBezTo>
                  <a:cubicBezTo>
                    <a:pt x="528" y="255"/>
                    <a:pt x="528" y="255"/>
                    <a:pt x="528" y="255"/>
                  </a:cubicBezTo>
                  <a:cubicBezTo>
                    <a:pt x="528" y="255"/>
                    <a:pt x="533" y="248"/>
                    <a:pt x="535" y="247"/>
                  </a:cubicBezTo>
                  <a:cubicBezTo>
                    <a:pt x="537" y="247"/>
                    <a:pt x="539" y="243"/>
                    <a:pt x="541" y="238"/>
                  </a:cubicBezTo>
                  <a:cubicBezTo>
                    <a:pt x="544" y="234"/>
                    <a:pt x="546" y="231"/>
                    <a:pt x="546" y="231"/>
                  </a:cubicBezTo>
                  <a:cubicBezTo>
                    <a:pt x="546" y="231"/>
                    <a:pt x="558" y="228"/>
                    <a:pt x="557" y="227"/>
                  </a:cubicBezTo>
                  <a:cubicBezTo>
                    <a:pt x="557" y="225"/>
                    <a:pt x="552" y="221"/>
                    <a:pt x="558" y="221"/>
                  </a:cubicBezTo>
                  <a:cubicBezTo>
                    <a:pt x="564" y="221"/>
                    <a:pt x="564" y="221"/>
                    <a:pt x="567" y="219"/>
                  </a:cubicBezTo>
                  <a:cubicBezTo>
                    <a:pt x="569" y="218"/>
                    <a:pt x="568" y="217"/>
                    <a:pt x="569" y="214"/>
                  </a:cubicBezTo>
                  <a:cubicBezTo>
                    <a:pt x="571" y="212"/>
                    <a:pt x="572" y="209"/>
                    <a:pt x="572" y="207"/>
                  </a:cubicBezTo>
                  <a:cubicBezTo>
                    <a:pt x="571" y="205"/>
                    <a:pt x="566" y="197"/>
                    <a:pt x="566" y="195"/>
                  </a:cubicBezTo>
                  <a:cubicBezTo>
                    <a:pt x="565" y="192"/>
                    <a:pt x="566" y="186"/>
                    <a:pt x="566" y="186"/>
                  </a:cubicBezTo>
                  <a:cubicBezTo>
                    <a:pt x="566" y="186"/>
                    <a:pt x="569" y="185"/>
                    <a:pt x="572" y="184"/>
                  </a:cubicBezTo>
                  <a:cubicBezTo>
                    <a:pt x="574" y="182"/>
                    <a:pt x="578" y="175"/>
                    <a:pt x="578" y="175"/>
                  </a:cubicBezTo>
                  <a:cubicBezTo>
                    <a:pt x="579" y="170"/>
                    <a:pt x="579" y="170"/>
                    <a:pt x="579" y="170"/>
                  </a:cubicBezTo>
                  <a:cubicBezTo>
                    <a:pt x="579" y="170"/>
                    <a:pt x="583" y="167"/>
                    <a:pt x="584" y="167"/>
                  </a:cubicBezTo>
                  <a:cubicBezTo>
                    <a:pt x="586" y="166"/>
                    <a:pt x="602" y="160"/>
                    <a:pt x="603" y="160"/>
                  </a:cubicBezTo>
                  <a:cubicBezTo>
                    <a:pt x="604" y="160"/>
                    <a:pt x="614" y="161"/>
                    <a:pt x="611" y="156"/>
                  </a:cubicBezTo>
                  <a:cubicBezTo>
                    <a:pt x="608" y="152"/>
                    <a:pt x="607" y="150"/>
                    <a:pt x="606" y="147"/>
                  </a:cubicBezTo>
                  <a:cubicBezTo>
                    <a:pt x="605" y="144"/>
                    <a:pt x="605" y="137"/>
                    <a:pt x="605" y="136"/>
                  </a:cubicBezTo>
                  <a:cubicBezTo>
                    <a:pt x="606" y="135"/>
                    <a:pt x="614" y="132"/>
                    <a:pt x="605" y="131"/>
                  </a:cubicBezTo>
                  <a:cubicBezTo>
                    <a:pt x="596" y="130"/>
                    <a:pt x="603" y="127"/>
                    <a:pt x="601" y="125"/>
                  </a:cubicBezTo>
                  <a:cubicBezTo>
                    <a:pt x="598" y="123"/>
                    <a:pt x="592" y="119"/>
                    <a:pt x="592" y="119"/>
                  </a:cubicBezTo>
                  <a:cubicBezTo>
                    <a:pt x="589" y="119"/>
                    <a:pt x="589" y="119"/>
                    <a:pt x="589" y="119"/>
                  </a:cubicBezTo>
                  <a:cubicBezTo>
                    <a:pt x="590" y="109"/>
                    <a:pt x="590" y="109"/>
                    <a:pt x="590" y="109"/>
                  </a:cubicBezTo>
                  <a:cubicBezTo>
                    <a:pt x="590" y="109"/>
                    <a:pt x="593" y="105"/>
                    <a:pt x="594" y="105"/>
                  </a:cubicBezTo>
                  <a:cubicBezTo>
                    <a:pt x="595" y="104"/>
                    <a:pt x="596" y="100"/>
                    <a:pt x="594" y="100"/>
                  </a:cubicBezTo>
                  <a:cubicBezTo>
                    <a:pt x="592" y="101"/>
                    <a:pt x="586" y="102"/>
                    <a:pt x="586" y="102"/>
                  </a:cubicBezTo>
                  <a:cubicBezTo>
                    <a:pt x="586" y="102"/>
                    <a:pt x="581" y="102"/>
                    <a:pt x="582" y="100"/>
                  </a:cubicBezTo>
                  <a:cubicBezTo>
                    <a:pt x="582" y="97"/>
                    <a:pt x="584" y="97"/>
                    <a:pt x="587" y="94"/>
                  </a:cubicBezTo>
                  <a:cubicBezTo>
                    <a:pt x="590" y="91"/>
                    <a:pt x="591" y="89"/>
                    <a:pt x="591" y="89"/>
                  </a:cubicBezTo>
                  <a:cubicBezTo>
                    <a:pt x="590" y="83"/>
                    <a:pt x="590" y="83"/>
                    <a:pt x="590" y="83"/>
                  </a:cubicBezTo>
                  <a:cubicBezTo>
                    <a:pt x="590" y="83"/>
                    <a:pt x="590" y="79"/>
                    <a:pt x="589" y="79"/>
                  </a:cubicBezTo>
                  <a:cubicBezTo>
                    <a:pt x="589" y="78"/>
                    <a:pt x="583" y="66"/>
                    <a:pt x="583" y="66"/>
                  </a:cubicBezTo>
                  <a:cubicBezTo>
                    <a:pt x="583" y="66"/>
                    <a:pt x="577" y="64"/>
                    <a:pt x="576" y="66"/>
                  </a:cubicBezTo>
                  <a:cubicBezTo>
                    <a:pt x="576" y="68"/>
                    <a:pt x="574" y="72"/>
                    <a:pt x="574" y="72"/>
                  </a:cubicBezTo>
                  <a:cubicBezTo>
                    <a:pt x="567" y="72"/>
                    <a:pt x="567" y="72"/>
                    <a:pt x="567" y="72"/>
                  </a:cubicBezTo>
                  <a:cubicBezTo>
                    <a:pt x="563" y="69"/>
                    <a:pt x="563" y="69"/>
                    <a:pt x="563" y="69"/>
                  </a:cubicBezTo>
                  <a:cubicBezTo>
                    <a:pt x="555" y="67"/>
                    <a:pt x="555" y="67"/>
                    <a:pt x="555" y="67"/>
                  </a:cubicBezTo>
                  <a:cubicBezTo>
                    <a:pt x="555" y="67"/>
                    <a:pt x="554" y="68"/>
                    <a:pt x="553" y="69"/>
                  </a:cubicBezTo>
                  <a:cubicBezTo>
                    <a:pt x="553" y="70"/>
                    <a:pt x="545" y="65"/>
                    <a:pt x="545" y="65"/>
                  </a:cubicBezTo>
                  <a:cubicBezTo>
                    <a:pt x="545" y="65"/>
                    <a:pt x="542" y="69"/>
                    <a:pt x="541" y="70"/>
                  </a:cubicBezTo>
                  <a:cubicBezTo>
                    <a:pt x="541" y="70"/>
                    <a:pt x="533" y="68"/>
                    <a:pt x="533" y="68"/>
                  </a:cubicBezTo>
                  <a:cubicBezTo>
                    <a:pt x="525" y="69"/>
                    <a:pt x="525" y="69"/>
                    <a:pt x="525" y="69"/>
                  </a:cubicBezTo>
                  <a:cubicBezTo>
                    <a:pt x="518" y="70"/>
                    <a:pt x="518" y="70"/>
                    <a:pt x="518" y="70"/>
                  </a:cubicBezTo>
                  <a:cubicBezTo>
                    <a:pt x="512" y="67"/>
                    <a:pt x="512" y="67"/>
                    <a:pt x="512" y="67"/>
                  </a:cubicBezTo>
                  <a:cubicBezTo>
                    <a:pt x="510" y="70"/>
                    <a:pt x="510" y="70"/>
                    <a:pt x="510" y="70"/>
                  </a:cubicBezTo>
                  <a:cubicBezTo>
                    <a:pt x="511" y="75"/>
                    <a:pt x="511" y="75"/>
                    <a:pt x="511" y="75"/>
                  </a:cubicBezTo>
                  <a:cubicBezTo>
                    <a:pt x="506" y="78"/>
                    <a:pt x="506" y="78"/>
                    <a:pt x="506" y="78"/>
                  </a:cubicBezTo>
                  <a:cubicBezTo>
                    <a:pt x="500" y="74"/>
                    <a:pt x="500" y="74"/>
                    <a:pt x="500" y="74"/>
                  </a:cubicBezTo>
                  <a:cubicBezTo>
                    <a:pt x="495" y="73"/>
                    <a:pt x="495" y="73"/>
                    <a:pt x="495" y="73"/>
                  </a:cubicBezTo>
                  <a:cubicBezTo>
                    <a:pt x="488" y="66"/>
                    <a:pt x="488" y="66"/>
                    <a:pt x="488" y="66"/>
                  </a:cubicBezTo>
                  <a:cubicBezTo>
                    <a:pt x="482" y="64"/>
                    <a:pt x="482" y="64"/>
                    <a:pt x="482" y="64"/>
                  </a:cubicBezTo>
                  <a:cubicBezTo>
                    <a:pt x="476" y="61"/>
                    <a:pt x="476" y="61"/>
                    <a:pt x="476" y="61"/>
                  </a:cubicBezTo>
                  <a:cubicBezTo>
                    <a:pt x="476" y="61"/>
                    <a:pt x="473" y="69"/>
                    <a:pt x="472" y="70"/>
                  </a:cubicBezTo>
                  <a:cubicBezTo>
                    <a:pt x="471" y="70"/>
                    <a:pt x="466" y="72"/>
                    <a:pt x="465" y="72"/>
                  </a:cubicBezTo>
                  <a:cubicBezTo>
                    <a:pt x="463" y="73"/>
                    <a:pt x="462" y="78"/>
                    <a:pt x="462" y="78"/>
                  </a:cubicBezTo>
                  <a:cubicBezTo>
                    <a:pt x="457" y="81"/>
                    <a:pt x="457" y="81"/>
                    <a:pt x="457" y="81"/>
                  </a:cubicBezTo>
                  <a:cubicBezTo>
                    <a:pt x="457" y="81"/>
                    <a:pt x="454" y="79"/>
                    <a:pt x="452" y="79"/>
                  </a:cubicBezTo>
                  <a:cubicBezTo>
                    <a:pt x="451" y="79"/>
                    <a:pt x="450" y="80"/>
                    <a:pt x="450" y="80"/>
                  </a:cubicBezTo>
                  <a:cubicBezTo>
                    <a:pt x="448" y="83"/>
                    <a:pt x="448" y="83"/>
                    <a:pt x="448" y="83"/>
                  </a:cubicBezTo>
                  <a:cubicBezTo>
                    <a:pt x="448" y="83"/>
                    <a:pt x="447" y="83"/>
                    <a:pt x="444" y="81"/>
                  </a:cubicBezTo>
                  <a:cubicBezTo>
                    <a:pt x="442" y="80"/>
                    <a:pt x="439" y="78"/>
                    <a:pt x="439" y="78"/>
                  </a:cubicBezTo>
                  <a:cubicBezTo>
                    <a:pt x="436" y="77"/>
                    <a:pt x="436" y="77"/>
                    <a:pt x="436" y="77"/>
                  </a:cubicBezTo>
                  <a:cubicBezTo>
                    <a:pt x="436" y="77"/>
                    <a:pt x="427" y="81"/>
                    <a:pt x="426" y="82"/>
                  </a:cubicBezTo>
                  <a:cubicBezTo>
                    <a:pt x="426" y="83"/>
                    <a:pt x="424" y="86"/>
                    <a:pt x="424" y="86"/>
                  </a:cubicBezTo>
                  <a:cubicBezTo>
                    <a:pt x="419" y="82"/>
                    <a:pt x="419" y="82"/>
                    <a:pt x="419" y="82"/>
                  </a:cubicBezTo>
                  <a:cubicBezTo>
                    <a:pt x="413" y="78"/>
                    <a:pt x="413" y="78"/>
                    <a:pt x="413" y="78"/>
                  </a:cubicBezTo>
                  <a:cubicBezTo>
                    <a:pt x="412" y="71"/>
                    <a:pt x="412" y="71"/>
                    <a:pt x="412" y="71"/>
                  </a:cubicBezTo>
                  <a:cubicBezTo>
                    <a:pt x="401" y="61"/>
                    <a:pt x="401" y="61"/>
                    <a:pt x="401" y="61"/>
                  </a:cubicBezTo>
                  <a:cubicBezTo>
                    <a:pt x="399" y="51"/>
                    <a:pt x="399" y="51"/>
                    <a:pt x="399" y="51"/>
                  </a:cubicBezTo>
                  <a:cubicBezTo>
                    <a:pt x="391" y="45"/>
                    <a:pt x="391" y="45"/>
                    <a:pt x="391" y="45"/>
                  </a:cubicBezTo>
                  <a:cubicBezTo>
                    <a:pt x="386" y="51"/>
                    <a:pt x="386" y="51"/>
                    <a:pt x="386" y="51"/>
                  </a:cubicBezTo>
                  <a:cubicBezTo>
                    <a:pt x="378" y="50"/>
                    <a:pt x="378" y="50"/>
                    <a:pt x="378" y="50"/>
                  </a:cubicBezTo>
                  <a:cubicBezTo>
                    <a:pt x="370" y="52"/>
                    <a:pt x="370" y="52"/>
                    <a:pt x="370" y="52"/>
                  </a:cubicBezTo>
                  <a:cubicBezTo>
                    <a:pt x="370" y="52"/>
                    <a:pt x="365" y="57"/>
                    <a:pt x="365" y="55"/>
                  </a:cubicBezTo>
                  <a:cubicBezTo>
                    <a:pt x="364" y="53"/>
                    <a:pt x="366" y="49"/>
                    <a:pt x="366" y="47"/>
                  </a:cubicBezTo>
                  <a:cubicBezTo>
                    <a:pt x="365" y="46"/>
                    <a:pt x="360" y="49"/>
                    <a:pt x="361" y="45"/>
                  </a:cubicBezTo>
                  <a:cubicBezTo>
                    <a:pt x="362" y="43"/>
                    <a:pt x="361" y="40"/>
                    <a:pt x="360" y="39"/>
                  </a:cubicBezTo>
                  <a:cubicBezTo>
                    <a:pt x="358" y="37"/>
                    <a:pt x="352" y="37"/>
                    <a:pt x="354" y="33"/>
                  </a:cubicBezTo>
                  <a:cubicBezTo>
                    <a:pt x="356" y="30"/>
                    <a:pt x="361" y="28"/>
                    <a:pt x="361" y="28"/>
                  </a:cubicBezTo>
                  <a:cubicBezTo>
                    <a:pt x="361" y="26"/>
                    <a:pt x="361" y="26"/>
                    <a:pt x="361" y="26"/>
                  </a:cubicBezTo>
                  <a:cubicBezTo>
                    <a:pt x="357" y="22"/>
                    <a:pt x="357" y="22"/>
                    <a:pt x="357" y="22"/>
                  </a:cubicBezTo>
                  <a:cubicBezTo>
                    <a:pt x="346" y="17"/>
                    <a:pt x="346" y="17"/>
                    <a:pt x="346" y="17"/>
                  </a:cubicBezTo>
                  <a:cubicBezTo>
                    <a:pt x="346" y="17"/>
                    <a:pt x="345" y="11"/>
                    <a:pt x="343" y="11"/>
                  </a:cubicBezTo>
                  <a:cubicBezTo>
                    <a:pt x="342" y="10"/>
                    <a:pt x="339" y="7"/>
                    <a:pt x="339" y="7"/>
                  </a:cubicBezTo>
                  <a:cubicBezTo>
                    <a:pt x="339" y="7"/>
                    <a:pt x="336" y="3"/>
                    <a:pt x="332" y="2"/>
                  </a:cubicBezTo>
                  <a:cubicBezTo>
                    <a:pt x="328" y="0"/>
                    <a:pt x="325" y="9"/>
                    <a:pt x="325" y="9"/>
                  </a:cubicBezTo>
                  <a:cubicBezTo>
                    <a:pt x="321" y="5"/>
                    <a:pt x="321" y="5"/>
                    <a:pt x="321" y="5"/>
                  </a:cubicBezTo>
                  <a:cubicBezTo>
                    <a:pt x="313" y="8"/>
                    <a:pt x="313" y="8"/>
                    <a:pt x="313" y="8"/>
                  </a:cubicBezTo>
                  <a:cubicBezTo>
                    <a:pt x="307" y="17"/>
                    <a:pt x="307" y="17"/>
                    <a:pt x="307" y="17"/>
                  </a:cubicBezTo>
                  <a:cubicBezTo>
                    <a:pt x="303" y="18"/>
                    <a:pt x="303" y="18"/>
                    <a:pt x="303" y="18"/>
                  </a:cubicBezTo>
                  <a:cubicBezTo>
                    <a:pt x="297" y="19"/>
                    <a:pt x="297" y="19"/>
                    <a:pt x="297" y="19"/>
                  </a:cubicBezTo>
                  <a:cubicBezTo>
                    <a:pt x="288" y="21"/>
                    <a:pt x="288" y="21"/>
                    <a:pt x="288" y="21"/>
                  </a:cubicBezTo>
                  <a:cubicBezTo>
                    <a:pt x="286" y="27"/>
                    <a:pt x="286" y="27"/>
                    <a:pt x="286" y="27"/>
                  </a:cubicBezTo>
                  <a:cubicBezTo>
                    <a:pt x="287" y="33"/>
                    <a:pt x="287" y="33"/>
                    <a:pt x="287" y="33"/>
                  </a:cubicBezTo>
                  <a:cubicBezTo>
                    <a:pt x="282" y="37"/>
                    <a:pt x="282" y="37"/>
                    <a:pt x="282" y="37"/>
                  </a:cubicBezTo>
                  <a:cubicBezTo>
                    <a:pt x="270" y="36"/>
                    <a:pt x="270" y="36"/>
                    <a:pt x="270" y="36"/>
                  </a:cubicBezTo>
                  <a:cubicBezTo>
                    <a:pt x="262" y="38"/>
                    <a:pt x="262" y="38"/>
                    <a:pt x="262" y="38"/>
                  </a:cubicBezTo>
                  <a:cubicBezTo>
                    <a:pt x="258" y="44"/>
                    <a:pt x="258" y="44"/>
                    <a:pt x="258" y="44"/>
                  </a:cubicBezTo>
                  <a:cubicBezTo>
                    <a:pt x="246" y="44"/>
                    <a:pt x="246" y="44"/>
                    <a:pt x="246" y="44"/>
                  </a:cubicBezTo>
                  <a:cubicBezTo>
                    <a:pt x="244" y="56"/>
                    <a:pt x="244" y="56"/>
                    <a:pt x="244" y="56"/>
                  </a:cubicBezTo>
                  <a:cubicBezTo>
                    <a:pt x="241" y="64"/>
                    <a:pt x="241" y="64"/>
                    <a:pt x="241" y="64"/>
                  </a:cubicBezTo>
                  <a:cubicBezTo>
                    <a:pt x="238" y="73"/>
                    <a:pt x="238" y="73"/>
                    <a:pt x="238" y="73"/>
                  </a:cubicBezTo>
                  <a:cubicBezTo>
                    <a:pt x="240" y="78"/>
                    <a:pt x="240" y="78"/>
                    <a:pt x="240" y="78"/>
                  </a:cubicBezTo>
                  <a:cubicBezTo>
                    <a:pt x="243" y="85"/>
                    <a:pt x="243" y="85"/>
                    <a:pt x="243" y="85"/>
                  </a:cubicBezTo>
                  <a:cubicBezTo>
                    <a:pt x="249" y="92"/>
                    <a:pt x="249" y="92"/>
                    <a:pt x="249" y="92"/>
                  </a:cubicBezTo>
                  <a:cubicBezTo>
                    <a:pt x="249" y="92"/>
                    <a:pt x="249" y="92"/>
                    <a:pt x="249" y="92"/>
                  </a:cubicBezTo>
                  <a:cubicBezTo>
                    <a:pt x="243" y="94"/>
                    <a:pt x="243" y="94"/>
                    <a:pt x="243" y="94"/>
                  </a:cubicBezTo>
                  <a:cubicBezTo>
                    <a:pt x="239" y="95"/>
                    <a:pt x="239" y="95"/>
                    <a:pt x="239" y="95"/>
                  </a:cubicBezTo>
                  <a:cubicBezTo>
                    <a:pt x="235" y="89"/>
                    <a:pt x="235" y="89"/>
                    <a:pt x="235" y="89"/>
                  </a:cubicBezTo>
                  <a:cubicBezTo>
                    <a:pt x="229" y="87"/>
                    <a:pt x="229" y="87"/>
                    <a:pt x="229" y="87"/>
                  </a:cubicBezTo>
                  <a:cubicBezTo>
                    <a:pt x="222" y="90"/>
                    <a:pt x="222" y="90"/>
                    <a:pt x="222" y="90"/>
                  </a:cubicBezTo>
                  <a:cubicBezTo>
                    <a:pt x="215" y="92"/>
                    <a:pt x="215" y="92"/>
                    <a:pt x="215" y="92"/>
                  </a:cubicBezTo>
                  <a:cubicBezTo>
                    <a:pt x="213" y="92"/>
                    <a:pt x="213" y="92"/>
                    <a:pt x="213" y="92"/>
                  </a:cubicBezTo>
                  <a:cubicBezTo>
                    <a:pt x="211" y="96"/>
                    <a:pt x="211" y="96"/>
                    <a:pt x="211" y="96"/>
                  </a:cubicBezTo>
                  <a:cubicBezTo>
                    <a:pt x="205" y="99"/>
                    <a:pt x="205" y="99"/>
                    <a:pt x="205" y="99"/>
                  </a:cubicBezTo>
                  <a:cubicBezTo>
                    <a:pt x="205" y="99"/>
                    <a:pt x="203" y="97"/>
                    <a:pt x="202" y="96"/>
                  </a:cubicBezTo>
                  <a:cubicBezTo>
                    <a:pt x="201" y="95"/>
                    <a:pt x="198" y="93"/>
                    <a:pt x="198" y="93"/>
                  </a:cubicBezTo>
                  <a:cubicBezTo>
                    <a:pt x="198" y="93"/>
                    <a:pt x="197" y="91"/>
                    <a:pt x="196" y="90"/>
                  </a:cubicBezTo>
                  <a:cubicBezTo>
                    <a:pt x="195" y="90"/>
                    <a:pt x="189" y="94"/>
                    <a:pt x="189" y="94"/>
                  </a:cubicBezTo>
                  <a:cubicBezTo>
                    <a:pt x="189" y="94"/>
                    <a:pt x="184" y="97"/>
                    <a:pt x="184" y="98"/>
                  </a:cubicBezTo>
                  <a:cubicBezTo>
                    <a:pt x="185" y="98"/>
                    <a:pt x="184" y="103"/>
                    <a:pt x="184" y="103"/>
                  </a:cubicBezTo>
                  <a:cubicBezTo>
                    <a:pt x="177" y="97"/>
                    <a:pt x="177" y="97"/>
                    <a:pt x="177" y="97"/>
                  </a:cubicBezTo>
                  <a:cubicBezTo>
                    <a:pt x="172" y="101"/>
                    <a:pt x="172" y="101"/>
                    <a:pt x="172" y="101"/>
                  </a:cubicBezTo>
                  <a:cubicBezTo>
                    <a:pt x="168" y="98"/>
                    <a:pt x="168" y="98"/>
                    <a:pt x="168" y="98"/>
                  </a:cubicBezTo>
                  <a:cubicBezTo>
                    <a:pt x="166" y="97"/>
                    <a:pt x="166" y="97"/>
                    <a:pt x="166" y="97"/>
                  </a:cubicBezTo>
                  <a:cubicBezTo>
                    <a:pt x="160" y="104"/>
                    <a:pt x="160" y="104"/>
                    <a:pt x="160" y="104"/>
                  </a:cubicBezTo>
                  <a:cubicBezTo>
                    <a:pt x="156" y="102"/>
                    <a:pt x="156" y="102"/>
                    <a:pt x="156" y="102"/>
                  </a:cubicBezTo>
                  <a:cubicBezTo>
                    <a:pt x="154" y="109"/>
                    <a:pt x="154" y="109"/>
                    <a:pt x="154" y="109"/>
                  </a:cubicBezTo>
                  <a:cubicBezTo>
                    <a:pt x="149" y="105"/>
                    <a:pt x="149" y="105"/>
                    <a:pt x="149" y="105"/>
                  </a:cubicBezTo>
                  <a:cubicBezTo>
                    <a:pt x="149" y="105"/>
                    <a:pt x="144" y="104"/>
                    <a:pt x="143" y="104"/>
                  </a:cubicBezTo>
                  <a:cubicBezTo>
                    <a:pt x="142" y="104"/>
                    <a:pt x="139" y="108"/>
                    <a:pt x="139" y="108"/>
                  </a:cubicBezTo>
                  <a:cubicBezTo>
                    <a:pt x="134" y="104"/>
                    <a:pt x="134" y="104"/>
                    <a:pt x="134" y="104"/>
                  </a:cubicBezTo>
                  <a:cubicBezTo>
                    <a:pt x="130" y="101"/>
                    <a:pt x="130" y="101"/>
                    <a:pt x="130" y="101"/>
                  </a:cubicBezTo>
                  <a:cubicBezTo>
                    <a:pt x="130" y="101"/>
                    <a:pt x="119" y="102"/>
                    <a:pt x="118" y="102"/>
                  </a:cubicBezTo>
                  <a:cubicBezTo>
                    <a:pt x="117" y="102"/>
                    <a:pt x="110" y="101"/>
                    <a:pt x="110" y="101"/>
                  </a:cubicBezTo>
                  <a:cubicBezTo>
                    <a:pt x="101" y="103"/>
                    <a:pt x="101" y="103"/>
                    <a:pt x="101" y="103"/>
                  </a:cubicBezTo>
                  <a:cubicBezTo>
                    <a:pt x="88" y="103"/>
                    <a:pt x="88" y="103"/>
                    <a:pt x="88" y="103"/>
                  </a:cubicBezTo>
                  <a:cubicBezTo>
                    <a:pt x="76" y="104"/>
                    <a:pt x="76" y="104"/>
                    <a:pt x="76" y="104"/>
                  </a:cubicBezTo>
                  <a:cubicBezTo>
                    <a:pt x="67" y="104"/>
                    <a:pt x="67" y="104"/>
                    <a:pt x="67" y="104"/>
                  </a:cubicBezTo>
                  <a:cubicBezTo>
                    <a:pt x="60" y="109"/>
                    <a:pt x="60" y="109"/>
                    <a:pt x="60" y="109"/>
                  </a:cubicBezTo>
                  <a:cubicBezTo>
                    <a:pt x="53" y="110"/>
                    <a:pt x="53" y="110"/>
                    <a:pt x="53" y="110"/>
                  </a:cubicBezTo>
                  <a:cubicBezTo>
                    <a:pt x="45" y="111"/>
                    <a:pt x="45" y="111"/>
                    <a:pt x="45" y="111"/>
                  </a:cubicBezTo>
                  <a:cubicBezTo>
                    <a:pt x="44" y="111"/>
                    <a:pt x="44" y="111"/>
                    <a:pt x="44" y="111"/>
                  </a:cubicBezTo>
                  <a:cubicBezTo>
                    <a:pt x="43" y="112"/>
                    <a:pt x="43" y="112"/>
                    <a:pt x="43" y="112"/>
                  </a:cubicBezTo>
                  <a:cubicBezTo>
                    <a:pt x="40" y="114"/>
                    <a:pt x="40" y="114"/>
                    <a:pt x="40" y="114"/>
                  </a:cubicBezTo>
                  <a:cubicBezTo>
                    <a:pt x="40" y="115"/>
                    <a:pt x="40" y="115"/>
                    <a:pt x="40" y="115"/>
                  </a:cubicBezTo>
                  <a:cubicBezTo>
                    <a:pt x="38" y="117"/>
                    <a:pt x="38" y="117"/>
                    <a:pt x="38" y="117"/>
                  </a:cubicBezTo>
                  <a:cubicBezTo>
                    <a:pt x="37" y="122"/>
                    <a:pt x="37" y="122"/>
                    <a:pt x="37" y="122"/>
                  </a:cubicBezTo>
                  <a:cubicBezTo>
                    <a:pt x="36" y="124"/>
                    <a:pt x="34" y="126"/>
                    <a:pt x="33" y="128"/>
                  </a:cubicBezTo>
                  <a:cubicBezTo>
                    <a:pt x="33" y="128"/>
                    <a:pt x="33" y="128"/>
                    <a:pt x="33" y="128"/>
                  </a:cubicBezTo>
                  <a:cubicBezTo>
                    <a:pt x="33" y="128"/>
                    <a:pt x="30" y="127"/>
                    <a:pt x="30" y="129"/>
                  </a:cubicBezTo>
                  <a:cubicBezTo>
                    <a:pt x="30" y="130"/>
                    <a:pt x="30" y="130"/>
                    <a:pt x="30" y="130"/>
                  </a:cubicBezTo>
                  <a:cubicBezTo>
                    <a:pt x="27" y="131"/>
                    <a:pt x="22" y="129"/>
                    <a:pt x="22" y="129"/>
                  </a:cubicBezTo>
                  <a:cubicBezTo>
                    <a:pt x="17" y="132"/>
                    <a:pt x="17" y="132"/>
                    <a:pt x="17" y="132"/>
                  </a:cubicBezTo>
                  <a:cubicBezTo>
                    <a:pt x="17" y="133"/>
                    <a:pt x="17" y="134"/>
                    <a:pt x="18" y="134"/>
                  </a:cubicBezTo>
                  <a:cubicBezTo>
                    <a:pt x="19" y="135"/>
                    <a:pt x="19" y="135"/>
                    <a:pt x="19" y="136"/>
                  </a:cubicBezTo>
                  <a:cubicBezTo>
                    <a:pt x="20" y="136"/>
                    <a:pt x="20" y="137"/>
                    <a:pt x="20" y="137"/>
                  </a:cubicBezTo>
                  <a:cubicBezTo>
                    <a:pt x="22" y="142"/>
                    <a:pt x="22" y="142"/>
                    <a:pt x="22" y="142"/>
                  </a:cubicBezTo>
                  <a:cubicBezTo>
                    <a:pt x="22" y="146"/>
                    <a:pt x="22" y="146"/>
                    <a:pt x="22" y="146"/>
                  </a:cubicBezTo>
                  <a:cubicBezTo>
                    <a:pt x="22" y="146"/>
                    <a:pt x="22" y="149"/>
                    <a:pt x="24" y="149"/>
                  </a:cubicBezTo>
                  <a:cubicBezTo>
                    <a:pt x="26" y="149"/>
                    <a:pt x="27" y="150"/>
                    <a:pt x="27" y="152"/>
                  </a:cubicBezTo>
                  <a:cubicBezTo>
                    <a:pt x="27" y="154"/>
                    <a:pt x="32" y="156"/>
                    <a:pt x="32" y="156"/>
                  </a:cubicBezTo>
                  <a:cubicBezTo>
                    <a:pt x="32" y="156"/>
                    <a:pt x="32" y="160"/>
                    <a:pt x="33" y="161"/>
                  </a:cubicBezTo>
                  <a:cubicBezTo>
                    <a:pt x="35" y="162"/>
                    <a:pt x="37" y="163"/>
                    <a:pt x="40" y="163"/>
                  </a:cubicBezTo>
                  <a:cubicBezTo>
                    <a:pt x="43" y="164"/>
                    <a:pt x="42" y="168"/>
                    <a:pt x="44" y="169"/>
                  </a:cubicBezTo>
                  <a:cubicBezTo>
                    <a:pt x="46" y="170"/>
                    <a:pt x="48" y="172"/>
                    <a:pt x="46" y="172"/>
                  </a:cubicBezTo>
                  <a:cubicBezTo>
                    <a:pt x="45" y="173"/>
                    <a:pt x="42" y="173"/>
                    <a:pt x="42" y="173"/>
                  </a:cubicBezTo>
                  <a:cubicBezTo>
                    <a:pt x="42" y="173"/>
                    <a:pt x="41" y="174"/>
                    <a:pt x="41" y="176"/>
                  </a:cubicBezTo>
                  <a:cubicBezTo>
                    <a:pt x="42" y="177"/>
                    <a:pt x="42" y="177"/>
                    <a:pt x="42" y="177"/>
                  </a:cubicBezTo>
                  <a:cubicBezTo>
                    <a:pt x="46" y="182"/>
                    <a:pt x="46" y="182"/>
                    <a:pt x="46" y="182"/>
                  </a:cubicBezTo>
                  <a:cubicBezTo>
                    <a:pt x="46" y="188"/>
                    <a:pt x="46" y="188"/>
                    <a:pt x="46" y="188"/>
                  </a:cubicBezTo>
                  <a:cubicBezTo>
                    <a:pt x="46" y="188"/>
                    <a:pt x="46" y="190"/>
                    <a:pt x="46" y="192"/>
                  </a:cubicBezTo>
                  <a:cubicBezTo>
                    <a:pt x="46" y="193"/>
                    <a:pt x="45" y="195"/>
                    <a:pt x="43" y="195"/>
                  </a:cubicBezTo>
                  <a:cubicBezTo>
                    <a:pt x="43" y="195"/>
                    <a:pt x="43" y="195"/>
                    <a:pt x="43" y="195"/>
                  </a:cubicBezTo>
                  <a:cubicBezTo>
                    <a:pt x="43" y="195"/>
                    <a:pt x="43" y="195"/>
                    <a:pt x="43" y="195"/>
                  </a:cubicBezTo>
                  <a:cubicBezTo>
                    <a:pt x="42" y="195"/>
                    <a:pt x="42" y="195"/>
                    <a:pt x="42" y="195"/>
                  </a:cubicBezTo>
                  <a:cubicBezTo>
                    <a:pt x="41" y="196"/>
                    <a:pt x="41" y="198"/>
                    <a:pt x="40" y="198"/>
                  </a:cubicBezTo>
                  <a:cubicBezTo>
                    <a:pt x="39" y="199"/>
                    <a:pt x="37" y="196"/>
                    <a:pt x="36" y="199"/>
                  </a:cubicBezTo>
                  <a:cubicBezTo>
                    <a:pt x="35" y="203"/>
                    <a:pt x="33" y="206"/>
                    <a:pt x="33" y="207"/>
                  </a:cubicBezTo>
                  <a:cubicBezTo>
                    <a:pt x="32" y="208"/>
                    <a:pt x="29" y="209"/>
                    <a:pt x="29" y="211"/>
                  </a:cubicBezTo>
                  <a:cubicBezTo>
                    <a:pt x="28" y="213"/>
                    <a:pt x="28" y="211"/>
                    <a:pt x="26" y="216"/>
                  </a:cubicBezTo>
                  <a:cubicBezTo>
                    <a:pt x="24" y="221"/>
                    <a:pt x="23" y="223"/>
                    <a:pt x="23" y="223"/>
                  </a:cubicBezTo>
                  <a:cubicBezTo>
                    <a:pt x="14" y="235"/>
                    <a:pt x="14" y="235"/>
                    <a:pt x="14" y="235"/>
                  </a:cubicBezTo>
                  <a:cubicBezTo>
                    <a:pt x="14" y="235"/>
                    <a:pt x="9" y="243"/>
                    <a:pt x="9" y="244"/>
                  </a:cubicBezTo>
                  <a:cubicBezTo>
                    <a:pt x="9" y="245"/>
                    <a:pt x="9" y="249"/>
                    <a:pt x="9" y="249"/>
                  </a:cubicBezTo>
                  <a:cubicBezTo>
                    <a:pt x="13" y="253"/>
                    <a:pt x="13" y="253"/>
                    <a:pt x="13" y="253"/>
                  </a:cubicBezTo>
                  <a:cubicBezTo>
                    <a:pt x="13" y="257"/>
                    <a:pt x="13" y="257"/>
                    <a:pt x="13" y="257"/>
                  </a:cubicBezTo>
                  <a:cubicBezTo>
                    <a:pt x="13" y="257"/>
                    <a:pt x="13" y="260"/>
                    <a:pt x="14" y="261"/>
                  </a:cubicBezTo>
                  <a:cubicBezTo>
                    <a:pt x="15" y="261"/>
                    <a:pt x="15" y="261"/>
                    <a:pt x="15" y="261"/>
                  </a:cubicBezTo>
                  <a:cubicBezTo>
                    <a:pt x="14" y="264"/>
                    <a:pt x="14" y="264"/>
                    <a:pt x="14" y="264"/>
                  </a:cubicBezTo>
                  <a:cubicBezTo>
                    <a:pt x="14" y="264"/>
                    <a:pt x="15" y="267"/>
                    <a:pt x="16" y="267"/>
                  </a:cubicBezTo>
                  <a:cubicBezTo>
                    <a:pt x="16" y="267"/>
                    <a:pt x="18" y="268"/>
                    <a:pt x="18" y="268"/>
                  </a:cubicBezTo>
                  <a:cubicBezTo>
                    <a:pt x="18" y="268"/>
                    <a:pt x="20" y="270"/>
                    <a:pt x="20" y="270"/>
                  </a:cubicBezTo>
                  <a:cubicBezTo>
                    <a:pt x="21" y="271"/>
                    <a:pt x="20" y="273"/>
                    <a:pt x="20" y="273"/>
                  </a:cubicBezTo>
                  <a:cubicBezTo>
                    <a:pt x="20" y="273"/>
                    <a:pt x="20" y="274"/>
                    <a:pt x="19" y="274"/>
                  </a:cubicBezTo>
                  <a:cubicBezTo>
                    <a:pt x="18" y="274"/>
                    <a:pt x="18" y="274"/>
                    <a:pt x="16" y="274"/>
                  </a:cubicBezTo>
                  <a:cubicBezTo>
                    <a:pt x="16" y="273"/>
                    <a:pt x="16" y="273"/>
                    <a:pt x="15" y="273"/>
                  </a:cubicBezTo>
                  <a:cubicBezTo>
                    <a:pt x="13" y="273"/>
                    <a:pt x="13" y="273"/>
                    <a:pt x="13" y="273"/>
                  </a:cubicBezTo>
                  <a:cubicBezTo>
                    <a:pt x="12" y="273"/>
                    <a:pt x="12" y="273"/>
                    <a:pt x="11" y="273"/>
                  </a:cubicBezTo>
                  <a:cubicBezTo>
                    <a:pt x="10" y="273"/>
                    <a:pt x="10" y="273"/>
                    <a:pt x="10" y="273"/>
                  </a:cubicBezTo>
                  <a:cubicBezTo>
                    <a:pt x="9" y="273"/>
                    <a:pt x="9" y="273"/>
                    <a:pt x="8" y="274"/>
                  </a:cubicBezTo>
                  <a:cubicBezTo>
                    <a:pt x="8" y="275"/>
                    <a:pt x="8" y="275"/>
                    <a:pt x="8" y="275"/>
                  </a:cubicBezTo>
                  <a:cubicBezTo>
                    <a:pt x="8" y="275"/>
                    <a:pt x="7" y="276"/>
                    <a:pt x="7" y="277"/>
                  </a:cubicBezTo>
                  <a:cubicBezTo>
                    <a:pt x="6" y="277"/>
                    <a:pt x="6" y="279"/>
                    <a:pt x="6" y="279"/>
                  </a:cubicBezTo>
                  <a:cubicBezTo>
                    <a:pt x="6" y="279"/>
                    <a:pt x="6" y="280"/>
                    <a:pt x="6" y="280"/>
                  </a:cubicBezTo>
                  <a:cubicBezTo>
                    <a:pt x="6" y="280"/>
                    <a:pt x="6" y="282"/>
                    <a:pt x="6" y="282"/>
                  </a:cubicBezTo>
                  <a:cubicBezTo>
                    <a:pt x="5" y="284"/>
                    <a:pt x="5" y="284"/>
                    <a:pt x="5" y="284"/>
                  </a:cubicBezTo>
                  <a:cubicBezTo>
                    <a:pt x="5" y="284"/>
                    <a:pt x="4" y="285"/>
                    <a:pt x="5" y="286"/>
                  </a:cubicBezTo>
                  <a:cubicBezTo>
                    <a:pt x="5" y="286"/>
                    <a:pt x="5" y="287"/>
                    <a:pt x="5" y="287"/>
                  </a:cubicBezTo>
                  <a:cubicBezTo>
                    <a:pt x="6" y="288"/>
                    <a:pt x="6" y="288"/>
                    <a:pt x="6" y="288"/>
                  </a:cubicBezTo>
                  <a:cubicBezTo>
                    <a:pt x="4" y="290"/>
                    <a:pt x="4" y="290"/>
                    <a:pt x="4" y="290"/>
                  </a:cubicBezTo>
                  <a:cubicBezTo>
                    <a:pt x="4" y="292"/>
                    <a:pt x="4" y="292"/>
                    <a:pt x="4" y="292"/>
                  </a:cubicBezTo>
                  <a:cubicBezTo>
                    <a:pt x="4" y="292"/>
                    <a:pt x="5" y="293"/>
                    <a:pt x="4" y="294"/>
                  </a:cubicBezTo>
                  <a:cubicBezTo>
                    <a:pt x="4" y="294"/>
                    <a:pt x="3" y="295"/>
                    <a:pt x="3" y="295"/>
                  </a:cubicBezTo>
                  <a:cubicBezTo>
                    <a:pt x="3" y="295"/>
                    <a:pt x="1" y="297"/>
                    <a:pt x="1" y="297"/>
                  </a:cubicBezTo>
                  <a:cubicBezTo>
                    <a:pt x="1" y="297"/>
                    <a:pt x="1" y="298"/>
                    <a:pt x="1" y="298"/>
                  </a:cubicBezTo>
                  <a:cubicBezTo>
                    <a:pt x="1" y="298"/>
                    <a:pt x="0" y="300"/>
                    <a:pt x="0" y="300"/>
                  </a:cubicBezTo>
                  <a:cubicBezTo>
                    <a:pt x="0" y="300"/>
                    <a:pt x="0" y="303"/>
                    <a:pt x="0" y="303"/>
                  </a:cubicBezTo>
                  <a:cubicBezTo>
                    <a:pt x="0" y="303"/>
                    <a:pt x="1" y="304"/>
                    <a:pt x="1" y="304"/>
                  </a:cubicBezTo>
                  <a:cubicBezTo>
                    <a:pt x="1" y="304"/>
                    <a:pt x="1" y="305"/>
                    <a:pt x="1" y="306"/>
                  </a:cubicBezTo>
                  <a:cubicBezTo>
                    <a:pt x="0" y="306"/>
                    <a:pt x="1" y="307"/>
                    <a:pt x="1" y="308"/>
                  </a:cubicBezTo>
                  <a:cubicBezTo>
                    <a:pt x="1" y="308"/>
                    <a:pt x="1" y="309"/>
                    <a:pt x="1" y="309"/>
                  </a:cubicBezTo>
                  <a:cubicBezTo>
                    <a:pt x="0" y="311"/>
                    <a:pt x="0" y="311"/>
                    <a:pt x="0" y="311"/>
                  </a:cubicBezTo>
                  <a:cubicBezTo>
                    <a:pt x="0" y="311"/>
                    <a:pt x="0" y="311"/>
                    <a:pt x="0" y="311"/>
                  </a:cubicBezTo>
                  <a:cubicBezTo>
                    <a:pt x="0" y="312"/>
                    <a:pt x="0" y="312"/>
                    <a:pt x="0" y="312"/>
                  </a:cubicBezTo>
                  <a:cubicBezTo>
                    <a:pt x="0" y="314"/>
                    <a:pt x="0" y="314"/>
                    <a:pt x="0" y="314"/>
                  </a:cubicBezTo>
                  <a:cubicBezTo>
                    <a:pt x="2" y="314"/>
                    <a:pt x="2" y="314"/>
                    <a:pt x="2" y="314"/>
                  </a:cubicBezTo>
                  <a:cubicBezTo>
                    <a:pt x="3" y="313"/>
                    <a:pt x="3" y="313"/>
                    <a:pt x="3" y="313"/>
                  </a:cubicBezTo>
                  <a:cubicBezTo>
                    <a:pt x="8" y="311"/>
                    <a:pt x="8" y="311"/>
                    <a:pt x="8" y="311"/>
                  </a:cubicBezTo>
                  <a:cubicBezTo>
                    <a:pt x="11" y="314"/>
                    <a:pt x="11" y="314"/>
                    <a:pt x="11" y="314"/>
                  </a:cubicBezTo>
                  <a:cubicBezTo>
                    <a:pt x="14" y="317"/>
                    <a:pt x="14" y="317"/>
                    <a:pt x="14" y="317"/>
                  </a:cubicBezTo>
                  <a:cubicBezTo>
                    <a:pt x="19" y="317"/>
                    <a:pt x="19" y="317"/>
                    <a:pt x="19" y="317"/>
                  </a:cubicBezTo>
                  <a:cubicBezTo>
                    <a:pt x="22" y="321"/>
                    <a:pt x="22" y="321"/>
                    <a:pt x="22" y="321"/>
                  </a:cubicBezTo>
                  <a:cubicBezTo>
                    <a:pt x="25" y="324"/>
                    <a:pt x="25" y="324"/>
                    <a:pt x="25" y="324"/>
                  </a:cubicBezTo>
                  <a:cubicBezTo>
                    <a:pt x="30" y="323"/>
                    <a:pt x="30" y="323"/>
                    <a:pt x="30" y="323"/>
                  </a:cubicBezTo>
                  <a:cubicBezTo>
                    <a:pt x="35" y="326"/>
                    <a:pt x="35" y="326"/>
                    <a:pt x="35" y="326"/>
                  </a:cubicBezTo>
                  <a:cubicBezTo>
                    <a:pt x="34" y="329"/>
                    <a:pt x="34" y="329"/>
                    <a:pt x="34" y="329"/>
                  </a:cubicBezTo>
                  <a:cubicBezTo>
                    <a:pt x="34" y="329"/>
                    <a:pt x="38" y="324"/>
                    <a:pt x="39" y="323"/>
                  </a:cubicBezTo>
                  <a:cubicBezTo>
                    <a:pt x="40" y="322"/>
                    <a:pt x="44" y="321"/>
                    <a:pt x="44" y="321"/>
                  </a:cubicBezTo>
                  <a:cubicBezTo>
                    <a:pt x="44" y="321"/>
                    <a:pt x="46" y="323"/>
                    <a:pt x="48" y="324"/>
                  </a:cubicBezTo>
                  <a:cubicBezTo>
                    <a:pt x="51" y="324"/>
                    <a:pt x="51" y="324"/>
                    <a:pt x="51" y="324"/>
                  </a:cubicBezTo>
                  <a:cubicBezTo>
                    <a:pt x="53" y="324"/>
                    <a:pt x="61" y="323"/>
                    <a:pt x="61" y="323"/>
                  </a:cubicBezTo>
                  <a:cubicBezTo>
                    <a:pt x="72" y="324"/>
                    <a:pt x="72" y="324"/>
                    <a:pt x="72" y="324"/>
                  </a:cubicBezTo>
                  <a:cubicBezTo>
                    <a:pt x="78" y="321"/>
                    <a:pt x="78" y="321"/>
                    <a:pt x="78" y="321"/>
                  </a:cubicBezTo>
                  <a:cubicBezTo>
                    <a:pt x="90" y="322"/>
                    <a:pt x="90" y="322"/>
                    <a:pt x="90" y="322"/>
                  </a:cubicBezTo>
                  <a:cubicBezTo>
                    <a:pt x="92" y="321"/>
                    <a:pt x="92" y="321"/>
                    <a:pt x="92" y="321"/>
                  </a:cubicBezTo>
                  <a:cubicBezTo>
                    <a:pt x="93" y="322"/>
                    <a:pt x="93" y="322"/>
                    <a:pt x="93" y="322"/>
                  </a:cubicBezTo>
                  <a:cubicBezTo>
                    <a:pt x="97" y="321"/>
                    <a:pt x="97" y="321"/>
                    <a:pt x="97" y="321"/>
                  </a:cubicBezTo>
                  <a:cubicBezTo>
                    <a:pt x="101" y="325"/>
                    <a:pt x="101" y="325"/>
                    <a:pt x="101" y="325"/>
                  </a:cubicBezTo>
                  <a:cubicBezTo>
                    <a:pt x="109" y="324"/>
                    <a:pt x="109" y="324"/>
                    <a:pt x="109" y="324"/>
                  </a:cubicBezTo>
                  <a:cubicBezTo>
                    <a:pt x="114" y="317"/>
                    <a:pt x="114" y="317"/>
                    <a:pt x="114" y="317"/>
                  </a:cubicBezTo>
                  <a:cubicBezTo>
                    <a:pt x="114" y="317"/>
                    <a:pt x="117" y="314"/>
                    <a:pt x="121" y="313"/>
                  </a:cubicBezTo>
                  <a:cubicBezTo>
                    <a:pt x="125" y="313"/>
                    <a:pt x="132" y="310"/>
                    <a:pt x="132" y="310"/>
                  </a:cubicBezTo>
                  <a:lnTo>
                    <a:pt x="141" y="305"/>
                  </a:lnTo>
                  <a:close/>
                </a:path>
              </a:pathLst>
            </a:custGeom>
            <a:grpFill/>
            <a:ln w="4826"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68" name="Freeform 92"/>
            <p:cNvSpPr>
              <a:spLocks noEditPoints="1"/>
            </p:cNvSpPr>
            <p:nvPr/>
          </p:nvSpPr>
          <p:spPr bwMode="auto">
            <a:xfrm>
              <a:off x="5078738" y="538527"/>
              <a:ext cx="643167" cy="1694015"/>
            </a:xfrm>
            <a:custGeom>
              <a:avLst/>
              <a:gdLst>
                <a:gd name="T0" fmla="*/ 246 w 282"/>
                <a:gd name="T1" fmla="*/ 59 h 766"/>
                <a:gd name="T2" fmla="*/ 210 w 282"/>
                <a:gd name="T3" fmla="*/ 30 h 766"/>
                <a:gd name="T4" fmla="*/ 183 w 282"/>
                <a:gd name="T5" fmla="*/ 8 h 766"/>
                <a:gd name="T6" fmla="*/ 167 w 282"/>
                <a:gd name="T7" fmla="*/ 32 h 766"/>
                <a:gd name="T8" fmla="*/ 123 w 282"/>
                <a:gd name="T9" fmla="*/ 69 h 766"/>
                <a:gd name="T10" fmla="*/ 100 w 282"/>
                <a:gd name="T11" fmla="*/ 111 h 766"/>
                <a:gd name="T12" fmla="*/ 65 w 282"/>
                <a:gd name="T13" fmla="*/ 180 h 766"/>
                <a:gd name="T14" fmla="*/ 52 w 282"/>
                <a:gd name="T15" fmla="*/ 265 h 766"/>
                <a:gd name="T16" fmla="*/ 15 w 282"/>
                <a:gd name="T17" fmla="*/ 333 h 766"/>
                <a:gd name="T18" fmla="*/ 25 w 282"/>
                <a:gd name="T19" fmla="*/ 418 h 766"/>
                <a:gd name="T20" fmla="*/ 27 w 282"/>
                <a:gd name="T21" fmla="*/ 466 h 766"/>
                <a:gd name="T22" fmla="*/ 29 w 282"/>
                <a:gd name="T23" fmla="*/ 515 h 766"/>
                <a:gd name="T24" fmla="*/ 13 w 282"/>
                <a:gd name="T25" fmla="*/ 535 h 766"/>
                <a:gd name="T26" fmla="*/ 8 w 282"/>
                <a:gd name="T27" fmla="*/ 567 h 766"/>
                <a:gd name="T28" fmla="*/ 10 w 282"/>
                <a:gd name="T29" fmla="*/ 603 h 766"/>
                <a:gd name="T30" fmla="*/ 12 w 282"/>
                <a:gd name="T31" fmla="*/ 616 h 766"/>
                <a:gd name="T32" fmla="*/ 19 w 282"/>
                <a:gd name="T33" fmla="*/ 636 h 766"/>
                <a:gd name="T34" fmla="*/ 25 w 282"/>
                <a:gd name="T35" fmla="*/ 655 h 766"/>
                <a:gd name="T36" fmla="*/ 46 w 282"/>
                <a:gd name="T37" fmla="*/ 685 h 766"/>
                <a:gd name="T38" fmla="*/ 50 w 282"/>
                <a:gd name="T39" fmla="*/ 705 h 766"/>
                <a:gd name="T40" fmla="*/ 60 w 282"/>
                <a:gd name="T41" fmla="*/ 739 h 766"/>
                <a:gd name="T42" fmla="*/ 64 w 282"/>
                <a:gd name="T43" fmla="*/ 764 h 766"/>
                <a:gd name="T44" fmla="*/ 93 w 282"/>
                <a:gd name="T45" fmla="*/ 758 h 766"/>
                <a:gd name="T46" fmla="*/ 107 w 282"/>
                <a:gd name="T47" fmla="*/ 752 h 766"/>
                <a:gd name="T48" fmla="*/ 114 w 282"/>
                <a:gd name="T49" fmla="*/ 729 h 766"/>
                <a:gd name="T50" fmla="*/ 122 w 282"/>
                <a:gd name="T51" fmla="*/ 717 h 766"/>
                <a:gd name="T52" fmla="*/ 158 w 282"/>
                <a:gd name="T53" fmla="*/ 688 h 766"/>
                <a:gd name="T54" fmla="*/ 165 w 282"/>
                <a:gd name="T55" fmla="*/ 629 h 766"/>
                <a:gd name="T56" fmla="*/ 163 w 282"/>
                <a:gd name="T57" fmla="*/ 590 h 766"/>
                <a:gd name="T58" fmla="*/ 182 w 282"/>
                <a:gd name="T59" fmla="*/ 559 h 766"/>
                <a:gd name="T60" fmla="*/ 191 w 282"/>
                <a:gd name="T61" fmla="*/ 558 h 766"/>
                <a:gd name="T62" fmla="*/ 205 w 282"/>
                <a:gd name="T63" fmla="*/ 541 h 766"/>
                <a:gd name="T64" fmla="*/ 207 w 282"/>
                <a:gd name="T65" fmla="*/ 514 h 766"/>
                <a:gd name="T66" fmla="*/ 199 w 282"/>
                <a:gd name="T67" fmla="*/ 493 h 766"/>
                <a:gd name="T68" fmla="*/ 180 w 282"/>
                <a:gd name="T69" fmla="*/ 467 h 766"/>
                <a:gd name="T70" fmla="*/ 161 w 282"/>
                <a:gd name="T71" fmla="*/ 459 h 766"/>
                <a:gd name="T72" fmla="*/ 151 w 282"/>
                <a:gd name="T73" fmla="*/ 424 h 766"/>
                <a:gd name="T74" fmla="*/ 157 w 282"/>
                <a:gd name="T75" fmla="*/ 407 h 766"/>
                <a:gd name="T76" fmla="*/ 154 w 282"/>
                <a:gd name="T77" fmla="*/ 369 h 766"/>
                <a:gd name="T78" fmla="*/ 168 w 282"/>
                <a:gd name="T79" fmla="*/ 350 h 766"/>
                <a:gd name="T80" fmla="*/ 182 w 282"/>
                <a:gd name="T81" fmla="*/ 325 h 766"/>
                <a:gd name="T82" fmla="*/ 196 w 282"/>
                <a:gd name="T83" fmla="*/ 307 h 766"/>
                <a:gd name="T84" fmla="*/ 210 w 282"/>
                <a:gd name="T85" fmla="*/ 295 h 766"/>
                <a:gd name="T86" fmla="*/ 225 w 282"/>
                <a:gd name="T87" fmla="*/ 266 h 766"/>
                <a:gd name="T88" fmla="*/ 229 w 282"/>
                <a:gd name="T89" fmla="*/ 238 h 766"/>
                <a:gd name="T90" fmla="*/ 225 w 282"/>
                <a:gd name="T91" fmla="*/ 219 h 766"/>
                <a:gd name="T92" fmla="*/ 229 w 282"/>
                <a:gd name="T93" fmla="*/ 198 h 766"/>
                <a:gd name="T94" fmla="*/ 242 w 282"/>
                <a:gd name="T95" fmla="*/ 187 h 766"/>
                <a:gd name="T96" fmla="*/ 258 w 282"/>
                <a:gd name="T97" fmla="*/ 170 h 766"/>
                <a:gd name="T98" fmla="*/ 269 w 282"/>
                <a:gd name="T99" fmla="*/ 173 h 766"/>
                <a:gd name="T100" fmla="*/ 275 w 282"/>
                <a:gd name="T101" fmla="*/ 169 h 766"/>
                <a:gd name="T102" fmla="*/ 279 w 282"/>
                <a:gd name="T103" fmla="*/ 165 h 766"/>
                <a:gd name="T104" fmla="*/ 266 w 282"/>
                <a:gd name="T105" fmla="*/ 119 h 766"/>
                <a:gd name="T106" fmla="*/ 164 w 282"/>
                <a:gd name="T107" fmla="*/ 699 h 766"/>
                <a:gd name="T108" fmla="*/ 174 w 282"/>
                <a:gd name="T109" fmla="*/ 650 h 766"/>
                <a:gd name="T110" fmla="*/ 175 w 282"/>
                <a:gd name="T111" fmla="*/ 673 h 766"/>
                <a:gd name="T112" fmla="*/ 165 w 282"/>
                <a:gd name="T113" fmla="*/ 710 h 766"/>
                <a:gd name="T114" fmla="*/ 210 w 282"/>
                <a:gd name="T115" fmla="*/ 625 h 766"/>
                <a:gd name="T116" fmla="*/ 229 w 282"/>
                <a:gd name="T117" fmla="*/ 607 h 766"/>
                <a:gd name="T118" fmla="*/ 224 w 282"/>
                <a:gd name="T119" fmla="*/ 631 h 766"/>
                <a:gd name="T120" fmla="*/ 216 w 282"/>
                <a:gd name="T121" fmla="*/ 660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2" h="766">
                  <a:moveTo>
                    <a:pt x="255" y="88"/>
                  </a:moveTo>
                  <a:cubicBezTo>
                    <a:pt x="255" y="87"/>
                    <a:pt x="255" y="87"/>
                    <a:pt x="255" y="87"/>
                  </a:cubicBezTo>
                  <a:cubicBezTo>
                    <a:pt x="255" y="87"/>
                    <a:pt x="253" y="83"/>
                    <a:pt x="254" y="81"/>
                  </a:cubicBezTo>
                  <a:cubicBezTo>
                    <a:pt x="254" y="81"/>
                    <a:pt x="254" y="81"/>
                    <a:pt x="254" y="80"/>
                  </a:cubicBezTo>
                  <a:cubicBezTo>
                    <a:pt x="254" y="79"/>
                    <a:pt x="254" y="79"/>
                    <a:pt x="254" y="79"/>
                  </a:cubicBezTo>
                  <a:cubicBezTo>
                    <a:pt x="250" y="80"/>
                    <a:pt x="250" y="80"/>
                    <a:pt x="250" y="80"/>
                  </a:cubicBezTo>
                  <a:cubicBezTo>
                    <a:pt x="247" y="76"/>
                    <a:pt x="247" y="76"/>
                    <a:pt x="247" y="76"/>
                  </a:cubicBezTo>
                  <a:cubicBezTo>
                    <a:pt x="248" y="71"/>
                    <a:pt x="248" y="71"/>
                    <a:pt x="248" y="71"/>
                  </a:cubicBezTo>
                  <a:cubicBezTo>
                    <a:pt x="246" y="59"/>
                    <a:pt x="246" y="59"/>
                    <a:pt x="246" y="59"/>
                  </a:cubicBezTo>
                  <a:cubicBezTo>
                    <a:pt x="248" y="53"/>
                    <a:pt x="248" y="53"/>
                    <a:pt x="248" y="53"/>
                  </a:cubicBezTo>
                  <a:cubicBezTo>
                    <a:pt x="242" y="50"/>
                    <a:pt x="242" y="50"/>
                    <a:pt x="242" y="50"/>
                  </a:cubicBezTo>
                  <a:cubicBezTo>
                    <a:pt x="238" y="44"/>
                    <a:pt x="238" y="44"/>
                    <a:pt x="238" y="44"/>
                  </a:cubicBezTo>
                  <a:cubicBezTo>
                    <a:pt x="238" y="44"/>
                    <a:pt x="237" y="46"/>
                    <a:pt x="236" y="45"/>
                  </a:cubicBezTo>
                  <a:cubicBezTo>
                    <a:pt x="235" y="44"/>
                    <a:pt x="230" y="36"/>
                    <a:pt x="230" y="36"/>
                  </a:cubicBezTo>
                  <a:cubicBezTo>
                    <a:pt x="221" y="33"/>
                    <a:pt x="221" y="33"/>
                    <a:pt x="221" y="33"/>
                  </a:cubicBezTo>
                  <a:cubicBezTo>
                    <a:pt x="217" y="31"/>
                    <a:pt x="217" y="31"/>
                    <a:pt x="217" y="31"/>
                  </a:cubicBezTo>
                  <a:cubicBezTo>
                    <a:pt x="212" y="30"/>
                    <a:pt x="212" y="30"/>
                    <a:pt x="212" y="30"/>
                  </a:cubicBezTo>
                  <a:cubicBezTo>
                    <a:pt x="212" y="30"/>
                    <a:pt x="211" y="32"/>
                    <a:pt x="210" y="30"/>
                  </a:cubicBezTo>
                  <a:cubicBezTo>
                    <a:pt x="209" y="28"/>
                    <a:pt x="207" y="26"/>
                    <a:pt x="207" y="26"/>
                  </a:cubicBezTo>
                  <a:cubicBezTo>
                    <a:pt x="203" y="27"/>
                    <a:pt x="203" y="27"/>
                    <a:pt x="203" y="27"/>
                  </a:cubicBezTo>
                  <a:cubicBezTo>
                    <a:pt x="200" y="23"/>
                    <a:pt x="200" y="23"/>
                    <a:pt x="200" y="23"/>
                  </a:cubicBezTo>
                  <a:cubicBezTo>
                    <a:pt x="200" y="23"/>
                    <a:pt x="199" y="23"/>
                    <a:pt x="198" y="23"/>
                  </a:cubicBezTo>
                  <a:cubicBezTo>
                    <a:pt x="197" y="22"/>
                    <a:pt x="195" y="21"/>
                    <a:pt x="195" y="21"/>
                  </a:cubicBezTo>
                  <a:cubicBezTo>
                    <a:pt x="192" y="16"/>
                    <a:pt x="192" y="16"/>
                    <a:pt x="192" y="16"/>
                  </a:cubicBezTo>
                  <a:cubicBezTo>
                    <a:pt x="188" y="14"/>
                    <a:pt x="188" y="14"/>
                    <a:pt x="188" y="14"/>
                  </a:cubicBezTo>
                  <a:cubicBezTo>
                    <a:pt x="183" y="12"/>
                    <a:pt x="183" y="12"/>
                    <a:pt x="183" y="12"/>
                  </a:cubicBezTo>
                  <a:cubicBezTo>
                    <a:pt x="183" y="8"/>
                    <a:pt x="183" y="8"/>
                    <a:pt x="183" y="8"/>
                  </a:cubicBezTo>
                  <a:cubicBezTo>
                    <a:pt x="176" y="4"/>
                    <a:pt x="176" y="4"/>
                    <a:pt x="176" y="4"/>
                  </a:cubicBezTo>
                  <a:cubicBezTo>
                    <a:pt x="176" y="4"/>
                    <a:pt x="175" y="2"/>
                    <a:pt x="176" y="2"/>
                  </a:cubicBezTo>
                  <a:cubicBezTo>
                    <a:pt x="177" y="1"/>
                    <a:pt x="180" y="1"/>
                    <a:pt x="182" y="1"/>
                  </a:cubicBezTo>
                  <a:cubicBezTo>
                    <a:pt x="177" y="0"/>
                    <a:pt x="177" y="0"/>
                    <a:pt x="177" y="0"/>
                  </a:cubicBezTo>
                  <a:cubicBezTo>
                    <a:pt x="171" y="5"/>
                    <a:pt x="171" y="5"/>
                    <a:pt x="171" y="5"/>
                  </a:cubicBezTo>
                  <a:cubicBezTo>
                    <a:pt x="168" y="5"/>
                    <a:pt x="168" y="5"/>
                    <a:pt x="168" y="5"/>
                  </a:cubicBezTo>
                  <a:cubicBezTo>
                    <a:pt x="168" y="5"/>
                    <a:pt x="166" y="6"/>
                    <a:pt x="166" y="7"/>
                  </a:cubicBezTo>
                  <a:cubicBezTo>
                    <a:pt x="167" y="8"/>
                    <a:pt x="169" y="17"/>
                    <a:pt x="170" y="19"/>
                  </a:cubicBezTo>
                  <a:cubicBezTo>
                    <a:pt x="171" y="20"/>
                    <a:pt x="171" y="27"/>
                    <a:pt x="167" y="32"/>
                  </a:cubicBezTo>
                  <a:cubicBezTo>
                    <a:pt x="171" y="36"/>
                    <a:pt x="171" y="36"/>
                    <a:pt x="171" y="36"/>
                  </a:cubicBezTo>
                  <a:cubicBezTo>
                    <a:pt x="167" y="41"/>
                    <a:pt x="167" y="41"/>
                    <a:pt x="167" y="41"/>
                  </a:cubicBezTo>
                  <a:cubicBezTo>
                    <a:pt x="161" y="42"/>
                    <a:pt x="161" y="42"/>
                    <a:pt x="161" y="42"/>
                  </a:cubicBezTo>
                  <a:cubicBezTo>
                    <a:pt x="161" y="42"/>
                    <a:pt x="155" y="41"/>
                    <a:pt x="154" y="40"/>
                  </a:cubicBezTo>
                  <a:cubicBezTo>
                    <a:pt x="153" y="39"/>
                    <a:pt x="148" y="37"/>
                    <a:pt x="147" y="37"/>
                  </a:cubicBezTo>
                  <a:cubicBezTo>
                    <a:pt x="145" y="38"/>
                    <a:pt x="131" y="37"/>
                    <a:pt x="131" y="37"/>
                  </a:cubicBezTo>
                  <a:cubicBezTo>
                    <a:pt x="128" y="41"/>
                    <a:pt x="129" y="62"/>
                    <a:pt x="130" y="65"/>
                  </a:cubicBezTo>
                  <a:cubicBezTo>
                    <a:pt x="128" y="69"/>
                    <a:pt x="128" y="69"/>
                    <a:pt x="128" y="69"/>
                  </a:cubicBezTo>
                  <a:cubicBezTo>
                    <a:pt x="123" y="69"/>
                    <a:pt x="123" y="69"/>
                    <a:pt x="123" y="69"/>
                  </a:cubicBezTo>
                  <a:cubicBezTo>
                    <a:pt x="113" y="64"/>
                    <a:pt x="113" y="64"/>
                    <a:pt x="113" y="64"/>
                  </a:cubicBezTo>
                  <a:cubicBezTo>
                    <a:pt x="109" y="72"/>
                    <a:pt x="109" y="72"/>
                    <a:pt x="109" y="72"/>
                  </a:cubicBezTo>
                  <a:cubicBezTo>
                    <a:pt x="109" y="72"/>
                    <a:pt x="105" y="76"/>
                    <a:pt x="105" y="78"/>
                  </a:cubicBezTo>
                  <a:cubicBezTo>
                    <a:pt x="105" y="79"/>
                    <a:pt x="103" y="83"/>
                    <a:pt x="103" y="83"/>
                  </a:cubicBezTo>
                  <a:cubicBezTo>
                    <a:pt x="103" y="84"/>
                    <a:pt x="103" y="91"/>
                    <a:pt x="103" y="91"/>
                  </a:cubicBezTo>
                  <a:cubicBezTo>
                    <a:pt x="101" y="95"/>
                    <a:pt x="101" y="95"/>
                    <a:pt x="101" y="95"/>
                  </a:cubicBezTo>
                  <a:cubicBezTo>
                    <a:pt x="95" y="99"/>
                    <a:pt x="95" y="99"/>
                    <a:pt x="95" y="99"/>
                  </a:cubicBezTo>
                  <a:cubicBezTo>
                    <a:pt x="95" y="104"/>
                    <a:pt x="95" y="104"/>
                    <a:pt x="95" y="104"/>
                  </a:cubicBezTo>
                  <a:cubicBezTo>
                    <a:pt x="95" y="104"/>
                    <a:pt x="98" y="110"/>
                    <a:pt x="100" y="111"/>
                  </a:cubicBezTo>
                  <a:cubicBezTo>
                    <a:pt x="101" y="113"/>
                    <a:pt x="103" y="121"/>
                    <a:pt x="103" y="121"/>
                  </a:cubicBezTo>
                  <a:cubicBezTo>
                    <a:pt x="103" y="121"/>
                    <a:pt x="100" y="128"/>
                    <a:pt x="99" y="130"/>
                  </a:cubicBezTo>
                  <a:cubicBezTo>
                    <a:pt x="98" y="132"/>
                    <a:pt x="90" y="142"/>
                    <a:pt x="90" y="142"/>
                  </a:cubicBezTo>
                  <a:cubicBezTo>
                    <a:pt x="85" y="155"/>
                    <a:pt x="85" y="155"/>
                    <a:pt x="85" y="155"/>
                  </a:cubicBezTo>
                  <a:cubicBezTo>
                    <a:pt x="85" y="164"/>
                    <a:pt x="85" y="164"/>
                    <a:pt x="85" y="164"/>
                  </a:cubicBezTo>
                  <a:cubicBezTo>
                    <a:pt x="84" y="169"/>
                    <a:pt x="84" y="169"/>
                    <a:pt x="84" y="169"/>
                  </a:cubicBezTo>
                  <a:cubicBezTo>
                    <a:pt x="77" y="176"/>
                    <a:pt x="77" y="176"/>
                    <a:pt x="77" y="176"/>
                  </a:cubicBezTo>
                  <a:cubicBezTo>
                    <a:pt x="68" y="177"/>
                    <a:pt x="68" y="177"/>
                    <a:pt x="68" y="177"/>
                  </a:cubicBezTo>
                  <a:cubicBezTo>
                    <a:pt x="65" y="180"/>
                    <a:pt x="65" y="180"/>
                    <a:pt x="65" y="180"/>
                  </a:cubicBezTo>
                  <a:cubicBezTo>
                    <a:pt x="70" y="197"/>
                    <a:pt x="70" y="197"/>
                    <a:pt x="70" y="197"/>
                  </a:cubicBezTo>
                  <a:cubicBezTo>
                    <a:pt x="68" y="205"/>
                    <a:pt x="68" y="205"/>
                    <a:pt x="68" y="205"/>
                  </a:cubicBezTo>
                  <a:cubicBezTo>
                    <a:pt x="67" y="212"/>
                    <a:pt x="67" y="212"/>
                    <a:pt x="67" y="212"/>
                  </a:cubicBezTo>
                  <a:cubicBezTo>
                    <a:pt x="67" y="212"/>
                    <a:pt x="65" y="218"/>
                    <a:pt x="66" y="219"/>
                  </a:cubicBezTo>
                  <a:cubicBezTo>
                    <a:pt x="67" y="221"/>
                    <a:pt x="68" y="225"/>
                    <a:pt x="68" y="225"/>
                  </a:cubicBezTo>
                  <a:cubicBezTo>
                    <a:pt x="64" y="228"/>
                    <a:pt x="64" y="228"/>
                    <a:pt x="64" y="228"/>
                  </a:cubicBezTo>
                  <a:cubicBezTo>
                    <a:pt x="65" y="234"/>
                    <a:pt x="65" y="234"/>
                    <a:pt x="65" y="234"/>
                  </a:cubicBezTo>
                  <a:cubicBezTo>
                    <a:pt x="50" y="260"/>
                    <a:pt x="50" y="260"/>
                    <a:pt x="50" y="260"/>
                  </a:cubicBezTo>
                  <a:cubicBezTo>
                    <a:pt x="52" y="265"/>
                    <a:pt x="52" y="265"/>
                    <a:pt x="52" y="265"/>
                  </a:cubicBezTo>
                  <a:cubicBezTo>
                    <a:pt x="61" y="267"/>
                    <a:pt x="61" y="267"/>
                    <a:pt x="61" y="267"/>
                  </a:cubicBezTo>
                  <a:cubicBezTo>
                    <a:pt x="62" y="283"/>
                    <a:pt x="62" y="283"/>
                    <a:pt x="62" y="283"/>
                  </a:cubicBezTo>
                  <a:cubicBezTo>
                    <a:pt x="59" y="290"/>
                    <a:pt x="59" y="290"/>
                    <a:pt x="59" y="290"/>
                  </a:cubicBezTo>
                  <a:cubicBezTo>
                    <a:pt x="58" y="292"/>
                    <a:pt x="58" y="292"/>
                    <a:pt x="58" y="292"/>
                  </a:cubicBezTo>
                  <a:cubicBezTo>
                    <a:pt x="34" y="293"/>
                    <a:pt x="34" y="293"/>
                    <a:pt x="34" y="293"/>
                  </a:cubicBezTo>
                  <a:cubicBezTo>
                    <a:pt x="21" y="310"/>
                    <a:pt x="21" y="310"/>
                    <a:pt x="21" y="310"/>
                  </a:cubicBezTo>
                  <a:cubicBezTo>
                    <a:pt x="19" y="320"/>
                    <a:pt x="19" y="320"/>
                    <a:pt x="19" y="320"/>
                  </a:cubicBezTo>
                  <a:cubicBezTo>
                    <a:pt x="18" y="327"/>
                    <a:pt x="18" y="327"/>
                    <a:pt x="18" y="327"/>
                  </a:cubicBezTo>
                  <a:cubicBezTo>
                    <a:pt x="18" y="327"/>
                    <a:pt x="15" y="331"/>
                    <a:pt x="15" y="333"/>
                  </a:cubicBezTo>
                  <a:cubicBezTo>
                    <a:pt x="15" y="334"/>
                    <a:pt x="15" y="340"/>
                    <a:pt x="15" y="340"/>
                  </a:cubicBezTo>
                  <a:cubicBezTo>
                    <a:pt x="19" y="348"/>
                    <a:pt x="19" y="348"/>
                    <a:pt x="19" y="348"/>
                  </a:cubicBezTo>
                  <a:cubicBezTo>
                    <a:pt x="19" y="354"/>
                    <a:pt x="19" y="354"/>
                    <a:pt x="19" y="354"/>
                  </a:cubicBezTo>
                  <a:cubicBezTo>
                    <a:pt x="17" y="357"/>
                    <a:pt x="17" y="357"/>
                    <a:pt x="17" y="357"/>
                  </a:cubicBezTo>
                  <a:cubicBezTo>
                    <a:pt x="18" y="364"/>
                    <a:pt x="18" y="364"/>
                    <a:pt x="18" y="364"/>
                  </a:cubicBezTo>
                  <a:cubicBezTo>
                    <a:pt x="18" y="364"/>
                    <a:pt x="19" y="366"/>
                    <a:pt x="18" y="367"/>
                  </a:cubicBezTo>
                  <a:cubicBezTo>
                    <a:pt x="16" y="369"/>
                    <a:pt x="16" y="371"/>
                    <a:pt x="17" y="373"/>
                  </a:cubicBezTo>
                  <a:cubicBezTo>
                    <a:pt x="17" y="374"/>
                    <a:pt x="24" y="387"/>
                    <a:pt x="24" y="387"/>
                  </a:cubicBezTo>
                  <a:cubicBezTo>
                    <a:pt x="25" y="418"/>
                    <a:pt x="25" y="418"/>
                    <a:pt x="25" y="418"/>
                  </a:cubicBezTo>
                  <a:cubicBezTo>
                    <a:pt x="28" y="426"/>
                    <a:pt x="28" y="426"/>
                    <a:pt x="28" y="426"/>
                  </a:cubicBezTo>
                  <a:cubicBezTo>
                    <a:pt x="35" y="431"/>
                    <a:pt x="35" y="431"/>
                    <a:pt x="35" y="431"/>
                  </a:cubicBezTo>
                  <a:cubicBezTo>
                    <a:pt x="41" y="436"/>
                    <a:pt x="41" y="436"/>
                    <a:pt x="41" y="436"/>
                  </a:cubicBezTo>
                  <a:cubicBezTo>
                    <a:pt x="42" y="445"/>
                    <a:pt x="42" y="445"/>
                    <a:pt x="42" y="445"/>
                  </a:cubicBezTo>
                  <a:cubicBezTo>
                    <a:pt x="42" y="445"/>
                    <a:pt x="40" y="452"/>
                    <a:pt x="40" y="453"/>
                  </a:cubicBezTo>
                  <a:cubicBezTo>
                    <a:pt x="41" y="454"/>
                    <a:pt x="35" y="454"/>
                    <a:pt x="35" y="454"/>
                  </a:cubicBezTo>
                  <a:cubicBezTo>
                    <a:pt x="30" y="455"/>
                    <a:pt x="30" y="455"/>
                    <a:pt x="30" y="455"/>
                  </a:cubicBezTo>
                  <a:cubicBezTo>
                    <a:pt x="25" y="460"/>
                    <a:pt x="25" y="460"/>
                    <a:pt x="25" y="460"/>
                  </a:cubicBezTo>
                  <a:cubicBezTo>
                    <a:pt x="27" y="466"/>
                    <a:pt x="27" y="466"/>
                    <a:pt x="27" y="466"/>
                  </a:cubicBezTo>
                  <a:cubicBezTo>
                    <a:pt x="30" y="475"/>
                    <a:pt x="30" y="475"/>
                    <a:pt x="30" y="475"/>
                  </a:cubicBezTo>
                  <a:cubicBezTo>
                    <a:pt x="36" y="482"/>
                    <a:pt x="36" y="482"/>
                    <a:pt x="36" y="482"/>
                  </a:cubicBezTo>
                  <a:cubicBezTo>
                    <a:pt x="38" y="488"/>
                    <a:pt x="38" y="488"/>
                    <a:pt x="38" y="488"/>
                  </a:cubicBezTo>
                  <a:cubicBezTo>
                    <a:pt x="35" y="494"/>
                    <a:pt x="35" y="494"/>
                    <a:pt x="35" y="494"/>
                  </a:cubicBezTo>
                  <a:cubicBezTo>
                    <a:pt x="33" y="497"/>
                    <a:pt x="33" y="497"/>
                    <a:pt x="33" y="497"/>
                  </a:cubicBezTo>
                  <a:cubicBezTo>
                    <a:pt x="35" y="502"/>
                    <a:pt x="35" y="502"/>
                    <a:pt x="35" y="502"/>
                  </a:cubicBezTo>
                  <a:cubicBezTo>
                    <a:pt x="35" y="507"/>
                    <a:pt x="35" y="507"/>
                    <a:pt x="35" y="507"/>
                  </a:cubicBezTo>
                  <a:cubicBezTo>
                    <a:pt x="35" y="507"/>
                    <a:pt x="33" y="510"/>
                    <a:pt x="33" y="511"/>
                  </a:cubicBezTo>
                  <a:cubicBezTo>
                    <a:pt x="33" y="512"/>
                    <a:pt x="29" y="515"/>
                    <a:pt x="29" y="515"/>
                  </a:cubicBezTo>
                  <a:cubicBezTo>
                    <a:pt x="26" y="518"/>
                    <a:pt x="26" y="518"/>
                    <a:pt x="26" y="518"/>
                  </a:cubicBezTo>
                  <a:cubicBezTo>
                    <a:pt x="23" y="519"/>
                    <a:pt x="23" y="519"/>
                    <a:pt x="23" y="519"/>
                  </a:cubicBezTo>
                  <a:cubicBezTo>
                    <a:pt x="23" y="519"/>
                    <a:pt x="21" y="518"/>
                    <a:pt x="20" y="519"/>
                  </a:cubicBezTo>
                  <a:cubicBezTo>
                    <a:pt x="20" y="519"/>
                    <a:pt x="18" y="521"/>
                    <a:pt x="18" y="521"/>
                  </a:cubicBezTo>
                  <a:cubicBezTo>
                    <a:pt x="18" y="524"/>
                    <a:pt x="18" y="524"/>
                    <a:pt x="18" y="524"/>
                  </a:cubicBezTo>
                  <a:cubicBezTo>
                    <a:pt x="20" y="526"/>
                    <a:pt x="20" y="526"/>
                    <a:pt x="20" y="526"/>
                  </a:cubicBezTo>
                  <a:cubicBezTo>
                    <a:pt x="19" y="531"/>
                    <a:pt x="19" y="531"/>
                    <a:pt x="19" y="531"/>
                  </a:cubicBezTo>
                  <a:cubicBezTo>
                    <a:pt x="16" y="534"/>
                    <a:pt x="16" y="534"/>
                    <a:pt x="16" y="534"/>
                  </a:cubicBezTo>
                  <a:cubicBezTo>
                    <a:pt x="13" y="535"/>
                    <a:pt x="13" y="535"/>
                    <a:pt x="13" y="535"/>
                  </a:cubicBezTo>
                  <a:cubicBezTo>
                    <a:pt x="15" y="541"/>
                    <a:pt x="15" y="541"/>
                    <a:pt x="15" y="541"/>
                  </a:cubicBezTo>
                  <a:cubicBezTo>
                    <a:pt x="19" y="548"/>
                    <a:pt x="19" y="548"/>
                    <a:pt x="19" y="548"/>
                  </a:cubicBezTo>
                  <a:cubicBezTo>
                    <a:pt x="19" y="554"/>
                    <a:pt x="19" y="554"/>
                    <a:pt x="19" y="554"/>
                  </a:cubicBezTo>
                  <a:cubicBezTo>
                    <a:pt x="16" y="560"/>
                    <a:pt x="16" y="560"/>
                    <a:pt x="16" y="560"/>
                  </a:cubicBezTo>
                  <a:cubicBezTo>
                    <a:pt x="15" y="567"/>
                    <a:pt x="15" y="567"/>
                    <a:pt x="15" y="567"/>
                  </a:cubicBezTo>
                  <a:cubicBezTo>
                    <a:pt x="14" y="573"/>
                    <a:pt x="14" y="573"/>
                    <a:pt x="14" y="573"/>
                  </a:cubicBezTo>
                  <a:cubicBezTo>
                    <a:pt x="12" y="574"/>
                    <a:pt x="12" y="574"/>
                    <a:pt x="12" y="574"/>
                  </a:cubicBezTo>
                  <a:cubicBezTo>
                    <a:pt x="9" y="574"/>
                    <a:pt x="9" y="574"/>
                    <a:pt x="9" y="574"/>
                  </a:cubicBezTo>
                  <a:cubicBezTo>
                    <a:pt x="9" y="574"/>
                    <a:pt x="9" y="568"/>
                    <a:pt x="8" y="567"/>
                  </a:cubicBezTo>
                  <a:cubicBezTo>
                    <a:pt x="8" y="567"/>
                    <a:pt x="1" y="561"/>
                    <a:pt x="1" y="561"/>
                  </a:cubicBezTo>
                  <a:cubicBezTo>
                    <a:pt x="1" y="567"/>
                    <a:pt x="1" y="567"/>
                    <a:pt x="1" y="567"/>
                  </a:cubicBezTo>
                  <a:cubicBezTo>
                    <a:pt x="0" y="574"/>
                    <a:pt x="0" y="574"/>
                    <a:pt x="0" y="574"/>
                  </a:cubicBezTo>
                  <a:cubicBezTo>
                    <a:pt x="0" y="574"/>
                    <a:pt x="1" y="578"/>
                    <a:pt x="2" y="579"/>
                  </a:cubicBezTo>
                  <a:cubicBezTo>
                    <a:pt x="3" y="580"/>
                    <a:pt x="4" y="587"/>
                    <a:pt x="4" y="587"/>
                  </a:cubicBezTo>
                  <a:cubicBezTo>
                    <a:pt x="3" y="594"/>
                    <a:pt x="3" y="594"/>
                    <a:pt x="3" y="594"/>
                  </a:cubicBezTo>
                  <a:cubicBezTo>
                    <a:pt x="3" y="594"/>
                    <a:pt x="5" y="599"/>
                    <a:pt x="5" y="599"/>
                  </a:cubicBezTo>
                  <a:cubicBezTo>
                    <a:pt x="5" y="600"/>
                    <a:pt x="6" y="604"/>
                    <a:pt x="6" y="604"/>
                  </a:cubicBezTo>
                  <a:cubicBezTo>
                    <a:pt x="10" y="603"/>
                    <a:pt x="10" y="603"/>
                    <a:pt x="10" y="603"/>
                  </a:cubicBezTo>
                  <a:cubicBezTo>
                    <a:pt x="9" y="600"/>
                    <a:pt x="9" y="600"/>
                    <a:pt x="9" y="600"/>
                  </a:cubicBezTo>
                  <a:cubicBezTo>
                    <a:pt x="12" y="604"/>
                    <a:pt x="12" y="604"/>
                    <a:pt x="12" y="604"/>
                  </a:cubicBezTo>
                  <a:cubicBezTo>
                    <a:pt x="12" y="604"/>
                    <a:pt x="10" y="605"/>
                    <a:pt x="12" y="604"/>
                  </a:cubicBezTo>
                  <a:cubicBezTo>
                    <a:pt x="13" y="604"/>
                    <a:pt x="15" y="602"/>
                    <a:pt x="15" y="602"/>
                  </a:cubicBezTo>
                  <a:cubicBezTo>
                    <a:pt x="14" y="605"/>
                    <a:pt x="14" y="605"/>
                    <a:pt x="14" y="605"/>
                  </a:cubicBezTo>
                  <a:cubicBezTo>
                    <a:pt x="12" y="609"/>
                    <a:pt x="12" y="609"/>
                    <a:pt x="12" y="609"/>
                  </a:cubicBezTo>
                  <a:cubicBezTo>
                    <a:pt x="13" y="610"/>
                    <a:pt x="13" y="610"/>
                    <a:pt x="13" y="610"/>
                  </a:cubicBezTo>
                  <a:cubicBezTo>
                    <a:pt x="16" y="611"/>
                    <a:pt x="16" y="611"/>
                    <a:pt x="16" y="611"/>
                  </a:cubicBezTo>
                  <a:cubicBezTo>
                    <a:pt x="12" y="616"/>
                    <a:pt x="12" y="616"/>
                    <a:pt x="12" y="616"/>
                  </a:cubicBezTo>
                  <a:cubicBezTo>
                    <a:pt x="12" y="616"/>
                    <a:pt x="14" y="619"/>
                    <a:pt x="15" y="620"/>
                  </a:cubicBezTo>
                  <a:cubicBezTo>
                    <a:pt x="15" y="620"/>
                    <a:pt x="19" y="617"/>
                    <a:pt x="19" y="617"/>
                  </a:cubicBezTo>
                  <a:cubicBezTo>
                    <a:pt x="19" y="617"/>
                    <a:pt x="19" y="618"/>
                    <a:pt x="19" y="619"/>
                  </a:cubicBezTo>
                  <a:cubicBezTo>
                    <a:pt x="19" y="619"/>
                    <a:pt x="16" y="622"/>
                    <a:pt x="16" y="624"/>
                  </a:cubicBezTo>
                  <a:cubicBezTo>
                    <a:pt x="17" y="625"/>
                    <a:pt x="22" y="623"/>
                    <a:pt x="21" y="624"/>
                  </a:cubicBezTo>
                  <a:cubicBezTo>
                    <a:pt x="20" y="625"/>
                    <a:pt x="20" y="627"/>
                    <a:pt x="20" y="627"/>
                  </a:cubicBezTo>
                  <a:cubicBezTo>
                    <a:pt x="20" y="627"/>
                    <a:pt x="17" y="630"/>
                    <a:pt x="19" y="631"/>
                  </a:cubicBezTo>
                  <a:cubicBezTo>
                    <a:pt x="20" y="632"/>
                    <a:pt x="23" y="633"/>
                    <a:pt x="22" y="633"/>
                  </a:cubicBezTo>
                  <a:cubicBezTo>
                    <a:pt x="22" y="634"/>
                    <a:pt x="19" y="636"/>
                    <a:pt x="19" y="636"/>
                  </a:cubicBezTo>
                  <a:cubicBezTo>
                    <a:pt x="19" y="636"/>
                    <a:pt x="18" y="638"/>
                    <a:pt x="19" y="639"/>
                  </a:cubicBezTo>
                  <a:cubicBezTo>
                    <a:pt x="20" y="640"/>
                    <a:pt x="23" y="640"/>
                    <a:pt x="23" y="640"/>
                  </a:cubicBezTo>
                  <a:cubicBezTo>
                    <a:pt x="23" y="640"/>
                    <a:pt x="23" y="638"/>
                    <a:pt x="23" y="639"/>
                  </a:cubicBezTo>
                  <a:cubicBezTo>
                    <a:pt x="23" y="640"/>
                    <a:pt x="22" y="642"/>
                    <a:pt x="22" y="642"/>
                  </a:cubicBezTo>
                  <a:cubicBezTo>
                    <a:pt x="22" y="642"/>
                    <a:pt x="21" y="644"/>
                    <a:pt x="22" y="645"/>
                  </a:cubicBezTo>
                  <a:cubicBezTo>
                    <a:pt x="23" y="645"/>
                    <a:pt x="25" y="645"/>
                    <a:pt x="25" y="645"/>
                  </a:cubicBezTo>
                  <a:cubicBezTo>
                    <a:pt x="25" y="645"/>
                    <a:pt x="25" y="646"/>
                    <a:pt x="25" y="648"/>
                  </a:cubicBezTo>
                  <a:cubicBezTo>
                    <a:pt x="25" y="649"/>
                    <a:pt x="25" y="652"/>
                    <a:pt x="25" y="652"/>
                  </a:cubicBezTo>
                  <a:cubicBezTo>
                    <a:pt x="25" y="653"/>
                    <a:pt x="25" y="655"/>
                    <a:pt x="25" y="655"/>
                  </a:cubicBezTo>
                  <a:cubicBezTo>
                    <a:pt x="25" y="655"/>
                    <a:pt x="24" y="656"/>
                    <a:pt x="27" y="656"/>
                  </a:cubicBezTo>
                  <a:cubicBezTo>
                    <a:pt x="29" y="656"/>
                    <a:pt x="29" y="655"/>
                    <a:pt x="30" y="655"/>
                  </a:cubicBezTo>
                  <a:cubicBezTo>
                    <a:pt x="31" y="655"/>
                    <a:pt x="31" y="656"/>
                    <a:pt x="32" y="657"/>
                  </a:cubicBezTo>
                  <a:cubicBezTo>
                    <a:pt x="32" y="659"/>
                    <a:pt x="32" y="660"/>
                    <a:pt x="32" y="661"/>
                  </a:cubicBezTo>
                  <a:cubicBezTo>
                    <a:pt x="33" y="662"/>
                    <a:pt x="37" y="672"/>
                    <a:pt x="37" y="672"/>
                  </a:cubicBezTo>
                  <a:cubicBezTo>
                    <a:pt x="37" y="672"/>
                    <a:pt x="38" y="676"/>
                    <a:pt x="39" y="677"/>
                  </a:cubicBezTo>
                  <a:cubicBezTo>
                    <a:pt x="39" y="678"/>
                    <a:pt x="40" y="679"/>
                    <a:pt x="41" y="680"/>
                  </a:cubicBezTo>
                  <a:cubicBezTo>
                    <a:pt x="41" y="680"/>
                    <a:pt x="43" y="683"/>
                    <a:pt x="43" y="683"/>
                  </a:cubicBezTo>
                  <a:cubicBezTo>
                    <a:pt x="46" y="685"/>
                    <a:pt x="46" y="685"/>
                    <a:pt x="46" y="685"/>
                  </a:cubicBezTo>
                  <a:cubicBezTo>
                    <a:pt x="50" y="692"/>
                    <a:pt x="50" y="692"/>
                    <a:pt x="50" y="692"/>
                  </a:cubicBezTo>
                  <a:cubicBezTo>
                    <a:pt x="50" y="692"/>
                    <a:pt x="53" y="695"/>
                    <a:pt x="53" y="695"/>
                  </a:cubicBezTo>
                  <a:cubicBezTo>
                    <a:pt x="54" y="695"/>
                    <a:pt x="56" y="693"/>
                    <a:pt x="56" y="693"/>
                  </a:cubicBezTo>
                  <a:cubicBezTo>
                    <a:pt x="56" y="693"/>
                    <a:pt x="59" y="694"/>
                    <a:pt x="59" y="695"/>
                  </a:cubicBezTo>
                  <a:cubicBezTo>
                    <a:pt x="58" y="695"/>
                    <a:pt x="57" y="699"/>
                    <a:pt x="57" y="700"/>
                  </a:cubicBezTo>
                  <a:cubicBezTo>
                    <a:pt x="58" y="701"/>
                    <a:pt x="58" y="703"/>
                    <a:pt x="58" y="703"/>
                  </a:cubicBezTo>
                  <a:cubicBezTo>
                    <a:pt x="56" y="704"/>
                    <a:pt x="56" y="704"/>
                    <a:pt x="56" y="704"/>
                  </a:cubicBezTo>
                  <a:cubicBezTo>
                    <a:pt x="54" y="705"/>
                    <a:pt x="54" y="705"/>
                    <a:pt x="54" y="705"/>
                  </a:cubicBezTo>
                  <a:cubicBezTo>
                    <a:pt x="50" y="705"/>
                    <a:pt x="50" y="705"/>
                    <a:pt x="50" y="705"/>
                  </a:cubicBezTo>
                  <a:cubicBezTo>
                    <a:pt x="49" y="709"/>
                    <a:pt x="49" y="709"/>
                    <a:pt x="49" y="709"/>
                  </a:cubicBezTo>
                  <a:cubicBezTo>
                    <a:pt x="53" y="711"/>
                    <a:pt x="53" y="711"/>
                    <a:pt x="53" y="711"/>
                  </a:cubicBezTo>
                  <a:cubicBezTo>
                    <a:pt x="53" y="711"/>
                    <a:pt x="55" y="713"/>
                    <a:pt x="56" y="713"/>
                  </a:cubicBezTo>
                  <a:cubicBezTo>
                    <a:pt x="56" y="714"/>
                    <a:pt x="56" y="718"/>
                    <a:pt x="56" y="718"/>
                  </a:cubicBezTo>
                  <a:cubicBezTo>
                    <a:pt x="55" y="718"/>
                    <a:pt x="51" y="718"/>
                    <a:pt x="51" y="718"/>
                  </a:cubicBezTo>
                  <a:cubicBezTo>
                    <a:pt x="51" y="718"/>
                    <a:pt x="49" y="721"/>
                    <a:pt x="49" y="721"/>
                  </a:cubicBezTo>
                  <a:cubicBezTo>
                    <a:pt x="49" y="722"/>
                    <a:pt x="48" y="722"/>
                    <a:pt x="50" y="725"/>
                  </a:cubicBezTo>
                  <a:cubicBezTo>
                    <a:pt x="51" y="727"/>
                    <a:pt x="56" y="733"/>
                    <a:pt x="56" y="733"/>
                  </a:cubicBezTo>
                  <a:cubicBezTo>
                    <a:pt x="56" y="733"/>
                    <a:pt x="60" y="739"/>
                    <a:pt x="60" y="739"/>
                  </a:cubicBezTo>
                  <a:cubicBezTo>
                    <a:pt x="60" y="740"/>
                    <a:pt x="63" y="744"/>
                    <a:pt x="63" y="744"/>
                  </a:cubicBezTo>
                  <a:cubicBezTo>
                    <a:pt x="64" y="744"/>
                    <a:pt x="64" y="748"/>
                    <a:pt x="64" y="748"/>
                  </a:cubicBezTo>
                  <a:cubicBezTo>
                    <a:pt x="63" y="750"/>
                    <a:pt x="63" y="750"/>
                    <a:pt x="63" y="750"/>
                  </a:cubicBezTo>
                  <a:cubicBezTo>
                    <a:pt x="62" y="753"/>
                    <a:pt x="62" y="753"/>
                    <a:pt x="62" y="753"/>
                  </a:cubicBezTo>
                  <a:cubicBezTo>
                    <a:pt x="61" y="756"/>
                    <a:pt x="61" y="756"/>
                    <a:pt x="61" y="756"/>
                  </a:cubicBezTo>
                  <a:cubicBezTo>
                    <a:pt x="62" y="758"/>
                    <a:pt x="62" y="758"/>
                    <a:pt x="62" y="758"/>
                  </a:cubicBezTo>
                  <a:cubicBezTo>
                    <a:pt x="61" y="760"/>
                    <a:pt x="61" y="760"/>
                    <a:pt x="61" y="760"/>
                  </a:cubicBezTo>
                  <a:cubicBezTo>
                    <a:pt x="59" y="763"/>
                    <a:pt x="59" y="763"/>
                    <a:pt x="59" y="763"/>
                  </a:cubicBezTo>
                  <a:cubicBezTo>
                    <a:pt x="64" y="764"/>
                    <a:pt x="64" y="764"/>
                    <a:pt x="64" y="764"/>
                  </a:cubicBezTo>
                  <a:cubicBezTo>
                    <a:pt x="70" y="763"/>
                    <a:pt x="70" y="763"/>
                    <a:pt x="70" y="763"/>
                  </a:cubicBezTo>
                  <a:cubicBezTo>
                    <a:pt x="70" y="763"/>
                    <a:pt x="71" y="765"/>
                    <a:pt x="71" y="765"/>
                  </a:cubicBezTo>
                  <a:cubicBezTo>
                    <a:pt x="72" y="766"/>
                    <a:pt x="77" y="765"/>
                    <a:pt x="77" y="765"/>
                  </a:cubicBezTo>
                  <a:cubicBezTo>
                    <a:pt x="81" y="763"/>
                    <a:pt x="81" y="763"/>
                    <a:pt x="81" y="763"/>
                  </a:cubicBezTo>
                  <a:cubicBezTo>
                    <a:pt x="84" y="761"/>
                    <a:pt x="84" y="761"/>
                    <a:pt x="84" y="761"/>
                  </a:cubicBezTo>
                  <a:cubicBezTo>
                    <a:pt x="84" y="759"/>
                    <a:pt x="84" y="759"/>
                    <a:pt x="84" y="759"/>
                  </a:cubicBezTo>
                  <a:cubicBezTo>
                    <a:pt x="84" y="759"/>
                    <a:pt x="86" y="756"/>
                    <a:pt x="86" y="756"/>
                  </a:cubicBezTo>
                  <a:cubicBezTo>
                    <a:pt x="87" y="756"/>
                    <a:pt x="90" y="757"/>
                    <a:pt x="90" y="757"/>
                  </a:cubicBezTo>
                  <a:cubicBezTo>
                    <a:pt x="90" y="757"/>
                    <a:pt x="93" y="757"/>
                    <a:pt x="93" y="758"/>
                  </a:cubicBezTo>
                  <a:cubicBezTo>
                    <a:pt x="93" y="759"/>
                    <a:pt x="95" y="760"/>
                    <a:pt x="95" y="760"/>
                  </a:cubicBezTo>
                  <a:cubicBezTo>
                    <a:pt x="98" y="760"/>
                    <a:pt x="98" y="760"/>
                    <a:pt x="98" y="760"/>
                  </a:cubicBezTo>
                  <a:cubicBezTo>
                    <a:pt x="101" y="759"/>
                    <a:pt x="101" y="759"/>
                    <a:pt x="101" y="759"/>
                  </a:cubicBezTo>
                  <a:cubicBezTo>
                    <a:pt x="105" y="758"/>
                    <a:pt x="105" y="758"/>
                    <a:pt x="105" y="758"/>
                  </a:cubicBezTo>
                  <a:cubicBezTo>
                    <a:pt x="105" y="758"/>
                    <a:pt x="104" y="756"/>
                    <a:pt x="105" y="756"/>
                  </a:cubicBezTo>
                  <a:cubicBezTo>
                    <a:pt x="106" y="756"/>
                    <a:pt x="109" y="756"/>
                    <a:pt x="109" y="756"/>
                  </a:cubicBezTo>
                  <a:cubicBezTo>
                    <a:pt x="109" y="756"/>
                    <a:pt x="110" y="758"/>
                    <a:pt x="111" y="758"/>
                  </a:cubicBezTo>
                  <a:cubicBezTo>
                    <a:pt x="111" y="758"/>
                    <a:pt x="113" y="756"/>
                    <a:pt x="112" y="755"/>
                  </a:cubicBezTo>
                  <a:cubicBezTo>
                    <a:pt x="111" y="754"/>
                    <a:pt x="107" y="752"/>
                    <a:pt x="107" y="752"/>
                  </a:cubicBezTo>
                  <a:cubicBezTo>
                    <a:pt x="107" y="752"/>
                    <a:pt x="105" y="749"/>
                    <a:pt x="105" y="748"/>
                  </a:cubicBezTo>
                  <a:cubicBezTo>
                    <a:pt x="104" y="747"/>
                    <a:pt x="104" y="744"/>
                    <a:pt x="103" y="743"/>
                  </a:cubicBezTo>
                  <a:cubicBezTo>
                    <a:pt x="102" y="743"/>
                    <a:pt x="101" y="742"/>
                    <a:pt x="101" y="740"/>
                  </a:cubicBezTo>
                  <a:cubicBezTo>
                    <a:pt x="102" y="737"/>
                    <a:pt x="102" y="736"/>
                    <a:pt x="102" y="736"/>
                  </a:cubicBezTo>
                  <a:cubicBezTo>
                    <a:pt x="102" y="735"/>
                    <a:pt x="102" y="731"/>
                    <a:pt x="102" y="731"/>
                  </a:cubicBezTo>
                  <a:cubicBezTo>
                    <a:pt x="102" y="731"/>
                    <a:pt x="101" y="729"/>
                    <a:pt x="104" y="727"/>
                  </a:cubicBezTo>
                  <a:cubicBezTo>
                    <a:pt x="107" y="725"/>
                    <a:pt x="107" y="723"/>
                    <a:pt x="108" y="724"/>
                  </a:cubicBezTo>
                  <a:cubicBezTo>
                    <a:pt x="109" y="725"/>
                    <a:pt x="111" y="727"/>
                    <a:pt x="112" y="727"/>
                  </a:cubicBezTo>
                  <a:cubicBezTo>
                    <a:pt x="112" y="728"/>
                    <a:pt x="113" y="728"/>
                    <a:pt x="114" y="729"/>
                  </a:cubicBezTo>
                  <a:cubicBezTo>
                    <a:pt x="114" y="730"/>
                    <a:pt x="113" y="731"/>
                    <a:pt x="115" y="731"/>
                  </a:cubicBezTo>
                  <a:cubicBezTo>
                    <a:pt x="116" y="731"/>
                    <a:pt x="118" y="731"/>
                    <a:pt x="118" y="731"/>
                  </a:cubicBezTo>
                  <a:cubicBezTo>
                    <a:pt x="118" y="731"/>
                    <a:pt x="119" y="731"/>
                    <a:pt x="119" y="730"/>
                  </a:cubicBezTo>
                  <a:cubicBezTo>
                    <a:pt x="119" y="729"/>
                    <a:pt x="119" y="726"/>
                    <a:pt x="118" y="726"/>
                  </a:cubicBezTo>
                  <a:cubicBezTo>
                    <a:pt x="117" y="725"/>
                    <a:pt x="116" y="724"/>
                    <a:pt x="116" y="724"/>
                  </a:cubicBezTo>
                  <a:cubicBezTo>
                    <a:pt x="116" y="724"/>
                    <a:pt x="118" y="723"/>
                    <a:pt x="115" y="722"/>
                  </a:cubicBezTo>
                  <a:cubicBezTo>
                    <a:pt x="112" y="720"/>
                    <a:pt x="112" y="719"/>
                    <a:pt x="113" y="718"/>
                  </a:cubicBezTo>
                  <a:cubicBezTo>
                    <a:pt x="115" y="717"/>
                    <a:pt x="119" y="718"/>
                    <a:pt x="119" y="718"/>
                  </a:cubicBezTo>
                  <a:cubicBezTo>
                    <a:pt x="122" y="717"/>
                    <a:pt x="122" y="717"/>
                    <a:pt x="122" y="717"/>
                  </a:cubicBezTo>
                  <a:cubicBezTo>
                    <a:pt x="122" y="717"/>
                    <a:pt x="124" y="715"/>
                    <a:pt x="126" y="716"/>
                  </a:cubicBezTo>
                  <a:cubicBezTo>
                    <a:pt x="127" y="717"/>
                    <a:pt x="131" y="716"/>
                    <a:pt x="131" y="716"/>
                  </a:cubicBezTo>
                  <a:cubicBezTo>
                    <a:pt x="136" y="717"/>
                    <a:pt x="136" y="717"/>
                    <a:pt x="136" y="717"/>
                  </a:cubicBezTo>
                  <a:cubicBezTo>
                    <a:pt x="138" y="715"/>
                    <a:pt x="138" y="715"/>
                    <a:pt x="138" y="715"/>
                  </a:cubicBezTo>
                  <a:cubicBezTo>
                    <a:pt x="143" y="717"/>
                    <a:pt x="143" y="717"/>
                    <a:pt x="143" y="717"/>
                  </a:cubicBezTo>
                  <a:cubicBezTo>
                    <a:pt x="143" y="717"/>
                    <a:pt x="142" y="717"/>
                    <a:pt x="145" y="718"/>
                  </a:cubicBezTo>
                  <a:cubicBezTo>
                    <a:pt x="147" y="718"/>
                    <a:pt x="150" y="716"/>
                    <a:pt x="150" y="715"/>
                  </a:cubicBezTo>
                  <a:cubicBezTo>
                    <a:pt x="151" y="715"/>
                    <a:pt x="155" y="708"/>
                    <a:pt x="155" y="708"/>
                  </a:cubicBezTo>
                  <a:cubicBezTo>
                    <a:pt x="158" y="688"/>
                    <a:pt x="158" y="688"/>
                    <a:pt x="158" y="688"/>
                  </a:cubicBezTo>
                  <a:cubicBezTo>
                    <a:pt x="158" y="688"/>
                    <a:pt x="162" y="685"/>
                    <a:pt x="161" y="685"/>
                  </a:cubicBezTo>
                  <a:cubicBezTo>
                    <a:pt x="161" y="684"/>
                    <a:pt x="161" y="677"/>
                    <a:pt x="161" y="676"/>
                  </a:cubicBezTo>
                  <a:cubicBezTo>
                    <a:pt x="161" y="675"/>
                    <a:pt x="163" y="668"/>
                    <a:pt x="163" y="668"/>
                  </a:cubicBezTo>
                  <a:cubicBezTo>
                    <a:pt x="163" y="668"/>
                    <a:pt x="167" y="665"/>
                    <a:pt x="165" y="662"/>
                  </a:cubicBezTo>
                  <a:cubicBezTo>
                    <a:pt x="164" y="659"/>
                    <a:pt x="163" y="654"/>
                    <a:pt x="163" y="654"/>
                  </a:cubicBezTo>
                  <a:cubicBezTo>
                    <a:pt x="163" y="654"/>
                    <a:pt x="162" y="649"/>
                    <a:pt x="162" y="648"/>
                  </a:cubicBezTo>
                  <a:cubicBezTo>
                    <a:pt x="162" y="647"/>
                    <a:pt x="166" y="642"/>
                    <a:pt x="166" y="642"/>
                  </a:cubicBezTo>
                  <a:cubicBezTo>
                    <a:pt x="163" y="633"/>
                    <a:pt x="163" y="633"/>
                    <a:pt x="163" y="633"/>
                  </a:cubicBezTo>
                  <a:cubicBezTo>
                    <a:pt x="163" y="633"/>
                    <a:pt x="165" y="630"/>
                    <a:pt x="165" y="629"/>
                  </a:cubicBezTo>
                  <a:cubicBezTo>
                    <a:pt x="165" y="628"/>
                    <a:pt x="163" y="619"/>
                    <a:pt x="163" y="619"/>
                  </a:cubicBezTo>
                  <a:cubicBezTo>
                    <a:pt x="163" y="617"/>
                    <a:pt x="163" y="617"/>
                    <a:pt x="163" y="617"/>
                  </a:cubicBezTo>
                  <a:cubicBezTo>
                    <a:pt x="163" y="617"/>
                    <a:pt x="166" y="612"/>
                    <a:pt x="165" y="611"/>
                  </a:cubicBezTo>
                  <a:cubicBezTo>
                    <a:pt x="165" y="610"/>
                    <a:pt x="165" y="605"/>
                    <a:pt x="165" y="605"/>
                  </a:cubicBezTo>
                  <a:cubicBezTo>
                    <a:pt x="163" y="599"/>
                    <a:pt x="163" y="599"/>
                    <a:pt x="163" y="599"/>
                  </a:cubicBezTo>
                  <a:cubicBezTo>
                    <a:pt x="163" y="599"/>
                    <a:pt x="165" y="598"/>
                    <a:pt x="164" y="597"/>
                  </a:cubicBezTo>
                  <a:cubicBezTo>
                    <a:pt x="163" y="595"/>
                    <a:pt x="162" y="594"/>
                    <a:pt x="162" y="594"/>
                  </a:cubicBezTo>
                  <a:cubicBezTo>
                    <a:pt x="162" y="592"/>
                    <a:pt x="162" y="592"/>
                    <a:pt x="162" y="592"/>
                  </a:cubicBezTo>
                  <a:cubicBezTo>
                    <a:pt x="163" y="590"/>
                    <a:pt x="163" y="590"/>
                    <a:pt x="163" y="590"/>
                  </a:cubicBezTo>
                  <a:cubicBezTo>
                    <a:pt x="165" y="588"/>
                    <a:pt x="165" y="588"/>
                    <a:pt x="165" y="588"/>
                  </a:cubicBezTo>
                  <a:cubicBezTo>
                    <a:pt x="164" y="582"/>
                    <a:pt x="164" y="582"/>
                    <a:pt x="164" y="582"/>
                  </a:cubicBezTo>
                  <a:cubicBezTo>
                    <a:pt x="160" y="581"/>
                    <a:pt x="160" y="581"/>
                    <a:pt x="160" y="581"/>
                  </a:cubicBezTo>
                  <a:cubicBezTo>
                    <a:pt x="160" y="581"/>
                    <a:pt x="160" y="579"/>
                    <a:pt x="161" y="579"/>
                  </a:cubicBezTo>
                  <a:cubicBezTo>
                    <a:pt x="163" y="578"/>
                    <a:pt x="170" y="575"/>
                    <a:pt x="170" y="575"/>
                  </a:cubicBezTo>
                  <a:cubicBezTo>
                    <a:pt x="170" y="575"/>
                    <a:pt x="172" y="572"/>
                    <a:pt x="173" y="572"/>
                  </a:cubicBezTo>
                  <a:cubicBezTo>
                    <a:pt x="173" y="571"/>
                    <a:pt x="181" y="566"/>
                    <a:pt x="181" y="566"/>
                  </a:cubicBezTo>
                  <a:cubicBezTo>
                    <a:pt x="181" y="566"/>
                    <a:pt x="181" y="563"/>
                    <a:pt x="181" y="562"/>
                  </a:cubicBezTo>
                  <a:cubicBezTo>
                    <a:pt x="182" y="562"/>
                    <a:pt x="182" y="561"/>
                    <a:pt x="182" y="559"/>
                  </a:cubicBezTo>
                  <a:cubicBezTo>
                    <a:pt x="183" y="559"/>
                    <a:pt x="181" y="550"/>
                    <a:pt x="181" y="547"/>
                  </a:cubicBezTo>
                  <a:cubicBezTo>
                    <a:pt x="182" y="545"/>
                    <a:pt x="184" y="549"/>
                    <a:pt x="184" y="549"/>
                  </a:cubicBezTo>
                  <a:cubicBezTo>
                    <a:pt x="185" y="552"/>
                    <a:pt x="185" y="552"/>
                    <a:pt x="185" y="552"/>
                  </a:cubicBezTo>
                  <a:cubicBezTo>
                    <a:pt x="185" y="558"/>
                    <a:pt x="185" y="558"/>
                    <a:pt x="185" y="558"/>
                  </a:cubicBezTo>
                  <a:cubicBezTo>
                    <a:pt x="188" y="559"/>
                    <a:pt x="188" y="559"/>
                    <a:pt x="188" y="559"/>
                  </a:cubicBezTo>
                  <a:cubicBezTo>
                    <a:pt x="189" y="562"/>
                    <a:pt x="189" y="562"/>
                    <a:pt x="189" y="562"/>
                  </a:cubicBezTo>
                  <a:cubicBezTo>
                    <a:pt x="189" y="562"/>
                    <a:pt x="188" y="565"/>
                    <a:pt x="189" y="565"/>
                  </a:cubicBezTo>
                  <a:cubicBezTo>
                    <a:pt x="190" y="564"/>
                    <a:pt x="190" y="564"/>
                    <a:pt x="190" y="564"/>
                  </a:cubicBezTo>
                  <a:cubicBezTo>
                    <a:pt x="191" y="558"/>
                    <a:pt x="191" y="558"/>
                    <a:pt x="191" y="558"/>
                  </a:cubicBezTo>
                  <a:cubicBezTo>
                    <a:pt x="191" y="558"/>
                    <a:pt x="195" y="558"/>
                    <a:pt x="194" y="556"/>
                  </a:cubicBezTo>
                  <a:cubicBezTo>
                    <a:pt x="194" y="555"/>
                    <a:pt x="193" y="553"/>
                    <a:pt x="194" y="553"/>
                  </a:cubicBezTo>
                  <a:cubicBezTo>
                    <a:pt x="200" y="552"/>
                    <a:pt x="198" y="552"/>
                    <a:pt x="201" y="550"/>
                  </a:cubicBezTo>
                  <a:cubicBezTo>
                    <a:pt x="201" y="550"/>
                    <a:pt x="203" y="546"/>
                    <a:pt x="203" y="546"/>
                  </a:cubicBezTo>
                  <a:cubicBezTo>
                    <a:pt x="203" y="545"/>
                    <a:pt x="204" y="543"/>
                    <a:pt x="204" y="543"/>
                  </a:cubicBezTo>
                  <a:cubicBezTo>
                    <a:pt x="202" y="542"/>
                    <a:pt x="202" y="542"/>
                    <a:pt x="202" y="542"/>
                  </a:cubicBezTo>
                  <a:cubicBezTo>
                    <a:pt x="201" y="539"/>
                    <a:pt x="201" y="539"/>
                    <a:pt x="201" y="539"/>
                  </a:cubicBezTo>
                  <a:cubicBezTo>
                    <a:pt x="201" y="539"/>
                    <a:pt x="202" y="537"/>
                    <a:pt x="203" y="538"/>
                  </a:cubicBezTo>
                  <a:cubicBezTo>
                    <a:pt x="203" y="539"/>
                    <a:pt x="204" y="541"/>
                    <a:pt x="205" y="541"/>
                  </a:cubicBezTo>
                  <a:cubicBezTo>
                    <a:pt x="206" y="541"/>
                    <a:pt x="209" y="538"/>
                    <a:pt x="209" y="538"/>
                  </a:cubicBezTo>
                  <a:cubicBezTo>
                    <a:pt x="209" y="535"/>
                    <a:pt x="202" y="531"/>
                    <a:pt x="200" y="530"/>
                  </a:cubicBezTo>
                  <a:cubicBezTo>
                    <a:pt x="200" y="526"/>
                    <a:pt x="210" y="521"/>
                    <a:pt x="210" y="520"/>
                  </a:cubicBezTo>
                  <a:cubicBezTo>
                    <a:pt x="211" y="519"/>
                    <a:pt x="211" y="519"/>
                    <a:pt x="211" y="518"/>
                  </a:cubicBezTo>
                  <a:cubicBezTo>
                    <a:pt x="211" y="517"/>
                    <a:pt x="210" y="516"/>
                    <a:pt x="209" y="517"/>
                  </a:cubicBezTo>
                  <a:cubicBezTo>
                    <a:pt x="209" y="517"/>
                    <a:pt x="208" y="519"/>
                    <a:pt x="207" y="519"/>
                  </a:cubicBezTo>
                  <a:cubicBezTo>
                    <a:pt x="207" y="519"/>
                    <a:pt x="205" y="519"/>
                    <a:pt x="205" y="519"/>
                  </a:cubicBezTo>
                  <a:cubicBezTo>
                    <a:pt x="205" y="519"/>
                    <a:pt x="204" y="517"/>
                    <a:pt x="205" y="516"/>
                  </a:cubicBezTo>
                  <a:cubicBezTo>
                    <a:pt x="206" y="515"/>
                    <a:pt x="205" y="515"/>
                    <a:pt x="207" y="514"/>
                  </a:cubicBezTo>
                  <a:cubicBezTo>
                    <a:pt x="208" y="513"/>
                    <a:pt x="209" y="513"/>
                    <a:pt x="210" y="513"/>
                  </a:cubicBezTo>
                  <a:cubicBezTo>
                    <a:pt x="210" y="512"/>
                    <a:pt x="211" y="511"/>
                    <a:pt x="212" y="511"/>
                  </a:cubicBezTo>
                  <a:cubicBezTo>
                    <a:pt x="213" y="511"/>
                    <a:pt x="218" y="508"/>
                    <a:pt x="218" y="508"/>
                  </a:cubicBezTo>
                  <a:cubicBezTo>
                    <a:pt x="219" y="506"/>
                    <a:pt x="219" y="506"/>
                    <a:pt x="219" y="506"/>
                  </a:cubicBezTo>
                  <a:cubicBezTo>
                    <a:pt x="219" y="506"/>
                    <a:pt x="216" y="503"/>
                    <a:pt x="216" y="503"/>
                  </a:cubicBezTo>
                  <a:cubicBezTo>
                    <a:pt x="216" y="503"/>
                    <a:pt x="211" y="499"/>
                    <a:pt x="211" y="499"/>
                  </a:cubicBezTo>
                  <a:cubicBezTo>
                    <a:pt x="211" y="499"/>
                    <a:pt x="209" y="499"/>
                    <a:pt x="209" y="498"/>
                  </a:cubicBezTo>
                  <a:cubicBezTo>
                    <a:pt x="209" y="498"/>
                    <a:pt x="207" y="496"/>
                    <a:pt x="207" y="496"/>
                  </a:cubicBezTo>
                  <a:cubicBezTo>
                    <a:pt x="205" y="491"/>
                    <a:pt x="203" y="495"/>
                    <a:pt x="199" y="493"/>
                  </a:cubicBezTo>
                  <a:cubicBezTo>
                    <a:pt x="199" y="493"/>
                    <a:pt x="197" y="489"/>
                    <a:pt x="197" y="489"/>
                  </a:cubicBezTo>
                  <a:cubicBezTo>
                    <a:pt x="197" y="489"/>
                    <a:pt x="199" y="489"/>
                    <a:pt x="199" y="488"/>
                  </a:cubicBezTo>
                  <a:cubicBezTo>
                    <a:pt x="199" y="486"/>
                    <a:pt x="197" y="484"/>
                    <a:pt x="197" y="484"/>
                  </a:cubicBezTo>
                  <a:cubicBezTo>
                    <a:pt x="195" y="482"/>
                    <a:pt x="195" y="482"/>
                    <a:pt x="195" y="482"/>
                  </a:cubicBezTo>
                  <a:cubicBezTo>
                    <a:pt x="191" y="478"/>
                    <a:pt x="192" y="487"/>
                    <a:pt x="189" y="479"/>
                  </a:cubicBezTo>
                  <a:cubicBezTo>
                    <a:pt x="189" y="479"/>
                    <a:pt x="188" y="479"/>
                    <a:pt x="187" y="477"/>
                  </a:cubicBezTo>
                  <a:cubicBezTo>
                    <a:pt x="186" y="476"/>
                    <a:pt x="183" y="473"/>
                    <a:pt x="183" y="473"/>
                  </a:cubicBezTo>
                  <a:cubicBezTo>
                    <a:pt x="183" y="473"/>
                    <a:pt x="182" y="470"/>
                    <a:pt x="182" y="470"/>
                  </a:cubicBezTo>
                  <a:cubicBezTo>
                    <a:pt x="181" y="470"/>
                    <a:pt x="180" y="467"/>
                    <a:pt x="180" y="467"/>
                  </a:cubicBezTo>
                  <a:cubicBezTo>
                    <a:pt x="175" y="470"/>
                    <a:pt x="175" y="470"/>
                    <a:pt x="175" y="470"/>
                  </a:cubicBezTo>
                  <a:cubicBezTo>
                    <a:pt x="172" y="473"/>
                    <a:pt x="172" y="473"/>
                    <a:pt x="172" y="473"/>
                  </a:cubicBezTo>
                  <a:cubicBezTo>
                    <a:pt x="172" y="473"/>
                    <a:pt x="171" y="471"/>
                    <a:pt x="171" y="471"/>
                  </a:cubicBezTo>
                  <a:cubicBezTo>
                    <a:pt x="171" y="471"/>
                    <a:pt x="171" y="467"/>
                    <a:pt x="171" y="467"/>
                  </a:cubicBezTo>
                  <a:cubicBezTo>
                    <a:pt x="171" y="467"/>
                    <a:pt x="168" y="466"/>
                    <a:pt x="167" y="466"/>
                  </a:cubicBezTo>
                  <a:cubicBezTo>
                    <a:pt x="167" y="466"/>
                    <a:pt x="164" y="466"/>
                    <a:pt x="164" y="466"/>
                  </a:cubicBezTo>
                  <a:cubicBezTo>
                    <a:pt x="160" y="465"/>
                    <a:pt x="160" y="465"/>
                    <a:pt x="160" y="465"/>
                  </a:cubicBezTo>
                  <a:cubicBezTo>
                    <a:pt x="160" y="462"/>
                    <a:pt x="160" y="462"/>
                    <a:pt x="160" y="462"/>
                  </a:cubicBezTo>
                  <a:cubicBezTo>
                    <a:pt x="160" y="462"/>
                    <a:pt x="162" y="460"/>
                    <a:pt x="161" y="459"/>
                  </a:cubicBezTo>
                  <a:cubicBezTo>
                    <a:pt x="161" y="458"/>
                    <a:pt x="158" y="456"/>
                    <a:pt x="158" y="456"/>
                  </a:cubicBezTo>
                  <a:cubicBezTo>
                    <a:pt x="158" y="454"/>
                    <a:pt x="158" y="454"/>
                    <a:pt x="158" y="454"/>
                  </a:cubicBezTo>
                  <a:cubicBezTo>
                    <a:pt x="155" y="450"/>
                    <a:pt x="155" y="450"/>
                    <a:pt x="155" y="450"/>
                  </a:cubicBezTo>
                  <a:cubicBezTo>
                    <a:pt x="155" y="450"/>
                    <a:pt x="157" y="447"/>
                    <a:pt x="157" y="447"/>
                  </a:cubicBezTo>
                  <a:cubicBezTo>
                    <a:pt x="157" y="446"/>
                    <a:pt x="153" y="437"/>
                    <a:pt x="153" y="437"/>
                  </a:cubicBezTo>
                  <a:cubicBezTo>
                    <a:pt x="153" y="437"/>
                    <a:pt x="155" y="433"/>
                    <a:pt x="155" y="432"/>
                  </a:cubicBezTo>
                  <a:cubicBezTo>
                    <a:pt x="155" y="432"/>
                    <a:pt x="153" y="428"/>
                    <a:pt x="153" y="428"/>
                  </a:cubicBezTo>
                  <a:cubicBezTo>
                    <a:pt x="151" y="428"/>
                    <a:pt x="151" y="428"/>
                    <a:pt x="151" y="428"/>
                  </a:cubicBezTo>
                  <a:cubicBezTo>
                    <a:pt x="151" y="424"/>
                    <a:pt x="151" y="424"/>
                    <a:pt x="151" y="424"/>
                  </a:cubicBezTo>
                  <a:cubicBezTo>
                    <a:pt x="152" y="421"/>
                    <a:pt x="152" y="421"/>
                    <a:pt x="152" y="421"/>
                  </a:cubicBezTo>
                  <a:cubicBezTo>
                    <a:pt x="150" y="419"/>
                    <a:pt x="150" y="419"/>
                    <a:pt x="150" y="419"/>
                  </a:cubicBezTo>
                  <a:cubicBezTo>
                    <a:pt x="150" y="419"/>
                    <a:pt x="151" y="417"/>
                    <a:pt x="152" y="417"/>
                  </a:cubicBezTo>
                  <a:cubicBezTo>
                    <a:pt x="152" y="417"/>
                    <a:pt x="152" y="413"/>
                    <a:pt x="152" y="413"/>
                  </a:cubicBezTo>
                  <a:cubicBezTo>
                    <a:pt x="152" y="413"/>
                    <a:pt x="153" y="411"/>
                    <a:pt x="154" y="411"/>
                  </a:cubicBezTo>
                  <a:cubicBezTo>
                    <a:pt x="154" y="411"/>
                    <a:pt x="157" y="413"/>
                    <a:pt x="157" y="413"/>
                  </a:cubicBezTo>
                  <a:cubicBezTo>
                    <a:pt x="157" y="413"/>
                    <a:pt x="160" y="414"/>
                    <a:pt x="160" y="413"/>
                  </a:cubicBezTo>
                  <a:cubicBezTo>
                    <a:pt x="160" y="413"/>
                    <a:pt x="159" y="410"/>
                    <a:pt x="159" y="410"/>
                  </a:cubicBezTo>
                  <a:cubicBezTo>
                    <a:pt x="159" y="409"/>
                    <a:pt x="157" y="407"/>
                    <a:pt x="157" y="407"/>
                  </a:cubicBezTo>
                  <a:cubicBezTo>
                    <a:pt x="156" y="406"/>
                    <a:pt x="156" y="401"/>
                    <a:pt x="156" y="401"/>
                  </a:cubicBezTo>
                  <a:cubicBezTo>
                    <a:pt x="156" y="401"/>
                    <a:pt x="154" y="397"/>
                    <a:pt x="155" y="397"/>
                  </a:cubicBezTo>
                  <a:cubicBezTo>
                    <a:pt x="155" y="397"/>
                    <a:pt x="156" y="395"/>
                    <a:pt x="156" y="395"/>
                  </a:cubicBezTo>
                  <a:cubicBezTo>
                    <a:pt x="157" y="388"/>
                    <a:pt x="157" y="388"/>
                    <a:pt x="157" y="388"/>
                  </a:cubicBezTo>
                  <a:cubicBezTo>
                    <a:pt x="158" y="382"/>
                    <a:pt x="158" y="382"/>
                    <a:pt x="158" y="382"/>
                  </a:cubicBezTo>
                  <a:cubicBezTo>
                    <a:pt x="155" y="379"/>
                    <a:pt x="155" y="379"/>
                    <a:pt x="155" y="379"/>
                  </a:cubicBezTo>
                  <a:cubicBezTo>
                    <a:pt x="154" y="377"/>
                    <a:pt x="154" y="377"/>
                    <a:pt x="154" y="377"/>
                  </a:cubicBezTo>
                  <a:cubicBezTo>
                    <a:pt x="152" y="375"/>
                    <a:pt x="152" y="375"/>
                    <a:pt x="152" y="375"/>
                  </a:cubicBezTo>
                  <a:cubicBezTo>
                    <a:pt x="154" y="369"/>
                    <a:pt x="154" y="369"/>
                    <a:pt x="154" y="369"/>
                  </a:cubicBezTo>
                  <a:cubicBezTo>
                    <a:pt x="158" y="369"/>
                    <a:pt x="158" y="369"/>
                    <a:pt x="158" y="369"/>
                  </a:cubicBezTo>
                  <a:cubicBezTo>
                    <a:pt x="160" y="366"/>
                    <a:pt x="160" y="366"/>
                    <a:pt x="160" y="366"/>
                  </a:cubicBezTo>
                  <a:cubicBezTo>
                    <a:pt x="160" y="366"/>
                    <a:pt x="163" y="364"/>
                    <a:pt x="163" y="363"/>
                  </a:cubicBezTo>
                  <a:cubicBezTo>
                    <a:pt x="163" y="363"/>
                    <a:pt x="164" y="359"/>
                    <a:pt x="164" y="359"/>
                  </a:cubicBezTo>
                  <a:cubicBezTo>
                    <a:pt x="163" y="356"/>
                    <a:pt x="163" y="356"/>
                    <a:pt x="163" y="356"/>
                  </a:cubicBezTo>
                  <a:cubicBezTo>
                    <a:pt x="165" y="357"/>
                    <a:pt x="165" y="357"/>
                    <a:pt x="165" y="357"/>
                  </a:cubicBezTo>
                  <a:cubicBezTo>
                    <a:pt x="165" y="354"/>
                    <a:pt x="165" y="354"/>
                    <a:pt x="165" y="354"/>
                  </a:cubicBezTo>
                  <a:cubicBezTo>
                    <a:pt x="165" y="354"/>
                    <a:pt x="166" y="351"/>
                    <a:pt x="166" y="351"/>
                  </a:cubicBezTo>
                  <a:cubicBezTo>
                    <a:pt x="167" y="351"/>
                    <a:pt x="168" y="350"/>
                    <a:pt x="168" y="350"/>
                  </a:cubicBezTo>
                  <a:cubicBezTo>
                    <a:pt x="168" y="350"/>
                    <a:pt x="170" y="346"/>
                    <a:pt x="170" y="346"/>
                  </a:cubicBezTo>
                  <a:cubicBezTo>
                    <a:pt x="170" y="346"/>
                    <a:pt x="171" y="347"/>
                    <a:pt x="172" y="346"/>
                  </a:cubicBezTo>
                  <a:cubicBezTo>
                    <a:pt x="173" y="345"/>
                    <a:pt x="173" y="345"/>
                    <a:pt x="173" y="344"/>
                  </a:cubicBezTo>
                  <a:cubicBezTo>
                    <a:pt x="174" y="342"/>
                    <a:pt x="176" y="338"/>
                    <a:pt x="176" y="338"/>
                  </a:cubicBezTo>
                  <a:cubicBezTo>
                    <a:pt x="176" y="338"/>
                    <a:pt x="176" y="337"/>
                    <a:pt x="176" y="336"/>
                  </a:cubicBezTo>
                  <a:cubicBezTo>
                    <a:pt x="177" y="336"/>
                    <a:pt x="179" y="336"/>
                    <a:pt x="179" y="335"/>
                  </a:cubicBezTo>
                  <a:cubicBezTo>
                    <a:pt x="178" y="334"/>
                    <a:pt x="176" y="331"/>
                    <a:pt x="176" y="331"/>
                  </a:cubicBezTo>
                  <a:cubicBezTo>
                    <a:pt x="179" y="328"/>
                    <a:pt x="179" y="328"/>
                    <a:pt x="179" y="328"/>
                  </a:cubicBezTo>
                  <a:cubicBezTo>
                    <a:pt x="179" y="328"/>
                    <a:pt x="182" y="325"/>
                    <a:pt x="182" y="325"/>
                  </a:cubicBezTo>
                  <a:cubicBezTo>
                    <a:pt x="182" y="326"/>
                    <a:pt x="183" y="326"/>
                    <a:pt x="184" y="325"/>
                  </a:cubicBezTo>
                  <a:cubicBezTo>
                    <a:pt x="184" y="325"/>
                    <a:pt x="185" y="324"/>
                    <a:pt x="186" y="323"/>
                  </a:cubicBezTo>
                  <a:cubicBezTo>
                    <a:pt x="186" y="323"/>
                    <a:pt x="187" y="322"/>
                    <a:pt x="188" y="322"/>
                  </a:cubicBezTo>
                  <a:cubicBezTo>
                    <a:pt x="188" y="321"/>
                    <a:pt x="189" y="319"/>
                    <a:pt x="189" y="318"/>
                  </a:cubicBezTo>
                  <a:cubicBezTo>
                    <a:pt x="189" y="318"/>
                    <a:pt x="191" y="313"/>
                    <a:pt x="191" y="313"/>
                  </a:cubicBezTo>
                  <a:cubicBezTo>
                    <a:pt x="191" y="310"/>
                    <a:pt x="191" y="310"/>
                    <a:pt x="191" y="310"/>
                  </a:cubicBezTo>
                  <a:cubicBezTo>
                    <a:pt x="192" y="309"/>
                    <a:pt x="192" y="309"/>
                    <a:pt x="192" y="309"/>
                  </a:cubicBezTo>
                  <a:cubicBezTo>
                    <a:pt x="194" y="307"/>
                    <a:pt x="194" y="307"/>
                    <a:pt x="194" y="307"/>
                  </a:cubicBezTo>
                  <a:cubicBezTo>
                    <a:pt x="194" y="307"/>
                    <a:pt x="196" y="306"/>
                    <a:pt x="196" y="307"/>
                  </a:cubicBezTo>
                  <a:cubicBezTo>
                    <a:pt x="196" y="307"/>
                    <a:pt x="195" y="309"/>
                    <a:pt x="195" y="309"/>
                  </a:cubicBezTo>
                  <a:cubicBezTo>
                    <a:pt x="198" y="309"/>
                    <a:pt x="198" y="309"/>
                    <a:pt x="198" y="309"/>
                  </a:cubicBezTo>
                  <a:cubicBezTo>
                    <a:pt x="198" y="309"/>
                    <a:pt x="198" y="307"/>
                    <a:pt x="198" y="308"/>
                  </a:cubicBezTo>
                  <a:cubicBezTo>
                    <a:pt x="199" y="308"/>
                    <a:pt x="200" y="309"/>
                    <a:pt x="200" y="309"/>
                  </a:cubicBezTo>
                  <a:cubicBezTo>
                    <a:pt x="200" y="308"/>
                    <a:pt x="201" y="306"/>
                    <a:pt x="201" y="306"/>
                  </a:cubicBezTo>
                  <a:cubicBezTo>
                    <a:pt x="201" y="303"/>
                    <a:pt x="201" y="303"/>
                    <a:pt x="201" y="303"/>
                  </a:cubicBezTo>
                  <a:cubicBezTo>
                    <a:pt x="201" y="303"/>
                    <a:pt x="203" y="301"/>
                    <a:pt x="204" y="300"/>
                  </a:cubicBezTo>
                  <a:cubicBezTo>
                    <a:pt x="204" y="299"/>
                    <a:pt x="207" y="296"/>
                    <a:pt x="207" y="296"/>
                  </a:cubicBezTo>
                  <a:cubicBezTo>
                    <a:pt x="210" y="295"/>
                    <a:pt x="210" y="295"/>
                    <a:pt x="210" y="295"/>
                  </a:cubicBezTo>
                  <a:cubicBezTo>
                    <a:pt x="210" y="295"/>
                    <a:pt x="211" y="294"/>
                    <a:pt x="212" y="294"/>
                  </a:cubicBezTo>
                  <a:cubicBezTo>
                    <a:pt x="212" y="294"/>
                    <a:pt x="215" y="290"/>
                    <a:pt x="215" y="290"/>
                  </a:cubicBezTo>
                  <a:cubicBezTo>
                    <a:pt x="215" y="290"/>
                    <a:pt x="215" y="289"/>
                    <a:pt x="216" y="288"/>
                  </a:cubicBezTo>
                  <a:cubicBezTo>
                    <a:pt x="216" y="287"/>
                    <a:pt x="218" y="287"/>
                    <a:pt x="218" y="286"/>
                  </a:cubicBezTo>
                  <a:cubicBezTo>
                    <a:pt x="219" y="286"/>
                    <a:pt x="221" y="281"/>
                    <a:pt x="221" y="281"/>
                  </a:cubicBezTo>
                  <a:cubicBezTo>
                    <a:pt x="221" y="281"/>
                    <a:pt x="222" y="281"/>
                    <a:pt x="222" y="280"/>
                  </a:cubicBezTo>
                  <a:cubicBezTo>
                    <a:pt x="222" y="278"/>
                    <a:pt x="223" y="276"/>
                    <a:pt x="223" y="276"/>
                  </a:cubicBezTo>
                  <a:cubicBezTo>
                    <a:pt x="225" y="272"/>
                    <a:pt x="225" y="272"/>
                    <a:pt x="225" y="272"/>
                  </a:cubicBezTo>
                  <a:cubicBezTo>
                    <a:pt x="225" y="266"/>
                    <a:pt x="225" y="266"/>
                    <a:pt x="225" y="266"/>
                  </a:cubicBezTo>
                  <a:cubicBezTo>
                    <a:pt x="227" y="261"/>
                    <a:pt x="227" y="261"/>
                    <a:pt x="227" y="261"/>
                  </a:cubicBezTo>
                  <a:cubicBezTo>
                    <a:pt x="227" y="261"/>
                    <a:pt x="228" y="260"/>
                    <a:pt x="228" y="259"/>
                  </a:cubicBezTo>
                  <a:cubicBezTo>
                    <a:pt x="229" y="259"/>
                    <a:pt x="230" y="256"/>
                    <a:pt x="230" y="256"/>
                  </a:cubicBezTo>
                  <a:cubicBezTo>
                    <a:pt x="230" y="256"/>
                    <a:pt x="233" y="252"/>
                    <a:pt x="233" y="252"/>
                  </a:cubicBezTo>
                  <a:cubicBezTo>
                    <a:pt x="233" y="252"/>
                    <a:pt x="234" y="249"/>
                    <a:pt x="234" y="248"/>
                  </a:cubicBezTo>
                  <a:cubicBezTo>
                    <a:pt x="235" y="248"/>
                    <a:pt x="235" y="248"/>
                    <a:pt x="235" y="248"/>
                  </a:cubicBezTo>
                  <a:cubicBezTo>
                    <a:pt x="235" y="245"/>
                    <a:pt x="235" y="245"/>
                    <a:pt x="235" y="245"/>
                  </a:cubicBezTo>
                  <a:cubicBezTo>
                    <a:pt x="233" y="241"/>
                    <a:pt x="233" y="241"/>
                    <a:pt x="233" y="241"/>
                  </a:cubicBezTo>
                  <a:cubicBezTo>
                    <a:pt x="229" y="238"/>
                    <a:pt x="229" y="238"/>
                    <a:pt x="229" y="238"/>
                  </a:cubicBezTo>
                  <a:cubicBezTo>
                    <a:pt x="226" y="238"/>
                    <a:pt x="226" y="238"/>
                    <a:pt x="226" y="238"/>
                  </a:cubicBezTo>
                  <a:cubicBezTo>
                    <a:pt x="224" y="236"/>
                    <a:pt x="224" y="236"/>
                    <a:pt x="224" y="236"/>
                  </a:cubicBezTo>
                  <a:cubicBezTo>
                    <a:pt x="225" y="234"/>
                    <a:pt x="225" y="234"/>
                    <a:pt x="225" y="234"/>
                  </a:cubicBezTo>
                  <a:cubicBezTo>
                    <a:pt x="223" y="231"/>
                    <a:pt x="223" y="231"/>
                    <a:pt x="223" y="231"/>
                  </a:cubicBezTo>
                  <a:cubicBezTo>
                    <a:pt x="222" y="229"/>
                    <a:pt x="222" y="229"/>
                    <a:pt x="222" y="229"/>
                  </a:cubicBezTo>
                  <a:cubicBezTo>
                    <a:pt x="220" y="227"/>
                    <a:pt x="220" y="227"/>
                    <a:pt x="220" y="227"/>
                  </a:cubicBezTo>
                  <a:cubicBezTo>
                    <a:pt x="220" y="227"/>
                    <a:pt x="222" y="224"/>
                    <a:pt x="222" y="224"/>
                  </a:cubicBezTo>
                  <a:cubicBezTo>
                    <a:pt x="222" y="224"/>
                    <a:pt x="223" y="223"/>
                    <a:pt x="223" y="222"/>
                  </a:cubicBezTo>
                  <a:cubicBezTo>
                    <a:pt x="223" y="222"/>
                    <a:pt x="225" y="219"/>
                    <a:pt x="225" y="219"/>
                  </a:cubicBezTo>
                  <a:cubicBezTo>
                    <a:pt x="225" y="219"/>
                    <a:pt x="227" y="216"/>
                    <a:pt x="227" y="216"/>
                  </a:cubicBezTo>
                  <a:cubicBezTo>
                    <a:pt x="227" y="216"/>
                    <a:pt x="228" y="215"/>
                    <a:pt x="228" y="214"/>
                  </a:cubicBezTo>
                  <a:cubicBezTo>
                    <a:pt x="228" y="213"/>
                    <a:pt x="227" y="209"/>
                    <a:pt x="227" y="209"/>
                  </a:cubicBezTo>
                  <a:cubicBezTo>
                    <a:pt x="227" y="209"/>
                    <a:pt x="227" y="206"/>
                    <a:pt x="228" y="206"/>
                  </a:cubicBezTo>
                  <a:cubicBezTo>
                    <a:pt x="228" y="205"/>
                    <a:pt x="229" y="204"/>
                    <a:pt x="229" y="204"/>
                  </a:cubicBezTo>
                  <a:cubicBezTo>
                    <a:pt x="229" y="204"/>
                    <a:pt x="230" y="204"/>
                    <a:pt x="231" y="205"/>
                  </a:cubicBezTo>
                  <a:cubicBezTo>
                    <a:pt x="232" y="205"/>
                    <a:pt x="232" y="203"/>
                    <a:pt x="232" y="203"/>
                  </a:cubicBezTo>
                  <a:cubicBezTo>
                    <a:pt x="232" y="203"/>
                    <a:pt x="232" y="200"/>
                    <a:pt x="231" y="200"/>
                  </a:cubicBezTo>
                  <a:cubicBezTo>
                    <a:pt x="230" y="200"/>
                    <a:pt x="229" y="198"/>
                    <a:pt x="229" y="198"/>
                  </a:cubicBezTo>
                  <a:cubicBezTo>
                    <a:pt x="229" y="198"/>
                    <a:pt x="230" y="197"/>
                    <a:pt x="230" y="197"/>
                  </a:cubicBezTo>
                  <a:cubicBezTo>
                    <a:pt x="230" y="196"/>
                    <a:pt x="232" y="195"/>
                    <a:pt x="232" y="195"/>
                  </a:cubicBezTo>
                  <a:cubicBezTo>
                    <a:pt x="235" y="194"/>
                    <a:pt x="235" y="194"/>
                    <a:pt x="235" y="194"/>
                  </a:cubicBezTo>
                  <a:cubicBezTo>
                    <a:pt x="234" y="191"/>
                    <a:pt x="234" y="191"/>
                    <a:pt x="234" y="191"/>
                  </a:cubicBezTo>
                  <a:cubicBezTo>
                    <a:pt x="234" y="188"/>
                    <a:pt x="234" y="188"/>
                    <a:pt x="234" y="188"/>
                  </a:cubicBezTo>
                  <a:cubicBezTo>
                    <a:pt x="234" y="188"/>
                    <a:pt x="238" y="189"/>
                    <a:pt x="238" y="189"/>
                  </a:cubicBezTo>
                  <a:cubicBezTo>
                    <a:pt x="238" y="190"/>
                    <a:pt x="239" y="192"/>
                    <a:pt x="240" y="192"/>
                  </a:cubicBezTo>
                  <a:cubicBezTo>
                    <a:pt x="240" y="191"/>
                    <a:pt x="240" y="189"/>
                    <a:pt x="240" y="189"/>
                  </a:cubicBezTo>
                  <a:cubicBezTo>
                    <a:pt x="240" y="189"/>
                    <a:pt x="241" y="186"/>
                    <a:pt x="242" y="187"/>
                  </a:cubicBezTo>
                  <a:cubicBezTo>
                    <a:pt x="244" y="188"/>
                    <a:pt x="245" y="186"/>
                    <a:pt x="246" y="186"/>
                  </a:cubicBezTo>
                  <a:cubicBezTo>
                    <a:pt x="246" y="185"/>
                    <a:pt x="247" y="183"/>
                    <a:pt x="247" y="183"/>
                  </a:cubicBezTo>
                  <a:cubicBezTo>
                    <a:pt x="247" y="183"/>
                    <a:pt x="248" y="180"/>
                    <a:pt x="247" y="179"/>
                  </a:cubicBezTo>
                  <a:cubicBezTo>
                    <a:pt x="246" y="179"/>
                    <a:pt x="245" y="179"/>
                    <a:pt x="245" y="178"/>
                  </a:cubicBezTo>
                  <a:cubicBezTo>
                    <a:pt x="245" y="178"/>
                    <a:pt x="246" y="176"/>
                    <a:pt x="247" y="176"/>
                  </a:cubicBezTo>
                  <a:cubicBezTo>
                    <a:pt x="248" y="176"/>
                    <a:pt x="248" y="176"/>
                    <a:pt x="250" y="175"/>
                  </a:cubicBezTo>
                  <a:cubicBezTo>
                    <a:pt x="251" y="174"/>
                    <a:pt x="251" y="173"/>
                    <a:pt x="251" y="173"/>
                  </a:cubicBezTo>
                  <a:cubicBezTo>
                    <a:pt x="251" y="173"/>
                    <a:pt x="254" y="172"/>
                    <a:pt x="254" y="172"/>
                  </a:cubicBezTo>
                  <a:cubicBezTo>
                    <a:pt x="258" y="170"/>
                    <a:pt x="258" y="170"/>
                    <a:pt x="258" y="170"/>
                  </a:cubicBezTo>
                  <a:cubicBezTo>
                    <a:pt x="258" y="168"/>
                    <a:pt x="258" y="168"/>
                    <a:pt x="258" y="168"/>
                  </a:cubicBezTo>
                  <a:cubicBezTo>
                    <a:pt x="258" y="168"/>
                    <a:pt x="260" y="168"/>
                    <a:pt x="260" y="168"/>
                  </a:cubicBezTo>
                  <a:cubicBezTo>
                    <a:pt x="261" y="168"/>
                    <a:pt x="262" y="169"/>
                    <a:pt x="262" y="169"/>
                  </a:cubicBezTo>
                  <a:cubicBezTo>
                    <a:pt x="262" y="169"/>
                    <a:pt x="264" y="169"/>
                    <a:pt x="264" y="169"/>
                  </a:cubicBezTo>
                  <a:cubicBezTo>
                    <a:pt x="264" y="168"/>
                    <a:pt x="263" y="167"/>
                    <a:pt x="264" y="167"/>
                  </a:cubicBezTo>
                  <a:cubicBezTo>
                    <a:pt x="265" y="168"/>
                    <a:pt x="265" y="168"/>
                    <a:pt x="265" y="169"/>
                  </a:cubicBezTo>
                  <a:cubicBezTo>
                    <a:pt x="266" y="169"/>
                    <a:pt x="266" y="169"/>
                    <a:pt x="266" y="169"/>
                  </a:cubicBezTo>
                  <a:cubicBezTo>
                    <a:pt x="267" y="169"/>
                    <a:pt x="268" y="170"/>
                    <a:pt x="269" y="171"/>
                  </a:cubicBezTo>
                  <a:cubicBezTo>
                    <a:pt x="269" y="171"/>
                    <a:pt x="269" y="172"/>
                    <a:pt x="269" y="173"/>
                  </a:cubicBezTo>
                  <a:cubicBezTo>
                    <a:pt x="269" y="174"/>
                    <a:pt x="269" y="174"/>
                    <a:pt x="269" y="175"/>
                  </a:cubicBezTo>
                  <a:cubicBezTo>
                    <a:pt x="269" y="176"/>
                    <a:pt x="269" y="176"/>
                    <a:pt x="269" y="176"/>
                  </a:cubicBezTo>
                  <a:cubicBezTo>
                    <a:pt x="269" y="176"/>
                    <a:pt x="272" y="178"/>
                    <a:pt x="272" y="177"/>
                  </a:cubicBezTo>
                  <a:cubicBezTo>
                    <a:pt x="272" y="176"/>
                    <a:pt x="272" y="177"/>
                    <a:pt x="272" y="175"/>
                  </a:cubicBezTo>
                  <a:cubicBezTo>
                    <a:pt x="271" y="174"/>
                    <a:pt x="272" y="173"/>
                    <a:pt x="272" y="172"/>
                  </a:cubicBezTo>
                  <a:cubicBezTo>
                    <a:pt x="271" y="171"/>
                    <a:pt x="270" y="169"/>
                    <a:pt x="270" y="168"/>
                  </a:cubicBezTo>
                  <a:cubicBezTo>
                    <a:pt x="270" y="168"/>
                    <a:pt x="271" y="167"/>
                    <a:pt x="272" y="167"/>
                  </a:cubicBezTo>
                  <a:cubicBezTo>
                    <a:pt x="273" y="167"/>
                    <a:pt x="272" y="166"/>
                    <a:pt x="273" y="167"/>
                  </a:cubicBezTo>
                  <a:cubicBezTo>
                    <a:pt x="274" y="168"/>
                    <a:pt x="274" y="169"/>
                    <a:pt x="275" y="169"/>
                  </a:cubicBezTo>
                  <a:cubicBezTo>
                    <a:pt x="276" y="169"/>
                    <a:pt x="276" y="169"/>
                    <a:pt x="276" y="169"/>
                  </a:cubicBezTo>
                  <a:cubicBezTo>
                    <a:pt x="276" y="170"/>
                    <a:pt x="277" y="171"/>
                    <a:pt x="277" y="172"/>
                  </a:cubicBezTo>
                  <a:cubicBezTo>
                    <a:pt x="277" y="173"/>
                    <a:pt x="277" y="173"/>
                    <a:pt x="277" y="174"/>
                  </a:cubicBezTo>
                  <a:cubicBezTo>
                    <a:pt x="277" y="174"/>
                    <a:pt x="279" y="177"/>
                    <a:pt x="279" y="177"/>
                  </a:cubicBezTo>
                  <a:cubicBezTo>
                    <a:pt x="279" y="177"/>
                    <a:pt x="281" y="175"/>
                    <a:pt x="281" y="175"/>
                  </a:cubicBezTo>
                  <a:cubicBezTo>
                    <a:pt x="281" y="174"/>
                    <a:pt x="281" y="173"/>
                    <a:pt x="281" y="173"/>
                  </a:cubicBezTo>
                  <a:cubicBezTo>
                    <a:pt x="281" y="172"/>
                    <a:pt x="281" y="171"/>
                    <a:pt x="281" y="171"/>
                  </a:cubicBezTo>
                  <a:cubicBezTo>
                    <a:pt x="281" y="170"/>
                    <a:pt x="278" y="167"/>
                    <a:pt x="278" y="167"/>
                  </a:cubicBezTo>
                  <a:cubicBezTo>
                    <a:pt x="278" y="167"/>
                    <a:pt x="278" y="166"/>
                    <a:pt x="279" y="165"/>
                  </a:cubicBezTo>
                  <a:cubicBezTo>
                    <a:pt x="279" y="165"/>
                    <a:pt x="280" y="164"/>
                    <a:pt x="282" y="163"/>
                  </a:cubicBezTo>
                  <a:cubicBezTo>
                    <a:pt x="276" y="150"/>
                    <a:pt x="276" y="150"/>
                    <a:pt x="276" y="150"/>
                  </a:cubicBezTo>
                  <a:cubicBezTo>
                    <a:pt x="270" y="147"/>
                    <a:pt x="270" y="147"/>
                    <a:pt x="270" y="147"/>
                  </a:cubicBezTo>
                  <a:cubicBezTo>
                    <a:pt x="266" y="143"/>
                    <a:pt x="266" y="143"/>
                    <a:pt x="266" y="143"/>
                  </a:cubicBezTo>
                  <a:cubicBezTo>
                    <a:pt x="266" y="138"/>
                    <a:pt x="266" y="138"/>
                    <a:pt x="266" y="138"/>
                  </a:cubicBezTo>
                  <a:cubicBezTo>
                    <a:pt x="263" y="134"/>
                    <a:pt x="263" y="134"/>
                    <a:pt x="263" y="134"/>
                  </a:cubicBezTo>
                  <a:cubicBezTo>
                    <a:pt x="263" y="134"/>
                    <a:pt x="264" y="131"/>
                    <a:pt x="264" y="130"/>
                  </a:cubicBezTo>
                  <a:cubicBezTo>
                    <a:pt x="265" y="129"/>
                    <a:pt x="267" y="124"/>
                    <a:pt x="267" y="124"/>
                  </a:cubicBezTo>
                  <a:cubicBezTo>
                    <a:pt x="267" y="124"/>
                    <a:pt x="266" y="120"/>
                    <a:pt x="266" y="119"/>
                  </a:cubicBezTo>
                  <a:cubicBezTo>
                    <a:pt x="266" y="118"/>
                    <a:pt x="267" y="113"/>
                    <a:pt x="267" y="113"/>
                  </a:cubicBezTo>
                  <a:cubicBezTo>
                    <a:pt x="266" y="108"/>
                    <a:pt x="266" y="108"/>
                    <a:pt x="266" y="108"/>
                  </a:cubicBezTo>
                  <a:cubicBezTo>
                    <a:pt x="254" y="94"/>
                    <a:pt x="254" y="94"/>
                    <a:pt x="254" y="94"/>
                  </a:cubicBezTo>
                  <a:cubicBezTo>
                    <a:pt x="255" y="88"/>
                    <a:pt x="255" y="88"/>
                    <a:pt x="255" y="88"/>
                  </a:cubicBezTo>
                  <a:cubicBezTo>
                    <a:pt x="255" y="88"/>
                    <a:pt x="255" y="88"/>
                    <a:pt x="255" y="88"/>
                  </a:cubicBezTo>
                  <a:close/>
                  <a:moveTo>
                    <a:pt x="165" y="710"/>
                  </a:moveTo>
                  <a:cubicBezTo>
                    <a:pt x="165" y="710"/>
                    <a:pt x="165" y="710"/>
                    <a:pt x="165" y="710"/>
                  </a:cubicBezTo>
                  <a:cubicBezTo>
                    <a:pt x="166" y="702"/>
                    <a:pt x="166" y="702"/>
                    <a:pt x="166" y="702"/>
                  </a:cubicBezTo>
                  <a:cubicBezTo>
                    <a:pt x="166" y="702"/>
                    <a:pt x="164" y="699"/>
                    <a:pt x="164" y="699"/>
                  </a:cubicBezTo>
                  <a:cubicBezTo>
                    <a:pt x="164" y="698"/>
                    <a:pt x="163" y="696"/>
                    <a:pt x="163" y="693"/>
                  </a:cubicBezTo>
                  <a:cubicBezTo>
                    <a:pt x="164" y="690"/>
                    <a:pt x="164" y="689"/>
                    <a:pt x="165" y="687"/>
                  </a:cubicBezTo>
                  <a:cubicBezTo>
                    <a:pt x="165" y="685"/>
                    <a:pt x="167" y="684"/>
                    <a:pt x="167" y="682"/>
                  </a:cubicBezTo>
                  <a:cubicBezTo>
                    <a:pt x="167" y="679"/>
                    <a:pt x="167" y="678"/>
                    <a:pt x="168" y="676"/>
                  </a:cubicBezTo>
                  <a:cubicBezTo>
                    <a:pt x="168" y="674"/>
                    <a:pt x="169" y="672"/>
                    <a:pt x="170" y="672"/>
                  </a:cubicBezTo>
                  <a:cubicBezTo>
                    <a:pt x="170" y="671"/>
                    <a:pt x="172" y="667"/>
                    <a:pt x="172" y="667"/>
                  </a:cubicBezTo>
                  <a:cubicBezTo>
                    <a:pt x="173" y="662"/>
                    <a:pt x="173" y="662"/>
                    <a:pt x="173" y="662"/>
                  </a:cubicBezTo>
                  <a:cubicBezTo>
                    <a:pt x="173" y="662"/>
                    <a:pt x="175" y="657"/>
                    <a:pt x="175" y="656"/>
                  </a:cubicBezTo>
                  <a:cubicBezTo>
                    <a:pt x="175" y="655"/>
                    <a:pt x="174" y="651"/>
                    <a:pt x="174" y="650"/>
                  </a:cubicBezTo>
                  <a:cubicBezTo>
                    <a:pt x="175" y="649"/>
                    <a:pt x="177" y="647"/>
                    <a:pt x="177" y="647"/>
                  </a:cubicBezTo>
                  <a:cubicBezTo>
                    <a:pt x="180" y="647"/>
                    <a:pt x="180" y="647"/>
                    <a:pt x="180" y="647"/>
                  </a:cubicBezTo>
                  <a:cubicBezTo>
                    <a:pt x="180" y="647"/>
                    <a:pt x="180" y="650"/>
                    <a:pt x="179" y="651"/>
                  </a:cubicBezTo>
                  <a:cubicBezTo>
                    <a:pt x="178" y="651"/>
                    <a:pt x="177" y="652"/>
                    <a:pt x="177" y="652"/>
                  </a:cubicBezTo>
                  <a:cubicBezTo>
                    <a:pt x="177" y="653"/>
                    <a:pt x="179" y="655"/>
                    <a:pt x="179" y="655"/>
                  </a:cubicBezTo>
                  <a:cubicBezTo>
                    <a:pt x="179" y="659"/>
                    <a:pt x="179" y="659"/>
                    <a:pt x="179" y="659"/>
                  </a:cubicBezTo>
                  <a:cubicBezTo>
                    <a:pt x="177" y="663"/>
                    <a:pt x="177" y="663"/>
                    <a:pt x="177" y="663"/>
                  </a:cubicBezTo>
                  <a:cubicBezTo>
                    <a:pt x="175" y="668"/>
                    <a:pt x="175" y="668"/>
                    <a:pt x="175" y="668"/>
                  </a:cubicBezTo>
                  <a:cubicBezTo>
                    <a:pt x="175" y="673"/>
                    <a:pt x="175" y="673"/>
                    <a:pt x="175" y="673"/>
                  </a:cubicBezTo>
                  <a:cubicBezTo>
                    <a:pt x="174" y="676"/>
                    <a:pt x="174" y="676"/>
                    <a:pt x="174" y="676"/>
                  </a:cubicBezTo>
                  <a:cubicBezTo>
                    <a:pt x="173" y="679"/>
                    <a:pt x="173" y="679"/>
                    <a:pt x="173" y="679"/>
                  </a:cubicBezTo>
                  <a:cubicBezTo>
                    <a:pt x="171" y="685"/>
                    <a:pt x="171" y="685"/>
                    <a:pt x="171" y="685"/>
                  </a:cubicBezTo>
                  <a:cubicBezTo>
                    <a:pt x="172" y="690"/>
                    <a:pt x="172" y="690"/>
                    <a:pt x="172" y="690"/>
                  </a:cubicBezTo>
                  <a:cubicBezTo>
                    <a:pt x="169" y="696"/>
                    <a:pt x="169" y="696"/>
                    <a:pt x="169" y="696"/>
                  </a:cubicBezTo>
                  <a:cubicBezTo>
                    <a:pt x="169" y="696"/>
                    <a:pt x="169" y="699"/>
                    <a:pt x="169" y="700"/>
                  </a:cubicBezTo>
                  <a:cubicBezTo>
                    <a:pt x="169" y="701"/>
                    <a:pt x="169" y="707"/>
                    <a:pt x="169" y="707"/>
                  </a:cubicBezTo>
                  <a:cubicBezTo>
                    <a:pt x="169" y="707"/>
                    <a:pt x="169" y="710"/>
                    <a:pt x="168" y="710"/>
                  </a:cubicBezTo>
                  <a:cubicBezTo>
                    <a:pt x="167" y="710"/>
                    <a:pt x="165" y="710"/>
                    <a:pt x="165" y="710"/>
                  </a:cubicBezTo>
                  <a:close/>
                  <a:moveTo>
                    <a:pt x="206" y="649"/>
                  </a:moveTo>
                  <a:cubicBezTo>
                    <a:pt x="206" y="649"/>
                    <a:pt x="206" y="649"/>
                    <a:pt x="206" y="649"/>
                  </a:cubicBezTo>
                  <a:cubicBezTo>
                    <a:pt x="205" y="647"/>
                    <a:pt x="205" y="647"/>
                    <a:pt x="205" y="647"/>
                  </a:cubicBezTo>
                  <a:cubicBezTo>
                    <a:pt x="208" y="646"/>
                    <a:pt x="208" y="646"/>
                    <a:pt x="208" y="646"/>
                  </a:cubicBezTo>
                  <a:cubicBezTo>
                    <a:pt x="208" y="646"/>
                    <a:pt x="207" y="642"/>
                    <a:pt x="207" y="641"/>
                  </a:cubicBezTo>
                  <a:cubicBezTo>
                    <a:pt x="207" y="640"/>
                    <a:pt x="206" y="641"/>
                    <a:pt x="205" y="639"/>
                  </a:cubicBezTo>
                  <a:cubicBezTo>
                    <a:pt x="204" y="638"/>
                    <a:pt x="204" y="635"/>
                    <a:pt x="204" y="635"/>
                  </a:cubicBezTo>
                  <a:cubicBezTo>
                    <a:pt x="204" y="634"/>
                    <a:pt x="205" y="631"/>
                    <a:pt x="205" y="631"/>
                  </a:cubicBezTo>
                  <a:cubicBezTo>
                    <a:pt x="205" y="631"/>
                    <a:pt x="208" y="627"/>
                    <a:pt x="210" y="625"/>
                  </a:cubicBezTo>
                  <a:cubicBezTo>
                    <a:pt x="213" y="622"/>
                    <a:pt x="212" y="622"/>
                    <a:pt x="212" y="620"/>
                  </a:cubicBezTo>
                  <a:cubicBezTo>
                    <a:pt x="211" y="619"/>
                    <a:pt x="213" y="618"/>
                    <a:pt x="213" y="618"/>
                  </a:cubicBezTo>
                  <a:cubicBezTo>
                    <a:pt x="216" y="615"/>
                    <a:pt x="216" y="615"/>
                    <a:pt x="216" y="615"/>
                  </a:cubicBezTo>
                  <a:cubicBezTo>
                    <a:pt x="218" y="610"/>
                    <a:pt x="218" y="610"/>
                    <a:pt x="218" y="610"/>
                  </a:cubicBezTo>
                  <a:cubicBezTo>
                    <a:pt x="218" y="610"/>
                    <a:pt x="221" y="613"/>
                    <a:pt x="221" y="613"/>
                  </a:cubicBezTo>
                  <a:cubicBezTo>
                    <a:pt x="222" y="613"/>
                    <a:pt x="222" y="612"/>
                    <a:pt x="222" y="611"/>
                  </a:cubicBezTo>
                  <a:cubicBezTo>
                    <a:pt x="222" y="610"/>
                    <a:pt x="224" y="610"/>
                    <a:pt x="224" y="610"/>
                  </a:cubicBezTo>
                  <a:cubicBezTo>
                    <a:pt x="225" y="610"/>
                    <a:pt x="228" y="609"/>
                    <a:pt x="228" y="609"/>
                  </a:cubicBezTo>
                  <a:cubicBezTo>
                    <a:pt x="229" y="607"/>
                    <a:pt x="229" y="607"/>
                    <a:pt x="229" y="607"/>
                  </a:cubicBezTo>
                  <a:cubicBezTo>
                    <a:pt x="229" y="607"/>
                    <a:pt x="233" y="606"/>
                    <a:pt x="235" y="607"/>
                  </a:cubicBezTo>
                  <a:cubicBezTo>
                    <a:pt x="236" y="608"/>
                    <a:pt x="234" y="608"/>
                    <a:pt x="234" y="609"/>
                  </a:cubicBezTo>
                  <a:cubicBezTo>
                    <a:pt x="234" y="610"/>
                    <a:pt x="234" y="610"/>
                    <a:pt x="234" y="611"/>
                  </a:cubicBezTo>
                  <a:cubicBezTo>
                    <a:pt x="234" y="612"/>
                    <a:pt x="233" y="613"/>
                    <a:pt x="230" y="613"/>
                  </a:cubicBezTo>
                  <a:cubicBezTo>
                    <a:pt x="227" y="614"/>
                    <a:pt x="229" y="616"/>
                    <a:pt x="229" y="616"/>
                  </a:cubicBezTo>
                  <a:cubicBezTo>
                    <a:pt x="229" y="616"/>
                    <a:pt x="229" y="620"/>
                    <a:pt x="229" y="620"/>
                  </a:cubicBezTo>
                  <a:cubicBezTo>
                    <a:pt x="228" y="621"/>
                    <a:pt x="226" y="623"/>
                    <a:pt x="224" y="623"/>
                  </a:cubicBezTo>
                  <a:cubicBezTo>
                    <a:pt x="223" y="624"/>
                    <a:pt x="223" y="626"/>
                    <a:pt x="223" y="626"/>
                  </a:cubicBezTo>
                  <a:cubicBezTo>
                    <a:pt x="223" y="627"/>
                    <a:pt x="224" y="629"/>
                    <a:pt x="224" y="631"/>
                  </a:cubicBezTo>
                  <a:cubicBezTo>
                    <a:pt x="224" y="632"/>
                    <a:pt x="224" y="632"/>
                    <a:pt x="225" y="634"/>
                  </a:cubicBezTo>
                  <a:cubicBezTo>
                    <a:pt x="225" y="635"/>
                    <a:pt x="227" y="635"/>
                    <a:pt x="228" y="635"/>
                  </a:cubicBezTo>
                  <a:cubicBezTo>
                    <a:pt x="228" y="636"/>
                    <a:pt x="230" y="638"/>
                    <a:pt x="229" y="639"/>
                  </a:cubicBezTo>
                  <a:cubicBezTo>
                    <a:pt x="228" y="640"/>
                    <a:pt x="227" y="641"/>
                    <a:pt x="226" y="641"/>
                  </a:cubicBezTo>
                  <a:cubicBezTo>
                    <a:pt x="226" y="642"/>
                    <a:pt x="224" y="645"/>
                    <a:pt x="224" y="645"/>
                  </a:cubicBezTo>
                  <a:cubicBezTo>
                    <a:pt x="224" y="645"/>
                    <a:pt x="225" y="647"/>
                    <a:pt x="224" y="649"/>
                  </a:cubicBezTo>
                  <a:cubicBezTo>
                    <a:pt x="224" y="651"/>
                    <a:pt x="222" y="650"/>
                    <a:pt x="221" y="651"/>
                  </a:cubicBezTo>
                  <a:cubicBezTo>
                    <a:pt x="221" y="651"/>
                    <a:pt x="218" y="654"/>
                    <a:pt x="218" y="654"/>
                  </a:cubicBezTo>
                  <a:cubicBezTo>
                    <a:pt x="217" y="654"/>
                    <a:pt x="216" y="658"/>
                    <a:pt x="216" y="660"/>
                  </a:cubicBezTo>
                  <a:cubicBezTo>
                    <a:pt x="216" y="661"/>
                    <a:pt x="216" y="663"/>
                    <a:pt x="216" y="664"/>
                  </a:cubicBezTo>
                  <a:cubicBezTo>
                    <a:pt x="216" y="665"/>
                    <a:pt x="216" y="664"/>
                    <a:pt x="214" y="667"/>
                  </a:cubicBezTo>
                  <a:cubicBezTo>
                    <a:pt x="211" y="670"/>
                    <a:pt x="212" y="668"/>
                    <a:pt x="209" y="667"/>
                  </a:cubicBezTo>
                  <a:cubicBezTo>
                    <a:pt x="205" y="667"/>
                    <a:pt x="209" y="666"/>
                    <a:pt x="210" y="664"/>
                  </a:cubicBezTo>
                  <a:cubicBezTo>
                    <a:pt x="211" y="662"/>
                    <a:pt x="212" y="660"/>
                    <a:pt x="212" y="660"/>
                  </a:cubicBezTo>
                  <a:cubicBezTo>
                    <a:pt x="211" y="656"/>
                    <a:pt x="211" y="656"/>
                    <a:pt x="211" y="656"/>
                  </a:cubicBezTo>
                  <a:cubicBezTo>
                    <a:pt x="209" y="653"/>
                    <a:pt x="209" y="653"/>
                    <a:pt x="209" y="653"/>
                  </a:cubicBezTo>
                  <a:lnTo>
                    <a:pt x="206" y="649"/>
                  </a:lnTo>
                  <a:close/>
                </a:path>
              </a:pathLst>
            </a:custGeom>
            <a:grpFill/>
            <a:ln w="4826"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69" name="Freeform 96"/>
            <p:cNvSpPr>
              <a:spLocks noEditPoints="1"/>
            </p:cNvSpPr>
            <p:nvPr/>
          </p:nvSpPr>
          <p:spPr bwMode="auto">
            <a:xfrm>
              <a:off x="4686242" y="235948"/>
              <a:ext cx="1226964" cy="1680165"/>
            </a:xfrm>
            <a:custGeom>
              <a:avLst/>
              <a:gdLst>
                <a:gd name="T0" fmla="*/ 383 w 538"/>
                <a:gd name="T1" fmla="*/ 61 h 760"/>
                <a:gd name="T2" fmla="*/ 367 w 538"/>
                <a:gd name="T3" fmla="*/ 127 h 760"/>
                <a:gd name="T4" fmla="*/ 435 w 538"/>
                <a:gd name="T5" fmla="*/ 150 h 760"/>
                <a:gd name="T6" fmla="*/ 438 w 538"/>
                <a:gd name="T7" fmla="*/ 149 h 760"/>
                <a:gd name="T8" fmla="*/ 438 w 538"/>
                <a:gd name="T9" fmla="*/ 148 h 760"/>
                <a:gd name="T10" fmla="*/ 443 w 538"/>
                <a:gd name="T11" fmla="*/ 86 h 760"/>
                <a:gd name="T12" fmla="*/ 500 w 538"/>
                <a:gd name="T13" fmla="*/ 70 h 760"/>
                <a:gd name="T14" fmla="*/ 509 w 538"/>
                <a:gd name="T15" fmla="*/ 106 h 760"/>
                <a:gd name="T16" fmla="*/ 499 w 538"/>
                <a:gd name="T17" fmla="*/ 50 h 760"/>
                <a:gd name="T18" fmla="*/ 468 w 538"/>
                <a:gd name="T19" fmla="*/ 9 h 760"/>
                <a:gd name="T20" fmla="*/ 444 w 538"/>
                <a:gd name="T21" fmla="*/ 21 h 760"/>
                <a:gd name="T22" fmla="*/ 425 w 538"/>
                <a:gd name="T23" fmla="*/ 23 h 760"/>
                <a:gd name="T24" fmla="*/ 400 w 538"/>
                <a:gd name="T25" fmla="*/ 33 h 760"/>
                <a:gd name="T26" fmla="*/ 377 w 538"/>
                <a:gd name="T27" fmla="*/ 69 h 760"/>
                <a:gd name="T28" fmla="*/ 361 w 538"/>
                <a:gd name="T29" fmla="*/ 85 h 760"/>
                <a:gd name="T30" fmla="*/ 328 w 538"/>
                <a:gd name="T31" fmla="*/ 96 h 760"/>
                <a:gd name="T32" fmla="*/ 298 w 538"/>
                <a:gd name="T33" fmla="*/ 115 h 760"/>
                <a:gd name="T34" fmla="*/ 281 w 538"/>
                <a:gd name="T35" fmla="*/ 161 h 760"/>
                <a:gd name="T36" fmla="*/ 241 w 538"/>
                <a:gd name="T37" fmla="*/ 187 h 760"/>
                <a:gd name="T38" fmla="*/ 235 w 538"/>
                <a:gd name="T39" fmla="*/ 201 h 760"/>
                <a:gd name="T40" fmla="*/ 241 w 538"/>
                <a:gd name="T41" fmla="*/ 223 h 760"/>
                <a:gd name="T42" fmla="*/ 235 w 538"/>
                <a:gd name="T43" fmla="*/ 256 h 760"/>
                <a:gd name="T44" fmla="*/ 219 w 538"/>
                <a:gd name="T45" fmla="*/ 306 h 760"/>
                <a:gd name="T46" fmla="*/ 193 w 538"/>
                <a:gd name="T47" fmla="*/ 362 h 760"/>
                <a:gd name="T48" fmla="*/ 174 w 538"/>
                <a:gd name="T49" fmla="*/ 390 h 760"/>
                <a:gd name="T50" fmla="*/ 145 w 538"/>
                <a:gd name="T51" fmla="*/ 436 h 760"/>
                <a:gd name="T52" fmla="*/ 139 w 538"/>
                <a:gd name="T53" fmla="*/ 456 h 760"/>
                <a:gd name="T54" fmla="*/ 97 w 538"/>
                <a:gd name="T55" fmla="*/ 474 h 760"/>
                <a:gd name="T56" fmla="*/ 59 w 538"/>
                <a:gd name="T57" fmla="*/ 500 h 760"/>
                <a:gd name="T58" fmla="*/ 24 w 538"/>
                <a:gd name="T59" fmla="*/ 527 h 760"/>
                <a:gd name="T60" fmla="*/ 14 w 538"/>
                <a:gd name="T61" fmla="*/ 551 h 760"/>
                <a:gd name="T62" fmla="*/ 4 w 538"/>
                <a:gd name="T63" fmla="*/ 599 h 760"/>
                <a:gd name="T64" fmla="*/ 13 w 538"/>
                <a:gd name="T65" fmla="*/ 650 h 760"/>
                <a:gd name="T66" fmla="*/ 22 w 538"/>
                <a:gd name="T67" fmla="*/ 686 h 760"/>
                <a:gd name="T68" fmla="*/ 33 w 538"/>
                <a:gd name="T69" fmla="*/ 742 h 760"/>
                <a:gd name="T70" fmla="*/ 96 w 538"/>
                <a:gd name="T71" fmla="*/ 747 h 760"/>
                <a:gd name="T72" fmla="*/ 173 w 538"/>
                <a:gd name="T73" fmla="*/ 704 h 760"/>
                <a:gd name="T74" fmla="*/ 188 w 538"/>
                <a:gd name="T75" fmla="*/ 671 h 760"/>
                <a:gd name="T76" fmla="*/ 193 w 538"/>
                <a:gd name="T77" fmla="*/ 655 h 760"/>
                <a:gd name="T78" fmla="*/ 193 w 538"/>
                <a:gd name="T79" fmla="*/ 655 h 760"/>
                <a:gd name="T80" fmla="*/ 207 w 538"/>
                <a:gd name="T81" fmla="*/ 644 h 760"/>
                <a:gd name="T82" fmla="*/ 212 w 538"/>
                <a:gd name="T83" fmla="*/ 590 h 760"/>
                <a:gd name="T84" fmla="*/ 213 w 538"/>
                <a:gd name="T85" fmla="*/ 589 h 760"/>
                <a:gd name="T86" fmla="*/ 213 w 538"/>
                <a:gd name="T87" fmla="*/ 586 h 760"/>
                <a:gd name="T88" fmla="*/ 213 w 538"/>
                <a:gd name="T89" fmla="*/ 584 h 760"/>
                <a:gd name="T90" fmla="*/ 214 w 538"/>
                <a:gd name="T91" fmla="*/ 582 h 760"/>
                <a:gd name="T92" fmla="*/ 189 w 538"/>
                <a:gd name="T93" fmla="*/ 510 h 760"/>
                <a:gd name="T94" fmla="*/ 231 w 538"/>
                <a:gd name="T95" fmla="*/ 427 h 760"/>
                <a:gd name="T96" fmla="*/ 240 w 538"/>
                <a:gd name="T97" fmla="*/ 314 h 760"/>
                <a:gd name="T98" fmla="*/ 275 w 538"/>
                <a:gd name="T99" fmla="*/ 228 h 760"/>
                <a:gd name="T100" fmla="*/ 275 w 538"/>
                <a:gd name="T101" fmla="*/ 220 h 760"/>
                <a:gd name="T102" fmla="*/ 275 w 538"/>
                <a:gd name="T103" fmla="*/ 218 h 760"/>
                <a:gd name="T104" fmla="*/ 276 w 538"/>
                <a:gd name="T105" fmla="*/ 217 h 760"/>
                <a:gd name="T106" fmla="*/ 277 w 538"/>
                <a:gd name="T107" fmla="*/ 215 h 760"/>
                <a:gd name="T108" fmla="*/ 302 w 538"/>
                <a:gd name="T109" fmla="*/ 202 h 760"/>
                <a:gd name="T110" fmla="*/ 342 w 538"/>
                <a:gd name="T111" fmla="*/ 142 h 760"/>
                <a:gd name="T112" fmla="*/ 360 w 538"/>
                <a:gd name="T113" fmla="*/ 125 h 760"/>
                <a:gd name="T114" fmla="*/ 361 w 538"/>
                <a:gd name="T115" fmla="*/ 125 h 760"/>
                <a:gd name="T116" fmla="*/ 363 w 538"/>
                <a:gd name="T117" fmla="*/ 125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8" h="760">
                  <a:moveTo>
                    <a:pt x="370" y="57"/>
                  </a:moveTo>
                  <a:cubicBezTo>
                    <a:pt x="368" y="57"/>
                    <a:pt x="365" y="58"/>
                    <a:pt x="365" y="56"/>
                  </a:cubicBezTo>
                  <a:cubicBezTo>
                    <a:pt x="365" y="55"/>
                    <a:pt x="362" y="52"/>
                    <a:pt x="362" y="52"/>
                  </a:cubicBezTo>
                  <a:cubicBezTo>
                    <a:pt x="362" y="51"/>
                    <a:pt x="360" y="49"/>
                    <a:pt x="363" y="48"/>
                  </a:cubicBezTo>
                  <a:cubicBezTo>
                    <a:pt x="365" y="46"/>
                    <a:pt x="372" y="43"/>
                    <a:pt x="373" y="43"/>
                  </a:cubicBezTo>
                  <a:cubicBezTo>
                    <a:pt x="373" y="43"/>
                    <a:pt x="376" y="38"/>
                    <a:pt x="377" y="37"/>
                  </a:cubicBezTo>
                  <a:cubicBezTo>
                    <a:pt x="378" y="37"/>
                    <a:pt x="384" y="37"/>
                    <a:pt x="384" y="37"/>
                  </a:cubicBezTo>
                  <a:cubicBezTo>
                    <a:pt x="384" y="37"/>
                    <a:pt x="385" y="38"/>
                    <a:pt x="387" y="38"/>
                  </a:cubicBezTo>
                  <a:cubicBezTo>
                    <a:pt x="389" y="39"/>
                    <a:pt x="393" y="36"/>
                    <a:pt x="391" y="39"/>
                  </a:cubicBezTo>
                  <a:cubicBezTo>
                    <a:pt x="388" y="41"/>
                    <a:pt x="387" y="42"/>
                    <a:pt x="386" y="42"/>
                  </a:cubicBezTo>
                  <a:cubicBezTo>
                    <a:pt x="385" y="43"/>
                    <a:pt x="380" y="47"/>
                    <a:pt x="380" y="49"/>
                  </a:cubicBezTo>
                  <a:cubicBezTo>
                    <a:pt x="379" y="51"/>
                    <a:pt x="380" y="51"/>
                    <a:pt x="379" y="52"/>
                  </a:cubicBezTo>
                  <a:cubicBezTo>
                    <a:pt x="377" y="53"/>
                    <a:pt x="371" y="56"/>
                    <a:pt x="370" y="57"/>
                  </a:cubicBezTo>
                  <a:close/>
                  <a:moveTo>
                    <a:pt x="383" y="61"/>
                  </a:moveTo>
                  <a:cubicBezTo>
                    <a:pt x="383" y="61"/>
                    <a:pt x="383" y="61"/>
                    <a:pt x="383" y="61"/>
                  </a:cubicBezTo>
                  <a:cubicBezTo>
                    <a:pt x="383" y="61"/>
                    <a:pt x="386" y="62"/>
                    <a:pt x="386" y="61"/>
                  </a:cubicBezTo>
                  <a:cubicBezTo>
                    <a:pt x="386" y="61"/>
                    <a:pt x="387" y="59"/>
                    <a:pt x="387" y="56"/>
                  </a:cubicBezTo>
                  <a:cubicBezTo>
                    <a:pt x="388" y="53"/>
                    <a:pt x="390" y="53"/>
                    <a:pt x="391" y="52"/>
                  </a:cubicBezTo>
                  <a:cubicBezTo>
                    <a:pt x="392" y="51"/>
                    <a:pt x="391" y="51"/>
                    <a:pt x="392" y="49"/>
                  </a:cubicBezTo>
                  <a:cubicBezTo>
                    <a:pt x="392" y="47"/>
                    <a:pt x="391" y="47"/>
                    <a:pt x="389" y="46"/>
                  </a:cubicBezTo>
                  <a:cubicBezTo>
                    <a:pt x="386" y="46"/>
                    <a:pt x="386" y="48"/>
                    <a:pt x="384" y="48"/>
                  </a:cubicBezTo>
                  <a:cubicBezTo>
                    <a:pt x="383" y="49"/>
                    <a:pt x="383" y="51"/>
                    <a:pt x="384" y="52"/>
                  </a:cubicBezTo>
                  <a:cubicBezTo>
                    <a:pt x="384" y="53"/>
                    <a:pt x="382" y="54"/>
                    <a:pt x="380" y="55"/>
                  </a:cubicBezTo>
                  <a:cubicBezTo>
                    <a:pt x="378" y="57"/>
                    <a:pt x="378" y="59"/>
                    <a:pt x="378" y="59"/>
                  </a:cubicBezTo>
                  <a:cubicBezTo>
                    <a:pt x="383" y="61"/>
                    <a:pt x="383" y="61"/>
                    <a:pt x="383" y="61"/>
                  </a:cubicBezTo>
                  <a:close/>
                  <a:moveTo>
                    <a:pt x="363" y="126"/>
                  </a:moveTo>
                  <a:cubicBezTo>
                    <a:pt x="363" y="126"/>
                    <a:pt x="363" y="126"/>
                    <a:pt x="363" y="126"/>
                  </a:cubicBezTo>
                  <a:cubicBezTo>
                    <a:pt x="367" y="127"/>
                    <a:pt x="367" y="127"/>
                    <a:pt x="367" y="127"/>
                  </a:cubicBezTo>
                  <a:cubicBezTo>
                    <a:pt x="374" y="135"/>
                    <a:pt x="374" y="135"/>
                    <a:pt x="374" y="135"/>
                  </a:cubicBezTo>
                  <a:cubicBezTo>
                    <a:pt x="380" y="142"/>
                    <a:pt x="380" y="142"/>
                    <a:pt x="380" y="142"/>
                  </a:cubicBezTo>
                  <a:cubicBezTo>
                    <a:pt x="380" y="142"/>
                    <a:pt x="389" y="149"/>
                    <a:pt x="391" y="150"/>
                  </a:cubicBezTo>
                  <a:cubicBezTo>
                    <a:pt x="393" y="151"/>
                    <a:pt x="404" y="153"/>
                    <a:pt x="405" y="154"/>
                  </a:cubicBezTo>
                  <a:cubicBezTo>
                    <a:pt x="408" y="150"/>
                    <a:pt x="408" y="150"/>
                    <a:pt x="408" y="150"/>
                  </a:cubicBezTo>
                  <a:cubicBezTo>
                    <a:pt x="412" y="147"/>
                    <a:pt x="412" y="147"/>
                    <a:pt x="412" y="147"/>
                  </a:cubicBezTo>
                  <a:cubicBezTo>
                    <a:pt x="411" y="145"/>
                    <a:pt x="411" y="145"/>
                    <a:pt x="411" y="145"/>
                  </a:cubicBezTo>
                  <a:cubicBezTo>
                    <a:pt x="416" y="142"/>
                    <a:pt x="416" y="142"/>
                    <a:pt x="416" y="142"/>
                  </a:cubicBezTo>
                  <a:cubicBezTo>
                    <a:pt x="420" y="145"/>
                    <a:pt x="420" y="145"/>
                    <a:pt x="420" y="145"/>
                  </a:cubicBezTo>
                  <a:cubicBezTo>
                    <a:pt x="430" y="147"/>
                    <a:pt x="430" y="147"/>
                    <a:pt x="430" y="147"/>
                  </a:cubicBezTo>
                  <a:cubicBezTo>
                    <a:pt x="434" y="150"/>
                    <a:pt x="434" y="150"/>
                    <a:pt x="434" y="150"/>
                  </a:cubicBezTo>
                  <a:cubicBezTo>
                    <a:pt x="434" y="150"/>
                    <a:pt x="434" y="150"/>
                    <a:pt x="435" y="150"/>
                  </a:cubicBezTo>
                  <a:cubicBezTo>
                    <a:pt x="435" y="150"/>
                    <a:pt x="435" y="150"/>
                    <a:pt x="435" y="150"/>
                  </a:cubicBezTo>
                  <a:cubicBezTo>
                    <a:pt x="435" y="150"/>
                    <a:pt x="435" y="150"/>
                    <a:pt x="435" y="150"/>
                  </a:cubicBezTo>
                  <a:cubicBezTo>
                    <a:pt x="436" y="149"/>
                    <a:pt x="436" y="149"/>
                    <a:pt x="436" y="149"/>
                  </a:cubicBezTo>
                  <a:cubicBezTo>
                    <a:pt x="436" y="149"/>
                    <a:pt x="436" y="149"/>
                    <a:pt x="436" y="149"/>
                  </a:cubicBezTo>
                  <a:cubicBezTo>
                    <a:pt x="436" y="149"/>
                    <a:pt x="436" y="149"/>
                    <a:pt x="436" y="149"/>
                  </a:cubicBezTo>
                  <a:cubicBezTo>
                    <a:pt x="436" y="149"/>
                    <a:pt x="436" y="149"/>
                    <a:pt x="436" y="149"/>
                  </a:cubicBezTo>
                  <a:cubicBezTo>
                    <a:pt x="436" y="149"/>
                    <a:pt x="437" y="149"/>
                    <a:pt x="437" y="149"/>
                  </a:cubicBezTo>
                  <a:cubicBezTo>
                    <a:pt x="437" y="149"/>
                    <a:pt x="437" y="149"/>
                    <a:pt x="437" y="149"/>
                  </a:cubicBezTo>
                  <a:cubicBezTo>
                    <a:pt x="437" y="149"/>
                    <a:pt x="437" y="149"/>
                    <a:pt x="437" y="149"/>
                  </a:cubicBezTo>
                  <a:cubicBezTo>
                    <a:pt x="437" y="149"/>
                    <a:pt x="437" y="149"/>
                    <a:pt x="437" y="149"/>
                  </a:cubicBezTo>
                  <a:cubicBezTo>
                    <a:pt x="437" y="149"/>
                    <a:pt x="437" y="149"/>
                    <a:pt x="437"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9"/>
                    <a:pt x="438" y="149"/>
                    <a:pt x="438" y="149"/>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8"/>
                    <a:pt x="438" y="148"/>
                    <a:pt x="438" y="148"/>
                  </a:cubicBezTo>
                  <a:cubicBezTo>
                    <a:pt x="438" y="147"/>
                    <a:pt x="438" y="147"/>
                    <a:pt x="438" y="147"/>
                  </a:cubicBezTo>
                  <a:cubicBezTo>
                    <a:pt x="438" y="146"/>
                    <a:pt x="438" y="140"/>
                    <a:pt x="438" y="140"/>
                  </a:cubicBezTo>
                  <a:cubicBezTo>
                    <a:pt x="438" y="140"/>
                    <a:pt x="435" y="138"/>
                    <a:pt x="438" y="136"/>
                  </a:cubicBezTo>
                  <a:cubicBezTo>
                    <a:pt x="441" y="133"/>
                    <a:pt x="445" y="130"/>
                    <a:pt x="445" y="130"/>
                  </a:cubicBezTo>
                  <a:cubicBezTo>
                    <a:pt x="445" y="130"/>
                    <a:pt x="447" y="129"/>
                    <a:pt x="447" y="126"/>
                  </a:cubicBezTo>
                  <a:cubicBezTo>
                    <a:pt x="447" y="123"/>
                    <a:pt x="445" y="115"/>
                    <a:pt x="445" y="115"/>
                  </a:cubicBezTo>
                  <a:cubicBezTo>
                    <a:pt x="445" y="115"/>
                    <a:pt x="443" y="110"/>
                    <a:pt x="443" y="108"/>
                  </a:cubicBezTo>
                  <a:cubicBezTo>
                    <a:pt x="445" y="96"/>
                    <a:pt x="440" y="88"/>
                    <a:pt x="443" y="86"/>
                  </a:cubicBezTo>
                  <a:cubicBezTo>
                    <a:pt x="443" y="86"/>
                    <a:pt x="443" y="86"/>
                    <a:pt x="443" y="86"/>
                  </a:cubicBezTo>
                  <a:cubicBezTo>
                    <a:pt x="443" y="86"/>
                    <a:pt x="443" y="86"/>
                    <a:pt x="443" y="86"/>
                  </a:cubicBezTo>
                  <a:cubicBezTo>
                    <a:pt x="445" y="85"/>
                    <a:pt x="445" y="85"/>
                    <a:pt x="445" y="85"/>
                  </a:cubicBezTo>
                  <a:cubicBezTo>
                    <a:pt x="448" y="83"/>
                    <a:pt x="448" y="83"/>
                    <a:pt x="448" y="83"/>
                  </a:cubicBezTo>
                  <a:cubicBezTo>
                    <a:pt x="448" y="83"/>
                    <a:pt x="448" y="82"/>
                    <a:pt x="448" y="82"/>
                  </a:cubicBezTo>
                  <a:cubicBezTo>
                    <a:pt x="448" y="77"/>
                    <a:pt x="442" y="72"/>
                    <a:pt x="449" y="71"/>
                  </a:cubicBezTo>
                  <a:cubicBezTo>
                    <a:pt x="452" y="69"/>
                    <a:pt x="452" y="69"/>
                    <a:pt x="452" y="69"/>
                  </a:cubicBezTo>
                  <a:cubicBezTo>
                    <a:pt x="461" y="69"/>
                    <a:pt x="461" y="69"/>
                    <a:pt x="461" y="69"/>
                  </a:cubicBezTo>
                  <a:cubicBezTo>
                    <a:pt x="463" y="63"/>
                    <a:pt x="463" y="63"/>
                    <a:pt x="463" y="63"/>
                  </a:cubicBezTo>
                  <a:cubicBezTo>
                    <a:pt x="467" y="59"/>
                    <a:pt x="467" y="59"/>
                    <a:pt x="467" y="59"/>
                  </a:cubicBezTo>
                  <a:cubicBezTo>
                    <a:pt x="470" y="59"/>
                    <a:pt x="474" y="58"/>
                    <a:pt x="476" y="59"/>
                  </a:cubicBezTo>
                  <a:cubicBezTo>
                    <a:pt x="478" y="62"/>
                    <a:pt x="478" y="64"/>
                    <a:pt x="482" y="65"/>
                  </a:cubicBezTo>
                  <a:cubicBezTo>
                    <a:pt x="494" y="69"/>
                    <a:pt x="494" y="69"/>
                    <a:pt x="494" y="69"/>
                  </a:cubicBezTo>
                  <a:cubicBezTo>
                    <a:pt x="500" y="70"/>
                    <a:pt x="500" y="70"/>
                    <a:pt x="500" y="70"/>
                  </a:cubicBezTo>
                  <a:cubicBezTo>
                    <a:pt x="500" y="70"/>
                    <a:pt x="500" y="70"/>
                    <a:pt x="500" y="70"/>
                  </a:cubicBezTo>
                  <a:cubicBezTo>
                    <a:pt x="501" y="70"/>
                    <a:pt x="501" y="70"/>
                    <a:pt x="501" y="70"/>
                  </a:cubicBezTo>
                  <a:cubicBezTo>
                    <a:pt x="501" y="70"/>
                    <a:pt x="501" y="70"/>
                    <a:pt x="501" y="70"/>
                  </a:cubicBezTo>
                  <a:cubicBezTo>
                    <a:pt x="503" y="72"/>
                    <a:pt x="503" y="72"/>
                    <a:pt x="503" y="72"/>
                  </a:cubicBezTo>
                  <a:cubicBezTo>
                    <a:pt x="503" y="72"/>
                    <a:pt x="503" y="72"/>
                    <a:pt x="503" y="72"/>
                  </a:cubicBezTo>
                  <a:cubicBezTo>
                    <a:pt x="503" y="72"/>
                    <a:pt x="503" y="72"/>
                    <a:pt x="503" y="72"/>
                  </a:cubicBezTo>
                  <a:cubicBezTo>
                    <a:pt x="503" y="72"/>
                    <a:pt x="503" y="72"/>
                    <a:pt x="503" y="72"/>
                  </a:cubicBezTo>
                  <a:cubicBezTo>
                    <a:pt x="503" y="74"/>
                    <a:pt x="503" y="76"/>
                    <a:pt x="504" y="77"/>
                  </a:cubicBezTo>
                  <a:cubicBezTo>
                    <a:pt x="504" y="79"/>
                    <a:pt x="505" y="82"/>
                    <a:pt x="505" y="82"/>
                  </a:cubicBezTo>
                  <a:cubicBezTo>
                    <a:pt x="505" y="82"/>
                    <a:pt x="504" y="85"/>
                    <a:pt x="504" y="87"/>
                  </a:cubicBezTo>
                  <a:cubicBezTo>
                    <a:pt x="503" y="88"/>
                    <a:pt x="503" y="91"/>
                    <a:pt x="503" y="92"/>
                  </a:cubicBezTo>
                  <a:cubicBezTo>
                    <a:pt x="503" y="93"/>
                    <a:pt x="503" y="94"/>
                    <a:pt x="503" y="95"/>
                  </a:cubicBezTo>
                  <a:cubicBezTo>
                    <a:pt x="503" y="97"/>
                    <a:pt x="504" y="100"/>
                    <a:pt x="505" y="101"/>
                  </a:cubicBezTo>
                  <a:cubicBezTo>
                    <a:pt x="505" y="102"/>
                    <a:pt x="510" y="105"/>
                    <a:pt x="510" y="105"/>
                  </a:cubicBezTo>
                  <a:cubicBezTo>
                    <a:pt x="510" y="105"/>
                    <a:pt x="510" y="105"/>
                    <a:pt x="509" y="106"/>
                  </a:cubicBezTo>
                  <a:cubicBezTo>
                    <a:pt x="509" y="106"/>
                    <a:pt x="509" y="107"/>
                    <a:pt x="510" y="107"/>
                  </a:cubicBezTo>
                  <a:cubicBezTo>
                    <a:pt x="512" y="107"/>
                    <a:pt x="515" y="106"/>
                    <a:pt x="515" y="106"/>
                  </a:cubicBezTo>
                  <a:cubicBezTo>
                    <a:pt x="515" y="106"/>
                    <a:pt x="515" y="97"/>
                    <a:pt x="514" y="94"/>
                  </a:cubicBezTo>
                  <a:cubicBezTo>
                    <a:pt x="513" y="90"/>
                    <a:pt x="518" y="86"/>
                    <a:pt x="518" y="86"/>
                  </a:cubicBezTo>
                  <a:cubicBezTo>
                    <a:pt x="525" y="79"/>
                    <a:pt x="525" y="79"/>
                    <a:pt x="525" y="79"/>
                  </a:cubicBezTo>
                  <a:cubicBezTo>
                    <a:pt x="524" y="71"/>
                    <a:pt x="524" y="71"/>
                    <a:pt x="524" y="71"/>
                  </a:cubicBezTo>
                  <a:cubicBezTo>
                    <a:pt x="532" y="72"/>
                    <a:pt x="532" y="72"/>
                    <a:pt x="532" y="72"/>
                  </a:cubicBezTo>
                  <a:cubicBezTo>
                    <a:pt x="532" y="72"/>
                    <a:pt x="538" y="69"/>
                    <a:pt x="536" y="65"/>
                  </a:cubicBezTo>
                  <a:cubicBezTo>
                    <a:pt x="534" y="60"/>
                    <a:pt x="532" y="52"/>
                    <a:pt x="530" y="54"/>
                  </a:cubicBezTo>
                  <a:cubicBezTo>
                    <a:pt x="527" y="56"/>
                    <a:pt x="522" y="62"/>
                    <a:pt x="522" y="62"/>
                  </a:cubicBezTo>
                  <a:cubicBezTo>
                    <a:pt x="521" y="52"/>
                    <a:pt x="521" y="52"/>
                    <a:pt x="521" y="52"/>
                  </a:cubicBezTo>
                  <a:cubicBezTo>
                    <a:pt x="513" y="55"/>
                    <a:pt x="513" y="55"/>
                    <a:pt x="513" y="55"/>
                  </a:cubicBezTo>
                  <a:cubicBezTo>
                    <a:pt x="505" y="53"/>
                    <a:pt x="505" y="53"/>
                    <a:pt x="505" y="53"/>
                  </a:cubicBezTo>
                  <a:cubicBezTo>
                    <a:pt x="505" y="53"/>
                    <a:pt x="502" y="49"/>
                    <a:pt x="499" y="50"/>
                  </a:cubicBezTo>
                  <a:cubicBezTo>
                    <a:pt x="496" y="50"/>
                    <a:pt x="491" y="50"/>
                    <a:pt x="491" y="50"/>
                  </a:cubicBezTo>
                  <a:cubicBezTo>
                    <a:pt x="491" y="50"/>
                    <a:pt x="487" y="47"/>
                    <a:pt x="489" y="46"/>
                  </a:cubicBezTo>
                  <a:cubicBezTo>
                    <a:pt x="492" y="46"/>
                    <a:pt x="498" y="47"/>
                    <a:pt x="501" y="46"/>
                  </a:cubicBezTo>
                  <a:cubicBezTo>
                    <a:pt x="503" y="46"/>
                    <a:pt x="519" y="42"/>
                    <a:pt x="519" y="42"/>
                  </a:cubicBezTo>
                  <a:cubicBezTo>
                    <a:pt x="520" y="35"/>
                    <a:pt x="520" y="35"/>
                    <a:pt x="520" y="35"/>
                  </a:cubicBezTo>
                  <a:cubicBezTo>
                    <a:pt x="527" y="29"/>
                    <a:pt x="527" y="29"/>
                    <a:pt x="527" y="29"/>
                  </a:cubicBezTo>
                  <a:cubicBezTo>
                    <a:pt x="515" y="20"/>
                    <a:pt x="515" y="20"/>
                    <a:pt x="515" y="20"/>
                  </a:cubicBezTo>
                  <a:cubicBezTo>
                    <a:pt x="510" y="12"/>
                    <a:pt x="510" y="12"/>
                    <a:pt x="510" y="12"/>
                  </a:cubicBezTo>
                  <a:cubicBezTo>
                    <a:pt x="510" y="12"/>
                    <a:pt x="509" y="9"/>
                    <a:pt x="507" y="9"/>
                  </a:cubicBezTo>
                  <a:cubicBezTo>
                    <a:pt x="504" y="9"/>
                    <a:pt x="496" y="13"/>
                    <a:pt x="496" y="13"/>
                  </a:cubicBezTo>
                  <a:cubicBezTo>
                    <a:pt x="490" y="9"/>
                    <a:pt x="490" y="9"/>
                    <a:pt x="490" y="9"/>
                  </a:cubicBezTo>
                  <a:cubicBezTo>
                    <a:pt x="481" y="10"/>
                    <a:pt x="481" y="10"/>
                    <a:pt x="481" y="10"/>
                  </a:cubicBezTo>
                  <a:cubicBezTo>
                    <a:pt x="468" y="6"/>
                    <a:pt x="468" y="6"/>
                    <a:pt x="468" y="6"/>
                  </a:cubicBezTo>
                  <a:cubicBezTo>
                    <a:pt x="468" y="9"/>
                    <a:pt x="468" y="9"/>
                    <a:pt x="468" y="9"/>
                  </a:cubicBezTo>
                  <a:cubicBezTo>
                    <a:pt x="468" y="9"/>
                    <a:pt x="464" y="8"/>
                    <a:pt x="463" y="6"/>
                  </a:cubicBezTo>
                  <a:cubicBezTo>
                    <a:pt x="463" y="4"/>
                    <a:pt x="463" y="2"/>
                    <a:pt x="463" y="2"/>
                  </a:cubicBezTo>
                  <a:cubicBezTo>
                    <a:pt x="458" y="3"/>
                    <a:pt x="458" y="3"/>
                    <a:pt x="458" y="3"/>
                  </a:cubicBezTo>
                  <a:cubicBezTo>
                    <a:pt x="456" y="3"/>
                    <a:pt x="456" y="3"/>
                    <a:pt x="456" y="3"/>
                  </a:cubicBezTo>
                  <a:cubicBezTo>
                    <a:pt x="450" y="0"/>
                    <a:pt x="450" y="0"/>
                    <a:pt x="450" y="0"/>
                  </a:cubicBezTo>
                  <a:cubicBezTo>
                    <a:pt x="447" y="6"/>
                    <a:pt x="447" y="6"/>
                    <a:pt x="447" y="6"/>
                  </a:cubicBezTo>
                  <a:cubicBezTo>
                    <a:pt x="451" y="13"/>
                    <a:pt x="451" y="13"/>
                    <a:pt x="451" y="13"/>
                  </a:cubicBezTo>
                  <a:cubicBezTo>
                    <a:pt x="447" y="21"/>
                    <a:pt x="447" y="21"/>
                    <a:pt x="447" y="21"/>
                  </a:cubicBezTo>
                  <a:cubicBezTo>
                    <a:pt x="450" y="26"/>
                    <a:pt x="450" y="26"/>
                    <a:pt x="450" y="26"/>
                  </a:cubicBezTo>
                  <a:cubicBezTo>
                    <a:pt x="450" y="33"/>
                    <a:pt x="450" y="33"/>
                    <a:pt x="450" y="33"/>
                  </a:cubicBezTo>
                  <a:cubicBezTo>
                    <a:pt x="446" y="41"/>
                    <a:pt x="446" y="41"/>
                    <a:pt x="446" y="41"/>
                  </a:cubicBezTo>
                  <a:cubicBezTo>
                    <a:pt x="440" y="36"/>
                    <a:pt x="440" y="36"/>
                    <a:pt x="440" y="36"/>
                  </a:cubicBezTo>
                  <a:cubicBezTo>
                    <a:pt x="441" y="29"/>
                    <a:pt x="441" y="29"/>
                    <a:pt x="441" y="29"/>
                  </a:cubicBezTo>
                  <a:cubicBezTo>
                    <a:pt x="444" y="21"/>
                    <a:pt x="444" y="21"/>
                    <a:pt x="444" y="21"/>
                  </a:cubicBezTo>
                  <a:cubicBezTo>
                    <a:pt x="440" y="13"/>
                    <a:pt x="440" y="13"/>
                    <a:pt x="440" y="13"/>
                  </a:cubicBezTo>
                  <a:cubicBezTo>
                    <a:pt x="432" y="20"/>
                    <a:pt x="432" y="20"/>
                    <a:pt x="432" y="20"/>
                  </a:cubicBezTo>
                  <a:cubicBezTo>
                    <a:pt x="432" y="30"/>
                    <a:pt x="432" y="30"/>
                    <a:pt x="432" y="30"/>
                  </a:cubicBezTo>
                  <a:cubicBezTo>
                    <a:pt x="428" y="37"/>
                    <a:pt x="428" y="37"/>
                    <a:pt x="428" y="37"/>
                  </a:cubicBezTo>
                  <a:cubicBezTo>
                    <a:pt x="428" y="46"/>
                    <a:pt x="428" y="46"/>
                    <a:pt x="428" y="46"/>
                  </a:cubicBezTo>
                  <a:cubicBezTo>
                    <a:pt x="426" y="53"/>
                    <a:pt x="426" y="53"/>
                    <a:pt x="426" y="53"/>
                  </a:cubicBezTo>
                  <a:cubicBezTo>
                    <a:pt x="425" y="62"/>
                    <a:pt x="425" y="62"/>
                    <a:pt x="425" y="62"/>
                  </a:cubicBezTo>
                  <a:cubicBezTo>
                    <a:pt x="425" y="62"/>
                    <a:pt x="425" y="64"/>
                    <a:pt x="423" y="64"/>
                  </a:cubicBezTo>
                  <a:cubicBezTo>
                    <a:pt x="421" y="65"/>
                    <a:pt x="417" y="63"/>
                    <a:pt x="417" y="63"/>
                  </a:cubicBezTo>
                  <a:cubicBezTo>
                    <a:pt x="417" y="50"/>
                    <a:pt x="417" y="50"/>
                    <a:pt x="417" y="50"/>
                  </a:cubicBezTo>
                  <a:cubicBezTo>
                    <a:pt x="419" y="43"/>
                    <a:pt x="419" y="43"/>
                    <a:pt x="419" y="43"/>
                  </a:cubicBezTo>
                  <a:cubicBezTo>
                    <a:pt x="422" y="37"/>
                    <a:pt x="422" y="37"/>
                    <a:pt x="422" y="37"/>
                  </a:cubicBezTo>
                  <a:cubicBezTo>
                    <a:pt x="426" y="29"/>
                    <a:pt x="426" y="29"/>
                    <a:pt x="426" y="29"/>
                  </a:cubicBezTo>
                  <a:cubicBezTo>
                    <a:pt x="426" y="29"/>
                    <a:pt x="426" y="24"/>
                    <a:pt x="425" y="23"/>
                  </a:cubicBezTo>
                  <a:cubicBezTo>
                    <a:pt x="425" y="23"/>
                    <a:pt x="423" y="22"/>
                    <a:pt x="424" y="22"/>
                  </a:cubicBezTo>
                  <a:cubicBezTo>
                    <a:pt x="424" y="21"/>
                    <a:pt x="428" y="17"/>
                    <a:pt x="428" y="17"/>
                  </a:cubicBezTo>
                  <a:cubicBezTo>
                    <a:pt x="428" y="17"/>
                    <a:pt x="428" y="14"/>
                    <a:pt x="425" y="12"/>
                  </a:cubicBezTo>
                  <a:cubicBezTo>
                    <a:pt x="423" y="11"/>
                    <a:pt x="421" y="9"/>
                    <a:pt x="419" y="10"/>
                  </a:cubicBezTo>
                  <a:cubicBezTo>
                    <a:pt x="418" y="11"/>
                    <a:pt x="413" y="13"/>
                    <a:pt x="413" y="14"/>
                  </a:cubicBezTo>
                  <a:cubicBezTo>
                    <a:pt x="412" y="15"/>
                    <a:pt x="413" y="17"/>
                    <a:pt x="414" y="18"/>
                  </a:cubicBezTo>
                  <a:cubicBezTo>
                    <a:pt x="415" y="18"/>
                    <a:pt x="416" y="19"/>
                    <a:pt x="417" y="19"/>
                  </a:cubicBezTo>
                  <a:cubicBezTo>
                    <a:pt x="417" y="20"/>
                    <a:pt x="418" y="23"/>
                    <a:pt x="417" y="24"/>
                  </a:cubicBezTo>
                  <a:cubicBezTo>
                    <a:pt x="416" y="25"/>
                    <a:pt x="417" y="28"/>
                    <a:pt x="414" y="27"/>
                  </a:cubicBezTo>
                  <a:cubicBezTo>
                    <a:pt x="412" y="26"/>
                    <a:pt x="406" y="22"/>
                    <a:pt x="406" y="22"/>
                  </a:cubicBezTo>
                  <a:cubicBezTo>
                    <a:pt x="405" y="22"/>
                    <a:pt x="406" y="18"/>
                    <a:pt x="404" y="22"/>
                  </a:cubicBezTo>
                  <a:cubicBezTo>
                    <a:pt x="402" y="25"/>
                    <a:pt x="401" y="26"/>
                    <a:pt x="402" y="28"/>
                  </a:cubicBezTo>
                  <a:cubicBezTo>
                    <a:pt x="403" y="30"/>
                    <a:pt x="404" y="30"/>
                    <a:pt x="404" y="31"/>
                  </a:cubicBezTo>
                  <a:cubicBezTo>
                    <a:pt x="404" y="32"/>
                    <a:pt x="400" y="32"/>
                    <a:pt x="400" y="33"/>
                  </a:cubicBezTo>
                  <a:cubicBezTo>
                    <a:pt x="400" y="34"/>
                    <a:pt x="399" y="35"/>
                    <a:pt x="401" y="37"/>
                  </a:cubicBezTo>
                  <a:cubicBezTo>
                    <a:pt x="403" y="38"/>
                    <a:pt x="405" y="39"/>
                    <a:pt x="405" y="39"/>
                  </a:cubicBezTo>
                  <a:cubicBezTo>
                    <a:pt x="405" y="39"/>
                    <a:pt x="407" y="42"/>
                    <a:pt x="406" y="42"/>
                  </a:cubicBezTo>
                  <a:cubicBezTo>
                    <a:pt x="406" y="43"/>
                    <a:pt x="400" y="42"/>
                    <a:pt x="400" y="43"/>
                  </a:cubicBezTo>
                  <a:cubicBezTo>
                    <a:pt x="400" y="44"/>
                    <a:pt x="400" y="46"/>
                    <a:pt x="400" y="47"/>
                  </a:cubicBezTo>
                  <a:cubicBezTo>
                    <a:pt x="400" y="48"/>
                    <a:pt x="400" y="50"/>
                    <a:pt x="400" y="50"/>
                  </a:cubicBezTo>
                  <a:cubicBezTo>
                    <a:pt x="400" y="51"/>
                    <a:pt x="396" y="51"/>
                    <a:pt x="395" y="52"/>
                  </a:cubicBezTo>
                  <a:cubicBezTo>
                    <a:pt x="393" y="53"/>
                    <a:pt x="392" y="56"/>
                    <a:pt x="392" y="58"/>
                  </a:cubicBezTo>
                  <a:cubicBezTo>
                    <a:pt x="391" y="60"/>
                    <a:pt x="391" y="62"/>
                    <a:pt x="391" y="63"/>
                  </a:cubicBezTo>
                  <a:cubicBezTo>
                    <a:pt x="391" y="64"/>
                    <a:pt x="389" y="66"/>
                    <a:pt x="389" y="66"/>
                  </a:cubicBezTo>
                  <a:cubicBezTo>
                    <a:pt x="389" y="66"/>
                    <a:pt x="389" y="67"/>
                    <a:pt x="387" y="66"/>
                  </a:cubicBezTo>
                  <a:cubicBezTo>
                    <a:pt x="385" y="66"/>
                    <a:pt x="378" y="62"/>
                    <a:pt x="377" y="62"/>
                  </a:cubicBezTo>
                  <a:cubicBezTo>
                    <a:pt x="375" y="62"/>
                    <a:pt x="373" y="63"/>
                    <a:pt x="373" y="65"/>
                  </a:cubicBezTo>
                  <a:cubicBezTo>
                    <a:pt x="373" y="66"/>
                    <a:pt x="376" y="69"/>
                    <a:pt x="377" y="69"/>
                  </a:cubicBezTo>
                  <a:cubicBezTo>
                    <a:pt x="377" y="69"/>
                    <a:pt x="382" y="70"/>
                    <a:pt x="383" y="71"/>
                  </a:cubicBezTo>
                  <a:cubicBezTo>
                    <a:pt x="383" y="72"/>
                    <a:pt x="383" y="79"/>
                    <a:pt x="383" y="79"/>
                  </a:cubicBezTo>
                  <a:cubicBezTo>
                    <a:pt x="383" y="79"/>
                    <a:pt x="387" y="87"/>
                    <a:pt x="380" y="80"/>
                  </a:cubicBezTo>
                  <a:cubicBezTo>
                    <a:pt x="372" y="73"/>
                    <a:pt x="372" y="72"/>
                    <a:pt x="371" y="71"/>
                  </a:cubicBezTo>
                  <a:cubicBezTo>
                    <a:pt x="370" y="71"/>
                    <a:pt x="363" y="69"/>
                    <a:pt x="363" y="69"/>
                  </a:cubicBezTo>
                  <a:cubicBezTo>
                    <a:pt x="363" y="69"/>
                    <a:pt x="362" y="66"/>
                    <a:pt x="361" y="69"/>
                  </a:cubicBezTo>
                  <a:cubicBezTo>
                    <a:pt x="360" y="71"/>
                    <a:pt x="363" y="76"/>
                    <a:pt x="363" y="76"/>
                  </a:cubicBezTo>
                  <a:cubicBezTo>
                    <a:pt x="362" y="75"/>
                    <a:pt x="362" y="75"/>
                    <a:pt x="362" y="75"/>
                  </a:cubicBezTo>
                  <a:cubicBezTo>
                    <a:pt x="362" y="75"/>
                    <a:pt x="359" y="73"/>
                    <a:pt x="357" y="72"/>
                  </a:cubicBezTo>
                  <a:cubicBezTo>
                    <a:pt x="356" y="70"/>
                    <a:pt x="353" y="72"/>
                    <a:pt x="353" y="72"/>
                  </a:cubicBezTo>
                  <a:cubicBezTo>
                    <a:pt x="353" y="72"/>
                    <a:pt x="352" y="73"/>
                    <a:pt x="350" y="75"/>
                  </a:cubicBezTo>
                  <a:cubicBezTo>
                    <a:pt x="349" y="76"/>
                    <a:pt x="345" y="72"/>
                    <a:pt x="349" y="77"/>
                  </a:cubicBezTo>
                  <a:cubicBezTo>
                    <a:pt x="352" y="81"/>
                    <a:pt x="355" y="82"/>
                    <a:pt x="356" y="83"/>
                  </a:cubicBezTo>
                  <a:cubicBezTo>
                    <a:pt x="356" y="83"/>
                    <a:pt x="360" y="84"/>
                    <a:pt x="361" y="85"/>
                  </a:cubicBezTo>
                  <a:cubicBezTo>
                    <a:pt x="362" y="86"/>
                    <a:pt x="362" y="89"/>
                    <a:pt x="362" y="90"/>
                  </a:cubicBezTo>
                  <a:cubicBezTo>
                    <a:pt x="362" y="90"/>
                    <a:pt x="365" y="94"/>
                    <a:pt x="360" y="91"/>
                  </a:cubicBezTo>
                  <a:cubicBezTo>
                    <a:pt x="355" y="87"/>
                    <a:pt x="355" y="86"/>
                    <a:pt x="353" y="86"/>
                  </a:cubicBezTo>
                  <a:cubicBezTo>
                    <a:pt x="352" y="86"/>
                    <a:pt x="350" y="88"/>
                    <a:pt x="350" y="88"/>
                  </a:cubicBezTo>
                  <a:cubicBezTo>
                    <a:pt x="350" y="88"/>
                    <a:pt x="344" y="87"/>
                    <a:pt x="344" y="84"/>
                  </a:cubicBezTo>
                  <a:cubicBezTo>
                    <a:pt x="343" y="81"/>
                    <a:pt x="345" y="76"/>
                    <a:pt x="341" y="77"/>
                  </a:cubicBezTo>
                  <a:cubicBezTo>
                    <a:pt x="336" y="77"/>
                    <a:pt x="335" y="79"/>
                    <a:pt x="335" y="80"/>
                  </a:cubicBezTo>
                  <a:cubicBezTo>
                    <a:pt x="335" y="81"/>
                    <a:pt x="332" y="82"/>
                    <a:pt x="335" y="85"/>
                  </a:cubicBezTo>
                  <a:cubicBezTo>
                    <a:pt x="338" y="88"/>
                    <a:pt x="340" y="90"/>
                    <a:pt x="341" y="90"/>
                  </a:cubicBezTo>
                  <a:cubicBezTo>
                    <a:pt x="341" y="90"/>
                    <a:pt x="347" y="90"/>
                    <a:pt x="344" y="91"/>
                  </a:cubicBezTo>
                  <a:cubicBezTo>
                    <a:pt x="342" y="93"/>
                    <a:pt x="338" y="93"/>
                    <a:pt x="337" y="93"/>
                  </a:cubicBezTo>
                  <a:cubicBezTo>
                    <a:pt x="336" y="93"/>
                    <a:pt x="337" y="92"/>
                    <a:pt x="336" y="93"/>
                  </a:cubicBezTo>
                  <a:cubicBezTo>
                    <a:pt x="334" y="94"/>
                    <a:pt x="329" y="99"/>
                    <a:pt x="329" y="99"/>
                  </a:cubicBezTo>
                  <a:cubicBezTo>
                    <a:pt x="329" y="99"/>
                    <a:pt x="328" y="97"/>
                    <a:pt x="328" y="96"/>
                  </a:cubicBezTo>
                  <a:cubicBezTo>
                    <a:pt x="328" y="95"/>
                    <a:pt x="332" y="93"/>
                    <a:pt x="332" y="91"/>
                  </a:cubicBezTo>
                  <a:cubicBezTo>
                    <a:pt x="332" y="89"/>
                    <a:pt x="330" y="82"/>
                    <a:pt x="330" y="82"/>
                  </a:cubicBezTo>
                  <a:cubicBezTo>
                    <a:pt x="330" y="82"/>
                    <a:pt x="326" y="80"/>
                    <a:pt x="326" y="80"/>
                  </a:cubicBezTo>
                  <a:cubicBezTo>
                    <a:pt x="325" y="79"/>
                    <a:pt x="322" y="77"/>
                    <a:pt x="321" y="78"/>
                  </a:cubicBezTo>
                  <a:cubicBezTo>
                    <a:pt x="320" y="79"/>
                    <a:pt x="318" y="82"/>
                    <a:pt x="320" y="84"/>
                  </a:cubicBezTo>
                  <a:cubicBezTo>
                    <a:pt x="322" y="87"/>
                    <a:pt x="324" y="89"/>
                    <a:pt x="323" y="89"/>
                  </a:cubicBezTo>
                  <a:cubicBezTo>
                    <a:pt x="321" y="90"/>
                    <a:pt x="320" y="91"/>
                    <a:pt x="319" y="90"/>
                  </a:cubicBezTo>
                  <a:cubicBezTo>
                    <a:pt x="318" y="90"/>
                    <a:pt x="316" y="88"/>
                    <a:pt x="313" y="89"/>
                  </a:cubicBezTo>
                  <a:cubicBezTo>
                    <a:pt x="310" y="90"/>
                    <a:pt x="307" y="96"/>
                    <a:pt x="307" y="96"/>
                  </a:cubicBezTo>
                  <a:cubicBezTo>
                    <a:pt x="307" y="96"/>
                    <a:pt x="310" y="102"/>
                    <a:pt x="311" y="103"/>
                  </a:cubicBezTo>
                  <a:cubicBezTo>
                    <a:pt x="312" y="103"/>
                    <a:pt x="313" y="105"/>
                    <a:pt x="313" y="107"/>
                  </a:cubicBezTo>
                  <a:cubicBezTo>
                    <a:pt x="312" y="109"/>
                    <a:pt x="313" y="106"/>
                    <a:pt x="311" y="107"/>
                  </a:cubicBezTo>
                  <a:cubicBezTo>
                    <a:pt x="308" y="108"/>
                    <a:pt x="307" y="109"/>
                    <a:pt x="305" y="109"/>
                  </a:cubicBezTo>
                  <a:cubicBezTo>
                    <a:pt x="303" y="109"/>
                    <a:pt x="298" y="115"/>
                    <a:pt x="298" y="115"/>
                  </a:cubicBezTo>
                  <a:cubicBezTo>
                    <a:pt x="301" y="119"/>
                    <a:pt x="301" y="119"/>
                    <a:pt x="301" y="119"/>
                  </a:cubicBezTo>
                  <a:cubicBezTo>
                    <a:pt x="301" y="119"/>
                    <a:pt x="293" y="122"/>
                    <a:pt x="291" y="123"/>
                  </a:cubicBezTo>
                  <a:cubicBezTo>
                    <a:pt x="290" y="123"/>
                    <a:pt x="294" y="122"/>
                    <a:pt x="289" y="123"/>
                  </a:cubicBezTo>
                  <a:cubicBezTo>
                    <a:pt x="285" y="125"/>
                    <a:pt x="282" y="129"/>
                    <a:pt x="281" y="131"/>
                  </a:cubicBezTo>
                  <a:cubicBezTo>
                    <a:pt x="281" y="132"/>
                    <a:pt x="277" y="132"/>
                    <a:pt x="277" y="135"/>
                  </a:cubicBezTo>
                  <a:cubicBezTo>
                    <a:pt x="277" y="137"/>
                    <a:pt x="278" y="141"/>
                    <a:pt x="277" y="142"/>
                  </a:cubicBezTo>
                  <a:cubicBezTo>
                    <a:pt x="277" y="143"/>
                    <a:pt x="277" y="143"/>
                    <a:pt x="277" y="145"/>
                  </a:cubicBezTo>
                  <a:cubicBezTo>
                    <a:pt x="277" y="147"/>
                    <a:pt x="276" y="149"/>
                    <a:pt x="279" y="149"/>
                  </a:cubicBezTo>
                  <a:cubicBezTo>
                    <a:pt x="282" y="149"/>
                    <a:pt x="286" y="147"/>
                    <a:pt x="287" y="146"/>
                  </a:cubicBezTo>
                  <a:cubicBezTo>
                    <a:pt x="287" y="145"/>
                    <a:pt x="288" y="141"/>
                    <a:pt x="289" y="143"/>
                  </a:cubicBezTo>
                  <a:cubicBezTo>
                    <a:pt x="291" y="144"/>
                    <a:pt x="291" y="148"/>
                    <a:pt x="291" y="148"/>
                  </a:cubicBezTo>
                  <a:cubicBezTo>
                    <a:pt x="291" y="148"/>
                    <a:pt x="291" y="152"/>
                    <a:pt x="291" y="153"/>
                  </a:cubicBezTo>
                  <a:cubicBezTo>
                    <a:pt x="290" y="155"/>
                    <a:pt x="297" y="153"/>
                    <a:pt x="290" y="156"/>
                  </a:cubicBezTo>
                  <a:cubicBezTo>
                    <a:pt x="283" y="160"/>
                    <a:pt x="281" y="160"/>
                    <a:pt x="281" y="161"/>
                  </a:cubicBezTo>
                  <a:cubicBezTo>
                    <a:pt x="281" y="163"/>
                    <a:pt x="285" y="168"/>
                    <a:pt x="280" y="166"/>
                  </a:cubicBezTo>
                  <a:cubicBezTo>
                    <a:pt x="275" y="165"/>
                    <a:pt x="275" y="166"/>
                    <a:pt x="275" y="165"/>
                  </a:cubicBezTo>
                  <a:cubicBezTo>
                    <a:pt x="274" y="164"/>
                    <a:pt x="276" y="170"/>
                    <a:pt x="270" y="161"/>
                  </a:cubicBezTo>
                  <a:cubicBezTo>
                    <a:pt x="264" y="152"/>
                    <a:pt x="264" y="153"/>
                    <a:pt x="264" y="151"/>
                  </a:cubicBezTo>
                  <a:cubicBezTo>
                    <a:pt x="264" y="149"/>
                    <a:pt x="263" y="142"/>
                    <a:pt x="263" y="142"/>
                  </a:cubicBezTo>
                  <a:cubicBezTo>
                    <a:pt x="263" y="142"/>
                    <a:pt x="262" y="135"/>
                    <a:pt x="259" y="138"/>
                  </a:cubicBezTo>
                  <a:cubicBezTo>
                    <a:pt x="255" y="141"/>
                    <a:pt x="255" y="146"/>
                    <a:pt x="255" y="146"/>
                  </a:cubicBezTo>
                  <a:cubicBezTo>
                    <a:pt x="255" y="146"/>
                    <a:pt x="250" y="151"/>
                    <a:pt x="249" y="152"/>
                  </a:cubicBezTo>
                  <a:cubicBezTo>
                    <a:pt x="248" y="152"/>
                    <a:pt x="246" y="152"/>
                    <a:pt x="243" y="154"/>
                  </a:cubicBezTo>
                  <a:cubicBezTo>
                    <a:pt x="241" y="157"/>
                    <a:pt x="234" y="167"/>
                    <a:pt x="234" y="167"/>
                  </a:cubicBezTo>
                  <a:cubicBezTo>
                    <a:pt x="234" y="167"/>
                    <a:pt x="230" y="174"/>
                    <a:pt x="231" y="176"/>
                  </a:cubicBezTo>
                  <a:cubicBezTo>
                    <a:pt x="232" y="178"/>
                    <a:pt x="235" y="181"/>
                    <a:pt x="235" y="181"/>
                  </a:cubicBezTo>
                  <a:cubicBezTo>
                    <a:pt x="235" y="181"/>
                    <a:pt x="236" y="180"/>
                    <a:pt x="236" y="183"/>
                  </a:cubicBezTo>
                  <a:cubicBezTo>
                    <a:pt x="236" y="186"/>
                    <a:pt x="241" y="187"/>
                    <a:pt x="241" y="187"/>
                  </a:cubicBezTo>
                  <a:cubicBezTo>
                    <a:pt x="241" y="187"/>
                    <a:pt x="243" y="188"/>
                    <a:pt x="241" y="190"/>
                  </a:cubicBezTo>
                  <a:cubicBezTo>
                    <a:pt x="238" y="192"/>
                    <a:pt x="230" y="193"/>
                    <a:pt x="230" y="193"/>
                  </a:cubicBezTo>
                  <a:cubicBezTo>
                    <a:pt x="222" y="193"/>
                    <a:pt x="222" y="193"/>
                    <a:pt x="222" y="193"/>
                  </a:cubicBezTo>
                  <a:cubicBezTo>
                    <a:pt x="222" y="193"/>
                    <a:pt x="218" y="198"/>
                    <a:pt x="217" y="198"/>
                  </a:cubicBezTo>
                  <a:cubicBezTo>
                    <a:pt x="215" y="199"/>
                    <a:pt x="212" y="201"/>
                    <a:pt x="211" y="204"/>
                  </a:cubicBezTo>
                  <a:cubicBezTo>
                    <a:pt x="211" y="206"/>
                    <a:pt x="202" y="214"/>
                    <a:pt x="202" y="214"/>
                  </a:cubicBezTo>
                  <a:cubicBezTo>
                    <a:pt x="202" y="214"/>
                    <a:pt x="202" y="217"/>
                    <a:pt x="202" y="218"/>
                  </a:cubicBezTo>
                  <a:cubicBezTo>
                    <a:pt x="202" y="219"/>
                    <a:pt x="198" y="221"/>
                    <a:pt x="200" y="222"/>
                  </a:cubicBezTo>
                  <a:cubicBezTo>
                    <a:pt x="202" y="223"/>
                    <a:pt x="205" y="224"/>
                    <a:pt x="207" y="220"/>
                  </a:cubicBezTo>
                  <a:cubicBezTo>
                    <a:pt x="209" y="217"/>
                    <a:pt x="209" y="212"/>
                    <a:pt x="209" y="212"/>
                  </a:cubicBezTo>
                  <a:cubicBezTo>
                    <a:pt x="209" y="212"/>
                    <a:pt x="211" y="210"/>
                    <a:pt x="213" y="210"/>
                  </a:cubicBezTo>
                  <a:cubicBezTo>
                    <a:pt x="216" y="210"/>
                    <a:pt x="219" y="207"/>
                    <a:pt x="222" y="206"/>
                  </a:cubicBezTo>
                  <a:cubicBezTo>
                    <a:pt x="225" y="206"/>
                    <a:pt x="229" y="201"/>
                    <a:pt x="230" y="201"/>
                  </a:cubicBezTo>
                  <a:cubicBezTo>
                    <a:pt x="232" y="201"/>
                    <a:pt x="231" y="202"/>
                    <a:pt x="235" y="201"/>
                  </a:cubicBezTo>
                  <a:cubicBezTo>
                    <a:pt x="239" y="201"/>
                    <a:pt x="243" y="201"/>
                    <a:pt x="244" y="200"/>
                  </a:cubicBezTo>
                  <a:cubicBezTo>
                    <a:pt x="246" y="199"/>
                    <a:pt x="254" y="204"/>
                    <a:pt x="255" y="205"/>
                  </a:cubicBezTo>
                  <a:cubicBezTo>
                    <a:pt x="255" y="206"/>
                    <a:pt x="248" y="207"/>
                    <a:pt x="251" y="209"/>
                  </a:cubicBezTo>
                  <a:cubicBezTo>
                    <a:pt x="255" y="211"/>
                    <a:pt x="255" y="212"/>
                    <a:pt x="256" y="212"/>
                  </a:cubicBezTo>
                  <a:cubicBezTo>
                    <a:pt x="257" y="212"/>
                    <a:pt x="259" y="211"/>
                    <a:pt x="262" y="210"/>
                  </a:cubicBezTo>
                  <a:cubicBezTo>
                    <a:pt x="264" y="208"/>
                    <a:pt x="260" y="205"/>
                    <a:pt x="266" y="207"/>
                  </a:cubicBezTo>
                  <a:cubicBezTo>
                    <a:pt x="271" y="209"/>
                    <a:pt x="271" y="211"/>
                    <a:pt x="271" y="211"/>
                  </a:cubicBezTo>
                  <a:cubicBezTo>
                    <a:pt x="270" y="213"/>
                    <a:pt x="270" y="213"/>
                    <a:pt x="270" y="213"/>
                  </a:cubicBezTo>
                  <a:cubicBezTo>
                    <a:pt x="266" y="214"/>
                    <a:pt x="266" y="214"/>
                    <a:pt x="266" y="214"/>
                  </a:cubicBezTo>
                  <a:cubicBezTo>
                    <a:pt x="260" y="213"/>
                    <a:pt x="260" y="213"/>
                    <a:pt x="260" y="213"/>
                  </a:cubicBezTo>
                  <a:cubicBezTo>
                    <a:pt x="256" y="215"/>
                    <a:pt x="256" y="215"/>
                    <a:pt x="256" y="215"/>
                  </a:cubicBezTo>
                  <a:cubicBezTo>
                    <a:pt x="256" y="215"/>
                    <a:pt x="255" y="216"/>
                    <a:pt x="254" y="216"/>
                  </a:cubicBezTo>
                  <a:cubicBezTo>
                    <a:pt x="254" y="216"/>
                    <a:pt x="245" y="217"/>
                    <a:pt x="245" y="217"/>
                  </a:cubicBezTo>
                  <a:cubicBezTo>
                    <a:pt x="241" y="223"/>
                    <a:pt x="241" y="223"/>
                    <a:pt x="241" y="223"/>
                  </a:cubicBezTo>
                  <a:cubicBezTo>
                    <a:pt x="241" y="223"/>
                    <a:pt x="244" y="227"/>
                    <a:pt x="244" y="227"/>
                  </a:cubicBezTo>
                  <a:cubicBezTo>
                    <a:pt x="245" y="227"/>
                    <a:pt x="251" y="225"/>
                    <a:pt x="251" y="226"/>
                  </a:cubicBezTo>
                  <a:cubicBezTo>
                    <a:pt x="252" y="226"/>
                    <a:pt x="253" y="228"/>
                    <a:pt x="252" y="229"/>
                  </a:cubicBezTo>
                  <a:cubicBezTo>
                    <a:pt x="252" y="230"/>
                    <a:pt x="248" y="233"/>
                    <a:pt x="248" y="233"/>
                  </a:cubicBezTo>
                  <a:cubicBezTo>
                    <a:pt x="246" y="237"/>
                    <a:pt x="246" y="237"/>
                    <a:pt x="246" y="237"/>
                  </a:cubicBezTo>
                  <a:cubicBezTo>
                    <a:pt x="246" y="237"/>
                    <a:pt x="250" y="238"/>
                    <a:pt x="251" y="238"/>
                  </a:cubicBezTo>
                  <a:cubicBezTo>
                    <a:pt x="251" y="238"/>
                    <a:pt x="257" y="238"/>
                    <a:pt x="256" y="239"/>
                  </a:cubicBezTo>
                  <a:cubicBezTo>
                    <a:pt x="256" y="239"/>
                    <a:pt x="247" y="240"/>
                    <a:pt x="247" y="240"/>
                  </a:cubicBezTo>
                  <a:cubicBezTo>
                    <a:pt x="247" y="240"/>
                    <a:pt x="239" y="239"/>
                    <a:pt x="240" y="239"/>
                  </a:cubicBezTo>
                  <a:cubicBezTo>
                    <a:pt x="240" y="240"/>
                    <a:pt x="239" y="242"/>
                    <a:pt x="239" y="243"/>
                  </a:cubicBezTo>
                  <a:cubicBezTo>
                    <a:pt x="239" y="243"/>
                    <a:pt x="237" y="246"/>
                    <a:pt x="237" y="246"/>
                  </a:cubicBezTo>
                  <a:cubicBezTo>
                    <a:pt x="236" y="246"/>
                    <a:pt x="234" y="246"/>
                    <a:pt x="233" y="247"/>
                  </a:cubicBezTo>
                  <a:cubicBezTo>
                    <a:pt x="233" y="248"/>
                    <a:pt x="232" y="250"/>
                    <a:pt x="232" y="252"/>
                  </a:cubicBezTo>
                  <a:cubicBezTo>
                    <a:pt x="232" y="253"/>
                    <a:pt x="235" y="256"/>
                    <a:pt x="235" y="256"/>
                  </a:cubicBezTo>
                  <a:cubicBezTo>
                    <a:pt x="234" y="258"/>
                    <a:pt x="234" y="258"/>
                    <a:pt x="234" y="258"/>
                  </a:cubicBezTo>
                  <a:cubicBezTo>
                    <a:pt x="230" y="262"/>
                    <a:pt x="230" y="262"/>
                    <a:pt x="230" y="262"/>
                  </a:cubicBezTo>
                  <a:cubicBezTo>
                    <a:pt x="230" y="262"/>
                    <a:pt x="228" y="263"/>
                    <a:pt x="228" y="264"/>
                  </a:cubicBezTo>
                  <a:cubicBezTo>
                    <a:pt x="229" y="264"/>
                    <a:pt x="225" y="266"/>
                    <a:pt x="225" y="266"/>
                  </a:cubicBezTo>
                  <a:cubicBezTo>
                    <a:pt x="218" y="270"/>
                    <a:pt x="218" y="270"/>
                    <a:pt x="218" y="270"/>
                  </a:cubicBezTo>
                  <a:cubicBezTo>
                    <a:pt x="218" y="270"/>
                    <a:pt x="219" y="273"/>
                    <a:pt x="219" y="274"/>
                  </a:cubicBezTo>
                  <a:cubicBezTo>
                    <a:pt x="219" y="274"/>
                    <a:pt x="222" y="276"/>
                    <a:pt x="220" y="278"/>
                  </a:cubicBezTo>
                  <a:cubicBezTo>
                    <a:pt x="218" y="279"/>
                    <a:pt x="216" y="280"/>
                    <a:pt x="215" y="281"/>
                  </a:cubicBezTo>
                  <a:cubicBezTo>
                    <a:pt x="215" y="281"/>
                    <a:pt x="213" y="282"/>
                    <a:pt x="213" y="285"/>
                  </a:cubicBezTo>
                  <a:cubicBezTo>
                    <a:pt x="214" y="287"/>
                    <a:pt x="212" y="290"/>
                    <a:pt x="211" y="290"/>
                  </a:cubicBezTo>
                  <a:cubicBezTo>
                    <a:pt x="211" y="290"/>
                    <a:pt x="209" y="291"/>
                    <a:pt x="209" y="294"/>
                  </a:cubicBezTo>
                  <a:cubicBezTo>
                    <a:pt x="210" y="296"/>
                    <a:pt x="209" y="303"/>
                    <a:pt x="209" y="303"/>
                  </a:cubicBezTo>
                  <a:cubicBezTo>
                    <a:pt x="209" y="303"/>
                    <a:pt x="212" y="307"/>
                    <a:pt x="213" y="307"/>
                  </a:cubicBezTo>
                  <a:cubicBezTo>
                    <a:pt x="213" y="307"/>
                    <a:pt x="218" y="305"/>
                    <a:pt x="219" y="306"/>
                  </a:cubicBezTo>
                  <a:cubicBezTo>
                    <a:pt x="221" y="306"/>
                    <a:pt x="224" y="308"/>
                    <a:pt x="224" y="308"/>
                  </a:cubicBezTo>
                  <a:cubicBezTo>
                    <a:pt x="224" y="308"/>
                    <a:pt x="223" y="313"/>
                    <a:pt x="222" y="314"/>
                  </a:cubicBezTo>
                  <a:cubicBezTo>
                    <a:pt x="221" y="314"/>
                    <a:pt x="215" y="315"/>
                    <a:pt x="215" y="315"/>
                  </a:cubicBezTo>
                  <a:cubicBezTo>
                    <a:pt x="215" y="315"/>
                    <a:pt x="212" y="313"/>
                    <a:pt x="211" y="313"/>
                  </a:cubicBezTo>
                  <a:cubicBezTo>
                    <a:pt x="210" y="314"/>
                    <a:pt x="205" y="319"/>
                    <a:pt x="205" y="319"/>
                  </a:cubicBezTo>
                  <a:cubicBezTo>
                    <a:pt x="205" y="319"/>
                    <a:pt x="205" y="322"/>
                    <a:pt x="204" y="322"/>
                  </a:cubicBezTo>
                  <a:cubicBezTo>
                    <a:pt x="202" y="323"/>
                    <a:pt x="201" y="321"/>
                    <a:pt x="201" y="323"/>
                  </a:cubicBezTo>
                  <a:cubicBezTo>
                    <a:pt x="201" y="324"/>
                    <a:pt x="201" y="327"/>
                    <a:pt x="201" y="328"/>
                  </a:cubicBezTo>
                  <a:cubicBezTo>
                    <a:pt x="201" y="330"/>
                    <a:pt x="201" y="333"/>
                    <a:pt x="201" y="333"/>
                  </a:cubicBezTo>
                  <a:cubicBezTo>
                    <a:pt x="201" y="333"/>
                    <a:pt x="199" y="337"/>
                    <a:pt x="198" y="339"/>
                  </a:cubicBezTo>
                  <a:cubicBezTo>
                    <a:pt x="197" y="341"/>
                    <a:pt x="195" y="346"/>
                    <a:pt x="195" y="347"/>
                  </a:cubicBezTo>
                  <a:cubicBezTo>
                    <a:pt x="196" y="348"/>
                    <a:pt x="198" y="353"/>
                    <a:pt x="198" y="353"/>
                  </a:cubicBezTo>
                  <a:cubicBezTo>
                    <a:pt x="191" y="357"/>
                    <a:pt x="191" y="357"/>
                    <a:pt x="191" y="357"/>
                  </a:cubicBezTo>
                  <a:cubicBezTo>
                    <a:pt x="193" y="362"/>
                    <a:pt x="193" y="362"/>
                    <a:pt x="193" y="362"/>
                  </a:cubicBezTo>
                  <a:cubicBezTo>
                    <a:pt x="193" y="362"/>
                    <a:pt x="194" y="362"/>
                    <a:pt x="194" y="363"/>
                  </a:cubicBezTo>
                  <a:cubicBezTo>
                    <a:pt x="194" y="365"/>
                    <a:pt x="189" y="368"/>
                    <a:pt x="189" y="368"/>
                  </a:cubicBezTo>
                  <a:cubicBezTo>
                    <a:pt x="189" y="368"/>
                    <a:pt x="189" y="373"/>
                    <a:pt x="189" y="374"/>
                  </a:cubicBezTo>
                  <a:cubicBezTo>
                    <a:pt x="189" y="375"/>
                    <a:pt x="184" y="371"/>
                    <a:pt x="184" y="371"/>
                  </a:cubicBezTo>
                  <a:cubicBezTo>
                    <a:pt x="180" y="372"/>
                    <a:pt x="180" y="372"/>
                    <a:pt x="180" y="372"/>
                  </a:cubicBezTo>
                  <a:cubicBezTo>
                    <a:pt x="180" y="376"/>
                    <a:pt x="180" y="376"/>
                    <a:pt x="180" y="376"/>
                  </a:cubicBezTo>
                  <a:cubicBezTo>
                    <a:pt x="178" y="380"/>
                    <a:pt x="178" y="380"/>
                    <a:pt x="178" y="380"/>
                  </a:cubicBezTo>
                  <a:cubicBezTo>
                    <a:pt x="171" y="380"/>
                    <a:pt x="171" y="380"/>
                    <a:pt x="171" y="380"/>
                  </a:cubicBezTo>
                  <a:cubicBezTo>
                    <a:pt x="171" y="380"/>
                    <a:pt x="165" y="384"/>
                    <a:pt x="165" y="384"/>
                  </a:cubicBezTo>
                  <a:cubicBezTo>
                    <a:pt x="166" y="385"/>
                    <a:pt x="163" y="388"/>
                    <a:pt x="166" y="388"/>
                  </a:cubicBezTo>
                  <a:cubicBezTo>
                    <a:pt x="168" y="388"/>
                    <a:pt x="169" y="388"/>
                    <a:pt x="170" y="388"/>
                  </a:cubicBezTo>
                  <a:cubicBezTo>
                    <a:pt x="172" y="387"/>
                    <a:pt x="176" y="385"/>
                    <a:pt x="177" y="385"/>
                  </a:cubicBezTo>
                  <a:cubicBezTo>
                    <a:pt x="178" y="385"/>
                    <a:pt x="181" y="385"/>
                    <a:pt x="179" y="387"/>
                  </a:cubicBezTo>
                  <a:cubicBezTo>
                    <a:pt x="177" y="389"/>
                    <a:pt x="175" y="389"/>
                    <a:pt x="174" y="390"/>
                  </a:cubicBezTo>
                  <a:cubicBezTo>
                    <a:pt x="172" y="391"/>
                    <a:pt x="169" y="391"/>
                    <a:pt x="169" y="394"/>
                  </a:cubicBezTo>
                  <a:cubicBezTo>
                    <a:pt x="169" y="397"/>
                    <a:pt x="168" y="400"/>
                    <a:pt x="168" y="400"/>
                  </a:cubicBezTo>
                  <a:cubicBezTo>
                    <a:pt x="175" y="398"/>
                    <a:pt x="175" y="398"/>
                    <a:pt x="175" y="398"/>
                  </a:cubicBezTo>
                  <a:cubicBezTo>
                    <a:pt x="175" y="398"/>
                    <a:pt x="177" y="397"/>
                    <a:pt x="177" y="400"/>
                  </a:cubicBezTo>
                  <a:cubicBezTo>
                    <a:pt x="178" y="404"/>
                    <a:pt x="175" y="405"/>
                    <a:pt x="173" y="405"/>
                  </a:cubicBezTo>
                  <a:cubicBezTo>
                    <a:pt x="172" y="405"/>
                    <a:pt x="167" y="401"/>
                    <a:pt x="167" y="401"/>
                  </a:cubicBezTo>
                  <a:cubicBezTo>
                    <a:pt x="163" y="404"/>
                    <a:pt x="163" y="404"/>
                    <a:pt x="163" y="404"/>
                  </a:cubicBezTo>
                  <a:cubicBezTo>
                    <a:pt x="163" y="404"/>
                    <a:pt x="162" y="403"/>
                    <a:pt x="158" y="406"/>
                  </a:cubicBezTo>
                  <a:cubicBezTo>
                    <a:pt x="154" y="410"/>
                    <a:pt x="152" y="415"/>
                    <a:pt x="152" y="416"/>
                  </a:cubicBezTo>
                  <a:cubicBezTo>
                    <a:pt x="152" y="417"/>
                    <a:pt x="152" y="419"/>
                    <a:pt x="149" y="421"/>
                  </a:cubicBezTo>
                  <a:cubicBezTo>
                    <a:pt x="147" y="422"/>
                    <a:pt x="144" y="425"/>
                    <a:pt x="144" y="425"/>
                  </a:cubicBezTo>
                  <a:cubicBezTo>
                    <a:pt x="144" y="425"/>
                    <a:pt x="143" y="428"/>
                    <a:pt x="142" y="430"/>
                  </a:cubicBezTo>
                  <a:cubicBezTo>
                    <a:pt x="141" y="432"/>
                    <a:pt x="141" y="432"/>
                    <a:pt x="141" y="432"/>
                  </a:cubicBezTo>
                  <a:cubicBezTo>
                    <a:pt x="145" y="436"/>
                    <a:pt x="145" y="436"/>
                    <a:pt x="145" y="436"/>
                  </a:cubicBezTo>
                  <a:cubicBezTo>
                    <a:pt x="138" y="440"/>
                    <a:pt x="138" y="440"/>
                    <a:pt x="138" y="440"/>
                  </a:cubicBezTo>
                  <a:cubicBezTo>
                    <a:pt x="135" y="442"/>
                    <a:pt x="135" y="442"/>
                    <a:pt x="135" y="442"/>
                  </a:cubicBezTo>
                  <a:cubicBezTo>
                    <a:pt x="135" y="442"/>
                    <a:pt x="129" y="448"/>
                    <a:pt x="133" y="449"/>
                  </a:cubicBezTo>
                  <a:cubicBezTo>
                    <a:pt x="138" y="450"/>
                    <a:pt x="141" y="450"/>
                    <a:pt x="141" y="450"/>
                  </a:cubicBezTo>
                  <a:cubicBezTo>
                    <a:pt x="141" y="450"/>
                    <a:pt x="140" y="456"/>
                    <a:pt x="141" y="456"/>
                  </a:cubicBezTo>
                  <a:cubicBezTo>
                    <a:pt x="142" y="456"/>
                    <a:pt x="151" y="456"/>
                    <a:pt x="151" y="456"/>
                  </a:cubicBezTo>
                  <a:cubicBezTo>
                    <a:pt x="156" y="452"/>
                    <a:pt x="156" y="452"/>
                    <a:pt x="156" y="452"/>
                  </a:cubicBezTo>
                  <a:cubicBezTo>
                    <a:pt x="159" y="450"/>
                    <a:pt x="159" y="450"/>
                    <a:pt x="159" y="450"/>
                  </a:cubicBezTo>
                  <a:cubicBezTo>
                    <a:pt x="161" y="454"/>
                    <a:pt x="161" y="454"/>
                    <a:pt x="161" y="454"/>
                  </a:cubicBezTo>
                  <a:cubicBezTo>
                    <a:pt x="161" y="454"/>
                    <a:pt x="159" y="457"/>
                    <a:pt x="157" y="457"/>
                  </a:cubicBezTo>
                  <a:cubicBezTo>
                    <a:pt x="154" y="457"/>
                    <a:pt x="155" y="457"/>
                    <a:pt x="153" y="459"/>
                  </a:cubicBezTo>
                  <a:cubicBezTo>
                    <a:pt x="150" y="462"/>
                    <a:pt x="149" y="463"/>
                    <a:pt x="147" y="463"/>
                  </a:cubicBezTo>
                  <a:cubicBezTo>
                    <a:pt x="146" y="463"/>
                    <a:pt x="144" y="466"/>
                    <a:pt x="142" y="462"/>
                  </a:cubicBezTo>
                  <a:cubicBezTo>
                    <a:pt x="141" y="459"/>
                    <a:pt x="139" y="456"/>
                    <a:pt x="139" y="456"/>
                  </a:cubicBezTo>
                  <a:cubicBezTo>
                    <a:pt x="130" y="452"/>
                    <a:pt x="130" y="452"/>
                    <a:pt x="130" y="452"/>
                  </a:cubicBezTo>
                  <a:cubicBezTo>
                    <a:pt x="128" y="453"/>
                    <a:pt x="128" y="453"/>
                    <a:pt x="128" y="453"/>
                  </a:cubicBezTo>
                  <a:cubicBezTo>
                    <a:pt x="128" y="453"/>
                    <a:pt x="127" y="457"/>
                    <a:pt x="126" y="457"/>
                  </a:cubicBezTo>
                  <a:cubicBezTo>
                    <a:pt x="125" y="457"/>
                    <a:pt x="119" y="457"/>
                    <a:pt x="117" y="457"/>
                  </a:cubicBezTo>
                  <a:cubicBezTo>
                    <a:pt x="116" y="457"/>
                    <a:pt x="114" y="457"/>
                    <a:pt x="114" y="456"/>
                  </a:cubicBezTo>
                  <a:cubicBezTo>
                    <a:pt x="113" y="454"/>
                    <a:pt x="114" y="454"/>
                    <a:pt x="113" y="453"/>
                  </a:cubicBezTo>
                  <a:cubicBezTo>
                    <a:pt x="112" y="452"/>
                    <a:pt x="110" y="448"/>
                    <a:pt x="108" y="449"/>
                  </a:cubicBezTo>
                  <a:cubicBezTo>
                    <a:pt x="107" y="449"/>
                    <a:pt x="102" y="451"/>
                    <a:pt x="102" y="451"/>
                  </a:cubicBezTo>
                  <a:cubicBezTo>
                    <a:pt x="101" y="459"/>
                    <a:pt x="101" y="459"/>
                    <a:pt x="101" y="459"/>
                  </a:cubicBezTo>
                  <a:cubicBezTo>
                    <a:pt x="101" y="459"/>
                    <a:pt x="98" y="459"/>
                    <a:pt x="99" y="461"/>
                  </a:cubicBezTo>
                  <a:cubicBezTo>
                    <a:pt x="99" y="463"/>
                    <a:pt x="103" y="465"/>
                    <a:pt x="103" y="465"/>
                  </a:cubicBezTo>
                  <a:cubicBezTo>
                    <a:pt x="103" y="465"/>
                    <a:pt x="105" y="467"/>
                    <a:pt x="105" y="468"/>
                  </a:cubicBezTo>
                  <a:cubicBezTo>
                    <a:pt x="106" y="470"/>
                    <a:pt x="103" y="472"/>
                    <a:pt x="103" y="472"/>
                  </a:cubicBezTo>
                  <a:cubicBezTo>
                    <a:pt x="103" y="472"/>
                    <a:pt x="98" y="472"/>
                    <a:pt x="97" y="474"/>
                  </a:cubicBezTo>
                  <a:cubicBezTo>
                    <a:pt x="97" y="475"/>
                    <a:pt x="98" y="478"/>
                    <a:pt x="97" y="478"/>
                  </a:cubicBezTo>
                  <a:cubicBezTo>
                    <a:pt x="96" y="479"/>
                    <a:pt x="95" y="481"/>
                    <a:pt x="95" y="482"/>
                  </a:cubicBezTo>
                  <a:cubicBezTo>
                    <a:pt x="95" y="482"/>
                    <a:pt x="97" y="487"/>
                    <a:pt x="97" y="487"/>
                  </a:cubicBezTo>
                  <a:cubicBezTo>
                    <a:pt x="97" y="487"/>
                    <a:pt x="97" y="491"/>
                    <a:pt x="95" y="489"/>
                  </a:cubicBezTo>
                  <a:cubicBezTo>
                    <a:pt x="93" y="487"/>
                    <a:pt x="87" y="484"/>
                    <a:pt x="87" y="484"/>
                  </a:cubicBezTo>
                  <a:cubicBezTo>
                    <a:pt x="83" y="481"/>
                    <a:pt x="83" y="481"/>
                    <a:pt x="83" y="481"/>
                  </a:cubicBezTo>
                  <a:cubicBezTo>
                    <a:pt x="83" y="481"/>
                    <a:pt x="79" y="484"/>
                    <a:pt x="78" y="484"/>
                  </a:cubicBezTo>
                  <a:cubicBezTo>
                    <a:pt x="78" y="485"/>
                    <a:pt x="71" y="484"/>
                    <a:pt x="69" y="485"/>
                  </a:cubicBezTo>
                  <a:cubicBezTo>
                    <a:pt x="68" y="486"/>
                    <a:pt x="68" y="487"/>
                    <a:pt x="67" y="489"/>
                  </a:cubicBezTo>
                  <a:cubicBezTo>
                    <a:pt x="65" y="491"/>
                    <a:pt x="62" y="491"/>
                    <a:pt x="65" y="494"/>
                  </a:cubicBezTo>
                  <a:cubicBezTo>
                    <a:pt x="67" y="497"/>
                    <a:pt x="72" y="498"/>
                    <a:pt x="72" y="498"/>
                  </a:cubicBezTo>
                  <a:cubicBezTo>
                    <a:pt x="72" y="498"/>
                    <a:pt x="74" y="499"/>
                    <a:pt x="72" y="502"/>
                  </a:cubicBezTo>
                  <a:cubicBezTo>
                    <a:pt x="70" y="506"/>
                    <a:pt x="66" y="503"/>
                    <a:pt x="65" y="503"/>
                  </a:cubicBezTo>
                  <a:cubicBezTo>
                    <a:pt x="64" y="502"/>
                    <a:pt x="60" y="499"/>
                    <a:pt x="59" y="500"/>
                  </a:cubicBezTo>
                  <a:cubicBezTo>
                    <a:pt x="58" y="501"/>
                    <a:pt x="55" y="506"/>
                    <a:pt x="55" y="506"/>
                  </a:cubicBezTo>
                  <a:cubicBezTo>
                    <a:pt x="55" y="506"/>
                    <a:pt x="52" y="507"/>
                    <a:pt x="51" y="506"/>
                  </a:cubicBezTo>
                  <a:cubicBezTo>
                    <a:pt x="50" y="506"/>
                    <a:pt x="47" y="501"/>
                    <a:pt x="46" y="502"/>
                  </a:cubicBezTo>
                  <a:cubicBezTo>
                    <a:pt x="45" y="503"/>
                    <a:pt x="44" y="505"/>
                    <a:pt x="44" y="506"/>
                  </a:cubicBezTo>
                  <a:cubicBezTo>
                    <a:pt x="44" y="507"/>
                    <a:pt x="46" y="509"/>
                    <a:pt x="45" y="510"/>
                  </a:cubicBezTo>
                  <a:cubicBezTo>
                    <a:pt x="45" y="511"/>
                    <a:pt x="40" y="512"/>
                    <a:pt x="39" y="513"/>
                  </a:cubicBezTo>
                  <a:cubicBezTo>
                    <a:pt x="39" y="514"/>
                    <a:pt x="39" y="512"/>
                    <a:pt x="37" y="516"/>
                  </a:cubicBezTo>
                  <a:cubicBezTo>
                    <a:pt x="36" y="520"/>
                    <a:pt x="37" y="520"/>
                    <a:pt x="36" y="520"/>
                  </a:cubicBezTo>
                  <a:cubicBezTo>
                    <a:pt x="34" y="521"/>
                    <a:pt x="30" y="518"/>
                    <a:pt x="30" y="518"/>
                  </a:cubicBezTo>
                  <a:cubicBezTo>
                    <a:pt x="30" y="518"/>
                    <a:pt x="27" y="515"/>
                    <a:pt x="27" y="518"/>
                  </a:cubicBezTo>
                  <a:cubicBezTo>
                    <a:pt x="27" y="522"/>
                    <a:pt x="26" y="526"/>
                    <a:pt x="26" y="526"/>
                  </a:cubicBezTo>
                  <a:cubicBezTo>
                    <a:pt x="29" y="528"/>
                    <a:pt x="29" y="528"/>
                    <a:pt x="29" y="528"/>
                  </a:cubicBezTo>
                  <a:cubicBezTo>
                    <a:pt x="29" y="528"/>
                    <a:pt x="28" y="530"/>
                    <a:pt x="27" y="530"/>
                  </a:cubicBezTo>
                  <a:cubicBezTo>
                    <a:pt x="27" y="530"/>
                    <a:pt x="25" y="529"/>
                    <a:pt x="24" y="527"/>
                  </a:cubicBezTo>
                  <a:cubicBezTo>
                    <a:pt x="23" y="526"/>
                    <a:pt x="24" y="526"/>
                    <a:pt x="21" y="525"/>
                  </a:cubicBezTo>
                  <a:cubicBezTo>
                    <a:pt x="18" y="524"/>
                    <a:pt x="16" y="522"/>
                    <a:pt x="16" y="524"/>
                  </a:cubicBezTo>
                  <a:cubicBezTo>
                    <a:pt x="16" y="525"/>
                    <a:pt x="15" y="527"/>
                    <a:pt x="16" y="528"/>
                  </a:cubicBezTo>
                  <a:cubicBezTo>
                    <a:pt x="17" y="530"/>
                    <a:pt x="19" y="532"/>
                    <a:pt x="19" y="532"/>
                  </a:cubicBezTo>
                  <a:cubicBezTo>
                    <a:pt x="20" y="532"/>
                    <a:pt x="20" y="532"/>
                    <a:pt x="20" y="532"/>
                  </a:cubicBezTo>
                  <a:cubicBezTo>
                    <a:pt x="20" y="532"/>
                    <a:pt x="19" y="535"/>
                    <a:pt x="18" y="535"/>
                  </a:cubicBezTo>
                  <a:cubicBezTo>
                    <a:pt x="17" y="536"/>
                    <a:pt x="16" y="534"/>
                    <a:pt x="15" y="534"/>
                  </a:cubicBezTo>
                  <a:cubicBezTo>
                    <a:pt x="15" y="534"/>
                    <a:pt x="12" y="536"/>
                    <a:pt x="12" y="536"/>
                  </a:cubicBezTo>
                  <a:cubicBezTo>
                    <a:pt x="12" y="536"/>
                    <a:pt x="13" y="538"/>
                    <a:pt x="13" y="539"/>
                  </a:cubicBezTo>
                  <a:cubicBezTo>
                    <a:pt x="13" y="540"/>
                    <a:pt x="10" y="541"/>
                    <a:pt x="10" y="542"/>
                  </a:cubicBezTo>
                  <a:cubicBezTo>
                    <a:pt x="9" y="542"/>
                    <a:pt x="8" y="543"/>
                    <a:pt x="8" y="544"/>
                  </a:cubicBezTo>
                  <a:cubicBezTo>
                    <a:pt x="8" y="545"/>
                    <a:pt x="9" y="548"/>
                    <a:pt x="10" y="547"/>
                  </a:cubicBezTo>
                  <a:cubicBezTo>
                    <a:pt x="11" y="547"/>
                    <a:pt x="16" y="548"/>
                    <a:pt x="16" y="548"/>
                  </a:cubicBezTo>
                  <a:cubicBezTo>
                    <a:pt x="16" y="548"/>
                    <a:pt x="15" y="550"/>
                    <a:pt x="14" y="551"/>
                  </a:cubicBezTo>
                  <a:cubicBezTo>
                    <a:pt x="13" y="551"/>
                    <a:pt x="12" y="553"/>
                    <a:pt x="11" y="554"/>
                  </a:cubicBezTo>
                  <a:cubicBezTo>
                    <a:pt x="10" y="556"/>
                    <a:pt x="12" y="560"/>
                    <a:pt x="14" y="561"/>
                  </a:cubicBezTo>
                  <a:cubicBezTo>
                    <a:pt x="17" y="562"/>
                    <a:pt x="20" y="562"/>
                    <a:pt x="20" y="564"/>
                  </a:cubicBezTo>
                  <a:cubicBezTo>
                    <a:pt x="19" y="565"/>
                    <a:pt x="14" y="569"/>
                    <a:pt x="13" y="570"/>
                  </a:cubicBezTo>
                  <a:cubicBezTo>
                    <a:pt x="12" y="570"/>
                    <a:pt x="10" y="571"/>
                    <a:pt x="10" y="573"/>
                  </a:cubicBezTo>
                  <a:cubicBezTo>
                    <a:pt x="10" y="575"/>
                    <a:pt x="10" y="576"/>
                    <a:pt x="8" y="577"/>
                  </a:cubicBezTo>
                  <a:cubicBezTo>
                    <a:pt x="6" y="578"/>
                    <a:pt x="5" y="577"/>
                    <a:pt x="5" y="580"/>
                  </a:cubicBezTo>
                  <a:cubicBezTo>
                    <a:pt x="5" y="582"/>
                    <a:pt x="6" y="583"/>
                    <a:pt x="7" y="583"/>
                  </a:cubicBezTo>
                  <a:cubicBezTo>
                    <a:pt x="8" y="583"/>
                    <a:pt x="8" y="583"/>
                    <a:pt x="8" y="583"/>
                  </a:cubicBezTo>
                  <a:cubicBezTo>
                    <a:pt x="16" y="582"/>
                    <a:pt x="16" y="582"/>
                    <a:pt x="16" y="582"/>
                  </a:cubicBezTo>
                  <a:cubicBezTo>
                    <a:pt x="16" y="582"/>
                    <a:pt x="15" y="585"/>
                    <a:pt x="15" y="586"/>
                  </a:cubicBezTo>
                  <a:cubicBezTo>
                    <a:pt x="15" y="587"/>
                    <a:pt x="9" y="593"/>
                    <a:pt x="9" y="593"/>
                  </a:cubicBezTo>
                  <a:cubicBezTo>
                    <a:pt x="9" y="593"/>
                    <a:pt x="10" y="596"/>
                    <a:pt x="9" y="596"/>
                  </a:cubicBezTo>
                  <a:cubicBezTo>
                    <a:pt x="7" y="597"/>
                    <a:pt x="5" y="598"/>
                    <a:pt x="4" y="599"/>
                  </a:cubicBezTo>
                  <a:cubicBezTo>
                    <a:pt x="4" y="600"/>
                    <a:pt x="4" y="602"/>
                    <a:pt x="4" y="603"/>
                  </a:cubicBezTo>
                  <a:cubicBezTo>
                    <a:pt x="5" y="605"/>
                    <a:pt x="7" y="608"/>
                    <a:pt x="7" y="609"/>
                  </a:cubicBezTo>
                  <a:cubicBezTo>
                    <a:pt x="8" y="610"/>
                    <a:pt x="6" y="612"/>
                    <a:pt x="6" y="612"/>
                  </a:cubicBezTo>
                  <a:cubicBezTo>
                    <a:pt x="4" y="620"/>
                    <a:pt x="4" y="620"/>
                    <a:pt x="4" y="620"/>
                  </a:cubicBezTo>
                  <a:cubicBezTo>
                    <a:pt x="4" y="620"/>
                    <a:pt x="4" y="624"/>
                    <a:pt x="4" y="625"/>
                  </a:cubicBezTo>
                  <a:cubicBezTo>
                    <a:pt x="4" y="626"/>
                    <a:pt x="0" y="627"/>
                    <a:pt x="2" y="630"/>
                  </a:cubicBezTo>
                  <a:cubicBezTo>
                    <a:pt x="4" y="632"/>
                    <a:pt x="5" y="633"/>
                    <a:pt x="6" y="634"/>
                  </a:cubicBezTo>
                  <a:cubicBezTo>
                    <a:pt x="8" y="634"/>
                    <a:pt x="13" y="634"/>
                    <a:pt x="13" y="635"/>
                  </a:cubicBezTo>
                  <a:cubicBezTo>
                    <a:pt x="13" y="635"/>
                    <a:pt x="13" y="636"/>
                    <a:pt x="10" y="637"/>
                  </a:cubicBezTo>
                  <a:cubicBezTo>
                    <a:pt x="8" y="637"/>
                    <a:pt x="6" y="636"/>
                    <a:pt x="6" y="638"/>
                  </a:cubicBezTo>
                  <a:cubicBezTo>
                    <a:pt x="5" y="639"/>
                    <a:pt x="1" y="645"/>
                    <a:pt x="1" y="645"/>
                  </a:cubicBezTo>
                  <a:cubicBezTo>
                    <a:pt x="6" y="651"/>
                    <a:pt x="6" y="651"/>
                    <a:pt x="6" y="651"/>
                  </a:cubicBezTo>
                  <a:cubicBezTo>
                    <a:pt x="6" y="651"/>
                    <a:pt x="8" y="649"/>
                    <a:pt x="9" y="649"/>
                  </a:cubicBezTo>
                  <a:cubicBezTo>
                    <a:pt x="10" y="648"/>
                    <a:pt x="13" y="649"/>
                    <a:pt x="13" y="650"/>
                  </a:cubicBezTo>
                  <a:cubicBezTo>
                    <a:pt x="13" y="650"/>
                    <a:pt x="11" y="653"/>
                    <a:pt x="10" y="653"/>
                  </a:cubicBezTo>
                  <a:cubicBezTo>
                    <a:pt x="10" y="654"/>
                    <a:pt x="7" y="655"/>
                    <a:pt x="7" y="656"/>
                  </a:cubicBezTo>
                  <a:cubicBezTo>
                    <a:pt x="7" y="656"/>
                    <a:pt x="10" y="660"/>
                    <a:pt x="10" y="660"/>
                  </a:cubicBezTo>
                  <a:cubicBezTo>
                    <a:pt x="10" y="660"/>
                    <a:pt x="12" y="660"/>
                    <a:pt x="12" y="662"/>
                  </a:cubicBezTo>
                  <a:cubicBezTo>
                    <a:pt x="12" y="663"/>
                    <a:pt x="8" y="665"/>
                    <a:pt x="8" y="665"/>
                  </a:cubicBezTo>
                  <a:cubicBezTo>
                    <a:pt x="9" y="668"/>
                    <a:pt x="9" y="668"/>
                    <a:pt x="9" y="668"/>
                  </a:cubicBezTo>
                  <a:cubicBezTo>
                    <a:pt x="6" y="674"/>
                    <a:pt x="6" y="674"/>
                    <a:pt x="6" y="674"/>
                  </a:cubicBezTo>
                  <a:cubicBezTo>
                    <a:pt x="11" y="677"/>
                    <a:pt x="11" y="677"/>
                    <a:pt x="11" y="677"/>
                  </a:cubicBezTo>
                  <a:cubicBezTo>
                    <a:pt x="11" y="677"/>
                    <a:pt x="15" y="677"/>
                    <a:pt x="14" y="680"/>
                  </a:cubicBezTo>
                  <a:cubicBezTo>
                    <a:pt x="12" y="682"/>
                    <a:pt x="9" y="684"/>
                    <a:pt x="9" y="685"/>
                  </a:cubicBezTo>
                  <a:cubicBezTo>
                    <a:pt x="9" y="687"/>
                    <a:pt x="8" y="689"/>
                    <a:pt x="10" y="690"/>
                  </a:cubicBezTo>
                  <a:cubicBezTo>
                    <a:pt x="12" y="690"/>
                    <a:pt x="12" y="691"/>
                    <a:pt x="13" y="690"/>
                  </a:cubicBezTo>
                  <a:cubicBezTo>
                    <a:pt x="15" y="689"/>
                    <a:pt x="17" y="688"/>
                    <a:pt x="17" y="688"/>
                  </a:cubicBezTo>
                  <a:cubicBezTo>
                    <a:pt x="17" y="688"/>
                    <a:pt x="20" y="686"/>
                    <a:pt x="22" y="686"/>
                  </a:cubicBezTo>
                  <a:cubicBezTo>
                    <a:pt x="23" y="686"/>
                    <a:pt x="25" y="687"/>
                    <a:pt x="26" y="688"/>
                  </a:cubicBezTo>
                  <a:cubicBezTo>
                    <a:pt x="26" y="689"/>
                    <a:pt x="26" y="690"/>
                    <a:pt x="27" y="691"/>
                  </a:cubicBezTo>
                  <a:cubicBezTo>
                    <a:pt x="28" y="691"/>
                    <a:pt x="26" y="696"/>
                    <a:pt x="26" y="696"/>
                  </a:cubicBezTo>
                  <a:cubicBezTo>
                    <a:pt x="23" y="700"/>
                    <a:pt x="23" y="700"/>
                    <a:pt x="23" y="700"/>
                  </a:cubicBezTo>
                  <a:cubicBezTo>
                    <a:pt x="23" y="700"/>
                    <a:pt x="26" y="704"/>
                    <a:pt x="25" y="704"/>
                  </a:cubicBezTo>
                  <a:cubicBezTo>
                    <a:pt x="25" y="704"/>
                    <a:pt x="20" y="705"/>
                    <a:pt x="19" y="705"/>
                  </a:cubicBezTo>
                  <a:cubicBezTo>
                    <a:pt x="18" y="705"/>
                    <a:pt x="17" y="704"/>
                    <a:pt x="17" y="706"/>
                  </a:cubicBezTo>
                  <a:cubicBezTo>
                    <a:pt x="16" y="708"/>
                    <a:pt x="13" y="713"/>
                    <a:pt x="13" y="713"/>
                  </a:cubicBezTo>
                  <a:cubicBezTo>
                    <a:pt x="13" y="713"/>
                    <a:pt x="12" y="715"/>
                    <a:pt x="13" y="717"/>
                  </a:cubicBezTo>
                  <a:cubicBezTo>
                    <a:pt x="14" y="719"/>
                    <a:pt x="18" y="726"/>
                    <a:pt x="18" y="726"/>
                  </a:cubicBezTo>
                  <a:cubicBezTo>
                    <a:pt x="18" y="727"/>
                    <a:pt x="20" y="730"/>
                    <a:pt x="23" y="732"/>
                  </a:cubicBezTo>
                  <a:cubicBezTo>
                    <a:pt x="26" y="734"/>
                    <a:pt x="28" y="734"/>
                    <a:pt x="28" y="736"/>
                  </a:cubicBezTo>
                  <a:cubicBezTo>
                    <a:pt x="29" y="738"/>
                    <a:pt x="29" y="738"/>
                    <a:pt x="29" y="738"/>
                  </a:cubicBezTo>
                  <a:cubicBezTo>
                    <a:pt x="33" y="742"/>
                    <a:pt x="33" y="742"/>
                    <a:pt x="33" y="742"/>
                  </a:cubicBezTo>
                  <a:cubicBezTo>
                    <a:pt x="33" y="742"/>
                    <a:pt x="35" y="743"/>
                    <a:pt x="38" y="743"/>
                  </a:cubicBezTo>
                  <a:cubicBezTo>
                    <a:pt x="41" y="744"/>
                    <a:pt x="45" y="744"/>
                    <a:pt x="45" y="745"/>
                  </a:cubicBezTo>
                  <a:cubicBezTo>
                    <a:pt x="46" y="745"/>
                    <a:pt x="42" y="748"/>
                    <a:pt x="42" y="748"/>
                  </a:cubicBezTo>
                  <a:cubicBezTo>
                    <a:pt x="42" y="748"/>
                    <a:pt x="37" y="752"/>
                    <a:pt x="39" y="753"/>
                  </a:cubicBezTo>
                  <a:cubicBezTo>
                    <a:pt x="41" y="754"/>
                    <a:pt x="55" y="757"/>
                    <a:pt x="55" y="757"/>
                  </a:cubicBezTo>
                  <a:cubicBezTo>
                    <a:pt x="55" y="757"/>
                    <a:pt x="57" y="758"/>
                    <a:pt x="57" y="759"/>
                  </a:cubicBezTo>
                  <a:cubicBezTo>
                    <a:pt x="57" y="760"/>
                    <a:pt x="60" y="758"/>
                    <a:pt x="60" y="758"/>
                  </a:cubicBezTo>
                  <a:cubicBezTo>
                    <a:pt x="61" y="757"/>
                    <a:pt x="65" y="759"/>
                    <a:pt x="66" y="759"/>
                  </a:cubicBezTo>
                  <a:cubicBezTo>
                    <a:pt x="66" y="759"/>
                    <a:pt x="72" y="758"/>
                    <a:pt x="72" y="758"/>
                  </a:cubicBezTo>
                  <a:cubicBezTo>
                    <a:pt x="77" y="756"/>
                    <a:pt x="77" y="756"/>
                    <a:pt x="77" y="756"/>
                  </a:cubicBezTo>
                  <a:cubicBezTo>
                    <a:pt x="77" y="756"/>
                    <a:pt x="80" y="751"/>
                    <a:pt x="82" y="752"/>
                  </a:cubicBezTo>
                  <a:cubicBezTo>
                    <a:pt x="85" y="753"/>
                    <a:pt x="84" y="755"/>
                    <a:pt x="86" y="755"/>
                  </a:cubicBezTo>
                  <a:cubicBezTo>
                    <a:pt x="87" y="755"/>
                    <a:pt x="89" y="755"/>
                    <a:pt x="91" y="752"/>
                  </a:cubicBezTo>
                  <a:cubicBezTo>
                    <a:pt x="93" y="750"/>
                    <a:pt x="95" y="748"/>
                    <a:pt x="96" y="747"/>
                  </a:cubicBezTo>
                  <a:cubicBezTo>
                    <a:pt x="97" y="747"/>
                    <a:pt x="109" y="740"/>
                    <a:pt x="109" y="740"/>
                  </a:cubicBezTo>
                  <a:cubicBezTo>
                    <a:pt x="117" y="726"/>
                    <a:pt x="117" y="726"/>
                    <a:pt x="117" y="726"/>
                  </a:cubicBezTo>
                  <a:cubicBezTo>
                    <a:pt x="120" y="716"/>
                    <a:pt x="120" y="716"/>
                    <a:pt x="120" y="716"/>
                  </a:cubicBezTo>
                  <a:cubicBezTo>
                    <a:pt x="120" y="716"/>
                    <a:pt x="124" y="711"/>
                    <a:pt x="127" y="711"/>
                  </a:cubicBezTo>
                  <a:cubicBezTo>
                    <a:pt x="129" y="711"/>
                    <a:pt x="136" y="708"/>
                    <a:pt x="135" y="706"/>
                  </a:cubicBezTo>
                  <a:cubicBezTo>
                    <a:pt x="135" y="703"/>
                    <a:pt x="138" y="702"/>
                    <a:pt x="138" y="706"/>
                  </a:cubicBezTo>
                  <a:cubicBezTo>
                    <a:pt x="139" y="710"/>
                    <a:pt x="138" y="714"/>
                    <a:pt x="140" y="712"/>
                  </a:cubicBezTo>
                  <a:cubicBezTo>
                    <a:pt x="143" y="710"/>
                    <a:pt x="148" y="704"/>
                    <a:pt x="148" y="704"/>
                  </a:cubicBezTo>
                  <a:cubicBezTo>
                    <a:pt x="148" y="704"/>
                    <a:pt x="151" y="701"/>
                    <a:pt x="153" y="700"/>
                  </a:cubicBezTo>
                  <a:cubicBezTo>
                    <a:pt x="155" y="700"/>
                    <a:pt x="158" y="693"/>
                    <a:pt x="158" y="693"/>
                  </a:cubicBezTo>
                  <a:cubicBezTo>
                    <a:pt x="158" y="693"/>
                    <a:pt x="162" y="690"/>
                    <a:pt x="164" y="693"/>
                  </a:cubicBezTo>
                  <a:cubicBezTo>
                    <a:pt x="165" y="697"/>
                    <a:pt x="169" y="702"/>
                    <a:pt x="169" y="704"/>
                  </a:cubicBezTo>
                  <a:cubicBezTo>
                    <a:pt x="169" y="704"/>
                    <a:pt x="171" y="705"/>
                    <a:pt x="173" y="706"/>
                  </a:cubicBezTo>
                  <a:cubicBezTo>
                    <a:pt x="173" y="704"/>
                    <a:pt x="173" y="704"/>
                    <a:pt x="173" y="704"/>
                  </a:cubicBezTo>
                  <a:cubicBezTo>
                    <a:pt x="173" y="698"/>
                    <a:pt x="173" y="698"/>
                    <a:pt x="173" y="698"/>
                  </a:cubicBezTo>
                  <a:cubicBezTo>
                    <a:pt x="173" y="698"/>
                    <a:pt x="180" y="704"/>
                    <a:pt x="180" y="704"/>
                  </a:cubicBezTo>
                  <a:cubicBezTo>
                    <a:pt x="181" y="705"/>
                    <a:pt x="181" y="711"/>
                    <a:pt x="181" y="711"/>
                  </a:cubicBezTo>
                  <a:cubicBezTo>
                    <a:pt x="183" y="711"/>
                    <a:pt x="183" y="711"/>
                    <a:pt x="183" y="711"/>
                  </a:cubicBezTo>
                  <a:cubicBezTo>
                    <a:pt x="183" y="710"/>
                    <a:pt x="183" y="710"/>
                    <a:pt x="183" y="710"/>
                  </a:cubicBezTo>
                  <a:cubicBezTo>
                    <a:pt x="185" y="711"/>
                    <a:pt x="185" y="711"/>
                    <a:pt x="185" y="711"/>
                  </a:cubicBezTo>
                  <a:cubicBezTo>
                    <a:pt x="186" y="710"/>
                    <a:pt x="186" y="710"/>
                    <a:pt x="186" y="710"/>
                  </a:cubicBezTo>
                  <a:cubicBezTo>
                    <a:pt x="187" y="704"/>
                    <a:pt x="187" y="704"/>
                    <a:pt x="187" y="704"/>
                  </a:cubicBezTo>
                  <a:cubicBezTo>
                    <a:pt x="188" y="697"/>
                    <a:pt x="188" y="697"/>
                    <a:pt x="188" y="697"/>
                  </a:cubicBezTo>
                  <a:cubicBezTo>
                    <a:pt x="191" y="691"/>
                    <a:pt x="191" y="691"/>
                    <a:pt x="191" y="691"/>
                  </a:cubicBezTo>
                  <a:cubicBezTo>
                    <a:pt x="191" y="685"/>
                    <a:pt x="191" y="685"/>
                    <a:pt x="191" y="685"/>
                  </a:cubicBezTo>
                  <a:cubicBezTo>
                    <a:pt x="187" y="678"/>
                    <a:pt x="187" y="678"/>
                    <a:pt x="187" y="678"/>
                  </a:cubicBezTo>
                  <a:cubicBezTo>
                    <a:pt x="185" y="672"/>
                    <a:pt x="185" y="672"/>
                    <a:pt x="185" y="672"/>
                  </a:cubicBezTo>
                  <a:cubicBezTo>
                    <a:pt x="188" y="671"/>
                    <a:pt x="188" y="671"/>
                    <a:pt x="188" y="671"/>
                  </a:cubicBezTo>
                  <a:cubicBezTo>
                    <a:pt x="188" y="670"/>
                    <a:pt x="188" y="670"/>
                    <a:pt x="188" y="670"/>
                  </a:cubicBezTo>
                  <a:cubicBezTo>
                    <a:pt x="189" y="670"/>
                    <a:pt x="189" y="670"/>
                    <a:pt x="189" y="670"/>
                  </a:cubicBezTo>
                  <a:cubicBezTo>
                    <a:pt x="191" y="668"/>
                    <a:pt x="191" y="668"/>
                    <a:pt x="191" y="668"/>
                  </a:cubicBezTo>
                  <a:cubicBezTo>
                    <a:pt x="192" y="663"/>
                    <a:pt x="192" y="663"/>
                    <a:pt x="192" y="663"/>
                  </a:cubicBezTo>
                  <a:cubicBezTo>
                    <a:pt x="190" y="661"/>
                    <a:pt x="190" y="661"/>
                    <a:pt x="190" y="661"/>
                  </a:cubicBezTo>
                  <a:cubicBezTo>
                    <a:pt x="190" y="658"/>
                    <a:pt x="190" y="658"/>
                    <a:pt x="190" y="658"/>
                  </a:cubicBezTo>
                  <a:cubicBezTo>
                    <a:pt x="190" y="658"/>
                    <a:pt x="192" y="656"/>
                    <a:pt x="192" y="656"/>
                  </a:cubicBezTo>
                  <a:cubicBezTo>
                    <a:pt x="192" y="656"/>
                    <a:pt x="192" y="656"/>
                    <a:pt x="192" y="656"/>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3" y="655"/>
                    <a:pt x="193" y="655"/>
                    <a:pt x="193" y="655"/>
                  </a:cubicBezTo>
                  <a:cubicBezTo>
                    <a:pt x="194" y="655"/>
                    <a:pt x="194" y="655"/>
                    <a:pt x="194" y="655"/>
                  </a:cubicBezTo>
                  <a:cubicBezTo>
                    <a:pt x="194" y="655"/>
                    <a:pt x="194" y="655"/>
                    <a:pt x="194" y="655"/>
                  </a:cubicBezTo>
                  <a:cubicBezTo>
                    <a:pt x="194" y="655"/>
                    <a:pt x="194" y="655"/>
                    <a:pt x="194" y="655"/>
                  </a:cubicBezTo>
                  <a:cubicBezTo>
                    <a:pt x="194" y="655"/>
                    <a:pt x="194" y="655"/>
                    <a:pt x="194" y="655"/>
                  </a:cubicBezTo>
                  <a:cubicBezTo>
                    <a:pt x="194" y="655"/>
                    <a:pt x="195" y="654"/>
                    <a:pt x="195" y="654"/>
                  </a:cubicBezTo>
                  <a:cubicBezTo>
                    <a:pt x="196" y="654"/>
                    <a:pt x="198" y="654"/>
                    <a:pt x="198" y="654"/>
                  </a:cubicBezTo>
                  <a:cubicBezTo>
                    <a:pt x="199" y="654"/>
                    <a:pt x="199" y="654"/>
                    <a:pt x="199" y="654"/>
                  </a:cubicBezTo>
                  <a:cubicBezTo>
                    <a:pt x="201" y="652"/>
                    <a:pt x="201" y="652"/>
                    <a:pt x="201" y="652"/>
                  </a:cubicBezTo>
                  <a:cubicBezTo>
                    <a:pt x="201" y="652"/>
                    <a:pt x="205" y="649"/>
                    <a:pt x="205" y="648"/>
                  </a:cubicBezTo>
                  <a:cubicBezTo>
                    <a:pt x="205" y="647"/>
                    <a:pt x="207" y="644"/>
                    <a:pt x="207" y="644"/>
                  </a:cubicBezTo>
                  <a:cubicBezTo>
                    <a:pt x="207" y="639"/>
                    <a:pt x="207" y="639"/>
                    <a:pt x="207" y="639"/>
                  </a:cubicBezTo>
                  <a:cubicBezTo>
                    <a:pt x="205" y="634"/>
                    <a:pt x="205" y="634"/>
                    <a:pt x="205" y="634"/>
                  </a:cubicBezTo>
                  <a:cubicBezTo>
                    <a:pt x="207" y="631"/>
                    <a:pt x="207" y="631"/>
                    <a:pt x="207" y="631"/>
                  </a:cubicBezTo>
                  <a:cubicBezTo>
                    <a:pt x="210" y="625"/>
                    <a:pt x="210" y="625"/>
                    <a:pt x="210" y="625"/>
                  </a:cubicBezTo>
                  <a:cubicBezTo>
                    <a:pt x="208" y="619"/>
                    <a:pt x="208" y="619"/>
                    <a:pt x="208" y="619"/>
                  </a:cubicBezTo>
                  <a:cubicBezTo>
                    <a:pt x="202" y="612"/>
                    <a:pt x="202" y="612"/>
                    <a:pt x="202" y="612"/>
                  </a:cubicBezTo>
                  <a:cubicBezTo>
                    <a:pt x="199" y="603"/>
                    <a:pt x="199" y="603"/>
                    <a:pt x="199" y="603"/>
                  </a:cubicBezTo>
                  <a:cubicBezTo>
                    <a:pt x="197" y="597"/>
                    <a:pt x="197" y="597"/>
                    <a:pt x="197" y="597"/>
                  </a:cubicBezTo>
                  <a:cubicBezTo>
                    <a:pt x="202" y="592"/>
                    <a:pt x="202" y="592"/>
                    <a:pt x="202" y="592"/>
                  </a:cubicBezTo>
                  <a:cubicBezTo>
                    <a:pt x="203" y="591"/>
                    <a:pt x="203" y="591"/>
                    <a:pt x="203" y="591"/>
                  </a:cubicBezTo>
                  <a:cubicBezTo>
                    <a:pt x="203" y="591"/>
                    <a:pt x="203" y="591"/>
                    <a:pt x="203" y="591"/>
                  </a:cubicBezTo>
                  <a:cubicBezTo>
                    <a:pt x="204" y="591"/>
                    <a:pt x="204" y="591"/>
                    <a:pt x="204" y="591"/>
                  </a:cubicBezTo>
                  <a:cubicBezTo>
                    <a:pt x="207" y="591"/>
                    <a:pt x="207" y="591"/>
                    <a:pt x="207" y="591"/>
                  </a:cubicBezTo>
                  <a:cubicBezTo>
                    <a:pt x="207" y="591"/>
                    <a:pt x="212" y="591"/>
                    <a:pt x="212" y="590"/>
                  </a:cubicBezTo>
                  <a:cubicBezTo>
                    <a:pt x="212" y="590"/>
                    <a:pt x="212" y="590"/>
                    <a:pt x="212" y="590"/>
                  </a:cubicBezTo>
                  <a:cubicBezTo>
                    <a:pt x="212" y="590"/>
                    <a:pt x="212" y="590"/>
                    <a:pt x="212" y="590"/>
                  </a:cubicBezTo>
                  <a:cubicBezTo>
                    <a:pt x="212" y="590"/>
                    <a:pt x="212" y="590"/>
                    <a:pt x="212" y="590"/>
                  </a:cubicBezTo>
                  <a:cubicBezTo>
                    <a:pt x="212" y="590"/>
                    <a:pt x="212" y="590"/>
                    <a:pt x="212" y="590"/>
                  </a:cubicBezTo>
                  <a:cubicBezTo>
                    <a:pt x="212" y="590"/>
                    <a:pt x="212" y="590"/>
                    <a:pt x="212" y="590"/>
                  </a:cubicBezTo>
                  <a:cubicBezTo>
                    <a:pt x="212" y="589"/>
                    <a:pt x="212" y="589"/>
                    <a:pt x="212" y="589"/>
                  </a:cubicBezTo>
                  <a:cubicBezTo>
                    <a:pt x="212" y="589"/>
                    <a:pt x="212" y="589"/>
                    <a:pt x="212" y="589"/>
                  </a:cubicBezTo>
                  <a:cubicBezTo>
                    <a:pt x="212" y="589"/>
                    <a:pt x="212" y="589"/>
                    <a:pt x="212" y="589"/>
                  </a:cubicBezTo>
                  <a:cubicBezTo>
                    <a:pt x="212" y="589"/>
                    <a:pt x="212" y="589"/>
                    <a:pt x="212" y="589"/>
                  </a:cubicBezTo>
                  <a:cubicBezTo>
                    <a:pt x="213" y="589"/>
                    <a:pt x="213" y="589"/>
                    <a:pt x="213" y="589"/>
                  </a:cubicBezTo>
                  <a:cubicBezTo>
                    <a:pt x="213" y="589"/>
                    <a:pt x="213" y="589"/>
                    <a:pt x="213" y="589"/>
                  </a:cubicBezTo>
                  <a:cubicBezTo>
                    <a:pt x="213" y="589"/>
                    <a:pt x="213" y="589"/>
                    <a:pt x="213" y="589"/>
                  </a:cubicBezTo>
                  <a:cubicBezTo>
                    <a:pt x="213" y="589"/>
                    <a:pt x="213" y="589"/>
                    <a:pt x="213" y="589"/>
                  </a:cubicBezTo>
                  <a:cubicBezTo>
                    <a:pt x="213" y="589"/>
                    <a:pt x="213" y="589"/>
                    <a:pt x="213" y="589"/>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8"/>
                    <a:pt x="213" y="588"/>
                    <a:pt x="213" y="588"/>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7"/>
                    <a:pt x="213" y="587"/>
                    <a:pt x="213" y="587"/>
                  </a:cubicBezTo>
                  <a:cubicBezTo>
                    <a:pt x="213" y="586"/>
                    <a:pt x="213" y="586"/>
                    <a:pt x="213" y="586"/>
                  </a:cubicBezTo>
                  <a:cubicBezTo>
                    <a:pt x="213" y="586"/>
                    <a:pt x="213" y="586"/>
                    <a:pt x="213" y="586"/>
                  </a:cubicBezTo>
                  <a:cubicBezTo>
                    <a:pt x="213" y="586"/>
                    <a:pt x="213" y="586"/>
                    <a:pt x="213" y="586"/>
                  </a:cubicBezTo>
                  <a:cubicBezTo>
                    <a:pt x="213" y="586"/>
                    <a:pt x="213" y="586"/>
                    <a:pt x="213" y="586"/>
                  </a:cubicBezTo>
                  <a:cubicBezTo>
                    <a:pt x="213" y="586"/>
                    <a:pt x="213" y="586"/>
                    <a:pt x="213" y="586"/>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5"/>
                    <a:pt x="213" y="585"/>
                    <a:pt x="213" y="585"/>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4"/>
                    <a:pt x="213" y="584"/>
                    <a:pt x="213" y="584"/>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3" y="583"/>
                    <a:pt x="213" y="583"/>
                    <a:pt x="213" y="583"/>
                  </a:cubicBezTo>
                  <a:cubicBezTo>
                    <a:pt x="214" y="583"/>
                    <a:pt x="214" y="583"/>
                    <a:pt x="214" y="583"/>
                  </a:cubicBezTo>
                  <a:cubicBezTo>
                    <a:pt x="214" y="583"/>
                    <a:pt x="214" y="583"/>
                    <a:pt x="214" y="583"/>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4" y="582"/>
                    <a:pt x="214" y="582"/>
                    <a:pt x="214" y="582"/>
                  </a:cubicBezTo>
                  <a:cubicBezTo>
                    <a:pt x="213" y="573"/>
                    <a:pt x="213" y="573"/>
                    <a:pt x="213" y="573"/>
                  </a:cubicBezTo>
                  <a:cubicBezTo>
                    <a:pt x="207" y="568"/>
                    <a:pt x="207" y="568"/>
                    <a:pt x="207" y="568"/>
                  </a:cubicBezTo>
                  <a:cubicBezTo>
                    <a:pt x="200" y="563"/>
                    <a:pt x="200" y="563"/>
                    <a:pt x="200" y="563"/>
                  </a:cubicBezTo>
                  <a:cubicBezTo>
                    <a:pt x="197" y="555"/>
                    <a:pt x="197" y="555"/>
                    <a:pt x="197" y="555"/>
                  </a:cubicBezTo>
                  <a:cubicBezTo>
                    <a:pt x="196" y="524"/>
                    <a:pt x="196" y="524"/>
                    <a:pt x="196" y="524"/>
                  </a:cubicBezTo>
                  <a:cubicBezTo>
                    <a:pt x="196" y="524"/>
                    <a:pt x="189" y="511"/>
                    <a:pt x="189" y="510"/>
                  </a:cubicBezTo>
                  <a:cubicBezTo>
                    <a:pt x="188" y="508"/>
                    <a:pt x="188" y="506"/>
                    <a:pt x="190" y="504"/>
                  </a:cubicBezTo>
                  <a:cubicBezTo>
                    <a:pt x="191" y="503"/>
                    <a:pt x="190" y="501"/>
                    <a:pt x="190" y="501"/>
                  </a:cubicBezTo>
                  <a:cubicBezTo>
                    <a:pt x="189" y="494"/>
                    <a:pt x="189" y="494"/>
                    <a:pt x="189" y="494"/>
                  </a:cubicBezTo>
                  <a:cubicBezTo>
                    <a:pt x="191" y="491"/>
                    <a:pt x="191" y="491"/>
                    <a:pt x="191" y="491"/>
                  </a:cubicBezTo>
                  <a:cubicBezTo>
                    <a:pt x="191" y="485"/>
                    <a:pt x="191" y="485"/>
                    <a:pt x="191" y="485"/>
                  </a:cubicBezTo>
                  <a:cubicBezTo>
                    <a:pt x="187" y="477"/>
                    <a:pt x="187" y="477"/>
                    <a:pt x="187" y="477"/>
                  </a:cubicBezTo>
                  <a:cubicBezTo>
                    <a:pt x="187" y="477"/>
                    <a:pt x="187" y="471"/>
                    <a:pt x="187" y="470"/>
                  </a:cubicBezTo>
                  <a:cubicBezTo>
                    <a:pt x="187" y="468"/>
                    <a:pt x="190" y="464"/>
                    <a:pt x="190" y="464"/>
                  </a:cubicBezTo>
                  <a:cubicBezTo>
                    <a:pt x="191" y="457"/>
                    <a:pt x="191" y="457"/>
                    <a:pt x="191" y="457"/>
                  </a:cubicBezTo>
                  <a:cubicBezTo>
                    <a:pt x="193" y="447"/>
                    <a:pt x="193" y="447"/>
                    <a:pt x="193" y="447"/>
                  </a:cubicBezTo>
                  <a:cubicBezTo>
                    <a:pt x="206" y="430"/>
                    <a:pt x="206" y="430"/>
                    <a:pt x="206" y="430"/>
                  </a:cubicBezTo>
                  <a:cubicBezTo>
                    <a:pt x="209" y="430"/>
                    <a:pt x="209" y="430"/>
                    <a:pt x="209" y="430"/>
                  </a:cubicBezTo>
                  <a:cubicBezTo>
                    <a:pt x="230" y="429"/>
                    <a:pt x="230" y="429"/>
                    <a:pt x="230" y="429"/>
                  </a:cubicBezTo>
                  <a:cubicBezTo>
                    <a:pt x="231" y="427"/>
                    <a:pt x="231" y="427"/>
                    <a:pt x="231" y="427"/>
                  </a:cubicBezTo>
                  <a:cubicBezTo>
                    <a:pt x="232" y="426"/>
                    <a:pt x="232" y="426"/>
                    <a:pt x="232" y="426"/>
                  </a:cubicBezTo>
                  <a:cubicBezTo>
                    <a:pt x="234" y="420"/>
                    <a:pt x="234" y="420"/>
                    <a:pt x="234" y="420"/>
                  </a:cubicBezTo>
                  <a:cubicBezTo>
                    <a:pt x="233" y="404"/>
                    <a:pt x="233" y="404"/>
                    <a:pt x="233" y="404"/>
                  </a:cubicBezTo>
                  <a:cubicBezTo>
                    <a:pt x="224" y="402"/>
                    <a:pt x="224" y="402"/>
                    <a:pt x="224" y="402"/>
                  </a:cubicBezTo>
                  <a:cubicBezTo>
                    <a:pt x="222" y="397"/>
                    <a:pt x="222" y="397"/>
                    <a:pt x="222" y="397"/>
                  </a:cubicBezTo>
                  <a:cubicBezTo>
                    <a:pt x="237" y="371"/>
                    <a:pt x="237" y="371"/>
                    <a:pt x="237" y="371"/>
                  </a:cubicBezTo>
                  <a:cubicBezTo>
                    <a:pt x="236" y="365"/>
                    <a:pt x="236" y="365"/>
                    <a:pt x="236" y="365"/>
                  </a:cubicBezTo>
                  <a:cubicBezTo>
                    <a:pt x="240" y="362"/>
                    <a:pt x="240" y="362"/>
                    <a:pt x="240" y="362"/>
                  </a:cubicBezTo>
                  <a:cubicBezTo>
                    <a:pt x="240" y="362"/>
                    <a:pt x="239" y="358"/>
                    <a:pt x="238" y="356"/>
                  </a:cubicBezTo>
                  <a:cubicBezTo>
                    <a:pt x="237" y="355"/>
                    <a:pt x="239" y="349"/>
                    <a:pt x="239" y="349"/>
                  </a:cubicBezTo>
                  <a:cubicBezTo>
                    <a:pt x="240" y="342"/>
                    <a:pt x="240" y="342"/>
                    <a:pt x="240" y="342"/>
                  </a:cubicBezTo>
                  <a:cubicBezTo>
                    <a:pt x="242" y="334"/>
                    <a:pt x="242" y="334"/>
                    <a:pt x="242" y="334"/>
                  </a:cubicBezTo>
                  <a:cubicBezTo>
                    <a:pt x="237" y="317"/>
                    <a:pt x="237" y="317"/>
                    <a:pt x="237" y="317"/>
                  </a:cubicBezTo>
                  <a:cubicBezTo>
                    <a:pt x="240" y="314"/>
                    <a:pt x="240" y="314"/>
                    <a:pt x="240" y="314"/>
                  </a:cubicBezTo>
                  <a:cubicBezTo>
                    <a:pt x="244" y="314"/>
                    <a:pt x="244" y="314"/>
                    <a:pt x="244" y="314"/>
                  </a:cubicBezTo>
                  <a:cubicBezTo>
                    <a:pt x="245" y="314"/>
                    <a:pt x="247" y="313"/>
                    <a:pt x="249" y="313"/>
                  </a:cubicBezTo>
                  <a:cubicBezTo>
                    <a:pt x="251" y="312"/>
                    <a:pt x="252" y="311"/>
                    <a:pt x="255" y="308"/>
                  </a:cubicBezTo>
                  <a:cubicBezTo>
                    <a:pt x="256" y="306"/>
                    <a:pt x="256" y="306"/>
                    <a:pt x="256" y="306"/>
                  </a:cubicBezTo>
                  <a:cubicBezTo>
                    <a:pt x="257" y="301"/>
                    <a:pt x="257" y="301"/>
                    <a:pt x="257" y="301"/>
                  </a:cubicBezTo>
                  <a:cubicBezTo>
                    <a:pt x="257" y="292"/>
                    <a:pt x="257" y="292"/>
                    <a:pt x="257" y="292"/>
                  </a:cubicBezTo>
                  <a:cubicBezTo>
                    <a:pt x="262" y="279"/>
                    <a:pt x="262" y="279"/>
                    <a:pt x="262" y="279"/>
                  </a:cubicBezTo>
                  <a:cubicBezTo>
                    <a:pt x="262" y="279"/>
                    <a:pt x="270" y="269"/>
                    <a:pt x="271" y="267"/>
                  </a:cubicBezTo>
                  <a:cubicBezTo>
                    <a:pt x="272" y="265"/>
                    <a:pt x="275" y="258"/>
                    <a:pt x="275" y="258"/>
                  </a:cubicBezTo>
                  <a:cubicBezTo>
                    <a:pt x="275" y="258"/>
                    <a:pt x="273" y="250"/>
                    <a:pt x="272" y="248"/>
                  </a:cubicBezTo>
                  <a:cubicBezTo>
                    <a:pt x="270" y="247"/>
                    <a:pt x="267" y="241"/>
                    <a:pt x="267" y="241"/>
                  </a:cubicBezTo>
                  <a:cubicBezTo>
                    <a:pt x="267" y="236"/>
                    <a:pt x="267" y="236"/>
                    <a:pt x="267" y="236"/>
                  </a:cubicBezTo>
                  <a:cubicBezTo>
                    <a:pt x="273" y="232"/>
                    <a:pt x="273" y="232"/>
                    <a:pt x="273" y="232"/>
                  </a:cubicBezTo>
                  <a:cubicBezTo>
                    <a:pt x="275" y="228"/>
                    <a:pt x="275" y="228"/>
                    <a:pt x="275" y="228"/>
                  </a:cubicBezTo>
                  <a:cubicBezTo>
                    <a:pt x="275" y="228"/>
                    <a:pt x="275" y="221"/>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20"/>
                    <a:pt x="275" y="220"/>
                    <a:pt x="275" y="220"/>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9"/>
                    <a:pt x="275" y="219"/>
                    <a:pt x="275" y="219"/>
                  </a:cubicBezTo>
                  <a:cubicBezTo>
                    <a:pt x="275" y="218"/>
                    <a:pt x="275" y="218"/>
                    <a:pt x="275" y="218"/>
                  </a:cubicBezTo>
                  <a:cubicBezTo>
                    <a:pt x="275" y="218"/>
                    <a:pt x="275" y="218"/>
                    <a:pt x="275" y="218"/>
                  </a:cubicBezTo>
                  <a:cubicBezTo>
                    <a:pt x="275" y="218"/>
                    <a:pt x="275" y="218"/>
                    <a:pt x="275" y="218"/>
                  </a:cubicBezTo>
                  <a:cubicBezTo>
                    <a:pt x="275" y="218"/>
                    <a:pt x="275" y="218"/>
                    <a:pt x="275" y="218"/>
                  </a:cubicBezTo>
                  <a:cubicBezTo>
                    <a:pt x="276" y="218"/>
                    <a:pt x="276" y="218"/>
                    <a:pt x="276" y="218"/>
                  </a:cubicBezTo>
                  <a:cubicBezTo>
                    <a:pt x="276" y="218"/>
                    <a:pt x="276" y="218"/>
                    <a:pt x="276" y="218"/>
                  </a:cubicBezTo>
                  <a:cubicBezTo>
                    <a:pt x="276" y="218"/>
                    <a:pt x="276" y="218"/>
                    <a:pt x="276" y="218"/>
                  </a:cubicBezTo>
                  <a:cubicBezTo>
                    <a:pt x="276" y="218"/>
                    <a:pt x="276" y="218"/>
                    <a:pt x="276" y="218"/>
                  </a:cubicBezTo>
                  <a:cubicBezTo>
                    <a:pt x="276" y="218"/>
                    <a:pt x="276" y="218"/>
                    <a:pt x="276" y="218"/>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7"/>
                    <a:pt x="276" y="217"/>
                    <a:pt x="276" y="217"/>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6" y="216"/>
                    <a:pt x="276" y="216"/>
                    <a:pt x="276" y="216"/>
                  </a:cubicBezTo>
                  <a:cubicBezTo>
                    <a:pt x="277" y="216"/>
                    <a:pt x="277" y="216"/>
                    <a:pt x="277" y="216"/>
                  </a:cubicBezTo>
                  <a:cubicBezTo>
                    <a:pt x="277" y="216"/>
                    <a:pt x="277" y="216"/>
                    <a:pt x="277" y="216"/>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5"/>
                    <a:pt x="277" y="215"/>
                    <a:pt x="277" y="215"/>
                  </a:cubicBezTo>
                  <a:cubicBezTo>
                    <a:pt x="277" y="213"/>
                    <a:pt x="281" y="209"/>
                    <a:pt x="281" y="209"/>
                  </a:cubicBezTo>
                  <a:cubicBezTo>
                    <a:pt x="285" y="201"/>
                    <a:pt x="285" y="201"/>
                    <a:pt x="285" y="201"/>
                  </a:cubicBezTo>
                  <a:cubicBezTo>
                    <a:pt x="295" y="206"/>
                    <a:pt x="295" y="206"/>
                    <a:pt x="295" y="206"/>
                  </a:cubicBezTo>
                  <a:cubicBezTo>
                    <a:pt x="300" y="206"/>
                    <a:pt x="300" y="206"/>
                    <a:pt x="300" y="206"/>
                  </a:cubicBezTo>
                  <a:cubicBezTo>
                    <a:pt x="302" y="202"/>
                    <a:pt x="302" y="202"/>
                    <a:pt x="302" y="202"/>
                  </a:cubicBezTo>
                  <a:cubicBezTo>
                    <a:pt x="301" y="199"/>
                    <a:pt x="300" y="178"/>
                    <a:pt x="303" y="174"/>
                  </a:cubicBezTo>
                  <a:cubicBezTo>
                    <a:pt x="303" y="174"/>
                    <a:pt x="317" y="175"/>
                    <a:pt x="319" y="174"/>
                  </a:cubicBezTo>
                  <a:cubicBezTo>
                    <a:pt x="320" y="174"/>
                    <a:pt x="325" y="176"/>
                    <a:pt x="326" y="177"/>
                  </a:cubicBezTo>
                  <a:cubicBezTo>
                    <a:pt x="326" y="177"/>
                    <a:pt x="326" y="177"/>
                    <a:pt x="326" y="177"/>
                  </a:cubicBezTo>
                  <a:cubicBezTo>
                    <a:pt x="326" y="177"/>
                    <a:pt x="326" y="177"/>
                    <a:pt x="326" y="177"/>
                  </a:cubicBezTo>
                  <a:cubicBezTo>
                    <a:pt x="327" y="178"/>
                    <a:pt x="328" y="178"/>
                    <a:pt x="329" y="178"/>
                  </a:cubicBezTo>
                  <a:cubicBezTo>
                    <a:pt x="331" y="179"/>
                    <a:pt x="333" y="179"/>
                    <a:pt x="333" y="179"/>
                  </a:cubicBezTo>
                  <a:cubicBezTo>
                    <a:pt x="339" y="178"/>
                    <a:pt x="339" y="178"/>
                    <a:pt x="339" y="178"/>
                  </a:cubicBezTo>
                  <a:cubicBezTo>
                    <a:pt x="343" y="173"/>
                    <a:pt x="343" y="173"/>
                    <a:pt x="343" y="173"/>
                  </a:cubicBezTo>
                  <a:cubicBezTo>
                    <a:pt x="339" y="169"/>
                    <a:pt x="339" y="169"/>
                    <a:pt x="339" y="169"/>
                  </a:cubicBezTo>
                  <a:cubicBezTo>
                    <a:pt x="343" y="164"/>
                    <a:pt x="343" y="157"/>
                    <a:pt x="342" y="156"/>
                  </a:cubicBezTo>
                  <a:cubicBezTo>
                    <a:pt x="341" y="154"/>
                    <a:pt x="339" y="145"/>
                    <a:pt x="338" y="144"/>
                  </a:cubicBezTo>
                  <a:cubicBezTo>
                    <a:pt x="338" y="143"/>
                    <a:pt x="340" y="142"/>
                    <a:pt x="340" y="142"/>
                  </a:cubicBezTo>
                  <a:cubicBezTo>
                    <a:pt x="342" y="142"/>
                    <a:pt x="342" y="142"/>
                    <a:pt x="342" y="142"/>
                  </a:cubicBezTo>
                  <a:cubicBezTo>
                    <a:pt x="342" y="142"/>
                    <a:pt x="343" y="141"/>
                    <a:pt x="344" y="141"/>
                  </a:cubicBezTo>
                  <a:cubicBezTo>
                    <a:pt x="349" y="137"/>
                    <a:pt x="349" y="137"/>
                    <a:pt x="349" y="137"/>
                  </a:cubicBezTo>
                  <a:cubicBezTo>
                    <a:pt x="354" y="138"/>
                    <a:pt x="354" y="138"/>
                    <a:pt x="354" y="138"/>
                  </a:cubicBezTo>
                  <a:cubicBezTo>
                    <a:pt x="354" y="138"/>
                    <a:pt x="354" y="137"/>
                    <a:pt x="355" y="137"/>
                  </a:cubicBezTo>
                  <a:cubicBezTo>
                    <a:pt x="356" y="137"/>
                    <a:pt x="356" y="136"/>
                    <a:pt x="356" y="136"/>
                  </a:cubicBezTo>
                  <a:cubicBezTo>
                    <a:pt x="356" y="136"/>
                    <a:pt x="353" y="130"/>
                    <a:pt x="355" y="127"/>
                  </a:cubicBezTo>
                  <a:cubicBezTo>
                    <a:pt x="356" y="125"/>
                    <a:pt x="357"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59" y="125"/>
                    <a:pt x="359" y="125"/>
                    <a:pt x="359"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0" y="125"/>
                    <a:pt x="360" y="125"/>
                    <a:pt x="360"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1" y="125"/>
                    <a:pt x="361" y="125"/>
                    <a:pt x="361" y="125"/>
                  </a:cubicBezTo>
                  <a:cubicBezTo>
                    <a:pt x="362" y="125"/>
                    <a:pt x="362" y="125"/>
                    <a:pt x="362" y="125"/>
                  </a:cubicBezTo>
                  <a:cubicBezTo>
                    <a:pt x="362" y="125"/>
                    <a:pt x="362" y="125"/>
                    <a:pt x="362" y="125"/>
                  </a:cubicBezTo>
                  <a:cubicBezTo>
                    <a:pt x="362" y="125"/>
                    <a:pt x="362" y="125"/>
                    <a:pt x="362" y="125"/>
                  </a:cubicBezTo>
                  <a:cubicBezTo>
                    <a:pt x="362" y="125"/>
                    <a:pt x="362" y="125"/>
                    <a:pt x="362" y="125"/>
                  </a:cubicBezTo>
                  <a:cubicBezTo>
                    <a:pt x="363" y="125"/>
                    <a:pt x="363" y="125"/>
                    <a:pt x="363" y="125"/>
                  </a:cubicBezTo>
                  <a:cubicBezTo>
                    <a:pt x="363" y="125"/>
                    <a:pt x="363" y="125"/>
                    <a:pt x="363" y="125"/>
                  </a:cubicBezTo>
                  <a:cubicBezTo>
                    <a:pt x="363" y="125"/>
                    <a:pt x="363" y="125"/>
                    <a:pt x="363" y="125"/>
                  </a:cubicBezTo>
                  <a:cubicBezTo>
                    <a:pt x="363" y="125"/>
                    <a:pt x="363" y="125"/>
                    <a:pt x="363" y="125"/>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ubicBezTo>
                    <a:pt x="363" y="126"/>
                    <a:pt x="363" y="126"/>
                    <a:pt x="363" y="126"/>
                  </a:cubicBezTo>
                  <a:close/>
                </a:path>
              </a:pathLst>
            </a:custGeom>
            <a:grpFill/>
            <a:ln w="4826"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70" name="Freeform 102"/>
            <p:cNvSpPr>
              <a:spLocks noEditPoints="1"/>
            </p:cNvSpPr>
            <p:nvPr/>
          </p:nvSpPr>
          <p:spPr bwMode="auto">
            <a:xfrm>
              <a:off x="5828550" y="-33603"/>
              <a:ext cx="3373052" cy="3300666"/>
            </a:xfrm>
            <a:custGeom>
              <a:avLst/>
              <a:gdLst>
                <a:gd name="T0" fmla="*/ 395 w 1479"/>
                <a:gd name="T1" fmla="*/ 1054 h 1493"/>
                <a:gd name="T2" fmla="*/ 339 w 1479"/>
                <a:gd name="T3" fmla="*/ 1061 h 1493"/>
                <a:gd name="T4" fmla="*/ 359 w 1479"/>
                <a:gd name="T5" fmla="*/ 1012 h 1493"/>
                <a:gd name="T6" fmla="*/ 298 w 1479"/>
                <a:gd name="T7" fmla="*/ 970 h 1493"/>
                <a:gd name="T8" fmla="*/ 266 w 1479"/>
                <a:gd name="T9" fmla="*/ 914 h 1493"/>
                <a:gd name="T10" fmla="*/ 197 w 1479"/>
                <a:gd name="T11" fmla="*/ 908 h 1493"/>
                <a:gd name="T12" fmla="*/ 159 w 1479"/>
                <a:gd name="T13" fmla="*/ 875 h 1493"/>
                <a:gd name="T14" fmla="*/ 149 w 1479"/>
                <a:gd name="T15" fmla="*/ 820 h 1493"/>
                <a:gd name="T16" fmla="*/ 130 w 1479"/>
                <a:gd name="T17" fmla="*/ 737 h 1493"/>
                <a:gd name="T18" fmla="*/ 185 w 1479"/>
                <a:gd name="T19" fmla="*/ 696 h 1493"/>
                <a:gd name="T20" fmla="*/ 122 w 1479"/>
                <a:gd name="T21" fmla="*/ 671 h 1493"/>
                <a:gd name="T22" fmla="*/ 160 w 1479"/>
                <a:gd name="T23" fmla="*/ 558 h 1493"/>
                <a:gd name="T24" fmla="*/ 101 w 1479"/>
                <a:gd name="T25" fmla="*/ 459 h 1493"/>
                <a:gd name="T26" fmla="*/ 76 w 1479"/>
                <a:gd name="T27" fmla="*/ 383 h 1493"/>
                <a:gd name="T28" fmla="*/ 12 w 1479"/>
                <a:gd name="T29" fmla="*/ 272 h 1493"/>
                <a:gd name="T30" fmla="*/ 0 w 1479"/>
                <a:gd name="T31" fmla="*/ 237 h 1493"/>
                <a:gd name="T32" fmla="*/ 0 w 1479"/>
                <a:gd name="T33" fmla="*/ 237 h 1493"/>
                <a:gd name="T34" fmla="*/ 1 w 1479"/>
                <a:gd name="T35" fmla="*/ 236 h 1493"/>
                <a:gd name="T36" fmla="*/ 3 w 1479"/>
                <a:gd name="T37" fmla="*/ 234 h 1493"/>
                <a:gd name="T38" fmla="*/ 8 w 1479"/>
                <a:gd name="T39" fmla="*/ 229 h 1493"/>
                <a:gd name="T40" fmla="*/ 47 w 1479"/>
                <a:gd name="T41" fmla="*/ 167 h 1493"/>
                <a:gd name="T42" fmla="*/ 56 w 1479"/>
                <a:gd name="T43" fmla="*/ 176 h 1493"/>
                <a:gd name="T44" fmla="*/ 92 w 1479"/>
                <a:gd name="T45" fmla="*/ 183 h 1493"/>
                <a:gd name="T46" fmla="*/ 196 w 1479"/>
                <a:gd name="T47" fmla="*/ 194 h 1493"/>
                <a:gd name="T48" fmla="*/ 258 w 1479"/>
                <a:gd name="T49" fmla="*/ 207 h 1493"/>
                <a:gd name="T50" fmla="*/ 281 w 1479"/>
                <a:gd name="T51" fmla="*/ 280 h 1493"/>
                <a:gd name="T52" fmla="*/ 161 w 1479"/>
                <a:gd name="T53" fmla="*/ 320 h 1493"/>
                <a:gd name="T54" fmla="*/ 109 w 1479"/>
                <a:gd name="T55" fmla="*/ 310 h 1493"/>
                <a:gd name="T56" fmla="*/ 150 w 1479"/>
                <a:gd name="T57" fmla="*/ 340 h 1493"/>
                <a:gd name="T58" fmla="*/ 189 w 1479"/>
                <a:gd name="T59" fmla="*/ 388 h 1493"/>
                <a:gd name="T60" fmla="*/ 232 w 1479"/>
                <a:gd name="T61" fmla="*/ 422 h 1493"/>
                <a:gd name="T62" fmla="*/ 288 w 1479"/>
                <a:gd name="T63" fmla="*/ 416 h 1493"/>
                <a:gd name="T64" fmla="*/ 239 w 1479"/>
                <a:gd name="T65" fmla="*/ 380 h 1493"/>
                <a:gd name="T66" fmla="*/ 322 w 1479"/>
                <a:gd name="T67" fmla="*/ 369 h 1493"/>
                <a:gd name="T68" fmla="*/ 315 w 1479"/>
                <a:gd name="T69" fmla="*/ 253 h 1493"/>
                <a:gd name="T70" fmla="*/ 350 w 1479"/>
                <a:gd name="T71" fmla="*/ 213 h 1493"/>
                <a:gd name="T72" fmla="*/ 283 w 1479"/>
                <a:gd name="T73" fmla="*/ 136 h 1493"/>
                <a:gd name="T74" fmla="*/ 351 w 1479"/>
                <a:gd name="T75" fmla="*/ 157 h 1493"/>
                <a:gd name="T76" fmla="*/ 407 w 1479"/>
                <a:gd name="T77" fmla="*/ 178 h 1493"/>
                <a:gd name="T78" fmla="*/ 420 w 1479"/>
                <a:gd name="T79" fmla="*/ 84 h 1493"/>
                <a:gd name="T80" fmla="*/ 447 w 1479"/>
                <a:gd name="T81" fmla="*/ 17 h 1493"/>
                <a:gd name="T82" fmla="*/ 1446 w 1479"/>
                <a:gd name="T83" fmla="*/ 837 h 1493"/>
                <a:gd name="T84" fmla="*/ 1247 w 1479"/>
                <a:gd name="T85" fmla="*/ 947 h 1493"/>
                <a:gd name="T86" fmla="*/ 1027 w 1479"/>
                <a:gd name="T87" fmla="*/ 1015 h 1493"/>
                <a:gd name="T88" fmla="*/ 1113 w 1479"/>
                <a:gd name="T89" fmla="*/ 1192 h 1493"/>
                <a:gd name="T90" fmla="*/ 1187 w 1479"/>
                <a:gd name="T91" fmla="*/ 1460 h 1493"/>
                <a:gd name="T92" fmla="*/ 1119 w 1479"/>
                <a:gd name="T93" fmla="*/ 1449 h 1493"/>
                <a:gd name="T94" fmla="*/ 1105 w 1479"/>
                <a:gd name="T95" fmla="*/ 1486 h 1493"/>
                <a:gd name="T96" fmla="*/ 1061 w 1479"/>
                <a:gd name="T97" fmla="*/ 1452 h 1493"/>
                <a:gd name="T98" fmla="*/ 988 w 1479"/>
                <a:gd name="T99" fmla="*/ 1445 h 1493"/>
                <a:gd name="T100" fmla="*/ 919 w 1479"/>
                <a:gd name="T101" fmla="*/ 1435 h 1493"/>
                <a:gd name="T102" fmla="*/ 899 w 1479"/>
                <a:gd name="T103" fmla="*/ 1437 h 1493"/>
                <a:gd name="T104" fmla="*/ 898 w 1479"/>
                <a:gd name="T105" fmla="*/ 1438 h 1493"/>
                <a:gd name="T106" fmla="*/ 883 w 1479"/>
                <a:gd name="T107" fmla="*/ 1439 h 1493"/>
                <a:gd name="T108" fmla="*/ 693 w 1479"/>
                <a:gd name="T109" fmla="*/ 1413 h 1493"/>
                <a:gd name="T110" fmla="*/ 650 w 1479"/>
                <a:gd name="T111" fmla="*/ 1303 h 1493"/>
                <a:gd name="T112" fmla="*/ 648 w 1479"/>
                <a:gd name="T113" fmla="*/ 1232 h 1493"/>
                <a:gd name="T114" fmla="*/ 664 w 1479"/>
                <a:gd name="T115" fmla="*/ 1146 h 1493"/>
                <a:gd name="T116" fmla="*/ 594 w 1479"/>
                <a:gd name="T117" fmla="*/ 1113 h 1493"/>
                <a:gd name="T118" fmla="*/ 521 w 1479"/>
                <a:gd name="T119" fmla="*/ 1124 h 1493"/>
                <a:gd name="T120" fmla="*/ 382 w 1479"/>
                <a:gd name="T121" fmla="*/ 71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79" h="1493">
                  <a:moveTo>
                    <a:pt x="460" y="1096"/>
                  </a:moveTo>
                  <a:cubicBezTo>
                    <a:pt x="452" y="1098"/>
                    <a:pt x="452" y="1098"/>
                    <a:pt x="452" y="1098"/>
                  </a:cubicBezTo>
                  <a:cubicBezTo>
                    <a:pt x="452" y="1098"/>
                    <a:pt x="447" y="1103"/>
                    <a:pt x="447" y="1101"/>
                  </a:cubicBezTo>
                  <a:cubicBezTo>
                    <a:pt x="446" y="1099"/>
                    <a:pt x="448" y="1095"/>
                    <a:pt x="448" y="1093"/>
                  </a:cubicBezTo>
                  <a:cubicBezTo>
                    <a:pt x="447" y="1092"/>
                    <a:pt x="442" y="1095"/>
                    <a:pt x="443" y="1091"/>
                  </a:cubicBezTo>
                  <a:cubicBezTo>
                    <a:pt x="444" y="1089"/>
                    <a:pt x="443" y="1086"/>
                    <a:pt x="442" y="1085"/>
                  </a:cubicBezTo>
                  <a:cubicBezTo>
                    <a:pt x="440" y="1083"/>
                    <a:pt x="434" y="1083"/>
                    <a:pt x="436" y="1079"/>
                  </a:cubicBezTo>
                  <a:cubicBezTo>
                    <a:pt x="438" y="1076"/>
                    <a:pt x="443" y="1074"/>
                    <a:pt x="443" y="1074"/>
                  </a:cubicBezTo>
                  <a:cubicBezTo>
                    <a:pt x="443" y="1072"/>
                    <a:pt x="443" y="1072"/>
                    <a:pt x="443" y="1072"/>
                  </a:cubicBezTo>
                  <a:cubicBezTo>
                    <a:pt x="439" y="1068"/>
                    <a:pt x="439" y="1068"/>
                    <a:pt x="439" y="1068"/>
                  </a:cubicBezTo>
                  <a:cubicBezTo>
                    <a:pt x="428" y="1063"/>
                    <a:pt x="428" y="1063"/>
                    <a:pt x="428" y="1063"/>
                  </a:cubicBezTo>
                  <a:cubicBezTo>
                    <a:pt x="428" y="1063"/>
                    <a:pt x="427" y="1057"/>
                    <a:pt x="425" y="1057"/>
                  </a:cubicBezTo>
                  <a:cubicBezTo>
                    <a:pt x="424" y="1056"/>
                    <a:pt x="421" y="1053"/>
                    <a:pt x="421" y="1053"/>
                  </a:cubicBezTo>
                  <a:cubicBezTo>
                    <a:pt x="421" y="1053"/>
                    <a:pt x="418" y="1049"/>
                    <a:pt x="414" y="1048"/>
                  </a:cubicBezTo>
                  <a:cubicBezTo>
                    <a:pt x="410" y="1046"/>
                    <a:pt x="407" y="1055"/>
                    <a:pt x="407" y="1055"/>
                  </a:cubicBezTo>
                  <a:cubicBezTo>
                    <a:pt x="403" y="1051"/>
                    <a:pt x="403" y="1051"/>
                    <a:pt x="403" y="1051"/>
                  </a:cubicBezTo>
                  <a:cubicBezTo>
                    <a:pt x="395" y="1054"/>
                    <a:pt x="395" y="1054"/>
                    <a:pt x="395" y="1054"/>
                  </a:cubicBezTo>
                  <a:cubicBezTo>
                    <a:pt x="389" y="1063"/>
                    <a:pt x="389" y="1063"/>
                    <a:pt x="389" y="1063"/>
                  </a:cubicBezTo>
                  <a:cubicBezTo>
                    <a:pt x="385" y="1064"/>
                    <a:pt x="385" y="1064"/>
                    <a:pt x="385" y="1064"/>
                  </a:cubicBezTo>
                  <a:cubicBezTo>
                    <a:pt x="379" y="1065"/>
                    <a:pt x="379" y="1065"/>
                    <a:pt x="379" y="1065"/>
                  </a:cubicBezTo>
                  <a:cubicBezTo>
                    <a:pt x="370" y="1067"/>
                    <a:pt x="370" y="1067"/>
                    <a:pt x="370" y="1067"/>
                  </a:cubicBezTo>
                  <a:cubicBezTo>
                    <a:pt x="368" y="1073"/>
                    <a:pt x="368" y="1073"/>
                    <a:pt x="368" y="1073"/>
                  </a:cubicBezTo>
                  <a:cubicBezTo>
                    <a:pt x="369" y="1079"/>
                    <a:pt x="369" y="1079"/>
                    <a:pt x="369" y="1079"/>
                  </a:cubicBezTo>
                  <a:cubicBezTo>
                    <a:pt x="364" y="1083"/>
                    <a:pt x="364" y="1083"/>
                    <a:pt x="364" y="1083"/>
                  </a:cubicBezTo>
                  <a:cubicBezTo>
                    <a:pt x="352" y="1082"/>
                    <a:pt x="352" y="1082"/>
                    <a:pt x="352" y="1082"/>
                  </a:cubicBezTo>
                  <a:cubicBezTo>
                    <a:pt x="354" y="1082"/>
                    <a:pt x="354" y="1082"/>
                    <a:pt x="354" y="1082"/>
                  </a:cubicBezTo>
                  <a:cubicBezTo>
                    <a:pt x="347" y="1078"/>
                    <a:pt x="347" y="1078"/>
                    <a:pt x="347" y="1078"/>
                  </a:cubicBezTo>
                  <a:cubicBezTo>
                    <a:pt x="347" y="1075"/>
                    <a:pt x="347" y="1075"/>
                    <a:pt x="347" y="1075"/>
                  </a:cubicBezTo>
                  <a:cubicBezTo>
                    <a:pt x="343" y="1075"/>
                    <a:pt x="343" y="1075"/>
                    <a:pt x="343" y="1075"/>
                  </a:cubicBezTo>
                  <a:cubicBezTo>
                    <a:pt x="340" y="1074"/>
                    <a:pt x="340" y="1074"/>
                    <a:pt x="340" y="1074"/>
                  </a:cubicBezTo>
                  <a:cubicBezTo>
                    <a:pt x="342" y="1072"/>
                    <a:pt x="342" y="1072"/>
                    <a:pt x="342" y="1072"/>
                  </a:cubicBezTo>
                  <a:cubicBezTo>
                    <a:pt x="340" y="1069"/>
                    <a:pt x="340" y="1069"/>
                    <a:pt x="340" y="1069"/>
                  </a:cubicBezTo>
                  <a:cubicBezTo>
                    <a:pt x="337" y="1063"/>
                    <a:pt x="337" y="1063"/>
                    <a:pt x="337" y="1063"/>
                  </a:cubicBezTo>
                  <a:cubicBezTo>
                    <a:pt x="339" y="1061"/>
                    <a:pt x="339" y="1061"/>
                    <a:pt x="339" y="1061"/>
                  </a:cubicBezTo>
                  <a:cubicBezTo>
                    <a:pt x="335" y="1059"/>
                    <a:pt x="335" y="1059"/>
                    <a:pt x="335" y="1059"/>
                  </a:cubicBezTo>
                  <a:cubicBezTo>
                    <a:pt x="333" y="1057"/>
                    <a:pt x="333" y="1057"/>
                    <a:pt x="333" y="1057"/>
                  </a:cubicBezTo>
                  <a:cubicBezTo>
                    <a:pt x="335" y="1053"/>
                    <a:pt x="335" y="1053"/>
                    <a:pt x="335" y="1053"/>
                  </a:cubicBezTo>
                  <a:cubicBezTo>
                    <a:pt x="333" y="1050"/>
                    <a:pt x="333" y="1050"/>
                    <a:pt x="333" y="1050"/>
                  </a:cubicBezTo>
                  <a:cubicBezTo>
                    <a:pt x="330" y="1046"/>
                    <a:pt x="330" y="1046"/>
                    <a:pt x="330" y="1046"/>
                  </a:cubicBezTo>
                  <a:cubicBezTo>
                    <a:pt x="325" y="1045"/>
                    <a:pt x="325" y="1045"/>
                    <a:pt x="325" y="1045"/>
                  </a:cubicBezTo>
                  <a:cubicBezTo>
                    <a:pt x="321" y="1042"/>
                    <a:pt x="321" y="1042"/>
                    <a:pt x="321" y="1042"/>
                  </a:cubicBezTo>
                  <a:cubicBezTo>
                    <a:pt x="321" y="1039"/>
                    <a:pt x="321" y="1039"/>
                    <a:pt x="321" y="1039"/>
                  </a:cubicBezTo>
                  <a:cubicBezTo>
                    <a:pt x="323" y="1032"/>
                    <a:pt x="323" y="1032"/>
                    <a:pt x="323" y="1032"/>
                  </a:cubicBezTo>
                  <a:cubicBezTo>
                    <a:pt x="323" y="1032"/>
                    <a:pt x="323" y="1031"/>
                    <a:pt x="327" y="1029"/>
                  </a:cubicBezTo>
                  <a:cubicBezTo>
                    <a:pt x="331" y="1028"/>
                    <a:pt x="332" y="1029"/>
                    <a:pt x="332" y="1029"/>
                  </a:cubicBezTo>
                  <a:cubicBezTo>
                    <a:pt x="338" y="1031"/>
                    <a:pt x="338" y="1031"/>
                    <a:pt x="338" y="1031"/>
                  </a:cubicBezTo>
                  <a:cubicBezTo>
                    <a:pt x="345" y="1029"/>
                    <a:pt x="345" y="1029"/>
                    <a:pt x="345" y="1029"/>
                  </a:cubicBezTo>
                  <a:cubicBezTo>
                    <a:pt x="345" y="1029"/>
                    <a:pt x="352" y="1023"/>
                    <a:pt x="353" y="1022"/>
                  </a:cubicBezTo>
                  <a:cubicBezTo>
                    <a:pt x="355" y="1021"/>
                    <a:pt x="353" y="1016"/>
                    <a:pt x="353" y="1016"/>
                  </a:cubicBezTo>
                  <a:cubicBezTo>
                    <a:pt x="357" y="1015"/>
                    <a:pt x="357" y="1015"/>
                    <a:pt x="357" y="1015"/>
                  </a:cubicBezTo>
                  <a:cubicBezTo>
                    <a:pt x="359" y="1012"/>
                    <a:pt x="359" y="1012"/>
                    <a:pt x="359" y="1012"/>
                  </a:cubicBezTo>
                  <a:cubicBezTo>
                    <a:pt x="359" y="1006"/>
                    <a:pt x="359" y="1006"/>
                    <a:pt x="359" y="1006"/>
                  </a:cubicBezTo>
                  <a:cubicBezTo>
                    <a:pt x="354" y="1004"/>
                    <a:pt x="354" y="1004"/>
                    <a:pt x="354" y="1004"/>
                  </a:cubicBezTo>
                  <a:cubicBezTo>
                    <a:pt x="350" y="1003"/>
                    <a:pt x="350" y="1003"/>
                    <a:pt x="350" y="1003"/>
                  </a:cubicBezTo>
                  <a:cubicBezTo>
                    <a:pt x="346" y="1000"/>
                    <a:pt x="346" y="1000"/>
                    <a:pt x="346" y="1000"/>
                  </a:cubicBezTo>
                  <a:cubicBezTo>
                    <a:pt x="348" y="995"/>
                    <a:pt x="348" y="995"/>
                    <a:pt x="348" y="995"/>
                  </a:cubicBezTo>
                  <a:cubicBezTo>
                    <a:pt x="343" y="995"/>
                    <a:pt x="343" y="995"/>
                    <a:pt x="343" y="995"/>
                  </a:cubicBezTo>
                  <a:cubicBezTo>
                    <a:pt x="338" y="994"/>
                    <a:pt x="338" y="994"/>
                    <a:pt x="338" y="994"/>
                  </a:cubicBezTo>
                  <a:cubicBezTo>
                    <a:pt x="334" y="993"/>
                    <a:pt x="334" y="993"/>
                    <a:pt x="334" y="993"/>
                  </a:cubicBezTo>
                  <a:cubicBezTo>
                    <a:pt x="331" y="994"/>
                    <a:pt x="331" y="994"/>
                    <a:pt x="331" y="994"/>
                  </a:cubicBezTo>
                  <a:cubicBezTo>
                    <a:pt x="328" y="997"/>
                    <a:pt x="328" y="997"/>
                    <a:pt x="328" y="997"/>
                  </a:cubicBezTo>
                  <a:cubicBezTo>
                    <a:pt x="323" y="997"/>
                    <a:pt x="323" y="997"/>
                    <a:pt x="323" y="997"/>
                  </a:cubicBezTo>
                  <a:cubicBezTo>
                    <a:pt x="322" y="988"/>
                    <a:pt x="322" y="988"/>
                    <a:pt x="322" y="988"/>
                  </a:cubicBezTo>
                  <a:cubicBezTo>
                    <a:pt x="320" y="984"/>
                    <a:pt x="320" y="984"/>
                    <a:pt x="320" y="984"/>
                  </a:cubicBezTo>
                  <a:cubicBezTo>
                    <a:pt x="315" y="982"/>
                    <a:pt x="315" y="982"/>
                    <a:pt x="315" y="982"/>
                  </a:cubicBezTo>
                  <a:cubicBezTo>
                    <a:pt x="304" y="980"/>
                    <a:pt x="304" y="980"/>
                    <a:pt x="304" y="980"/>
                  </a:cubicBezTo>
                  <a:cubicBezTo>
                    <a:pt x="299" y="973"/>
                    <a:pt x="299" y="973"/>
                    <a:pt x="299" y="973"/>
                  </a:cubicBezTo>
                  <a:cubicBezTo>
                    <a:pt x="298" y="970"/>
                    <a:pt x="298" y="970"/>
                    <a:pt x="298" y="970"/>
                  </a:cubicBezTo>
                  <a:cubicBezTo>
                    <a:pt x="298" y="970"/>
                    <a:pt x="297" y="970"/>
                    <a:pt x="294" y="969"/>
                  </a:cubicBezTo>
                  <a:cubicBezTo>
                    <a:pt x="291" y="969"/>
                    <a:pt x="293" y="966"/>
                    <a:pt x="293" y="966"/>
                  </a:cubicBezTo>
                  <a:cubicBezTo>
                    <a:pt x="293" y="961"/>
                    <a:pt x="293" y="961"/>
                    <a:pt x="293" y="961"/>
                  </a:cubicBezTo>
                  <a:cubicBezTo>
                    <a:pt x="289" y="961"/>
                    <a:pt x="289" y="961"/>
                    <a:pt x="289" y="961"/>
                  </a:cubicBezTo>
                  <a:cubicBezTo>
                    <a:pt x="285" y="957"/>
                    <a:pt x="285" y="957"/>
                    <a:pt x="285" y="957"/>
                  </a:cubicBezTo>
                  <a:cubicBezTo>
                    <a:pt x="278" y="955"/>
                    <a:pt x="278" y="955"/>
                    <a:pt x="278" y="955"/>
                  </a:cubicBezTo>
                  <a:cubicBezTo>
                    <a:pt x="281" y="947"/>
                    <a:pt x="281" y="947"/>
                    <a:pt x="281" y="947"/>
                  </a:cubicBezTo>
                  <a:cubicBezTo>
                    <a:pt x="281" y="944"/>
                    <a:pt x="281" y="944"/>
                    <a:pt x="281" y="944"/>
                  </a:cubicBezTo>
                  <a:cubicBezTo>
                    <a:pt x="282" y="939"/>
                    <a:pt x="282" y="939"/>
                    <a:pt x="282" y="939"/>
                  </a:cubicBezTo>
                  <a:cubicBezTo>
                    <a:pt x="279" y="936"/>
                    <a:pt x="279" y="936"/>
                    <a:pt x="279" y="936"/>
                  </a:cubicBezTo>
                  <a:cubicBezTo>
                    <a:pt x="273" y="932"/>
                    <a:pt x="273" y="932"/>
                    <a:pt x="273" y="932"/>
                  </a:cubicBezTo>
                  <a:cubicBezTo>
                    <a:pt x="273" y="929"/>
                    <a:pt x="273" y="929"/>
                    <a:pt x="273" y="929"/>
                  </a:cubicBezTo>
                  <a:cubicBezTo>
                    <a:pt x="273" y="926"/>
                    <a:pt x="273" y="926"/>
                    <a:pt x="273" y="926"/>
                  </a:cubicBezTo>
                  <a:cubicBezTo>
                    <a:pt x="273" y="918"/>
                    <a:pt x="273" y="918"/>
                    <a:pt x="273" y="918"/>
                  </a:cubicBezTo>
                  <a:cubicBezTo>
                    <a:pt x="271" y="914"/>
                    <a:pt x="271" y="914"/>
                    <a:pt x="271" y="914"/>
                  </a:cubicBezTo>
                  <a:cubicBezTo>
                    <a:pt x="267" y="916"/>
                    <a:pt x="267" y="916"/>
                    <a:pt x="267" y="916"/>
                  </a:cubicBezTo>
                  <a:cubicBezTo>
                    <a:pt x="266" y="914"/>
                    <a:pt x="266" y="914"/>
                    <a:pt x="266" y="914"/>
                  </a:cubicBezTo>
                  <a:cubicBezTo>
                    <a:pt x="263" y="915"/>
                    <a:pt x="263" y="915"/>
                    <a:pt x="263" y="915"/>
                  </a:cubicBezTo>
                  <a:cubicBezTo>
                    <a:pt x="260" y="913"/>
                    <a:pt x="260" y="913"/>
                    <a:pt x="260" y="913"/>
                  </a:cubicBezTo>
                  <a:cubicBezTo>
                    <a:pt x="257" y="910"/>
                    <a:pt x="257" y="910"/>
                    <a:pt x="257" y="910"/>
                  </a:cubicBezTo>
                  <a:cubicBezTo>
                    <a:pt x="248" y="908"/>
                    <a:pt x="248" y="908"/>
                    <a:pt x="248" y="908"/>
                  </a:cubicBezTo>
                  <a:cubicBezTo>
                    <a:pt x="248" y="908"/>
                    <a:pt x="245" y="909"/>
                    <a:pt x="241" y="910"/>
                  </a:cubicBezTo>
                  <a:cubicBezTo>
                    <a:pt x="238" y="911"/>
                    <a:pt x="239" y="912"/>
                    <a:pt x="237" y="912"/>
                  </a:cubicBezTo>
                  <a:cubicBezTo>
                    <a:pt x="235" y="913"/>
                    <a:pt x="234" y="915"/>
                    <a:pt x="234" y="917"/>
                  </a:cubicBezTo>
                  <a:cubicBezTo>
                    <a:pt x="233" y="919"/>
                    <a:pt x="229" y="920"/>
                    <a:pt x="228" y="920"/>
                  </a:cubicBezTo>
                  <a:cubicBezTo>
                    <a:pt x="226" y="921"/>
                    <a:pt x="224" y="918"/>
                    <a:pt x="224" y="918"/>
                  </a:cubicBezTo>
                  <a:cubicBezTo>
                    <a:pt x="224" y="915"/>
                    <a:pt x="224" y="915"/>
                    <a:pt x="224" y="915"/>
                  </a:cubicBezTo>
                  <a:cubicBezTo>
                    <a:pt x="223" y="909"/>
                    <a:pt x="223" y="909"/>
                    <a:pt x="223" y="909"/>
                  </a:cubicBezTo>
                  <a:cubicBezTo>
                    <a:pt x="215" y="909"/>
                    <a:pt x="215" y="909"/>
                    <a:pt x="215" y="909"/>
                  </a:cubicBezTo>
                  <a:cubicBezTo>
                    <a:pt x="208" y="911"/>
                    <a:pt x="208" y="911"/>
                    <a:pt x="208" y="911"/>
                  </a:cubicBezTo>
                  <a:cubicBezTo>
                    <a:pt x="207" y="913"/>
                    <a:pt x="207" y="913"/>
                    <a:pt x="207" y="913"/>
                  </a:cubicBezTo>
                  <a:cubicBezTo>
                    <a:pt x="202" y="913"/>
                    <a:pt x="202" y="913"/>
                    <a:pt x="202" y="913"/>
                  </a:cubicBezTo>
                  <a:cubicBezTo>
                    <a:pt x="200" y="909"/>
                    <a:pt x="200" y="909"/>
                    <a:pt x="200" y="909"/>
                  </a:cubicBezTo>
                  <a:cubicBezTo>
                    <a:pt x="197" y="908"/>
                    <a:pt x="197" y="908"/>
                    <a:pt x="197" y="908"/>
                  </a:cubicBezTo>
                  <a:cubicBezTo>
                    <a:pt x="192" y="910"/>
                    <a:pt x="192" y="910"/>
                    <a:pt x="192" y="910"/>
                  </a:cubicBezTo>
                  <a:cubicBezTo>
                    <a:pt x="192" y="910"/>
                    <a:pt x="191" y="912"/>
                    <a:pt x="190" y="912"/>
                  </a:cubicBezTo>
                  <a:cubicBezTo>
                    <a:pt x="189" y="913"/>
                    <a:pt x="188" y="912"/>
                    <a:pt x="187" y="912"/>
                  </a:cubicBezTo>
                  <a:cubicBezTo>
                    <a:pt x="186" y="912"/>
                    <a:pt x="184" y="911"/>
                    <a:pt x="183" y="910"/>
                  </a:cubicBezTo>
                  <a:cubicBezTo>
                    <a:pt x="183" y="909"/>
                    <a:pt x="183" y="908"/>
                    <a:pt x="183" y="907"/>
                  </a:cubicBezTo>
                  <a:cubicBezTo>
                    <a:pt x="183" y="906"/>
                    <a:pt x="183" y="904"/>
                    <a:pt x="183" y="904"/>
                  </a:cubicBezTo>
                  <a:cubicBezTo>
                    <a:pt x="184" y="899"/>
                    <a:pt x="184" y="899"/>
                    <a:pt x="184" y="899"/>
                  </a:cubicBezTo>
                  <a:cubicBezTo>
                    <a:pt x="184" y="899"/>
                    <a:pt x="180" y="896"/>
                    <a:pt x="179" y="895"/>
                  </a:cubicBezTo>
                  <a:cubicBezTo>
                    <a:pt x="179" y="893"/>
                    <a:pt x="178" y="890"/>
                    <a:pt x="178" y="890"/>
                  </a:cubicBezTo>
                  <a:cubicBezTo>
                    <a:pt x="178" y="890"/>
                    <a:pt x="176" y="889"/>
                    <a:pt x="175" y="888"/>
                  </a:cubicBezTo>
                  <a:cubicBezTo>
                    <a:pt x="174" y="888"/>
                    <a:pt x="173" y="887"/>
                    <a:pt x="173" y="887"/>
                  </a:cubicBezTo>
                  <a:cubicBezTo>
                    <a:pt x="174" y="884"/>
                    <a:pt x="174" y="884"/>
                    <a:pt x="174" y="884"/>
                  </a:cubicBezTo>
                  <a:cubicBezTo>
                    <a:pt x="170" y="882"/>
                    <a:pt x="170" y="882"/>
                    <a:pt x="170" y="882"/>
                  </a:cubicBezTo>
                  <a:cubicBezTo>
                    <a:pt x="165" y="878"/>
                    <a:pt x="165" y="878"/>
                    <a:pt x="165" y="878"/>
                  </a:cubicBezTo>
                  <a:cubicBezTo>
                    <a:pt x="167" y="875"/>
                    <a:pt x="167" y="875"/>
                    <a:pt x="167" y="875"/>
                  </a:cubicBezTo>
                  <a:cubicBezTo>
                    <a:pt x="163" y="872"/>
                    <a:pt x="163" y="872"/>
                    <a:pt x="163" y="872"/>
                  </a:cubicBezTo>
                  <a:cubicBezTo>
                    <a:pt x="159" y="875"/>
                    <a:pt x="159" y="875"/>
                    <a:pt x="159" y="875"/>
                  </a:cubicBezTo>
                  <a:cubicBezTo>
                    <a:pt x="159" y="871"/>
                    <a:pt x="159" y="871"/>
                    <a:pt x="159" y="871"/>
                  </a:cubicBezTo>
                  <a:cubicBezTo>
                    <a:pt x="157" y="863"/>
                    <a:pt x="157" y="863"/>
                    <a:pt x="157" y="863"/>
                  </a:cubicBezTo>
                  <a:cubicBezTo>
                    <a:pt x="159" y="860"/>
                    <a:pt x="159" y="860"/>
                    <a:pt x="159" y="860"/>
                  </a:cubicBezTo>
                  <a:cubicBezTo>
                    <a:pt x="158" y="850"/>
                    <a:pt x="158" y="850"/>
                    <a:pt x="158" y="850"/>
                  </a:cubicBezTo>
                  <a:cubicBezTo>
                    <a:pt x="158" y="850"/>
                    <a:pt x="156" y="849"/>
                    <a:pt x="155" y="849"/>
                  </a:cubicBezTo>
                  <a:cubicBezTo>
                    <a:pt x="154" y="849"/>
                    <a:pt x="151" y="847"/>
                    <a:pt x="151" y="847"/>
                  </a:cubicBezTo>
                  <a:cubicBezTo>
                    <a:pt x="147" y="846"/>
                    <a:pt x="147" y="846"/>
                    <a:pt x="147" y="846"/>
                  </a:cubicBezTo>
                  <a:cubicBezTo>
                    <a:pt x="147" y="843"/>
                    <a:pt x="147" y="843"/>
                    <a:pt x="147" y="843"/>
                  </a:cubicBezTo>
                  <a:cubicBezTo>
                    <a:pt x="144" y="840"/>
                    <a:pt x="144" y="840"/>
                    <a:pt x="144" y="840"/>
                  </a:cubicBezTo>
                  <a:cubicBezTo>
                    <a:pt x="141" y="841"/>
                    <a:pt x="141" y="841"/>
                    <a:pt x="141" y="841"/>
                  </a:cubicBezTo>
                  <a:cubicBezTo>
                    <a:pt x="141" y="841"/>
                    <a:pt x="140" y="841"/>
                    <a:pt x="140" y="840"/>
                  </a:cubicBezTo>
                  <a:cubicBezTo>
                    <a:pt x="140" y="839"/>
                    <a:pt x="138" y="835"/>
                    <a:pt x="138" y="835"/>
                  </a:cubicBezTo>
                  <a:cubicBezTo>
                    <a:pt x="141" y="832"/>
                    <a:pt x="141" y="832"/>
                    <a:pt x="141" y="832"/>
                  </a:cubicBezTo>
                  <a:cubicBezTo>
                    <a:pt x="141" y="832"/>
                    <a:pt x="141" y="828"/>
                    <a:pt x="141" y="827"/>
                  </a:cubicBezTo>
                  <a:cubicBezTo>
                    <a:pt x="141" y="825"/>
                    <a:pt x="146" y="825"/>
                    <a:pt x="146" y="825"/>
                  </a:cubicBezTo>
                  <a:cubicBezTo>
                    <a:pt x="148" y="824"/>
                    <a:pt x="148" y="824"/>
                    <a:pt x="148" y="824"/>
                  </a:cubicBezTo>
                  <a:cubicBezTo>
                    <a:pt x="149" y="820"/>
                    <a:pt x="149" y="820"/>
                    <a:pt x="149" y="820"/>
                  </a:cubicBezTo>
                  <a:cubicBezTo>
                    <a:pt x="149" y="820"/>
                    <a:pt x="146" y="820"/>
                    <a:pt x="144" y="818"/>
                  </a:cubicBezTo>
                  <a:cubicBezTo>
                    <a:pt x="143" y="816"/>
                    <a:pt x="144" y="818"/>
                    <a:pt x="144" y="817"/>
                  </a:cubicBezTo>
                  <a:cubicBezTo>
                    <a:pt x="144" y="816"/>
                    <a:pt x="143" y="817"/>
                    <a:pt x="143" y="817"/>
                  </a:cubicBezTo>
                  <a:cubicBezTo>
                    <a:pt x="143" y="817"/>
                    <a:pt x="142" y="816"/>
                    <a:pt x="142" y="815"/>
                  </a:cubicBezTo>
                  <a:cubicBezTo>
                    <a:pt x="142" y="814"/>
                    <a:pt x="142" y="812"/>
                    <a:pt x="141" y="811"/>
                  </a:cubicBezTo>
                  <a:cubicBezTo>
                    <a:pt x="140" y="810"/>
                    <a:pt x="138" y="809"/>
                    <a:pt x="138" y="809"/>
                  </a:cubicBezTo>
                  <a:cubicBezTo>
                    <a:pt x="137" y="808"/>
                    <a:pt x="137" y="809"/>
                    <a:pt x="135" y="807"/>
                  </a:cubicBezTo>
                  <a:cubicBezTo>
                    <a:pt x="134" y="805"/>
                    <a:pt x="134" y="804"/>
                    <a:pt x="134" y="804"/>
                  </a:cubicBezTo>
                  <a:cubicBezTo>
                    <a:pt x="131" y="802"/>
                    <a:pt x="133" y="797"/>
                    <a:pt x="131" y="795"/>
                  </a:cubicBezTo>
                  <a:cubicBezTo>
                    <a:pt x="127" y="791"/>
                    <a:pt x="127" y="784"/>
                    <a:pt x="125" y="782"/>
                  </a:cubicBezTo>
                  <a:cubicBezTo>
                    <a:pt x="122" y="777"/>
                    <a:pt x="124" y="776"/>
                    <a:pt x="125" y="773"/>
                  </a:cubicBezTo>
                  <a:cubicBezTo>
                    <a:pt x="126" y="767"/>
                    <a:pt x="129" y="762"/>
                    <a:pt x="130" y="752"/>
                  </a:cubicBezTo>
                  <a:cubicBezTo>
                    <a:pt x="130" y="745"/>
                    <a:pt x="130" y="745"/>
                    <a:pt x="130" y="745"/>
                  </a:cubicBezTo>
                  <a:cubicBezTo>
                    <a:pt x="135" y="741"/>
                    <a:pt x="135" y="741"/>
                    <a:pt x="135" y="741"/>
                  </a:cubicBezTo>
                  <a:cubicBezTo>
                    <a:pt x="135" y="739"/>
                    <a:pt x="135" y="739"/>
                    <a:pt x="135" y="739"/>
                  </a:cubicBezTo>
                  <a:cubicBezTo>
                    <a:pt x="130" y="737"/>
                    <a:pt x="130" y="737"/>
                    <a:pt x="130" y="737"/>
                  </a:cubicBezTo>
                  <a:cubicBezTo>
                    <a:pt x="130" y="737"/>
                    <a:pt x="130" y="737"/>
                    <a:pt x="130" y="737"/>
                  </a:cubicBezTo>
                  <a:cubicBezTo>
                    <a:pt x="130" y="735"/>
                    <a:pt x="130" y="735"/>
                    <a:pt x="130" y="735"/>
                  </a:cubicBezTo>
                  <a:cubicBezTo>
                    <a:pt x="127" y="724"/>
                    <a:pt x="127" y="724"/>
                    <a:pt x="127" y="724"/>
                  </a:cubicBezTo>
                  <a:cubicBezTo>
                    <a:pt x="128" y="719"/>
                    <a:pt x="128" y="719"/>
                    <a:pt x="128" y="719"/>
                  </a:cubicBezTo>
                  <a:cubicBezTo>
                    <a:pt x="131" y="722"/>
                    <a:pt x="131" y="722"/>
                    <a:pt x="131" y="722"/>
                  </a:cubicBezTo>
                  <a:cubicBezTo>
                    <a:pt x="134" y="723"/>
                    <a:pt x="134" y="723"/>
                    <a:pt x="134" y="723"/>
                  </a:cubicBezTo>
                  <a:cubicBezTo>
                    <a:pt x="137" y="720"/>
                    <a:pt x="137" y="720"/>
                    <a:pt x="137" y="720"/>
                  </a:cubicBezTo>
                  <a:cubicBezTo>
                    <a:pt x="136" y="715"/>
                    <a:pt x="136" y="715"/>
                    <a:pt x="136" y="715"/>
                  </a:cubicBezTo>
                  <a:cubicBezTo>
                    <a:pt x="136" y="715"/>
                    <a:pt x="137" y="712"/>
                    <a:pt x="138" y="712"/>
                  </a:cubicBezTo>
                  <a:cubicBezTo>
                    <a:pt x="139" y="713"/>
                    <a:pt x="145" y="713"/>
                    <a:pt x="145" y="713"/>
                  </a:cubicBezTo>
                  <a:cubicBezTo>
                    <a:pt x="148" y="710"/>
                    <a:pt x="148" y="710"/>
                    <a:pt x="148" y="710"/>
                  </a:cubicBezTo>
                  <a:cubicBezTo>
                    <a:pt x="148" y="704"/>
                    <a:pt x="148" y="704"/>
                    <a:pt x="148" y="704"/>
                  </a:cubicBezTo>
                  <a:cubicBezTo>
                    <a:pt x="151" y="700"/>
                    <a:pt x="151" y="700"/>
                    <a:pt x="151" y="700"/>
                  </a:cubicBezTo>
                  <a:cubicBezTo>
                    <a:pt x="157" y="699"/>
                    <a:pt x="157" y="699"/>
                    <a:pt x="157" y="699"/>
                  </a:cubicBezTo>
                  <a:cubicBezTo>
                    <a:pt x="157" y="699"/>
                    <a:pt x="168" y="699"/>
                    <a:pt x="169" y="700"/>
                  </a:cubicBezTo>
                  <a:cubicBezTo>
                    <a:pt x="170" y="700"/>
                    <a:pt x="175" y="700"/>
                    <a:pt x="176" y="700"/>
                  </a:cubicBezTo>
                  <a:cubicBezTo>
                    <a:pt x="177" y="700"/>
                    <a:pt x="183" y="700"/>
                    <a:pt x="183" y="700"/>
                  </a:cubicBezTo>
                  <a:cubicBezTo>
                    <a:pt x="185" y="696"/>
                    <a:pt x="185" y="696"/>
                    <a:pt x="185" y="696"/>
                  </a:cubicBezTo>
                  <a:cubicBezTo>
                    <a:pt x="177" y="694"/>
                    <a:pt x="177" y="694"/>
                    <a:pt x="177" y="694"/>
                  </a:cubicBezTo>
                  <a:cubicBezTo>
                    <a:pt x="171" y="693"/>
                    <a:pt x="171" y="693"/>
                    <a:pt x="171" y="693"/>
                  </a:cubicBezTo>
                  <a:cubicBezTo>
                    <a:pt x="168" y="688"/>
                    <a:pt x="168" y="688"/>
                    <a:pt x="168" y="688"/>
                  </a:cubicBezTo>
                  <a:cubicBezTo>
                    <a:pt x="162" y="688"/>
                    <a:pt x="162" y="688"/>
                    <a:pt x="162" y="688"/>
                  </a:cubicBezTo>
                  <a:cubicBezTo>
                    <a:pt x="154" y="690"/>
                    <a:pt x="154" y="690"/>
                    <a:pt x="154" y="690"/>
                  </a:cubicBezTo>
                  <a:cubicBezTo>
                    <a:pt x="149" y="691"/>
                    <a:pt x="149" y="691"/>
                    <a:pt x="149" y="691"/>
                  </a:cubicBezTo>
                  <a:cubicBezTo>
                    <a:pt x="142" y="690"/>
                    <a:pt x="142" y="690"/>
                    <a:pt x="142" y="690"/>
                  </a:cubicBezTo>
                  <a:cubicBezTo>
                    <a:pt x="140" y="687"/>
                    <a:pt x="140" y="687"/>
                    <a:pt x="140" y="687"/>
                  </a:cubicBezTo>
                  <a:cubicBezTo>
                    <a:pt x="140" y="687"/>
                    <a:pt x="135" y="686"/>
                    <a:pt x="134" y="686"/>
                  </a:cubicBezTo>
                  <a:cubicBezTo>
                    <a:pt x="133" y="686"/>
                    <a:pt x="132" y="686"/>
                    <a:pt x="131" y="685"/>
                  </a:cubicBezTo>
                  <a:cubicBezTo>
                    <a:pt x="129" y="685"/>
                    <a:pt x="126" y="678"/>
                    <a:pt x="126" y="678"/>
                  </a:cubicBezTo>
                  <a:cubicBezTo>
                    <a:pt x="126" y="674"/>
                    <a:pt x="126" y="674"/>
                    <a:pt x="126" y="674"/>
                  </a:cubicBezTo>
                  <a:cubicBezTo>
                    <a:pt x="129" y="678"/>
                    <a:pt x="129" y="678"/>
                    <a:pt x="129" y="678"/>
                  </a:cubicBezTo>
                  <a:cubicBezTo>
                    <a:pt x="129" y="678"/>
                    <a:pt x="131" y="679"/>
                    <a:pt x="131" y="678"/>
                  </a:cubicBezTo>
                  <a:cubicBezTo>
                    <a:pt x="131" y="677"/>
                    <a:pt x="130" y="671"/>
                    <a:pt x="130" y="671"/>
                  </a:cubicBezTo>
                  <a:cubicBezTo>
                    <a:pt x="130" y="671"/>
                    <a:pt x="131" y="665"/>
                    <a:pt x="128" y="666"/>
                  </a:cubicBezTo>
                  <a:cubicBezTo>
                    <a:pt x="125" y="667"/>
                    <a:pt x="122" y="669"/>
                    <a:pt x="122" y="671"/>
                  </a:cubicBezTo>
                  <a:cubicBezTo>
                    <a:pt x="122" y="672"/>
                    <a:pt x="120" y="675"/>
                    <a:pt x="120" y="677"/>
                  </a:cubicBezTo>
                  <a:cubicBezTo>
                    <a:pt x="119" y="678"/>
                    <a:pt x="118" y="679"/>
                    <a:pt x="117" y="680"/>
                  </a:cubicBezTo>
                  <a:cubicBezTo>
                    <a:pt x="116" y="681"/>
                    <a:pt x="111" y="682"/>
                    <a:pt x="111" y="682"/>
                  </a:cubicBezTo>
                  <a:cubicBezTo>
                    <a:pt x="107" y="682"/>
                    <a:pt x="107" y="682"/>
                    <a:pt x="107" y="682"/>
                  </a:cubicBezTo>
                  <a:cubicBezTo>
                    <a:pt x="110" y="678"/>
                    <a:pt x="110" y="678"/>
                    <a:pt x="110" y="678"/>
                  </a:cubicBezTo>
                  <a:cubicBezTo>
                    <a:pt x="112" y="673"/>
                    <a:pt x="112" y="673"/>
                    <a:pt x="112" y="673"/>
                  </a:cubicBezTo>
                  <a:cubicBezTo>
                    <a:pt x="112" y="673"/>
                    <a:pt x="117" y="664"/>
                    <a:pt x="117" y="662"/>
                  </a:cubicBezTo>
                  <a:cubicBezTo>
                    <a:pt x="118" y="659"/>
                    <a:pt x="119" y="657"/>
                    <a:pt x="120" y="654"/>
                  </a:cubicBezTo>
                  <a:cubicBezTo>
                    <a:pt x="121" y="652"/>
                    <a:pt x="124" y="651"/>
                    <a:pt x="124" y="651"/>
                  </a:cubicBezTo>
                  <a:cubicBezTo>
                    <a:pt x="127" y="641"/>
                    <a:pt x="127" y="641"/>
                    <a:pt x="127" y="641"/>
                  </a:cubicBezTo>
                  <a:cubicBezTo>
                    <a:pt x="140" y="615"/>
                    <a:pt x="140" y="615"/>
                    <a:pt x="140" y="615"/>
                  </a:cubicBezTo>
                  <a:cubicBezTo>
                    <a:pt x="140" y="615"/>
                    <a:pt x="142" y="607"/>
                    <a:pt x="143" y="606"/>
                  </a:cubicBezTo>
                  <a:cubicBezTo>
                    <a:pt x="143" y="604"/>
                    <a:pt x="146" y="598"/>
                    <a:pt x="146" y="596"/>
                  </a:cubicBezTo>
                  <a:cubicBezTo>
                    <a:pt x="146" y="594"/>
                    <a:pt x="149" y="587"/>
                    <a:pt x="149" y="587"/>
                  </a:cubicBezTo>
                  <a:cubicBezTo>
                    <a:pt x="149" y="587"/>
                    <a:pt x="152" y="576"/>
                    <a:pt x="152" y="574"/>
                  </a:cubicBezTo>
                  <a:cubicBezTo>
                    <a:pt x="152" y="572"/>
                    <a:pt x="154" y="571"/>
                    <a:pt x="156" y="570"/>
                  </a:cubicBezTo>
                  <a:cubicBezTo>
                    <a:pt x="157" y="569"/>
                    <a:pt x="160" y="560"/>
                    <a:pt x="160" y="558"/>
                  </a:cubicBezTo>
                  <a:cubicBezTo>
                    <a:pt x="161" y="556"/>
                    <a:pt x="163" y="538"/>
                    <a:pt x="163" y="538"/>
                  </a:cubicBezTo>
                  <a:cubicBezTo>
                    <a:pt x="161" y="526"/>
                    <a:pt x="161" y="526"/>
                    <a:pt x="161" y="526"/>
                  </a:cubicBezTo>
                  <a:cubicBezTo>
                    <a:pt x="155" y="521"/>
                    <a:pt x="155" y="521"/>
                    <a:pt x="155" y="521"/>
                  </a:cubicBezTo>
                  <a:cubicBezTo>
                    <a:pt x="149" y="518"/>
                    <a:pt x="149" y="518"/>
                    <a:pt x="149" y="518"/>
                  </a:cubicBezTo>
                  <a:cubicBezTo>
                    <a:pt x="149" y="518"/>
                    <a:pt x="142" y="514"/>
                    <a:pt x="141" y="513"/>
                  </a:cubicBezTo>
                  <a:cubicBezTo>
                    <a:pt x="140" y="512"/>
                    <a:pt x="136" y="510"/>
                    <a:pt x="135" y="510"/>
                  </a:cubicBezTo>
                  <a:cubicBezTo>
                    <a:pt x="133" y="509"/>
                    <a:pt x="128" y="508"/>
                    <a:pt x="127" y="508"/>
                  </a:cubicBezTo>
                  <a:cubicBezTo>
                    <a:pt x="126" y="508"/>
                    <a:pt x="122" y="505"/>
                    <a:pt x="119" y="503"/>
                  </a:cubicBezTo>
                  <a:cubicBezTo>
                    <a:pt x="116" y="501"/>
                    <a:pt x="112" y="496"/>
                    <a:pt x="112" y="496"/>
                  </a:cubicBezTo>
                  <a:cubicBezTo>
                    <a:pt x="117" y="488"/>
                    <a:pt x="117" y="488"/>
                    <a:pt x="117" y="488"/>
                  </a:cubicBezTo>
                  <a:cubicBezTo>
                    <a:pt x="117" y="488"/>
                    <a:pt x="118" y="482"/>
                    <a:pt x="118" y="480"/>
                  </a:cubicBezTo>
                  <a:cubicBezTo>
                    <a:pt x="118" y="479"/>
                    <a:pt x="118" y="476"/>
                    <a:pt x="118" y="476"/>
                  </a:cubicBezTo>
                  <a:cubicBezTo>
                    <a:pt x="116" y="472"/>
                    <a:pt x="116" y="472"/>
                    <a:pt x="116" y="472"/>
                  </a:cubicBezTo>
                  <a:cubicBezTo>
                    <a:pt x="113" y="467"/>
                    <a:pt x="113" y="467"/>
                    <a:pt x="113" y="467"/>
                  </a:cubicBezTo>
                  <a:cubicBezTo>
                    <a:pt x="113" y="467"/>
                    <a:pt x="109" y="466"/>
                    <a:pt x="107" y="466"/>
                  </a:cubicBezTo>
                  <a:cubicBezTo>
                    <a:pt x="106" y="467"/>
                    <a:pt x="106" y="464"/>
                    <a:pt x="105" y="462"/>
                  </a:cubicBezTo>
                  <a:cubicBezTo>
                    <a:pt x="105" y="460"/>
                    <a:pt x="103" y="460"/>
                    <a:pt x="101" y="459"/>
                  </a:cubicBezTo>
                  <a:cubicBezTo>
                    <a:pt x="98" y="457"/>
                    <a:pt x="97" y="454"/>
                    <a:pt x="97" y="454"/>
                  </a:cubicBezTo>
                  <a:cubicBezTo>
                    <a:pt x="100" y="448"/>
                    <a:pt x="100" y="448"/>
                    <a:pt x="100" y="448"/>
                  </a:cubicBezTo>
                  <a:cubicBezTo>
                    <a:pt x="100" y="448"/>
                    <a:pt x="99" y="445"/>
                    <a:pt x="98" y="444"/>
                  </a:cubicBezTo>
                  <a:cubicBezTo>
                    <a:pt x="98" y="443"/>
                    <a:pt x="94" y="443"/>
                    <a:pt x="94" y="443"/>
                  </a:cubicBezTo>
                  <a:cubicBezTo>
                    <a:pt x="87" y="442"/>
                    <a:pt x="87" y="442"/>
                    <a:pt x="87" y="442"/>
                  </a:cubicBezTo>
                  <a:cubicBezTo>
                    <a:pt x="82" y="434"/>
                    <a:pt x="82" y="434"/>
                    <a:pt x="82" y="434"/>
                  </a:cubicBezTo>
                  <a:cubicBezTo>
                    <a:pt x="82" y="434"/>
                    <a:pt x="83" y="427"/>
                    <a:pt x="84" y="426"/>
                  </a:cubicBezTo>
                  <a:cubicBezTo>
                    <a:pt x="85" y="424"/>
                    <a:pt x="84" y="423"/>
                    <a:pt x="84" y="423"/>
                  </a:cubicBezTo>
                  <a:cubicBezTo>
                    <a:pt x="79" y="421"/>
                    <a:pt x="79" y="421"/>
                    <a:pt x="79" y="421"/>
                  </a:cubicBezTo>
                  <a:cubicBezTo>
                    <a:pt x="81" y="417"/>
                    <a:pt x="81" y="417"/>
                    <a:pt x="81" y="417"/>
                  </a:cubicBezTo>
                  <a:cubicBezTo>
                    <a:pt x="78" y="411"/>
                    <a:pt x="78" y="411"/>
                    <a:pt x="78" y="411"/>
                  </a:cubicBezTo>
                  <a:cubicBezTo>
                    <a:pt x="79" y="407"/>
                    <a:pt x="79" y="407"/>
                    <a:pt x="79" y="407"/>
                  </a:cubicBezTo>
                  <a:cubicBezTo>
                    <a:pt x="76" y="403"/>
                    <a:pt x="76" y="403"/>
                    <a:pt x="76" y="403"/>
                  </a:cubicBezTo>
                  <a:cubicBezTo>
                    <a:pt x="76" y="400"/>
                    <a:pt x="76" y="400"/>
                    <a:pt x="76" y="400"/>
                  </a:cubicBezTo>
                  <a:cubicBezTo>
                    <a:pt x="79" y="395"/>
                    <a:pt x="79" y="395"/>
                    <a:pt x="79" y="395"/>
                  </a:cubicBezTo>
                  <a:cubicBezTo>
                    <a:pt x="80" y="390"/>
                    <a:pt x="80" y="390"/>
                    <a:pt x="80" y="390"/>
                  </a:cubicBezTo>
                  <a:cubicBezTo>
                    <a:pt x="76" y="383"/>
                    <a:pt x="76" y="383"/>
                    <a:pt x="76" y="383"/>
                  </a:cubicBezTo>
                  <a:cubicBezTo>
                    <a:pt x="76" y="383"/>
                    <a:pt x="73" y="378"/>
                    <a:pt x="73" y="377"/>
                  </a:cubicBezTo>
                  <a:cubicBezTo>
                    <a:pt x="73" y="376"/>
                    <a:pt x="65" y="371"/>
                    <a:pt x="65" y="371"/>
                  </a:cubicBezTo>
                  <a:cubicBezTo>
                    <a:pt x="62" y="364"/>
                    <a:pt x="62" y="364"/>
                    <a:pt x="62" y="364"/>
                  </a:cubicBezTo>
                  <a:cubicBezTo>
                    <a:pt x="54" y="355"/>
                    <a:pt x="54" y="355"/>
                    <a:pt x="54" y="355"/>
                  </a:cubicBezTo>
                  <a:cubicBezTo>
                    <a:pt x="48" y="348"/>
                    <a:pt x="48" y="348"/>
                    <a:pt x="48" y="348"/>
                  </a:cubicBezTo>
                  <a:cubicBezTo>
                    <a:pt x="44" y="344"/>
                    <a:pt x="44" y="344"/>
                    <a:pt x="44" y="344"/>
                  </a:cubicBezTo>
                  <a:cubicBezTo>
                    <a:pt x="41" y="337"/>
                    <a:pt x="41" y="337"/>
                    <a:pt x="41" y="337"/>
                  </a:cubicBezTo>
                  <a:cubicBezTo>
                    <a:pt x="41" y="337"/>
                    <a:pt x="43" y="329"/>
                    <a:pt x="43" y="328"/>
                  </a:cubicBezTo>
                  <a:cubicBezTo>
                    <a:pt x="43" y="326"/>
                    <a:pt x="46" y="319"/>
                    <a:pt x="46" y="314"/>
                  </a:cubicBezTo>
                  <a:cubicBezTo>
                    <a:pt x="45" y="310"/>
                    <a:pt x="48" y="305"/>
                    <a:pt x="48" y="305"/>
                  </a:cubicBezTo>
                  <a:cubicBezTo>
                    <a:pt x="49" y="296"/>
                    <a:pt x="49" y="296"/>
                    <a:pt x="49" y="296"/>
                  </a:cubicBezTo>
                  <a:cubicBezTo>
                    <a:pt x="46" y="293"/>
                    <a:pt x="46" y="293"/>
                    <a:pt x="46" y="293"/>
                  </a:cubicBezTo>
                  <a:cubicBezTo>
                    <a:pt x="40" y="289"/>
                    <a:pt x="40" y="289"/>
                    <a:pt x="40" y="289"/>
                  </a:cubicBezTo>
                  <a:cubicBezTo>
                    <a:pt x="36" y="284"/>
                    <a:pt x="36" y="284"/>
                    <a:pt x="36" y="284"/>
                  </a:cubicBezTo>
                  <a:cubicBezTo>
                    <a:pt x="36" y="284"/>
                    <a:pt x="34" y="278"/>
                    <a:pt x="27" y="276"/>
                  </a:cubicBezTo>
                  <a:cubicBezTo>
                    <a:pt x="20" y="275"/>
                    <a:pt x="19" y="276"/>
                    <a:pt x="19" y="276"/>
                  </a:cubicBezTo>
                  <a:cubicBezTo>
                    <a:pt x="12" y="272"/>
                    <a:pt x="12" y="272"/>
                    <a:pt x="12" y="272"/>
                  </a:cubicBezTo>
                  <a:cubicBezTo>
                    <a:pt x="7" y="264"/>
                    <a:pt x="7" y="264"/>
                    <a:pt x="7" y="264"/>
                  </a:cubicBezTo>
                  <a:cubicBezTo>
                    <a:pt x="3" y="258"/>
                    <a:pt x="3" y="258"/>
                    <a:pt x="3" y="258"/>
                  </a:cubicBezTo>
                  <a:cubicBezTo>
                    <a:pt x="6" y="254"/>
                    <a:pt x="6" y="254"/>
                    <a:pt x="6" y="254"/>
                  </a:cubicBezTo>
                  <a:cubicBezTo>
                    <a:pt x="7" y="248"/>
                    <a:pt x="7" y="248"/>
                    <a:pt x="7" y="248"/>
                  </a:cubicBezTo>
                  <a:cubicBezTo>
                    <a:pt x="7" y="244"/>
                    <a:pt x="7" y="244"/>
                    <a:pt x="7" y="244"/>
                  </a:cubicBezTo>
                  <a:cubicBezTo>
                    <a:pt x="7" y="239"/>
                    <a:pt x="7" y="239"/>
                    <a:pt x="7" y="239"/>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7"/>
                    <a:pt x="0" y="237"/>
                    <a:pt x="0" y="237"/>
                  </a:cubicBezTo>
                  <a:cubicBezTo>
                    <a:pt x="0" y="236"/>
                    <a:pt x="0" y="236"/>
                    <a:pt x="0" y="236"/>
                  </a:cubicBezTo>
                  <a:cubicBezTo>
                    <a:pt x="0" y="236"/>
                    <a:pt x="0" y="236"/>
                    <a:pt x="0" y="236"/>
                  </a:cubicBezTo>
                  <a:cubicBezTo>
                    <a:pt x="0" y="236"/>
                    <a:pt x="0" y="236"/>
                    <a:pt x="0" y="236"/>
                  </a:cubicBezTo>
                  <a:cubicBezTo>
                    <a:pt x="0" y="236"/>
                    <a:pt x="0" y="236"/>
                    <a:pt x="0"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6"/>
                    <a:pt x="1" y="236"/>
                    <a:pt x="1" y="236"/>
                  </a:cubicBezTo>
                  <a:cubicBezTo>
                    <a:pt x="1" y="235"/>
                    <a:pt x="1" y="235"/>
                    <a:pt x="1" y="235"/>
                  </a:cubicBezTo>
                  <a:cubicBezTo>
                    <a:pt x="1" y="235"/>
                    <a:pt x="1" y="235"/>
                    <a:pt x="1" y="235"/>
                  </a:cubicBezTo>
                  <a:cubicBezTo>
                    <a:pt x="1" y="235"/>
                    <a:pt x="1" y="235"/>
                    <a:pt x="1" y="235"/>
                  </a:cubicBezTo>
                  <a:cubicBezTo>
                    <a:pt x="2" y="235"/>
                    <a:pt x="2" y="235"/>
                    <a:pt x="2" y="235"/>
                  </a:cubicBezTo>
                  <a:cubicBezTo>
                    <a:pt x="2" y="235"/>
                    <a:pt x="2" y="235"/>
                    <a:pt x="2" y="235"/>
                  </a:cubicBezTo>
                  <a:cubicBezTo>
                    <a:pt x="2" y="235"/>
                    <a:pt x="2" y="235"/>
                    <a:pt x="2" y="235"/>
                  </a:cubicBezTo>
                  <a:cubicBezTo>
                    <a:pt x="2" y="235"/>
                    <a:pt x="2" y="235"/>
                    <a:pt x="2" y="235"/>
                  </a:cubicBezTo>
                  <a:cubicBezTo>
                    <a:pt x="2" y="235"/>
                    <a:pt x="2" y="235"/>
                    <a:pt x="2" y="235"/>
                  </a:cubicBezTo>
                  <a:cubicBezTo>
                    <a:pt x="2" y="234"/>
                    <a:pt x="2" y="234"/>
                    <a:pt x="2" y="234"/>
                  </a:cubicBezTo>
                  <a:cubicBezTo>
                    <a:pt x="2" y="234"/>
                    <a:pt x="2" y="234"/>
                    <a:pt x="2" y="234"/>
                  </a:cubicBezTo>
                  <a:cubicBezTo>
                    <a:pt x="2" y="234"/>
                    <a:pt x="2" y="234"/>
                    <a:pt x="2" y="234"/>
                  </a:cubicBezTo>
                  <a:cubicBezTo>
                    <a:pt x="3" y="234"/>
                    <a:pt x="3" y="234"/>
                    <a:pt x="3" y="234"/>
                  </a:cubicBezTo>
                  <a:cubicBezTo>
                    <a:pt x="3" y="234"/>
                    <a:pt x="3" y="234"/>
                    <a:pt x="3" y="234"/>
                  </a:cubicBezTo>
                  <a:cubicBezTo>
                    <a:pt x="3" y="234"/>
                    <a:pt x="3" y="234"/>
                    <a:pt x="3" y="234"/>
                  </a:cubicBezTo>
                  <a:cubicBezTo>
                    <a:pt x="3" y="234"/>
                    <a:pt x="3" y="234"/>
                    <a:pt x="3" y="234"/>
                  </a:cubicBezTo>
                  <a:cubicBezTo>
                    <a:pt x="3" y="233"/>
                    <a:pt x="3" y="233"/>
                    <a:pt x="3" y="233"/>
                  </a:cubicBezTo>
                  <a:cubicBezTo>
                    <a:pt x="4" y="233"/>
                    <a:pt x="4" y="233"/>
                    <a:pt x="4" y="233"/>
                  </a:cubicBezTo>
                  <a:cubicBezTo>
                    <a:pt x="4" y="233"/>
                    <a:pt x="4" y="233"/>
                    <a:pt x="4" y="233"/>
                  </a:cubicBezTo>
                  <a:cubicBezTo>
                    <a:pt x="4" y="233"/>
                    <a:pt x="4" y="233"/>
                    <a:pt x="4" y="233"/>
                  </a:cubicBezTo>
                  <a:cubicBezTo>
                    <a:pt x="4" y="233"/>
                    <a:pt x="4" y="233"/>
                    <a:pt x="4" y="233"/>
                  </a:cubicBezTo>
                  <a:cubicBezTo>
                    <a:pt x="4" y="232"/>
                    <a:pt x="4" y="232"/>
                    <a:pt x="4" y="232"/>
                  </a:cubicBezTo>
                  <a:cubicBezTo>
                    <a:pt x="4" y="232"/>
                    <a:pt x="4" y="232"/>
                    <a:pt x="4" y="232"/>
                  </a:cubicBezTo>
                  <a:cubicBezTo>
                    <a:pt x="5" y="232"/>
                    <a:pt x="5" y="232"/>
                    <a:pt x="5" y="232"/>
                  </a:cubicBezTo>
                  <a:cubicBezTo>
                    <a:pt x="5" y="232"/>
                    <a:pt x="5" y="232"/>
                    <a:pt x="5" y="232"/>
                  </a:cubicBezTo>
                  <a:cubicBezTo>
                    <a:pt x="5" y="232"/>
                    <a:pt x="5" y="232"/>
                    <a:pt x="5" y="232"/>
                  </a:cubicBezTo>
                  <a:cubicBezTo>
                    <a:pt x="5" y="232"/>
                    <a:pt x="5" y="232"/>
                    <a:pt x="5" y="232"/>
                  </a:cubicBezTo>
                  <a:cubicBezTo>
                    <a:pt x="5" y="232"/>
                    <a:pt x="5" y="232"/>
                    <a:pt x="5" y="232"/>
                  </a:cubicBezTo>
                  <a:cubicBezTo>
                    <a:pt x="5" y="232"/>
                    <a:pt x="5" y="232"/>
                    <a:pt x="5" y="232"/>
                  </a:cubicBezTo>
                  <a:cubicBezTo>
                    <a:pt x="5" y="232"/>
                    <a:pt x="5" y="232"/>
                    <a:pt x="5" y="232"/>
                  </a:cubicBezTo>
                  <a:cubicBezTo>
                    <a:pt x="6" y="230"/>
                    <a:pt x="7" y="229"/>
                    <a:pt x="8" y="229"/>
                  </a:cubicBezTo>
                  <a:cubicBezTo>
                    <a:pt x="8" y="229"/>
                    <a:pt x="8" y="228"/>
                    <a:pt x="8" y="228"/>
                  </a:cubicBezTo>
                  <a:cubicBezTo>
                    <a:pt x="9" y="228"/>
                    <a:pt x="10" y="228"/>
                    <a:pt x="12" y="228"/>
                  </a:cubicBezTo>
                  <a:cubicBezTo>
                    <a:pt x="12" y="228"/>
                    <a:pt x="14" y="219"/>
                    <a:pt x="13" y="216"/>
                  </a:cubicBezTo>
                  <a:cubicBezTo>
                    <a:pt x="12" y="212"/>
                    <a:pt x="17" y="208"/>
                    <a:pt x="17" y="208"/>
                  </a:cubicBezTo>
                  <a:cubicBezTo>
                    <a:pt x="24" y="201"/>
                    <a:pt x="24" y="201"/>
                    <a:pt x="24" y="201"/>
                  </a:cubicBezTo>
                  <a:cubicBezTo>
                    <a:pt x="23" y="193"/>
                    <a:pt x="23" y="193"/>
                    <a:pt x="23" y="193"/>
                  </a:cubicBezTo>
                  <a:cubicBezTo>
                    <a:pt x="31" y="194"/>
                    <a:pt x="31" y="194"/>
                    <a:pt x="31" y="194"/>
                  </a:cubicBezTo>
                  <a:cubicBezTo>
                    <a:pt x="31" y="194"/>
                    <a:pt x="37" y="191"/>
                    <a:pt x="35" y="187"/>
                  </a:cubicBezTo>
                  <a:cubicBezTo>
                    <a:pt x="34" y="185"/>
                    <a:pt x="33" y="182"/>
                    <a:pt x="32" y="180"/>
                  </a:cubicBezTo>
                  <a:cubicBezTo>
                    <a:pt x="33" y="179"/>
                    <a:pt x="33" y="179"/>
                    <a:pt x="33" y="178"/>
                  </a:cubicBezTo>
                  <a:cubicBezTo>
                    <a:pt x="33" y="178"/>
                    <a:pt x="35" y="175"/>
                    <a:pt x="35" y="175"/>
                  </a:cubicBezTo>
                  <a:cubicBezTo>
                    <a:pt x="38" y="175"/>
                    <a:pt x="38" y="175"/>
                    <a:pt x="38" y="175"/>
                  </a:cubicBezTo>
                  <a:cubicBezTo>
                    <a:pt x="41" y="176"/>
                    <a:pt x="41" y="176"/>
                    <a:pt x="41" y="176"/>
                  </a:cubicBezTo>
                  <a:cubicBezTo>
                    <a:pt x="41" y="176"/>
                    <a:pt x="43" y="177"/>
                    <a:pt x="44" y="177"/>
                  </a:cubicBezTo>
                  <a:cubicBezTo>
                    <a:pt x="46" y="177"/>
                    <a:pt x="49" y="175"/>
                    <a:pt x="49" y="175"/>
                  </a:cubicBezTo>
                  <a:cubicBezTo>
                    <a:pt x="46" y="171"/>
                    <a:pt x="46" y="171"/>
                    <a:pt x="46" y="171"/>
                  </a:cubicBezTo>
                  <a:cubicBezTo>
                    <a:pt x="47" y="167"/>
                    <a:pt x="47" y="167"/>
                    <a:pt x="47" y="167"/>
                  </a:cubicBezTo>
                  <a:cubicBezTo>
                    <a:pt x="51" y="167"/>
                    <a:pt x="51" y="167"/>
                    <a:pt x="51" y="167"/>
                  </a:cubicBezTo>
                  <a:cubicBezTo>
                    <a:pt x="53" y="167"/>
                    <a:pt x="53" y="167"/>
                    <a:pt x="53" y="167"/>
                  </a:cubicBezTo>
                  <a:cubicBezTo>
                    <a:pt x="49" y="161"/>
                    <a:pt x="49" y="161"/>
                    <a:pt x="49" y="161"/>
                  </a:cubicBezTo>
                  <a:cubicBezTo>
                    <a:pt x="49" y="161"/>
                    <a:pt x="50" y="158"/>
                    <a:pt x="52" y="159"/>
                  </a:cubicBezTo>
                  <a:cubicBezTo>
                    <a:pt x="53" y="159"/>
                    <a:pt x="54" y="161"/>
                    <a:pt x="55" y="161"/>
                  </a:cubicBezTo>
                  <a:cubicBezTo>
                    <a:pt x="56" y="161"/>
                    <a:pt x="59" y="162"/>
                    <a:pt x="59" y="162"/>
                  </a:cubicBezTo>
                  <a:cubicBezTo>
                    <a:pt x="63" y="163"/>
                    <a:pt x="63" y="163"/>
                    <a:pt x="63" y="163"/>
                  </a:cubicBezTo>
                  <a:cubicBezTo>
                    <a:pt x="67" y="163"/>
                    <a:pt x="67" y="163"/>
                    <a:pt x="67" y="163"/>
                  </a:cubicBezTo>
                  <a:cubicBezTo>
                    <a:pt x="72" y="163"/>
                    <a:pt x="72" y="163"/>
                    <a:pt x="72" y="163"/>
                  </a:cubicBezTo>
                  <a:cubicBezTo>
                    <a:pt x="74" y="166"/>
                    <a:pt x="74" y="166"/>
                    <a:pt x="74" y="166"/>
                  </a:cubicBezTo>
                  <a:cubicBezTo>
                    <a:pt x="74" y="166"/>
                    <a:pt x="75" y="168"/>
                    <a:pt x="74" y="169"/>
                  </a:cubicBezTo>
                  <a:cubicBezTo>
                    <a:pt x="74" y="170"/>
                    <a:pt x="73" y="173"/>
                    <a:pt x="73" y="173"/>
                  </a:cubicBezTo>
                  <a:cubicBezTo>
                    <a:pt x="72" y="173"/>
                    <a:pt x="71" y="173"/>
                    <a:pt x="70" y="174"/>
                  </a:cubicBezTo>
                  <a:cubicBezTo>
                    <a:pt x="69" y="174"/>
                    <a:pt x="64" y="174"/>
                    <a:pt x="64" y="174"/>
                  </a:cubicBezTo>
                  <a:cubicBezTo>
                    <a:pt x="60" y="174"/>
                    <a:pt x="60" y="174"/>
                    <a:pt x="60" y="174"/>
                  </a:cubicBezTo>
                  <a:cubicBezTo>
                    <a:pt x="57" y="174"/>
                    <a:pt x="57" y="174"/>
                    <a:pt x="57" y="174"/>
                  </a:cubicBezTo>
                  <a:cubicBezTo>
                    <a:pt x="56" y="176"/>
                    <a:pt x="56" y="176"/>
                    <a:pt x="56" y="176"/>
                  </a:cubicBezTo>
                  <a:cubicBezTo>
                    <a:pt x="56" y="176"/>
                    <a:pt x="59" y="177"/>
                    <a:pt x="60" y="178"/>
                  </a:cubicBezTo>
                  <a:cubicBezTo>
                    <a:pt x="62" y="178"/>
                    <a:pt x="62" y="178"/>
                    <a:pt x="62" y="178"/>
                  </a:cubicBezTo>
                  <a:cubicBezTo>
                    <a:pt x="63" y="179"/>
                    <a:pt x="65" y="181"/>
                    <a:pt x="65" y="181"/>
                  </a:cubicBezTo>
                  <a:cubicBezTo>
                    <a:pt x="64" y="184"/>
                    <a:pt x="64" y="184"/>
                    <a:pt x="64" y="184"/>
                  </a:cubicBezTo>
                  <a:cubicBezTo>
                    <a:pt x="64" y="184"/>
                    <a:pt x="67" y="180"/>
                    <a:pt x="67" y="180"/>
                  </a:cubicBezTo>
                  <a:cubicBezTo>
                    <a:pt x="68" y="180"/>
                    <a:pt x="73" y="180"/>
                    <a:pt x="73" y="180"/>
                  </a:cubicBezTo>
                  <a:cubicBezTo>
                    <a:pt x="73" y="180"/>
                    <a:pt x="77" y="178"/>
                    <a:pt x="78" y="178"/>
                  </a:cubicBezTo>
                  <a:cubicBezTo>
                    <a:pt x="78" y="178"/>
                    <a:pt x="77" y="181"/>
                    <a:pt x="77" y="181"/>
                  </a:cubicBezTo>
                  <a:cubicBezTo>
                    <a:pt x="81" y="179"/>
                    <a:pt x="81" y="179"/>
                    <a:pt x="81" y="179"/>
                  </a:cubicBezTo>
                  <a:cubicBezTo>
                    <a:pt x="85" y="177"/>
                    <a:pt x="85" y="177"/>
                    <a:pt x="85" y="177"/>
                  </a:cubicBezTo>
                  <a:cubicBezTo>
                    <a:pt x="87" y="177"/>
                    <a:pt x="87" y="177"/>
                    <a:pt x="87" y="177"/>
                  </a:cubicBezTo>
                  <a:cubicBezTo>
                    <a:pt x="87" y="177"/>
                    <a:pt x="88" y="180"/>
                    <a:pt x="88" y="181"/>
                  </a:cubicBezTo>
                  <a:cubicBezTo>
                    <a:pt x="87" y="182"/>
                    <a:pt x="87" y="182"/>
                    <a:pt x="87" y="184"/>
                  </a:cubicBezTo>
                  <a:cubicBezTo>
                    <a:pt x="87" y="185"/>
                    <a:pt x="86" y="186"/>
                    <a:pt x="87" y="187"/>
                  </a:cubicBezTo>
                  <a:cubicBezTo>
                    <a:pt x="87" y="187"/>
                    <a:pt x="87" y="188"/>
                    <a:pt x="88" y="188"/>
                  </a:cubicBezTo>
                  <a:cubicBezTo>
                    <a:pt x="89" y="189"/>
                    <a:pt x="90" y="188"/>
                    <a:pt x="90" y="188"/>
                  </a:cubicBezTo>
                  <a:cubicBezTo>
                    <a:pt x="92" y="183"/>
                    <a:pt x="92" y="183"/>
                    <a:pt x="92" y="183"/>
                  </a:cubicBezTo>
                  <a:cubicBezTo>
                    <a:pt x="92" y="183"/>
                    <a:pt x="94" y="181"/>
                    <a:pt x="94" y="181"/>
                  </a:cubicBezTo>
                  <a:cubicBezTo>
                    <a:pt x="95" y="181"/>
                    <a:pt x="98" y="179"/>
                    <a:pt x="98" y="179"/>
                  </a:cubicBezTo>
                  <a:cubicBezTo>
                    <a:pt x="103" y="179"/>
                    <a:pt x="103" y="179"/>
                    <a:pt x="103" y="179"/>
                  </a:cubicBezTo>
                  <a:cubicBezTo>
                    <a:pt x="103" y="179"/>
                    <a:pt x="108" y="178"/>
                    <a:pt x="109" y="178"/>
                  </a:cubicBezTo>
                  <a:cubicBezTo>
                    <a:pt x="109" y="179"/>
                    <a:pt x="111" y="179"/>
                    <a:pt x="112" y="179"/>
                  </a:cubicBezTo>
                  <a:cubicBezTo>
                    <a:pt x="114" y="179"/>
                    <a:pt x="115" y="179"/>
                    <a:pt x="117" y="179"/>
                  </a:cubicBezTo>
                  <a:cubicBezTo>
                    <a:pt x="118" y="179"/>
                    <a:pt x="119" y="179"/>
                    <a:pt x="119" y="179"/>
                  </a:cubicBezTo>
                  <a:cubicBezTo>
                    <a:pt x="119" y="179"/>
                    <a:pt x="121" y="177"/>
                    <a:pt x="121" y="177"/>
                  </a:cubicBezTo>
                  <a:cubicBezTo>
                    <a:pt x="121" y="176"/>
                    <a:pt x="121" y="175"/>
                    <a:pt x="121" y="175"/>
                  </a:cubicBezTo>
                  <a:cubicBezTo>
                    <a:pt x="122" y="174"/>
                    <a:pt x="123" y="172"/>
                    <a:pt x="124" y="172"/>
                  </a:cubicBezTo>
                  <a:cubicBezTo>
                    <a:pt x="125" y="172"/>
                    <a:pt x="140" y="174"/>
                    <a:pt x="140" y="174"/>
                  </a:cubicBezTo>
                  <a:cubicBezTo>
                    <a:pt x="153" y="178"/>
                    <a:pt x="153" y="178"/>
                    <a:pt x="153" y="178"/>
                  </a:cubicBezTo>
                  <a:cubicBezTo>
                    <a:pt x="162" y="180"/>
                    <a:pt x="162" y="180"/>
                    <a:pt x="162" y="180"/>
                  </a:cubicBezTo>
                  <a:cubicBezTo>
                    <a:pt x="162" y="180"/>
                    <a:pt x="169" y="184"/>
                    <a:pt x="170" y="184"/>
                  </a:cubicBezTo>
                  <a:cubicBezTo>
                    <a:pt x="171" y="185"/>
                    <a:pt x="184" y="187"/>
                    <a:pt x="184" y="187"/>
                  </a:cubicBezTo>
                  <a:cubicBezTo>
                    <a:pt x="190" y="191"/>
                    <a:pt x="190" y="191"/>
                    <a:pt x="190" y="191"/>
                  </a:cubicBezTo>
                  <a:cubicBezTo>
                    <a:pt x="190" y="191"/>
                    <a:pt x="196" y="193"/>
                    <a:pt x="196" y="194"/>
                  </a:cubicBezTo>
                  <a:cubicBezTo>
                    <a:pt x="196" y="195"/>
                    <a:pt x="200" y="197"/>
                    <a:pt x="200" y="197"/>
                  </a:cubicBezTo>
                  <a:cubicBezTo>
                    <a:pt x="204" y="195"/>
                    <a:pt x="204" y="195"/>
                    <a:pt x="204" y="195"/>
                  </a:cubicBezTo>
                  <a:cubicBezTo>
                    <a:pt x="204" y="195"/>
                    <a:pt x="209" y="196"/>
                    <a:pt x="209" y="196"/>
                  </a:cubicBezTo>
                  <a:cubicBezTo>
                    <a:pt x="210" y="197"/>
                    <a:pt x="220" y="200"/>
                    <a:pt x="220" y="200"/>
                  </a:cubicBezTo>
                  <a:cubicBezTo>
                    <a:pt x="220" y="200"/>
                    <a:pt x="227" y="202"/>
                    <a:pt x="228" y="202"/>
                  </a:cubicBezTo>
                  <a:cubicBezTo>
                    <a:pt x="229" y="202"/>
                    <a:pt x="233" y="201"/>
                    <a:pt x="233" y="201"/>
                  </a:cubicBezTo>
                  <a:cubicBezTo>
                    <a:pt x="233" y="198"/>
                    <a:pt x="233" y="198"/>
                    <a:pt x="233" y="198"/>
                  </a:cubicBezTo>
                  <a:cubicBezTo>
                    <a:pt x="233" y="198"/>
                    <a:pt x="232" y="196"/>
                    <a:pt x="234" y="197"/>
                  </a:cubicBezTo>
                  <a:cubicBezTo>
                    <a:pt x="236" y="197"/>
                    <a:pt x="237" y="197"/>
                    <a:pt x="238" y="198"/>
                  </a:cubicBezTo>
                  <a:cubicBezTo>
                    <a:pt x="238" y="199"/>
                    <a:pt x="240" y="199"/>
                    <a:pt x="241" y="200"/>
                  </a:cubicBezTo>
                  <a:cubicBezTo>
                    <a:pt x="242" y="202"/>
                    <a:pt x="246" y="203"/>
                    <a:pt x="246" y="203"/>
                  </a:cubicBezTo>
                  <a:cubicBezTo>
                    <a:pt x="251" y="205"/>
                    <a:pt x="251" y="205"/>
                    <a:pt x="251" y="205"/>
                  </a:cubicBezTo>
                  <a:cubicBezTo>
                    <a:pt x="252" y="208"/>
                    <a:pt x="252" y="208"/>
                    <a:pt x="252" y="208"/>
                  </a:cubicBezTo>
                  <a:cubicBezTo>
                    <a:pt x="253" y="209"/>
                    <a:pt x="253" y="209"/>
                    <a:pt x="253" y="209"/>
                  </a:cubicBezTo>
                  <a:cubicBezTo>
                    <a:pt x="254" y="207"/>
                    <a:pt x="254" y="207"/>
                    <a:pt x="254" y="207"/>
                  </a:cubicBezTo>
                  <a:cubicBezTo>
                    <a:pt x="255" y="206"/>
                    <a:pt x="256" y="206"/>
                    <a:pt x="256" y="206"/>
                  </a:cubicBezTo>
                  <a:cubicBezTo>
                    <a:pt x="258" y="207"/>
                    <a:pt x="258" y="207"/>
                    <a:pt x="258" y="207"/>
                  </a:cubicBezTo>
                  <a:cubicBezTo>
                    <a:pt x="258" y="207"/>
                    <a:pt x="260" y="207"/>
                    <a:pt x="260" y="207"/>
                  </a:cubicBezTo>
                  <a:cubicBezTo>
                    <a:pt x="261" y="207"/>
                    <a:pt x="264" y="206"/>
                    <a:pt x="264" y="206"/>
                  </a:cubicBezTo>
                  <a:cubicBezTo>
                    <a:pt x="264" y="207"/>
                    <a:pt x="266" y="209"/>
                    <a:pt x="267" y="209"/>
                  </a:cubicBezTo>
                  <a:cubicBezTo>
                    <a:pt x="267" y="210"/>
                    <a:pt x="269" y="213"/>
                    <a:pt x="269" y="213"/>
                  </a:cubicBezTo>
                  <a:cubicBezTo>
                    <a:pt x="269" y="213"/>
                    <a:pt x="269" y="214"/>
                    <a:pt x="269" y="216"/>
                  </a:cubicBezTo>
                  <a:cubicBezTo>
                    <a:pt x="269" y="217"/>
                    <a:pt x="270" y="218"/>
                    <a:pt x="270" y="218"/>
                  </a:cubicBezTo>
                  <a:cubicBezTo>
                    <a:pt x="272" y="220"/>
                    <a:pt x="272" y="220"/>
                    <a:pt x="272" y="220"/>
                  </a:cubicBezTo>
                  <a:cubicBezTo>
                    <a:pt x="277" y="228"/>
                    <a:pt x="277" y="228"/>
                    <a:pt x="277" y="228"/>
                  </a:cubicBezTo>
                  <a:cubicBezTo>
                    <a:pt x="279" y="230"/>
                    <a:pt x="279" y="230"/>
                    <a:pt x="279" y="230"/>
                  </a:cubicBezTo>
                  <a:cubicBezTo>
                    <a:pt x="281" y="228"/>
                    <a:pt x="281" y="228"/>
                    <a:pt x="281" y="228"/>
                  </a:cubicBezTo>
                  <a:cubicBezTo>
                    <a:pt x="284" y="228"/>
                    <a:pt x="284" y="228"/>
                    <a:pt x="284" y="228"/>
                  </a:cubicBezTo>
                  <a:cubicBezTo>
                    <a:pt x="287" y="235"/>
                    <a:pt x="287" y="235"/>
                    <a:pt x="287" y="235"/>
                  </a:cubicBezTo>
                  <a:cubicBezTo>
                    <a:pt x="290" y="244"/>
                    <a:pt x="290" y="244"/>
                    <a:pt x="290" y="244"/>
                  </a:cubicBezTo>
                  <a:cubicBezTo>
                    <a:pt x="288" y="256"/>
                    <a:pt x="288" y="256"/>
                    <a:pt x="288" y="256"/>
                  </a:cubicBezTo>
                  <a:cubicBezTo>
                    <a:pt x="288" y="264"/>
                    <a:pt x="288" y="264"/>
                    <a:pt x="288" y="264"/>
                  </a:cubicBezTo>
                  <a:cubicBezTo>
                    <a:pt x="288" y="264"/>
                    <a:pt x="286" y="270"/>
                    <a:pt x="286" y="271"/>
                  </a:cubicBezTo>
                  <a:cubicBezTo>
                    <a:pt x="286" y="273"/>
                    <a:pt x="281" y="280"/>
                    <a:pt x="281" y="280"/>
                  </a:cubicBezTo>
                  <a:cubicBezTo>
                    <a:pt x="281" y="280"/>
                    <a:pt x="278" y="286"/>
                    <a:pt x="277" y="287"/>
                  </a:cubicBezTo>
                  <a:cubicBezTo>
                    <a:pt x="276" y="289"/>
                    <a:pt x="272" y="297"/>
                    <a:pt x="272" y="297"/>
                  </a:cubicBezTo>
                  <a:cubicBezTo>
                    <a:pt x="260" y="309"/>
                    <a:pt x="260" y="309"/>
                    <a:pt x="260" y="309"/>
                  </a:cubicBezTo>
                  <a:cubicBezTo>
                    <a:pt x="260" y="309"/>
                    <a:pt x="254" y="312"/>
                    <a:pt x="252" y="313"/>
                  </a:cubicBezTo>
                  <a:cubicBezTo>
                    <a:pt x="251" y="315"/>
                    <a:pt x="241" y="316"/>
                    <a:pt x="241" y="316"/>
                  </a:cubicBezTo>
                  <a:cubicBezTo>
                    <a:pt x="233" y="316"/>
                    <a:pt x="233" y="316"/>
                    <a:pt x="233" y="316"/>
                  </a:cubicBezTo>
                  <a:cubicBezTo>
                    <a:pt x="221" y="313"/>
                    <a:pt x="221" y="313"/>
                    <a:pt x="221" y="313"/>
                  </a:cubicBezTo>
                  <a:cubicBezTo>
                    <a:pt x="214" y="315"/>
                    <a:pt x="214" y="315"/>
                    <a:pt x="214" y="315"/>
                  </a:cubicBezTo>
                  <a:cubicBezTo>
                    <a:pt x="205" y="318"/>
                    <a:pt x="205" y="318"/>
                    <a:pt x="205" y="318"/>
                  </a:cubicBezTo>
                  <a:cubicBezTo>
                    <a:pt x="197" y="318"/>
                    <a:pt x="197" y="318"/>
                    <a:pt x="197" y="318"/>
                  </a:cubicBezTo>
                  <a:cubicBezTo>
                    <a:pt x="187" y="320"/>
                    <a:pt x="187" y="320"/>
                    <a:pt x="187" y="320"/>
                  </a:cubicBezTo>
                  <a:cubicBezTo>
                    <a:pt x="187" y="320"/>
                    <a:pt x="185" y="320"/>
                    <a:pt x="183" y="320"/>
                  </a:cubicBezTo>
                  <a:cubicBezTo>
                    <a:pt x="182" y="320"/>
                    <a:pt x="176" y="318"/>
                    <a:pt x="176" y="318"/>
                  </a:cubicBezTo>
                  <a:cubicBezTo>
                    <a:pt x="169" y="316"/>
                    <a:pt x="169" y="316"/>
                    <a:pt x="169" y="316"/>
                  </a:cubicBezTo>
                  <a:cubicBezTo>
                    <a:pt x="164" y="316"/>
                    <a:pt x="164" y="316"/>
                    <a:pt x="164" y="316"/>
                  </a:cubicBezTo>
                  <a:cubicBezTo>
                    <a:pt x="163" y="320"/>
                    <a:pt x="163" y="320"/>
                    <a:pt x="163" y="320"/>
                  </a:cubicBezTo>
                  <a:cubicBezTo>
                    <a:pt x="163" y="320"/>
                    <a:pt x="163" y="320"/>
                    <a:pt x="161" y="320"/>
                  </a:cubicBezTo>
                  <a:cubicBezTo>
                    <a:pt x="159" y="320"/>
                    <a:pt x="157" y="320"/>
                    <a:pt x="157" y="320"/>
                  </a:cubicBezTo>
                  <a:cubicBezTo>
                    <a:pt x="157" y="316"/>
                    <a:pt x="157" y="316"/>
                    <a:pt x="157" y="316"/>
                  </a:cubicBezTo>
                  <a:cubicBezTo>
                    <a:pt x="150" y="316"/>
                    <a:pt x="150" y="316"/>
                    <a:pt x="150" y="316"/>
                  </a:cubicBezTo>
                  <a:cubicBezTo>
                    <a:pt x="150" y="316"/>
                    <a:pt x="147" y="317"/>
                    <a:pt x="145" y="317"/>
                  </a:cubicBezTo>
                  <a:cubicBezTo>
                    <a:pt x="142" y="317"/>
                    <a:pt x="139" y="314"/>
                    <a:pt x="138" y="314"/>
                  </a:cubicBezTo>
                  <a:cubicBezTo>
                    <a:pt x="137" y="314"/>
                    <a:pt x="137" y="315"/>
                    <a:pt x="137" y="315"/>
                  </a:cubicBezTo>
                  <a:cubicBezTo>
                    <a:pt x="137" y="318"/>
                    <a:pt x="137" y="318"/>
                    <a:pt x="137" y="318"/>
                  </a:cubicBezTo>
                  <a:cubicBezTo>
                    <a:pt x="132" y="318"/>
                    <a:pt x="132" y="318"/>
                    <a:pt x="132" y="318"/>
                  </a:cubicBezTo>
                  <a:cubicBezTo>
                    <a:pt x="126" y="316"/>
                    <a:pt x="126" y="316"/>
                    <a:pt x="126" y="316"/>
                  </a:cubicBezTo>
                  <a:cubicBezTo>
                    <a:pt x="121" y="312"/>
                    <a:pt x="121" y="312"/>
                    <a:pt x="121" y="312"/>
                  </a:cubicBezTo>
                  <a:cubicBezTo>
                    <a:pt x="117" y="308"/>
                    <a:pt x="117" y="308"/>
                    <a:pt x="117" y="308"/>
                  </a:cubicBezTo>
                  <a:cubicBezTo>
                    <a:pt x="117" y="306"/>
                    <a:pt x="117" y="306"/>
                    <a:pt x="117" y="306"/>
                  </a:cubicBezTo>
                  <a:cubicBezTo>
                    <a:pt x="112" y="306"/>
                    <a:pt x="112" y="306"/>
                    <a:pt x="112" y="306"/>
                  </a:cubicBezTo>
                  <a:cubicBezTo>
                    <a:pt x="105" y="306"/>
                    <a:pt x="105" y="306"/>
                    <a:pt x="105" y="306"/>
                  </a:cubicBezTo>
                  <a:cubicBezTo>
                    <a:pt x="101" y="308"/>
                    <a:pt x="101" y="308"/>
                    <a:pt x="101" y="308"/>
                  </a:cubicBezTo>
                  <a:cubicBezTo>
                    <a:pt x="106" y="309"/>
                    <a:pt x="106" y="309"/>
                    <a:pt x="106" y="309"/>
                  </a:cubicBezTo>
                  <a:cubicBezTo>
                    <a:pt x="109" y="310"/>
                    <a:pt x="109" y="310"/>
                    <a:pt x="109" y="310"/>
                  </a:cubicBezTo>
                  <a:cubicBezTo>
                    <a:pt x="109" y="310"/>
                    <a:pt x="113" y="309"/>
                    <a:pt x="113" y="312"/>
                  </a:cubicBezTo>
                  <a:cubicBezTo>
                    <a:pt x="113" y="314"/>
                    <a:pt x="111" y="314"/>
                    <a:pt x="113" y="316"/>
                  </a:cubicBezTo>
                  <a:cubicBezTo>
                    <a:pt x="114" y="318"/>
                    <a:pt x="118" y="320"/>
                    <a:pt x="118" y="320"/>
                  </a:cubicBezTo>
                  <a:cubicBezTo>
                    <a:pt x="118" y="320"/>
                    <a:pt x="120" y="320"/>
                    <a:pt x="121" y="320"/>
                  </a:cubicBezTo>
                  <a:cubicBezTo>
                    <a:pt x="122" y="320"/>
                    <a:pt x="123" y="320"/>
                    <a:pt x="123" y="320"/>
                  </a:cubicBezTo>
                  <a:cubicBezTo>
                    <a:pt x="125" y="323"/>
                    <a:pt x="125" y="323"/>
                    <a:pt x="125" y="323"/>
                  </a:cubicBezTo>
                  <a:cubicBezTo>
                    <a:pt x="125" y="323"/>
                    <a:pt x="124" y="324"/>
                    <a:pt x="126" y="324"/>
                  </a:cubicBezTo>
                  <a:cubicBezTo>
                    <a:pt x="127" y="324"/>
                    <a:pt x="132" y="324"/>
                    <a:pt x="132" y="324"/>
                  </a:cubicBezTo>
                  <a:cubicBezTo>
                    <a:pt x="137" y="326"/>
                    <a:pt x="137" y="326"/>
                    <a:pt x="137" y="326"/>
                  </a:cubicBezTo>
                  <a:cubicBezTo>
                    <a:pt x="137" y="329"/>
                    <a:pt x="137" y="329"/>
                    <a:pt x="137" y="329"/>
                  </a:cubicBezTo>
                  <a:cubicBezTo>
                    <a:pt x="137" y="329"/>
                    <a:pt x="136" y="331"/>
                    <a:pt x="138" y="331"/>
                  </a:cubicBezTo>
                  <a:cubicBezTo>
                    <a:pt x="139" y="332"/>
                    <a:pt x="143" y="331"/>
                    <a:pt x="143" y="331"/>
                  </a:cubicBezTo>
                  <a:cubicBezTo>
                    <a:pt x="143" y="331"/>
                    <a:pt x="142" y="330"/>
                    <a:pt x="144" y="331"/>
                  </a:cubicBezTo>
                  <a:cubicBezTo>
                    <a:pt x="145" y="332"/>
                    <a:pt x="146" y="333"/>
                    <a:pt x="146" y="333"/>
                  </a:cubicBezTo>
                  <a:cubicBezTo>
                    <a:pt x="146" y="333"/>
                    <a:pt x="147" y="335"/>
                    <a:pt x="147" y="336"/>
                  </a:cubicBezTo>
                  <a:cubicBezTo>
                    <a:pt x="147" y="337"/>
                    <a:pt x="148" y="339"/>
                    <a:pt x="148" y="339"/>
                  </a:cubicBezTo>
                  <a:cubicBezTo>
                    <a:pt x="148" y="339"/>
                    <a:pt x="145" y="340"/>
                    <a:pt x="150" y="340"/>
                  </a:cubicBezTo>
                  <a:cubicBezTo>
                    <a:pt x="155" y="340"/>
                    <a:pt x="155" y="340"/>
                    <a:pt x="155" y="340"/>
                  </a:cubicBezTo>
                  <a:cubicBezTo>
                    <a:pt x="159" y="340"/>
                    <a:pt x="159" y="340"/>
                    <a:pt x="159" y="340"/>
                  </a:cubicBezTo>
                  <a:cubicBezTo>
                    <a:pt x="163" y="341"/>
                    <a:pt x="163" y="341"/>
                    <a:pt x="163" y="341"/>
                  </a:cubicBezTo>
                  <a:cubicBezTo>
                    <a:pt x="170" y="344"/>
                    <a:pt x="170" y="344"/>
                    <a:pt x="170" y="344"/>
                  </a:cubicBezTo>
                  <a:cubicBezTo>
                    <a:pt x="177" y="348"/>
                    <a:pt x="177" y="348"/>
                    <a:pt x="177" y="348"/>
                  </a:cubicBezTo>
                  <a:cubicBezTo>
                    <a:pt x="177" y="348"/>
                    <a:pt x="176" y="351"/>
                    <a:pt x="178" y="351"/>
                  </a:cubicBezTo>
                  <a:cubicBezTo>
                    <a:pt x="179" y="351"/>
                    <a:pt x="183" y="351"/>
                    <a:pt x="183" y="351"/>
                  </a:cubicBezTo>
                  <a:cubicBezTo>
                    <a:pt x="186" y="359"/>
                    <a:pt x="186" y="359"/>
                    <a:pt x="186" y="359"/>
                  </a:cubicBezTo>
                  <a:cubicBezTo>
                    <a:pt x="181" y="359"/>
                    <a:pt x="181" y="359"/>
                    <a:pt x="181" y="359"/>
                  </a:cubicBezTo>
                  <a:cubicBezTo>
                    <a:pt x="184" y="367"/>
                    <a:pt x="184" y="367"/>
                    <a:pt x="184" y="367"/>
                  </a:cubicBezTo>
                  <a:cubicBezTo>
                    <a:pt x="186" y="371"/>
                    <a:pt x="186" y="371"/>
                    <a:pt x="186" y="371"/>
                  </a:cubicBezTo>
                  <a:cubicBezTo>
                    <a:pt x="185" y="376"/>
                    <a:pt x="185" y="376"/>
                    <a:pt x="185" y="376"/>
                  </a:cubicBezTo>
                  <a:cubicBezTo>
                    <a:pt x="182" y="379"/>
                    <a:pt x="182" y="379"/>
                    <a:pt x="182" y="379"/>
                  </a:cubicBezTo>
                  <a:cubicBezTo>
                    <a:pt x="182" y="379"/>
                    <a:pt x="182" y="381"/>
                    <a:pt x="182" y="381"/>
                  </a:cubicBezTo>
                  <a:cubicBezTo>
                    <a:pt x="182" y="382"/>
                    <a:pt x="184" y="382"/>
                    <a:pt x="184" y="382"/>
                  </a:cubicBezTo>
                  <a:cubicBezTo>
                    <a:pt x="184" y="382"/>
                    <a:pt x="186" y="384"/>
                    <a:pt x="186" y="385"/>
                  </a:cubicBezTo>
                  <a:cubicBezTo>
                    <a:pt x="186" y="386"/>
                    <a:pt x="189" y="387"/>
                    <a:pt x="189" y="388"/>
                  </a:cubicBezTo>
                  <a:cubicBezTo>
                    <a:pt x="190" y="389"/>
                    <a:pt x="193" y="392"/>
                    <a:pt x="193" y="392"/>
                  </a:cubicBezTo>
                  <a:cubicBezTo>
                    <a:pt x="194" y="394"/>
                    <a:pt x="194" y="394"/>
                    <a:pt x="194" y="394"/>
                  </a:cubicBezTo>
                  <a:cubicBezTo>
                    <a:pt x="198" y="396"/>
                    <a:pt x="198" y="396"/>
                    <a:pt x="198" y="396"/>
                  </a:cubicBezTo>
                  <a:cubicBezTo>
                    <a:pt x="198" y="396"/>
                    <a:pt x="198" y="396"/>
                    <a:pt x="198" y="397"/>
                  </a:cubicBezTo>
                  <a:cubicBezTo>
                    <a:pt x="198" y="399"/>
                    <a:pt x="200" y="401"/>
                    <a:pt x="200" y="401"/>
                  </a:cubicBezTo>
                  <a:cubicBezTo>
                    <a:pt x="204" y="404"/>
                    <a:pt x="204" y="404"/>
                    <a:pt x="204" y="404"/>
                  </a:cubicBezTo>
                  <a:cubicBezTo>
                    <a:pt x="204" y="404"/>
                    <a:pt x="204" y="403"/>
                    <a:pt x="204" y="405"/>
                  </a:cubicBezTo>
                  <a:cubicBezTo>
                    <a:pt x="204" y="407"/>
                    <a:pt x="204" y="410"/>
                    <a:pt x="204" y="410"/>
                  </a:cubicBezTo>
                  <a:cubicBezTo>
                    <a:pt x="208" y="410"/>
                    <a:pt x="208" y="410"/>
                    <a:pt x="208" y="410"/>
                  </a:cubicBezTo>
                  <a:cubicBezTo>
                    <a:pt x="207" y="414"/>
                    <a:pt x="207" y="414"/>
                    <a:pt x="207" y="414"/>
                  </a:cubicBezTo>
                  <a:cubicBezTo>
                    <a:pt x="207" y="414"/>
                    <a:pt x="205" y="414"/>
                    <a:pt x="207" y="417"/>
                  </a:cubicBezTo>
                  <a:cubicBezTo>
                    <a:pt x="209" y="419"/>
                    <a:pt x="209" y="421"/>
                    <a:pt x="209" y="421"/>
                  </a:cubicBezTo>
                  <a:cubicBezTo>
                    <a:pt x="216" y="426"/>
                    <a:pt x="216" y="426"/>
                    <a:pt x="216" y="426"/>
                  </a:cubicBezTo>
                  <a:cubicBezTo>
                    <a:pt x="220" y="426"/>
                    <a:pt x="220" y="426"/>
                    <a:pt x="220" y="426"/>
                  </a:cubicBezTo>
                  <a:cubicBezTo>
                    <a:pt x="224" y="425"/>
                    <a:pt x="224" y="425"/>
                    <a:pt x="224" y="425"/>
                  </a:cubicBezTo>
                  <a:cubicBezTo>
                    <a:pt x="226" y="421"/>
                    <a:pt x="226" y="421"/>
                    <a:pt x="226" y="421"/>
                  </a:cubicBezTo>
                  <a:cubicBezTo>
                    <a:pt x="226" y="421"/>
                    <a:pt x="229" y="421"/>
                    <a:pt x="232" y="422"/>
                  </a:cubicBezTo>
                  <a:cubicBezTo>
                    <a:pt x="234" y="423"/>
                    <a:pt x="238" y="422"/>
                    <a:pt x="238" y="422"/>
                  </a:cubicBezTo>
                  <a:cubicBezTo>
                    <a:pt x="238" y="422"/>
                    <a:pt x="238" y="422"/>
                    <a:pt x="238" y="424"/>
                  </a:cubicBezTo>
                  <a:cubicBezTo>
                    <a:pt x="239" y="426"/>
                    <a:pt x="241" y="425"/>
                    <a:pt x="241" y="425"/>
                  </a:cubicBezTo>
                  <a:cubicBezTo>
                    <a:pt x="241" y="425"/>
                    <a:pt x="244" y="425"/>
                    <a:pt x="244" y="426"/>
                  </a:cubicBezTo>
                  <a:cubicBezTo>
                    <a:pt x="244" y="427"/>
                    <a:pt x="246" y="428"/>
                    <a:pt x="247" y="430"/>
                  </a:cubicBezTo>
                  <a:cubicBezTo>
                    <a:pt x="248" y="432"/>
                    <a:pt x="248" y="431"/>
                    <a:pt x="249" y="432"/>
                  </a:cubicBezTo>
                  <a:cubicBezTo>
                    <a:pt x="249" y="433"/>
                    <a:pt x="245" y="434"/>
                    <a:pt x="250" y="434"/>
                  </a:cubicBezTo>
                  <a:cubicBezTo>
                    <a:pt x="254" y="435"/>
                    <a:pt x="264" y="436"/>
                    <a:pt x="264" y="436"/>
                  </a:cubicBezTo>
                  <a:cubicBezTo>
                    <a:pt x="264" y="436"/>
                    <a:pt x="270" y="434"/>
                    <a:pt x="273" y="434"/>
                  </a:cubicBezTo>
                  <a:cubicBezTo>
                    <a:pt x="276" y="434"/>
                    <a:pt x="276" y="435"/>
                    <a:pt x="276" y="435"/>
                  </a:cubicBezTo>
                  <a:cubicBezTo>
                    <a:pt x="279" y="435"/>
                    <a:pt x="279" y="435"/>
                    <a:pt x="279" y="435"/>
                  </a:cubicBezTo>
                  <a:cubicBezTo>
                    <a:pt x="279" y="435"/>
                    <a:pt x="281" y="434"/>
                    <a:pt x="281" y="433"/>
                  </a:cubicBezTo>
                  <a:cubicBezTo>
                    <a:pt x="281" y="432"/>
                    <a:pt x="282" y="429"/>
                    <a:pt x="282" y="429"/>
                  </a:cubicBezTo>
                  <a:cubicBezTo>
                    <a:pt x="282" y="429"/>
                    <a:pt x="281" y="427"/>
                    <a:pt x="283" y="427"/>
                  </a:cubicBezTo>
                  <a:cubicBezTo>
                    <a:pt x="285" y="427"/>
                    <a:pt x="286" y="426"/>
                    <a:pt x="286" y="426"/>
                  </a:cubicBezTo>
                  <a:cubicBezTo>
                    <a:pt x="289" y="424"/>
                    <a:pt x="289" y="424"/>
                    <a:pt x="289" y="424"/>
                  </a:cubicBezTo>
                  <a:cubicBezTo>
                    <a:pt x="288" y="416"/>
                    <a:pt x="288" y="416"/>
                    <a:pt x="288" y="416"/>
                  </a:cubicBezTo>
                  <a:cubicBezTo>
                    <a:pt x="288" y="416"/>
                    <a:pt x="288" y="413"/>
                    <a:pt x="287" y="412"/>
                  </a:cubicBezTo>
                  <a:cubicBezTo>
                    <a:pt x="285" y="411"/>
                    <a:pt x="282" y="408"/>
                    <a:pt x="282" y="408"/>
                  </a:cubicBezTo>
                  <a:cubicBezTo>
                    <a:pt x="281" y="405"/>
                    <a:pt x="281" y="405"/>
                    <a:pt x="281" y="405"/>
                  </a:cubicBezTo>
                  <a:cubicBezTo>
                    <a:pt x="277" y="402"/>
                    <a:pt x="277" y="402"/>
                    <a:pt x="277" y="402"/>
                  </a:cubicBezTo>
                  <a:cubicBezTo>
                    <a:pt x="277" y="402"/>
                    <a:pt x="276" y="400"/>
                    <a:pt x="275" y="400"/>
                  </a:cubicBezTo>
                  <a:cubicBezTo>
                    <a:pt x="274" y="401"/>
                    <a:pt x="275" y="401"/>
                    <a:pt x="273" y="404"/>
                  </a:cubicBezTo>
                  <a:cubicBezTo>
                    <a:pt x="271" y="406"/>
                    <a:pt x="268" y="407"/>
                    <a:pt x="268" y="407"/>
                  </a:cubicBezTo>
                  <a:cubicBezTo>
                    <a:pt x="262" y="409"/>
                    <a:pt x="262" y="409"/>
                    <a:pt x="262" y="409"/>
                  </a:cubicBezTo>
                  <a:cubicBezTo>
                    <a:pt x="262" y="409"/>
                    <a:pt x="258" y="407"/>
                    <a:pt x="257" y="405"/>
                  </a:cubicBezTo>
                  <a:cubicBezTo>
                    <a:pt x="256" y="404"/>
                    <a:pt x="249" y="398"/>
                    <a:pt x="249" y="398"/>
                  </a:cubicBezTo>
                  <a:cubicBezTo>
                    <a:pt x="249" y="398"/>
                    <a:pt x="245" y="395"/>
                    <a:pt x="244" y="395"/>
                  </a:cubicBezTo>
                  <a:cubicBezTo>
                    <a:pt x="242" y="395"/>
                    <a:pt x="240" y="395"/>
                    <a:pt x="240" y="395"/>
                  </a:cubicBezTo>
                  <a:cubicBezTo>
                    <a:pt x="237" y="390"/>
                    <a:pt x="237" y="390"/>
                    <a:pt x="237" y="390"/>
                  </a:cubicBezTo>
                  <a:cubicBezTo>
                    <a:pt x="236" y="389"/>
                    <a:pt x="236" y="389"/>
                    <a:pt x="236" y="389"/>
                  </a:cubicBezTo>
                  <a:cubicBezTo>
                    <a:pt x="236" y="389"/>
                    <a:pt x="233" y="386"/>
                    <a:pt x="235" y="386"/>
                  </a:cubicBezTo>
                  <a:cubicBezTo>
                    <a:pt x="238" y="386"/>
                    <a:pt x="239" y="383"/>
                    <a:pt x="239" y="383"/>
                  </a:cubicBezTo>
                  <a:cubicBezTo>
                    <a:pt x="239" y="380"/>
                    <a:pt x="239" y="380"/>
                    <a:pt x="239" y="380"/>
                  </a:cubicBezTo>
                  <a:cubicBezTo>
                    <a:pt x="239" y="378"/>
                    <a:pt x="239" y="378"/>
                    <a:pt x="239" y="378"/>
                  </a:cubicBezTo>
                  <a:cubicBezTo>
                    <a:pt x="238" y="373"/>
                    <a:pt x="238" y="373"/>
                    <a:pt x="238" y="373"/>
                  </a:cubicBezTo>
                  <a:cubicBezTo>
                    <a:pt x="238" y="373"/>
                    <a:pt x="237" y="368"/>
                    <a:pt x="238" y="367"/>
                  </a:cubicBezTo>
                  <a:cubicBezTo>
                    <a:pt x="240" y="367"/>
                    <a:pt x="246" y="366"/>
                    <a:pt x="246" y="366"/>
                  </a:cubicBezTo>
                  <a:cubicBezTo>
                    <a:pt x="246" y="366"/>
                    <a:pt x="249" y="367"/>
                    <a:pt x="252" y="368"/>
                  </a:cubicBezTo>
                  <a:cubicBezTo>
                    <a:pt x="254" y="368"/>
                    <a:pt x="256" y="369"/>
                    <a:pt x="256" y="369"/>
                  </a:cubicBezTo>
                  <a:cubicBezTo>
                    <a:pt x="256" y="369"/>
                    <a:pt x="262" y="372"/>
                    <a:pt x="263" y="373"/>
                  </a:cubicBezTo>
                  <a:cubicBezTo>
                    <a:pt x="263" y="374"/>
                    <a:pt x="265" y="375"/>
                    <a:pt x="267" y="376"/>
                  </a:cubicBezTo>
                  <a:cubicBezTo>
                    <a:pt x="270" y="378"/>
                    <a:pt x="276" y="376"/>
                    <a:pt x="276" y="376"/>
                  </a:cubicBezTo>
                  <a:cubicBezTo>
                    <a:pt x="276" y="376"/>
                    <a:pt x="279" y="375"/>
                    <a:pt x="281" y="375"/>
                  </a:cubicBezTo>
                  <a:cubicBezTo>
                    <a:pt x="282" y="375"/>
                    <a:pt x="291" y="375"/>
                    <a:pt x="291" y="375"/>
                  </a:cubicBezTo>
                  <a:cubicBezTo>
                    <a:pt x="291" y="375"/>
                    <a:pt x="295" y="375"/>
                    <a:pt x="296" y="375"/>
                  </a:cubicBezTo>
                  <a:cubicBezTo>
                    <a:pt x="297" y="375"/>
                    <a:pt x="301" y="375"/>
                    <a:pt x="301" y="375"/>
                  </a:cubicBezTo>
                  <a:cubicBezTo>
                    <a:pt x="309" y="377"/>
                    <a:pt x="309" y="377"/>
                    <a:pt x="309" y="377"/>
                  </a:cubicBezTo>
                  <a:cubicBezTo>
                    <a:pt x="315" y="374"/>
                    <a:pt x="315" y="374"/>
                    <a:pt x="315" y="374"/>
                  </a:cubicBezTo>
                  <a:cubicBezTo>
                    <a:pt x="315" y="374"/>
                    <a:pt x="315" y="369"/>
                    <a:pt x="317" y="369"/>
                  </a:cubicBezTo>
                  <a:cubicBezTo>
                    <a:pt x="318" y="369"/>
                    <a:pt x="320" y="369"/>
                    <a:pt x="322" y="369"/>
                  </a:cubicBezTo>
                  <a:cubicBezTo>
                    <a:pt x="324" y="370"/>
                    <a:pt x="330" y="368"/>
                    <a:pt x="330" y="368"/>
                  </a:cubicBezTo>
                  <a:cubicBezTo>
                    <a:pt x="324" y="360"/>
                    <a:pt x="324" y="360"/>
                    <a:pt x="324" y="360"/>
                  </a:cubicBezTo>
                  <a:cubicBezTo>
                    <a:pt x="324" y="360"/>
                    <a:pt x="324" y="360"/>
                    <a:pt x="322" y="356"/>
                  </a:cubicBezTo>
                  <a:cubicBezTo>
                    <a:pt x="321" y="352"/>
                    <a:pt x="318" y="348"/>
                    <a:pt x="318" y="348"/>
                  </a:cubicBezTo>
                  <a:cubicBezTo>
                    <a:pt x="318" y="348"/>
                    <a:pt x="314" y="347"/>
                    <a:pt x="311" y="346"/>
                  </a:cubicBezTo>
                  <a:cubicBezTo>
                    <a:pt x="308" y="345"/>
                    <a:pt x="310" y="346"/>
                    <a:pt x="308" y="344"/>
                  </a:cubicBezTo>
                  <a:cubicBezTo>
                    <a:pt x="306" y="343"/>
                    <a:pt x="297" y="338"/>
                    <a:pt x="297" y="338"/>
                  </a:cubicBezTo>
                  <a:cubicBezTo>
                    <a:pt x="297" y="338"/>
                    <a:pt x="293" y="337"/>
                    <a:pt x="292" y="335"/>
                  </a:cubicBezTo>
                  <a:cubicBezTo>
                    <a:pt x="291" y="332"/>
                    <a:pt x="292" y="323"/>
                    <a:pt x="292" y="323"/>
                  </a:cubicBezTo>
                  <a:cubicBezTo>
                    <a:pt x="293" y="318"/>
                    <a:pt x="293" y="318"/>
                    <a:pt x="293" y="318"/>
                  </a:cubicBezTo>
                  <a:cubicBezTo>
                    <a:pt x="298" y="308"/>
                    <a:pt x="298" y="308"/>
                    <a:pt x="298" y="308"/>
                  </a:cubicBezTo>
                  <a:cubicBezTo>
                    <a:pt x="300" y="299"/>
                    <a:pt x="300" y="299"/>
                    <a:pt x="300" y="299"/>
                  </a:cubicBezTo>
                  <a:cubicBezTo>
                    <a:pt x="310" y="287"/>
                    <a:pt x="310" y="287"/>
                    <a:pt x="310" y="287"/>
                  </a:cubicBezTo>
                  <a:cubicBezTo>
                    <a:pt x="313" y="278"/>
                    <a:pt x="313" y="278"/>
                    <a:pt x="313" y="278"/>
                  </a:cubicBezTo>
                  <a:cubicBezTo>
                    <a:pt x="315" y="269"/>
                    <a:pt x="315" y="269"/>
                    <a:pt x="315" y="269"/>
                  </a:cubicBezTo>
                  <a:cubicBezTo>
                    <a:pt x="315" y="260"/>
                    <a:pt x="315" y="260"/>
                    <a:pt x="315" y="260"/>
                  </a:cubicBezTo>
                  <a:cubicBezTo>
                    <a:pt x="315" y="253"/>
                    <a:pt x="315" y="253"/>
                    <a:pt x="315" y="253"/>
                  </a:cubicBezTo>
                  <a:cubicBezTo>
                    <a:pt x="328" y="253"/>
                    <a:pt x="328" y="253"/>
                    <a:pt x="328" y="253"/>
                  </a:cubicBezTo>
                  <a:cubicBezTo>
                    <a:pt x="328" y="256"/>
                    <a:pt x="328" y="256"/>
                    <a:pt x="328" y="256"/>
                  </a:cubicBezTo>
                  <a:cubicBezTo>
                    <a:pt x="328" y="256"/>
                    <a:pt x="330" y="252"/>
                    <a:pt x="331" y="252"/>
                  </a:cubicBezTo>
                  <a:cubicBezTo>
                    <a:pt x="332" y="252"/>
                    <a:pt x="340" y="247"/>
                    <a:pt x="340" y="247"/>
                  </a:cubicBezTo>
                  <a:cubicBezTo>
                    <a:pt x="343" y="249"/>
                    <a:pt x="343" y="249"/>
                    <a:pt x="343" y="249"/>
                  </a:cubicBezTo>
                  <a:cubicBezTo>
                    <a:pt x="351" y="251"/>
                    <a:pt x="351" y="251"/>
                    <a:pt x="351" y="251"/>
                  </a:cubicBezTo>
                  <a:cubicBezTo>
                    <a:pt x="351" y="251"/>
                    <a:pt x="354" y="252"/>
                    <a:pt x="353" y="254"/>
                  </a:cubicBezTo>
                  <a:cubicBezTo>
                    <a:pt x="352" y="256"/>
                    <a:pt x="352" y="256"/>
                    <a:pt x="353" y="256"/>
                  </a:cubicBezTo>
                  <a:cubicBezTo>
                    <a:pt x="354" y="256"/>
                    <a:pt x="358" y="253"/>
                    <a:pt x="358" y="253"/>
                  </a:cubicBezTo>
                  <a:cubicBezTo>
                    <a:pt x="365" y="256"/>
                    <a:pt x="365" y="256"/>
                    <a:pt x="365" y="256"/>
                  </a:cubicBezTo>
                  <a:cubicBezTo>
                    <a:pt x="359" y="249"/>
                    <a:pt x="359" y="249"/>
                    <a:pt x="359" y="249"/>
                  </a:cubicBezTo>
                  <a:cubicBezTo>
                    <a:pt x="359" y="249"/>
                    <a:pt x="358" y="244"/>
                    <a:pt x="358" y="242"/>
                  </a:cubicBezTo>
                  <a:cubicBezTo>
                    <a:pt x="358" y="240"/>
                    <a:pt x="357" y="232"/>
                    <a:pt x="357" y="232"/>
                  </a:cubicBezTo>
                  <a:cubicBezTo>
                    <a:pt x="356" y="226"/>
                    <a:pt x="356" y="226"/>
                    <a:pt x="356" y="226"/>
                  </a:cubicBezTo>
                  <a:cubicBezTo>
                    <a:pt x="354" y="221"/>
                    <a:pt x="354" y="221"/>
                    <a:pt x="354" y="221"/>
                  </a:cubicBezTo>
                  <a:cubicBezTo>
                    <a:pt x="351" y="218"/>
                    <a:pt x="351" y="218"/>
                    <a:pt x="351" y="218"/>
                  </a:cubicBezTo>
                  <a:cubicBezTo>
                    <a:pt x="350" y="213"/>
                    <a:pt x="350" y="213"/>
                    <a:pt x="350" y="213"/>
                  </a:cubicBezTo>
                  <a:cubicBezTo>
                    <a:pt x="348" y="209"/>
                    <a:pt x="348" y="209"/>
                    <a:pt x="348" y="209"/>
                  </a:cubicBezTo>
                  <a:cubicBezTo>
                    <a:pt x="341" y="205"/>
                    <a:pt x="341" y="205"/>
                    <a:pt x="341" y="205"/>
                  </a:cubicBezTo>
                  <a:cubicBezTo>
                    <a:pt x="336" y="204"/>
                    <a:pt x="336" y="204"/>
                    <a:pt x="336" y="204"/>
                  </a:cubicBezTo>
                  <a:cubicBezTo>
                    <a:pt x="332" y="205"/>
                    <a:pt x="332" y="205"/>
                    <a:pt x="332" y="205"/>
                  </a:cubicBezTo>
                  <a:cubicBezTo>
                    <a:pt x="328" y="205"/>
                    <a:pt x="328" y="205"/>
                    <a:pt x="328" y="205"/>
                  </a:cubicBezTo>
                  <a:cubicBezTo>
                    <a:pt x="325" y="200"/>
                    <a:pt x="325" y="200"/>
                    <a:pt x="325" y="200"/>
                  </a:cubicBezTo>
                  <a:cubicBezTo>
                    <a:pt x="325" y="200"/>
                    <a:pt x="324" y="193"/>
                    <a:pt x="324" y="192"/>
                  </a:cubicBezTo>
                  <a:cubicBezTo>
                    <a:pt x="324" y="191"/>
                    <a:pt x="322" y="184"/>
                    <a:pt x="322" y="184"/>
                  </a:cubicBezTo>
                  <a:cubicBezTo>
                    <a:pt x="321" y="176"/>
                    <a:pt x="321" y="176"/>
                    <a:pt x="321" y="176"/>
                  </a:cubicBezTo>
                  <a:cubicBezTo>
                    <a:pt x="318" y="168"/>
                    <a:pt x="318" y="168"/>
                    <a:pt x="318" y="168"/>
                  </a:cubicBezTo>
                  <a:cubicBezTo>
                    <a:pt x="318" y="168"/>
                    <a:pt x="316" y="163"/>
                    <a:pt x="315" y="161"/>
                  </a:cubicBezTo>
                  <a:cubicBezTo>
                    <a:pt x="314" y="159"/>
                    <a:pt x="312" y="155"/>
                    <a:pt x="312" y="155"/>
                  </a:cubicBezTo>
                  <a:cubicBezTo>
                    <a:pt x="310" y="148"/>
                    <a:pt x="310" y="148"/>
                    <a:pt x="310" y="148"/>
                  </a:cubicBezTo>
                  <a:cubicBezTo>
                    <a:pt x="302" y="146"/>
                    <a:pt x="302" y="146"/>
                    <a:pt x="302" y="146"/>
                  </a:cubicBezTo>
                  <a:cubicBezTo>
                    <a:pt x="289" y="142"/>
                    <a:pt x="289" y="142"/>
                    <a:pt x="289" y="142"/>
                  </a:cubicBezTo>
                  <a:cubicBezTo>
                    <a:pt x="282" y="139"/>
                    <a:pt x="282" y="139"/>
                    <a:pt x="282" y="139"/>
                  </a:cubicBezTo>
                  <a:cubicBezTo>
                    <a:pt x="283" y="136"/>
                    <a:pt x="283" y="136"/>
                    <a:pt x="283" y="136"/>
                  </a:cubicBezTo>
                  <a:cubicBezTo>
                    <a:pt x="287" y="135"/>
                    <a:pt x="287" y="135"/>
                    <a:pt x="287" y="135"/>
                  </a:cubicBezTo>
                  <a:cubicBezTo>
                    <a:pt x="287" y="135"/>
                    <a:pt x="289" y="135"/>
                    <a:pt x="291" y="135"/>
                  </a:cubicBezTo>
                  <a:cubicBezTo>
                    <a:pt x="294" y="135"/>
                    <a:pt x="296" y="135"/>
                    <a:pt x="298" y="135"/>
                  </a:cubicBezTo>
                  <a:cubicBezTo>
                    <a:pt x="300" y="135"/>
                    <a:pt x="303" y="135"/>
                    <a:pt x="303" y="135"/>
                  </a:cubicBezTo>
                  <a:cubicBezTo>
                    <a:pt x="307" y="130"/>
                    <a:pt x="307" y="130"/>
                    <a:pt x="307" y="130"/>
                  </a:cubicBezTo>
                  <a:cubicBezTo>
                    <a:pt x="322" y="122"/>
                    <a:pt x="322" y="122"/>
                    <a:pt x="322" y="122"/>
                  </a:cubicBezTo>
                  <a:cubicBezTo>
                    <a:pt x="329" y="121"/>
                    <a:pt x="329" y="121"/>
                    <a:pt x="329" y="121"/>
                  </a:cubicBezTo>
                  <a:cubicBezTo>
                    <a:pt x="336" y="121"/>
                    <a:pt x="336" y="121"/>
                    <a:pt x="336" y="121"/>
                  </a:cubicBezTo>
                  <a:cubicBezTo>
                    <a:pt x="336" y="121"/>
                    <a:pt x="336" y="125"/>
                    <a:pt x="338" y="126"/>
                  </a:cubicBezTo>
                  <a:cubicBezTo>
                    <a:pt x="340" y="127"/>
                    <a:pt x="341" y="127"/>
                    <a:pt x="342" y="128"/>
                  </a:cubicBezTo>
                  <a:cubicBezTo>
                    <a:pt x="344" y="128"/>
                    <a:pt x="350" y="129"/>
                    <a:pt x="350" y="129"/>
                  </a:cubicBezTo>
                  <a:cubicBezTo>
                    <a:pt x="354" y="131"/>
                    <a:pt x="354" y="131"/>
                    <a:pt x="354" y="131"/>
                  </a:cubicBezTo>
                  <a:cubicBezTo>
                    <a:pt x="358" y="137"/>
                    <a:pt x="358" y="137"/>
                    <a:pt x="358" y="137"/>
                  </a:cubicBezTo>
                  <a:cubicBezTo>
                    <a:pt x="365" y="141"/>
                    <a:pt x="365" y="141"/>
                    <a:pt x="365" y="141"/>
                  </a:cubicBezTo>
                  <a:cubicBezTo>
                    <a:pt x="365" y="141"/>
                    <a:pt x="366" y="144"/>
                    <a:pt x="365" y="145"/>
                  </a:cubicBezTo>
                  <a:cubicBezTo>
                    <a:pt x="364" y="146"/>
                    <a:pt x="365" y="149"/>
                    <a:pt x="361" y="151"/>
                  </a:cubicBezTo>
                  <a:cubicBezTo>
                    <a:pt x="357" y="153"/>
                    <a:pt x="352" y="157"/>
                    <a:pt x="351" y="157"/>
                  </a:cubicBezTo>
                  <a:cubicBezTo>
                    <a:pt x="350" y="158"/>
                    <a:pt x="347" y="162"/>
                    <a:pt x="347" y="162"/>
                  </a:cubicBezTo>
                  <a:cubicBezTo>
                    <a:pt x="345" y="166"/>
                    <a:pt x="345" y="166"/>
                    <a:pt x="345" y="166"/>
                  </a:cubicBezTo>
                  <a:cubicBezTo>
                    <a:pt x="346" y="169"/>
                    <a:pt x="346" y="169"/>
                    <a:pt x="346" y="169"/>
                  </a:cubicBezTo>
                  <a:cubicBezTo>
                    <a:pt x="346" y="169"/>
                    <a:pt x="346" y="170"/>
                    <a:pt x="346" y="171"/>
                  </a:cubicBezTo>
                  <a:cubicBezTo>
                    <a:pt x="345" y="173"/>
                    <a:pt x="344" y="176"/>
                    <a:pt x="344" y="176"/>
                  </a:cubicBezTo>
                  <a:cubicBezTo>
                    <a:pt x="345" y="181"/>
                    <a:pt x="345" y="181"/>
                    <a:pt x="345" y="181"/>
                  </a:cubicBezTo>
                  <a:cubicBezTo>
                    <a:pt x="345" y="181"/>
                    <a:pt x="346" y="183"/>
                    <a:pt x="347" y="185"/>
                  </a:cubicBezTo>
                  <a:cubicBezTo>
                    <a:pt x="347" y="186"/>
                    <a:pt x="356" y="188"/>
                    <a:pt x="356" y="188"/>
                  </a:cubicBezTo>
                  <a:cubicBezTo>
                    <a:pt x="365" y="189"/>
                    <a:pt x="365" y="189"/>
                    <a:pt x="365" y="189"/>
                  </a:cubicBezTo>
                  <a:cubicBezTo>
                    <a:pt x="372" y="196"/>
                    <a:pt x="372" y="196"/>
                    <a:pt x="372" y="196"/>
                  </a:cubicBezTo>
                  <a:cubicBezTo>
                    <a:pt x="378" y="199"/>
                    <a:pt x="378" y="199"/>
                    <a:pt x="378" y="199"/>
                  </a:cubicBezTo>
                  <a:cubicBezTo>
                    <a:pt x="385" y="198"/>
                    <a:pt x="385" y="198"/>
                    <a:pt x="385" y="198"/>
                  </a:cubicBezTo>
                  <a:cubicBezTo>
                    <a:pt x="392" y="193"/>
                    <a:pt x="392" y="193"/>
                    <a:pt x="392" y="193"/>
                  </a:cubicBezTo>
                  <a:cubicBezTo>
                    <a:pt x="397" y="190"/>
                    <a:pt x="397" y="190"/>
                    <a:pt x="397" y="190"/>
                  </a:cubicBezTo>
                  <a:cubicBezTo>
                    <a:pt x="397" y="190"/>
                    <a:pt x="400" y="186"/>
                    <a:pt x="401" y="185"/>
                  </a:cubicBezTo>
                  <a:cubicBezTo>
                    <a:pt x="402" y="184"/>
                    <a:pt x="405" y="181"/>
                    <a:pt x="405" y="181"/>
                  </a:cubicBezTo>
                  <a:cubicBezTo>
                    <a:pt x="405" y="181"/>
                    <a:pt x="407" y="179"/>
                    <a:pt x="407" y="178"/>
                  </a:cubicBezTo>
                  <a:cubicBezTo>
                    <a:pt x="407" y="177"/>
                    <a:pt x="406" y="169"/>
                    <a:pt x="406" y="169"/>
                  </a:cubicBezTo>
                  <a:cubicBezTo>
                    <a:pt x="404" y="163"/>
                    <a:pt x="404" y="163"/>
                    <a:pt x="404" y="163"/>
                  </a:cubicBezTo>
                  <a:cubicBezTo>
                    <a:pt x="401" y="156"/>
                    <a:pt x="401" y="156"/>
                    <a:pt x="401" y="156"/>
                  </a:cubicBezTo>
                  <a:cubicBezTo>
                    <a:pt x="401" y="156"/>
                    <a:pt x="399" y="153"/>
                    <a:pt x="399" y="151"/>
                  </a:cubicBezTo>
                  <a:cubicBezTo>
                    <a:pt x="399" y="150"/>
                    <a:pt x="398" y="146"/>
                    <a:pt x="398" y="146"/>
                  </a:cubicBezTo>
                  <a:cubicBezTo>
                    <a:pt x="394" y="142"/>
                    <a:pt x="394" y="142"/>
                    <a:pt x="394" y="142"/>
                  </a:cubicBezTo>
                  <a:cubicBezTo>
                    <a:pt x="396" y="138"/>
                    <a:pt x="396" y="138"/>
                    <a:pt x="396" y="138"/>
                  </a:cubicBezTo>
                  <a:cubicBezTo>
                    <a:pt x="398" y="135"/>
                    <a:pt x="398" y="135"/>
                    <a:pt x="398" y="135"/>
                  </a:cubicBezTo>
                  <a:cubicBezTo>
                    <a:pt x="403" y="129"/>
                    <a:pt x="403" y="129"/>
                    <a:pt x="403" y="129"/>
                  </a:cubicBezTo>
                  <a:cubicBezTo>
                    <a:pt x="405" y="125"/>
                    <a:pt x="405" y="125"/>
                    <a:pt x="405" y="125"/>
                  </a:cubicBezTo>
                  <a:cubicBezTo>
                    <a:pt x="401" y="120"/>
                    <a:pt x="401" y="120"/>
                    <a:pt x="401" y="120"/>
                  </a:cubicBezTo>
                  <a:cubicBezTo>
                    <a:pt x="398" y="119"/>
                    <a:pt x="398" y="119"/>
                    <a:pt x="398" y="119"/>
                  </a:cubicBezTo>
                  <a:cubicBezTo>
                    <a:pt x="404" y="116"/>
                    <a:pt x="404" y="116"/>
                    <a:pt x="404" y="116"/>
                  </a:cubicBezTo>
                  <a:cubicBezTo>
                    <a:pt x="408" y="114"/>
                    <a:pt x="408" y="114"/>
                    <a:pt x="408" y="114"/>
                  </a:cubicBezTo>
                  <a:cubicBezTo>
                    <a:pt x="413" y="102"/>
                    <a:pt x="413" y="102"/>
                    <a:pt x="413" y="102"/>
                  </a:cubicBezTo>
                  <a:cubicBezTo>
                    <a:pt x="416" y="95"/>
                    <a:pt x="416" y="95"/>
                    <a:pt x="416" y="95"/>
                  </a:cubicBezTo>
                  <a:cubicBezTo>
                    <a:pt x="420" y="84"/>
                    <a:pt x="420" y="84"/>
                    <a:pt x="420" y="84"/>
                  </a:cubicBezTo>
                  <a:cubicBezTo>
                    <a:pt x="420" y="84"/>
                    <a:pt x="422" y="76"/>
                    <a:pt x="422" y="75"/>
                  </a:cubicBezTo>
                  <a:cubicBezTo>
                    <a:pt x="422" y="74"/>
                    <a:pt x="425" y="72"/>
                    <a:pt x="425" y="72"/>
                  </a:cubicBezTo>
                  <a:cubicBezTo>
                    <a:pt x="429" y="67"/>
                    <a:pt x="429" y="67"/>
                    <a:pt x="429" y="67"/>
                  </a:cubicBezTo>
                  <a:cubicBezTo>
                    <a:pt x="432" y="61"/>
                    <a:pt x="432" y="61"/>
                    <a:pt x="432" y="61"/>
                  </a:cubicBezTo>
                  <a:cubicBezTo>
                    <a:pt x="434" y="57"/>
                    <a:pt x="434" y="57"/>
                    <a:pt x="434" y="57"/>
                  </a:cubicBezTo>
                  <a:cubicBezTo>
                    <a:pt x="439" y="49"/>
                    <a:pt x="439" y="49"/>
                    <a:pt x="439" y="49"/>
                  </a:cubicBezTo>
                  <a:cubicBezTo>
                    <a:pt x="443" y="51"/>
                    <a:pt x="443" y="51"/>
                    <a:pt x="443" y="51"/>
                  </a:cubicBezTo>
                  <a:cubicBezTo>
                    <a:pt x="443" y="51"/>
                    <a:pt x="445" y="53"/>
                    <a:pt x="445" y="55"/>
                  </a:cubicBezTo>
                  <a:cubicBezTo>
                    <a:pt x="445" y="57"/>
                    <a:pt x="444" y="58"/>
                    <a:pt x="445" y="58"/>
                  </a:cubicBezTo>
                  <a:cubicBezTo>
                    <a:pt x="447" y="58"/>
                    <a:pt x="446" y="58"/>
                    <a:pt x="447" y="57"/>
                  </a:cubicBezTo>
                  <a:cubicBezTo>
                    <a:pt x="449" y="55"/>
                    <a:pt x="450" y="51"/>
                    <a:pt x="450" y="50"/>
                  </a:cubicBezTo>
                  <a:cubicBezTo>
                    <a:pt x="450" y="49"/>
                    <a:pt x="452" y="49"/>
                    <a:pt x="450" y="48"/>
                  </a:cubicBezTo>
                  <a:cubicBezTo>
                    <a:pt x="447" y="47"/>
                    <a:pt x="443" y="45"/>
                    <a:pt x="443" y="45"/>
                  </a:cubicBezTo>
                  <a:cubicBezTo>
                    <a:pt x="443" y="45"/>
                    <a:pt x="439" y="44"/>
                    <a:pt x="439" y="43"/>
                  </a:cubicBezTo>
                  <a:cubicBezTo>
                    <a:pt x="440" y="42"/>
                    <a:pt x="443" y="33"/>
                    <a:pt x="443" y="33"/>
                  </a:cubicBezTo>
                  <a:cubicBezTo>
                    <a:pt x="447" y="23"/>
                    <a:pt x="447" y="23"/>
                    <a:pt x="447" y="23"/>
                  </a:cubicBezTo>
                  <a:cubicBezTo>
                    <a:pt x="447" y="17"/>
                    <a:pt x="447" y="17"/>
                    <a:pt x="447" y="17"/>
                  </a:cubicBezTo>
                  <a:cubicBezTo>
                    <a:pt x="450" y="12"/>
                    <a:pt x="450" y="12"/>
                    <a:pt x="450" y="12"/>
                  </a:cubicBezTo>
                  <a:cubicBezTo>
                    <a:pt x="453" y="8"/>
                    <a:pt x="455" y="2"/>
                    <a:pt x="460" y="0"/>
                  </a:cubicBezTo>
                  <a:cubicBezTo>
                    <a:pt x="1479" y="0"/>
                    <a:pt x="1479" y="0"/>
                    <a:pt x="1479" y="0"/>
                  </a:cubicBezTo>
                  <a:cubicBezTo>
                    <a:pt x="1479" y="736"/>
                    <a:pt x="1479" y="736"/>
                    <a:pt x="1479" y="736"/>
                  </a:cubicBezTo>
                  <a:cubicBezTo>
                    <a:pt x="1465" y="741"/>
                    <a:pt x="1465" y="741"/>
                    <a:pt x="1465" y="741"/>
                  </a:cubicBezTo>
                  <a:cubicBezTo>
                    <a:pt x="1463" y="741"/>
                    <a:pt x="1435" y="737"/>
                    <a:pt x="1436" y="746"/>
                  </a:cubicBezTo>
                  <a:cubicBezTo>
                    <a:pt x="1437" y="751"/>
                    <a:pt x="1442" y="752"/>
                    <a:pt x="1442" y="752"/>
                  </a:cubicBezTo>
                  <a:cubicBezTo>
                    <a:pt x="1455" y="764"/>
                    <a:pt x="1455" y="764"/>
                    <a:pt x="1455" y="764"/>
                  </a:cubicBezTo>
                  <a:cubicBezTo>
                    <a:pt x="1454" y="771"/>
                    <a:pt x="1454" y="771"/>
                    <a:pt x="1454" y="771"/>
                  </a:cubicBezTo>
                  <a:cubicBezTo>
                    <a:pt x="1462" y="773"/>
                    <a:pt x="1462" y="773"/>
                    <a:pt x="1462" y="773"/>
                  </a:cubicBezTo>
                  <a:cubicBezTo>
                    <a:pt x="1479" y="773"/>
                    <a:pt x="1479" y="773"/>
                    <a:pt x="1479" y="773"/>
                  </a:cubicBezTo>
                  <a:cubicBezTo>
                    <a:pt x="1479" y="785"/>
                    <a:pt x="1479" y="785"/>
                    <a:pt x="1479" y="785"/>
                  </a:cubicBezTo>
                  <a:cubicBezTo>
                    <a:pt x="1469" y="786"/>
                    <a:pt x="1458" y="788"/>
                    <a:pt x="1456" y="789"/>
                  </a:cubicBezTo>
                  <a:cubicBezTo>
                    <a:pt x="1445" y="801"/>
                    <a:pt x="1445" y="801"/>
                    <a:pt x="1445" y="801"/>
                  </a:cubicBezTo>
                  <a:cubicBezTo>
                    <a:pt x="1458" y="818"/>
                    <a:pt x="1458" y="818"/>
                    <a:pt x="1458" y="818"/>
                  </a:cubicBezTo>
                  <a:cubicBezTo>
                    <a:pt x="1457" y="829"/>
                    <a:pt x="1457" y="829"/>
                    <a:pt x="1457" y="829"/>
                  </a:cubicBezTo>
                  <a:cubicBezTo>
                    <a:pt x="1446" y="837"/>
                    <a:pt x="1446" y="837"/>
                    <a:pt x="1446" y="837"/>
                  </a:cubicBezTo>
                  <a:cubicBezTo>
                    <a:pt x="1455" y="846"/>
                    <a:pt x="1455" y="846"/>
                    <a:pt x="1455" y="846"/>
                  </a:cubicBezTo>
                  <a:cubicBezTo>
                    <a:pt x="1471" y="846"/>
                    <a:pt x="1471" y="846"/>
                    <a:pt x="1471" y="846"/>
                  </a:cubicBezTo>
                  <a:cubicBezTo>
                    <a:pt x="1479" y="852"/>
                    <a:pt x="1479" y="852"/>
                    <a:pt x="1479" y="852"/>
                  </a:cubicBezTo>
                  <a:cubicBezTo>
                    <a:pt x="1479" y="899"/>
                    <a:pt x="1479" y="899"/>
                    <a:pt x="1479" y="899"/>
                  </a:cubicBezTo>
                  <a:cubicBezTo>
                    <a:pt x="1476" y="899"/>
                    <a:pt x="1472" y="900"/>
                    <a:pt x="1467" y="900"/>
                  </a:cubicBezTo>
                  <a:cubicBezTo>
                    <a:pt x="1460" y="912"/>
                    <a:pt x="1460" y="912"/>
                    <a:pt x="1460" y="912"/>
                  </a:cubicBezTo>
                  <a:cubicBezTo>
                    <a:pt x="1409" y="903"/>
                    <a:pt x="1409" y="903"/>
                    <a:pt x="1409" y="903"/>
                  </a:cubicBezTo>
                  <a:cubicBezTo>
                    <a:pt x="1392" y="893"/>
                    <a:pt x="1392" y="893"/>
                    <a:pt x="1392" y="893"/>
                  </a:cubicBezTo>
                  <a:cubicBezTo>
                    <a:pt x="1379" y="902"/>
                    <a:pt x="1382" y="898"/>
                    <a:pt x="1371" y="910"/>
                  </a:cubicBezTo>
                  <a:cubicBezTo>
                    <a:pt x="1341" y="902"/>
                    <a:pt x="1341" y="902"/>
                    <a:pt x="1341" y="902"/>
                  </a:cubicBezTo>
                  <a:cubicBezTo>
                    <a:pt x="1322" y="911"/>
                    <a:pt x="1322" y="911"/>
                    <a:pt x="1322" y="911"/>
                  </a:cubicBezTo>
                  <a:cubicBezTo>
                    <a:pt x="1300" y="933"/>
                    <a:pt x="1300" y="933"/>
                    <a:pt x="1300" y="933"/>
                  </a:cubicBezTo>
                  <a:cubicBezTo>
                    <a:pt x="1263" y="931"/>
                    <a:pt x="1263" y="931"/>
                    <a:pt x="1263" y="931"/>
                  </a:cubicBezTo>
                  <a:cubicBezTo>
                    <a:pt x="1255" y="920"/>
                    <a:pt x="1255" y="920"/>
                    <a:pt x="1255" y="920"/>
                  </a:cubicBezTo>
                  <a:cubicBezTo>
                    <a:pt x="1253" y="930"/>
                    <a:pt x="1253" y="930"/>
                    <a:pt x="1253" y="930"/>
                  </a:cubicBezTo>
                  <a:cubicBezTo>
                    <a:pt x="1261" y="940"/>
                    <a:pt x="1261" y="940"/>
                    <a:pt x="1261" y="940"/>
                  </a:cubicBezTo>
                  <a:cubicBezTo>
                    <a:pt x="1247" y="947"/>
                    <a:pt x="1247" y="947"/>
                    <a:pt x="1247" y="947"/>
                  </a:cubicBezTo>
                  <a:cubicBezTo>
                    <a:pt x="1242" y="933"/>
                    <a:pt x="1242" y="933"/>
                    <a:pt x="1242" y="933"/>
                  </a:cubicBezTo>
                  <a:cubicBezTo>
                    <a:pt x="1230" y="918"/>
                    <a:pt x="1230" y="918"/>
                    <a:pt x="1230" y="918"/>
                  </a:cubicBezTo>
                  <a:cubicBezTo>
                    <a:pt x="1212" y="914"/>
                    <a:pt x="1212" y="914"/>
                    <a:pt x="1212" y="914"/>
                  </a:cubicBezTo>
                  <a:cubicBezTo>
                    <a:pt x="1202" y="907"/>
                    <a:pt x="1202" y="907"/>
                    <a:pt x="1202" y="907"/>
                  </a:cubicBezTo>
                  <a:cubicBezTo>
                    <a:pt x="1200" y="906"/>
                    <a:pt x="1163" y="910"/>
                    <a:pt x="1156" y="911"/>
                  </a:cubicBezTo>
                  <a:cubicBezTo>
                    <a:pt x="1147" y="905"/>
                    <a:pt x="1146" y="905"/>
                    <a:pt x="1136" y="900"/>
                  </a:cubicBezTo>
                  <a:cubicBezTo>
                    <a:pt x="1126" y="908"/>
                    <a:pt x="1126" y="908"/>
                    <a:pt x="1126" y="908"/>
                  </a:cubicBezTo>
                  <a:cubicBezTo>
                    <a:pt x="1126" y="908"/>
                    <a:pt x="1121" y="917"/>
                    <a:pt x="1113" y="917"/>
                  </a:cubicBezTo>
                  <a:cubicBezTo>
                    <a:pt x="1104" y="917"/>
                    <a:pt x="1105" y="905"/>
                    <a:pt x="1105" y="905"/>
                  </a:cubicBezTo>
                  <a:cubicBezTo>
                    <a:pt x="1092" y="907"/>
                    <a:pt x="1092" y="907"/>
                    <a:pt x="1092" y="907"/>
                  </a:cubicBezTo>
                  <a:cubicBezTo>
                    <a:pt x="1075" y="931"/>
                    <a:pt x="1075" y="931"/>
                    <a:pt x="1075" y="931"/>
                  </a:cubicBezTo>
                  <a:cubicBezTo>
                    <a:pt x="1054" y="949"/>
                    <a:pt x="1054" y="949"/>
                    <a:pt x="1054" y="949"/>
                  </a:cubicBezTo>
                  <a:cubicBezTo>
                    <a:pt x="1042" y="967"/>
                    <a:pt x="1042" y="967"/>
                    <a:pt x="1042" y="967"/>
                  </a:cubicBezTo>
                  <a:cubicBezTo>
                    <a:pt x="1019" y="976"/>
                    <a:pt x="1019" y="976"/>
                    <a:pt x="1019" y="976"/>
                  </a:cubicBezTo>
                  <a:cubicBezTo>
                    <a:pt x="1020" y="984"/>
                    <a:pt x="1020" y="984"/>
                    <a:pt x="1020" y="984"/>
                  </a:cubicBezTo>
                  <a:cubicBezTo>
                    <a:pt x="1043" y="1004"/>
                    <a:pt x="1043" y="1004"/>
                    <a:pt x="1043" y="1004"/>
                  </a:cubicBezTo>
                  <a:cubicBezTo>
                    <a:pt x="1027" y="1015"/>
                    <a:pt x="1027" y="1015"/>
                    <a:pt x="1027" y="1015"/>
                  </a:cubicBezTo>
                  <a:cubicBezTo>
                    <a:pt x="1003" y="990"/>
                    <a:pt x="1012" y="1009"/>
                    <a:pt x="982" y="986"/>
                  </a:cubicBezTo>
                  <a:cubicBezTo>
                    <a:pt x="977" y="1004"/>
                    <a:pt x="976" y="999"/>
                    <a:pt x="979" y="1014"/>
                  </a:cubicBezTo>
                  <a:cubicBezTo>
                    <a:pt x="966" y="1023"/>
                    <a:pt x="966" y="1023"/>
                    <a:pt x="966" y="1023"/>
                  </a:cubicBezTo>
                  <a:cubicBezTo>
                    <a:pt x="973" y="1050"/>
                    <a:pt x="968" y="1041"/>
                    <a:pt x="985" y="1059"/>
                  </a:cubicBezTo>
                  <a:cubicBezTo>
                    <a:pt x="975" y="1080"/>
                    <a:pt x="977" y="1071"/>
                    <a:pt x="978" y="1096"/>
                  </a:cubicBezTo>
                  <a:cubicBezTo>
                    <a:pt x="1001" y="1103"/>
                    <a:pt x="1001" y="1103"/>
                    <a:pt x="1001" y="1103"/>
                  </a:cubicBezTo>
                  <a:cubicBezTo>
                    <a:pt x="1007" y="1117"/>
                    <a:pt x="1007" y="1117"/>
                    <a:pt x="1007" y="1117"/>
                  </a:cubicBezTo>
                  <a:cubicBezTo>
                    <a:pt x="1022" y="1124"/>
                    <a:pt x="1022" y="1124"/>
                    <a:pt x="1022" y="1124"/>
                  </a:cubicBezTo>
                  <a:cubicBezTo>
                    <a:pt x="1037" y="1114"/>
                    <a:pt x="1037" y="1114"/>
                    <a:pt x="1037" y="1114"/>
                  </a:cubicBezTo>
                  <a:cubicBezTo>
                    <a:pt x="1059" y="1125"/>
                    <a:pt x="1059" y="1125"/>
                    <a:pt x="1059" y="1125"/>
                  </a:cubicBezTo>
                  <a:cubicBezTo>
                    <a:pt x="1088" y="1147"/>
                    <a:pt x="1088" y="1147"/>
                    <a:pt x="1088" y="1147"/>
                  </a:cubicBezTo>
                  <a:cubicBezTo>
                    <a:pt x="1105" y="1168"/>
                    <a:pt x="1105" y="1168"/>
                    <a:pt x="1105" y="1168"/>
                  </a:cubicBezTo>
                  <a:cubicBezTo>
                    <a:pt x="1095" y="1160"/>
                    <a:pt x="1095" y="1160"/>
                    <a:pt x="1095" y="1160"/>
                  </a:cubicBezTo>
                  <a:cubicBezTo>
                    <a:pt x="1089" y="1163"/>
                    <a:pt x="1089" y="1163"/>
                    <a:pt x="1089" y="1163"/>
                  </a:cubicBezTo>
                  <a:cubicBezTo>
                    <a:pt x="1093" y="1170"/>
                    <a:pt x="1093" y="1170"/>
                    <a:pt x="1093" y="1170"/>
                  </a:cubicBezTo>
                  <a:cubicBezTo>
                    <a:pt x="1114" y="1176"/>
                    <a:pt x="1114" y="1176"/>
                    <a:pt x="1114" y="1176"/>
                  </a:cubicBezTo>
                  <a:cubicBezTo>
                    <a:pt x="1113" y="1192"/>
                    <a:pt x="1113" y="1192"/>
                    <a:pt x="1113" y="1192"/>
                  </a:cubicBezTo>
                  <a:cubicBezTo>
                    <a:pt x="1097" y="1252"/>
                    <a:pt x="1097" y="1252"/>
                    <a:pt x="1097" y="1252"/>
                  </a:cubicBezTo>
                  <a:cubicBezTo>
                    <a:pt x="1084" y="1280"/>
                    <a:pt x="1084" y="1280"/>
                    <a:pt x="1084" y="1280"/>
                  </a:cubicBezTo>
                  <a:cubicBezTo>
                    <a:pt x="1081" y="1297"/>
                    <a:pt x="1081" y="1297"/>
                    <a:pt x="1081" y="1297"/>
                  </a:cubicBezTo>
                  <a:cubicBezTo>
                    <a:pt x="1079" y="1314"/>
                    <a:pt x="1079" y="1314"/>
                    <a:pt x="1079" y="1314"/>
                  </a:cubicBezTo>
                  <a:cubicBezTo>
                    <a:pt x="1083" y="1328"/>
                    <a:pt x="1083" y="1328"/>
                    <a:pt x="1083" y="1328"/>
                  </a:cubicBezTo>
                  <a:cubicBezTo>
                    <a:pt x="1083" y="1328"/>
                    <a:pt x="1083" y="1332"/>
                    <a:pt x="1087" y="1336"/>
                  </a:cubicBezTo>
                  <a:cubicBezTo>
                    <a:pt x="1091" y="1340"/>
                    <a:pt x="1092" y="1344"/>
                    <a:pt x="1097" y="1348"/>
                  </a:cubicBezTo>
                  <a:cubicBezTo>
                    <a:pt x="1102" y="1351"/>
                    <a:pt x="1100" y="1353"/>
                    <a:pt x="1118" y="1354"/>
                  </a:cubicBezTo>
                  <a:cubicBezTo>
                    <a:pt x="1135" y="1356"/>
                    <a:pt x="1119" y="1364"/>
                    <a:pt x="1120" y="1367"/>
                  </a:cubicBezTo>
                  <a:cubicBezTo>
                    <a:pt x="1121" y="1369"/>
                    <a:pt x="1122" y="1383"/>
                    <a:pt x="1129" y="1397"/>
                  </a:cubicBezTo>
                  <a:cubicBezTo>
                    <a:pt x="1136" y="1411"/>
                    <a:pt x="1140" y="1409"/>
                    <a:pt x="1151" y="1415"/>
                  </a:cubicBezTo>
                  <a:cubicBezTo>
                    <a:pt x="1162" y="1420"/>
                    <a:pt x="1157" y="1422"/>
                    <a:pt x="1164" y="1436"/>
                  </a:cubicBezTo>
                  <a:cubicBezTo>
                    <a:pt x="1171" y="1449"/>
                    <a:pt x="1188" y="1443"/>
                    <a:pt x="1191" y="1443"/>
                  </a:cubicBezTo>
                  <a:cubicBezTo>
                    <a:pt x="1193" y="1443"/>
                    <a:pt x="1195" y="1446"/>
                    <a:pt x="1198" y="1450"/>
                  </a:cubicBezTo>
                  <a:cubicBezTo>
                    <a:pt x="1198" y="1450"/>
                    <a:pt x="1198" y="1450"/>
                    <a:pt x="1198" y="1450"/>
                  </a:cubicBezTo>
                  <a:cubicBezTo>
                    <a:pt x="1198" y="1450"/>
                    <a:pt x="1192" y="1456"/>
                    <a:pt x="1190" y="1457"/>
                  </a:cubicBezTo>
                  <a:cubicBezTo>
                    <a:pt x="1189" y="1458"/>
                    <a:pt x="1188" y="1459"/>
                    <a:pt x="1187" y="1460"/>
                  </a:cubicBezTo>
                  <a:cubicBezTo>
                    <a:pt x="1186" y="1462"/>
                    <a:pt x="1189" y="1463"/>
                    <a:pt x="1187" y="1464"/>
                  </a:cubicBezTo>
                  <a:cubicBezTo>
                    <a:pt x="1185" y="1465"/>
                    <a:pt x="1183" y="1469"/>
                    <a:pt x="1183" y="1471"/>
                  </a:cubicBezTo>
                  <a:cubicBezTo>
                    <a:pt x="1184" y="1473"/>
                    <a:pt x="1182" y="1476"/>
                    <a:pt x="1182" y="1476"/>
                  </a:cubicBezTo>
                  <a:cubicBezTo>
                    <a:pt x="1182" y="1476"/>
                    <a:pt x="1178" y="1481"/>
                    <a:pt x="1173" y="1481"/>
                  </a:cubicBezTo>
                  <a:cubicBezTo>
                    <a:pt x="1169" y="1482"/>
                    <a:pt x="1166" y="1480"/>
                    <a:pt x="1162" y="1479"/>
                  </a:cubicBezTo>
                  <a:cubicBezTo>
                    <a:pt x="1158" y="1478"/>
                    <a:pt x="1158" y="1478"/>
                    <a:pt x="1158" y="1478"/>
                  </a:cubicBezTo>
                  <a:cubicBezTo>
                    <a:pt x="1158" y="1478"/>
                    <a:pt x="1155" y="1478"/>
                    <a:pt x="1151" y="1477"/>
                  </a:cubicBezTo>
                  <a:cubicBezTo>
                    <a:pt x="1147" y="1475"/>
                    <a:pt x="1150" y="1475"/>
                    <a:pt x="1150" y="1475"/>
                  </a:cubicBezTo>
                  <a:cubicBezTo>
                    <a:pt x="1146" y="1471"/>
                    <a:pt x="1146" y="1471"/>
                    <a:pt x="1146" y="1471"/>
                  </a:cubicBezTo>
                  <a:cubicBezTo>
                    <a:pt x="1142" y="1466"/>
                    <a:pt x="1142" y="1466"/>
                    <a:pt x="1142" y="1466"/>
                  </a:cubicBezTo>
                  <a:cubicBezTo>
                    <a:pt x="1142" y="1466"/>
                    <a:pt x="1141" y="1465"/>
                    <a:pt x="1141" y="1463"/>
                  </a:cubicBezTo>
                  <a:cubicBezTo>
                    <a:pt x="1140" y="1461"/>
                    <a:pt x="1140" y="1463"/>
                    <a:pt x="1138" y="1463"/>
                  </a:cubicBezTo>
                  <a:cubicBezTo>
                    <a:pt x="1136" y="1463"/>
                    <a:pt x="1135" y="1464"/>
                    <a:pt x="1133" y="1463"/>
                  </a:cubicBezTo>
                  <a:cubicBezTo>
                    <a:pt x="1132" y="1462"/>
                    <a:pt x="1132" y="1461"/>
                    <a:pt x="1132" y="1460"/>
                  </a:cubicBezTo>
                  <a:cubicBezTo>
                    <a:pt x="1132" y="1459"/>
                    <a:pt x="1129" y="1457"/>
                    <a:pt x="1126" y="1457"/>
                  </a:cubicBezTo>
                  <a:cubicBezTo>
                    <a:pt x="1123" y="1456"/>
                    <a:pt x="1124" y="1454"/>
                    <a:pt x="1120" y="1454"/>
                  </a:cubicBezTo>
                  <a:cubicBezTo>
                    <a:pt x="1116" y="1454"/>
                    <a:pt x="1119" y="1451"/>
                    <a:pt x="1119" y="1449"/>
                  </a:cubicBezTo>
                  <a:cubicBezTo>
                    <a:pt x="1118" y="1448"/>
                    <a:pt x="1115" y="1451"/>
                    <a:pt x="1114" y="1452"/>
                  </a:cubicBezTo>
                  <a:cubicBezTo>
                    <a:pt x="1113" y="1453"/>
                    <a:pt x="1112" y="1455"/>
                    <a:pt x="1110" y="1455"/>
                  </a:cubicBezTo>
                  <a:cubicBezTo>
                    <a:pt x="1109" y="1456"/>
                    <a:pt x="1108" y="1450"/>
                    <a:pt x="1108" y="1450"/>
                  </a:cubicBezTo>
                  <a:cubicBezTo>
                    <a:pt x="1108" y="1450"/>
                    <a:pt x="1108" y="1450"/>
                    <a:pt x="1104" y="1450"/>
                  </a:cubicBezTo>
                  <a:cubicBezTo>
                    <a:pt x="1099" y="1450"/>
                    <a:pt x="1102" y="1452"/>
                    <a:pt x="1102" y="1452"/>
                  </a:cubicBezTo>
                  <a:cubicBezTo>
                    <a:pt x="1099" y="1459"/>
                    <a:pt x="1099" y="1459"/>
                    <a:pt x="1099" y="1459"/>
                  </a:cubicBezTo>
                  <a:cubicBezTo>
                    <a:pt x="1094" y="1463"/>
                    <a:pt x="1094" y="1463"/>
                    <a:pt x="1094" y="1463"/>
                  </a:cubicBezTo>
                  <a:cubicBezTo>
                    <a:pt x="1094" y="1463"/>
                    <a:pt x="1095" y="1466"/>
                    <a:pt x="1096" y="1468"/>
                  </a:cubicBezTo>
                  <a:cubicBezTo>
                    <a:pt x="1096" y="1470"/>
                    <a:pt x="1099" y="1471"/>
                    <a:pt x="1099" y="1471"/>
                  </a:cubicBezTo>
                  <a:cubicBezTo>
                    <a:pt x="1099" y="1471"/>
                    <a:pt x="1102" y="1473"/>
                    <a:pt x="1105" y="1475"/>
                  </a:cubicBezTo>
                  <a:cubicBezTo>
                    <a:pt x="1108" y="1477"/>
                    <a:pt x="1107" y="1477"/>
                    <a:pt x="1109" y="1477"/>
                  </a:cubicBezTo>
                  <a:cubicBezTo>
                    <a:pt x="1111" y="1478"/>
                    <a:pt x="1114" y="1479"/>
                    <a:pt x="1118" y="1481"/>
                  </a:cubicBezTo>
                  <a:cubicBezTo>
                    <a:pt x="1122" y="1482"/>
                    <a:pt x="1120" y="1481"/>
                    <a:pt x="1126" y="1486"/>
                  </a:cubicBezTo>
                  <a:cubicBezTo>
                    <a:pt x="1131" y="1490"/>
                    <a:pt x="1125" y="1486"/>
                    <a:pt x="1124" y="1489"/>
                  </a:cubicBezTo>
                  <a:cubicBezTo>
                    <a:pt x="1123" y="1493"/>
                    <a:pt x="1117" y="1485"/>
                    <a:pt x="1113" y="1487"/>
                  </a:cubicBezTo>
                  <a:cubicBezTo>
                    <a:pt x="1109" y="1488"/>
                    <a:pt x="1108" y="1485"/>
                    <a:pt x="1105" y="1486"/>
                  </a:cubicBezTo>
                  <a:cubicBezTo>
                    <a:pt x="1105" y="1486"/>
                    <a:pt x="1105" y="1486"/>
                    <a:pt x="1105" y="1486"/>
                  </a:cubicBezTo>
                  <a:cubicBezTo>
                    <a:pt x="1104" y="1486"/>
                    <a:pt x="1104" y="1486"/>
                    <a:pt x="1104" y="1486"/>
                  </a:cubicBezTo>
                  <a:cubicBezTo>
                    <a:pt x="1104" y="1485"/>
                    <a:pt x="1103" y="1484"/>
                    <a:pt x="1103" y="1483"/>
                  </a:cubicBezTo>
                  <a:cubicBezTo>
                    <a:pt x="1102" y="1482"/>
                    <a:pt x="1097" y="1482"/>
                    <a:pt x="1097" y="1482"/>
                  </a:cubicBezTo>
                  <a:cubicBezTo>
                    <a:pt x="1093" y="1481"/>
                    <a:pt x="1093" y="1481"/>
                    <a:pt x="1093" y="1481"/>
                  </a:cubicBezTo>
                  <a:cubicBezTo>
                    <a:pt x="1090" y="1480"/>
                    <a:pt x="1090" y="1480"/>
                    <a:pt x="1090" y="1480"/>
                  </a:cubicBezTo>
                  <a:cubicBezTo>
                    <a:pt x="1087" y="1475"/>
                    <a:pt x="1087" y="1475"/>
                    <a:pt x="1087" y="1475"/>
                  </a:cubicBezTo>
                  <a:cubicBezTo>
                    <a:pt x="1084" y="1473"/>
                    <a:pt x="1084" y="1473"/>
                    <a:pt x="1084" y="1473"/>
                  </a:cubicBezTo>
                  <a:cubicBezTo>
                    <a:pt x="1081" y="1469"/>
                    <a:pt x="1081" y="1469"/>
                    <a:pt x="1081" y="1469"/>
                  </a:cubicBezTo>
                  <a:cubicBezTo>
                    <a:pt x="1082" y="1467"/>
                    <a:pt x="1082" y="1467"/>
                    <a:pt x="1082" y="1467"/>
                  </a:cubicBezTo>
                  <a:cubicBezTo>
                    <a:pt x="1085" y="1463"/>
                    <a:pt x="1085" y="1463"/>
                    <a:pt x="1085" y="1463"/>
                  </a:cubicBezTo>
                  <a:cubicBezTo>
                    <a:pt x="1085" y="1463"/>
                    <a:pt x="1086" y="1463"/>
                    <a:pt x="1087" y="1461"/>
                  </a:cubicBezTo>
                  <a:cubicBezTo>
                    <a:pt x="1089" y="1458"/>
                    <a:pt x="1087" y="1458"/>
                    <a:pt x="1087" y="1458"/>
                  </a:cubicBezTo>
                  <a:cubicBezTo>
                    <a:pt x="1087" y="1458"/>
                    <a:pt x="1083" y="1456"/>
                    <a:pt x="1081" y="1455"/>
                  </a:cubicBezTo>
                  <a:cubicBezTo>
                    <a:pt x="1079" y="1454"/>
                    <a:pt x="1076" y="1457"/>
                    <a:pt x="1076" y="1457"/>
                  </a:cubicBezTo>
                  <a:cubicBezTo>
                    <a:pt x="1070" y="1456"/>
                    <a:pt x="1070" y="1456"/>
                    <a:pt x="1070" y="1456"/>
                  </a:cubicBezTo>
                  <a:cubicBezTo>
                    <a:pt x="1065" y="1456"/>
                    <a:pt x="1065" y="1456"/>
                    <a:pt x="1065" y="1456"/>
                  </a:cubicBezTo>
                  <a:cubicBezTo>
                    <a:pt x="1061" y="1452"/>
                    <a:pt x="1061" y="1452"/>
                    <a:pt x="1061" y="1452"/>
                  </a:cubicBezTo>
                  <a:cubicBezTo>
                    <a:pt x="1054" y="1450"/>
                    <a:pt x="1054" y="1450"/>
                    <a:pt x="1054" y="1450"/>
                  </a:cubicBezTo>
                  <a:cubicBezTo>
                    <a:pt x="1050" y="1448"/>
                    <a:pt x="1050" y="1448"/>
                    <a:pt x="1050" y="1448"/>
                  </a:cubicBezTo>
                  <a:cubicBezTo>
                    <a:pt x="1050" y="1448"/>
                    <a:pt x="1050" y="1440"/>
                    <a:pt x="1050" y="1439"/>
                  </a:cubicBezTo>
                  <a:cubicBezTo>
                    <a:pt x="1050" y="1437"/>
                    <a:pt x="1050" y="1434"/>
                    <a:pt x="1050" y="1434"/>
                  </a:cubicBezTo>
                  <a:cubicBezTo>
                    <a:pt x="1050" y="1434"/>
                    <a:pt x="1044" y="1433"/>
                    <a:pt x="1041" y="1434"/>
                  </a:cubicBezTo>
                  <a:cubicBezTo>
                    <a:pt x="1039" y="1435"/>
                    <a:pt x="1036" y="1434"/>
                    <a:pt x="1036" y="1434"/>
                  </a:cubicBezTo>
                  <a:cubicBezTo>
                    <a:pt x="1036" y="1434"/>
                    <a:pt x="1028" y="1433"/>
                    <a:pt x="1027" y="1431"/>
                  </a:cubicBezTo>
                  <a:cubicBezTo>
                    <a:pt x="1027" y="1429"/>
                    <a:pt x="1027" y="1430"/>
                    <a:pt x="1026" y="1430"/>
                  </a:cubicBezTo>
                  <a:cubicBezTo>
                    <a:pt x="1024" y="1430"/>
                    <a:pt x="1018" y="1430"/>
                    <a:pt x="1018" y="1430"/>
                  </a:cubicBezTo>
                  <a:cubicBezTo>
                    <a:pt x="1012" y="1428"/>
                    <a:pt x="1012" y="1428"/>
                    <a:pt x="1012" y="1428"/>
                  </a:cubicBezTo>
                  <a:cubicBezTo>
                    <a:pt x="1012" y="1437"/>
                    <a:pt x="1012" y="1437"/>
                    <a:pt x="1012" y="1437"/>
                  </a:cubicBezTo>
                  <a:cubicBezTo>
                    <a:pt x="1011" y="1435"/>
                    <a:pt x="1011" y="1435"/>
                    <a:pt x="1011" y="1435"/>
                  </a:cubicBezTo>
                  <a:cubicBezTo>
                    <a:pt x="1001" y="1434"/>
                    <a:pt x="1001" y="1434"/>
                    <a:pt x="1001" y="1434"/>
                  </a:cubicBezTo>
                  <a:cubicBezTo>
                    <a:pt x="995" y="1437"/>
                    <a:pt x="995" y="1437"/>
                    <a:pt x="995" y="1437"/>
                  </a:cubicBezTo>
                  <a:cubicBezTo>
                    <a:pt x="990" y="1439"/>
                    <a:pt x="990" y="1439"/>
                    <a:pt x="990" y="1439"/>
                  </a:cubicBezTo>
                  <a:cubicBezTo>
                    <a:pt x="990" y="1442"/>
                    <a:pt x="990" y="1442"/>
                    <a:pt x="990" y="1442"/>
                  </a:cubicBezTo>
                  <a:cubicBezTo>
                    <a:pt x="988" y="1445"/>
                    <a:pt x="988" y="1445"/>
                    <a:pt x="988" y="1445"/>
                  </a:cubicBezTo>
                  <a:cubicBezTo>
                    <a:pt x="988" y="1445"/>
                    <a:pt x="985" y="1446"/>
                    <a:pt x="983" y="1446"/>
                  </a:cubicBezTo>
                  <a:cubicBezTo>
                    <a:pt x="983" y="1447"/>
                    <a:pt x="982" y="1449"/>
                    <a:pt x="982" y="1450"/>
                  </a:cubicBezTo>
                  <a:cubicBezTo>
                    <a:pt x="981" y="1451"/>
                    <a:pt x="979" y="1451"/>
                    <a:pt x="979" y="1451"/>
                  </a:cubicBezTo>
                  <a:cubicBezTo>
                    <a:pt x="975" y="1450"/>
                    <a:pt x="975" y="1450"/>
                    <a:pt x="975" y="1450"/>
                  </a:cubicBezTo>
                  <a:cubicBezTo>
                    <a:pt x="972" y="1450"/>
                    <a:pt x="972" y="1450"/>
                    <a:pt x="972" y="1450"/>
                  </a:cubicBezTo>
                  <a:cubicBezTo>
                    <a:pt x="970" y="1448"/>
                    <a:pt x="970" y="1448"/>
                    <a:pt x="970" y="1448"/>
                  </a:cubicBezTo>
                  <a:cubicBezTo>
                    <a:pt x="972" y="1444"/>
                    <a:pt x="972" y="1444"/>
                    <a:pt x="972" y="1444"/>
                  </a:cubicBezTo>
                  <a:cubicBezTo>
                    <a:pt x="972" y="1442"/>
                    <a:pt x="972" y="1442"/>
                    <a:pt x="972" y="1442"/>
                  </a:cubicBezTo>
                  <a:cubicBezTo>
                    <a:pt x="972" y="1442"/>
                    <a:pt x="972" y="1442"/>
                    <a:pt x="972" y="1442"/>
                  </a:cubicBezTo>
                  <a:cubicBezTo>
                    <a:pt x="972" y="1442"/>
                    <a:pt x="972" y="1442"/>
                    <a:pt x="972" y="1442"/>
                  </a:cubicBezTo>
                  <a:cubicBezTo>
                    <a:pt x="966" y="1442"/>
                    <a:pt x="966" y="1442"/>
                    <a:pt x="966" y="1442"/>
                  </a:cubicBezTo>
                  <a:cubicBezTo>
                    <a:pt x="960" y="1440"/>
                    <a:pt x="960" y="1440"/>
                    <a:pt x="960" y="1440"/>
                  </a:cubicBezTo>
                  <a:cubicBezTo>
                    <a:pt x="947" y="1439"/>
                    <a:pt x="947" y="1439"/>
                    <a:pt x="947" y="1439"/>
                  </a:cubicBezTo>
                  <a:cubicBezTo>
                    <a:pt x="939" y="1437"/>
                    <a:pt x="939" y="1437"/>
                    <a:pt x="939" y="1437"/>
                  </a:cubicBezTo>
                  <a:cubicBezTo>
                    <a:pt x="934" y="1432"/>
                    <a:pt x="934" y="1432"/>
                    <a:pt x="934" y="1432"/>
                  </a:cubicBezTo>
                  <a:cubicBezTo>
                    <a:pt x="926" y="1430"/>
                    <a:pt x="926" y="1430"/>
                    <a:pt x="926" y="1430"/>
                  </a:cubicBezTo>
                  <a:cubicBezTo>
                    <a:pt x="919" y="1435"/>
                    <a:pt x="919" y="1435"/>
                    <a:pt x="919" y="1435"/>
                  </a:cubicBezTo>
                  <a:cubicBezTo>
                    <a:pt x="919" y="1435"/>
                    <a:pt x="912" y="1432"/>
                    <a:pt x="909" y="1432"/>
                  </a:cubicBezTo>
                  <a:cubicBezTo>
                    <a:pt x="907" y="1433"/>
                    <a:pt x="903" y="1434"/>
                    <a:pt x="902" y="1435"/>
                  </a:cubicBezTo>
                  <a:cubicBezTo>
                    <a:pt x="901" y="1435"/>
                    <a:pt x="901" y="1436"/>
                    <a:pt x="900" y="1436"/>
                  </a:cubicBezTo>
                  <a:cubicBezTo>
                    <a:pt x="900" y="1436"/>
                    <a:pt x="900" y="1436"/>
                    <a:pt x="900" y="1436"/>
                  </a:cubicBezTo>
                  <a:cubicBezTo>
                    <a:pt x="900" y="1436"/>
                    <a:pt x="900" y="1436"/>
                    <a:pt x="900" y="1436"/>
                  </a:cubicBezTo>
                  <a:cubicBezTo>
                    <a:pt x="900" y="1436"/>
                    <a:pt x="900" y="1436"/>
                    <a:pt x="900" y="1436"/>
                  </a:cubicBezTo>
                  <a:cubicBezTo>
                    <a:pt x="900" y="1437"/>
                    <a:pt x="900" y="1437"/>
                    <a:pt x="900" y="1437"/>
                  </a:cubicBezTo>
                  <a:cubicBezTo>
                    <a:pt x="900" y="1437"/>
                    <a:pt x="900" y="1437"/>
                    <a:pt x="900" y="1437"/>
                  </a:cubicBezTo>
                  <a:cubicBezTo>
                    <a:pt x="900" y="1437"/>
                    <a:pt x="900" y="1437"/>
                    <a:pt x="900" y="1437"/>
                  </a:cubicBezTo>
                  <a:cubicBezTo>
                    <a:pt x="900" y="1437"/>
                    <a:pt x="900" y="1437"/>
                    <a:pt x="900" y="1437"/>
                  </a:cubicBezTo>
                  <a:cubicBezTo>
                    <a:pt x="900" y="1437"/>
                    <a:pt x="900" y="1437"/>
                    <a:pt x="900" y="1437"/>
                  </a:cubicBezTo>
                  <a:cubicBezTo>
                    <a:pt x="900" y="1437"/>
                    <a:pt x="900" y="1437"/>
                    <a:pt x="900"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7"/>
                    <a:pt x="899" y="1437"/>
                    <a:pt x="899" y="1437"/>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9" y="1438"/>
                    <a:pt x="899" y="1438"/>
                    <a:pt x="899"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8" y="1438"/>
                    <a:pt x="898" y="1438"/>
                    <a:pt x="898" y="1438"/>
                  </a:cubicBezTo>
                  <a:cubicBezTo>
                    <a:pt x="896" y="1439"/>
                    <a:pt x="894" y="1438"/>
                    <a:pt x="892" y="1438"/>
                  </a:cubicBezTo>
                  <a:cubicBezTo>
                    <a:pt x="891" y="1439"/>
                    <a:pt x="890" y="1440"/>
                    <a:pt x="888" y="1440"/>
                  </a:cubicBezTo>
                  <a:cubicBezTo>
                    <a:pt x="886" y="1440"/>
                    <a:pt x="885" y="1439"/>
                    <a:pt x="883" y="1439"/>
                  </a:cubicBezTo>
                  <a:cubicBezTo>
                    <a:pt x="882" y="1440"/>
                    <a:pt x="881" y="1441"/>
                    <a:pt x="879" y="1441"/>
                  </a:cubicBezTo>
                  <a:cubicBezTo>
                    <a:pt x="877" y="1441"/>
                    <a:pt x="876" y="1439"/>
                    <a:pt x="876" y="1439"/>
                  </a:cubicBezTo>
                  <a:cubicBezTo>
                    <a:pt x="873" y="1439"/>
                    <a:pt x="873" y="1439"/>
                    <a:pt x="873" y="1439"/>
                  </a:cubicBezTo>
                  <a:cubicBezTo>
                    <a:pt x="870" y="1436"/>
                    <a:pt x="870" y="1436"/>
                    <a:pt x="870" y="1436"/>
                  </a:cubicBezTo>
                  <a:cubicBezTo>
                    <a:pt x="870" y="1436"/>
                    <a:pt x="869" y="1438"/>
                    <a:pt x="866" y="1438"/>
                  </a:cubicBezTo>
                  <a:cubicBezTo>
                    <a:pt x="864" y="1437"/>
                    <a:pt x="862" y="1436"/>
                    <a:pt x="860" y="1437"/>
                  </a:cubicBezTo>
                  <a:cubicBezTo>
                    <a:pt x="858" y="1437"/>
                    <a:pt x="855" y="1438"/>
                    <a:pt x="855" y="1438"/>
                  </a:cubicBezTo>
                  <a:cubicBezTo>
                    <a:pt x="847" y="1435"/>
                    <a:pt x="847" y="1435"/>
                    <a:pt x="847" y="1435"/>
                  </a:cubicBezTo>
                  <a:cubicBezTo>
                    <a:pt x="842" y="1434"/>
                    <a:pt x="842" y="1434"/>
                    <a:pt x="842" y="1434"/>
                  </a:cubicBezTo>
                  <a:cubicBezTo>
                    <a:pt x="838" y="1433"/>
                    <a:pt x="838" y="1433"/>
                    <a:pt x="838" y="1433"/>
                  </a:cubicBezTo>
                  <a:cubicBezTo>
                    <a:pt x="836" y="1436"/>
                    <a:pt x="836" y="1436"/>
                    <a:pt x="836" y="1436"/>
                  </a:cubicBezTo>
                  <a:cubicBezTo>
                    <a:pt x="831" y="1436"/>
                    <a:pt x="831" y="1436"/>
                    <a:pt x="831" y="1436"/>
                  </a:cubicBezTo>
                  <a:cubicBezTo>
                    <a:pt x="831" y="1436"/>
                    <a:pt x="825" y="1434"/>
                    <a:pt x="821" y="1435"/>
                  </a:cubicBezTo>
                  <a:cubicBezTo>
                    <a:pt x="820" y="1435"/>
                    <a:pt x="817" y="1438"/>
                    <a:pt x="816" y="1438"/>
                  </a:cubicBezTo>
                  <a:cubicBezTo>
                    <a:pt x="815" y="1439"/>
                    <a:pt x="819" y="1442"/>
                    <a:pt x="817" y="1442"/>
                  </a:cubicBezTo>
                  <a:cubicBezTo>
                    <a:pt x="787" y="1439"/>
                    <a:pt x="752" y="1427"/>
                    <a:pt x="722" y="1419"/>
                  </a:cubicBezTo>
                  <a:cubicBezTo>
                    <a:pt x="722" y="1419"/>
                    <a:pt x="697" y="1413"/>
                    <a:pt x="693" y="1413"/>
                  </a:cubicBezTo>
                  <a:cubicBezTo>
                    <a:pt x="689" y="1413"/>
                    <a:pt x="681" y="1402"/>
                    <a:pt x="681" y="1399"/>
                  </a:cubicBezTo>
                  <a:cubicBezTo>
                    <a:pt x="681" y="1396"/>
                    <a:pt x="680" y="1387"/>
                    <a:pt x="684" y="1385"/>
                  </a:cubicBezTo>
                  <a:cubicBezTo>
                    <a:pt x="688" y="1383"/>
                    <a:pt x="688" y="1383"/>
                    <a:pt x="695" y="1377"/>
                  </a:cubicBezTo>
                  <a:cubicBezTo>
                    <a:pt x="701" y="1370"/>
                    <a:pt x="701" y="1365"/>
                    <a:pt x="701" y="1365"/>
                  </a:cubicBezTo>
                  <a:cubicBezTo>
                    <a:pt x="686" y="1356"/>
                    <a:pt x="686" y="1356"/>
                    <a:pt x="686" y="1356"/>
                  </a:cubicBezTo>
                  <a:cubicBezTo>
                    <a:pt x="686" y="1356"/>
                    <a:pt x="669" y="1365"/>
                    <a:pt x="666" y="1363"/>
                  </a:cubicBezTo>
                  <a:cubicBezTo>
                    <a:pt x="662" y="1361"/>
                    <a:pt x="646" y="1372"/>
                    <a:pt x="646" y="1372"/>
                  </a:cubicBezTo>
                  <a:cubicBezTo>
                    <a:pt x="630" y="1373"/>
                    <a:pt x="630" y="1373"/>
                    <a:pt x="630" y="1373"/>
                  </a:cubicBezTo>
                  <a:cubicBezTo>
                    <a:pt x="630" y="1371"/>
                    <a:pt x="630" y="1371"/>
                    <a:pt x="630" y="1371"/>
                  </a:cubicBezTo>
                  <a:cubicBezTo>
                    <a:pt x="630" y="1371"/>
                    <a:pt x="633" y="1361"/>
                    <a:pt x="637" y="1363"/>
                  </a:cubicBezTo>
                  <a:cubicBezTo>
                    <a:pt x="641" y="1351"/>
                    <a:pt x="641" y="1351"/>
                    <a:pt x="641" y="1351"/>
                  </a:cubicBezTo>
                  <a:cubicBezTo>
                    <a:pt x="639" y="1337"/>
                    <a:pt x="639" y="1337"/>
                    <a:pt x="639" y="1337"/>
                  </a:cubicBezTo>
                  <a:cubicBezTo>
                    <a:pt x="635" y="1318"/>
                    <a:pt x="635" y="1318"/>
                    <a:pt x="635" y="1318"/>
                  </a:cubicBezTo>
                  <a:cubicBezTo>
                    <a:pt x="655" y="1317"/>
                    <a:pt x="655" y="1317"/>
                    <a:pt x="655" y="1317"/>
                  </a:cubicBezTo>
                  <a:cubicBezTo>
                    <a:pt x="673" y="1307"/>
                    <a:pt x="673" y="1307"/>
                    <a:pt x="673" y="1307"/>
                  </a:cubicBezTo>
                  <a:cubicBezTo>
                    <a:pt x="667" y="1297"/>
                    <a:pt x="667" y="1297"/>
                    <a:pt x="667" y="1297"/>
                  </a:cubicBezTo>
                  <a:cubicBezTo>
                    <a:pt x="650" y="1303"/>
                    <a:pt x="650" y="1303"/>
                    <a:pt x="650" y="1303"/>
                  </a:cubicBezTo>
                  <a:cubicBezTo>
                    <a:pt x="634" y="1300"/>
                    <a:pt x="634" y="1300"/>
                    <a:pt x="634" y="1300"/>
                  </a:cubicBezTo>
                  <a:cubicBezTo>
                    <a:pt x="613" y="1318"/>
                    <a:pt x="613" y="1318"/>
                    <a:pt x="613" y="1318"/>
                  </a:cubicBezTo>
                  <a:cubicBezTo>
                    <a:pt x="589" y="1318"/>
                    <a:pt x="589" y="1318"/>
                    <a:pt x="589" y="1318"/>
                  </a:cubicBezTo>
                  <a:cubicBezTo>
                    <a:pt x="581" y="1317"/>
                    <a:pt x="581" y="1317"/>
                    <a:pt x="581" y="1317"/>
                  </a:cubicBezTo>
                  <a:cubicBezTo>
                    <a:pt x="582" y="1315"/>
                    <a:pt x="582" y="1313"/>
                    <a:pt x="583" y="1313"/>
                  </a:cubicBezTo>
                  <a:cubicBezTo>
                    <a:pt x="585" y="1312"/>
                    <a:pt x="600" y="1307"/>
                    <a:pt x="600" y="1307"/>
                  </a:cubicBezTo>
                  <a:cubicBezTo>
                    <a:pt x="610" y="1301"/>
                    <a:pt x="610" y="1301"/>
                    <a:pt x="610" y="1301"/>
                  </a:cubicBezTo>
                  <a:cubicBezTo>
                    <a:pt x="610" y="1301"/>
                    <a:pt x="615" y="1294"/>
                    <a:pt x="617" y="1293"/>
                  </a:cubicBezTo>
                  <a:cubicBezTo>
                    <a:pt x="619" y="1293"/>
                    <a:pt x="621" y="1289"/>
                    <a:pt x="623" y="1284"/>
                  </a:cubicBezTo>
                  <a:cubicBezTo>
                    <a:pt x="626" y="1280"/>
                    <a:pt x="628" y="1277"/>
                    <a:pt x="628" y="1277"/>
                  </a:cubicBezTo>
                  <a:cubicBezTo>
                    <a:pt x="628" y="1277"/>
                    <a:pt x="640" y="1274"/>
                    <a:pt x="639" y="1273"/>
                  </a:cubicBezTo>
                  <a:cubicBezTo>
                    <a:pt x="639" y="1271"/>
                    <a:pt x="634" y="1267"/>
                    <a:pt x="640" y="1267"/>
                  </a:cubicBezTo>
                  <a:cubicBezTo>
                    <a:pt x="646" y="1267"/>
                    <a:pt x="646" y="1267"/>
                    <a:pt x="649" y="1265"/>
                  </a:cubicBezTo>
                  <a:cubicBezTo>
                    <a:pt x="651" y="1264"/>
                    <a:pt x="650" y="1263"/>
                    <a:pt x="651" y="1260"/>
                  </a:cubicBezTo>
                  <a:cubicBezTo>
                    <a:pt x="653" y="1258"/>
                    <a:pt x="654" y="1255"/>
                    <a:pt x="654" y="1253"/>
                  </a:cubicBezTo>
                  <a:cubicBezTo>
                    <a:pt x="653" y="1251"/>
                    <a:pt x="648" y="1243"/>
                    <a:pt x="648" y="1241"/>
                  </a:cubicBezTo>
                  <a:cubicBezTo>
                    <a:pt x="647" y="1238"/>
                    <a:pt x="648" y="1232"/>
                    <a:pt x="648" y="1232"/>
                  </a:cubicBezTo>
                  <a:cubicBezTo>
                    <a:pt x="648" y="1232"/>
                    <a:pt x="651" y="1231"/>
                    <a:pt x="654" y="1230"/>
                  </a:cubicBezTo>
                  <a:cubicBezTo>
                    <a:pt x="656" y="1228"/>
                    <a:pt x="660" y="1221"/>
                    <a:pt x="660" y="1221"/>
                  </a:cubicBezTo>
                  <a:cubicBezTo>
                    <a:pt x="661" y="1216"/>
                    <a:pt x="661" y="1216"/>
                    <a:pt x="661" y="1216"/>
                  </a:cubicBezTo>
                  <a:cubicBezTo>
                    <a:pt x="661" y="1216"/>
                    <a:pt x="665" y="1213"/>
                    <a:pt x="666" y="1213"/>
                  </a:cubicBezTo>
                  <a:cubicBezTo>
                    <a:pt x="668" y="1212"/>
                    <a:pt x="684" y="1206"/>
                    <a:pt x="685" y="1206"/>
                  </a:cubicBezTo>
                  <a:cubicBezTo>
                    <a:pt x="686" y="1206"/>
                    <a:pt x="696" y="1207"/>
                    <a:pt x="693" y="1202"/>
                  </a:cubicBezTo>
                  <a:cubicBezTo>
                    <a:pt x="690" y="1198"/>
                    <a:pt x="689" y="1196"/>
                    <a:pt x="688" y="1193"/>
                  </a:cubicBezTo>
                  <a:cubicBezTo>
                    <a:pt x="687" y="1190"/>
                    <a:pt x="687" y="1183"/>
                    <a:pt x="687" y="1182"/>
                  </a:cubicBezTo>
                  <a:cubicBezTo>
                    <a:pt x="688" y="1181"/>
                    <a:pt x="696" y="1178"/>
                    <a:pt x="687" y="1177"/>
                  </a:cubicBezTo>
                  <a:cubicBezTo>
                    <a:pt x="678" y="1176"/>
                    <a:pt x="685" y="1173"/>
                    <a:pt x="683" y="1171"/>
                  </a:cubicBezTo>
                  <a:cubicBezTo>
                    <a:pt x="680" y="1169"/>
                    <a:pt x="674" y="1165"/>
                    <a:pt x="674" y="1165"/>
                  </a:cubicBezTo>
                  <a:cubicBezTo>
                    <a:pt x="671" y="1165"/>
                    <a:pt x="671" y="1165"/>
                    <a:pt x="671" y="1165"/>
                  </a:cubicBezTo>
                  <a:cubicBezTo>
                    <a:pt x="672" y="1155"/>
                    <a:pt x="672" y="1155"/>
                    <a:pt x="672" y="1155"/>
                  </a:cubicBezTo>
                  <a:cubicBezTo>
                    <a:pt x="672" y="1155"/>
                    <a:pt x="675" y="1151"/>
                    <a:pt x="676" y="1151"/>
                  </a:cubicBezTo>
                  <a:cubicBezTo>
                    <a:pt x="677" y="1150"/>
                    <a:pt x="678" y="1146"/>
                    <a:pt x="676" y="1146"/>
                  </a:cubicBezTo>
                  <a:cubicBezTo>
                    <a:pt x="674" y="1147"/>
                    <a:pt x="668" y="1148"/>
                    <a:pt x="668" y="1148"/>
                  </a:cubicBezTo>
                  <a:cubicBezTo>
                    <a:pt x="668" y="1148"/>
                    <a:pt x="663" y="1148"/>
                    <a:pt x="664" y="1146"/>
                  </a:cubicBezTo>
                  <a:cubicBezTo>
                    <a:pt x="664" y="1143"/>
                    <a:pt x="666" y="1143"/>
                    <a:pt x="669" y="1140"/>
                  </a:cubicBezTo>
                  <a:cubicBezTo>
                    <a:pt x="672" y="1137"/>
                    <a:pt x="673" y="1135"/>
                    <a:pt x="673" y="1135"/>
                  </a:cubicBezTo>
                  <a:cubicBezTo>
                    <a:pt x="672" y="1129"/>
                    <a:pt x="672" y="1129"/>
                    <a:pt x="672" y="1129"/>
                  </a:cubicBezTo>
                  <a:cubicBezTo>
                    <a:pt x="672" y="1129"/>
                    <a:pt x="672" y="1125"/>
                    <a:pt x="671" y="1125"/>
                  </a:cubicBezTo>
                  <a:cubicBezTo>
                    <a:pt x="671" y="1124"/>
                    <a:pt x="665" y="1112"/>
                    <a:pt x="665" y="1112"/>
                  </a:cubicBezTo>
                  <a:cubicBezTo>
                    <a:pt x="665" y="1112"/>
                    <a:pt x="659" y="1110"/>
                    <a:pt x="658" y="1112"/>
                  </a:cubicBezTo>
                  <a:cubicBezTo>
                    <a:pt x="658" y="1114"/>
                    <a:pt x="656" y="1118"/>
                    <a:pt x="656" y="1118"/>
                  </a:cubicBezTo>
                  <a:cubicBezTo>
                    <a:pt x="649" y="1118"/>
                    <a:pt x="649" y="1118"/>
                    <a:pt x="649" y="1118"/>
                  </a:cubicBezTo>
                  <a:cubicBezTo>
                    <a:pt x="645" y="1115"/>
                    <a:pt x="645" y="1115"/>
                    <a:pt x="645" y="1115"/>
                  </a:cubicBezTo>
                  <a:cubicBezTo>
                    <a:pt x="637" y="1113"/>
                    <a:pt x="637" y="1113"/>
                    <a:pt x="637" y="1113"/>
                  </a:cubicBezTo>
                  <a:cubicBezTo>
                    <a:pt x="637" y="1113"/>
                    <a:pt x="636" y="1114"/>
                    <a:pt x="635" y="1115"/>
                  </a:cubicBezTo>
                  <a:cubicBezTo>
                    <a:pt x="635" y="1116"/>
                    <a:pt x="627" y="1111"/>
                    <a:pt x="627" y="1111"/>
                  </a:cubicBezTo>
                  <a:cubicBezTo>
                    <a:pt x="627" y="1111"/>
                    <a:pt x="624" y="1115"/>
                    <a:pt x="623" y="1116"/>
                  </a:cubicBezTo>
                  <a:cubicBezTo>
                    <a:pt x="623" y="1116"/>
                    <a:pt x="615" y="1114"/>
                    <a:pt x="615" y="1114"/>
                  </a:cubicBezTo>
                  <a:cubicBezTo>
                    <a:pt x="607" y="1115"/>
                    <a:pt x="607" y="1115"/>
                    <a:pt x="607" y="1115"/>
                  </a:cubicBezTo>
                  <a:cubicBezTo>
                    <a:pt x="600" y="1116"/>
                    <a:pt x="600" y="1116"/>
                    <a:pt x="600" y="1116"/>
                  </a:cubicBezTo>
                  <a:cubicBezTo>
                    <a:pt x="594" y="1113"/>
                    <a:pt x="594" y="1113"/>
                    <a:pt x="594" y="1113"/>
                  </a:cubicBezTo>
                  <a:cubicBezTo>
                    <a:pt x="592" y="1116"/>
                    <a:pt x="592" y="1116"/>
                    <a:pt x="592" y="1116"/>
                  </a:cubicBezTo>
                  <a:cubicBezTo>
                    <a:pt x="593" y="1121"/>
                    <a:pt x="593" y="1121"/>
                    <a:pt x="593" y="1121"/>
                  </a:cubicBezTo>
                  <a:cubicBezTo>
                    <a:pt x="588" y="1124"/>
                    <a:pt x="588" y="1124"/>
                    <a:pt x="588" y="1124"/>
                  </a:cubicBezTo>
                  <a:cubicBezTo>
                    <a:pt x="582" y="1120"/>
                    <a:pt x="582" y="1120"/>
                    <a:pt x="582" y="1120"/>
                  </a:cubicBezTo>
                  <a:cubicBezTo>
                    <a:pt x="577" y="1119"/>
                    <a:pt x="577" y="1119"/>
                    <a:pt x="577" y="1119"/>
                  </a:cubicBezTo>
                  <a:cubicBezTo>
                    <a:pt x="570" y="1112"/>
                    <a:pt x="570" y="1112"/>
                    <a:pt x="570" y="1112"/>
                  </a:cubicBezTo>
                  <a:cubicBezTo>
                    <a:pt x="564" y="1110"/>
                    <a:pt x="564" y="1110"/>
                    <a:pt x="564" y="1110"/>
                  </a:cubicBezTo>
                  <a:cubicBezTo>
                    <a:pt x="558" y="1107"/>
                    <a:pt x="558" y="1107"/>
                    <a:pt x="558" y="1107"/>
                  </a:cubicBezTo>
                  <a:cubicBezTo>
                    <a:pt x="558" y="1107"/>
                    <a:pt x="555" y="1115"/>
                    <a:pt x="554" y="1116"/>
                  </a:cubicBezTo>
                  <a:cubicBezTo>
                    <a:pt x="553" y="1116"/>
                    <a:pt x="548" y="1118"/>
                    <a:pt x="547" y="1118"/>
                  </a:cubicBezTo>
                  <a:cubicBezTo>
                    <a:pt x="545" y="1119"/>
                    <a:pt x="544" y="1124"/>
                    <a:pt x="544" y="1124"/>
                  </a:cubicBezTo>
                  <a:cubicBezTo>
                    <a:pt x="539" y="1127"/>
                    <a:pt x="539" y="1127"/>
                    <a:pt x="539" y="1127"/>
                  </a:cubicBezTo>
                  <a:cubicBezTo>
                    <a:pt x="539" y="1127"/>
                    <a:pt x="536" y="1125"/>
                    <a:pt x="534" y="1125"/>
                  </a:cubicBezTo>
                  <a:cubicBezTo>
                    <a:pt x="533" y="1125"/>
                    <a:pt x="532" y="1126"/>
                    <a:pt x="532" y="1126"/>
                  </a:cubicBezTo>
                  <a:cubicBezTo>
                    <a:pt x="530" y="1129"/>
                    <a:pt x="530" y="1129"/>
                    <a:pt x="530" y="1129"/>
                  </a:cubicBezTo>
                  <a:cubicBezTo>
                    <a:pt x="530" y="1129"/>
                    <a:pt x="529" y="1129"/>
                    <a:pt x="526" y="1127"/>
                  </a:cubicBezTo>
                  <a:cubicBezTo>
                    <a:pt x="524" y="1126"/>
                    <a:pt x="521" y="1124"/>
                    <a:pt x="521" y="1124"/>
                  </a:cubicBezTo>
                  <a:cubicBezTo>
                    <a:pt x="518" y="1123"/>
                    <a:pt x="518" y="1123"/>
                    <a:pt x="518" y="1123"/>
                  </a:cubicBezTo>
                  <a:cubicBezTo>
                    <a:pt x="518" y="1123"/>
                    <a:pt x="509" y="1127"/>
                    <a:pt x="508" y="1128"/>
                  </a:cubicBezTo>
                  <a:cubicBezTo>
                    <a:pt x="508" y="1129"/>
                    <a:pt x="506" y="1132"/>
                    <a:pt x="506" y="1132"/>
                  </a:cubicBezTo>
                  <a:cubicBezTo>
                    <a:pt x="501" y="1128"/>
                    <a:pt x="501" y="1128"/>
                    <a:pt x="501" y="1128"/>
                  </a:cubicBezTo>
                  <a:cubicBezTo>
                    <a:pt x="495" y="1124"/>
                    <a:pt x="495" y="1124"/>
                    <a:pt x="495" y="1124"/>
                  </a:cubicBezTo>
                  <a:cubicBezTo>
                    <a:pt x="494" y="1117"/>
                    <a:pt x="494" y="1117"/>
                    <a:pt x="494" y="1117"/>
                  </a:cubicBezTo>
                  <a:cubicBezTo>
                    <a:pt x="483" y="1107"/>
                    <a:pt x="483" y="1107"/>
                    <a:pt x="483" y="1107"/>
                  </a:cubicBezTo>
                  <a:cubicBezTo>
                    <a:pt x="481" y="1097"/>
                    <a:pt x="481" y="1097"/>
                    <a:pt x="481" y="1097"/>
                  </a:cubicBezTo>
                  <a:cubicBezTo>
                    <a:pt x="473" y="1091"/>
                    <a:pt x="473" y="1091"/>
                    <a:pt x="473" y="1091"/>
                  </a:cubicBezTo>
                  <a:cubicBezTo>
                    <a:pt x="468" y="1097"/>
                    <a:pt x="468" y="1097"/>
                    <a:pt x="468" y="1097"/>
                  </a:cubicBezTo>
                  <a:cubicBezTo>
                    <a:pt x="460" y="1096"/>
                    <a:pt x="460" y="1096"/>
                    <a:pt x="460" y="1096"/>
                  </a:cubicBezTo>
                  <a:close/>
                  <a:moveTo>
                    <a:pt x="357" y="73"/>
                  </a:moveTo>
                  <a:cubicBezTo>
                    <a:pt x="357" y="73"/>
                    <a:pt x="357" y="73"/>
                    <a:pt x="357" y="73"/>
                  </a:cubicBezTo>
                  <a:cubicBezTo>
                    <a:pt x="358" y="74"/>
                    <a:pt x="358" y="74"/>
                    <a:pt x="358" y="74"/>
                  </a:cubicBezTo>
                  <a:cubicBezTo>
                    <a:pt x="358" y="74"/>
                    <a:pt x="364" y="80"/>
                    <a:pt x="369" y="80"/>
                  </a:cubicBezTo>
                  <a:cubicBezTo>
                    <a:pt x="374" y="80"/>
                    <a:pt x="370" y="80"/>
                    <a:pt x="375" y="79"/>
                  </a:cubicBezTo>
                  <a:cubicBezTo>
                    <a:pt x="379" y="77"/>
                    <a:pt x="380" y="74"/>
                    <a:pt x="382" y="71"/>
                  </a:cubicBezTo>
                  <a:cubicBezTo>
                    <a:pt x="384" y="68"/>
                    <a:pt x="384" y="68"/>
                    <a:pt x="384" y="65"/>
                  </a:cubicBezTo>
                  <a:cubicBezTo>
                    <a:pt x="384" y="62"/>
                    <a:pt x="384" y="57"/>
                    <a:pt x="384" y="54"/>
                  </a:cubicBezTo>
                  <a:cubicBezTo>
                    <a:pt x="384" y="51"/>
                    <a:pt x="387" y="52"/>
                    <a:pt x="390" y="52"/>
                  </a:cubicBezTo>
                  <a:cubicBezTo>
                    <a:pt x="392" y="52"/>
                    <a:pt x="388" y="44"/>
                    <a:pt x="388" y="44"/>
                  </a:cubicBezTo>
                  <a:cubicBezTo>
                    <a:pt x="388" y="44"/>
                    <a:pt x="379" y="40"/>
                    <a:pt x="375" y="40"/>
                  </a:cubicBezTo>
                  <a:cubicBezTo>
                    <a:pt x="371" y="40"/>
                    <a:pt x="362" y="39"/>
                    <a:pt x="362" y="39"/>
                  </a:cubicBezTo>
                  <a:cubicBezTo>
                    <a:pt x="351" y="53"/>
                    <a:pt x="351" y="53"/>
                    <a:pt x="351" y="53"/>
                  </a:cubicBezTo>
                  <a:cubicBezTo>
                    <a:pt x="351" y="53"/>
                    <a:pt x="355" y="72"/>
                    <a:pt x="357" y="73"/>
                  </a:cubicBezTo>
                  <a:close/>
                </a:path>
              </a:pathLst>
            </a:custGeom>
            <a:solidFill>
              <a:schemeClr val="accent1"/>
            </a:solidFill>
            <a:ln w="4826"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71" name="Freeform 109"/>
            <p:cNvSpPr>
              <a:spLocks noEditPoints="1"/>
            </p:cNvSpPr>
            <p:nvPr/>
          </p:nvSpPr>
          <p:spPr bwMode="auto">
            <a:xfrm>
              <a:off x="3733036" y="1542151"/>
              <a:ext cx="664056" cy="1216708"/>
            </a:xfrm>
            <a:custGeom>
              <a:avLst/>
              <a:gdLst>
                <a:gd name="T0" fmla="*/ 29 w 291"/>
                <a:gd name="T1" fmla="*/ 540 h 550"/>
                <a:gd name="T2" fmla="*/ 96 w 291"/>
                <a:gd name="T3" fmla="*/ 541 h 550"/>
                <a:gd name="T4" fmla="*/ 173 w 291"/>
                <a:gd name="T5" fmla="*/ 531 h 550"/>
                <a:gd name="T6" fmla="*/ 212 w 291"/>
                <a:gd name="T7" fmla="*/ 534 h 550"/>
                <a:gd name="T8" fmla="*/ 254 w 291"/>
                <a:gd name="T9" fmla="*/ 506 h 550"/>
                <a:gd name="T10" fmla="*/ 285 w 291"/>
                <a:gd name="T11" fmla="*/ 469 h 550"/>
                <a:gd name="T12" fmla="*/ 250 w 291"/>
                <a:gd name="T13" fmla="*/ 407 h 550"/>
                <a:gd name="T14" fmla="*/ 238 w 291"/>
                <a:gd name="T15" fmla="*/ 368 h 550"/>
                <a:gd name="T16" fmla="*/ 207 w 291"/>
                <a:gd name="T17" fmla="*/ 282 h 550"/>
                <a:gd name="T18" fmla="*/ 158 w 291"/>
                <a:gd name="T19" fmla="*/ 243 h 550"/>
                <a:gd name="T20" fmla="*/ 165 w 291"/>
                <a:gd name="T21" fmla="*/ 227 h 550"/>
                <a:gd name="T22" fmla="*/ 220 w 291"/>
                <a:gd name="T23" fmla="*/ 173 h 550"/>
                <a:gd name="T24" fmla="*/ 167 w 291"/>
                <a:gd name="T25" fmla="*/ 157 h 550"/>
                <a:gd name="T26" fmla="*/ 143 w 291"/>
                <a:gd name="T27" fmla="*/ 156 h 550"/>
                <a:gd name="T28" fmla="*/ 166 w 291"/>
                <a:gd name="T29" fmla="*/ 136 h 550"/>
                <a:gd name="T30" fmla="*/ 157 w 291"/>
                <a:gd name="T31" fmla="*/ 107 h 550"/>
                <a:gd name="T32" fmla="*/ 136 w 291"/>
                <a:gd name="T33" fmla="*/ 106 h 550"/>
                <a:gd name="T34" fmla="*/ 128 w 291"/>
                <a:gd name="T35" fmla="*/ 138 h 550"/>
                <a:gd name="T36" fmla="*/ 111 w 291"/>
                <a:gd name="T37" fmla="*/ 142 h 550"/>
                <a:gd name="T38" fmla="*/ 107 w 291"/>
                <a:gd name="T39" fmla="*/ 165 h 550"/>
                <a:gd name="T40" fmla="*/ 90 w 291"/>
                <a:gd name="T41" fmla="*/ 144 h 550"/>
                <a:gd name="T42" fmla="*/ 84 w 291"/>
                <a:gd name="T43" fmla="*/ 159 h 550"/>
                <a:gd name="T44" fmla="*/ 104 w 291"/>
                <a:gd name="T45" fmla="*/ 172 h 550"/>
                <a:gd name="T46" fmla="*/ 84 w 291"/>
                <a:gd name="T47" fmla="*/ 191 h 550"/>
                <a:gd name="T48" fmla="*/ 95 w 291"/>
                <a:gd name="T49" fmla="*/ 210 h 550"/>
                <a:gd name="T50" fmla="*/ 65 w 291"/>
                <a:gd name="T51" fmla="*/ 241 h 550"/>
                <a:gd name="T52" fmla="*/ 87 w 291"/>
                <a:gd name="T53" fmla="*/ 231 h 550"/>
                <a:gd name="T54" fmla="*/ 83 w 291"/>
                <a:gd name="T55" fmla="*/ 256 h 550"/>
                <a:gd name="T56" fmla="*/ 101 w 291"/>
                <a:gd name="T57" fmla="*/ 237 h 550"/>
                <a:gd name="T58" fmla="*/ 98 w 291"/>
                <a:gd name="T59" fmla="*/ 306 h 550"/>
                <a:gd name="T60" fmla="*/ 133 w 291"/>
                <a:gd name="T61" fmla="*/ 306 h 550"/>
                <a:gd name="T62" fmla="*/ 142 w 291"/>
                <a:gd name="T63" fmla="*/ 337 h 550"/>
                <a:gd name="T64" fmla="*/ 144 w 291"/>
                <a:gd name="T65" fmla="*/ 382 h 550"/>
                <a:gd name="T66" fmla="*/ 97 w 291"/>
                <a:gd name="T67" fmla="*/ 376 h 550"/>
                <a:gd name="T68" fmla="*/ 103 w 291"/>
                <a:gd name="T69" fmla="*/ 422 h 550"/>
                <a:gd name="T70" fmla="*/ 62 w 291"/>
                <a:gd name="T71" fmla="*/ 461 h 550"/>
                <a:gd name="T72" fmla="*/ 101 w 291"/>
                <a:gd name="T73" fmla="*/ 472 h 550"/>
                <a:gd name="T74" fmla="*/ 139 w 291"/>
                <a:gd name="T75" fmla="*/ 482 h 550"/>
                <a:gd name="T76" fmla="*/ 50 w 291"/>
                <a:gd name="T77" fmla="*/ 266 h 550"/>
                <a:gd name="T78" fmla="*/ 80 w 291"/>
                <a:gd name="T79" fmla="*/ 314 h 550"/>
                <a:gd name="T80" fmla="*/ 41 w 291"/>
                <a:gd name="T81" fmla="*/ 324 h 550"/>
                <a:gd name="T82" fmla="*/ 13 w 291"/>
                <a:gd name="T83" fmla="*/ 287 h 550"/>
                <a:gd name="T84" fmla="*/ 75 w 291"/>
                <a:gd name="T85" fmla="*/ 227 h 550"/>
                <a:gd name="T86" fmla="*/ 103 w 291"/>
                <a:gd name="T87" fmla="*/ 263 h 550"/>
                <a:gd name="T88" fmla="*/ 65 w 291"/>
                <a:gd name="T89" fmla="*/ 199 h 550"/>
                <a:gd name="T90" fmla="*/ 78 w 291"/>
                <a:gd name="T91" fmla="*/ 171 h 550"/>
                <a:gd name="T92" fmla="*/ 46 w 291"/>
                <a:gd name="T93" fmla="*/ 177 h 550"/>
                <a:gd name="T94" fmla="*/ 59 w 291"/>
                <a:gd name="T95" fmla="*/ 158 h 550"/>
                <a:gd name="T96" fmla="*/ 69 w 291"/>
                <a:gd name="T97" fmla="*/ 132 h 550"/>
                <a:gd name="T98" fmla="*/ 80 w 291"/>
                <a:gd name="T99" fmla="*/ 106 h 550"/>
                <a:gd name="T100" fmla="*/ 94 w 291"/>
                <a:gd name="T101" fmla="*/ 116 h 550"/>
                <a:gd name="T102" fmla="*/ 267 w 291"/>
                <a:gd name="T103" fmla="*/ 15 h 550"/>
                <a:gd name="T104" fmla="*/ 245 w 291"/>
                <a:gd name="T105" fmla="*/ 27 h 550"/>
                <a:gd name="T106" fmla="*/ 269 w 291"/>
                <a:gd name="T107" fmla="*/ 2 h 550"/>
                <a:gd name="T108" fmla="*/ 259 w 291"/>
                <a:gd name="T109" fmla="*/ 29 h 550"/>
                <a:gd name="T110" fmla="*/ 243 w 291"/>
                <a:gd name="T111" fmla="*/ 64 h 550"/>
                <a:gd name="T112" fmla="*/ 221 w 291"/>
                <a:gd name="T113" fmla="*/ 72 h 550"/>
                <a:gd name="T114" fmla="*/ 205 w 291"/>
                <a:gd name="T115" fmla="*/ 80 h 550"/>
                <a:gd name="T116" fmla="*/ 204 w 291"/>
                <a:gd name="T117" fmla="*/ 75 h 550"/>
                <a:gd name="T118" fmla="*/ 191 w 291"/>
                <a:gd name="T119" fmla="*/ 91 h 550"/>
                <a:gd name="T120" fmla="*/ 187 w 291"/>
                <a:gd name="T121" fmla="*/ 92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550">
                  <a:moveTo>
                    <a:pt x="73" y="501"/>
                  </a:moveTo>
                  <a:cubicBezTo>
                    <a:pt x="69" y="504"/>
                    <a:pt x="69" y="504"/>
                    <a:pt x="69" y="504"/>
                  </a:cubicBezTo>
                  <a:cubicBezTo>
                    <a:pt x="69" y="508"/>
                    <a:pt x="69" y="508"/>
                    <a:pt x="69" y="508"/>
                  </a:cubicBezTo>
                  <a:cubicBezTo>
                    <a:pt x="67" y="512"/>
                    <a:pt x="67" y="512"/>
                    <a:pt x="67" y="512"/>
                  </a:cubicBezTo>
                  <a:cubicBezTo>
                    <a:pt x="67" y="512"/>
                    <a:pt x="65" y="513"/>
                    <a:pt x="65" y="514"/>
                  </a:cubicBezTo>
                  <a:cubicBezTo>
                    <a:pt x="64" y="515"/>
                    <a:pt x="60" y="518"/>
                    <a:pt x="60" y="518"/>
                  </a:cubicBezTo>
                  <a:cubicBezTo>
                    <a:pt x="60" y="518"/>
                    <a:pt x="60" y="519"/>
                    <a:pt x="59" y="519"/>
                  </a:cubicBezTo>
                  <a:cubicBezTo>
                    <a:pt x="58" y="519"/>
                    <a:pt x="51" y="522"/>
                    <a:pt x="51" y="522"/>
                  </a:cubicBezTo>
                  <a:cubicBezTo>
                    <a:pt x="49" y="526"/>
                    <a:pt x="49" y="526"/>
                    <a:pt x="49" y="526"/>
                  </a:cubicBezTo>
                  <a:cubicBezTo>
                    <a:pt x="45" y="527"/>
                    <a:pt x="45" y="527"/>
                    <a:pt x="45" y="527"/>
                  </a:cubicBezTo>
                  <a:cubicBezTo>
                    <a:pt x="42" y="532"/>
                    <a:pt x="42" y="532"/>
                    <a:pt x="42" y="532"/>
                  </a:cubicBezTo>
                  <a:cubicBezTo>
                    <a:pt x="37" y="534"/>
                    <a:pt x="37" y="534"/>
                    <a:pt x="37" y="534"/>
                  </a:cubicBezTo>
                  <a:cubicBezTo>
                    <a:pt x="33" y="535"/>
                    <a:pt x="33" y="535"/>
                    <a:pt x="33" y="535"/>
                  </a:cubicBezTo>
                  <a:cubicBezTo>
                    <a:pt x="29" y="533"/>
                    <a:pt x="29" y="533"/>
                    <a:pt x="29" y="533"/>
                  </a:cubicBezTo>
                  <a:cubicBezTo>
                    <a:pt x="26" y="535"/>
                    <a:pt x="26" y="535"/>
                    <a:pt x="26" y="535"/>
                  </a:cubicBezTo>
                  <a:cubicBezTo>
                    <a:pt x="23" y="537"/>
                    <a:pt x="23" y="537"/>
                    <a:pt x="23" y="537"/>
                  </a:cubicBezTo>
                  <a:cubicBezTo>
                    <a:pt x="24" y="541"/>
                    <a:pt x="24" y="541"/>
                    <a:pt x="24" y="541"/>
                  </a:cubicBezTo>
                  <a:cubicBezTo>
                    <a:pt x="27" y="543"/>
                    <a:pt x="27" y="543"/>
                    <a:pt x="27" y="543"/>
                  </a:cubicBezTo>
                  <a:cubicBezTo>
                    <a:pt x="29" y="540"/>
                    <a:pt x="29" y="540"/>
                    <a:pt x="29" y="540"/>
                  </a:cubicBezTo>
                  <a:cubicBezTo>
                    <a:pt x="35" y="542"/>
                    <a:pt x="35" y="542"/>
                    <a:pt x="35" y="542"/>
                  </a:cubicBezTo>
                  <a:cubicBezTo>
                    <a:pt x="35" y="542"/>
                    <a:pt x="37" y="545"/>
                    <a:pt x="38" y="546"/>
                  </a:cubicBezTo>
                  <a:cubicBezTo>
                    <a:pt x="38" y="547"/>
                    <a:pt x="38" y="550"/>
                    <a:pt x="39" y="550"/>
                  </a:cubicBezTo>
                  <a:cubicBezTo>
                    <a:pt x="40" y="549"/>
                    <a:pt x="45" y="546"/>
                    <a:pt x="45" y="546"/>
                  </a:cubicBezTo>
                  <a:cubicBezTo>
                    <a:pt x="43" y="542"/>
                    <a:pt x="43" y="542"/>
                    <a:pt x="43" y="542"/>
                  </a:cubicBezTo>
                  <a:cubicBezTo>
                    <a:pt x="43" y="542"/>
                    <a:pt x="46" y="541"/>
                    <a:pt x="48" y="541"/>
                  </a:cubicBezTo>
                  <a:cubicBezTo>
                    <a:pt x="50" y="541"/>
                    <a:pt x="52" y="542"/>
                    <a:pt x="53" y="540"/>
                  </a:cubicBezTo>
                  <a:cubicBezTo>
                    <a:pt x="53" y="539"/>
                    <a:pt x="56" y="539"/>
                    <a:pt x="56" y="539"/>
                  </a:cubicBezTo>
                  <a:cubicBezTo>
                    <a:pt x="56" y="539"/>
                    <a:pt x="58" y="536"/>
                    <a:pt x="58" y="536"/>
                  </a:cubicBezTo>
                  <a:cubicBezTo>
                    <a:pt x="58" y="535"/>
                    <a:pt x="61" y="533"/>
                    <a:pt x="61" y="533"/>
                  </a:cubicBezTo>
                  <a:cubicBezTo>
                    <a:pt x="61" y="533"/>
                    <a:pt x="68" y="536"/>
                    <a:pt x="69" y="536"/>
                  </a:cubicBezTo>
                  <a:cubicBezTo>
                    <a:pt x="70" y="536"/>
                    <a:pt x="77" y="534"/>
                    <a:pt x="77" y="534"/>
                  </a:cubicBezTo>
                  <a:cubicBezTo>
                    <a:pt x="80" y="537"/>
                    <a:pt x="80" y="537"/>
                    <a:pt x="80" y="537"/>
                  </a:cubicBezTo>
                  <a:cubicBezTo>
                    <a:pt x="80" y="537"/>
                    <a:pt x="80" y="539"/>
                    <a:pt x="82" y="540"/>
                  </a:cubicBezTo>
                  <a:cubicBezTo>
                    <a:pt x="84" y="540"/>
                    <a:pt x="85" y="540"/>
                    <a:pt x="85" y="540"/>
                  </a:cubicBezTo>
                  <a:cubicBezTo>
                    <a:pt x="88" y="544"/>
                    <a:pt x="88" y="544"/>
                    <a:pt x="88" y="544"/>
                  </a:cubicBezTo>
                  <a:cubicBezTo>
                    <a:pt x="91" y="546"/>
                    <a:pt x="91" y="546"/>
                    <a:pt x="91" y="546"/>
                  </a:cubicBezTo>
                  <a:cubicBezTo>
                    <a:pt x="91" y="546"/>
                    <a:pt x="94" y="546"/>
                    <a:pt x="94" y="545"/>
                  </a:cubicBezTo>
                  <a:cubicBezTo>
                    <a:pt x="94" y="544"/>
                    <a:pt x="95" y="542"/>
                    <a:pt x="96" y="541"/>
                  </a:cubicBezTo>
                  <a:cubicBezTo>
                    <a:pt x="97" y="541"/>
                    <a:pt x="100" y="540"/>
                    <a:pt x="100" y="540"/>
                  </a:cubicBezTo>
                  <a:cubicBezTo>
                    <a:pt x="100" y="540"/>
                    <a:pt x="100" y="538"/>
                    <a:pt x="100" y="537"/>
                  </a:cubicBezTo>
                  <a:cubicBezTo>
                    <a:pt x="100" y="535"/>
                    <a:pt x="100" y="532"/>
                    <a:pt x="101" y="531"/>
                  </a:cubicBezTo>
                  <a:cubicBezTo>
                    <a:pt x="101" y="531"/>
                    <a:pt x="104" y="527"/>
                    <a:pt x="104" y="527"/>
                  </a:cubicBezTo>
                  <a:cubicBezTo>
                    <a:pt x="109" y="526"/>
                    <a:pt x="109" y="526"/>
                    <a:pt x="109" y="526"/>
                  </a:cubicBezTo>
                  <a:cubicBezTo>
                    <a:pt x="121" y="525"/>
                    <a:pt x="121" y="525"/>
                    <a:pt x="121" y="525"/>
                  </a:cubicBezTo>
                  <a:cubicBezTo>
                    <a:pt x="125" y="525"/>
                    <a:pt x="125" y="525"/>
                    <a:pt x="125" y="525"/>
                  </a:cubicBezTo>
                  <a:cubicBezTo>
                    <a:pt x="130" y="529"/>
                    <a:pt x="130" y="529"/>
                    <a:pt x="130" y="529"/>
                  </a:cubicBezTo>
                  <a:cubicBezTo>
                    <a:pt x="135" y="534"/>
                    <a:pt x="135" y="534"/>
                    <a:pt x="135" y="534"/>
                  </a:cubicBezTo>
                  <a:cubicBezTo>
                    <a:pt x="135" y="534"/>
                    <a:pt x="138" y="538"/>
                    <a:pt x="138" y="537"/>
                  </a:cubicBezTo>
                  <a:cubicBezTo>
                    <a:pt x="139" y="535"/>
                    <a:pt x="140" y="531"/>
                    <a:pt x="141" y="531"/>
                  </a:cubicBezTo>
                  <a:cubicBezTo>
                    <a:pt x="142" y="531"/>
                    <a:pt x="145" y="535"/>
                    <a:pt x="145" y="535"/>
                  </a:cubicBezTo>
                  <a:cubicBezTo>
                    <a:pt x="149" y="536"/>
                    <a:pt x="149" y="536"/>
                    <a:pt x="149" y="536"/>
                  </a:cubicBezTo>
                  <a:cubicBezTo>
                    <a:pt x="152" y="536"/>
                    <a:pt x="152" y="536"/>
                    <a:pt x="152" y="536"/>
                  </a:cubicBezTo>
                  <a:cubicBezTo>
                    <a:pt x="155" y="533"/>
                    <a:pt x="155" y="533"/>
                    <a:pt x="155" y="533"/>
                  </a:cubicBezTo>
                  <a:cubicBezTo>
                    <a:pt x="153" y="530"/>
                    <a:pt x="153" y="530"/>
                    <a:pt x="153" y="530"/>
                  </a:cubicBezTo>
                  <a:cubicBezTo>
                    <a:pt x="157" y="531"/>
                    <a:pt x="157" y="531"/>
                    <a:pt x="157" y="531"/>
                  </a:cubicBezTo>
                  <a:cubicBezTo>
                    <a:pt x="168" y="532"/>
                    <a:pt x="168" y="532"/>
                    <a:pt x="168" y="532"/>
                  </a:cubicBezTo>
                  <a:cubicBezTo>
                    <a:pt x="173" y="531"/>
                    <a:pt x="173" y="531"/>
                    <a:pt x="173" y="531"/>
                  </a:cubicBezTo>
                  <a:cubicBezTo>
                    <a:pt x="177" y="530"/>
                    <a:pt x="177" y="530"/>
                    <a:pt x="177" y="530"/>
                  </a:cubicBezTo>
                  <a:cubicBezTo>
                    <a:pt x="177" y="532"/>
                    <a:pt x="177" y="532"/>
                    <a:pt x="177" y="532"/>
                  </a:cubicBezTo>
                  <a:cubicBezTo>
                    <a:pt x="171" y="534"/>
                    <a:pt x="171" y="534"/>
                    <a:pt x="171" y="534"/>
                  </a:cubicBezTo>
                  <a:cubicBezTo>
                    <a:pt x="171" y="534"/>
                    <a:pt x="168" y="534"/>
                    <a:pt x="169" y="535"/>
                  </a:cubicBezTo>
                  <a:cubicBezTo>
                    <a:pt x="170" y="537"/>
                    <a:pt x="175" y="539"/>
                    <a:pt x="175" y="539"/>
                  </a:cubicBezTo>
                  <a:cubicBezTo>
                    <a:pt x="175" y="539"/>
                    <a:pt x="172" y="540"/>
                    <a:pt x="176" y="540"/>
                  </a:cubicBezTo>
                  <a:cubicBezTo>
                    <a:pt x="180" y="540"/>
                    <a:pt x="182" y="539"/>
                    <a:pt x="182" y="539"/>
                  </a:cubicBezTo>
                  <a:cubicBezTo>
                    <a:pt x="185" y="536"/>
                    <a:pt x="185" y="536"/>
                    <a:pt x="185" y="536"/>
                  </a:cubicBezTo>
                  <a:cubicBezTo>
                    <a:pt x="183" y="534"/>
                    <a:pt x="183" y="534"/>
                    <a:pt x="183" y="534"/>
                  </a:cubicBezTo>
                  <a:cubicBezTo>
                    <a:pt x="178" y="533"/>
                    <a:pt x="178" y="533"/>
                    <a:pt x="178" y="533"/>
                  </a:cubicBezTo>
                  <a:cubicBezTo>
                    <a:pt x="179" y="529"/>
                    <a:pt x="179" y="529"/>
                    <a:pt x="179" y="529"/>
                  </a:cubicBezTo>
                  <a:cubicBezTo>
                    <a:pt x="180" y="529"/>
                    <a:pt x="180" y="529"/>
                    <a:pt x="180" y="529"/>
                  </a:cubicBezTo>
                  <a:cubicBezTo>
                    <a:pt x="183" y="532"/>
                    <a:pt x="183" y="532"/>
                    <a:pt x="183" y="532"/>
                  </a:cubicBezTo>
                  <a:cubicBezTo>
                    <a:pt x="186" y="530"/>
                    <a:pt x="186" y="530"/>
                    <a:pt x="186" y="530"/>
                  </a:cubicBezTo>
                  <a:cubicBezTo>
                    <a:pt x="190" y="531"/>
                    <a:pt x="190" y="531"/>
                    <a:pt x="190" y="531"/>
                  </a:cubicBezTo>
                  <a:cubicBezTo>
                    <a:pt x="192" y="535"/>
                    <a:pt x="192" y="535"/>
                    <a:pt x="192" y="535"/>
                  </a:cubicBezTo>
                  <a:cubicBezTo>
                    <a:pt x="192" y="535"/>
                    <a:pt x="194" y="537"/>
                    <a:pt x="196" y="535"/>
                  </a:cubicBezTo>
                  <a:cubicBezTo>
                    <a:pt x="198" y="534"/>
                    <a:pt x="200" y="533"/>
                    <a:pt x="200" y="533"/>
                  </a:cubicBezTo>
                  <a:cubicBezTo>
                    <a:pt x="212" y="534"/>
                    <a:pt x="212" y="534"/>
                    <a:pt x="212" y="534"/>
                  </a:cubicBezTo>
                  <a:cubicBezTo>
                    <a:pt x="212" y="534"/>
                    <a:pt x="218" y="533"/>
                    <a:pt x="219" y="535"/>
                  </a:cubicBezTo>
                  <a:cubicBezTo>
                    <a:pt x="220" y="536"/>
                    <a:pt x="223" y="538"/>
                    <a:pt x="223" y="538"/>
                  </a:cubicBezTo>
                  <a:cubicBezTo>
                    <a:pt x="228" y="539"/>
                    <a:pt x="228" y="539"/>
                    <a:pt x="228" y="539"/>
                  </a:cubicBezTo>
                  <a:cubicBezTo>
                    <a:pt x="233" y="539"/>
                    <a:pt x="233" y="539"/>
                    <a:pt x="233" y="539"/>
                  </a:cubicBezTo>
                  <a:cubicBezTo>
                    <a:pt x="233" y="539"/>
                    <a:pt x="235" y="537"/>
                    <a:pt x="236" y="536"/>
                  </a:cubicBezTo>
                  <a:cubicBezTo>
                    <a:pt x="238" y="536"/>
                    <a:pt x="241" y="534"/>
                    <a:pt x="242" y="534"/>
                  </a:cubicBezTo>
                  <a:cubicBezTo>
                    <a:pt x="244" y="534"/>
                    <a:pt x="249" y="533"/>
                    <a:pt x="249" y="533"/>
                  </a:cubicBezTo>
                  <a:cubicBezTo>
                    <a:pt x="250" y="533"/>
                    <a:pt x="251" y="534"/>
                    <a:pt x="253" y="533"/>
                  </a:cubicBezTo>
                  <a:cubicBezTo>
                    <a:pt x="254" y="533"/>
                    <a:pt x="257" y="528"/>
                    <a:pt x="257" y="528"/>
                  </a:cubicBezTo>
                  <a:cubicBezTo>
                    <a:pt x="257" y="528"/>
                    <a:pt x="258" y="526"/>
                    <a:pt x="260" y="526"/>
                  </a:cubicBezTo>
                  <a:cubicBezTo>
                    <a:pt x="262" y="526"/>
                    <a:pt x="265" y="526"/>
                    <a:pt x="266" y="525"/>
                  </a:cubicBezTo>
                  <a:cubicBezTo>
                    <a:pt x="267" y="523"/>
                    <a:pt x="268" y="522"/>
                    <a:pt x="269" y="521"/>
                  </a:cubicBezTo>
                  <a:cubicBezTo>
                    <a:pt x="270" y="520"/>
                    <a:pt x="272" y="517"/>
                    <a:pt x="271" y="516"/>
                  </a:cubicBezTo>
                  <a:cubicBezTo>
                    <a:pt x="271" y="515"/>
                    <a:pt x="272" y="511"/>
                    <a:pt x="272" y="511"/>
                  </a:cubicBezTo>
                  <a:cubicBezTo>
                    <a:pt x="272" y="511"/>
                    <a:pt x="269" y="511"/>
                    <a:pt x="268" y="511"/>
                  </a:cubicBezTo>
                  <a:cubicBezTo>
                    <a:pt x="267" y="510"/>
                    <a:pt x="263" y="511"/>
                    <a:pt x="262" y="510"/>
                  </a:cubicBezTo>
                  <a:cubicBezTo>
                    <a:pt x="261" y="510"/>
                    <a:pt x="257" y="510"/>
                    <a:pt x="257" y="510"/>
                  </a:cubicBezTo>
                  <a:cubicBezTo>
                    <a:pt x="256" y="508"/>
                    <a:pt x="256" y="508"/>
                    <a:pt x="256" y="508"/>
                  </a:cubicBezTo>
                  <a:cubicBezTo>
                    <a:pt x="256" y="508"/>
                    <a:pt x="255" y="507"/>
                    <a:pt x="254" y="506"/>
                  </a:cubicBezTo>
                  <a:cubicBezTo>
                    <a:pt x="253" y="506"/>
                    <a:pt x="254" y="506"/>
                    <a:pt x="252" y="505"/>
                  </a:cubicBezTo>
                  <a:cubicBezTo>
                    <a:pt x="251" y="505"/>
                    <a:pt x="249" y="503"/>
                    <a:pt x="249" y="503"/>
                  </a:cubicBezTo>
                  <a:cubicBezTo>
                    <a:pt x="246" y="502"/>
                    <a:pt x="246" y="502"/>
                    <a:pt x="246" y="502"/>
                  </a:cubicBezTo>
                  <a:cubicBezTo>
                    <a:pt x="242" y="502"/>
                    <a:pt x="242" y="502"/>
                    <a:pt x="242" y="502"/>
                  </a:cubicBezTo>
                  <a:cubicBezTo>
                    <a:pt x="246" y="500"/>
                    <a:pt x="246" y="500"/>
                    <a:pt x="246" y="500"/>
                  </a:cubicBezTo>
                  <a:cubicBezTo>
                    <a:pt x="246" y="500"/>
                    <a:pt x="250" y="500"/>
                    <a:pt x="251" y="500"/>
                  </a:cubicBezTo>
                  <a:cubicBezTo>
                    <a:pt x="252" y="501"/>
                    <a:pt x="256" y="501"/>
                    <a:pt x="256" y="500"/>
                  </a:cubicBezTo>
                  <a:cubicBezTo>
                    <a:pt x="257" y="500"/>
                    <a:pt x="260" y="495"/>
                    <a:pt x="260" y="495"/>
                  </a:cubicBezTo>
                  <a:cubicBezTo>
                    <a:pt x="259" y="492"/>
                    <a:pt x="259" y="492"/>
                    <a:pt x="259" y="492"/>
                  </a:cubicBezTo>
                  <a:cubicBezTo>
                    <a:pt x="257" y="490"/>
                    <a:pt x="257" y="490"/>
                    <a:pt x="257" y="490"/>
                  </a:cubicBezTo>
                  <a:cubicBezTo>
                    <a:pt x="253" y="491"/>
                    <a:pt x="253" y="491"/>
                    <a:pt x="253" y="491"/>
                  </a:cubicBezTo>
                  <a:cubicBezTo>
                    <a:pt x="259" y="488"/>
                    <a:pt x="259" y="488"/>
                    <a:pt x="259" y="488"/>
                  </a:cubicBezTo>
                  <a:cubicBezTo>
                    <a:pt x="261" y="486"/>
                    <a:pt x="261" y="486"/>
                    <a:pt x="261" y="486"/>
                  </a:cubicBezTo>
                  <a:cubicBezTo>
                    <a:pt x="264" y="488"/>
                    <a:pt x="264" y="488"/>
                    <a:pt x="264" y="488"/>
                  </a:cubicBezTo>
                  <a:cubicBezTo>
                    <a:pt x="264" y="488"/>
                    <a:pt x="269" y="489"/>
                    <a:pt x="269" y="488"/>
                  </a:cubicBezTo>
                  <a:cubicBezTo>
                    <a:pt x="270" y="487"/>
                    <a:pt x="271" y="485"/>
                    <a:pt x="271" y="485"/>
                  </a:cubicBezTo>
                  <a:cubicBezTo>
                    <a:pt x="271" y="482"/>
                    <a:pt x="271" y="482"/>
                    <a:pt x="271" y="482"/>
                  </a:cubicBezTo>
                  <a:cubicBezTo>
                    <a:pt x="281" y="475"/>
                    <a:pt x="281" y="475"/>
                    <a:pt x="281" y="475"/>
                  </a:cubicBezTo>
                  <a:cubicBezTo>
                    <a:pt x="285" y="469"/>
                    <a:pt x="285" y="469"/>
                    <a:pt x="285" y="469"/>
                  </a:cubicBezTo>
                  <a:cubicBezTo>
                    <a:pt x="286" y="463"/>
                    <a:pt x="286" y="463"/>
                    <a:pt x="286" y="463"/>
                  </a:cubicBezTo>
                  <a:cubicBezTo>
                    <a:pt x="291" y="454"/>
                    <a:pt x="291" y="454"/>
                    <a:pt x="291" y="454"/>
                  </a:cubicBezTo>
                  <a:cubicBezTo>
                    <a:pt x="290" y="442"/>
                    <a:pt x="290" y="442"/>
                    <a:pt x="290" y="442"/>
                  </a:cubicBezTo>
                  <a:cubicBezTo>
                    <a:pt x="285" y="434"/>
                    <a:pt x="285" y="434"/>
                    <a:pt x="285" y="434"/>
                  </a:cubicBezTo>
                  <a:cubicBezTo>
                    <a:pt x="285" y="434"/>
                    <a:pt x="279" y="429"/>
                    <a:pt x="277" y="428"/>
                  </a:cubicBezTo>
                  <a:cubicBezTo>
                    <a:pt x="275" y="428"/>
                    <a:pt x="264" y="425"/>
                    <a:pt x="264" y="425"/>
                  </a:cubicBezTo>
                  <a:cubicBezTo>
                    <a:pt x="256" y="423"/>
                    <a:pt x="256" y="423"/>
                    <a:pt x="256" y="423"/>
                  </a:cubicBezTo>
                  <a:cubicBezTo>
                    <a:pt x="252" y="425"/>
                    <a:pt x="252" y="425"/>
                    <a:pt x="252" y="425"/>
                  </a:cubicBezTo>
                  <a:cubicBezTo>
                    <a:pt x="251" y="428"/>
                    <a:pt x="251" y="428"/>
                    <a:pt x="251" y="428"/>
                  </a:cubicBezTo>
                  <a:cubicBezTo>
                    <a:pt x="248" y="430"/>
                    <a:pt x="248" y="430"/>
                    <a:pt x="248" y="430"/>
                  </a:cubicBezTo>
                  <a:cubicBezTo>
                    <a:pt x="248" y="430"/>
                    <a:pt x="245" y="432"/>
                    <a:pt x="245" y="432"/>
                  </a:cubicBezTo>
                  <a:cubicBezTo>
                    <a:pt x="244" y="432"/>
                    <a:pt x="242" y="429"/>
                    <a:pt x="242" y="429"/>
                  </a:cubicBezTo>
                  <a:cubicBezTo>
                    <a:pt x="242" y="429"/>
                    <a:pt x="239" y="426"/>
                    <a:pt x="239" y="426"/>
                  </a:cubicBezTo>
                  <a:cubicBezTo>
                    <a:pt x="238" y="426"/>
                    <a:pt x="235" y="425"/>
                    <a:pt x="235" y="425"/>
                  </a:cubicBezTo>
                  <a:cubicBezTo>
                    <a:pt x="239" y="422"/>
                    <a:pt x="239" y="422"/>
                    <a:pt x="239" y="422"/>
                  </a:cubicBezTo>
                  <a:cubicBezTo>
                    <a:pt x="244" y="420"/>
                    <a:pt x="244" y="420"/>
                    <a:pt x="244" y="420"/>
                  </a:cubicBezTo>
                  <a:cubicBezTo>
                    <a:pt x="244" y="420"/>
                    <a:pt x="246" y="418"/>
                    <a:pt x="246" y="417"/>
                  </a:cubicBezTo>
                  <a:cubicBezTo>
                    <a:pt x="247" y="417"/>
                    <a:pt x="249" y="415"/>
                    <a:pt x="249" y="415"/>
                  </a:cubicBezTo>
                  <a:cubicBezTo>
                    <a:pt x="250" y="407"/>
                    <a:pt x="250" y="407"/>
                    <a:pt x="250" y="407"/>
                  </a:cubicBezTo>
                  <a:cubicBezTo>
                    <a:pt x="248" y="399"/>
                    <a:pt x="248" y="399"/>
                    <a:pt x="248" y="399"/>
                  </a:cubicBezTo>
                  <a:cubicBezTo>
                    <a:pt x="245" y="395"/>
                    <a:pt x="245" y="395"/>
                    <a:pt x="245" y="395"/>
                  </a:cubicBezTo>
                  <a:cubicBezTo>
                    <a:pt x="243" y="391"/>
                    <a:pt x="243" y="391"/>
                    <a:pt x="243" y="391"/>
                  </a:cubicBezTo>
                  <a:cubicBezTo>
                    <a:pt x="241" y="391"/>
                    <a:pt x="241" y="391"/>
                    <a:pt x="241" y="391"/>
                  </a:cubicBezTo>
                  <a:cubicBezTo>
                    <a:pt x="237" y="388"/>
                    <a:pt x="237" y="388"/>
                    <a:pt x="237" y="388"/>
                  </a:cubicBezTo>
                  <a:cubicBezTo>
                    <a:pt x="234" y="384"/>
                    <a:pt x="234" y="384"/>
                    <a:pt x="234" y="384"/>
                  </a:cubicBezTo>
                  <a:cubicBezTo>
                    <a:pt x="233" y="381"/>
                    <a:pt x="233" y="381"/>
                    <a:pt x="233" y="381"/>
                  </a:cubicBezTo>
                  <a:cubicBezTo>
                    <a:pt x="234" y="379"/>
                    <a:pt x="234" y="379"/>
                    <a:pt x="234" y="379"/>
                  </a:cubicBezTo>
                  <a:cubicBezTo>
                    <a:pt x="235" y="380"/>
                    <a:pt x="235" y="380"/>
                    <a:pt x="235" y="380"/>
                  </a:cubicBezTo>
                  <a:cubicBezTo>
                    <a:pt x="235" y="380"/>
                    <a:pt x="235" y="382"/>
                    <a:pt x="236" y="382"/>
                  </a:cubicBezTo>
                  <a:cubicBezTo>
                    <a:pt x="236" y="383"/>
                    <a:pt x="237" y="384"/>
                    <a:pt x="237" y="384"/>
                  </a:cubicBezTo>
                  <a:cubicBezTo>
                    <a:pt x="238" y="385"/>
                    <a:pt x="242" y="387"/>
                    <a:pt x="242" y="387"/>
                  </a:cubicBezTo>
                  <a:cubicBezTo>
                    <a:pt x="244" y="387"/>
                    <a:pt x="244" y="387"/>
                    <a:pt x="244" y="387"/>
                  </a:cubicBezTo>
                  <a:cubicBezTo>
                    <a:pt x="246" y="390"/>
                    <a:pt x="246" y="390"/>
                    <a:pt x="246" y="390"/>
                  </a:cubicBezTo>
                  <a:cubicBezTo>
                    <a:pt x="246" y="390"/>
                    <a:pt x="247" y="387"/>
                    <a:pt x="247" y="387"/>
                  </a:cubicBezTo>
                  <a:cubicBezTo>
                    <a:pt x="247" y="386"/>
                    <a:pt x="244" y="382"/>
                    <a:pt x="244" y="382"/>
                  </a:cubicBezTo>
                  <a:cubicBezTo>
                    <a:pt x="243" y="382"/>
                    <a:pt x="242" y="378"/>
                    <a:pt x="242" y="378"/>
                  </a:cubicBezTo>
                  <a:cubicBezTo>
                    <a:pt x="241" y="377"/>
                    <a:pt x="239" y="371"/>
                    <a:pt x="239" y="371"/>
                  </a:cubicBezTo>
                  <a:cubicBezTo>
                    <a:pt x="239" y="371"/>
                    <a:pt x="238" y="369"/>
                    <a:pt x="238" y="368"/>
                  </a:cubicBezTo>
                  <a:cubicBezTo>
                    <a:pt x="238" y="368"/>
                    <a:pt x="238" y="363"/>
                    <a:pt x="238" y="363"/>
                  </a:cubicBezTo>
                  <a:cubicBezTo>
                    <a:pt x="240" y="362"/>
                    <a:pt x="240" y="362"/>
                    <a:pt x="240" y="362"/>
                  </a:cubicBezTo>
                  <a:cubicBezTo>
                    <a:pt x="242" y="360"/>
                    <a:pt x="242" y="360"/>
                    <a:pt x="242" y="360"/>
                  </a:cubicBezTo>
                  <a:cubicBezTo>
                    <a:pt x="242" y="360"/>
                    <a:pt x="241" y="360"/>
                    <a:pt x="241" y="359"/>
                  </a:cubicBezTo>
                  <a:cubicBezTo>
                    <a:pt x="240" y="357"/>
                    <a:pt x="238" y="355"/>
                    <a:pt x="238" y="355"/>
                  </a:cubicBezTo>
                  <a:cubicBezTo>
                    <a:pt x="238" y="355"/>
                    <a:pt x="236" y="354"/>
                    <a:pt x="235" y="353"/>
                  </a:cubicBezTo>
                  <a:cubicBezTo>
                    <a:pt x="235" y="351"/>
                    <a:pt x="234" y="349"/>
                    <a:pt x="234" y="349"/>
                  </a:cubicBezTo>
                  <a:cubicBezTo>
                    <a:pt x="234" y="348"/>
                    <a:pt x="233" y="342"/>
                    <a:pt x="233" y="342"/>
                  </a:cubicBezTo>
                  <a:cubicBezTo>
                    <a:pt x="228" y="337"/>
                    <a:pt x="228" y="337"/>
                    <a:pt x="228" y="337"/>
                  </a:cubicBezTo>
                  <a:cubicBezTo>
                    <a:pt x="228" y="337"/>
                    <a:pt x="226" y="335"/>
                    <a:pt x="225" y="334"/>
                  </a:cubicBezTo>
                  <a:cubicBezTo>
                    <a:pt x="225" y="334"/>
                    <a:pt x="222" y="333"/>
                    <a:pt x="222" y="333"/>
                  </a:cubicBezTo>
                  <a:cubicBezTo>
                    <a:pt x="221" y="333"/>
                    <a:pt x="216" y="330"/>
                    <a:pt x="216" y="330"/>
                  </a:cubicBezTo>
                  <a:cubicBezTo>
                    <a:pt x="216" y="330"/>
                    <a:pt x="212" y="325"/>
                    <a:pt x="212" y="324"/>
                  </a:cubicBezTo>
                  <a:cubicBezTo>
                    <a:pt x="212" y="323"/>
                    <a:pt x="210" y="317"/>
                    <a:pt x="210" y="317"/>
                  </a:cubicBezTo>
                  <a:cubicBezTo>
                    <a:pt x="210" y="313"/>
                    <a:pt x="210" y="313"/>
                    <a:pt x="210" y="313"/>
                  </a:cubicBezTo>
                  <a:cubicBezTo>
                    <a:pt x="208" y="305"/>
                    <a:pt x="208" y="305"/>
                    <a:pt x="208" y="305"/>
                  </a:cubicBezTo>
                  <a:cubicBezTo>
                    <a:pt x="207" y="297"/>
                    <a:pt x="207" y="297"/>
                    <a:pt x="207" y="297"/>
                  </a:cubicBezTo>
                  <a:cubicBezTo>
                    <a:pt x="207" y="289"/>
                    <a:pt x="207" y="289"/>
                    <a:pt x="207" y="289"/>
                  </a:cubicBezTo>
                  <a:cubicBezTo>
                    <a:pt x="207" y="282"/>
                    <a:pt x="207" y="282"/>
                    <a:pt x="207" y="282"/>
                  </a:cubicBezTo>
                  <a:cubicBezTo>
                    <a:pt x="207" y="276"/>
                    <a:pt x="207" y="276"/>
                    <a:pt x="207" y="276"/>
                  </a:cubicBezTo>
                  <a:cubicBezTo>
                    <a:pt x="202" y="270"/>
                    <a:pt x="202" y="270"/>
                    <a:pt x="202" y="270"/>
                  </a:cubicBezTo>
                  <a:cubicBezTo>
                    <a:pt x="200" y="264"/>
                    <a:pt x="200" y="264"/>
                    <a:pt x="200" y="264"/>
                  </a:cubicBezTo>
                  <a:cubicBezTo>
                    <a:pt x="194" y="258"/>
                    <a:pt x="194" y="258"/>
                    <a:pt x="194" y="258"/>
                  </a:cubicBezTo>
                  <a:cubicBezTo>
                    <a:pt x="190" y="253"/>
                    <a:pt x="190" y="253"/>
                    <a:pt x="190" y="253"/>
                  </a:cubicBezTo>
                  <a:cubicBezTo>
                    <a:pt x="187" y="252"/>
                    <a:pt x="187" y="252"/>
                    <a:pt x="187" y="252"/>
                  </a:cubicBezTo>
                  <a:cubicBezTo>
                    <a:pt x="182" y="246"/>
                    <a:pt x="182" y="246"/>
                    <a:pt x="182" y="246"/>
                  </a:cubicBezTo>
                  <a:cubicBezTo>
                    <a:pt x="178" y="245"/>
                    <a:pt x="178" y="245"/>
                    <a:pt x="178" y="245"/>
                  </a:cubicBezTo>
                  <a:cubicBezTo>
                    <a:pt x="174" y="247"/>
                    <a:pt x="174" y="247"/>
                    <a:pt x="174" y="247"/>
                  </a:cubicBezTo>
                  <a:cubicBezTo>
                    <a:pt x="170" y="248"/>
                    <a:pt x="170" y="248"/>
                    <a:pt x="170" y="248"/>
                  </a:cubicBezTo>
                  <a:cubicBezTo>
                    <a:pt x="166" y="249"/>
                    <a:pt x="166" y="249"/>
                    <a:pt x="166" y="249"/>
                  </a:cubicBezTo>
                  <a:cubicBezTo>
                    <a:pt x="159" y="246"/>
                    <a:pt x="159" y="246"/>
                    <a:pt x="159" y="246"/>
                  </a:cubicBezTo>
                  <a:cubicBezTo>
                    <a:pt x="156" y="243"/>
                    <a:pt x="156" y="243"/>
                    <a:pt x="156" y="243"/>
                  </a:cubicBezTo>
                  <a:cubicBezTo>
                    <a:pt x="152" y="242"/>
                    <a:pt x="152" y="242"/>
                    <a:pt x="152" y="242"/>
                  </a:cubicBezTo>
                  <a:cubicBezTo>
                    <a:pt x="150" y="242"/>
                    <a:pt x="150" y="242"/>
                    <a:pt x="150" y="242"/>
                  </a:cubicBezTo>
                  <a:cubicBezTo>
                    <a:pt x="150" y="242"/>
                    <a:pt x="150" y="241"/>
                    <a:pt x="150" y="241"/>
                  </a:cubicBezTo>
                  <a:cubicBezTo>
                    <a:pt x="150" y="241"/>
                    <a:pt x="152" y="241"/>
                    <a:pt x="152" y="241"/>
                  </a:cubicBezTo>
                  <a:cubicBezTo>
                    <a:pt x="152" y="241"/>
                    <a:pt x="154" y="242"/>
                    <a:pt x="155" y="242"/>
                  </a:cubicBezTo>
                  <a:cubicBezTo>
                    <a:pt x="155" y="242"/>
                    <a:pt x="158" y="243"/>
                    <a:pt x="158" y="243"/>
                  </a:cubicBezTo>
                  <a:cubicBezTo>
                    <a:pt x="158" y="243"/>
                    <a:pt x="159" y="244"/>
                    <a:pt x="160" y="244"/>
                  </a:cubicBezTo>
                  <a:cubicBezTo>
                    <a:pt x="161" y="244"/>
                    <a:pt x="164" y="244"/>
                    <a:pt x="164" y="244"/>
                  </a:cubicBezTo>
                  <a:cubicBezTo>
                    <a:pt x="167" y="242"/>
                    <a:pt x="167" y="242"/>
                    <a:pt x="167" y="242"/>
                  </a:cubicBezTo>
                  <a:cubicBezTo>
                    <a:pt x="168" y="239"/>
                    <a:pt x="168" y="239"/>
                    <a:pt x="168" y="239"/>
                  </a:cubicBezTo>
                  <a:cubicBezTo>
                    <a:pt x="171" y="238"/>
                    <a:pt x="171" y="238"/>
                    <a:pt x="171" y="238"/>
                  </a:cubicBezTo>
                  <a:cubicBezTo>
                    <a:pt x="173" y="237"/>
                    <a:pt x="173" y="237"/>
                    <a:pt x="173" y="237"/>
                  </a:cubicBezTo>
                  <a:cubicBezTo>
                    <a:pt x="175" y="237"/>
                    <a:pt x="175" y="237"/>
                    <a:pt x="175" y="237"/>
                  </a:cubicBezTo>
                  <a:cubicBezTo>
                    <a:pt x="175" y="237"/>
                    <a:pt x="176" y="239"/>
                    <a:pt x="178" y="238"/>
                  </a:cubicBezTo>
                  <a:cubicBezTo>
                    <a:pt x="180" y="238"/>
                    <a:pt x="181" y="237"/>
                    <a:pt x="181" y="237"/>
                  </a:cubicBezTo>
                  <a:cubicBezTo>
                    <a:pt x="181" y="237"/>
                    <a:pt x="185" y="235"/>
                    <a:pt x="184" y="235"/>
                  </a:cubicBezTo>
                  <a:cubicBezTo>
                    <a:pt x="184" y="234"/>
                    <a:pt x="184" y="233"/>
                    <a:pt x="183" y="233"/>
                  </a:cubicBezTo>
                  <a:cubicBezTo>
                    <a:pt x="183" y="232"/>
                    <a:pt x="181" y="230"/>
                    <a:pt x="181" y="230"/>
                  </a:cubicBezTo>
                  <a:cubicBezTo>
                    <a:pt x="181" y="230"/>
                    <a:pt x="180" y="230"/>
                    <a:pt x="180" y="229"/>
                  </a:cubicBezTo>
                  <a:cubicBezTo>
                    <a:pt x="180" y="228"/>
                    <a:pt x="180" y="226"/>
                    <a:pt x="180" y="226"/>
                  </a:cubicBezTo>
                  <a:cubicBezTo>
                    <a:pt x="178" y="224"/>
                    <a:pt x="178" y="224"/>
                    <a:pt x="178" y="224"/>
                  </a:cubicBezTo>
                  <a:cubicBezTo>
                    <a:pt x="178" y="224"/>
                    <a:pt x="177" y="224"/>
                    <a:pt x="176" y="224"/>
                  </a:cubicBezTo>
                  <a:cubicBezTo>
                    <a:pt x="175" y="224"/>
                    <a:pt x="174" y="225"/>
                    <a:pt x="174" y="225"/>
                  </a:cubicBezTo>
                  <a:cubicBezTo>
                    <a:pt x="170" y="226"/>
                    <a:pt x="170" y="226"/>
                    <a:pt x="170" y="226"/>
                  </a:cubicBezTo>
                  <a:cubicBezTo>
                    <a:pt x="165" y="227"/>
                    <a:pt x="165" y="227"/>
                    <a:pt x="165" y="227"/>
                  </a:cubicBezTo>
                  <a:cubicBezTo>
                    <a:pt x="165" y="226"/>
                    <a:pt x="165" y="226"/>
                    <a:pt x="165" y="226"/>
                  </a:cubicBezTo>
                  <a:cubicBezTo>
                    <a:pt x="170" y="225"/>
                    <a:pt x="170" y="225"/>
                    <a:pt x="170" y="225"/>
                  </a:cubicBezTo>
                  <a:cubicBezTo>
                    <a:pt x="173" y="223"/>
                    <a:pt x="173" y="223"/>
                    <a:pt x="173" y="223"/>
                  </a:cubicBezTo>
                  <a:cubicBezTo>
                    <a:pt x="173" y="223"/>
                    <a:pt x="173" y="222"/>
                    <a:pt x="174" y="222"/>
                  </a:cubicBezTo>
                  <a:cubicBezTo>
                    <a:pt x="175" y="222"/>
                    <a:pt x="178" y="223"/>
                    <a:pt x="178" y="223"/>
                  </a:cubicBezTo>
                  <a:cubicBezTo>
                    <a:pt x="179" y="223"/>
                    <a:pt x="183" y="223"/>
                    <a:pt x="183" y="223"/>
                  </a:cubicBezTo>
                  <a:cubicBezTo>
                    <a:pt x="183" y="223"/>
                    <a:pt x="186" y="221"/>
                    <a:pt x="186" y="220"/>
                  </a:cubicBezTo>
                  <a:cubicBezTo>
                    <a:pt x="187" y="220"/>
                    <a:pt x="191" y="218"/>
                    <a:pt x="191" y="218"/>
                  </a:cubicBezTo>
                  <a:cubicBezTo>
                    <a:pt x="191" y="215"/>
                    <a:pt x="191" y="215"/>
                    <a:pt x="191" y="215"/>
                  </a:cubicBezTo>
                  <a:cubicBezTo>
                    <a:pt x="191" y="215"/>
                    <a:pt x="192" y="212"/>
                    <a:pt x="193" y="212"/>
                  </a:cubicBezTo>
                  <a:cubicBezTo>
                    <a:pt x="193" y="212"/>
                    <a:pt x="197" y="209"/>
                    <a:pt x="197" y="209"/>
                  </a:cubicBezTo>
                  <a:cubicBezTo>
                    <a:pt x="201" y="205"/>
                    <a:pt x="201" y="205"/>
                    <a:pt x="201" y="205"/>
                  </a:cubicBezTo>
                  <a:cubicBezTo>
                    <a:pt x="203" y="200"/>
                    <a:pt x="203" y="200"/>
                    <a:pt x="203" y="200"/>
                  </a:cubicBezTo>
                  <a:cubicBezTo>
                    <a:pt x="205" y="196"/>
                    <a:pt x="205" y="196"/>
                    <a:pt x="205" y="196"/>
                  </a:cubicBezTo>
                  <a:cubicBezTo>
                    <a:pt x="205" y="196"/>
                    <a:pt x="209" y="193"/>
                    <a:pt x="208" y="192"/>
                  </a:cubicBezTo>
                  <a:cubicBezTo>
                    <a:pt x="208" y="190"/>
                    <a:pt x="208" y="187"/>
                    <a:pt x="208" y="187"/>
                  </a:cubicBezTo>
                  <a:cubicBezTo>
                    <a:pt x="208" y="187"/>
                    <a:pt x="211" y="185"/>
                    <a:pt x="212" y="184"/>
                  </a:cubicBezTo>
                  <a:cubicBezTo>
                    <a:pt x="212" y="183"/>
                    <a:pt x="219" y="178"/>
                    <a:pt x="219" y="178"/>
                  </a:cubicBezTo>
                  <a:cubicBezTo>
                    <a:pt x="220" y="173"/>
                    <a:pt x="220" y="173"/>
                    <a:pt x="220" y="173"/>
                  </a:cubicBezTo>
                  <a:cubicBezTo>
                    <a:pt x="219" y="171"/>
                    <a:pt x="219" y="171"/>
                    <a:pt x="219" y="171"/>
                  </a:cubicBezTo>
                  <a:cubicBezTo>
                    <a:pt x="218" y="168"/>
                    <a:pt x="218" y="168"/>
                    <a:pt x="218" y="168"/>
                  </a:cubicBezTo>
                  <a:cubicBezTo>
                    <a:pt x="216" y="165"/>
                    <a:pt x="216" y="165"/>
                    <a:pt x="216" y="165"/>
                  </a:cubicBezTo>
                  <a:cubicBezTo>
                    <a:pt x="214" y="162"/>
                    <a:pt x="214" y="162"/>
                    <a:pt x="214" y="162"/>
                  </a:cubicBezTo>
                  <a:cubicBezTo>
                    <a:pt x="210" y="162"/>
                    <a:pt x="210" y="162"/>
                    <a:pt x="210" y="162"/>
                  </a:cubicBezTo>
                  <a:cubicBezTo>
                    <a:pt x="210" y="162"/>
                    <a:pt x="209" y="164"/>
                    <a:pt x="209" y="163"/>
                  </a:cubicBezTo>
                  <a:cubicBezTo>
                    <a:pt x="208" y="163"/>
                    <a:pt x="206" y="161"/>
                    <a:pt x="206" y="161"/>
                  </a:cubicBezTo>
                  <a:cubicBezTo>
                    <a:pt x="202" y="162"/>
                    <a:pt x="202" y="162"/>
                    <a:pt x="202" y="162"/>
                  </a:cubicBezTo>
                  <a:cubicBezTo>
                    <a:pt x="197" y="161"/>
                    <a:pt x="197" y="161"/>
                    <a:pt x="197" y="161"/>
                  </a:cubicBezTo>
                  <a:cubicBezTo>
                    <a:pt x="196" y="159"/>
                    <a:pt x="196" y="159"/>
                    <a:pt x="196" y="159"/>
                  </a:cubicBezTo>
                  <a:cubicBezTo>
                    <a:pt x="192" y="159"/>
                    <a:pt x="192" y="159"/>
                    <a:pt x="192" y="159"/>
                  </a:cubicBezTo>
                  <a:cubicBezTo>
                    <a:pt x="190" y="158"/>
                    <a:pt x="190" y="158"/>
                    <a:pt x="190" y="158"/>
                  </a:cubicBezTo>
                  <a:cubicBezTo>
                    <a:pt x="186" y="159"/>
                    <a:pt x="186" y="159"/>
                    <a:pt x="186" y="159"/>
                  </a:cubicBezTo>
                  <a:cubicBezTo>
                    <a:pt x="183" y="159"/>
                    <a:pt x="183" y="159"/>
                    <a:pt x="183" y="159"/>
                  </a:cubicBezTo>
                  <a:cubicBezTo>
                    <a:pt x="181" y="158"/>
                    <a:pt x="181" y="158"/>
                    <a:pt x="181" y="158"/>
                  </a:cubicBezTo>
                  <a:cubicBezTo>
                    <a:pt x="178" y="155"/>
                    <a:pt x="178" y="155"/>
                    <a:pt x="178" y="155"/>
                  </a:cubicBezTo>
                  <a:cubicBezTo>
                    <a:pt x="172" y="155"/>
                    <a:pt x="172" y="155"/>
                    <a:pt x="172" y="155"/>
                  </a:cubicBezTo>
                  <a:cubicBezTo>
                    <a:pt x="171" y="157"/>
                    <a:pt x="171" y="157"/>
                    <a:pt x="171" y="157"/>
                  </a:cubicBezTo>
                  <a:cubicBezTo>
                    <a:pt x="167" y="157"/>
                    <a:pt x="167" y="157"/>
                    <a:pt x="167" y="157"/>
                  </a:cubicBezTo>
                  <a:cubicBezTo>
                    <a:pt x="167" y="157"/>
                    <a:pt x="166" y="157"/>
                    <a:pt x="165" y="157"/>
                  </a:cubicBezTo>
                  <a:cubicBezTo>
                    <a:pt x="165" y="157"/>
                    <a:pt x="163" y="158"/>
                    <a:pt x="163" y="158"/>
                  </a:cubicBezTo>
                  <a:cubicBezTo>
                    <a:pt x="161" y="159"/>
                    <a:pt x="161" y="159"/>
                    <a:pt x="161" y="159"/>
                  </a:cubicBezTo>
                  <a:cubicBezTo>
                    <a:pt x="159" y="159"/>
                    <a:pt x="159" y="159"/>
                    <a:pt x="159" y="159"/>
                  </a:cubicBezTo>
                  <a:cubicBezTo>
                    <a:pt x="155" y="158"/>
                    <a:pt x="155" y="158"/>
                    <a:pt x="155" y="158"/>
                  </a:cubicBezTo>
                  <a:cubicBezTo>
                    <a:pt x="153" y="161"/>
                    <a:pt x="153" y="161"/>
                    <a:pt x="153" y="161"/>
                  </a:cubicBezTo>
                  <a:cubicBezTo>
                    <a:pt x="150" y="162"/>
                    <a:pt x="150" y="162"/>
                    <a:pt x="150" y="162"/>
                  </a:cubicBezTo>
                  <a:cubicBezTo>
                    <a:pt x="147" y="165"/>
                    <a:pt x="147" y="165"/>
                    <a:pt x="147" y="165"/>
                  </a:cubicBezTo>
                  <a:cubicBezTo>
                    <a:pt x="148" y="162"/>
                    <a:pt x="148" y="162"/>
                    <a:pt x="148" y="162"/>
                  </a:cubicBezTo>
                  <a:cubicBezTo>
                    <a:pt x="150" y="160"/>
                    <a:pt x="150" y="160"/>
                    <a:pt x="150" y="160"/>
                  </a:cubicBezTo>
                  <a:cubicBezTo>
                    <a:pt x="153" y="159"/>
                    <a:pt x="153" y="159"/>
                    <a:pt x="153" y="159"/>
                  </a:cubicBezTo>
                  <a:cubicBezTo>
                    <a:pt x="155" y="156"/>
                    <a:pt x="155" y="156"/>
                    <a:pt x="155" y="156"/>
                  </a:cubicBezTo>
                  <a:cubicBezTo>
                    <a:pt x="155" y="156"/>
                    <a:pt x="157" y="155"/>
                    <a:pt x="157" y="154"/>
                  </a:cubicBezTo>
                  <a:cubicBezTo>
                    <a:pt x="158" y="154"/>
                    <a:pt x="160" y="152"/>
                    <a:pt x="160" y="152"/>
                  </a:cubicBezTo>
                  <a:cubicBezTo>
                    <a:pt x="157" y="151"/>
                    <a:pt x="157" y="151"/>
                    <a:pt x="157" y="151"/>
                  </a:cubicBezTo>
                  <a:cubicBezTo>
                    <a:pt x="154" y="153"/>
                    <a:pt x="154" y="153"/>
                    <a:pt x="154" y="153"/>
                  </a:cubicBezTo>
                  <a:cubicBezTo>
                    <a:pt x="154" y="153"/>
                    <a:pt x="153" y="153"/>
                    <a:pt x="152" y="153"/>
                  </a:cubicBezTo>
                  <a:cubicBezTo>
                    <a:pt x="152" y="153"/>
                    <a:pt x="149" y="154"/>
                    <a:pt x="149" y="154"/>
                  </a:cubicBezTo>
                  <a:cubicBezTo>
                    <a:pt x="143" y="156"/>
                    <a:pt x="143" y="156"/>
                    <a:pt x="143" y="156"/>
                  </a:cubicBezTo>
                  <a:cubicBezTo>
                    <a:pt x="149" y="153"/>
                    <a:pt x="149" y="153"/>
                    <a:pt x="149" y="153"/>
                  </a:cubicBezTo>
                  <a:cubicBezTo>
                    <a:pt x="149" y="153"/>
                    <a:pt x="151" y="152"/>
                    <a:pt x="152" y="151"/>
                  </a:cubicBezTo>
                  <a:cubicBezTo>
                    <a:pt x="153" y="151"/>
                    <a:pt x="155" y="150"/>
                    <a:pt x="155" y="150"/>
                  </a:cubicBezTo>
                  <a:cubicBezTo>
                    <a:pt x="156" y="150"/>
                    <a:pt x="158" y="149"/>
                    <a:pt x="158" y="149"/>
                  </a:cubicBezTo>
                  <a:cubicBezTo>
                    <a:pt x="159" y="150"/>
                    <a:pt x="161" y="151"/>
                    <a:pt x="162" y="150"/>
                  </a:cubicBezTo>
                  <a:cubicBezTo>
                    <a:pt x="162" y="150"/>
                    <a:pt x="163" y="148"/>
                    <a:pt x="164" y="148"/>
                  </a:cubicBezTo>
                  <a:cubicBezTo>
                    <a:pt x="164" y="147"/>
                    <a:pt x="166" y="145"/>
                    <a:pt x="166" y="145"/>
                  </a:cubicBezTo>
                  <a:cubicBezTo>
                    <a:pt x="160" y="145"/>
                    <a:pt x="160" y="145"/>
                    <a:pt x="160" y="145"/>
                  </a:cubicBezTo>
                  <a:cubicBezTo>
                    <a:pt x="160" y="145"/>
                    <a:pt x="159" y="146"/>
                    <a:pt x="158" y="146"/>
                  </a:cubicBezTo>
                  <a:cubicBezTo>
                    <a:pt x="157" y="145"/>
                    <a:pt x="155" y="145"/>
                    <a:pt x="154" y="144"/>
                  </a:cubicBezTo>
                  <a:cubicBezTo>
                    <a:pt x="154" y="144"/>
                    <a:pt x="153" y="143"/>
                    <a:pt x="153" y="143"/>
                  </a:cubicBezTo>
                  <a:cubicBezTo>
                    <a:pt x="152" y="143"/>
                    <a:pt x="150" y="141"/>
                    <a:pt x="150" y="141"/>
                  </a:cubicBezTo>
                  <a:cubicBezTo>
                    <a:pt x="151" y="140"/>
                    <a:pt x="151" y="140"/>
                    <a:pt x="151" y="140"/>
                  </a:cubicBezTo>
                  <a:cubicBezTo>
                    <a:pt x="153" y="142"/>
                    <a:pt x="153" y="142"/>
                    <a:pt x="153" y="142"/>
                  </a:cubicBezTo>
                  <a:cubicBezTo>
                    <a:pt x="153" y="142"/>
                    <a:pt x="154" y="143"/>
                    <a:pt x="155" y="143"/>
                  </a:cubicBezTo>
                  <a:cubicBezTo>
                    <a:pt x="156" y="143"/>
                    <a:pt x="157" y="142"/>
                    <a:pt x="159" y="142"/>
                  </a:cubicBezTo>
                  <a:cubicBezTo>
                    <a:pt x="160" y="143"/>
                    <a:pt x="162" y="140"/>
                    <a:pt x="162" y="140"/>
                  </a:cubicBezTo>
                  <a:cubicBezTo>
                    <a:pt x="162" y="140"/>
                    <a:pt x="160" y="140"/>
                    <a:pt x="163" y="139"/>
                  </a:cubicBezTo>
                  <a:cubicBezTo>
                    <a:pt x="165" y="137"/>
                    <a:pt x="164" y="138"/>
                    <a:pt x="166" y="136"/>
                  </a:cubicBezTo>
                  <a:cubicBezTo>
                    <a:pt x="168" y="135"/>
                    <a:pt x="173" y="132"/>
                    <a:pt x="173" y="132"/>
                  </a:cubicBezTo>
                  <a:cubicBezTo>
                    <a:pt x="179" y="130"/>
                    <a:pt x="179" y="130"/>
                    <a:pt x="179" y="130"/>
                  </a:cubicBezTo>
                  <a:cubicBezTo>
                    <a:pt x="183" y="125"/>
                    <a:pt x="183" y="125"/>
                    <a:pt x="183" y="125"/>
                  </a:cubicBezTo>
                  <a:cubicBezTo>
                    <a:pt x="186" y="125"/>
                    <a:pt x="186" y="125"/>
                    <a:pt x="186" y="125"/>
                  </a:cubicBezTo>
                  <a:cubicBezTo>
                    <a:pt x="190" y="121"/>
                    <a:pt x="190" y="121"/>
                    <a:pt x="190" y="121"/>
                  </a:cubicBezTo>
                  <a:cubicBezTo>
                    <a:pt x="192" y="119"/>
                    <a:pt x="192" y="119"/>
                    <a:pt x="192" y="119"/>
                  </a:cubicBezTo>
                  <a:cubicBezTo>
                    <a:pt x="191" y="114"/>
                    <a:pt x="191" y="114"/>
                    <a:pt x="191" y="114"/>
                  </a:cubicBezTo>
                  <a:cubicBezTo>
                    <a:pt x="193" y="110"/>
                    <a:pt x="193" y="110"/>
                    <a:pt x="193" y="110"/>
                  </a:cubicBezTo>
                  <a:cubicBezTo>
                    <a:pt x="193" y="107"/>
                    <a:pt x="193" y="107"/>
                    <a:pt x="193" y="107"/>
                  </a:cubicBezTo>
                  <a:cubicBezTo>
                    <a:pt x="190" y="106"/>
                    <a:pt x="190" y="106"/>
                    <a:pt x="190" y="106"/>
                  </a:cubicBezTo>
                  <a:cubicBezTo>
                    <a:pt x="184" y="106"/>
                    <a:pt x="184" y="106"/>
                    <a:pt x="184" y="106"/>
                  </a:cubicBezTo>
                  <a:cubicBezTo>
                    <a:pt x="184" y="106"/>
                    <a:pt x="183" y="109"/>
                    <a:pt x="182" y="108"/>
                  </a:cubicBezTo>
                  <a:cubicBezTo>
                    <a:pt x="182" y="108"/>
                    <a:pt x="178" y="105"/>
                    <a:pt x="177" y="105"/>
                  </a:cubicBezTo>
                  <a:cubicBezTo>
                    <a:pt x="177" y="105"/>
                    <a:pt x="173" y="108"/>
                    <a:pt x="173" y="108"/>
                  </a:cubicBezTo>
                  <a:cubicBezTo>
                    <a:pt x="171" y="108"/>
                    <a:pt x="171" y="108"/>
                    <a:pt x="171" y="108"/>
                  </a:cubicBezTo>
                  <a:cubicBezTo>
                    <a:pt x="171" y="108"/>
                    <a:pt x="170" y="108"/>
                    <a:pt x="168" y="108"/>
                  </a:cubicBezTo>
                  <a:cubicBezTo>
                    <a:pt x="166" y="107"/>
                    <a:pt x="162" y="106"/>
                    <a:pt x="162" y="106"/>
                  </a:cubicBezTo>
                  <a:cubicBezTo>
                    <a:pt x="159" y="108"/>
                    <a:pt x="159" y="108"/>
                    <a:pt x="159" y="108"/>
                  </a:cubicBezTo>
                  <a:cubicBezTo>
                    <a:pt x="157" y="107"/>
                    <a:pt x="157" y="107"/>
                    <a:pt x="157" y="107"/>
                  </a:cubicBezTo>
                  <a:cubicBezTo>
                    <a:pt x="153" y="110"/>
                    <a:pt x="153" y="110"/>
                    <a:pt x="153" y="110"/>
                  </a:cubicBezTo>
                  <a:cubicBezTo>
                    <a:pt x="153" y="108"/>
                    <a:pt x="153" y="108"/>
                    <a:pt x="153" y="108"/>
                  </a:cubicBezTo>
                  <a:cubicBezTo>
                    <a:pt x="155" y="105"/>
                    <a:pt x="155" y="105"/>
                    <a:pt x="155" y="105"/>
                  </a:cubicBezTo>
                  <a:cubicBezTo>
                    <a:pt x="155" y="105"/>
                    <a:pt x="154" y="104"/>
                    <a:pt x="153" y="104"/>
                  </a:cubicBezTo>
                  <a:cubicBezTo>
                    <a:pt x="153" y="104"/>
                    <a:pt x="151" y="103"/>
                    <a:pt x="151" y="103"/>
                  </a:cubicBezTo>
                  <a:cubicBezTo>
                    <a:pt x="149" y="106"/>
                    <a:pt x="149" y="106"/>
                    <a:pt x="149" y="106"/>
                  </a:cubicBezTo>
                  <a:cubicBezTo>
                    <a:pt x="145" y="108"/>
                    <a:pt x="145" y="108"/>
                    <a:pt x="145" y="108"/>
                  </a:cubicBezTo>
                  <a:cubicBezTo>
                    <a:pt x="146" y="107"/>
                    <a:pt x="146" y="107"/>
                    <a:pt x="146" y="107"/>
                  </a:cubicBezTo>
                  <a:cubicBezTo>
                    <a:pt x="149" y="105"/>
                    <a:pt x="149" y="105"/>
                    <a:pt x="149" y="105"/>
                  </a:cubicBezTo>
                  <a:cubicBezTo>
                    <a:pt x="149" y="103"/>
                    <a:pt x="149" y="103"/>
                    <a:pt x="149" y="103"/>
                  </a:cubicBezTo>
                  <a:cubicBezTo>
                    <a:pt x="149" y="103"/>
                    <a:pt x="148" y="103"/>
                    <a:pt x="148" y="103"/>
                  </a:cubicBezTo>
                  <a:cubicBezTo>
                    <a:pt x="147" y="103"/>
                    <a:pt x="146" y="102"/>
                    <a:pt x="146" y="102"/>
                  </a:cubicBezTo>
                  <a:cubicBezTo>
                    <a:pt x="144" y="101"/>
                    <a:pt x="144" y="101"/>
                    <a:pt x="144" y="101"/>
                  </a:cubicBezTo>
                  <a:cubicBezTo>
                    <a:pt x="143" y="99"/>
                    <a:pt x="143" y="99"/>
                    <a:pt x="143" y="99"/>
                  </a:cubicBezTo>
                  <a:cubicBezTo>
                    <a:pt x="140" y="100"/>
                    <a:pt x="140" y="100"/>
                    <a:pt x="140" y="100"/>
                  </a:cubicBezTo>
                  <a:cubicBezTo>
                    <a:pt x="139" y="102"/>
                    <a:pt x="139" y="102"/>
                    <a:pt x="139" y="102"/>
                  </a:cubicBezTo>
                  <a:cubicBezTo>
                    <a:pt x="137" y="103"/>
                    <a:pt x="137" y="103"/>
                    <a:pt x="137" y="103"/>
                  </a:cubicBezTo>
                  <a:cubicBezTo>
                    <a:pt x="135" y="103"/>
                    <a:pt x="135" y="103"/>
                    <a:pt x="135" y="103"/>
                  </a:cubicBezTo>
                  <a:cubicBezTo>
                    <a:pt x="136" y="106"/>
                    <a:pt x="136" y="106"/>
                    <a:pt x="136" y="106"/>
                  </a:cubicBezTo>
                  <a:cubicBezTo>
                    <a:pt x="135" y="109"/>
                    <a:pt x="135" y="109"/>
                    <a:pt x="135" y="109"/>
                  </a:cubicBezTo>
                  <a:cubicBezTo>
                    <a:pt x="132" y="109"/>
                    <a:pt x="132" y="109"/>
                    <a:pt x="132" y="109"/>
                  </a:cubicBezTo>
                  <a:cubicBezTo>
                    <a:pt x="132" y="109"/>
                    <a:pt x="132" y="113"/>
                    <a:pt x="133" y="113"/>
                  </a:cubicBezTo>
                  <a:cubicBezTo>
                    <a:pt x="133" y="113"/>
                    <a:pt x="134" y="115"/>
                    <a:pt x="134" y="115"/>
                  </a:cubicBezTo>
                  <a:cubicBezTo>
                    <a:pt x="134" y="117"/>
                    <a:pt x="134" y="117"/>
                    <a:pt x="134" y="117"/>
                  </a:cubicBezTo>
                  <a:cubicBezTo>
                    <a:pt x="135" y="118"/>
                    <a:pt x="135" y="118"/>
                    <a:pt x="135" y="118"/>
                  </a:cubicBezTo>
                  <a:cubicBezTo>
                    <a:pt x="135" y="118"/>
                    <a:pt x="134" y="118"/>
                    <a:pt x="133" y="118"/>
                  </a:cubicBezTo>
                  <a:cubicBezTo>
                    <a:pt x="133" y="118"/>
                    <a:pt x="132" y="116"/>
                    <a:pt x="132" y="116"/>
                  </a:cubicBezTo>
                  <a:cubicBezTo>
                    <a:pt x="128" y="116"/>
                    <a:pt x="128" y="116"/>
                    <a:pt x="128" y="116"/>
                  </a:cubicBezTo>
                  <a:cubicBezTo>
                    <a:pt x="127" y="116"/>
                    <a:pt x="127" y="116"/>
                    <a:pt x="127" y="116"/>
                  </a:cubicBezTo>
                  <a:cubicBezTo>
                    <a:pt x="126" y="119"/>
                    <a:pt x="126" y="119"/>
                    <a:pt x="126" y="119"/>
                  </a:cubicBezTo>
                  <a:cubicBezTo>
                    <a:pt x="127" y="122"/>
                    <a:pt x="127" y="122"/>
                    <a:pt x="127" y="122"/>
                  </a:cubicBezTo>
                  <a:cubicBezTo>
                    <a:pt x="126" y="124"/>
                    <a:pt x="126" y="124"/>
                    <a:pt x="126" y="124"/>
                  </a:cubicBezTo>
                  <a:cubicBezTo>
                    <a:pt x="125" y="125"/>
                    <a:pt x="125" y="125"/>
                    <a:pt x="125" y="125"/>
                  </a:cubicBezTo>
                  <a:cubicBezTo>
                    <a:pt x="125" y="125"/>
                    <a:pt x="123" y="127"/>
                    <a:pt x="123" y="127"/>
                  </a:cubicBezTo>
                  <a:cubicBezTo>
                    <a:pt x="123" y="128"/>
                    <a:pt x="124" y="131"/>
                    <a:pt x="124" y="131"/>
                  </a:cubicBezTo>
                  <a:cubicBezTo>
                    <a:pt x="124" y="131"/>
                    <a:pt x="125" y="133"/>
                    <a:pt x="126" y="133"/>
                  </a:cubicBezTo>
                  <a:cubicBezTo>
                    <a:pt x="126" y="134"/>
                    <a:pt x="128" y="135"/>
                    <a:pt x="128" y="135"/>
                  </a:cubicBezTo>
                  <a:cubicBezTo>
                    <a:pt x="128" y="138"/>
                    <a:pt x="128" y="138"/>
                    <a:pt x="128" y="138"/>
                  </a:cubicBezTo>
                  <a:cubicBezTo>
                    <a:pt x="126" y="135"/>
                    <a:pt x="126" y="135"/>
                    <a:pt x="126" y="135"/>
                  </a:cubicBezTo>
                  <a:cubicBezTo>
                    <a:pt x="126" y="135"/>
                    <a:pt x="125" y="134"/>
                    <a:pt x="124" y="133"/>
                  </a:cubicBezTo>
                  <a:cubicBezTo>
                    <a:pt x="124" y="133"/>
                    <a:pt x="123" y="131"/>
                    <a:pt x="123" y="131"/>
                  </a:cubicBezTo>
                  <a:cubicBezTo>
                    <a:pt x="123" y="131"/>
                    <a:pt x="121" y="132"/>
                    <a:pt x="121" y="132"/>
                  </a:cubicBezTo>
                  <a:cubicBezTo>
                    <a:pt x="121" y="132"/>
                    <a:pt x="120" y="132"/>
                    <a:pt x="121" y="133"/>
                  </a:cubicBezTo>
                  <a:cubicBezTo>
                    <a:pt x="121" y="134"/>
                    <a:pt x="119" y="135"/>
                    <a:pt x="119" y="135"/>
                  </a:cubicBezTo>
                  <a:cubicBezTo>
                    <a:pt x="119" y="135"/>
                    <a:pt x="116" y="136"/>
                    <a:pt x="116" y="135"/>
                  </a:cubicBezTo>
                  <a:cubicBezTo>
                    <a:pt x="116" y="134"/>
                    <a:pt x="116" y="133"/>
                    <a:pt x="115" y="132"/>
                  </a:cubicBezTo>
                  <a:cubicBezTo>
                    <a:pt x="115" y="132"/>
                    <a:pt x="114" y="132"/>
                    <a:pt x="114" y="132"/>
                  </a:cubicBezTo>
                  <a:cubicBezTo>
                    <a:pt x="114" y="133"/>
                    <a:pt x="113" y="134"/>
                    <a:pt x="113" y="134"/>
                  </a:cubicBezTo>
                  <a:cubicBezTo>
                    <a:pt x="114" y="137"/>
                    <a:pt x="114" y="137"/>
                    <a:pt x="114" y="137"/>
                  </a:cubicBezTo>
                  <a:cubicBezTo>
                    <a:pt x="114" y="137"/>
                    <a:pt x="113" y="139"/>
                    <a:pt x="113" y="139"/>
                  </a:cubicBezTo>
                  <a:cubicBezTo>
                    <a:pt x="113" y="138"/>
                    <a:pt x="112" y="136"/>
                    <a:pt x="112" y="135"/>
                  </a:cubicBezTo>
                  <a:cubicBezTo>
                    <a:pt x="112" y="135"/>
                    <a:pt x="112" y="133"/>
                    <a:pt x="111" y="133"/>
                  </a:cubicBezTo>
                  <a:cubicBezTo>
                    <a:pt x="111" y="133"/>
                    <a:pt x="109" y="135"/>
                    <a:pt x="109" y="135"/>
                  </a:cubicBezTo>
                  <a:cubicBezTo>
                    <a:pt x="109" y="135"/>
                    <a:pt x="108" y="135"/>
                    <a:pt x="108" y="136"/>
                  </a:cubicBezTo>
                  <a:cubicBezTo>
                    <a:pt x="108" y="136"/>
                    <a:pt x="107" y="139"/>
                    <a:pt x="108" y="140"/>
                  </a:cubicBezTo>
                  <a:cubicBezTo>
                    <a:pt x="109" y="141"/>
                    <a:pt x="109" y="141"/>
                    <a:pt x="110" y="141"/>
                  </a:cubicBezTo>
                  <a:cubicBezTo>
                    <a:pt x="111" y="141"/>
                    <a:pt x="111" y="142"/>
                    <a:pt x="111" y="142"/>
                  </a:cubicBezTo>
                  <a:cubicBezTo>
                    <a:pt x="107" y="142"/>
                    <a:pt x="107" y="142"/>
                    <a:pt x="107" y="142"/>
                  </a:cubicBezTo>
                  <a:cubicBezTo>
                    <a:pt x="107" y="142"/>
                    <a:pt x="106" y="143"/>
                    <a:pt x="107" y="144"/>
                  </a:cubicBezTo>
                  <a:cubicBezTo>
                    <a:pt x="107" y="144"/>
                    <a:pt x="107" y="146"/>
                    <a:pt x="107" y="146"/>
                  </a:cubicBezTo>
                  <a:cubicBezTo>
                    <a:pt x="107" y="146"/>
                    <a:pt x="109" y="148"/>
                    <a:pt x="109" y="148"/>
                  </a:cubicBezTo>
                  <a:cubicBezTo>
                    <a:pt x="109" y="148"/>
                    <a:pt x="108" y="150"/>
                    <a:pt x="108" y="150"/>
                  </a:cubicBezTo>
                  <a:cubicBezTo>
                    <a:pt x="108" y="150"/>
                    <a:pt x="106" y="149"/>
                    <a:pt x="106" y="149"/>
                  </a:cubicBezTo>
                  <a:cubicBezTo>
                    <a:pt x="105" y="148"/>
                    <a:pt x="105" y="149"/>
                    <a:pt x="104" y="149"/>
                  </a:cubicBezTo>
                  <a:cubicBezTo>
                    <a:pt x="104" y="150"/>
                    <a:pt x="103" y="151"/>
                    <a:pt x="103" y="152"/>
                  </a:cubicBezTo>
                  <a:cubicBezTo>
                    <a:pt x="103" y="152"/>
                    <a:pt x="104" y="153"/>
                    <a:pt x="104" y="154"/>
                  </a:cubicBezTo>
                  <a:cubicBezTo>
                    <a:pt x="103" y="156"/>
                    <a:pt x="103" y="158"/>
                    <a:pt x="103" y="158"/>
                  </a:cubicBezTo>
                  <a:cubicBezTo>
                    <a:pt x="103" y="158"/>
                    <a:pt x="102" y="158"/>
                    <a:pt x="103" y="159"/>
                  </a:cubicBezTo>
                  <a:cubicBezTo>
                    <a:pt x="104" y="160"/>
                    <a:pt x="106" y="160"/>
                    <a:pt x="107" y="160"/>
                  </a:cubicBezTo>
                  <a:cubicBezTo>
                    <a:pt x="108" y="160"/>
                    <a:pt x="108" y="160"/>
                    <a:pt x="108" y="160"/>
                  </a:cubicBezTo>
                  <a:cubicBezTo>
                    <a:pt x="109" y="160"/>
                    <a:pt x="110" y="160"/>
                    <a:pt x="111" y="161"/>
                  </a:cubicBezTo>
                  <a:cubicBezTo>
                    <a:pt x="111" y="161"/>
                    <a:pt x="112" y="161"/>
                    <a:pt x="112" y="161"/>
                  </a:cubicBezTo>
                  <a:cubicBezTo>
                    <a:pt x="112" y="161"/>
                    <a:pt x="111" y="163"/>
                    <a:pt x="110" y="162"/>
                  </a:cubicBezTo>
                  <a:cubicBezTo>
                    <a:pt x="109" y="161"/>
                    <a:pt x="107" y="161"/>
                    <a:pt x="106" y="161"/>
                  </a:cubicBezTo>
                  <a:cubicBezTo>
                    <a:pt x="105" y="161"/>
                    <a:pt x="106" y="163"/>
                    <a:pt x="106" y="163"/>
                  </a:cubicBezTo>
                  <a:cubicBezTo>
                    <a:pt x="107" y="165"/>
                    <a:pt x="107" y="165"/>
                    <a:pt x="107" y="165"/>
                  </a:cubicBezTo>
                  <a:cubicBezTo>
                    <a:pt x="107" y="165"/>
                    <a:pt x="108" y="166"/>
                    <a:pt x="107" y="166"/>
                  </a:cubicBezTo>
                  <a:cubicBezTo>
                    <a:pt x="106" y="166"/>
                    <a:pt x="104" y="165"/>
                    <a:pt x="104" y="165"/>
                  </a:cubicBezTo>
                  <a:cubicBezTo>
                    <a:pt x="104" y="165"/>
                    <a:pt x="104" y="165"/>
                    <a:pt x="103" y="165"/>
                  </a:cubicBezTo>
                  <a:cubicBezTo>
                    <a:pt x="103" y="165"/>
                    <a:pt x="102" y="166"/>
                    <a:pt x="101" y="166"/>
                  </a:cubicBezTo>
                  <a:cubicBezTo>
                    <a:pt x="100" y="166"/>
                    <a:pt x="100" y="166"/>
                    <a:pt x="99" y="165"/>
                  </a:cubicBezTo>
                  <a:cubicBezTo>
                    <a:pt x="98" y="165"/>
                    <a:pt x="96" y="163"/>
                    <a:pt x="96" y="163"/>
                  </a:cubicBezTo>
                  <a:cubicBezTo>
                    <a:pt x="96" y="163"/>
                    <a:pt x="95" y="163"/>
                    <a:pt x="95" y="162"/>
                  </a:cubicBezTo>
                  <a:cubicBezTo>
                    <a:pt x="95" y="161"/>
                    <a:pt x="96" y="159"/>
                    <a:pt x="96" y="159"/>
                  </a:cubicBezTo>
                  <a:cubicBezTo>
                    <a:pt x="97" y="158"/>
                    <a:pt x="96" y="158"/>
                    <a:pt x="97" y="158"/>
                  </a:cubicBezTo>
                  <a:cubicBezTo>
                    <a:pt x="98" y="158"/>
                    <a:pt x="101" y="158"/>
                    <a:pt x="99" y="156"/>
                  </a:cubicBezTo>
                  <a:cubicBezTo>
                    <a:pt x="98" y="154"/>
                    <a:pt x="98" y="154"/>
                    <a:pt x="97" y="154"/>
                  </a:cubicBezTo>
                  <a:cubicBezTo>
                    <a:pt x="96" y="155"/>
                    <a:pt x="94" y="156"/>
                    <a:pt x="94" y="156"/>
                  </a:cubicBezTo>
                  <a:cubicBezTo>
                    <a:pt x="94" y="156"/>
                    <a:pt x="93" y="155"/>
                    <a:pt x="94" y="152"/>
                  </a:cubicBezTo>
                  <a:cubicBezTo>
                    <a:pt x="95" y="149"/>
                    <a:pt x="94" y="149"/>
                    <a:pt x="95" y="148"/>
                  </a:cubicBezTo>
                  <a:cubicBezTo>
                    <a:pt x="96" y="147"/>
                    <a:pt x="97" y="146"/>
                    <a:pt x="97" y="146"/>
                  </a:cubicBezTo>
                  <a:cubicBezTo>
                    <a:pt x="97" y="146"/>
                    <a:pt x="97" y="145"/>
                    <a:pt x="95" y="143"/>
                  </a:cubicBezTo>
                  <a:cubicBezTo>
                    <a:pt x="94" y="141"/>
                    <a:pt x="93" y="139"/>
                    <a:pt x="93" y="139"/>
                  </a:cubicBezTo>
                  <a:cubicBezTo>
                    <a:pt x="92" y="138"/>
                    <a:pt x="90" y="140"/>
                    <a:pt x="90" y="140"/>
                  </a:cubicBezTo>
                  <a:cubicBezTo>
                    <a:pt x="90" y="141"/>
                    <a:pt x="89" y="143"/>
                    <a:pt x="90" y="144"/>
                  </a:cubicBezTo>
                  <a:cubicBezTo>
                    <a:pt x="90" y="145"/>
                    <a:pt x="90" y="146"/>
                    <a:pt x="89" y="147"/>
                  </a:cubicBezTo>
                  <a:cubicBezTo>
                    <a:pt x="88" y="147"/>
                    <a:pt x="88" y="148"/>
                    <a:pt x="87" y="147"/>
                  </a:cubicBezTo>
                  <a:cubicBezTo>
                    <a:pt x="86" y="146"/>
                    <a:pt x="87" y="147"/>
                    <a:pt x="86" y="145"/>
                  </a:cubicBezTo>
                  <a:cubicBezTo>
                    <a:pt x="85" y="144"/>
                    <a:pt x="86" y="144"/>
                    <a:pt x="85" y="144"/>
                  </a:cubicBezTo>
                  <a:cubicBezTo>
                    <a:pt x="84" y="143"/>
                    <a:pt x="83" y="142"/>
                    <a:pt x="83" y="142"/>
                  </a:cubicBezTo>
                  <a:cubicBezTo>
                    <a:pt x="83" y="142"/>
                    <a:pt x="80" y="141"/>
                    <a:pt x="80" y="142"/>
                  </a:cubicBezTo>
                  <a:cubicBezTo>
                    <a:pt x="80" y="143"/>
                    <a:pt x="80" y="143"/>
                    <a:pt x="81" y="144"/>
                  </a:cubicBezTo>
                  <a:cubicBezTo>
                    <a:pt x="81" y="145"/>
                    <a:pt x="82" y="145"/>
                    <a:pt x="82" y="146"/>
                  </a:cubicBezTo>
                  <a:cubicBezTo>
                    <a:pt x="82" y="147"/>
                    <a:pt x="81" y="147"/>
                    <a:pt x="81" y="147"/>
                  </a:cubicBezTo>
                  <a:cubicBezTo>
                    <a:pt x="81" y="147"/>
                    <a:pt x="80" y="146"/>
                    <a:pt x="79" y="146"/>
                  </a:cubicBezTo>
                  <a:cubicBezTo>
                    <a:pt x="79" y="146"/>
                    <a:pt x="77" y="148"/>
                    <a:pt x="77" y="148"/>
                  </a:cubicBezTo>
                  <a:cubicBezTo>
                    <a:pt x="77" y="148"/>
                    <a:pt x="77" y="149"/>
                    <a:pt x="77" y="150"/>
                  </a:cubicBezTo>
                  <a:cubicBezTo>
                    <a:pt x="77" y="150"/>
                    <a:pt x="77" y="151"/>
                    <a:pt x="77" y="152"/>
                  </a:cubicBezTo>
                  <a:cubicBezTo>
                    <a:pt x="78" y="153"/>
                    <a:pt x="78" y="155"/>
                    <a:pt x="79" y="155"/>
                  </a:cubicBezTo>
                  <a:cubicBezTo>
                    <a:pt x="81" y="155"/>
                    <a:pt x="85" y="153"/>
                    <a:pt x="85" y="153"/>
                  </a:cubicBezTo>
                  <a:cubicBezTo>
                    <a:pt x="85" y="154"/>
                    <a:pt x="87" y="155"/>
                    <a:pt x="88" y="156"/>
                  </a:cubicBezTo>
                  <a:cubicBezTo>
                    <a:pt x="88" y="156"/>
                    <a:pt x="88" y="158"/>
                    <a:pt x="88" y="158"/>
                  </a:cubicBezTo>
                  <a:cubicBezTo>
                    <a:pt x="88" y="158"/>
                    <a:pt x="87" y="159"/>
                    <a:pt x="86" y="159"/>
                  </a:cubicBezTo>
                  <a:cubicBezTo>
                    <a:pt x="85" y="159"/>
                    <a:pt x="84" y="157"/>
                    <a:pt x="84" y="159"/>
                  </a:cubicBezTo>
                  <a:cubicBezTo>
                    <a:pt x="84" y="160"/>
                    <a:pt x="83" y="162"/>
                    <a:pt x="84" y="163"/>
                  </a:cubicBezTo>
                  <a:cubicBezTo>
                    <a:pt x="85" y="164"/>
                    <a:pt x="85" y="166"/>
                    <a:pt x="87" y="166"/>
                  </a:cubicBezTo>
                  <a:cubicBezTo>
                    <a:pt x="89" y="167"/>
                    <a:pt x="89" y="168"/>
                    <a:pt x="90" y="167"/>
                  </a:cubicBezTo>
                  <a:cubicBezTo>
                    <a:pt x="91" y="166"/>
                    <a:pt x="91" y="165"/>
                    <a:pt x="92" y="166"/>
                  </a:cubicBezTo>
                  <a:cubicBezTo>
                    <a:pt x="93" y="166"/>
                    <a:pt x="94" y="166"/>
                    <a:pt x="95" y="167"/>
                  </a:cubicBezTo>
                  <a:cubicBezTo>
                    <a:pt x="95" y="168"/>
                    <a:pt x="94" y="168"/>
                    <a:pt x="94" y="168"/>
                  </a:cubicBezTo>
                  <a:cubicBezTo>
                    <a:pt x="94" y="168"/>
                    <a:pt x="93" y="168"/>
                    <a:pt x="93" y="169"/>
                  </a:cubicBezTo>
                  <a:cubicBezTo>
                    <a:pt x="93" y="169"/>
                    <a:pt x="92" y="170"/>
                    <a:pt x="93" y="170"/>
                  </a:cubicBezTo>
                  <a:cubicBezTo>
                    <a:pt x="95" y="170"/>
                    <a:pt x="96" y="170"/>
                    <a:pt x="96" y="170"/>
                  </a:cubicBezTo>
                  <a:cubicBezTo>
                    <a:pt x="96" y="170"/>
                    <a:pt x="97" y="168"/>
                    <a:pt x="98" y="169"/>
                  </a:cubicBezTo>
                  <a:cubicBezTo>
                    <a:pt x="98" y="170"/>
                    <a:pt x="97" y="170"/>
                    <a:pt x="96" y="171"/>
                  </a:cubicBezTo>
                  <a:cubicBezTo>
                    <a:pt x="95" y="172"/>
                    <a:pt x="95" y="172"/>
                    <a:pt x="95" y="173"/>
                  </a:cubicBezTo>
                  <a:cubicBezTo>
                    <a:pt x="95" y="174"/>
                    <a:pt x="94" y="174"/>
                    <a:pt x="94" y="175"/>
                  </a:cubicBezTo>
                  <a:cubicBezTo>
                    <a:pt x="94" y="176"/>
                    <a:pt x="92" y="180"/>
                    <a:pt x="95" y="177"/>
                  </a:cubicBezTo>
                  <a:cubicBezTo>
                    <a:pt x="99" y="174"/>
                    <a:pt x="99" y="175"/>
                    <a:pt x="99" y="174"/>
                  </a:cubicBezTo>
                  <a:cubicBezTo>
                    <a:pt x="99" y="173"/>
                    <a:pt x="99" y="173"/>
                    <a:pt x="101" y="172"/>
                  </a:cubicBezTo>
                  <a:cubicBezTo>
                    <a:pt x="102" y="171"/>
                    <a:pt x="103" y="171"/>
                    <a:pt x="104" y="171"/>
                  </a:cubicBezTo>
                  <a:cubicBezTo>
                    <a:pt x="104" y="170"/>
                    <a:pt x="106" y="170"/>
                    <a:pt x="105" y="171"/>
                  </a:cubicBezTo>
                  <a:cubicBezTo>
                    <a:pt x="104" y="172"/>
                    <a:pt x="103" y="171"/>
                    <a:pt x="104" y="172"/>
                  </a:cubicBezTo>
                  <a:cubicBezTo>
                    <a:pt x="105" y="173"/>
                    <a:pt x="105" y="174"/>
                    <a:pt x="106" y="174"/>
                  </a:cubicBezTo>
                  <a:cubicBezTo>
                    <a:pt x="107" y="174"/>
                    <a:pt x="107" y="174"/>
                    <a:pt x="107" y="174"/>
                  </a:cubicBezTo>
                  <a:cubicBezTo>
                    <a:pt x="107" y="174"/>
                    <a:pt x="105" y="174"/>
                    <a:pt x="104" y="174"/>
                  </a:cubicBezTo>
                  <a:cubicBezTo>
                    <a:pt x="104" y="174"/>
                    <a:pt x="103" y="174"/>
                    <a:pt x="103" y="174"/>
                  </a:cubicBezTo>
                  <a:cubicBezTo>
                    <a:pt x="102" y="174"/>
                    <a:pt x="102" y="175"/>
                    <a:pt x="102" y="175"/>
                  </a:cubicBezTo>
                  <a:cubicBezTo>
                    <a:pt x="101" y="176"/>
                    <a:pt x="101" y="176"/>
                    <a:pt x="101" y="176"/>
                  </a:cubicBezTo>
                  <a:cubicBezTo>
                    <a:pt x="101" y="176"/>
                    <a:pt x="102" y="177"/>
                    <a:pt x="102" y="178"/>
                  </a:cubicBezTo>
                  <a:cubicBezTo>
                    <a:pt x="102" y="178"/>
                    <a:pt x="102" y="178"/>
                    <a:pt x="101" y="178"/>
                  </a:cubicBezTo>
                  <a:cubicBezTo>
                    <a:pt x="100" y="178"/>
                    <a:pt x="101" y="177"/>
                    <a:pt x="99" y="178"/>
                  </a:cubicBezTo>
                  <a:cubicBezTo>
                    <a:pt x="97" y="178"/>
                    <a:pt x="98" y="176"/>
                    <a:pt x="97" y="179"/>
                  </a:cubicBezTo>
                  <a:cubicBezTo>
                    <a:pt x="96" y="182"/>
                    <a:pt x="95" y="182"/>
                    <a:pt x="95" y="182"/>
                  </a:cubicBezTo>
                  <a:cubicBezTo>
                    <a:pt x="95" y="182"/>
                    <a:pt x="95" y="182"/>
                    <a:pt x="95" y="183"/>
                  </a:cubicBezTo>
                  <a:cubicBezTo>
                    <a:pt x="95" y="183"/>
                    <a:pt x="96" y="184"/>
                    <a:pt x="97" y="185"/>
                  </a:cubicBezTo>
                  <a:cubicBezTo>
                    <a:pt x="99" y="186"/>
                    <a:pt x="100" y="187"/>
                    <a:pt x="100" y="187"/>
                  </a:cubicBezTo>
                  <a:cubicBezTo>
                    <a:pt x="100" y="187"/>
                    <a:pt x="99" y="187"/>
                    <a:pt x="98" y="187"/>
                  </a:cubicBezTo>
                  <a:cubicBezTo>
                    <a:pt x="96" y="188"/>
                    <a:pt x="95" y="188"/>
                    <a:pt x="94" y="189"/>
                  </a:cubicBezTo>
                  <a:cubicBezTo>
                    <a:pt x="94" y="189"/>
                    <a:pt x="93" y="190"/>
                    <a:pt x="92" y="190"/>
                  </a:cubicBezTo>
                  <a:cubicBezTo>
                    <a:pt x="91" y="190"/>
                    <a:pt x="88" y="189"/>
                    <a:pt x="87" y="190"/>
                  </a:cubicBezTo>
                  <a:cubicBezTo>
                    <a:pt x="86" y="190"/>
                    <a:pt x="85" y="190"/>
                    <a:pt x="84" y="191"/>
                  </a:cubicBezTo>
                  <a:cubicBezTo>
                    <a:pt x="84" y="191"/>
                    <a:pt x="84" y="192"/>
                    <a:pt x="84" y="192"/>
                  </a:cubicBezTo>
                  <a:cubicBezTo>
                    <a:pt x="84" y="192"/>
                    <a:pt x="83" y="193"/>
                    <a:pt x="84" y="193"/>
                  </a:cubicBezTo>
                  <a:cubicBezTo>
                    <a:pt x="85" y="193"/>
                    <a:pt x="89" y="193"/>
                    <a:pt x="89" y="193"/>
                  </a:cubicBezTo>
                  <a:cubicBezTo>
                    <a:pt x="90" y="193"/>
                    <a:pt x="90" y="194"/>
                    <a:pt x="90" y="194"/>
                  </a:cubicBezTo>
                  <a:cubicBezTo>
                    <a:pt x="88" y="194"/>
                    <a:pt x="88" y="194"/>
                    <a:pt x="88" y="194"/>
                  </a:cubicBezTo>
                  <a:cubicBezTo>
                    <a:pt x="88" y="194"/>
                    <a:pt x="86" y="194"/>
                    <a:pt x="85" y="194"/>
                  </a:cubicBezTo>
                  <a:cubicBezTo>
                    <a:pt x="85" y="194"/>
                    <a:pt x="82" y="195"/>
                    <a:pt x="82" y="195"/>
                  </a:cubicBezTo>
                  <a:cubicBezTo>
                    <a:pt x="82" y="195"/>
                    <a:pt x="80" y="197"/>
                    <a:pt x="80" y="198"/>
                  </a:cubicBezTo>
                  <a:cubicBezTo>
                    <a:pt x="80" y="198"/>
                    <a:pt x="80" y="199"/>
                    <a:pt x="81" y="201"/>
                  </a:cubicBezTo>
                  <a:cubicBezTo>
                    <a:pt x="83" y="202"/>
                    <a:pt x="83" y="203"/>
                    <a:pt x="83" y="204"/>
                  </a:cubicBezTo>
                  <a:cubicBezTo>
                    <a:pt x="83" y="204"/>
                    <a:pt x="83" y="204"/>
                    <a:pt x="83" y="205"/>
                  </a:cubicBezTo>
                  <a:cubicBezTo>
                    <a:pt x="82" y="205"/>
                    <a:pt x="80" y="207"/>
                    <a:pt x="80" y="207"/>
                  </a:cubicBezTo>
                  <a:cubicBezTo>
                    <a:pt x="80" y="207"/>
                    <a:pt x="80" y="207"/>
                    <a:pt x="80" y="209"/>
                  </a:cubicBezTo>
                  <a:cubicBezTo>
                    <a:pt x="79" y="210"/>
                    <a:pt x="77" y="213"/>
                    <a:pt x="79" y="213"/>
                  </a:cubicBezTo>
                  <a:cubicBezTo>
                    <a:pt x="81" y="214"/>
                    <a:pt x="80" y="215"/>
                    <a:pt x="82" y="214"/>
                  </a:cubicBezTo>
                  <a:cubicBezTo>
                    <a:pt x="85" y="213"/>
                    <a:pt x="82" y="212"/>
                    <a:pt x="86" y="213"/>
                  </a:cubicBezTo>
                  <a:cubicBezTo>
                    <a:pt x="90" y="214"/>
                    <a:pt x="91" y="213"/>
                    <a:pt x="92" y="213"/>
                  </a:cubicBezTo>
                  <a:cubicBezTo>
                    <a:pt x="93" y="212"/>
                    <a:pt x="93" y="212"/>
                    <a:pt x="94" y="211"/>
                  </a:cubicBezTo>
                  <a:cubicBezTo>
                    <a:pt x="94" y="211"/>
                    <a:pt x="92" y="210"/>
                    <a:pt x="95" y="210"/>
                  </a:cubicBezTo>
                  <a:cubicBezTo>
                    <a:pt x="98" y="209"/>
                    <a:pt x="98" y="209"/>
                    <a:pt x="98" y="209"/>
                  </a:cubicBezTo>
                  <a:cubicBezTo>
                    <a:pt x="98" y="209"/>
                    <a:pt x="96" y="206"/>
                    <a:pt x="98" y="208"/>
                  </a:cubicBezTo>
                  <a:cubicBezTo>
                    <a:pt x="101" y="210"/>
                    <a:pt x="101" y="211"/>
                    <a:pt x="101" y="211"/>
                  </a:cubicBezTo>
                  <a:cubicBezTo>
                    <a:pt x="99" y="213"/>
                    <a:pt x="99" y="213"/>
                    <a:pt x="99" y="213"/>
                  </a:cubicBezTo>
                  <a:cubicBezTo>
                    <a:pt x="99" y="214"/>
                    <a:pt x="99" y="214"/>
                    <a:pt x="99" y="214"/>
                  </a:cubicBezTo>
                  <a:cubicBezTo>
                    <a:pt x="99" y="214"/>
                    <a:pt x="97" y="214"/>
                    <a:pt x="96" y="216"/>
                  </a:cubicBezTo>
                  <a:cubicBezTo>
                    <a:pt x="95" y="218"/>
                    <a:pt x="92" y="221"/>
                    <a:pt x="92" y="222"/>
                  </a:cubicBezTo>
                  <a:cubicBezTo>
                    <a:pt x="92" y="222"/>
                    <a:pt x="93" y="221"/>
                    <a:pt x="91" y="223"/>
                  </a:cubicBezTo>
                  <a:cubicBezTo>
                    <a:pt x="88" y="225"/>
                    <a:pt x="87" y="225"/>
                    <a:pt x="85" y="226"/>
                  </a:cubicBezTo>
                  <a:cubicBezTo>
                    <a:pt x="84" y="228"/>
                    <a:pt x="84" y="227"/>
                    <a:pt x="83" y="228"/>
                  </a:cubicBezTo>
                  <a:cubicBezTo>
                    <a:pt x="83" y="229"/>
                    <a:pt x="82" y="230"/>
                    <a:pt x="82" y="230"/>
                  </a:cubicBezTo>
                  <a:cubicBezTo>
                    <a:pt x="81" y="232"/>
                    <a:pt x="81" y="232"/>
                    <a:pt x="81" y="232"/>
                  </a:cubicBezTo>
                  <a:cubicBezTo>
                    <a:pt x="78" y="233"/>
                    <a:pt x="78" y="233"/>
                    <a:pt x="78" y="233"/>
                  </a:cubicBezTo>
                  <a:cubicBezTo>
                    <a:pt x="75" y="232"/>
                    <a:pt x="75" y="232"/>
                    <a:pt x="75" y="232"/>
                  </a:cubicBezTo>
                  <a:cubicBezTo>
                    <a:pt x="73" y="234"/>
                    <a:pt x="73" y="234"/>
                    <a:pt x="73" y="234"/>
                  </a:cubicBezTo>
                  <a:cubicBezTo>
                    <a:pt x="73" y="234"/>
                    <a:pt x="70" y="233"/>
                    <a:pt x="69" y="233"/>
                  </a:cubicBezTo>
                  <a:cubicBezTo>
                    <a:pt x="68" y="234"/>
                    <a:pt x="67" y="235"/>
                    <a:pt x="67" y="235"/>
                  </a:cubicBezTo>
                  <a:cubicBezTo>
                    <a:pt x="67" y="235"/>
                    <a:pt x="66" y="235"/>
                    <a:pt x="66" y="237"/>
                  </a:cubicBezTo>
                  <a:cubicBezTo>
                    <a:pt x="66" y="238"/>
                    <a:pt x="65" y="241"/>
                    <a:pt x="65" y="241"/>
                  </a:cubicBezTo>
                  <a:cubicBezTo>
                    <a:pt x="63" y="243"/>
                    <a:pt x="63" y="243"/>
                    <a:pt x="63" y="243"/>
                  </a:cubicBezTo>
                  <a:cubicBezTo>
                    <a:pt x="63" y="243"/>
                    <a:pt x="62" y="245"/>
                    <a:pt x="64" y="244"/>
                  </a:cubicBezTo>
                  <a:cubicBezTo>
                    <a:pt x="66" y="243"/>
                    <a:pt x="67" y="242"/>
                    <a:pt x="68" y="241"/>
                  </a:cubicBezTo>
                  <a:cubicBezTo>
                    <a:pt x="68" y="241"/>
                    <a:pt x="70" y="240"/>
                    <a:pt x="70" y="240"/>
                  </a:cubicBezTo>
                  <a:cubicBezTo>
                    <a:pt x="70" y="242"/>
                    <a:pt x="70" y="242"/>
                    <a:pt x="70" y="242"/>
                  </a:cubicBezTo>
                  <a:cubicBezTo>
                    <a:pt x="69" y="246"/>
                    <a:pt x="69" y="246"/>
                    <a:pt x="69" y="246"/>
                  </a:cubicBezTo>
                  <a:cubicBezTo>
                    <a:pt x="68" y="247"/>
                    <a:pt x="68" y="247"/>
                    <a:pt x="68" y="247"/>
                  </a:cubicBezTo>
                  <a:cubicBezTo>
                    <a:pt x="67" y="248"/>
                    <a:pt x="67" y="248"/>
                    <a:pt x="67" y="248"/>
                  </a:cubicBezTo>
                  <a:cubicBezTo>
                    <a:pt x="67" y="248"/>
                    <a:pt x="65" y="252"/>
                    <a:pt x="67" y="252"/>
                  </a:cubicBezTo>
                  <a:cubicBezTo>
                    <a:pt x="69" y="251"/>
                    <a:pt x="68" y="251"/>
                    <a:pt x="70" y="250"/>
                  </a:cubicBezTo>
                  <a:cubicBezTo>
                    <a:pt x="72" y="250"/>
                    <a:pt x="71" y="249"/>
                    <a:pt x="75" y="248"/>
                  </a:cubicBezTo>
                  <a:cubicBezTo>
                    <a:pt x="78" y="248"/>
                    <a:pt x="78" y="246"/>
                    <a:pt x="78" y="245"/>
                  </a:cubicBezTo>
                  <a:cubicBezTo>
                    <a:pt x="78" y="245"/>
                    <a:pt x="78" y="244"/>
                    <a:pt x="78" y="243"/>
                  </a:cubicBezTo>
                  <a:cubicBezTo>
                    <a:pt x="78" y="242"/>
                    <a:pt x="76" y="241"/>
                    <a:pt x="79" y="240"/>
                  </a:cubicBezTo>
                  <a:cubicBezTo>
                    <a:pt x="81" y="240"/>
                    <a:pt x="80" y="241"/>
                    <a:pt x="81" y="240"/>
                  </a:cubicBezTo>
                  <a:cubicBezTo>
                    <a:pt x="82" y="239"/>
                    <a:pt x="82" y="241"/>
                    <a:pt x="82" y="238"/>
                  </a:cubicBezTo>
                  <a:cubicBezTo>
                    <a:pt x="82" y="236"/>
                    <a:pt x="82" y="236"/>
                    <a:pt x="84" y="235"/>
                  </a:cubicBezTo>
                  <a:cubicBezTo>
                    <a:pt x="86" y="233"/>
                    <a:pt x="85" y="234"/>
                    <a:pt x="86" y="233"/>
                  </a:cubicBezTo>
                  <a:cubicBezTo>
                    <a:pt x="87" y="232"/>
                    <a:pt x="86" y="232"/>
                    <a:pt x="87" y="231"/>
                  </a:cubicBezTo>
                  <a:cubicBezTo>
                    <a:pt x="89" y="230"/>
                    <a:pt x="89" y="230"/>
                    <a:pt x="89" y="230"/>
                  </a:cubicBezTo>
                  <a:cubicBezTo>
                    <a:pt x="89" y="229"/>
                    <a:pt x="92" y="227"/>
                    <a:pt x="92" y="227"/>
                  </a:cubicBezTo>
                  <a:cubicBezTo>
                    <a:pt x="92" y="225"/>
                    <a:pt x="92" y="225"/>
                    <a:pt x="92" y="225"/>
                  </a:cubicBezTo>
                  <a:cubicBezTo>
                    <a:pt x="96" y="223"/>
                    <a:pt x="96" y="223"/>
                    <a:pt x="96" y="223"/>
                  </a:cubicBezTo>
                  <a:cubicBezTo>
                    <a:pt x="96" y="223"/>
                    <a:pt x="97" y="222"/>
                    <a:pt x="97" y="223"/>
                  </a:cubicBezTo>
                  <a:cubicBezTo>
                    <a:pt x="96" y="224"/>
                    <a:pt x="95" y="226"/>
                    <a:pt x="95" y="226"/>
                  </a:cubicBezTo>
                  <a:cubicBezTo>
                    <a:pt x="95" y="228"/>
                    <a:pt x="95" y="228"/>
                    <a:pt x="95" y="228"/>
                  </a:cubicBezTo>
                  <a:cubicBezTo>
                    <a:pt x="92" y="230"/>
                    <a:pt x="92" y="230"/>
                    <a:pt x="92" y="230"/>
                  </a:cubicBezTo>
                  <a:cubicBezTo>
                    <a:pt x="92" y="230"/>
                    <a:pt x="94" y="231"/>
                    <a:pt x="93" y="232"/>
                  </a:cubicBezTo>
                  <a:cubicBezTo>
                    <a:pt x="92" y="233"/>
                    <a:pt x="90" y="234"/>
                    <a:pt x="90" y="234"/>
                  </a:cubicBezTo>
                  <a:cubicBezTo>
                    <a:pt x="90" y="236"/>
                    <a:pt x="90" y="236"/>
                    <a:pt x="90" y="236"/>
                  </a:cubicBezTo>
                  <a:cubicBezTo>
                    <a:pt x="91" y="237"/>
                    <a:pt x="91" y="237"/>
                    <a:pt x="91" y="237"/>
                  </a:cubicBezTo>
                  <a:cubicBezTo>
                    <a:pt x="89" y="241"/>
                    <a:pt x="89" y="241"/>
                    <a:pt x="89" y="241"/>
                  </a:cubicBezTo>
                  <a:cubicBezTo>
                    <a:pt x="91" y="243"/>
                    <a:pt x="91" y="243"/>
                    <a:pt x="91" y="243"/>
                  </a:cubicBezTo>
                  <a:cubicBezTo>
                    <a:pt x="92" y="245"/>
                    <a:pt x="92" y="245"/>
                    <a:pt x="92" y="245"/>
                  </a:cubicBezTo>
                  <a:cubicBezTo>
                    <a:pt x="92" y="245"/>
                    <a:pt x="91" y="246"/>
                    <a:pt x="90" y="247"/>
                  </a:cubicBezTo>
                  <a:cubicBezTo>
                    <a:pt x="89" y="247"/>
                    <a:pt x="87" y="250"/>
                    <a:pt x="87" y="250"/>
                  </a:cubicBezTo>
                  <a:cubicBezTo>
                    <a:pt x="85" y="253"/>
                    <a:pt x="85" y="253"/>
                    <a:pt x="85" y="253"/>
                  </a:cubicBezTo>
                  <a:cubicBezTo>
                    <a:pt x="83" y="256"/>
                    <a:pt x="83" y="256"/>
                    <a:pt x="83" y="256"/>
                  </a:cubicBezTo>
                  <a:cubicBezTo>
                    <a:pt x="83" y="259"/>
                    <a:pt x="83" y="259"/>
                    <a:pt x="83" y="259"/>
                  </a:cubicBezTo>
                  <a:cubicBezTo>
                    <a:pt x="82" y="263"/>
                    <a:pt x="82" y="263"/>
                    <a:pt x="82" y="263"/>
                  </a:cubicBezTo>
                  <a:cubicBezTo>
                    <a:pt x="80" y="264"/>
                    <a:pt x="80" y="264"/>
                    <a:pt x="80" y="264"/>
                  </a:cubicBezTo>
                  <a:cubicBezTo>
                    <a:pt x="80" y="264"/>
                    <a:pt x="79" y="267"/>
                    <a:pt x="81" y="267"/>
                  </a:cubicBezTo>
                  <a:cubicBezTo>
                    <a:pt x="83" y="268"/>
                    <a:pt x="83" y="268"/>
                    <a:pt x="84" y="268"/>
                  </a:cubicBezTo>
                  <a:cubicBezTo>
                    <a:pt x="86" y="268"/>
                    <a:pt x="85" y="268"/>
                    <a:pt x="86" y="268"/>
                  </a:cubicBezTo>
                  <a:cubicBezTo>
                    <a:pt x="87" y="268"/>
                    <a:pt x="89" y="268"/>
                    <a:pt x="89" y="266"/>
                  </a:cubicBezTo>
                  <a:cubicBezTo>
                    <a:pt x="89" y="264"/>
                    <a:pt x="89" y="262"/>
                    <a:pt x="89" y="261"/>
                  </a:cubicBezTo>
                  <a:cubicBezTo>
                    <a:pt x="89" y="261"/>
                    <a:pt x="91" y="258"/>
                    <a:pt x="91" y="258"/>
                  </a:cubicBezTo>
                  <a:cubicBezTo>
                    <a:pt x="91" y="254"/>
                    <a:pt x="91" y="254"/>
                    <a:pt x="91" y="254"/>
                  </a:cubicBezTo>
                  <a:cubicBezTo>
                    <a:pt x="91" y="254"/>
                    <a:pt x="91" y="253"/>
                    <a:pt x="93" y="251"/>
                  </a:cubicBezTo>
                  <a:cubicBezTo>
                    <a:pt x="95" y="250"/>
                    <a:pt x="94" y="250"/>
                    <a:pt x="95" y="250"/>
                  </a:cubicBezTo>
                  <a:cubicBezTo>
                    <a:pt x="96" y="249"/>
                    <a:pt x="96" y="248"/>
                    <a:pt x="96" y="247"/>
                  </a:cubicBezTo>
                  <a:cubicBezTo>
                    <a:pt x="97" y="246"/>
                    <a:pt x="97" y="246"/>
                    <a:pt x="97" y="246"/>
                  </a:cubicBezTo>
                  <a:cubicBezTo>
                    <a:pt x="98" y="244"/>
                    <a:pt x="98" y="244"/>
                    <a:pt x="98" y="244"/>
                  </a:cubicBezTo>
                  <a:cubicBezTo>
                    <a:pt x="98" y="236"/>
                    <a:pt x="98" y="236"/>
                    <a:pt x="98" y="236"/>
                  </a:cubicBezTo>
                  <a:cubicBezTo>
                    <a:pt x="98" y="236"/>
                    <a:pt x="98" y="234"/>
                    <a:pt x="99" y="234"/>
                  </a:cubicBezTo>
                  <a:cubicBezTo>
                    <a:pt x="100" y="234"/>
                    <a:pt x="101" y="234"/>
                    <a:pt x="101" y="234"/>
                  </a:cubicBezTo>
                  <a:cubicBezTo>
                    <a:pt x="101" y="234"/>
                    <a:pt x="101" y="235"/>
                    <a:pt x="101" y="237"/>
                  </a:cubicBezTo>
                  <a:cubicBezTo>
                    <a:pt x="100" y="239"/>
                    <a:pt x="101" y="242"/>
                    <a:pt x="101" y="242"/>
                  </a:cubicBezTo>
                  <a:cubicBezTo>
                    <a:pt x="108" y="248"/>
                    <a:pt x="108" y="248"/>
                    <a:pt x="108" y="248"/>
                  </a:cubicBezTo>
                  <a:cubicBezTo>
                    <a:pt x="108" y="248"/>
                    <a:pt x="111" y="253"/>
                    <a:pt x="111" y="254"/>
                  </a:cubicBezTo>
                  <a:cubicBezTo>
                    <a:pt x="111" y="254"/>
                    <a:pt x="116" y="258"/>
                    <a:pt x="116" y="258"/>
                  </a:cubicBezTo>
                  <a:cubicBezTo>
                    <a:pt x="116" y="258"/>
                    <a:pt x="117" y="259"/>
                    <a:pt x="116" y="260"/>
                  </a:cubicBezTo>
                  <a:cubicBezTo>
                    <a:pt x="116" y="261"/>
                    <a:pt x="117" y="262"/>
                    <a:pt x="117" y="263"/>
                  </a:cubicBezTo>
                  <a:cubicBezTo>
                    <a:pt x="116" y="264"/>
                    <a:pt x="115" y="267"/>
                    <a:pt x="115" y="267"/>
                  </a:cubicBezTo>
                  <a:cubicBezTo>
                    <a:pt x="113" y="268"/>
                    <a:pt x="113" y="268"/>
                    <a:pt x="113" y="268"/>
                  </a:cubicBezTo>
                  <a:cubicBezTo>
                    <a:pt x="110" y="271"/>
                    <a:pt x="110" y="271"/>
                    <a:pt x="110" y="271"/>
                  </a:cubicBezTo>
                  <a:cubicBezTo>
                    <a:pt x="109" y="275"/>
                    <a:pt x="109" y="275"/>
                    <a:pt x="109" y="275"/>
                  </a:cubicBezTo>
                  <a:cubicBezTo>
                    <a:pt x="107" y="278"/>
                    <a:pt x="107" y="278"/>
                    <a:pt x="107" y="278"/>
                  </a:cubicBezTo>
                  <a:cubicBezTo>
                    <a:pt x="103" y="280"/>
                    <a:pt x="103" y="280"/>
                    <a:pt x="103" y="280"/>
                  </a:cubicBezTo>
                  <a:cubicBezTo>
                    <a:pt x="98" y="285"/>
                    <a:pt x="98" y="285"/>
                    <a:pt x="98" y="285"/>
                  </a:cubicBezTo>
                  <a:cubicBezTo>
                    <a:pt x="96" y="289"/>
                    <a:pt x="96" y="289"/>
                    <a:pt x="96" y="289"/>
                  </a:cubicBezTo>
                  <a:cubicBezTo>
                    <a:pt x="93" y="293"/>
                    <a:pt x="93" y="293"/>
                    <a:pt x="93" y="293"/>
                  </a:cubicBezTo>
                  <a:cubicBezTo>
                    <a:pt x="93" y="296"/>
                    <a:pt x="93" y="296"/>
                    <a:pt x="93" y="296"/>
                  </a:cubicBezTo>
                  <a:cubicBezTo>
                    <a:pt x="93" y="296"/>
                    <a:pt x="95" y="300"/>
                    <a:pt x="96" y="300"/>
                  </a:cubicBezTo>
                  <a:cubicBezTo>
                    <a:pt x="96" y="300"/>
                    <a:pt x="97" y="301"/>
                    <a:pt x="97" y="301"/>
                  </a:cubicBezTo>
                  <a:cubicBezTo>
                    <a:pt x="98" y="306"/>
                    <a:pt x="98" y="306"/>
                    <a:pt x="98" y="306"/>
                  </a:cubicBezTo>
                  <a:cubicBezTo>
                    <a:pt x="98" y="306"/>
                    <a:pt x="98" y="309"/>
                    <a:pt x="99" y="309"/>
                  </a:cubicBezTo>
                  <a:cubicBezTo>
                    <a:pt x="100" y="308"/>
                    <a:pt x="101" y="305"/>
                    <a:pt x="101" y="305"/>
                  </a:cubicBezTo>
                  <a:cubicBezTo>
                    <a:pt x="101" y="305"/>
                    <a:pt x="99" y="303"/>
                    <a:pt x="99" y="301"/>
                  </a:cubicBezTo>
                  <a:cubicBezTo>
                    <a:pt x="99" y="299"/>
                    <a:pt x="101" y="296"/>
                    <a:pt x="101" y="296"/>
                  </a:cubicBezTo>
                  <a:cubicBezTo>
                    <a:pt x="103" y="295"/>
                    <a:pt x="103" y="295"/>
                    <a:pt x="103" y="295"/>
                  </a:cubicBezTo>
                  <a:cubicBezTo>
                    <a:pt x="103" y="295"/>
                    <a:pt x="102" y="295"/>
                    <a:pt x="103" y="296"/>
                  </a:cubicBezTo>
                  <a:cubicBezTo>
                    <a:pt x="104" y="298"/>
                    <a:pt x="104" y="297"/>
                    <a:pt x="105" y="298"/>
                  </a:cubicBezTo>
                  <a:cubicBezTo>
                    <a:pt x="105" y="299"/>
                    <a:pt x="108" y="302"/>
                    <a:pt x="108" y="302"/>
                  </a:cubicBezTo>
                  <a:cubicBezTo>
                    <a:pt x="108" y="302"/>
                    <a:pt x="111" y="305"/>
                    <a:pt x="112" y="306"/>
                  </a:cubicBezTo>
                  <a:cubicBezTo>
                    <a:pt x="113" y="307"/>
                    <a:pt x="114" y="309"/>
                    <a:pt x="115" y="309"/>
                  </a:cubicBezTo>
                  <a:cubicBezTo>
                    <a:pt x="116" y="308"/>
                    <a:pt x="117" y="309"/>
                    <a:pt x="117" y="307"/>
                  </a:cubicBezTo>
                  <a:cubicBezTo>
                    <a:pt x="117" y="305"/>
                    <a:pt x="118" y="305"/>
                    <a:pt x="118" y="303"/>
                  </a:cubicBezTo>
                  <a:cubicBezTo>
                    <a:pt x="117" y="302"/>
                    <a:pt x="117" y="299"/>
                    <a:pt x="117" y="299"/>
                  </a:cubicBezTo>
                  <a:cubicBezTo>
                    <a:pt x="117" y="299"/>
                    <a:pt x="117" y="298"/>
                    <a:pt x="118" y="298"/>
                  </a:cubicBezTo>
                  <a:cubicBezTo>
                    <a:pt x="120" y="298"/>
                    <a:pt x="120" y="300"/>
                    <a:pt x="120" y="300"/>
                  </a:cubicBezTo>
                  <a:cubicBezTo>
                    <a:pt x="120" y="300"/>
                    <a:pt x="121" y="303"/>
                    <a:pt x="122" y="304"/>
                  </a:cubicBezTo>
                  <a:cubicBezTo>
                    <a:pt x="123" y="304"/>
                    <a:pt x="124" y="304"/>
                    <a:pt x="125" y="305"/>
                  </a:cubicBezTo>
                  <a:cubicBezTo>
                    <a:pt x="126" y="307"/>
                    <a:pt x="131" y="308"/>
                    <a:pt x="131" y="308"/>
                  </a:cubicBezTo>
                  <a:cubicBezTo>
                    <a:pt x="131" y="308"/>
                    <a:pt x="132" y="307"/>
                    <a:pt x="133" y="306"/>
                  </a:cubicBezTo>
                  <a:cubicBezTo>
                    <a:pt x="133" y="305"/>
                    <a:pt x="135" y="305"/>
                    <a:pt x="135" y="305"/>
                  </a:cubicBezTo>
                  <a:cubicBezTo>
                    <a:pt x="135" y="305"/>
                    <a:pt x="134" y="303"/>
                    <a:pt x="137" y="304"/>
                  </a:cubicBezTo>
                  <a:cubicBezTo>
                    <a:pt x="139" y="304"/>
                    <a:pt x="140" y="305"/>
                    <a:pt x="140" y="304"/>
                  </a:cubicBezTo>
                  <a:cubicBezTo>
                    <a:pt x="141" y="303"/>
                    <a:pt x="143" y="299"/>
                    <a:pt x="143" y="299"/>
                  </a:cubicBezTo>
                  <a:cubicBezTo>
                    <a:pt x="143" y="299"/>
                    <a:pt x="142" y="296"/>
                    <a:pt x="145" y="297"/>
                  </a:cubicBezTo>
                  <a:cubicBezTo>
                    <a:pt x="147" y="299"/>
                    <a:pt x="158" y="301"/>
                    <a:pt x="158" y="301"/>
                  </a:cubicBezTo>
                  <a:cubicBezTo>
                    <a:pt x="157" y="303"/>
                    <a:pt x="157" y="303"/>
                    <a:pt x="157" y="303"/>
                  </a:cubicBezTo>
                  <a:cubicBezTo>
                    <a:pt x="153" y="302"/>
                    <a:pt x="153" y="302"/>
                    <a:pt x="153" y="302"/>
                  </a:cubicBezTo>
                  <a:cubicBezTo>
                    <a:pt x="150" y="303"/>
                    <a:pt x="150" y="303"/>
                    <a:pt x="150" y="303"/>
                  </a:cubicBezTo>
                  <a:cubicBezTo>
                    <a:pt x="150" y="303"/>
                    <a:pt x="149" y="303"/>
                    <a:pt x="148" y="305"/>
                  </a:cubicBezTo>
                  <a:cubicBezTo>
                    <a:pt x="148" y="306"/>
                    <a:pt x="148" y="307"/>
                    <a:pt x="147" y="308"/>
                  </a:cubicBezTo>
                  <a:cubicBezTo>
                    <a:pt x="147" y="309"/>
                    <a:pt x="146" y="310"/>
                    <a:pt x="145" y="310"/>
                  </a:cubicBezTo>
                  <a:cubicBezTo>
                    <a:pt x="145" y="311"/>
                    <a:pt x="141" y="314"/>
                    <a:pt x="141" y="314"/>
                  </a:cubicBezTo>
                  <a:cubicBezTo>
                    <a:pt x="139" y="317"/>
                    <a:pt x="139" y="317"/>
                    <a:pt x="139" y="317"/>
                  </a:cubicBezTo>
                  <a:cubicBezTo>
                    <a:pt x="137" y="322"/>
                    <a:pt x="137" y="322"/>
                    <a:pt x="137" y="322"/>
                  </a:cubicBezTo>
                  <a:cubicBezTo>
                    <a:pt x="137" y="322"/>
                    <a:pt x="137" y="326"/>
                    <a:pt x="138" y="326"/>
                  </a:cubicBezTo>
                  <a:cubicBezTo>
                    <a:pt x="139" y="327"/>
                    <a:pt x="141" y="330"/>
                    <a:pt x="141" y="330"/>
                  </a:cubicBezTo>
                  <a:cubicBezTo>
                    <a:pt x="141" y="330"/>
                    <a:pt x="141" y="332"/>
                    <a:pt x="141" y="333"/>
                  </a:cubicBezTo>
                  <a:cubicBezTo>
                    <a:pt x="141" y="334"/>
                    <a:pt x="141" y="335"/>
                    <a:pt x="142" y="337"/>
                  </a:cubicBezTo>
                  <a:cubicBezTo>
                    <a:pt x="143" y="338"/>
                    <a:pt x="144" y="342"/>
                    <a:pt x="144" y="342"/>
                  </a:cubicBezTo>
                  <a:cubicBezTo>
                    <a:pt x="145" y="342"/>
                    <a:pt x="145" y="342"/>
                    <a:pt x="145" y="342"/>
                  </a:cubicBezTo>
                  <a:cubicBezTo>
                    <a:pt x="145" y="345"/>
                    <a:pt x="145" y="345"/>
                    <a:pt x="145" y="345"/>
                  </a:cubicBezTo>
                  <a:cubicBezTo>
                    <a:pt x="145" y="345"/>
                    <a:pt x="145" y="348"/>
                    <a:pt x="146" y="348"/>
                  </a:cubicBezTo>
                  <a:cubicBezTo>
                    <a:pt x="148" y="348"/>
                    <a:pt x="151" y="346"/>
                    <a:pt x="151" y="346"/>
                  </a:cubicBezTo>
                  <a:cubicBezTo>
                    <a:pt x="159" y="344"/>
                    <a:pt x="159" y="344"/>
                    <a:pt x="159" y="344"/>
                  </a:cubicBezTo>
                  <a:cubicBezTo>
                    <a:pt x="159" y="344"/>
                    <a:pt x="158" y="348"/>
                    <a:pt x="158" y="349"/>
                  </a:cubicBezTo>
                  <a:cubicBezTo>
                    <a:pt x="158" y="350"/>
                    <a:pt x="156" y="350"/>
                    <a:pt x="155" y="351"/>
                  </a:cubicBezTo>
                  <a:cubicBezTo>
                    <a:pt x="155" y="352"/>
                    <a:pt x="155" y="353"/>
                    <a:pt x="155" y="353"/>
                  </a:cubicBezTo>
                  <a:cubicBezTo>
                    <a:pt x="155" y="353"/>
                    <a:pt x="154" y="356"/>
                    <a:pt x="153" y="356"/>
                  </a:cubicBezTo>
                  <a:cubicBezTo>
                    <a:pt x="151" y="356"/>
                    <a:pt x="149" y="357"/>
                    <a:pt x="149" y="357"/>
                  </a:cubicBezTo>
                  <a:cubicBezTo>
                    <a:pt x="149" y="357"/>
                    <a:pt x="148" y="355"/>
                    <a:pt x="148" y="358"/>
                  </a:cubicBezTo>
                  <a:cubicBezTo>
                    <a:pt x="147" y="360"/>
                    <a:pt x="146" y="362"/>
                    <a:pt x="146" y="363"/>
                  </a:cubicBezTo>
                  <a:cubicBezTo>
                    <a:pt x="146" y="364"/>
                    <a:pt x="144" y="365"/>
                    <a:pt x="147" y="366"/>
                  </a:cubicBezTo>
                  <a:cubicBezTo>
                    <a:pt x="149" y="366"/>
                    <a:pt x="149" y="369"/>
                    <a:pt x="149" y="369"/>
                  </a:cubicBezTo>
                  <a:cubicBezTo>
                    <a:pt x="149" y="369"/>
                    <a:pt x="147" y="371"/>
                    <a:pt x="146" y="372"/>
                  </a:cubicBezTo>
                  <a:cubicBezTo>
                    <a:pt x="145" y="373"/>
                    <a:pt x="144" y="372"/>
                    <a:pt x="144" y="373"/>
                  </a:cubicBezTo>
                  <a:cubicBezTo>
                    <a:pt x="144" y="374"/>
                    <a:pt x="146" y="379"/>
                    <a:pt x="146" y="379"/>
                  </a:cubicBezTo>
                  <a:cubicBezTo>
                    <a:pt x="146" y="379"/>
                    <a:pt x="146" y="382"/>
                    <a:pt x="144" y="382"/>
                  </a:cubicBezTo>
                  <a:cubicBezTo>
                    <a:pt x="142" y="382"/>
                    <a:pt x="142" y="382"/>
                    <a:pt x="141" y="382"/>
                  </a:cubicBezTo>
                  <a:cubicBezTo>
                    <a:pt x="140" y="382"/>
                    <a:pt x="139" y="382"/>
                    <a:pt x="139" y="382"/>
                  </a:cubicBezTo>
                  <a:cubicBezTo>
                    <a:pt x="139" y="382"/>
                    <a:pt x="140" y="383"/>
                    <a:pt x="140" y="385"/>
                  </a:cubicBezTo>
                  <a:cubicBezTo>
                    <a:pt x="140" y="387"/>
                    <a:pt x="140" y="389"/>
                    <a:pt x="140" y="389"/>
                  </a:cubicBezTo>
                  <a:cubicBezTo>
                    <a:pt x="137" y="388"/>
                    <a:pt x="137" y="388"/>
                    <a:pt x="137" y="388"/>
                  </a:cubicBezTo>
                  <a:cubicBezTo>
                    <a:pt x="134" y="385"/>
                    <a:pt x="134" y="385"/>
                    <a:pt x="134" y="385"/>
                  </a:cubicBezTo>
                  <a:cubicBezTo>
                    <a:pt x="134" y="385"/>
                    <a:pt x="131" y="385"/>
                    <a:pt x="130" y="385"/>
                  </a:cubicBezTo>
                  <a:cubicBezTo>
                    <a:pt x="129" y="386"/>
                    <a:pt x="126" y="386"/>
                    <a:pt x="126" y="386"/>
                  </a:cubicBezTo>
                  <a:cubicBezTo>
                    <a:pt x="126" y="386"/>
                    <a:pt x="121" y="384"/>
                    <a:pt x="120" y="383"/>
                  </a:cubicBezTo>
                  <a:cubicBezTo>
                    <a:pt x="120" y="382"/>
                    <a:pt x="120" y="382"/>
                    <a:pt x="119" y="383"/>
                  </a:cubicBezTo>
                  <a:cubicBezTo>
                    <a:pt x="119" y="383"/>
                    <a:pt x="120" y="383"/>
                    <a:pt x="119" y="383"/>
                  </a:cubicBezTo>
                  <a:cubicBezTo>
                    <a:pt x="118" y="384"/>
                    <a:pt x="120" y="384"/>
                    <a:pt x="116" y="384"/>
                  </a:cubicBezTo>
                  <a:cubicBezTo>
                    <a:pt x="112" y="385"/>
                    <a:pt x="108" y="386"/>
                    <a:pt x="108" y="386"/>
                  </a:cubicBezTo>
                  <a:cubicBezTo>
                    <a:pt x="108" y="386"/>
                    <a:pt x="111" y="383"/>
                    <a:pt x="110" y="382"/>
                  </a:cubicBezTo>
                  <a:cubicBezTo>
                    <a:pt x="109" y="381"/>
                    <a:pt x="110" y="382"/>
                    <a:pt x="108" y="381"/>
                  </a:cubicBezTo>
                  <a:cubicBezTo>
                    <a:pt x="107" y="380"/>
                    <a:pt x="105" y="378"/>
                    <a:pt x="105" y="377"/>
                  </a:cubicBezTo>
                  <a:cubicBezTo>
                    <a:pt x="105" y="376"/>
                    <a:pt x="105" y="374"/>
                    <a:pt x="103" y="374"/>
                  </a:cubicBezTo>
                  <a:cubicBezTo>
                    <a:pt x="102" y="374"/>
                    <a:pt x="101" y="372"/>
                    <a:pt x="99" y="374"/>
                  </a:cubicBezTo>
                  <a:cubicBezTo>
                    <a:pt x="98" y="375"/>
                    <a:pt x="97" y="375"/>
                    <a:pt x="97" y="376"/>
                  </a:cubicBezTo>
                  <a:cubicBezTo>
                    <a:pt x="96" y="377"/>
                    <a:pt x="92" y="378"/>
                    <a:pt x="92" y="378"/>
                  </a:cubicBezTo>
                  <a:cubicBezTo>
                    <a:pt x="92" y="378"/>
                    <a:pt x="95" y="382"/>
                    <a:pt x="95" y="383"/>
                  </a:cubicBezTo>
                  <a:cubicBezTo>
                    <a:pt x="95" y="384"/>
                    <a:pt x="97" y="388"/>
                    <a:pt x="97" y="388"/>
                  </a:cubicBezTo>
                  <a:cubicBezTo>
                    <a:pt x="104" y="388"/>
                    <a:pt x="104" y="388"/>
                    <a:pt x="104" y="388"/>
                  </a:cubicBezTo>
                  <a:cubicBezTo>
                    <a:pt x="104" y="388"/>
                    <a:pt x="99" y="390"/>
                    <a:pt x="99" y="392"/>
                  </a:cubicBezTo>
                  <a:cubicBezTo>
                    <a:pt x="98" y="393"/>
                    <a:pt x="98" y="394"/>
                    <a:pt x="97" y="395"/>
                  </a:cubicBezTo>
                  <a:cubicBezTo>
                    <a:pt x="96" y="396"/>
                    <a:pt x="96" y="397"/>
                    <a:pt x="94" y="398"/>
                  </a:cubicBezTo>
                  <a:cubicBezTo>
                    <a:pt x="91" y="398"/>
                    <a:pt x="88" y="399"/>
                    <a:pt x="86" y="400"/>
                  </a:cubicBezTo>
                  <a:cubicBezTo>
                    <a:pt x="85" y="401"/>
                    <a:pt x="84" y="401"/>
                    <a:pt x="84" y="402"/>
                  </a:cubicBezTo>
                  <a:cubicBezTo>
                    <a:pt x="84" y="404"/>
                    <a:pt x="78" y="403"/>
                    <a:pt x="84" y="405"/>
                  </a:cubicBezTo>
                  <a:cubicBezTo>
                    <a:pt x="90" y="406"/>
                    <a:pt x="91" y="407"/>
                    <a:pt x="91" y="407"/>
                  </a:cubicBezTo>
                  <a:cubicBezTo>
                    <a:pt x="91" y="407"/>
                    <a:pt x="94" y="404"/>
                    <a:pt x="95" y="403"/>
                  </a:cubicBezTo>
                  <a:cubicBezTo>
                    <a:pt x="97" y="401"/>
                    <a:pt x="97" y="401"/>
                    <a:pt x="101" y="401"/>
                  </a:cubicBezTo>
                  <a:cubicBezTo>
                    <a:pt x="105" y="402"/>
                    <a:pt x="105" y="401"/>
                    <a:pt x="105" y="402"/>
                  </a:cubicBezTo>
                  <a:cubicBezTo>
                    <a:pt x="105" y="404"/>
                    <a:pt x="105" y="405"/>
                    <a:pt x="105" y="407"/>
                  </a:cubicBezTo>
                  <a:cubicBezTo>
                    <a:pt x="104" y="409"/>
                    <a:pt x="102" y="410"/>
                    <a:pt x="104" y="413"/>
                  </a:cubicBezTo>
                  <a:cubicBezTo>
                    <a:pt x="106" y="415"/>
                    <a:pt x="103" y="417"/>
                    <a:pt x="103" y="418"/>
                  </a:cubicBezTo>
                  <a:cubicBezTo>
                    <a:pt x="103" y="418"/>
                    <a:pt x="101" y="421"/>
                    <a:pt x="102" y="421"/>
                  </a:cubicBezTo>
                  <a:cubicBezTo>
                    <a:pt x="103" y="422"/>
                    <a:pt x="103" y="422"/>
                    <a:pt x="103" y="422"/>
                  </a:cubicBezTo>
                  <a:cubicBezTo>
                    <a:pt x="103" y="422"/>
                    <a:pt x="101" y="427"/>
                    <a:pt x="101" y="428"/>
                  </a:cubicBezTo>
                  <a:cubicBezTo>
                    <a:pt x="101" y="428"/>
                    <a:pt x="98" y="434"/>
                    <a:pt x="97" y="434"/>
                  </a:cubicBezTo>
                  <a:cubicBezTo>
                    <a:pt x="96" y="435"/>
                    <a:pt x="98" y="435"/>
                    <a:pt x="92" y="437"/>
                  </a:cubicBezTo>
                  <a:cubicBezTo>
                    <a:pt x="86" y="438"/>
                    <a:pt x="83" y="439"/>
                    <a:pt x="83" y="439"/>
                  </a:cubicBezTo>
                  <a:cubicBezTo>
                    <a:pt x="78" y="441"/>
                    <a:pt x="78" y="441"/>
                    <a:pt x="78" y="441"/>
                  </a:cubicBezTo>
                  <a:cubicBezTo>
                    <a:pt x="74" y="444"/>
                    <a:pt x="74" y="444"/>
                    <a:pt x="74" y="444"/>
                  </a:cubicBezTo>
                  <a:cubicBezTo>
                    <a:pt x="71" y="444"/>
                    <a:pt x="71" y="444"/>
                    <a:pt x="71" y="444"/>
                  </a:cubicBezTo>
                  <a:cubicBezTo>
                    <a:pt x="66" y="443"/>
                    <a:pt x="66" y="443"/>
                    <a:pt x="66" y="443"/>
                  </a:cubicBezTo>
                  <a:cubicBezTo>
                    <a:pt x="66" y="443"/>
                    <a:pt x="61" y="446"/>
                    <a:pt x="61" y="447"/>
                  </a:cubicBezTo>
                  <a:cubicBezTo>
                    <a:pt x="61" y="447"/>
                    <a:pt x="58" y="448"/>
                    <a:pt x="57" y="449"/>
                  </a:cubicBezTo>
                  <a:cubicBezTo>
                    <a:pt x="57" y="450"/>
                    <a:pt x="62" y="452"/>
                    <a:pt x="62" y="452"/>
                  </a:cubicBezTo>
                  <a:cubicBezTo>
                    <a:pt x="63" y="455"/>
                    <a:pt x="63" y="455"/>
                    <a:pt x="63" y="455"/>
                  </a:cubicBezTo>
                  <a:cubicBezTo>
                    <a:pt x="61" y="455"/>
                    <a:pt x="61" y="455"/>
                    <a:pt x="61" y="455"/>
                  </a:cubicBezTo>
                  <a:cubicBezTo>
                    <a:pt x="57" y="456"/>
                    <a:pt x="57" y="456"/>
                    <a:pt x="57" y="456"/>
                  </a:cubicBezTo>
                  <a:cubicBezTo>
                    <a:pt x="57" y="458"/>
                    <a:pt x="57" y="458"/>
                    <a:pt x="57" y="458"/>
                  </a:cubicBezTo>
                  <a:cubicBezTo>
                    <a:pt x="59" y="459"/>
                    <a:pt x="59" y="459"/>
                    <a:pt x="59" y="459"/>
                  </a:cubicBezTo>
                  <a:cubicBezTo>
                    <a:pt x="59" y="459"/>
                    <a:pt x="60" y="460"/>
                    <a:pt x="61" y="460"/>
                  </a:cubicBezTo>
                  <a:cubicBezTo>
                    <a:pt x="63" y="460"/>
                    <a:pt x="67" y="458"/>
                    <a:pt x="67" y="458"/>
                  </a:cubicBezTo>
                  <a:cubicBezTo>
                    <a:pt x="62" y="461"/>
                    <a:pt x="62" y="461"/>
                    <a:pt x="62" y="461"/>
                  </a:cubicBezTo>
                  <a:cubicBezTo>
                    <a:pt x="61" y="464"/>
                    <a:pt x="61" y="464"/>
                    <a:pt x="61" y="464"/>
                  </a:cubicBezTo>
                  <a:cubicBezTo>
                    <a:pt x="61" y="464"/>
                    <a:pt x="60" y="466"/>
                    <a:pt x="62" y="466"/>
                  </a:cubicBezTo>
                  <a:cubicBezTo>
                    <a:pt x="64" y="466"/>
                    <a:pt x="66" y="466"/>
                    <a:pt x="66" y="466"/>
                  </a:cubicBezTo>
                  <a:cubicBezTo>
                    <a:pt x="66" y="466"/>
                    <a:pt x="67" y="464"/>
                    <a:pt x="69" y="464"/>
                  </a:cubicBezTo>
                  <a:cubicBezTo>
                    <a:pt x="72" y="465"/>
                    <a:pt x="72" y="465"/>
                    <a:pt x="72" y="465"/>
                  </a:cubicBezTo>
                  <a:cubicBezTo>
                    <a:pt x="72" y="465"/>
                    <a:pt x="73" y="462"/>
                    <a:pt x="74" y="462"/>
                  </a:cubicBezTo>
                  <a:cubicBezTo>
                    <a:pt x="74" y="462"/>
                    <a:pt x="73" y="462"/>
                    <a:pt x="76" y="462"/>
                  </a:cubicBezTo>
                  <a:cubicBezTo>
                    <a:pt x="78" y="463"/>
                    <a:pt x="85" y="462"/>
                    <a:pt x="85" y="462"/>
                  </a:cubicBezTo>
                  <a:cubicBezTo>
                    <a:pt x="85" y="462"/>
                    <a:pt x="86" y="462"/>
                    <a:pt x="86" y="463"/>
                  </a:cubicBezTo>
                  <a:cubicBezTo>
                    <a:pt x="86" y="465"/>
                    <a:pt x="88" y="465"/>
                    <a:pt x="89" y="467"/>
                  </a:cubicBezTo>
                  <a:cubicBezTo>
                    <a:pt x="91" y="468"/>
                    <a:pt x="95" y="469"/>
                    <a:pt x="95" y="469"/>
                  </a:cubicBezTo>
                  <a:cubicBezTo>
                    <a:pt x="92" y="470"/>
                    <a:pt x="92" y="470"/>
                    <a:pt x="92" y="470"/>
                  </a:cubicBezTo>
                  <a:cubicBezTo>
                    <a:pt x="88" y="469"/>
                    <a:pt x="88" y="469"/>
                    <a:pt x="88" y="469"/>
                  </a:cubicBezTo>
                  <a:cubicBezTo>
                    <a:pt x="88" y="469"/>
                    <a:pt x="86" y="468"/>
                    <a:pt x="86" y="469"/>
                  </a:cubicBezTo>
                  <a:cubicBezTo>
                    <a:pt x="86" y="471"/>
                    <a:pt x="85" y="474"/>
                    <a:pt x="85" y="474"/>
                  </a:cubicBezTo>
                  <a:cubicBezTo>
                    <a:pt x="86" y="474"/>
                    <a:pt x="91" y="475"/>
                    <a:pt x="91" y="475"/>
                  </a:cubicBezTo>
                  <a:cubicBezTo>
                    <a:pt x="96" y="475"/>
                    <a:pt x="96" y="475"/>
                    <a:pt x="96" y="475"/>
                  </a:cubicBezTo>
                  <a:cubicBezTo>
                    <a:pt x="98" y="474"/>
                    <a:pt x="98" y="474"/>
                    <a:pt x="98" y="474"/>
                  </a:cubicBezTo>
                  <a:cubicBezTo>
                    <a:pt x="101" y="472"/>
                    <a:pt x="101" y="472"/>
                    <a:pt x="101" y="472"/>
                  </a:cubicBezTo>
                  <a:cubicBezTo>
                    <a:pt x="101" y="472"/>
                    <a:pt x="102" y="474"/>
                    <a:pt x="101" y="474"/>
                  </a:cubicBezTo>
                  <a:cubicBezTo>
                    <a:pt x="101" y="475"/>
                    <a:pt x="102" y="477"/>
                    <a:pt x="102" y="477"/>
                  </a:cubicBezTo>
                  <a:cubicBezTo>
                    <a:pt x="102" y="477"/>
                    <a:pt x="102" y="480"/>
                    <a:pt x="103" y="480"/>
                  </a:cubicBezTo>
                  <a:cubicBezTo>
                    <a:pt x="104" y="480"/>
                    <a:pt x="106" y="483"/>
                    <a:pt x="106" y="483"/>
                  </a:cubicBezTo>
                  <a:cubicBezTo>
                    <a:pt x="108" y="486"/>
                    <a:pt x="108" y="486"/>
                    <a:pt x="108" y="486"/>
                  </a:cubicBezTo>
                  <a:cubicBezTo>
                    <a:pt x="112" y="487"/>
                    <a:pt x="112" y="487"/>
                    <a:pt x="112" y="487"/>
                  </a:cubicBezTo>
                  <a:cubicBezTo>
                    <a:pt x="112" y="487"/>
                    <a:pt x="115" y="487"/>
                    <a:pt x="116" y="487"/>
                  </a:cubicBezTo>
                  <a:cubicBezTo>
                    <a:pt x="117" y="488"/>
                    <a:pt x="119" y="489"/>
                    <a:pt x="119" y="488"/>
                  </a:cubicBezTo>
                  <a:cubicBezTo>
                    <a:pt x="120" y="487"/>
                    <a:pt x="122" y="485"/>
                    <a:pt x="122" y="485"/>
                  </a:cubicBezTo>
                  <a:cubicBezTo>
                    <a:pt x="126" y="482"/>
                    <a:pt x="126" y="482"/>
                    <a:pt x="126" y="482"/>
                  </a:cubicBezTo>
                  <a:cubicBezTo>
                    <a:pt x="126" y="482"/>
                    <a:pt x="128" y="482"/>
                    <a:pt x="130" y="482"/>
                  </a:cubicBezTo>
                  <a:cubicBezTo>
                    <a:pt x="131" y="482"/>
                    <a:pt x="138" y="481"/>
                    <a:pt x="138" y="481"/>
                  </a:cubicBezTo>
                  <a:cubicBezTo>
                    <a:pt x="138" y="481"/>
                    <a:pt x="139" y="479"/>
                    <a:pt x="141" y="478"/>
                  </a:cubicBezTo>
                  <a:cubicBezTo>
                    <a:pt x="142" y="477"/>
                    <a:pt x="146" y="475"/>
                    <a:pt x="146" y="475"/>
                  </a:cubicBezTo>
                  <a:cubicBezTo>
                    <a:pt x="153" y="473"/>
                    <a:pt x="153" y="473"/>
                    <a:pt x="153" y="473"/>
                  </a:cubicBezTo>
                  <a:cubicBezTo>
                    <a:pt x="147" y="475"/>
                    <a:pt x="147" y="475"/>
                    <a:pt x="147" y="475"/>
                  </a:cubicBezTo>
                  <a:cubicBezTo>
                    <a:pt x="145" y="477"/>
                    <a:pt x="145" y="477"/>
                    <a:pt x="145" y="477"/>
                  </a:cubicBezTo>
                  <a:cubicBezTo>
                    <a:pt x="141" y="480"/>
                    <a:pt x="141" y="480"/>
                    <a:pt x="141" y="480"/>
                  </a:cubicBezTo>
                  <a:cubicBezTo>
                    <a:pt x="139" y="482"/>
                    <a:pt x="139" y="482"/>
                    <a:pt x="139" y="482"/>
                  </a:cubicBezTo>
                  <a:cubicBezTo>
                    <a:pt x="139" y="482"/>
                    <a:pt x="137" y="483"/>
                    <a:pt x="136" y="484"/>
                  </a:cubicBezTo>
                  <a:cubicBezTo>
                    <a:pt x="136" y="484"/>
                    <a:pt x="133" y="489"/>
                    <a:pt x="133" y="489"/>
                  </a:cubicBezTo>
                  <a:cubicBezTo>
                    <a:pt x="130" y="490"/>
                    <a:pt x="130" y="490"/>
                    <a:pt x="130" y="490"/>
                  </a:cubicBezTo>
                  <a:cubicBezTo>
                    <a:pt x="130" y="490"/>
                    <a:pt x="127" y="492"/>
                    <a:pt x="126" y="494"/>
                  </a:cubicBezTo>
                  <a:cubicBezTo>
                    <a:pt x="125" y="495"/>
                    <a:pt x="124" y="496"/>
                    <a:pt x="124" y="496"/>
                  </a:cubicBezTo>
                  <a:cubicBezTo>
                    <a:pt x="124" y="496"/>
                    <a:pt x="125" y="498"/>
                    <a:pt x="120" y="498"/>
                  </a:cubicBezTo>
                  <a:cubicBezTo>
                    <a:pt x="115" y="497"/>
                    <a:pt x="111" y="496"/>
                    <a:pt x="111" y="496"/>
                  </a:cubicBezTo>
                  <a:cubicBezTo>
                    <a:pt x="111" y="496"/>
                    <a:pt x="106" y="495"/>
                    <a:pt x="105" y="495"/>
                  </a:cubicBezTo>
                  <a:cubicBezTo>
                    <a:pt x="104" y="494"/>
                    <a:pt x="104" y="494"/>
                    <a:pt x="101" y="494"/>
                  </a:cubicBezTo>
                  <a:cubicBezTo>
                    <a:pt x="99" y="494"/>
                    <a:pt x="89" y="491"/>
                    <a:pt x="89" y="491"/>
                  </a:cubicBezTo>
                  <a:cubicBezTo>
                    <a:pt x="89" y="491"/>
                    <a:pt x="87" y="491"/>
                    <a:pt x="86" y="492"/>
                  </a:cubicBezTo>
                  <a:cubicBezTo>
                    <a:pt x="85" y="493"/>
                    <a:pt x="83" y="493"/>
                    <a:pt x="83" y="494"/>
                  </a:cubicBezTo>
                  <a:cubicBezTo>
                    <a:pt x="83" y="496"/>
                    <a:pt x="83" y="497"/>
                    <a:pt x="83" y="497"/>
                  </a:cubicBezTo>
                  <a:cubicBezTo>
                    <a:pt x="82" y="500"/>
                    <a:pt x="82" y="500"/>
                    <a:pt x="82" y="500"/>
                  </a:cubicBezTo>
                  <a:cubicBezTo>
                    <a:pt x="78" y="501"/>
                    <a:pt x="78" y="501"/>
                    <a:pt x="78" y="501"/>
                  </a:cubicBezTo>
                  <a:cubicBezTo>
                    <a:pt x="73" y="501"/>
                    <a:pt x="73" y="501"/>
                    <a:pt x="73" y="501"/>
                  </a:cubicBezTo>
                  <a:close/>
                  <a:moveTo>
                    <a:pt x="43" y="266"/>
                  </a:moveTo>
                  <a:cubicBezTo>
                    <a:pt x="43" y="266"/>
                    <a:pt x="43" y="266"/>
                    <a:pt x="43" y="266"/>
                  </a:cubicBezTo>
                  <a:cubicBezTo>
                    <a:pt x="44" y="266"/>
                    <a:pt x="50" y="266"/>
                    <a:pt x="50" y="266"/>
                  </a:cubicBezTo>
                  <a:cubicBezTo>
                    <a:pt x="54" y="266"/>
                    <a:pt x="54" y="266"/>
                    <a:pt x="54" y="266"/>
                  </a:cubicBezTo>
                  <a:cubicBezTo>
                    <a:pt x="54" y="266"/>
                    <a:pt x="59" y="266"/>
                    <a:pt x="60" y="266"/>
                  </a:cubicBezTo>
                  <a:cubicBezTo>
                    <a:pt x="61" y="266"/>
                    <a:pt x="62" y="267"/>
                    <a:pt x="62" y="267"/>
                  </a:cubicBezTo>
                  <a:cubicBezTo>
                    <a:pt x="62" y="267"/>
                    <a:pt x="64" y="265"/>
                    <a:pt x="65" y="266"/>
                  </a:cubicBezTo>
                  <a:cubicBezTo>
                    <a:pt x="66" y="266"/>
                    <a:pt x="68" y="269"/>
                    <a:pt x="68" y="269"/>
                  </a:cubicBezTo>
                  <a:cubicBezTo>
                    <a:pt x="70" y="274"/>
                    <a:pt x="70" y="274"/>
                    <a:pt x="70" y="274"/>
                  </a:cubicBezTo>
                  <a:cubicBezTo>
                    <a:pt x="71" y="280"/>
                    <a:pt x="71" y="280"/>
                    <a:pt x="71" y="280"/>
                  </a:cubicBezTo>
                  <a:cubicBezTo>
                    <a:pt x="72" y="285"/>
                    <a:pt x="72" y="285"/>
                    <a:pt x="72" y="285"/>
                  </a:cubicBezTo>
                  <a:cubicBezTo>
                    <a:pt x="76" y="290"/>
                    <a:pt x="76" y="290"/>
                    <a:pt x="76" y="290"/>
                  </a:cubicBezTo>
                  <a:cubicBezTo>
                    <a:pt x="74" y="293"/>
                    <a:pt x="74" y="293"/>
                    <a:pt x="74" y="293"/>
                  </a:cubicBezTo>
                  <a:cubicBezTo>
                    <a:pt x="74" y="293"/>
                    <a:pt x="74" y="297"/>
                    <a:pt x="74" y="297"/>
                  </a:cubicBezTo>
                  <a:cubicBezTo>
                    <a:pt x="73" y="297"/>
                    <a:pt x="70" y="298"/>
                    <a:pt x="70" y="298"/>
                  </a:cubicBezTo>
                  <a:cubicBezTo>
                    <a:pt x="69" y="299"/>
                    <a:pt x="68" y="302"/>
                    <a:pt x="68" y="302"/>
                  </a:cubicBezTo>
                  <a:cubicBezTo>
                    <a:pt x="68" y="302"/>
                    <a:pt x="72" y="298"/>
                    <a:pt x="73" y="299"/>
                  </a:cubicBezTo>
                  <a:cubicBezTo>
                    <a:pt x="74" y="299"/>
                    <a:pt x="77" y="299"/>
                    <a:pt x="77" y="299"/>
                  </a:cubicBezTo>
                  <a:cubicBezTo>
                    <a:pt x="79" y="301"/>
                    <a:pt x="79" y="301"/>
                    <a:pt x="79" y="301"/>
                  </a:cubicBezTo>
                  <a:cubicBezTo>
                    <a:pt x="81" y="305"/>
                    <a:pt x="81" y="305"/>
                    <a:pt x="81" y="305"/>
                  </a:cubicBezTo>
                  <a:cubicBezTo>
                    <a:pt x="81" y="310"/>
                    <a:pt x="81" y="310"/>
                    <a:pt x="81" y="310"/>
                  </a:cubicBezTo>
                  <a:cubicBezTo>
                    <a:pt x="81" y="310"/>
                    <a:pt x="81" y="314"/>
                    <a:pt x="80" y="314"/>
                  </a:cubicBezTo>
                  <a:cubicBezTo>
                    <a:pt x="80" y="315"/>
                    <a:pt x="79" y="316"/>
                    <a:pt x="78" y="316"/>
                  </a:cubicBezTo>
                  <a:cubicBezTo>
                    <a:pt x="77" y="316"/>
                    <a:pt x="76" y="316"/>
                    <a:pt x="77" y="314"/>
                  </a:cubicBezTo>
                  <a:cubicBezTo>
                    <a:pt x="77" y="312"/>
                    <a:pt x="78" y="310"/>
                    <a:pt x="78" y="310"/>
                  </a:cubicBezTo>
                  <a:cubicBezTo>
                    <a:pt x="78" y="309"/>
                    <a:pt x="79" y="305"/>
                    <a:pt x="78" y="305"/>
                  </a:cubicBezTo>
                  <a:cubicBezTo>
                    <a:pt x="76" y="305"/>
                    <a:pt x="75" y="303"/>
                    <a:pt x="75" y="305"/>
                  </a:cubicBezTo>
                  <a:cubicBezTo>
                    <a:pt x="74" y="306"/>
                    <a:pt x="75" y="310"/>
                    <a:pt x="75" y="310"/>
                  </a:cubicBezTo>
                  <a:cubicBezTo>
                    <a:pt x="75" y="310"/>
                    <a:pt x="76" y="311"/>
                    <a:pt x="76" y="312"/>
                  </a:cubicBezTo>
                  <a:cubicBezTo>
                    <a:pt x="75" y="313"/>
                    <a:pt x="75" y="312"/>
                    <a:pt x="74" y="314"/>
                  </a:cubicBezTo>
                  <a:cubicBezTo>
                    <a:pt x="72" y="315"/>
                    <a:pt x="75" y="316"/>
                    <a:pt x="75" y="316"/>
                  </a:cubicBezTo>
                  <a:cubicBezTo>
                    <a:pt x="76" y="318"/>
                    <a:pt x="76" y="318"/>
                    <a:pt x="76" y="318"/>
                  </a:cubicBezTo>
                  <a:cubicBezTo>
                    <a:pt x="76" y="318"/>
                    <a:pt x="76" y="321"/>
                    <a:pt x="75" y="321"/>
                  </a:cubicBezTo>
                  <a:cubicBezTo>
                    <a:pt x="74" y="322"/>
                    <a:pt x="74" y="323"/>
                    <a:pt x="70" y="321"/>
                  </a:cubicBezTo>
                  <a:cubicBezTo>
                    <a:pt x="66" y="320"/>
                    <a:pt x="65" y="319"/>
                    <a:pt x="65" y="319"/>
                  </a:cubicBezTo>
                  <a:cubicBezTo>
                    <a:pt x="64" y="324"/>
                    <a:pt x="64" y="324"/>
                    <a:pt x="64" y="324"/>
                  </a:cubicBezTo>
                  <a:cubicBezTo>
                    <a:pt x="62" y="328"/>
                    <a:pt x="62" y="328"/>
                    <a:pt x="62" y="328"/>
                  </a:cubicBezTo>
                  <a:cubicBezTo>
                    <a:pt x="55" y="330"/>
                    <a:pt x="55" y="330"/>
                    <a:pt x="55" y="330"/>
                  </a:cubicBezTo>
                  <a:cubicBezTo>
                    <a:pt x="51" y="325"/>
                    <a:pt x="51" y="325"/>
                    <a:pt x="51" y="325"/>
                  </a:cubicBezTo>
                  <a:cubicBezTo>
                    <a:pt x="51" y="325"/>
                    <a:pt x="48" y="326"/>
                    <a:pt x="47" y="326"/>
                  </a:cubicBezTo>
                  <a:cubicBezTo>
                    <a:pt x="46" y="325"/>
                    <a:pt x="41" y="324"/>
                    <a:pt x="41" y="324"/>
                  </a:cubicBezTo>
                  <a:cubicBezTo>
                    <a:pt x="40" y="319"/>
                    <a:pt x="40" y="319"/>
                    <a:pt x="40" y="319"/>
                  </a:cubicBezTo>
                  <a:cubicBezTo>
                    <a:pt x="35" y="314"/>
                    <a:pt x="35" y="314"/>
                    <a:pt x="35" y="314"/>
                  </a:cubicBezTo>
                  <a:cubicBezTo>
                    <a:pt x="36" y="310"/>
                    <a:pt x="36" y="310"/>
                    <a:pt x="36" y="310"/>
                  </a:cubicBezTo>
                  <a:cubicBezTo>
                    <a:pt x="33" y="304"/>
                    <a:pt x="33" y="304"/>
                    <a:pt x="33" y="304"/>
                  </a:cubicBezTo>
                  <a:cubicBezTo>
                    <a:pt x="27" y="305"/>
                    <a:pt x="27" y="305"/>
                    <a:pt x="27" y="305"/>
                  </a:cubicBezTo>
                  <a:cubicBezTo>
                    <a:pt x="25" y="310"/>
                    <a:pt x="25" y="310"/>
                    <a:pt x="25" y="310"/>
                  </a:cubicBezTo>
                  <a:cubicBezTo>
                    <a:pt x="25" y="310"/>
                    <a:pt x="27" y="312"/>
                    <a:pt x="25" y="313"/>
                  </a:cubicBezTo>
                  <a:cubicBezTo>
                    <a:pt x="23" y="313"/>
                    <a:pt x="19" y="314"/>
                    <a:pt x="19" y="314"/>
                  </a:cubicBezTo>
                  <a:cubicBezTo>
                    <a:pt x="19" y="314"/>
                    <a:pt x="14" y="315"/>
                    <a:pt x="13" y="315"/>
                  </a:cubicBezTo>
                  <a:cubicBezTo>
                    <a:pt x="13" y="315"/>
                    <a:pt x="9" y="309"/>
                    <a:pt x="9" y="309"/>
                  </a:cubicBezTo>
                  <a:cubicBezTo>
                    <a:pt x="9" y="309"/>
                    <a:pt x="7" y="309"/>
                    <a:pt x="6" y="309"/>
                  </a:cubicBezTo>
                  <a:cubicBezTo>
                    <a:pt x="5" y="309"/>
                    <a:pt x="5" y="310"/>
                    <a:pt x="5" y="308"/>
                  </a:cubicBezTo>
                  <a:cubicBezTo>
                    <a:pt x="5" y="306"/>
                    <a:pt x="4" y="303"/>
                    <a:pt x="4" y="303"/>
                  </a:cubicBezTo>
                  <a:cubicBezTo>
                    <a:pt x="4" y="303"/>
                    <a:pt x="7" y="306"/>
                    <a:pt x="4" y="302"/>
                  </a:cubicBezTo>
                  <a:cubicBezTo>
                    <a:pt x="1" y="298"/>
                    <a:pt x="0" y="294"/>
                    <a:pt x="0" y="294"/>
                  </a:cubicBezTo>
                  <a:cubicBezTo>
                    <a:pt x="5" y="291"/>
                    <a:pt x="5" y="291"/>
                    <a:pt x="5" y="291"/>
                  </a:cubicBezTo>
                  <a:cubicBezTo>
                    <a:pt x="5" y="291"/>
                    <a:pt x="10" y="291"/>
                    <a:pt x="11" y="292"/>
                  </a:cubicBezTo>
                  <a:cubicBezTo>
                    <a:pt x="12" y="292"/>
                    <a:pt x="13" y="290"/>
                    <a:pt x="13" y="290"/>
                  </a:cubicBezTo>
                  <a:cubicBezTo>
                    <a:pt x="13" y="290"/>
                    <a:pt x="15" y="288"/>
                    <a:pt x="13" y="287"/>
                  </a:cubicBezTo>
                  <a:cubicBezTo>
                    <a:pt x="12" y="287"/>
                    <a:pt x="10" y="285"/>
                    <a:pt x="10" y="285"/>
                  </a:cubicBezTo>
                  <a:cubicBezTo>
                    <a:pt x="10" y="285"/>
                    <a:pt x="8" y="283"/>
                    <a:pt x="11" y="282"/>
                  </a:cubicBezTo>
                  <a:cubicBezTo>
                    <a:pt x="14" y="282"/>
                    <a:pt x="14" y="282"/>
                    <a:pt x="16" y="282"/>
                  </a:cubicBezTo>
                  <a:cubicBezTo>
                    <a:pt x="18" y="283"/>
                    <a:pt x="19" y="286"/>
                    <a:pt x="20" y="282"/>
                  </a:cubicBezTo>
                  <a:cubicBezTo>
                    <a:pt x="21" y="279"/>
                    <a:pt x="19" y="279"/>
                    <a:pt x="22" y="278"/>
                  </a:cubicBezTo>
                  <a:cubicBezTo>
                    <a:pt x="25" y="278"/>
                    <a:pt x="27" y="277"/>
                    <a:pt x="27" y="276"/>
                  </a:cubicBezTo>
                  <a:cubicBezTo>
                    <a:pt x="27" y="275"/>
                    <a:pt x="27" y="271"/>
                    <a:pt x="28" y="271"/>
                  </a:cubicBezTo>
                  <a:cubicBezTo>
                    <a:pt x="29" y="271"/>
                    <a:pt x="34" y="272"/>
                    <a:pt x="34" y="272"/>
                  </a:cubicBezTo>
                  <a:cubicBezTo>
                    <a:pt x="34" y="272"/>
                    <a:pt x="36" y="270"/>
                    <a:pt x="38" y="271"/>
                  </a:cubicBezTo>
                  <a:cubicBezTo>
                    <a:pt x="40" y="271"/>
                    <a:pt x="41" y="270"/>
                    <a:pt x="41" y="270"/>
                  </a:cubicBezTo>
                  <a:cubicBezTo>
                    <a:pt x="41" y="270"/>
                    <a:pt x="43" y="266"/>
                    <a:pt x="43" y="266"/>
                  </a:cubicBezTo>
                  <a:close/>
                  <a:moveTo>
                    <a:pt x="74" y="227"/>
                  </a:moveTo>
                  <a:cubicBezTo>
                    <a:pt x="74" y="227"/>
                    <a:pt x="74" y="227"/>
                    <a:pt x="74" y="227"/>
                  </a:cubicBezTo>
                  <a:cubicBezTo>
                    <a:pt x="74" y="227"/>
                    <a:pt x="73" y="224"/>
                    <a:pt x="74" y="224"/>
                  </a:cubicBezTo>
                  <a:cubicBezTo>
                    <a:pt x="75" y="224"/>
                    <a:pt x="78" y="223"/>
                    <a:pt x="78" y="223"/>
                  </a:cubicBezTo>
                  <a:cubicBezTo>
                    <a:pt x="78" y="223"/>
                    <a:pt x="79" y="221"/>
                    <a:pt x="79" y="222"/>
                  </a:cubicBezTo>
                  <a:cubicBezTo>
                    <a:pt x="80" y="222"/>
                    <a:pt x="80" y="224"/>
                    <a:pt x="79" y="224"/>
                  </a:cubicBezTo>
                  <a:cubicBezTo>
                    <a:pt x="79" y="224"/>
                    <a:pt x="77" y="226"/>
                    <a:pt x="77" y="226"/>
                  </a:cubicBezTo>
                  <a:cubicBezTo>
                    <a:pt x="77" y="226"/>
                    <a:pt x="75" y="227"/>
                    <a:pt x="75" y="227"/>
                  </a:cubicBezTo>
                  <a:cubicBezTo>
                    <a:pt x="74" y="227"/>
                    <a:pt x="74" y="227"/>
                    <a:pt x="74" y="227"/>
                  </a:cubicBezTo>
                  <a:close/>
                  <a:moveTo>
                    <a:pt x="87" y="248"/>
                  </a:moveTo>
                  <a:cubicBezTo>
                    <a:pt x="87" y="248"/>
                    <a:pt x="87" y="248"/>
                    <a:pt x="87" y="248"/>
                  </a:cubicBezTo>
                  <a:cubicBezTo>
                    <a:pt x="87" y="248"/>
                    <a:pt x="87" y="249"/>
                    <a:pt x="86" y="249"/>
                  </a:cubicBezTo>
                  <a:cubicBezTo>
                    <a:pt x="85" y="249"/>
                    <a:pt x="83" y="249"/>
                    <a:pt x="83" y="248"/>
                  </a:cubicBezTo>
                  <a:cubicBezTo>
                    <a:pt x="83" y="248"/>
                    <a:pt x="84" y="246"/>
                    <a:pt x="85" y="246"/>
                  </a:cubicBezTo>
                  <a:cubicBezTo>
                    <a:pt x="85" y="246"/>
                    <a:pt x="86" y="245"/>
                    <a:pt x="86" y="245"/>
                  </a:cubicBezTo>
                  <a:cubicBezTo>
                    <a:pt x="86" y="245"/>
                    <a:pt x="86" y="244"/>
                    <a:pt x="86" y="244"/>
                  </a:cubicBezTo>
                  <a:cubicBezTo>
                    <a:pt x="87" y="244"/>
                    <a:pt x="88" y="246"/>
                    <a:pt x="88" y="246"/>
                  </a:cubicBezTo>
                  <a:cubicBezTo>
                    <a:pt x="87" y="248"/>
                    <a:pt x="87" y="248"/>
                    <a:pt x="87" y="248"/>
                  </a:cubicBezTo>
                  <a:close/>
                  <a:moveTo>
                    <a:pt x="95" y="255"/>
                  </a:moveTo>
                  <a:cubicBezTo>
                    <a:pt x="95" y="255"/>
                    <a:pt x="95" y="255"/>
                    <a:pt x="95" y="255"/>
                  </a:cubicBezTo>
                  <a:cubicBezTo>
                    <a:pt x="95" y="254"/>
                    <a:pt x="97" y="252"/>
                    <a:pt x="97" y="251"/>
                  </a:cubicBezTo>
                  <a:cubicBezTo>
                    <a:pt x="98" y="251"/>
                    <a:pt x="98" y="250"/>
                    <a:pt x="98" y="250"/>
                  </a:cubicBezTo>
                  <a:cubicBezTo>
                    <a:pt x="99" y="249"/>
                    <a:pt x="100" y="249"/>
                    <a:pt x="101" y="249"/>
                  </a:cubicBezTo>
                  <a:cubicBezTo>
                    <a:pt x="103" y="250"/>
                    <a:pt x="105" y="252"/>
                    <a:pt x="104" y="252"/>
                  </a:cubicBezTo>
                  <a:cubicBezTo>
                    <a:pt x="104" y="253"/>
                    <a:pt x="103" y="252"/>
                    <a:pt x="103" y="255"/>
                  </a:cubicBezTo>
                  <a:cubicBezTo>
                    <a:pt x="103" y="258"/>
                    <a:pt x="103" y="258"/>
                    <a:pt x="103" y="259"/>
                  </a:cubicBezTo>
                  <a:cubicBezTo>
                    <a:pt x="104" y="260"/>
                    <a:pt x="103" y="263"/>
                    <a:pt x="103" y="263"/>
                  </a:cubicBezTo>
                  <a:cubicBezTo>
                    <a:pt x="103" y="263"/>
                    <a:pt x="102" y="265"/>
                    <a:pt x="101" y="265"/>
                  </a:cubicBezTo>
                  <a:cubicBezTo>
                    <a:pt x="101" y="265"/>
                    <a:pt x="101" y="265"/>
                    <a:pt x="99" y="264"/>
                  </a:cubicBezTo>
                  <a:cubicBezTo>
                    <a:pt x="98" y="264"/>
                    <a:pt x="95" y="262"/>
                    <a:pt x="95" y="262"/>
                  </a:cubicBezTo>
                  <a:cubicBezTo>
                    <a:pt x="95" y="262"/>
                    <a:pt x="95" y="257"/>
                    <a:pt x="95" y="257"/>
                  </a:cubicBezTo>
                  <a:cubicBezTo>
                    <a:pt x="95" y="256"/>
                    <a:pt x="94" y="255"/>
                    <a:pt x="94" y="255"/>
                  </a:cubicBezTo>
                  <a:cubicBezTo>
                    <a:pt x="95" y="255"/>
                    <a:pt x="95" y="255"/>
                    <a:pt x="95" y="255"/>
                  </a:cubicBezTo>
                  <a:close/>
                  <a:moveTo>
                    <a:pt x="74" y="210"/>
                  </a:moveTo>
                  <a:cubicBezTo>
                    <a:pt x="74" y="210"/>
                    <a:pt x="74" y="210"/>
                    <a:pt x="74" y="210"/>
                  </a:cubicBezTo>
                  <a:cubicBezTo>
                    <a:pt x="74" y="210"/>
                    <a:pt x="74" y="209"/>
                    <a:pt x="76" y="209"/>
                  </a:cubicBezTo>
                  <a:cubicBezTo>
                    <a:pt x="77" y="210"/>
                    <a:pt x="77" y="211"/>
                    <a:pt x="77" y="212"/>
                  </a:cubicBezTo>
                  <a:cubicBezTo>
                    <a:pt x="77" y="213"/>
                    <a:pt x="80" y="213"/>
                    <a:pt x="79" y="214"/>
                  </a:cubicBezTo>
                  <a:cubicBezTo>
                    <a:pt x="77" y="215"/>
                    <a:pt x="76" y="215"/>
                    <a:pt x="76" y="215"/>
                  </a:cubicBezTo>
                  <a:cubicBezTo>
                    <a:pt x="76" y="214"/>
                    <a:pt x="75" y="215"/>
                    <a:pt x="75" y="214"/>
                  </a:cubicBezTo>
                  <a:cubicBezTo>
                    <a:pt x="75" y="213"/>
                    <a:pt x="73" y="212"/>
                    <a:pt x="73" y="212"/>
                  </a:cubicBezTo>
                  <a:cubicBezTo>
                    <a:pt x="73" y="212"/>
                    <a:pt x="74" y="210"/>
                    <a:pt x="74" y="210"/>
                  </a:cubicBezTo>
                  <a:close/>
                  <a:moveTo>
                    <a:pt x="61" y="196"/>
                  </a:moveTo>
                  <a:cubicBezTo>
                    <a:pt x="61" y="196"/>
                    <a:pt x="61" y="196"/>
                    <a:pt x="61" y="196"/>
                  </a:cubicBezTo>
                  <a:cubicBezTo>
                    <a:pt x="63" y="197"/>
                    <a:pt x="64" y="196"/>
                    <a:pt x="64" y="197"/>
                  </a:cubicBezTo>
                  <a:cubicBezTo>
                    <a:pt x="65" y="197"/>
                    <a:pt x="66" y="198"/>
                    <a:pt x="65" y="199"/>
                  </a:cubicBezTo>
                  <a:cubicBezTo>
                    <a:pt x="63" y="200"/>
                    <a:pt x="63" y="200"/>
                    <a:pt x="61" y="200"/>
                  </a:cubicBezTo>
                  <a:cubicBezTo>
                    <a:pt x="60" y="200"/>
                    <a:pt x="62" y="200"/>
                    <a:pt x="60" y="200"/>
                  </a:cubicBezTo>
                  <a:cubicBezTo>
                    <a:pt x="58" y="200"/>
                    <a:pt x="55" y="202"/>
                    <a:pt x="57" y="199"/>
                  </a:cubicBezTo>
                  <a:cubicBezTo>
                    <a:pt x="59" y="197"/>
                    <a:pt x="61" y="196"/>
                    <a:pt x="61" y="196"/>
                  </a:cubicBezTo>
                  <a:close/>
                  <a:moveTo>
                    <a:pt x="72" y="191"/>
                  </a:moveTo>
                  <a:cubicBezTo>
                    <a:pt x="72" y="191"/>
                    <a:pt x="72" y="191"/>
                    <a:pt x="72" y="191"/>
                  </a:cubicBezTo>
                  <a:cubicBezTo>
                    <a:pt x="73" y="191"/>
                    <a:pt x="74" y="189"/>
                    <a:pt x="75" y="190"/>
                  </a:cubicBezTo>
                  <a:cubicBezTo>
                    <a:pt x="76" y="191"/>
                    <a:pt x="78" y="192"/>
                    <a:pt x="76" y="193"/>
                  </a:cubicBezTo>
                  <a:cubicBezTo>
                    <a:pt x="74" y="194"/>
                    <a:pt x="74" y="194"/>
                    <a:pt x="73" y="195"/>
                  </a:cubicBezTo>
                  <a:cubicBezTo>
                    <a:pt x="71" y="196"/>
                    <a:pt x="69" y="197"/>
                    <a:pt x="68" y="197"/>
                  </a:cubicBezTo>
                  <a:cubicBezTo>
                    <a:pt x="67" y="197"/>
                    <a:pt x="66" y="195"/>
                    <a:pt x="67" y="195"/>
                  </a:cubicBezTo>
                  <a:cubicBezTo>
                    <a:pt x="68" y="195"/>
                    <a:pt x="69" y="194"/>
                    <a:pt x="70" y="194"/>
                  </a:cubicBezTo>
                  <a:cubicBezTo>
                    <a:pt x="70" y="193"/>
                    <a:pt x="72" y="191"/>
                    <a:pt x="72" y="191"/>
                  </a:cubicBezTo>
                  <a:close/>
                  <a:moveTo>
                    <a:pt x="78" y="171"/>
                  </a:moveTo>
                  <a:cubicBezTo>
                    <a:pt x="78" y="171"/>
                    <a:pt x="78" y="171"/>
                    <a:pt x="78" y="171"/>
                  </a:cubicBezTo>
                  <a:cubicBezTo>
                    <a:pt x="78" y="171"/>
                    <a:pt x="78" y="168"/>
                    <a:pt x="79" y="169"/>
                  </a:cubicBezTo>
                  <a:cubicBezTo>
                    <a:pt x="81" y="169"/>
                    <a:pt x="81" y="169"/>
                    <a:pt x="81" y="170"/>
                  </a:cubicBezTo>
                  <a:cubicBezTo>
                    <a:pt x="81" y="171"/>
                    <a:pt x="83" y="170"/>
                    <a:pt x="81" y="171"/>
                  </a:cubicBezTo>
                  <a:cubicBezTo>
                    <a:pt x="80" y="171"/>
                    <a:pt x="78" y="171"/>
                    <a:pt x="78" y="171"/>
                  </a:cubicBezTo>
                  <a:close/>
                  <a:moveTo>
                    <a:pt x="87" y="181"/>
                  </a:moveTo>
                  <a:cubicBezTo>
                    <a:pt x="87" y="181"/>
                    <a:pt x="87" y="181"/>
                    <a:pt x="87" y="181"/>
                  </a:cubicBezTo>
                  <a:cubicBezTo>
                    <a:pt x="87" y="181"/>
                    <a:pt x="88" y="179"/>
                    <a:pt x="89" y="179"/>
                  </a:cubicBezTo>
                  <a:cubicBezTo>
                    <a:pt x="89" y="179"/>
                    <a:pt x="90" y="179"/>
                    <a:pt x="90" y="180"/>
                  </a:cubicBezTo>
                  <a:cubicBezTo>
                    <a:pt x="90" y="181"/>
                    <a:pt x="90" y="183"/>
                    <a:pt x="89" y="183"/>
                  </a:cubicBezTo>
                  <a:cubicBezTo>
                    <a:pt x="88" y="183"/>
                    <a:pt x="88" y="184"/>
                    <a:pt x="87" y="183"/>
                  </a:cubicBezTo>
                  <a:cubicBezTo>
                    <a:pt x="86" y="183"/>
                    <a:pt x="87" y="181"/>
                    <a:pt x="87" y="181"/>
                  </a:cubicBezTo>
                  <a:close/>
                  <a:moveTo>
                    <a:pt x="82" y="177"/>
                  </a:moveTo>
                  <a:cubicBezTo>
                    <a:pt x="82" y="177"/>
                    <a:pt x="82" y="177"/>
                    <a:pt x="82" y="177"/>
                  </a:cubicBezTo>
                  <a:cubicBezTo>
                    <a:pt x="82" y="177"/>
                    <a:pt x="81" y="173"/>
                    <a:pt x="83" y="173"/>
                  </a:cubicBezTo>
                  <a:cubicBezTo>
                    <a:pt x="85" y="172"/>
                    <a:pt x="86" y="172"/>
                    <a:pt x="86" y="172"/>
                  </a:cubicBezTo>
                  <a:cubicBezTo>
                    <a:pt x="86" y="172"/>
                    <a:pt x="89" y="176"/>
                    <a:pt x="89" y="176"/>
                  </a:cubicBezTo>
                  <a:cubicBezTo>
                    <a:pt x="88" y="177"/>
                    <a:pt x="88" y="178"/>
                    <a:pt x="86" y="178"/>
                  </a:cubicBezTo>
                  <a:cubicBezTo>
                    <a:pt x="85" y="178"/>
                    <a:pt x="84" y="179"/>
                    <a:pt x="84" y="178"/>
                  </a:cubicBezTo>
                  <a:cubicBezTo>
                    <a:pt x="83" y="177"/>
                    <a:pt x="82" y="177"/>
                    <a:pt x="82" y="177"/>
                  </a:cubicBezTo>
                  <a:close/>
                  <a:moveTo>
                    <a:pt x="45" y="174"/>
                  </a:moveTo>
                  <a:cubicBezTo>
                    <a:pt x="45" y="174"/>
                    <a:pt x="45" y="174"/>
                    <a:pt x="45" y="174"/>
                  </a:cubicBezTo>
                  <a:cubicBezTo>
                    <a:pt x="46" y="174"/>
                    <a:pt x="46" y="173"/>
                    <a:pt x="46" y="175"/>
                  </a:cubicBezTo>
                  <a:cubicBezTo>
                    <a:pt x="46" y="176"/>
                    <a:pt x="46" y="177"/>
                    <a:pt x="46" y="177"/>
                  </a:cubicBezTo>
                  <a:cubicBezTo>
                    <a:pt x="46" y="177"/>
                    <a:pt x="45" y="179"/>
                    <a:pt x="44" y="178"/>
                  </a:cubicBezTo>
                  <a:cubicBezTo>
                    <a:pt x="43" y="177"/>
                    <a:pt x="43" y="176"/>
                    <a:pt x="43" y="176"/>
                  </a:cubicBezTo>
                  <a:cubicBezTo>
                    <a:pt x="45" y="174"/>
                    <a:pt x="45" y="174"/>
                    <a:pt x="45" y="174"/>
                  </a:cubicBezTo>
                  <a:close/>
                  <a:moveTo>
                    <a:pt x="53" y="164"/>
                  </a:moveTo>
                  <a:cubicBezTo>
                    <a:pt x="53" y="164"/>
                    <a:pt x="53" y="164"/>
                    <a:pt x="53" y="164"/>
                  </a:cubicBezTo>
                  <a:cubicBezTo>
                    <a:pt x="54" y="165"/>
                    <a:pt x="56" y="167"/>
                    <a:pt x="56" y="167"/>
                  </a:cubicBezTo>
                  <a:cubicBezTo>
                    <a:pt x="53" y="170"/>
                    <a:pt x="53" y="170"/>
                    <a:pt x="53" y="170"/>
                  </a:cubicBezTo>
                  <a:cubicBezTo>
                    <a:pt x="53" y="170"/>
                    <a:pt x="50" y="171"/>
                    <a:pt x="50" y="172"/>
                  </a:cubicBezTo>
                  <a:cubicBezTo>
                    <a:pt x="49" y="172"/>
                    <a:pt x="51" y="175"/>
                    <a:pt x="49" y="174"/>
                  </a:cubicBezTo>
                  <a:cubicBezTo>
                    <a:pt x="47" y="173"/>
                    <a:pt x="46" y="171"/>
                    <a:pt x="47" y="171"/>
                  </a:cubicBezTo>
                  <a:cubicBezTo>
                    <a:pt x="48" y="170"/>
                    <a:pt x="48" y="170"/>
                    <a:pt x="49" y="169"/>
                  </a:cubicBezTo>
                  <a:cubicBezTo>
                    <a:pt x="50" y="168"/>
                    <a:pt x="52" y="165"/>
                    <a:pt x="52" y="165"/>
                  </a:cubicBezTo>
                  <a:cubicBezTo>
                    <a:pt x="53" y="164"/>
                    <a:pt x="53" y="164"/>
                    <a:pt x="53" y="164"/>
                  </a:cubicBezTo>
                  <a:close/>
                  <a:moveTo>
                    <a:pt x="58" y="150"/>
                  </a:moveTo>
                  <a:cubicBezTo>
                    <a:pt x="58" y="150"/>
                    <a:pt x="58" y="150"/>
                    <a:pt x="58" y="150"/>
                  </a:cubicBezTo>
                  <a:cubicBezTo>
                    <a:pt x="58" y="150"/>
                    <a:pt x="60" y="150"/>
                    <a:pt x="61" y="151"/>
                  </a:cubicBezTo>
                  <a:cubicBezTo>
                    <a:pt x="61" y="151"/>
                    <a:pt x="62" y="154"/>
                    <a:pt x="62" y="154"/>
                  </a:cubicBezTo>
                  <a:cubicBezTo>
                    <a:pt x="62" y="154"/>
                    <a:pt x="63" y="155"/>
                    <a:pt x="62" y="156"/>
                  </a:cubicBezTo>
                  <a:cubicBezTo>
                    <a:pt x="61" y="157"/>
                    <a:pt x="59" y="158"/>
                    <a:pt x="59" y="158"/>
                  </a:cubicBezTo>
                  <a:cubicBezTo>
                    <a:pt x="59" y="163"/>
                    <a:pt x="59" y="163"/>
                    <a:pt x="59" y="163"/>
                  </a:cubicBezTo>
                  <a:cubicBezTo>
                    <a:pt x="58" y="165"/>
                    <a:pt x="58" y="165"/>
                    <a:pt x="58" y="165"/>
                  </a:cubicBezTo>
                  <a:cubicBezTo>
                    <a:pt x="55" y="164"/>
                    <a:pt x="55" y="164"/>
                    <a:pt x="55" y="164"/>
                  </a:cubicBezTo>
                  <a:cubicBezTo>
                    <a:pt x="55" y="158"/>
                    <a:pt x="55" y="158"/>
                    <a:pt x="55" y="158"/>
                  </a:cubicBezTo>
                  <a:cubicBezTo>
                    <a:pt x="54" y="155"/>
                    <a:pt x="54" y="155"/>
                    <a:pt x="54" y="155"/>
                  </a:cubicBezTo>
                  <a:cubicBezTo>
                    <a:pt x="57" y="152"/>
                    <a:pt x="57" y="152"/>
                    <a:pt x="57" y="152"/>
                  </a:cubicBezTo>
                  <a:cubicBezTo>
                    <a:pt x="58" y="150"/>
                    <a:pt x="58" y="150"/>
                    <a:pt x="58" y="150"/>
                  </a:cubicBezTo>
                  <a:close/>
                  <a:moveTo>
                    <a:pt x="60" y="142"/>
                  </a:moveTo>
                  <a:cubicBezTo>
                    <a:pt x="60" y="142"/>
                    <a:pt x="60" y="142"/>
                    <a:pt x="60" y="142"/>
                  </a:cubicBezTo>
                  <a:cubicBezTo>
                    <a:pt x="60" y="142"/>
                    <a:pt x="62" y="141"/>
                    <a:pt x="63" y="142"/>
                  </a:cubicBezTo>
                  <a:cubicBezTo>
                    <a:pt x="64" y="143"/>
                    <a:pt x="64" y="141"/>
                    <a:pt x="65" y="143"/>
                  </a:cubicBezTo>
                  <a:cubicBezTo>
                    <a:pt x="66" y="145"/>
                    <a:pt x="67" y="145"/>
                    <a:pt x="66" y="146"/>
                  </a:cubicBezTo>
                  <a:cubicBezTo>
                    <a:pt x="66" y="147"/>
                    <a:pt x="66" y="148"/>
                    <a:pt x="65" y="149"/>
                  </a:cubicBezTo>
                  <a:cubicBezTo>
                    <a:pt x="64" y="150"/>
                    <a:pt x="65" y="151"/>
                    <a:pt x="63" y="150"/>
                  </a:cubicBezTo>
                  <a:cubicBezTo>
                    <a:pt x="61" y="149"/>
                    <a:pt x="61" y="149"/>
                    <a:pt x="60" y="148"/>
                  </a:cubicBezTo>
                  <a:cubicBezTo>
                    <a:pt x="59" y="147"/>
                    <a:pt x="59" y="147"/>
                    <a:pt x="59" y="147"/>
                  </a:cubicBezTo>
                  <a:cubicBezTo>
                    <a:pt x="60" y="142"/>
                    <a:pt x="60" y="142"/>
                    <a:pt x="60" y="142"/>
                  </a:cubicBezTo>
                  <a:close/>
                  <a:moveTo>
                    <a:pt x="69" y="132"/>
                  </a:moveTo>
                  <a:cubicBezTo>
                    <a:pt x="69" y="132"/>
                    <a:pt x="69" y="132"/>
                    <a:pt x="69" y="132"/>
                  </a:cubicBezTo>
                  <a:cubicBezTo>
                    <a:pt x="69" y="132"/>
                    <a:pt x="70" y="131"/>
                    <a:pt x="69" y="133"/>
                  </a:cubicBezTo>
                  <a:cubicBezTo>
                    <a:pt x="67" y="136"/>
                    <a:pt x="67" y="137"/>
                    <a:pt x="68" y="137"/>
                  </a:cubicBezTo>
                  <a:cubicBezTo>
                    <a:pt x="68" y="137"/>
                    <a:pt x="69" y="137"/>
                    <a:pt x="69" y="137"/>
                  </a:cubicBezTo>
                  <a:cubicBezTo>
                    <a:pt x="69" y="141"/>
                    <a:pt x="69" y="141"/>
                    <a:pt x="69" y="141"/>
                  </a:cubicBezTo>
                  <a:cubicBezTo>
                    <a:pt x="69" y="141"/>
                    <a:pt x="69" y="142"/>
                    <a:pt x="66" y="141"/>
                  </a:cubicBezTo>
                  <a:cubicBezTo>
                    <a:pt x="63" y="141"/>
                    <a:pt x="61" y="140"/>
                    <a:pt x="61" y="140"/>
                  </a:cubicBezTo>
                  <a:cubicBezTo>
                    <a:pt x="58" y="137"/>
                    <a:pt x="58" y="137"/>
                    <a:pt x="58" y="137"/>
                  </a:cubicBezTo>
                  <a:cubicBezTo>
                    <a:pt x="58" y="137"/>
                    <a:pt x="57" y="136"/>
                    <a:pt x="59" y="134"/>
                  </a:cubicBezTo>
                  <a:cubicBezTo>
                    <a:pt x="60" y="132"/>
                    <a:pt x="63" y="133"/>
                    <a:pt x="63" y="133"/>
                  </a:cubicBezTo>
                  <a:cubicBezTo>
                    <a:pt x="63" y="133"/>
                    <a:pt x="64" y="135"/>
                    <a:pt x="65" y="133"/>
                  </a:cubicBezTo>
                  <a:cubicBezTo>
                    <a:pt x="66" y="131"/>
                    <a:pt x="66" y="129"/>
                    <a:pt x="67" y="130"/>
                  </a:cubicBezTo>
                  <a:cubicBezTo>
                    <a:pt x="68" y="131"/>
                    <a:pt x="69" y="132"/>
                    <a:pt x="69" y="132"/>
                  </a:cubicBezTo>
                  <a:close/>
                  <a:moveTo>
                    <a:pt x="77" y="121"/>
                  </a:moveTo>
                  <a:cubicBezTo>
                    <a:pt x="77" y="121"/>
                    <a:pt x="77" y="121"/>
                    <a:pt x="77" y="121"/>
                  </a:cubicBezTo>
                  <a:cubicBezTo>
                    <a:pt x="76" y="120"/>
                    <a:pt x="76" y="118"/>
                    <a:pt x="76" y="118"/>
                  </a:cubicBezTo>
                  <a:cubicBezTo>
                    <a:pt x="77" y="116"/>
                    <a:pt x="77" y="116"/>
                    <a:pt x="77" y="116"/>
                  </a:cubicBezTo>
                  <a:cubicBezTo>
                    <a:pt x="77" y="116"/>
                    <a:pt x="75" y="114"/>
                    <a:pt x="75" y="113"/>
                  </a:cubicBezTo>
                  <a:cubicBezTo>
                    <a:pt x="75" y="112"/>
                    <a:pt x="75" y="110"/>
                    <a:pt x="77" y="109"/>
                  </a:cubicBezTo>
                  <a:cubicBezTo>
                    <a:pt x="78" y="108"/>
                    <a:pt x="79" y="106"/>
                    <a:pt x="80" y="106"/>
                  </a:cubicBezTo>
                  <a:cubicBezTo>
                    <a:pt x="80" y="107"/>
                    <a:pt x="80" y="107"/>
                    <a:pt x="81" y="109"/>
                  </a:cubicBezTo>
                  <a:cubicBezTo>
                    <a:pt x="82" y="110"/>
                    <a:pt x="82" y="112"/>
                    <a:pt x="83" y="111"/>
                  </a:cubicBezTo>
                  <a:cubicBezTo>
                    <a:pt x="84" y="110"/>
                    <a:pt x="84" y="109"/>
                    <a:pt x="85" y="108"/>
                  </a:cubicBezTo>
                  <a:cubicBezTo>
                    <a:pt x="86" y="107"/>
                    <a:pt x="87" y="104"/>
                    <a:pt x="87" y="104"/>
                  </a:cubicBezTo>
                  <a:cubicBezTo>
                    <a:pt x="87" y="104"/>
                    <a:pt x="89" y="105"/>
                    <a:pt x="90" y="104"/>
                  </a:cubicBezTo>
                  <a:cubicBezTo>
                    <a:pt x="92" y="103"/>
                    <a:pt x="90" y="103"/>
                    <a:pt x="93" y="102"/>
                  </a:cubicBezTo>
                  <a:cubicBezTo>
                    <a:pt x="96" y="102"/>
                    <a:pt x="97" y="102"/>
                    <a:pt x="98" y="100"/>
                  </a:cubicBezTo>
                  <a:cubicBezTo>
                    <a:pt x="99" y="99"/>
                    <a:pt x="99" y="100"/>
                    <a:pt x="100" y="99"/>
                  </a:cubicBezTo>
                  <a:cubicBezTo>
                    <a:pt x="101" y="98"/>
                    <a:pt x="102" y="97"/>
                    <a:pt x="103" y="97"/>
                  </a:cubicBezTo>
                  <a:cubicBezTo>
                    <a:pt x="104" y="98"/>
                    <a:pt x="105" y="99"/>
                    <a:pt x="105" y="100"/>
                  </a:cubicBezTo>
                  <a:cubicBezTo>
                    <a:pt x="105" y="101"/>
                    <a:pt x="106" y="103"/>
                    <a:pt x="105" y="104"/>
                  </a:cubicBezTo>
                  <a:cubicBezTo>
                    <a:pt x="104" y="105"/>
                    <a:pt x="104" y="106"/>
                    <a:pt x="103" y="106"/>
                  </a:cubicBezTo>
                  <a:cubicBezTo>
                    <a:pt x="102" y="107"/>
                    <a:pt x="99" y="109"/>
                    <a:pt x="99" y="109"/>
                  </a:cubicBezTo>
                  <a:cubicBezTo>
                    <a:pt x="99" y="109"/>
                    <a:pt x="99" y="111"/>
                    <a:pt x="100" y="111"/>
                  </a:cubicBezTo>
                  <a:cubicBezTo>
                    <a:pt x="101" y="111"/>
                    <a:pt x="103" y="108"/>
                    <a:pt x="103" y="110"/>
                  </a:cubicBezTo>
                  <a:cubicBezTo>
                    <a:pt x="102" y="112"/>
                    <a:pt x="105" y="113"/>
                    <a:pt x="102" y="114"/>
                  </a:cubicBezTo>
                  <a:cubicBezTo>
                    <a:pt x="100" y="114"/>
                    <a:pt x="98" y="113"/>
                    <a:pt x="98" y="113"/>
                  </a:cubicBezTo>
                  <a:cubicBezTo>
                    <a:pt x="96" y="116"/>
                    <a:pt x="96" y="116"/>
                    <a:pt x="96" y="116"/>
                  </a:cubicBezTo>
                  <a:cubicBezTo>
                    <a:pt x="96" y="116"/>
                    <a:pt x="94" y="115"/>
                    <a:pt x="94" y="116"/>
                  </a:cubicBezTo>
                  <a:cubicBezTo>
                    <a:pt x="94" y="117"/>
                    <a:pt x="95" y="119"/>
                    <a:pt x="95" y="119"/>
                  </a:cubicBezTo>
                  <a:cubicBezTo>
                    <a:pt x="93" y="121"/>
                    <a:pt x="93" y="121"/>
                    <a:pt x="93" y="121"/>
                  </a:cubicBezTo>
                  <a:cubicBezTo>
                    <a:pt x="93" y="121"/>
                    <a:pt x="90" y="120"/>
                    <a:pt x="90" y="121"/>
                  </a:cubicBezTo>
                  <a:cubicBezTo>
                    <a:pt x="91" y="122"/>
                    <a:pt x="92" y="124"/>
                    <a:pt x="92" y="124"/>
                  </a:cubicBezTo>
                  <a:cubicBezTo>
                    <a:pt x="92" y="124"/>
                    <a:pt x="92" y="126"/>
                    <a:pt x="90" y="126"/>
                  </a:cubicBezTo>
                  <a:cubicBezTo>
                    <a:pt x="88" y="126"/>
                    <a:pt x="86" y="126"/>
                    <a:pt x="85" y="126"/>
                  </a:cubicBezTo>
                  <a:cubicBezTo>
                    <a:pt x="84" y="125"/>
                    <a:pt x="84" y="125"/>
                    <a:pt x="84" y="125"/>
                  </a:cubicBezTo>
                  <a:cubicBezTo>
                    <a:pt x="83" y="128"/>
                    <a:pt x="83" y="128"/>
                    <a:pt x="83" y="128"/>
                  </a:cubicBezTo>
                  <a:cubicBezTo>
                    <a:pt x="83" y="128"/>
                    <a:pt x="84" y="129"/>
                    <a:pt x="83" y="130"/>
                  </a:cubicBezTo>
                  <a:cubicBezTo>
                    <a:pt x="82" y="131"/>
                    <a:pt x="79" y="131"/>
                    <a:pt x="79" y="131"/>
                  </a:cubicBezTo>
                  <a:cubicBezTo>
                    <a:pt x="79" y="131"/>
                    <a:pt x="78" y="131"/>
                    <a:pt x="78" y="131"/>
                  </a:cubicBezTo>
                  <a:cubicBezTo>
                    <a:pt x="78" y="132"/>
                    <a:pt x="77" y="134"/>
                    <a:pt x="76" y="134"/>
                  </a:cubicBezTo>
                  <a:cubicBezTo>
                    <a:pt x="75" y="133"/>
                    <a:pt x="73" y="132"/>
                    <a:pt x="72" y="131"/>
                  </a:cubicBezTo>
                  <a:cubicBezTo>
                    <a:pt x="72" y="130"/>
                    <a:pt x="71" y="126"/>
                    <a:pt x="73" y="127"/>
                  </a:cubicBezTo>
                  <a:cubicBezTo>
                    <a:pt x="75" y="127"/>
                    <a:pt x="77" y="128"/>
                    <a:pt x="77" y="126"/>
                  </a:cubicBezTo>
                  <a:cubicBezTo>
                    <a:pt x="77" y="124"/>
                    <a:pt x="76" y="123"/>
                    <a:pt x="76" y="123"/>
                  </a:cubicBezTo>
                  <a:cubicBezTo>
                    <a:pt x="77" y="121"/>
                    <a:pt x="77" y="121"/>
                    <a:pt x="77" y="121"/>
                  </a:cubicBezTo>
                  <a:close/>
                  <a:moveTo>
                    <a:pt x="267" y="15"/>
                  </a:moveTo>
                  <a:cubicBezTo>
                    <a:pt x="267" y="15"/>
                    <a:pt x="267" y="15"/>
                    <a:pt x="267" y="15"/>
                  </a:cubicBezTo>
                  <a:cubicBezTo>
                    <a:pt x="268" y="15"/>
                    <a:pt x="271" y="16"/>
                    <a:pt x="271" y="15"/>
                  </a:cubicBezTo>
                  <a:cubicBezTo>
                    <a:pt x="271" y="15"/>
                    <a:pt x="272" y="13"/>
                    <a:pt x="272" y="13"/>
                  </a:cubicBezTo>
                  <a:cubicBezTo>
                    <a:pt x="271" y="12"/>
                    <a:pt x="270" y="11"/>
                    <a:pt x="269" y="12"/>
                  </a:cubicBezTo>
                  <a:cubicBezTo>
                    <a:pt x="268" y="12"/>
                    <a:pt x="267" y="13"/>
                    <a:pt x="267" y="13"/>
                  </a:cubicBezTo>
                  <a:cubicBezTo>
                    <a:pt x="267" y="14"/>
                    <a:pt x="267" y="15"/>
                    <a:pt x="267" y="15"/>
                  </a:cubicBezTo>
                  <a:close/>
                  <a:moveTo>
                    <a:pt x="235" y="32"/>
                  </a:moveTo>
                  <a:cubicBezTo>
                    <a:pt x="235" y="32"/>
                    <a:pt x="235" y="32"/>
                    <a:pt x="235" y="32"/>
                  </a:cubicBezTo>
                  <a:cubicBezTo>
                    <a:pt x="236" y="32"/>
                    <a:pt x="237" y="30"/>
                    <a:pt x="237" y="31"/>
                  </a:cubicBezTo>
                  <a:cubicBezTo>
                    <a:pt x="237" y="33"/>
                    <a:pt x="238" y="33"/>
                    <a:pt x="237" y="34"/>
                  </a:cubicBezTo>
                  <a:cubicBezTo>
                    <a:pt x="236" y="34"/>
                    <a:pt x="234" y="36"/>
                    <a:pt x="233" y="35"/>
                  </a:cubicBezTo>
                  <a:cubicBezTo>
                    <a:pt x="233" y="35"/>
                    <a:pt x="234" y="31"/>
                    <a:pt x="234" y="31"/>
                  </a:cubicBezTo>
                  <a:cubicBezTo>
                    <a:pt x="235" y="32"/>
                    <a:pt x="235" y="32"/>
                    <a:pt x="235" y="32"/>
                  </a:cubicBezTo>
                  <a:close/>
                  <a:moveTo>
                    <a:pt x="254" y="34"/>
                  </a:moveTo>
                  <a:cubicBezTo>
                    <a:pt x="254" y="34"/>
                    <a:pt x="254" y="34"/>
                    <a:pt x="254" y="34"/>
                  </a:cubicBezTo>
                  <a:cubicBezTo>
                    <a:pt x="254" y="34"/>
                    <a:pt x="254" y="35"/>
                    <a:pt x="252" y="34"/>
                  </a:cubicBezTo>
                  <a:cubicBezTo>
                    <a:pt x="249" y="34"/>
                    <a:pt x="248" y="35"/>
                    <a:pt x="248" y="33"/>
                  </a:cubicBezTo>
                  <a:cubicBezTo>
                    <a:pt x="248" y="32"/>
                    <a:pt x="249" y="31"/>
                    <a:pt x="247" y="30"/>
                  </a:cubicBezTo>
                  <a:cubicBezTo>
                    <a:pt x="245" y="30"/>
                    <a:pt x="245" y="30"/>
                    <a:pt x="245" y="30"/>
                  </a:cubicBezTo>
                  <a:cubicBezTo>
                    <a:pt x="245" y="30"/>
                    <a:pt x="244" y="28"/>
                    <a:pt x="245" y="27"/>
                  </a:cubicBezTo>
                  <a:cubicBezTo>
                    <a:pt x="247" y="25"/>
                    <a:pt x="247" y="26"/>
                    <a:pt x="248" y="26"/>
                  </a:cubicBezTo>
                  <a:cubicBezTo>
                    <a:pt x="250" y="26"/>
                    <a:pt x="249" y="26"/>
                    <a:pt x="251" y="27"/>
                  </a:cubicBezTo>
                  <a:cubicBezTo>
                    <a:pt x="253" y="27"/>
                    <a:pt x="254" y="28"/>
                    <a:pt x="254" y="26"/>
                  </a:cubicBezTo>
                  <a:cubicBezTo>
                    <a:pt x="254" y="25"/>
                    <a:pt x="255" y="25"/>
                    <a:pt x="253" y="23"/>
                  </a:cubicBezTo>
                  <a:cubicBezTo>
                    <a:pt x="252" y="21"/>
                    <a:pt x="252" y="22"/>
                    <a:pt x="251" y="21"/>
                  </a:cubicBezTo>
                  <a:cubicBezTo>
                    <a:pt x="250" y="19"/>
                    <a:pt x="248" y="17"/>
                    <a:pt x="249" y="16"/>
                  </a:cubicBezTo>
                  <a:cubicBezTo>
                    <a:pt x="249" y="15"/>
                    <a:pt x="248" y="15"/>
                    <a:pt x="250" y="13"/>
                  </a:cubicBezTo>
                  <a:cubicBezTo>
                    <a:pt x="253" y="12"/>
                    <a:pt x="255" y="10"/>
                    <a:pt x="256" y="10"/>
                  </a:cubicBezTo>
                  <a:cubicBezTo>
                    <a:pt x="257" y="10"/>
                    <a:pt x="258" y="10"/>
                    <a:pt x="258" y="11"/>
                  </a:cubicBezTo>
                  <a:cubicBezTo>
                    <a:pt x="258" y="13"/>
                    <a:pt x="258" y="14"/>
                    <a:pt x="257" y="15"/>
                  </a:cubicBezTo>
                  <a:cubicBezTo>
                    <a:pt x="256" y="15"/>
                    <a:pt x="256" y="16"/>
                    <a:pt x="256" y="16"/>
                  </a:cubicBezTo>
                  <a:cubicBezTo>
                    <a:pt x="256" y="16"/>
                    <a:pt x="255" y="19"/>
                    <a:pt x="257" y="19"/>
                  </a:cubicBezTo>
                  <a:cubicBezTo>
                    <a:pt x="259" y="18"/>
                    <a:pt x="260" y="16"/>
                    <a:pt x="260" y="15"/>
                  </a:cubicBezTo>
                  <a:cubicBezTo>
                    <a:pt x="261" y="14"/>
                    <a:pt x="262" y="15"/>
                    <a:pt x="261" y="13"/>
                  </a:cubicBezTo>
                  <a:cubicBezTo>
                    <a:pt x="261" y="11"/>
                    <a:pt x="260" y="10"/>
                    <a:pt x="261" y="10"/>
                  </a:cubicBezTo>
                  <a:cubicBezTo>
                    <a:pt x="262" y="10"/>
                    <a:pt x="263" y="12"/>
                    <a:pt x="264" y="10"/>
                  </a:cubicBezTo>
                  <a:cubicBezTo>
                    <a:pt x="266" y="7"/>
                    <a:pt x="266" y="6"/>
                    <a:pt x="266" y="6"/>
                  </a:cubicBezTo>
                  <a:cubicBezTo>
                    <a:pt x="266" y="6"/>
                    <a:pt x="265" y="6"/>
                    <a:pt x="267" y="5"/>
                  </a:cubicBezTo>
                  <a:cubicBezTo>
                    <a:pt x="269" y="4"/>
                    <a:pt x="268" y="3"/>
                    <a:pt x="269" y="2"/>
                  </a:cubicBezTo>
                  <a:cubicBezTo>
                    <a:pt x="270" y="1"/>
                    <a:pt x="268" y="0"/>
                    <a:pt x="271" y="0"/>
                  </a:cubicBezTo>
                  <a:cubicBezTo>
                    <a:pt x="273" y="1"/>
                    <a:pt x="273" y="1"/>
                    <a:pt x="274" y="2"/>
                  </a:cubicBezTo>
                  <a:cubicBezTo>
                    <a:pt x="275" y="2"/>
                    <a:pt x="273" y="6"/>
                    <a:pt x="272" y="6"/>
                  </a:cubicBezTo>
                  <a:cubicBezTo>
                    <a:pt x="271" y="6"/>
                    <a:pt x="271" y="5"/>
                    <a:pt x="269" y="6"/>
                  </a:cubicBezTo>
                  <a:cubicBezTo>
                    <a:pt x="268" y="7"/>
                    <a:pt x="270" y="9"/>
                    <a:pt x="269" y="10"/>
                  </a:cubicBezTo>
                  <a:cubicBezTo>
                    <a:pt x="268" y="11"/>
                    <a:pt x="267" y="10"/>
                    <a:pt x="266" y="11"/>
                  </a:cubicBezTo>
                  <a:cubicBezTo>
                    <a:pt x="265" y="12"/>
                    <a:pt x="265" y="12"/>
                    <a:pt x="265" y="13"/>
                  </a:cubicBezTo>
                  <a:cubicBezTo>
                    <a:pt x="265" y="14"/>
                    <a:pt x="264" y="15"/>
                    <a:pt x="263" y="16"/>
                  </a:cubicBezTo>
                  <a:cubicBezTo>
                    <a:pt x="263" y="16"/>
                    <a:pt x="260" y="14"/>
                    <a:pt x="263" y="16"/>
                  </a:cubicBezTo>
                  <a:cubicBezTo>
                    <a:pt x="266" y="18"/>
                    <a:pt x="267" y="18"/>
                    <a:pt x="266" y="19"/>
                  </a:cubicBezTo>
                  <a:cubicBezTo>
                    <a:pt x="265" y="19"/>
                    <a:pt x="263" y="19"/>
                    <a:pt x="262" y="20"/>
                  </a:cubicBezTo>
                  <a:cubicBezTo>
                    <a:pt x="261" y="20"/>
                    <a:pt x="260" y="21"/>
                    <a:pt x="262" y="22"/>
                  </a:cubicBezTo>
                  <a:cubicBezTo>
                    <a:pt x="264" y="23"/>
                    <a:pt x="263" y="23"/>
                    <a:pt x="264" y="23"/>
                  </a:cubicBezTo>
                  <a:cubicBezTo>
                    <a:pt x="265" y="22"/>
                    <a:pt x="270" y="22"/>
                    <a:pt x="270" y="23"/>
                  </a:cubicBezTo>
                  <a:cubicBezTo>
                    <a:pt x="269" y="25"/>
                    <a:pt x="270" y="25"/>
                    <a:pt x="268" y="26"/>
                  </a:cubicBezTo>
                  <a:cubicBezTo>
                    <a:pt x="265" y="27"/>
                    <a:pt x="263" y="26"/>
                    <a:pt x="262" y="25"/>
                  </a:cubicBezTo>
                  <a:cubicBezTo>
                    <a:pt x="261" y="25"/>
                    <a:pt x="261" y="23"/>
                    <a:pt x="261" y="26"/>
                  </a:cubicBezTo>
                  <a:cubicBezTo>
                    <a:pt x="262" y="29"/>
                    <a:pt x="264" y="29"/>
                    <a:pt x="263" y="29"/>
                  </a:cubicBezTo>
                  <a:cubicBezTo>
                    <a:pt x="261" y="29"/>
                    <a:pt x="259" y="29"/>
                    <a:pt x="259" y="29"/>
                  </a:cubicBezTo>
                  <a:cubicBezTo>
                    <a:pt x="259" y="29"/>
                    <a:pt x="258" y="27"/>
                    <a:pt x="259" y="30"/>
                  </a:cubicBezTo>
                  <a:cubicBezTo>
                    <a:pt x="260" y="33"/>
                    <a:pt x="260" y="33"/>
                    <a:pt x="260" y="33"/>
                  </a:cubicBezTo>
                  <a:cubicBezTo>
                    <a:pt x="260" y="33"/>
                    <a:pt x="258" y="34"/>
                    <a:pt x="258" y="34"/>
                  </a:cubicBezTo>
                  <a:cubicBezTo>
                    <a:pt x="258" y="35"/>
                    <a:pt x="259" y="37"/>
                    <a:pt x="260" y="38"/>
                  </a:cubicBezTo>
                  <a:cubicBezTo>
                    <a:pt x="260" y="38"/>
                    <a:pt x="259" y="42"/>
                    <a:pt x="258" y="42"/>
                  </a:cubicBezTo>
                  <a:cubicBezTo>
                    <a:pt x="258" y="42"/>
                    <a:pt x="258" y="43"/>
                    <a:pt x="257" y="44"/>
                  </a:cubicBezTo>
                  <a:cubicBezTo>
                    <a:pt x="256" y="45"/>
                    <a:pt x="255" y="46"/>
                    <a:pt x="255" y="46"/>
                  </a:cubicBezTo>
                  <a:cubicBezTo>
                    <a:pt x="253" y="52"/>
                    <a:pt x="253" y="52"/>
                    <a:pt x="253" y="52"/>
                  </a:cubicBezTo>
                  <a:cubicBezTo>
                    <a:pt x="253" y="52"/>
                    <a:pt x="252" y="54"/>
                    <a:pt x="251" y="52"/>
                  </a:cubicBezTo>
                  <a:cubicBezTo>
                    <a:pt x="251" y="50"/>
                    <a:pt x="250" y="50"/>
                    <a:pt x="251" y="49"/>
                  </a:cubicBezTo>
                  <a:cubicBezTo>
                    <a:pt x="252" y="49"/>
                    <a:pt x="252" y="47"/>
                    <a:pt x="253" y="46"/>
                  </a:cubicBezTo>
                  <a:cubicBezTo>
                    <a:pt x="253" y="45"/>
                    <a:pt x="254" y="41"/>
                    <a:pt x="254" y="41"/>
                  </a:cubicBezTo>
                  <a:cubicBezTo>
                    <a:pt x="254" y="41"/>
                    <a:pt x="256" y="41"/>
                    <a:pt x="257" y="40"/>
                  </a:cubicBezTo>
                  <a:cubicBezTo>
                    <a:pt x="257" y="40"/>
                    <a:pt x="255" y="36"/>
                    <a:pt x="255" y="36"/>
                  </a:cubicBezTo>
                  <a:cubicBezTo>
                    <a:pt x="256" y="34"/>
                    <a:pt x="256" y="34"/>
                    <a:pt x="256" y="34"/>
                  </a:cubicBezTo>
                  <a:cubicBezTo>
                    <a:pt x="254" y="34"/>
                    <a:pt x="254" y="34"/>
                    <a:pt x="254" y="34"/>
                  </a:cubicBezTo>
                  <a:close/>
                  <a:moveTo>
                    <a:pt x="239" y="67"/>
                  </a:moveTo>
                  <a:cubicBezTo>
                    <a:pt x="239" y="67"/>
                    <a:pt x="239" y="67"/>
                    <a:pt x="239" y="67"/>
                  </a:cubicBezTo>
                  <a:cubicBezTo>
                    <a:pt x="239" y="67"/>
                    <a:pt x="242" y="63"/>
                    <a:pt x="243" y="64"/>
                  </a:cubicBezTo>
                  <a:cubicBezTo>
                    <a:pt x="243" y="64"/>
                    <a:pt x="243" y="65"/>
                    <a:pt x="243" y="66"/>
                  </a:cubicBezTo>
                  <a:cubicBezTo>
                    <a:pt x="243" y="66"/>
                    <a:pt x="244" y="68"/>
                    <a:pt x="243" y="68"/>
                  </a:cubicBezTo>
                  <a:cubicBezTo>
                    <a:pt x="242" y="68"/>
                    <a:pt x="241" y="68"/>
                    <a:pt x="240" y="68"/>
                  </a:cubicBezTo>
                  <a:cubicBezTo>
                    <a:pt x="240" y="68"/>
                    <a:pt x="239" y="67"/>
                    <a:pt x="239" y="67"/>
                  </a:cubicBezTo>
                  <a:close/>
                  <a:moveTo>
                    <a:pt x="196" y="98"/>
                  </a:moveTo>
                  <a:cubicBezTo>
                    <a:pt x="196" y="98"/>
                    <a:pt x="196" y="98"/>
                    <a:pt x="196" y="98"/>
                  </a:cubicBezTo>
                  <a:cubicBezTo>
                    <a:pt x="198" y="96"/>
                    <a:pt x="198" y="96"/>
                    <a:pt x="198" y="96"/>
                  </a:cubicBezTo>
                  <a:cubicBezTo>
                    <a:pt x="201" y="97"/>
                    <a:pt x="201" y="97"/>
                    <a:pt x="201" y="97"/>
                  </a:cubicBezTo>
                  <a:cubicBezTo>
                    <a:pt x="201" y="97"/>
                    <a:pt x="202" y="95"/>
                    <a:pt x="202" y="97"/>
                  </a:cubicBezTo>
                  <a:cubicBezTo>
                    <a:pt x="201" y="99"/>
                    <a:pt x="199" y="102"/>
                    <a:pt x="199" y="102"/>
                  </a:cubicBezTo>
                  <a:cubicBezTo>
                    <a:pt x="199" y="102"/>
                    <a:pt x="200" y="102"/>
                    <a:pt x="198" y="103"/>
                  </a:cubicBezTo>
                  <a:cubicBezTo>
                    <a:pt x="196" y="104"/>
                    <a:pt x="196" y="105"/>
                    <a:pt x="195" y="103"/>
                  </a:cubicBezTo>
                  <a:cubicBezTo>
                    <a:pt x="194" y="102"/>
                    <a:pt x="193" y="102"/>
                    <a:pt x="193" y="101"/>
                  </a:cubicBezTo>
                  <a:cubicBezTo>
                    <a:pt x="194" y="100"/>
                    <a:pt x="194" y="98"/>
                    <a:pt x="194" y="98"/>
                  </a:cubicBezTo>
                  <a:cubicBezTo>
                    <a:pt x="196" y="98"/>
                    <a:pt x="196" y="98"/>
                    <a:pt x="196" y="98"/>
                  </a:cubicBezTo>
                  <a:close/>
                  <a:moveTo>
                    <a:pt x="217" y="72"/>
                  </a:moveTo>
                  <a:cubicBezTo>
                    <a:pt x="217" y="72"/>
                    <a:pt x="217" y="72"/>
                    <a:pt x="217" y="72"/>
                  </a:cubicBezTo>
                  <a:cubicBezTo>
                    <a:pt x="217" y="72"/>
                    <a:pt x="218" y="70"/>
                    <a:pt x="219" y="70"/>
                  </a:cubicBezTo>
                  <a:cubicBezTo>
                    <a:pt x="220" y="71"/>
                    <a:pt x="221" y="71"/>
                    <a:pt x="221" y="72"/>
                  </a:cubicBezTo>
                  <a:cubicBezTo>
                    <a:pt x="220" y="73"/>
                    <a:pt x="219" y="74"/>
                    <a:pt x="218" y="74"/>
                  </a:cubicBezTo>
                  <a:cubicBezTo>
                    <a:pt x="217" y="74"/>
                    <a:pt x="217" y="72"/>
                    <a:pt x="217" y="72"/>
                  </a:cubicBezTo>
                  <a:close/>
                  <a:moveTo>
                    <a:pt x="213" y="77"/>
                  </a:moveTo>
                  <a:cubicBezTo>
                    <a:pt x="213" y="77"/>
                    <a:pt x="213" y="77"/>
                    <a:pt x="213" y="77"/>
                  </a:cubicBezTo>
                  <a:cubicBezTo>
                    <a:pt x="213" y="77"/>
                    <a:pt x="215" y="75"/>
                    <a:pt x="216" y="76"/>
                  </a:cubicBezTo>
                  <a:cubicBezTo>
                    <a:pt x="216" y="76"/>
                    <a:pt x="217" y="76"/>
                    <a:pt x="216" y="77"/>
                  </a:cubicBezTo>
                  <a:cubicBezTo>
                    <a:pt x="216" y="78"/>
                    <a:pt x="218" y="77"/>
                    <a:pt x="215" y="78"/>
                  </a:cubicBezTo>
                  <a:cubicBezTo>
                    <a:pt x="213" y="80"/>
                    <a:pt x="214" y="81"/>
                    <a:pt x="212" y="80"/>
                  </a:cubicBezTo>
                  <a:cubicBezTo>
                    <a:pt x="211" y="79"/>
                    <a:pt x="211" y="78"/>
                    <a:pt x="211" y="77"/>
                  </a:cubicBezTo>
                  <a:cubicBezTo>
                    <a:pt x="211" y="77"/>
                    <a:pt x="212" y="75"/>
                    <a:pt x="212" y="75"/>
                  </a:cubicBezTo>
                  <a:cubicBezTo>
                    <a:pt x="213" y="76"/>
                    <a:pt x="213" y="77"/>
                    <a:pt x="213" y="77"/>
                  </a:cubicBezTo>
                  <a:close/>
                  <a:moveTo>
                    <a:pt x="205" y="80"/>
                  </a:moveTo>
                  <a:cubicBezTo>
                    <a:pt x="205" y="80"/>
                    <a:pt x="205" y="80"/>
                    <a:pt x="205" y="80"/>
                  </a:cubicBezTo>
                  <a:cubicBezTo>
                    <a:pt x="205" y="80"/>
                    <a:pt x="207" y="81"/>
                    <a:pt x="207" y="81"/>
                  </a:cubicBezTo>
                  <a:cubicBezTo>
                    <a:pt x="208" y="82"/>
                    <a:pt x="208" y="81"/>
                    <a:pt x="209" y="80"/>
                  </a:cubicBezTo>
                  <a:cubicBezTo>
                    <a:pt x="211" y="80"/>
                    <a:pt x="209" y="80"/>
                    <a:pt x="210" y="79"/>
                  </a:cubicBezTo>
                  <a:cubicBezTo>
                    <a:pt x="211" y="77"/>
                    <a:pt x="210" y="78"/>
                    <a:pt x="210" y="77"/>
                  </a:cubicBezTo>
                  <a:cubicBezTo>
                    <a:pt x="209" y="77"/>
                    <a:pt x="209" y="77"/>
                    <a:pt x="208" y="77"/>
                  </a:cubicBezTo>
                  <a:cubicBezTo>
                    <a:pt x="206" y="77"/>
                    <a:pt x="205" y="80"/>
                    <a:pt x="205" y="80"/>
                  </a:cubicBezTo>
                  <a:close/>
                  <a:moveTo>
                    <a:pt x="209" y="86"/>
                  </a:moveTo>
                  <a:cubicBezTo>
                    <a:pt x="209" y="86"/>
                    <a:pt x="209" y="86"/>
                    <a:pt x="209" y="86"/>
                  </a:cubicBezTo>
                  <a:cubicBezTo>
                    <a:pt x="209" y="86"/>
                    <a:pt x="210" y="83"/>
                    <a:pt x="211" y="83"/>
                  </a:cubicBezTo>
                  <a:cubicBezTo>
                    <a:pt x="212" y="84"/>
                    <a:pt x="212" y="83"/>
                    <a:pt x="212" y="84"/>
                  </a:cubicBezTo>
                  <a:cubicBezTo>
                    <a:pt x="212" y="85"/>
                    <a:pt x="212" y="87"/>
                    <a:pt x="211" y="87"/>
                  </a:cubicBezTo>
                  <a:cubicBezTo>
                    <a:pt x="210" y="87"/>
                    <a:pt x="209" y="86"/>
                    <a:pt x="209" y="86"/>
                  </a:cubicBezTo>
                  <a:close/>
                  <a:moveTo>
                    <a:pt x="201" y="86"/>
                  </a:moveTo>
                  <a:cubicBezTo>
                    <a:pt x="201" y="86"/>
                    <a:pt x="201" y="86"/>
                    <a:pt x="201" y="86"/>
                  </a:cubicBezTo>
                  <a:cubicBezTo>
                    <a:pt x="202" y="84"/>
                    <a:pt x="202" y="84"/>
                    <a:pt x="202" y="84"/>
                  </a:cubicBezTo>
                  <a:cubicBezTo>
                    <a:pt x="204" y="85"/>
                    <a:pt x="204" y="85"/>
                    <a:pt x="204" y="85"/>
                  </a:cubicBezTo>
                  <a:cubicBezTo>
                    <a:pt x="204" y="85"/>
                    <a:pt x="205" y="86"/>
                    <a:pt x="204" y="86"/>
                  </a:cubicBezTo>
                  <a:cubicBezTo>
                    <a:pt x="204" y="87"/>
                    <a:pt x="203" y="87"/>
                    <a:pt x="203" y="88"/>
                  </a:cubicBezTo>
                  <a:cubicBezTo>
                    <a:pt x="202" y="88"/>
                    <a:pt x="201" y="87"/>
                    <a:pt x="201" y="87"/>
                  </a:cubicBezTo>
                  <a:cubicBezTo>
                    <a:pt x="201" y="86"/>
                    <a:pt x="201" y="86"/>
                    <a:pt x="201" y="86"/>
                  </a:cubicBezTo>
                  <a:close/>
                  <a:moveTo>
                    <a:pt x="201" y="73"/>
                  </a:moveTo>
                  <a:cubicBezTo>
                    <a:pt x="201" y="73"/>
                    <a:pt x="201" y="73"/>
                    <a:pt x="201" y="73"/>
                  </a:cubicBezTo>
                  <a:cubicBezTo>
                    <a:pt x="201" y="73"/>
                    <a:pt x="203" y="70"/>
                    <a:pt x="203" y="70"/>
                  </a:cubicBezTo>
                  <a:cubicBezTo>
                    <a:pt x="204" y="70"/>
                    <a:pt x="205" y="69"/>
                    <a:pt x="205" y="71"/>
                  </a:cubicBezTo>
                  <a:cubicBezTo>
                    <a:pt x="205" y="73"/>
                    <a:pt x="207" y="75"/>
                    <a:pt x="204" y="75"/>
                  </a:cubicBezTo>
                  <a:cubicBezTo>
                    <a:pt x="202" y="75"/>
                    <a:pt x="201" y="76"/>
                    <a:pt x="201" y="75"/>
                  </a:cubicBezTo>
                  <a:cubicBezTo>
                    <a:pt x="200" y="74"/>
                    <a:pt x="201" y="73"/>
                    <a:pt x="201" y="73"/>
                  </a:cubicBezTo>
                  <a:close/>
                  <a:moveTo>
                    <a:pt x="197" y="79"/>
                  </a:moveTo>
                  <a:cubicBezTo>
                    <a:pt x="197" y="79"/>
                    <a:pt x="197" y="79"/>
                    <a:pt x="197" y="79"/>
                  </a:cubicBezTo>
                  <a:cubicBezTo>
                    <a:pt x="197" y="79"/>
                    <a:pt x="199" y="77"/>
                    <a:pt x="200" y="77"/>
                  </a:cubicBezTo>
                  <a:cubicBezTo>
                    <a:pt x="201" y="78"/>
                    <a:pt x="202" y="78"/>
                    <a:pt x="202" y="79"/>
                  </a:cubicBezTo>
                  <a:cubicBezTo>
                    <a:pt x="202" y="80"/>
                    <a:pt x="202" y="80"/>
                    <a:pt x="201" y="81"/>
                  </a:cubicBezTo>
                  <a:cubicBezTo>
                    <a:pt x="201" y="82"/>
                    <a:pt x="200" y="82"/>
                    <a:pt x="199" y="82"/>
                  </a:cubicBezTo>
                  <a:cubicBezTo>
                    <a:pt x="199" y="82"/>
                    <a:pt x="197" y="79"/>
                    <a:pt x="197" y="79"/>
                  </a:cubicBezTo>
                  <a:close/>
                  <a:moveTo>
                    <a:pt x="200" y="91"/>
                  </a:moveTo>
                  <a:cubicBezTo>
                    <a:pt x="200" y="91"/>
                    <a:pt x="200" y="91"/>
                    <a:pt x="200" y="91"/>
                  </a:cubicBezTo>
                  <a:cubicBezTo>
                    <a:pt x="200" y="91"/>
                    <a:pt x="199" y="94"/>
                    <a:pt x="199" y="95"/>
                  </a:cubicBezTo>
                  <a:cubicBezTo>
                    <a:pt x="199" y="96"/>
                    <a:pt x="202" y="96"/>
                    <a:pt x="203" y="95"/>
                  </a:cubicBezTo>
                  <a:cubicBezTo>
                    <a:pt x="203" y="95"/>
                    <a:pt x="204" y="93"/>
                    <a:pt x="204" y="93"/>
                  </a:cubicBezTo>
                  <a:cubicBezTo>
                    <a:pt x="204" y="93"/>
                    <a:pt x="203" y="91"/>
                    <a:pt x="202" y="90"/>
                  </a:cubicBezTo>
                  <a:cubicBezTo>
                    <a:pt x="201" y="89"/>
                    <a:pt x="200" y="91"/>
                    <a:pt x="200" y="91"/>
                  </a:cubicBezTo>
                  <a:close/>
                  <a:moveTo>
                    <a:pt x="191" y="88"/>
                  </a:moveTo>
                  <a:cubicBezTo>
                    <a:pt x="191" y="88"/>
                    <a:pt x="191" y="88"/>
                    <a:pt x="191" y="88"/>
                  </a:cubicBezTo>
                  <a:cubicBezTo>
                    <a:pt x="191" y="91"/>
                    <a:pt x="191" y="91"/>
                    <a:pt x="191" y="91"/>
                  </a:cubicBezTo>
                  <a:cubicBezTo>
                    <a:pt x="191" y="91"/>
                    <a:pt x="193" y="93"/>
                    <a:pt x="194" y="93"/>
                  </a:cubicBezTo>
                  <a:cubicBezTo>
                    <a:pt x="195" y="94"/>
                    <a:pt x="195" y="93"/>
                    <a:pt x="197" y="94"/>
                  </a:cubicBezTo>
                  <a:cubicBezTo>
                    <a:pt x="198" y="94"/>
                    <a:pt x="198" y="93"/>
                    <a:pt x="198" y="93"/>
                  </a:cubicBezTo>
                  <a:cubicBezTo>
                    <a:pt x="199" y="93"/>
                    <a:pt x="199" y="93"/>
                    <a:pt x="199" y="92"/>
                  </a:cubicBezTo>
                  <a:cubicBezTo>
                    <a:pt x="199" y="92"/>
                    <a:pt x="197" y="91"/>
                    <a:pt x="196" y="90"/>
                  </a:cubicBezTo>
                  <a:cubicBezTo>
                    <a:pt x="196" y="89"/>
                    <a:pt x="196" y="89"/>
                    <a:pt x="196" y="88"/>
                  </a:cubicBezTo>
                  <a:cubicBezTo>
                    <a:pt x="196" y="88"/>
                    <a:pt x="197" y="87"/>
                    <a:pt x="198" y="87"/>
                  </a:cubicBezTo>
                  <a:cubicBezTo>
                    <a:pt x="198" y="86"/>
                    <a:pt x="198" y="84"/>
                    <a:pt x="198" y="84"/>
                  </a:cubicBezTo>
                  <a:cubicBezTo>
                    <a:pt x="198" y="84"/>
                    <a:pt x="196" y="84"/>
                    <a:pt x="196" y="83"/>
                  </a:cubicBezTo>
                  <a:cubicBezTo>
                    <a:pt x="196" y="83"/>
                    <a:pt x="195" y="82"/>
                    <a:pt x="194" y="81"/>
                  </a:cubicBezTo>
                  <a:cubicBezTo>
                    <a:pt x="194" y="80"/>
                    <a:pt x="192" y="80"/>
                    <a:pt x="191" y="80"/>
                  </a:cubicBezTo>
                  <a:cubicBezTo>
                    <a:pt x="191" y="80"/>
                    <a:pt x="190" y="83"/>
                    <a:pt x="189" y="84"/>
                  </a:cubicBezTo>
                  <a:cubicBezTo>
                    <a:pt x="189" y="84"/>
                    <a:pt x="188" y="86"/>
                    <a:pt x="188" y="86"/>
                  </a:cubicBezTo>
                  <a:cubicBezTo>
                    <a:pt x="188" y="87"/>
                    <a:pt x="188" y="88"/>
                    <a:pt x="189" y="89"/>
                  </a:cubicBezTo>
                  <a:cubicBezTo>
                    <a:pt x="190" y="89"/>
                    <a:pt x="191" y="88"/>
                    <a:pt x="191" y="88"/>
                  </a:cubicBezTo>
                  <a:close/>
                  <a:moveTo>
                    <a:pt x="188" y="96"/>
                  </a:moveTo>
                  <a:cubicBezTo>
                    <a:pt x="188" y="96"/>
                    <a:pt x="188" y="96"/>
                    <a:pt x="188" y="96"/>
                  </a:cubicBezTo>
                  <a:cubicBezTo>
                    <a:pt x="187" y="96"/>
                    <a:pt x="185" y="94"/>
                    <a:pt x="185" y="94"/>
                  </a:cubicBezTo>
                  <a:cubicBezTo>
                    <a:pt x="185" y="94"/>
                    <a:pt x="187" y="93"/>
                    <a:pt x="187" y="92"/>
                  </a:cubicBezTo>
                  <a:cubicBezTo>
                    <a:pt x="188" y="92"/>
                    <a:pt x="187" y="91"/>
                    <a:pt x="189" y="91"/>
                  </a:cubicBezTo>
                  <a:cubicBezTo>
                    <a:pt x="191" y="92"/>
                    <a:pt x="191" y="93"/>
                    <a:pt x="191" y="93"/>
                  </a:cubicBezTo>
                  <a:cubicBezTo>
                    <a:pt x="191" y="93"/>
                    <a:pt x="192" y="95"/>
                    <a:pt x="192" y="96"/>
                  </a:cubicBezTo>
                  <a:cubicBezTo>
                    <a:pt x="192" y="96"/>
                    <a:pt x="192" y="97"/>
                    <a:pt x="192" y="97"/>
                  </a:cubicBezTo>
                  <a:cubicBezTo>
                    <a:pt x="192" y="98"/>
                    <a:pt x="194" y="99"/>
                    <a:pt x="191" y="99"/>
                  </a:cubicBezTo>
                  <a:cubicBezTo>
                    <a:pt x="189" y="99"/>
                    <a:pt x="189" y="99"/>
                    <a:pt x="189" y="99"/>
                  </a:cubicBezTo>
                  <a:lnTo>
                    <a:pt x="188" y="96"/>
                  </a:lnTo>
                  <a:close/>
                </a:path>
              </a:pathLst>
            </a:custGeom>
            <a:grpFill/>
            <a:ln w="4826"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72" name="Freeform 139"/>
            <p:cNvSpPr>
              <a:spLocks noEditPoints="1"/>
            </p:cNvSpPr>
            <p:nvPr/>
          </p:nvSpPr>
          <p:spPr bwMode="auto">
            <a:xfrm>
              <a:off x="3278971" y="3425810"/>
              <a:ext cx="1218169" cy="970596"/>
            </a:xfrm>
            <a:custGeom>
              <a:avLst/>
              <a:gdLst>
                <a:gd name="T0" fmla="*/ 432 w 534"/>
                <a:gd name="T1" fmla="*/ 208 h 439"/>
                <a:gd name="T2" fmla="*/ 350 w 534"/>
                <a:gd name="T3" fmla="*/ 268 h 439"/>
                <a:gd name="T4" fmla="*/ 305 w 534"/>
                <a:gd name="T5" fmla="*/ 368 h 439"/>
                <a:gd name="T6" fmla="*/ 243 w 534"/>
                <a:gd name="T7" fmla="*/ 412 h 439"/>
                <a:gd name="T8" fmla="*/ 174 w 534"/>
                <a:gd name="T9" fmla="*/ 422 h 439"/>
                <a:gd name="T10" fmla="*/ 78 w 534"/>
                <a:gd name="T11" fmla="*/ 433 h 439"/>
                <a:gd name="T12" fmla="*/ 40 w 534"/>
                <a:gd name="T13" fmla="*/ 384 h 439"/>
                <a:gd name="T14" fmla="*/ 1 w 534"/>
                <a:gd name="T15" fmla="*/ 348 h 439"/>
                <a:gd name="T16" fmla="*/ 2 w 534"/>
                <a:gd name="T17" fmla="*/ 334 h 439"/>
                <a:gd name="T18" fmla="*/ 15 w 534"/>
                <a:gd name="T19" fmla="*/ 321 h 439"/>
                <a:gd name="T20" fmla="*/ 26 w 534"/>
                <a:gd name="T21" fmla="*/ 316 h 439"/>
                <a:gd name="T22" fmla="*/ 31 w 534"/>
                <a:gd name="T23" fmla="*/ 307 h 439"/>
                <a:gd name="T24" fmla="*/ 23 w 534"/>
                <a:gd name="T25" fmla="*/ 297 h 439"/>
                <a:gd name="T26" fmla="*/ 21 w 534"/>
                <a:gd name="T27" fmla="*/ 287 h 439"/>
                <a:gd name="T28" fmla="*/ 28 w 534"/>
                <a:gd name="T29" fmla="*/ 275 h 439"/>
                <a:gd name="T30" fmla="*/ 38 w 534"/>
                <a:gd name="T31" fmla="*/ 268 h 439"/>
                <a:gd name="T32" fmla="*/ 40 w 534"/>
                <a:gd name="T33" fmla="*/ 257 h 439"/>
                <a:gd name="T34" fmla="*/ 34 w 534"/>
                <a:gd name="T35" fmla="*/ 251 h 439"/>
                <a:gd name="T36" fmla="*/ 32 w 534"/>
                <a:gd name="T37" fmla="*/ 240 h 439"/>
                <a:gd name="T38" fmla="*/ 29 w 534"/>
                <a:gd name="T39" fmla="*/ 230 h 439"/>
                <a:gd name="T40" fmla="*/ 33 w 534"/>
                <a:gd name="T41" fmla="*/ 225 h 439"/>
                <a:gd name="T42" fmla="*/ 44 w 534"/>
                <a:gd name="T43" fmla="*/ 227 h 439"/>
                <a:gd name="T44" fmla="*/ 51 w 534"/>
                <a:gd name="T45" fmla="*/ 223 h 439"/>
                <a:gd name="T46" fmla="*/ 58 w 534"/>
                <a:gd name="T47" fmla="*/ 213 h 439"/>
                <a:gd name="T48" fmla="*/ 55 w 534"/>
                <a:gd name="T49" fmla="*/ 200 h 439"/>
                <a:gd name="T50" fmla="*/ 65 w 534"/>
                <a:gd name="T51" fmla="*/ 195 h 439"/>
                <a:gd name="T52" fmla="*/ 68 w 534"/>
                <a:gd name="T53" fmla="*/ 182 h 439"/>
                <a:gd name="T54" fmla="*/ 70 w 534"/>
                <a:gd name="T55" fmla="*/ 169 h 439"/>
                <a:gd name="T56" fmla="*/ 70 w 534"/>
                <a:gd name="T57" fmla="*/ 157 h 439"/>
                <a:gd name="T58" fmla="*/ 82 w 534"/>
                <a:gd name="T59" fmla="*/ 149 h 439"/>
                <a:gd name="T60" fmla="*/ 97 w 534"/>
                <a:gd name="T61" fmla="*/ 142 h 439"/>
                <a:gd name="T62" fmla="*/ 105 w 534"/>
                <a:gd name="T63" fmla="*/ 130 h 439"/>
                <a:gd name="T64" fmla="*/ 94 w 534"/>
                <a:gd name="T65" fmla="*/ 122 h 439"/>
                <a:gd name="T66" fmla="*/ 96 w 534"/>
                <a:gd name="T67" fmla="*/ 112 h 439"/>
                <a:gd name="T68" fmla="*/ 87 w 534"/>
                <a:gd name="T69" fmla="*/ 106 h 439"/>
                <a:gd name="T70" fmla="*/ 75 w 534"/>
                <a:gd name="T71" fmla="*/ 103 h 439"/>
                <a:gd name="T72" fmla="*/ 63 w 534"/>
                <a:gd name="T73" fmla="*/ 108 h 439"/>
                <a:gd name="T74" fmla="*/ 54 w 534"/>
                <a:gd name="T75" fmla="*/ 108 h 439"/>
                <a:gd name="T76" fmla="*/ 44 w 534"/>
                <a:gd name="T77" fmla="*/ 102 h 439"/>
                <a:gd name="T78" fmla="*/ 34 w 534"/>
                <a:gd name="T79" fmla="*/ 102 h 439"/>
                <a:gd name="T80" fmla="*/ 33 w 534"/>
                <a:gd name="T81" fmla="*/ 93 h 439"/>
                <a:gd name="T82" fmla="*/ 29 w 534"/>
                <a:gd name="T83" fmla="*/ 84 h 439"/>
                <a:gd name="T84" fmla="*/ 13 w 534"/>
                <a:gd name="T85" fmla="*/ 86 h 439"/>
                <a:gd name="T86" fmla="*/ 6 w 534"/>
                <a:gd name="T87" fmla="*/ 77 h 439"/>
                <a:gd name="T88" fmla="*/ 6 w 534"/>
                <a:gd name="T89" fmla="*/ 41 h 439"/>
                <a:gd name="T90" fmla="*/ 35 w 534"/>
                <a:gd name="T91" fmla="*/ 17 h 439"/>
                <a:gd name="T92" fmla="*/ 130 w 534"/>
                <a:gd name="T93" fmla="*/ 26 h 439"/>
                <a:gd name="T94" fmla="*/ 280 w 534"/>
                <a:gd name="T95" fmla="*/ 72 h 439"/>
                <a:gd name="T96" fmla="*/ 366 w 534"/>
                <a:gd name="T97" fmla="*/ 119 h 439"/>
                <a:gd name="T98" fmla="*/ 424 w 534"/>
                <a:gd name="T99" fmla="*/ 134 h 439"/>
                <a:gd name="T100" fmla="*/ 424 w 534"/>
                <a:gd name="T101" fmla="*/ 138 h 439"/>
                <a:gd name="T102" fmla="*/ 426 w 534"/>
                <a:gd name="T103" fmla="*/ 141 h 439"/>
                <a:gd name="T104" fmla="*/ 456 w 534"/>
                <a:gd name="T105" fmla="*/ 145 h 439"/>
                <a:gd name="T106" fmla="*/ 521 w 534"/>
                <a:gd name="T107" fmla="*/ 289 h 439"/>
                <a:gd name="T108" fmla="*/ 460 w 534"/>
                <a:gd name="T109" fmla="*/ 299 h 439"/>
                <a:gd name="T110" fmla="*/ 478 w 534"/>
                <a:gd name="T111" fmla="*/ 282 h 439"/>
                <a:gd name="T112" fmla="*/ 411 w 534"/>
                <a:gd name="T113" fmla="*/ 326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4" h="439">
                  <a:moveTo>
                    <a:pt x="496" y="159"/>
                  </a:moveTo>
                  <a:cubicBezTo>
                    <a:pt x="493" y="161"/>
                    <a:pt x="492" y="156"/>
                    <a:pt x="490" y="159"/>
                  </a:cubicBezTo>
                  <a:cubicBezTo>
                    <a:pt x="487" y="163"/>
                    <a:pt x="495" y="172"/>
                    <a:pt x="492" y="177"/>
                  </a:cubicBezTo>
                  <a:cubicBezTo>
                    <a:pt x="488" y="182"/>
                    <a:pt x="480" y="189"/>
                    <a:pt x="469" y="191"/>
                  </a:cubicBezTo>
                  <a:cubicBezTo>
                    <a:pt x="464" y="192"/>
                    <a:pt x="460" y="197"/>
                    <a:pt x="456" y="196"/>
                  </a:cubicBezTo>
                  <a:cubicBezTo>
                    <a:pt x="453" y="196"/>
                    <a:pt x="446" y="203"/>
                    <a:pt x="445" y="205"/>
                  </a:cubicBezTo>
                  <a:cubicBezTo>
                    <a:pt x="443" y="208"/>
                    <a:pt x="437" y="205"/>
                    <a:pt x="432" y="208"/>
                  </a:cubicBezTo>
                  <a:cubicBezTo>
                    <a:pt x="425" y="211"/>
                    <a:pt x="429" y="207"/>
                    <a:pt x="404" y="214"/>
                  </a:cubicBezTo>
                  <a:cubicBezTo>
                    <a:pt x="399" y="215"/>
                    <a:pt x="395" y="217"/>
                    <a:pt x="391" y="218"/>
                  </a:cubicBezTo>
                  <a:cubicBezTo>
                    <a:pt x="387" y="220"/>
                    <a:pt x="383" y="219"/>
                    <a:pt x="383" y="227"/>
                  </a:cubicBezTo>
                  <a:cubicBezTo>
                    <a:pt x="384" y="231"/>
                    <a:pt x="389" y="228"/>
                    <a:pt x="388" y="232"/>
                  </a:cubicBezTo>
                  <a:cubicBezTo>
                    <a:pt x="388" y="235"/>
                    <a:pt x="381" y="234"/>
                    <a:pt x="374" y="238"/>
                  </a:cubicBezTo>
                  <a:cubicBezTo>
                    <a:pt x="371" y="240"/>
                    <a:pt x="369" y="247"/>
                    <a:pt x="367" y="249"/>
                  </a:cubicBezTo>
                  <a:cubicBezTo>
                    <a:pt x="357" y="255"/>
                    <a:pt x="350" y="268"/>
                    <a:pt x="350" y="268"/>
                  </a:cubicBezTo>
                  <a:cubicBezTo>
                    <a:pt x="345" y="273"/>
                    <a:pt x="339" y="277"/>
                    <a:pt x="336" y="283"/>
                  </a:cubicBezTo>
                  <a:cubicBezTo>
                    <a:pt x="329" y="296"/>
                    <a:pt x="327" y="289"/>
                    <a:pt x="331" y="305"/>
                  </a:cubicBezTo>
                  <a:cubicBezTo>
                    <a:pt x="332" y="307"/>
                    <a:pt x="332" y="314"/>
                    <a:pt x="335" y="319"/>
                  </a:cubicBezTo>
                  <a:cubicBezTo>
                    <a:pt x="340" y="326"/>
                    <a:pt x="351" y="333"/>
                    <a:pt x="348" y="335"/>
                  </a:cubicBezTo>
                  <a:cubicBezTo>
                    <a:pt x="346" y="336"/>
                    <a:pt x="334" y="344"/>
                    <a:pt x="330" y="344"/>
                  </a:cubicBezTo>
                  <a:cubicBezTo>
                    <a:pt x="324" y="345"/>
                    <a:pt x="321" y="349"/>
                    <a:pt x="313" y="358"/>
                  </a:cubicBezTo>
                  <a:cubicBezTo>
                    <a:pt x="309" y="361"/>
                    <a:pt x="308" y="364"/>
                    <a:pt x="305" y="368"/>
                  </a:cubicBezTo>
                  <a:cubicBezTo>
                    <a:pt x="300" y="374"/>
                    <a:pt x="302" y="373"/>
                    <a:pt x="298" y="380"/>
                  </a:cubicBezTo>
                  <a:cubicBezTo>
                    <a:pt x="297" y="382"/>
                    <a:pt x="298" y="389"/>
                    <a:pt x="298" y="392"/>
                  </a:cubicBezTo>
                  <a:cubicBezTo>
                    <a:pt x="288" y="393"/>
                    <a:pt x="288" y="393"/>
                    <a:pt x="288" y="393"/>
                  </a:cubicBezTo>
                  <a:cubicBezTo>
                    <a:pt x="271" y="388"/>
                    <a:pt x="271" y="388"/>
                    <a:pt x="271" y="388"/>
                  </a:cubicBezTo>
                  <a:cubicBezTo>
                    <a:pt x="261" y="397"/>
                    <a:pt x="261" y="397"/>
                    <a:pt x="261" y="397"/>
                  </a:cubicBezTo>
                  <a:cubicBezTo>
                    <a:pt x="257" y="400"/>
                    <a:pt x="251" y="398"/>
                    <a:pt x="247" y="401"/>
                  </a:cubicBezTo>
                  <a:cubicBezTo>
                    <a:pt x="247" y="401"/>
                    <a:pt x="244" y="410"/>
                    <a:pt x="243" y="412"/>
                  </a:cubicBezTo>
                  <a:cubicBezTo>
                    <a:pt x="243" y="415"/>
                    <a:pt x="236" y="423"/>
                    <a:pt x="236" y="423"/>
                  </a:cubicBezTo>
                  <a:cubicBezTo>
                    <a:pt x="235" y="424"/>
                    <a:pt x="230" y="429"/>
                    <a:pt x="228" y="430"/>
                  </a:cubicBezTo>
                  <a:cubicBezTo>
                    <a:pt x="225" y="431"/>
                    <a:pt x="223" y="423"/>
                    <a:pt x="221" y="423"/>
                  </a:cubicBezTo>
                  <a:cubicBezTo>
                    <a:pt x="217" y="423"/>
                    <a:pt x="217" y="422"/>
                    <a:pt x="213" y="421"/>
                  </a:cubicBezTo>
                  <a:cubicBezTo>
                    <a:pt x="208" y="421"/>
                    <a:pt x="207" y="428"/>
                    <a:pt x="202" y="428"/>
                  </a:cubicBezTo>
                  <a:cubicBezTo>
                    <a:pt x="194" y="427"/>
                    <a:pt x="180" y="419"/>
                    <a:pt x="180" y="419"/>
                  </a:cubicBezTo>
                  <a:cubicBezTo>
                    <a:pt x="177" y="418"/>
                    <a:pt x="177" y="422"/>
                    <a:pt x="174" y="422"/>
                  </a:cubicBezTo>
                  <a:cubicBezTo>
                    <a:pt x="168" y="421"/>
                    <a:pt x="160" y="417"/>
                    <a:pt x="152" y="415"/>
                  </a:cubicBezTo>
                  <a:cubicBezTo>
                    <a:pt x="146" y="414"/>
                    <a:pt x="134" y="412"/>
                    <a:pt x="134" y="412"/>
                  </a:cubicBezTo>
                  <a:cubicBezTo>
                    <a:pt x="131" y="414"/>
                    <a:pt x="128" y="414"/>
                    <a:pt x="125" y="415"/>
                  </a:cubicBezTo>
                  <a:cubicBezTo>
                    <a:pt x="121" y="417"/>
                    <a:pt x="117" y="420"/>
                    <a:pt x="114" y="421"/>
                  </a:cubicBezTo>
                  <a:cubicBezTo>
                    <a:pt x="111" y="422"/>
                    <a:pt x="105" y="417"/>
                    <a:pt x="96" y="422"/>
                  </a:cubicBezTo>
                  <a:cubicBezTo>
                    <a:pt x="93" y="423"/>
                    <a:pt x="89" y="422"/>
                    <a:pt x="87" y="424"/>
                  </a:cubicBezTo>
                  <a:cubicBezTo>
                    <a:pt x="84" y="427"/>
                    <a:pt x="83" y="431"/>
                    <a:pt x="78" y="433"/>
                  </a:cubicBezTo>
                  <a:cubicBezTo>
                    <a:pt x="75" y="434"/>
                    <a:pt x="71" y="438"/>
                    <a:pt x="69" y="439"/>
                  </a:cubicBezTo>
                  <a:cubicBezTo>
                    <a:pt x="64" y="436"/>
                    <a:pt x="57" y="436"/>
                    <a:pt x="55" y="428"/>
                  </a:cubicBezTo>
                  <a:cubicBezTo>
                    <a:pt x="54" y="425"/>
                    <a:pt x="51" y="428"/>
                    <a:pt x="49" y="425"/>
                  </a:cubicBezTo>
                  <a:cubicBezTo>
                    <a:pt x="45" y="421"/>
                    <a:pt x="42" y="412"/>
                    <a:pt x="42" y="408"/>
                  </a:cubicBezTo>
                  <a:cubicBezTo>
                    <a:pt x="42" y="408"/>
                    <a:pt x="45" y="404"/>
                    <a:pt x="42" y="400"/>
                  </a:cubicBezTo>
                  <a:cubicBezTo>
                    <a:pt x="40" y="396"/>
                    <a:pt x="37" y="395"/>
                    <a:pt x="38" y="391"/>
                  </a:cubicBezTo>
                  <a:cubicBezTo>
                    <a:pt x="41" y="391"/>
                    <a:pt x="40" y="384"/>
                    <a:pt x="40" y="384"/>
                  </a:cubicBezTo>
                  <a:cubicBezTo>
                    <a:pt x="40" y="382"/>
                    <a:pt x="33" y="370"/>
                    <a:pt x="31" y="368"/>
                  </a:cubicBezTo>
                  <a:cubicBezTo>
                    <a:pt x="26" y="365"/>
                    <a:pt x="20" y="361"/>
                    <a:pt x="14" y="360"/>
                  </a:cubicBezTo>
                  <a:cubicBezTo>
                    <a:pt x="0" y="358"/>
                    <a:pt x="0" y="358"/>
                    <a:pt x="0" y="358"/>
                  </a:cubicBezTo>
                  <a:cubicBezTo>
                    <a:pt x="0" y="354"/>
                    <a:pt x="0" y="354"/>
                    <a:pt x="0" y="354"/>
                  </a:cubicBezTo>
                  <a:cubicBezTo>
                    <a:pt x="0" y="352"/>
                    <a:pt x="0" y="352"/>
                    <a:pt x="0" y="352"/>
                  </a:cubicBezTo>
                  <a:cubicBezTo>
                    <a:pt x="0" y="351"/>
                    <a:pt x="0" y="351"/>
                    <a:pt x="0" y="351"/>
                  </a:cubicBezTo>
                  <a:cubicBezTo>
                    <a:pt x="1" y="348"/>
                    <a:pt x="1" y="348"/>
                    <a:pt x="1" y="348"/>
                  </a:cubicBezTo>
                  <a:cubicBezTo>
                    <a:pt x="2" y="346"/>
                    <a:pt x="2" y="346"/>
                    <a:pt x="2" y="346"/>
                  </a:cubicBezTo>
                  <a:cubicBezTo>
                    <a:pt x="1" y="344"/>
                    <a:pt x="1" y="344"/>
                    <a:pt x="1" y="344"/>
                  </a:cubicBezTo>
                  <a:cubicBezTo>
                    <a:pt x="1" y="342"/>
                    <a:pt x="1" y="342"/>
                    <a:pt x="1" y="342"/>
                  </a:cubicBezTo>
                  <a:cubicBezTo>
                    <a:pt x="1" y="339"/>
                    <a:pt x="1" y="339"/>
                    <a:pt x="1" y="339"/>
                  </a:cubicBezTo>
                  <a:cubicBezTo>
                    <a:pt x="1" y="339"/>
                    <a:pt x="0" y="337"/>
                    <a:pt x="0" y="337"/>
                  </a:cubicBezTo>
                  <a:cubicBezTo>
                    <a:pt x="0" y="337"/>
                    <a:pt x="0" y="335"/>
                    <a:pt x="0" y="335"/>
                  </a:cubicBezTo>
                  <a:cubicBezTo>
                    <a:pt x="0" y="335"/>
                    <a:pt x="2" y="334"/>
                    <a:pt x="2" y="334"/>
                  </a:cubicBezTo>
                  <a:cubicBezTo>
                    <a:pt x="2" y="333"/>
                    <a:pt x="4" y="332"/>
                    <a:pt x="4" y="332"/>
                  </a:cubicBezTo>
                  <a:cubicBezTo>
                    <a:pt x="4" y="332"/>
                    <a:pt x="5" y="329"/>
                    <a:pt x="5" y="328"/>
                  </a:cubicBezTo>
                  <a:cubicBezTo>
                    <a:pt x="5" y="328"/>
                    <a:pt x="6" y="327"/>
                    <a:pt x="6" y="327"/>
                  </a:cubicBezTo>
                  <a:cubicBezTo>
                    <a:pt x="9" y="326"/>
                    <a:pt x="9" y="326"/>
                    <a:pt x="9" y="326"/>
                  </a:cubicBezTo>
                  <a:cubicBezTo>
                    <a:pt x="11" y="324"/>
                    <a:pt x="11" y="324"/>
                    <a:pt x="11" y="324"/>
                  </a:cubicBezTo>
                  <a:cubicBezTo>
                    <a:pt x="13" y="323"/>
                    <a:pt x="13" y="323"/>
                    <a:pt x="13" y="323"/>
                  </a:cubicBezTo>
                  <a:cubicBezTo>
                    <a:pt x="15" y="321"/>
                    <a:pt x="15" y="321"/>
                    <a:pt x="15" y="321"/>
                  </a:cubicBezTo>
                  <a:cubicBezTo>
                    <a:pt x="16" y="317"/>
                    <a:pt x="16" y="317"/>
                    <a:pt x="16" y="317"/>
                  </a:cubicBezTo>
                  <a:cubicBezTo>
                    <a:pt x="17" y="316"/>
                    <a:pt x="17" y="316"/>
                    <a:pt x="17" y="316"/>
                  </a:cubicBezTo>
                  <a:cubicBezTo>
                    <a:pt x="17" y="316"/>
                    <a:pt x="20" y="316"/>
                    <a:pt x="20" y="316"/>
                  </a:cubicBezTo>
                  <a:cubicBezTo>
                    <a:pt x="20" y="316"/>
                    <a:pt x="22" y="316"/>
                    <a:pt x="22" y="316"/>
                  </a:cubicBezTo>
                  <a:cubicBezTo>
                    <a:pt x="22" y="315"/>
                    <a:pt x="22" y="315"/>
                    <a:pt x="22" y="315"/>
                  </a:cubicBezTo>
                  <a:cubicBezTo>
                    <a:pt x="24" y="314"/>
                    <a:pt x="24" y="314"/>
                    <a:pt x="24" y="314"/>
                  </a:cubicBezTo>
                  <a:cubicBezTo>
                    <a:pt x="26" y="316"/>
                    <a:pt x="26" y="316"/>
                    <a:pt x="26" y="316"/>
                  </a:cubicBezTo>
                  <a:cubicBezTo>
                    <a:pt x="26" y="316"/>
                    <a:pt x="27" y="316"/>
                    <a:pt x="28" y="316"/>
                  </a:cubicBezTo>
                  <a:cubicBezTo>
                    <a:pt x="28" y="316"/>
                    <a:pt x="29" y="316"/>
                    <a:pt x="29" y="316"/>
                  </a:cubicBezTo>
                  <a:cubicBezTo>
                    <a:pt x="29" y="313"/>
                    <a:pt x="29" y="313"/>
                    <a:pt x="29" y="313"/>
                  </a:cubicBezTo>
                  <a:cubicBezTo>
                    <a:pt x="33" y="309"/>
                    <a:pt x="33" y="309"/>
                    <a:pt x="33" y="309"/>
                  </a:cubicBezTo>
                  <a:cubicBezTo>
                    <a:pt x="33" y="309"/>
                    <a:pt x="33" y="308"/>
                    <a:pt x="33" y="308"/>
                  </a:cubicBezTo>
                  <a:cubicBezTo>
                    <a:pt x="33" y="308"/>
                    <a:pt x="33" y="307"/>
                    <a:pt x="33" y="307"/>
                  </a:cubicBezTo>
                  <a:cubicBezTo>
                    <a:pt x="32" y="306"/>
                    <a:pt x="31" y="307"/>
                    <a:pt x="31" y="307"/>
                  </a:cubicBezTo>
                  <a:cubicBezTo>
                    <a:pt x="31" y="307"/>
                    <a:pt x="29" y="307"/>
                    <a:pt x="29" y="307"/>
                  </a:cubicBezTo>
                  <a:cubicBezTo>
                    <a:pt x="29" y="307"/>
                    <a:pt x="27" y="307"/>
                    <a:pt x="26" y="307"/>
                  </a:cubicBezTo>
                  <a:cubicBezTo>
                    <a:pt x="26" y="307"/>
                    <a:pt x="26" y="306"/>
                    <a:pt x="26" y="306"/>
                  </a:cubicBezTo>
                  <a:cubicBezTo>
                    <a:pt x="25" y="304"/>
                    <a:pt x="25" y="304"/>
                    <a:pt x="25" y="304"/>
                  </a:cubicBezTo>
                  <a:cubicBezTo>
                    <a:pt x="25" y="304"/>
                    <a:pt x="24" y="302"/>
                    <a:pt x="24" y="301"/>
                  </a:cubicBezTo>
                  <a:cubicBezTo>
                    <a:pt x="24" y="300"/>
                    <a:pt x="24" y="299"/>
                    <a:pt x="24" y="298"/>
                  </a:cubicBezTo>
                  <a:cubicBezTo>
                    <a:pt x="24" y="298"/>
                    <a:pt x="23" y="297"/>
                    <a:pt x="23" y="297"/>
                  </a:cubicBezTo>
                  <a:cubicBezTo>
                    <a:pt x="23" y="297"/>
                    <a:pt x="22" y="296"/>
                    <a:pt x="22" y="295"/>
                  </a:cubicBezTo>
                  <a:cubicBezTo>
                    <a:pt x="22" y="295"/>
                    <a:pt x="21" y="292"/>
                    <a:pt x="21" y="292"/>
                  </a:cubicBezTo>
                  <a:cubicBezTo>
                    <a:pt x="20" y="291"/>
                    <a:pt x="20" y="291"/>
                    <a:pt x="20" y="291"/>
                  </a:cubicBezTo>
                  <a:cubicBezTo>
                    <a:pt x="21" y="290"/>
                    <a:pt x="21" y="290"/>
                    <a:pt x="21" y="290"/>
                  </a:cubicBezTo>
                  <a:cubicBezTo>
                    <a:pt x="20" y="288"/>
                    <a:pt x="20" y="288"/>
                    <a:pt x="20" y="288"/>
                  </a:cubicBezTo>
                  <a:cubicBezTo>
                    <a:pt x="22" y="288"/>
                    <a:pt x="22" y="288"/>
                    <a:pt x="22" y="288"/>
                  </a:cubicBezTo>
                  <a:cubicBezTo>
                    <a:pt x="21" y="287"/>
                    <a:pt x="21" y="287"/>
                    <a:pt x="21" y="287"/>
                  </a:cubicBezTo>
                  <a:cubicBezTo>
                    <a:pt x="22" y="285"/>
                    <a:pt x="22" y="285"/>
                    <a:pt x="22" y="285"/>
                  </a:cubicBezTo>
                  <a:cubicBezTo>
                    <a:pt x="22" y="285"/>
                    <a:pt x="24" y="284"/>
                    <a:pt x="24" y="284"/>
                  </a:cubicBezTo>
                  <a:cubicBezTo>
                    <a:pt x="24" y="284"/>
                    <a:pt x="26" y="282"/>
                    <a:pt x="26" y="282"/>
                  </a:cubicBezTo>
                  <a:cubicBezTo>
                    <a:pt x="26" y="282"/>
                    <a:pt x="25" y="281"/>
                    <a:pt x="25" y="281"/>
                  </a:cubicBezTo>
                  <a:cubicBezTo>
                    <a:pt x="25" y="281"/>
                    <a:pt x="25" y="279"/>
                    <a:pt x="25" y="279"/>
                  </a:cubicBezTo>
                  <a:cubicBezTo>
                    <a:pt x="27" y="275"/>
                    <a:pt x="27" y="275"/>
                    <a:pt x="27" y="275"/>
                  </a:cubicBezTo>
                  <a:cubicBezTo>
                    <a:pt x="28" y="275"/>
                    <a:pt x="28" y="275"/>
                    <a:pt x="28" y="275"/>
                  </a:cubicBezTo>
                  <a:cubicBezTo>
                    <a:pt x="31" y="274"/>
                    <a:pt x="31" y="274"/>
                    <a:pt x="31" y="274"/>
                  </a:cubicBezTo>
                  <a:cubicBezTo>
                    <a:pt x="32" y="273"/>
                    <a:pt x="32" y="273"/>
                    <a:pt x="32" y="273"/>
                  </a:cubicBezTo>
                  <a:cubicBezTo>
                    <a:pt x="33" y="273"/>
                    <a:pt x="33" y="273"/>
                    <a:pt x="33" y="273"/>
                  </a:cubicBezTo>
                  <a:cubicBezTo>
                    <a:pt x="35" y="272"/>
                    <a:pt x="35" y="272"/>
                    <a:pt x="35" y="272"/>
                  </a:cubicBezTo>
                  <a:cubicBezTo>
                    <a:pt x="37" y="271"/>
                    <a:pt x="37" y="271"/>
                    <a:pt x="37" y="271"/>
                  </a:cubicBezTo>
                  <a:cubicBezTo>
                    <a:pt x="38" y="270"/>
                    <a:pt x="38" y="270"/>
                    <a:pt x="38" y="270"/>
                  </a:cubicBezTo>
                  <a:cubicBezTo>
                    <a:pt x="38" y="268"/>
                    <a:pt x="38" y="268"/>
                    <a:pt x="38" y="268"/>
                  </a:cubicBezTo>
                  <a:cubicBezTo>
                    <a:pt x="39" y="267"/>
                    <a:pt x="39" y="267"/>
                    <a:pt x="39" y="267"/>
                  </a:cubicBezTo>
                  <a:cubicBezTo>
                    <a:pt x="41" y="265"/>
                    <a:pt x="41" y="265"/>
                    <a:pt x="41" y="265"/>
                  </a:cubicBezTo>
                  <a:cubicBezTo>
                    <a:pt x="43" y="263"/>
                    <a:pt x="43" y="263"/>
                    <a:pt x="43" y="263"/>
                  </a:cubicBezTo>
                  <a:cubicBezTo>
                    <a:pt x="43" y="261"/>
                    <a:pt x="43" y="261"/>
                    <a:pt x="43" y="261"/>
                  </a:cubicBezTo>
                  <a:cubicBezTo>
                    <a:pt x="42" y="260"/>
                    <a:pt x="42" y="260"/>
                    <a:pt x="42" y="260"/>
                  </a:cubicBezTo>
                  <a:cubicBezTo>
                    <a:pt x="42" y="260"/>
                    <a:pt x="41" y="258"/>
                    <a:pt x="41" y="257"/>
                  </a:cubicBezTo>
                  <a:cubicBezTo>
                    <a:pt x="41" y="257"/>
                    <a:pt x="40" y="257"/>
                    <a:pt x="40" y="257"/>
                  </a:cubicBezTo>
                  <a:cubicBezTo>
                    <a:pt x="38" y="258"/>
                    <a:pt x="38" y="258"/>
                    <a:pt x="38" y="258"/>
                  </a:cubicBezTo>
                  <a:cubicBezTo>
                    <a:pt x="38" y="258"/>
                    <a:pt x="37" y="257"/>
                    <a:pt x="36" y="257"/>
                  </a:cubicBezTo>
                  <a:cubicBezTo>
                    <a:pt x="36" y="257"/>
                    <a:pt x="36" y="256"/>
                    <a:pt x="36" y="256"/>
                  </a:cubicBezTo>
                  <a:cubicBezTo>
                    <a:pt x="37" y="255"/>
                    <a:pt x="37" y="255"/>
                    <a:pt x="37" y="255"/>
                  </a:cubicBezTo>
                  <a:cubicBezTo>
                    <a:pt x="37" y="253"/>
                    <a:pt x="37" y="253"/>
                    <a:pt x="37" y="253"/>
                  </a:cubicBezTo>
                  <a:cubicBezTo>
                    <a:pt x="35" y="253"/>
                    <a:pt x="35" y="253"/>
                    <a:pt x="35" y="253"/>
                  </a:cubicBezTo>
                  <a:cubicBezTo>
                    <a:pt x="34" y="251"/>
                    <a:pt x="34" y="251"/>
                    <a:pt x="34" y="251"/>
                  </a:cubicBezTo>
                  <a:cubicBezTo>
                    <a:pt x="33" y="249"/>
                    <a:pt x="33" y="249"/>
                    <a:pt x="33" y="249"/>
                  </a:cubicBezTo>
                  <a:cubicBezTo>
                    <a:pt x="33" y="247"/>
                    <a:pt x="33" y="247"/>
                    <a:pt x="33" y="247"/>
                  </a:cubicBezTo>
                  <a:cubicBezTo>
                    <a:pt x="34" y="246"/>
                    <a:pt x="34" y="246"/>
                    <a:pt x="34" y="246"/>
                  </a:cubicBezTo>
                  <a:cubicBezTo>
                    <a:pt x="34" y="245"/>
                    <a:pt x="34" y="245"/>
                    <a:pt x="34" y="245"/>
                  </a:cubicBezTo>
                  <a:cubicBezTo>
                    <a:pt x="33" y="244"/>
                    <a:pt x="33" y="244"/>
                    <a:pt x="33" y="244"/>
                  </a:cubicBezTo>
                  <a:cubicBezTo>
                    <a:pt x="33" y="242"/>
                    <a:pt x="33" y="242"/>
                    <a:pt x="33" y="242"/>
                  </a:cubicBezTo>
                  <a:cubicBezTo>
                    <a:pt x="32" y="240"/>
                    <a:pt x="32" y="240"/>
                    <a:pt x="32" y="240"/>
                  </a:cubicBezTo>
                  <a:cubicBezTo>
                    <a:pt x="33" y="239"/>
                    <a:pt x="33" y="239"/>
                    <a:pt x="33" y="239"/>
                  </a:cubicBezTo>
                  <a:cubicBezTo>
                    <a:pt x="34" y="238"/>
                    <a:pt x="34" y="238"/>
                    <a:pt x="34" y="238"/>
                  </a:cubicBezTo>
                  <a:cubicBezTo>
                    <a:pt x="34" y="236"/>
                    <a:pt x="34" y="236"/>
                    <a:pt x="34" y="236"/>
                  </a:cubicBezTo>
                  <a:cubicBezTo>
                    <a:pt x="34" y="236"/>
                    <a:pt x="32" y="235"/>
                    <a:pt x="32" y="235"/>
                  </a:cubicBezTo>
                  <a:cubicBezTo>
                    <a:pt x="32" y="235"/>
                    <a:pt x="31" y="233"/>
                    <a:pt x="31" y="233"/>
                  </a:cubicBezTo>
                  <a:cubicBezTo>
                    <a:pt x="31" y="232"/>
                    <a:pt x="31" y="232"/>
                    <a:pt x="31" y="232"/>
                  </a:cubicBezTo>
                  <a:cubicBezTo>
                    <a:pt x="31" y="232"/>
                    <a:pt x="29" y="230"/>
                    <a:pt x="29" y="230"/>
                  </a:cubicBezTo>
                  <a:cubicBezTo>
                    <a:pt x="29" y="230"/>
                    <a:pt x="29" y="228"/>
                    <a:pt x="29" y="228"/>
                  </a:cubicBezTo>
                  <a:cubicBezTo>
                    <a:pt x="29" y="228"/>
                    <a:pt x="28" y="226"/>
                    <a:pt x="28" y="226"/>
                  </a:cubicBezTo>
                  <a:cubicBezTo>
                    <a:pt x="27" y="225"/>
                    <a:pt x="27" y="224"/>
                    <a:pt x="27" y="224"/>
                  </a:cubicBezTo>
                  <a:cubicBezTo>
                    <a:pt x="29" y="224"/>
                    <a:pt x="29" y="224"/>
                    <a:pt x="29" y="224"/>
                  </a:cubicBezTo>
                  <a:cubicBezTo>
                    <a:pt x="31" y="224"/>
                    <a:pt x="31" y="224"/>
                    <a:pt x="31" y="224"/>
                  </a:cubicBezTo>
                  <a:cubicBezTo>
                    <a:pt x="32" y="226"/>
                    <a:pt x="32" y="226"/>
                    <a:pt x="32" y="226"/>
                  </a:cubicBezTo>
                  <a:cubicBezTo>
                    <a:pt x="33" y="225"/>
                    <a:pt x="33" y="225"/>
                    <a:pt x="33" y="225"/>
                  </a:cubicBezTo>
                  <a:cubicBezTo>
                    <a:pt x="33" y="226"/>
                    <a:pt x="33" y="226"/>
                    <a:pt x="33" y="226"/>
                  </a:cubicBezTo>
                  <a:cubicBezTo>
                    <a:pt x="35" y="226"/>
                    <a:pt x="35" y="226"/>
                    <a:pt x="35" y="226"/>
                  </a:cubicBezTo>
                  <a:cubicBezTo>
                    <a:pt x="38" y="226"/>
                    <a:pt x="38" y="226"/>
                    <a:pt x="38" y="226"/>
                  </a:cubicBezTo>
                  <a:cubicBezTo>
                    <a:pt x="40" y="226"/>
                    <a:pt x="40" y="226"/>
                    <a:pt x="40" y="226"/>
                  </a:cubicBezTo>
                  <a:cubicBezTo>
                    <a:pt x="41" y="226"/>
                    <a:pt x="41" y="226"/>
                    <a:pt x="41" y="226"/>
                  </a:cubicBezTo>
                  <a:cubicBezTo>
                    <a:pt x="41" y="226"/>
                    <a:pt x="42" y="227"/>
                    <a:pt x="42" y="227"/>
                  </a:cubicBezTo>
                  <a:cubicBezTo>
                    <a:pt x="43" y="228"/>
                    <a:pt x="44" y="227"/>
                    <a:pt x="44" y="227"/>
                  </a:cubicBezTo>
                  <a:cubicBezTo>
                    <a:pt x="44" y="228"/>
                    <a:pt x="46" y="228"/>
                    <a:pt x="46" y="228"/>
                  </a:cubicBezTo>
                  <a:cubicBezTo>
                    <a:pt x="46" y="228"/>
                    <a:pt x="47" y="227"/>
                    <a:pt x="48" y="227"/>
                  </a:cubicBezTo>
                  <a:cubicBezTo>
                    <a:pt x="48" y="227"/>
                    <a:pt x="49" y="227"/>
                    <a:pt x="49" y="227"/>
                  </a:cubicBezTo>
                  <a:cubicBezTo>
                    <a:pt x="50" y="226"/>
                    <a:pt x="50" y="226"/>
                    <a:pt x="50" y="226"/>
                  </a:cubicBezTo>
                  <a:cubicBezTo>
                    <a:pt x="50" y="224"/>
                    <a:pt x="50" y="224"/>
                    <a:pt x="50" y="224"/>
                  </a:cubicBezTo>
                  <a:cubicBezTo>
                    <a:pt x="51" y="224"/>
                    <a:pt x="51" y="224"/>
                    <a:pt x="51" y="224"/>
                  </a:cubicBezTo>
                  <a:cubicBezTo>
                    <a:pt x="51" y="223"/>
                    <a:pt x="51" y="223"/>
                    <a:pt x="51" y="223"/>
                  </a:cubicBezTo>
                  <a:cubicBezTo>
                    <a:pt x="52" y="221"/>
                    <a:pt x="52" y="221"/>
                    <a:pt x="52" y="221"/>
                  </a:cubicBezTo>
                  <a:cubicBezTo>
                    <a:pt x="52" y="220"/>
                    <a:pt x="52" y="220"/>
                    <a:pt x="52" y="220"/>
                  </a:cubicBezTo>
                  <a:cubicBezTo>
                    <a:pt x="54" y="220"/>
                    <a:pt x="54" y="220"/>
                    <a:pt x="54" y="220"/>
                  </a:cubicBezTo>
                  <a:cubicBezTo>
                    <a:pt x="55" y="219"/>
                    <a:pt x="55" y="219"/>
                    <a:pt x="55" y="219"/>
                  </a:cubicBezTo>
                  <a:cubicBezTo>
                    <a:pt x="56" y="217"/>
                    <a:pt x="56" y="217"/>
                    <a:pt x="56" y="217"/>
                  </a:cubicBezTo>
                  <a:cubicBezTo>
                    <a:pt x="57" y="215"/>
                    <a:pt x="57" y="215"/>
                    <a:pt x="57" y="215"/>
                  </a:cubicBezTo>
                  <a:cubicBezTo>
                    <a:pt x="57" y="215"/>
                    <a:pt x="58" y="213"/>
                    <a:pt x="58" y="213"/>
                  </a:cubicBezTo>
                  <a:cubicBezTo>
                    <a:pt x="58" y="213"/>
                    <a:pt x="59" y="211"/>
                    <a:pt x="59" y="211"/>
                  </a:cubicBezTo>
                  <a:cubicBezTo>
                    <a:pt x="58" y="208"/>
                    <a:pt x="58" y="208"/>
                    <a:pt x="58" y="208"/>
                  </a:cubicBezTo>
                  <a:cubicBezTo>
                    <a:pt x="57" y="206"/>
                    <a:pt x="57" y="206"/>
                    <a:pt x="57" y="206"/>
                  </a:cubicBezTo>
                  <a:cubicBezTo>
                    <a:pt x="56" y="204"/>
                    <a:pt x="56" y="204"/>
                    <a:pt x="56" y="204"/>
                  </a:cubicBezTo>
                  <a:cubicBezTo>
                    <a:pt x="56" y="204"/>
                    <a:pt x="56" y="203"/>
                    <a:pt x="55" y="203"/>
                  </a:cubicBezTo>
                  <a:cubicBezTo>
                    <a:pt x="55" y="203"/>
                    <a:pt x="55" y="202"/>
                    <a:pt x="55" y="202"/>
                  </a:cubicBezTo>
                  <a:cubicBezTo>
                    <a:pt x="55" y="200"/>
                    <a:pt x="55" y="200"/>
                    <a:pt x="55" y="200"/>
                  </a:cubicBezTo>
                  <a:cubicBezTo>
                    <a:pt x="56" y="199"/>
                    <a:pt x="56" y="199"/>
                    <a:pt x="56" y="199"/>
                  </a:cubicBezTo>
                  <a:cubicBezTo>
                    <a:pt x="57" y="199"/>
                    <a:pt x="57" y="199"/>
                    <a:pt x="57" y="199"/>
                  </a:cubicBezTo>
                  <a:cubicBezTo>
                    <a:pt x="59" y="197"/>
                    <a:pt x="59" y="197"/>
                    <a:pt x="59" y="197"/>
                  </a:cubicBezTo>
                  <a:cubicBezTo>
                    <a:pt x="60" y="197"/>
                    <a:pt x="60" y="197"/>
                    <a:pt x="60" y="197"/>
                  </a:cubicBezTo>
                  <a:cubicBezTo>
                    <a:pt x="62" y="197"/>
                    <a:pt x="62" y="197"/>
                    <a:pt x="62" y="197"/>
                  </a:cubicBezTo>
                  <a:cubicBezTo>
                    <a:pt x="64" y="195"/>
                    <a:pt x="64" y="195"/>
                    <a:pt x="64" y="195"/>
                  </a:cubicBezTo>
                  <a:cubicBezTo>
                    <a:pt x="65" y="195"/>
                    <a:pt x="65" y="195"/>
                    <a:pt x="65" y="195"/>
                  </a:cubicBezTo>
                  <a:cubicBezTo>
                    <a:pt x="66" y="194"/>
                    <a:pt x="66" y="194"/>
                    <a:pt x="66" y="194"/>
                  </a:cubicBezTo>
                  <a:cubicBezTo>
                    <a:pt x="67" y="192"/>
                    <a:pt x="67" y="192"/>
                    <a:pt x="67" y="192"/>
                  </a:cubicBezTo>
                  <a:cubicBezTo>
                    <a:pt x="66" y="190"/>
                    <a:pt x="66" y="190"/>
                    <a:pt x="66" y="190"/>
                  </a:cubicBezTo>
                  <a:cubicBezTo>
                    <a:pt x="65" y="189"/>
                    <a:pt x="65" y="189"/>
                    <a:pt x="65" y="189"/>
                  </a:cubicBezTo>
                  <a:cubicBezTo>
                    <a:pt x="66" y="186"/>
                    <a:pt x="66" y="186"/>
                    <a:pt x="66" y="186"/>
                  </a:cubicBezTo>
                  <a:cubicBezTo>
                    <a:pt x="68" y="185"/>
                    <a:pt x="68" y="185"/>
                    <a:pt x="68" y="185"/>
                  </a:cubicBezTo>
                  <a:cubicBezTo>
                    <a:pt x="68" y="182"/>
                    <a:pt x="68" y="182"/>
                    <a:pt x="68" y="182"/>
                  </a:cubicBezTo>
                  <a:cubicBezTo>
                    <a:pt x="67" y="181"/>
                    <a:pt x="67" y="181"/>
                    <a:pt x="67" y="181"/>
                  </a:cubicBezTo>
                  <a:cubicBezTo>
                    <a:pt x="68" y="179"/>
                    <a:pt x="68" y="179"/>
                    <a:pt x="68" y="179"/>
                  </a:cubicBezTo>
                  <a:cubicBezTo>
                    <a:pt x="69" y="178"/>
                    <a:pt x="69" y="178"/>
                    <a:pt x="69" y="178"/>
                  </a:cubicBezTo>
                  <a:cubicBezTo>
                    <a:pt x="69" y="178"/>
                    <a:pt x="70" y="176"/>
                    <a:pt x="70" y="175"/>
                  </a:cubicBezTo>
                  <a:cubicBezTo>
                    <a:pt x="71" y="175"/>
                    <a:pt x="71" y="172"/>
                    <a:pt x="71" y="172"/>
                  </a:cubicBezTo>
                  <a:cubicBezTo>
                    <a:pt x="70" y="170"/>
                    <a:pt x="70" y="170"/>
                    <a:pt x="70" y="170"/>
                  </a:cubicBezTo>
                  <a:cubicBezTo>
                    <a:pt x="70" y="169"/>
                    <a:pt x="70" y="169"/>
                    <a:pt x="70" y="169"/>
                  </a:cubicBezTo>
                  <a:cubicBezTo>
                    <a:pt x="70" y="169"/>
                    <a:pt x="72" y="168"/>
                    <a:pt x="72" y="168"/>
                  </a:cubicBezTo>
                  <a:cubicBezTo>
                    <a:pt x="73" y="168"/>
                    <a:pt x="73" y="165"/>
                    <a:pt x="73" y="165"/>
                  </a:cubicBezTo>
                  <a:cubicBezTo>
                    <a:pt x="71" y="164"/>
                    <a:pt x="71" y="164"/>
                    <a:pt x="71" y="164"/>
                  </a:cubicBezTo>
                  <a:cubicBezTo>
                    <a:pt x="71" y="164"/>
                    <a:pt x="71" y="162"/>
                    <a:pt x="71" y="161"/>
                  </a:cubicBezTo>
                  <a:cubicBezTo>
                    <a:pt x="71" y="161"/>
                    <a:pt x="71" y="159"/>
                    <a:pt x="71" y="159"/>
                  </a:cubicBezTo>
                  <a:cubicBezTo>
                    <a:pt x="70" y="159"/>
                    <a:pt x="70" y="159"/>
                    <a:pt x="70" y="159"/>
                  </a:cubicBezTo>
                  <a:cubicBezTo>
                    <a:pt x="70" y="157"/>
                    <a:pt x="70" y="157"/>
                    <a:pt x="70" y="157"/>
                  </a:cubicBezTo>
                  <a:cubicBezTo>
                    <a:pt x="71" y="156"/>
                    <a:pt x="71" y="156"/>
                    <a:pt x="71" y="156"/>
                  </a:cubicBezTo>
                  <a:cubicBezTo>
                    <a:pt x="73" y="157"/>
                    <a:pt x="73" y="157"/>
                    <a:pt x="73" y="157"/>
                  </a:cubicBezTo>
                  <a:cubicBezTo>
                    <a:pt x="73" y="157"/>
                    <a:pt x="74" y="156"/>
                    <a:pt x="75" y="156"/>
                  </a:cubicBezTo>
                  <a:cubicBezTo>
                    <a:pt x="75" y="155"/>
                    <a:pt x="77" y="155"/>
                    <a:pt x="77" y="155"/>
                  </a:cubicBezTo>
                  <a:cubicBezTo>
                    <a:pt x="78" y="152"/>
                    <a:pt x="78" y="152"/>
                    <a:pt x="78" y="152"/>
                  </a:cubicBezTo>
                  <a:cubicBezTo>
                    <a:pt x="82" y="150"/>
                    <a:pt x="82" y="150"/>
                    <a:pt x="82" y="150"/>
                  </a:cubicBezTo>
                  <a:cubicBezTo>
                    <a:pt x="82" y="149"/>
                    <a:pt x="82" y="149"/>
                    <a:pt x="82" y="149"/>
                  </a:cubicBezTo>
                  <a:cubicBezTo>
                    <a:pt x="85" y="148"/>
                    <a:pt x="85" y="148"/>
                    <a:pt x="85" y="148"/>
                  </a:cubicBezTo>
                  <a:cubicBezTo>
                    <a:pt x="87" y="149"/>
                    <a:pt x="87" y="149"/>
                    <a:pt x="87" y="149"/>
                  </a:cubicBezTo>
                  <a:cubicBezTo>
                    <a:pt x="89" y="147"/>
                    <a:pt x="89" y="147"/>
                    <a:pt x="89" y="147"/>
                  </a:cubicBezTo>
                  <a:cubicBezTo>
                    <a:pt x="90" y="147"/>
                    <a:pt x="90" y="147"/>
                    <a:pt x="90" y="147"/>
                  </a:cubicBezTo>
                  <a:cubicBezTo>
                    <a:pt x="92" y="146"/>
                    <a:pt x="92" y="146"/>
                    <a:pt x="92" y="146"/>
                  </a:cubicBezTo>
                  <a:cubicBezTo>
                    <a:pt x="94" y="145"/>
                    <a:pt x="94" y="145"/>
                    <a:pt x="94" y="145"/>
                  </a:cubicBezTo>
                  <a:cubicBezTo>
                    <a:pt x="97" y="142"/>
                    <a:pt x="97" y="142"/>
                    <a:pt x="97" y="142"/>
                  </a:cubicBezTo>
                  <a:cubicBezTo>
                    <a:pt x="98" y="142"/>
                    <a:pt x="98" y="142"/>
                    <a:pt x="98" y="142"/>
                  </a:cubicBezTo>
                  <a:cubicBezTo>
                    <a:pt x="98" y="142"/>
                    <a:pt x="100" y="141"/>
                    <a:pt x="100" y="141"/>
                  </a:cubicBezTo>
                  <a:cubicBezTo>
                    <a:pt x="100" y="141"/>
                    <a:pt x="101" y="139"/>
                    <a:pt x="101" y="139"/>
                  </a:cubicBezTo>
                  <a:cubicBezTo>
                    <a:pt x="103" y="138"/>
                    <a:pt x="103" y="138"/>
                    <a:pt x="103" y="138"/>
                  </a:cubicBezTo>
                  <a:cubicBezTo>
                    <a:pt x="105" y="135"/>
                    <a:pt x="105" y="135"/>
                    <a:pt x="105" y="135"/>
                  </a:cubicBezTo>
                  <a:cubicBezTo>
                    <a:pt x="107" y="133"/>
                    <a:pt x="107" y="133"/>
                    <a:pt x="107" y="133"/>
                  </a:cubicBezTo>
                  <a:cubicBezTo>
                    <a:pt x="105" y="130"/>
                    <a:pt x="105" y="130"/>
                    <a:pt x="105" y="130"/>
                  </a:cubicBezTo>
                  <a:cubicBezTo>
                    <a:pt x="105" y="130"/>
                    <a:pt x="103" y="128"/>
                    <a:pt x="102" y="128"/>
                  </a:cubicBezTo>
                  <a:cubicBezTo>
                    <a:pt x="102" y="127"/>
                    <a:pt x="100" y="126"/>
                    <a:pt x="100" y="126"/>
                  </a:cubicBezTo>
                  <a:cubicBezTo>
                    <a:pt x="100" y="126"/>
                    <a:pt x="97" y="125"/>
                    <a:pt x="97" y="125"/>
                  </a:cubicBezTo>
                  <a:cubicBezTo>
                    <a:pt x="97" y="125"/>
                    <a:pt x="95" y="126"/>
                    <a:pt x="95" y="126"/>
                  </a:cubicBezTo>
                  <a:cubicBezTo>
                    <a:pt x="94" y="125"/>
                    <a:pt x="94" y="125"/>
                    <a:pt x="94" y="125"/>
                  </a:cubicBezTo>
                  <a:cubicBezTo>
                    <a:pt x="94" y="125"/>
                    <a:pt x="93" y="123"/>
                    <a:pt x="94" y="123"/>
                  </a:cubicBezTo>
                  <a:cubicBezTo>
                    <a:pt x="94" y="123"/>
                    <a:pt x="94" y="122"/>
                    <a:pt x="94" y="122"/>
                  </a:cubicBezTo>
                  <a:cubicBezTo>
                    <a:pt x="94" y="121"/>
                    <a:pt x="94" y="121"/>
                    <a:pt x="94" y="121"/>
                  </a:cubicBezTo>
                  <a:cubicBezTo>
                    <a:pt x="94" y="120"/>
                    <a:pt x="94" y="120"/>
                    <a:pt x="94" y="120"/>
                  </a:cubicBezTo>
                  <a:cubicBezTo>
                    <a:pt x="95" y="119"/>
                    <a:pt x="95" y="119"/>
                    <a:pt x="95" y="119"/>
                  </a:cubicBezTo>
                  <a:cubicBezTo>
                    <a:pt x="95" y="119"/>
                    <a:pt x="96" y="118"/>
                    <a:pt x="96" y="117"/>
                  </a:cubicBezTo>
                  <a:cubicBezTo>
                    <a:pt x="96" y="117"/>
                    <a:pt x="97" y="115"/>
                    <a:pt x="97" y="115"/>
                  </a:cubicBezTo>
                  <a:cubicBezTo>
                    <a:pt x="97" y="115"/>
                    <a:pt x="96" y="114"/>
                    <a:pt x="96" y="113"/>
                  </a:cubicBezTo>
                  <a:cubicBezTo>
                    <a:pt x="95" y="113"/>
                    <a:pt x="95" y="113"/>
                    <a:pt x="96" y="112"/>
                  </a:cubicBezTo>
                  <a:cubicBezTo>
                    <a:pt x="96" y="112"/>
                    <a:pt x="96" y="111"/>
                    <a:pt x="96" y="111"/>
                  </a:cubicBezTo>
                  <a:cubicBezTo>
                    <a:pt x="96" y="111"/>
                    <a:pt x="96" y="109"/>
                    <a:pt x="95" y="109"/>
                  </a:cubicBezTo>
                  <a:cubicBezTo>
                    <a:pt x="95" y="109"/>
                    <a:pt x="93" y="110"/>
                    <a:pt x="93" y="110"/>
                  </a:cubicBezTo>
                  <a:cubicBezTo>
                    <a:pt x="93" y="110"/>
                    <a:pt x="90" y="109"/>
                    <a:pt x="90" y="109"/>
                  </a:cubicBezTo>
                  <a:cubicBezTo>
                    <a:pt x="90" y="109"/>
                    <a:pt x="89" y="108"/>
                    <a:pt x="89" y="108"/>
                  </a:cubicBezTo>
                  <a:cubicBezTo>
                    <a:pt x="89" y="108"/>
                    <a:pt x="89" y="106"/>
                    <a:pt x="88" y="106"/>
                  </a:cubicBezTo>
                  <a:cubicBezTo>
                    <a:pt x="87" y="105"/>
                    <a:pt x="87" y="106"/>
                    <a:pt x="87" y="106"/>
                  </a:cubicBezTo>
                  <a:cubicBezTo>
                    <a:pt x="86" y="108"/>
                    <a:pt x="86" y="108"/>
                    <a:pt x="86" y="108"/>
                  </a:cubicBezTo>
                  <a:cubicBezTo>
                    <a:pt x="86" y="108"/>
                    <a:pt x="84" y="108"/>
                    <a:pt x="83" y="107"/>
                  </a:cubicBezTo>
                  <a:cubicBezTo>
                    <a:pt x="83" y="107"/>
                    <a:pt x="82" y="107"/>
                    <a:pt x="82" y="107"/>
                  </a:cubicBezTo>
                  <a:cubicBezTo>
                    <a:pt x="81" y="107"/>
                    <a:pt x="81" y="106"/>
                    <a:pt x="81" y="105"/>
                  </a:cubicBezTo>
                  <a:cubicBezTo>
                    <a:pt x="80" y="104"/>
                    <a:pt x="80" y="105"/>
                    <a:pt x="79" y="105"/>
                  </a:cubicBezTo>
                  <a:cubicBezTo>
                    <a:pt x="79" y="105"/>
                    <a:pt x="77" y="105"/>
                    <a:pt x="77" y="105"/>
                  </a:cubicBezTo>
                  <a:cubicBezTo>
                    <a:pt x="77" y="105"/>
                    <a:pt x="75" y="103"/>
                    <a:pt x="75" y="103"/>
                  </a:cubicBezTo>
                  <a:cubicBezTo>
                    <a:pt x="75" y="102"/>
                    <a:pt x="74" y="102"/>
                    <a:pt x="74" y="102"/>
                  </a:cubicBezTo>
                  <a:cubicBezTo>
                    <a:pt x="74" y="102"/>
                    <a:pt x="72" y="103"/>
                    <a:pt x="72" y="103"/>
                  </a:cubicBezTo>
                  <a:cubicBezTo>
                    <a:pt x="72" y="104"/>
                    <a:pt x="72" y="104"/>
                    <a:pt x="72" y="104"/>
                  </a:cubicBezTo>
                  <a:cubicBezTo>
                    <a:pt x="71" y="107"/>
                    <a:pt x="71" y="107"/>
                    <a:pt x="71" y="107"/>
                  </a:cubicBezTo>
                  <a:cubicBezTo>
                    <a:pt x="68" y="109"/>
                    <a:pt x="68" y="109"/>
                    <a:pt x="68" y="109"/>
                  </a:cubicBezTo>
                  <a:cubicBezTo>
                    <a:pt x="68" y="109"/>
                    <a:pt x="65" y="109"/>
                    <a:pt x="64" y="108"/>
                  </a:cubicBezTo>
                  <a:cubicBezTo>
                    <a:pt x="64" y="108"/>
                    <a:pt x="64" y="108"/>
                    <a:pt x="63" y="108"/>
                  </a:cubicBezTo>
                  <a:cubicBezTo>
                    <a:pt x="62" y="108"/>
                    <a:pt x="62" y="108"/>
                    <a:pt x="62" y="108"/>
                  </a:cubicBezTo>
                  <a:cubicBezTo>
                    <a:pt x="62" y="108"/>
                    <a:pt x="60" y="109"/>
                    <a:pt x="60" y="109"/>
                  </a:cubicBezTo>
                  <a:cubicBezTo>
                    <a:pt x="60" y="109"/>
                    <a:pt x="59" y="107"/>
                    <a:pt x="59" y="107"/>
                  </a:cubicBezTo>
                  <a:cubicBezTo>
                    <a:pt x="59" y="107"/>
                    <a:pt x="57" y="106"/>
                    <a:pt x="57" y="105"/>
                  </a:cubicBezTo>
                  <a:cubicBezTo>
                    <a:pt x="57" y="105"/>
                    <a:pt x="57" y="106"/>
                    <a:pt x="57" y="106"/>
                  </a:cubicBezTo>
                  <a:cubicBezTo>
                    <a:pt x="57" y="106"/>
                    <a:pt x="56" y="107"/>
                    <a:pt x="55" y="107"/>
                  </a:cubicBezTo>
                  <a:cubicBezTo>
                    <a:pt x="55" y="107"/>
                    <a:pt x="54" y="108"/>
                    <a:pt x="54" y="108"/>
                  </a:cubicBezTo>
                  <a:cubicBezTo>
                    <a:pt x="53" y="108"/>
                    <a:pt x="54" y="106"/>
                    <a:pt x="54" y="106"/>
                  </a:cubicBezTo>
                  <a:cubicBezTo>
                    <a:pt x="55" y="104"/>
                    <a:pt x="55" y="104"/>
                    <a:pt x="55" y="104"/>
                  </a:cubicBezTo>
                  <a:cubicBezTo>
                    <a:pt x="55" y="104"/>
                    <a:pt x="52" y="103"/>
                    <a:pt x="52" y="102"/>
                  </a:cubicBezTo>
                  <a:cubicBezTo>
                    <a:pt x="51" y="102"/>
                    <a:pt x="50" y="101"/>
                    <a:pt x="50" y="101"/>
                  </a:cubicBezTo>
                  <a:cubicBezTo>
                    <a:pt x="50" y="101"/>
                    <a:pt x="48" y="101"/>
                    <a:pt x="48" y="101"/>
                  </a:cubicBezTo>
                  <a:cubicBezTo>
                    <a:pt x="46" y="101"/>
                    <a:pt x="46" y="101"/>
                    <a:pt x="46" y="101"/>
                  </a:cubicBezTo>
                  <a:cubicBezTo>
                    <a:pt x="46" y="101"/>
                    <a:pt x="45" y="101"/>
                    <a:pt x="44" y="102"/>
                  </a:cubicBezTo>
                  <a:cubicBezTo>
                    <a:pt x="44" y="102"/>
                    <a:pt x="43" y="103"/>
                    <a:pt x="42" y="102"/>
                  </a:cubicBezTo>
                  <a:cubicBezTo>
                    <a:pt x="42" y="102"/>
                    <a:pt x="43" y="100"/>
                    <a:pt x="43" y="100"/>
                  </a:cubicBezTo>
                  <a:cubicBezTo>
                    <a:pt x="43" y="100"/>
                    <a:pt x="43" y="98"/>
                    <a:pt x="43" y="98"/>
                  </a:cubicBezTo>
                  <a:cubicBezTo>
                    <a:pt x="42" y="97"/>
                    <a:pt x="42" y="99"/>
                    <a:pt x="42" y="99"/>
                  </a:cubicBezTo>
                  <a:cubicBezTo>
                    <a:pt x="42" y="99"/>
                    <a:pt x="40" y="100"/>
                    <a:pt x="39" y="101"/>
                  </a:cubicBezTo>
                  <a:cubicBezTo>
                    <a:pt x="39" y="101"/>
                    <a:pt x="38" y="101"/>
                    <a:pt x="38" y="101"/>
                  </a:cubicBezTo>
                  <a:cubicBezTo>
                    <a:pt x="37" y="101"/>
                    <a:pt x="36" y="102"/>
                    <a:pt x="34" y="102"/>
                  </a:cubicBezTo>
                  <a:cubicBezTo>
                    <a:pt x="33" y="102"/>
                    <a:pt x="32" y="103"/>
                    <a:pt x="32" y="102"/>
                  </a:cubicBezTo>
                  <a:cubicBezTo>
                    <a:pt x="31" y="102"/>
                    <a:pt x="31" y="101"/>
                    <a:pt x="31" y="101"/>
                  </a:cubicBezTo>
                  <a:cubicBezTo>
                    <a:pt x="31" y="99"/>
                    <a:pt x="31" y="99"/>
                    <a:pt x="31" y="99"/>
                  </a:cubicBezTo>
                  <a:cubicBezTo>
                    <a:pt x="31" y="99"/>
                    <a:pt x="30" y="98"/>
                    <a:pt x="30" y="97"/>
                  </a:cubicBezTo>
                  <a:cubicBezTo>
                    <a:pt x="29" y="96"/>
                    <a:pt x="30" y="96"/>
                    <a:pt x="30" y="95"/>
                  </a:cubicBezTo>
                  <a:cubicBezTo>
                    <a:pt x="30" y="95"/>
                    <a:pt x="32" y="94"/>
                    <a:pt x="32" y="94"/>
                  </a:cubicBezTo>
                  <a:cubicBezTo>
                    <a:pt x="32" y="93"/>
                    <a:pt x="33" y="93"/>
                    <a:pt x="33" y="93"/>
                  </a:cubicBezTo>
                  <a:cubicBezTo>
                    <a:pt x="36" y="92"/>
                    <a:pt x="36" y="92"/>
                    <a:pt x="36" y="92"/>
                  </a:cubicBezTo>
                  <a:cubicBezTo>
                    <a:pt x="36" y="92"/>
                    <a:pt x="36" y="89"/>
                    <a:pt x="36" y="88"/>
                  </a:cubicBezTo>
                  <a:cubicBezTo>
                    <a:pt x="36" y="88"/>
                    <a:pt x="36" y="88"/>
                    <a:pt x="35" y="88"/>
                  </a:cubicBezTo>
                  <a:cubicBezTo>
                    <a:pt x="34" y="88"/>
                    <a:pt x="34" y="87"/>
                    <a:pt x="34" y="87"/>
                  </a:cubicBezTo>
                  <a:cubicBezTo>
                    <a:pt x="34" y="87"/>
                    <a:pt x="34" y="85"/>
                    <a:pt x="34" y="85"/>
                  </a:cubicBezTo>
                  <a:cubicBezTo>
                    <a:pt x="33" y="83"/>
                    <a:pt x="33" y="83"/>
                    <a:pt x="33" y="83"/>
                  </a:cubicBezTo>
                  <a:cubicBezTo>
                    <a:pt x="29" y="84"/>
                    <a:pt x="29" y="84"/>
                    <a:pt x="29" y="84"/>
                  </a:cubicBezTo>
                  <a:cubicBezTo>
                    <a:pt x="29" y="84"/>
                    <a:pt x="27" y="85"/>
                    <a:pt x="26" y="85"/>
                  </a:cubicBezTo>
                  <a:cubicBezTo>
                    <a:pt x="26" y="85"/>
                    <a:pt x="24" y="85"/>
                    <a:pt x="24" y="85"/>
                  </a:cubicBezTo>
                  <a:cubicBezTo>
                    <a:pt x="23" y="85"/>
                    <a:pt x="22" y="84"/>
                    <a:pt x="22" y="84"/>
                  </a:cubicBezTo>
                  <a:cubicBezTo>
                    <a:pt x="22" y="84"/>
                    <a:pt x="18" y="85"/>
                    <a:pt x="18" y="85"/>
                  </a:cubicBezTo>
                  <a:cubicBezTo>
                    <a:pt x="18" y="85"/>
                    <a:pt x="17" y="85"/>
                    <a:pt x="17" y="85"/>
                  </a:cubicBezTo>
                  <a:cubicBezTo>
                    <a:pt x="15" y="85"/>
                    <a:pt x="15" y="85"/>
                    <a:pt x="15" y="85"/>
                  </a:cubicBezTo>
                  <a:cubicBezTo>
                    <a:pt x="13" y="86"/>
                    <a:pt x="13" y="86"/>
                    <a:pt x="13" y="86"/>
                  </a:cubicBezTo>
                  <a:cubicBezTo>
                    <a:pt x="12" y="87"/>
                    <a:pt x="12" y="87"/>
                    <a:pt x="12" y="87"/>
                  </a:cubicBezTo>
                  <a:cubicBezTo>
                    <a:pt x="12" y="87"/>
                    <a:pt x="11" y="88"/>
                    <a:pt x="11" y="88"/>
                  </a:cubicBezTo>
                  <a:cubicBezTo>
                    <a:pt x="10" y="88"/>
                    <a:pt x="9" y="88"/>
                    <a:pt x="8" y="88"/>
                  </a:cubicBezTo>
                  <a:cubicBezTo>
                    <a:pt x="8" y="88"/>
                    <a:pt x="7" y="89"/>
                    <a:pt x="7" y="89"/>
                  </a:cubicBezTo>
                  <a:cubicBezTo>
                    <a:pt x="7" y="89"/>
                    <a:pt x="5" y="90"/>
                    <a:pt x="4" y="91"/>
                  </a:cubicBezTo>
                  <a:cubicBezTo>
                    <a:pt x="3" y="86"/>
                    <a:pt x="3" y="86"/>
                    <a:pt x="3" y="86"/>
                  </a:cubicBezTo>
                  <a:cubicBezTo>
                    <a:pt x="6" y="77"/>
                    <a:pt x="6" y="77"/>
                    <a:pt x="6" y="77"/>
                  </a:cubicBezTo>
                  <a:cubicBezTo>
                    <a:pt x="11" y="73"/>
                    <a:pt x="11" y="73"/>
                    <a:pt x="11" y="73"/>
                  </a:cubicBezTo>
                  <a:cubicBezTo>
                    <a:pt x="13" y="65"/>
                    <a:pt x="13" y="65"/>
                    <a:pt x="13" y="65"/>
                  </a:cubicBezTo>
                  <a:cubicBezTo>
                    <a:pt x="10" y="62"/>
                    <a:pt x="10" y="62"/>
                    <a:pt x="10" y="62"/>
                  </a:cubicBezTo>
                  <a:cubicBezTo>
                    <a:pt x="10" y="59"/>
                    <a:pt x="19" y="53"/>
                    <a:pt x="18" y="50"/>
                  </a:cubicBezTo>
                  <a:cubicBezTo>
                    <a:pt x="17" y="47"/>
                    <a:pt x="6" y="56"/>
                    <a:pt x="5" y="53"/>
                  </a:cubicBezTo>
                  <a:cubicBezTo>
                    <a:pt x="4" y="47"/>
                    <a:pt x="7" y="48"/>
                    <a:pt x="12" y="43"/>
                  </a:cubicBezTo>
                  <a:cubicBezTo>
                    <a:pt x="6" y="41"/>
                    <a:pt x="6" y="41"/>
                    <a:pt x="6" y="41"/>
                  </a:cubicBezTo>
                  <a:cubicBezTo>
                    <a:pt x="6" y="35"/>
                    <a:pt x="6" y="35"/>
                    <a:pt x="6" y="35"/>
                  </a:cubicBezTo>
                  <a:cubicBezTo>
                    <a:pt x="2" y="33"/>
                    <a:pt x="2" y="33"/>
                    <a:pt x="2" y="33"/>
                  </a:cubicBezTo>
                  <a:cubicBezTo>
                    <a:pt x="2" y="33"/>
                    <a:pt x="3" y="30"/>
                    <a:pt x="3" y="27"/>
                  </a:cubicBezTo>
                  <a:cubicBezTo>
                    <a:pt x="3" y="24"/>
                    <a:pt x="6" y="23"/>
                    <a:pt x="6" y="23"/>
                  </a:cubicBezTo>
                  <a:cubicBezTo>
                    <a:pt x="9" y="22"/>
                    <a:pt x="11" y="20"/>
                    <a:pt x="14" y="18"/>
                  </a:cubicBezTo>
                  <a:cubicBezTo>
                    <a:pt x="17" y="14"/>
                    <a:pt x="20" y="16"/>
                    <a:pt x="22" y="15"/>
                  </a:cubicBezTo>
                  <a:cubicBezTo>
                    <a:pt x="25" y="13"/>
                    <a:pt x="25" y="15"/>
                    <a:pt x="35" y="17"/>
                  </a:cubicBezTo>
                  <a:cubicBezTo>
                    <a:pt x="37" y="16"/>
                    <a:pt x="41" y="16"/>
                    <a:pt x="42" y="14"/>
                  </a:cubicBezTo>
                  <a:cubicBezTo>
                    <a:pt x="44" y="12"/>
                    <a:pt x="47" y="13"/>
                    <a:pt x="47" y="9"/>
                  </a:cubicBezTo>
                  <a:cubicBezTo>
                    <a:pt x="48" y="3"/>
                    <a:pt x="59" y="7"/>
                    <a:pt x="59" y="5"/>
                  </a:cubicBezTo>
                  <a:cubicBezTo>
                    <a:pt x="61" y="5"/>
                    <a:pt x="63" y="0"/>
                    <a:pt x="68" y="0"/>
                  </a:cubicBezTo>
                  <a:cubicBezTo>
                    <a:pt x="72" y="1"/>
                    <a:pt x="73" y="2"/>
                    <a:pt x="76" y="3"/>
                  </a:cubicBezTo>
                  <a:cubicBezTo>
                    <a:pt x="87" y="10"/>
                    <a:pt x="82" y="14"/>
                    <a:pt x="95" y="18"/>
                  </a:cubicBezTo>
                  <a:cubicBezTo>
                    <a:pt x="106" y="21"/>
                    <a:pt x="119" y="24"/>
                    <a:pt x="130" y="26"/>
                  </a:cubicBezTo>
                  <a:cubicBezTo>
                    <a:pt x="140" y="27"/>
                    <a:pt x="150" y="31"/>
                    <a:pt x="160" y="35"/>
                  </a:cubicBezTo>
                  <a:cubicBezTo>
                    <a:pt x="160" y="35"/>
                    <a:pt x="197" y="52"/>
                    <a:pt x="198" y="53"/>
                  </a:cubicBezTo>
                  <a:cubicBezTo>
                    <a:pt x="199" y="53"/>
                    <a:pt x="220" y="49"/>
                    <a:pt x="221" y="49"/>
                  </a:cubicBezTo>
                  <a:cubicBezTo>
                    <a:pt x="222" y="49"/>
                    <a:pt x="229" y="50"/>
                    <a:pt x="234" y="53"/>
                  </a:cubicBezTo>
                  <a:cubicBezTo>
                    <a:pt x="237" y="56"/>
                    <a:pt x="247" y="63"/>
                    <a:pt x="247" y="63"/>
                  </a:cubicBezTo>
                  <a:cubicBezTo>
                    <a:pt x="249" y="64"/>
                    <a:pt x="261" y="62"/>
                    <a:pt x="261" y="62"/>
                  </a:cubicBezTo>
                  <a:cubicBezTo>
                    <a:pt x="269" y="62"/>
                    <a:pt x="276" y="71"/>
                    <a:pt x="280" y="72"/>
                  </a:cubicBezTo>
                  <a:cubicBezTo>
                    <a:pt x="285" y="73"/>
                    <a:pt x="297" y="67"/>
                    <a:pt x="302" y="72"/>
                  </a:cubicBezTo>
                  <a:cubicBezTo>
                    <a:pt x="302" y="72"/>
                    <a:pt x="312" y="73"/>
                    <a:pt x="313" y="78"/>
                  </a:cubicBezTo>
                  <a:cubicBezTo>
                    <a:pt x="315" y="83"/>
                    <a:pt x="319" y="91"/>
                    <a:pt x="319" y="91"/>
                  </a:cubicBezTo>
                  <a:cubicBezTo>
                    <a:pt x="332" y="96"/>
                    <a:pt x="332" y="96"/>
                    <a:pt x="332" y="96"/>
                  </a:cubicBezTo>
                  <a:cubicBezTo>
                    <a:pt x="332" y="96"/>
                    <a:pt x="339" y="102"/>
                    <a:pt x="340" y="104"/>
                  </a:cubicBezTo>
                  <a:cubicBezTo>
                    <a:pt x="341" y="105"/>
                    <a:pt x="356" y="110"/>
                    <a:pt x="356" y="110"/>
                  </a:cubicBezTo>
                  <a:cubicBezTo>
                    <a:pt x="366" y="119"/>
                    <a:pt x="366" y="119"/>
                    <a:pt x="366" y="119"/>
                  </a:cubicBezTo>
                  <a:cubicBezTo>
                    <a:pt x="381" y="119"/>
                    <a:pt x="381" y="119"/>
                    <a:pt x="381" y="119"/>
                  </a:cubicBezTo>
                  <a:cubicBezTo>
                    <a:pt x="391" y="121"/>
                    <a:pt x="391" y="121"/>
                    <a:pt x="391" y="121"/>
                  </a:cubicBezTo>
                  <a:cubicBezTo>
                    <a:pt x="396" y="115"/>
                    <a:pt x="396" y="115"/>
                    <a:pt x="396" y="115"/>
                  </a:cubicBezTo>
                  <a:cubicBezTo>
                    <a:pt x="396" y="115"/>
                    <a:pt x="421" y="127"/>
                    <a:pt x="422" y="127"/>
                  </a:cubicBezTo>
                  <a:cubicBezTo>
                    <a:pt x="423" y="127"/>
                    <a:pt x="423" y="130"/>
                    <a:pt x="424" y="133"/>
                  </a:cubicBezTo>
                  <a:cubicBezTo>
                    <a:pt x="424" y="134"/>
                    <a:pt x="424" y="134"/>
                    <a:pt x="424" y="134"/>
                  </a:cubicBezTo>
                  <a:cubicBezTo>
                    <a:pt x="423" y="134"/>
                    <a:pt x="424" y="134"/>
                    <a:pt x="424" y="134"/>
                  </a:cubicBezTo>
                  <a:cubicBezTo>
                    <a:pt x="424" y="134"/>
                    <a:pt x="424" y="134"/>
                    <a:pt x="424" y="134"/>
                  </a:cubicBezTo>
                  <a:cubicBezTo>
                    <a:pt x="424" y="136"/>
                    <a:pt x="424" y="136"/>
                    <a:pt x="424" y="136"/>
                  </a:cubicBezTo>
                  <a:cubicBezTo>
                    <a:pt x="424" y="137"/>
                    <a:pt x="424" y="137"/>
                    <a:pt x="424" y="137"/>
                  </a:cubicBezTo>
                  <a:cubicBezTo>
                    <a:pt x="423" y="137"/>
                    <a:pt x="423" y="137"/>
                    <a:pt x="423" y="137"/>
                  </a:cubicBezTo>
                  <a:cubicBezTo>
                    <a:pt x="423" y="137"/>
                    <a:pt x="423" y="137"/>
                    <a:pt x="423" y="137"/>
                  </a:cubicBezTo>
                  <a:cubicBezTo>
                    <a:pt x="424" y="138"/>
                    <a:pt x="424" y="138"/>
                    <a:pt x="424" y="138"/>
                  </a:cubicBezTo>
                  <a:cubicBezTo>
                    <a:pt x="424" y="138"/>
                    <a:pt x="424" y="138"/>
                    <a:pt x="424" y="138"/>
                  </a:cubicBezTo>
                  <a:cubicBezTo>
                    <a:pt x="424" y="138"/>
                    <a:pt x="424" y="138"/>
                    <a:pt x="424" y="139"/>
                  </a:cubicBezTo>
                  <a:cubicBezTo>
                    <a:pt x="424" y="139"/>
                    <a:pt x="424" y="139"/>
                    <a:pt x="424" y="139"/>
                  </a:cubicBezTo>
                  <a:cubicBezTo>
                    <a:pt x="424" y="139"/>
                    <a:pt x="424" y="139"/>
                    <a:pt x="424" y="140"/>
                  </a:cubicBezTo>
                  <a:cubicBezTo>
                    <a:pt x="424" y="140"/>
                    <a:pt x="424" y="140"/>
                    <a:pt x="424" y="140"/>
                  </a:cubicBezTo>
                  <a:cubicBezTo>
                    <a:pt x="425" y="140"/>
                    <a:pt x="425" y="140"/>
                    <a:pt x="425" y="140"/>
                  </a:cubicBezTo>
                  <a:cubicBezTo>
                    <a:pt x="425" y="140"/>
                    <a:pt x="425" y="140"/>
                    <a:pt x="425" y="140"/>
                  </a:cubicBezTo>
                  <a:cubicBezTo>
                    <a:pt x="425" y="140"/>
                    <a:pt x="426" y="141"/>
                    <a:pt x="426" y="141"/>
                  </a:cubicBezTo>
                  <a:cubicBezTo>
                    <a:pt x="426" y="141"/>
                    <a:pt x="426" y="141"/>
                    <a:pt x="427" y="141"/>
                  </a:cubicBezTo>
                  <a:cubicBezTo>
                    <a:pt x="427" y="141"/>
                    <a:pt x="427" y="141"/>
                    <a:pt x="428" y="141"/>
                  </a:cubicBezTo>
                  <a:cubicBezTo>
                    <a:pt x="428" y="141"/>
                    <a:pt x="428" y="141"/>
                    <a:pt x="428" y="141"/>
                  </a:cubicBezTo>
                  <a:cubicBezTo>
                    <a:pt x="428" y="141"/>
                    <a:pt x="429" y="141"/>
                    <a:pt x="429" y="140"/>
                  </a:cubicBezTo>
                  <a:cubicBezTo>
                    <a:pt x="442" y="143"/>
                    <a:pt x="442" y="143"/>
                    <a:pt x="442" y="143"/>
                  </a:cubicBezTo>
                  <a:cubicBezTo>
                    <a:pt x="445" y="144"/>
                    <a:pt x="445" y="146"/>
                    <a:pt x="448" y="148"/>
                  </a:cubicBezTo>
                  <a:cubicBezTo>
                    <a:pt x="456" y="145"/>
                    <a:pt x="456" y="145"/>
                    <a:pt x="456" y="145"/>
                  </a:cubicBezTo>
                  <a:cubicBezTo>
                    <a:pt x="466" y="152"/>
                    <a:pt x="466" y="152"/>
                    <a:pt x="466" y="152"/>
                  </a:cubicBezTo>
                  <a:cubicBezTo>
                    <a:pt x="475" y="149"/>
                    <a:pt x="475" y="149"/>
                    <a:pt x="475" y="149"/>
                  </a:cubicBezTo>
                  <a:cubicBezTo>
                    <a:pt x="484" y="149"/>
                    <a:pt x="484" y="149"/>
                    <a:pt x="484" y="149"/>
                  </a:cubicBezTo>
                  <a:cubicBezTo>
                    <a:pt x="484" y="147"/>
                    <a:pt x="505" y="149"/>
                    <a:pt x="496" y="159"/>
                  </a:cubicBezTo>
                  <a:close/>
                  <a:moveTo>
                    <a:pt x="506" y="281"/>
                  </a:moveTo>
                  <a:cubicBezTo>
                    <a:pt x="506" y="281"/>
                    <a:pt x="506" y="281"/>
                    <a:pt x="506" y="281"/>
                  </a:cubicBezTo>
                  <a:cubicBezTo>
                    <a:pt x="506" y="287"/>
                    <a:pt x="516" y="285"/>
                    <a:pt x="521" y="289"/>
                  </a:cubicBezTo>
                  <a:cubicBezTo>
                    <a:pt x="523" y="291"/>
                    <a:pt x="521" y="296"/>
                    <a:pt x="524" y="297"/>
                  </a:cubicBezTo>
                  <a:cubicBezTo>
                    <a:pt x="531" y="303"/>
                    <a:pt x="534" y="292"/>
                    <a:pt x="528" y="281"/>
                  </a:cubicBezTo>
                  <a:cubicBezTo>
                    <a:pt x="526" y="279"/>
                    <a:pt x="523" y="279"/>
                    <a:pt x="520" y="279"/>
                  </a:cubicBezTo>
                  <a:cubicBezTo>
                    <a:pt x="515" y="279"/>
                    <a:pt x="505" y="276"/>
                    <a:pt x="506" y="281"/>
                  </a:cubicBezTo>
                  <a:close/>
                  <a:moveTo>
                    <a:pt x="448" y="300"/>
                  </a:moveTo>
                  <a:cubicBezTo>
                    <a:pt x="448" y="300"/>
                    <a:pt x="448" y="300"/>
                    <a:pt x="448" y="300"/>
                  </a:cubicBezTo>
                  <a:cubicBezTo>
                    <a:pt x="452" y="301"/>
                    <a:pt x="456" y="297"/>
                    <a:pt x="460" y="299"/>
                  </a:cubicBezTo>
                  <a:cubicBezTo>
                    <a:pt x="462" y="301"/>
                    <a:pt x="461" y="305"/>
                    <a:pt x="462" y="308"/>
                  </a:cubicBezTo>
                  <a:cubicBezTo>
                    <a:pt x="456" y="314"/>
                    <a:pt x="472" y="313"/>
                    <a:pt x="473" y="313"/>
                  </a:cubicBezTo>
                  <a:cubicBezTo>
                    <a:pt x="473" y="315"/>
                    <a:pt x="475" y="320"/>
                    <a:pt x="478" y="318"/>
                  </a:cubicBezTo>
                  <a:cubicBezTo>
                    <a:pt x="494" y="299"/>
                    <a:pt x="494" y="299"/>
                    <a:pt x="494" y="299"/>
                  </a:cubicBezTo>
                  <a:cubicBezTo>
                    <a:pt x="494" y="297"/>
                    <a:pt x="493" y="295"/>
                    <a:pt x="491" y="295"/>
                  </a:cubicBezTo>
                  <a:cubicBezTo>
                    <a:pt x="487" y="293"/>
                    <a:pt x="482" y="297"/>
                    <a:pt x="479" y="295"/>
                  </a:cubicBezTo>
                  <a:cubicBezTo>
                    <a:pt x="476" y="293"/>
                    <a:pt x="482" y="285"/>
                    <a:pt x="478" y="282"/>
                  </a:cubicBezTo>
                  <a:cubicBezTo>
                    <a:pt x="470" y="276"/>
                    <a:pt x="467" y="283"/>
                    <a:pt x="461" y="288"/>
                  </a:cubicBezTo>
                  <a:cubicBezTo>
                    <a:pt x="457" y="291"/>
                    <a:pt x="451" y="292"/>
                    <a:pt x="447" y="296"/>
                  </a:cubicBezTo>
                  <a:cubicBezTo>
                    <a:pt x="446" y="297"/>
                    <a:pt x="447" y="300"/>
                    <a:pt x="448" y="300"/>
                  </a:cubicBezTo>
                  <a:close/>
                  <a:moveTo>
                    <a:pt x="391" y="329"/>
                  </a:moveTo>
                  <a:cubicBezTo>
                    <a:pt x="391" y="329"/>
                    <a:pt x="391" y="329"/>
                    <a:pt x="391" y="329"/>
                  </a:cubicBezTo>
                  <a:cubicBezTo>
                    <a:pt x="387" y="332"/>
                    <a:pt x="395" y="337"/>
                    <a:pt x="397" y="337"/>
                  </a:cubicBezTo>
                  <a:cubicBezTo>
                    <a:pt x="399" y="337"/>
                    <a:pt x="411" y="329"/>
                    <a:pt x="411" y="326"/>
                  </a:cubicBezTo>
                  <a:cubicBezTo>
                    <a:pt x="410" y="322"/>
                    <a:pt x="405" y="321"/>
                    <a:pt x="402" y="321"/>
                  </a:cubicBezTo>
                  <a:cubicBezTo>
                    <a:pt x="398" y="322"/>
                    <a:pt x="394" y="326"/>
                    <a:pt x="391" y="329"/>
                  </a:cubicBezTo>
                  <a:close/>
                </a:path>
              </a:pathLst>
            </a:custGeom>
            <a:grpFill/>
            <a:ln w="4826"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73" name="Freeform 146"/>
            <p:cNvSpPr>
              <a:spLocks noEditPoints="1"/>
            </p:cNvSpPr>
            <p:nvPr/>
          </p:nvSpPr>
          <p:spPr bwMode="auto">
            <a:xfrm>
              <a:off x="5979172" y="3676183"/>
              <a:ext cx="930118" cy="839550"/>
            </a:xfrm>
            <a:custGeom>
              <a:avLst/>
              <a:gdLst>
                <a:gd name="T0" fmla="*/ 263 w 408"/>
                <a:gd name="T1" fmla="*/ 27 h 380"/>
                <a:gd name="T2" fmla="*/ 184 w 408"/>
                <a:gd name="T3" fmla="*/ 62 h 380"/>
                <a:gd name="T4" fmla="*/ 187 w 408"/>
                <a:gd name="T5" fmla="*/ 95 h 380"/>
                <a:gd name="T6" fmla="*/ 179 w 408"/>
                <a:gd name="T7" fmla="*/ 109 h 380"/>
                <a:gd name="T8" fmla="*/ 168 w 408"/>
                <a:gd name="T9" fmla="*/ 118 h 380"/>
                <a:gd name="T10" fmla="*/ 128 w 408"/>
                <a:gd name="T11" fmla="*/ 89 h 380"/>
                <a:gd name="T12" fmla="*/ 141 w 408"/>
                <a:gd name="T13" fmla="*/ 145 h 380"/>
                <a:gd name="T14" fmla="*/ 138 w 408"/>
                <a:gd name="T15" fmla="*/ 166 h 380"/>
                <a:gd name="T16" fmla="*/ 152 w 408"/>
                <a:gd name="T17" fmla="*/ 191 h 380"/>
                <a:gd name="T18" fmla="*/ 154 w 408"/>
                <a:gd name="T19" fmla="*/ 172 h 380"/>
                <a:gd name="T20" fmla="*/ 214 w 408"/>
                <a:gd name="T21" fmla="*/ 210 h 380"/>
                <a:gd name="T22" fmla="*/ 187 w 408"/>
                <a:gd name="T23" fmla="*/ 202 h 380"/>
                <a:gd name="T24" fmla="*/ 199 w 408"/>
                <a:gd name="T25" fmla="*/ 234 h 380"/>
                <a:gd name="T26" fmla="*/ 164 w 408"/>
                <a:gd name="T27" fmla="*/ 233 h 380"/>
                <a:gd name="T28" fmla="*/ 133 w 408"/>
                <a:gd name="T29" fmla="*/ 212 h 380"/>
                <a:gd name="T30" fmla="*/ 67 w 408"/>
                <a:gd name="T31" fmla="*/ 211 h 380"/>
                <a:gd name="T32" fmla="*/ 71 w 408"/>
                <a:gd name="T33" fmla="*/ 194 h 380"/>
                <a:gd name="T34" fmla="*/ 29 w 408"/>
                <a:gd name="T35" fmla="*/ 157 h 380"/>
                <a:gd name="T36" fmla="*/ 89 w 408"/>
                <a:gd name="T37" fmla="*/ 68 h 380"/>
                <a:gd name="T38" fmla="*/ 195 w 408"/>
                <a:gd name="T39" fmla="*/ 33 h 380"/>
                <a:gd name="T40" fmla="*/ 184 w 408"/>
                <a:gd name="T41" fmla="*/ 157 h 380"/>
                <a:gd name="T42" fmla="*/ 353 w 408"/>
                <a:gd name="T43" fmla="*/ 252 h 380"/>
                <a:gd name="T44" fmla="*/ 393 w 408"/>
                <a:gd name="T45" fmla="*/ 297 h 380"/>
                <a:gd name="T46" fmla="*/ 373 w 408"/>
                <a:gd name="T47" fmla="*/ 331 h 380"/>
                <a:gd name="T48" fmla="*/ 370 w 408"/>
                <a:gd name="T49" fmla="*/ 333 h 380"/>
                <a:gd name="T50" fmla="*/ 174 w 408"/>
                <a:gd name="T51" fmla="*/ 162 h 380"/>
                <a:gd name="T52" fmla="*/ 262 w 408"/>
                <a:gd name="T53" fmla="*/ 176 h 380"/>
                <a:gd name="T54" fmla="*/ 205 w 408"/>
                <a:gd name="T55" fmla="*/ 72 h 380"/>
                <a:gd name="T56" fmla="*/ 233 w 408"/>
                <a:gd name="T57" fmla="*/ 105 h 380"/>
                <a:gd name="T58" fmla="*/ 281 w 408"/>
                <a:gd name="T59" fmla="*/ 146 h 380"/>
                <a:gd name="T60" fmla="*/ 277 w 408"/>
                <a:gd name="T61" fmla="*/ 131 h 380"/>
                <a:gd name="T62" fmla="*/ 288 w 408"/>
                <a:gd name="T63" fmla="*/ 180 h 380"/>
                <a:gd name="T64" fmla="*/ 288 w 408"/>
                <a:gd name="T65" fmla="*/ 190 h 380"/>
                <a:gd name="T66" fmla="*/ 315 w 408"/>
                <a:gd name="T67" fmla="*/ 213 h 380"/>
                <a:gd name="T68" fmla="*/ 279 w 408"/>
                <a:gd name="T69" fmla="*/ 292 h 380"/>
                <a:gd name="T70" fmla="*/ 239 w 408"/>
                <a:gd name="T71" fmla="*/ 288 h 380"/>
                <a:gd name="T72" fmla="*/ 255 w 408"/>
                <a:gd name="T73" fmla="*/ 287 h 380"/>
                <a:gd name="T74" fmla="*/ 274 w 408"/>
                <a:gd name="T75" fmla="*/ 259 h 380"/>
                <a:gd name="T76" fmla="*/ 267 w 408"/>
                <a:gd name="T77" fmla="*/ 256 h 380"/>
                <a:gd name="T78" fmla="*/ 244 w 408"/>
                <a:gd name="T79" fmla="*/ 271 h 380"/>
                <a:gd name="T80" fmla="*/ 219 w 408"/>
                <a:gd name="T81" fmla="*/ 239 h 380"/>
                <a:gd name="T82" fmla="*/ 245 w 408"/>
                <a:gd name="T83" fmla="*/ 240 h 380"/>
                <a:gd name="T84" fmla="*/ 270 w 408"/>
                <a:gd name="T85" fmla="*/ 236 h 380"/>
                <a:gd name="T86" fmla="*/ 245 w 408"/>
                <a:gd name="T87" fmla="*/ 222 h 380"/>
                <a:gd name="T88" fmla="*/ 221 w 408"/>
                <a:gd name="T89" fmla="*/ 357 h 380"/>
                <a:gd name="T90" fmla="*/ 282 w 408"/>
                <a:gd name="T91" fmla="*/ 356 h 380"/>
                <a:gd name="T92" fmla="*/ 335 w 408"/>
                <a:gd name="T93" fmla="*/ 353 h 380"/>
                <a:gd name="T94" fmla="*/ 260 w 408"/>
                <a:gd name="T95" fmla="*/ 372 h 380"/>
                <a:gd name="T96" fmla="*/ 172 w 408"/>
                <a:gd name="T97" fmla="*/ 319 h 380"/>
                <a:gd name="T98" fmla="*/ 87 w 408"/>
                <a:gd name="T99" fmla="*/ 238 h 380"/>
                <a:gd name="T100" fmla="*/ 107 w 408"/>
                <a:gd name="T101" fmla="*/ 292 h 380"/>
                <a:gd name="T102" fmla="*/ 138 w 408"/>
                <a:gd name="T103" fmla="*/ 298 h 380"/>
                <a:gd name="T104" fmla="*/ 163 w 408"/>
                <a:gd name="T105" fmla="*/ 298 h 380"/>
                <a:gd name="T106" fmla="*/ 174 w 408"/>
                <a:gd name="T107" fmla="*/ 293 h 380"/>
                <a:gd name="T108" fmla="*/ 169 w 408"/>
                <a:gd name="T109" fmla="*/ 263 h 380"/>
                <a:gd name="T110" fmla="*/ 178 w 408"/>
                <a:gd name="T111" fmla="*/ 247 h 380"/>
                <a:gd name="T112" fmla="*/ 115 w 408"/>
                <a:gd name="T113" fmla="*/ 223 h 380"/>
                <a:gd name="T114" fmla="*/ 66 w 408"/>
                <a:gd name="T115" fmla="*/ 265 h 380"/>
                <a:gd name="T116" fmla="*/ 65 w 408"/>
                <a:gd name="T117" fmla="*/ 242 h 380"/>
                <a:gd name="T118" fmla="*/ 11 w 408"/>
                <a:gd name="T119" fmla="*/ 161 h 380"/>
                <a:gd name="T120" fmla="*/ 11 w 408"/>
                <a:gd name="T121" fmla="*/ 157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8" h="380">
                  <a:moveTo>
                    <a:pt x="222" y="32"/>
                  </a:moveTo>
                  <a:cubicBezTo>
                    <a:pt x="227" y="30"/>
                    <a:pt x="227" y="30"/>
                    <a:pt x="227" y="30"/>
                  </a:cubicBezTo>
                  <a:cubicBezTo>
                    <a:pt x="227" y="30"/>
                    <a:pt x="233" y="28"/>
                    <a:pt x="234" y="28"/>
                  </a:cubicBezTo>
                  <a:cubicBezTo>
                    <a:pt x="235" y="28"/>
                    <a:pt x="240" y="27"/>
                    <a:pt x="241" y="26"/>
                  </a:cubicBezTo>
                  <a:cubicBezTo>
                    <a:pt x="242" y="26"/>
                    <a:pt x="245" y="24"/>
                    <a:pt x="246" y="23"/>
                  </a:cubicBezTo>
                  <a:cubicBezTo>
                    <a:pt x="247" y="23"/>
                    <a:pt x="249" y="23"/>
                    <a:pt x="251" y="21"/>
                  </a:cubicBezTo>
                  <a:cubicBezTo>
                    <a:pt x="252" y="20"/>
                    <a:pt x="253" y="17"/>
                    <a:pt x="253" y="16"/>
                  </a:cubicBezTo>
                  <a:cubicBezTo>
                    <a:pt x="253" y="15"/>
                    <a:pt x="252" y="15"/>
                    <a:pt x="251" y="12"/>
                  </a:cubicBezTo>
                  <a:cubicBezTo>
                    <a:pt x="249" y="9"/>
                    <a:pt x="247" y="7"/>
                    <a:pt x="247" y="6"/>
                  </a:cubicBezTo>
                  <a:cubicBezTo>
                    <a:pt x="246" y="4"/>
                    <a:pt x="246" y="2"/>
                    <a:pt x="247" y="2"/>
                  </a:cubicBezTo>
                  <a:cubicBezTo>
                    <a:pt x="248" y="1"/>
                    <a:pt x="251" y="0"/>
                    <a:pt x="253" y="0"/>
                  </a:cubicBezTo>
                  <a:cubicBezTo>
                    <a:pt x="255" y="1"/>
                    <a:pt x="260" y="2"/>
                    <a:pt x="261" y="2"/>
                  </a:cubicBezTo>
                  <a:cubicBezTo>
                    <a:pt x="262" y="2"/>
                    <a:pt x="267" y="5"/>
                    <a:pt x="267" y="5"/>
                  </a:cubicBezTo>
                  <a:cubicBezTo>
                    <a:pt x="267" y="5"/>
                    <a:pt x="269" y="10"/>
                    <a:pt x="269" y="11"/>
                  </a:cubicBezTo>
                  <a:cubicBezTo>
                    <a:pt x="269" y="12"/>
                    <a:pt x="274" y="18"/>
                    <a:pt x="272" y="18"/>
                  </a:cubicBezTo>
                  <a:cubicBezTo>
                    <a:pt x="271" y="18"/>
                    <a:pt x="267" y="19"/>
                    <a:pt x="267" y="19"/>
                  </a:cubicBezTo>
                  <a:cubicBezTo>
                    <a:pt x="265" y="22"/>
                    <a:pt x="265" y="22"/>
                    <a:pt x="265" y="22"/>
                  </a:cubicBezTo>
                  <a:cubicBezTo>
                    <a:pt x="265" y="22"/>
                    <a:pt x="263" y="26"/>
                    <a:pt x="263" y="27"/>
                  </a:cubicBezTo>
                  <a:cubicBezTo>
                    <a:pt x="263" y="28"/>
                    <a:pt x="262" y="33"/>
                    <a:pt x="262" y="33"/>
                  </a:cubicBezTo>
                  <a:cubicBezTo>
                    <a:pt x="267" y="44"/>
                    <a:pt x="267" y="44"/>
                    <a:pt x="267" y="44"/>
                  </a:cubicBezTo>
                  <a:cubicBezTo>
                    <a:pt x="262" y="51"/>
                    <a:pt x="262" y="51"/>
                    <a:pt x="262" y="51"/>
                  </a:cubicBezTo>
                  <a:cubicBezTo>
                    <a:pt x="258" y="55"/>
                    <a:pt x="258" y="55"/>
                    <a:pt x="258" y="55"/>
                  </a:cubicBezTo>
                  <a:cubicBezTo>
                    <a:pt x="258" y="55"/>
                    <a:pt x="252" y="55"/>
                    <a:pt x="252" y="54"/>
                  </a:cubicBezTo>
                  <a:cubicBezTo>
                    <a:pt x="252" y="53"/>
                    <a:pt x="248" y="51"/>
                    <a:pt x="248" y="51"/>
                  </a:cubicBezTo>
                  <a:cubicBezTo>
                    <a:pt x="248" y="51"/>
                    <a:pt x="242" y="52"/>
                    <a:pt x="241" y="53"/>
                  </a:cubicBezTo>
                  <a:cubicBezTo>
                    <a:pt x="240" y="53"/>
                    <a:pt x="226" y="54"/>
                    <a:pt x="226" y="54"/>
                  </a:cubicBezTo>
                  <a:cubicBezTo>
                    <a:pt x="226" y="54"/>
                    <a:pt x="223" y="53"/>
                    <a:pt x="222" y="53"/>
                  </a:cubicBezTo>
                  <a:cubicBezTo>
                    <a:pt x="221" y="53"/>
                    <a:pt x="216" y="53"/>
                    <a:pt x="216" y="53"/>
                  </a:cubicBezTo>
                  <a:cubicBezTo>
                    <a:pt x="215" y="49"/>
                    <a:pt x="215" y="49"/>
                    <a:pt x="215" y="49"/>
                  </a:cubicBezTo>
                  <a:cubicBezTo>
                    <a:pt x="211" y="50"/>
                    <a:pt x="211" y="50"/>
                    <a:pt x="211" y="50"/>
                  </a:cubicBezTo>
                  <a:cubicBezTo>
                    <a:pt x="210" y="54"/>
                    <a:pt x="210" y="54"/>
                    <a:pt x="210" y="54"/>
                  </a:cubicBezTo>
                  <a:cubicBezTo>
                    <a:pt x="205" y="57"/>
                    <a:pt x="205" y="57"/>
                    <a:pt x="205" y="57"/>
                  </a:cubicBezTo>
                  <a:cubicBezTo>
                    <a:pt x="200" y="60"/>
                    <a:pt x="200" y="60"/>
                    <a:pt x="200" y="60"/>
                  </a:cubicBezTo>
                  <a:cubicBezTo>
                    <a:pt x="190" y="60"/>
                    <a:pt x="190" y="60"/>
                    <a:pt x="190" y="60"/>
                  </a:cubicBezTo>
                  <a:cubicBezTo>
                    <a:pt x="184" y="60"/>
                    <a:pt x="184" y="60"/>
                    <a:pt x="184" y="60"/>
                  </a:cubicBezTo>
                  <a:cubicBezTo>
                    <a:pt x="184" y="62"/>
                    <a:pt x="184" y="62"/>
                    <a:pt x="184" y="62"/>
                  </a:cubicBezTo>
                  <a:cubicBezTo>
                    <a:pt x="181" y="68"/>
                    <a:pt x="181" y="68"/>
                    <a:pt x="181" y="68"/>
                  </a:cubicBezTo>
                  <a:cubicBezTo>
                    <a:pt x="177" y="71"/>
                    <a:pt x="177" y="71"/>
                    <a:pt x="177" y="71"/>
                  </a:cubicBezTo>
                  <a:cubicBezTo>
                    <a:pt x="177" y="71"/>
                    <a:pt x="171" y="73"/>
                    <a:pt x="170" y="74"/>
                  </a:cubicBezTo>
                  <a:cubicBezTo>
                    <a:pt x="170" y="74"/>
                    <a:pt x="166" y="73"/>
                    <a:pt x="166" y="73"/>
                  </a:cubicBezTo>
                  <a:cubicBezTo>
                    <a:pt x="161" y="76"/>
                    <a:pt x="161" y="76"/>
                    <a:pt x="161" y="76"/>
                  </a:cubicBezTo>
                  <a:cubicBezTo>
                    <a:pt x="160" y="79"/>
                    <a:pt x="160" y="79"/>
                    <a:pt x="160" y="79"/>
                  </a:cubicBezTo>
                  <a:cubicBezTo>
                    <a:pt x="162" y="81"/>
                    <a:pt x="162" y="81"/>
                    <a:pt x="162" y="81"/>
                  </a:cubicBezTo>
                  <a:cubicBezTo>
                    <a:pt x="166" y="83"/>
                    <a:pt x="166" y="83"/>
                    <a:pt x="166" y="83"/>
                  </a:cubicBezTo>
                  <a:cubicBezTo>
                    <a:pt x="166" y="83"/>
                    <a:pt x="169" y="84"/>
                    <a:pt x="169" y="85"/>
                  </a:cubicBezTo>
                  <a:cubicBezTo>
                    <a:pt x="169" y="85"/>
                    <a:pt x="168" y="87"/>
                    <a:pt x="168" y="87"/>
                  </a:cubicBezTo>
                  <a:cubicBezTo>
                    <a:pt x="168" y="92"/>
                    <a:pt x="168" y="92"/>
                    <a:pt x="168" y="92"/>
                  </a:cubicBezTo>
                  <a:cubicBezTo>
                    <a:pt x="168" y="92"/>
                    <a:pt x="171" y="93"/>
                    <a:pt x="172" y="93"/>
                  </a:cubicBezTo>
                  <a:cubicBezTo>
                    <a:pt x="172" y="93"/>
                    <a:pt x="175" y="91"/>
                    <a:pt x="175" y="91"/>
                  </a:cubicBezTo>
                  <a:cubicBezTo>
                    <a:pt x="175" y="90"/>
                    <a:pt x="176" y="89"/>
                    <a:pt x="176" y="89"/>
                  </a:cubicBezTo>
                  <a:cubicBezTo>
                    <a:pt x="178" y="91"/>
                    <a:pt x="178" y="91"/>
                    <a:pt x="178" y="91"/>
                  </a:cubicBezTo>
                  <a:cubicBezTo>
                    <a:pt x="178" y="91"/>
                    <a:pt x="179" y="93"/>
                    <a:pt x="180" y="93"/>
                  </a:cubicBezTo>
                  <a:cubicBezTo>
                    <a:pt x="180" y="93"/>
                    <a:pt x="183" y="93"/>
                    <a:pt x="183" y="93"/>
                  </a:cubicBezTo>
                  <a:cubicBezTo>
                    <a:pt x="187" y="95"/>
                    <a:pt x="187" y="95"/>
                    <a:pt x="187" y="95"/>
                  </a:cubicBezTo>
                  <a:cubicBezTo>
                    <a:pt x="192" y="99"/>
                    <a:pt x="192" y="99"/>
                    <a:pt x="192" y="99"/>
                  </a:cubicBezTo>
                  <a:cubicBezTo>
                    <a:pt x="192" y="99"/>
                    <a:pt x="196" y="101"/>
                    <a:pt x="195" y="102"/>
                  </a:cubicBezTo>
                  <a:cubicBezTo>
                    <a:pt x="193" y="103"/>
                    <a:pt x="191" y="104"/>
                    <a:pt x="190" y="104"/>
                  </a:cubicBezTo>
                  <a:cubicBezTo>
                    <a:pt x="190" y="104"/>
                    <a:pt x="188" y="103"/>
                    <a:pt x="188" y="102"/>
                  </a:cubicBezTo>
                  <a:cubicBezTo>
                    <a:pt x="188" y="100"/>
                    <a:pt x="187" y="99"/>
                    <a:pt x="186" y="99"/>
                  </a:cubicBezTo>
                  <a:cubicBezTo>
                    <a:pt x="185" y="99"/>
                    <a:pt x="183" y="97"/>
                    <a:pt x="183" y="97"/>
                  </a:cubicBezTo>
                  <a:cubicBezTo>
                    <a:pt x="182" y="97"/>
                    <a:pt x="180" y="97"/>
                    <a:pt x="179" y="98"/>
                  </a:cubicBezTo>
                  <a:cubicBezTo>
                    <a:pt x="178" y="98"/>
                    <a:pt x="176" y="98"/>
                    <a:pt x="176" y="97"/>
                  </a:cubicBezTo>
                  <a:cubicBezTo>
                    <a:pt x="175" y="97"/>
                    <a:pt x="174" y="94"/>
                    <a:pt x="174" y="94"/>
                  </a:cubicBezTo>
                  <a:cubicBezTo>
                    <a:pt x="169" y="93"/>
                    <a:pt x="169" y="93"/>
                    <a:pt x="169" y="93"/>
                  </a:cubicBezTo>
                  <a:cubicBezTo>
                    <a:pt x="169" y="93"/>
                    <a:pt x="168" y="94"/>
                    <a:pt x="168" y="95"/>
                  </a:cubicBezTo>
                  <a:cubicBezTo>
                    <a:pt x="168" y="95"/>
                    <a:pt x="166" y="97"/>
                    <a:pt x="166" y="97"/>
                  </a:cubicBezTo>
                  <a:cubicBezTo>
                    <a:pt x="165" y="98"/>
                    <a:pt x="165" y="98"/>
                    <a:pt x="165" y="98"/>
                  </a:cubicBezTo>
                  <a:cubicBezTo>
                    <a:pt x="165" y="100"/>
                    <a:pt x="165" y="100"/>
                    <a:pt x="165" y="100"/>
                  </a:cubicBezTo>
                  <a:cubicBezTo>
                    <a:pt x="167" y="102"/>
                    <a:pt x="167" y="102"/>
                    <a:pt x="167" y="102"/>
                  </a:cubicBezTo>
                  <a:cubicBezTo>
                    <a:pt x="171" y="105"/>
                    <a:pt x="171" y="105"/>
                    <a:pt x="171" y="105"/>
                  </a:cubicBezTo>
                  <a:cubicBezTo>
                    <a:pt x="171" y="105"/>
                    <a:pt x="176" y="106"/>
                    <a:pt x="176" y="106"/>
                  </a:cubicBezTo>
                  <a:cubicBezTo>
                    <a:pt x="177" y="106"/>
                    <a:pt x="179" y="109"/>
                    <a:pt x="179" y="109"/>
                  </a:cubicBezTo>
                  <a:cubicBezTo>
                    <a:pt x="179" y="112"/>
                    <a:pt x="179" y="112"/>
                    <a:pt x="179" y="112"/>
                  </a:cubicBezTo>
                  <a:cubicBezTo>
                    <a:pt x="178" y="115"/>
                    <a:pt x="178" y="115"/>
                    <a:pt x="178" y="115"/>
                  </a:cubicBezTo>
                  <a:cubicBezTo>
                    <a:pt x="178" y="115"/>
                    <a:pt x="178" y="117"/>
                    <a:pt x="176" y="116"/>
                  </a:cubicBezTo>
                  <a:cubicBezTo>
                    <a:pt x="174" y="115"/>
                    <a:pt x="173" y="114"/>
                    <a:pt x="173" y="114"/>
                  </a:cubicBezTo>
                  <a:cubicBezTo>
                    <a:pt x="170" y="113"/>
                    <a:pt x="170" y="113"/>
                    <a:pt x="170" y="113"/>
                  </a:cubicBezTo>
                  <a:cubicBezTo>
                    <a:pt x="169" y="109"/>
                    <a:pt x="169" y="109"/>
                    <a:pt x="169" y="109"/>
                  </a:cubicBezTo>
                  <a:cubicBezTo>
                    <a:pt x="169" y="109"/>
                    <a:pt x="167" y="107"/>
                    <a:pt x="167" y="107"/>
                  </a:cubicBezTo>
                  <a:cubicBezTo>
                    <a:pt x="166" y="107"/>
                    <a:pt x="161" y="104"/>
                    <a:pt x="161" y="104"/>
                  </a:cubicBezTo>
                  <a:cubicBezTo>
                    <a:pt x="155" y="104"/>
                    <a:pt x="155" y="104"/>
                    <a:pt x="155" y="104"/>
                  </a:cubicBezTo>
                  <a:cubicBezTo>
                    <a:pt x="151" y="104"/>
                    <a:pt x="151" y="104"/>
                    <a:pt x="151" y="104"/>
                  </a:cubicBezTo>
                  <a:cubicBezTo>
                    <a:pt x="150" y="107"/>
                    <a:pt x="150" y="107"/>
                    <a:pt x="150" y="107"/>
                  </a:cubicBezTo>
                  <a:cubicBezTo>
                    <a:pt x="150" y="107"/>
                    <a:pt x="150" y="109"/>
                    <a:pt x="151" y="109"/>
                  </a:cubicBezTo>
                  <a:cubicBezTo>
                    <a:pt x="151" y="110"/>
                    <a:pt x="154" y="112"/>
                    <a:pt x="154" y="112"/>
                  </a:cubicBezTo>
                  <a:cubicBezTo>
                    <a:pt x="154" y="112"/>
                    <a:pt x="156" y="112"/>
                    <a:pt x="156" y="113"/>
                  </a:cubicBezTo>
                  <a:cubicBezTo>
                    <a:pt x="157" y="114"/>
                    <a:pt x="159" y="116"/>
                    <a:pt x="159" y="116"/>
                  </a:cubicBezTo>
                  <a:cubicBezTo>
                    <a:pt x="159" y="116"/>
                    <a:pt x="160" y="116"/>
                    <a:pt x="161" y="116"/>
                  </a:cubicBezTo>
                  <a:cubicBezTo>
                    <a:pt x="163" y="116"/>
                    <a:pt x="165" y="117"/>
                    <a:pt x="165" y="117"/>
                  </a:cubicBezTo>
                  <a:cubicBezTo>
                    <a:pt x="168" y="118"/>
                    <a:pt x="168" y="118"/>
                    <a:pt x="168" y="118"/>
                  </a:cubicBezTo>
                  <a:cubicBezTo>
                    <a:pt x="169" y="119"/>
                    <a:pt x="169" y="119"/>
                    <a:pt x="169" y="119"/>
                  </a:cubicBezTo>
                  <a:cubicBezTo>
                    <a:pt x="169" y="119"/>
                    <a:pt x="166" y="120"/>
                    <a:pt x="165" y="120"/>
                  </a:cubicBezTo>
                  <a:cubicBezTo>
                    <a:pt x="164" y="121"/>
                    <a:pt x="161" y="121"/>
                    <a:pt x="161" y="121"/>
                  </a:cubicBezTo>
                  <a:cubicBezTo>
                    <a:pt x="161" y="121"/>
                    <a:pt x="159" y="119"/>
                    <a:pt x="158" y="119"/>
                  </a:cubicBezTo>
                  <a:cubicBezTo>
                    <a:pt x="158" y="119"/>
                    <a:pt x="155" y="120"/>
                    <a:pt x="155" y="120"/>
                  </a:cubicBezTo>
                  <a:cubicBezTo>
                    <a:pt x="155" y="120"/>
                    <a:pt x="153" y="122"/>
                    <a:pt x="152" y="120"/>
                  </a:cubicBezTo>
                  <a:cubicBezTo>
                    <a:pt x="151" y="118"/>
                    <a:pt x="150" y="116"/>
                    <a:pt x="150" y="116"/>
                  </a:cubicBezTo>
                  <a:cubicBezTo>
                    <a:pt x="150" y="114"/>
                    <a:pt x="150" y="114"/>
                    <a:pt x="150" y="114"/>
                  </a:cubicBezTo>
                  <a:cubicBezTo>
                    <a:pt x="150" y="111"/>
                    <a:pt x="150" y="111"/>
                    <a:pt x="150" y="111"/>
                  </a:cubicBezTo>
                  <a:cubicBezTo>
                    <a:pt x="149" y="108"/>
                    <a:pt x="149" y="108"/>
                    <a:pt x="149" y="108"/>
                  </a:cubicBezTo>
                  <a:cubicBezTo>
                    <a:pt x="145" y="106"/>
                    <a:pt x="145" y="106"/>
                    <a:pt x="145" y="106"/>
                  </a:cubicBezTo>
                  <a:cubicBezTo>
                    <a:pt x="140" y="106"/>
                    <a:pt x="140" y="106"/>
                    <a:pt x="140" y="106"/>
                  </a:cubicBezTo>
                  <a:cubicBezTo>
                    <a:pt x="135" y="103"/>
                    <a:pt x="135" y="103"/>
                    <a:pt x="135" y="103"/>
                  </a:cubicBezTo>
                  <a:cubicBezTo>
                    <a:pt x="129" y="101"/>
                    <a:pt x="129" y="101"/>
                    <a:pt x="129" y="101"/>
                  </a:cubicBezTo>
                  <a:cubicBezTo>
                    <a:pt x="127" y="97"/>
                    <a:pt x="127" y="97"/>
                    <a:pt x="127" y="97"/>
                  </a:cubicBezTo>
                  <a:cubicBezTo>
                    <a:pt x="131" y="94"/>
                    <a:pt x="131" y="94"/>
                    <a:pt x="131" y="94"/>
                  </a:cubicBezTo>
                  <a:cubicBezTo>
                    <a:pt x="130" y="91"/>
                    <a:pt x="130" y="91"/>
                    <a:pt x="130" y="91"/>
                  </a:cubicBezTo>
                  <a:cubicBezTo>
                    <a:pt x="128" y="89"/>
                    <a:pt x="128" y="89"/>
                    <a:pt x="128" y="89"/>
                  </a:cubicBezTo>
                  <a:cubicBezTo>
                    <a:pt x="123" y="92"/>
                    <a:pt x="123" y="92"/>
                    <a:pt x="123" y="92"/>
                  </a:cubicBezTo>
                  <a:cubicBezTo>
                    <a:pt x="123" y="95"/>
                    <a:pt x="123" y="95"/>
                    <a:pt x="123" y="95"/>
                  </a:cubicBezTo>
                  <a:cubicBezTo>
                    <a:pt x="118" y="97"/>
                    <a:pt x="118" y="97"/>
                    <a:pt x="118" y="97"/>
                  </a:cubicBezTo>
                  <a:cubicBezTo>
                    <a:pt x="116" y="101"/>
                    <a:pt x="116" y="101"/>
                    <a:pt x="116" y="101"/>
                  </a:cubicBezTo>
                  <a:cubicBezTo>
                    <a:pt x="119" y="104"/>
                    <a:pt x="119" y="104"/>
                    <a:pt x="119" y="104"/>
                  </a:cubicBezTo>
                  <a:cubicBezTo>
                    <a:pt x="119" y="109"/>
                    <a:pt x="119" y="109"/>
                    <a:pt x="119" y="109"/>
                  </a:cubicBezTo>
                  <a:cubicBezTo>
                    <a:pt x="119" y="109"/>
                    <a:pt x="118" y="114"/>
                    <a:pt x="119" y="115"/>
                  </a:cubicBezTo>
                  <a:cubicBezTo>
                    <a:pt x="119" y="115"/>
                    <a:pt x="118" y="118"/>
                    <a:pt x="118" y="120"/>
                  </a:cubicBezTo>
                  <a:cubicBezTo>
                    <a:pt x="119" y="121"/>
                    <a:pt x="119" y="122"/>
                    <a:pt x="121" y="123"/>
                  </a:cubicBezTo>
                  <a:cubicBezTo>
                    <a:pt x="122" y="124"/>
                    <a:pt x="122" y="124"/>
                    <a:pt x="124" y="125"/>
                  </a:cubicBezTo>
                  <a:cubicBezTo>
                    <a:pt x="126" y="126"/>
                    <a:pt x="127" y="127"/>
                    <a:pt x="127" y="127"/>
                  </a:cubicBezTo>
                  <a:cubicBezTo>
                    <a:pt x="129" y="131"/>
                    <a:pt x="129" y="131"/>
                    <a:pt x="129" y="131"/>
                  </a:cubicBezTo>
                  <a:cubicBezTo>
                    <a:pt x="129" y="131"/>
                    <a:pt x="130" y="132"/>
                    <a:pt x="131" y="132"/>
                  </a:cubicBezTo>
                  <a:cubicBezTo>
                    <a:pt x="132" y="133"/>
                    <a:pt x="135" y="134"/>
                    <a:pt x="135" y="135"/>
                  </a:cubicBezTo>
                  <a:cubicBezTo>
                    <a:pt x="135" y="137"/>
                    <a:pt x="136" y="139"/>
                    <a:pt x="136" y="139"/>
                  </a:cubicBezTo>
                  <a:cubicBezTo>
                    <a:pt x="136" y="139"/>
                    <a:pt x="137" y="141"/>
                    <a:pt x="137" y="141"/>
                  </a:cubicBezTo>
                  <a:cubicBezTo>
                    <a:pt x="138" y="142"/>
                    <a:pt x="139" y="141"/>
                    <a:pt x="139" y="142"/>
                  </a:cubicBezTo>
                  <a:cubicBezTo>
                    <a:pt x="140" y="143"/>
                    <a:pt x="139" y="144"/>
                    <a:pt x="141" y="145"/>
                  </a:cubicBezTo>
                  <a:cubicBezTo>
                    <a:pt x="142" y="147"/>
                    <a:pt x="144" y="148"/>
                    <a:pt x="144" y="148"/>
                  </a:cubicBezTo>
                  <a:cubicBezTo>
                    <a:pt x="145" y="148"/>
                    <a:pt x="147" y="149"/>
                    <a:pt x="147" y="149"/>
                  </a:cubicBezTo>
                  <a:cubicBezTo>
                    <a:pt x="153" y="153"/>
                    <a:pt x="153" y="153"/>
                    <a:pt x="153" y="153"/>
                  </a:cubicBezTo>
                  <a:cubicBezTo>
                    <a:pt x="157" y="158"/>
                    <a:pt x="157" y="158"/>
                    <a:pt x="157" y="158"/>
                  </a:cubicBezTo>
                  <a:cubicBezTo>
                    <a:pt x="160" y="161"/>
                    <a:pt x="160" y="161"/>
                    <a:pt x="160" y="161"/>
                  </a:cubicBezTo>
                  <a:cubicBezTo>
                    <a:pt x="159" y="165"/>
                    <a:pt x="159" y="165"/>
                    <a:pt x="159" y="165"/>
                  </a:cubicBezTo>
                  <a:cubicBezTo>
                    <a:pt x="158" y="167"/>
                    <a:pt x="158" y="167"/>
                    <a:pt x="158" y="167"/>
                  </a:cubicBezTo>
                  <a:cubicBezTo>
                    <a:pt x="158" y="167"/>
                    <a:pt x="156" y="168"/>
                    <a:pt x="155" y="168"/>
                  </a:cubicBezTo>
                  <a:cubicBezTo>
                    <a:pt x="155" y="168"/>
                    <a:pt x="153" y="169"/>
                    <a:pt x="153" y="169"/>
                  </a:cubicBezTo>
                  <a:cubicBezTo>
                    <a:pt x="153" y="169"/>
                    <a:pt x="152" y="168"/>
                    <a:pt x="152" y="168"/>
                  </a:cubicBezTo>
                  <a:cubicBezTo>
                    <a:pt x="153" y="167"/>
                    <a:pt x="156" y="166"/>
                    <a:pt x="156" y="166"/>
                  </a:cubicBezTo>
                  <a:cubicBezTo>
                    <a:pt x="156" y="166"/>
                    <a:pt x="156" y="163"/>
                    <a:pt x="155" y="163"/>
                  </a:cubicBezTo>
                  <a:cubicBezTo>
                    <a:pt x="154" y="162"/>
                    <a:pt x="151" y="160"/>
                    <a:pt x="151" y="160"/>
                  </a:cubicBezTo>
                  <a:cubicBezTo>
                    <a:pt x="149" y="158"/>
                    <a:pt x="149" y="158"/>
                    <a:pt x="149" y="158"/>
                  </a:cubicBezTo>
                  <a:cubicBezTo>
                    <a:pt x="146" y="158"/>
                    <a:pt x="146" y="158"/>
                    <a:pt x="146" y="158"/>
                  </a:cubicBezTo>
                  <a:cubicBezTo>
                    <a:pt x="146" y="158"/>
                    <a:pt x="144" y="158"/>
                    <a:pt x="144" y="159"/>
                  </a:cubicBezTo>
                  <a:cubicBezTo>
                    <a:pt x="143" y="160"/>
                    <a:pt x="140" y="162"/>
                    <a:pt x="140" y="162"/>
                  </a:cubicBezTo>
                  <a:cubicBezTo>
                    <a:pt x="138" y="166"/>
                    <a:pt x="138" y="166"/>
                    <a:pt x="138" y="166"/>
                  </a:cubicBezTo>
                  <a:cubicBezTo>
                    <a:pt x="143" y="167"/>
                    <a:pt x="143" y="167"/>
                    <a:pt x="143" y="167"/>
                  </a:cubicBezTo>
                  <a:cubicBezTo>
                    <a:pt x="143" y="167"/>
                    <a:pt x="145" y="169"/>
                    <a:pt x="145" y="169"/>
                  </a:cubicBezTo>
                  <a:cubicBezTo>
                    <a:pt x="145" y="170"/>
                    <a:pt x="147" y="172"/>
                    <a:pt x="147" y="172"/>
                  </a:cubicBezTo>
                  <a:cubicBezTo>
                    <a:pt x="149" y="173"/>
                    <a:pt x="149" y="173"/>
                    <a:pt x="149" y="173"/>
                  </a:cubicBezTo>
                  <a:cubicBezTo>
                    <a:pt x="149" y="175"/>
                    <a:pt x="149" y="175"/>
                    <a:pt x="149" y="175"/>
                  </a:cubicBezTo>
                  <a:cubicBezTo>
                    <a:pt x="148" y="178"/>
                    <a:pt x="148" y="178"/>
                    <a:pt x="148" y="178"/>
                  </a:cubicBezTo>
                  <a:cubicBezTo>
                    <a:pt x="145" y="182"/>
                    <a:pt x="145" y="182"/>
                    <a:pt x="145" y="182"/>
                  </a:cubicBezTo>
                  <a:cubicBezTo>
                    <a:pt x="145" y="182"/>
                    <a:pt x="143" y="183"/>
                    <a:pt x="143" y="183"/>
                  </a:cubicBezTo>
                  <a:cubicBezTo>
                    <a:pt x="142" y="183"/>
                    <a:pt x="140" y="185"/>
                    <a:pt x="140" y="185"/>
                  </a:cubicBezTo>
                  <a:cubicBezTo>
                    <a:pt x="140" y="185"/>
                    <a:pt x="139" y="185"/>
                    <a:pt x="139" y="185"/>
                  </a:cubicBezTo>
                  <a:cubicBezTo>
                    <a:pt x="138" y="185"/>
                    <a:pt x="136" y="184"/>
                    <a:pt x="135" y="184"/>
                  </a:cubicBezTo>
                  <a:cubicBezTo>
                    <a:pt x="135" y="184"/>
                    <a:pt x="133" y="185"/>
                    <a:pt x="133" y="185"/>
                  </a:cubicBezTo>
                  <a:cubicBezTo>
                    <a:pt x="133" y="185"/>
                    <a:pt x="130" y="187"/>
                    <a:pt x="134" y="188"/>
                  </a:cubicBezTo>
                  <a:cubicBezTo>
                    <a:pt x="138" y="188"/>
                    <a:pt x="139" y="188"/>
                    <a:pt x="140" y="188"/>
                  </a:cubicBezTo>
                  <a:cubicBezTo>
                    <a:pt x="140" y="188"/>
                    <a:pt x="144" y="188"/>
                    <a:pt x="144" y="188"/>
                  </a:cubicBezTo>
                  <a:cubicBezTo>
                    <a:pt x="144" y="188"/>
                    <a:pt x="145" y="188"/>
                    <a:pt x="146" y="189"/>
                  </a:cubicBezTo>
                  <a:cubicBezTo>
                    <a:pt x="148" y="189"/>
                    <a:pt x="149" y="189"/>
                    <a:pt x="150" y="190"/>
                  </a:cubicBezTo>
                  <a:cubicBezTo>
                    <a:pt x="151" y="190"/>
                    <a:pt x="152" y="191"/>
                    <a:pt x="152" y="191"/>
                  </a:cubicBezTo>
                  <a:cubicBezTo>
                    <a:pt x="152" y="192"/>
                    <a:pt x="152" y="192"/>
                    <a:pt x="153" y="192"/>
                  </a:cubicBezTo>
                  <a:cubicBezTo>
                    <a:pt x="154" y="192"/>
                    <a:pt x="155" y="193"/>
                    <a:pt x="155" y="193"/>
                  </a:cubicBezTo>
                  <a:cubicBezTo>
                    <a:pt x="156" y="193"/>
                    <a:pt x="156" y="193"/>
                    <a:pt x="156" y="193"/>
                  </a:cubicBezTo>
                  <a:cubicBezTo>
                    <a:pt x="156" y="193"/>
                    <a:pt x="157" y="193"/>
                    <a:pt x="158" y="193"/>
                  </a:cubicBezTo>
                  <a:cubicBezTo>
                    <a:pt x="159" y="193"/>
                    <a:pt x="159" y="192"/>
                    <a:pt x="160" y="192"/>
                  </a:cubicBezTo>
                  <a:cubicBezTo>
                    <a:pt x="161" y="192"/>
                    <a:pt x="164" y="192"/>
                    <a:pt x="164" y="192"/>
                  </a:cubicBezTo>
                  <a:cubicBezTo>
                    <a:pt x="166" y="196"/>
                    <a:pt x="166" y="196"/>
                    <a:pt x="166" y="196"/>
                  </a:cubicBezTo>
                  <a:cubicBezTo>
                    <a:pt x="166" y="196"/>
                    <a:pt x="166" y="197"/>
                    <a:pt x="167" y="197"/>
                  </a:cubicBezTo>
                  <a:cubicBezTo>
                    <a:pt x="167" y="198"/>
                    <a:pt x="169" y="199"/>
                    <a:pt x="170" y="199"/>
                  </a:cubicBezTo>
                  <a:cubicBezTo>
                    <a:pt x="171" y="199"/>
                    <a:pt x="179" y="197"/>
                    <a:pt x="179" y="197"/>
                  </a:cubicBezTo>
                  <a:cubicBezTo>
                    <a:pt x="175" y="194"/>
                    <a:pt x="175" y="194"/>
                    <a:pt x="175" y="194"/>
                  </a:cubicBezTo>
                  <a:cubicBezTo>
                    <a:pt x="175" y="194"/>
                    <a:pt x="173" y="192"/>
                    <a:pt x="172" y="191"/>
                  </a:cubicBezTo>
                  <a:cubicBezTo>
                    <a:pt x="172" y="190"/>
                    <a:pt x="167" y="187"/>
                    <a:pt x="167" y="187"/>
                  </a:cubicBezTo>
                  <a:cubicBezTo>
                    <a:pt x="162" y="186"/>
                    <a:pt x="162" y="186"/>
                    <a:pt x="162" y="186"/>
                  </a:cubicBezTo>
                  <a:cubicBezTo>
                    <a:pt x="156" y="183"/>
                    <a:pt x="156" y="183"/>
                    <a:pt x="156" y="183"/>
                  </a:cubicBezTo>
                  <a:cubicBezTo>
                    <a:pt x="150" y="181"/>
                    <a:pt x="150" y="181"/>
                    <a:pt x="150" y="181"/>
                  </a:cubicBezTo>
                  <a:cubicBezTo>
                    <a:pt x="150" y="181"/>
                    <a:pt x="152" y="177"/>
                    <a:pt x="153" y="176"/>
                  </a:cubicBezTo>
                  <a:cubicBezTo>
                    <a:pt x="153" y="175"/>
                    <a:pt x="153" y="172"/>
                    <a:pt x="154" y="172"/>
                  </a:cubicBezTo>
                  <a:cubicBezTo>
                    <a:pt x="155" y="173"/>
                    <a:pt x="157" y="173"/>
                    <a:pt x="158" y="173"/>
                  </a:cubicBezTo>
                  <a:cubicBezTo>
                    <a:pt x="159" y="173"/>
                    <a:pt x="161" y="172"/>
                    <a:pt x="162" y="172"/>
                  </a:cubicBezTo>
                  <a:cubicBezTo>
                    <a:pt x="163" y="172"/>
                    <a:pt x="165" y="173"/>
                    <a:pt x="165" y="173"/>
                  </a:cubicBezTo>
                  <a:cubicBezTo>
                    <a:pt x="165" y="173"/>
                    <a:pt x="166" y="175"/>
                    <a:pt x="166" y="176"/>
                  </a:cubicBezTo>
                  <a:cubicBezTo>
                    <a:pt x="167" y="176"/>
                    <a:pt x="167" y="178"/>
                    <a:pt x="168" y="179"/>
                  </a:cubicBezTo>
                  <a:cubicBezTo>
                    <a:pt x="169" y="179"/>
                    <a:pt x="174" y="181"/>
                    <a:pt x="174" y="181"/>
                  </a:cubicBezTo>
                  <a:cubicBezTo>
                    <a:pt x="174" y="181"/>
                    <a:pt x="180" y="183"/>
                    <a:pt x="180" y="183"/>
                  </a:cubicBezTo>
                  <a:cubicBezTo>
                    <a:pt x="181" y="183"/>
                    <a:pt x="183" y="183"/>
                    <a:pt x="183" y="183"/>
                  </a:cubicBezTo>
                  <a:cubicBezTo>
                    <a:pt x="186" y="186"/>
                    <a:pt x="186" y="186"/>
                    <a:pt x="186" y="186"/>
                  </a:cubicBezTo>
                  <a:cubicBezTo>
                    <a:pt x="192" y="185"/>
                    <a:pt x="192" y="185"/>
                    <a:pt x="192" y="185"/>
                  </a:cubicBezTo>
                  <a:cubicBezTo>
                    <a:pt x="198" y="184"/>
                    <a:pt x="198" y="184"/>
                    <a:pt x="198" y="184"/>
                  </a:cubicBezTo>
                  <a:cubicBezTo>
                    <a:pt x="199" y="186"/>
                    <a:pt x="199" y="186"/>
                    <a:pt x="199" y="186"/>
                  </a:cubicBezTo>
                  <a:cubicBezTo>
                    <a:pt x="199" y="186"/>
                    <a:pt x="202" y="188"/>
                    <a:pt x="202" y="188"/>
                  </a:cubicBezTo>
                  <a:cubicBezTo>
                    <a:pt x="202" y="189"/>
                    <a:pt x="204" y="193"/>
                    <a:pt x="204" y="193"/>
                  </a:cubicBezTo>
                  <a:cubicBezTo>
                    <a:pt x="204" y="193"/>
                    <a:pt x="204" y="196"/>
                    <a:pt x="204" y="196"/>
                  </a:cubicBezTo>
                  <a:cubicBezTo>
                    <a:pt x="204" y="197"/>
                    <a:pt x="206" y="201"/>
                    <a:pt x="206" y="201"/>
                  </a:cubicBezTo>
                  <a:cubicBezTo>
                    <a:pt x="207" y="202"/>
                    <a:pt x="211" y="206"/>
                    <a:pt x="211" y="207"/>
                  </a:cubicBezTo>
                  <a:cubicBezTo>
                    <a:pt x="211" y="207"/>
                    <a:pt x="213" y="210"/>
                    <a:pt x="214" y="210"/>
                  </a:cubicBezTo>
                  <a:cubicBezTo>
                    <a:pt x="214" y="210"/>
                    <a:pt x="215" y="209"/>
                    <a:pt x="215" y="209"/>
                  </a:cubicBezTo>
                  <a:cubicBezTo>
                    <a:pt x="216" y="209"/>
                    <a:pt x="219" y="207"/>
                    <a:pt x="219" y="207"/>
                  </a:cubicBezTo>
                  <a:cubicBezTo>
                    <a:pt x="219" y="207"/>
                    <a:pt x="222" y="207"/>
                    <a:pt x="222" y="208"/>
                  </a:cubicBezTo>
                  <a:cubicBezTo>
                    <a:pt x="222" y="209"/>
                    <a:pt x="226" y="212"/>
                    <a:pt x="226" y="212"/>
                  </a:cubicBezTo>
                  <a:cubicBezTo>
                    <a:pt x="226" y="212"/>
                    <a:pt x="227" y="216"/>
                    <a:pt x="227" y="216"/>
                  </a:cubicBezTo>
                  <a:cubicBezTo>
                    <a:pt x="226" y="217"/>
                    <a:pt x="223" y="218"/>
                    <a:pt x="223" y="219"/>
                  </a:cubicBezTo>
                  <a:cubicBezTo>
                    <a:pt x="222" y="219"/>
                    <a:pt x="219" y="219"/>
                    <a:pt x="219" y="219"/>
                  </a:cubicBezTo>
                  <a:cubicBezTo>
                    <a:pt x="218" y="220"/>
                    <a:pt x="214" y="221"/>
                    <a:pt x="214" y="221"/>
                  </a:cubicBezTo>
                  <a:cubicBezTo>
                    <a:pt x="214" y="217"/>
                    <a:pt x="214" y="217"/>
                    <a:pt x="214" y="217"/>
                  </a:cubicBezTo>
                  <a:cubicBezTo>
                    <a:pt x="214" y="217"/>
                    <a:pt x="214" y="216"/>
                    <a:pt x="213" y="216"/>
                  </a:cubicBezTo>
                  <a:cubicBezTo>
                    <a:pt x="213" y="216"/>
                    <a:pt x="207" y="214"/>
                    <a:pt x="207" y="214"/>
                  </a:cubicBezTo>
                  <a:cubicBezTo>
                    <a:pt x="206" y="209"/>
                    <a:pt x="206" y="209"/>
                    <a:pt x="206" y="209"/>
                  </a:cubicBezTo>
                  <a:cubicBezTo>
                    <a:pt x="203" y="206"/>
                    <a:pt x="203" y="206"/>
                    <a:pt x="203" y="206"/>
                  </a:cubicBezTo>
                  <a:cubicBezTo>
                    <a:pt x="200" y="204"/>
                    <a:pt x="200" y="204"/>
                    <a:pt x="200" y="204"/>
                  </a:cubicBezTo>
                  <a:cubicBezTo>
                    <a:pt x="198" y="201"/>
                    <a:pt x="198" y="201"/>
                    <a:pt x="198" y="201"/>
                  </a:cubicBezTo>
                  <a:cubicBezTo>
                    <a:pt x="194" y="201"/>
                    <a:pt x="194" y="201"/>
                    <a:pt x="194" y="201"/>
                  </a:cubicBezTo>
                  <a:cubicBezTo>
                    <a:pt x="194" y="201"/>
                    <a:pt x="192" y="202"/>
                    <a:pt x="192" y="202"/>
                  </a:cubicBezTo>
                  <a:cubicBezTo>
                    <a:pt x="191" y="203"/>
                    <a:pt x="187" y="202"/>
                    <a:pt x="187" y="202"/>
                  </a:cubicBezTo>
                  <a:cubicBezTo>
                    <a:pt x="184" y="203"/>
                    <a:pt x="184" y="203"/>
                    <a:pt x="184" y="203"/>
                  </a:cubicBezTo>
                  <a:cubicBezTo>
                    <a:pt x="184" y="205"/>
                    <a:pt x="184" y="205"/>
                    <a:pt x="184" y="205"/>
                  </a:cubicBezTo>
                  <a:cubicBezTo>
                    <a:pt x="189" y="205"/>
                    <a:pt x="189" y="205"/>
                    <a:pt x="189" y="205"/>
                  </a:cubicBezTo>
                  <a:cubicBezTo>
                    <a:pt x="193" y="206"/>
                    <a:pt x="193" y="206"/>
                    <a:pt x="193" y="206"/>
                  </a:cubicBezTo>
                  <a:cubicBezTo>
                    <a:pt x="199" y="207"/>
                    <a:pt x="199" y="207"/>
                    <a:pt x="199" y="207"/>
                  </a:cubicBezTo>
                  <a:cubicBezTo>
                    <a:pt x="199" y="211"/>
                    <a:pt x="199" y="211"/>
                    <a:pt x="199" y="211"/>
                  </a:cubicBezTo>
                  <a:cubicBezTo>
                    <a:pt x="199" y="211"/>
                    <a:pt x="200" y="213"/>
                    <a:pt x="200" y="214"/>
                  </a:cubicBezTo>
                  <a:cubicBezTo>
                    <a:pt x="200" y="215"/>
                    <a:pt x="202" y="219"/>
                    <a:pt x="202" y="219"/>
                  </a:cubicBezTo>
                  <a:cubicBezTo>
                    <a:pt x="204" y="225"/>
                    <a:pt x="204" y="225"/>
                    <a:pt x="204" y="225"/>
                  </a:cubicBezTo>
                  <a:cubicBezTo>
                    <a:pt x="206" y="229"/>
                    <a:pt x="206" y="229"/>
                    <a:pt x="206" y="229"/>
                  </a:cubicBezTo>
                  <a:cubicBezTo>
                    <a:pt x="208" y="230"/>
                    <a:pt x="208" y="230"/>
                    <a:pt x="208" y="230"/>
                  </a:cubicBezTo>
                  <a:cubicBezTo>
                    <a:pt x="208" y="234"/>
                    <a:pt x="208" y="234"/>
                    <a:pt x="208" y="234"/>
                  </a:cubicBezTo>
                  <a:cubicBezTo>
                    <a:pt x="210" y="235"/>
                    <a:pt x="210" y="235"/>
                    <a:pt x="210" y="235"/>
                  </a:cubicBezTo>
                  <a:cubicBezTo>
                    <a:pt x="210" y="235"/>
                    <a:pt x="209" y="236"/>
                    <a:pt x="209" y="237"/>
                  </a:cubicBezTo>
                  <a:cubicBezTo>
                    <a:pt x="209" y="237"/>
                    <a:pt x="207" y="240"/>
                    <a:pt x="207" y="240"/>
                  </a:cubicBezTo>
                  <a:cubicBezTo>
                    <a:pt x="207" y="240"/>
                    <a:pt x="205" y="240"/>
                    <a:pt x="204" y="240"/>
                  </a:cubicBezTo>
                  <a:cubicBezTo>
                    <a:pt x="204" y="239"/>
                    <a:pt x="203" y="237"/>
                    <a:pt x="202" y="237"/>
                  </a:cubicBezTo>
                  <a:cubicBezTo>
                    <a:pt x="200" y="236"/>
                    <a:pt x="200" y="234"/>
                    <a:pt x="199" y="234"/>
                  </a:cubicBezTo>
                  <a:cubicBezTo>
                    <a:pt x="198" y="234"/>
                    <a:pt x="195" y="234"/>
                    <a:pt x="195" y="234"/>
                  </a:cubicBezTo>
                  <a:cubicBezTo>
                    <a:pt x="195" y="234"/>
                    <a:pt x="193" y="231"/>
                    <a:pt x="192" y="230"/>
                  </a:cubicBezTo>
                  <a:cubicBezTo>
                    <a:pt x="192" y="230"/>
                    <a:pt x="191" y="229"/>
                    <a:pt x="190" y="228"/>
                  </a:cubicBezTo>
                  <a:cubicBezTo>
                    <a:pt x="189" y="227"/>
                    <a:pt x="187" y="224"/>
                    <a:pt x="187" y="225"/>
                  </a:cubicBezTo>
                  <a:cubicBezTo>
                    <a:pt x="187" y="227"/>
                    <a:pt x="188" y="229"/>
                    <a:pt x="187" y="229"/>
                  </a:cubicBezTo>
                  <a:cubicBezTo>
                    <a:pt x="185" y="229"/>
                    <a:pt x="184" y="229"/>
                    <a:pt x="184" y="229"/>
                  </a:cubicBezTo>
                  <a:cubicBezTo>
                    <a:pt x="184" y="229"/>
                    <a:pt x="182" y="231"/>
                    <a:pt x="181" y="232"/>
                  </a:cubicBezTo>
                  <a:cubicBezTo>
                    <a:pt x="181" y="232"/>
                    <a:pt x="182" y="232"/>
                    <a:pt x="180" y="233"/>
                  </a:cubicBezTo>
                  <a:cubicBezTo>
                    <a:pt x="179" y="233"/>
                    <a:pt x="177" y="233"/>
                    <a:pt x="177" y="233"/>
                  </a:cubicBezTo>
                  <a:cubicBezTo>
                    <a:pt x="177" y="232"/>
                    <a:pt x="177" y="232"/>
                    <a:pt x="177" y="231"/>
                  </a:cubicBezTo>
                  <a:cubicBezTo>
                    <a:pt x="178" y="230"/>
                    <a:pt x="184" y="227"/>
                    <a:pt x="184" y="227"/>
                  </a:cubicBezTo>
                  <a:cubicBezTo>
                    <a:pt x="184" y="226"/>
                    <a:pt x="182" y="223"/>
                    <a:pt x="182" y="223"/>
                  </a:cubicBezTo>
                  <a:cubicBezTo>
                    <a:pt x="181" y="224"/>
                    <a:pt x="181" y="224"/>
                    <a:pt x="181" y="224"/>
                  </a:cubicBezTo>
                  <a:cubicBezTo>
                    <a:pt x="178" y="226"/>
                    <a:pt x="178" y="226"/>
                    <a:pt x="178" y="226"/>
                  </a:cubicBezTo>
                  <a:cubicBezTo>
                    <a:pt x="174" y="229"/>
                    <a:pt x="174" y="229"/>
                    <a:pt x="174" y="229"/>
                  </a:cubicBezTo>
                  <a:cubicBezTo>
                    <a:pt x="171" y="230"/>
                    <a:pt x="171" y="230"/>
                    <a:pt x="171" y="230"/>
                  </a:cubicBezTo>
                  <a:cubicBezTo>
                    <a:pt x="168" y="232"/>
                    <a:pt x="168" y="232"/>
                    <a:pt x="168" y="232"/>
                  </a:cubicBezTo>
                  <a:cubicBezTo>
                    <a:pt x="164" y="233"/>
                    <a:pt x="164" y="233"/>
                    <a:pt x="164" y="233"/>
                  </a:cubicBezTo>
                  <a:cubicBezTo>
                    <a:pt x="160" y="233"/>
                    <a:pt x="160" y="233"/>
                    <a:pt x="160" y="233"/>
                  </a:cubicBezTo>
                  <a:cubicBezTo>
                    <a:pt x="158" y="232"/>
                    <a:pt x="158" y="232"/>
                    <a:pt x="158" y="232"/>
                  </a:cubicBezTo>
                  <a:cubicBezTo>
                    <a:pt x="156" y="229"/>
                    <a:pt x="156" y="229"/>
                    <a:pt x="156" y="229"/>
                  </a:cubicBezTo>
                  <a:cubicBezTo>
                    <a:pt x="155" y="229"/>
                    <a:pt x="155" y="229"/>
                    <a:pt x="155" y="229"/>
                  </a:cubicBezTo>
                  <a:cubicBezTo>
                    <a:pt x="155" y="229"/>
                    <a:pt x="154" y="227"/>
                    <a:pt x="155" y="226"/>
                  </a:cubicBezTo>
                  <a:cubicBezTo>
                    <a:pt x="155" y="226"/>
                    <a:pt x="156" y="225"/>
                    <a:pt x="158" y="225"/>
                  </a:cubicBezTo>
                  <a:cubicBezTo>
                    <a:pt x="160" y="225"/>
                    <a:pt x="161" y="225"/>
                    <a:pt x="162" y="225"/>
                  </a:cubicBezTo>
                  <a:cubicBezTo>
                    <a:pt x="163" y="225"/>
                    <a:pt x="164" y="224"/>
                    <a:pt x="164" y="224"/>
                  </a:cubicBezTo>
                  <a:cubicBezTo>
                    <a:pt x="164" y="224"/>
                    <a:pt x="165" y="224"/>
                    <a:pt x="165" y="223"/>
                  </a:cubicBezTo>
                  <a:cubicBezTo>
                    <a:pt x="165" y="222"/>
                    <a:pt x="162" y="218"/>
                    <a:pt x="162" y="218"/>
                  </a:cubicBezTo>
                  <a:cubicBezTo>
                    <a:pt x="162" y="218"/>
                    <a:pt x="158" y="218"/>
                    <a:pt x="157" y="219"/>
                  </a:cubicBezTo>
                  <a:cubicBezTo>
                    <a:pt x="155" y="219"/>
                    <a:pt x="155" y="221"/>
                    <a:pt x="153" y="220"/>
                  </a:cubicBezTo>
                  <a:cubicBezTo>
                    <a:pt x="151" y="219"/>
                    <a:pt x="146" y="217"/>
                    <a:pt x="146" y="217"/>
                  </a:cubicBezTo>
                  <a:cubicBezTo>
                    <a:pt x="142" y="213"/>
                    <a:pt x="142" y="213"/>
                    <a:pt x="142" y="213"/>
                  </a:cubicBezTo>
                  <a:cubicBezTo>
                    <a:pt x="140" y="215"/>
                    <a:pt x="140" y="215"/>
                    <a:pt x="140" y="215"/>
                  </a:cubicBezTo>
                  <a:cubicBezTo>
                    <a:pt x="137" y="217"/>
                    <a:pt x="137" y="217"/>
                    <a:pt x="137" y="217"/>
                  </a:cubicBezTo>
                  <a:cubicBezTo>
                    <a:pt x="137" y="217"/>
                    <a:pt x="137" y="219"/>
                    <a:pt x="135" y="217"/>
                  </a:cubicBezTo>
                  <a:cubicBezTo>
                    <a:pt x="133" y="214"/>
                    <a:pt x="133" y="212"/>
                    <a:pt x="133" y="212"/>
                  </a:cubicBezTo>
                  <a:cubicBezTo>
                    <a:pt x="130" y="212"/>
                    <a:pt x="130" y="212"/>
                    <a:pt x="130" y="212"/>
                  </a:cubicBezTo>
                  <a:cubicBezTo>
                    <a:pt x="129" y="215"/>
                    <a:pt x="129" y="215"/>
                    <a:pt x="129" y="215"/>
                  </a:cubicBezTo>
                  <a:cubicBezTo>
                    <a:pt x="129" y="215"/>
                    <a:pt x="127" y="218"/>
                    <a:pt x="127" y="218"/>
                  </a:cubicBezTo>
                  <a:cubicBezTo>
                    <a:pt x="126" y="218"/>
                    <a:pt x="123" y="218"/>
                    <a:pt x="122" y="219"/>
                  </a:cubicBezTo>
                  <a:cubicBezTo>
                    <a:pt x="122" y="219"/>
                    <a:pt x="117" y="219"/>
                    <a:pt x="117" y="219"/>
                  </a:cubicBezTo>
                  <a:cubicBezTo>
                    <a:pt x="110" y="217"/>
                    <a:pt x="110" y="217"/>
                    <a:pt x="110" y="217"/>
                  </a:cubicBezTo>
                  <a:cubicBezTo>
                    <a:pt x="110" y="217"/>
                    <a:pt x="108" y="218"/>
                    <a:pt x="108" y="218"/>
                  </a:cubicBezTo>
                  <a:cubicBezTo>
                    <a:pt x="107" y="219"/>
                    <a:pt x="97" y="221"/>
                    <a:pt x="97" y="221"/>
                  </a:cubicBezTo>
                  <a:cubicBezTo>
                    <a:pt x="92" y="224"/>
                    <a:pt x="92" y="224"/>
                    <a:pt x="92" y="224"/>
                  </a:cubicBezTo>
                  <a:cubicBezTo>
                    <a:pt x="89" y="224"/>
                    <a:pt x="89" y="224"/>
                    <a:pt x="89" y="224"/>
                  </a:cubicBezTo>
                  <a:cubicBezTo>
                    <a:pt x="86" y="220"/>
                    <a:pt x="86" y="220"/>
                    <a:pt x="86" y="220"/>
                  </a:cubicBezTo>
                  <a:cubicBezTo>
                    <a:pt x="84" y="217"/>
                    <a:pt x="84" y="217"/>
                    <a:pt x="84" y="217"/>
                  </a:cubicBezTo>
                  <a:cubicBezTo>
                    <a:pt x="84" y="221"/>
                    <a:pt x="84" y="221"/>
                    <a:pt x="84" y="221"/>
                  </a:cubicBezTo>
                  <a:cubicBezTo>
                    <a:pt x="83" y="223"/>
                    <a:pt x="83" y="223"/>
                    <a:pt x="83" y="223"/>
                  </a:cubicBezTo>
                  <a:cubicBezTo>
                    <a:pt x="83" y="223"/>
                    <a:pt x="79" y="227"/>
                    <a:pt x="78" y="228"/>
                  </a:cubicBezTo>
                  <a:cubicBezTo>
                    <a:pt x="78" y="228"/>
                    <a:pt x="73" y="223"/>
                    <a:pt x="73" y="223"/>
                  </a:cubicBezTo>
                  <a:cubicBezTo>
                    <a:pt x="72" y="216"/>
                    <a:pt x="72" y="216"/>
                    <a:pt x="72" y="216"/>
                  </a:cubicBezTo>
                  <a:cubicBezTo>
                    <a:pt x="67" y="211"/>
                    <a:pt x="67" y="211"/>
                    <a:pt x="67" y="211"/>
                  </a:cubicBezTo>
                  <a:cubicBezTo>
                    <a:pt x="64" y="212"/>
                    <a:pt x="64" y="212"/>
                    <a:pt x="64" y="212"/>
                  </a:cubicBezTo>
                  <a:cubicBezTo>
                    <a:pt x="63" y="207"/>
                    <a:pt x="63" y="207"/>
                    <a:pt x="63" y="207"/>
                  </a:cubicBezTo>
                  <a:cubicBezTo>
                    <a:pt x="61" y="204"/>
                    <a:pt x="61" y="204"/>
                    <a:pt x="61" y="204"/>
                  </a:cubicBezTo>
                  <a:cubicBezTo>
                    <a:pt x="57" y="204"/>
                    <a:pt x="57" y="204"/>
                    <a:pt x="57" y="204"/>
                  </a:cubicBezTo>
                  <a:cubicBezTo>
                    <a:pt x="56" y="206"/>
                    <a:pt x="56" y="206"/>
                    <a:pt x="56" y="206"/>
                  </a:cubicBezTo>
                  <a:cubicBezTo>
                    <a:pt x="55" y="209"/>
                    <a:pt x="55" y="209"/>
                    <a:pt x="55" y="209"/>
                  </a:cubicBezTo>
                  <a:cubicBezTo>
                    <a:pt x="55" y="209"/>
                    <a:pt x="56" y="212"/>
                    <a:pt x="56" y="212"/>
                  </a:cubicBezTo>
                  <a:cubicBezTo>
                    <a:pt x="56" y="213"/>
                    <a:pt x="55" y="214"/>
                    <a:pt x="54" y="214"/>
                  </a:cubicBezTo>
                  <a:cubicBezTo>
                    <a:pt x="54" y="214"/>
                    <a:pt x="49" y="216"/>
                    <a:pt x="49" y="216"/>
                  </a:cubicBezTo>
                  <a:cubicBezTo>
                    <a:pt x="49" y="216"/>
                    <a:pt x="48" y="213"/>
                    <a:pt x="48" y="212"/>
                  </a:cubicBezTo>
                  <a:cubicBezTo>
                    <a:pt x="48" y="210"/>
                    <a:pt x="48" y="207"/>
                    <a:pt x="48" y="207"/>
                  </a:cubicBezTo>
                  <a:cubicBezTo>
                    <a:pt x="48" y="207"/>
                    <a:pt x="52" y="205"/>
                    <a:pt x="52" y="205"/>
                  </a:cubicBezTo>
                  <a:cubicBezTo>
                    <a:pt x="52" y="204"/>
                    <a:pt x="55" y="199"/>
                    <a:pt x="55" y="199"/>
                  </a:cubicBezTo>
                  <a:cubicBezTo>
                    <a:pt x="55" y="196"/>
                    <a:pt x="55" y="196"/>
                    <a:pt x="55" y="196"/>
                  </a:cubicBezTo>
                  <a:cubicBezTo>
                    <a:pt x="55" y="196"/>
                    <a:pt x="59" y="195"/>
                    <a:pt x="60" y="195"/>
                  </a:cubicBezTo>
                  <a:cubicBezTo>
                    <a:pt x="61" y="195"/>
                    <a:pt x="63" y="195"/>
                    <a:pt x="64" y="196"/>
                  </a:cubicBezTo>
                  <a:cubicBezTo>
                    <a:pt x="66" y="197"/>
                    <a:pt x="65" y="197"/>
                    <a:pt x="67" y="197"/>
                  </a:cubicBezTo>
                  <a:cubicBezTo>
                    <a:pt x="69" y="196"/>
                    <a:pt x="71" y="195"/>
                    <a:pt x="71" y="194"/>
                  </a:cubicBezTo>
                  <a:cubicBezTo>
                    <a:pt x="71" y="193"/>
                    <a:pt x="72" y="189"/>
                    <a:pt x="69" y="189"/>
                  </a:cubicBezTo>
                  <a:cubicBezTo>
                    <a:pt x="67" y="189"/>
                    <a:pt x="64" y="191"/>
                    <a:pt x="63" y="191"/>
                  </a:cubicBezTo>
                  <a:cubicBezTo>
                    <a:pt x="62" y="192"/>
                    <a:pt x="61" y="191"/>
                    <a:pt x="59" y="190"/>
                  </a:cubicBezTo>
                  <a:cubicBezTo>
                    <a:pt x="58" y="190"/>
                    <a:pt x="56" y="189"/>
                    <a:pt x="56" y="189"/>
                  </a:cubicBezTo>
                  <a:cubicBezTo>
                    <a:pt x="53" y="192"/>
                    <a:pt x="53" y="192"/>
                    <a:pt x="53" y="192"/>
                  </a:cubicBezTo>
                  <a:cubicBezTo>
                    <a:pt x="53" y="192"/>
                    <a:pt x="55" y="196"/>
                    <a:pt x="51" y="193"/>
                  </a:cubicBezTo>
                  <a:cubicBezTo>
                    <a:pt x="47" y="191"/>
                    <a:pt x="47" y="190"/>
                    <a:pt x="47" y="190"/>
                  </a:cubicBezTo>
                  <a:cubicBezTo>
                    <a:pt x="43" y="186"/>
                    <a:pt x="43" y="186"/>
                    <a:pt x="43" y="186"/>
                  </a:cubicBezTo>
                  <a:cubicBezTo>
                    <a:pt x="41" y="179"/>
                    <a:pt x="41" y="179"/>
                    <a:pt x="41" y="179"/>
                  </a:cubicBezTo>
                  <a:cubicBezTo>
                    <a:pt x="38" y="175"/>
                    <a:pt x="38" y="175"/>
                    <a:pt x="38" y="175"/>
                  </a:cubicBezTo>
                  <a:cubicBezTo>
                    <a:pt x="38" y="175"/>
                    <a:pt x="37" y="177"/>
                    <a:pt x="36" y="179"/>
                  </a:cubicBezTo>
                  <a:cubicBezTo>
                    <a:pt x="35" y="180"/>
                    <a:pt x="33" y="180"/>
                    <a:pt x="32" y="179"/>
                  </a:cubicBezTo>
                  <a:cubicBezTo>
                    <a:pt x="32" y="177"/>
                    <a:pt x="29" y="173"/>
                    <a:pt x="29" y="173"/>
                  </a:cubicBezTo>
                  <a:cubicBezTo>
                    <a:pt x="30" y="169"/>
                    <a:pt x="30" y="169"/>
                    <a:pt x="30" y="169"/>
                  </a:cubicBezTo>
                  <a:cubicBezTo>
                    <a:pt x="26" y="168"/>
                    <a:pt x="26" y="168"/>
                    <a:pt x="26" y="168"/>
                  </a:cubicBezTo>
                  <a:cubicBezTo>
                    <a:pt x="26" y="168"/>
                    <a:pt x="24" y="167"/>
                    <a:pt x="24" y="166"/>
                  </a:cubicBezTo>
                  <a:cubicBezTo>
                    <a:pt x="25" y="164"/>
                    <a:pt x="27" y="161"/>
                    <a:pt x="27" y="161"/>
                  </a:cubicBezTo>
                  <a:cubicBezTo>
                    <a:pt x="29" y="157"/>
                    <a:pt x="29" y="157"/>
                    <a:pt x="29" y="157"/>
                  </a:cubicBezTo>
                  <a:cubicBezTo>
                    <a:pt x="29" y="157"/>
                    <a:pt x="29" y="154"/>
                    <a:pt x="28" y="153"/>
                  </a:cubicBezTo>
                  <a:cubicBezTo>
                    <a:pt x="28" y="152"/>
                    <a:pt x="27" y="139"/>
                    <a:pt x="27" y="139"/>
                  </a:cubicBezTo>
                  <a:cubicBezTo>
                    <a:pt x="35" y="134"/>
                    <a:pt x="35" y="134"/>
                    <a:pt x="35" y="134"/>
                  </a:cubicBezTo>
                  <a:cubicBezTo>
                    <a:pt x="40" y="126"/>
                    <a:pt x="40" y="126"/>
                    <a:pt x="40" y="126"/>
                  </a:cubicBezTo>
                  <a:cubicBezTo>
                    <a:pt x="42" y="117"/>
                    <a:pt x="42" y="117"/>
                    <a:pt x="42" y="117"/>
                  </a:cubicBezTo>
                  <a:cubicBezTo>
                    <a:pt x="45" y="109"/>
                    <a:pt x="45" y="109"/>
                    <a:pt x="45" y="109"/>
                  </a:cubicBezTo>
                  <a:cubicBezTo>
                    <a:pt x="45" y="109"/>
                    <a:pt x="49" y="105"/>
                    <a:pt x="49" y="106"/>
                  </a:cubicBezTo>
                  <a:cubicBezTo>
                    <a:pt x="50" y="107"/>
                    <a:pt x="49" y="98"/>
                    <a:pt x="49" y="98"/>
                  </a:cubicBezTo>
                  <a:cubicBezTo>
                    <a:pt x="46" y="95"/>
                    <a:pt x="46" y="95"/>
                    <a:pt x="46" y="95"/>
                  </a:cubicBezTo>
                  <a:cubicBezTo>
                    <a:pt x="46" y="90"/>
                    <a:pt x="46" y="90"/>
                    <a:pt x="46" y="90"/>
                  </a:cubicBezTo>
                  <a:cubicBezTo>
                    <a:pt x="46" y="90"/>
                    <a:pt x="51" y="89"/>
                    <a:pt x="52" y="89"/>
                  </a:cubicBezTo>
                  <a:cubicBezTo>
                    <a:pt x="53" y="89"/>
                    <a:pt x="55" y="88"/>
                    <a:pt x="58" y="87"/>
                  </a:cubicBezTo>
                  <a:cubicBezTo>
                    <a:pt x="60" y="87"/>
                    <a:pt x="62" y="85"/>
                    <a:pt x="64" y="85"/>
                  </a:cubicBezTo>
                  <a:cubicBezTo>
                    <a:pt x="65" y="85"/>
                    <a:pt x="70" y="85"/>
                    <a:pt x="70" y="85"/>
                  </a:cubicBezTo>
                  <a:cubicBezTo>
                    <a:pt x="70" y="85"/>
                    <a:pt x="75" y="82"/>
                    <a:pt x="76" y="81"/>
                  </a:cubicBezTo>
                  <a:cubicBezTo>
                    <a:pt x="77" y="80"/>
                    <a:pt x="80" y="76"/>
                    <a:pt x="80" y="76"/>
                  </a:cubicBezTo>
                  <a:cubicBezTo>
                    <a:pt x="80" y="76"/>
                    <a:pt x="81" y="71"/>
                    <a:pt x="83" y="70"/>
                  </a:cubicBezTo>
                  <a:cubicBezTo>
                    <a:pt x="84" y="70"/>
                    <a:pt x="87" y="68"/>
                    <a:pt x="89" y="68"/>
                  </a:cubicBezTo>
                  <a:cubicBezTo>
                    <a:pt x="91" y="67"/>
                    <a:pt x="96" y="66"/>
                    <a:pt x="97" y="66"/>
                  </a:cubicBezTo>
                  <a:cubicBezTo>
                    <a:pt x="98" y="66"/>
                    <a:pt x="110" y="64"/>
                    <a:pt x="110" y="64"/>
                  </a:cubicBezTo>
                  <a:cubicBezTo>
                    <a:pt x="115" y="60"/>
                    <a:pt x="115" y="60"/>
                    <a:pt x="115" y="60"/>
                  </a:cubicBezTo>
                  <a:cubicBezTo>
                    <a:pt x="114" y="51"/>
                    <a:pt x="114" y="51"/>
                    <a:pt x="114" y="51"/>
                  </a:cubicBezTo>
                  <a:cubicBezTo>
                    <a:pt x="129" y="49"/>
                    <a:pt x="129" y="49"/>
                    <a:pt x="129" y="49"/>
                  </a:cubicBezTo>
                  <a:cubicBezTo>
                    <a:pt x="135" y="45"/>
                    <a:pt x="135" y="45"/>
                    <a:pt x="135" y="45"/>
                  </a:cubicBezTo>
                  <a:cubicBezTo>
                    <a:pt x="135" y="45"/>
                    <a:pt x="138" y="42"/>
                    <a:pt x="139" y="42"/>
                  </a:cubicBezTo>
                  <a:cubicBezTo>
                    <a:pt x="140" y="43"/>
                    <a:pt x="142" y="42"/>
                    <a:pt x="142" y="42"/>
                  </a:cubicBezTo>
                  <a:cubicBezTo>
                    <a:pt x="149" y="40"/>
                    <a:pt x="149" y="40"/>
                    <a:pt x="149" y="40"/>
                  </a:cubicBezTo>
                  <a:cubicBezTo>
                    <a:pt x="149" y="40"/>
                    <a:pt x="158" y="37"/>
                    <a:pt x="159" y="36"/>
                  </a:cubicBezTo>
                  <a:cubicBezTo>
                    <a:pt x="159" y="36"/>
                    <a:pt x="164" y="34"/>
                    <a:pt x="164" y="34"/>
                  </a:cubicBezTo>
                  <a:cubicBezTo>
                    <a:pt x="166" y="30"/>
                    <a:pt x="166" y="30"/>
                    <a:pt x="166" y="30"/>
                  </a:cubicBezTo>
                  <a:cubicBezTo>
                    <a:pt x="166" y="30"/>
                    <a:pt x="168" y="28"/>
                    <a:pt x="171" y="28"/>
                  </a:cubicBezTo>
                  <a:cubicBezTo>
                    <a:pt x="173" y="28"/>
                    <a:pt x="175" y="28"/>
                    <a:pt x="176" y="28"/>
                  </a:cubicBezTo>
                  <a:cubicBezTo>
                    <a:pt x="176" y="27"/>
                    <a:pt x="177" y="25"/>
                    <a:pt x="178" y="25"/>
                  </a:cubicBezTo>
                  <a:cubicBezTo>
                    <a:pt x="179" y="25"/>
                    <a:pt x="185" y="24"/>
                    <a:pt x="185" y="24"/>
                  </a:cubicBezTo>
                  <a:cubicBezTo>
                    <a:pt x="188" y="29"/>
                    <a:pt x="188" y="29"/>
                    <a:pt x="188" y="29"/>
                  </a:cubicBezTo>
                  <a:cubicBezTo>
                    <a:pt x="188" y="29"/>
                    <a:pt x="194" y="33"/>
                    <a:pt x="195" y="33"/>
                  </a:cubicBezTo>
                  <a:cubicBezTo>
                    <a:pt x="196" y="33"/>
                    <a:pt x="201" y="29"/>
                    <a:pt x="201" y="29"/>
                  </a:cubicBezTo>
                  <a:cubicBezTo>
                    <a:pt x="211" y="32"/>
                    <a:pt x="211" y="32"/>
                    <a:pt x="211" y="32"/>
                  </a:cubicBezTo>
                  <a:cubicBezTo>
                    <a:pt x="219" y="34"/>
                    <a:pt x="219" y="34"/>
                    <a:pt x="219" y="34"/>
                  </a:cubicBezTo>
                  <a:cubicBezTo>
                    <a:pt x="222" y="32"/>
                    <a:pt x="222" y="32"/>
                    <a:pt x="222" y="32"/>
                  </a:cubicBezTo>
                  <a:close/>
                  <a:moveTo>
                    <a:pt x="188" y="149"/>
                  </a:moveTo>
                  <a:cubicBezTo>
                    <a:pt x="188" y="149"/>
                    <a:pt x="188" y="149"/>
                    <a:pt x="188" y="149"/>
                  </a:cubicBezTo>
                  <a:cubicBezTo>
                    <a:pt x="189" y="150"/>
                    <a:pt x="189" y="150"/>
                    <a:pt x="189" y="150"/>
                  </a:cubicBezTo>
                  <a:cubicBezTo>
                    <a:pt x="189" y="150"/>
                    <a:pt x="191" y="150"/>
                    <a:pt x="192" y="149"/>
                  </a:cubicBezTo>
                  <a:cubicBezTo>
                    <a:pt x="193" y="149"/>
                    <a:pt x="191" y="148"/>
                    <a:pt x="191" y="148"/>
                  </a:cubicBezTo>
                  <a:cubicBezTo>
                    <a:pt x="189" y="148"/>
                    <a:pt x="189" y="148"/>
                    <a:pt x="189" y="148"/>
                  </a:cubicBezTo>
                  <a:cubicBezTo>
                    <a:pt x="189" y="148"/>
                    <a:pt x="188" y="149"/>
                    <a:pt x="188" y="149"/>
                  </a:cubicBezTo>
                  <a:close/>
                  <a:moveTo>
                    <a:pt x="184" y="157"/>
                  </a:moveTo>
                  <a:cubicBezTo>
                    <a:pt x="184" y="157"/>
                    <a:pt x="184" y="157"/>
                    <a:pt x="184" y="157"/>
                  </a:cubicBezTo>
                  <a:cubicBezTo>
                    <a:pt x="185" y="158"/>
                    <a:pt x="185" y="158"/>
                    <a:pt x="185" y="158"/>
                  </a:cubicBezTo>
                  <a:cubicBezTo>
                    <a:pt x="185" y="158"/>
                    <a:pt x="186" y="155"/>
                    <a:pt x="187" y="154"/>
                  </a:cubicBezTo>
                  <a:cubicBezTo>
                    <a:pt x="188" y="152"/>
                    <a:pt x="186" y="153"/>
                    <a:pt x="186" y="153"/>
                  </a:cubicBezTo>
                  <a:cubicBezTo>
                    <a:pt x="185" y="154"/>
                    <a:pt x="185" y="154"/>
                    <a:pt x="185" y="154"/>
                  </a:cubicBezTo>
                  <a:cubicBezTo>
                    <a:pt x="185" y="154"/>
                    <a:pt x="184" y="157"/>
                    <a:pt x="184" y="157"/>
                  </a:cubicBezTo>
                  <a:close/>
                  <a:moveTo>
                    <a:pt x="318" y="231"/>
                  </a:moveTo>
                  <a:cubicBezTo>
                    <a:pt x="318" y="231"/>
                    <a:pt x="318" y="231"/>
                    <a:pt x="318" y="231"/>
                  </a:cubicBezTo>
                  <a:cubicBezTo>
                    <a:pt x="318" y="231"/>
                    <a:pt x="321" y="233"/>
                    <a:pt x="321" y="233"/>
                  </a:cubicBezTo>
                  <a:cubicBezTo>
                    <a:pt x="319" y="237"/>
                    <a:pt x="319" y="237"/>
                    <a:pt x="319" y="237"/>
                  </a:cubicBezTo>
                  <a:cubicBezTo>
                    <a:pt x="316" y="235"/>
                    <a:pt x="316" y="235"/>
                    <a:pt x="316" y="235"/>
                  </a:cubicBezTo>
                  <a:cubicBezTo>
                    <a:pt x="318" y="231"/>
                    <a:pt x="318" y="231"/>
                    <a:pt x="318" y="231"/>
                  </a:cubicBezTo>
                  <a:close/>
                  <a:moveTo>
                    <a:pt x="342" y="250"/>
                  </a:moveTo>
                  <a:cubicBezTo>
                    <a:pt x="342" y="250"/>
                    <a:pt x="342" y="250"/>
                    <a:pt x="342" y="250"/>
                  </a:cubicBezTo>
                  <a:cubicBezTo>
                    <a:pt x="342" y="250"/>
                    <a:pt x="347" y="251"/>
                    <a:pt x="347" y="250"/>
                  </a:cubicBezTo>
                  <a:cubicBezTo>
                    <a:pt x="347" y="249"/>
                    <a:pt x="348" y="247"/>
                    <a:pt x="348" y="247"/>
                  </a:cubicBezTo>
                  <a:cubicBezTo>
                    <a:pt x="347" y="246"/>
                    <a:pt x="344" y="245"/>
                    <a:pt x="344" y="245"/>
                  </a:cubicBezTo>
                  <a:cubicBezTo>
                    <a:pt x="343" y="245"/>
                    <a:pt x="342" y="245"/>
                    <a:pt x="341" y="244"/>
                  </a:cubicBezTo>
                  <a:cubicBezTo>
                    <a:pt x="335" y="237"/>
                    <a:pt x="339" y="246"/>
                    <a:pt x="342" y="247"/>
                  </a:cubicBezTo>
                  <a:cubicBezTo>
                    <a:pt x="342" y="248"/>
                    <a:pt x="342" y="248"/>
                    <a:pt x="342" y="248"/>
                  </a:cubicBezTo>
                  <a:cubicBezTo>
                    <a:pt x="342" y="250"/>
                    <a:pt x="342" y="250"/>
                    <a:pt x="342" y="250"/>
                  </a:cubicBezTo>
                  <a:close/>
                  <a:moveTo>
                    <a:pt x="349" y="257"/>
                  </a:moveTo>
                  <a:cubicBezTo>
                    <a:pt x="349" y="257"/>
                    <a:pt x="349" y="257"/>
                    <a:pt x="349" y="257"/>
                  </a:cubicBezTo>
                  <a:cubicBezTo>
                    <a:pt x="353" y="252"/>
                    <a:pt x="353" y="252"/>
                    <a:pt x="353" y="252"/>
                  </a:cubicBezTo>
                  <a:cubicBezTo>
                    <a:pt x="353" y="252"/>
                    <a:pt x="355" y="250"/>
                    <a:pt x="356" y="250"/>
                  </a:cubicBezTo>
                  <a:cubicBezTo>
                    <a:pt x="357" y="250"/>
                    <a:pt x="361" y="249"/>
                    <a:pt x="361" y="249"/>
                  </a:cubicBezTo>
                  <a:cubicBezTo>
                    <a:pt x="361" y="249"/>
                    <a:pt x="364" y="250"/>
                    <a:pt x="362" y="251"/>
                  </a:cubicBezTo>
                  <a:cubicBezTo>
                    <a:pt x="361" y="252"/>
                    <a:pt x="358" y="254"/>
                    <a:pt x="357" y="254"/>
                  </a:cubicBezTo>
                  <a:cubicBezTo>
                    <a:pt x="356" y="255"/>
                    <a:pt x="354" y="258"/>
                    <a:pt x="354" y="258"/>
                  </a:cubicBezTo>
                  <a:cubicBezTo>
                    <a:pt x="350" y="259"/>
                    <a:pt x="350" y="259"/>
                    <a:pt x="350" y="259"/>
                  </a:cubicBezTo>
                  <a:cubicBezTo>
                    <a:pt x="346" y="261"/>
                    <a:pt x="346" y="261"/>
                    <a:pt x="346" y="261"/>
                  </a:cubicBezTo>
                  <a:cubicBezTo>
                    <a:pt x="347" y="265"/>
                    <a:pt x="347" y="265"/>
                    <a:pt x="347" y="265"/>
                  </a:cubicBezTo>
                  <a:cubicBezTo>
                    <a:pt x="347" y="265"/>
                    <a:pt x="346" y="266"/>
                    <a:pt x="345" y="266"/>
                  </a:cubicBezTo>
                  <a:cubicBezTo>
                    <a:pt x="345" y="265"/>
                    <a:pt x="342" y="263"/>
                    <a:pt x="342" y="263"/>
                  </a:cubicBezTo>
                  <a:cubicBezTo>
                    <a:pt x="343" y="258"/>
                    <a:pt x="343" y="258"/>
                    <a:pt x="343" y="258"/>
                  </a:cubicBezTo>
                  <a:cubicBezTo>
                    <a:pt x="347" y="258"/>
                    <a:pt x="347" y="258"/>
                    <a:pt x="347" y="258"/>
                  </a:cubicBezTo>
                  <a:cubicBezTo>
                    <a:pt x="349" y="257"/>
                    <a:pt x="349" y="257"/>
                    <a:pt x="349" y="257"/>
                  </a:cubicBezTo>
                  <a:close/>
                  <a:moveTo>
                    <a:pt x="388" y="286"/>
                  </a:moveTo>
                  <a:cubicBezTo>
                    <a:pt x="388" y="286"/>
                    <a:pt x="388" y="286"/>
                    <a:pt x="388" y="286"/>
                  </a:cubicBezTo>
                  <a:cubicBezTo>
                    <a:pt x="388" y="286"/>
                    <a:pt x="392" y="290"/>
                    <a:pt x="392" y="290"/>
                  </a:cubicBezTo>
                  <a:cubicBezTo>
                    <a:pt x="391" y="295"/>
                    <a:pt x="391" y="295"/>
                    <a:pt x="391" y="295"/>
                  </a:cubicBezTo>
                  <a:cubicBezTo>
                    <a:pt x="391" y="295"/>
                    <a:pt x="391" y="297"/>
                    <a:pt x="393" y="297"/>
                  </a:cubicBezTo>
                  <a:cubicBezTo>
                    <a:pt x="395" y="298"/>
                    <a:pt x="398" y="298"/>
                    <a:pt x="398" y="296"/>
                  </a:cubicBezTo>
                  <a:cubicBezTo>
                    <a:pt x="398" y="294"/>
                    <a:pt x="399" y="292"/>
                    <a:pt x="400" y="291"/>
                  </a:cubicBezTo>
                  <a:cubicBezTo>
                    <a:pt x="401" y="289"/>
                    <a:pt x="403" y="286"/>
                    <a:pt x="403" y="286"/>
                  </a:cubicBezTo>
                  <a:cubicBezTo>
                    <a:pt x="403" y="286"/>
                    <a:pt x="404" y="286"/>
                    <a:pt x="405" y="285"/>
                  </a:cubicBezTo>
                  <a:cubicBezTo>
                    <a:pt x="406" y="285"/>
                    <a:pt x="404" y="282"/>
                    <a:pt x="404" y="282"/>
                  </a:cubicBezTo>
                  <a:cubicBezTo>
                    <a:pt x="404" y="282"/>
                    <a:pt x="403" y="282"/>
                    <a:pt x="405" y="278"/>
                  </a:cubicBezTo>
                  <a:cubicBezTo>
                    <a:pt x="407" y="275"/>
                    <a:pt x="407" y="275"/>
                    <a:pt x="407" y="275"/>
                  </a:cubicBezTo>
                  <a:cubicBezTo>
                    <a:pt x="407" y="274"/>
                    <a:pt x="408" y="271"/>
                    <a:pt x="408" y="270"/>
                  </a:cubicBezTo>
                  <a:cubicBezTo>
                    <a:pt x="407" y="268"/>
                    <a:pt x="406" y="263"/>
                    <a:pt x="406" y="263"/>
                  </a:cubicBezTo>
                  <a:cubicBezTo>
                    <a:pt x="404" y="265"/>
                    <a:pt x="404" y="265"/>
                    <a:pt x="404" y="265"/>
                  </a:cubicBezTo>
                  <a:cubicBezTo>
                    <a:pt x="404" y="265"/>
                    <a:pt x="402" y="267"/>
                    <a:pt x="400" y="267"/>
                  </a:cubicBezTo>
                  <a:cubicBezTo>
                    <a:pt x="398" y="268"/>
                    <a:pt x="396" y="269"/>
                    <a:pt x="396" y="270"/>
                  </a:cubicBezTo>
                  <a:cubicBezTo>
                    <a:pt x="396" y="270"/>
                    <a:pt x="396" y="273"/>
                    <a:pt x="395" y="274"/>
                  </a:cubicBezTo>
                  <a:cubicBezTo>
                    <a:pt x="394" y="275"/>
                    <a:pt x="391" y="278"/>
                    <a:pt x="391" y="278"/>
                  </a:cubicBezTo>
                  <a:cubicBezTo>
                    <a:pt x="389" y="283"/>
                    <a:pt x="389" y="283"/>
                    <a:pt x="389" y="283"/>
                  </a:cubicBezTo>
                  <a:cubicBezTo>
                    <a:pt x="389" y="283"/>
                    <a:pt x="388" y="286"/>
                    <a:pt x="388" y="286"/>
                  </a:cubicBezTo>
                  <a:close/>
                  <a:moveTo>
                    <a:pt x="373" y="331"/>
                  </a:moveTo>
                  <a:cubicBezTo>
                    <a:pt x="373" y="331"/>
                    <a:pt x="373" y="331"/>
                    <a:pt x="373" y="331"/>
                  </a:cubicBezTo>
                  <a:cubicBezTo>
                    <a:pt x="371" y="330"/>
                    <a:pt x="369" y="328"/>
                    <a:pt x="369" y="326"/>
                  </a:cubicBezTo>
                  <a:cubicBezTo>
                    <a:pt x="369" y="325"/>
                    <a:pt x="370" y="323"/>
                    <a:pt x="370" y="323"/>
                  </a:cubicBezTo>
                  <a:cubicBezTo>
                    <a:pt x="370" y="323"/>
                    <a:pt x="368" y="322"/>
                    <a:pt x="368" y="321"/>
                  </a:cubicBezTo>
                  <a:cubicBezTo>
                    <a:pt x="368" y="321"/>
                    <a:pt x="370" y="317"/>
                    <a:pt x="370" y="315"/>
                  </a:cubicBezTo>
                  <a:cubicBezTo>
                    <a:pt x="369" y="314"/>
                    <a:pt x="370" y="308"/>
                    <a:pt x="370" y="308"/>
                  </a:cubicBezTo>
                  <a:cubicBezTo>
                    <a:pt x="370" y="308"/>
                    <a:pt x="373" y="307"/>
                    <a:pt x="373" y="308"/>
                  </a:cubicBezTo>
                  <a:cubicBezTo>
                    <a:pt x="373" y="309"/>
                    <a:pt x="372" y="312"/>
                    <a:pt x="372" y="313"/>
                  </a:cubicBezTo>
                  <a:cubicBezTo>
                    <a:pt x="372" y="314"/>
                    <a:pt x="371" y="318"/>
                    <a:pt x="371" y="319"/>
                  </a:cubicBezTo>
                  <a:cubicBezTo>
                    <a:pt x="371" y="319"/>
                    <a:pt x="372" y="318"/>
                    <a:pt x="374" y="320"/>
                  </a:cubicBezTo>
                  <a:cubicBezTo>
                    <a:pt x="376" y="322"/>
                    <a:pt x="376" y="325"/>
                    <a:pt x="376" y="325"/>
                  </a:cubicBezTo>
                  <a:cubicBezTo>
                    <a:pt x="374" y="327"/>
                    <a:pt x="374" y="327"/>
                    <a:pt x="374" y="327"/>
                  </a:cubicBezTo>
                  <a:cubicBezTo>
                    <a:pt x="373" y="331"/>
                    <a:pt x="373" y="331"/>
                    <a:pt x="373" y="331"/>
                  </a:cubicBezTo>
                  <a:close/>
                  <a:moveTo>
                    <a:pt x="361" y="333"/>
                  </a:moveTo>
                  <a:cubicBezTo>
                    <a:pt x="361" y="333"/>
                    <a:pt x="361" y="333"/>
                    <a:pt x="361" y="333"/>
                  </a:cubicBezTo>
                  <a:cubicBezTo>
                    <a:pt x="361" y="333"/>
                    <a:pt x="360" y="337"/>
                    <a:pt x="360" y="338"/>
                  </a:cubicBezTo>
                  <a:cubicBezTo>
                    <a:pt x="360" y="338"/>
                    <a:pt x="361" y="338"/>
                    <a:pt x="362" y="338"/>
                  </a:cubicBezTo>
                  <a:cubicBezTo>
                    <a:pt x="363" y="337"/>
                    <a:pt x="364" y="337"/>
                    <a:pt x="365" y="336"/>
                  </a:cubicBezTo>
                  <a:cubicBezTo>
                    <a:pt x="366" y="335"/>
                    <a:pt x="369" y="333"/>
                    <a:pt x="370" y="333"/>
                  </a:cubicBezTo>
                  <a:cubicBezTo>
                    <a:pt x="371" y="332"/>
                    <a:pt x="366" y="330"/>
                    <a:pt x="366" y="330"/>
                  </a:cubicBezTo>
                  <a:cubicBezTo>
                    <a:pt x="361" y="333"/>
                    <a:pt x="361" y="333"/>
                    <a:pt x="361" y="333"/>
                  </a:cubicBezTo>
                  <a:close/>
                  <a:moveTo>
                    <a:pt x="225" y="132"/>
                  </a:moveTo>
                  <a:cubicBezTo>
                    <a:pt x="225" y="132"/>
                    <a:pt x="225" y="132"/>
                    <a:pt x="225" y="132"/>
                  </a:cubicBezTo>
                  <a:cubicBezTo>
                    <a:pt x="227" y="133"/>
                    <a:pt x="227" y="133"/>
                    <a:pt x="227" y="133"/>
                  </a:cubicBezTo>
                  <a:cubicBezTo>
                    <a:pt x="227" y="133"/>
                    <a:pt x="228" y="132"/>
                    <a:pt x="229" y="131"/>
                  </a:cubicBezTo>
                  <a:cubicBezTo>
                    <a:pt x="230" y="130"/>
                    <a:pt x="228" y="129"/>
                    <a:pt x="228" y="129"/>
                  </a:cubicBezTo>
                  <a:cubicBezTo>
                    <a:pt x="227" y="130"/>
                    <a:pt x="227" y="130"/>
                    <a:pt x="227" y="130"/>
                  </a:cubicBezTo>
                  <a:cubicBezTo>
                    <a:pt x="227" y="130"/>
                    <a:pt x="225" y="132"/>
                    <a:pt x="225" y="132"/>
                  </a:cubicBezTo>
                  <a:close/>
                  <a:moveTo>
                    <a:pt x="164" y="164"/>
                  </a:moveTo>
                  <a:cubicBezTo>
                    <a:pt x="164" y="164"/>
                    <a:pt x="164" y="164"/>
                    <a:pt x="164" y="164"/>
                  </a:cubicBezTo>
                  <a:cubicBezTo>
                    <a:pt x="165" y="165"/>
                    <a:pt x="165" y="165"/>
                    <a:pt x="165" y="165"/>
                  </a:cubicBezTo>
                  <a:cubicBezTo>
                    <a:pt x="165" y="165"/>
                    <a:pt x="166" y="163"/>
                    <a:pt x="168" y="162"/>
                  </a:cubicBezTo>
                  <a:cubicBezTo>
                    <a:pt x="169" y="161"/>
                    <a:pt x="167" y="161"/>
                    <a:pt x="167" y="161"/>
                  </a:cubicBezTo>
                  <a:cubicBezTo>
                    <a:pt x="165" y="162"/>
                    <a:pt x="165" y="162"/>
                    <a:pt x="165" y="162"/>
                  </a:cubicBezTo>
                  <a:cubicBezTo>
                    <a:pt x="165" y="162"/>
                    <a:pt x="164" y="163"/>
                    <a:pt x="164" y="164"/>
                  </a:cubicBezTo>
                  <a:close/>
                  <a:moveTo>
                    <a:pt x="174" y="162"/>
                  </a:moveTo>
                  <a:cubicBezTo>
                    <a:pt x="174" y="162"/>
                    <a:pt x="174" y="162"/>
                    <a:pt x="174" y="162"/>
                  </a:cubicBezTo>
                  <a:cubicBezTo>
                    <a:pt x="174" y="164"/>
                    <a:pt x="174" y="164"/>
                    <a:pt x="174" y="164"/>
                  </a:cubicBezTo>
                  <a:cubicBezTo>
                    <a:pt x="174" y="164"/>
                    <a:pt x="177" y="165"/>
                    <a:pt x="179" y="166"/>
                  </a:cubicBezTo>
                  <a:cubicBezTo>
                    <a:pt x="182" y="167"/>
                    <a:pt x="180" y="164"/>
                    <a:pt x="180" y="164"/>
                  </a:cubicBezTo>
                  <a:cubicBezTo>
                    <a:pt x="178" y="162"/>
                    <a:pt x="178" y="162"/>
                    <a:pt x="178" y="162"/>
                  </a:cubicBezTo>
                  <a:cubicBezTo>
                    <a:pt x="178" y="162"/>
                    <a:pt x="175" y="161"/>
                    <a:pt x="174" y="162"/>
                  </a:cubicBezTo>
                  <a:close/>
                  <a:moveTo>
                    <a:pt x="211" y="164"/>
                  </a:moveTo>
                  <a:cubicBezTo>
                    <a:pt x="211" y="164"/>
                    <a:pt x="211" y="164"/>
                    <a:pt x="211" y="164"/>
                  </a:cubicBezTo>
                  <a:cubicBezTo>
                    <a:pt x="210" y="166"/>
                    <a:pt x="210" y="166"/>
                    <a:pt x="210" y="166"/>
                  </a:cubicBezTo>
                  <a:cubicBezTo>
                    <a:pt x="210" y="166"/>
                    <a:pt x="212" y="168"/>
                    <a:pt x="213" y="170"/>
                  </a:cubicBezTo>
                  <a:cubicBezTo>
                    <a:pt x="214" y="170"/>
                    <a:pt x="218" y="174"/>
                    <a:pt x="220" y="174"/>
                  </a:cubicBezTo>
                  <a:cubicBezTo>
                    <a:pt x="228" y="177"/>
                    <a:pt x="215" y="167"/>
                    <a:pt x="214" y="166"/>
                  </a:cubicBezTo>
                  <a:cubicBezTo>
                    <a:pt x="214" y="166"/>
                    <a:pt x="211" y="163"/>
                    <a:pt x="211" y="164"/>
                  </a:cubicBezTo>
                  <a:close/>
                  <a:moveTo>
                    <a:pt x="258" y="178"/>
                  </a:moveTo>
                  <a:cubicBezTo>
                    <a:pt x="258" y="178"/>
                    <a:pt x="258" y="178"/>
                    <a:pt x="258" y="178"/>
                  </a:cubicBezTo>
                  <a:cubicBezTo>
                    <a:pt x="260" y="180"/>
                    <a:pt x="260" y="180"/>
                    <a:pt x="260" y="180"/>
                  </a:cubicBezTo>
                  <a:cubicBezTo>
                    <a:pt x="260" y="180"/>
                    <a:pt x="263" y="179"/>
                    <a:pt x="265" y="178"/>
                  </a:cubicBezTo>
                  <a:cubicBezTo>
                    <a:pt x="267" y="178"/>
                    <a:pt x="265" y="176"/>
                    <a:pt x="265" y="176"/>
                  </a:cubicBezTo>
                  <a:cubicBezTo>
                    <a:pt x="262" y="176"/>
                    <a:pt x="262" y="176"/>
                    <a:pt x="262" y="176"/>
                  </a:cubicBezTo>
                  <a:cubicBezTo>
                    <a:pt x="262" y="176"/>
                    <a:pt x="258" y="177"/>
                    <a:pt x="258" y="178"/>
                  </a:cubicBezTo>
                  <a:close/>
                  <a:moveTo>
                    <a:pt x="238" y="73"/>
                  </a:moveTo>
                  <a:cubicBezTo>
                    <a:pt x="238" y="73"/>
                    <a:pt x="238" y="73"/>
                    <a:pt x="238" y="73"/>
                  </a:cubicBezTo>
                  <a:cubicBezTo>
                    <a:pt x="238" y="73"/>
                    <a:pt x="234" y="75"/>
                    <a:pt x="234" y="75"/>
                  </a:cubicBezTo>
                  <a:cubicBezTo>
                    <a:pt x="233" y="75"/>
                    <a:pt x="234" y="77"/>
                    <a:pt x="235" y="77"/>
                  </a:cubicBezTo>
                  <a:cubicBezTo>
                    <a:pt x="236" y="78"/>
                    <a:pt x="239" y="79"/>
                    <a:pt x="239" y="79"/>
                  </a:cubicBezTo>
                  <a:cubicBezTo>
                    <a:pt x="240" y="79"/>
                    <a:pt x="243" y="77"/>
                    <a:pt x="245" y="75"/>
                  </a:cubicBezTo>
                  <a:cubicBezTo>
                    <a:pt x="247" y="74"/>
                    <a:pt x="243" y="73"/>
                    <a:pt x="243" y="73"/>
                  </a:cubicBezTo>
                  <a:cubicBezTo>
                    <a:pt x="238" y="73"/>
                    <a:pt x="238" y="73"/>
                    <a:pt x="238" y="73"/>
                  </a:cubicBezTo>
                  <a:close/>
                  <a:moveTo>
                    <a:pt x="202" y="66"/>
                  </a:moveTo>
                  <a:cubicBezTo>
                    <a:pt x="202" y="66"/>
                    <a:pt x="202" y="66"/>
                    <a:pt x="202" y="66"/>
                  </a:cubicBezTo>
                  <a:cubicBezTo>
                    <a:pt x="202" y="66"/>
                    <a:pt x="198" y="66"/>
                    <a:pt x="197" y="66"/>
                  </a:cubicBezTo>
                  <a:cubicBezTo>
                    <a:pt x="197" y="66"/>
                    <a:pt x="196" y="67"/>
                    <a:pt x="195" y="68"/>
                  </a:cubicBezTo>
                  <a:cubicBezTo>
                    <a:pt x="194" y="69"/>
                    <a:pt x="194" y="71"/>
                    <a:pt x="193" y="73"/>
                  </a:cubicBezTo>
                  <a:cubicBezTo>
                    <a:pt x="193" y="75"/>
                    <a:pt x="194" y="75"/>
                    <a:pt x="194" y="75"/>
                  </a:cubicBezTo>
                  <a:cubicBezTo>
                    <a:pt x="195" y="76"/>
                    <a:pt x="195" y="76"/>
                    <a:pt x="197" y="78"/>
                  </a:cubicBezTo>
                  <a:cubicBezTo>
                    <a:pt x="199" y="79"/>
                    <a:pt x="201" y="77"/>
                    <a:pt x="203" y="76"/>
                  </a:cubicBezTo>
                  <a:cubicBezTo>
                    <a:pt x="206" y="75"/>
                    <a:pt x="204" y="74"/>
                    <a:pt x="205" y="72"/>
                  </a:cubicBezTo>
                  <a:cubicBezTo>
                    <a:pt x="205" y="71"/>
                    <a:pt x="204" y="68"/>
                    <a:pt x="204" y="68"/>
                  </a:cubicBezTo>
                  <a:cubicBezTo>
                    <a:pt x="204" y="67"/>
                    <a:pt x="202" y="66"/>
                    <a:pt x="202" y="66"/>
                  </a:cubicBezTo>
                  <a:close/>
                  <a:moveTo>
                    <a:pt x="236" y="103"/>
                  </a:moveTo>
                  <a:cubicBezTo>
                    <a:pt x="236" y="103"/>
                    <a:pt x="236" y="103"/>
                    <a:pt x="236" y="103"/>
                  </a:cubicBezTo>
                  <a:cubicBezTo>
                    <a:pt x="236" y="103"/>
                    <a:pt x="235" y="105"/>
                    <a:pt x="235" y="105"/>
                  </a:cubicBezTo>
                  <a:cubicBezTo>
                    <a:pt x="235" y="105"/>
                    <a:pt x="235" y="107"/>
                    <a:pt x="235" y="107"/>
                  </a:cubicBezTo>
                  <a:cubicBezTo>
                    <a:pt x="235" y="107"/>
                    <a:pt x="234" y="108"/>
                    <a:pt x="233" y="109"/>
                  </a:cubicBezTo>
                  <a:cubicBezTo>
                    <a:pt x="231" y="111"/>
                    <a:pt x="233" y="111"/>
                    <a:pt x="234" y="112"/>
                  </a:cubicBezTo>
                  <a:cubicBezTo>
                    <a:pt x="235" y="114"/>
                    <a:pt x="234" y="113"/>
                    <a:pt x="235" y="113"/>
                  </a:cubicBezTo>
                  <a:cubicBezTo>
                    <a:pt x="235" y="114"/>
                    <a:pt x="236" y="113"/>
                    <a:pt x="238" y="112"/>
                  </a:cubicBezTo>
                  <a:cubicBezTo>
                    <a:pt x="240" y="111"/>
                    <a:pt x="239" y="111"/>
                    <a:pt x="239" y="111"/>
                  </a:cubicBezTo>
                  <a:cubicBezTo>
                    <a:pt x="239" y="111"/>
                    <a:pt x="237" y="108"/>
                    <a:pt x="237" y="108"/>
                  </a:cubicBezTo>
                  <a:cubicBezTo>
                    <a:pt x="237" y="108"/>
                    <a:pt x="237" y="107"/>
                    <a:pt x="237" y="107"/>
                  </a:cubicBezTo>
                  <a:cubicBezTo>
                    <a:pt x="237" y="106"/>
                    <a:pt x="238" y="106"/>
                    <a:pt x="239" y="105"/>
                  </a:cubicBezTo>
                  <a:cubicBezTo>
                    <a:pt x="240" y="103"/>
                    <a:pt x="240" y="102"/>
                    <a:pt x="240" y="102"/>
                  </a:cubicBezTo>
                  <a:cubicBezTo>
                    <a:pt x="240" y="101"/>
                    <a:pt x="238" y="101"/>
                    <a:pt x="238" y="101"/>
                  </a:cubicBezTo>
                  <a:cubicBezTo>
                    <a:pt x="238" y="101"/>
                    <a:pt x="236" y="102"/>
                    <a:pt x="236" y="103"/>
                  </a:cubicBezTo>
                  <a:close/>
                  <a:moveTo>
                    <a:pt x="233" y="105"/>
                  </a:moveTo>
                  <a:cubicBezTo>
                    <a:pt x="233" y="105"/>
                    <a:pt x="233" y="105"/>
                    <a:pt x="233" y="105"/>
                  </a:cubicBezTo>
                  <a:cubicBezTo>
                    <a:pt x="232" y="103"/>
                    <a:pt x="232" y="103"/>
                    <a:pt x="232" y="103"/>
                  </a:cubicBezTo>
                  <a:cubicBezTo>
                    <a:pt x="232" y="103"/>
                    <a:pt x="231" y="102"/>
                    <a:pt x="228" y="102"/>
                  </a:cubicBezTo>
                  <a:cubicBezTo>
                    <a:pt x="226" y="102"/>
                    <a:pt x="226" y="103"/>
                    <a:pt x="224" y="103"/>
                  </a:cubicBezTo>
                  <a:cubicBezTo>
                    <a:pt x="222" y="103"/>
                    <a:pt x="222" y="105"/>
                    <a:pt x="222" y="106"/>
                  </a:cubicBezTo>
                  <a:cubicBezTo>
                    <a:pt x="221" y="108"/>
                    <a:pt x="222" y="107"/>
                    <a:pt x="223" y="108"/>
                  </a:cubicBezTo>
                  <a:cubicBezTo>
                    <a:pt x="224" y="109"/>
                    <a:pt x="223" y="109"/>
                    <a:pt x="224" y="112"/>
                  </a:cubicBezTo>
                  <a:cubicBezTo>
                    <a:pt x="224" y="114"/>
                    <a:pt x="225" y="113"/>
                    <a:pt x="225" y="113"/>
                  </a:cubicBezTo>
                  <a:cubicBezTo>
                    <a:pt x="226" y="114"/>
                    <a:pt x="227" y="113"/>
                    <a:pt x="229" y="112"/>
                  </a:cubicBezTo>
                  <a:cubicBezTo>
                    <a:pt x="231" y="110"/>
                    <a:pt x="229" y="110"/>
                    <a:pt x="229" y="110"/>
                  </a:cubicBezTo>
                  <a:cubicBezTo>
                    <a:pt x="229" y="110"/>
                    <a:pt x="231" y="109"/>
                    <a:pt x="233" y="107"/>
                  </a:cubicBezTo>
                  <a:cubicBezTo>
                    <a:pt x="234" y="105"/>
                    <a:pt x="233" y="105"/>
                    <a:pt x="233" y="105"/>
                  </a:cubicBezTo>
                  <a:close/>
                  <a:moveTo>
                    <a:pt x="284" y="139"/>
                  </a:moveTo>
                  <a:cubicBezTo>
                    <a:pt x="284" y="139"/>
                    <a:pt x="284" y="139"/>
                    <a:pt x="284" y="139"/>
                  </a:cubicBezTo>
                  <a:cubicBezTo>
                    <a:pt x="283" y="139"/>
                    <a:pt x="282" y="141"/>
                    <a:pt x="282" y="141"/>
                  </a:cubicBezTo>
                  <a:cubicBezTo>
                    <a:pt x="282" y="141"/>
                    <a:pt x="281" y="142"/>
                    <a:pt x="281" y="143"/>
                  </a:cubicBezTo>
                  <a:cubicBezTo>
                    <a:pt x="280" y="143"/>
                    <a:pt x="279" y="145"/>
                    <a:pt x="279" y="145"/>
                  </a:cubicBezTo>
                  <a:cubicBezTo>
                    <a:pt x="279" y="145"/>
                    <a:pt x="280" y="146"/>
                    <a:pt x="281" y="146"/>
                  </a:cubicBezTo>
                  <a:cubicBezTo>
                    <a:pt x="282" y="147"/>
                    <a:pt x="282" y="147"/>
                    <a:pt x="283" y="147"/>
                  </a:cubicBezTo>
                  <a:cubicBezTo>
                    <a:pt x="284" y="147"/>
                    <a:pt x="284" y="147"/>
                    <a:pt x="287" y="147"/>
                  </a:cubicBezTo>
                  <a:cubicBezTo>
                    <a:pt x="291" y="147"/>
                    <a:pt x="294" y="147"/>
                    <a:pt x="295" y="147"/>
                  </a:cubicBezTo>
                  <a:cubicBezTo>
                    <a:pt x="295" y="147"/>
                    <a:pt x="297" y="146"/>
                    <a:pt x="297" y="146"/>
                  </a:cubicBezTo>
                  <a:cubicBezTo>
                    <a:pt x="297" y="145"/>
                    <a:pt x="297" y="145"/>
                    <a:pt x="296" y="144"/>
                  </a:cubicBezTo>
                  <a:cubicBezTo>
                    <a:pt x="295" y="142"/>
                    <a:pt x="293" y="141"/>
                    <a:pt x="293" y="141"/>
                  </a:cubicBezTo>
                  <a:cubicBezTo>
                    <a:pt x="292" y="141"/>
                    <a:pt x="293" y="139"/>
                    <a:pt x="294" y="140"/>
                  </a:cubicBezTo>
                  <a:cubicBezTo>
                    <a:pt x="294" y="140"/>
                    <a:pt x="297" y="143"/>
                    <a:pt x="297" y="143"/>
                  </a:cubicBezTo>
                  <a:cubicBezTo>
                    <a:pt x="298" y="143"/>
                    <a:pt x="300" y="143"/>
                    <a:pt x="300" y="141"/>
                  </a:cubicBezTo>
                  <a:cubicBezTo>
                    <a:pt x="299" y="140"/>
                    <a:pt x="301" y="138"/>
                    <a:pt x="298" y="137"/>
                  </a:cubicBezTo>
                  <a:cubicBezTo>
                    <a:pt x="296" y="136"/>
                    <a:pt x="295" y="135"/>
                    <a:pt x="294" y="135"/>
                  </a:cubicBezTo>
                  <a:cubicBezTo>
                    <a:pt x="292" y="135"/>
                    <a:pt x="295" y="136"/>
                    <a:pt x="291" y="133"/>
                  </a:cubicBezTo>
                  <a:cubicBezTo>
                    <a:pt x="287" y="130"/>
                    <a:pt x="287" y="131"/>
                    <a:pt x="287" y="131"/>
                  </a:cubicBezTo>
                  <a:cubicBezTo>
                    <a:pt x="287" y="131"/>
                    <a:pt x="289" y="128"/>
                    <a:pt x="288" y="127"/>
                  </a:cubicBezTo>
                  <a:cubicBezTo>
                    <a:pt x="288" y="127"/>
                    <a:pt x="284" y="126"/>
                    <a:pt x="284" y="126"/>
                  </a:cubicBezTo>
                  <a:cubicBezTo>
                    <a:pt x="284" y="126"/>
                    <a:pt x="279" y="127"/>
                    <a:pt x="279" y="127"/>
                  </a:cubicBezTo>
                  <a:cubicBezTo>
                    <a:pt x="278" y="128"/>
                    <a:pt x="277" y="129"/>
                    <a:pt x="277" y="129"/>
                  </a:cubicBezTo>
                  <a:cubicBezTo>
                    <a:pt x="277" y="131"/>
                    <a:pt x="277" y="131"/>
                    <a:pt x="277" y="131"/>
                  </a:cubicBezTo>
                  <a:cubicBezTo>
                    <a:pt x="275" y="132"/>
                    <a:pt x="275" y="132"/>
                    <a:pt x="275" y="132"/>
                  </a:cubicBezTo>
                  <a:cubicBezTo>
                    <a:pt x="275" y="132"/>
                    <a:pt x="274" y="134"/>
                    <a:pt x="274" y="134"/>
                  </a:cubicBezTo>
                  <a:cubicBezTo>
                    <a:pt x="273" y="134"/>
                    <a:pt x="271" y="135"/>
                    <a:pt x="271" y="135"/>
                  </a:cubicBezTo>
                  <a:cubicBezTo>
                    <a:pt x="270" y="135"/>
                    <a:pt x="268" y="135"/>
                    <a:pt x="268" y="136"/>
                  </a:cubicBezTo>
                  <a:cubicBezTo>
                    <a:pt x="267" y="137"/>
                    <a:pt x="264" y="138"/>
                    <a:pt x="264" y="138"/>
                  </a:cubicBezTo>
                  <a:cubicBezTo>
                    <a:pt x="264" y="138"/>
                    <a:pt x="263" y="139"/>
                    <a:pt x="265" y="141"/>
                  </a:cubicBezTo>
                  <a:cubicBezTo>
                    <a:pt x="267" y="142"/>
                    <a:pt x="269" y="142"/>
                    <a:pt x="269" y="143"/>
                  </a:cubicBezTo>
                  <a:cubicBezTo>
                    <a:pt x="270" y="143"/>
                    <a:pt x="270" y="143"/>
                    <a:pt x="271" y="143"/>
                  </a:cubicBezTo>
                  <a:cubicBezTo>
                    <a:pt x="272" y="144"/>
                    <a:pt x="272" y="144"/>
                    <a:pt x="274" y="144"/>
                  </a:cubicBezTo>
                  <a:cubicBezTo>
                    <a:pt x="275" y="143"/>
                    <a:pt x="277" y="143"/>
                    <a:pt x="277" y="142"/>
                  </a:cubicBezTo>
                  <a:cubicBezTo>
                    <a:pt x="278" y="141"/>
                    <a:pt x="278" y="140"/>
                    <a:pt x="279" y="139"/>
                  </a:cubicBezTo>
                  <a:cubicBezTo>
                    <a:pt x="279" y="138"/>
                    <a:pt x="279" y="137"/>
                    <a:pt x="281" y="137"/>
                  </a:cubicBezTo>
                  <a:cubicBezTo>
                    <a:pt x="282" y="137"/>
                    <a:pt x="284" y="136"/>
                    <a:pt x="284" y="136"/>
                  </a:cubicBezTo>
                  <a:cubicBezTo>
                    <a:pt x="284" y="136"/>
                    <a:pt x="284" y="139"/>
                    <a:pt x="284" y="139"/>
                  </a:cubicBezTo>
                  <a:close/>
                  <a:moveTo>
                    <a:pt x="289" y="182"/>
                  </a:moveTo>
                  <a:cubicBezTo>
                    <a:pt x="289" y="182"/>
                    <a:pt x="289" y="182"/>
                    <a:pt x="289" y="182"/>
                  </a:cubicBezTo>
                  <a:cubicBezTo>
                    <a:pt x="288" y="181"/>
                    <a:pt x="288" y="181"/>
                    <a:pt x="288" y="181"/>
                  </a:cubicBezTo>
                  <a:cubicBezTo>
                    <a:pt x="288" y="180"/>
                    <a:pt x="288" y="180"/>
                    <a:pt x="288" y="180"/>
                  </a:cubicBezTo>
                  <a:cubicBezTo>
                    <a:pt x="285" y="177"/>
                    <a:pt x="285" y="177"/>
                    <a:pt x="285" y="177"/>
                  </a:cubicBezTo>
                  <a:cubicBezTo>
                    <a:pt x="285" y="177"/>
                    <a:pt x="289" y="176"/>
                    <a:pt x="291" y="175"/>
                  </a:cubicBezTo>
                  <a:cubicBezTo>
                    <a:pt x="294" y="174"/>
                    <a:pt x="291" y="173"/>
                    <a:pt x="291" y="172"/>
                  </a:cubicBezTo>
                  <a:cubicBezTo>
                    <a:pt x="291" y="172"/>
                    <a:pt x="290" y="172"/>
                    <a:pt x="288" y="172"/>
                  </a:cubicBezTo>
                  <a:cubicBezTo>
                    <a:pt x="287" y="172"/>
                    <a:pt x="286" y="172"/>
                    <a:pt x="284" y="173"/>
                  </a:cubicBezTo>
                  <a:cubicBezTo>
                    <a:pt x="283" y="173"/>
                    <a:pt x="282" y="171"/>
                    <a:pt x="282" y="171"/>
                  </a:cubicBezTo>
                  <a:cubicBezTo>
                    <a:pt x="281" y="171"/>
                    <a:pt x="277" y="171"/>
                    <a:pt x="276" y="171"/>
                  </a:cubicBezTo>
                  <a:cubicBezTo>
                    <a:pt x="276" y="171"/>
                    <a:pt x="275" y="173"/>
                    <a:pt x="274" y="174"/>
                  </a:cubicBezTo>
                  <a:cubicBezTo>
                    <a:pt x="273" y="175"/>
                    <a:pt x="272" y="176"/>
                    <a:pt x="271" y="176"/>
                  </a:cubicBezTo>
                  <a:cubicBezTo>
                    <a:pt x="270" y="177"/>
                    <a:pt x="274" y="179"/>
                    <a:pt x="275" y="179"/>
                  </a:cubicBezTo>
                  <a:cubicBezTo>
                    <a:pt x="275" y="180"/>
                    <a:pt x="278" y="180"/>
                    <a:pt x="278" y="181"/>
                  </a:cubicBezTo>
                  <a:cubicBezTo>
                    <a:pt x="279" y="181"/>
                    <a:pt x="282" y="183"/>
                    <a:pt x="283" y="183"/>
                  </a:cubicBezTo>
                  <a:cubicBezTo>
                    <a:pt x="284" y="184"/>
                    <a:pt x="282" y="185"/>
                    <a:pt x="281" y="187"/>
                  </a:cubicBezTo>
                  <a:cubicBezTo>
                    <a:pt x="280" y="189"/>
                    <a:pt x="279" y="189"/>
                    <a:pt x="278" y="190"/>
                  </a:cubicBezTo>
                  <a:cubicBezTo>
                    <a:pt x="277" y="191"/>
                    <a:pt x="279" y="192"/>
                    <a:pt x="280" y="193"/>
                  </a:cubicBezTo>
                  <a:cubicBezTo>
                    <a:pt x="281" y="194"/>
                    <a:pt x="283" y="195"/>
                    <a:pt x="283" y="195"/>
                  </a:cubicBezTo>
                  <a:cubicBezTo>
                    <a:pt x="284" y="195"/>
                    <a:pt x="287" y="193"/>
                    <a:pt x="287" y="193"/>
                  </a:cubicBezTo>
                  <a:cubicBezTo>
                    <a:pt x="287" y="193"/>
                    <a:pt x="288" y="190"/>
                    <a:pt x="288" y="190"/>
                  </a:cubicBezTo>
                  <a:cubicBezTo>
                    <a:pt x="288" y="189"/>
                    <a:pt x="289" y="187"/>
                    <a:pt x="289" y="187"/>
                  </a:cubicBezTo>
                  <a:cubicBezTo>
                    <a:pt x="290" y="186"/>
                    <a:pt x="290" y="186"/>
                    <a:pt x="290" y="186"/>
                  </a:cubicBezTo>
                  <a:cubicBezTo>
                    <a:pt x="289" y="182"/>
                    <a:pt x="289" y="182"/>
                    <a:pt x="289" y="182"/>
                  </a:cubicBezTo>
                  <a:close/>
                  <a:moveTo>
                    <a:pt x="316" y="209"/>
                  </a:moveTo>
                  <a:cubicBezTo>
                    <a:pt x="316" y="209"/>
                    <a:pt x="316" y="209"/>
                    <a:pt x="316" y="209"/>
                  </a:cubicBezTo>
                  <a:cubicBezTo>
                    <a:pt x="317" y="208"/>
                    <a:pt x="319" y="206"/>
                    <a:pt x="319" y="205"/>
                  </a:cubicBezTo>
                  <a:cubicBezTo>
                    <a:pt x="319" y="205"/>
                    <a:pt x="321" y="205"/>
                    <a:pt x="322" y="205"/>
                  </a:cubicBezTo>
                  <a:cubicBezTo>
                    <a:pt x="322" y="205"/>
                    <a:pt x="326" y="206"/>
                    <a:pt x="326" y="206"/>
                  </a:cubicBezTo>
                  <a:cubicBezTo>
                    <a:pt x="326" y="206"/>
                    <a:pt x="329" y="206"/>
                    <a:pt x="329" y="206"/>
                  </a:cubicBezTo>
                  <a:cubicBezTo>
                    <a:pt x="329" y="206"/>
                    <a:pt x="332" y="204"/>
                    <a:pt x="332" y="204"/>
                  </a:cubicBezTo>
                  <a:cubicBezTo>
                    <a:pt x="333" y="204"/>
                    <a:pt x="336" y="207"/>
                    <a:pt x="336" y="207"/>
                  </a:cubicBezTo>
                  <a:cubicBezTo>
                    <a:pt x="336" y="207"/>
                    <a:pt x="334" y="210"/>
                    <a:pt x="333" y="210"/>
                  </a:cubicBezTo>
                  <a:cubicBezTo>
                    <a:pt x="332" y="211"/>
                    <a:pt x="331" y="211"/>
                    <a:pt x="330" y="212"/>
                  </a:cubicBezTo>
                  <a:cubicBezTo>
                    <a:pt x="329" y="214"/>
                    <a:pt x="329" y="214"/>
                    <a:pt x="329" y="215"/>
                  </a:cubicBezTo>
                  <a:cubicBezTo>
                    <a:pt x="328" y="215"/>
                    <a:pt x="327" y="217"/>
                    <a:pt x="325" y="215"/>
                  </a:cubicBezTo>
                  <a:cubicBezTo>
                    <a:pt x="323" y="214"/>
                    <a:pt x="321" y="212"/>
                    <a:pt x="321" y="212"/>
                  </a:cubicBezTo>
                  <a:cubicBezTo>
                    <a:pt x="321" y="212"/>
                    <a:pt x="319" y="213"/>
                    <a:pt x="318" y="213"/>
                  </a:cubicBezTo>
                  <a:cubicBezTo>
                    <a:pt x="317" y="214"/>
                    <a:pt x="315" y="213"/>
                    <a:pt x="315" y="213"/>
                  </a:cubicBezTo>
                  <a:cubicBezTo>
                    <a:pt x="316" y="212"/>
                    <a:pt x="315" y="210"/>
                    <a:pt x="316" y="209"/>
                  </a:cubicBezTo>
                  <a:close/>
                  <a:moveTo>
                    <a:pt x="295" y="229"/>
                  </a:moveTo>
                  <a:cubicBezTo>
                    <a:pt x="295" y="229"/>
                    <a:pt x="295" y="229"/>
                    <a:pt x="295" y="229"/>
                  </a:cubicBezTo>
                  <a:cubicBezTo>
                    <a:pt x="295" y="229"/>
                    <a:pt x="291" y="227"/>
                    <a:pt x="292" y="226"/>
                  </a:cubicBezTo>
                  <a:cubicBezTo>
                    <a:pt x="293" y="224"/>
                    <a:pt x="297" y="220"/>
                    <a:pt x="298" y="219"/>
                  </a:cubicBezTo>
                  <a:cubicBezTo>
                    <a:pt x="298" y="219"/>
                    <a:pt x="301" y="220"/>
                    <a:pt x="301" y="220"/>
                  </a:cubicBezTo>
                  <a:cubicBezTo>
                    <a:pt x="302" y="220"/>
                    <a:pt x="303" y="217"/>
                    <a:pt x="304" y="217"/>
                  </a:cubicBezTo>
                  <a:cubicBezTo>
                    <a:pt x="304" y="217"/>
                    <a:pt x="308" y="217"/>
                    <a:pt x="308" y="217"/>
                  </a:cubicBezTo>
                  <a:cubicBezTo>
                    <a:pt x="308" y="217"/>
                    <a:pt x="306" y="221"/>
                    <a:pt x="304" y="222"/>
                  </a:cubicBezTo>
                  <a:cubicBezTo>
                    <a:pt x="302" y="223"/>
                    <a:pt x="301" y="223"/>
                    <a:pt x="301" y="224"/>
                  </a:cubicBezTo>
                  <a:cubicBezTo>
                    <a:pt x="300" y="225"/>
                    <a:pt x="299" y="226"/>
                    <a:pt x="299" y="227"/>
                  </a:cubicBezTo>
                  <a:cubicBezTo>
                    <a:pt x="298" y="227"/>
                    <a:pt x="295" y="229"/>
                    <a:pt x="295" y="229"/>
                  </a:cubicBezTo>
                  <a:close/>
                  <a:moveTo>
                    <a:pt x="282" y="268"/>
                  </a:moveTo>
                  <a:cubicBezTo>
                    <a:pt x="282" y="268"/>
                    <a:pt x="282" y="268"/>
                    <a:pt x="282" y="268"/>
                  </a:cubicBezTo>
                  <a:cubicBezTo>
                    <a:pt x="283" y="269"/>
                    <a:pt x="281" y="273"/>
                    <a:pt x="278" y="271"/>
                  </a:cubicBezTo>
                  <a:cubicBezTo>
                    <a:pt x="278" y="271"/>
                    <a:pt x="277" y="269"/>
                    <a:pt x="279" y="268"/>
                  </a:cubicBezTo>
                  <a:cubicBezTo>
                    <a:pt x="280" y="268"/>
                    <a:pt x="282" y="268"/>
                    <a:pt x="282" y="268"/>
                  </a:cubicBezTo>
                  <a:close/>
                  <a:moveTo>
                    <a:pt x="279" y="292"/>
                  </a:moveTo>
                  <a:cubicBezTo>
                    <a:pt x="279" y="292"/>
                    <a:pt x="279" y="292"/>
                    <a:pt x="279" y="292"/>
                  </a:cubicBezTo>
                  <a:cubicBezTo>
                    <a:pt x="279" y="292"/>
                    <a:pt x="281" y="290"/>
                    <a:pt x="281" y="290"/>
                  </a:cubicBezTo>
                  <a:cubicBezTo>
                    <a:pt x="282" y="290"/>
                    <a:pt x="283" y="291"/>
                    <a:pt x="283" y="291"/>
                  </a:cubicBezTo>
                  <a:cubicBezTo>
                    <a:pt x="283" y="291"/>
                    <a:pt x="286" y="293"/>
                    <a:pt x="286" y="293"/>
                  </a:cubicBezTo>
                  <a:cubicBezTo>
                    <a:pt x="286" y="294"/>
                    <a:pt x="287" y="296"/>
                    <a:pt x="286" y="296"/>
                  </a:cubicBezTo>
                  <a:cubicBezTo>
                    <a:pt x="285" y="297"/>
                    <a:pt x="284" y="298"/>
                    <a:pt x="283" y="297"/>
                  </a:cubicBezTo>
                  <a:cubicBezTo>
                    <a:pt x="282" y="297"/>
                    <a:pt x="281" y="297"/>
                    <a:pt x="281" y="296"/>
                  </a:cubicBezTo>
                  <a:cubicBezTo>
                    <a:pt x="281" y="295"/>
                    <a:pt x="281" y="295"/>
                    <a:pt x="281" y="294"/>
                  </a:cubicBezTo>
                  <a:cubicBezTo>
                    <a:pt x="281" y="294"/>
                    <a:pt x="279" y="294"/>
                    <a:pt x="279" y="294"/>
                  </a:cubicBezTo>
                  <a:cubicBezTo>
                    <a:pt x="279" y="292"/>
                    <a:pt x="279" y="292"/>
                    <a:pt x="279" y="292"/>
                  </a:cubicBezTo>
                  <a:close/>
                  <a:moveTo>
                    <a:pt x="238" y="279"/>
                  </a:moveTo>
                  <a:cubicBezTo>
                    <a:pt x="238" y="279"/>
                    <a:pt x="238" y="279"/>
                    <a:pt x="238" y="279"/>
                  </a:cubicBezTo>
                  <a:cubicBezTo>
                    <a:pt x="239" y="279"/>
                    <a:pt x="241" y="278"/>
                    <a:pt x="241" y="279"/>
                  </a:cubicBezTo>
                  <a:cubicBezTo>
                    <a:pt x="242" y="280"/>
                    <a:pt x="243" y="280"/>
                    <a:pt x="243" y="281"/>
                  </a:cubicBezTo>
                  <a:cubicBezTo>
                    <a:pt x="243" y="281"/>
                    <a:pt x="244" y="282"/>
                    <a:pt x="242" y="283"/>
                  </a:cubicBezTo>
                  <a:cubicBezTo>
                    <a:pt x="240" y="283"/>
                    <a:pt x="239" y="283"/>
                    <a:pt x="239" y="283"/>
                  </a:cubicBezTo>
                  <a:cubicBezTo>
                    <a:pt x="240" y="286"/>
                    <a:pt x="240" y="286"/>
                    <a:pt x="240" y="286"/>
                  </a:cubicBezTo>
                  <a:cubicBezTo>
                    <a:pt x="240" y="286"/>
                    <a:pt x="242" y="286"/>
                    <a:pt x="239" y="288"/>
                  </a:cubicBezTo>
                  <a:cubicBezTo>
                    <a:pt x="237" y="290"/>
                    <a:pt x="235" y="290"/>
                    <a:pt x="235" y="290"/>
                  </a:cubicBezTo>
                  <a:cubicBezTo>
                    <a:pt x="235" y="289"/>
                    <a:pt x="235" y="289"/>
                    <a:pt x="235" y="289"/>
                  </a:cubicBezTo>
                  <a:cubicBezTo>
                    <a:pt x="232" y="290"/>
                    <a:pt x="232" y="290"/>
                    <a:pt x="232" y="290"/>
                  </a:cubicBezTo>
                  <a:cubicBezTo>
                    <a:pt x="232" y="290"/>
                    <a:pt x="231" y="291"/>
                    <a:pt x="231" y="290"/>
                  </a:cubicBezTo>
                  <a:cubicBezTo>
                    <a:pt x="230" y="288"/>
                    <a:pt x="229" y="286"/>
                    <a:pt x="231" y="286"/>
                  </a:cubicBezTo>
                  <a:cubicBezTo>
                    <a:pt x="233" y="285"/>
                    <a:pt x="233" y="284"/>
                    <a:pt x="234" y="285"/>
                  </a:cubicBezTo>
                  <a:cubicBezTo>
                    <a:pt x="235" y="286"/>
                    <a:pt x="235" y="287"/>
                    <a:pt x="235" y="287"/>
                  </a:cubicBezTo>
                  <a:cubicBezTo>
                    <a:pt x="236" y="284"/>
                    <a:pt x="236" y="284"/>
                    <a:pt x="236" y="284"/>
                  </a:cubicBezTo>
                  <a:cubicBezTo>
                    <a:pt x="236" y="284"/>
                    <a:pt x="235" y="284"/>
                    <a:pt x="235" y="283"/>
                  </a:cubicBezTo>
                  <a:cubicBezTo>
                    <a:pt x="236" y="282"/>
                    <a:pt x="236" y="282"/>
                    <a:pt x="237" y="281"/>
                  </a:cubicBezTo>
                  <a:cubicBezTo>
                    <a:pt x="238" y="281"/>
                    <a:pt x="239" y="282"/>
                    <a:pt x="239" y="282"/>
                  </a:cubicBezTo>
                  <a:cubicBezTo>
                    <a:pt x="238" y="279"/>
                    <a:pt x="238" y="279"/>
                    <a:pt x="238" y="279"/>
                  </a:cubicBezTo>
                  <a:close/>
                  <a:moveTo>
                    <a:pt x="258" y="286"/>
                  </a:moveTo>
                  <a:cubicBezTo>
                    <a:pt x="258" y="286"/>
                    <a:pt x="258" y="286"/>
                    <a:pt x="258" y="286"/>
                  </a:cubicBezTo>
                  <a:cubicBezTo>
                    <a:pt x="258" y="286"/>
                    <a:pt x="259" y="286"/>
                    <a:pt x="259" y="287"/>
                  </a:cubicBezTo>
                  <a:cubicBezTo>
                    <a:pt x="260" y="288"/>
                    <a:pt x="260" y="288"/>
                    <a:pt x="259" y="288"/>
                  </a:cubicBezTo>
                  <a:cubicBezTo>
                    <a:pt x="259" y="288"/>
                    <a:pt x="256" y="288"/>
                    <a:pt x="256" y="288"/>
                  </a:cubicBezTo>
                  <a:cubicBezTo>
                    <a:pt x="256" y="288"/>
                    <a:pt x="255" y="289"/>
                    <a:pt x="255" y="287"/>
                  </a:cubicBezTo>
                  <a:cubicBezTo>
                    <a:pt x="255" y="286"/>
                    <a:pt x="255" y="285"/>
                    <a:pt x="255" y="285"/>
                  </a:cubicBezTo>
                  <a:cubicBezTo>
                    <a:pt x="258" y="286"/>
                    <a:pt x="258" y="286"/>
                    <a:pt x="258" y="286"/>
                  </a:cubicBezTo>
                  <a:close/>
                  <a:moveTo>
                    <a:pt x="265" y="282"/>
                  </a:moveTo>
                  <a:cubicBezTo>
                    <a:pt x="265" y="282"/>
                    <a:pt x="265" y="282"/>
                    <a:pt x="265" y="282"/>
                  </a:cubicBezTo>
                  <a:cubicBezTo>
                    <a:pt x="269" y="279"/>
                    <a:pt x="269" y="279"/>
                    <a:pt x="269" y="279"/>
                  </a:cubicBezTo>
                  <a:cubicBezTo>
                    <a:pt x="269" y="279"/>
                    <a:pt x="270" y="282"/>
                    <a:pt x="268" y="283"/>
                  </a:cubicBezTo>
                  <a:cubicBezTo>
                    <a:pt x="267" y="284"/>
                    <a:pt x="266" y="284"/>
                    <a:pt x="266" y="284"/>
                  </a:cubicBezTo>
                  <a:cubicBezTo>
                    <a:pt x="264" y="283"/>
                    <a:pt x="264" y="283"/>
                    <a:pt x="264" y="283"/>
                  </a:cubicBezTo>
                  <a:cubicBezTo>
                    <a:pt x="265" y="282"/>
                    <a:pt x="265" y="282"/>
                    <a:pt x="265" y="282"/>
                  </a:cubicBezTo>
                  <a:close/>
                  <a:moveTo>
                    <a:pt x="273" y="275"/>
                  </a:moveTo>
                  <a:cubicBezTo>
                    <a:pt x="273" y="275"/>
                    <a:pt x="273" y="275"/>
                    <a:pt x="273" y="275"/>
                  </a:cubicBezTo>
                  <a:cubicBezTo>
                    <a:pt x="273" y="275"/>
                    <a:pt x="272" y="278"/>
                    <a:pt x="273" y="280"/>
                  </a:cubicBezTo>
                  <a:cubicBezTo>
                    <a:pt x="273" y="281"/>
                    <a:pt x="273" y="281"/>
                    <a:pt x="274" y="281"/>
                  </a:cubicBezTo>
                  <a:cubicBezTo>
                    <a:pt x="275" y="282"/>
                    <a:pt x="276" y="282"/>
                    <a:pt x="277" y="281"/>
                  </a:cubicBezTo>
                  <a:cubicBezTo>
                    <a:pt x="278" y="281"/>
                    <a:pt x="278" y="278"/>
                    <a:pt x="278" y="278"/>
                  </a:cubicBezTo>
                  <a:cubicBezTo>
                    <a:pt x="278" y="278"/>
                    <a:pt x="278" y="277"/>
                    <a:pt x="277" y="275"/>
                  </a:cubicBezTo>
                  <a:cubicBezTo>
                    <a:pt x="276" y="272"/>
                    <a:pt x="274" y="275"/>
                    <a:pt x="273" y="275"/>
                  </a:cubicBezTo>
                  <a:close/>
                  <a:moveTo>
                    <a:pt x="274" y="259"/>
                  </a:moveTo>
                  <a:cubicBezTo>
                    <a:pt x="274" y="259"/>
                    <a:pt x="274" y="259"/>
                    <a:pt x="274" y="259"/>
                  </a:cubicBezTo>
                  <a:cubicBezTo>
                    <a:pt x="274" y="258"/>
                    <a:pt x="274" y="255"/>
                    <a:pt x="275" y="254"/>
                  </a:cubicBezTo>
                  <a:cubicBezTo>
                    <a:pt x="276" y="254"/>
                    <a:pt x="276" y="253"/>
                    <a:pt x="277" y="252"/>
                  </a:cubicBezTo>
                  <a:cubicBezTo>
                    <a:pt x="277" y="251"/>
                    <a:pt x="281" y="251"/>
                    <a:pt x="281" y="251"/>
                  </a:cubicBezTo>
                  <a:cubicBezTo>
                    <a:pt x="282" y="253"/>
                    <a:pt x="282" y="253"/>
                    <a:pt x="282" y="253"/>
                  </a:cubicBezTo>
                  <a:cubicBezTo>
                    <a:pt x="282" y="253"/>
                    <a:pt x="282" y="255"/>
                    <a:pt x="282" y="256"/>
                  </a:cubicBezTo>
                  <a:cubicBezTo>
                    <a:pt x="282" y="257"/>
                    <a:pt x="282" y="257"/>
                    <a:pt x="283" y="259"/>
                  </a:cubicBezTo>
                  <a:cubicBezTo>
                    <a:pt x="283" y="260"/>
                    <a:pt x="282" y="262"/>
                    <a:pt x="282" y="263"/>
                  </a:cubicBezTo>
                  <a:cubicBezTo>
                    <a:pt x="281" y="264"/>
                    <a:pt x="281" y="265"/>
                    <a:pt x="280" y="265"/>
                  </a:cubicBezTo>
                  <a:cubicBezTo>
                    <a:pt x="279" y="266"/>
                    <a:pt x="279" y="267"/>
                    <a:pt x="278" y="266"/>
                  </a:cubicBezTo>
                  <a:cubicBezTo>
                    <a:pt x="277" y="265"/>
                    <a:pt x="274" y="264"/>
                    <a:pt x="274" y="263"/>
                  </a:cubicBezTo>
                  <a:cubicBezTo>
                    <a:pt x="274" y="263"/>
                    <a:pt x="274" y="261"/>
                    <a:pt x="274" y="261"/>
                  </a:cubicBezTo>
                  <a:cubicBezTo>
                    <a:pt x="274" y="259"/>
                    <a:pt x="274" y="259"/>
                    <a:pt x="274" y="259"/>
                  </a:cubicBezTo>
                  <a:close/>
                  <a:moveTo>
                    <a:pt x="262" y="264"/>
                  </a:moveTo>
                  <a:cubicBezTo>
                    <a:pt x="262" y="264"/>
                    <a:pt x="262" y="264"/>
                    <a:pt x="262" y="264"/>
                  </a:cubicBezTo>
                  <a:cubicBezTo>
                    <a:pt x="262" y="263"/>
                    <a:pt x="263" y="259"/>
                    <a:pt x="263" y="259"/>
                  </a:cubicBezTo>
                  <a:cubicBezTo>
                    <a:pt x="263" y="259"/>
                    <a:pt x="263" y="257"/>
                    <a:pt x="265" y="256"/>
                  </a:cubicBezTo>
                  <a:cubicBezTo>
                    <a:pt x="266" y="256"/>
                    <a:pt x="266" y="255"/>
                    <a:pt x="267" y="256"/>
                  </a:cubicBezTo>
                  <a:cubicBezTo>
                    <a:pt x="268" y="257"/>
                    <a:pt x="269" y="258"/>
                    <a:pt x="269" y="258"/>
                  </a:cubicBezTo>
                  <a:cubicBezTo>
                    <a:pt x="269" y="258"/>
                    <a:pt x="268" y="258"/>
                    <a:pt x="268" y="259"/>
                  </a:cubicBezTo>
                  <a:cubicBezTo>
                    <a:pt x="268" y="259"/>
                    <a:pt x="269" y="261"/>
                    <a:pt x="269" y="261"/>
                  </a:cubicBezTo>
                  <a:cubicBezTo>
                    <a:pt x="268" y="262"/>
                    <a:pt x="267" y="263"/>
                    <a:pt x="266" y="264"/>
                  </a:cubicBezTo>
                  <a:cubicBezTo>
                    <a:pt x="266" y="265"/>
                    <a:pt x="264" y="266"/>
                    <a:pt x="264" y="266"/>
                  </a:cubicBezTo>
                  <a:cubicBezTo>
                    <a:pt x="261" y="268"/>
                    <a:pt x="261" y="268"/>
                    <a:pt x="261" y="268"/>
                  </a:cubicBezTo>
                  <a:cubicBezTo>
                    <a:pt x="261" y="269"/>
                    <a:pt x="261" y="269"/>
                    <a:pt x="261" y="269"/>
                  </a:cubicBezTo>
                  <a:cubicBezTo>
                    <a:pt x="260" y="269"/>
                    <a:pt x="260" y="269"/>
                    <a:pt x="260" y="269"/>
                  </a:cubicBezTo>
                  <a:cubicBezTo>
                    <a:pt x="258" y="266"/>
                    <a:pt x="258" y="266"/>
                    <a:pt x="258" y="266"/>
                  </a:cubicBezTo>
                  <a:cubicBezTo>
                    <a:pt x="261" y="264"/>
                    <a:pt x="261" y="264"/>
                    <a:pt x="261" y="264"/>
                  </a:cubicBezTo>
                  <a:cubicBezTo>
                    <a:pt x="262" y="264"/>
                    <a:pt x="262" y="264"/>
                    <a:pt x="262" y="264"/>
                  </a:cubicBezTo>
                  <a:close/>
                  <a:moveTo>
                    <a:pt x="242" y="268"/>
                  </a:moveTo>
                  <a:cubicBezTo>
                    <a:pt x="242" y="268"/>
                    <a:pt x="242" y="268"/>
                    <a:pt x="242" y="268"/>
                  </a:cubicBezTo>
                  <a:cubicBezTo>
                    <a:pt x="245" y="267"/>
                    <a:pt x="245" y="267"/>
                    <a:pt x="245" y="267"/>
                  </a:cubicBezTo>
                  <a:cubicBezTo>
                    <a:pt x="248" y="269"/>
                    <a:pt x="248" y="269"/>
                    <a:pt x="248" y="269"/>
                  </a:cubicBezTo>
                  <a:cubicBezTo>
                    <a:pt x="248" y="272"/>
                    <a:pt x="248" y="272"/>
                    <a:pt x="248" y="272"/>
                  </a:cubicBezTo>
                  <a:cubicBezTo>
                    <a:pt x="248" y="272"/>
                    <a:pt x="246" y="276"/>
                    <a:pt x="245" y="275"/>
                  </a:cubicBezTo>
                  <a:cubicBezTo>
                    <a:pt x="244" y="273"/>
                    <a:pt x="244" y="271"/>
                    <a:pt x="244" y="271"/>
                  </a:cubicBezTo>
                  <a:cubicBezTo>
                    <a:pt x="242" y="268"/>
                    <a:pt x="242" y="268"/>
                    <a:pt x="242" y="268"/>
                  </a:cubicBezTo>
                  <a:close/>
                  <a:moveTo>
                    <a:pt x="229" y="260"/>
                  </a:moveTo>
                  <a:cubicBezTo>
                    <a:pt x="229" y="260"/>
                    <a:pt x="229" y="260"/>
                    <a:pt x="229" y="260"/>
                  </a:cubicBezTo>
                  <a:cubicBezTo>
                    <a:pt x="229" y="260"/>
                    <a:pt x="234" y="259"/>
                    <a:pt x="234" y="260"/>
                  </a:cubicBezTo>
                  <a:cubicBezTo>
                    <a:pt x="234" y="260"/>
                    <a:pt x="234" y="262"/>
                    <a:pt x="235" y="262"/>
                  </a:cubicBezTo>
                  <a:cubicBezTo>
                    <a:pt x="235" y="263"/>
                    <a:pt x="232" y="266"/>
                    <a:pt x="231" y="266"/>
                  </a:cubicBezTo>
                  <a:cubicBezTo>
                    <a:pt x="231" y="266"/>
                    <a:pt x="230" y="265"/>
                    <a:pt x="230" y="265"/>
                  </a:cubicBezTo>
                  <a:cubicBezTo>
                    <a:pt x="229" y="260"/>
                    <a:pt x="229" y="260"/>
                    <a:pt x="229" y="260"/>
                  </a:cubicBezTo>
                  <a:close/>
                  <a:moveTo>
                    <a:pt x="225" y="247"/>
                  </a:moveTo>
                  <a:cubicBezTo>
                    <a:pt x="225" y="247"/>
                    <a:pt x="225" y="247"/>
                    <a:pt x="225" y="247"/>
                  </a:cubicBezTo>
                  <a:cubicBezTo>
                    <a:pt x="225" y="247"/>
                    <a:pt x="226" y="246"/>
                    <a:pt x="227" y="246"/>
                  </a:cubicBezTo>
                  <a:cubicBezTo>
                    <a:pt x="228" y="247"/>
                    <a:pt x="228" y="250"/>
                    <a:pt x="228" y="250"/>
                  </a:cubicBezTo>
                  <a:cubicBezTo>
                    <a:pt x="227" y="253"/>
                    <a:pt x="227" y="253"/>
                    <a:pt x="227" y="253"/>
                  </a:cubicBezTo>
                  <a:cubicBezTo>
                    <a:pt x="227" y="253"/>
                    <a:pt x="225" y="256"/>
                    <a:pt x="225" y="256"/>
                  </a:cubicBezTo>
                  <a:cubicBezTo>
                    <a:pt x="225" y="255"/>
                    <a:pt x="224" y="250"/>
                    <a:pt x="224" y="250"/>
                  </a:cubicBezTo>
                  <a:cubicBezTo>
                    <a:pt x="225" y="247"/>
                    <a:pt x="225" y="247"/>
                    <a:pt x="225" y="247"/>
                  </a:cubicBezTo>
                  <a:close/>
                  <a:moveTo>
                    <a:pt x="219" y="239"/>
                  </a:moveTo>
                  <a:cubicBezTo>
                    <a:pt x="219" y="239"/>
                    <a:pt x="219" y="239"/>
                    <a:pt x="219" y="239"/>
                  </a:cubicBezTo>
                  <a:cubicBezTo>
                    <a:pt x="219" y="239"/>
                    <a:pt x="218" y="242"/>
                    <a:pt x="218" y="243"/>
                  </a:cubicBezTo>
                  <a:cubicBezTo>
                    <a:pt x="218" y="243"/>
                    <a:pt x="219" y="245"/>
                    <a:pt x="219" y="245"/>
                  </a:cubicBezTo>
                  <a:cubicBezTo>
                    <a:pt x="219" y="246"/>
                    <a:pt x="219" y="245"/>
                    <a:pt x="220" y="244"/>
                  </a:cubicBezTo>
                  <a:cubicBezTo>
                    <a:pt x="221" y="243"/>
                    <a:pt x="221" y="242"/>
                    <a:pt x="221" y="242"/>
                  </a:cubicBezTo>
                  <a:cubicBezTo>
                    <a:pt x="221" y="242"/>
                    <a:pt x="223" y="241"/>
                    <a:pt x="223" y="240"/>
                  </a:cubicBezTo>
                  <a:cubicBezTo>
                    <a:pt x="224" y="240"/>
                    <a:pt x="224" y="237"/>
                    <a:pt x="224" y="237"/>
                  </a:cubicBezTo>
                  <a:cubicBezTo>
                    <a:pt x="224" y="237"/>
                    <a:pt x="221" y="235"/>
                    <a:pt x="221" y="236"/>
                  </a:cubicBezTo>
                  <a:cubicBezTo>
                    <a:pt x="220" y="236"/>
                    <a:pt x="219" y="239"/>
                    <a:pt x="219" y="239"/>
                  </a:cubicBezTo>
                  <a:close/>
                  <a:moveTo>
                    <a:pt x="233" y="237"/>
                  </a:moveTo>
                  <a:cubicBezTo>
                    <a:pt x="233" y="237"/>
                    <a:pt x="233" y="237"/>
                    <a:pt x="233" y="237"/>
                  </a:cubicBezTo>
                  <a:cubicBezTo>
                    <a:pt x="234" y="237"/>
                    <a:pt x="234" y="237"/>
                    <a:pt x="234" y="237"/>
                  </a:cubicBezTo>
                  <a:cubicBezTo>
                    <a:pt x="234" y="238"/>
                    <a:pt x="234" y="238"/>
                    <a:pt x="234" y="238"/>
                  </a:cubicBezTo>
                  <a:cubicBezTo>
                    <a:pt x="234" y="238"/>
                    <a:pt x="237" y="237"/>
                    <a:pt x="238" y="237"/>
                  </a:cubicBezTo>
                  <a:cubicBezTo>
                    <a:pt x="239" y="236"/>
                    <a:pt x="238" y="235"/>
                    <a:pt x="238" y="234"/>
                  </a:cubicBezTo>
                  <a:cubicBezTo>
                    <a:pt x="237" y="233"/>
                    <a:pt x="233" y="237"/>
                    <a:pt x="233" y="237"/>
                  </a:cubicBezTo>
                  <a:close/>
                  <a:moveTo>
                    <a:pt x="247" y="241"/>
                  </a:moveTo>
                  <a:cubicBezTo>
                    <a:pt x="247" y="241"/>
                    <a:pt x="247" y="241"/>
                    <a:pt x="247" y="241"/>
                  </a:cubicBezTo>
                  <a:cubicBezTo>
                    <a:pt x="245" y="240"/>
                    <a:pt x="245" y="240"/>
                    <a:pt x="245" y="240"/>
                  </a:cubicBezTo>
                  <a:cubicBezTo>
                    <a:pt x="245" y="242"/>
                    <a:pt x="245" y="242"/>
                    <a:pt x="245" y="242"/>
                  </a:cubicBezTo>
                  <a:cubicBezTo>
                    <a:pt x="245" y="242"/>
                    <a:pt x="246" y="244"/>
                    <a:pt x="247" y="245"/>
                  </a:cubicBezTo>
                  <a:cubicBezTo>
                    <a:pt x="247" y="245"/>
                    <a:pt x="245" y="247"/>
                    <a:pt x="245" y="247"/>
                  </a:cubicBezTo>
                  <a:cubicBezTo>
                    <a:pt x="247" y="250"/>
                    <a:pt x="247" y="250"/>
                    <a:pt x="247" y="250"/>
                  </a:cubicBezTo>
                  <a:cubicBezTo>
                    <a:pt x="250" y="245"/>
                    <a:pt x="250" y="245"/>
                    <a:pt x="250" y="245"/>
                  </a:cubicBezTo>
                  <a:cubicBezTo>
                    <a:pt x="250" y="245"/>
                    <a:pt x="249" y="243"/>
                    <a:pt x="249" y="243"/>
                  </a:cubicBezTo>
                  <a:cubicBezTo>
                    <a:pt x="249" y="242"/>
                    <a:pt x="247" y="241"/>
                    <a:pt x="247" y="241"/>
                  </a:cubicBezTo>
                  <a:close/>
                  <a:moveTo>
                    <a:pt x="261" y="241"/>
                  </a:moveTo>
                  <a:cubicBezTo>
                    <a:pt x="261" y="241"/>
                    <a:pt x="261" y="241"/>
                    <a:pt x="261" y="241"/>
                  </a:cubicBezTo>
                  <a:cubicBezTo>
                    <a:pt x="262" y="243"/>
                    <a:pt x="262" y="243"/>
                    <a:pt x="262" y="243"/>
                  </a:cubicBezTo>
                  <a:cubicBezTo>
                    <a:pt x="262" y="243"/>
                    <a:pt x="261" y="245"/>
                    <a:pt x="260" y="245"/>
                  </a:cubicBezTo>
                  <a:cubicBezTo>
                    <a:pt x="260" y="245"/>
                    <a:pt x="259" y="244"/>
                    <a:pt x="259" y="244"/>
                  </a:cubicBezTo>
                  <a:cubicBezTo>
                    <a:pt x="261" y="241"/>
                    <a:pt x="261" y="241"/>
                    <a:pt x="261" y="241"/>
                  </a:cubicBezTo>
                  <a:close/>
                  <a:moveTo>
                    <a:pt x="264" y="238"/>
                  </a:moveTo>
                  <a:cubicBezTo>
                    <a:pt x="264" y="238"/>
                    <a:pt x="264" y="238"/>
                    <a:pt x="264" y="238"/>
                  </a:cubicBezTo>
                  <a:cubicBezTo>
                    <a:pt x="265" y="240"/>
                    <a:pt x="265" y="240"/>
                    <a:pt x="265" y="240"/>
                  </a:cubicBezTo>
                  <a:cubicBezTo>
                    <a:pt x="265" y="240"/>
                    <a:pt x="268" y="239"/>
                    <a:pt x="270" y="238"/>
                  </a:cubicBezTo>
                  <a:cubicBezTo>
                    <a:pt x="273" y="237"/>
                    <a:pt x="270" y="236"/>
                    <a:pt x="270" y="236"/>
                  </a:cubicBezTo>
                  <a:cubicBezTo>
                    <a:pt x="267" y="236"/>
                    <a:pt x="267" y="236"/>
                    <a:pt x="267" y="236"/>
                  </a:cubicBezTo>
                  <a:cubicBezTo>
                    <a:pt x="267" y="236"/>
                    <a:pt x="264" y="237"/>
                    <a:pt x="264" y="238"/>
                  </a:cubicBezTo>
                  <a:close/>
                  <a:moveTo>
                    <a:pt x="247" y="230"/>
                  </a:moveTo>
                  <a:cubicBezTo>
                    <a:pt x="247" y="230"/>
                    <a:pt x="247" y="230"/>
                    <a:pt x="247" y="230"/>
                  </a:cubicBezTo>
                  <a:cubicBezTo>
                    <a:pt x="250" y="233"/>
                    <a:pt x="250" y="233"/>
                    <a:pt x="250" y="233"/>
                  </a:cubicBezTo>
                  <a:cubicBezTo>
                    <a:pt x="250" y="233"/>
                    <a:pt x="254" y="235"/>
                    <a:pt x="255" y="235"/>
                  </a:cubicBezTo>
                  <a:cubicBezTo>
                    <a:pt x="255" y="236"/>
                    <a:pt x="257" y="235"/>
                    <a:pt x="259" y="235"/>
                  </a:cubicBezTo>
                  <a:cubicBezTo>
                    <a:pt x="260" y="234"/>
                    <a:pt x="260" y="234"/>
                    <a:pt x="260" y="233"/>
                  </a:cubicBezTo>
                  <a:cubicBezTo>
                    <a:pt x="260" y="233"/>
                    <a:pt x="259" y="232"/>
                    <a:pt x="259" y="232"/>
                  </a:cubicBezTo>
                  <a:cubicBezTo>
                    <a:pt x="259" y="232"/>
                    <a:pt x="258" y="230"/>
                    <a:pt x="255" y="230"/>
                  </a:cubicBezTo>
                  <a:cubicBezTo>
                    <a:pt x="253" y="231"/>
                    <a:pt x="253" y="230"/>
                    <a:pt x="253" y="230"/>
                  </a:cubicBezTo>
                  <a:cubicBezTo>
                    <a:pt x="253" y="230"/>
                    <a:pt x="252" y="230"/>
                    <a:pt x="249" y="229"/>
                  </a:cubicBezTo>
                  <a:cubicBezTo>
                    <a:pt x="247" y="229"/>
                    <a:pt x="248" y="230"/>
                    <a:pt x="247" y="230"/>
                  </a:cubicBezTo>
                  <a:close/>
                  <a:moveTo>
                    <a:pt x="245" y="229"/>
                  </a:moveTo>
                  <a:cubicBezTo>
                    <a:pt x="245" y="229"/>
                    <a:pt x="245" y="229"/>
                    <a:pt x="245" y="229"/>
                  </a:cubicBezTo>
                  <a:cubicBezTo>
                    <a:pt x="246" y="228"/>
                    <a:pt x="246" y="228"/>
                    <a:pt x="246" y="228"/>
                  </a:cubicBezTo>
                  <a:cubicBezTo>
                    <a:pt x="246" y="228"/>
                    <a:pt x="246" y="226"/>
                    <a:pt x="246" y="223"/>
                  </a:cubicBezTo>
                  <a:cubicBezTo>
                    <a:pt x="246" y="221"/>
                    <a:pt x="245" y="222"/>
                    <a:pt x="245" y="222"/>
                  </a:cubicBezTo>
                  <a:cubicBezTo>
                    <a:pt x="245" y="221"/>
                    <a:pt x="245" y="220"/>
                    <a:pt x="244" y="218"/>
                  </a:cubicBezTo>
                  <a:cubicBezTo>
                    <a:pt x="243" y="217"/>
                    <a:pt x="243" y="218"/>
                    <a:pt x="242" y="218"/>
                  </a:cubicBezTo>
                  <a:cubicBezTo>
                    <a:pt x="242" y="218"/>
                    <a:pt x="241" y="219"/>
                    <a:pt x="239" y="219"/>
                  </a:cubicBezTo>
                  <a:cubicBezTo>
                    <a:pt x="237" y="219"/>
                    <a:pt x="238" y="217"/>
                    <a:pt x="237" y="216"/>
                  </a:cubicBezTo>
                  <a:cubicBezTo>
                    <a:pt x="236" y="215"/>
                    <a:pt x="234" y="215"/>
                    <a:pt x="234" y="215"/>
                  </a:cubicBezTo>
                  <a:cubicBezTo>
                    <a:pt x="233" y="215"/>
                    <a:pt x="231" y="218"/>
                    <a:pt x="231" y="219"/>
                  </a:cubicBezTo>
                  <a:cubicBezTo>
                    <a:pt x="231" y="220"/>
                    <a:pt x="232" y="220"/>
                    <a:pt x="235" y="223"/>
                  </a:cubicBezTo>
                  <a:cubicBezTo>
                    <a:pt x="238" y="225"/>
                    <a:pt x="239" y="225"/>
                    <a:pt x="240" y="225"/>
                  </a:cubicBezTo>
                  <a:cubicBezTo>
                    <a:pt x="241" y="226"/>
                    <a:pt x="244" y="228"/>
                    <a:pt x="245" y="229"/>
                  </a:cubicBezTo>
                  <a:close/>
                  <a:moveTo>
                    <a:pt x="216" y="360"/>
                  </a:moveTo>
                  <a:cubicBezTo>
                    <a:pt x="216" y="360"/>
                    <a:pt x="216" y="360"/>
                    <a:pt x="216" y="360"/>
                  </a:cubicBezTo>
                  <a:cubicBezTo>
                    <a:pt x="217" y="357"/>
                    <a:pt x="217" y="357"/>
                    <a:pt x="217" y="357"/>
                  </a:cubicBezTo>
                  <a:cubicBezTo>
                    <a:pt x="215" y="354"/>
                    <a:pt x="215" y="354"/>
                    <a:pt x="215" y="354"/>
                  </a:cubicBezTo>
                  <a:cubicBezTo>
                    <a:pt x="215" y="350"/>
                    <a:pt x="215" y="350"/>
                    <a:pt x="215" y="350"/>
                  </a:cubicBezTo>
                  <a:cubicBezTo>
                    <a:pt x="216" y="349"/>
                    <a:pt x="216" y="349"/>
                    <a:pt x="216" y="349"/>
                  </a:cubicBezTo>
                  <a:cubicBezTo>
                    <a:pt x="216" y="349"/>
                    <a:pt x="218" y="351"/>
                    <a:pt x="218" y="352"/>
                  </a:cubicBezTo>
                  <a:cubicBezTo>
                    <a:pt x="218" y="353"/>
                    <a:pt x="218" y="355"/>
                    <a:pt x="218" y="355"/>
                  </a:cubicBezTo>
                  <a:cubicBezTo>
                    <a:pt x="218" y="355"/>
                    <a:pt x="221" y="357"/>
                    <a:pt x="221" y="357"/>
                  </a:cubicBezTo>
                  <a:cubicBezTo>
                    <a:pt x="222" y="357"/>
                    <a:pt x="228" y="356"/>
                    <a:pt x="228" y="356"/>
                  </a:cubicBezTo>
                  <a:cubicBezTo>
                    <a:pt x="228" y="356"/>
                    <a:pt x="230" y="353"/>
                    <a:pt x="230" y="353"/>
                  </a:cubicBezTo>
                  <a:cubicBezTo>
                    <a:pt x="231" y="352"/>
                    <a:pt x="234" y="350"/>
                    <a:pt x="234" y="350"/>
                  </a:cubicBezTo>
                  <a:cubicBezTo>
                    <a:pt x="234" y="350"/>
                    <a:pt x="234" y="349"/>
                    <a:pt x="236" y="351"/>
                  </a:cubicBezTo>
                  <a:cubicBezTo>
                    <a:pt x="238" y="352"/>
                    <a:pt x="236" y="355"/>
                    <a:pt x="236" y="355"/>
                  </a:cubicBezTo>
                  <a:cubicBezTo>
                    <a:pt x="235" y="355"/>
                    <a:pt x="235" y="356"/>
                    <a:pt x="235" y="356"/>
                  </a:cubicBezTo>
                  <a:cubicBezTo>
                    <a:pt x="237" y="358"/>
                    <a:pt x="237" y="358"/>
                    <a:pt x="237" y="358"/>
                  </a:cubicBezTo>
                  <a:cubicBezTo>
                    <a:pt x="237" y="358"/>
                    <a:pt x="237" y="356"/>
                    <a:pt x="238" y="356"/>
                  </a:cubicBezTo>
                  <a:cubicBezTo>
                    <a:pt x="239" y="356"/>
                    <a:pt x="239" y="355"/>
                    <a:pt x="240" y="355"/>
                  </a:cubicBezTo>
                  <a:cubicBezTo>
                    <a:pt x="240" y="356"/>
                    <a:pt x="242" y="358"/>
                    <a:pt x="242" y="358"/>
                  </a:cubicBezTo>
                  <a:cubicBezTo>
                    <a:pt x="242" y="358"/>
                    <a:pt x="242" y="361"/>
                    <a:pt x="243" y="361"/>
                  </a:cubicBezTo>
                  <a:cubicBezTo>
                    <a:pt x="244" y="360"/>
                    <a:pt x="246" y="361"/>
                    <a:pt x="247" y="360"/>
                  </a:cubicBezTo>
                  <a:cubicBezTo>
                    <a:pt x="248" y="360"/>
                    <a:pt x="258" y="357"/>
                    <a:pt x="258" y="357"/>
                  </a:cubicBezTo>
                  <a:cubicBezTo>
                    <a:pt x="261" y="355"/>
                    <a:pt x="261" y="355"/>
                    <a:pt x="261" y="355"/>
                  </a:cubicBezTo>
                  <a:cubicBezTo>
                    <a:pt x="261" y="355"/>
                    <a:pt x="263" y="354"/>
                    <a:pt x="265" y="354"/>
                  </a:cubicBezTo>
                  <a:cubicBezTo>
                    <a:pt x="266" y="354"/>
                    <a:pt x="272" y="352"/>
                    <a:pt x="272" y="352"/>
                  </a:cubicBezTo>
                  <a:cubicBezTo>
                    <a:pt x="272" y="352"/>
                    <a:pt x="275" y="350"/>
                    <a:pt x="277" y="351"/>
                  </a:cubicBezTo>
                  <a:cubicBezTo>
                    <a:pt x="278" y="353"/>
                    <a:pt x="282" y="356"/>
                    <a:pt x="282" y="356"/>
                  </a:cubicBezTo>
                  <a:cubicBezTo>
                    <a:pt x="288" y="355"/>
                    <a:pt x="288" y="355"/>
                    <a:pt x="288" y="355"/>
                  </a:cubicBezTo>
                  <a:cubicBezTo>
                    <a:pt x="288" y="355"/>
                    <a:pt x="290" y="354"/>
                    <a:pt x="290" y="354"/>
                  </a:cubicBezTo>
                  <a:cubicBezTo>
                    <a:pt x="291" y="355"/>
                    <a:pt x="297" y="354"/>
                    <a:pt x="297" y="354"/>
                  </a:cubicBezTo>
                  <a:cubicBezTo>
                    <a:pt x="297" y="354"/>
                    <a:pt x="300" y="351"/>
                    <a:pt x="301" y="351"/>
                  </a:cubicBezTo>
                  <a:cubicBezTo>
                    <a:pt x="301" y="351"/>
                    <a:pt x="308" y="349"/>
                    <a:pt x="308" y="349"/>
                  </a:cubicBezTo>
                  <a:cubicBezTo>
                    <a:pt x="308" y="349"/>
                    <a:pt x="309" y="349"/>
                    <a:pt x="309" y="351"/>
                  </a:cubicBezTo>
                  <a:cubicBezTo>
                    <a:pt x="309" y="353"/>
                    <a:pt x="309" y="356"/>
                    <a:pt x="309" y="357"/>
                  </a:cubicBezTo>
                  <a:cubicBezTo>
                    <a:pt x="310" y="358"/>
                    <a:pt x="309" y="360"/>
                    <a:pt x="311" y="360"/>
                  </a:cubicBezTo>
                  <a:cubicBezTo>
                    <a:pt x="313" y="359"/>
                    <a:pt x="315" y="358"/>
                    <a:pt x="315" y="358"/>
                  </a:cubicBezTo>
                  <a:cubicBezTo>
                    <a:pt x="315" y="358"/>
                    <a:pt x="313" y="358"/>
                    <a:pt x="317" y="356"/>
                  </a:cubicBezTo>
                  <a:cubicBezTo>
                    <a:pt x="320" y="354"/>
                    <a:pt x="321" y="353"/>
                    <a:pt x="322" y="353"/>
                  </a:cubicBezTo>
                  <a:cubicBezTo>
                    <a:pt x="323" y="353"/>
                    <a:pt x="323" y="352"/>
                    <a:pt x="324" y="352"/>
                  </a:cubicBezTo>
                  <a:cubicBezTo>
                    <a:pt x="326" y="352"/>
                    <a:pt x="326" y="352"/>
                    <a:pt x="327" y="352"/>
                  </a:cubicBezTo>
                  <a:cubicBezTo>
                    <a:pt x="328" y="351"/>
                    <a:pt x="330" y="348"/>
                    <a:pt x="330" y="348"/>
                  </a:cubicBezTo>
                  <a:cubicBezTo>
                    <a:pt x="330" y="348"/>
                    <a:pt x="331" y="346"/>
                    <a:pt x="332" y="346"/>
                  </a:cubicBezTo>
                  <a:cubicBezTo>
                    <a:pt x="332" y="346"/>
                    <a:pt x="334" y="345"/>
                    <a:pt x="334" y="345"/>
                  </a:cubicBezTo>
                  <a:cubicBezTo>
                    <a:pt x="333" y="348"/>
                    <a:pt x="333" y="348"/>
                    <a:pt x="333" y="348"/>
                  </a:cubicBezTo>
                  <a:cubicBezTo>
                    <a:pt x="333" y="348"/>
                    <a:pt x="335" y="352"/>
                    <a:pt x="335" y="353"/>
                  </a:cubicBezTo>
                  <a:cubicBezTo>
                    <a:pt x="335" y="353"/>
                    <a:pt x="335" y="354"/>
                    <a:pt x="334" y="355"/>
                  </a:cubicBezTo>
                  <a:cubicBezTo>
                    <a:pt x="334" y="357"/>
                    <a:pt x="334" y="358"/>
                    <a:pt x="334" y="358"/>
                  </a:cubicBezTo>
                  <a:cubicBezTo>
                    <a:pt x="333" y="359"/>
                    <a:pt x="333" y="360"/>
                    <a:pt x="333" y="361"/>
                  </a:cubicBezTo>
                  <a:cubicBezTo>
                    <a:pt x="332" y="361"/>
                    <a:pt x="329" y="363"/>
                    <a:pt x="329" y="363"/>
                  </a:cubicBezTo>
                  <a:cubicBezTo>
                    <a:pt x="324" y="362"/>
                    <a:pt x="324" y="362"/>
                    <a:pt x="324" y="362"/>
                  </a:cubicBezTo>
                  <a:cubicBezTo>
                    <a:pt x="324" y="362"/>
                    <a:pt x="322" y="363"/>
                    <a:pt x="321" y="364"/>
                  </a:cubicBezTo>
                  <a:cubicBezTo>
                    <a:pt x="319" y="364"/>
                    <a:pt x="316" y="367"/>
                    <a:pt x="315" y="367"/>
                  </a:cubicBezTo>
                  <a:cubicBezTo>
                    <a:pt x="314" y="367"/>
                    <a:pt x="311" y="367"/>
                    <a:pt x="308" y="367"/>
                  </a:cubicBezTo>
                  <a:cubicBezTo>
                    <a:pt x="305" y="368"/>
                    <a:pt x="297" y="370"/>
                    <a:pt x="297" y="370"/>
                  </a:cubicBezTo>
                  <a:cubicBezTo>
                    <a:pt x="297" y="370"/>
                    <a:pt x="296" y="371"/>
                    <a:pt x="295" y="372"/>
                  </a:cubicBezTo>
                  <a:cubicBezTo>
                    <a:pt x="293" y="372"/>
                    <a:pt x="289" y="374"/>
                    <a:pt x="288" y="374"/>
                  </a:cubicBezTo>
                  <a:cubicBezTo>
                    <a:pt x="287" y="375"/>
                    <a:pt x="284" y="377"/>
                    <a:pt x="283" y="377"/>
                  </a:cubicBezTo>
                  <a:cubicBezTo>
                    <a:pt x="282" y="377"/>
                    <a:pt x="281" y="378"/>
                    <a:pt x="277" y="378"/>
                  </a:cubicBezTo>
                  <a:cubicBezTo>
                    <a:pt x="272" y="379"/>
                    <a:pt x="271" y="380"/>
                    <a:pt x="271" y="380"/>
                  </a:cubicBezTo>
                  <a:cubicBezTo>
                    <a:pt x="268" y="380"/>
                    <a:pt x="268" y="380"/>
                    <a:pt x="268" y="380"/>
                  </a:cubicBezTo>
                  <a:cubicBezTo>
                    <a:pt x="268" y="373"/>
                    <a:pt x="268" y="373"/>
                    <a:pt x="268" y="373"/>
                  </a:cubicBezTo>
                  <a:cubicBezTo>
                    <a:pt x="268" y="373"/>
                    <a:pt x="268" y="370"/>
                    <a:pt x="265" y="371"/>
                  </a:cubicBezTo>
                  <a:cubicBezTo>
                    <a:pt x="262" y="372"/>
                    <a:pt x="266" y="371"/>
                    <a:pt x="260" y="372"/>
                  </a:cubicBezTo>
                  <a:cubicBezTo>
                    <a:pt x="255" y="373"/>
                    <a:pt x="252" y="370"/>
                    <a:pt x="252" y="370"/>
                  </a:cubicBezTo>
                  <a:cubicBezTo>
                    <a:pt x="252" y="370"/>
                    <a:pt x="247" y="370"/>
                    <a:pt x="245" y="371"/>
                  </a:cubicBezTo>
                  <a:cubicBezTo>
                    <a:pt x="243" y="371"/>
                    <a:pt x="240" y="371"/>
                    <a:pt x="239" y="371"/>
                  </a:cubicBezTo>
                  <a:cubicBezTo>
                    <a:pt x="238" y="372"/>
                    <a:pt x="238" y="371"/>
                    <a:pt x="235" y="372"/>
                  </a:cubicBezTo>
                  <a:cubicBezTo>
                    <a:pt x="232" y="372"/>
                    <a:pt x="229" y="373"/>
                    <a:pt x="229" y="373"/>
                  </a:cubicBezTo>
                  <a:cubicBezTo>
                    <a:pt x="226" y="371"/>
                    <a:pt x="226" y="371"/>
                    <a:pt x="226" y="371"/>
                  </a:cubicBezTo>
                  <a:cubicBezTo>
                    <a:pt x="226" y="371"/>
                    <a:pt x="223" y="371"/>
                    <a:pt x="222" y="372"/>
                  </a:cubicBezTo>
                  <a:cubicBezTo>
                    <a:pt x="220" y="373"/>
                    <a:pt x="221" y="374"/>
                    <a:pt x="219" y="374"/>
                  </a:cubicBezTo>
                  <a:cubicBezTo>
                    <a:pt x="217" y="374"/>
                    <a:pt x="218" y="375"/>
                    <a:pt x="216" y="374"/>
                  </a:cubicBezTo>
                  <a:cubicBezTo>
                    <a:pt x="213" y="373"/>
                    <a:pt x="211" y="372"/>
                    <a:pt x="211" y="372"/>
                  </a:cubicBezTo>
                  <a:cubicBezTo>
                    <a:pt x="210" y="366"/>
                    <a:pt x="210" y="366"/>
                    <a:pt x="210" y="366"/>
                  </a:cubicBezTo>
                  <a:cubicBezTo>
                    <a:pt x="210" y="366"/>
                    <a:pt x="210" y="366"/>
                    <a:pt x="210" y="363"/>
                  </a:cubicBezTo>
                  <a:cubicBezTo>
                    <a:pt x="209" y="361"/>
                    <a:pt x="208" y="357"/>
                    <a:pt x="208" y="357"/>
                  </a:cubicBezTo>
                  <a:cubicBezTo>
                    <a:pt x="210" y="354"/>
                    <a:pt x="210" y="354"/>
                    <a:pt x="210" y="354"/>
                  </a:cubicBezTo>
                  <a:cubicBezTo>
                    <a:pt x="210" y="354"/>
                    <a:pt x="211" y="356"/>
                    <a:pt x="211" y="357"/>
                  </a:cubicBezTo>
                  <a:cubicBezTo>
                    <a:pt x="211" y="357"/>
                    <a:pt x="211" y="360"/>
                    <a:pt x="212" y="360"/>
                  </a:cubicBezTo>
                  <a:cubicBezTo>
                    <a:pt x="214" y="360"/>
                    <a:pt x="216" y="360"/>
                    <a:pt x="216" y="360"/>
                  </a:cubicBezTo>
                  <a:close/>
                  <a:moveTo>
                    <a:pt x="172" y="319"/>
                  </a:moveTo>
                  <a:cubicBezTo>
                    <a:pt x="172" y="319"/>
                    <a:pt x="172" y="319"/>
                    <a:pt x="172" y="319"/>
                  </a:cubicBezTo>
                  <a:cubicBezTo>
                    <a:pt x="175" y="318"/>
                    <a:pt x="175" y="318"/>
                    <a:pt x="175" y="318"/>
                  </a:cubicBezTo>
                  <a:cubicBezTo>
                    <a:pt x="176" y="321"/>
                    <a:pt x="176" y="321"/>
                    <a:pt x="176" y="321"/>
                  </a:cubicBezTo>
                  <a:cubicBezTo>
                    <a:pt x="179" y="322"/>
                    <a:pt x="179" y="322"/>
                    <a:pt x="179" y="322"/>
                  </a:cubicBezTo>
                  <a:cubicBezTo>
                    <a:pt x="179" y="322"/>
                    <a:pt x="183" y="324"/>
                    <a:pt x="183" y="325"/>
                  </a:cubicBezTo>
                  <a:cubicBezTo>
                    <a:pt x="183" y="325"/>
                    <a:pt x="181" y="328"/>
                    <a:pt x="181" y="328"/>
                  </a:cubicBezTo>
                  <a:cubicBezTo>
                    <a:pt x="181" y="328"/>
                    <a:pt x="181" y="330"/>
                    <a:pt x="181" y="331"/>
                  </a:cubicBezTo>
                  <a:cubicBezTo>
                    <a:pt x="181" y="331"/>
                    <a:pt x="179" y="331"/>
                    <a:pt x="178" y="331"/>
                  </a:cubicBezTo>
                  <a:cubicBezTo>
                    <a:pt x="177" y="330"/>
                    <a:pt x="174" y="329"/>
                    <a:pt x="174" y="329"/>
                  </a:cubicBezTo>
                  <a:cubicBezTo>
                    <a:pt x="174" y="325"/>
                    <a:pt x="174" y="325"/>
                    <a:pt x="174" y="325"/>
                  </a:cubicBezTo>
                  <a:cubicBezTo>
                    <a:pt x="171" y="322"/>
                    <a:pt x="171" y="322"/>
                    <a:pt x="171" y="322"/>
                  </a:cubicBezTo>
                  <a:cubicBezTo>
                    <a:pt x="172" y="319"/>
                    <a:pt x="172" y="319"/>
                    <a:pt x="172" y="319"/>
                  </a:cubicBezTo>
                  <a:close/>
                  <a:moveTo>
                    <a:pt x="92" y="232"/>
                  </a:moveTo>
                  <a:cubicBezTo>
                    <a:pt x="92" y="232"/>
                    <a:pt x="92" y="232"/>
                    <a:pt x="92" y="232"/>
                  </a:cubicBezTo>
                  <a:cubicBezTo>
                    <a:pt x="92" y="232"/>
                    <a:pt x="90" y="232"/>
                    <a:pt x="90" y="232"/>
                  </a:cubicBezTo>
                  <a:cubicBezTo>
                    <a:pt x="89" y="232"/>
                    <a:pt x="88" y="232"/>
                    <a:pt x="87" y="232"/>
                  </a:cubicBezTo>
                  <a:cubicBezTo>
                    <a:pt x="86" y="232"/>
                    <a:pt x="87" y="234"/>
                    <a:pt x="87" y="235"/>
                  </a:cubicBezTo>
                  <a:cubicBezTo>
                    <a:pt x="87" y="235"/>
                    <a:pt x="87" y="237"/>
                    <a:pt x="87" y="238"/>
                  </a:cubicBezTo>
                  <a:cubicBezTo>
                    <a:pt x="86" y="239"/>
                    <a:pt x="85" y="240"/>
                    <a:pt x="85" y="241"/>
                  </a:cubicBezTo>
                  <a:cubicBezTo>
                    <a:pt x="85" y="241"/>
                    <a:pt x="85" y="243"/>
                    <a:pt x="85" y="244"/>
                  </a:cubicBezTo>
                  <a:cubicBezTo>
                    <a:pt x="84" y="244"/>
                    <a:pt x="82" y="246"/>
                    <a:pt x="81" y="246"/>
                  </a:cubicBezTo>
                  <a:cubicBezTo>
                    <a:pt x="80" y="247"/>
                    <a:pt x="78" y="248"/>
                    <a:pt x="78" y="248"/>
                  </a:cubicBezTo>
                  <a:cubicBezTo>
                    <a:pt x="80" y="253"/>
                    <a:pt x="80" y="253"/>
                    <a:pt x="80" y="253"/>
                  </a:cubicBezTo>
                  <a:cubicBezTo>
                    <a:pt x="80" y="253"/>
                    <a:pt x="82" y="252"/>
                    <a:pt x="83" y="253"/>
                  </a:cubicBezTo>
                  <a:cubicBezTo>
                    <a:pt x="84" y="254"/>
                    <a:pt x="87" y="256"/>
                    <a:pt x="88" y="256"/>
                  </a:cubicBezTo>
                  <a:cubicBezTo>
                    <a:pt x="88" y="256"/>
                    <a:pt x="90" y="262"/>
                    <a:pt x="90" y="262"/>
                  </a:cubicBezTo>
                  <a:cubicBezTo>
                    <a:pt x="91" y="263"/>
                    <a:pt x="92" y="262"/>
                    <a:pt x="92" y="262"/>
                  </a:cubicBezTo>
                  <a:cubicBezTo>
                    <a:pt x="92" y="262"/>
                    <a:pt x="94" y="263"/>
                    <a:pt x="95" y="264"/>
                  </a:cubicBezTo>
                  <a:cubicBezTo>
                    <a:pt x="96" y="264"/>
                    <a:pt x="98" y="265"/>
                    <a:pt x="99" y="266"/>
                  </a:cubicBezTo>
                  <a:cubicBezTo>
                    <a:pt x="100" y="266"/>
                    <a:pt x="102" y="269"/>
                    <a:pt x="103" y="269"/>
                  </a:cubicBezTo>
                  <a:cubicBezTo>
                    <a:pt x="104" y="270"/>
                    <a:pt x="106" y="272"/>
                    <a:pt x="106" y="272"/>
                  </a:cubicBezTo>
                  <a:cubicBezTo>
                    <a:pt x="106" y="272"/>
                    <a:pt x="108" y="275"/>
                    <a:pt x="109" y="277"/>
                  </a:cubicBezTo>
                  <a:cubicBezTo>
                    <a:pt x="109" y="278"/>
                    <a:pt x="109" y="278"/>
                    <a:pt x="108" y="279"/>
                  </a:cubicBezTo>
                  <a:cubicBezTo>
                    <a:pt x="107" y="280"/>
                    <a:pt x="107" y="281"/>
                    <a:pt x="106" y="283"/>
                  </a:cubicBezTo>
                  <a:cubicBezTo>
                    <a:pt x="105" y="285"/>
                    <a:pt x="107" y="287"/>
                    <a:pt x="107" y="287"/>
                  </a:cubicBezTo>
                  <a:cubicBezTo>
                    <a:pt x="107" y="292"/>
                    <a:pt x="107" y="292"/>
                    <a:pt x="107" y="292"/>
                  </a:cubicBezTo>
                  <a:cubicBezTo>
                    <a:pt x="108" y="294"/>
                    <a:pt x="108" y="294"/>
                    <a:pt x="108" y="294"/>
                  </a:cubicBezTo>
                  <a:cubicBezTo>
                    <a:pt x="108" y="294"/>
                    <a:pt x="109" y="295"/>
                    <a:pt x="110" y="295"/>
                  </a:cubicBezTo>
                  <a:cubicBezTo>
                    <a:pt x="111" y="296"/>
                    <a:pt x="111" y="296"/>
                    <a:pt x="111" y="296"/>
                  </a:cubicBezTo>
                  <a:cubicBezTo>
                    <a:pt x="111" y="296"/>
                    <a:pt x="113" y="298"/>
                    <a:pt x="114" y="299"/>
                  </a:cubicBezTo>
                  <a:cubicBezTo>
                    <a:pt x="114" y="300"/>
                    <a:pt x="113" y="301"/>
                    <a:pt x="113" y="302"/>
                  </a:cubicBezTo>
                  <a:cubicBezTo>
                    <a:pt x="113" y="303"/>
                    <a:pt x="114" y="307"/>
                    <a:pt x="114" y="307"/>
                  </a:cubicBezTo>
                  <a:cubicBezTo>
                    <a:pt x="114" y="307"/>
                    <a:pt x="116" y="306"/>
                    <a:pt x="118" y="305"/>
                  </a:cubicBezTo>
                  <a:cubicBezTo>
                    <a:pt x="119" y="305"/>
                    <a:pt x="120" y="306"/>
                    <a:pt x="121" y="306"/>
                  </a:cubicBezTo>
                  <a:cubicBezTo>
                    <a:pt x="122" y="307"/>
                    <a:pt x="122" y="308"/>
                    <a:pt x="122" y="308"/>
                  </a:cubicBezTo>
                  <a:cubicBezTo>
                    <a:pt x="122" y="308"/>
                    <a:pt x="125" y="306"/>
                    <a:pt x="125" y="305"/>
                  </a:cubicBezTo>
                  <a:cubicBezTo>
                    <a:pt x="125" y="305"/>
                    <a:pt x="125" y="303"/>
                    <a:pt x="125" y="303"/>
                  </a:cubicBezTo>
                  <a:cubicBezTo>
                    <a:pt x="125" y="303"/>
                    <a:pt x="125" y="299"/>
                    <a:pt x="125" y="298"/>
                  </a:cubicBezTo>
                  <a:cubicBezTo>
                    <a:pt x="125" y="297"/>
                    <a:pt x="124" y="294"/>
                    <a:pt x="124" y="293"/>
                  </a:cubicBezTo>
                  <a:cubicBezTo>
                    <a:pt x="124" y="293"/>
                    <a:pt x="125" y="291"/>
                    <a:pt x="125" y="291"/>
                  </a:cubicBezTo>
                  <a:cubicBezTo>
                    <a:pt x="125" y="291"/>
                    <a:pt x="128" y="290"/>
                    <a:pt x="129" y="290"/>
                  </a:cubicBezTo>
                  <a:cubicBezTo>
                    <a:pt x="130" y="290"/>
                    <a:pt x="131" y="291"/>
                    <a:pt x="132" y="292"/>
                  </a:cubicBezTo>
                  <a:cubicBezTo>
                    <a:pt x="132" y="293"/>
                    <a:pt x="132" y="297"/>
                    <a:pt x="132" y="297"/>
                  </a:cubicBezTo>
                  <a:cubicBezTo>
                    <a:pt x="138" y="298"/>
                    <a:pt x="138" y="298"/>
                    <a:pt x="138" y="298"/>
                  </a:cubicBezTo>
                  <a:cubicBezTo>
                    <a:pt x="138" y="298"/>
                    <a:pt x="140" y="299"/>
                    <a:pt x="140" y="299"/>
                  </a:cubicBezTo>
                  <a:cubicBezTo>
                    <a:pt x="140" y="300"/>
                    <a:pt x="141" y="302"/>
                    <a:pt x="142" y="303"/>
                  </a:cubicBezTo>
                  <a:cubicBezTo>
                    <a:pt x="143" y="304"/>
                    <a:pt x="144" y="305"/>
                    <a:pt x="144" y="305"/>
                  </a:cubicBezTo>
                  <a:cubicBezTo>
                    <a:pt x="144" y="305"/>
                    <a:pt x="146" y="310"/>
                    <a:pt x="147" y="311"/>
                  </a:cubicBezTo>
                  <a:cubicBezTo>
                    <a:pt x="147" y="312"/>
                    <a:pt x="147" y="314"/>
                    <a:pt x="147" y="316"/>
                  </a:cubicBezTo>
                  <a:cubicBezTo>
                    <a:pt x="147" y="318"/>
                    <a:pt x="147" y="318"/>
                    <a:pt x="147" y="318"/>
                  </a:cubicBezTo>
                  <a:cubicBezTo>
                    <a:pt x="147" y="318"/>
                    <a:pt x="150" y="319"/>
                    <a:pt x="151" y="320"/>
                  </a:cubicBezTo>
                  <a:cubicBezTo>
                    <a:pt x="153" y="321"/>
                    <a:pt x="152" y="320"/>
                    <a:pt x="153" y="319"/>
                  </a:cubicBezTo>
                  <a:cubicBezTo>
                    <a:pt x="154" y="318"/>
                    <a:pt x="153" y="317"/>
                    <a:pt x="153" y="316"/>
                  </a:cubicBezTo>
                  <a:cubicBezTo>
                    <a:pt x="153" y="315"/>
                    <a:pt x="153" y="313"/>
                    <a:pt x="152" y="311"/>
                  </a:cubicBezTo>
                  <a:cubicBezTo>
                    <a:pt x="152" y="310"/>
                    <a:pt x="152" y="309"/>
                    <a:pt x="152" y="309"/>
                  </a:cubicBezTo>
                  <a:cubicBezTo>
                    <a:pt x="152" y="309"/>
                    <a:pt x="153" y="307"/>
                    <a:pt x="153" y="306"/>
                  </a:cubicBezTo>
                  <a:cubicBezTo>
                    <a:pt x="153" y="306"/>
                    <a:pt x="153" y="304"/>
                    <a:pt x="153" y="303"/>
                  </a:cubicBezTo>
                  <a:cubicBezTo>
                    <a:pt x="153" y="302"/>
                    <a:pt x="155" y="301"/>
                    <a:pt x="155" y="301"/>
                  </a:cubicBezTo>
                  <a:cubicBezTo>
                    <a:pt x="155" y="301"/>
                    <a:pt x="155" y="300"/>
                    <a:pt x="156" y="298"/>
                  </a:cubicBezTo>
                  <a:cubicBezTo>
                    <a:pt x="157" y="297"/>
                    <a:pt x="156" y="298"/>
                    <a:pt x="157" y="298"/>
                  </a:cubicBezTo>
                  <a:cubicBezTo>
                    <a:pt x="158" y="297"/>
                    <a:pt x="159" y="297"/>
                    <a:pt x="161" y="297"/>
                  </a:cubicBezTo>
                  <a:cubicBezTo>
                    <a:pt x="162" y="297"/>
                    <a:pt x="163" y="298"/>
                    <a:pt x="163" y="298"/>
                  </a:cubicBezTo>
                  <a:cubicBezTo>
                    <a:pt x="165" y="301"/>
                    <a:pt x="165" y="301"/>
                    <a:pt x="165" y="301"/>
                  </a:cubicBezTo>
                  <a:cubicBezTo>
                    <a:pt x="165" y="301"/>
                    <a:pt x="165" y="301"/>
                    <a:pt x="165" y="302"/>
                  </a:cubicBezTo>
                  <a:cubicBezTo>
                    <a:pt x="165" y="303"/>
                    <a:pt x="167" y="305"/>
                    <a:pt x="167" y="305"/>
                  </a:cubicBezTo>
                  <a:cubicBezTo>
                    <a:pt x="171" y="308"/>
                    <a:pt x="171" y="308"/>
                    <a:pt x="171" y="308"/>
                  </a:cubicBezTo>
                  <a:cubicBezTo>
                    <a:pt x="171" y="308"/>
                    <a:pt x="171" y="309"/>
                    <a:pt x="171" y="309"/>
                  </a:cubicBezTo>
                  <a:cubicBezTo>
                    <a:pt x="171" y="310"/>
                    <a:pt x="172" y="312"/>
                    <a:pt x="173" y="313"/>
                  </a:cubicBezTo>
                  <a:cubicBezTo>
                    <a:pt x="174" y="315"/>
                    <a:pt x="173" y="312"/>
                    <a:pt x="174" y="312"/>
                  </a:cubicBezTo>
                  <a:cubicBezTo>
                    <a:pt x="174" y="311"/>
                    <a:pt x="175" y="310"/>
                    <a:pt x="175" y="310"/>
                  </a:cubicBezTo>
                  <a:cubicBezTo>
                    <a:pt x="177" y="313"/>
                    <a:pt x="177" y="313"/>
                    <a:pt x="177" y="313"/>
                  </a:cubicBezTo>
                  <a:cubicBezTo>
                    <a:pt x="177" y="313"/>
                    <a:pt x="181" y="314"/>
                    <a:pt x="182" y="314"/>
                  </a:cubicBezTo>
                  <a:cubicBezTo>
                    <a:pt x="183" y="313"/>
                    <a:pt x="184" y="312"/>
                    <a:pt x="184" y="312"/>
                  </a:cubicBezTo>
                  <a:cubicBezTo>
                    <a:pt x="182" y="310"/>
                    <a:pt x="182" y="310"/>
                    <a:pt x="182" y="310"/>
                  </a:cubicBezTo>
                  <a:cubicBezTo>
                    <a:pt x="180" y="307"/>
                    <a:pt x="180" y="307"/>
                    <a:pt x="180" y="307"/>
                  </a:cubicBezTo>
                  <a:cubicBezTo>
                    <a:pt x="180" y="307"/>
                    <a:pt x="177" y="304"/>
                    <a:pt x="176" y="304"/>
                  </a:cubicBezTo>
                  <a:cubicBezTo>
                    <a:pt x="175" y="303"/>
                    <a:pt x="174" y="302"/>
                    <a:pt x="174" y="301"/>
                  </a:cubicBezTo>
                  <a:cubicBezTo>
                    <a:pt x="173" y="300"/>
                    <a:pt x="173" y="298"/>
                    <a:pt x="173" y="298"/>
                  </a:cubicBezTo>
                  <a:cubicBezTo>
                    <a:pt x="174" y="297"/>
                    <a:pt x="174" y="295"/>
                    <a:pt x="175" y="293"/>
                  </a:cubicBezTo>
                  <a:cubicBezTo>
                    <a:pt x="176" y="291"/>
                    <a:pt x="174" y="293"/>
                    <a:pt x="174" y="293"/>
                  </a:cubicBezTo>
                  <a:cubicBezTo>
                    <a:pt x="174" y="293"/>
                    <a:pt x="172" y="290"/>
                    <a:pt x="173" y="289"/>
                  </a:cubicBezTo>
                  <a:cubicBezTo>
                    <a:pt x="173" y="289"/>
                    <a:pt x="169" y="283"/>
                    <a:pt x="169" y="283"/>
                  </a:cubicBezTo>
                  <a:cubicBezTo>
                    <a:pt x="169" y="283"/>
                    <a:pt x="168" y="281"/>
                    <a:pt x="168" y="281"/>
                  </a:cubicBezTo>
                  <a:cubicBezTo>
                    <a:pt x="168" y="281"/>
                    <a:pt x="165" y="279"/>
                    <a:pt x="164" y="279"/>
                  </a:cubicBezTo>
                  <a:cubicBezTo>
                    <a:pt x="163" y="278"/>
                    <a:pt x="162" y="277"/>
                    <a:pt x="162" y="277"/>
                  </a:cubicBezTo>
                  <a:cubicBezTo>
                    <a:pt x="162" y="276"/>
                    <a:pt x="162" y="274"/>
                    <a:pt x="162" y="273"/>
                  </a:cubicBezTo>
                  <a:cubicBezTo>
                    <a:pt x="161" y="272"/>
                    <a:pt x="160" y="270"/>
                    <a:pt x="159" y="269"/>
                  </a:cubicBezTo>
                  <a:cubicBezTo>
                    <a:pt x="158" y="268"/>
                    <a:pt x="157" y="266"/>
                    <a:pt x="156" y="264"/>
                  </a:cubicBezTo>
                  <a:cubicBezTo>
                    <a:pt x="155" y="263"/>
                    <a:pt x="154" y="261"/>
                    <a:pt x="154" y="261"/>
                  </a:cubicBezTo>
                  <a:cubicBezTo>
                    <a:pt x="153" y="257"/>
                    <a:pt x="153" y="257"/>
                    <a:pt x="153" y="257"/>
                  </a:cubicBezTo>
                  <a:cubicBezTo>
                    <a:pt x="153" y="255"/>
                    <a:pt x="153" y="255"/>
                    <a:pt x="153" y="255"/>
                  </a:cubicBezTo>
                  <a:cubicBezTo>
                    <a:pt x="156" y="257"/>
                    <a:pt x="156" y="257"/>
                    <a:pt x="156" y="257"/>
                  </a:cubicBezTo>
                  <a:cubicBezTo>
                    <a:pt x="156" y="257"/>
                    <a:pt x="158" y="256"/>
                    <a:pt x="159" y="256"/>
                  </a:cubicBezTo>
                  <a:cubicBezTo>
                    <a:pt x="160" y="256"/>
                    <a:pt x="163" y="257"/>
                    <a:pt x="163" y="257"/>
                  </a:cubicBezTo>
                  <a:cubicBezTo>
                    <a:pt x="163" y="257"/>
                    <a:pt x="165" y="258"/>
                    <a:pt x="166" y="258"/>
                  </a:cubicBezTo>
                  <a:cubicBezTo>
                    <a:pt x="166" y="258"/>
                    <a:pt x="167" y="259"/>
                    <a:pt x="168" y="258"/>
                  </a:cubicBezTo>
                  <a:cubicBezTo>
                    <a:pt x="169" y="258"/>
                    <a:pt x="170" y="260"/>
                    <a:pt x="170" y="261"/>
                  </a:cubicBezTo>
                  <a:cubicBezTo>
                    <a:pt x="170" y="262"/>
                    <a:pt x="169" y="263"/>
                    <a:pt x="169" y="263"/>
                  </a:cubicBezTo>
                  <a:cubicBezTo>
                    <a:pt x="169" y="264"/>
                    <a:pt x="169" y="265"/>
                    <a:pt x="169" y="265"/>
                  </a:cubicBezTo>
                  <a:cubicBezTo>
                    <a:pt x="169" y="265"/>
                    <a:pt x="171" y="266"/>
                    <a:pt x="172" y="266"/>
                  </a:cubicBezTo>
                  <a:cubicBezTo>
                    <a:pt x="172" y="267"/>
                    <a:pt x="171" y="268"/>
                    <a:pt x="171" y="268"/>
                  </a:cubicBezTo>
                  <a:cubicBezTo>
                    <a:pt x="171" y="268"/>
                    <a:pt x="171" y="270"/>
                    <a:pt x="171" y="271"/>
                  </a:cubicBezTo>
                  <a:cubicBezTo>
                    <a:pt x="172" y="271"/>
                    <a:pt x="173" y="269"/>
                    <a:pt x="173" y="269"/>
                  </a:cubicBezTo>
                  <a:cubicBezTo>
                    <a:pt x="173" y="269"/>
                    <a:pt x="174" y="267"/>
                    <a:pt x="174" y="266"/>
                  </a:cubicBezTo>
                  <a:cubicBezTo>
                    <a:pt x="174" y="265"/>
                    <a:pt x="176" y="264"/>
                    <a:pt x="176" y="264"/>
                  </a:cubicBezTo>
                  <a:cubicBezTo>
                    <a:pt x="178" y="260"/>
                    <a:pt x="178" y="260"/>
                    <a:pt x="178" y="260"/>
                  </a:cubicBezTo>
                  <a:cubicBezTo>
                    <a:pt x="180" y="258"/>
                    <a:pt x="180" y="258"/>
                    <a:pt x="180" y="258"/>
                  </a:cubicBezTo>
                  <a:cubicBezTo>
                    <a:pt x="180" y="258"/>
                    <a:pt x="184" y="257"/>
                    <a:pt x="185" y="256"/>
                  </a:cubicBezTo>
                  <a:cubicBezTo>
                    <a:pt x="186" y="255"/>
                    <a:pt x="186" y="256"/>
                    <a:pt x="186" y="255"/>
                  </a:cubicBezTo>
                  <a:cubicBezTo>
                    <a:pt x="187" y="255"/>
                    <a:pt x="187" y="253"/>
                    <a:pt x="187" y="253"/>
                  </a:cubicBezTo>
                  <a:cubicBezTo>
                    <a:pt x="185" y="251"/>
                    <a:pt x="185" y="251"/>
                    <a:pt x="185" y="251"/>
                  </a:cubicBezTo>
                  <a:cubicBezTo>
                    <a:pt x="181" y="252"/>
                    <a:pt x="181" y="252"/>
                    <a:pt x="181" y="252"/>
                  </a:cubicBezTo>
                  <a:cubicBezTo>
                    <a:pt x="180" y="250"/>
                    <a:pt x="180" y="250"/>
                    <a:pt x="180" y="250"/>
                  </a:cubicBezTo>
                  <a:cubicBezTo>
                    <a:pt x="180" y="250"/>
                    <a:pt x="180" y="250"/>
                    <a:pt x="181" y="250"/>
                  </a:cubicBezTo>
                  <a:cubicBezTo>
                    <a:pt x="181" y="250"/>
                    <a:pt x="181" y="246"/>
                    <a:pt x="181" y="246"/>
                  </a:cubicBezTo>
                  <a:cubicBezTo>
                    <a:pt x="181" y="246"/>
                    <a:pt x="179" y="247"/>
                    <a:pt x="178" y="247"/>
                  </a:cubicBezTo>
                  <a:cubicBezTo>
                    <a:pt x="177" y="247"/>
                    <a:pt x="178" y="250"/>
                    <a:pt x="178" y="250"/>
                  </a:cubicBezTo>
                  <a:cubicBezTo>
                    <a:pt x="178" y="250"/>
                    <a:pt x="173" y="249"/>
                    <a:pt x="172" y="249"/>
                  </a:cubicBezTo>
                  <a:cubicBezTo>
                    <a:pt x="171" y="248"/>
                    <a:pt x="171" y="247"/>
                    <a:pt x="171" y="247"/>
                  </a:cubicBezTo>
                  <a:cubicBezTo>
                    <a:pt x="170" y="246"/>
                    <a:pt x="172" y="243"/>
                    <a:pt x="172" y="243"/>
                  </a:cubicBezTo>
                  <a:cubicBezTo>
                    <a:pt x="173" y="239"/>
                    <a:pt x="173" y="239"/>
                    <a:pt x="173" y="239"/>
                  </a:cubicBezTo>
                  <a:cubicBezTo>
                    <a:pt x="173" y="239"/>
                    <a:pt x="168" y="238"/>
                    <a:pt x="168" y="237"/>
                  </a:cubicBezTo>
                  <a:cubicBezTo>
                    <a:pt x="168" y="236"/>
                    <a:pt x="163" y="239"/>
                    <a:pt x="161" y="237"/>
                  </a:cubicBezTo>
                  <a:cubicBezTo>
                    <a:pt x="160" y="235"/>
                    <a:pt x="160" y="235"/>
                    <a:pt x="160" y="235"/>
                  </a:cubicBezTo>
                  <a:cubicBezTo>
                    <a:pt x="158" y="233"/>
                    <a:pt x="158" y="233"/>
                    <a:pt x="158" y="233"/>
                  </a:cubicBezTo>
                  <a:cubicBezTo>
                    <a:pt x="156" y="233"/>
                    <a:pt x="156" y="233"/>
                    <a:pt x="156" y="233"/>
                  </a:cubicBezTo>
                  <a:cubicBezTo>
                    <a:pt x="156" y="233"/>
                    <a:pt x="153" y="234"/>
                    <a:pt x="152" y="234"/>
                  </a:cubicBezTo>
                  <a:cubicBezTo>
                    <a:pt x="151" y="234"/>
                    <a:pt x="151" y="232"/>
                    <a:pt x="151" y="232"/>
                  </a:cubicBezTo>
                  <a:cubicBezTo>
                    <a:pt x="146" y="230"/>
                    <a:pt x="146" y="230"/>
                    <a:pt x="146" y="230"/>
                  </a:cubicBezTo>
                  <a:cubicBezTo>
                    <a:pt x="141" y="229"/>
                    <a:pt x="141" y="229"/>
                    <a:pt x="141" y="229"/>
                  </a:cubicBezTo>
                  <a:cubicBezTo>
                    <a:pt x="141" y="229"/>
                    <a:pt x="135" y="228"/>
                    <a:pt x="133" y="227"/>
                  </a:cubicBezTo>
                  <a:cubicBezTo>
                    <a:pt x="132" y="227"/>
                    <a:pt x="127" y="226"/>
                    <a:pt x="125" y="226"/>
                  </a:cubicBezTo>
                  <a:cubicBezTo>
                    <a:pt x="123" y="226"/>
                    <a:pt x="121" y="226"/>
                    <a:pt x="119" y="225"/>
                  </a:cubicBezTo>
                  <a:cubicBezTo>
                    <a:pt x="118" y="224"/>
                    <a:pt x="115" y="223"/>
                    <a:pt x="115" y="223"/>
                  </a:cubicBezTo>
                  <a:cubicBezTo>
                    <a:pt x="115" y="223"/>
                    <a:pt x="109" y="221"/>
                    <a:pt x="109" y="221"/>
                  </a:cubicBezTo>
                  <a:cubicBezTo>
                    <a:pt x="108" y="221"/>
                    <a:pt x="107" y="221"/>
                    <a:pt x="107" y="221"/>
                  </a:cubicBezTo>
                  <a:cubicBezTo>
                    <a:pt x="106" y="221"/>
                    <a:pt x="104" y="224"/>
                    <a:pt x="102" y="225"/>
                  </a:cubicBezTo>
                  <a:cubicBezTo>
                    <a:pt x="101" y="225"/>
                    <a:pt x="101" y="228"/>
                    <a:pt x="100" y="229"/>
                  </a:cubicBezTo>
                  <a:cubicBezTo>
                    <a:pt x="100" y="231"/>
                    <a:pt x="99" y="232"/>
                    <a:pt x="98" y="232"/>
                  </a:cubicBezTo>
                  <a:cubicBezTo>
                    <a:pt x="98" y="233"/>
                    <a:pt x="92" y="231"/>
                    <a:pt x="92" y="232"/>
                  </a:cubicBezTo>
                  <a:close/>
                  <a:moveTo>
                    <a:pt x="60" y="252"/>
                  </a:moveTo>
                  <a:cubicBezTo>
                    <a:pt x="60" y="252"/>
                    <a:pt x="60" y="252"/>
                    <a:pt x="60" y="252"/>
                  </a:cubicBezTo>
                  <a:cubicBezTo>
                    <a:pt x="60" y="252"/>
                    <a:pt x="62" y="251"/>
                    <a:pt x="62" y="252"/>
                  </a:cubicBezTo>
                  <a:cubicBezTo>
                    <a:pt x="62" y="252"/>
                    <a:pt x="63" y="253"/>
                    <a:pt x="63" y="254"/>
                  </a:cubicBezTo>
                  <a:cubicBezTo>
                    <a:pt x="64" y="254"/>
                    <a:pt x="66" y="256"/>
                    <a:pt x="67" y="256"/>
                  </a:cubicBezTo>
                  <a:cubicBezTo>
                    <a:pt x="68" y="256"/>
                    <a:pt x="71" y="256"/>
                    <a:pt x="71" y="256"/>
                  </a:cubicBezTo>
                  <a:cubicBezTo>
                    <a:pt x="74" y="259"/>
                    <a:pt x="74" y="259"/>
                    <a:pt x="74" y="259"/>
                  </a:cubicBezTo>
                  <a:cubicBezTo>
                    <a:pt x="74" y="259"/>
                    <a:pt x="77" y="260"/>
                    <a:pt x="77" y="261"/>
                  </a:cubicBezTo>
                  <a:cubicBezTo>
                    <a:pt x="77" y="261"/>
                    <a:pt x="72" y="264"/>
                    <a:pt x="72" y="264"/>
                  </a:cubicBezTo>
                  <a:cubicBezTo>
                    <a:pt x="71" y="265"/>
                    <a:pt x="71" y="265"/>
                    <a:pt x="71" y="265"/>
                  </a:cubicBezTo>
                  <a:cubicBezTo>
                    <a:pt x="71" y="265"/>
                    <a:pt x="71" y="267"/>
                    <a:pt x="69" y="266"/>
                  </a:cubicBezTo>
                  <a:cubicBezTo>
                    <a:pt x="68" y="266"/>
                    <a:pt x="67" y="266"/>
                    <a:pt x="66" y="265"/>
                  </a:cubicBezTo>
                  <a:cubicBezTo>
                    <a:pt x="66" y="264"/>
                    <a:pt x="66" y="264"/>
                    <a:pt x="65" y="263"/>
                  </a:cubicBezTo>
                  <a:cubicBezTo>
                    <a:pt x="63" y="262"/>
                    <a:pt x="59" y="259"/>
                    <a:pt x="59" y="259"/>
                  </a:cubicBezTo>
                  <a:cubicBezTo>
                    <a:pt x="59" y="256"/>
                    <a:pt x="59" y="256"/>
                    <a:pt x="59" y="256"/>
                  </a:cubicBezTo>
                  <a:cubicBezTo>
                    <a:pt x="59" y="254"/>
                    <a:pt x="59" y="254"/>
                    <a:pt x="59" y="254"/>
                  </a:cubicBezTo>
                  <a:cubicBezTo>
                    <a:pt x="60" y="252"/>
                    <a:pt x="60" y="252"/>
                    <a:pt x="60" y="252"/>
                  </a:cubicBezTo>
                  <a:close/>
                  <a:moveTo>
                    <a:pt x="48" y="234"/>
                  </a:moveTo>
                  <a:cubicBezTo>
                    <a:pt x="48" y="234"/>
                    <a:pt x="48" y="234"/>
                    <a:pt x="48" y="234"/>
                  </a:cubicBezTo>
                  <a:cubicBezTo>
                    <a:pt x="45" y="230"/>
                    <a:pt x="45" y="230"/>
                    <a:pt x="45" y="230"/>
                  </a:cubicBezTo>
                  <a:cubicBezTo>
                    <a:pt x="43" y="234"/>
                    <a:pt x="43" y="234"/>
                    <a:pt x="43" y="234"/>
                  </a:cubicBezTo>
                  <a:cubicBezTo>
                    <a:pt x="42" y="238"/>
                    <a:pt x="42" y="238"/>
                    <a:pt x="42" y="238"/>
                  </a:cubicBezTo>
                  <a:cubicBezTo>
                    <a:pt x="45" y="240"/>
                    <a:pt x="45" y="240"/>
                    <a:pt x="45" y="240"/>
                  </a:cubicBezTo>
                  <a:cubicBezTo>
                    <a:pt x="46" y="240"/>
                    <a:pt x="46" y="240"/>
                    <a:pt x="46" y="240"/>
                  </a:cubicBezTo>
                  <a:cubicBezTo>
                    <a:pt x="48" y="237"/>
                    <a:pt x="48" y="237"/>
                    <a:pt x="48" y="237"/>
                  </a:cubicBezTo>
                  <a:cubicBezTo>
                    <a:pt x="50" y="240"/>
                    <a:pt x="50" y="240"/>
                    <a:pt x="50" y="240"/>
                  </a:cubicBezTo>
                  <a:cubicBezTo>
                    <a:pt x="52" y="244"/>
                    <a:pt x="52" y="244"/>
                    <a:pt x="52" y="244"/>
                  </a:cubicBezTo>
                  <a:cubicBezTo>
                    <a:pt x="52" y="244"/>
                    <a:pt x="54" y="242"/>
                    <a:pt x="55" y="241"/>
                  </a:cubicBezTo>
                  <a:cubicBezTo>
                    <a:pt x="56" y="241"/>
                    <a:pt x="60" y="244"/>
                    <a:pt x="60" y="244"/>
                  </a:cubicBezTo>
                  <a:cubicBezTo>
                    <a:pt x="60" y="244"/>
                    <a:pt x="64" y="242"/>
                    <a:pt x="65" y="242"/>
                  </a:cubicBezTo>
                  <a:cubicBezTo>
                    <a:pt x="66" y="242"/>
                    <a:pt x="63" y="239"/>
                    <a:pt x="63" y="239"/>
                  </a:cubicBezTo>
                  <a:cubicBezTo>
                    <a:pt x="60" y="236"/>
                    <a:pt x="60" y="236"/>
                    <a:pt x="60" y="236"/>
                  </a:cubicBezTo>
                  <a:cubicBezTo>
                    <a:pt x="58" y="234"/>
                    <a:pt x="58" y="234"/>
                    <a:pt x="58" y="234"/>
                  </a:cubicBezTo>
                  <a:cubicBezTo>
                    <a:pt x="54" y="232"/>
                    <a:pt x="54" y="232"/>
                    <a:pt x="54" y="232"/>
                  </a:cubicBezTo>
                  <a:cubicBezTo>
                    <a:pt x="54" y="231"/>
                    <a:pt x="54" y="231"/>
                    <a:pt x="54" y="231"/>
                  </a:cubicBezTo>
                  <a:cubicBezTo>
                    <a:pt x="55" y="229"/>
                    <a:pt x="55" y="229"/>
                    <a:pt x="55" y="229"/>
                  </a:cubicBezTo>
                  <a:cubicBezTo>
                    <a:pt x="55" y="229"/>
                    <a:pt x="55" y="231"/>
                    <a:pt x="57" y="230"/>
                  </a:cubicBezTo>
                  <a:cubicBezTo>
                    <a:pt x="59" y="230"/>
                    <a:pt x="59" y="230"/>
                    <a:pt x="59" y="229"/>
                  </a:cubicBezTo>
                  <a:cubicBezTo>
                    <a:pt x="60" y="229"/>
                    <a:pt x="59" y="228"/>
                    <a:pt x="59" y="228"/>
                  </a:cubicBezTo>
                  <a:cubicBezTo>
                    <a:pt x="56" y="226"/>
                    <a:pt x="56" y="226"/>
                    <a:pt x="56" y="226"/>
                  </a:cubicBezTo>
                  <a:cubicBezTo>
                    <a:pt x="57" y="223"/>
                    <a:pt x="57" y="223"/>
                    <a:pt x="57" y="223"/>
                  </a:cubicBezTo>
                  <a:cubicBezTo>
                    <a:pt x="54" y="221"/>
                    <a:pt x="54" y="221"/>
                    <a:pt x="54" y="221"/>
                  </a:cubicBezTo>
                  <a:cubicBezTo>
                    <a:pt x="53" y="224"/>
                    <a:pt x="53" y="224"/>
                    <a:pt x="53" y="224"/>
                  </a:cubicBezTo>
                  <a:cubicBezTo>
                    <a:pt x="50" y="223"/>
                    <a:pt x="50" y="223"/>
                    <a:pt x="50" y="223"/>
                  </a:cubicBezTo>
                  <a:cubicBezTo>
                    <a:pt x="50" y="223"/>
                    <a:pt x="49" y="225"/>
                    <a:pt x="49" y="225"/>
                  </a:cubicBezTo>
                  <a:cubicBezTo>
                    <a:pt x="49" y="226"/>
                    <a:pt x="50" y="229"/>
                    <a:pt x="50" y="229"/>
                  </a:cubicBezTo>
                  <a:cubicBezTo>
                    <a:pt x="48" y="234"/>
                    <a:pt x="48" y="234"/>
                    <a:pt x="48" y="234"/>
                  </a:cubicBezTo>
                  <a:close/>
                  <a:moveTo>
                    <a:pt x="11" y="161"/>
                  </a:moveTo>
                  <a:cubicBezTo>
                    <a:pt x="11" y="161"/>
                    <a:pt x="11" y="161"/>
                    <a:pt x="11" y="161"/>
                  </a:cubicBezTo>
                  <a:cubicBezTo>
                    <a:pt x="9" y="161"/>
                    <a:pt x="9" y="161"/>
                    <a:pt x="9" y="161"/>
                  </a:cubicBezTo>
                  <a:cubicBezTo>
                    <a:pt x="9" y="161"/>
                    <a:pt x="9" y="162"/>
                    <a:pt x="10" y="163"/>
                  </a:cubicBezTo>
                  <a:cubicBezTo>
                    <a:pt x="11" y="164"/>
                    <a:pt x="13" y="170"/>
                    <a:pt x="13" y="170"/>
                  </a:cubicBezTo>
                  <a:cubicBezTo>
                    <a:pt x="15" y="171"/>
                    <a:pt x="15" y="171"/>
                    <a:pt x="15" y="171"/>
                  </a:cubicBezTo>
                  <a:cubicBezTo>
                    <a:pt x="19" y="173"/>
                    <a:pt x="19" y="173"/>
                    <a:pt x="19" y="173"/>
                  </a:cubicBezTo>
                  <a:cubicBezTo>
                    <a:pt x="22" y="176"/>
                    <a:pt x="22" y="176"/>
                    <a:pt x="22" y="176"/>
                  </a:cubicBezTo>
                  <a:cubicBezTo>
                    <a:pt x="22" y="176"/>
                    <a:pt x="24" y="179"/>
                    <a:pt x="21" y="178"/>
                  </a:cubicBezTo>
                  <a:cubicBezTo>
                    <a:pt x="18" y="177"/>
                    <a:pt x="15" y="175"/>
                    <a:pt x="14" y="174"/>
                  </a:cubicBezTo>
                  <a:cubicBezTo>
                    <a:pt x="12" y="174"/>
                    <a:pt x="10" y="173"/>
                    <a:pt x="10" y="173"/>
                  </a:cubicBezTo>
                  <a:cubicBezTo>
                    <a:pt x="10" y="173"/>
                    <a:pt x="9" y="168"/>
                    <a:pt x="9" y="167"/>
                  </a:cubicBezTo>
                  <a:cubicBezTo>
                    <a:pt x="8" y="167"/>
                    <a:pt x="6" y="166"/>
                    <a:pt x="6" y="166"/>
                  </a:cubicBezTo>
                  <a:cubicBezTo>
                    <a:pt x="0" y="163"/>
                    <a:pt x="0" y="163"/>
                    <a:pt x="0" y="163"/>
                  </a:cubicBezTo>
                  <a:cubicBezTo>
                    <a:pt x="0" y="163"/>
                    <a:pt x="0" y="159"/>
                    <a:pt x="1" y="158"/>
                  </a:cubicBezTo>
                  <a:cubicBezTo>
                    <a:pt x="1" y="158"/>
                    <a:pt x="1" y="156"/>
                    <a:pt x="3" y="156"/>
                  </a:cubicBezTo>
                  <a:cubicBezTo>
                    <a:pt x="4" y="155"/>
                    <a:pt x="7" y="155"/>
                    <a:pt x="7" y="155"/>
                  </a:cubicBezTo>
                  <a:cubicBezTo>
                    <a:pt x="7" y="155"/>
                    <a:pt x="7" y="152"/>
                    <a:pt x="8" y="153"/>
                  </a:cubicBezTo>
                  <a:cubicBezTo>
                    <a:pt x="9" y="154"/>
                    <a:pt x="11" y="157"/>
                    <a:pt x="11" y="157"/>
                  </a:cubicBezTo>
                  <a:lnTo>
                    <a:pt x="11" y="161"/>
                  </a:lnTo>
                  <a:close/>
                </a:path>
              </a:pathLst>
            </a:custGeom>
            <a:grpFill/>
            <a:ln w="4826"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74" name="Freeform 210"/>
            <p:cNvSpPr>
              <a:spLocks noEditPoints="1"/>
            </p:cNvSpPr>
            <p:nvPr/>
          </p:nvSpPr>
          <p:spPr bwMode="auto">
            <a:xfrm>
              <a:off x="6551975" y="3312876"/>
              <a:ext cx="1810762" cy="943961"/>
            </a:xfrm>
            <a:custGeom>
              <a:avLst/>
              <a:gdLst>
                <a:gd name="T0" fmla="*/ 742 w 794"/>
                <a:gd name="T1" fmla="*/ 116 h 427"/>
                <a:gd name="T2" fmla="*/ 780 w 794"/>
                <a:gd name="T3" fmla="*/ 173 h 427"/>
                <a:gd name="T4" fmla="*/ 770 w 794"/>
                <a:gd name="T5" fmla="*/ 188 h 427"/>
                <a:gd name="T6" fmla="*/ 699 w 794"/>
                <a:gd name="T7" fmla="*/ 222 h 427"/>
                <a:gd name="T8" fmla="*/ 627 w 794"/>
                <a:gd name="T9" fmla="*/ 256 h 427"/>
                <a:gd name="T10" fmla="*/ 498 w 794"/>
                <a:gd name="T11" fmla="*/ 320 h 427"/>
                <a:gd name="T12" fmla="*/ 472 w 794"/>
                <a:gd name="T13" fmla="*/ 373 h 427"/>
                <a:gd name="T14" fmla="*/ 438 w 794"/>
                <a:gd name="T15" fmla="*/ 333 h 427"/>
                <a:gd name="T16" fmla="*/ 374 w 794"/>
                <a:gd name="T17" fmla="*/ 377 h 427"/>
                <a:gd name="T18" fmla="*/ 261 w 794"/>
                <a:gd name="T19" fmla="*/ 378 h 427"/>
                <a:gd name="T20" fmla="*/ 178 w 794"/>
                <a:gd name="T21" fmla="*/ 417 h 427"/>
                <a:gd name="T22" fmla="*/ 129 w 794"/>
                <a:gd name="T23" fmla="*/ 413 h 427"/>
                <a:gd name="T24" fmla="*/ 100 w 794"/>
                <a:gd name="T25" fmla="*/ 401 h 427"/>
                <a:gd name="T26" fmla="*/ 84 w 794"/>
                <a:gd name="T27" fmla="*/ 373 h 427"/>
                <a:gd name="T28" fmla="*/ 94 w 794"/>
                <a:gd name="T29" fmla="*/ 369 h 427"/>
                <a:gd name="T30" fmla="*/ 66 w 794"/>
                <a:gd name="T31" fmla="*/ 348 h 427"/>
                <a:gd name="T32" fmla="*/ 45 w 794"/>
                <a:gd name="T33" fmla="*/ 343 h 427"/>
                <a:gd name="T34" fmla="*/ 49 w 794"/>
                <a:gd name="T35" fmla="*/ 326 h 427"/>
                <a:gd name="T36" fmla="*/ 70 w 794"/>
                <a:gd name="T37" fmla="*/ 333 h 427"/>
                <a:gd name="T38" fmla="*/ 65 w 794"/>
                <a:gd name="T39" fmla="*/ 316 h 427"/>
                <a:gd name="T40" fmla="*/ 55 w 794"/>
                <a:gd name="T41" fmla="*/ 299 h 427"/>
                <a:gd name="T42" fmla="*/ 43 w 794"/>
                <a:gd name="T43" fmla="*/ 278 h 427"/>
                <a:gd name="T44" fmla="*/ 22 w 794"/>
                <a:gd name="T45" fmla="*/ 277 h 427"/>
                <a:gd name="T46" fmla="*/ 22 w 794"/>
                <a:gd name="T47" fmla="*/ 246 h 427"/>
                <a:gd name="T48" fmla="*/ 47 w 794"/>
                <a:gd name="T49" fmla="*/ 225 h 427"/>
                <a:gd name="T50" fmla="*/ 79 w 794"/>
                <a:gd name="T51" fmla="*/ 220 h 427"/>
                <a:gd name="T52" fmla="*/ 83 w 794"/>
                <a:gd name="T53" fmla="*/ 218 h 427"/>
                <a:gd name="T54" fmla="*/ 123 w 794"/>
                <a:gd name="T55" fmla="*/ 207 h 427"/>
                <a:gd name="T56" fmla="*/ 120 w 794"/>
                <a:gd name="T57" fmla="*/ 197 h 427"/>
                <a:gd name="T58" fmla="*/ 154 w 794"/>
                <a:gd name="T59" fmla="*/ 177 h 427"/>
                <a:gd name="T60" fmla="*/ 88 w 794"/>
                <a:gd name="T61" fmla="*/ 179 h 427"/>
                <a:gd name="T62" fmla="*/ 48 w 794"/>
                <a:gd name="T63" fmla="*/ 214 h 427"/>
                <a:gd name="T64" fmla="*/ 18 w 794"/>
                <a:gd name="T65" fmla="*/ 248 h 427"/>
                <a:gd name="T66" fmla="*/ 15 w 794"/>
                <a:gd name="T67" fmla="*/ 240 h 427"/>
                <a:gd name="T68" fmla="*/ 33 w 794"/>
                <a:gd name="T69" fmla="*/ 217 h 427"/>
                <a:gd name="T70" fmla="*/ 0 w 794"/>
                <a:gd name="T71" fmla="*/ 217 h 427"/>
                <a:gd name="T72" fmla="*/ 11 w 794"/>
                <a:gd name="T73" fmla="*/ 197 h 427"/>
                <a:gd name="T74" fmla="*/ 18 w 794"/>
                <a:gd name="T75" fmla="*/ 175 h 427"/>
                <a:gd name="T76" fmla="*/ 1 w 794"/>
                <a:gd name="T77" fmla="*/ 162 h 427"/>
                <a:gd name="T78" fmla="*/ 5 w 794"/>
                <a:gd name="T79" fmla="*/ 158 h 427"/>
                <a:gd name="T80" fmla="*/ 32 w 794"/>
                <a:gd name="T81" fmla="*/ 135 h 427"/>
                <a:gd name="T82" fmla="*/ 65 w 794"/>
                <a:gd name="T83" fmla="*/ 131 h 427"/>
                <a:gd name="T84" fmla="*/ 106 w 794"/>
                <a:gd name="T85" fmla="*/ 157 h 427"/>
                <a:gd name="T86" fmla="*/ 159 w 794"/>
                <a:gd name="T87" fmla="*/ 154 h 427"/>
                <a:gd name="T88" fmla="*/ 203 w 794"/>
                <a:gd name="T89" fmla="*/ 143 h 427"/>
                <a:gd name="T90" fmla="*/ 235 w 794"/>
                <a:gd name="T91" fmla="*/ 107 h 427"/>
                <a:gd name="T92" fmla="*/ 325 w 794"/>
                <a:gd name="T93" fmla="*/ 69 h 427"/>
                <a:gd name="T94" fmla="*/ 358 w 794"/>
                <a:gd name="T95" fmla="*/ 81 h 427"/>
                <a:gd name="T96" fmla="*/ 390 w 794"/>
                <a:gd name="T97" fmla="*/ 93 h 427"/>
                <a:gd name="T98" fmla="*/ 427 w 794"/>
                <a:gd name="T99" fmla="*/ 89 h 427"/>
                <a:gd name="T100" fmla="*/ 454 w 794"/>
                <a:gd name="T101" fmla="*/ 87 h 427"/>
                <a:gd name="T102" fmla="*/ 490 w 794"/>
                <a:gd name="T103" fmla="*/ 75 h 427"/>
                <a:gd name="T104" fmla="*/ 516 w 794"/>
                <a:gd name="T105" fmla="*/ 67 h 427"/>
                <a:gd name="T106" fmla="*/ 554 w 794"/>
                <a:gd name="T107" fmla="*/ 51 h 427"/>
                <a:gd name="T108" fmla="*/ 575 w 794"/>
                <a:gd name="T109" fmla="*/ 27 h 427"/>
                <a:gd name="T110" fmla="*/ 606 w 794"/>
                <a:gd name="T111" fmla="*/ 14 h 427"/>
                <a:gd name="T112" fmla="*/ 642 w 794"/>
                <a:gd name="T113" fmla="*/ 9 h 427"/>
                <a:gd name="T114" fmla="*/ 671 w 794"/>
                <a:gd name="T115" fmla="*/ 16 h 427"/>
                <a:gd name="T116" fmla="*/ 674 w 794"/>
                <a:gd name="T117" fmla="*/ 40 h 427"/>
                <a:gd name="T118" fmla="*/ 685 w 794"/>
                <a:gd name="T119" fmla="*/ 59 h 427"/>
                <a:gd name="T120" fmla="*/ 708 w 794"/>
                <a:gd name="T121" fmla="*/ 58 h 427"/>
                <a:gd name="T122" fmla="*/ 727 w 794"/>
                <a:gd name="T123" fmla="*/ 8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94" h="427">
                  <a:moveTo>
                    <a:pt x="727" y="80"/>
                  </a:moveTo>
                  <a:cubicBezTo>
                    <a:pt x="717" y="84"/>
                    <a:pt x="717" y="84"/>
                    <a:pt x="717" y="84"/>
                  </a:cubicBezTo>
                  <a:cubicBezTo>
                    <a:pt x="717" y="86"/>
                    <a:pt x="717" y="86"/>
                    <a:pt x="717" y="86"/>
                  </a:cubicBezTo>
                  <a:cubicBezTo>
                    <a:pt x="723" y="93"/>
                    <a:pt x="723" y="93"/>
                    <a:pt x="723" y="93"/>
                  </a:cubicBezTo>
                  <a:cubicBezTo>
                    <a:pt x="729" y="95"/>
                    <a:pt x="729" y="95"/>
                    <a:pt x="729" y="95"/>
                  </a:cubicBezTo>
                  <a:cubicBezTo>
                    <a:pt x="733" y="105"/>
                    <a:pt x="733" y="105"/>
                    <a:pt x="733" y="105"/>
                  </a:cubicBezTo>
                  <a:cubicBezTo>
                    <a:pt x="742" y="116"/>
                    <a:pt x="742" y="116"/>
                    <a:pt x="742" y="116"/>
                  </a:cubicBezTo>
                  <a:cubicBezTo>
                    <a:pt x="748" y="129"/>
                    <a:pt x="748" y="129"/>
                    <a:pt x="748" y="129"/>
                  </a:cubicBezTo>
                  <a:cubicBezTo>
                    <a:pt x="756" y="130"/>
                    <a:pt x="756" y="130"/>
                    <a:pt x="756" y="130"/>
                  </a:cubicBezTo>
                  <a:cubicBezTo>
                    <a:pt x="758" y="135"/>
                    <a:pt x="756" y="128"/>
                    <a:pt x="756" y="136"/>
                  </a:cubicBezTo>
                  <a:cubicBezTo>
                    <a:pt x="754" y="148"/>
                    <a:pt x="753" y="140"/>
                    <a:pt x="756" y="154"/>
                  </a:cubicBezTo>
                  <a:cubicBezTo>
                    <a:pt x="756" y="158"/>
                    <a:pt x="771" y="156"/>
                    <a:pt x="772" y="156"/>
                  </a:cubicBezTo>
                  <a:cubicBezTo>
                    <a:pt x="771" y="157"/>
                    <a:pt x="777" y="160"/>
                    <a:pt x="775" y="165"/>
                  </a:cubicBezTo>
                  <a:cubicBezTo>
                    <a:pt x="773" y="169"/>
                    <a:pt x="783" y="167"/>
                    <a:pt x="780" y="173"/>
                  </a:cubicBezTo>
                  <a:cubicBezTo>
                    <a:pt x="779" y="175"/>
                    <a:pt x="787" y="173"/>
                    <a:pt x="791" y="175"/>
                  </a:cubicBezTo>
                  <a:cubicBezTo>
                    <a:pt x="794" y="176"/>
                    <a:pt x="794" y="181"/>
                    <a:pt x="793" y="182"/>
                  </a:cubicBezTo>
                  <a:cubicBezTo>
                    <a:pt x="791" y="185"/>
                    <a:pt x="790" y="183"/>
                    <a:pt x="786" y="187"/>
                  </a:cubicBezTo>
                  <a:cubicBezTo>
                    <a:pt x="780" y="191"/>
                    <a:pt x="783" y="194"/>
                    <a:pt x="783" y="195"/>
                  </a:cubicBezTo>
                  <a:cubicBezTo>
                    <a:pt x="782" y="198"/>
                    <a:pt x="780" y="199"/>
                    <a:pt x="779" y="200"/>
                  </a:cubicBezTo>
                  <a:cubicBezTo>
                    <a:pt x="772" y="196"/>
                    <a:pt x="772" y="196"/>
                    <a:pt x="772" y="196"/>
                  </a:cubicBezTo>
                  <a:cubicBezTo>
                    <a:pt x="770" y="188"/>
                    <a:pt x="770" y="188"/>
                    <a:pt x="770" y="188"/>
                  </a:cubicBezTo>
                  <a:cubicBezTo>
                    <a:pt x="761" y="188"/>
                    <a:pt x="761" y="188"/>
                    <a:pt x="761" y="188"/>
                  </a:cubicBezTo>
                  <a:cubicBezTo>
                    <a:pt x="757" y="196"/>
                    <a:pt x="757" y="196"/>
                    <a:pt x="757" y="196"/>
                  </a:cubicBezTo>
                  <a:cubicBezTo>
                    <a:pt x="737" y="198"/>
                    <a:pt x="737" y="198"/>
                    <a:pt x="737" y="198"/>
                  </a:cubicBezTo>
                  <a:cubicBezTo>
                    <a:pt x="730" y="203"/>
                    <a:pt x="726" y="194"/>
                    <a:pt x="722" y="202"/>
                  </a:cubicBezTo>
                  <a:cubicBezTo>
                    <a:pt x="713" y="203"/>
                    <a:pt x="721" y="205"/>
                    <a:pt x="712" y="204"/>
                  </a:cubicBezTo>
                  <a:cubicBezTo>
                    <a:pt x="710" y="204"/>
                    <a:pt x="711" y="216"/>
                    <a:pt x="706" y="219"/>
                  </a:cubicBezTo>
                  <a:cubicBezTo>
                    <a:pt x="703" y="220"/>
                    <a:pt x="703" y="222"/>
                    <a:pt x="699" y="222"/>
                  </a:cubicBezTo>
                  <a:cubicBezTo>
                    <a:pt x="693" y="221"/>
                    <a:pt x="697" y="217"/>
                    <a:pt x="696" y="217"/>
                  </a:cubicBezTo>
                  <a:cubicBezTo>
                    <a:pt x="690" y="216"/>
                    <a:pt x="690" y="216"/>
                    <a:pt x="690" y="216"/>
                  </a:cubicBezTo>
                  <a:cubicBezTo>
                    <a:pt x="685" y="228"/>
                    <a:pt x="685" y="228"/>
                    <a:pt x="685" y="228"/>
                  </a:cubicBezTo>
                  <a:cubicBezTo>
                    <a:pt x="670" y="234"/>
                    <a:pt x="670" y="234"/>
                    <a:pt x="670" y="234"/>
                  </a:cubicBezTo>
                  <a:cubicBezTo>
                    <a:pt x="659" y="240"/>
                    <a:pt x="659" y="240"/>
                    <a:pt x="659" y="240"/>
                  </a:cubicBezTo>
                  <a:cubicBezTo>
                    <a:pt x="638" y="246"/>
                    <a:pt x="638" y="246"/>
                    <a:pt x="638" y="246"/>
                  </a:cubicBezTo>
                  <a:cubicBezTo>
                    <a:pt x="627" y="256"/>
                    <a:pt x="627" y="256"/>
                    <a:pt x="627" y="256"/>
                  </a:cubicBezTo>
                  <a:cubicBezTo>
                    <a:pt x="610" y="261"/>
                    <a:pt x="625" y="261"/>
                    <a:pt x="609" y="276"/>
                  </a:cubicBezTo>
                  <a:cubicBezTo>
                    <a:pt x="598" y="287"/>
                    <a:pt x="580" y="290"/>
                    <a:pt x="564" y="295"/>
                  </a:cubicBezTo>
                  <a:cubicBezTo>
                    <a:pt x="551" y="288"/>
                    <a:pt x="551" y="288"/>
                    <a:pt x="551" y="288"/>
                  </a:cubicBezTo>
                  <a:cubicBezTo>
                    <a:pt x="551" y="288"/>
                    <a:pt x="545" y="290"/>
                    <a:pt x="542" y="290"/>
                  </a:cubicBezTo>
                  <a:cubicBezTo>
                    <a:pt x="539" y="291"/>
                    <a:pt x="529" y="302"/>
                    <a:pt x="529" y="302"/>
                  </a:cubicBezTo>
                  <a:cubicBezTo>
                    <a:pt x="516" y="314"/>
                    <a:pt x="516" y="314"/>
                    <a:pt x="516" y="314"/>
                  </a:cubicBezTo>
                  <a:cubicBezTo>
                    <a:pt x="511" y="317"/>
                    <a:pt x="505" y="320"/>
                    <a:pt x="498" y="320"/>
                  </a:cubicBezTo>
                  <a:cubicBezTo>
                    <a:pt x="489" y="314"/>
                    <a:pt x="489" y="314"/>
                    <a:pt x="489" y="314"/>
                  </a:cubicBezTo>
                  <a:cubicBezTo>
                    <a:pt x="480" y="314"/>
                    <a:pt x="476" y="319"/>
                    <a:pt x="481" y="326"/>
                  </a:cubicBezTo>
                  <a:cubicBezTo>
                    <a:pt x="483" y="329"/>
                    <a:pt x="481" y="331"/>
                    <a:pt x="482" y="334"/>
                  </a:cubicBezTo>
                  <a:cubicBezTo>
                    <a:pt x="482" y="339"/>
                    <a:pt x="491" y="341"/>
                    <a:pt x="490" y="345"/>
                  </a:cubicBezTo>
                  <a:cubicBezTo>
                    <a:pt x="489" y="347"/>
                    <a:pt x="484" y="347"/>
                    <a:pt x="480" y="350"/>
                  </a:cubicBezTo>
                  <a:cubicBezTo>
                    <a:pt x="477" y="352"/>
                    <a:pt x="483" y="363"/>
                    <a:pt x="481" y="363"/>
                  </a:cubicBezTo>
                  <a:cubicBezTo>
                    <a:pt x="481" y="363"/>
                    <a:pt x="476" y="375"/>
                    <a:pt x="472" y="373"/>
                  </a:cubicBezTo>
                  <a:cubicBezTo>
                    <a:pt x="470" y="371"/>
                    <a:pt x="467" y="368"/>
                    <a:pt x="465" y="364"/>
                  </a:cubicBezTo>
                  <a:cubicBezTo>
                    <a:pt x="463" y="361"/>
                    <a:pt x="456" y="358"/>
                    <a:pt x="455" y="354"/>
                  </a:cubicBezTo>
                  <a:cubicBezTo>
                    <a:pt x="452" y="350"/>
                    <a:pt x="465" y="334"/>
                    <a:pt x="464" y="333"/>
                  </a:cubicBezTo>
                  <a:cubicBezTo>
                    <a:pt x="465" y="330"/>
                    <a:pt x="465" y="330"/>
                    <a:pt x="463" y="324"/>
                  </a:cubicBezTo>
                  <a:cubicBezTo>
                    <a:pt x="463" y="321"/>
                    <a:pt x="454" y="320"/>
                    <a:pt x="452" y="317"/>
                  </a:cubicBezTo>
                  <a:cubicBezTo>
                    <a:pt x="446" y="328"/>
                    <a:pt x="446" y="328"/>
                    <a:pt x="446" y="328"/>
                  </a:cubicBezTo>
                  <a:cubicBezTo>
                    <a:pt x="438" y="333"/>
                    <a:pt x="438" y="333"/>
                    <a:pt x="438" y="333"/>
                  </a:cubicBezTo>
                  <a:cubicBezTo>
                    <a:pt x="430" y="334"/>
                    <a:pt x="443" y="343"/>
                    <a:pt x="437" y="342"/>
                  </a:cubicBezTo>
                  <a:cubicBezTo>
                    <a:pt x="436" y="341"/>
                    <a:pt x="429" y="347"/>
                    <a:pt x="423" y="344"/>
                  </a:cubicBezTo>
                  <a:cubicBezTo>
                    <a:pt x="416" y="340"/>
                    <a:pt x="407" y="339"/>
                    <a:pt x="404" y="339"/>
                  </a:cubicBezTo>
                  <a:cubicBezTo>
                    <a:pt x="395" y="343"/>
                    <a:pt x="395" y="343"/>
                    <a:pt x="395" y="343"/>
                  </a:cubicBezTo>
                  <a:cubicBezTo>
                    <a:pt x="392" y="348"/>
                    <a:pt x="391" y="354"/>
                    <a:pt x="389" y="357"/>
                  </a:cubicBezTo>
                  <a:cubicBezTo>
                    <a:pt x="381" y="368"/>
                    <a:pt x="381" y="368"/>
                    <a:pt x="381" y="368"/>
                  </a:cubicBezTo>
                  <a:cubicBezTo>
                    <a:pt x="370" y="372"/>
                    <a:pt x="379" y="375"/>
                    <a:pt x="374" y="377"/>
                  </a:cubicBezTo>
                  <a:cubicBezTo>
                    <a:pt x="372" y="378"/>
                    <a:pt x="369" y="385"/>
                    <a:pt x="362" y="387"/>
                  </a:cubicBezTo>
                  <a:cubicBezTo>
                    <a:pt x="358" y="388"/>
                    <a:pt x="352" y="393"/>
                    <a:pt x="347" y="393"/>
                  </a:cubicBezTo>
                  <a:cubicBezTo>
                    <a:pt x="345" y="393"/>
                    <a:pt x="334" y="401"/>
                    <a:pt x="333" y="403"/>
                  </a:cubicBezTo>
                  <a:cubicBezTo>
                    <a:pt x="325" y="401"/>
                    <a:pt x="303" y="395"/>
                    <a:pt x="301" y="387"/>
                  </a:cubicBezTo>
                  <a:cubicBezTo>
                    <a:pt x="299" y="380"/>
                    <a:pt x="292" y="390"/>
                    <a:pt x="286" y="383"/>
                  </a:cubicBezTo>
                  <a:cubicBezTo>
                    <a:pt x="271" y="378"/>
                    <a:pt x="271" y="378"/>
                    <a:pt x="271" y="378"/>
                  </a:cubicBezTo>
                  <a:cubicBezTo>
                    <a:pt x="261" y="378"/>
                    <a:pt x="261" y="378"/>
                    <a:pt x="261" y="378"/>
                  </a:cubicBezTo>
                  <a:cubicBezTo>
                    <a:pt x="257" y="378"/>
                    <a:pt x="239" y="380"/>
                    <a:pt x="235" y="382"/>
                  </a:cubicBezTo>
                  <a:cubicBezTo>
                    <a:pt x="238" y="393"/>
                    <a:pt x="237" y="385"/>
                    <a:pt x="237" y="398"/>
                  </a:cubicBezTo>
                  <a:cubicBezTo>
                    <a:pt x="231" y="399"/>
                    <a:pt x="238" y="412"/>
                    <a:pt x="233" y="416"/>
                  </a:cubicBezTo>
                  <a:cubicBezTo>
                    <a:pt x="216" y="420"/>
                    <a:pt x="216" y="420"/>
                    <a:pt x="216" y="420"/>
                  </a:cubicBezTo>
                  <a:cubicBezTo>
                    <a:pt x="206" y="426"/>
                    <a:pt x="206" y="426"/>
                    <a:pt x="206" y="426"/>
                  </a:cubicBezTo>
                  <a:cubicBezTo>
                    <a:pt x="188" y="426"/>
                    <a:pt x="188" y="426"/>
                    <a:pt x="188" y="426"/>
                  </a:cubicBezTo>
                  <a:cubicBezTo>
                    <a:pt x="188" y="427"/>
                    <a:pt x="179" y="421"/>
                    <a:pt x="178" y="417"/>
                  </a:cubicBezTo>
                  <a:cubicBezTo>
                    <a:pt x="173" y="404"/>
                    <a:pt x="176" y="406"/>
                    <a:pt x="172" y="404"/>
                  </a:cubicBezTo>
                  <a:cubicBezTo>
                    <a:pt x="165" y="402"/>
                    <a:pt x="165" y="405"/>
                    <a:pt x="163" y="404"/>
                  </a:cubicBezTo>
                  <a:cubicBezTo>
                    <a:pt x="163" y="403"/>
                    <a:pt x="159" y="404"/>
                    <a:pt x="153" y="409"/>
                  </a:cubicBezTo>
                  <a:cubicBezTo>
                    <a:pt x="151" y="412"/>
                    <a:pt x="147" y="420"/>
                    <a:pt x="145" y="421"/>
                  </a:cubicBezTo>
                  <a:cubicBezTo>
                    <a:pt x="143" y="423"/>
                    <a:pt x="143" y="416"/>
                    <a:pt x="141" y="417"/>
                  </a:cubicBezTo>
                  <a:cubicBezTo>
                    <a:pt x="137" y="419"/>
                    <a:pt x="138" y="413"/>
                    <a:pt x="130" y="418"/>
                  </a:cubicBezTo>
                  <a:cubicBezTo>
                    <a:pt x="127" y="420"/>
                    <a:pt x="117" y="417"/>
                    <a:pt x="129" y="413"/>
                  </a:cubicBezTo>
                  <a:cubicBezTo>
                    <a:pt x="131" y="413"/>
                    <a:pt x="147" y="401"/>
                    <a:pt x="147" y="400"/>
                  </a:cubicBezTo>
                  <a:cubicBezTo>
                    <a:pt x="148" y="398"/>
                    <a:pt x="137" y="393"/>
                    <a:pt x="136" y="393"/>
                  </a:cubicBezTo>
                  <a:cubicBezTo>
                    <a:pt x="135" y="393"/>
                    <a:pt x="130" y="401"/>
                    <a:pt x="125" y="403"/>
                  </a:cubicBezTo>
                  <a:cubicBezTo>
                    <a:pt x="117" y="405"/>
                    <a:pt x="117" y="406"/>
                    <a:pt x="113" y="407"/>
                  </a:cubicBezTo>
                  <a:cubicBezTo>
                    <a:pt x="110" y="408"/>
                    <a:pt x="109" y="404"/>
                    <a:pt x="107" y="405"/>
                  </a:cubicBezTo>
                  <a:cubicBezTo>
                    <a:pt x="104" y="406"/>
                    <a:pt x="104" y="408"/>
                    <a:pt x="102" y="408"/>
                  </a:cubicBezTo>
                  <a:cubicBezTo>
                    <a:pt x="97" y="408"/>
                    <a:pt x="100" y="401"/>
                    <a:pt x="100" y="401"/>
                  </a:cubicBezTo>
                  <a:cubicBezTo>
                    <a:pt x="104" y="399"/>
                    <a:pt x="103" y="401"/>
                    <a:pt x="109" y="399"/>
                  </a:cubicBezTo>
                  <a:cubicBezTo>
                    <a:pt x="111" y="398"/>
                    <a:pt x="117" y="396"/>
                    <a:pt x="117" y="393"/>
                  </a:cubicBezTo>
                  <a:cubicBezTo>
                    <a:pt x="114" y="382"/>
                    <a:pt x="109" y="392"/>
                    <a:pt x="107" y="388"/>
                  </a:cubicBezTo>
                  <a:cubicBezTo>
                    <a:pt x="105" y="384"/>
                    <a:pt x="102" y="386"/>
                    <a:pt x="101" y="384"/>
                  </a:cubicBezTo>
                  <a:cubicBezTo>
                    <a:pt x="99" y="379"/>
                    <a:pt x="99" y="398"/>
                    <a:pt x="95" y="384"/>
                  </a:cubicBezTo>
                  <a:cubicBezTo>
                    <a:pt x="93" y="377"/>
                    <a:pt x="98" y="377"/>
                    <a:pt x="87" y="374"/>
                  </a:cubicBezTo>
                  <a:cubicBezTo>
                    <a:pt x="87" y="374"/>
                    <a:pt x="85" y="373"/>
                    <a:pt x="84" y="373"/>
                  </a:cubicBezTo>
                  <a:cubicBezTo>
                    <a:pt x="84" y="372"/>
                    <a:pt x="85" y="371"/>
                    <a:pt x="85" y="371"/>
                  </a:cubicBezTo>
                  <a:cubicBezTo>
                    <a:pt x="85" y="371"/>
                    <a:pt x="82" y="368"/>
                    <a:pt x="81" y="368"/>
                  </a:cubicBezTo>
                  <a:cubicBezTo>
                    <a:pt x="81" y="368"/>
                    <a:pt x="78" y="370"/>
                    <a:pt x="78" y="370"/>
                  </a:cubicBezTo>
                  <a:cubicBezTo>
                    <a:pt x="78" y="370"/>
                    <a:pt x="77" y="370"/>
                    <a:pt x="76" y="370"/>
                  </a:cubicBezTo>
                  <a:cubicBezTo>
                    <a:pt x="76" y="369"/>
                    <a:pt x="79" y="369"/>
                    <a:pt x="83" y="367"/>
                  </a:cubicBezTo>
                  <a:cubicBezTo>
                    <a:pt x="85" y="367"/>
                    <a:pt x="86" y="370"/>
                    <a:pt x="88" y="370"/>
                  </a:cubicBezTo>
                  <a:cubicBezTo>
                    <a:pt x="90" y="371"/>
                    <a:pt x="94" y="370"/>
                    <a:pt x="94" y="369"/>
                  </a:cubicBezTo>
                  <a:cubicBezTo>
                    <a:pt x="95" y="368"/>
                    <a:pt x="90" y="365"/>
                    <a:pt x="91" y="360"/>
                  </a:cubicBezTo>
                  <a:cubicBezTo>
                    <a:pt x="91" y="358"/>
                    <a:pt x="93" y="358"/>
                    <a:pt x="91" y="357"/>
                  </a:cubicBezTo>
                  <a:cubicBezTo>
                    <a:pt x="89" y="356"/>
                    <a:pt x="89" y="355"/>
                    <a:pt x="89" y="355"/>
                  </a:cubicBezTo>
                  <a:cubicBezTo>
                    <a:pt x="76" y="354"/>
                    <a:pt x="76" y="354"/>
                    <a:pt x="76" y="354"/>
                  </a:cubicBezTo>
                  <a:cubicBezTo>
                    <a:pt x="76" y="354"/>
                    <a:pt x="76" y="354"/>
                    <a:pt x="74" y="353"/>
                  </a:cubicBezTo>
                  <a:cubicBezTo>
                    <a:pt x="72" y="352"/>
                    <a:pt x="70" y="351"/>
                    <a:pt x="70" y="351"/>
                  </a:cubicBezTo>
                  <a:cubicBezTo>
                    <a:pt x="66" y="348"/>
                    <a:pt x="66" y="348"/>
                    <a:pt x="66" y="348"/>
                  </a:cubicBezTo>
                  <a:cubicBezTo>
                    <a:pt x="66" y="348"/>
                    <a:pt x="62" y="349"/>
                    <a:pt x="61" y="349"/>
                  </a:cubicBezTo>
                  <a:cubicBezTo>
                    <a:pt x="61" y="349"/>
                    <a:pt x="62" y="353"/>
                    <a:pt x="62" y="353"/>
                  </a:cubicBezTo>
                  <a:cubicBezTo>
                    <a:pt x="61" y="354"/>
                    <a:pt x="61" y="358"/>
                    <a:pt x="57" y="355"/>
                  </a:cubicBezTo>
                  <a:cubicBezTo>
                    <a:pt x="56" y="354"/>
                    <a:pt x="53" y="351"/>
                    <a:pt x="52" y="351"/>
                  </a:cubicBezTo>
                  <a:cubicBezTo>
                    <a:pt x="51" y="352"/>
                    <a:pt x="47" y="351"/>
                    <a:pt x="47" y="350"/>
                  </a:cubicBezTo>
                  <a:cubicBezTo>
                    <a:pt x="46" y="349"/>
                    <a:pt x="43" y="348"/>
                    <a:pt x="43" y="348"/>
                  </a:cubicBezTo>
                  <a:cubicBezTo>
                    <a:pt x="43" y="348"/>
                    <a:pt x="46" y="344"/>
                    <a:pt x="45" y="343"/>
                  </a:cubicBezTo>
                  <a:cubicBezTo>
                    <a:pt x="44" y="343"/>
                    <a:pt x="50" y="345"/>
                    <a:pt x="50" y="345"/>
                  </a:cubicBezTo>
                  <a:cubicBezTo>
                    <a:pt x="50" y="345"/>
                    <a:pt x="50" y="340"/>
                    <a:pt x="51" y="340"/>
                  </a:cubicBezTo>
                  <a:cubicBezTo>
                    <a:pt x="52" y="339"/>
                    <a:pt x="49" y="339"/>
                    <a:pt x="48" y="338"/>
                  </a:cubicBezTo>
                  <a:cubicBezTo>
                    <a:pt x="47" y="337"/>
                    <a:pt x="46" y="334"/>
                    <a:pt x="46" y="334"/>
                  </a:cubicBezTo>
                  <a:cubicBezTo>
                    <a:pt x="46" y="334"/>
                    <a:pt x="44" y="333"/>
                    <a:pt x="44" y="332"/>
                  </a:cubicBezTo>
                  <a:cubicBezTo>
                    <a:pt x="43" y="328"/>
                    <a:pt x="46" y="325"/>
                    <a:pt x="47" y="325"/>
                  </a:cubicBezTo>
                  <a:cubicBezTo>
                    <a:pt x="48" y="326"/>
                    <a:pt x="48" y="326"/>
                    <a:pt x="49" y="326"/>
                  </a:cubicBezTo>
                  <a:cubicBezTo>
                    <a:pt x="51" y="327"/>
                    <a:pt x="51" y="327"/>
                    <a:pt x="51" y="327"/>
                  </a:cubicBezTo>
                  <a:cubicBezTo>
                    <a:pt x="51" y="327"/>
                    <a:pt x="53" y="330"/>
                    <a:pt x="53" y="330"/>
                  </a:cubicBezTo>
                  <a:cubicBezTo>
                    <a:pt x="54" y="330"/>
                    <a:pt x="57" y="333"/>
                    <a:pt x="57" y="333"/>
                  </a:cubicBezTo>
                  <a:cubicBezTo>
                    <a:pt x="57" y="333"/>
                    <a:pt x="59" y="337"/>
                    <a:pt x="60" y="338"/>
                  </a:cubicBezTo>
                  <a:cubicBezTo>
                    <a:pt x="61" y="338"/>
                    <a:pt x="61" y="336"/>
                    <a:pt x="63" y="336"/>
                  </a:cubicBezTo>
                  <a:cubicBezTo>
                    <a:pt x="65" y="337"/>
                    <a:pt x="67" y="339"/>
                    <a:pt x="68" y="338"/>
                  </a:cubicBezTo>
                  <a:cubicBezTo>
                    <a:pt x="69" y="338"/>
                    <a:pt x="70" y="333"/>
                    <a:pt x="70" y="333"/>
                  </a:cubicBezTo>
                  <a:cubicBezTo>
                    <a:pt x="70" y="333"/>
                    <a:pt x="64" y="329"/>
                    <a:pt x="63" y="329"/>
                  </a:cubicBezTo>
                  <a:cubicBezTo>
                    <a:pt x="63" y="328"/>
                    <a:pt x="61" y="327"/>
                    <a:pt x="61" y="326"/>
                  </a:cubicBezTo>
                  <a:cubicBezTo>
                    <a:pt x="60" y="326"/>
                    <a:pt x="58" y="325"/>
                    <a:pt x="58" y="325"/>
                  </a:cubicBezTo>
                  <a:cubicBezTo>
                    <a:pt x="58" y="325"/>
                    <a:pt x="57" y="322"/>
                    <a:pt x="57" y="322"/>
                  </a:cubicBezTo>
                  <a:cubicBezTo>
                    <a:pt x="56" y="321"/>
                    <a:pt x="57" y="319"/>
                    <a:pt x="57" y="319"/>
                  </a:cubicBezTo>
                  <a:cubicBezTo>
                    <a:pt x="58" y="318"/>
                    <a:pt x="60" y="317"/>
                    <a:pt x="61" y="317"/>
                  </a:cubicBezTo>
                  <a:cubicBezTo>
                    <a:pt x="62" y="317"/>
                    <a:pt x="65" y="316"/>
                    <a:pt x="65" y="316"/>
                  </a:cubicBezTo>
                  <a:cubicBezTo>
                    <a:pt x="66" y="311"/>
                    <a:pt x="66" y="311"/>
                    <a:pt x="66" y="311"/>
                  </a:cubicBezTo>
                  <a:cubicBezTo>
                    <a:pt x="66" y="311"/>
                    <a:pt x="68" y="307"/>
                    <a:pt x="68" y="307"/>
                  </a:cubicBezTo>
                  <a:cubicBezTo>
                    <a:pt x="67" y="307"/>
                    <a:pt x="60" y="310"/>
                    <a:pt x="60" y="309"/>
                  </a:cubicBezTo>
                  <a:cubicBezTo>
                    <a:pt x="59" y="309"/>
                    <a:pt x="57" y="309"/>
                    <a:pt x="57" y="308"/>
                  </a:cubicBezTo>
                  <a:cubicBezTo>
                    <a:pt x="56" y="307"/>
                    <a:pt x="56" y="305"/>
                    <a:pt x="56" y="304"/>
                  </a:cubicBezTo>
                  <a:cubicBezTo>
                    <a:pt x="56" y="303"/>
                    <a:pt x="57" y="301"/>
                    <a:pt x="57" y="301"/>
                  </a:cubicBezTo>
                  <a:cubicBezTo>
                    <a:pt x="57" y="301"/>
                    <a:pt x="56" y="299"/>
                    <a:pt x="55" y="299"/>
                  </a:cubicBezTo>
                  <a:cubicBezTo>
                    <a:pt x="55" y="298"/>
                    <a:pt x="54" y="296"/>
                    <a:pt x="54" y="296"/>
                  </a:cubicBezTo>
                  <a:cubicBezTo>
                    <a:pt x="54" y="296"/>
                    <a:pt x="47" y="292"/>
                    <a:pt x="47" y="292"/>
                  </a:cubicBezTo>
                  <a:cubicBezTo>
                    <a:pt x="47" y="291"/>
                    <a:pt x="47" y="288"/>
                    <a:pt x="48" y="288"/>
                  </a:cubicBezTo>
                  <a:cubicBezTo>
                    <a:pt x="48" y="287"/>
                    <a:pt x="47" y="285"/>
                    <a:pt x="49" y="283"/>
                  </a:cubicBezTo>
                  <a:cubicBezTo>
                    <a:pt x="52" y="281"/>
                    <a:pt x="54" y="275"/>
                    <a:pt x="54" y="275"/>
                  </a:cubicBezTo>
                  <a:cubicBezTo>
                    <a:pt x="54" y="275"/>
                    <a:pt x="47" y="274"/>
                    <a:pt x="47" y="274"/>
                  </a:cubicBezTo>
                  <a:cubicBezTo>
                    <a:pt x="46" y="274"/>
                    <a:pt x="43" y="278"/>
                    <a:pt x="43" y="278"/>
                  </a:cubicBezTo>
                  <a:cubicBezTo>
                    <a:pt x="43" y="278"/>
                    <a:pt x="39" y="279"/>
                    <a:pt x="39" y="280"/>
                  </a:cubicBezTo>
                  <a:cubicBezTo>
                    <a:pt x="38" y="280"/>
                    <a:pt x="33" y="281"/>
                    <a:pt x="33" y="282"/>
                  </a:cubicBezTo>
                  <a:cubicBezTo>
                    <a:pt x="32" y="282"/>
                    <a:pt x="30" y="284"/>
                    <a:pt x="29" y="284"/>
                  </a:cubicBezTo>
                  <a:cubicBezTo>
                    <a:pt x="28" y="285"/>
                    <a:pt x="24" y="287"/>
                    <a:pt x="24" y="287"/>
                  </a:cubicBezTo>
                  <a:cubicBezTo>
                    <a:pt x="24" y="287"/>
                    <a:pt x="20" y="287"/>
                    <a:pt x="20" y="287"/>
                  </a:cubicBezTo>
                  <a:cubicBezTo>
                    <a:pt x="20" y="286"/>
                    <a:pt x="20" y="279"/>
                    <a:pt x="20" y="279"/>
                  </a:cubicBezTo>
                  <a:cubicBezTo>
                    <a:pt x="20" y="279"/>
                    <a:pt x="22" y="278"/>
                    <a:pt x="22" y="277"/>
                  </a:cubicBezTo>
                  <a:cubicBezTo>
                    <a:pt x="22" y="277"/>
                    <a:pt x="21" y="273"/>
                    <a:pt x="20" y="272"/>
                  </a:cubicBezTo>
                  <a:cubicBezTo>
                    <a:pt x="20" y="272"/>
                    <a:pt x="20" y="267"/>
                    <a:pt x="20" y="266"/>
                  </a:cubicBezTo>
                  <a:cubicBezTo>
                    <a:pt x="20" y="264"/>
                    <a:pt x="19" y="261"/>
                    <a:pt x="19" y="261"/>
                  </a:cubicBezTo>
                  <a:cubicBezTo>
                    <a:pt x="18" y="256"/>
                    <a:pt x="18" y="256"/>
                    <a:pt x="18" y="256"/>
                  </a:cubicBezTo>
                  <a:cubicBezTo>
                    <a:pt x="19" y="252"/>
                    <a:pt x="19" y="252"/>
                    <a:pt x="19" y="252"/>
                  </a:cubicBezTo>
                  <a:cubicBezTo>
                    <a:pt x="20" y="250"/>
                    <a:pt x="20" y="250"/>
                    <a:pt x="20" y="250"/>
                  </a:cubicBezTo>
                  <a:cubicBezTo>
                    <a:pt x="20" y="250"/>
                    <a:pt x="22" y="246"/>
                    <a:pt x="22" y="246"/>
                  </a:cubicBezTo>
                  <a:cubicBezTo>
                    <a:pt x="22" y="245"/>
                    <a:pt x="24" y="241"/>
                    <a:pt x="24" y="241"/>
                  </a:cubicBezTo>
                  <a:cubicBezTo>
                    <a:pt x="25" y="240"/>
                    <a:pt x="31" y="234"/>
                    <a:pt x="31" y="234"/>
                  </a:cubicBezTo>
                  <a:cubicBezTo>
                    <a:pt x="34" y="230"/>
                    <a:pt x="34" y="230"/>
                    <a:pt x="34" y="230"/>
                  </a:cubicBezTo>
                  <a:cubicBezTo>
                    <a:pt x="34" y="230"/>
                    <a:pt x="38" y="230"/>
                    <a:pt x="39" y="230"/>
                  </a:cubicBezTo>
                  <a:cubicBezTo>
                    <a:pt x="39" y="230"/>
                    <a:pt x="43" y="227"/>
                    <a:pt x="43" y="227"/>
                  </a:cubicBezTo>
                  <a:cubicBezTo>
                    <a:pt x="44" y="225"/>
                    <a:pt x="44" y="225"/>
                    <a:pt x="44" y="225"/>
                  </a:cubicBezTo>
                  <a:cubicBezTo>
                    <a:pt x="47" y="225"/>
                    <a:pt x="47" y="225"/>
                    <a:pt x="47" y="225"/>
                  </a:cubicBezTo>
                  <a:cubicBezTo>
                    <a:pt x="47" y="225"/>
                    <a:pt x="49" y="223"/>
                    <a:pt x="50" y="223"/>
                  </a:cubicBezTo>
                  <a:cubicBezTo>
                    <a:pt x="50" y="223"/>
                    <a:pt x="52" y="223"/>
                    <a:pt x="54" y="223"/>
                  </a:cubicBezTo>
                  <a:cubicBezTo>
                    <a:pt x="56" y="223"/>
                    <a:pt x="57" y="222"/>
                    <a:pt x="58" y="222"/>
                  </a:cubicBezTo>
                  <a:cubicBezTo>
                    <a:pt x="58" y="223"/>
                    <a:pt x="62" y="227"/>
                    <a:pt x="62" y="227"/>
                  </a:cubicBezTo>
                  <a:cubicBezTo>
                    <a:pt x="74" y="225"/>
                    <a:pt x="74" y="225"/>
                    <a:pt x="74" y="225"/>
                  </a:cubicBezTo>
                  <a:cubicBezTo>
                    <a:pt x="79" y="223"/>
                    <a:pt x="79" y="223"/>
                    <a:pt x="79" y="223"/>
                  </a:cubicBezTo>
                  <a:cubicBezTo>
                    <a:pt x="79" y="223"/>
                    <a:pt x="79" y="220"/>
                    <a:pt x="79" y="220"/>
                  </a:cubicBezTo>
                  <a:cubicBezTo>
                    <a:pt x="78" y="219"/>
                    <a:pt x="73" y="218"/>
                    <a:pt x="73" y="218"/>
                  </a:cubicBezTo>
                  <a:cubicBezTo>
                    <a:pt x="73" y="218"/>
                    <a:pt x="72" y="218"/>
                    <a:pt x="73" y="218"/>
                  </a:cubicBezTo>
                  <a:cubicBezTo>
                    <a:pt x="73" y="217"/>
                    <a:pt x="75" y="213"/>
                    <a:pt x="75" y="213"/>
                  </a:cubicBezTo>
                  <a:cubicBezTo>
                    <a:pt x="76" y="213"/>
                    <a:pt x="77" y="213"/>
                    <a:pt x="79" y="213"/>
                  </a:cubicBezTo>
                  <a:cubicBezTo>
                    <a:pt x="81" y="213"/>
                    <a:pt x="85" y="213"/>
                    <a:pt x="85" y="213"/>
                  </a:cubicBezTo>
                  <a:cubicBezTo>
                    <a:pt x="85" y="213"/>
                    <a:pt x="87" y="215"/>
                    <a:pt x="85" y="216"/>
                  </a:cubicBezTo>
                  <a:cubicBezTo>
                    <a:pt x="84" y="217"/>
                    <a:pt x="83" y="217"/>
                    <a:pt x="83" y="218"/>
                  </a:cubicBezTo>
                  <a:cubicBezTo>
                    <a:pt x="83" y="218"/>
                    <a:pt x="83" y="220"/>
                    <a:pt x="84" y="220"/>
                  </a:cubicBezTo>
                  <a:cubicBezTo>
                    <a:pt x="84" y="220"/>
                    <a:pt x="89" y="219"/>
                    <a:pt x="89" y="219"/>
                  </a:cubicBezTo>
                  <a:cubicBezTo>
                    <a:pt x="89" y="219"/>
                    <a:pt x="90" y="217"/>
                    <a:pt x="92" y="217"/>
                  </a:cubicBezTo>
                  <a:cubicBezTo>
                    <a:pt x="93" y="216"/>
                    <a:pt x="96" y="215"/>
                    <a:pt x="96" y="215"/>
                  </a:cubicBezTo>
                  <a:cubicBezTo>
                    <a:pt x="106" y="214"/>
                    <a:pt x="106" y="214"/>
                    <a:pt x="106" y="214"/>
                  </a:cubicBezTo>
                  <a:cubicBezTo>
                    <a:pt x="113" y="212"/>
                    <a:pt x="113" y="212"/>
                    <a:pt x="113" y="212"/>
                  </a:cubicBezTo>
                  <a:cubicBezTo>
                    <a:pt x="113" y="212"/>
                    <a:pt x="121" y="207"/>
                    <a:pt x="123" y="207"/>
                  </a:cubicBezTo>
                  <a:cubicBezTo>
                    <a:pt x="126" y="208"/>
                    <a:pt x="128" y="208"/>
                    <a:pt x="129" y="207"/>
                  </a:cubicBezTo>
                  <a:cubicBezTo>
                    <a:pt x="130" y="206"/>
                    <a:pt x="132" y="203"/>
                    <a:pt x="132" y="203"/>
                  </a:cubicBezTo>
                  <a:cubicBezTo>
                    <a:pt x="130" y="202"/>
                    <a:pt x="130" y="202"/>
                    <a:pt x="130" y="202"/>
                  </a:cubicBezTo>
                  <a:cubicBezTo>
                    <a:pt x="125" y="202"/>
                    <a:pt x="125" y="202"/>
                    <a:pt x="125" y="202"/>
                  </a:cubicBezTo>
                  <a:cubicBezTo>
                    <a:pt x="125" y="202"/>
                    <a:pt x="120" y="203"/>
                    <a:pt x="120" y="203"/>
                  </a:cubicBezTo>
                  <a:cubicBezTo>
                    <a:pt x="119" y="202"/>
                    <a:pt x="116" y="202"/>
                    <a:pt x="117" y="201"/>
                  </a:cubicBezTo>
                  <a:cubicBezTo>
                    <a:pt x="118" y="199"/>
                    <a:pt x="118" y="199"/>
                    <a:pt x="120" y="197"/>
                  </a:cubicBezTo>
                  <a:cubicBezTo>
                    <a:pt x="121" y="196"/>
                    <a:pt x="122" y="195"/>
                    <a:pt x="123" y="194"/>
                  </a:cubicBezTo>
                  <a:cubicBezTo>
                    <a:pt x="125" y="194"/>
                    <a:pt x="125" y="193"/>
                    <a:pt x="127" y="192"/>
                  </a:cubicBezTo>
                  <a:cubicBezTo>
                    <a:pt x="129" y="191"/>
                    <a:pt x="129" y="191"/>
                    <a:pt x="133" y="189"/>
                  </a:cubicBezTo>
                  <a:cubicBezTo>
                    <a:pt x="137" y="188"/>
                    <a:pt x="145" y="182"/>
                    <a:pt x="146" y="182"/>
                  </a:cubicBezTo>
                  <a:cubicBezTo>
                    <a:pt x="147" y="182"/>
                    <a:pt x="148" y="183"/>
                    <a:pt x="152" y="181"/>
                  </a:cubicBezTo>
                  <a:cubicBezTo>
                    <a:pt x="157" y="180"/>
                    <a:pt x="160" y="177"/>
                    <a:pt x="159" y="177"/>
                  </a:cubicBezTo>
                  <a:cubicBezTo>
                    <a:pt x="158" y="177"/>
                    <a:pt x="156" y="176"/>
                    <a:pt x="154" y="177"/>
                  </a:cubicBezTo>
                  <a:cubicBezTo>
                    <a:pt x="151" y="178"/>
                    <a:pt x="153" y="176"/>
                    <a:pt x="149" y="178"/>
                  </a:cubicBezTo>
                  <a:cubicBezTo>
                    <a:pt x="144" y="181"/>
                    <a:pt x="137" y="183"/>
                    <a:pt x="135" y="183"/>
                  </a:cubicBezTo>
                  <a:cubicBezTo>
                    <a:pt x="133" y="182"/>
                    <a:pt x="131" y="181"/>
                    <a:pt x="129" y="179"/>
                  </a:cubicBezTo>
                  <a:cubicBezTo>
                    <a:pt x="126" y="177"/>
                    <a:pt x="120" y="177"/>
                    <a:pt x="120" y="176"/>
                  </a:cubicBezTo>
                  <a:cubicBezTo>
                    <a:pt x="119" y="176"/>
                    <a:pt x="111" y="179"/>
                    <a:pt x="111" y="179"/>
                  </a:cubicBezTo>
                  <a:cubicBezTo>
                    <a:pt x="111" y="179"/>
                    <a:pt x="100" y="180"/>
                    <a:pt x="97" y="180"/>
                  </a:cubicBezTo>
                  <a:cubicBezTo>
                    <a:pt x="95" y="180"/>
                    <a:pt x="89" y="179"/>
                    <a:pt x="88" y="179"/>
                  </a:cubicBezTo>
                  <a:cubicBezTo>
                    <a:pt x="88" y="179"/>
                    <a:pt x="82" y="181"/>
                    <a:pt x="82" y="181"/>
                  </a:cubicBezTo>
                  <a:cubicBezTo>
                    <a:pt x="81" y="181"/>
                    <a:pt x="77" y="187"/>
                    <a:pt x="75" y="188"/>
                  </a:cubicBezTo>
                  <a:cubicBezTo>
                    <a:pt x="73" y="189"/>
                    <a:pt x="68" y="188"/>
                    <a:pt x="68" y="188"/>
                  </a:cubicBezTo>
                  <a:cubicBezTo>
                    <a:pt x="68" y="188"/>
                    <a:pt x="66" y="190"/>
                    <a:pt x="64" y="191"/>
                  </a:cubicBezTo>
                  <a:cubicBezTo>
                    <a:pt x="62" y="192"/>
                    <a:pt x="59" y="194"/>
                    <a:pt x="57" y="195"/>
                  </a:cubicBezTo>
                  <a:cubicBezTo>
                    <a:pt x="55" y="196"/>
                    <a:pt x="54" y="204"/>
                    <a:pt x="54" y="205"/>
                  </a:cubicBezTo>
                  <a:cubicBezTo>
                    <a:pt x="53" y="207"/>
                    <a:pt x="48" y="214"/>
                    <a:pt x="48" y="214"/>
                  </a:cubicBezTo>
                  <a:cubicBezTo>
                    <a:pt x="43" y="219"/>
                    <a:pt x="43" y="219"/>
                    <a:pt x="43" y="219"/>
                  </a:cubicBezTo>
                  <a:cubicBezTo>
                    <a:pt x="43" y="219"/>
                    <a:pt x="39" y="223"/>
                    <a:pt x="38" y="223"/>
                  </a:cubicBezTo>
                  <a:cubicBezTo>
                    <a:pt x="37" y="224"/>
                    <a:pt x="31" y="230"/>
                    <a:pt x="31" y="230"/>
                  </a:cubicBezTo>
                  <a:cubicBezTo>
                    <a:pt x="31" y="230"/>
                    <a:pt x="29" y="229"/>
                    <a:pt x="29" y="229"/>
                  </a:cubicBezTo>
                  <a:cubicBezTo>
                    <a:pt x="29" y="229"/>
                    <a:pt x="25" y="235"/>
                    <a:pt x="25" y="235"/>
                  </a:cubicBezTo>
                  <a:cubicBezTo>
                    <a:pt x="25" y="235"/>
                    <a:pt x="23" y="240"/>
                    <a:pt x="22" y="241"/>
                  </a:cubicBezTo>
                  <a:cubicBezTo>
                    <a:pt x="22" y="242"/>
                    <a:pt x="18" y="248"/>
                    <a:pt x="18" y="248"/>
                  </a:cubicBezTo>
                  <a:cubicBezTo>
                    <a:pt x="17" y="250"/>
                    <a:pt x="17" y="250"/>
                    <a:pt x="17" y="250"/>
                  </a:cubicBezTo>
                  <a:cubicBezTo>
                    <a:pt x="16" y="254"/>
                    <a:pt x="16" y="254"/>
                    <a:pt x="16" y="254"/>
                  </a:cubicBezTo>
                  <a:cubicBezTo>
                    <a:pt x="16" y="254"/>
                    <a:pt x="14" y="256"/>
                    <a:pt x="14" y="255"/>
                  </a:cubicBezTo>
                  <a:cubicBezTo>
                    <a:pt x="14" y="254"/>
                    <a:pt x="14" y="250"/>
                    <a:pt x="15" y="249"/>
                  </a:cubicBezTo>
                  <a:cubicBezTo>
                    <a:pt x="16" y="248"/>
                    <a:pt x="16" y="246"/>
                    <a:pt x="16" y="246"/>
                  </a:cubicBezTo>
                  <a:cubicBezTo>
                    <a:pt x="15" y="241"/>
                    <a:pt x="15" y="241"/>
                    <a:pt x="15" y="241"/>
                  </a:cubicBezTo>
                  <a:cubicBezTo>
                    <a:pt x="15" y="241"/>
                    <a:pt x="14" y="243"/>
                    <a:pt x="15" y="240"/>
                  </a:cubicBezTo>
                  <a:cubicBezTo>
                    <a:pt x="16" y="237"/>
                    <a:pt x="15" y="237"/>
                    <a:pt x="16" y="236"/>
                  </a:cubicBezTo>
                  <a:cubicBezTo>
                    <a:pt x="18" y="235"/>
                    <a:pt x="17" y="235"/>
                    <a:pt x="20" y="233"/>
                  </a:cubicBezTo>
                  <a:cubicBezTo>
                    <a:pt x="22" y="231"/>
                    <a:pt x="21" y="230"/>
                    <a:pt x="22" y="230"/>
                  </a:cubicBezTo>
                  <a:cubicBezTo>
                    <a:pt x="24" y="229"/>
                    <a:pt x="24" y="229"/>
                    <a:pt x="26" y="228"/>
                  </a:cubicBezTo>
                  <a:cubicBezTo>
                    <a:pt x="29" y="226"/>
                    <a:pt x="30" y="225"/>
                    <a:pt x="31" y="224"/>
                  </a:cubicBezTo>
                  <a:cubicBezTo>
                    <a:pt x="31" y="223"/>
                    <a:pt x="36" y="221"/>
                    <a:pt x="35" y="220"/>
                  </a:cubicBezTo>
                  <a:cubicBezTo>
                    <a:pt x="35" y="219"/>
                    <a:pt x="36" y="217"/>
                    <a:pt x="33" y="217"/>
                  </a:cubicBezTo>
                  <a:cubicBezTo>
                    <a:pt x="31" y="217"/>
                    <a:pt x="27" y="219"/>
                    <a:pt x="25" y="220"/>
                  </a:cubicBezTo>
                  <a:cubicBezTo>
                    <a:pt x="22" y="221"/>
                    <a:pt x="19" y="223"/>
                    <a:pt x="19" y="223"/>
                  </a:cubicBezTo>
                  <a:cubicBezTo>
                    <a:pt x="19" y="223"/>
                    <a:pt x="12" y="225"/>
                    <a:pt x="11" y="225"/>
                  </a:cubicBezTo>
                  <a:cubicBezTo>
                    <a:pt x="10" y="224"/>
                    <a:pt x="8" y="225"/>
                    <a:pt x="7" y="225"/>
                  </a:cubicBezTo>
                  <a:cubicBezTo>
                    <a:pt x="5" y="226"/>
                    <a:pt x="1" y="224"/>
                    <a:pt x="1" y="224"/>
                  </a:cubicBezTo>
                  <a:cubicBezTo>
                    <a:pt x="0" y="217"/>
                    <a:pt x="0" y="217"/>
                    <a:pt x="0" y="217"/>
                  </a:cubicBezTo>
                  <a:cubicBezTo>
                    <a:pt x="0" y="217"/>
                    <a:pt x="0" y="217"/>
                    <a:pt x="0" y="217"/>
                  </a:cubicBezTo>
                  <a:cubicBezTo>
                    <a:pt x="1" y="217"/>
                    <a:pt x="1" y="218"/>
                    <a:pt x="1" y="218"/>
                  </a:cubicBezTo>
                  <a:cubicBezTo>
                    <a:pt x="1" y="218"/>
                    <a:pt x="1" y="218"/>
                    <a:pt x="1" y="218"/>
                  </a:cubicBezTo>
                  <a:cubicBezTo>
                    <a:pt x="2" y="219"/>
                    <a:pt x="7" y="219"/>
                    <a:pt x="7" y="219"/>
                  </a:cubicBezTo>
                  <a:cubicBezTo>
                    <a:pt x="11" y="215"/>
                    <a:pt x="11" y="215"/>
                    <a:pt x="11" y="215"/>
                  </a:cubicBezTo>
                  <a:cubicBezTo>
                    <a:pt x="16" y="208"/>
                    <a:pt x="16" y="208"/>
                    <a:pt x="16" y="208"/>
                  </a:cubicBezTo>
                  <a:cubicBezTo>
                    <a:pt x="11" y="197"/>
                    <a:pt x="11" y="197"/>
                    <a:pt x="11" y="197"/>
                  </a:cubicBezTo>
                  <a:cubicBezTo>
                    <a:pt x="11" y="197"/>
                    <a:pt x="11" y="197"/>
                    <a:pt x="11" y="197"/>
                  </a:cubicBezTo>
                  <a:cubicBezTo>
                    <a:pt x="11" y="197"/>
                    <a:pt x="11" y="197"/>
                    <a:pt x="11" y="197"/>
                  </a:cubicBezTo>
                  <a:cubicBezTo>
                    <a:pt x="11" y="197"/>
                    <a:pt x="11" y="197"/>
                    <a:pt x="11" y="197"/>
                  </a:cubicBezTo>
                  <a:cubicBezTo>
                    <a:pt x="11" y="196"/>
                    <a:pt x="12" y="192"/>
                    <a:pt x="12" y="191"/>
                  </a:cubicBezTo>
                  <a:cubicBezTo>
                    <a:pt x="12" y="190"/>
                    <a:pt x="14" y="186"/>
                    <a:pt x="14" y="186"/>
                  </a:cubicBezTo>
                  <a:cubicBezTo>
                    <a:pt x="16" y="183"/>
                    <a:pt x="16" y="183"/>
                    <a:pt x="16" y="183"/>
                  </a:cubicBezTo>
                  <a:cubicBezTo>
                    <a:pt x="16" y="183"/>
                    <a:pt x="20" y="182"/>
                    <a:pt x="21" y="182"/>
                  </a:cubicBezTo>
                  <a:cubicBezTo>
                    <a:pt x="23" y="182"/>
                    <a:pt x="18" y="176"/>
                    <a:pt x="18" y="175"/>
                  </a:cubicBezTo>
                  <a:cubicBezTo>
                    <a:pt x="18" y="174"/>
                    <a:pt x="16" y="169"/>
                    <a:pt x="16" y="169"/>
                  </a:cubicBezTo>
                  <a:cubicBezTo>
                    <a:pt x="16" y="169"/>
                    <a:pt x="11" y="166"/>
                    <a:pt x="10" y="166"/>
                  </a:cubicBezTo>
                  <a:cubicBezTo>
                    <a:pt x="9" y="166"/>
                    <a:pt x="4" y="165"/>
                    <a:pt x="2" y="164"/>
                  </a:cubicBezTo>
                  <a:cubicBezTo>
                    <a:pt x="2" y="164"/>
                    <a:pt x="2" y="164"/>
                    <a:pt x="2" y="164"/>
                  </a:cubicBezTo>
                  <a:cubicBezTo>
                    <a:pt x="2" y="164"/>
                    <a:pt x="2" y="164"/>
                    <a:pt x="2" y="164"/>
                  </a:cubicBezTo>
                  <a:cubicBezTo>
                    <a:pt x="2" y="164"/>
                    <a:pt x="1" y="163"/>
                    <a:pt x="1" y="162"/>
                  </a:cubicBezTo>
                  <a:cubicBezTo>
                    <a:pt x="1" y="162"/>
                    <a:pt x="1" y="162"/>
                    <a:pt x="1" y="162"/>
                  </a:cubicBezTo>
                  <a:cubicBezTo>
                    <a:pt x="1" y="162"/>
                    <a:pt x="1" y="162"/>
                    <a:pt x="1" y="162"/>
                  </a:cubicBezTo>
                  <a:cubicBezTo>
                    <a:pt x="1" y="161"/>
                    <a:pt x="1" y="161"/>
                    <a:pt x="1" y="161"/>
                  </a:cubicBezTo>
                  <a:cubicBezTo>
                    <a:pt x="1" y="161"/>
                    <a:pt x="1" y="161"/>
                    <a:pt x="1" y="161"/>
                  </a:cubicBezTo>
                  <a:cubicBezTo>
                    <a:pt x="1" y="161"/>
                    <a:pt x="1" y="161"/>
                    <a:pt x="1" y="161"/>
                  </a:cubicBezTo>
                  <a:cubicBezTo>
                    <a:pt x="1" y="161"/>
                    <a:pt x="1" y="161"/>
                    <a:pt x="1" y="161"/>
                  </a:cubicBezTo>
                  <a:cubicBezTo>
                    <a:pt x="1" y="161"/>
                    <a:pt x="1" y="161"/>
                    <a:pt x="1" y="161"/>
                  </a:cubicBezTo>
                  <a:cubicBezTo>
                    <a:pt x="2" y="159"/>
                    <a:pt x="5" y="158"/>
                    <a:pt x="5" y="158"/>
                  </a:cubicBezTo>
                  <a:cubicBezTo>
                    <a:pt x="9" y="155"/>
                    <a:pt x="9" y="155"/>
                    <a:pt x="9" y="155"/>
                  </a:cubicBezTo>
                  <a:cubicBezTo>
                    <a:pt x="8" y="151"/>
                    <a:pt x="8" y="151"/>
                    <a:pt x="8" y="151"/>
                  </a:cubicBezTo>
                  <a:cubicBezTo>
                    <a:pt x="8" y="151"/>
                    <a:pt x="12" y="148"/>
                    <a:pt x="13" y="147"/>
                  </a:cubicBezTo>
                  <a:cubicBezTo>
                    <a:pt x="15" y="146"/>
                    <a:pt x="22" y="144"/>
                    <a:pt x="22" y="144"/>
                  </a:cubicBezTo>
                  <a:cubicBezTo>
                    <a:pt x="25" y="139"/>
                    <a:pt x="25" y="139"/>
                    <a:pt x="25" y="139"/>
                  </a:cubicBezTo>
                  <a:cubicBezTo>
                    <a:pt x="30" y="138"/>
                    <a:pt x="30" y="138"/>
                    <a:pt x="30" y="138"/>
                  </a:cubicBezTo>
                  <a:cubicBezTo>
                    <a:pt x="32" y="135"/>
                    <a:pt x="32" y="135"/>
                    <a:pt x="32" y="135"/>
                  </a:cubicBezTo>
                  <a:cubicBezTo>
                    <a:pt x="37" y="136"/>
                    <a:pt x="37" y="136"/>
                    <a:pt x="37" y="136"/>
                  </a:cubicBezTo>
                  <a:cubicBezTo>
                    <a:pt x="45" y="141"/>
                    <a:pt x="45" y="141"/>
                    <a:pt x="45" y="141"/>
                  </a:cubicBezTo>
                  <a:cubicBezTo>
                    <a:pt x="45" y="141"/>
                    <a:pt x="51" y="138"/>
                    <a:pt x="52" y="137"/>
                  </a:cubicBezTo>
                  <a:cubicBezTo>
                    <a:pt x="54" y="136"/>
                    <a:pt x="56" y="136"/>
                    <a:pt x="56" y="136"/>
                  </a:cubicBezTo>
                  <a:cubicBezTo>
                    <a:pt x="59" y="134"/>
                    <a:pt x="59" y="134"/>
                    <a:pt x="59" y="134"/>
                  </a:cubicBezTo>
                  <a:cubicBezTo>
                    <a:pt x="59" y="134"/>
                    <a:pt x="64" y="132"/>
                    <a:pt x="65" y="131"/>
                  </a:cubicBezTo>
                  <a:cubicBezTo>
                    <a:pt x="65" y="131"/>
                    <a:pt x="65" y="131"/>
                    <a:pt x="65" y="131"/>
                  </a:cubicBezTo>
                  <a:cubicBezTo>
                    <a:pt x="65" y="131"/>
                    <a:pt x="65" y="131"/>
                    <a:pt x="65" y="131"/>
                  </a:cubicBezTo>
                  <a:cubicBezTo>
                    <a:pt x="67" y="150"/>
                    <a:pt x="62" y="140"/>
                    <a:pt x="72" y="147"/>
                  </a:cubicBezTo>
                  <a:cubicBezTo>
                    <a:pt x="73" y="148"/>
                    <a:pt x="72" y="149"/>
                    <a:pt x="73" y="150"/>
                  </a:cubicBezTo>
                  <a:cubicBezTo>
                    <a:pt x="73" y="152"/>
                    <a:pt x="80" y="155"/>
                    <a:pt x="80" y="155"/>
                  </a:cubicBezTo>
                  <a:cubicBezTo>
                    <a:pt x="80" y="155"/>
                    <a:pt x="86" y="155"/>
                    <a:pt x="86" y="156"/>
                  </a:cubicBezTo>
                  <a:cubicBezTo>
                    <a:pt x="87" y="157"/>
                    <a:pt x="93" y="160"/>
                    <a:pt x="93" y="160"/>
                  </a:cubicBezTo>
                  <a:cubicBezTo>
                    <a:pt x="106" y="157"/>
                    <a:pt x="106" y="157"/>
                    <a:pt x="106" y="157"/>
                  </a:cubicBezTo>
                  <a:cubicBezTo>
                    <a:pt x="112" y="163"/>
                    <a:pt x="112" y="163"/>
                    <a:pt x="112" y="163"/>
                  </a:cubicBezTo>
                  <a:cubicBezTo>
                    <a:pt x="119" y="161"/>
                    <a:pt x="119" y="161"/>
                    <a:pt x="119" y="161"/>
                  </a:cubicBezTo>
                  <a:cubicBezTo>
                    <a:pt x="119" y="161"/>
                    <a:pt x="122" y="162"/>
                    <a:pt x="124" y="163"/>
                  </a:cubicBezTo>
                  <a:cubicBezTo>
                    <a:pt x="126" y="164"/>
                    <a:pt x="132" y="163"/>
                    <a:pt x="134" y="162"/>
                  </a:cubicBezTo>
                  <a:cubicBezTo>
                    <a:pt x="136" y="162"/>
                    <a:pt x="141" y="159"/>
                    <a:pt x="143" y="160"/>
                  </a:cubicBezTo>
                  <a:cubicBezTo>
                    <a:pt x="145" y="160"/>
                    <a:pt x="154" y="158"/>
                    <a:pt x="154" y="158"/>
                  </a:cubicBezTo>
                  <a:cubicBezTo>
                    <a:pt x="159" y="154"/>
                    <a:pt x="159" y="154"/>
                    <a:pt x="159" y="154"/>
                  </a:cubicBezTo>
                  <a:cubicBezTo>
                    <a:pt x="169" y="149"/>
                    <a:pt x="169" y="149"/>
                    <a:pt x="169" y="149"/>
                  </a:cubicBezTo>
                  <a:cubicBezTo>
                    <a:pt x="180" y="161"/>
                    <a:pt x="180" y="161"/>
                    <a:pt x="180" y="161"/>
                  </a:cubicBezTo>
                  <a:cubicBezTo>
                    <a:pt x="180" y="161"/>
                    <a:pt x="191" y="159"/>
                    <a:pt x="192" y="159"/>
                  </a:cubicBezTo>
                  <a:cubicBezTo>
                    <a:pt x="194" y="159"/>
                    <a:pt x="202" y="156"/>
                    <a:pt x="202" y="156"/>
                  </a:cubicBezTo>
                  <a:cubicBezTo>
                    <a:pt x="202" y="156"/>
                    <a:pt x="204" y="153"/>
                    <a:pt x="203" y="150"/>
                  </a:cubicBezTo>
                  <a:cubicBezTo>
                    <a:pt x="203" y="148"/>
                    <a:pt x="202" y="146"/>
                    <a:pt x="202" y="146"/>
                  </a:cubicBezTo>
                  <a:cubicBezTo>
                    <a:pt x="202" y="146"/>
                    <a:pt x="200" y="144"/>
                    <a:pt x="203" y="143"/>
                  </a:cubicBezTo>
                  <a:cubicBezTo>
                    <a:pt x="206" y="142"/>
                    <a:pt x="207" y="140"/>
                    <a:pt x="209" y="139"/>
                  </a:cubicBezTo>
                  <a:cubicBezTo>
                    <a:pt x="212" y="137"/>
                    <a:pt x="214" y="134"/>
                    <a:pt x="215" y="133"/>
                  </a:cubicBezTo>
                  <a:cubicBezTo>
                    <a:pt x="216" y="133"/>
                    <a:pt x="218" y="129"/>
                    <a:pt x="219" y="129"/>
                  </a:cubicBezTo>
                  <a:cubicBezTo>
                    <a:pt x="219" y="128"/>
                    <a:pt x="221" y="125"/>
                    <a:pt x="221" y="124"/>
                  </a:cubicBezTo>
                  <a:cubicBezTo>
                    <a:pt x="222" y="124"/>
                    <a:pt x="227" y="119"/>
                    <a:pt x="227" y="119"/>
                  </a:cubicBezTo>
                  <a:cubicBezTo>
                    <a:pt x="229" y="116"/>
                    <a:pt x="229" y="116"/>
                    <a:pt x="229" y="116"/>
                  </a:cubicBezTo>
                  <a:cubicBezTo>
                    <a:pt x="229" y="116"/>
                    <a:pt x="233" y="108"/>
                    <a:pt x="235" y="107"/>
                  </a:cubicBezTo>
                  <a:cubicBezTo>
                    <a:pt x="237" y="107"/>
                    <a:pt x="248" y="98"/>
                    <a:pt x="250" y="99"/>
                  </a:cubicBezTo>
                  <a:cubicBezTo>
                    <a:pt x="252" y="99"/>
                    <a:pt x="259" y="93"/>
                    <a:pt x="261" y="91"/>
                  </a:cubicBezTo>
                  <a:cubicBezTo>
                    <a:pt x="263" y="90"/>
                    <a:pt x="263" y="88"/>
                    <a:pt x="268" y="87"/>
                  </a:cubicBezTo>
                  <a:cubicBezTo>
                    <a:pt x="272" y="87"/>
                    <a:pt x="300" y="83"/>
                    <a:pt x="300" y="83"/>
                  </a:cubicBezTo>
                  <a:cubicBezTo>
                    <a:pt x="316" y="78"/>
                    <a:pt x="316" y="78"/>
                    <a:pt x="316" y="78"/>
                  </a:cubicBezTo>
                  <a:cubicBezTo>
                    <a:pt x="324" y="72"/>
                    <a:pt x="324" y="72"/>
                    <a:pt x="324" y="72"/>
                  </a:cubicBezTo>
                  <a:cubicBezTo>
                    <a:pt x="325" y="69"/>
                    <a:pt x="325" y="69"/>
                    <a:pt x="325" y="69"/>
                  </a:cubicBezTo>
                  <a:cubicBezTo>
                    <a:pt x="334" y="69"/>
                    <a:pt x="334" y="69"/>
                    <a:pt x="334" y="69"/>
                  </a:cubicBezTo>
                  <a:cubicBezTo>
                    <a:pt x="334" y="69"/>
                    <a:pt x="333" y="73"/>
                    <a:pt x="333" y="73"/>
                  </a:cubicBezTo>
                  <a:cubicBezTo>
                    <a:pt x="333" y="74"/>
                    <a:pt x="332" y="75"/>
                    <a:pt x="335" y="76"/>
                  </a:cubicBezTo>
                  <a:cubicBezTo>
                    <a:pt x="338" y="78"/>
                    <a:pt x="341" y="80"/>
                    <a:pt x="342" y="80"/>
                  </a:cubicBezTo>
                  <a:cubicBezTo>
                    <a:pt x="343" y="80"/>
                    <a:pt x="345" y="81"/>
                    <a:pt x="346" y="81"/>
                  </a:cubicBezTo>
                  <a:cubicBezTo>
                    <a:pt x="347" y="82"/>
                    <a:pt x="352" y="83"/>
                    <a:pt x="352" y="83"/>
                  </a:cubicBezTo>
                  <a:cubicBezTo>
                    <a:pt x="352" y="83"/>
                    <a:pt x="358" y="81"/>
                    <a:pt x="358" y="81"/>
                  </a:cubicBezTo>
                  <a:cubicBezTo>
                    <a:pt x="358" y="80"/>
                    <a:pt x="361" y="79"/>
                    <a:pt x="363" y="78"/>
                  </a:cubicBezTo>
                  <a:cubicBezTo>
                    <a:pt x="365" y="77"/>
                    <a:pt x="373" y="75"/>
                    <a:pt x="373" y="75"/>
                  </a:cubicBezTo>
                  <a:cubicBezTo>
                    <a:pt x="373" y="75"/>
                    <a:pt x="375" y="78"/>
                    <a:pt x="376" y="78"/>
                  </a:cubicBezTo>
                  <a:cubicBezTo>
                    <a:pt x="376" y="79"/>
                    <a:pt x="380" y="81"/>
                    <a:pt x="379" y="83"/>
                  </a:cubicBezTo>
                  <a:cubicBezTo>
                    <a:pt x="379" y="84"/>
                    <a:pt x="379" y="87"/>
                    <a:pt x="379" y="87"/>
                  </a:cubicBezTo>
                  <a:cubicBezTo>
                    <a:pt x="385" y="90"/>
                    <a:pt x="385" y="90"/>
                    <a:pt x="385" y="90"/>
                  </a:cubicBezTo>
                  <a:cubicBezTo>
                    <a:pt x="385" y="90"/>
                    <a:pt x="389" y="92"/>
                    <a:pt x="390" y="93"/>
                  </a:cubicBezTo>
                  <a:cubicBezTo>
                    <a:pt x="391" y="93"/>
                    <a:pt x="397" y="94"/>
                    <a:pt x="397" y="94"/>
                  </a:cubicBezTo>
                  <a:cubicBezTo>
                    <a:pt x="398" y="87"/>
                    <a:pt x="398" y="87"/>
                    <a:pt x="398" y="87"/>
                  </a:cubicBezTo>
                  <a:cubicBezTo>
                    <a:pt x="398" y="87"/>
                    <a:pt x="400" y="85"/>
                    <a:pt x="403" y="85"/>
                  </a:cubicBezTo>
                  <a:cubicBezTo>
                    <a:pt x="406" y="85"/>
                    <a:pt x="411" y="85"/>
                    <a:pt x="411" y="85"/>
                  </a:cubicBezTo>
                  <a:cubicBezTo>
                    <a:pt x="411" y="85"/>
                    <a:pt x="415" y="86"/>
                    <a:pt x="415" y="87"/>
                  </a:cubicBezTo>
                  <a:cubicBezTo>
                    <a:pt x="415" y="88"/>
                    <a:pt x="420" y="91"/>
                    <a:pt x="420" y="91"/>
                  </a:cubicBezTo>
                  <a:cubicBezTo>
                    <a:pt x="427" y="89"/>
                    <a:pt x="427" y="89"/>
                    <a:pt x="427" y="89"/>
                  </a:cubicBezTo>
                  <a:cubicBezTo>
                    <a:pt x="430" y="90"/>
                    <a:pt x="430" y="90"/>
                    <a:pt x="430" y="90"/>
                  </a:cubicBezTo>
                  <a:cubicBezTo>
                    <a:pt x="439" y="91"/>
                    <a:pt x="439" y="91"/>
                    <a:pt x="439" y="91"/>
                  </a:cubicBezTo>
                  <a:cubicBezTo>
                    <a:pt x="439" y="91"/>
                    <a:pt x="441" y="91"/>
                    <a:pt x="441" y="90"/>
                  </a:cubicBezTo>
                  <a:cubicBezTo>
                    <a:pt x="442" y="89"/>
                    <a:pt x="442" y="86"/>
                    <a:pt x="442" y="86"/>
                  </a:cubicBezTo>
                  <a:cubicBezTo>
                    <a:pt x="442" y="86"/>
                    <a:pt x="441" y="86"/>
                    <a:pt x="444" y="85"/>
                  </a:cubicBezTo>
                  <a:cubicBezTo>
                    <a:pt x="447" y="85"/>
                    <a:pt x="446" y="84"/>
                    <a:pt x="447" y="85"/>
                  </a:cubicBezTo>
                  <a:cubicBezTo>
                    <a:pt x="448" y="86"/>
                    <a:pt x="452" y="86"/>
                    <a:pt x="454" y="87"/>
                  </a:cubicBezTo>
                  <a:cubicBezTo>
                    <a:pt x="455" y="87"/>
                    <a:pt x="459" y="88"/>
                    <a:pt x="460" y="88"/>
                  </a:cubicBezTo>
                  <a:cubicBezTo>
                    <a:pt x="461" y="88"/>
                    <a:pt x="471" y="87"/>
                    <a:pt x="471" y="87"/>
                  </a:cubicBezTo>
                  <a:cubicBezTo>
                    <a:pt x="471" y="87"/>
                    <a:pt x="469" y="88"/>
                    <a:pt x="473" y="86"/>
                  </a:cubicBezTo>
                  <a:cubicBezTo>
                    <a:pt x="477" y="84"/>
                    <a:pt x="482" y="81"/>
                    <a:pt x="482" y="81"/>
                  </a:cubicBezTo>
                  <a:cubicBezTo>
                    <a:pt x="482" y="81"/>
                    <a:pt x="482" y="81"/>
                    <a:pt x="485" y="80"/>
                  </a:cubicBezTo>
                  <a:cubicBezTo>
                    <a:pt x="488" y="79"/>
                    <a:pt x="488" y="75"/>
                    <a:pt x="488" y="75"/>
                  </a:cubicBezTo>
                  <a:cubicBezTo>
                    <a:pt x="488" y="75"/>
                    <a:pt x="488" y="75"/>
                    <a:pt x="490" y="75"/>
                  </a:cubicBezTo>
                  <a:cubicBezTo>
                    <a:pt x="491" y="74"/>
                    <a:pt x="497" y="73"/>
                    <a:pt x="497" y="73"/>
                  </a:cubicBezTo>
                  <a:cubicBezTo>
                    <a:pt x="497" y="73"/>
                    <a:pt x="498" y="71"/>
                    <a:pt x="499" y="70"/>
                  </a:cubicBezTo>
                  <a:cubicBezTo>
                    <a:pt x="500" y="70"/>
                    <a:pt x="502" y="68"/>
                    <a:pt x="502" y="68"/>
                  </a:cubicBezTo>
                  <a:cubicBezTo>
                    <a:pt x="503" y="68"/>
                    <a:pt x="503" y="68"/>
                    <a:pt x="503" y="68"/>
                  </a:cubicBezTo>
                  <a:cubicBezTo>
                    <a:pt x="507" y="67"/>
                    <a:pt x="507" y="67"/>
                    <a:pt x="507" y="67"/>
                  </a:cubicBezTo>
                  <a:cubicBezTo>
                    <a:pt x="508" y="65"/>
                    <a:pt x="508" y="65"/>
                    <a:pt x="508" y="65"/>
                  </a:cubicBezTo>
                  <a:cubicBezTo>
                    <a:pt x="516" y="67"/>
                    <a:pt x="516" y="67"/>
                    <a:pt x="516" y="67"/>
                  </a:cubicBezTo>
                  <a:cubicBezTo>
                    <a:pt x="516" y="67"/>
                    <a:pt x="523" y="68"/>
                    <a:pt x="524" y="67"/>
                  </a:cubicBezTo>
                  <a:cubicBezTo>
                    <a:pt x="526" y="67"/>
                    <a:pt x="529" y="62"/>
                    <a:pt x="531" y="63"/>
                  </a:cubicBezTo>
                  <a:cubicBezTo>
                    <a:pt x="532" y="63"/>
                    <a:pt x="534" y="65"/>
                    <a:pt x="535" y="64"/>
                  </a:cubicBezTo>
                  <a:cubicBezTo>
                    <a:pt x="536" y="64"/>
                    <a:pt x="537" y="66"/>
                    <a:pt x="540" y="64"/>
                  </a:cubicBezTo>
                  <a:cubicBezTo>
                    <a:pt x="544" y="61"/>
                    <a:pt x="547" y="57"/>
                    <a:pt x="547" y="57"/>
                  </a:cubicBezTo>
                  <a:cubicBezTo>
                    <a:pt x="547" y="57"/>
                    <a:pt x="546" y="55"/>
                    <a:pt x="549" y="54"/>
                  </a:cubicBezTo>
                  <a:cubicBezTo>
                    <a:pt x="552" y="52"/>
                    <a:pt x="552" y="51"/>
                    <a:pt x="554" y="51"/>
                  </a:cubicBezTo>
                  <a:cubicBezTo>
                    <a:pt x="556" y="50"/>
                    <a:pt x="556" y="51"/>
                    <a:pt x="557" y="49"/>
                  </a:cubicBezTo>
                  <a:cubicBezTo>
                    <a:pt x="557" y="47"/>
                    <a:pt x="557" y="45"/>
                    <a:pt x="558" y="44"/>
                  </a:cubicBezTo>
                  <a:cubicBezTo>
                    <a:pt x="559" y="44"/>
                    <a:pt x="560" y="42"/>
                    <a:pt x="562" y="42"/>
                  </a:cubicBezTo>
                  <a:cubicBezTo>
                    <a:pt x="563" y="41"/>
                    <a:pt x="565" y="40"/>
                    <a:pt x="565" y="38"/>
                  </a:cubicBezTo>
                  <a:cubicBezTo>
                    <a:pt x="566" y="36"/>
                    <a:pt x="564" y="37"/>
                    <a:pt x="566" y="36"/>
                  </a:cubicBezTo>
                  <a:cubicBezTo>
                    <a:pt x="568" y="34"/>
                    <a:pt x="569" y="33"/>
                    <a:pt x="571" y="31"/>
                  </a:cubicBezTo>
                  <a:cubicBezTo>
                    <a:pt x="573" y="30"/>
                    <a:pt x="574" y="29"/>
                    <a:pt x="575" y="27"/>
                  </a:cubicBezTo>
                  <a:cubicBezTo>
                    <a:pt x="575" y="25"/>
                    <a:pt x="575" y="24"/>
                    <a:pt x="576" y="21"/>
                  </a:cubicBezTo>
                  <a:cubicBezTo>
                    <a:pt x="578" y="18"/>
                    <a:pt x="576" y="16"/>
                    <a:pt x="579" y="16"/>
                  </a:cubicBezTo>
                  <a:cubicBezTo>
                    <a:pt x="580" y="16"/>
                    <a:pt x="580" y="16"/>
                    <a:pt x="581" y="16"/>
                  </a:cubicBezTo>
                  <a:cubicBezTo>
                    <a:pt x="581" y="18"/>
                    <a:pt x="583" y="19"/>
                    <a:pt x="585" y="20"/>
                  </a:cubicBezTo>
                  <a:cubicBezTo>
                    <a:pt x="588" y="21"/>
                    <a:pt x="596" y="17"/>
                    <a:pt x="596" y="17"/>
                  </a:cubicBezTo>
                  <a:cubicBezTo>
                    <a:pt x="601" y="15"/>
                    <a:pt x="601" y="15"/>
                    <a:pt x="601" y="15"/>
                  </a:cubicBezTo>
                  <a:cubicBezTo>
                    <a:pt x="606" y="14"/>
                    <a:pt x="606" y="14"/>
                    <a:pt x="606" y="14"/>
                  </a:cubicBezTo>
                  <a:cubicBezTo>
                    <a:pt x="606" y="14"/>
                    <a:pt x="618" y="13"/>
                    <a:pt x="620" y="12"/>
                  </a:cubicBezTo>
                  <a:cubicBezTo>
                    <a:pt x="623" y="10"/>
                    <a:pt x="623" y="8"/>
                    <a:pt x="623" y="8"/>
                  </a:cubicBezTo>
                  <a:cubicBezTo>
                    <a:pt x="622" y="5"/>
                    <a:pt x="622" y="5"/>
                    <a:pt x="622" y="5"/>
                  </a:cubicBezTo>
                  <a:cubicBezTo>
                    <a:pt x="622" y="5"/>
                    <a:pt x="628" y="2"/>
                    <a:pt x="631" y="1"/>
                  </a:cubicBezTo>
                  <a:cubicBezTo>
                    <a:pt x="633" y="0"/>
                    <a:pt x="635" y="2"/>
                    <a:pt x="635" y="2"/>
                  </a:cubicBezTo>
                  <a:cubicBezTo>
                    <a:pt x="638" y="5"/>
                    <a:pt x="638" y="5"/>
                    <a:pt x="638" y="5"/>
                  </a:cubicBezTo>
                  <a:cubicBezTo>
                    <a:pt x="642" y="9"/>
                    <a:pt x="642" y="9"/>
                    <a:pt x="642" y="9"/>
                  </a:cubicBezTo>
                  <a:cubicBezTo>
                    <a:pt x="647" y="10"/>
                    <a:pt x="647" y="10"/>
                    <a:pt x="647" y="10"/>
                  </a:cubicBezTo>
                  <a:cubicBezTo>
                    <a:pt x="647" y="10"/>
                    <a:pt x="650" y="13"/>
                    <a:pt x="651" y="14"/>
                  </a:cubicBezTo>
                  <a:cubicBezTo>
                    <a:pt x="651" y="16"/>
                    <a:pt x="651" y="16"/>
                    <a:pt x="651" y="16"/>
                  </a:cubicBezTo>
                  <a:cubicBezTo>
                    <a:pt x="657" y="16"/>
                    <a:pt x="657" y="16"/>
                    <a:pt x="657" y="16"/>
                  </a:cubicBezTo>
                  <a:cubicBezTo>
                    <a:pt x="662" y="14"/>
                    <a:pt x="662" y="14"/>
                    <a:pt x="662" y="14"/>
                  </a:cubicBezTo>
                  <a:cubicBezTo>
                    <a:pt x="667" y="17"/>
                    <a:pt x="667" y="17"/>
                    <a:pt x="667" y="17"/>
                  </a:cubicBezTo>
                  <a:cubicBezTo>
                    <a:pt x="671" y="16"/>
                    <a:pt x="671" y="16"/>
                    <a:pt x="671" y="16"/>
                  </a:cubicBezTo>
                  <a:cubicBezTo>
                    <a:pt x="672" y="16"/>
                    <a:pt x="672" y="17"/>
                    <a:pt x="673" y="17"/>
                  </a:cubicBezTo>
                  <a:cubicBezTo>
                    <a:pt x="673" y="18"/>
                    <a:pt x="673" y="19"/>
                    <a:pt x="673" y="20"/>
                  </a:cubicBezTo>
                  <a:cubicBezTo>
                    <a:pt x="674" y="22"/>
                    <a:pt x="675" y="22"/>
                    <a:pt x="675" y="22"/>
                  </a:cubicBezTo>
                  <a:cubicBezTo>
                    <a:pt x="677" y="25"/>
                    <a:pt x="677" y="25"/>
                    <a:pt x="677" y="25"/>
                  </a:cubicBezTo>
                  <a:cubicBezTo>
                    <a:pt x="678" y="28"/>
                    <a:pt x="678" y="28"/>
                    <a:pt x="678" y="28"/>
                  </a:cubicBezTo>
                  <a:cubicBezTo>
                    <a:pt x="677" y="33"/>
                    <a:pt x="677" y="33"/>
                    <a:pt x="677" y="33"/>
                  </a:cubicBezTo>
                  <a:cubicBezTo>
                    <a:pt x="677" y="33"/>
                    <a:pt x="675" y="38"/>
                    <a:pt x="674" y="40"/>
                  </a:cubicBezTo>
                  <a:cubicBezTo>
                    <a:pt x="673" y="42"/>
                    <a:pt x="676" y="44"/>
                    <a:pt x="676" y="44"/>
                  </a:cubicBezTo>
                  <a:cubicBezTo>
                    <a:pt x="677" y="46"/>
                    <a:pt x="677" y="46"/>
                    <a:pt x="677" y="46"/>
                  </a:cubicBezTo>
                  <a:cubicBezTo>
                    <a:pt x="677" y="46"/>
                    <a:pt x="678" y="49"/>
                    <a:pt x="679" y="50"/>
                  </a:cubicBezTo>
                  <a:cubicBezTo>
                    <a:pt x="679" y="51"/>
                    <a:pt x="679" y="51"/>
                    <a:pt x="679" y="51"/>
                  </a:cubicBezTo>
                  <a:cubicBezTo>
                    <a:pt x="679" y="51"/>
                    <a:pt x="682" y="53"/>
                    <a:pt x="683" y="54"/>
                  </a:cubicBezTo>
                  <a:cubicBezTo>
                    <a:pt x="684" y="54"/>
                    <a:pt x="684" y="55"/>
                    <a:pt x="685" y="56"/>
                  </a:cubicBezTo>
                  <a:cubicBezTo>
                    <a:pt x="686" y="57"/>
                    <a:pt x="685" y="59"/>
                    <a:pt x="685" y="59"/>
                  </a:cubicBezTo>
                  <a:cubicBezTo>
                    <a:pt x="682" y="62"/>
                    <a:pt x="682" y="62"/>
                    <a:pt x="682" y="62"/>
                  </a:cubicBezTo>
                  <a:cubicBezTo>
                    <a:pt x="682" y="62"/>
                    <a:pt x="687" y="62"/>
                    <a:pt x="689" y="62"/>
                  </a:cubicBezTo>
                  <a:cubicBezTo>
                    <a:pt x="691" y="62"/>
                    <a:pt x="691" y="62"/>
                    <a:pt x="692" y="62"/>
                  </a:cubicBezTo>
                  <a:cubicBezTo>
                    <a:pt x="693" y="62"/>
                    <a:pt x="697" y="63"/>
                    <a:pt x="697" y="63"/>
                  </a:cubicBezTo>
                  <a:cubicBezTo>
                    <a:pt x="697" y="63"/>
                    <a:pt x="699" y="62"/>
                    <a:pt x="700" y="62"/>
                  </a:cubicBezTo>
                  <a:cubicBezTo>
                    <a:pt x="702" y="61"/>
                    <a:pt x="704" y="61"/>
                    <a:pt x="704" y="61"/>
                  </a:cubicBezTo>
                  <a:cubicBezTo>
                    <a:pt x="708" y="58"/>
                    <a:pt x="708" y="58"/>
                    <a:pt x="708" y="58"/>
                  </a:cubicBezTo>
                  <a:cubicBezTo>
                    <a:pt x="708" y="58"/>
                    <a:pt x="713" y="59"/>
                    <a:pt x="715" y="59"/>
                  </a:cubicBezTo>
                  <a:cubicBezTo>
                    <a:pt x="716" y="59"/>
                    <a:pt x="719" y="59"/>
                    <a:pt x="720" y="58"/>
                  </a:cubicBezTo>
                  <a:cubicBezTo>
                    <a:pt x="721" y="58"/>
                    <a:pt x="725" y="60"/>
                    <a:pt x="725" y="60"/>
                  </a:cubicBezTo>
                  <a:cubicBezTo>
                    <a:pt x="725" y="60"/>
                    <a:pt x="727" y="62"/>
                    <a:pt x="728" y="63"/>
                  </a:cubicBezTo>
                  <a:cubicBezTo>
                    <a:pt x="727" y="66"/>
                    <a:pt x="726" y="68"/>
                    <a:pt x="726" y="69"/>
                  </a:cubicBezTo>
                  <a:cubicBezTo>
                    <a:pt x="727" y="70"/>
                    <a:pt x="730" y="72"/>
                    <a:pt x="731" y="74"/>
                  </a:cubicBezTo>
                  <a:cubicBezTo>
                    <a:pt x="731" y="75"/>
                    <a:pt x="727" y="80"/>
                    <a:pt x="727" y="80"/>
                  </a:cubicBezTo>
                  <a:close/>
                  <a:moveTo>
                    <a:pt x="0" y="164"/>
                  </a:moveTo>
                  <a:cubicBezTo>
                    <a:pt x="0" y="164"/>
                    <a:pt x="0" y="164"/>
                    <a:pt x="0" y="164"/>
                  </a:cubicBezTo>
                  <a:cubicBezTo>
                    <a:pt x="0" y="164"/>
                    <a:pt x="0" y="164"/>
                    <a:pt x="0" y="164"/>
                  </a:cubicBezTo>
                  <a:cubicBezTo>
                    <a:pt x="0" y="164"/>
                    <a:pt x="0" y="164"/>
                    <a:pt x="0" y="164"/>
                  </a:cubicBezTo>
                  <a:cubicBezTo>
                    <a:pt x="0" y="164"/>
                    <a:pt x="0" y="164"/>
                    <a:pt x="0" y="164"/>
                  </a:cubicBezTo>
                  <a:cubicBezTo>
                    <a:pt x="0" y="164"/>
                    <a:pt x="0" y="164"/>
                    <a:pt x="0" y="164"/>
                  </a:cubicBezTo>
                  <a:close/>
                </a:path>
              </a:pathLst>
            </a:custGeom>
            <a:solidFill>
              <a:schemeClr val="accent1"/>
            </a:solidFill>
            <a:ln w="4826"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75" name="Freeform 223"/>
            <p:cNvSpPr>
              <a:spLocks noEditPoints="1"/>
            </p:cNvSpPr>
            <p:nvPr/>
          </p:nvSpPr>
          <p:spPr bwMode="auto">
            <a:xfrm>
              <a:off x="5477832" y="363798"/>
              <a:ext cx="722326" cy="1278502"/>
            </a:xfrm>
            <a:custGeom>
              <a:avLst/>
              <a:gdLst>
                <a:gd name="T0" fmla="*/ 7 w 317"/>
                <a:gd name="T1" fmla="*/ 80 h 578"/>
                <a:gd name="T2" fmla="*/ 20 w 317"/>
                <a:gd name="T3" fmla="*/ 69 h 578"/>
                <a:gd name="T4" fmla="*/ 69 w 317"/>
                <a:gd name="T5" fmla="*/ 84 h 578"/>
                <a:gd name="T6" fmla="*/ 91 w 317"/>
                <a:gd name="T7" fmla="*/ 90 h 578"/>
                <a:gd name="T8" fmla="*/ 100 w 317"/>
                <a:gd name="T9" fmla="*/ 68 h 578"/>
                <a:gd name="T10" fmla="*/ 102 w 317"/>
                <a:gd name="T11" fmla="*/ 13 h 578"/>
                <a:gd name="T12" fmla="*/ 154 w 317"/>
                <a:gd name="T13" fmla="*/ 12 h 578"/>
                <a:gd name="T14" fmla="*/ 158 w 317"/>
                <a:gd name="T15" fmla="*/ 43 h 578"/>
                <a:gd name="T16" fmla="*/ 157 w 317"/>
                <a:gd name="T17" fmla="*/ 78 h 578"/>
                <a:gd name="T18" fmla="*/ 203 w 317"/>
                <a:gd name="T19" fmla="*/ 116 h 578"/>
                <a:gd name="T20" fmla="*/ 216 w 317"/>
                <a:gd name="T21" fmla="*/ 184 h 578"/>
                <a:gd name="T22" fmla="*/ 233 w 317"/>
                <a:gd name="T23" fmla="*/ 227 h 578"/>
                <a:gd name="T24" fmla="*/ 248 w 317"/>
                <a:gd name="T25" fmla="*/ 263 h 578"/>
                <a:gd name="T26" fmla="*/ 270 w 317"/>
                <a:gd name="T27" fmla="*/ 292 h 578"/>
                <a:gd name="T28" fmla="*/ 295 w 317"/>
                <a:gd name="T29" fmla="*/ 333 h 578"/>
                <a:gd name="T30" fmla="*/ 303 w 317"/>
                <a:gd name="T31" fmla="*/ 407 h 578"/>
                <a:gd name="T32" fmla="*/ 266 w 317"/>
                <a:gd name="T33" fmla="*/ 493 h 578"/>
                <a:gd name="T34" fmla="*/ 242 w 317"/>
                <a:gd name="T35" fmla="*/ 508 h 578"/>
                <a:gd name="T36" fmla="*/ 224 w 317"/>
                <a:gd name="T37" fmla="*/ 519 h 578"/>
                <a:gd name="T38" fmla="*/ 210 w 317"/>
                <a:gd name="T39" fmla="*/ 527 h 578"/>
                <a:gd name="T40" fmla="*/ 191 w 317"/>
                <a:gd name="T41" fmla="*/ 544 h 578"/>
                <a:gd name="T42" fmla="*/ 173 w 317"/>
                <a:gd name="T43" fmla="*/ 551 h 578"/>
                <a:gd name="T44" fmla="*/ 155 w 317"/>
                <a:gd name="T45" fmla="*/ 561 h 578"/>
                <a:gd name="T46" fmla="*/ 147 w 317"/>
                <a:gd name="T47" fmla="*/ 567 h 578"/>
                <a:gd name="T48" fmla="*/ 143 w 317"/>
                <a:gd name="T49" fmla="*/ 560 h 578"/>
                <a:gd name="T50" fmla="*/ 132 w 317"/>
                <a:gd name="T51" fmla="*/ 561 h 578"/>
                <a:gd name="T52" fmla="*/ 126 w 317"/>
                <a:gd name="T53" fmla="*/ 559 h 578"/>
                <a:gd name="T54" fmla="*/ 120 w 317"/>
                <a:gd name="T55" fmla="*/ 552 h 578"/>
                <a:gd name="T56" fmla="*/ 118 w 317"/>
                <a:gd name="T57" fmla="*/ 542 h 578"/>
                <a:gd name="T58" fmla="*/ 110 w 317"/>
                <a:gd name="T59" fmla="*/ 541 h 578"/>
                <a:gd name="T60" fmla="*/ 98 w 317"/>
                <a:gd name="T61" fmla="*/ 540 h 578"/>
                <a:gd name="T62" fmla="*/ 94 w 317"/>
                <a:gd name="T63" fmla="*/ 529 h 578"/>
                <a:gd name="T64" fmla="*/ 87 w 317"/>
                <a:gd name="T65" fmla="*/ 521 h 578"/>
                <a:gd name="T66" fmla="*/ 89 w 317"/>
                <a:gd name="T67" fmla="*/ 502 h 578"/>
                <a:gd name="T68" fmla="*/ 89 w 317"/>
                <a:gd name="T69" fmla="*/ 485 h 578"/>
                <a:gd name="T70" fmla="*/ 81 w 317"/>
                <a:gd name="T71" fmla="*/ 459 h 578"/>
                <a:gd name="T72" fmla="*/ 72 w 317"/>
                <a:gd name="T73" fmla="*/ 430 h 578"/>
                <a:gd name="T74" fmla="*/ 75 w 317"/>
                <a:gd name="T75" fmla="*/ 399 h 578"/>
                <a:gd name="T76" fmla="*/ 73 w 317"/>
                <a:gd name="T77" fmla="*/ 393 h 578"/>
                <a:gd name="T78" fmla="*/ 89 w 317"/>
                <a:gd name="T79" fmla="*/ 386 h 578"/>
                <a:gd name="T80" fmla="*/ 95 w 317"/>
                <a:gd name="T81" fmla="*/ 365 h 578"/>
                <a:gd name="T82" fmla="*/ 106 w 317"/>
                <a:gd name="T83" fmla="*/ 351 h 578"/>
                <a:gd name="T84" fmla="*/ 126 w 317"/>
                <a:gd name="T85" fmla="*/ 306 h 578"/>
                <a:gd name="T86" fmla="*/ 143 w 317"/>
                <a:gd name="T87" fmla="*/ 280 h 578"/>
                <a:gd name="T88" fmla="*/ 123 w 317"/>
                <a:gd name="T89" fmla="*/ 248 h 578"/>
                <a:gd name="T90" fmla="*/ 91 w 317"/>
                <a:gd name="T91" fmla="*/ 217 h 578"/>
                <a:gd name="T92" fmla="*/ 80 w 317"/>
                <a:gd name="T93" fmla="*/ 167 h 578"/>
                <a:gd name="T94" fmla="*/ 73 w 317"/>
                <a:gd name="T95" fmla="*/ 132 h 578"/>
                <a:gd name="T96" fmla="*/ 35 w 317"/>
                <a:gd name="T97" fmla="*/ 109 h 578"/>
                <a:gd name="T98" fmla="*/ 142 w 317"/>
                <a:gd name="T99" fmla="*/ 570 h 578"/>
                <a:gd name="T100" fmla="*/ 129 w 317"/>
                <a:gd name="T101" fmla="*/ 570 h 578"/>
                <a:gd name="T102" fmla="*/ 104 w 317"/>
                <a:gd name="T103" fmla="*/ 557 h 578"/>
                <a:gd name="T104" fmla="*/ 114 w 317"/>
                <a:gd name="T105" fmla="*/ 553 h 578"/>
                <a:gd name="T106" fmla="*/ 97 w 317"/>
                <a:gd name="T107" fmla="*/ 556 h 578"/>
                <a:gd name="T108" fmla="*/ 92 w 317"/>
                <a:gd name="T109" fmla="*/ 544 h 578"/>
                <a:gd name="T110" fmla="*/ 83 w 317"/>
                <a:gd name="T111" fmla="*/ 558 h 578"/>
                <a:gd name="T112" fmla="*/ 80 w 317"/>
                <a:gd name="T113" fmla="*/ 563 h 578"/>
                <a:gd name="T114" fmla="*/ 79 w 317"/>
                <a:gd name="T115" fmla="*/ 570 h 578"/>
                <a:gd name="T116" fmla="*/ 48 w 317"/>
                <a:gd name="T117" fmla="*/ 577 h 578"/>
                <a:gd name="T118" fmla="*/ 53 w 317"/>
                <a:gd name="T119" fmla="*/ 558 h 578"/>
                <a:gd name="T120" fmla="*/ 65 w 317"/>
                <a:gd name="T121" fmla="*/ 573 h 578"/>
                <a:gd name="T122" fmla="*/ 68 w 317"/>
                <a:gd name="T123" fmla="*/ 561 h 578"/>
                <a:gd name="T124" fmla="*/ 57 w 317"/>
                <a:gd name="T125" fmla="*/ 553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7" h="578">
                  <a:moveTo>
                    <a:pt x="20" y="100"/>
                  </a:moveTo>
                  <a:cubicBezTo>
                    <a:pt x="17" y="95"/>
                    <a:pt x="17" y="95"/>
                    <a:pt x="17" y="95"/>
                  </a:cubicBezTo>
                  <a:cubicBezTo>
                    <a:pt x="13" y="93"/>
                    <a:pt x="13" y="93"/>
                    <a:pt x="13" y="93"/>
                  </a:cubicBezTo>
                  <a:cubicBezTo>
                    <a:pt x="8" y="91"/>
                    <a:pt x="8" y="91"/>
                    <a:pt x="8" y="91"/>
                  </a:cubicBezTo>
                  <a:cubicBezTo>
                    <a:pt x="8" y="87"/>
                    <a:pt x="8" y="87"/>
                    <a:pt x="8" y="87"/>
                  </a:cubicBezTo>
                  <a:cubicBezTo>
                    <a:pt x="1" y="83"/>
                    <a:pt x="1" y="83"/>
                    <a:pt x="1" y="83"/>
                  </a:cubicBezTo>
                  <a:cubicBezTo>
                    <a:pt x="1" y="83"/>
                    <a:pt x="0" y="81"/>
                    <a:pt x="1" y="81"/>
                  </a:cubicBezTo>
                  <a:cubicBezTo>
                    <a:pt x="2" y="80"/>
                    <a:pt x="6" y="80"/>
                    <a:pt x="7" y="80"/>
                  </a:cubicBezTo>
                  <a:cubicBezTo>
                    <a:pt x="7" y="79"/>
                    <a:pt x="7" y="79"/>
                    <a:pt x="7" y="79"/>
                  </a:cubicBezTo>
                  <a:cubicBezTo>
                    <a:pt x="8" y="79"/>
                    <a:pt x="8" y="79"/>
                    <a:pt x="8" y="79"/>
                  </a:cubicBezTo>
                  <a:cubicBezTo>
                    <a:pt x="9" y="79"/>
                    <a:pt x="9" y="78"/>
                    <a:pt x="9" y="78"/>
                  </a:cubicBezTo>
                  <a:cubicBezTo>
                    <a:pt x="9" y="78"/>
                    <a:pt x="6" y="72"/>
                    <a:pt x="8" y="69"/>
                  </a:cubicBezTo>
                  <a:cubicBezTo>
                    <a:pt x="8" y="68"/>
                    <a:pt x="8" y="68"/>
                    <a:pt x="8" y="68"/>
                  </a:cubicBezTo>
                  <a:cubicBezTo>
                    <a:pt x="8" y="68"/>
                    <a:pt x="8" y="68"/>
                    <a:pt x="8" y="68"/>
                  </a:cubicBezTo>
                  <a:cubicBezTo>
                    <a:pt x="10" y="66"/>
                    <a:pt x="14" y="66"/>
                    <a:pt x="16" y="68"/>
                  </a:cubicBezTo>
                  <a:cubicBezTo>
                    <a:pt x="20" y="69"/>
                    <a:pt x="20" y="69"/>
                    <a:pt x="20" y="69"/>
                  </a:cubicBezTo>
                  <a:cubicBezTo>
                    <a:pt x="27" y="77"/>
                    <a:pt x="27" y="77"/>
                    <a:pt x="27" y="77"/>
                  </a:cubicBezTo>
                  <a:cubicBezTo>
                    <a:pt x="33" y="84"/>
                    <a:pt x="33" y="84"/>
                    <a:pt x="33" y="84"/>
                  </a:cubicBezTo>
                  <a:cubicBezTo>
                    <a:pt x="33" y="84"/>
                    <a:pt x="42" y="91"/>
                    <a:pt x="44" y="92"/>
                  </a:cubicBezTo>
                  <a:cubicBezTo>
                    <a:pt x="46" y="93"/>
                    <a:pt x="57" y="95"/>
                    <a:pt x="58" y="96"/>
                  </a:cubicBezTo>
                  <a:cubicBezTo>
                    <a:pt x="61" y="92"/>
                    <a:pt x="61" y="92"/>
                    <a:pt x="61" y="92"/>
                  </a:cubicBezTo>
                  <a:cubicBezTo>
                    <a:pt x="65" y="89"/>
                    <a:pt x="65" y="89"/>
                    <a:pt x="65" y="89"/>
                  </a:cubicBezTo>
                  <a:cubicBezTo>
                    <a:pt x="64" y="87"/>
                    <a:pt x="64" y="87"/>
                    <a:pt x="64" y="87"/>
                  </a:cubicBezTo>
                  <a:cubicBezTo>
                    <a:pt x="69" y="84"/>
                    <a:pt x="69" y="84"/>
                    <a:pt x="69" y="84"/>
                  </a:cubicBezTo>
                  <a:cubicBezTo>
                    <a:pt x="73" y="87"/>
                    <a:pt x="73" y="87"/>
                    <a:pt x="73" y="87"/>
                  </a:cubicBezTo>
                  <a:cubicBezTo>
                    <a:pt x="83" y="89"/>
                    <a:pt x="83" y="89"/>
                    <a:pt x="83" y="89"/>
                  </a:cubicBezTo>
                  <a:cubicBezTo>
                    <a:pt x="87" y="92"/>
                    <a:pt x="87" y="92"/>
                    <a:pt x="87" y="92"/>
                  </a:cubicBezTo>
                  <a:cubicBezTo>
                    <a:pt x="87" y="92"/>
                    <a:pt x="88" y="92"/>
                    <a:pt x="89" y="91"/>
                  </a:cubicBezTo>
                  <a:cubicBezTo>
                    <a:pt x="89" y="91"/>
                    <a:pt x="89" y="91"/>
                    <a:pt x="89" y="91"/>
                  </a:cubicBezTo>
                  <a:cubicBezTo>
                    <a:pt x="90" y="91"/>
                    <a:pt x="90" y="91"/>
                    <a:pt x="91" y="90"/>
                  </a:cubicBezTo>
                  <a:cubicBezTo>
                    <a:pt x="91" y="90"/>
                    <a:pt x="91" y="90"/>
                    <a:pt x="91" y="90"/>
                  </a:cubicBezTo>
                  <a:cubicBezTo>
                    <a:pt x="91" y="90"/>
                    <a:pt x="91" y="90"/>
                    <a:pt x="91" y="90"/>
                  </a:cubicBezTo>
                  <a:cubicBezTo>
                    <a:pt x="91" y="90"/>
                    <a:pt x="91" y="90"/>
                    <a:pt x="91" y="90"/>
                  </a:cubicBezTo>
                  <a:cubicBezTo>
                    <a:pt x="91" y="90"/>
                    <a:pt x="91" y="90"/>
                    <a:pt x="91" y="90"/>
                  </a:cubicBezTo>
                  <a:cubicBezTo>
                    <a:pt x="91" y="90"/>
                    <a:pt x="91" y="90"/>
                    <a:pt x="91" y="90"/>
                  </a:cubicBezTo>
                  <a:cubicBezTo>
                    <a:pt x="91" y="89"/>
                    <a:pt x="91" y="89"/>
                    <a:pt x="91" y="89"/>
                  </a:cubicBezTo>
                  <a:cubicBezTo>
                    <a:pt x="91" y="88"/>
                    <a:pt x="91" y="82"/>
                    <a:pt x="91" y="82"/>
                  </a:cubicBezTo>
                  <a:cubicBezTo>
                    <a:pt x="91" y="82"/>
                    <a:pt x="88" y="80"/>
                    <a:pt x="91" y="78"/>
                  </a:cubicBezTo>
                  <a:cubicBezTo>
                    <a:pt x="94" y="75"/>
                    <a:pt x="98" y="72"/>
                    <a:pt x="98" y="72"/>
                  </a:cubicBezTo>
                  <a:cubicBezTo>
                    <a:pt x="98" y="72"/>
                    <a:pt x="100" y="71"/>
                    <a:pt x="100" y="68"/>
                  </a:cubicBezTo>
                  <a:cubicBezTo>
                    <a:pt x="100" y="65"/>
                    <a:pt x="98" y="57"/>
                    <a:pt x="98" y="57"/>
                  </a:cubicBezTo>
                  <a:cubicBezTo>
                    <a:pt x="98" y="57"/>
                    <a:pt x="96" y="52"/>
                    <a:pt x="96" y="50"/>
                  </a:cubicBezTo>
                  <a:cubicBezTo>
                    <a:pt x="98" y="38"/>
                    <a:pt x="93" y="29"/>
                    <a:pt x="96" y="28"/>
                  </a:cubicBezTo>
                  <a:cubicBezTo>
                    <a:pt x="96" y="28"/>
                    <a:pt x="96" y="28"/>
                    <a:pt x="96" y="28"/>
                  </a:cubicBezTo>
                  <a:cubicBezTo>
                    <a:pt x="98" y="27"/>
                    <a:pt x="98" y="27"/>
                    <a:pt x="98" y="27"/>
                  </a:cubicBezTo>
                  <a:cubicBezTo>
                    <a:pt x="101" y="25"/>
                    <a:pt x="101" y="25"/>
                    <a:pt x="101" y="25"/>
                  </a:cubicBezTo>
                  <a:cubicBezTo>
                    <a:pt x="101" y="25"/>
                    <a:pt x="101" y="24"/>
                    <a:pt x="101" y="24"/>
                  </a:cubicBezTo>
                  <a:cubicBezTo>
                    <a:pt x="101" y="19"/>
                    <a:pt x="95" y="14"/>
                    <a:pt x="102" y="13"/>
                  </a:cubicBezTo>
                  <a:cubicBezTo>
                    <a:pt x="105" y="11"/>
                    <a:pt x="105" y="11"/>
                    <a:pt x="105" y="11"/>
                  </a:cubicBezTo>
                  <a:cubicBezTo>
                    <a:pt x="114" y="11"/>
                    <a:pt x="114" y="11"/>
                    <a:pt x="114" y="11"/>
                  </a:cubicBezTo>
                  <a:cubicBezTo>
                    <a:pt x="116" y="5"/>
                    <a:pt x="116" y="5"/>
                    <a:pt x="116" y="5"/>
                  </a:cubicBezTo>
                  <a:cubicBezTo>
                    <a:pt x="120" y="1"/>
                    <a:pt x="120" y="1"/>
                    <a:pt x="120" y="1"/>
                  </a:cubicBezTo>
                  <a:cubicBezTo>
                    <a:pt x="123" y="1"/>
                    <a:pt x="127" y="0"/>
                    <a:pt x="129" y="1"/>
                  </a:cubicBezTo>
                  <a:cubicBezTo>
                    <a:pt x="131" y="4"/>
                    <a:pt x="131" y="6"/>
                    <a:pt x="135" y="7"/>
                  </a:cubicBezTo>
                  <a:cubicBezTo>
                    <a:pt x="147" y="11"/>
                    <a:pt x="147" y="11"/>
                    <a:pt x="147" y="11"/>
                  </a:cubicBezTo>
                  <a:cubicBezTo>
                    <a:pt x="154" y="12"/>
                    <a:pt x="154" y="12"/>
                    <a:pt x="154" y="12"/>
                  </a:cubicBezTo>
                  <a:cubicBezTo>
                    <a:pt x="156" y="14"/>
                    <a:pt x="156" y="14"/>
                    <a:pt x="156" y="14"/>
                  </a:cubicBezTo>
                  <a:cubicBezTo>
                    <a:pt x="156" y="14"/>
                    <a:pt x="156" y="14"/>
                    <a:pt x="156" y="14"/>
                  </a:cubicBezTo>
                  <a:cubicBezTo>
                    <a:pt x="156" y="16"/>
                    <a:pt x="156" y="18"/>
                    <a:pt x="157" y="19"/>
                  </a:cubicBezTo>
                  <a:cubicBezTo>
                    <a:pt x="157" y="21"/>
                    <a:pt x="158" y="24"/>
                    <a:pt x="158" y="24"/>
                  </a:cubicBezTo>
                  <a:cubicBezTo>
                    <a:pt x="158" y="24"/>
                    <a:pt x="157" y="27"/>
                    <a:pt x="157" y="29"/>
                  </a:cubicBezTo>
                  <a:cubicBezTo>
                    <a:pt x="156" y="30"/>
                    <a:pt x="156" y="33"/>
                    <a:pt x="156" y="34"/>
                  </a:cubicBezTo>
                  <a:cubicBezTo>
                    <a:pt x="156" y="35"/>
                    <a:pt x="156" y="36"/>
                    <a:pt x="156" y="37"/>
                  </a:cubicBezTo>
                  <a:cubicBezTo>
                    <a:pt x="156" y="39"/>
                    <a:pt x="157" y="42"/>
                    <a:pt x="158" y="43"/>
                  </a:cubicBezTo>
                  <a:cubicBezTo>
                    <a:pt x="158" y="44"/>
                    <a:pt x="163" y="47"/>
                    <a:pt x="163" y="47"/>
                  </a:cubicBezTo>
                  <a:cubicBezTo>
                    <a:pt x="163" y="47"/>
                    <a:pt x="163" y="48"/>
                    <a:pt x="158" y="52"/>
                  </a:cubicBezTo>
                  <a:cubicBezTo>
                    <a:pt x="154" y="57"/>
                    <a:pt x="154" y="57"/>
                    <a:pt x="154" y="57"/>
                  </a:cubicBezTo>
                  <a:cubicBezTo>
                    <a:pt x="161" y="59"/>
                    <a:pt x="161" y="59"/>
                    <a:pt x="161" y="59"/>
                  </a:cubicBezTo>
                  <a:cubicBezTo>
                    <a:pt x="161" y="64"/>
                    <a:pt x="161" y="64"/>
                    <a:pt x="161" y="64"/>
                  </a:cubicBezTo>
                  <a:cubicBezTo>
                    <a:pt x="161" y="68"/>
                    <a:pt x="161" y="68"/>
                    <a:pt x="161" y="68"/>
                  </a:cubicBezTo>
                  <a:cubicBezTo>
                    <a:pt x="160" y="74"/>
                    <a:pt x="160" y="74"/>
                    <a:pt x="160" y="74"/>
                  </a:cubicBezTo>
                  <a:cubicBezTo>
                    <a:pt x="157" y="78"/>
                    <a:pt x="157" y="78"/>
                    <a:pt x="157" y="78"/>
                  </a:cubicBezTo>
                  <a:cubicBezTo>
                    <a:pt x="161" y="84"/>
                    <a:pt x="161" y="84"/>
                    <a:pt x="161" y="84"/>
                  </a:cubicBezTo>
                  <a:cubicBezTo>
                    <a:pt x="166" y="92"/>
                    <a:pt x="166" y="92"/>
                    <a:pt x="166" y="92"/>
                  </a:cubicBezTo>
                  <a:cubicBezTo>
                    <a:pt x="173" y="96"/>
                    <a:pt x="173" y="96"/>
                    <a:pt x="173" y="96"/>
                  </a:cubicBezTo>
                  <a:cubicBezTo>
                    <a:pt x="173" y="96"/>
                    <a:pt x="174" y="95"/>
                    <a:pt x="181" y="96"/>
                  </a:cubicBezTo>
                  <a:cubicBezTo>
                    <a:pt x="188" y="98"/>
                    <a:pt x="190" y="104"/>
                    <a:pt x="190" y="104"/>
                  </a:cubicBezTo>
                  <a:cubicBezTo>
                    <a:pt x="194" y="109"/>
                    <a:pt x="194" y="109"/>
                    <a:pt x="194" y="109"/>
                  </a:cubicBezTo>
                  <a:cubicBezTo>
                    <a:pt x="200" y="113"/>
                    <a:pt x="200" y="113"/>
                    <a:pt x="200" y="113"/>
                  </a:cubicBezTo>
                  <a:cubicBezTo>
                    <a:pt x="203" y="116"/>
                    <a:pt x="203" y="116"/>
                    <a:pt x="203" y="116"/>
                  </a:cubicBezTo>
                  <a:cubicBezTo>
                    <a:pt x="202" y="125"/>
                    <a:pt x="202" y="125"/>
                    <a:pt x="202" y="125"/>
                  </a:cubicBezTo>
                  <a:cubicBezTo>
                    <a:pt x="202" y="125"/>
                    <a:pt x="199" y="130"/>
                    <a:pt x="200" y="134"/>
                  </a:cubicBezTo>
                  <a:cubicBezTo>
                    <a:pt x="200" y="139"/>
                    <a:pt x="197" y="146"/>
                    <a:pt x="197" y="148"/>
                  </a:cubicBezTo>
                  <a:cubicBezTo>
                    <a:pt x="197" y="149"/>
                    <a:pt x="195" y="157"/>
                    <a:pt x="195" y="157"/>
                  </a:cubicBezTo>
                  <a:cubicBezTo>
                    <a:pt x="198" y="164"/>
                    <a:pt x="198" y="164"/>
                    <a:pt x="198" y="164"/>
                  </a:cubicBezTo>
                  <a:cubicBezTo>
                    <a:pt x="202" y="168"/>
                    <a:pt x="202" y="168"/>
                    <a:pt x="202" y="168"/>
                  </a:cubicBezTo>
                  <a:cubicBezTo>
                    <a:pt x="208" y="175"/>
                    <a:pt x="208" y="175"/>
                    <a:pt x="208" y="175"/>
                  </a:cubicBezTo>
                  <a:cubicBezTo>
                    <a:pt x="216" y="184"/>
                    <a:pt x="216" y="184"/>
                    <a:pt x="216" y="184"/>
                  </a:cubicBezTo>
                  <a:cubicBezTo>
                    <a:pt x="219" y="191"/>
                    <a:pt x="219" y="191"/>
                    <a:pt x="219" y="191"/>
                  </a:cubicBezTo>
                  <a:cubicBezTo>
                    <a:pt x="219" y="191"/>
                    <a:pt x="227" y="196"/>
                    <a:pt x="227" y="197"/>
                  </a:cubicBezTo>
                  <a:cubicBezTo>
                    <a:pt x="227" y="198"/>
                    <a:pt x="230" y="203"/>
                    <a:pt x="230" y="203"/>
                  </a:cubicBezTo>
                  <a:cubicBezTo>
                    <a:pt x="234" y="210"/>
                    <a:pt x="234" y="210"/>
                    <a:pt x="234" y="210"/>
                  </a:cubicBezTo>
                  <a:cubicBezTo>
                    <a:pt x="233" y="215"/>
                    <a:pt x="233" y="215"/>
                    <a:pt x="233" y="215"/>
                  </a:cubicBezTo>
                  <a:cubicBezTo>
                    <a:pt x="230" y="220"/>
                    <a:pt x="230" y="220"/>
                    <a:pt x="230" y="220"/>
                  </a:cubicBezTo>
                  <a:cubicBezTo>
                    <a:pt x="230" y="223"/>
                    <a:pt x="230" y="223"/>
                    <a:pt x="230" y="223"/>
                  </a:cubicBezTo>
                  <a:cubicBezTo>
                    <a:pt x="233" y="227"/>
                    <a:pt x="233" y="227"/>
                    <a:pt x="233" y="227"/>
                  </a:cubicBezTo>
                  <a:cubicBezTo>
                    <a:pt x="232" y="231"/>
                    <a:pt x="232" y="231"/>
                    <a:pt x="232" y="231"/>
                  </a:cubicBezTo>
                  <a:cubicBezTo>
                    <a:pt x="235" y="237"/>
                    <a:pt x="235" y="237"/>
                    <a:pt x="235" y="237"/>
                  </a:cubicBezTo>
                  <a:cubicBezTo>
                    <a:pt x="233" y="241"/>
                    <a:pt x="233" y="241"/>
                    <a:pt x="233" y="241"/>
                  </a:cubicBezTo>
                  <a:cubicBezTo>
                    <a:pt x="238" y="243"/>
                    <a:pt x="238" y="243"/>
                    <a:pt x="238" y="243"/>
                  </a:cubicBezTo>
                  <a:cubicBezTo>
                    <a:pt x="238" y="243"/>
                    <a:pt x="239" y="244"/>
                    <a:pt x="238" y="246"/>
                  </a:cubicBezTo>
                  <a:cubicBezTo>
                    <a:pt x="237" y="247"/>
                    <a:pt x="236" y="254"/>
                    <a:pt x="236" y="254"/>
                  </a:cubicBezTo>
                  <a:cubicBezTo>
                    <a:pt x="241" y="262"/>
                    <a:pt x="241" y="262"/>
                    <a:pt x="241" y="262"/>
                  </a:cubicBezTo>
                  <a:cubicBezTo>
                    <a:pt x="248" y="263"/>
                    <a:pt x="248" y="263"/>
                    <a:pt x="248" y="263"/>
                  </a:cubicBezTo>
                  <a:cubicBezTo>
                    <a:pt x="248" y="263"/>
                    <a:pt x="252" y="263"/>
                    <a:pt x="252" y="264"/>
                  </a:cubicBezTo>
                  <a:cubicBezTo>
                    <a:pt x="253" y="265"/>
                    <a:pt x="254" y="268"/>
                    <a:pt x="254" y="268"/>
                  </a:cubicBezTo>
                  <a:cubicBezTo>
                    <a:pt x="251" y="274"/>
                    <a:pt x="251" y="274"/>
                    <a:pt x="251" y="274"/>
                  </a:cubicBezTo>
                  <a:cubicBezTo>
                    <a:pt x="251" y="274"/>
                    <a:pt x="252" y="277"/>
                    <a:pt x="255" y="279"/>
                  </a:cubicBezTo>
                  <a:cubicBezTo>
                    <a:pt x="257" y="280"/>
                    <a:pt x="259" y="280"/>
                    <a:pt x="259" y="282"/>
                  </a:cubicBezTo>
                  <a:cubicBezTo>
                    <a:pt x="260" y="284"/>
                    <a:pt x="260" y="287"/>
                    <a:pt x="261" y="286"/>
                  </a:cubicBezTo>
                  <a:cubicBezTo>
                    <a:pt x="263" y="286"/>
                    <a:pt x="267" y="287"/>
                    <a:pt x="267" y="287"/>
                  </a:cubicBezTo>
                  <a:cubicBezTo>
                    <a:pt x="270" y="292"/>
                    <a:pt x="270" y="292"/>
                    <a:pt x="270" y="292"/>
                  </a:cubicBezTo>
                  <a:cubicBezTo>
                    <a:pt x="272" y="296"/>
                    <a:pt x="272" y="296"/>
                    <a:pt x="272" y="296"/>
                  </a:cubicBezTo>
                  <a:cubicBezTo>
                    <a:pt x="272" y="296"/>
                    <a:pt x="272" y="299"/>
                    <a:pt x="272" y="300"/>
                  </a:cubicBezTo>
                  <a:cubicBezTo>
                    <a:pt x="272" y="302"/>
                    <a:pt x="271" y="308"/>
                    <a:pt x="271" y="308"/>
                  </a:cubicBezTo>
                  <a:cubicBezTo>
                    <a:pt x="266" y="316"/>
                    <a:pt x="266" y="316"/>
                    <a:pt x="266" y="316"/>
                  </a:cubicBezTo>
                  <a:cubicBezTo>
                    <a:pt x="266" y="316"/>
                    <a:pt x="270" y="321"/>
                    <a:pt x="273" y="323"/>
                  </a:cubicBezTo>
                  <a:cubicBezTo>
                    <a:pt x="276" y="325"/>
                    <a:pt x="280" y="328"/>
                    <a:pt x="281" y="328"/>
                  </a:cubicBezTo>
                  <a:cubicBezTo>
                    <a:pt x="282" y="328"/>
                    <a:pt x="287" y="329"/>
                    <a:pt x="289" y="330"/>
                  </a:cubicBezTo>
                  <a:cubicBezTo>
                    <a:pt x="290" y="330"/>
                    <a:pt x="294" y="332"/>
                    <a:pt x="295" y="333"/>
                  </a:cubicBezTo>
                  <a:cubicBezTo>
                    <a:pt x="296" y="334"/>
                    <a:pt x="303" y="338"/>
                    <a:pt x="303" y="338"/>
                  </a:cubicBezTo>
                  <a:cubicBezTo>
                    <a:pt x="309" y="341"/>
                    <a:pt x="309" y="341"/>
                    <a:pt x="309" y="341"/>
                  </a:cubicBezTo>
                  <a:cubicBezTo>
                    <a:pt x="315" y="346"/>
                    <a:pt x="315" y="346"/>
                    <a:pt x="315" y="346"/>
                  </a:cubicBezTo>
                  <a:cubicBezTo>
                    <a:pt x="317" y="358"/>
                    <a:pt x="317" y="358"/>
                    <a:pt x="317" y="358"/>
                  </a:cubicBezTo>
                  <a:cubicBezTo>
                    <a:pt x="317" y="358"/>
                    <a:pt x="315" y="376"/>
                    <a:pt x="314" y="378"/>
                  </a:cubicBezTo>
                  <a:cubicBezTo>
                    <a:pt x="314" y="380"/>
                    <a:pt x="311" y="389"/>
                    <a:pt x="310" y="390"/>
                  </a:cubicBezTo>
                  <a:cubicBezTo>
                    <a:pt x="308" y="391"/>
                    <a:pt x="306" y="392"/>
                    <a:pt x="306" y="394"/>
                  </a:cubicBezTo>
                  <a:cubicBezTo>
                    <a:pt x="306" y="396"/>
                    <a:pt x="303" y="407"/>
                    <a:pt x="303" y="407"/>
                  </a:cubicBezTo>
                  <a:cubicBezTo>
                    <a:pt x="303" y="407"/>
                    <a:pt x="300" y="414"/>
                    <a:pt x="300" y="416"/>
                  </a:cubicBezTo>
                  <a:cubicBezTo>
                    <a:pt x="300" y="418"/>
                    <a:pt x="297" y="424"/>
                    <a:pt x="297" y="426"/>
                  </a:cubicBezTo>
                  <a:cubicBezTo>
                    <a:pt x="296" y="427"/>
                    <a:pt x="294" y="435"/>
                    <a:pt x="294" y="435"/>
                  </a:cubicBezTo>
                  <a:cubicBezTo>
                    <a:pt x="281" y="461"/>
                    <a:pt x="281" y="461"/>
                    <a:pt x="281" y="461"/>
                  </a:cubicBezTo>
                  <a:cubicBezTo>
                    <a:pt x="278" y="471"/>
                    <a:pt x="278" y="471"/>
                    <a:pt x="278" y="471"/>
                  </a:cubicBezTo>
                  <a:cubicBezTo>
                    <a:pt x="278" y="471"/>
                    <a:pt x="275" y="472"/>
                    <a:pt x="274" y="474"/>
                  </a:cubicBezTo>
                  <a:cubicBezTo>
                    <a:pt x="273" y="477"/>
                    <a:pt x="272" y="479"/>
                    <a:pt x="271" y="482"/>
                  </a:cubicBezTo>
                  <a:cubicBezTo>
                    <a:pt x="271" y="484"/>
                    <a:pt x="266" y="493"/>
                    <a:pt x="266" y="493"/>
                  </a:cubicBezTo>
                  <a:cubicBezTo>
                    <a:pt x="264" y="498"/>
                    <a:pt x="264" y="498"/>
                    <a:pt x="264" y="498"/>
                  </a:cubicBezTo>
                  <a:cubicBezTo>
                    <a:pt x="260" y="503"/>
                    <a:pt x="260" y="503"/>
                    <a:pt x="260" y="503"/>
                  </a:cubicBezTo>
                  <a:cubicBezTo>
                    <a:pt x="260" y="503"/>
                    <a:pt x="257" y="505"/>
                    <a:pt x="257" y="505"/>
                  </a:cubicBezTo>
                  <a:cubicBezTo>
                    <a:pt x="257" y="505"/>
                    <a:pt x="255" y="505"/>
                    <a:pt x="255" y="505"/>
                  </a:cubicBezTo>
                  <a:cubicBezTo>
                    <a:pt x="250" y="505"/>
                    <a:pt x="250" y="505"/>
                    <a:pt x="250" y="505"/>
                  </a:cubicBezTo>
                  <a:cubicBezTo>
                    <a:pt x="247" y="503"/>
                    <a:pt x="247" y="503"/>
                    <a:pt x="247" y="503"/>
                  </a:cubicBezTo>
                  <a:cubicBezTo>
                    <a:pt x="247" y="503"/>
                    <a:pt x="244" y="505"/>
                    <a:pt x="244" y="505"/>
                  </a:cubicBezTo>
                  <a:cubicBezTo>
                    <a:pt x="244" y="506"/>
                    <a:pt x="242" y="507"/>
                    <a:pt x="242" y="508"/>
                  </a:cubicBezTo>
                  <a:cubicBezTo>
                    <a:pt x="242" y="508"/>
                    <a:pt x="241" y="510"/>
                    <a:pt x="240" y="510"/>
                  </a:cubicBezTo>
                  <a:cubicBezTo>
                    <a:pt x="239" y="511"/>
                    <a:pt x="238" y="512"/>
                    <a:pt x="237" y="512"/>
                  </a:cubicBezTo>
                  <a:cubicBezTo>
                    <a:pt x="237" y="513"/>
                    <a:pt x="235" y="513"/>
                    <a:pt x="235" y="513"/>
                  </a:cubicBezTo>
                  <a:cubicBezTo>
                    <a:pt x="235" y="513"/>
                    <a:pt x="235" y="514"/>
                    <a:pt x="234" y="515"/>
                  </a:cubicBezTo>
                  <a:cubicBezTo>
                    <a:pt x="234" y="515"/>
                    <a:pt x="231" y="515"/>
                    <a:pt x="230" y="514"/>
                  </a:cubicBezTo>
                  <a:cubicBezTo>
                    <a:pt x="229" y="513"/>
                    <a:pt x="227" y="512"/>
                    <a:pt x="228" y="512"/>
                  </a:cubicBezTo>
                  <a:cubicBezTo>
                    <a:pt x="228" y="513"/>
                    <a:pt x="227" y="515"/>
                    <a:pt x="227" y="515"/>
                  </a:cubicBezTo>
                  <a:cubicBezTo>
                    <a:pt x="227" y="516"/>
                    <a:pt x="225" y="519"/>
                    <a:pt x="224" y="519"/>
                  </a:cubicBezTo>
                  <a:cubicBezTo>
                    <a:pt x="223" y="519"/>
                    <a:pt x="221" y="518"/>
                    <a:pt x="220" y="517"/>
                  </a:cubicBezTo>
                  <a:cubicBezTo>
                    <a:pt x="219" y="517"/>
                    <a:pt x="218" y="517"/>
                    <a:pt x="218" y="517"/>
                  </a:cubicBezTo>
                  <a:cubicBezTo>
                    <a:pt x="218" y="518"/>
                    <a:pt x="218" y="521"/>
                    <a:pt x="218" y="522"/>
                  </a:cubicBezTo>
                  <a:cubicBezTo>
                    <a:pt x="218" y="522"/>
                    <a:pt x="218" y="523"/>
                    <a:pt x="218" y="524"/>
                  </a:cubicBezTo>
                  <a:cubicBezTo>
                    <a:pt x="217" y="524"/>
                    <a:pt x="215" y="525"/>
                    <a:pt x="215" y="525"/>
                  </a:cubicBezTo>
                  <a:cubicBezTo>
                    <a:pt x="215" y="525"/>
                    <a:pt x="216" y="527"/>
                    <a:pt x="215" y="527"/>
                  </a:cubicBezTo>
                  <a:cubicBezTo>
                    <a:pt x="214" y="528"/>
                    <a:pt x="213" y="529"/>
                    <a:pt x="212" y="529"/>
                  </a:cubicBezTo>
                  <a:cubicBezTo>
                    <a:pt x="212" y="528"/>
                    <a:pt x="210" y="527"/>
                    <a:pt x="210" y="527"/>
                  </a:cubicBezTo>
                  <a:cubicBezTo>
                    <a:pt x="209" y="528"/>
                    <a:pt x="208" y="530"/>
                    <a:pt x="208" y="530"/>
                  </a:cubicBezTo>
                  <a:cubicBezTo>
                    <a:pt x="208" y="531"/>
                    <a:pt x="207" y="532"/>
                    <a:pt x="207" y="532"/>
                  </a:cubicBezTo>
                  <a:cubicBezTo>
                    <a:pt x="207" y="532"/>
                    <a:pt x="200" y="540"/>
                    <a:pt x="200" y="540"/>
                  </a:cubicBezTo>
                  <a:cubicBezTo>
                    <a:pt x="199" y="540"/>
                    <a:pt x="197" y="537"/>
                    <a:pt x="197" y="537"/>
                  </a:cubicBezTo>
                  <a:cubicBezTo>
                    <a:pt x="197" y="538"/>
                    <a:pt x="197" y="540"/>
                    <a:pt x="197" y="540"/>
                  </a:cubicBezTo>
                  <a:cubicBezTo>
                    <a:pt x="196" y="541"/>
                    <a:pt x="194" y="542"/>
                    <a:pt x="194" y="542"/>
                  </a:cubicBezTo>
                  <a:cubicBezTo>
                    <a:pt x="194" y="543"/>
                    <a:pt x="193" y="542"/>
                    <a:pt x="192" y="542"/>
                  </a:cubicBezTo>
                  <a:cubicBezTo>
                    <a:pt x="192" y="543"/>
                    <a:pt x="191" y="543"/>
                    <a:pt x="191" y="544"/>
                  </a:cubicBezTo>
                  <a:cubicBezTo>
                    <a:pt x="191" y="545"/>
                    <a:pt x="190" y="546"/>
                    <a:pt x="190" y="546"/>
                  </a:cubicBezTo>
                  <a:cubicBezTo>
                    <a:pt x="190" y="546"/>
                    <a:pt x="188" y="547"/>
                    <a:pt x="188" y="548"/>
                  </a:cubicBezTo>
                  <a:cubicBezTo>
                    <a:pt x="187" y="549"/>
                    <a:pt x="185" y="550"/>
                    <a:pt x="185" y="550"/>
                  </a:cubicBezTo>
                  <a:cubicBezTo>
                    <a:pt x="185" y="550"/>
                    <a:pt x="184" y="551"/>
                    <a:pt x="183" y="550"/>
                  </a:cubicBezTo>
                  <a:cubicBezTo>
                    <a:pt x="182" y="550"/>
                    <a:pt x="180" y="547"/>
                    <a:pt x="180" y="547"/>
                  </a:cubicBezTo>
                  <a:cubicBezTo>
                    <a:pt x="180" y="547"/>
                    <a:pt x="178" y="547"/>
                    <a:pt x="178" y="548"/>
                  </a:cubicBezTo>
                  <a:cubicBezTo>
                    <a:pt x="177" y="549"/>
                    <a:pt x="177" y="550"/>
                    <a:pt x="176" y="550"/>
                  </a:cubicBezTo>
                  <a:cubicBezTo>
                    <a:pt x="175" y="551"/>
                    <a:pt x="174" y="551"/>
                    <a:pt x="173" y="551"/>
                  </a:cubicBezTo>
                  <a:cubicBezTo>
                    <a:pt x="172" y="552"/>
                    <a:pt x="170" y="552"/>
                    <a:pt x="170" y="553"/>
                  </a:cubicBezTo>
                  <a:cubicBezTo>
                    <a:pt x="169" y="553"/>
                    <a:pt x="168" y="555"/>
                    <a:pt x="168" y="556"/>
                  </a:cubicBezTo>
                  <a:cubicBezTo>
                    <a:pt x="168" y="557"/>
                    <a:pt x="170" y="557"/>
                    <a:pt x="168" y="557"/>
                  </a:cubicBezTo>
                  <a:cubicBezTo>
                    <a:pt x="166" y="558"/>
                    <a:pt x="163" y="558"/>
                    <a:pt x="163" y="558"/>
                  </a:cubicBezTo>
                  <a:cubicBezTo>
                    <a:pt x="163" y="558"/>
                    <a:pt x="161" y="559"/>
                    <a:pt x="161" y="560"/>
                  </a:cubicBezTo>
                  <a:cubicBezTo>
                    <a:pt x="160" y="561"/>
                    <a:pt x="161" y="561"/>
                    <a:pt x="159" y="562"/>
                  </a:cubicBezTo>
                  <a:cubicBezTo>
                    <a:pt x="158" y="562"/>
                    <a:pt x="157" y="563"/>
                    <a:pt x="157" y="563"/>
                  </a:cubicBezTo>
                  <a:cubicBezTo>
                    <a:pt x="155" y="561"/>
                    <a:pt x="155" y="561"/>
                    <a:pt x="155" y="561"/>
                  </a:cubicBezTo>
                  <a:cubicBezTo>
                    <a:pt x="156" y="559"/>
                    <a:pt x="156" y="559"/>
                    <a:pt x="156" y="559"/>
                  </a:cubicBezTo>
                  <a:cubicBezTo>
                    <a:pt x="156" y="559"/>
                    <a:pt x="155" y="557"/>
                    <a:pt x="155" y="558"/>
                  </a:cubicBezTo>
                  <a:cubicBezTo>
                    <a:pt x="154" y="560"/>
                    <a:pt x="155" y="561"/>
                    <a:pt x="155" y="561"/>
                  </a:cubicBezTo>
                  <a:cubicBezTo>
                    <a:pt x="155" y="561"/>
                    <a:pt x="154" y="561"/>
                    <a:pt x="154" y="562"/>
                  </a:cubicBezTo>
                  <a:cubicBezTo>
                    <a:pt x="153" y="563"/>
                    <a:pt x="154" y="563"/>
                    <a:pt x="153" y="564"/>
                  </a:cubicBezTo>
                  <a:cubicBezTo>
                    <a:pt x="153" y="565"/>
                    <a:pt x="152" y="566"/>
                    <a:pt x="151" y="566"/>
                  </a:cubicBezTo>
                  <a:cubicBezTo>
                    <a:pt x="151" y="567"/>
                    <a:pt x="150" y="567"/>
                    <a:pt x="149" y="567"/>
                  </a:cubicBezTo>
                  <a:cubicBezTo>
                    <a:pt x="149" y="567"/>
                    <a:pt x="147" y="567"/>
                    <a:pt x="147" y="567"/>
                  </a:cubicBezTo>
                  <a:cubicBezTo>
                    <a:pt x="146" y="567"/>
                    <a:pt x="145" y="566"/>
                    <a:pt x="146" y="566"/>
                  </a:cubicBezTo>
                  <a:cubicBezTo>
                    <a:pt x="146" y="566"/>
                    <a:pt x="148" y="565"/>
                    <a:pt x="148" y="565"/>
                  </a:cubicBezTo>
                  <a:cubicBezTo>
                    <a:pt x="148" y="565"/>
                    <a:pt x="149" y="564"/>
                    <a:pt x="148" y="564"/>
                  </a:cubicBezTo>
                  <a:cubicBezTo>
                    <a:pt x="147" y="563"/>
                    <a:pt x="146" y="562"/>
                    <a:pt x="146" y="562"/>
                  </a:cubicBezTo>
                  <a:cubicBezTo>
                    <a:pt x="146" y="562"/>
                    <a:pt x="147" y="563"/>
                    <a:pt x="144" y="563"/>
                  </a:cubicBezTo>
                  <a:cubicBezTo>
                    <a:pt x="142" y="564"/>
                    <a:pt x="141" y="564"/>
                    <a:pt x="141" y="563"/>
                  </a:cubicBezTo>
                  <a:cubicBezTo>
                    <a:pt x="141" y="563"/>
                    <a:pt x="139" y="563"/>
                    <a:pt x="140" y="562"/>
                  </a:cubicBezTo>
                  <a:cubicBezTo>
                    <a:pt x="142" y="561"/>
                    <a:pt x="142" y="560"/>
                    <a:pt x="143" y="560"/>
                  </a:cubicBezTo>
                  <a:cubicBezTo>
                    <a:pt x="144" y="560"/>
                    <a:pt x="144" y="558"/>
                    <a:pt x="144" y="557"/>
                  </a:cubicBezTo>
                  <a:cubicBezTo>
                    <a:pt x="144" y="557"/>
                    <a:pt x="146" y="559"/>
                    <a:pt x="143" y="557"/>
                  </a:cubicBezTo>
                  <a:cubicBezTo>
                    <a:pt x="141" y="554"/>
                    <a:pt x="141" y="554"/>
                    <a:pt x="141" y="554"/>
                  </a:cubicBezTo>
                  <a:cubicBezTo>
                    <a:pt x="141" y="554"/>
                    <a:pt x="140" y="555"/>
                    <a:pt x="140" y="556"/>
                  </a:cubicBezTo>
                  <a:cubicBezTo>
                    <a:pt x="141" y="557"/>
                    <a:pt x="143" y="558"/>
                    <a:pt x="140" y="559"/>
                  </a:cubicBezTo>
                  <a:cubicBezTo>
                    <a:pt x="137" y="559"/>
                    <a:pt x="137" y="559"/>
                    <a:pt x="137" y="559"/>
                  </a:cubicBezTo>
                  <a:cubicBezTo>
                    <a:pt x="136" y="560"/>
                    <a:pt x="133" y="560"/>
                    <a:pt x="133" y="560"/>
                  </a:cubicBezTo>
                  <a:cubicBezTo>
                    <a:pt x="133" y="560"/>
                    <a:pt x="131" y="560"/>
                    <a:pt x="132" y="561"/>
                  </a:cubicBezTo>
                  <a:cubicBezTo>
                    <a:pt x="132" y="562"/>
                    <a:pt x="134" y="563"/>
                    <a:pt x="134" y="563"/>
                  </a:cubicBezTo>
                  <a:cubicBezTo>
                    <a:pt x="134" y="563"/>
                    <a:pt x="134" y="564"/>
                    <a:pt x="132" y="564"/>
                  </a:cubicBezTo>
                  <a:cubicBezTo>
                    <a:pt x="131" y="565"/>
                    <a:pt x="129" y="565"/>
                    <a:pt x="129" y="565"/>
                  </a:cubicBezTo>
                  <a:cubicBezTo>
                    <a:pt x="128" y="566"/>
                    <a:pt x="128" y="566"/>
                    <a:pt x="128" y="566"/>
                  </a:cubicBezTo>
                  <a:cubicBezTo>
                    <a:pt x="128" y="566"/>
                    <a:pt x="127" y="566"/>
                    <a:pt x="127" y="565"/>
                  </a:cubicBezTo>
                  <a:cubicBezTo>
                    <a:pt x="127" y="565"/>
                    <a:pt x="128" y="564"/>
                    <a:pt x="128" y="563"/>
                  </a:cubicBezTo>
                  <a:cubicBezTo>
                    <a:pt x="128" y="562"/>
                    <a:pt x="129" y="563"/>
                    <a:pt x="128" y="562"/>
                  </a:cubicBezTo>
                  <a:cubicBezTo>
                    <a:pt x="127" y="560"/>
                    <a:pt x="126" y="560"/>
                    <a:pt x="126" y="559"/>
                  </a:cubicBezTo>
                  <a:cubicBezTo>
                    <a:pt x="127" y="558"/>
                    <a:pt x="129" y="557"/>
                    <a:pt x="129" y="557"/>
                  </a:cubicBezTo>
                  <a:cubicBezTo>
                    <a:pt x="129" y="556"/>
                    <a:pt x="129" y="555"/>
                    <a:pt x="129" y="555"/>
                  </a:cubicBezTo>
                  <a:cubicBezTo>
                    <a:pt x="129" y="555"/>
                    <a:pt x="128" y="555"/>
                    <a:pt x="129" y="554"/>
                  </a:cubicBezTo>
                  <a:cubicBezTo>
                    <a:pt x="130" y="552"/>
                    <a:pt x="131" y="551"/>
                    <a:pt x="131" y="551"/>
                  </a:cubicBezTo>
                  <a:cubicBezTo>
                    <a:pt x="131" y="550"/>
                    <a:pt x="130" y="549"/>
                    <a:pt x="129" y="549"/>
                  </a:cubicBezTo>
                  <a:cubicBezTo>
                    <a:pt x="129" y="549"/>
                    <a:pt x="128" y="551"/>
                    <a:pt x="128" y="552"/>
                  </a:cubicBezTo>
                  <a:cubicBezTo>
                    <a:pt x="128" y="552"/>
                    <a:pt x="129" y="554"/>
                    <a:pt x="126" y="553"/>
                  </a:cubicBezTo>
                  <a:cubicBezTo>
                    <a:pt x="123" y="553"/>
                    <a:pt x="121" y="553"/>
                    <a:pt x="120" y="552"/>
                  </a:cubicBezTo>
                  <a:cubicBezTo>
                    <a:pt x="120" y="551"/>
                    <a:pt x="118" y="550"/>
                    <a:pt x="121" y="550"/>
                  </a:cubicBezTo>
                  <a:cubicBezTo>
                    <a:pt x="124" y="549"/>
                    <a:pt x="124" y="549"/>
                    <a:pt x="124" y="549"/>
                  </a:cubicBezTo>
                  <a:cubicBezTo>
                    <a:pt x="125" y="548"/>
                    <a:pt x="125" y="547"/>
                    <a:pt x="125" y="546"/>
                  </a:cubicBezTo>
                  <a:cubicBezTo>
                    <a:pt x="124" y="546"/>
                    <a:pt x="123" y="544"/>
                    <a:pt x="123" y="545"/>
                  </a:cubicBezTo>
                  <a:cubicBezTo>
                    <a:pt x="122" y="547"/>
                    <a:pt x="122" y="548"/>
                    <a:pt x="122" y="548"/>
                  </a:cubicBezTo>
                  <a:cubicBezTo>
                    <a:pt x="122" y="548"/>
                    <a:pt x="118" y="548"/>
                    <a:pt x="118" y="548"/>
                  </a:cubicBezTo>
                  <a:cubicBezTo>
                    <a:pt x="118" y="548"/>
                    <a:pt x="117" y="547"/>
                    <a:pt x="117" y="546"/>
                  </a:cubicBezTo>
                  <a:cubicBezTo>
                    <a:pt x="117" y="546"/>
                    <a:pt x="118" y="542"/>
                    <a:pt x="118" y="542"/>
                  </a:cubicBezTo>
                  <a:cubicBezTo>
                    <a:pt x="118" y="542"/>
                    <a:pt x="120" y="541"/>
                    <a:pt x="119" y="541"/>
                  </a:cubicBezTo>
                  <a:cubicBezTo>
                    <a:pt x="119" y="541"/>
                    <a:pt x="117" y="540"/>
                    <a:pt x="117" y="541"/>
                  </a:cubicBezTo>
                  <a:cubicBezTo>
                    <a:pt x="116" y="541"/>
                    <a:pt x="117" y="542"/>
                    <a:pt x="117" y="543"/>
                  </a:cubicBezTo>
                  <a:cubicBezTo>
                    <a:pt x="117" y="544"/>
                    <a:pt x="117" y="545"/>
                    <a:pt x="116" y="545"/>
                  </a:cubicBezTo>
                  <a:cubicBezTo>
                    <a:pt x="115" y="546"/>
                    <a:pt x="111" y="546"/>
                    <a:pt x="111" y="546"/>
                  </a:cubicBezTo>
                  <a:cubicBezTo>
                    <a:pt x="111" y="545"/>
                    <a:pt x="110" y="545"/>
                    <a:pt x="111" y="544"/>
                  </a:cubicBezTo>
                  <a:cubicBezTo>
                    <a:pt x="111" y="543"/>
                    <a:pt x="111" y="542"/>
                    <a:pt x="111" y="542"/>
                  </a:cubicBezTo>
                  <a:cubicBezTo>
                    <a:pt x="111" y="542"/>
                    <a:pt x="110" y="540"/>
                    <a:pt x="110" y="541"/>
                  </a:cubicBezTo>
                  <a:cubicBezTo>
                    <a:pt x="109" y="541"/>
                    <a:pt x="108" y="541"/>
                    <a:pt x="108" y="541"/>
                  </a:cubicBezTo>
                  <a:cubicBezTo>
                    <a:pt x="108" y="539"/>
                    <a:pt x="108" y="539"/>
                    <a:pt x="108" y="539"/>
                  </a:cubicBezTo>
                  <a:cubicBezTo>
                    <a:pt x="106" y="539"/>
                    <a:pt x="106" y="539"/>
                    <a:pt x="106" y="539"/>
                  </a:cubicBezTo>
                  <a:cubicBezTo>
                    <a:pt x="105" y="539"/>
                    <a:pt x="105" y="539"/>
                    <a:pt x="105" y="539"/>
                  </a:cubicBezTo>
                  <a:cubicBezTo>
                    <a:pt x="105" y="539"/>
                    <a:pt x="104" y="538"/>
                    <a:pt x="104" y="538"/>
                  </a:cubicBezTo>
                  <a:cubicBezTo>
                    <a:pt x="103" y="538"/>
                    <a:pt x="103" y="538"/>
                    <a:pt x="103" y="539"/>
                  </a:cubicBezTo>
                  <a:cubicBezTo>
                    <a:pt x="102" y="539"/>
                    <a:pt x="99" y="540"/>
                    <a:pt x="99" y="540"/>
                  </a:cubicBezTo>
                  <a:cubicBezTo>
                    <a:pt x="99" y="540"/>
                    <a:pt x="99" y="538"/>
                    <a:pt x="98" y="540"/>
                  </a:cubicBezTo>
                  <a:cubicBezTo>
                    <a:pt x="98" y="541"/>
                    <a:pt x="93" y="541"/>
                    <a:pt x="93" y="541"/>
                  </a:cubicBezTo>
                  <a:cubicBezTo>
                    <a:pt x="93" y="541"/>
                    <a:pt x="92" y="539"/>
                    <a:pt x="92" y="538"/>
                  </a:cubicBezTo>
                  <a:cubicBezTo>
                    <a:pt x="92" y="538"/>
                    <a:pt x="93" y="535"/>
                    <a:pt x="93" y="535"/>
                  </a:cubicBezTo>
                  <a:cubicBezTo>
                    <a:pt x="94" y="534"/>
                    <a:pt x="94" y="534"/>
                    <a:pt x="94" y="534"/>
                  </a:cubicBezTo>
                  <a:cubicBezTo>
                    <a:pt x="93" y="533"/>
                    <a:pt x="93" y="533"/>
                    <a:pt x="93" y="533"/>
                  </a:cubicBezTo>
                  <a:cubicBezTo>
                    <a:pt x="93" y="533"/>
                    <a:pt x="90" y="533"/>
                    <a:pt x="91" y="533"/>
                  </a:cubicBezTo>
                  <a:cubicBezTo>
                    <a:pt x="91" y="532"/>
                    <a:pt x="93" y="530"/>
                    <a:pt x="93" y="530"/>
                  </a:cubicBezTo>
                  <a:cubicBezTo>
                    <a:pt x="93" y="530"/>
                    <a:pt x="94" y="529"/>
                    <a:pt x="94" y="529"/>
                  </a:cubicBezTo>
                  <a:cubicBezTo>
                    <a:pt x="95" y="528"/>
                    <a:pt x="97" y="528"/>
                    <a:pt x="96" y="527"/>
                  </a:cubicBezTo>
                  <a:cubicBezTo>
                    <a:pt x="95" y="527"/>
                    <a:pt x="94" y="526"/>
                    <a:pt x="94" y="526"/>
                  </a:cubicBezTo>
                  <a:cubicBezTo>
                    <a:pt x="94" y="526"/>
                    <a:pt x="93" y="526"/>
                    <a:pt x="93" y="525"/>
                  </a:cubicBezTo>
                  <a:cubicBezTo>
                    <a:pt x="93" y="525"/>
                    <a:pt x="94" y="523"/>
                    <a:pt x="94" y="522"/>
                  </a:cubicBezTo>
                  <a:cubicBezTo>
                    <a:pt x="94" y="521"/>
                    <a:pt x="93" y="520"/>
                    <a:pt x="93" y="520"/>
                  </a:cubicBezTo>
                  <a:cubicBezTo>
                    <a:pt x="92" y="520"/>
                    <a:pt x="93" y="521"/>
                    <a:pt x="91" y="521"/>
                  </a:cubicBezTo>
                  <a:cubicBezTo>
                    <a:pt x="90" y="522"/>
                    <a:pt x="87" y="524"/>
                    <a:pt x="87" y="524"/>
                  </a:cubicBezTo>
                  <a:cubicBezTo>
                    <a:pt x="87" y="523"/>
                    <a:pt x="87" y="522"/>
                    <a:pt x="87" y="521"/>
                  </a:cubicBezTo>
                  <a:cubicBezTo>
                    <a:pt x="88" y="520"/>
                    <a:pt x="91" y="520"/>
                    <a:pt x="92" y="519"/>
                  </a:cubicBezTo>
                  <a:cubicBezTo>
                    <a:pt x="92" y="518"/>
                    <a:pt x="90" y="515"/>
                    <a:pt x="90" y="515"/>
                  </a:cubicBezTo>
                  <a:cubicBezTo>
                    <a:pt x="90" y="515"/>
                    <a:pt x="92" y="516"/>
                    <a:pt x="91" y="514"/>
                  </a:cubicBezTo>
                  <a:cubicBezTo>
                    <a:pt x="89" y="513"/>
                    <a:pt x="89" y="513"/>
                    <a:pt x="89" y="513"/>
                  </a:cubicBezTo>
                  <a:cubicBezTo>
                    <a:pt x="89" y="512"/>
                    <a:pt x="89" y="511"/>
                    <a:pt x="90" y="510"/>
                  </a:cubicBezTo>
                  <a:cubicBezTo>
                    <a:pt x="91" y="508"/>
                    <a:pt x="92" y="508"/>
                    <a:pt x="92" y="507"/>
                  </a:cubicBezTo>
                  <a:cubicBezTo>
                    <a:pt x="92" y="507"/>
                    <a:pt x="89" y="506"/>
                    <a:pt x="89" y="505"/>
                  </a:cubicBezTo>
                  <a:cubicBezTo>
                    <a:pt x="89" y="504"/>
                    <a:pt x="87" y="504"/>
                    <a:pt x="89" y="502"/>
                  </a:cubicBezTo>
                  <a:cubicBezTo>
                    <a:pt x="90" y="501"/>
                    <a:pt x="91" y="501"/>
                    <a:pt x="91" y="501"/>
                  </a:cubicBezTo>
                  <a:cubicBezTo>
                    <a:pt x="91" y="501"/>
                    <a:pt x="91" y="498"/>
                    <a:pt x="91" y="497"/>
                  </a:cubicBezTo>
                  <a:cubicBezTo>
                    <a:pt x="91" y="496"/>
                    <a:pt x="92" y="496"/>
                    <a:pt x="92" y="495"/>
                  </a:cubicBezTo>
                  <a:cubicBezTo>
                    <a:pt x="91" y="494"/>
                    <a:pt x="90" y="494"/>
                    <a:pt x="89" y="492"/>
                  </a:cubicBezTo>
                  <a:cubicBezTo>
                    <a:pt x="89" y="491"/>
                    <a:pt x="89" y="491"/>
                    <a:pt x="89" y="490"/>
                  </a:cubicBezTo>
                  <a:cubicBezTo>
                    <a:pt x="90" y="490"/>
                    <a:pt x="91" y="489"/>
                    <a:pt x="90" y="489"/>
                  </a:cubicBezTo>
                  <a:cubicBezTo>
                    <a:pt x="90" y="488"/>
                    <a:pt x="90" y="487"/>
                    <a:pt x="90" y="487"/>
                  </a:cubicBezTo>
                  <a:cubicBezTo>
                    <a:pt x="90" y="487"/>
                    <a:pt x="90" y="487"/>
                    <a:pt x="89" y="485"/>
                  </a:cubicBezTo>
                  <a:cubicBezTo>
                    <a:pt x="88" y="484"/>
                    <a:pt x="88" y="482"/>
                    <a:pt x="88" y="481"/>
                  </a:cubicBezTo>
                  <a:cubicBezTo>
                    <a:pt x="88" y="480"/>
                    <a:pt x="89" y="476"/>
                    <a:pt x="89" y="476"/>
                  </a:cubicBezTo>
                  <a:cubicBezTo>
                    <a:pt x="89" y="476"/>
                    <a:pt x="89" y="473"/>
                    <a:pt x="87" y="472"/>
                  </a:cubicBezTo>
                  <a:cubicBezTo>
                    <a:pt x="86" y="470"/>
                    <a:pt x="84" y="469"/>
                    <a:pt x="84" y="469"/>
                  </a:cubicBezTo>
                  <a:cubicBezTo>
                    <a:pt x="84" y="469"/>
                    <a:pt x="84" y="467"/>
                    <a:pt x="84" y="466"/>
                  </a:cubicBezTo>
                  <a:cubicBezTo>
                    <a:pt x="84" y="466"/>
                    <a:pt x="82" y="465"/>
                    <a:pt x="82" y="464"/>
                  </a:cubicBezTo>
                  <a:cubicBezTo>
                    <a:pt x="82" y="463"/>
                    <a:pt x="81" y="461"/>
                    <a:pt x="81" y="461"/>
                  </a:cubicBezTo>
                  <a:cubicBezTo>
                    <a:pt x="81" y="461"/>
                    <a:pt x="80" y="461"/>
                    <a:pt x="81" y="459"/>
                  </a:cubicBezTo>
                  <a:cubicBezTo>
                    <a:pt x="81" y="456"/>
                    <a:pt x="81" y="455"/>
                    <a:pt x="81" y="454"/>
                  </a:cubicBezTo>
                  <a:cubicBezTo>
                    <a:pt x="80" y="453"/>
                    <a:pt x="79" y="451"/>
                    <a:pt x="79" y="450"/>
                  </a:cubicBezTo>
                  <a:cubicBezTo>
                    <a:pt x="79" y="449"/>
                    <a:pt x="79" y="447"/>
                    <a:pt x="79" y="447"/>
                  </a:cubicBezTo>
                  <a:cubicBezTo>
                    <a:pt x="79" y="447"/>
                    <a:pt x="79" y="446"/>
                    <a:pt x="78" y="445"/>
                  </a:cubicBezTo>
                  <a:cubicBezTo>
                    <a:pt x="77" y="444"/>
                    <a:pt x="74" y="439"/>
                    <a:pt x="74" y="439"/>
                  </a:cubicBezTo>
                  <a:cubicBezTo>
                    <a:pt x="74" y="439"/>
                    <a:pt x="73" y="439"/>
                    <a:pt x="73" y="437"/>
                  </a:cubicBezTo>
                  <a:cubicBezTo>
                    <a:pt x="72" y="435"/>
                    <a:pt x="72" y="433"/>
                    <a:pt x="72" y="433"/>
                  </a:cubicBezTo>
                  <a:cubicBezTo>
                    <a:pt x="72" y="433"/>
                    <a:pt x="72" y="430"/>
                    <a:pt x="72" y="430"/>
                  </a:cubicBezTo>
                  <a:cubicBezTo>
                    <a:pt x="69" y="427"/>
                    <a:pt x="69" y="427"/>
                    <a:pt x="69" y="427"/>
                  </a:cubicBezTo>
                  <a:cubicBezTo>
                    <a:pt x="70" y="423"/>
                    <a:pt x="70" y="423"/>
                    <a:pt x="70" y="423"/>
                  </a:cubicBezTo>
                  <a:cubicBezTo>
                    <a:pt x="70" y="419"/>
                    <a:pt x="70" y="419"/>
                    <a:pt x="70" y="419"/>
                  </a:cubicBezTo>
                  <a:cubicBezTo>
                    <a:pt x="70" y="419"/>
                    <a:pt x="70" y="414"/>
                    <a:pt x="71" y="414"/>
                  </a:cubicBezTo>
                  <a:cubicBezTo>
                    <a:pt x="72" y="414"/>
                    <a:pt x="74" y="411"/>
                    <a:pt x="74" y="411"/>
                  </a:cubicBezTo>
                  <a:cubicBezTo>
                    <a:pt x="74" y="411"/>
                    <a:pt x="76" y="408"/>
                    <a:pt x="75" y="407"/>
                  </a:cubicBezTo>
                  <a:cubicBezTo>
                    <a:pt x="75" y="406"/>
                    <a:pt x="74" y="402"/>
                    <a:pt x="74" y="402"/>
                  </a:cubicBezTo>
                  <a:cubicBezTo>
                    <a:pt x="74" y="402"/>
                    <a:pt x="76" y="399"/>
                    <a:pt x="75" y="399"/>
                  </a:cubicBezTo>
                  <a:cubicBezTo>
                    <a:pt x="75" y="398"/>
                    <a:pt x="73" y="394"/>
                    <a:pt x="73" y="394"/>
                  </a:cubicBezTo>
                  <a:cubicBezTo>
                    <a:pt x="70" y="397"/>
                    <a:pt x="70" y="397"/>
                    <a:pt x="70" y="397"/>
                  </a:cubicBezTo>
                  <a:cubicBezTo>
                    <a:pt x="68" y="396"/>
                    <a:pt x="68" y="396"/>
                    <a:pt x="68" y="396"/>
                  </a:cubicBezTo>
                  <a:cubicBezTo>
                    <a:pt x="69" y="392"/>
                    <a:pt x="69" y="392"/>
                    <a:pt x="69" y="392"/>
                  </a:cubicBezTo>
                  <a:cubicBezTo>
                    <a:pt x="69" y="392"/>
                    <a:pt x="67" y="390"/>
                    <a:pt x="67" y="389"/>
                  </a:cubicBezTo>
                  <a:cubicBezTo>
                    <a:pt x="67" y="388"/>
                    <a:pt x="69" y="386"/>
                    <a:pt x="69" y="386"/>
                  </a:cubicBezTo>
                  <a:cubicBezTo>
                    <a:pt x="69" y="386"/>
                    <a:pt x="71" y="390"/>
                    <a:pt x="71" y="391"/>
                  </a:cubicBezTo>
                  <a:cubicBezTo>
                    <a:pt x="71" y="392"/>
                    <a:pt x="73" y="393"/>
                    <a:pt x="73" y="393"/>
                  </a:cubicBezTo>
                  <a:cubicBezTo>
                    <a:pt x="74" y="392"/>
                    <a:pt x="74" y="390"/>
                    <a:pt x="75" y="390"/>
                  </a:cubicBezTo>
                  <a:cubicBezTo>
                    <a:pt x="76" y="390"/>
                    <a:pt x="77" y="391"/>
                    <a:pt x="77" y="392"/>
                  </a:cubicBezTo>
                  <a:cubicBezTo>
                    <a:pt x="77" y="392"/>
                    <a:pt x="81" y="391"/>
                    <a:pt x="81" y="391"/>
                  </a:cubicBezTo>
                  <a:cubicBezTo>
                    <a:pt x="81" y="391"/>
                    <a:pt x="80" y="390"/>
                    <a:pt x="83" y="390"/>
                  </a:cubicBezTo>
                  <a:cubicBezTo>
                    <a:pt x="86" y="391"/>
                    <a:pt x="86" y="390"/>
                    <a:pt x="86" y="388"/>
                  </a:cubicBezTo>
                  <a:cubicBezTo>
                    <a:pt x="86" y="387"/>
                    <a:pt x="83" y="383"/>
                    <a:pt x="85" y="383"/>
                  </a:cubicBezTo>
                  <a:cubicBezTo>
                    <a:pt x="88" y="383"/>
                    <a:pt x="89" y="384"/>
                    <a:pt x="89" y="384"/>
                  </a:cubicBezTo>
                  <a:cubicBezTo>
                    <a:pt x="89" y="384"/>
                    <a:pt x="89" y="385"/>
                    <a:pt x="89" y="386"/>
                  </a:cubicBezTo>
                  <a:cubicBezTo>
                    <a:pt x="89" y="388"/>
                    <a:pt x="92" y="390"/>
                    <a:pt x="92" y="388"/>
                  </a:cubicBezTo>
                  <a:cubicBezTo>
                    <a:pt x="93" y="386"/>
                    <a:pt x="93" y="387"/>
                    <a:pt x="93" y="385"/>
                  </a:cubicBezTo>
                  <a:cubicBezTo>
                    <a:pt x="93" y="383"/>
                    <a:pt x="91" y="383"/>
                    <a:pt x="90" y="381"/>
                  </a:cubicBezTo>
                  <a:cubicBezTo>
                    <a:pt x="90" y="380"/>
                    <a:pt x="89" y="382"/>
                    <a:pt x="89" y="379"/>
                  </a:cubicBezTo>
                  <a:cubicBezTo>
                    <a:pt x="90" y="376"/>
                    <a:pt x="90" y="375"/>
                    <a:pt x="91" y="375"/>
                  </a:cubicBezTo>
                  <a:cubicBezTo>
                    <a:pt x="93" y="374"/>
                    <a:pt x="91" y="375"/>
                    <a:pt x="93" y="374"/>
                  </a:cubicBezTo>
                  <a:cubicBezTo>
                    <a:pt x="95" y="374"/>
                    <a:pt x="96" y="372"/>
                    <a:pt x="95" y="369"/>
                  </a:cubicBezTo>
                  <a:cubicBezTo>
                    <a:pt x="95" y="367"/>
                    <a:pt x="94" y="366"/>
                    <a:pt x="95" y="365"/>
                  </a:cubicBezTo>
                  <a:cubicBezTo>
                    <a:pt x="97" y="364"/>
                    <a:pt x="96" y="363"/>
                    <a:pt x="98" y="364"/>
                  </a:cubicBezTo>
                  <a:cubicBezTo>
                    <a:pt x="100" y="365"/>
                    <a:pt x="99" y="365"/>
                    <a:pt x="101" y="365"/>
                  </a:cubicBezTo>
                  <a:cubicBezTo>
                    <a:pt x="102" y="364"/>
                    <a:pt x="102" y="359"/>
                    <a:pt x="102" y="359"/>
                  </a:cubicBezTo>
                  <a:cubicBezTo>
                    <a:pt x="101" y="360"/>
                    <a:pt x="99" y="358"/>
                    <a:pt x="99" y="358"/>
                  </a:cubicBezTo>
                  <a:cubicBezTo>
                    <a:pt x="98" y="358"/>
                    <a:pt x="98" y="356"/>
                    <a:pt x="99" y="355"/>
                  </a:cubicBezTo>
                  <a:cubicBezTo>
                    <a:pt x="99" y="355"/>
                    <a:pt x="99" y="353"/>
                    <a:pt x="100" y="353"/>
                  </a:cubicBezTo>
                  <a:cubicBezTo>
                    <a:pt x="102" y="353"/>
                    <a:pt x="102" y="354"/>
                    <a:pt x="104" y="353"/>
                  </a:cubicBezTo>
                  <a:cubicBezTo>
                    <a:pt x="105" y="352"/>
                    <a:pt x="105" y="352"/>
                    <a:pt x="106" y="351"/>
                  </a:cubicBezTo>
                  <a:cubicBezTo>
                    <a:pt x="107" y="350"/>
                    <a:pt x="108" y="350"/>
                    <a:pt x="109" y="348"/>
                  </a:cubicBezTo>
                  <a:cubicBezTo>
                    <a:pt x="109" y="347"/>
                    <a:pt x="110" y="341"/>
                    <a:pt x="110" y="341"/>
                  </a:cubicBezTo>
                  <a:cubicBezTo>
                    <a:pt x="109" y="340"/>
                    <a:pt x="111" y="341"/>
                    <a:pt x="113" y="340"/>
                  </a:cubicBezTo>
                  <a:cubicBezTo>
                    <a:pt x="114" y="339"/>
                    <a:pt x="115" y="333"/>
                    <a:pt x="116" y="332"/>
                  </a:cubicBezTo>
                  <a:cubicBezTo>
                    <a:pt x="117" y="330"/>
                    <a:pt x="120" y="326"/>
                    <a:pt x="120" y="325"/>
                  </a:cubicBezTo>
                  <a:cubicBezTo>
                    <a:pt x="120" y="324"/>
                    <a:pt x="123" y="317"/>
                    <a:pt x="123" y="317"/>
                  </a:cubicBezTo>
                  <a:cubicBezTo>
                    <a:pt x="127" y="310"/>
                    <a:pt x="127" y="310"/>
                    <a:pt x="127" y="310"/>
                  </a:cubicBezTo>
                  <a:cubicBezTo>
                    <a:pt x="127" y="310"/>
                    <a:pt x="127" y="308"/>
                    <a:pt x="126" y="306"/>
                  </a:cubicBezTo>
                  <a:cubicBezTo>
                    <a:pt x="126" y="305"/>
                    <a:pt x="125" y="301"/>
                    <a:pt x="126" y="300"/>
                  </a:cubicBezTo>
                  <a:cubicBezTo>
                    <a:pt x="127" y="300"/>
                    <a:pt x="128" y="297"/>
                    <a:pt x="128" y="297"/>
                  </a:cubicBezTo>
                  <a:cubicBezTo>
                    <a:pt x="128" y="293"/>
                    <a:pt x="128" y="293"/>
                    <a:pt x="128" y="293"/>
                  </a:cubicBezTo>
                  <a:cubicBezTo>
                    <a:pt x="128" y="293"/>
                    <a:pt x="133" y="290"/>
                    <a:pt x="133" y="290"/>
                  </a:cubicBezTo>
                  <a:cubicBezTo>
                    <a:pt x="139" y="289"/>
                    <a:pt x="135" y="286"/>
                    <a:pt x="142" y="289"/>
                  </a:cubicBezTo>
                  <a:cubicBezTo>
                    <a:pt x="142" y="289"/>
                    <a:pt x="146" y="288"/>
                    <a:pt x="145" y="287"/>
                  </a:cubicBezTo>
                  <a:cubicBezTo>
                    <a:pt x="145" y="287"/>
                    <a:pt x="141" y="283"/>
                    <a:pt x="141" y="283"/>
                  </a:cubicBezTo>
                  <a:cubicBezTo>
                    <a:pt x="143" y="280"/>
                    <a:pt x="143" y="280"/>
                    <a:pt x="143" y="280"/>
                  </a:cubicBezTo>
                  <a:cubicBezTo>
                    <a:pt x="143" y="280"/>
                    <a:pt x="146" y="278"/>
                    <a:pt x="143" y="277"/>
                  </a:cubicBezTo>
                  <a:cubicBezTo>
                    <a:pt x="141" y="276"/>
                    <a:pt x="139" y="275"/>
                    <a:pt x="139" y="274"/>
                  </a:cubicBezTo>
                  <a:cubicBezTo>
                    <a:pt x="139" y="274"/>
                    <a:pt x="138" y="270"/>
                    <a:pt x="138" y="269"/>
                  </a:cubicBezTo>
                  <a:cubicBezTo>
                    <a:pt x="138" y="268"/>
                    <a:pt x="137" y="265"/>
                    <a:pt x="137" y="265"/>
                  </a:cubicBezTo>
                  <a:cubicBezTo>
                    <a:pt x="137" y="265"/>
                    <a:pt x="137" y="261"/>
                    <a:pt x="137" y="260"/>
                  </a:cubicBezTo>
                  <a:cubicBezTo>
                    <a:pt x="137" y="259"/>
                    <a:pt x="136" y="256"/>
                    <a:pt x="135" y="255"/>
                  </a:cubicBezTo>
                  <a:cubicBezTo>
                    <a:pt x="134" y="254"/>
                    <a:pt x="130" y="251"/>
                    <a:pt x="130" y="251"/>
                  </a:cubicBezTo>
                  <a:cubicBezTo>
                    <a:pt x="123" y="248"/>
                    <a:pt x="123" y="248"/>
                    <a:pt x="123" y="248"/>
                  </a:cubicBezTo>
                  <a:cubicBezTo>
                    <a:pt x="121" y="250"/>
                    <a:pt x="121" y="250"/>
                    <a:pt x="121" y="250"/>
                  </a:cubicBezTo>
                  <a:cubicBezTo>
                    <a:pt x="116" y="245"/>
                    <a:pt x="116" y="245"/>
                    <a:pt x="116" y="245"/>
                  </a:cubicBezTo>
                  <a:cubicBezTo>
                    <a:pt x="112" y="244"/>
                    <a:pt x="112" y="244"/>
                    <a:pt x="112" y="244"/>
                  </a:cubicBezTo>
                  <a:cubicBezTo>
                    <a:pt x="108" y="244"/>
                    <a:pt x="108" y="244"/>
                    <a:pt x="108" y="244"/>
                  </a:cubicBezTo>
                  <a:cubicBezTo>
                    <a:pt x="101" y="229"/>
                    <a:pt x="101" y="229"/>
                    <a:pt x="101" y="229"/>
                  </a:cubicBezTo>
                  <a:cubicBezTo>
                    <a:pt x="95" y="226"/>
                    <a:pt x="95" y="226"/>
                    <a:pt x="95" y="226"/>
                  </a:cubicBezTo>
                  <a:cubicBezTo>
                    <a:pt x="91" y="222"/>
                    <a:pt x="91" y="222"/>
                    <a:pt x="91" y="222"/>
                  </a:cubicBezTo>
                  <a:cubicBezTo>
                    <a:pt x="91" y="217"/>
                    <a:pt x="91" y="217"/>
                    <a:pt x="91" y="217"/>
                  </a:cubicBezTo>
                  <a:cubicBezTo>
                    <a:pt x="88" y="213"/>
                    <a:pt x="88" y="213"/>
                    <a:pt x="88" y="213"/>
                  </a:cubicBezTo>
                  <a:cubicBezTo>
                    <a:pt x="88" y="213"/>
                    <a:pt x="89" y="210"/>
                    <a:pt x="89" y="209"/>
                  </a:cubicBezTo>
                  <a:cubicBezTo>
                    <a:pt x="90" y="208"/>
                    <a:pt x="92" y="203"/>
                    <a:pt x="92" y="203"/>
                  </a:cubicBezTo>
                  <a:cubicBezTo>
                    <a:pt x="92" y="203"/>
                    <a:pt x="91" y="199"/>
                    <a:pt x="91" y="198"/>
                  </a:cubicBezTo>
                  <a:cubicBezTo>
                    <a:pt x="91" y="197"/>
                    <a:pt x="92" y="192"/>
                    <a:pt x="92" y="192"/>
                  </a:cubicBezTo>
                  <a:cubicBezTo>
                    <a:pt x="91" y="187"/>
                    <a:pt x="91" y="187"/>
                    <a:pt x="91" y="187"/>
                  </a:cubicBezTo>
                  <a:cubicBezTo>
                    <a:pt x="79" y="173"/>
                    <a:pt x="79" y="173"/>
                    <a:pt x="79" y="173"/>
                  </a:cubicBezTo>
                  <a:cubicBezTo>
                    <a:pt x="80" y="167"/>
                    <a:pt x="80" y="167"/>
                    <a:pt x="80" y="167"/>
                  </a:cubicBezTo>
                  <a:cubicBezTo>
                    <a:pt x="79" y="164"/>
                    <a:pt x="79" y="164"/>
                    <a:pt x="79" y="164"/>
                  </a:cubicBezTo>
                  <a:cubicBezTo>
                    <a:pt x="78" y="161"/>
                    <a:pt x="78" y="161"/>
                    <a:pt x="79" y="159"/>
                  </a:cubicBezTo>
                  <a:cubicBezTo>
                    <a:pt x="79" y="158"/>
                    <a:pt x="79" y="158"/>
                    <a:pt x="79" y="158"/>
                  </a:cubicBezTo>
                  <a:cubicBezTo>
                    <a:pt x="75" y="159"/>
                    <a:pt x="75" y="159"/>
                    <a:pt x="75" y="159"/>
                  </a:cubicBezTo>
                  <a:cubicBezTo>
                    <a:pt x="72" y="155"/>
                    <a:pt x="72" y="155"/>
                    <a:pt x="72" y="155"/>
                  </a:cubicBezTo>
                  <a:cubicBezTo>
                    <a:pt x="73" y="150"/>
                    <a:pt x="73" y="150"/>
                    <a:pt x="73" y="150"/>
                  </a:cubicBezTo>
                  <a:cubicBezTo>
                    <a:pt x="71" y="138"/>
                    <a:pt x="71" y="138"/>
                    <a:pt x="71" y="138"/>
                  </a:cubicBezTo>
                  <a:cubicBezTo>
                    <a:pt x="73" y="132"/>
                    <a:pt x="73" y="132"/>
                    <a:pt x="73" y="132"/>
                  </a:cubicBezTo>
                  <a:cubicBezTo>
                    <a:pt x="67" y="129"/>
                    <a:pt x="67" y="129"/>
                    <a:pt x="67" y="129"/>
                  </a:cubicBezTo>
                  <a:cubicBezTo>
                    <a:pt x="63" y="123"/>
                    <a:pt x="63" y="123"/>
                    <a:pt x="63" y="123"/>
                  </a:cubicBezTo>
                  <a:cubicBezTo>
                    <a:pt x="63" y="123"/>
                    <a:pt x="62" y="125"/>
                    <a:pt x="61" y="124"/>
                  </a:cubicBezTo>
                  <a:cubicBezTo>
                    <a:pt x="60" y="123"/>
                    <a:pt x="55" y="115"/>
                    <a:pt x="55" y="115"/>
                  </a:cubicBezTo>
                  <a:cubicBezTo>
                    <a:pt x="46" y="112"/>
                    <a:pt x="46" y="112"/>
                    <a:pt x="46" y="112"/>
                  </a:cubicBezTo>
                  <a:cubicBezTo>
                    <a:pt x="42" y="110"/>
                    <a:pt x="42" y="110"/>
                    <a:pt x="42" y="110"/>
                  </a:cubicBezTo>
                  <a:cubicBezTo>
                    <a:pt x="37" y="109"/>
                    <a:pt x="37" y="109"/>
                    <a:pt x="37" y="109"/>
                  </a:cubicBezTo>
                  <a:cubicBezTo>
                    <a:pt x="37" y="109"/>
                    <a:pt x="36" y="111"/>
                    <a:pt x="35" y="109"/>
                  </a:cubicBezTo>
                  <a:cubicBezTo>
                    <a:pt x="34" y="107"/>
                    <a:pt x="32" y="105"/>
                    <a:pt x="32" y="105"/>
                  </a:cubicBezTo>
                  <a:cubicBezTo>
                    <a:pt x="28" y="106"/>
                    <a:pt x="28" y="106"/>
                    <a:pt x="28" y="106"/>
                  </a:cubicBezTo>
                  <a:cubicBezTo>
                    <a:pt x="25" y="102"/>
                    <a:pt x="25" y="102"/>
                    <a:pt x="25" y="102"/>
                  </a:cubicBezTo>
                  <a:cubicBezTo>
                    <a:pt x="25" y="102"/>
                    <a:pt x="24" y="102"/>
                    <a:pt x="23" y="102"/>
                  </a:cubicBezTo>
                  <a:cubicBezTo>
                    <a:pt x="22" y="101"/>
                    <a:pt x="20" y="100"/>
                    <a:pt x="20" y="100"/>
                  </a:cubicBezTo>
                  <a:close/>
                  <a:moveTo>
                    <a:pt x="142" y="568"/>
                  </a:moveTo>
                  <a:cubicBezTo>
                    <a:pt x="142" y="568"/>
                    <a:pt x="142" y="568"/>
                    <a:pt x="142" y="568"/>
                  </a:cubicBezTo>
                  <a:cubicBezTo>
                    <a:pt x="142" y="568"/>
                    <a:pt x="142" y="569"/>
                    <a:pt x="142" y="570"/>
                  </a:cubicBezTo>
                  <a:cubicBezTo>
                    <a:pt x="142" y="570"/>
                    <a:pt x="143" y="571"/>
                    <a:pt x="144" y="571"/>
                  </a:cubicBezTo>
                  <a:cubicBezTo>
                    <a:pt x="144" y="571"/>
                    <a:pt x="146" y="570"/>
                    <a:pt x="147" y="569"/>
                  </a:cubicBezTo>
                  <a:cubicBezTo>
                    <a:pt x="149" y="568"/>
                    <a:pt x="147" y="569"/>
                    <a:pt x="147" y="569"/>
                  </a:cubicBezTo>
                  <a:cubicBezTo>
                    <a:pt x="145" y="567"/>
                    <a:pt x="145" y="567"/>
                    <a:pt x="145" y="567"/>
                  </a:cubicBezTo>
                  <a:cubicBezTo>
                    <a:pt x="145" y="567"/>
                    <a:pt x="143" y="568"/>
                    <a:pt x="142" y="568"/>
                  </a:cubicBezTo>
                  <a:close/>
                  <a:moveTo>
                    <a:pt x="129" y="568"/>
                  </a:moveTo>
                  <a:cubicBezTo>
                    <a:pt x="129" y="568"/>
                    <a:pt x="129" y="568"/>
                    <a:pt x="129" y="568"/>
                  </a:cubicBezTo>
                  <a:cubicBezTo>
                    <a:pt x="129" y="568"/>
                    <a:pt x="129" y="570"/>
                    <a:pt x="129" y="570"/>
                  </a:cubicBezTo>
                  <a:cubicBezTo>
                    <a:pt x="129" y="571"/>
                    <a:pt x="130" y="571"/>
                    <a:pt x="131" y="570"/>
                  </a:cubicBezTo>
                  <a:cubicBezTo>
                    <a:pt x="131" y="570"/>
                    <a:pt x="132" y="570"/>
                    <a:pt x="133" y="569"/>
                  </a:cubicBezTo>
                  <a:cubicBezTo>
                    <a:pt x="134" y="568"/>
                    <a:pt x="133" y="567"/>
                    <a:pt x="132" y="567"/>
                  </a:cubicBezTo>
                  <a:cubicBezTo>
                    <a:pt x="132" y="566"/>
                    <a:pt x="131" y="567"/>
                    <a:pt x="131" y="567"/>
                  </a:cubicBezTo>
                  <a:cubicBezTo>
                    <a:pt x="130" y="567"/>
                    <a:pt x="129" y="568"/>
                    <a:pt x="129" y="568"/>
                  </a:cubicBezTo>
                  <a:close/>
                  <a:moveTo>
                    <a:pt x="105" y="556"/>
                  </a:moveTo>
                  <a:cubicBezTo>
                    <a:pt x="105" y="556"/>
                    <a:pt x="105" y="556"/>
                    <a:pt x="105" y="556"/>
                  </a:cubicBezTo>
                  <a:cubicBezTo>
                    <a:pt x="104" y="557"/>
                    <a:pt x="104" y="557"/>
                    <a:pt x="104" y="557"/>
                  </a:cubicBezTo>
                  <a:cubicBezTo>
                    <a:pt x="104" y="557"/>
                    <a:pt x="103" y="558"/>
                    <a:pt x="104" y="559"/>
                  </a:cubicBezTo>
                  <a:cubicBezTo>
                    <a:pt x="104" y="561"/>
                    <a:pt x="105" y="561"/>
                    <a:pt x="105" y="561"/>
                  </a:cubicBezTo>
                  <a:cubicBezTo>
                    <a:pt x="105" y="561"/>
                    <a:pt x="106" y="560"/>
                    <a:pt x="108" y="560"/>
                  </a:cubicBezTo>
                  <a:cubicBezTo>
                    <a:pt x="109" y="560"/>
                    <a:pt x="111" y="558"/>
                    <a:pt x="111" y="557"/>
                  </a:cubicBezTo>
                  <a:cubicBezTo>
                    <a:pt x="112" y="557"/>
                    <a:pt x="112" y="555"/>
                    <a:pt x="113" y="555"/>
                  </a:cubicBezTo>
                  <a:cubicBezTo>
                    <a:pt x="114" y="555"/>
                    <a:pt x="117" y="556"/>
                    <a:pt x="118" y="556"/>
                  </a:cubicBezTo>
                  <a:cubicBezTo>
                    <a:pt x="119" y="556"/>
                    <a:pt x="117" y="553"/>
                    <a:pt x="117" y="553"/>
                  </a:cubicBezTo>
                  <a:cubicBezTo>
                    <a:pt x="117" y="552"/>
                    <a:pt x="114" y="553"/>
                    <a:pt x="114" y="553"/>
                  </a:cubicBezTo>
                  <a:cubicBezTo>
                    <a:pt x="114" y="553"/>
                    <a:pt x="112" y="553"/>
                    <a:pt x="111" y="552"/>
                  </a:cubicBezTo>
                  <a:cubicBezTo>
                    <a:pt x="110" y="552"/>
                    <a:pt x="110" y="552"/>
                    <a:pt x="110" y="552"/>
                  </a:cubicBezTo>
                  <a:cubicBezTo>
                    <a:pt x="109" y="553"/>
                    <a:pt x="109" y="554"/>
                    <a:pt x="108" y="555"/>
                  </a:cubicBezTo>
                  <a:cubicBezTo>
                    <a:pt x="107" y="556"/>
                    <a:pt x="107" y="555"/>
                    <a:pt x="107" y="554"/>
                  </a:cubicBezTo>
                  <a:cubicBezTo>
                    <a:pt x="107" y="554"/>
                    <a:pt x="105" y="553"/>
                    <a:pt x="104" y="554"/>
                  </a:cubicBezTo>
                  <a:cubicBezTo>
                    <a:pt x="104" y="554"/>
                    <a:pt x="105" y="555"/>
                    <a:pt x="105" y="556"/>
                  </a:cubicBezTo>
                  <a:close/>
                  <a:moveTo>
                    <a:pt x="97" y="556"/>
                  </a:moveTo>
                  <a:cubicBezTo>
                    <a:pt x="97" y="556"/>
                    <a:pt x="97" y="556"/>
                    <a:pt x="97" y="556"/>
                  </a:cubicBezTo>
                  <a:cubicBezTo>
                    <a:pt x="97" y="556"/>
                    <a:pt x="99" y="557"/>
                    <a:pt x="101" y="557"/>
                  </a:cubicBezTo>
                  <a:cubicBezTo>
                    <a:pt x="102" y="557"/>
                    <a:pt x="101" y="556"/>
                    <a:pt x="102" y="555"/>
                  </a:cubicBezTo>
                  <a:cubicBezTo>
                    <a:pt x="102" y="554"/>
                    <a:pt x="101" y="555"/>
                    <a:pt x="100" y="554"/>
                  </a:cubicBezTo>
                  <a:cubicBezTo>
                    <a:pt x="99" y="554"/>
                    <a:pt x="99" y="554"/>
                    <a:pt x="98" y="554"/>
                  </a:cubicBezTo>
                  <a:cubicBezTo>
                    <a:pt x="96" y="554"/>
                    <a:pt x="97" y="556"/>
                    <a:pt x="97" y="556"/>
                  </a:cubicBezTo>
                  <a:close/>
                  <a:moveTo>
                    <a:pt x="88" y="545"/>
                  </a:moveTo>
                  <a:cubicBezTo>
                    <a:pt x="88" y="545"/>
                    <a:pt x="88" y="545"/>
                    <a:pt x="88" y="545"/>
                  </a:cubicBezTo>
                  <a:cubicBezTo>
                    <a:pt x="87" y="550"/>
                    <a:pt x="92" y="547"/>
                    <a:pt x="92" y="544"/>
                  </a:cubicBezTo>
                  <a:cubicBezTo>
                    <a:pt x="91" y="542"/>
                    <a:pt x="92" y="542"/>
                    <a:pt x="90" y="540"/>
                  </a:cubicBezTo>
                  <a:cubicBezTo>
                    <a:pt x="89" y="537"/>
                    <a:pt x="89" y="540"/>
                    <a:pt x="88" y="541"/>
                  </a:cubicBezTo>
                  <a:cubicBezTo>
                    <a:pt x="87" y="543"/>
                    <a:pt x="89" y="543"/>
                    <a:pt x="89" y="544"/>
                  </a:cubicBezTo>
                  <a:cubicBezTo>
                    <a:pt x="89" y="545"/>
                    <a:pt x="88" y="544"/>
                    <a:pt x="88" y="545"/>
                  </a:cubicBezTo>
                  <a:close/>
                  <a:moveTo>
                    <a:pt x="80" y="557"/>
                  </a:moveTo>
                  <a:cubicBezTo>
                    <a:pt x="80" y="557"/>
                    <a:pt x="80" y="557"/>
                    <a:pt x="80" y="557"/>
                  </a:cubicBezTo>
                  <a:cubicBezTo>
                    <a:pt x="80" y="557"/>
                    <a:pt x="79" y="558"/>
                    <a:pt x="80" y="560"/>
                  </a:cubicBezTo>
                  <a:cubicBezTo>
                    <a:pt x="80" y="561"/>
                    <a:pt x="80" y="560"/>
                    <a:pt x="83" y="558"/>
                  </a:cubicBezTo>
                  <a:cubicBezTo>
                    <a:pt x="85" y="556"/>
                    <a:pt x="82" y="557"/>
                    <a:pt x="82" y="557"/>
                  </a:cubicBezTo>
                  <a:cubicBezTo>
                    <a:pt x="82" y="556"/>
                    <a:pt x="81" y="557"/>
                    <a:pt x="80" y="557"/>
                  </a:cubicBezTo>
                  <a:close/>
                  <a:moveTo>
                    <a:pt x="80" y="563"/>
                  </a:moveTo>
                  <a:cubicBezTo>
                    <a:pt x="80" y="563"/>
                    <a:pt x="80" y="563"/>
                    <a:pt x="80" y="563"/>
                  </a:cubicBezTo>
                  <a:cubicBezTo>
                    <a:pt x="80" y="563"/>
                    <a:pt x="80" y="565"/>
                    <a:pt x="81" y="565"/>
                  </a:cubicBezTo>
                  <a:cubicBezTo>
                    <a:pt x="82" y="565"/>
                    <a:pt x="82" y="564"/>
                    <a:pt x="83" y="563"/>
                  </a:cubicBezTo>
                  <a:cubicBezTo>
                    <a:pt x="83" y="562"/>
                    <a:pt x="82" y="562"/>
                    <a:pt x="82" y="561"/>
                  </a:cubicBezTo>
                  <a:cubicBezTo>
                    <a:pt x="81" y="561"/>
                    <a:pt x="80" y="562"/>
                    <a:pt x="80" y="563"/>
                  </a:cubicBezTo>
                  <a:close/>
                  <a:moveTo>
                    <a:pt x="77" y="568"/>
                  </a:moveTo>
                  <a:cubicBezTo>
                    <a:pt x="77" y="568"/>
                    <a:pt x="77" y="568"/>
                    <a:pt x="77" y="568"/>
                  </a:cubicBezTo>
                  <a:cubicBezTo>
                    <a:pt x="75" y="568"/>
                    <a:pt x="75" y="568"/>
                    <a:pt x="75" y="568"/>
                  </a:cubicBezTo>
                  <a:cubicBezTo>
                    <a:pt x="75" y="568"/>
                    <a:pt x="75" y="568"/>
                    <a:pt x="72" y="570"/>
                  </a:cubicBezTo>
                  <a:cubicBezTo>
                    <a:pt x="69" y="571"/>
                    <a:pt x="71" y="572"/>
                    <a:pt x="71" y="573"/>
                  </a:cubicBezTo>
                  <a:cubicBezTo>
                    <a:pt x="71" y="575"/>
                    <a:pt x="74" y="573"/>
                    <a:pt x="76" y="572"/>
                  </a:cubicBezTo>
                  <a:cubicBezTo>
                    <a:pt x="77" y="572"/>
                    <a:pt x="76" y="571"/>
                    <a:pt x="77" y="571"/>
                  </a:cubicBezTo>
                  <a:cubicBezTo>
                    <a:pt x="77" y="571"/>
                    <a:pt x="77" y="571"/>
                    <a:pt x="79" y="570"/>
                  </a:cubicBezTo>
                  <a:cubicBezTo>
                    <a:pt x="81" y="569"/>
                    <a:pt x="80" y="569"/>
                    <a:pt x="80" y="568"/>
                  </a:cubicBezTo>
                  <a:cubicBezTo>
                    <a:pt x="80" y="568"/>
                    <a:pt x="78" y="567"/>
                    <a:pt x="77" y="568"/>
                  </a:cubicBezTo>
                  <a:close/>
                  <a:moveTo>
                    <a:pt x="51" y="573"/>
                  </a:moveTo>
                  <a:cubicBezTo>
                    <a:pt x="51" y="573"/>
                    <a:pt x="51" y="573"/>
                    <a:pt x="51" y="573"/>
                  </a:cubicBezTo>
                  <a:cubicBezTo>
                    <a:pt x="52" y="573"/>
                    <a:pt x="53" y="572"/>
                    <a:pt x="54" y="573"/>
                  </a:cubicBezTo>
                  <a:cubicBezTo>
                    <a:pt x="55" y="574"/>
                    <a:pt x="54" y="576"/>
                    <a:pt x="54" y="576"/>
                  </a:cubicBezTo>
                  <a:cubicBezTo>
                    <a:pt x="53" y="577"/>
                    <a:pt x="52" y="578"/>
                    <a:pt x="51" y="578"/>
                  </a:cubicBezTo>
                  <a:cubicBezTo>
                    <a:pt x="50" y="578"/>
                    <a:pt x="49" y="578"/>
                    <a:pt x="48" y="577"/>
                  </a:cubicBezTo>
                  <a:cubicBezTo>
                    <a:pt x="48" y="576"/>
                    <a:pt x="48" y="573"/>
                    <a:pt x="48" y="573"/>
                  </a:cubicBezTo>
                  <a:cubicBezTo>
                    <a:pt x="49" y="573"/>
                    <a:pt x="51" y="573"/>
                    <a:pt x="51" y="573"/>
                  </a:cubicBezTo>
                  <a:close/>
                  <a:moveTo>
                    <a:pt x="59" y="558"/>
                  </a:moveTo>
                  <a:cubicBezTo>
                    <a:pt x="59" y="558"/>
                    <a:pt x="59" y="558"/>
                    <a:pt x="59" y="558"/>
                  </a:cubicBezTo>
                  <a:cubicBezTo>
                    <a:pt x="59" y="558"/>
                    <a:pt x="59" y="558"/>
                    <a:pt x="59" y="558"/>
                  </a:cubicBezTo>
                  <a:cubicBezTo>
                    <a:pt x="59" y="558"/>
                    <a:pt x="59" y="560"/>
                    <a:pt x="58" y="560"/>
                  </a:cubicBezTo>
                  <a:cubicBezTo>
                    <a:pt x="56" y="561"/>
                    <a:pt x="57" y="558"/>
                    <a:pt x="57" y="557"/>
                  </a:cubicBezTo>
                  <a:cubicBezTo>
                    <a:pt x="57" y="556"/>
                    <a:pt x="53" y="558"/>
                    <a:pt x="53" y="558"/>
                  </a:cubicBezTo>
                  <a:cubicBezTo>
                    <a:pt x="53" y="558"/>
                    <a:pt x="53" y="561"/>
                    <a:pt x="52" y="562"/>
                  </a:cubicBezTo>
                  <a:cubicBezTo>
                    <a:pt x="51" y="562"/>
                    <a:pt x="51" y="562"/>
                    <a:pt x="50" y="563"/>
                  </a:cubicBezTo>
                  <a:cubicBezTo>
                    <a:pt x="49" y="564"/>
                    <a:pt x="49" y="566"/>
                    <a:pt x="49" y="566"/>
                  </a:cubicBezTo>
                  <a:cubicBezTo>
                    <a:pt x="50" y="567"/>
                    <a:pt x="52" y="567"/>
                    <a:pt x="52" y="567"/>
                  </a:cubicBezTo>
                  <a:cubicBezTo>
                    <a:pt x="53" y="567"/>
                    <a:pt x="53" y="567"/>
                    <a:pt x="56" y="569"/>
                  </a:cubicBezTo>
                  <a:cubicBezTo>
                    <a:pt x="60" y="570"/>
                    <a:pt x="57" y="569"/>
                    <a:pt x="60" y="569"/>
                  </a:cubicBezTo>
                  <a:cubicBezTo>
                    <a:pt x="62" y="569"/>
                    <a:pt x="61" y="570"/>
                    <a:pt x="62" y="570"/>
                  </a:cubicBezTo>
                  <a:cubicBezTo>
                    <a:pt x="63" y="570"/>
                    <a:pt x="64" y="572"/>
                    <a:pt x="65" y="573"/>
                  </a:cubicBezTo>
                  <a:cubicBezTo>
                    <a:pt x="67" y="574"/>
                    <a:pt x="68" y="572"/>
                    <a:pt x="69" y="572"/>
                  </a:cubicBezTo>
                  <a:cubicBezTo>
                    <a:pt x="69" y="571"/>
                    <a:pt x="71" y="568"/>
                    <a:pt x="71" y="568"/>
                  </a:cubicBezTo>
                  <a:cubicBezTo>
                    <a:pt x="71" y="568"/>
                    <a:pt x="65" y="566"/>
                    <a:pt x="65" y="566"/>
                  </a:cubicBezTo>
                  <a:cubicBezTo>
                    <a:pt x="64" y="566"/>
                    <a:pt x="63" y="563"/>
                    <a:pt x="65" y="563"/>
                  </a:cubicBezTo>
                  <a:cubicBezTo>
                    <a:pt x="66" y="563"/>
                    <a:pt x="66" y="564"/>
                    <a:pt x="67" y="565"/>
                  </a:cubicBezTo>
                  <a:cubicBezTo>
                    <a:pt x="67" y="566"/>
                    <a:pt x="68" y="566"/>
                    <a:pt x="69" y="566"/>
                  </a:cubicBezTo>
                  <a:cubicBezTo>
                    <a:pt x="70" y="566"/>
                    <a:pt x="71" y="565"/>
                    <a:pt x="71" y="564"/>
                  </a:cubicBezTo>
                  <a:cubicBezTo>
                    <a:pt x="71" y="563"/>
                    <a:pt x="70" y="564"/>
                    <a:pt x="68" y="561"/>
                  </a:cubicBezTo>
                  <a:cubicBezTo>
                    <a:pt x="65" y="558"/>
                    <a:pt x="68" y="559"/>
                    <a:pt x="69" y="559"/>
                  </a:cubicBezTo>
                  <a:cubicBezTo>
                    <a:pt x="69" y="558"/>
                    <a:pt x="71" y="556"/>
                    <a:pt x="71" y="556"/>
                  </a:cubicBezTo>
                  <a:cubicBezTo>
                    <a:pt x="72" y="555"/>
                    <a:pt x="69" y="555"/>
                    <a:pt x="68" y="554"/>
                  </a:cubicBezTo>
                  <a:cubicBezTo>
                    <a:pt x="67" y="554"/>
                    <a:pt x="67" y="554"/>
                    <a:pt x="67" y="554"/>
                  </a:cubicBezTo>
                  <a:cubicBezTo>
                    <a:pt x="67" y="555"/>
                    <a:pt x="64" y="554"/>
                    <a:pt x="63" y="553"/>
                  </a:cubicBezTo>
                  <a:cubicBezTo>
                    <a:pt x="63" y="553"/>
                    <a:pt x="63" y="551"/>
                    <a:pt x="62" y="550"/>
                  </a:cubicBezTo>
                  <a:cubicBezTo>
                    <a:pt x="62" y="550"/>
                    <a:pt x="60" y="550"/>
                    <a:pt x="58" y="550"/>
                  </a:cubicBezTo>
                  <a:cubicBezTo>
                    <a:pt x="56" y="550"/>
                    <a:pt x="57" y="553"/>
                    <a:pt x="57" y="553"/>
                  </a:cubicBezTo>
                  <a:cubicBezTo>
                    <a:pt x="57" y="553"/>
                    <a:pt x="58" y="555"/>
                    <a:pt x="59" y="556"/>
                  </a:cubicBezTo>
                  <a:cubicBezTo>
                    <a:pt x="59" y="556"/>
                    <a:pt x="59" y="558"/>
                    <a:pt x="59" y="558"/>
                  </a:cubicBezTo>
                  <a:close/>
                </a:path>
              </a:pathLst>
            </a:custGeom>
            <a:grpFill/>
            <a:ln w="4826"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76" name="Freeform 235"/>
            <p:cNvSpPr>
              <a:spLocks noEditPoints="1"/>
            </p:cNvSpPr>
            <p:nvPr/>
          </p:nvSpPr>
          <p:spPr bwMode="auto">
            <a:xfrm>
              <a:off x="8031808" y="1593291"/>
              <a:ext cx="1169794" cy="1439380"/>
            </a:xfrm>
            <a:custGeom>
              <a:avLst/>
              <a:gdLst>
                <a:gd name="T0" fmla="*/ 181 w 513"/>
                <a:gd name="T1" fmla="*/ 422 h 651"/>
                <a:gd name="T2" fmla="*/ 256 w 513"/>
                <a:gd name="T3" fmla="*/ 393 h 651"/>
                <a:gd name="T4" fmla="*/ 306 w 513"/>
                <a:gd name="T5" fmla="*/ 401 h 651"/>
                <a:gd name="T6" fmla="*/ 324 w 513"/>
                <a:gd name="T7" fmla="*/ 460 h 651"/>
                <a:gd name="T8" fmla="*/ 371 w 513"/>
                <a:gd name="T9" fmla="*/ 452 h 651"/>
                <a:gd name="T10" fmla="*/ 360 w 513"/>
                <a:gd name="T11" fmla="*/ 484 h 651"/>
                <a:gd name="T12" fmla="*/ 347 w 513"/>
                <a:gd name="T13" fmla="*/ 509 h 651"/>
                <a:gd name="T14" fmla="*/ 350 w 513"/>
                <a:gd name="T15" fmla="*/ 469 h 651"/>
                <a:gd name="T16" fmla="*/ 277 w 513"/>
                <a:gd name="T17" fmla="*/ 474 h 651"/>
                <a:gd name="T18" fmla="*/ 278 w 513"/>
                <a:gd name="T19" fmla="*/ 512 h 651"/>
                <a:gd name="T20" fmla="*/ 245 w 513"/>
                <a:gd name="T21" fmla="*/ 518 h 651"/>
                <a:gd name="T22" fmla="*/ 231 w 513"/>
                <a:gd name="T23" fmla="*/ 531 h 651"/>
                <a:gd name="T24" fmla="*/ 260 w 513"/>
                <a:gd name="T25" fmla="*/ 538 h 651"/>
                <a:gd name="T26" fmla="*/ 291 w 513"/>
                <a:gd name="T27" fmla="*/ 568 h 651"/>
                <a:gd name="T28" fmla="*/ 316 w 513"/>
                <a:gd name="T29" fmla="*/ 588 h 651"/>
                <a:gd name="T30" fmla="*/ 362 w 513"/>
                <a:gd name="T31" fmla="*/ 598 h 651"/>
                <a:gd name="T32" fmla="*/ 365 w 513"/>
                <a:gd name="T33" fmla="*/ 636 h 651"/>
                <a:gd name="T34" fmla="*/ 388 w 513"/>
                <a:gd name="T35" fmla="*/ 615 h 651"/>
                <a:gd name="T36" fmla="*/ 442 w 513"/>
                <a:gd name="T37" fmla="*/ 609 h 651"/>
                <a:gd name="T38" fmla="*/ 492 w 513"/>
                <a:gd name="T39" fmla="*/ 651 h 651"/>
                <a:gd name="T40" fmla="*/ 513 w 513"/>
                <a:gd name="T41" fmla="*/ 644 h 651"/>
                <a:gd name="T42" fmla="*/ 449 w 513"/>
                <a:gd name="T43" fmla="*/ 465 h 651"/>
                <a:gd name="T44" fmla="*/ 513 w 513"/>
                <a:gd name="T45" fmla="*/ 163 h 651"/>
                <a:gd name="T46" fmla="*/ 494 w 513"/>
                <a:gd name="T47" fmla="*/ 176 h 651"/>
                <a:gd name="T48" fmla="*/ 426 w 513"/>
                <a:gd name="T49" fmla="*/ 157 h 651"/>
                <a:gd name="T50" fmla="*/ 375 w 513"/>
                <a:gd name="T51" fmla="*/ 166 h 651"/>
                <a:gd name="T52" fmla="*/ 334 w 513"/>
                <a:gd name="T53" fmla="*/ 197 h 651"/>
                <a:gd name="T54" fmla="*/ 289 w 513"/>
                <a:gd name="T55" fmla="*/ 184 h 651"/>
                <a:gd name="T56" fmla="*/ 295 w 513"/>
                <a:gd name="T57" fmla="*/ 204 h 651"/>
                <a:gd name="T58" fmla="*/ 276 w 513"/>
                <a:gd name="T59" fmla="*/ 197 h 651"/>
                <a:gd name="T60" fmla="*/ 246 w 513"/>
                <a:gd name="T61" fmla="*/ 178 h 651"/>
                <a:gd name="T62" fmla="*/ 190 w 513"/>
                <a:gd name="T63" fmla="*/ 175 h 651"/>
                <a:gd name="T64" fmla="*/ 160 w 513"/>
                <a:gd name="T65" fmla="*/ 172 h 651"/>
                <a:gd name="T66" fmla="*/ 139 w 513"/>
                <a:gd name="T67" fmla="*/ 169 h 651"/>
                <a:gd name="T68" fmla="*/ 109 w 513"/>
                <a:gd name="T69" fmla="*/ 195 h 651"/>
                <a:gd name="T70" fmla="*/ 76 w 513"/>
                <a:gd name="T71" fmla="*/ 231 h 651"/>
                <a:gd name="T72" fmla="*/ 54 w 513"/>
                <a:gd name="T73" fmla="*/ 248 h 651"/>
                <a:gd name="T74" fmla="*/ 61 w 513"/>
                <a:gd name="T75" fmla="*/ 279 h 651"/>
                <a:gd name="T76" fmla="*/ 13 w 513"/>
                <a:gd name="T77" fmla="*/ 278 h 651"/>
                <a:gd name="T78" fmla="*/ 19 w 513"/>
                <a:gd name="T79" fmla="*/ 323 h 651"/>
                <a:gd name="T80" fmla="*/ 35 w 513"/>
                <a:gd name="T81" fmla="*/ 367 h 651"/>
                <a:gd name="T82" fmla="*/ 56 w 513"/>
                <a:gd name="T83" fmla="*/ 388 h 651"/>
                <a:gd name="T84" fmla="*/ 93 w 513"/>
                <a:gd name="T85" fmla="*/ 389 h 651"/>
                <a:gd name="T86" fmla="*/ 139 w 513"/>
                <a:gd name="T87" fmla="*/ 432 h 651"/>
                <a:gd name="T88" fmla="*/ 123 w 513"/>
                <a:gd name="T89" fmla="*/ 427 h 651"/>
                <a:gd name="T90" fmla="*/ 151 w 513"/>
                <a:gd name="T91" fmla="*/ 441 h 651"/>
                <a:gd name="T92" fmla="*/ 513 w 513"/>
                <a:gd name="T93" fmla="*/ 0 h 651"/>
                <a:gd name="T94" fmla="*/ 470 w 513"/>
                <a:gd name="T95" fmla="*/ 10 h 651"/>
                <a:gd name="T96" fmla="*/ 489 w 513"/>
                <a:gd name="T97" fmla="*/ 28 h 651"/>
                <a:gd name="T98" fmla="*/ 496 w 513"/>
                <a:gd name="T99" fmla="*/ 37 h 651"/>
                <a:gd name="T100" fmla="*/ 513 w 513"/>
                <a:gd name="T101" fmla="*/ 0 h 651"/>
                <a:gd name="T102" fmla="*/ 513 w 513"/>
                <a:gd name="T103" fmla="*/ 49 h 651"/>
                <a:gd name="T104" fmla="*/ 479 w 513"/>
                <a:gd name="T105" fmla="*/ 65 h 651"/>
                <a:gd name="T106" fmla="*/ 491 w 513"/>
                <a:gd name="T107" fmla="*/ 93 h 651"/>
                <a:gd name="T108" fmla="*/ 489 w 513"/>
                <a:gd name="T109" fmla="*/ 110 h 651"/>
                <a:gd name="T110" fmla="*/ 513 w 513"/>
                <a:gd name="T111" fmla="*/ 116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3" h="651">
                  <a:moveTo>
                    <a:pt x="151" y="441"/>
                  </a:moveTo>
                  <a:cubicBezTo>
                    <a:pt x="181" y="422"/>
                    <a:pt x="181" y="422"/>
                    <a:pt x="181" y="422"/>
                  </a:cubicBezTo>
                  <a:cubicBezTo>
                    <a:pt x="217" y="395"/>
                    <a:pt x="217" y="395"/>
                    <a:pt x="217" y="395"/>
                  </a:cubicBezTo>
                  <a:cubicBezTo>
                    <a:pt x="256" y="393"/>
                    <a:pt x="256" y="393"/>
                    <a:pt x="256" y="393"/>
                  </a:cubicBezTo>
                  <a:cubicBezTo>
                    <a:pt x="266" y="395"/>
                    <a:pt x="269" y="402"/>
                    <a:pt x="287" y="388"/>
                  </a:cubicBezTo>
                  <a:cubicBezTo>
                    <a:pt x="306" y="401"/>
                    <a:pt x="306" y="401"/>
                    <a:pt x="306" y="401"/>
                  </a:cubicBezTo>
                  <a:cubicBezTo>
                    <a:pt x="318" y="425"/>
                    <a:pt x="318" y="425"/>
                    <a:pt x="318" y="425"/>
                  </a:cubicBezTo>
                  <a:cubicBezTo>
                    <a:pt x="324" y="460"/>
                    <a:pt x="324" y="460"/>
                    <a:pt x="324" y="460"/>
                  </a:cubicBezTo>
                  <a:cubicBezTo>
                    <a:pt x="352" y="460"/>
                    <a:pt x="352" y="460"/>
                    <a:pt x="352" y="460"/>
                  </a:cubicBezTo>
                  <a:cubicBezTo>
                    <a:pt x="371" y="452"/>
                    <a:pt x="371" y="452"/>
                    <a:pt x="371" y="452"/>
                  </a:cubicBezTo>
                  <a:cubicBezTo>
                    <a:pt x="384" y="463"/>
                    <a:pt x="381" y="459"/>
                    <a:pt x="384" y="468"/>
                  </a:cubicBezTo>
                  <a:cubicBezTo>
                    <a:pt x="372" y="478"/>
                    <a:pt x="374" y="476"/>
                    <a:pt x="360" y="484"/>
                  </a:cubicBezTo>
                  <a:cubicBezTo>
                    <a:pt x="354" y="508"/>
                    <a:pt x="354" y="508"/>
                    <a:pt x="354" y="508"/>
                  </a:cubicBezTo>
                  <a:cubicBezTo>
                    <a:pt x="347" y="509"/>
                    <a:pt x="347" y="509"/>
                    <a:pt x="347" y="509"/>
                  </a:cubicBezTo>
                  <a:cubicBezTo>
                    <a:pt x="347" y="485"/>
                    <a:pt x="345" y="494"/>
                    <a:pt x="356" y="472"/>
                  </a:cubicBezTo>
                  <a:cubicBezTo>
                    <a:pt x="350" y="469"/>
                    <a:pt x="350" y="469"/>
                    <a:pt x="350" y="469"/>
                  </a:cubicBezTo>
                  <a:cubicBezTo>
                    <a:pt x="320" y="469"/>
                    <a:pt x="320" y="469"/>
                    <a:pt x="320" y="469"/>
                  </a:cubicBezTo>
                  <a:cubicBezTo>
                    <a:pt x="293" y="469"/>
                    <a:pt x="306" y="467"/>
                    <a:pt x="277" y="474"/>
                  </a:cubicBezTo>
                  <a:cubicBezTo>
                    <a:pt x="276" y="477"/>
                    <a:pt x="265" y="473"/>
                    <a:pt x="263" y="476"/>
                  </a:cubicBezTo>
                  <a:cubicBezTo>
                    <a:pt x="250" y="497"/>
                    <a:pt x="245" y="502"/>
                    <a:pt x="278" y="512"/>
                  </a:cubicBezTo>
                  <a:cubicBezTo>
                    <a:pt x="274" y="523"/>
                    <a:pt x="274" y="523"/>
                    <a:pt x="274" y="523"/>
                  </a:cubicBezTo>
                  <a:cubicBezTo>
                    <a:pt x="260" y="515"/>
                    <a:pt x="267" y="517"/>
                    <a:pt x="245" y="518"/>
                  </a:cubicBezTo>
                  <a:cubicBezTo>
                    <a:pt x="231" y="519"/>
                    <a:pt x="231" y="519"/>
                    <a:pt x="231" y="519"/>
                  </a:cubicBezTo>
                  <a:cubicBezTo>
                    <a:pt x="231" y="531"/>
                    <a:pt x="231" y="531"/>
                    <a:pt x="231" y="531"/>
                  </a:cubicBezTo>
                  <a:cubicBezTo>
                    <a:pt x="246" y="530"/>
                    <a:pt x="246" y="530"/>
                    <a:pt x="246" y="530"/>
                  </a:cubicBezTo>
                  <a:cubicBezTo>
                    <a:pt x="260" y="538"/>
                    <a:pt x="260" y="538"/>
                    <a:pt x="260" y="538"/>
                  </a:cubicBezTo>
                  <a:cubicBezTo>
                    <a:pt x="269" y="548"/>
                    <a:pt x="269" y="548"/>
                    <a:pt x="269" y="548"/>
                  </a:cubicBezTo>
                  <a:cubicBezTo>
                    <a:pt x="291" y="568"/>
                    <a:pt x="291" y="568"/>
                    <a:pt x="291" y="568"/>
                  </a:cubicBezTo>
                  <a:cubicBezTo>
                    <a:pt x="294" y="586"/>
                    <a:pt x="294" y="586"/>
                    <a:pt x="294" y="586"/>
                  </a:cubicBezTo>
                  <a:cubicBezTo>
                    <a:pt x="306" y="584"/>
                    <a:pt x="305" y="583"/>
                    <a:pt x="316" y="588"/>
                  </a:cubicBezTo>
                  <a:cubicBezTo>
                    <a:pt x="334" y="596"/>
                    <a:pt x="337" y="593"/>
                    <a:pt x="358" y="589"/>
                  </a:cubicBezTo>
                  <a:cubicBezTo>
                    <a:pt x="362" y="598"/>
                    <a:pt x="362" y="598"/>
                    <a:pt x="362" y="598"/>
                  </a:cubicBezTo>
                  <a:cubicBezTo>
                    <a:pt x="362" y="618"/>
                    <a:pt x="362" y="618"/>
                    <a:pt x="362" y="618"/>
                  </a:cubicBezTo>
                  <a:cubicBezTo>
                    <a:pt x="365" y="636"/>
                    <a:pt x="365" y="636"/>
                    <a:pt x="365" y="636"/>
                  </a:cubicBezTo>
                  <a:cubicBezTo>
                    <a:pt x="381" y="626"/>
                    <a:pt x="381" y="626"/>
                    <a:pt x="381" y="626"/>
                  </a:cubicBezTo>
                  <a:cubicBezTo>
                    <a:pt x="388" y="615"/>
                    <a:pt x="388" y="615"/>
                    <a:pt x="388" y="615"/>
                  </a:cubicBezTo>
                  <a:cubicBezTo>
                    <a:pt x="413" y="607"/>
                    <a:pt x="413" y="607"/>
                    <a:pt x="413" y="607"/>
                  </a:cubicBezTo>
                  <a:cubicBezTo>
                    <a:pt x="442" y="609"/>
                    <a:pt x="442" y="609"/>
                    <a:pt x="442" y="609"/>
                  </a:cubicBezTo>
                  <a:cubicBezTo>
                    <a:pt x="442" y="610"/>
                    <a:pt x="477" y="632"/>
                    <a:pt x="482" y="637"/>
                  </a:cubicBezTo>
                  <a:cubicBezTo>
                    <a:pt x="486" y="642"/>
                    <a:pt x="492" y="651"/>
                    <a:pt x="492" y="651"/>
                  </a:cubicBezTo>
                  <a:cubicBezTo>
                    <a:pt x="511" y="646"/>
                    <a:pt x="511" y="646"/>
                    <a:pt x="511" y="646"/>
                  </a:cubicBezTo>
                  <a:cubicBezTo>
                    <a:pt x="513" y="644"/>
                    <a:pt x="513" y="644"/>
                    <a:pt x="513" y="644"/>
                  </a:cubicBezTo>
                  <a:cubicBezTo>
                    <a:pt x="513" y="618"/>
                    <a:pt x="513" y="618"/>
                    <a:pt x="513" y="618"/>
                  </a:cubicBezTo>
                  <a:cubicBezTo>
                    <a:pt x="449" y="465"/>
                    <a:pt x="449" y="465"/>
                    <a:pt x="449" y="465"/>
                  </a:cubicBezTo>
                  <a:cubicBezTo>
                    <a:pt x="513" y="436"/>
                    <a:pt x="513" y="436"/>
                    <a:pt x="513" y="436"/>
                  </a:cubicBezTo>
                  <a:cubicBezTo>
                    <a:pt x="513" y="163"/>
                    <a:pt x="513" y="163"/>
                    <a:pt x="513" y="163"/>
                  </a:cubicBezTo>
                  <a:cubicBezTo>
                    <a:pt x="510" y="163"/>
                    <a:pt x="506" y="164"/>
                    <a:pt x="501" y="164"/>
                  </a:cubicBezTo>
                  <a:cubicBezTo>
                    <a:pt x="494" y="176"/>
                    <a:pt x="494" y="176"/>
                    <a:pt x="494" y="176"/>
                  </a:cubicBezTo>
                  <a:cubicBezTo>
                    <a:pt x="443" y="167"/>
                    <a:pt x="443" y="167"/>
                    <a:pt x="443" y="167"/>
                  </a:cubicBezTo>
                  <a:cubicBezTo>
                    <a:pt x="426" y="157"/>
                    <a:pt x="426" y="157"/>
                    <a:pt x="426" y="157"/>
                  </a:cubicBezTo>
                  <a:cubicBezTo>
                    <a:pt x="413" y="166"/>
                    <a:pt x="416" y="162"/>
                    <a:pt x="405" y="174"/>
                  </a:cubicBezTo>
                  <a:cubicBezTo>
                    <a:pt x="375" y="166"/>
                    <a:pt x="375" y="166"/>
                    <a:pt x="375" y="166"/>
                  </a:cubicBezTo>
                  <a:cubicBezTo>
                    <a:pt x="356" y="175"/>
                    <a:pt x="356" y="175"/>
                    <a:pt x="356" y="175"/>
                  </a:cubicBezTo>
                  <a:cubicBezTo>
                    <a:pt x="334" y="197"/>
                    <a:pt x="334" y="197"/>
                    <a:pt x="334" y="197"/>
                  </a:cubicBezTo>
                  <a:cubicBezTo>
                    <a:pt x="297" y="195"/>
                    <a:pt x="297" y="195"/>
                    <a:pt x="297" y="195"/>
                  </a:cubicBezTo>
                  <a:cubicBezTo>
                    <a:pt x="289" y="184"/>
                    <a:pt x="289" y="184"/>
                    <a:pt x="289" y="184"/>
                  </a:cubicBezTo>
                  <a:cubicBezTo>
                    <a:pt x="287" y="194"/>
                    <a:pt x="287" y="194"/>
                    <a:pt x="287" y="194"/>
                  </a:cubicBezTo>
                  <a:cubicBezTo>
                    <a:pt x="295" y="204"/>
                    <a:pt x="295" y="204"/>
                    <a:pt x="295" y="204"/>
                  </a:cubicBezTo>
                  <a:cubicBezTo>
                    <a:pt x="281" y="211"/>
                    <a:pt x="281" y="211"/>
                    <a:pt x="281" y="211"/>
                  </a:cubicBezTo>
                  <a:cubicBezTo>
                    <a:pt x="276" y="197"/>
                    <a:pt x="276" y="197"/>
                    <a:pt x="276" y="197"/>
                  </a:cubicBezTo>
                  <a:cubicBezTo>
                    <a:pt x="264" y="182"/>
                    <a:pt x="264" y="182"/>
                    <a:pt x="264" y="182"/>
                  </a:cubicBezTo>
                  <a:cubicBezTo>
                    <a:pt x="246" y="178"/>
                    <a:pt x="246" y="178"/>
                    <a:pt x="246" y="178"/>
                  </a:cubicBezTo>
                  <a:cubicBezTo>
                    <a:pt x="236" y="171"/>
                    <a:pt x="236" y="171"/>
                    <a:pt x="236" y="171"/>
                  </a:cubicBezTo>
                  <a:cubicBezTo>
                    <a:pt x="234" y="170"/>
                    <a:pt x="197" y="174"/>
                    <a:pt x="190" y="175"/>
                  </a:cubicBezTo>
                  <a:cubicBezTo>
                    <a:pt x="181" y="169"/>
                    <a:pt x="180" y="169"/>
                    <a:pt x="170" y="164"/>
                  </a:cubicBezTo>
                  <a:cubicBezTo>
                    <a:pt x="160" y="172"/>
                    <a:pt x="160" y="172"/>
                    <a:pt x="160" y="172"/>
                  </a:cubicBezTo>
                  <a:cubicBezTo>
                    <a:pt x="160" y="172"/>
                    <a:pt x="155" y="181"/>
                    <a:pt x="147" y="181"/>
                  </a:cubicBezTo>
                  <a:cubicBezTo>
                    <a:pt x="138" y="181"/>
                    <a:pt x="139" y="169"/>
                    <a:pt x="139" y="169"/>
                  </a:cubicBezTo>
                  <a:cubicBezTo>
                    <a:pt x="126" y="171"/>
                    <a:pt x="126" y="171"/>
                    <a:pt x="126" y="171"/>
                  </a:cubicBezTo>
                  <a:cubicBezTo>
                    <a:pt x="109" y="195"/>
                    <a:pt x="109" y="195"/>
                    <a:pt x="109" y="195"/>
                  </a:cubicBezTo>
                  <a:cubicBezTo>
                    <a:pt x="88" y="213"/>
                    <a:pt x="88" y="213"/>
                    <a:pt x="88" y="213"/>
                  </a:cubicBezTo>
                  <a:cubicBezTo>
                    <a:pt x="76" y="231"/>
                    <a:pt x="76" y="231"/>
                    <a:pt x="76" y="231"/>
                  </a:cubicBezTo>
                  <a:cubicBezTo>
                    <a:pt x="53" y="240"/>
                    <a:pt x="53" y="240"/>
                    <a:pt x="53" y="240"/>
                  </a:cubicBezTo>
                  <a:cubicBezTo>
                    <a:pt x="54" y="248"/>
                    <a:pt x="54" y="248"/>
                    <a:pt x="54" y="248"/>
                  </a:cubicBezTo>
                  <a:cubicBezTo>
                    <a:pt x="77" y="268"/>
                    <a:pt x="77" y="268"/>
                    <a:pt x="77" y="268"/>
                  </a:cubicBezTo>
                  <a:cubicBezTo>
                    <a:pt x="61" y="279"/>
                    <a:pt x="61" y="279"/>
                    <a:pt x="61" y="279"/>
                  </a:cubicBezTo>
                  <a:cubicBezTo>
                    <a:pt x="37" y="254"/>
                    <a:pt x="46" y="273"/>
                    <a:pt x="16" y="250"/>
                  </a:cubicBezTo>
                  <a:cubicBezTo>
                    <a:pt x="11" y="268"/>
                    <a:pt x="10" y="263"/>
                    <a:pt x="13" y="278"/>
                  </a:cubicBezTo>
                  <a:cubicBezTo>
                    <a:pt x="0" y="287"/>
                    <a:pt x="0" y="287"/>
                    <a:pt x="0" y="287"/>
                  </a:cubicBezTo>
                  <a:cubicBezTo>
                    <a:pt x="7" y="314"/>
                    <a:pt x="2" y="305"/>
                    <a:pt x="19" y="323"/>
                  </a:cubicBezTo>
                  <a:cubicBezTo>
                    <a:pt x="9" y="344"/>
                    <a:pt x="11" y="335"/>
                    <a:pt x="12" y="360"/>
                  </a:cubicBezTo>
                  <a:cubicBezTo>
                    <a:pt x="35" y="367"/>
                    <a:pt x="35" y="367"/>
                    <a:pt x="35" y="367"/>
                  </a:cubicBezTo>
                  <a:cubicBezTo>
                    <a:pt x="41" y="381"/>
                    <a:pt x="41" y="381"/>
                    <a:pt x="41" y="381"/>
                  </a:cubicBezTo>
                  <a:cubicBezTo>
                    <a:pt x="56" y="388"/>
                    <a:pt x="56" y="388"/>
                    <a:pt x="56" y="388"/>
                  </a:cubicBezTo>
                  <a:cubicBezTo>
                    <a:pt x="71" y="378"/>
                    <a:pt x="71" y="378"/>
                    <a:pt x="71" y="378"/>
                  </a:cubicBezTo>
                  <a:cubicBezTo>
                    <a:pt x="93" y="389"/>
                    <a:pt x="93" y="389"/>
                    <a:pt x="93" y="389"/>
                  </a:cubicBezTo>
                  <a:cubicBezTo>
                    <a:pt x="122" y="411"/>
                    <a:pt x="122" y="411"/>
                    <a:pt x="122" y="411"/>
                  </a:cubicBezTo>
                  <a:cubicBezTo>
                    <a:pt x="139" y="432"/>
                    <a:pt x="139" y="432"/>
                    <a:pt x="139" y="432"/>
                  </a:cubicBezTo>
                  <a:cubicBezTo>
                    <a:pt x="129" y="424"/>
                    <a:pt x="129" y="424"/>
                    <a:pt x="129" y="424"/>
                  </a:cubicBezTo>
                  <a:cubicBezTo>
                    <a:pt x="123" y="427"/>
                    <a:pt x="123" y="427"/>
                    <a:pt x="123" y="427"/>
                  </a:cubicBezTo>
                  <a:cubicBezTo>
                    <a:pt x="127" y="434"/>
                    <a:pt x="127" y="434"/>
                    <a:pt x="127" y="434"/>
                  </a:cubicBezTo>
                  <a:cubicBezTo>
                    <a:pt x="151" y="441"/>
                    <a:pt x="151" y="441"/>
                    <a:pt x="151" y="441"/>
                  </a:cubicBezTo>
                  <a:close/>
                  <a:moveTo>
                    <a:pt x="513" y="0"/>
                  </a:moveTo>
                  <a:cubicBezTo>
                    <a:pt x="513" y="0"/>
                    <a:pt x="513" y="0"/>
                    <a:pt x="513" y="0"/>
                  </a:cubicBezTo>
                  <a:cubicBezTo>
                    <a:pt x="499" y="5"/>
                    <a:pt x="499" y="5"/>
                    <a:pt x="499" y="5"/>
                  </a:cubicBezTo>
                  <a:cubicBezTo>
                    <a:pt x="497" y="5"/>
                    <a:pt x="469" y="1"/>
                    <a:pt x="470" y="10"/>
                  </a:cubicBezTo>
                  <a:cubicBezTo>
                    <a:pt x="471" y="15"/>
                    <a:pt x="476" y="16"/>
                    <a:pt x="476" y="16"/>
                  </a:cubicBezTo>
                  <a:cubicBezTo>
                    <a:pt x="489" y="28"/>
                    <a:pt x="489" y="28"/>
                    <a:pt x="489" y="28"/>
                  </a:cubicBezTo>
                  <a:cubicBezTo>
                    <a:pt x="488" y="35"/>
                    <a:pt x="488" y="35"/>
                    <a:pt x="488" y="35"/>
                  </a:cubicBezTo>
                  <a:cubicBezTo>
                    <a:pt x="496" y="37"/>
                    <a:pt x="496" y="37"/>
                    <a:pt x="496" y="37"/>
                  </a:cubicBezTo>
                  <a:cubicBezTo>
                    <a:pt x="513" y="37"/>
                    <a:pt x="513" y="37"/>
                    <a:pt x="513" y="37"/>
                  </a:cubicBezTo>
                  <a:cubicBezTo>
                    <a:pt x="513" y="0"/>
                    <a:pt x="513" y="0"/>
                    <a:pt x="513" y="0"/>
                  </a:cubicBezTo>
                  <a:close/>
                  <a:moveTo>
                    <a:pt x="513" y="49"/>
                  </a:moveTo>
                  <a:cubicBezTo>
                    <a:pt x="513" y="49"/>
                    <a:pt x="513" y="49"/>
                    <a:pt x="513" y="49"/>
                  </a:cubicBezTo>
                  <a:cubicBezTo>
                    <a:pt x="503" y="50"/>
                    <a:pt x="492" y="52"/>
                    <a:pt x="490" y="53"/>
                  </a:cubicBezTo>
                  <a:cubicBezTo>
                    <a:pt x="479" y="65"/>
                    <a:pt x="479" y="65"/>
                    <a:pt x="479" y="65"/>
                  </a:cubicBezTo>
                  <a:cubicBezTo>
                    <a:pt x="492" y="82"/>
                    <a:pt x="492" y="82"/>
                    <a:pt x="492" y="82"/>
                  </a:cubicBezTo>
                  <a:cubicBezTo>
                    <a:pt x="491" y="93"/>
                    <a:pt x="491" y="93"/>
                    <a:pt x="491" y="93"/>
                  </a:cubicBezTo>
                  <a:cubicBezTo>
                    <a:pt x="480" y="101"/>
                    <a:pt x="480" y="101"/>
                    <a:pt x="480" y="101"/>
                  </a:cubicBezTo>
                  <a:cubicBezTo>
                    <a:pt x="489" y="110"/>
                    <a:pt x="489" y="110"/>
                    <a:pt x="489" y="110"/>
                  </a:cubicBezTo>
                  <a:cubicBezTo>
                    <a:pt x="505" y="110"/>
                    <a:pt x="505" y="110"/>
                    <a:pt x="505" y="110"/>
                  </a:cubicBezTo>
                  <a:cubicBezTo>
                    <a:pt x="513" y="116"/>
                    <a:pt x="513" y="116"/>
                    <a:pt x="513" y="116"/>
                  </a:cubicBezTo>
                  <a:lnTo>
                    <a:pt x="513" y="49"/>
                  </a:lnTo>
                  <a:close/>
                </a:path>
              </a:pathLst>
            </a:custGeom>
            <a:grpFill/>
            <a:ln w="4826"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grpSp>
      <p:sp>
        <p:nvSpPr>
          <p:cNvPr id="77" name="Rectangle 76">
            <a:extLst>
              <a:ext uri="{FF2B5EF4-FFF2-40B4-BE49-F238E27FC236}">
                <a16:creationId xmlns:a16="http://schemas.microsoft.com/office/drawing/2014/main" id="{23693EB1-60CD-4874-89EE-8E36F8E1C765}"/>
              </a:ext>
            </a:extLst>
          </p:cNvPr>
          <p:cNvSpPr/>
          <p:nvPr/>
        </p:nvSpPr>
        <p:spPr>
          <a:xfrm>
            <a:off x="715358" y="701408"/>
            <a:ext cx="4022255" cy="1200329"/>
          </a:xfrm>
          <a:prstGeom prst="rect">
            <a:avLst/>
          </a:prstGeom>
        </p:spPr>
        <p:txBody>
          <a:bodyPr wrap="none">
            <a:spAutoFit/>
          </a:bodyPr>
          <a:lstStyle/>
          <a:p>
            <a:r>
              <a:rPr lang="en-US" sz="3600" dirty="0">
                <a:solidFill>
                  <a:schemeClr val="tx1">
                    <a:lumMod val="75000"/>
                    <a:lumOff val="25000"/>
                  </a:schemeClr>
                </a:solidFill>
                <a:latin typeface="Montserrat" panose="00000500000000000000" pitchFamily="50" charset="0"/>
                <a:cs typeface="Lato" panose="020F0502020204030203" pitchFamily="34" charset="0"/>
              </a:rPr>
              <a:t>EUROPE</a:t>
            </a:r>
            <a:r>
              <a:rPr lang="id-ID" sz="3600" dirty="0">
                <a:solidFill>
                  <a:schemeClr val="tx1">
                    <a:lumMod val="75000"/>
                    <a:lumOff val="25000"/>
                  </a:schemeClr>
                </a:solidFill>
                <a:latin typeface="Montserrat" panose="00000500000000000000" pitchFamily="50" charset="0"/>
                <a:cs typeface="Lato" panose="020F0502020204030203" pitchFamily="34" charset="0"/>
              </a:rPr>
              <a:t> </a:t>
            </a:r>
            <a:r>
              <a:rPr lang="en-US" sz="3600" dirty="0">
                <a:solidFill>
                  <a:schemeClr val="tx1">
                    <a:lumMod val="75000"/>
                    <a:lumOff val="25000"/>
                  </a:schemeClr>
                </a:solidFill>
                <a:latin typeface="Montserrat" panose="00000500000000000000" pitchFamily="50" charset="0"/>
                <a:cs typeface="Lato" panose="020F0502020204030203" pitchFamily="34" charset="0"/>
              </a:rPr>
              <a:t>MAPS</a:t>
            </a:r>
          </a:p>
          <a:p>
            <a:r>
              <a:rPr lang="id-ID" sz="3600" dirty="0">
                <a:solidFill>
                  <a:schemeClr val="tx1">
                    <a:lumMod val="75000"/>
                    <a:lumOff val="25000"/>
                  </a:schemeClr>
                </a:solidFill>
                <a:latin typeface="Montserrat" panose="00000500000000000000" pitchFamily="50" charset="0"/>
                <a:cs typeface="Lato" panose="020F0502020204030203" pitchFamily="34" charset="0"/>
              </a:rPr>
              <a:t>YOUR BUSINESS</a:t>
            </a:r>
          </a:p>
        </p:txBody>
      </p:sp>
      <p:sp>
        <p:nvSpPr>
          <p:cNvPr id="78" name="TextBox 77">
            <a:extLst>
              <a:ext uri="{FF2B5EF4-FFF2-40B4-BE49-F238E27FC236}">
                <a16:creationId xmlns:a16="http://schemas.microsoft.com/office/drawing/2014/main" id="{CE8DD319-5B04-4855-ABA0-70FAFC096D84}"/>
              </a:ext>
            </a:extLst>
          </p:cNvPr>
          <p:cNvSpPr txBox="1"/>
          <p:nvPr/>
        </p:nvSpPr>
        <p:spPr>
          <a:xfrm>
            <a:off x="673559" y="1883192"/>
            <a:ext cx="3494867" cy="369332"/>
          </a:xfrm>
          <a:prstGeom prst="rect">
            <a:avLst/>
          </a:prstGeom>
          <a:noFill/>
        </p:spPr>
        <p:txBody>
          <a:bodyPr wrap="none" rtlCol="0">
            <a:spAutoFit/>
          </a:bodyPr>
          <a:lstStyle/>
          <a:p>
            <a:pPr algn="ctr"/>
            <a:r>
              <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Multipurpose Template Business</a:t>
            </a:r>
          </a:p>
        </p:txBody>
      </p:sp>
      <p:sp>
        <p:nvSpPr>
          <p:cNvPr id="79" name="Shape 621">
            <a:extLst>
              <a:ext uri="{FF2B5EF4-FFF2-40B4-BE49-F238E27FC236}">
                <a16:creationId xmlns:a16="http://schemas.microsoft.com/office/drawing/2014/main" id="{C5421761-3BF1-45F6-A280-879A8785438A}"/>
              </a:ext>
            </a:extLst>
          </p:cNvPr>
          <p:cNvSpPr/>
          <p:nvPr/>
        </p:nvSpPr>
        <p:spPr>
          <a:xfrm>
            <a:off x="967013" y="2927613"/>
            <a:ext cx="662436" cy="662436"/>
          </a:xfrm>
          <a:prstGeom prst="ellipse">
            <a:avLst/>
          </a:prstGeom>
          <a:ln w="6350">
            <a:solidFill>
              <a:schemeClr val="accent1"/>
            </a:solidFill>
            <a:miter lim="400000"/>
          </a:ln>
        </p:spPr>
        <p:txBody>
          <a:bodyPr lIns="19050" tIns="19050" rIns="19050" bIns="19050" anchor="ctr"/>
          <a:lstStyle/>
          <a:p>
            <a:pPr>
              <a:lnSpc>
                <a:spcPct val="100000"/>
              </a:lnSpc>
              <a:defRPr sz="3200">
                <a:solidFill>
                  <a:srgbClr val="FFFFFF"/>
                </a:solidFill>
                <a:latin typeface="Helvetica Light"/>
                <a:ea typeface="Helvetica Light"/>
                <a:cs typeface="Helvetica Light"/>
                <a:sym typeface="Helvetica Light"/>
              </a:defRPr>
            </a:pPr>
            <a:endParaRPr sz="1600"/>
          </a:p>
        </p:txBody>
      </p:sp>
      <p:sp>
        <p:nvSpPr>
          <p:cNvPr id="80" name="Shape 623">
            <a:extLst>
              <a:ext uri="{FF2B5EF4-FFF2-40B4-BE49-F238E27FC236}">
                <a16:creationId xmlns:a16="http://schemas.microsoft.com/office/drawing/2014/main" id="{109D92BE-3625-4504-8E48-64FA54053C3F}"/>
              </a:ext>
            </a:extLst>
          </p:cNvPr>
          <p:cNvSpPr/>
          <p:nvPr/>
        </p:nvSpPr>
        <p:spPr>
          <a:xfrm>
            <a:off x="3475634" y="2927613"/>
            <a:ext cx="662436" cy="662436"/>
          </a:xfrm>
          <a:prstGeom prst="ellipse">
            <a:avLst/>
          </a:prstGeom>
          <a:ln w="6350">
            <a:solidFill>
              <a:schemeClr val="accent1"/>
            </a:solidFill>
            <a:miter lim="400000"/>
          </a:ln>
        </p:spPr>
        <p:txBody>
          <a:bodyPr lIns="19050" tIns="19050" rIns="19050" bIns="19050" anchor="ctr"/>
          <a:lstStyle/>
          <a:p>
            <a:pPr>
              <a:lnSpc>
                <a:spcPct val="100000"/>
              </a:lnSpc>
              <a:defRPr sz="3200">
                <a:solidFill>
                  <a:srgbClr val="FFFFFF"/>
                </a:solidFill>
                <a:latin typeface="Helvetica Light"/>
                <a:ea typeface="Helvetica Light"/>
                <a:cs typeface="Helvetica Light"/>
                <a:sym typeface="Helvetica Light"/>
              </a:defRPr>
            </a:pPr>
            <a:endParaRPr sz="1600"/>
          </a:p>
        </p:txBody>
      </p:sp>
      <p:grpSp>
        <p:nvGrpSpPr>
          <p:cNvPr id="81" name="Group 80">
            <a:extLst>
              <a:ext uri="{FF2B5EF4-FFF2-40B4-BE49-F238E27FC236}">
                <a16:creationId xmlns:a16="http://schemas.microsoft.com/office/drawing/2014/main" id="{C20CF067-295A-417C-8E17-003A7E8BD508}"/>
              </a:ext>
            </a:extLst>
          </p:cNvPr>
          <p:cNvGrpSpPr/>
          <p:nvPr/>
        </p:nvGrpSpPr>
        <p:grpSpPr>
          <a:xfrm>
            <a:off x="3627154" y="3090105"/>
            <a:ext cx="359396" cy="337279"/>
            <a:chOff x="3081338" y="1703388"/>
            <a:chExt cx="309563" cy="290513"/>
          </a:xfrm>
          <a:solidFill>
            <a:schemeClr val="accent1"/>
          </a:solidFill>
        </p:grpSpPr>
        <p:sp>
          <p:nvSpPr>
            <p:cNvPr id="82" name="Freeform 289">
              <a:extLst>
                <a:ext uri="{FF2B5EF4-FFF2-40B4-BE49-F238E27FC236}">
                  <a16:creationId xmlns:a16="http://schemas.microsoft.com/office/drawing/2014/main" id="{44700E9E-F2B1-470E-B969-BF2937024A2C}"/>
                </a:ext>
              </a:extLst>
            </p:cNvPr>
            <p:cNvSpPr>
              <a:spLocks/>
            </p:cNvSpPr>
            <p:nvPr/>
          </p:nvSpPr>
          <p:spPr bwMode="auto">
            <a:xfrm>
              <a:off x="3154363" y="1703388"/>
              <a:ext cx="163513" cy="9525"/>
            </a:xfrm>
            <a:custGeom>
              <a:avLst/>
              <a:gdLst/>
              <a:ahLst/>
              <a:cxnLst>
                <a:cxn ang="0">
                  <a:pos x="70" y="4"/>
                </a:cxn>
                <a:cxn ang="0">
                  <a:pos x="72" y="2"/>
                </a:cxn>
                <a:cxn ang="0">
                  <a:pos x="70" y="0"/>
                </a:cxn>
                <a:cxn ang="0">
                  <a:pos x="2" y="0"/>
                </a:cxn>
                <a:cxn ang="0">
                  <a:pos x="0" y="2"/>
                </a:cxn>
                <a:cxn ang="0">
                  <a:pos x="2" y="4"/>
                </a:cxn>
                <a:cxn ang="0">
                  <a:pos x="70" y="4"/>
                </a:cxn>
              </a:cxnLst>
              <a:rect l="0" t="0" r="r" b="b"/>
              <a:pathLst>
                <a:path w="72" h="4">
                  <a:moveTo>
                    <a:pt x="70" y="4"/>
                  </a:moveTo>
                  <a:cubicBezTo>
                    <a:pt x="71" y="4"/>
                    <a:pt x="72" y="3"/>
                    <a:pt x="72" y="2"/>
                  </a:cubicBezTo>
                  <a:cubicBezTo>
                    <a:pt x="72" y="1"/>
                    <a:pt x="71" y="0"/>
                    <a:pt x="70" y="0"/>
                  </a:cubicBezTo>
                  <a:cubicBezTo>
                    <a:pt x="2" y="0"/>
                    <a:pt x="2" y="0"/>
                    <a:pt x="2" y="0"/>
                  </a:cubicBezTo>
                  <a:cubicBezTo>
                    <a:pt x="1" y="0"/>
                    <a:pt x="0" y="1"/>
                    <a:pt x="0" y="2"/>
                  </a:cubicBezTo>
                  <a:cubicBezTo>
                    <a:pt x="0" y="3"/>
                    <a:pt x="1" y="4"/>
                    <a:pt x="2" y="4"/>
                  </a:cubicBezTo>
                  <a:lnTo>
                    <a:pt x="70" y="4"/>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83" name="Freeform 290">
              <a:extLst>
                <a:ext uri="{FF2B5EF4-FFF2-40B4-BE49-F238E27FC236}">
                  <a16:creationId xmlns:a16="http://schemas.microsoft.com/office/drawing/2014/main" id="{B47094C0-9AC7-45F1-B177-CDB23A58A964}"/>
                </a:ext>
              </a:extLst>
            </p:cNvPr>
            <p:cNvSpPr>
              <a:spLocks noEditPoints="1"/>
            </p:cNvSpPr>
            <p:nvPr/>
          </p:nvSpPr>
          <p:spPr bwMode="auto">
            <a:xfrm>
              <a:off x="3081338" y="1722438"/>
              <a:ext cx="309563" cy="227013"/>
            </a:xfrm>
            <a:custGeom>
              <a:avLst/>
              <a:gdLst/>
              <a:ahLst/>
              <a:cxnLst>
                <a:cxn ang="0">
                  <a:pos x="102" y="0"/>
                </a:cxn>
                <a:cxn ang="0">
                  <a:pos x="34" y="0"/>
                </a:cxn>
                <a:cxn ang="0">
                  <a:pos x="26" y="0"/>
                </a:cxn>
                <a:cxn ang="0">
                  <a:pos x="4" y="9"/>
                </a:cxn>
                <a:cxn ang="0">
                  <a:pos x="2" y="27"/>
                </a:cxn>
                <a:cxn ang="0">
                  <a:pos x="25" y="56"/>
                </a:cxn>
                <a:cxn ang="0">
                  <a:pos x="26" y="56"/>
                </a:cxn>
                <a:cxn ang="0">
                  <a:pos x="28" y="55"/>
                </a:cxn>
                <a:cxn ang="0">
                  <a:pos x="27" y="52"/>
                </a:cxn>
                <a:cxn ang="0">
                  <a:pos x="6" y="25"/>
                </a:cxn>
                <a:cxn ang="0">
                  <a:pos x="7" y="11"/>
                </a:cxn>
                <a:cxn ang="0">
                  <a:pos x="26" y="4"/>
                </a:cxn>
                <a:cxn ang="0">
                  <a:pos x="32" y="4"/>
                </a:cxn>
                <a:cxn ang="0">
                  <a:pos x="32" y="42"/>
                </a:cxn>
                <a:cxn ang="0">
                  <a:pos x="64" y="87"/>
                </a:cxn>
                <a:cxn ang="0">
                  <a:pos x="64" y="88"/>
                </a:cxn>
                <a:cxn ang="0">
                  <a:pos x="64" y="98"/>
                </a:cxn>
                <a:cxn ang="0">
                  <a:pos x="66" y="100"/>
                </a:cxn>
                <a:cxn ang="0">
                  <a:pos x="68" y="98"/>
                </a:cxn>
                <a:cxn ang="0">
                  <a:pos x="68" y="88"/>
                </a:cxn>
                <a:cxn ang="0">
                  <a:pos x="68" y="87"/>
                </a:cxn>
                <a:cxn ang="0">
                  <a:pos x="104" y="42"/>
                </a:cxn>
                <a:cxn ang="0">
                  <a:pos x="104" y="4"/>
                </a:cxn>
                <a:cxn ang="0">
                  <a:pos x="110" y="4"/>
                </a:cxn>
                <a:cxn ang="0">
                  <a:pos x="129" y="11"/>
                </a:cxn>
                <a:cxn ang="0">
                  <a:pos x="130" y="25"/>
                </a:cxn>
                <a:cxn ang="0">
                  <a:pos x="109" y="52"/>
                </a:cxn>
                <a:cxn ang="0">
                  <a:pos x="108" y="55"/>
                </a:cxn>
                <a:cxn ang="0">
                  <a:pos x="110" y="56"/>
                </a:cxn>
                <a:cxn ang="0">
                  <a:pos x="111" y="56"/>
                </a:cxn>
                <a:cxn ang="0">
                  <a:pos x="134" y="27"/>
                </a:cxn>
                <a:cxn ang="0">
                  <a:pos x="132" y="9"/>
                </a:cxn>
                <a:cxn ang="0">
                  <a:pos x="110" y="0"/>
                </a:cxn>
                <a:cxn ang="0">
                  <a:pos x="102" y="0"/>
                </a:cxn>
                <a:cxn ang="0">
                  <a:pos x="100" y="42"/>
                </a:cxn>
                <a:cxn ang="0">
                  <a:pos x="66" y="84"/>
                </a:cxn>
                <a:cxn ang="0">
                  <a:pos x="36" y="42"/>
                </a:cxn>
                <a:cxn ang="0">
                  <a:pos x="36" y="4"/>
                </a:cxn>
                <a:cxn ang="0">
                  <a:pos x="100" y="4"/>
                </a:cxn>
                <a:cxn ang="0">
                  <a:pos x="100" y="42"/>
                </a:cxn>
              </a:cxnLst>
              <a:rect l="0" t="0" r="r" b="b"/>
              <a:pathLst>
                <a:path w="136" h="100">
                  <a:moveTo>
                    <a:pt x="102" y="0"/>
                  </a:moveTo>
                  <a:cubicBezTo>
                    <a:pt x="34" y="0"/>
                    <a:pt x="34" y="0"/>
                    <a:pt x="34" y="0"/>
                  </a:cubicBezTo>
                  <a:cubicBezTo>
                    <a:pt x="26" y="0"/>
                    <a:pt x="26" y="0"/>
                    <a:pt x="26" y="0"/>
                  </a:cubicBezTo>
                  <a:cubicBezTo>
                    <a:pt x="13" y="0"/>
                    <a:pt x="7" y="5"/>
                    <a:pt x="4" y="9"/>
                  </a:cubicBezTo>
                  <a:cubicBezTo>
                    <a:pt x="0" y="13"/>
                    <a:pt x="0" y="20"/>
                    <a:pt x="2" y="27"/>
                  </a:cubicBezTo>
                  <a:cubicBezTo>
                    <a:pt x="6" y="37"/>
                    <a:pt x="17" y="50"/>
                    <a:pt x="25" y="56"/>
                  </a:cubicBezTo>
                  <a:cubicBezTo>
                    <a:pt x="25" y="56"/>
                    <a:pt x="26" y="56"/>
                    <a:pt x="26" y="56"/>
                  </a:cubicBezTo>
                  <a:cubicBezTo>
                    <a:pt x="27" y="56"/>
                    <a:pt x="27" y="56"/>
                    <a:pt x="28" y="55"/>
                  </a:cubicBezTo>
                  <a:cubicBezTo>
                    <a:pt x="28" y="54"/>
                    <a:pt x="28" y="53"/>
                    <a:pt x="27" y="52"/>
                  </a:cubicBezTo>
                  <a:cubicBezTo>
                    <a:pt x="21" y="47"/>
                    <a:pt x="9" y="35"/>
                    <a:pt x="6" y="25"/>
                  </a:cubicBezTo>
                  <a:cubicBezTo>
                    <a:pt x="4" y="20"/>
                    <a:pt x="4" y="15"/>
                    <a:pt x="7" y="11"/>
                  </a:cubicBezTo>
                  <a:cubicBezTo>
                    <a:pt x="10" y="6"/>
                    <a:pt x="17" y="4"/>
                    <a:pt x="26" y="4"/>
                  </a:cubicBezTo>
                  <a:cubicBezTo>
                    <a:pt x="32" y="4"/>
                    <a:pt x="32" y="4"/>
                    <a:pt x="32" y="4"/>
                  </a:cubicBezTo>
                  <a:cubicBezTo>
                    <a:pt x="32" y="42"/>
                    <a:pt x="32" y="42"/>
                    <a:pt x="32" y="42"/>
                  </a:cubicBezTo>
                  <a:cubicBezTo>
                    <a:pt x="32" y="69"/>
                    <a:pt x="59" y="84"/>
                    <a:pt x="64" y="87"/>
                  </a:cubicBezTo>
                  <a:cubicBezTo>
                    <a:pt x="64" y="88"/>
                    <a:pt x="64" y="88"/>
                    <a:pt x="64" y="88"/>
                  </a:cubicBezTo>
                  <a:cubicBezTo>
                    <a:pt x="64" y="98"/>
                    <a:pt x="64" y="98"/>
                    <a:pt x="64" y="98"/>
                  </a:cubicBezTo>
                  <a:cubicBezTo>
                    <a:pt x="64" y="99"/>
                    <a:pt x="65" y="100"/>
                    <a:pt x="66" y="100"/>
                  </a:cubicBezTo>
                  <a:cubicBezTo>
                    <a:pt x="67" y="100"/>
                    <a:pt x="68" y="99"/>
                    <a:pt x="68" y="98"/>
                  </a:cubicBezTo>
                  <a:cubicBezTo>
                    <a:pt x="68" y="88"/>
                    <a:pt x="68" y="88"/>
                    <a:pt x="68" y="88"/>
                  </a:cubicBezTo>
                  <a:cubicBezTo>
                    <a:pt x="68" y="88"/>
                    <a:pt x="68" y="88"/>
                    <a:pt x="68" y="87"/>
                  </a:cubicBezTo>
                  <a:cubicBezTo>
                    <a:pt x="74" y="84"/>
                    <a:pt x="104" y="69"/>
                    <a:pt x="104" y="42"/>
                  </a:cubicBezTo>
                  <a:cubicBezTo>
                    <a:pt x="104" y="4"/>
                    <a:pt x="104" y="4"/>
                    <a:pt x="104" y="4"/>
                  </a:cubicBezTo>
                  <a:cubicBezTo>
                    <a:pt x="110" y="4"/>
                    <a:pt x="110" y="4"/>
                    <a:pt x="110" y="4"/>
                  </a:cubicBezTo>
                  <a:cubicBezTo>
                    <a:pt x="119" y="4"/>
                    <a:pt x="126" y="6"/>
                    <a:pt x="129" y="11"/>
                  </a:cubicBezTo>
                  <a:cubicBezTo>
                    <a:pt x="132" y="15"/>
                    <a:pt x="132" y="20"/>
                    <a:pt x="130" y="25"/>
                  </a:cubicBezTo>
                  <a:cubicBezTo>
                    <a:pt x="128" y="33"/>
                    <a:pt x="115" y="48"/>
                    <a:pt x="109" y="52"/>
                  </a:cubicBezTo>
                  <a:cubicBezTo>
                    <a:pt x="108" y="53"/>
                    <a:pt x="108" y="54"/>
                    <a:pt x="108" y="55"/>
                  </a:cubicBezTo>
                  <a:cubicBezTo>
                    <a:pt x="109" y="56"/>
                    <a:pt x="109" y="56"/>
                    <a:pt x="110" y="56"/>
                  </a:cubicBezTo>
                  <a:cubicBezTo>
                    <a:pt x="110" y="56"/>
                    <a:pt x="111" y="56"/>
                    <a:pt x="111" y="56"/>
                  </a:cubicBezTo>
                  <a:cubicBezTo>
                    <a:pt x="118" y="50"/>
                    <a:pt x="131" y="35"/>
                    <a:pt x="134" y="27"/>
                  </a:cubicBezTo>
                  <a:cubicBezTo>
                    <a:pt x="136" y="20"/>
                    <a:pt x="136" y="13"/>
                    <a:pt x="132" y="9"/>
                  </a:cubicBezTo>
                  <a:cubicBezTo>
                    <a:pt x="129" y="5"/>
                    <a:pt x="123" y="0"/>
                    <a:pt x="110" y="0"/>
                  </a:cubicBezTo>
                  <a:lnTo>
                    <a:pt x="102" y="0"/>
                  </a:lnTo>
                  <a:close/>
                  <a:moveTo>
                    <a:pt x="100" y="42"/>
                  </a:moveTo>
                  <a:cubicBezTo>
                    <a:pt x="100" y="66"/>
                    <a:pt x="71" y="81"/>
                    <a:pt x="66" y="84"/>
                  </a:cubicBezTo>
                  <a:cubicBezTo>
                    <a:pt x="61" y="81"/>
                    <a:pt x="36" y="66"/>
                    <a:pt x="36" y="42"/>
                  </a:cubicBezTo>
                  <a:cubicBezTo>
                    <a:pt x="36" y="4"/>
                    <a:pt x="36" y="4"/>
                    <a:pt x="36" y="4"/>
                  </a:cubicBezTo>
                  <a:cubicBezTo>
                    <a:pt x="100" y="4"/>
                    <a:pt x="100" y="4"/>
                    <a:pt x="100" y="4"/>
                  </a:cubicBezTo>
                  <a:lnTo>
                    <a:pt x="100" y="42"/>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84" name="Freeform 291">
              <a:extLst>
                <a:ext uri="{FF2B5EF4-FFF2-40B4-BE49-F238E27FC236}">
                  <a16:creationId xmlns:a16="http://schemas.microsoft.com/office/drawing/2014/main" id="{8163C02B-2319-4287-A194-6610CA054CB4}"/>
                </a:ext>
              </a:extLst>
            </p:cNvPr>
            <p:cNvSpPr>
              <a:spLocks noEditPoints="1"/>
            </p:cNvSpPr>
            <p:nvPr/>
          </p:nvSpPr>
          <p:spPr bwMode="auto">
            <a:xfrm>
              <a:off x="3163888" y="1957388"/>
              <a:ext cx="134938" cy="36513"/>
            </a:xfrm>
            <a:custGeom>
              <a:avLst/>
              <a:gdLst/>
              <a:ahLst/>
              <a:cxnLst>
                <a:cxn ang="0">
                  <a:pos x="8" y="0"/>
                </a:cxn>
                <a:cxn ang="0">
                  <a:pos x="0" y="8"/>
                </a:cxn>
                <a:cxn ang="0">
                  <a:pos x="0" y="14"/>
                </a:cxn>
                <a:cxn ang="0">
                  <a:pos x="2" y="16"/>
                </a:cxn>
                <a:cxn ang="0">
                  <a:pos x="58" y="16"/>
                </a:cxn>
                <a:cxn ang="0">
                  <a:pos x="60" y="14"/>
                </a:cxn>
                <a:cxn ang="0">
                  <a:pos x="60" y="8"/>
                </a:cxn>
                <a:cxn ang="0">
                  <a:pos x="52" y="0"/>
                </a:cxn>
                <a:cxn ang="0">
                  <a:pos x="8" y="0"/>
                </a:cxn>
                <a:cxn ang="0">
                  <a:pos x="56" y="8"/>
                </a:cxn>
                <a:cxn ang="0">
                  <a:pos x="56" y="12"/>
                </a:cxn>
                <a:cxn ang="0">
                  <a:pos x="4" y="12"/>
                </a:cxn>
                <a:cxn ang="0">
                  <a:pos x="4" y="8"/>
                </a:cxn>
                <a:cxn ang="0">
                  <a:pos x="8" y="4"/>
                </a:cxn>
                <a:cxn ang="0">
                  <a:pos x="52" y="4"/>
                </a:cxn>
                <a:cxn ang="0">
                  <a:pos x="56" y="8"/>
                </a:cxn>
              </a:cxnLst>
              <a:rect l="0" t="0" r="r" b="b"/>
              <a:pathLst>
                <a:path w="60" h="16">
                  <a:moveTo>
                    <a:pt x="8" y="0"/>
                  </a:moveTo>
                  <a:cubicBezTo>
                    <a:pt x="3" y="0"/>
                    <a:pt x="0" y="3"/>
                    <a:pt x="0" y="8"/>
                  </a:cubicBezTo>
                  <a:cubicBezTo>
                    <a:pt x="0" y="14"/>
                    <a:pt x="0" y="14"/>
                    <a:pt x="0" y="14"/>
                  </a:cubicBezTo>
                  <a:cubicBezTo>
                    <a:pt x="0" y="15"/>
                    <a:pt x="1" y="16"/>
                    <a:pt x="2" y="16"/>
                  </a:cubicBezTo>
                  <a:cubicBezTo>
                    <a:pt x="58" y="16"/>
                    <a:pt x="58" y="16"/>
                    <a:pt x="58" y="16"/>
                  </a:cubicBezTo>
                  <a:cubicBezTo>
                    <a:pt x="59" y="16"/>
                    <a:pt x="60" y="15"/>
                    <a:pt x="60" y="14"/>
                  </a:cubicBezTo>
                  <a:cubicBezTo>
                    <a:pt x="60" y="8"/>
                    <a:pt x="60" y="8"/>
                    <a:pt x="60" y="8"/>
                  </a:cubicBezTo>
                  <a:cubicBezTo>
                    <a:pt x="60" y="4"/>
                    <a:pt x="56" y="0"/>
                    <a:pt x="52" y="0"/>
                  </a:cubicBezTo>
                  <a:lnTo>
                    <a:pt x="8" y="0"/>
                  </a:lnTo>
                  <a:close/>
                  <a:moveTo>
                    <a:pt x="56" y="8"/>
                  </a:moveTo>
                  <a:cubicBezTo>
                    <a:pt x="56" y="12"/>
                    <a:pt x="56" y="12"/>
                    <a:pt x="56" y="12"/>
                  </a:cubicBezTo>
                  <a:cubicBezTo>
                    <a:pt x="4" y="12"/>
                    <a:pt x="4" y="12"/>
                    <a:pt x="4" y="12"/>
                  </a:cubicBezTo>
                  <a:cubicBezTo>
                    <a:pt x="4" y="8"/>
                    <a:pt x="4" y="8"/>
                    <a:pt x="4" y="8"/>
                  </a:cubicBezTo>
                  <a:cubicBezTo>
                    <a:pt x="4" y="6"/>
                    <a:pt x="6" y="4"/>
                    <a:pt x="8" y="4"/>
                  </a:cubicBezTo>
                  <a:cubicBezTo>
                    <a:pt x="52" y="4"/>
                    <a:pt x="52" y="4"/>
                    <a:pt x="52" y="4"/>
                  </a:cubicBezTo>
                  <a:cubicBezTo>
                    <a:pt x="54" y="4"/>
                    <a:pt x="56" y="6"/>
                    <a:pt x="56" y="8"/>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85" name="Group 84">
            <a:extLst>
              <a:ext uri="{FF2B5EF4-FFF2-40B4-BE49-F238E27FC236}">
                <a16:creationId xmlns:a16="http://schemas.microsoft.com/office/drawing/2014/main" id="{8E4E5925-D4B2-4B76-BFF0-B6D320611321}"/>
              </a:ext>
            </a:extLst>
          </p:cNvPr>
          <p:cNvGrpSpPr/>
          <p:nvPr/>
        </p:nvGrpSpPr>
        <p:grpSpPr>
          <a:xfrm>
            <a:off x="1173719" y="3099898"/>
            <a:ext cx="289358" cy="337279"/>
            <a:chOff x="3689351" y="1703388"/>
            <a:chExt cx="249237" cy="290513"/>
          </a:xfrm>
          <a:solidFill>
            <a:schemeClr val="accent1"/>
          </a:solidFill>
        </p:grpSpPr>
        <p:sp>
          <p:nvSpPr>
            <p:cNvPr id="86" name="Freeform 292">
              <a:extLst>
                <a:ext uri="{FF2B5EF4-FFF2-40B4-BE49-F238E27FC236}">
                  <a16:creationId xmlns:a16="http://schemas.microsoft.com/office/drawing/2014/main" id="{E44C762D-E266-4391-B576-803D046002DC}"/>
                </a:ext>
              </a:extLst>
            </p:cNvPr>
            <p:cNvSpPr>
              <a:spLocks noEditPoints="1"/>
            </p:cNvSpPr>
            <p:nvPr/>
          </p:nvSpPr>
          <p:spPr bwMode="auto">
            <a:xfrm>
              <a:off x="3708401" y="1712913"/>
              <a:ext cx="127000" cy="163513"/>
            </a:xfrm>
            <a:custGeom>
              <a:avLst/>
              <a:gdLst/>
              <a:ahLst/>
              <a:cxnLst>
                <a:cxn ang="0">
                  <a:pos x="46" y="0"/>
                </a:cxn>
                <a:cxn ang="0">
                  <a:pos x="2" y="0"/>
                </a:cxn>
                <a:cxn ang="0">
                  <a:pos x="0" y="2"/>
                </a:cxn>
                <a:cxn ang="0">
                  <a:pos x="0" y="62"/>
                </a:cxn>
                <a:cxn ang="0">
                  <a:pos x="2" y="64"/>
                </a:cxn>
                <a:cxn ang="0">
                  <a:pos x="46" y="64"/>
                </a:cxn>
                <a:cxn ang="0">
                  <a:pos x="52" y="70"/>
                </a:cxn>
                <a:cxn ang="0">
                  <a:pos x="54" y="72"/>
                </a:cxn>
                <a:cxn ang="0">
                  <a:pos x="56" y="70"/>
                </a:cxn>
                <a:cxn ang="0">
                  <a:pos x="56" y="10"/>
                </a:cxn>
                <a:cxn ang="0">
                  <a:pos x="46" y="0"/>
                </a:cxn>
                <a:cxn ang="0">
                  <a:pos x="52" y="62"/>
                </a:cxn>
                <a:cxn ang="0">
                  <a:pos x="46" y="60"/>
                </a:cxn>
                <a:cxn ang="0">
                  <a:pos x="4" y="60"/>
                </a:cxn>
                <a:cxn ang="0">
                  <a:pos x="4" y="4"/>
                </a:cxn>
                <a:cxn ang="0">
                  <a:pos x="46" y="4"/>
                </a:cxn>
                <a:cxn ang="0">
                  <a:pos x="52" y="10"/>
                </a:cxn>
                <a:cxn ang="0">
                  <a:pos x="52" y="62"/>
                </a:cxn>
              </a:cxnLst>
              <a:rect l="0" t="0" r="r" b="b"/>
              <a:pathLst>
                <a:path w="56" h="72">
                  <a:moveTo>
                    <a:pt x="46" y="0"/>
                  </a:moveTo>
                  <a:cubicBezTo>
                    <a:pt x="2" y="0"/>
                    <a:pt x="2" y="0"/>
                    <a:pt x="2" y="0"/>
                  </a:cubicBezTo>
                  <a:cubicBezTo>
                    <a:pt x="1" y="0"/>
                    <a:pt x="0" y="1"/>
                    <a:pt x="0" y="2"/>
                  </a:cubicBezTo>
                  <a:cubicBezTo>
                    <a:pt x="0" y="62"/>
                    <a:pt x="0" y="62"/>
                    <a:pt x="0" y="62"/>
                  </a:cubicBezTo>
                  <a:cubicBezTo>
                    <a:pt x="0" y="63"/>
                    <a:pt x="1" y="64"/>
                    <a:pt x="2" y="64"/>
                  </a:cubicBezTo>
                  <a:cubicBezTo>
                    <a:pt x="46" y="64"/>
                    <a:pt x="46" y="64"/>
                    <a:pt x="46" y="64"/>
                  </a:cubicBezTo>
                  <a:cubicBezTo>
                    <a:pt x="47" y="64"/>
                    <a:pt x="52" y="64"/>
                    <a:pt x="52" y="70"/>
                  </a:cubicBezTo>
                  <a:cubicBezTo>
                    <a:pt x="52" y="71"/>
                    <a:pt x="53" y="72"/>
                    <a:pt x="54" y="72"/>
                  </a:cubicBezTo>
                  <a:cubicBezTo>
                    <a:pt x="55" y="72"/>
                    <a:pt x="56" y="71"/>
                    <a:pt x="56" y="70"/>
                  </a:cubicBezTo>
                  <a:cubicBezTo>
                    <a:pt x="56" y="10"/>
                    <a:pt x="56" y="10"/>
                    <a:pt x="56" y="10"/>
                  </a:cubicBezTo>
                  <a:cubicBezTo>
                    <a:pt x="56" y="7"/>
                    <a:pt x="54" y="0"/>
                    <a:pt x="46" y="0"/>
                  </a:cubicBezTo>
                  <a:close/>
                  <a:moveTo>
                    <a:pt x="52" y="62"/>
                  </a:moveTo>
                  <a:cubicBezTo>
                    <a:pt x="50" y="60"/>
                    <a:pt x="48" y="60"/>
                    <a:pt x="46" y="60"/>
                  </a:cubicBezTo>
                  <a:cubicBezTo>
                    <a:pt x="4" y="60"/>
                    <a:pt x="4" y="60"/>
                    <a:pt x="4" y="60"/>
                  </a:cubicBezTo>
                  <a:cubicBezTo>
                    <a:pt x="4" y="4"/>
                    <a:pt x="4" y="4"/>
                    <a:pt x="4" y="4"/>
                  </a:cubicBezTo>
                  <a:cubicBezTo>
                    <a:pt x="46" y="4"/>
                    <a:pt x="46" y="4"/>
                    <a:pt x="46" y="4"/>
                  </a:cubicBezTo>
                  <a:cubicBezTo>
                    <a:pt x="52" y="4"/>
                    <a:pt x="52" y="9"/>
                    <a:pt x="52" y="10"/>
                  </a:cubicBezTo>
                  <a:lnTo>
                    <a:pt x="52" y="62"/>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87" name="Freeform 293">
              <a:extLst>
                <a:ext uri="{FF2B5EF4-FFF2-40B4-BE49-F238E27FC236}">
                  <a16:creationId xmlns:a16="http://schemas.microsoft.com/office/drawing/2014/main" id="{8D460E24-D3EA-4CAA-9D12-EBC2F8F09C9D}"/>
                </a:ext>
              </a:extLst>
            </p:cNvPr>
            <p:cNvSpPr>
              <a:spLocks/>
            </p:cNvSpPr>
            <p:nvPr/>
          </p:nvSpPr>
          <p:spPr bwMode="auto">
            <a:xfrm>
              <a:off x="3779838" y="1739900"/>
              <a:ext cx="158750" cy="163513"/>
            </a:xfrm>
            <a:custGeom>
              <a:avLst/>
              <a:gdLst/>
              <a:ahLst/>
              <a:cxnLst>
                <a:cxn ang="0">
                  <a:pos x="65" y="68"/>
                </a:cxn>
                <a:cxn ang="0">
                  <a:pos x="10" y="68"/>
                </a:cxn>
                <a:cxn ang="0">
                  <a:pos x="5" y="66"/>
                </a:cxn>
                <a:cxn ang="0">
                  <a:pos x="4" y="62"/>
                </a:cxn>
                <a:cxn ang="0">
                  <a:pos x="2" y="60"/>
                </a:cxn>
                <a:cxn ang="0">
                  <a:pos x="0" y="62"/>
                </a:cxn>
                <a:cxn ang="0">
                  <a:pos x="3" y="69"/>
                </a:cxn>
                <a:cxn ang="0">
                  <a:pos x="10" y="72"/>
                </a:cxn>
                <a:cxn ang="0">
                  <a:pos x="10" y="72"/>
                </a:cxn>
                <a:cxn ang="0">
                  <a:pos x="65" y="72"/>
                </a:cxn>
                <a:cxn ang="0">
                  <a:pos x="69" y="70"/>
                </a:cxn>
                <a:cxn ang="0">
                  <a:pos x="70" y="66"/>
                </a:cxn>
                <a:cxn ang="0">
                  <a:pos x="52" y="38"/>
                </a:cxn>
                <a:cxn ang="0">
                  <a:pos x="70" y="6"/>
                </a:cxn>
                <a:cxn ang="0">
                  <a:pos x="69" y="2"/>
                </a:cxn>
                <a:cxn ang="0">
                  <a:pos x="65" y="0"/>
                </a:cxn>
                <a:cxn ang="0">
                  <a:pos x="30" y="0"/>
                </a:cxn>
                <a:cxn ang="0">
                  <a:pos x="28" y="2"/>
                </a:cxn>
                <a:cxn ang="0">
                  <a:pos x="30" y="4"/>
                </a:cxn>
                <a:cxn ang="0">
                  <a:pos x="65" y="4"/>
                </a:cxn>
                <a:cxn ang="0">
                  <a:pos x="66" y="4"/>
                </a:cxn>
                <a:cxn ang="0">
                  <a:pos x="66" y="5"/>
                </a:cxn>
                <a:cxn ang="0">
                  <a:pos x="48" y="37"/>
                </a:cxn>
                <a:cxn ang="0">
                  <a:pos x="48" y="39"/>
                </a:cxn>
                <a:cxn ang="0">
                  <a:pos x="66" y="67"/>
                </a:cxn>
                <a:cxn ang="0">
                  <a:pos x="66" y="68"/>
                </a:cxn>
                <a:cxn ang="0">
                  <a:pos x="65" y="68"/>
                </a:cxn>
              </a:cxnLst>
              <a:rect l="0" t="0" r="r" b="b"/>
              <a:pathLst>
                <a:path w="70" h="72">
                  <a:moveTo>
                    <a:pt x="65" y="68"/>
                  </a:moveTo>
                  <a:cubicBezTo>
                    <a:pt x="10" y="68"/>
                    <a:pt x="10" y="68"/>
                    <a:pt x="10" y="68"/>
                  </a:cubicBezTo>
                  <a:cubicBezTo>
                    <a:pt x="10" y="68"/>
                    <a:pt x="7" y="68"/>
                    <a:pt x="5" y="66"/>
                  </a:cubicBezTo>
                  <a:cubicBezTo>
                    <a:pt x="4" y="65"/>
                    <a:pt x="4" y="64"/>
                    <a:pt x="4" y="62"/>
                  </a:cubicBezTo>
                  <a:cubicBezTo>
                    <a:pt x="4" y="61"/>
                    <a:pt x="3" y="60"/>
                    <a:pt x="2" y="60"/>
                  </a:cubicBezTo>
                  <a:cubicBezTo>
                    <a:pt x="1" y="60"/>
                    <a:pt x="0" y="61"/>
                    <a:pt x="0" y="62"/>
                  </a:cubicBezTo>
                  <a:cubicBezTo>
                    <a:pt x="0" y="65"/>
                    <a:pt x="1" y="67"/>
                    <a:pt x="3" y="69"/>
                  </a:cubicBezTo>
                  <a:cubicBezTo>
                    <a:pt x="5" y="72"/>
                    <a:pt x="9" y="72"/>
                    <a:pt x="10" y="72"/>
                  </a:cubicBezTo>
                  <a:cubicBezTo>
                    <a:pt x="10" y="72"/>
                    <a:pt x="10" y="72"/>
                    <a:pt x="10" y="72"/>
                  </a:cubicBezTo>
                  <a:cubicBezTo>
                    <a:pt x="65" y="72"/>
                    <a:pt x="65" y="72"/>
                    <a:pt x="65" y="72"/>
                  </a:cubicBezTo>
                  <a:cubicBezTo>
                    <a:pt x="67" y="72"/>
                    <a:pt x="68" y="71"/>
                    <a:pt x="69" y="70"/>
                  </a:cubicBezTo>
                  <a:cubicBezTo>
                    <a:pt x="70" y="69"/>
                    <a:pt x="70" y="67"/>
                    <a:pt x="70" y="66"/>
                  </a:cubicBezTo>
                  <a:cubicBezTo>
                    <a:pt x="68" y="58"/>
                    <a:pt x="56" y="42"/>
                    <a:pt x="52" y="38"/>
                  </a:cubicBezTo>
                  <a:cubicBezTo>
                    <a:pt x="55" y="33"/>
                    <a:pt x="68" y="14"/>
                    <a:pt x="70" y="6"/>
                  </a:cubicBezTo>
                  <a:cubicBezTo>
                    <a:pt x="70" y="5"/>
                    <a:pt x="70" y="3"/>
                    <a:pt x="69" y="2"/>
                  </a:cubicBezTo>
                  <a:cubicBezTo>
                    <a:pt x="68" y="1"/>
                    <a:pt x="67" y="0"/>
                    <a:pt x="65" y="0"/>
                  </a:cubicBezTo>
                  <a:cubicBezTo>
                    <a:pt x="30" y="0"/>
                    <a:pt x="30" y="0"/>
                    <a:pt x="30" y="0"/>
                  </a:cubicBezTo>
                  <a:cubicBezTo>
                    <a:pt x="29" y="0"/>
                    <a:pt x="28" y="1"/>
                    <a:pt x="28" y="2"/>
                  </a:cubicBezTo>
                  <a:cubicBezTo>
                    <a:pt x="28" y="3"/>
                    <a:pt x="29" y="4"/>
                    <a:pt x="30" y="4"/>
                  </a:cubicBezTo>
                  <a:cubicBezTo>
                    <a:pt x="65" y="4"/>
                    <a:pt x="65" y="4"/>
                    <a:pt x="65" y="4"/>
                  </a:cubicBezTo>
                  <a:cubicBezTo>
                    <a:pt x="66" y="4"/>
                    <a:pt x="66" y="4"/>
                    <a:pt x="66" y="4"/>
                  </a:cubicBezTo>
                  <a:cubicBezTo>
                    <a:pt x="66" y="4"/>
                    <a:pt x="66" y="5"/>
                    <a:pt x="66" y="5"/>
                  </a:cubicBezTo>
                  <a:cubicBezTo>
                    <a:pt x="64" y="13"/>
                    <a:pt x="48" y="36"/>
                    <a:pt x="48" y="37"/>
                  </a:cubicBezTo>
                  <a:cubicBezTo>
                    <a:pt x="48" y="37"/>
                    <a:pt x="48" y="38"/>
                    <a:pt x="48" y="39"/>
                  </a:cubicBezTo>
                  <a:cubicBezTo>
                    <a:pt x="48" y="39"/>
                    <a:pt x="64" y="59"/>
                    <a:pt x="66" y="67"/>
                  </a:cubicBezTo>
                  <a:cubicBezTo>
                    <a:pt x="66" y="67"/>
                    <a:pt x="66" y="68"/>
                    <a:pt x="66" y="68"/>
                  </a:cubicBezTo>
                  <a:cubicBezTo>
                    <a:pt x="66" y="68"/>
                    <a:pt x="66" y="68"/>
                    <a:pt x="65" y="68"/>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88" name="Freeform 294">
              <a:extLst>
                <a:ext uri="{FF2B5EF4-FFF2-40B4-BE49-F238E27FC236}">
                  <a16:creationId xmlns:a16="http://schemas.microsoft.com/office/drawing/2014/main" id="{B37F16BC-2FCA-4845-B628-986B660B1E01}"/>
                </a:ext>
              </a:extLst>
            </p:cNvPr>
            <p:cNvSpPr>
              <a:spLocks/>
            </p:cNvSpPr>
            <p:nvPr/>
          </p:nvSpPr>
          <p:spPr bwMode="auto">
            <a:xfrm>
              <a:off x="3689351" y="1703388"/>
              <a:ext cx="9525" cy="290513"/>
            </a:xfrm>
            <a:custGeom>
              <a:avLst/>
              <a:gdLst/>
              <a:ahLst/>
              <a:cxnLst>
                <a:cxn ang="0">
                  <a:pos x="4" y="126"/>
                </a:cxn>
                <a:cxn ang="0">
                  <a:pos x="4" y="2"/>
                </a:cxn>
                <a:cxn ang="0">
                  <a:pos x="2" y="0"/>
                </a:cxn>
                <a:cxn ang="0">
                  <a:pos x="0" y="2"/>
                </a:cxn>
                <a:cxn ang="0">
                  <a:pos x="0" y="126"/>
                </a:cxn>
                <a:cxn ang="0">
                  <a:pos x="2" y="128"/>
                </a:cxn>
                <a:cxn ang="0">
                  <a:pos x="4" y="126"/>
                </a:cxn>
              </a:cxnLst>
              <a:rect l="0" t="0" r="r" b="b"/>
              <a:pathLst>
                <a:path w="4" h="128">
                  <a:moveTo>
                    <a:pt x="4" y="126"/>
                  </a:moveTo>
                  <a:cubicBezTo>
                    <a:pt x="4" y="2"/>
                    <a:pt x="4" y="2"/>
                    <a:pt x="4" y="2"/>
                  </a:cubicBezTo>
                  <a:cubicBezTo>
                    <a:pt x="4" y="1"/>
                    <a:pt x="3" y="0"/>
                    <a:pt x="2" y="0"/>
                  </a:cubicBezTo>
                  <a:cubicBezTo>
                    <a:pt x="1" y="0"/>
                    <a:pt x="0" y="1"/>
                    <a:pt x="0" y="2"/>
                  </a:cubicBezTo>
                  <a:cubicBezTo>
                    <a:pt x="0" y="126"/>
                    <a:pt x="0" y="126"/>
                    <a:pt x="0" y="126"/>
                  </a:cubicBezTo>
                  <a:cubicBezTo>
                    <a:pt x="0" y="127"/>
                    <a:pt x="1" y="128"/>
                    <a:pt x="2" y="128"/>
                  </a:cubicBezTo>
                  <a:cubicBezTo>
                    <a:pt x="3" y="128"/>
                    <a:pt x="4" y="127"/>
                    <a:pt x="4" y="126"/>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89" name="Group 88">
            <a:extLst>
              <a:ext uri="{FF2B5EF4-FFF2-40B4-BE49-F238E27FC236}">
                <a16:creationId xmlns:a16="http://schemas.microsoft.com/office/drawing/2014/main" id="{1AA1756D-814A-4EEF-ADD3-66B5C297ABA5}"/>
              </a:ext>
            </a:extLst>
          </p:cNvPr>
          <p:cNvGrpSpPr/>
          <p:nvPr/>
        </p:nvGrpSpPr>
        <p:grpSpPr>
          <a:xfrm>
            <a:off x="967013" y="3918274"/>
            <a:ext cx="2092711" cy="1881166"/>
            <a:chOff x="1116281" y="1915257"/>
            <a:chExt cx="2251193" cy="944316"/>
          </a:xfrm>
        </p:grpSpPr>
        <p:sp>
          <p:nvSpPr>
            <p:cNvPr id="90" name="Text Placeholder 32">
              <a:extLst>
                <a:ext uri="{FF2B5EF4-FFF2-40B4-BE49-F238E27FC236}">
                  <a16:creationId xmlns:a16="http://schemas.microsoft.com/office/drawing/2014/main" id="{6155B21A-1CA5-4CD9-A1E0-C13DB66361AB}"/>
                </a:ext>
              </a:extLst>
            </p:cNvPr>
            <p:cNvSpPr txBox="1">
              <a:spLocks/>
            </p:cNvSpPr>
            <p:nvPr/>
          </p:nvSpPr>
          <p:spPr>
            <a:xfrm>
              <a:off x="1116281" y="2132800"/>
              <a:ext cx="2251193" cy="726773"/>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justoacus nulla ac netus nibh aliquet, porttitor ligula justoacus nulla ac netus nibh aliquet, porttitor ligula justo</a:t>
              </a:r>
            </a:p>
          </p:txBody>
        </p:sp>
        <p:sp>
          <p:nvSpPr>
            <p:cNvPr id="91" name="Text Placeholder 33">
              <a:extLst>
                <a:ext uri="{FF2B5EF4-FFF2-40B4-BE49-F238E27FC236}">
                  <a16:creationId xmlns:a16="http://schemas.microsoft.com/office/drawing/2014/main" id="{B9580067-73D1-4A78-9FBC-51C268C3CD4F}"/>
                </a:ext>
              </a:extLst>
            </p:cNvPr>
            <p:cNvSpPr txBox="1">
              <a:spLocks/>
            </p:cNvSpPr>
            <p:nvPr/>
          </p:nvSpPr>
          <p:spPr>
            <a:xfrm>
              <a:off x="1116281" y="1915257"/>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grpSp>
        <p:nvGrpSpPr>
          <p:cNvPr id="92" name="Group 91">
            <a:extLst>
              <a:ext uri="{FF2B5EF4-FFF2-40B4-BE49-F238E27FC236}">
                <a16:creationId xmlns:a16="http://schemas.microsoft.com/office/drawing/2014/main" id="{6638BFA6-B497-4100-8593-00C521011689}"/>
              </a:ext>
            </a:extLst>
          </p:cNvPr>
          <p:cNvGrpSpPr/>
          <p:nvPr/>
        </p:nvGrpSpPr>
        <p:grpSpPr>
          <a:xfrm>
            <a:off x="3441086" y="3918274"/>
            <a:ext cx="2092711" cy="1881166"/>
            <a:chOff x="1116281" y="1915257"/>
            <a:chExt cx="2251193" cy="944316"/>
          </a:xfrm>
        </p:grpSpPr>
        <p:sp>
          <p:nvSpPr>
            <p:cNvPr id="93" name="Text Placeholder 32">
              <a:extLst>
                <a:ext uri="{FF2B5EF4-FFF2-40B4-BE49-F238E27FC236}">
                  <a16:creationId xmlns:a16="http://schemas.microsoft.com/office/drawing/2014/main" id="{ED426478-FDC2-47C1-9DB2-529580E79C23}"/>
                </a:ext>
              </a:extLst>
            </p:cNvPr>
            <p:cNvSpPr txBox="1">
              <a:spLocks/>
            </p:cNvSpPr>
            <p:nvPr/>
          </p:nvSpPr>
          <p:spPr>
            <a:xfrm>
              <a:off x="1116281" y="2132800"/>
              <a:ext cx="2251193" cy="726773"/>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justoacus nulla ac netus nibh aliquet, porttitor ligula justoacus nulla ac netus nibh aliquet, porttitor ligula justo</a:t>
              </a:r>
            </a:p>
          </p:txBody>
        </p:sp>
        <p:sp>
          <p:nvSpPr>
            <p:cNvPr id="94" name="Text Placeholder 33">
              <a:extLst>
                <a:ext uri="{FF2B5EF4-FFF2-40B4-BE49-F238E27FC236}">
                  <a16:creationId xmlns:a16="http://schemas.microsoft.com/office/drawing/2014/main" id="{F4157F3E-0B5A-47A1-8B06-A0F6DCFC08B6}"/>
                </a:ext>
              </a:extLst>
            </p:cNvPr>
            <p:cNvSpPr txBox="1">
              <a:spLocks/>
            </p:cNvSpPr>
            <p:nvPr/>
          </p:nvSpPr>
          <p:spPr>
            <a:xfrm>
              <a:off x="1116281" y="1915257"/>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spTree>
    <p:extLst>
      <p:ext uri="{BB962C8B-B14F-4D97-AF65-F5344CB8AC3E}">
        <p14:creationId xmlns:p14="http://schemas.microsoft.com/office/powerpoint/2010/main" val="11796962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p:nvPr/>
        </p:nvGrpSpPr>
        <p:grpSpPr>
          <a:xfrm>
            <a:off x="459518" y="701408"/>
            <a:ext cx="5668664" cy="5486984"/>
            <a:chOff x="10672937" y="2878775"/>
            <a:chExt cx="10083703" cy="9760520"/>
          </a:xfrm>
          <a:solidFill>
            <a:schemeClr val="tx1">
              <a:lumMod val="75000"/>
              <a:lumOff val="25000"/>
            </a:schemeClr>
          </a:solidFill>
        </p:grpSpPr>
        <p:sp>
          <p:nvSpPr>
            <p:cNvPr id="58" name="Freeform 71"/>
            <p:cNvSpPr>
              <a:spLocks noChangeArrowheads="1"/>
            </p:cNvSpPr>
            <p:nvPr/>
          </p:nvSpPr>
          <p:spPr bwMode="auto">
            <a:xfrm>
              <a:off x="15772533" y="9403150"/>
              <a:ext cx="2314292" cy="2724339"/>
            </a:xfrm>
            <a:custGeom>
              <a:avLst/>
              <a:gdLst>
                <a:gd name="T0" fmla="*/ 2580 w 4505"/>
                <a:gd name="T1" fmla="*/ 340 h 5305"/>
                <a:gd name="T2" fmla="*/ 2972 w 4505"/>
                <a:gd name="T3" fmla="*/ 334 h 5305"/>
                <a:gd name="T4" fmla="*/ 4084 w 4505"/>
                <a:gd name="T5" fmla="*/ 1345 h 5305"/>
                <a:gd name="T6" fmla="*/ 4423 w 4505"/>
                <a:gd name="T7" fmla="*/ 1684 h 5305"/>
                <a:gd name="T8" fmla="*/ 3186 w 4505"/>
                <a:gd name="T9" fmla="*/ 804 h 5305"/>
                <a:gd name="T10" fmla="*/ 2645 w 4505"/>
                <a:gd name="T11" fmla="*/ 400 h 5305"/>
                <a:gd name="T12" fmla="*/ 2330 w 4505"/>
                <a:gd name="T13" fmla="*/ 25 h 5305"/>
                <a:gd name="T14" fmla="*/ 1902 w 4505"/>
                <a:gd name="T15" fmla="*/ 631 h 5305"/>
                <a:gd name="T16" fmla="*/ 2384 w 4505"/>
                <a:gd name="T17" fmla="*/ 1660 h 5305"/>
                <a:gd name="T18" fmla="*/ 2520 w 4505"/>
                <a:gd name="T19" fmla="*/ 1928 h 5305"/>
                <a:gd name="T20" fmla="*/ 1396 w 4505"/>
                <a:gd name="T21" fmla="*/ 2837 h 5305"/>
                <a:gd name="T22" fmla="*/ 809 w 4505"/>
                <a:gd name="T23" fmla="*/ 3182 h 5305"/>
                <a:gd name="T24" fmla="*/ 48 w 4505"/>
                <a:gd name="T25" fmla="*/ 3432 h 5305"/>
                <a:gd name="T26" fmla="*/ 458 w 4505"/>
                <a:gd name="T27" fmla="*/ 4151 h 5305"/>
                <a:gd name="T28" fmla="*/ 803 w 4505"/>
                <a:gd name="T29" fmla="*/ 4615 h 5305"/>
                <a:gd name="T30" fmla="*/ 18 w 4505"/>
                <a:gd name="T31" fmla="*/ 4971 h 5305"/>
                <a:gd name="T32" fmla="*/ 684 w 4505"/>
                <a:gd name="T33" fmla="*/ 5108 h 5305"/>
                <a:gd name="T34" fmla="*/ 1403 w 4505"/>
                <a:gd name="T35" fmla="*/ 5162 h 5305"/>
                <a:gd name="T36" fmla="*/ 1694 w 4505"/>
                <a:gd name="T37" fmla="*/ 5025 h 5305"/>
                <a:gd name="T38" fmla="*/ 2164 w 4505"/>
                <a:gd name="T39" fmla="*/ 5084 h 5305"/>
                <a:gd name="T40" fmla="*/ 1955 w 4505"/>
                <a:gd name="T41" fmla="*/ 4734 h 5305"/>
                <a:gd name="T42" fmla="*/ 1795 w 4505"/>
                <a:gd name="T43" fmla="*/ 4157 h 5305"/>
                <a:gd name="T44" fmla="*/ 1908 w 4505"/>
                <a:gd name="T45" fmla="*/ 3955 h 5305"/>
                <a:gd name="T46" fmla="*/ 2294 w 4505"/>
                <a:gd name="T47" fmla="*/ 3336 h 5305"/>
                <a:gd name="T48" fmla="*/ 2633 w 4505"/>
                <a:gd name="T49" fmla="*/ 3265 h 5305"/>
                <a:gd name="T50" fmla="*/ 2829 w 4505"/>
                <a:gd name="T51" fmla="*/ 3099 h 5305"/>
                <a:gd name="T52" fmla="*/ 3246 w 4505"/>
                <a:gd name="T53" fmla="*/ 2754 h 5305"/>
                <a:gd name="T54" fmla="*/ 3840 w 4505"/>
                <a:gd name="T55" fmla="*/ 2974 h 5305"/>
                <a:gd name="T56" fmla="*/ 4054 w 4505"/>
                <a:gd name="T57" fmla="*/ 2694 h 5305"/>
                <a:gd name="T58" fmla="*/ 4494 w 4505"/>
                <a:gd name="T59" fmla="*/ 1987 h 5305"/>
                <a:gd name="T60" fmla="*/ 4292 w 4505"/>
                <a:gd name="T61" fmla="*/ 2290 h 5305"/>
                <a:gd name="T62" fmla="*/ 3941 w 4505"/>
                <a:gd name="T63" fmla="*/ 2944 h 5305"/>
                <a:gd name="T64" fmla="*/ 3412 w 4505"/>
                <a:gd name="T65" fmla="*/ 2837 h 5305"/>
                <a:gd name="T66" fmla="*/ 2996 w 4505"/>
                <a:gd name="T67" fmla="*/ 2998 h 5305"/>
                <a:gd name="T68" fmla="*/ 2639 w 4505"/>
                <a:gd name="T69" fmla="*/ 3152 h 5305"/>
                <a:gd name="T70" fmla="*/ 2556 w 4505"/>
                <a:gd name="T71" fmla="*/ 3319 h 5305"/>
                <a:gd name="T72" fmla="*/ 2152 w 4505"/>
                <a:gd name="T73" fmla="*/ 3556 h 5305"/>
                <a:gd name="T74" fmla="*/ 1932 w 4505"/>
                <a:gd name="T75" fmla="*/ 4044 h 5305"/>
                <a:gd name="T76" fmla="*/ 1807 w 4505"/>
                <a:gd name="T77" fmla="*/ 4157 h 5305"/>
                <a:gd name="T78" fmla="*/ 1973 w 4505"/>
                <a:gd name="T79" fmla="*/ 4734 h 5305"/>
                <a:gd name="T80" fmla="*/ 2175 w 4505"/>
                <a:gd name="T81" fmla="*/ 5090 h 5305"/>
                <a:gd name="T82" fmla="*/ 1694 w 4505"/>
                <a:gd name="T83" fmla="*/ 5043 h 5305"/>
                <a:gd name="T84" fmla="*/ 1385 w 4505"/>
                <a:gd name="T85" fmla="*/ 5168 h 5305"/>
                <a:gd name="T86" fmla="*/ 684 w 4505"/>
                <a:gd name="T87" fmla="*/ 5120 h 5305"/>
                <a:gd name="T88" fmla="*/ 0 w 4505"/>
                <a:gd name="T89" fmla="*/ 4984 h 5305"/>
                <a:gd name="T90" fmla="*/ 625 w 4505"/>
                <a:gd name="T91" fmla="*/ 4508 h 5305"/>
                <a:gd name="T92" fmla="*/ 458 w 4505"/>
                <a:gd name="T93" fmla="*/ 4020 h 5305"/>
                <a:gd name="T94" fmla="*/ 601 w 4505"/>
                <a:gd name="T95" fmla="*/ 3200 h 5305"/>
                <a:gd name="T96" fmla="*/ 1385 w 4505"/>
                <a:gd name="T97" fmla="*/ 2950 h 5305"/>
                <a:gd name="T98" fmla="*/ 1831 w 4505"/>
                <a:gd name="T99" fmla="*/ 2605 h 5305"/>
                <a:gd name="T100" fmla="*/ 2508 w 4505"/>
                <a:gd name="T101" fmla="*/ 1933 h 5305"/>
                <a:gd name="T102" fmla="*/ 1896 w 4505"/>
                <a:gd name="T103" fmla="*/ 637 h 5305"/>
                <a:gd name="T104" fmla="*/ 2080 w 4505"/>
                <a:gd name="T105" fmla="*/ 203 h 5305"/>
                <a:gd name="T106" fmla="*/ 2325 w 4505"/>
                <a:gd name="T107" fmla="*/ 0 h 5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05" h="5305">
                  <a:moveTo>
                    <a:pt x="2376" y="0"/>
                  </a:moveTo>
                  <a:cubicBezTo>
                    <a:pt x="2406" y="18"/>
                    <a:pt x="2439" y="53"/>
                    <a:pt x="2473" y="91"/>
                  </a:cubicBezTo>
                  <a:cubicBezTo>
                    <a:pt x="2514" y="144"/>
                    <a:pt x="2556" y="209"/>
                    <a:pt x="2556" y="245"/>
                  </a:cubicBezTo>
                  <a:cubicBezTo>
                    <a:pt x="2556" y="275"/>
                    <a:pt x="2562" y="316"/>
                    <a:pt x="2580" y="340"/>
                  </a:cubicBezTo>
                  <a:cubicBezTo>
                    <a:pt x="2598" y="370"/>
                    <a:pt x="2621" y="388"/>
                    <a:pt x="2645" y="388"/>
                  </a:cubicBezTo>
                  <a:cubicBezTo>
                    <a:pt x="2657" y="388"/>
                    <a:pt x="2669" y="382"/>
                    <a:pt x="2681" y="370"/>
                  </a:cubicBezTo>
                  <a:cubicBezTo>
                    <a:pt x="2722" y="328"/>
                    <a:pt x="2782" y="310"/>
                    <a:pt x="2841" y="310"/>
                  </a:cubicBezTo>
                  <a:cubicBezTo>
                    <a:pt x="2889" y="310"/>
                    <a:pt x="2930" y="316"/>
                    <a:pt x="2972" y="334"/>
                  </a:cubicBezTo>
                  <a:cubicBezTo>
                    <a:pt x="3067" y="376"/>
                    <a:pt x="3162" y="715"/>
                    <a:pt x="3198" y="798"/>
                  </a:cubicBezTo>
                  <a:cubicBezTo>
                    <a:pt x="3228" y="875"/>
                    <a:pt x="3382" y="1006"/>
                    <a:pt x="3465" y="1190"/>
                  </a:cubicBezTo>
                  <a:cubicBezTo>
                    <a:pt x="3549" y="1375"/>
                    <a:pt x="3638" y="1369"/>
                    <a:pt x="3727" y="1375"/>
                  </a:cubicBezTo>
                  <a:cubicBezTo>
                    <a:pt x="3810" y="1375"/>
                    <a:pt x="3971" y="1345"/>
                    <a:pt x="4084" y="1345"/>
                  </a:cubicBezTo>
                  <a:cubicBezTo>
                    <a:pt x="4197" y="1351"/>
                    <a:pt x="4363" y="1553"/>
                    <a:pt x="4435" y="1672"/>
                  </a:cubicBezTo>
                  <a:cubicBezTo>
                    <a:pt x="4467" y="1726"/>
                    <a:pt x="4491" y="1772"/>
                    <a:pt x="4504" y="1817"/>
                  </a:cubicBezTo>
                  <a:lnTo>
                    <a:pt x="4504" y="1873"/>
                  </a:lnTo>
                  <a:cubicBezTo>
                    <a:pt x="4497" y="1814"/>
                    <a:pt x="4468" y="1760"/>
                    <a:pt x="4423" y="1684"/>
                  </a:cubicBezTo>
                  <a:cubicBezTo>
                    <a:pt x="4357" y="1559"/>
                    <a:pt x="4179" y="1357"/>
                    <a:pt x="4084" y="1363"/>
                  </a:cubicBezTo>
                  <a:cubicBezTo>
                    <a:pt x="3971" y="1363"/>
                    <a:pt x="3816" y="1386"/>
                    <a:pt x="3727" y="1386"/>
                  </a:cubicBezTo>
                  <a:cubicBezTo>
                    <a:pt x="3638" y="1386"/>
                    <a:pt x="3531" y="1386"/>
                    <a:pt x="3454" y="1196"/>
                  </a:cubicBezTo>
                  <a:cubicBezTo>
                    <a:pt x="3370" y="1012"/>
                    <a:pt x="3216" y="887"/>
                    <a:pt x="3186" y="804"/>
                  </a:cubicBezTo>
                  <a:cubicBezTo>
                    <a:pt x="3150" y="721"/>
                    <a:pt x="3049" y="382"/>
                    <a:pt x="2966" y="346"/>
                  </a:cubicBezTo>
                  <a:cubicBezTo>
                    <a:pt x="2925" y="334"/>
                    <a:pt x="2883" y="322"/>
                    <a:pt x="2841" y="322"/>
                  </a:cubicBezTo>
                  <a:cubicBezTo>
                    <a:pt x="2788" y="322"/>
                    <a:pt x="2728" y="340"/>
                    <a:pt x="2693" y="376"/>
                  </a:cubicBezTo>
                  <a:cubicBezTo>
                    <a:pt x="2675" y="394"/>
                    <a:pt x="2657" y="400"/>
                    <a:pt x="2645" y="400"/>
                  </a:cubicBezTo>
                  <a:cubicBezTo>
                    <a:pt x="2580" y="400"/>
                    <a:pt x="2538" y="316"/>
                    <a:pt x="2538" y="245"/>
                  </a:cubicBezTo>
                  <a:cubicBezTo>
                    <a:pt x="2538" y="215"/>
                    <a:pt x="2502" y="156"/>
                    <a:pt x="2461" y="102"/>
                  </a:cubicBezTo>
                  <a:cubicBezTo>
                    <a:pt x="2413" y="49"/>
                    <a:pt x="2360" y="1"/>
                    <a:pt x="2342" y="1"/>
                  </a:cubicBezTo>
                  <a:cubicBezTo>
                    <a:pt x="2336" y="7"/>
                    <a:pt x="2330" y="7"/>
                    <a:pt x="2330" y="25"/>
                  </a:cubicBezTo>
                  <a:cubicBezTo>
                    <a:pt x="2330" y="138"/>
                    <a:pt x="2181" y="215"/>
                    <a:pt x="2080" y="215"/>
                  </a:cubicBezTo>
                  <a:cubicBezTo>
                    <a:pt x="2056" y="215"/>
                    <a:pt x="2015" y="269"/>
                    <a:pt x="1973" y="340"/>
                  </a:cubicBezTo>
                  <a:cubicBezTo>
                    <a:pt x="1932" y="411"/>
                    <a:pt x="1890" y="501"/>
                    <a:pt x="1860" y="578"/>
                  </a:cubicBezTo>
                  <a:cubicBezTo>
                    <a:pt x="1878" y="602"/>
                    <a:pt x="1890" y="620"/>
                    <a:pt x="1902" y="631"/>
                  </a:cubicBezTo>
                  <a:cubicBezTo>
                    <a:pt x="1973" y="703"/>
                    <a:pt x="2080" y="994"/>
                    <a:pt x="2086" y="1238"/>
                  </a:cubicBezTo>
                  <a:cubicBezTo>
                    <a:pt x="2086" y="1357"/>
                    <a:pt x="2134" y="1464"/>
                    <a:pt x="2199" y="1541"/>
                  </a:cubicBezTo>
                  <a:cubicBezTo>
                    <a:pt x="2265" y="1612"/>
                    <a:pt x="2336" y="1660"/>
                    <a:pt x="2378" y="1660"/>
                  </a:cubicBezTo>
                  <a:cubicBezTo>
                    <a:pt x="2378" y="1660"/>
                    <a:pt x="2378" y="1660"/>
                    <a:pt x="2384" y="1660"/>
                  </a:cubicBezTo>
                  <a:lnTo>
                    <a:pt x="2384" y="1666"/>
                  </a:lnTo>
                  <a:cubicBezTo>
                    <a:pt x="2384" y="1666"/>
                    <a:pt x="2378" y="1690"/>
                    <a:pt x="2378" y="1719"/>
                  </a:cubicBezTo>
                  <a:cubicBezTo>
                    <a:pt x="2378" y="1779"/>
                    <a:pt x="2395" y="1880"/>
                    <a:pt x="2520" y="1922"/>
                  </a:cubicBezTo>
                  <a:lnTo>
                    <a:pt x="2520" y="1928"/>
                  </a:lnTo>
                  <a:cubicBezTo>
                    <a:pt x="2520" y="1928"/>
                    <a:pt x="2360" y="2314"/>
                    <a:pt x="2211" y="2350"/>
                  </a:cubicBezTo>
                  <a:cubicBezTo>
                    <a:pt x="2068" y="2379"/>
                    <a:pt x="1985" y="2397"/>
                    <a:pt x="1985" y="2462"/>
                  </a:cubicBezTo>
                  <a:cubicBezTo>
                    <a:pt x="1985" y="2546"/>
                    <a:pt x="1783" y="2706"/>
                    <a:pt x="1450" y="2712"/>
                  </a:cubicBezTo>
                  <a:cubicBezTo>
                    <a:pt x="1438" y="2724"/>
                    <a:pt x="1396" y="2778"/>
                    <a:pt x="1396" y="2837"/>
                  </a:cubicBezTo>
                  <a:cubicBezTo>
                    <a:pt x="1396" y="2861"/>
                    <a:pt x="1403" y="2903"/>
                    <a:pt x="1403" y="2950"/>
                  </a:cubicBezTo>
                  <a:cubicBezTo>
                    <a:pt x="1403" y="3051"/>
                    <a:pt x="1379" y="3182"/>
                    <a:pt x="1230" y="3182"/>
                  </a:cubicBezTo>
                  <a:cubicBezTo>
                    <a:pt x="1087" y="3182"/>
                    <a:pt x="1022" y="3152"/>
                    <a:pt x="945" y="3152"/>
                  </a:cubicBezTo>
                  <a:cubicBezTo>
                    <a:pt x="904" y="3152"/>
                    <a:pt x="863" y="3158"/>
                    <a:pt x="809" y="3182"/>
                  </a:cubicBezTo>
                  <a:cubicBezTo>
                    <a:pt x="744" y="3206"/>
                    <a:pt x="672" y="3212"/>
                    <a:pt x="601" y="3212"/>
                  </a:cubicBezTo>
                  <a:cubicBezTo>
                    <a:pt x="470" y="3212"/>
                    <a:pt x="333" y="3188"/>
                    <a:pt x="244" y="3188"/>
                  </a:cubicBezTo>
                  <a:cubicBezTo>
                    <a:pt x="197" y="3188"/>
                    <a:pt x="149" y="3218"/>
                    <a:pt x="107" y="3259"/>
                  </a:cubicBezTo>
                  <a:cubicBezTo>
                    <a:pt x="72" y="3307"/>
                    <a:pt x="48" y="3366"/>
                    <a:pt x="48" y="3432"/>
                  </a:cubicBezTo>
                  <a:cubicBezTo>
                    <a:pt x="48" y="3485"/>
                    <a:pt x="66" y="3539"/>
                    <a:pt x="107" y="3580"/>
                  </a:cubicBezTo>
                  <a:cubicBezTo>
                    <a:pt x="244" y="3717"/>
                    <a:pt x="476" y="3741"/>
                    <a:pt x="476" y="4020"/>
                  </a:cubicBezTo>
                  <a:cubicBezTo>
                    <a:pt x="476" y="4056"/>
                    <a:pt x="470" y="4103"/>
                    <a:pt x="464" y="4151"/>
                  </a:cubicBezTo>
                  <a:cubicBezTo>
                    <a:pt x="458" y="4151"/>
                    <a:pt x="458" y="4151"/>
                    <a:pt x="458" y="4151"/>
                  </a:cubicBezTo>
                  <a:cubicBezTo>
                    <a:pt x="458" y="4151"/>
                    <a:pt x="339" y="4264"/>
                    <a:pt x="339" y="4323"/>
                  </a:cubicBezTo>
                  <a:cubicBezTo>
                    <a:pt x="339" y="4353"/>
                    <a:pt x="381" y="4383"/>
                    <a:pt x="440" y="4412"/>
                  </a:cubicBezTo>
                  <a:cubicBezTo>
                    <a:pt x="500" y="4442"/>
                    <a:pt x="577" y="4466"/>
                    <a:pt x="631" y="4496"/>
                  </a:cubicBezTo>
                  <a:cubicBezTo>
                    <a:pt x="738" y="4555"/>
                    <a:pt x="797" y="4615"/>
                    <a:pt x="803" y="4615"/>
                  </a:cubicBezTo>
                  <a:lnTo>
                    <a:pt x="803" y="4621"/>
                  </a:lnTo>
                  <a:cubicBezTo>
                    <a:pt x="803" y="4626"/>
                    <a:pt x="797" y="4626"/>
                    <a:pt x="797" y="4626"/>
                  </a:cubicBezTo>
                  <a:cubicBezTo>
                    <a:pt x="797" y="4626"/>
                    <a:pt x="547" y="4680"/>
                    <a:pt x="458" y="4680"/>
                  </a:cubicBezTo>
                  <a:cubicBezTo>
                    <a:pt x="399" y="4680"/>
                    <a:pt x="185" y="4882"/>
                    <a:pt x="18" y="4971"/>
                  </a:cubicBezTo>
                  <a:cubicBezTo>
                    <a:pt x="60" y="4983"/>
                    <a:pt x="119" y="5013"/>
                    <a:pt x="220" y="5108"/>
                  </a:cubicBezTo>
                  <a:cubicBezTo>
                    <a:pt x="298" y="5191"/>
                    <a:pt x="333" y="5221"/>
                    <a:pt x="363" y="5221"/>
                  </a:cubicBezTo>
                  <a:cubicBezTo>
                    <a:pt x="393" y="5221"/>
                    <a:pt x="440" y="5185"/>
                    <a:pt x="565" y="5132"/>
                  </a:cubicBezTo>
                  <a:cubicBezTo>
                    <a:pt x="601" y="5114"/>
                    <a:pt x="642" y="5108"/>
                    <a:pt x="684" y="5108"/>
                  </a:cubicBezTo>
                  <a:cubicBezTo>
                    <a:pt x="922" y="5108"/>
                    <a:pt x="1224" y="5304"/>
                    <a:pt x="1266" y="5298"/>
                  </a:cubicBezTo>
                  <a:cubicBezTo>
                    <a:pt x="1284" y="5304"/>
                    <a:pt x="1307" y="5269"/>
                    <a:pt x="1325" y="5233"/>
                  </a:cubicBezTo>
                  <a:cubicBezTo>
                    <a:pt x="1343" y="5197"/>
                    <a:pt x="1355" y="5156"/>
                    <a:pt x="1385" y="5156"/>
                  </a:cubicBezTo>
                  <a:cubicBezTo>
                    <a:pt x="1391" y="5156"/>
                    <a:pt x="1396" y="5162"/>
                    <a:pt x="1403" y="5162"/>
                  </a:cubicBezTo>
                  <a:cubicBezTo>
                    <a:pt x="1414" y="5180"/>
                    <a:pt x="1426" y="5180"/>
                    <a:pt x="1444" y="5180"/>
                  </a:cubicBezTo>
                  <a:cubicBezTo>
                    <a:pt x="1456" y="5180"/>
                    <a:pt x="1468" y="5180"/>
                    <a:pt x="1480" y="5173"/>
                  </a:cubicBezTo>
                  <a:cubicBezTo>
                    <a:pt x="1492" y="5168"/>
                    <a:pt x="1498" y="5168"/>
                    <a:pt x="1498" y="5168"/>
                  </a:cubicBezTo>
                  <a:cubicBezTo>
                    <a:pt x="1593" y="5043"/>
                    <a:pt x="1670" y="5025"/>
                    <a:pt x="1694" y="5025"/>
                  </a:cubicBezTo>
                  <a:cubicBezTo>
                    <a:pt x="1700" y="5025"/>
                    <a:pt x="1700" y="5025"/>
                    <a:pt x="1706" y="5031"/>
                  </a:cubicBezTo>
                  <a:cubicBezTo>
                    <a:pt x="1860" y="5090"/>
                    <a:pt x="1973" y="5108"/>
                    <a:pt x="2045" y="5108"/>
                  </a:cubicBezTo>
                  <a:cubicBezTo>
                    <a:pt x="2092" y="5108"/>
                    <a:pt x="2122" y="5102"/>
                    <a:pt x="2140" y="5096"/>
                  </a:cubicBezTo>
                  <a:lnTo>
                    <a:pt x="2164" y="5084"/>
                  </a:lnTo>
                  <a:cubicBezTo>
                    <a:pt x="2169" y="5078"/>
                    <a:pt x="2169" y="5072"/>
                    <a:pt x="2169" y="5061"/>
                  </a:cubicBezTo>
                  <a:cubicBezTo>
                    <a:pt x="2169" y="5001"/>
                    <a:pt x="2110" y="4894"/>
                    <a:pt x="2062" y="4846"/>
                  </a:cubicBezTo>
                  <a:cubicBezTo>
                    <a:pt x="2039" y="4823"/>
                    <a:pt x="2009" y="4811"/>
                    <a:pt x="1991" y="4799"/>
                  </a:cubicBezTo>
                  <a:cubicBezTo>
                    <a:pt x="1973" y="4787"/>
                    <a:pt x="1955" y="4769"/>
                    <a:pt x="1955" y="4734"/>
                  </a:cubicBezTo>
                  <a:cubicBezTo>
                    <a:pt x="1955" y="4668"/>
                    <a:pt x="1908" y="4531"/>
                    <a:pt x="1908" y="4502"/>
                  </a:cubicBezTo>
                  <a:cubicBezTo>
                    <a:pt x="1908" y="4478"/>
                    <a:pt x="1932" y="4407"/>
                    <a:pt x="1932" y="4341"/>
                  </a:cubicBezTo>
                  <a:cubicBezTo>
                    <a:pt x="1932" y="4317"/>
                    <a:pt x="1932" y="4294"/>
                    <a:pt x="1920" y="4282"/>
                  </a:cubicBezTo>
                  <a:cubicBezTo>
                    <a:pt x="1890" y="4222"/>
                    <a:pt x="1795" y="4234"/>
                    <a:pt x="1795" y="4157"/>
                  </a:cubicBezTo>
                  <a:cubicBezTo>
                    <a:pt x="1795" y="4145"/>
                    <a:pt x="1795" y="4133"/>
                    <a:pt x="1801" y="4115"/>
                  </a:cubicBezTo>
                  <a:cubicBezTo>
                    <a:pt x="1825" y="4044"/>
                    <a:pt x="1854" y="4026"/>
                    <a:pt x="1884" y="4026"/>
                  </a:cubicBezTo>
                  <a:cubicBezTo>
                    <a:pt x="1896" y="4026"/>
                    <a:pt x="1908" y="4026"/>
                    <a:pt x="1920" y="4032"/>
                  </a:cubicBezTo>
                  <a:cubicBezTo>
                    <a:pt x="1914" y="4002"/>
                    <a:pt x="1908" y="3979"/>
                    <a:pt x="1908" y="3955"/>
                  </a:cubicBezTo>
                  <a:cubicBezTo>
                    <a:pt x="1908" y="3842"/>
                    <a:pt x="1961" y="3741"/>
                    <a:pt x="2015" y="3663"/>
                  </a:cubicBezTo>
                  <a:cubicBezTo>
                    <a:pt x="2074" y="3592"/>
                    <a:pt x="2128" y="3545"/>
                    <a:pt x="2152" y="3545"/>
                  </a:cubicBezTo>
                  <a:cubicBezTo>
                    <a:pt x="2164" y="3545"/>
                    <a:pt x="2175" y="3515"/>
                    <a:pt x="2193" y="3467"/>
                  </a:cubicBezTo>
                  <a:cubicBezTo>
                    <a:pt x="2217" y="3426"/>
                    <a:pt x="2247" y="3372"/>
                    <a:pt x="2294" y="3336"/>
                  </a:cubicBezTo>
                  <a:cubicBezTo>
                    <a:pt x="2336" y="3307"/>
                    <a:pt x="2395" y="3301"/>
                    <a:pt x="2449" y="3301"/>
                  </a:cubicBezTo>
                  <a:lnTo>
                    <a:pt x="2556" y="3301"/>
                  </a:lnTo>
                  <a:cubicBezTo>
                    <a:pt x="2586" y="3301"/>
                    <a:pt x="2609" y="3301"/>
                    <a:pt x="2621" y="3289"/>
                  </a:cubicBezTo>
                  <a:cubicBezTo>
                    <a:pt x="2627" y="3283"/>
                    <a:pt x="2627" y="3277"/>
                    <a:pt x="2633" y="3265"/>
                  </a:cubicBezTo>
                  <a:cubicBezTo>
                    <a:pt x="2633" y="3247"/>
                    <a:pt x="2609" y="3218"/>
                    <a:pt x="2609" y="3188"/>
                  </a:cubicBezTo>
                  <a:cubicBezTo>
                    <a:pt x="2609" y="3170"/>
                    <a:pt x="2615" y="3158"/>
                    <a:pt x="2633" y="3140"/>
                  </a:cubicBezTo>
                  <a:cubicBezTo>
                    <a:pt x="2669" y="3105"/>
                    <a:pt x="2740" y="3099"/>
                    <a:pt x="2788" y="3099"/>
                  </a:cubicBezTo>
                  <a:lnTo>
                    <a:pt x="2829" y="3099"/>
                  </a:lnTo>
                  <a:cubicBezTo>
                    <a:pt x="2835" y="3099"/>
                    <a:pt x="2859" y="3075"/>
                    <a:pt x="2889" y="3051"/>
                  </a:cubicBezTo>
                  <a:cubicBezTo>
                    <a:pt x="2919" y="3021"/>
                    <a:pt x="2954" y="2992"/>
                    <a:pt x="2990" y="2986"/>
                  </a:cubicBezTo>
                  <a:cubicBezTo>
                    <a:pt x="3014" y="2980"/>
                    <a:pt x="3037" y="2932"/>
                    <a:pt x="3073" y="2879"/>
                  </a:cubicBezTo>
                  <a:cubicBezTo>
                    <a:pt x="3103" y="2825"/>
                    <a:pt x="3156" y="2766"/>
                    <a:pt x="3246" y="2754"/>
                  </a:cubicBezTo>
                  <a:cubicBezTo>
                    <a:pt x="3258" y="2748"/>
                    <a:pt x="3269" y="2748"/>
                    <a:pt x="3281" y="2748"/>
                  </a:cubicBezTo>
                  <a:cubicBezTo>
                    <a:pt x="3353" y="2748"/>
                    <a:pt x="3394" y="2790"/>
                    <a:pt x="3418" y="2831"/>
                  </a:cubicBezTo>
                  <a:cubicBezTo>
                    <a:pt x="3448" y="2867"/>
                    <a:pt x="3472" y="2903"/>
                    <a:pt x="3513" y="2903"/>
                  </a:cubicBezTo>
                  <a:cubicBezTo>
                    <a:pt x="3620" y="2903"/>
                    <a:pt x="3816" y="2974"/>
                    <a:pt x="3840" y="2974"/>
                  </a:cubicBezTo>
                  <a:cubicBezTo>
                    <a:pt x="3864" y="2974"/>
                    <a:pt x="3870" y="2950"/>
                    <a:pt x="3870" y="2950"/>
                  </a:cubicBezTo>
                  <a:cubicBezTo>
                    <a:pt x="3870" y="2944"/>
                    <a:pt x="3870" y="2944"/>
                    <a:pt x="3876" y="2944"/>
                  </a:cubicBezTo>
                  <a:cubicBezTo>
                    <a:pt x="3900" y="2938"/>
                    <a:pt x="3917" y="2932"/>
                    <a:pt x="3935" y="2932"/>
                  </a:cubicBezTo>
                  <a:cubicBezTo>
                    <a:pt x="3983" y="2825"/>
                    <a:pt x="4036" y="2718"/>
                    <a:pt x="4054" y="2694"/>
                  </a:cubicBezTo>
                  <a:cubicBezTo>
                    <a:pt x="4084" y="2665"/>
                    <a:pt x="4280" y="2462"/>
                    <a:pt x="4280" y="2326"/>
                  </a:cubicBezTo>
                  <a:lnTo>
                    <a:pt x="4280" y="2290"/>
                  </a:lnTo>
                  <a:cubicBezTo>
                    <a:pt x="4274" y="2278"/>
                    <a:pt x="4274" y="2266"/>
                    <a:pt x="4274" y="2255"/>
                  </a:cubicBezTo>
                  <a:cubicBezTo>
                    <a:pt x="4274" y="2130"/>
                    <a:pt x="4470" y="2088"/>
                    <a:pt x="4494" y="1987"/>
                  </a:cubicBezTo>
                  <a:cubicBezTo>
                    <a:pt x="4498" y="1968"/>
                    <a:pt x="4502" y="1951"/>
                    <a:pt x="4504" y="1934"/>
                  </a:cubicBezTo>
                  <a:lnTo>
                    <a:pt x="4504" y="2000"/>
                  </a:lnTo>
                  <a:cubicBezTo>
                    <a:pt x="4469" y="2108"/>
                    <a:pt x="4286" y="2145"/>
                    <a:pt x="4286" y="2255"/>
                  </a:cubicBezTo>
                  <a:cubicBezTo>
                    <a:pt x="4286" y="2266"/>
                    <a:pt x="4286" y="2278"/>
                    <a:pt x="4292" y="2290"/>
                  </a:cubicBezTo>
                  <a:cubicBezTo>
                    <a:pt x="4292" y="2302"/>
                    <a:pt x="4298" y="2314"/>
                    <a:pt x="4298" y="2326"/>
                  </a:cubicBezTo>
                  <a:cubicBezTo>
                    <a:pt x="4298" y="2474"/>
                    <a:pt x="4096" y="2671"/>
                    <a:pt x="4066" y="2706"/>
                  </a:cubicBezTo>
                  <a:cubicBezTo>
                    <a:pt x="4048" y="2718"/>
                    <a:pt x="3995" y="2837"/>
                    <a:pt x="3947" y="2938"/>
                  </a:cubicBezTo>
                  <a:cubicBezTo>
                    <a:pt x="3947" y="2944"/>
                    <a:pt x="3947" y="2944"/>
                    <a:pt x="3941" y="2944"/>
                  </a:cubicBezTo>
                  <a:cubicBezTo>
                    <a:pt x="3923" y="2944"/>
                    <a:pt x="3906" y="2950"/>
                    <a:pt x="3882" y="2956"/>
                  </a:cubicBezTo>
                  <a:cubicBezTo>
                    <a:pt x="3882" y="2968"/>
                    <a:pt x="3870" y="2986"/>
                    <a:pt x="3840" y="2992"/>
                  </a:cubicBezTo>
                  <a:cubicBezTo>
                    <a:pt x="3810" y="2986"/>
                    <a:pt x="3620" y="2920"/>
                    <a:pt x="3513" y="2920"/>
                  </a:cubicBezTo>
                  <a:cubicBezTo>
                    <a:pt x="3465" y="2920"/>
                    <a:pt x="3436" y="2879"/>
                    <a:pt x="3412" y="2837"/>
                  </a:cubicBezTo>
                  <a:cubicBezTo>
                    <a:pt x="3382" y="2801"/>
                    <a:pt x="3347" y="2766"/>
                    <a:pt x="3281" y="2766"/>
                  </a:cubicBezTo>
                  <a:lnTo>
                    <a:pt x="3246" y="2766"/>
                  </a:lnTo>
                  <a:cubicBezTo>
                    <a:pt x="3162" y="2784"/>
                    <a:pt x="3115" y="2837"/>
                    <a:pt x="3085" y="2885"/>
                  </a:cubicBezTo>
                  <a:cubicBezTo>
                    <a:pt x="3049" y="2938"/>
                    <a:pt x="3032" y="2992"/>
                    <a:pt x="2996" y="2998"/>
                  </a:cubicBezTo>
                  <a:cubicBezTo>
                    <a:pt x="2966" y="3004"/>
                    <a:pt x="2930" y="3033"/>
                    <a:pt x="2901" y="3057"/>
                  </a:cubicBezTo>
                  <a:cubicBezTo>
                    <a:pt x="2871" y="3087"/>
                    <a:pt x="2847" y="3111"/>
                    <a:pt x="2829" y="3111"/>
                  </a:cubicBezTo>
                  <a:lnTo>
                    <a:pt x="2788" y="3111"/>
                  </a:lnTo>
                  <a:cubicBezTo>
                    <a:pt x="2740" y="3111"/>
                    <a:pt x="2675" y="3117"/>
                    <a:pt x="2639" y="3152"/>
                  </a:cubicBezTo>
                  <a:cubicBezTo>
                    <a:pt x="2627" y="3164"/>
                    <a:pt x="2627" y="3176"/>
                    <a:pt x="2627" y="3188"/>
                  </a:cubicBezTo>
                  <a:cubicBezTo>
                    <a:pt x="2621" y="3212"/>
                    <a:pt x="2645" y="3235"/>
                    <a:pt x="2645" y="3265"/>
                  </a:cubicBezTo>
                  <a:cubicBezTo>
                    <a:pt x="2645" y="3277"/>
                    <a:pt x="2639" y="3289"/>
                    <a:pt x="2633" y="3301"/>
                  </a:cubicBezTo>
                  <a:cubicBezTo>
                    <a:pt x="2615" y="3313"/>
                    <a:pt x="2592" y="3319"/>
                    <a:pt x="2556" y="3319"/>
                  </a:cubicBezTo>
                  <a:cubicBezTo>
                    <a:pt x="2526" y="3319"/>
                    <a:pt x="2485" y="3313"/>
                    <a:pt x="2449" y="3313"/>
                  </a:cubicBezTo>
                  <a:cubicBezTo>
                    <a:pt x="2395" y="3313"/>
                    <a:pt x="2342" y="3319"/>
                    <a:pt x="2306" y="3348"/>
                  </a:cubicBezTo>
                  <a:cubicBezTo>
                    <a:pt x="2259" y="3384"/>
                    <a:pt x="2229" y="3432"/>
                    <a:pt x="2211" y="3473"/>
                  </a:cubicBezTo>
                  <a:cubicBezTo>
                    <a:pt x="2187" y="3515"/>
                    <a:pt x="2181" y="3556"/>
                    <a:pt x="2152" y="3556"/>
                  </a:cubicBezTo>
                  <a:cubicBezTo>
                    <a:pt x="2140" y="3556"/>
                    <a:pt x="2080" y="3598"/>
                    <a:pt x="2027" y="3675"/>
                  </a:cubicBezTo>
                  <a:cubicBezTo>
                    <a:pt x="1973" y="3747"/>
                    <a:pt x="1926" y="3848"/>
                    <a:pt x="1926" y="3955"/>
                  </a:cubicBezTo>
                  <a:cubicBezTo>
                    <a:pt x="1926" y="3979"/>
                    <a:pt x="1926" y="4008"/>
                    <a:pt x="1932" y="4038"/>
                  </a:cubicBezTo>
                  <a:lnTo>
                    <a:pt x="1932" y="4044"/>
                  </a:lnTo>
                  <a:lnTo>
                    <a:pt x="1926" y="4044"/>
                  </a:lnTo>
                  <a:cubicBezTo>
                    <a:pt x="1914" y="4044"/>
                    <a:pt x="1896" y="4038"/>
                    <a:pt x="1884" y="4038"/>
                  </a:cubicBezTo>
                  <a:cubicBezTo>
                    <a:pt x="1860" y="4038"/>
                    <a:pt x="1842" y="4050"/>
                    <a:pt x="1813" y="4121"/>
                  </a:cubicBezTo>
                  <a:cubicBezTo>
                    <a:pt x="1813" y="4133"/>
                    <a:pt x="1807" y="4145"/>
                    <a:pt x="1807" y="4157"/>
                  </a:cubicBezTo>
                  <a:cubicBezTo>
                    <a:pt x="1807" y="4216"/>
                    <a:pt x="1890" y="4210"/>
                    <a:pt x="1932" y="4270"/>
                  </a:cubicBezTo>
                  <a:cubicBezTo>
                    <a:pt x="1943" y="4294"/>
                    <a:pt x="1950" y="4317"/>
                    <a:pt x="1950" y="4341"/>
                  </a:cubicBezTo>
                  <a:cubicBezTo>
                    <a:pt x="1950" y="4407"/>
                    <a:pt x="1920" y="4484"/>
                    <a:pt x="1920" y="4502"/>
                  </a:cubicBezTo>
                  <a:cubicBezTo>
                    <a:pt x="1920" y="4525"/>
                    <a:pt x="1967" y="4668"/>
                    <a:pt x="1973" y="4734"/>
                  </a:cubicBezTo>
                  <a:cubicBezTo>
                    <a:pt x="1973" y="4769"/>
                    <a:pt x="1979" y="4775"/>
                    <a:pt x="1997" y="4787"/>
                  </a:cubicBezTo>
                  <a:cubicBezTo>
                    <a:pt x="2015" y="4799"/>
                    <a:pt x="2045" y="4811"/>
                    <a:pt x="2074" y="4841"/>
                  </a:cubicBezTo>
                  <a:cubicBezTo>
                    <a:pt x="2122" y="4888"/>
                    <a:pt x="2181" y="4989"/>
                    <a:pt x="2181" y="5061"/>
                  </a:cubicBezTo>
                  <a:cubicBezTo>
                    <a:pt x="2181" y="5072"/>
                    <a:pt x="2181" y="5084"/>
                    <a:pt x="2175" y="5090"/>
                  </a:cubicBezTo>
                  <a:lnTo>
                    <a:pt x="2175" y="5096"/>
                  </a:lnTo>
                  <a:cubicBezTo>
                    <a:pt x="2175" y="5096"/>
                    <a:pt x="2140" y="5120"/>
                    <a:pt x="2045" y="5120"/>
                  </a:cubicBezTo>
                  <a:cubicBezTo>
                    <a:pt x="1967" y="5120"/>
                    <a:pt x="1860" y="5102"/>
                    <a:pt x="1700" y="5043"/>
                  </a:cubicBezTo>
                  <a:lnTo>
                    <a:pt x="1694" y="5043"/>
                  </a:lnTo>
                  <a:cubicBezTo>
                    <a:pt x="1676" y="5043"/>
                    <a:pt x="1605" y="5049"/>
                    <a:pt x="1509" y="5173"/>
                  </a:cubicBezTo>
                  <a:cubicBezTo>
                    <a:pt x="1504" y="5173"/>
                    <a:pt x="1480" y="5197"/>
                    <a:pt x="1444" y="5197"/>
                  </a:cubicBezTo>
                  <a:cubicBezTo>
                    <a:pt x="1426" y="5197"/>
                    <a:pt x="1408" y="5191"/>
                    <a:pt x="1391" y="5173"/>
                  </a:cubicBezTo>
                  <a:lnTo>
                    <a:pt x="1385" y="5168"/>
                  </a:lnTo>
                  <a:cubicBezTo>
                    <a:pt x="1373" y="5168"/>
                    <a:pt x="1355" y="5203"/>
                    <a:pt x="1337" y="5239"/>
                  </a:cubicBezTo>
                  <a:cubicBezTo>
                    <a:pt x="1325" y="5265"/>
                    <a:pt x="1312" y="5290"/>
                    <a:pt x="1293" y="5304"/>
                  </a:cubicBezTo>
                  <a:lnTo>
                    <a:pt x="1231" y="5304"/>
                  </a:lnTo>
                  <a:cubicBezTo>
                    <a:pt x="1132" y="5261"/>
                    <a:pt x="884" y="5120"/>
                    <a:pt x="684" y="5120"/>
                  </a:cubicBezTo>
                  <a:cubicBezTo>
                    <a:pt x="642" y="5120"/>
                    <a:pt x="607" y="5126"/>
                    <a:pt x="571" y="5144"/>
                  </a:cubicBezTo>
                  <a:cubicBezTo>
                    <a:pt x="446" y="5197"/>
                    <a:pt x="405" y="5233"/>
                    <a:pt x="363" y="5233"/>
                  </a:cubicBezTo>
                  <a:cubicBezTo>
                    <a:pt x="321" y="5233"/>
                    <a:pt x="292" y="5203"/>
                    <a:pt x="208" y="5120"/>
                  </a:cubicBezTo>
                  <a:cubicBezTo>
                    <a:pt x="101" y="5012"/>
                    <a:pt x="41" y="4991"/>
                    <a:pt x="0" y="4984"/>
                  </a:cubicBezTo>
                  <a:lnTo>
                    <a:pt x="0" y="4962"/>
                  </a:lnTo>
                  <a:cubicBezTo>
                    <a:pt x="166" y="4883"/>
                    <a:pt x="381" y="4668"/>
                    <a:pt x="458" y="4668"/>
                  </a:cubicBezTo>
                  <a:cubicBezTo>
                    <a:pt x="530" y="4668"/>
                    <a:pt x="726" y="4626"/>
                    <a:pt x="779" y="4615"/>
                  </a:cubicBezTo>
                  <a:cubicBezTo>
                    <a:pt x="761" y="4597"/>
                    <a:pt x="708" y="4555"/>
                    <a:pt x="625" y="4508"/>
                  </a:cubicBezTo>
                  <a:cubicBezTo>
                    <a:pt x="571" y="4484"/>
                    <a:pt x="494" y="4454"/>
                    <a:pt x="434" y="4424"/>
                  </a:cubicBezTo>
                  <a:cubicBezTo>
                    <a:pt x="375" y="4395"/>
                    <a:pt x="327" y="4365"/>
                    <a:pt x="327" y="4323"/>
                  </a:cubicBezTo>
                  <a:cubicBezTo>
                    <a:pt x="327" y="4252"/>
                    <a:pt x="434" y="4157"/>
                    <a:pt x="446" y="4145"/>
                  </a:cubicBezTo>
                  <a:cubicBezTo>
                    <a:pt x="458" y="4097"/>
                    <a:pt x="458" y="4056"/>
                    <a:pt x="458" y="4020"/>
                  </a:cubicBezTo>
                  <a:cubicBezTo>
                    <a:pt x="464" y="3753"/>
                    <a:pt x="244" y="3735"/>
                    <a:pt x="101" y="3592"/>
                  </a:cubicBezTo>
                  <a:cubicBezTo>
                    <a:pt x="54" y="3545"/>
                    <a:pt x="30" y="3485"/>
                    <a:pt x="30" y="3432"/>
                  </a:cubicBezTo>
                  <a:cubicBezTo>
                    <a:pt x="30" y="3301"/>
                    <a:pt x="143" y="3176"/>
                    <a:pt x="244" y="3170"/>
                  </a:cubicBezTo>
                  <a:cubicBezTo>
                    <a:pt x="333" y="3170"/>
                    <a:pt x="470" y="3200"/>
                    <a:pt x="601" y="3200"/>
                  </a:cubicBezTo>
                  <a:cubicBezTo>
                    <a:pt x="672" y="3200"/>
                    <a:pt x="744" y="3194"/>
                    <a:pt x="803" y="3164"/>
                  </a:cubicBezTo>
                  <a:cubicBezTo>
                    <a:pt x="863" y="3146"/>
                    <a:pt x="904" y="3134"/>
                    <a:pt x="945" y="3134"/>
                  </a:cubicBezTo>
                  <a:cubicBezTo>
                    <a:pt x="1028" y="3134"/>
                    <a:pt x="1093" y="3164"/>
                    <a:pt x="1230" y="3164"/>
                  </a:cubicBezTo>
                  <a:cubicBezTo>
                    <a:pt x="1367" y="3164"/>
                    <a:pt x="1385" y="3051"/>
                    <a:pt x="1385" y="2950"/>
                  </a:cubicBezTo>
                  <a:lnTo>
                    <a:pt x="1385" y="2837"/>
                  </a:lnTo>
                  <a:cubicBezTo>
                    <a:pt x="1385" y="2760"/>
                    <a:pt x="1438" y="2700"/>
                    <a:pt x="1438" y="2700"/>
                  </a:cubicBezTo>
                  <a:cubicBezTo>
                    <a:pt x="1444" y="2694"/>
                    <a:pt x="1444" y="2694"/>
                    <a:pt x="1444" y="2694"/>
                  </a:cubicBezTo>
                  <a:cubicBezTo>
                    <a:pt x="1611" y="2694"/>
                    <a:pt x="1741" y="2653"/>
                    <a:pt x="1831" y="2605"/>
                  </a:cubicBezTo>
                  <a:cubicBezTo>
                    <a:pt x="1926" y="2558"/>
                    <a:pt x="1973" y="2492"/>
                    <a:pt x="1973" y="2462"/>
                  </a:cubicBezTo>
                  <a:cubicBezTo>
                    <a:pt x="1973" y="2385"/>
                    <a:pt x="2068" y="2367"/>
                    <a:pt x="2211" y="2332"/>
                  </a:cubicBezTo>
                  <a:cubicBezTo>
                    <a:pt x="2276" y="2320"/>
                    <a:pt x="2354" y="2219"/>
                    <a:pt x="2407" y="2118"/>
                  </a:cubicBezTo>
                  <a:cubicBezTo>
                    <a:pt x="2461" y="2034"/>
                    <a:pt x="2497" y="1957"/>
                    <a:pt x="2508" y="1933"/>
                  </a:cubicBezTo>
                  <a:cubicBezTo>
                    <a:pt x="2384" y="1892"/>
                    <a:pt x="2366" y="1785"/>
                    <a:pt x="2366" y="1719"/>
                  </a:cubicBezTo>
                  <a:lnTo>
                    <a:pt x="2366" y="1672"/>
                  </a:lnTo>
                  <a:cubicBezTo>
                    <a:pt x="2271" y="1660"/>
                    <a:pt x="2068" y="1476"/>
                    <a:pt x="2068" y="1238"/>
                  </a:cubicBezTo>
                  <a:cubicBezTo>
                    <a:pt x="2068" y="1000"/>
                    <a:pt x="1955" y="703"/>
                    <a:pt x="1896" y="637"/>
                  </a:cubicBezTo>
                  <a:cubicBezTo>
                    <a:pt x="1878" y="625"/>
                    <a:pt x="1860" y="608"/>
                    <a:pt x="1842" y="578"/>
                  </a:cubicBezTo>
                  <a:lnTo>
                    <a:pt x="1842" y="572"/>
                  </a:lnTo>
                  <a:cubicBezTo>
                    <a:pt x="1872" y="501"/>
                    <a:pt x="1920" y="406"/>
                    <a:pt x="1961" y="334"/>
                  </a:cubicBezTo>
                  <a:cubicBezTo>
                    <a:pt x="2003" y="257"/>
                    <a:pt x="2045" y="203"/>
                    <a:pt x="2080" y="203"/>
                  </a:cubicBezTo>
                  <a:cubicBezTo>
                    <a:pt x="2128" y="203"/>
                    <a:pt x="2187" y="180"/>
                    <a:pt x="2235" y="150"/>
                  </a:cubicBezTo>
                  <a:cubicBezTo>
                    <a:pt x="2282" y="120"/>
                    <a:pt x="2318" y="73"/>
                    <a:pt x="2318" y="25"/>
                  </a:cubicBezTo>
                  <a:cubicBezTo>
                    <a:pt x="2318" y="13"/>
                    <a:pt x="2318" y="7"/>
                    <a:pt x="2324" y="1"/>
                  </a:cubicBezTo>
                  <a:cubicBezTo>
                    <a:pt x="2325" y="1"/>
                    <a:pt x="2325" y="1"/>
                    <a:pt x="2325" y="0"/>
                  </a:cubicBezTo>
                  <a:lnTo>
                    <a:pt x="2376" y="0"/>
                  </a:lnTo>
                </a:path>
              </a:pathLst>
            </a:custGeom>
            <a:grpFill/>
            <a:ln w="4826" cap="flat" cmpd="sng">
              <a:solidFill>
                <a:schemeClr val="bg1"/>
              </a:solidFill>
              <a:round/>
              <a:headEnd/>
              <a:tailEnd/>
            </a:ln>
            <a:effectLst/>
          </p:spPr>
          <p:txBody>
            <a:bodyPr wrap="none" anchor="ctr"/>
            <a:lstStyle/>
            <a:p>
              <a:endParaRPr lang="en-US" sz="900">
                <a:latin typeface="Poppins Light" charset="0"/>
              </a:endParaRPr>
            </a:p>
          </p:txBody>
        </p:sp>
        <p:sp>
          <p:nvSpPr>
            <p:cNvPr id="59" name="Freeform 484"/>
            <p:cNvSpPr>
              <a:spLocks noChangeArrowheads="1"/>
            </p:cNvSpPr>
            <p:nvPr/>
          </p:nvSpPr>
          <p:spPr bwMode="auto">
            <a:xfrm>
              <a:off x="19959544" y="10924977"/>
              <a:ext cx="797096" cy="1714318"/>
            </a:xfrm>
            <a:custGeom>
              <a:avLst/>
              <a:gdLst>
                <a:gd name="T0" fmla="*/ 1113 w 1553"/>
                <a:gd name="T1" fmla="*/ 3303 h 3336"/>
                <a:gd name="T2" fmla="*/ 1113 w 1553"/>
                <a:gd name="T3" fmla="*/ 3303 h 3336"/>
                <a:gd name="T4" fmla="*/ 1203 w 1553"/>
                <a:gd name="T5" fmla="*/ 3010 h 3336"/>
                <a:gd name="T6" fmla="*/ 1253 w 1553"/>
                <a:gd name="T7" fmla="*/ 2959 h 3336"/>
                <a:gd name="T8" fmla="*/ 1304 w 1553"/>
                <a:gd name="T9" fmla="*/ 2876 h 3336"/>
                <a:gd name="T10" fmla="*/ 1285 w 1553"/>
                <a:gd name="T11" fmla="*/ 2813 h 3336"/>
                <a:gd name="T12" fmla="*/ 1234 w 1553"/>
                <a:gd name="T13" fmla="*/ 2768 h 3336"/>
                <a:gd name="T14" fmla="*/ 1317 w 1553"/>
                <a:gd name="T15" fmla="*/ 2692 h 3336"/>
                <a:gd name="T16" fmla="*/ 1349 w 1553"/>
                <a:gd name="T17" fmla="*/ 2590 h 3336"/>
                <a:gd name="T18" fmla="*/ 1387 w 1553"/>
                <a:gd name="T19" fmla="*/ 2494 h 3336"/>
                <a:gd name="T20" fmla="*/ 1502 w 1553"/>
                <a:gd name="T21" fmla="*/ 1801 h 3336"/>
                <a:gd name="T22" fmla="*/ 1502 w 1553"/>
                <a:gd name="T23" fmla="*/ 1744 h 3336"/>
                <a:gd name="T24" fmla="*/ 1533 w 1553"/>
                <a:gd name="T25" fmla="*/ 1616 h 3336"/>
                <a:gd name="T26" fmla="*/ 1489 w 1553"/>
                <a:gd name="T27" fmla="*/ 1387 h 3336"/>
                <a:gd name="T28" fmla="*/ 1489 w 1553"/>
                <a:gd name="T29" fmla="*/ 1247 h 3336"/>
                <a:gd name="T30" fmla="*/ 1451 w 1553"/>
                <a:gd name="T31" fmla="*/ 1088 h 3336"/>
                <a:gd name="T32" fmla="*/ 1406 w 1553"/>
                <a:gd name="T33" fmla="*/ 974 h 3336"/>
                <a:gd name="T34" fmla="*/ 1368 w 1553"/>
                <a:gd name="T35" fmla="*/ 814 h 3336"/>
                <a:gd name="T36" fmla="*/ 1304 w 1553"/>
                <a:gd name="T37" fmla="*/ 865 h 3336"/>
                <a:gd name="T38" fmla="*/ 1285 w 1553"/>
                <a:gd name="T39" fmla="*/ 662 h 3336"/>
                <a:gd name="T40" fmla="*/ 1304 w 1553"/>
                <a:gd name="T41" fmla="*/ 375 h 3336"/>
                <a:gd name="T42" fmla="*/ 1234 w 1553"/>
                <a:gd name="T43" fmla="*/ 121 h 3336"/>
                <a:gd name="T44" fmla="*/ 1177 w 1553"/>
                <a:gd name="T45" fmla="*/ 0 h 3336"/>
                <a:gd name="T46" fmla="*/ 1056 w 1553"/>
                <a:gd name="T47" fmla="*/ 51 h 3336"/>
                <a:gd name="T48" fmla="*/ 1094 w 1553"/>
                <a:gd name="T49" fmla="*/ 191 h 3336"/>
                <a:gd name="T50" fmla="*/ 1043 w 1553"/>
                <a:gd name="T51" fmla="*/ 248 h 3336"/>
                <a:gd name="T52" fmla="*/ 1062 w 1553"/>
                <a:gd name="T53" fmla="*/ 452 h 3336"/>
                <a:gd name="T54" fmla="*/ 1069 w 1553"/>
                <a:gd name="T55" fmla="*/ 655 h 3336"/>
                <a:gd name="T56" fmla="*/ 935 w 1553"/>
                <a:gd name="T57" fmla="*/ 592 h 3336"/>
                <a:gd name="T58" fmla="*/ 865 w 1553"/>
                <a:gd name="T59" fmla="*/ 662 h 3336"/>
                <a:gd name="T60" fmla="*/ 782 w 1553"/>
                <a:gd name="T61" fmla="*/ 611 h 3336"/>
                <a:gd name="T62" fmla="*/ 681 w 1553"/>
                <a:gd name="T63" fmla="*/ 776 h 3336"/>
                <a:gd name="T64" fmla="*/ 413 w 1553"/>
                <a:gd name="T65" fmla="*/ 904 h 3336"/>
                <a:gd name="T66" fmla="*/ 299 w 1553"/>
                <a:gd name="T67" fmla="*/ 929 h 3336"/>
                <a:gd name="T68" fmla="*/ 280 w 1553"/>
                <a:gd name="T69" fmla="*/ 1012 h 3336"/>
                <a:gd name="T70" fmla="*/ 210 w 1553"/>
                <a:gd name="T71" fmla="*/ 980 h 3336"/>
                <a:gd name="T72" fmla="*/ 203 w 1553"/>
                <a:gd name="T73" fmla="*/ 1075 h 3336"/>
                <a:gd name="T74" fmla="*/ 120 w 1553"/>
                <a:gd name="T75" fmla="*/ 1305 h 3336"/>
                <a:gd name="T76" fmla="*/ 0 w 1553"/>
                <a:gd name="T77" fmla="*/ 1457 h 3336"/>
                <a:gd name="T78" fmla="*/ 178 w 1553"/>
                <a:gd name="T79" fmla="*/ 1585 h 3336"/>
                <a:gd name="T80" fmla="*/ 25 w 1553"/>
                <a:gd name="T81" fmla="*/ 1661 h 3336"/>
                <a:gd name="T82" fmla="*/ 57 w 1553"/>
                <a:gd name="T83" fmla="*/ 1731 h 3336"/>
                <a:gd name="T84" fmla="*/ 146 w 1553"/>
                <a:gd name="T85" fmla="*/ 1864 h 3336"/>
                <a:gd name="T86" fmla="*/ 292 w 1553"/>
                <a:gd name="T87" fmla="*/ 1960 h 3336"/>
                <a:gd name="T88" fmla="*/ 140 w 1553"/>
                <a:gd name="T89" fmla="*/ 2310 h 3336"/>
                <a:gd name="T90" fmla="*/ 241 w 1553"/>
                <a:gd name="T91" fmla="*/ 2285 h 3336"/>
                <a:gd name="T92" fmla="*/ 337 w 1553"/>
                <a:gd name="T93" fmla="*/ 2297 h 3336"/>
                <a:gd name="T94" fmla="*/ 394 w 1553"/>
                <a:gd name="T95" fmla="*/ 2444 h 3336"/>
                <a:gd name="T96" fmla="*/ 305 w 1553"/>
                <a:gd name="T97" fmla="*/ 2666 h 3336"/>
                <a:gd name="T98" fmla="*/ 388 w 1553"/>
                <a:gd name="T99" fmla="*/ 2666 h 3336"/>
                <a:gd name="T100" fmla="*/ 604 w 1553"/>
                <a:gd name="T101" fmla="*/ 2692 h 3336"/>
                <a:gd name="T102" fmla="*/ 432 w 1553"/>
                <a:gd name="T103" fmla="*/ 2940 h 3336"/>
                <a:gd name="T104" fmla="*/ 483 w 1553"/>
                <a:gd name="T105" fmla="*/ 2991 h 3336"/>
                <a:gd name="T106" fmla="*/ 566 w 1553"/>
                <a:gd name="T107" fmla="*/ 3074 h 3336"/>
                <a:gd name="T108" fmla="*/ 751 w 1553"/>
                <a:gd name="T109" fmla="*/ 3137 h 3336"/>
                <a:gd name="T110" fmla="*/ 891 w 1553"/>
                <a:gd name="T111" fmla="*/ 3163 h 3336"/>
                <a:gd name="T112" fmla="*/ 1113 w 1553"/>
                <a:gd name="T113" fmla="*/ 3303 h 3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53" h="3336">
                  <a:moveTo>
                    <a:pt x="1113" y="3303"/>
                  </a:moveTo>
                  <a:lnTo>
                    <a:pt x="1113" y="3303"/>
                  </a:lnTo>
                  <a:cubicBezTo>
                    <a:pt x="1113" y="3303"/>
                    <a:pt x="1221" y="3303"/>
                    <a:pt x="1203" y="3010"/>
                  </a:cubicBezTo>
                  <a:cubicBezTo>
                    <a:pt x="1203" y="3010"/>
                    <a:pt x="1203" y="2972"/>
                    <a:pt x="1253" y="2959"/>
                  </a:cubicBezTo>
                  <a:cubicBezTo>
                    <a:pt x="1304" y="2946"/>
                    <a:pt x="1279" y="2902"/>
                    <a:pt x="1304" y="2876"/>
                  </a:cubicBezTo>
                  <a:cubicBezTo>
                    <a:pt x="1323" y="2857"/>
                    <a:pt x="1304" y="2838"/>
                    <a:pt x="1285" y="2813"/>
                  </a:cubicBezTo>
                  <a:cubicBezTo>
                    <a:pt x="1260" y="2794"/>
                    <a:pt x="1215" y="2794"/>
                    <a:pt x="1234" y="2768"/>
                  </a:cubicBezTo>
                  <a:cubicBezTo>
                    <a:pt x="1260" y="2749"/>
                    <a:pt x="1285" y="2724"/>
                    <a:pt x="1317" y="2692"/>
                  </a:cubicBezTo>
                  <a:cubicBezTo>
                    <a:pt x="1349" y="2660"/>
                    <a:pt x="1323" y="2609"/>
                    <a:pt x="1349" y="2590"/>
                  </a:cubicBezTo>
                  <a:cubicBezTo>
                    <a:pt x="1374" y="2565"/>
                    <a:pt x="1406" y="2539"/>
                    <a:pt x="1387" y="2494"/>
                  </a:cubicBezTo>
                  <a:cubicBezTo>
                    <a:pt x="1374" y="2450"/>
                    <a:pt x="1190" y="2202"/>
                    <a:pt x="1502" y="1801"/>
                  </a:cubicBezTo>
                  <a:cubicBezTo>
                    <a:pt x="1502" y="1801"/>
                    <a:pt x="1533" y="1775"/>
                    <a:pt x="1502" y="1744"/>
                  </a:cubicBezTo>
                  <a:cubicBezTo>
                    <a:pt x="1476" y="1718"/>
                    <a:pt x="1521" y="1635"/>
                    <a:pt x="1533" y="1616"/>
                  </a:cubicBezTo>
                  <a:cubicBezTo>
                    <a:pt x="1552" y="1603"/>
                    <a:pt x="1508" y="1438"/>
                    <a:pt x="1489" y="1387"/>
                  </a:cubicBezTo>
                  <a:cubicBezTo>
                    <a:pt x="1470" y="1336"/>
                    <a:pt x="1489" y="1273"/>
                    <a:pt x="1489" y="1247"/>
                  </a:cubicBezTo>
                  <a:cubicBezTo>
                    <a:pt x="1489" y="1228"/>
                    <a:pt x="1413" y="1209"/>
                    <a:pt x="1451" y="1088"/>
                  </a:cubicBezTo>
                  <a:cubicBezTo>
                    <a:pt x="1451" y="1088"/>
                    <a:pt x="1438" y="999"/>
                    <a:pt x="1406" y="974"/>
                  </a:cubicBezTo>
                  <a:cubicBezTo>
                    <a:pt x="1381" y="942"/>
                    <a:pt x="1432" y="827"/>
                    <a:pt x="1368" y="814"/>
                  </a:cubicBezTo>
                  <a:cubicBezTo>
                    <a:pt x="1304" y="795"/>
                    <a:pt x="1362" y="872"/>
                    <a:pt x="1304" y="865"/>
                  </a:cubicBezTo>
                  <a:cubicBezTo>
                    <a:pt x="1247" y="853"/>
                    <a:pt x="1266" y="706"/>
                    <a:pt x="1285" y="662"/>
                  </a:cubicBezTo>
                  <a:cubicBezTo>
                    <a:pt x="1304" y="611"/>
                    <a:pt x="1349" y="471"/>
                    <a:pt x="1304" y="375"/>
                  </a:cubicBezTo>
                  <a:cubicBezTo>
                    <a:pt x="1266" y="286"/>
                    <a:pt x="1266" y="178"/>
                    <a:pt x="1234" y="121"/>
                  </a:cubicBezTo>
                  <a:cubicBezTo>
                    <a:pt x="1203" y="63"/>
                    <a:pt x="1247" y="13"/>
                    <a:pt x="1177" y="0"/>
                  </a:cubicBezTo>
                  <a:cubicBezTo>
                    <a:pt x="1177" y="0"/>
                    <a:pt x="1056" y="13"/>
                    <a:pt x="1056" y="51"/>
                  </a:cubicBezTo>
                  <a:cubicBezTo>
                    <a:pt x="1056" y="89"/>
                    <a:pt x="1094" y="152"/>
                    <a:pt x="1094" y="191"/>
                  </a:cubicBezTo>
                  <a:cubicBezTo>
                    <a:pt x="1094" y="229"/>
                    <a:pt x="1043" y="216"/>
                    <a:pt x="1043" y="248"/>
                  </a:cubicBezTo>
                  <a:cubicBezTo>
                    <a:pt x="1043" y="280"/>
                    <a:pt x="1037" y="426"/>
                    <a:pt x="1062" y="452"/>
                  </a:cubicBezTo>
                  <a:cubicBezTo>
                    <a:pt x="1088" y="477"/>
                    <a:pt x="1139" y="636"/>
                    <a:pt x="1069" y="655"/>
                  </a:cubicBezTo>
                  <a:cubicBezTo>
                    <a:pt x="992" y="681"/>
                    <a:pt x="973" y="592"/>
                    <a:pt x="935" y="592"/>
                  </a:cubicBezTo>
                  <a:cubicBezTo>
                    <a:pt x="891" y="592"/>
                    <a:pt x="891" y="662"/>
                    <a:pt x="865" y="662"/>
                  </a:cubicBezTo>
                  <a:cubicBezTo>
                    <a:pt x="840" y="662"/>
                    <a:pt x="821" y="611"/>
                    <a:pt x="782" y="611"/>
                  </a:cubicBezTo>
                  <a:cubicBezTo>
                    <a:pt x="751" y="611"/>
                    <a:pt x="681" y="712"/>
                    <a:pt x="681" y="776"/>
                  </a:cubicBezTo>
                  <a:cubicBezTo>
                    <a:pt x="681" y="833"/>
                    <a:pt x="521" y="763"/>
                    <a:pt x="413" y="904"/>
                  </a:cubicBezTo>
                  <a:cubicBezTo>
                    <a:pt x="413" y="904"/>
                    <a:pt x="324" y="904"/>
                    <a:pt x="299" y="929"/>
                  </a:cubicBezTo>
                  <a:cubicBezTo>
                    <a:pt x="280" y="948"/>
                    <a:pt x="312" y="1012"/>
                    <a:pt x="280" y="1012"/>
                  </a:cubicBezTo>
                  <a:cubicBezTo>
                    <a:pt x="241" y="1012"/>
                    <a:pt x="241" y="954"/>
                    <a:pt x="210" y="980"/>
                  </a:cubicBezTo>
                  <a:cubicBezTo>
                    <a:pt x="184" y="1012"/>
                    <a:pt x="222" y="1056"/>
                    <a:pt x="203" y="1075"/>
                  </a:cubicBezTo>
                  <a:cubicBezTo>
                    <a:pt x="184" y="1101"/>
                    <a:pt x="101" y="1113"/>
                    <a:pt x="120" y="1305"/>
                  </a:cubicBezTo>
                  <a:cubicBezTo>
                    <a:pt x="120" y="1305"/>
                    <a:pt x="0" y="1387"/>
                    <a:pt x="0" y="1457"/>
                  </a:cubicBezTo>
                  <a:cubicBezTo>
                    <a:pt x="0" y="1521"/>
                    <a:pt x="178" y="1527"/>
                    <a:pt x="178" y="1585"/>
                  </a:cubicBezTo>
                  <a:cubicBezTo>
                    <a:pt x="178" y="1642"/>
                    <a:pt x="25" y="1597"/>
                    <a:pt x="25" y="1661"/>
                  </a:cubicBezTo>
                  <a:cubicBezTo>
                    <a:pt x="25" y="1731"/>
                    <a:pt x="57" y="1674"/>
                    <a:pt x="57" y="1731"/>
                  </a:cubicBezTo>
                  <a:cubicBezTo>
                    <a:pt x="57" y="1782"/>
                    <a:pt x="50" y="1864"/>
                    <a:pt x="146" y="1864"/>
                  </a:cubicBezTo>
                  <a:cubicBezTo>
                    <a:pt x="241" y="1864"/>
                    <a:pt x="292" y="1915"/>
                    <a:pt x="292" y="1960"/>
                  </a:cubicBezTo>
                  <a:cubicBezTo>
                    <a:pt x="292" y="2004"/>
                    <a:pt x="50" y="2189"/>
                    <a:pt x="140" y="2310"/>
                  </a:cubicBezTo>
                  <a:cubicBezTo>
                    <a:pt x="140" y="2310"/>
                    <a:pt x="197" y="2329"/>
                    <a:pt x="241" y="2285"/>
                  </a:cubicBezTo>
                  <a:cubicBezTo>
                    <a:pt x="280" y="2240"/>
                    <a:pt x="280" y="2355"/>
                    <a:pt x="337" y="2297"/>
                  </a:cubicBezTo>
                  <a:cubicBezTo>
                    <a:pt x="394" y="2240"/>
                    <a:pt x="464" y="2367"/>
                    <a:pt x="394" y="2444"/>
                  </a:cubicBezTo>
                  <a:cubicBezTo>
                    <a:pt x="324" y="2514"/>
                    <a:pt x="254" y="2641"/>
                    <a:pt x="305" y="2666"/>
                  </a:cubicBezTo>
                  <a:cubicBezTo>
                    <a:pt x="362" y="2692"/>
                    <a:pt x="343" y="2635"/>
                    <a:pt x="388" y="2666"/>
                  </a:cubicBezTo>
                  <a:cubicBezTo>
                    <a:pt x="432" y="2692"/>
                    <a:pt x="579" y="2635"/>
                    <a:pt x="604" y="2692"/>
                  </a:cubicBezTo>
                  <a:cubicBezTo>
                    <a:pt x="630" y="2743"/>
                    <a:pt x="388" y="2800"/>
                    <a:pt x="432" y="2940"/>
                  </a:cubicBezTo>
                  <a:cubicBezTo>
                    <a:pt x="432" y="2940"/>
                    <a:pt x="458" y="2966"/>
                    <a:pt x="483" y="2991"/>
                  </a:cubicBezTo>
                  <a:cubicBezTo>
                    <a:pt x="509" y="3010"/>
                    <a:pt x="534" y="3074"/>
                    <a:pt x="566" y="3074"/>
                  </a:cubicBezTo>
                  <a:cubicBezTo>
                    <a:pt x="598" y="3074"/>
                    <a:pt x="693" y="3105"/>
                    <a:pt x="751" y="3137"/>
                  </a:cubicBezTo>
                  <a:cubicBezTo>
                    <a:pt x="808" y="3163"/>
                    <a:pt x="852" y="3125"/>
                    <a:pt x="891" y="3163"/>
                  </a:cubicBezTo>
                  <a:cubicBezTo>
                    <a:pt x="929" y="3201"/>
                    <a:pt x="961" y="3335"/>
                    <a:pt x="1113" y="3303"/>
                  </a:cubicBezTo>
                </a:path>
              </a:pathLst>
            </a:custGeom>
            <a:grpFill/>
            <a:ln w="4826" cap="flat" cmpd="sng">
              <a:solidFill>
                <a:schemeClr val="bg1"/>
              </a:solidFill>
              <a:bevel/>
              <a:headEnd/>
              <a:tailEnd/>
            </a:ln>
            <a:effectLst/>
          </p:spPr>
          <p:txBody>
            <a:bodyPr wrap="none" anchor="ctr"/>
            <a:lstStyle/>
            <a:p>
              <a:endParaRPr lang="en-US" sz="900">
                <a:latin typeface="Poppins Light" charset="0"/>
              </a:endParaRPr>
            </a:p>
          </p:txBody>
        </p:sp>
        <p:sp>
          <p:nvSpPr>
            <p:cNvPr id="60" name="Freeform 485"/>
            <p:cNvSpPr>
              <a:spLocks noChangeArrowheads="1"/>
            </p:cNvSpPr>
            <p:nvPr/>
          </p:nvSpPr>
          <p:spPr bwMode="auto">
            <a:xfrm>
              <a:off x="15172446" y="2878775"/>
              <a:ext cx="1827432" cy="1157222"/>
            </a:xfrm>
            <a:custGeom>
              <a:avLst/>
              <a:gdLst>
                <a:gd name="T0" fmla="*/ 382 w 3557"/>
                <a:gd name="T1" fmla="*/ 1623 h 2254"/>
                <a:gd name="T2" fmla="*/ 382 w 3557"/>
                <a:gd name="T3" fmla="*/ 1623 h 2254"/>
                <a:gd name="T4" fmla="*/ 1024 w 3557"/>
                <a:gd name="T5" fmla="*/ 1928 h 2254"/>
                <a:gd name="T6" fmla="*/ 2048 w 3557"/>
                <a:gd name="T7" fmla="*/ 2253 h 2254"/>
                <a:gd name="T8" fmla="*/ 3493 w 3557"/>
                <a:gd name="T9" fmla="*/ 2227 h 2254"/>
                <a:gd name="T10" fmla="*/ 3512 w 3557"/>
                <a:gd name="T11" fmla="*/ 2170 h 2254"/>
                <a:gd name="T12" fmla="*/ 3416 w 3557"/>
                <a:gd name="T13" fmla="*/ 1935 h 2254"/>
                <a:gd name="T14" fmla="*/ 3493 w 3557"/>
                <a:gd name="T15" fmla="*/ 1776 h 2254"/>
                <a:gd name="T16" fmla="*/ 3085 w 3557"/>
                <a:gd name="T17" fmla="*/ 1604 h 2254"/>
                <a:gd name="T18" fmla="*/ 2875 w 3557"/>
                <a:gd name="T19" fmla="*/ 1591 h 2254"/>
                <a:gd name="T20" fmla="*/ 2595 w 3557"/>
                <a:gd name="T21" fmla="*/ 1203 h 2254"/>
                <a:gd name="T22" fmla="*/ 2271 w 3557"/>
                <a:gd name="T23" fmla="*/ 1005 h 2254"/>
                <a:gd name="T24" fmla="*/ 2182 w 3557"/>
                <a:gd name="T25" fmla="*/ 719 h 2254"/>
                <a:gd name="T26" fmla="*/ 1743 w 3557"/>
                <a:gd name="T27" fmla="*/ 802 h 2254"/>
                <a:gd name="T28" fmla="*/ 1571 w 3557"/>
                <a:gd name="T29" fmla="*/ 623 h 2254"/>
                <a:gd name="T30" fmla="*/ 1399 w 3557"/>
                <a:gd name="T31" fmla="*/ 534 h 2254"/>
                <a:gd name="T32" fmla="*/ 1316 w 3557"/>
                <a:gd name="T33" fmla="*/ 32 h 2254"/>
                <a:gd name="T34" fmla="*/ 738 w 3557"/>
                <a:gd name="T35" fmla="*/ 159 h 2254"/>
                <a:gd name="T36" fmla="*/ 121 w 3557"/>
                <a:gd name="T37" fmla="*/ 452 h 2254"/>
                <a:gd name="T38" fmla="*/ 76 w 3557"/>
                <a:gd name="T39" fmla="*/ 1553 h 2254"/>
                <a:gd name="T40" fmla="*/ 382 w 3557"/>
                <a:gd name="T41" fmla="*/ 1623 h 2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57" h="2254">
                  <a:moveTo>
                    <a:pt x="382" y="1623"/>
                  </a:moveTo>
                  <a:lnTo>
                    <a:pt x="382" y="1623"/>
                  </a:lnTo>
                  <a:cubicBezTo>
                    <a:pt x="611" y="1756"/>
                    <a:pt x="929" y="1928"/>
                    <a:pt x="1024" y="1928"/>
                  </a:cubicBezTo>
                  <a:cubicBezTo>
                    <a:pt x="1119" y="1928"/>
                    <a:pt x="1692" y="2253"/>
                    <a:pt x="2048" y="2253"/>
                  </a:cubicBezTo>
                  <a:cubicBezTo>
                    <a:pt x="2385" y="2253"/>
                    <a:pt x="2863" y="2056"/>
                    <a:pt x="3493" y="2227"/>
                  </a:cubicBezTo>
                  <a:cubicBezTo>
                    <a:pt x="3499" y="2208"/>
                    <a:pt x="3506" y="2189"/>
                    <a:pt x="3512" y="2170"/>
                  </a:cubicBezTo>
                  <a:cubicBezTo>
                    <a:pt x="3556" y="2017"/>
                    <a:pt x="3416" y="1935"/>
                    <a:pt x="3416" y="1935"/>
                  </a:cubicBezTo>
                  <a:cubicBezTo>
                    <a:pt x="3499" y="1858"/>
                    <a:pt x="3493" y="1776"/>
                    <a:pt x="3493" y="1776"/>
                  </a:cubicBezTo>
                  <a:cubicBezTo>
                    <a:pt x="3397" y="1496"/>
                    <a:pt x="3085" y="1604"/>
                    <a:pt x="3085" y="1604"/>
                  </a:cubicBezTo>
                  <a:cubicBezTo>
                    <a:pt x="3085" y="1604"/>
                    <a:pt x="2990" y="1553"/>
                    <a:pt x="2875" y="1591"/>
                  </a:cubicBezTo>
                  <a:cubicBezTo>
                    <a:pt x="2754" y="1629"/>
                    <a:pt x="2805" y="1114"/>
                    <a:pt x="2595" y="1203"/>
                  </a:cubicBezTo>
                  <a:cubicBezTo>
                    <a:pt x="2385" y="1292"/>
                    <a:pt x="2271" y="1196"/>
                    <a:pt x="2271" y="1005"/>
                  </a:cubicBezTo>
                  <a:cubicBezTo>
                    <a:pt x="2271" y="814"/>
                    <a:pt x="2182" y="719"/>
                    <a:pt x="2182" y="719"/>
                  </a:cubicBezTo>
                  <a:cubicBezTo>
                    <a:pt x="2080" y="617"/>
                    <a:pt x="1794" y="757"/>
                    <a:pt x="1743" y="802"/>
                  </a:cubicBezTo>
                  <a:cubicBezTo>
                    <a:pt x="1717" y="827"/>
                    <a:pt x="1653" y="687"/>
                    <a:pt x="1571" y="623"/>
                  </a:cubicBezTo>
                  <a:cubicBezTo>
                    <a:pt x="1494" y="566"/>
                    <a:pt x="1399" y="592"/>
                    <a:pt x="1399" y="534"/>
                  </a:cubicBezTo>
                  <a:cubicBezTo>
                    <a:pt x="1399" y="197"/>
                    <a:pt x="1316" y="32"/>
                    <a:pt x="1316" y="32"/>
                  </a:cubicBezTo>
                  <a:cubicBezTo>
                    <a:pt x="1284" y="0"/>
                    <a:pt x="1012" y="32"/>
                    <a:pt x="738" y="159"/>
                  </a:cubicBezTo>
                  <a:cubicBezTo>
                    <a:pt x="490" y="267"/>
                    <a:pt x="210" y="229"/>
                    <a:pt x="121" y="452"/>
                  </a:cubicBezTo>
                  <a:cubicBezTo>
                    <a:pt x="0" y="770"/>
                    <a:pt x="44" y="1273"/>
                    <a:pt x="76" y="1553"/>
                  </a:cubicBezTo>
                  <a:cubicBezTo>
                    <a:pt x="133" y="1540"/>
                    <a:pt x="242" y="1540"/>
                    <a:pt x="382" y="1623"/>
                  </a:cubicBezTo>
                </a:path>
              </a:pathLst>
            </a:custGeom>
            <a:grpFill/>
            <a:ln w="4826" cap="flat" cmpd="sng">
              <a:solidFill>
                <a:schemeClr val="bg1"/>
              </a:solidFill>
              <a:bevel/>
              <a:headEnd/>
              <a:tailEnd/>
            </a:ln>
            <a:effectLst/>
          </p:spPr>
          <p:txBody>
            <a:bodyPr wrap="none" anchor="ctr"/>
            <a:lstStyle/>
            <a:p>
              <a:endParaRPr lang="en-US" sz="900">
                <a:latin typeface="Poppins Light" charset="0"/>
              </a:endParaRPr>
            </a:p>
          </p:txBody>
        </p:sp>
        <p:sp>
          <p:nvSpPr>
            <p:cNvPr id="61" name="Freeform 486"/>
            <p:cNvSpPr>
              <a:spLocks noChangeArrowheads="1"/>
            </p:cNvSpPr>
            <p:nvPr/>
          </p:nvSpPr>
          <p:spPr bwMode="auto">
            <a:xfrm>
              <a:off x="15050165" y="3669127"/>
              <a:ext cx="1940655" cy="1555794"/>
            </a:xfrm>
            <a:custGeom>
              <a:avLst/>
              <a:gdLst>
                <a:gd name="T0" fmla="*/ 465 w 3781"/>
                <a:gd name="T1" fmla="*/ 1254 h 3030"/>
                <a:gd name="T2" fmla="*/ 465 w 3781"/>
                <a:gd name="T3" fmla="*/ 1254 h 3030"/>
                <a:gd name="T4" fmla="*/ 388 w 3781"/>
                <a:gd name="T5" fmla="*/ 1610 h 3030"/>
                <a:gd name="T6" fmla="*/ 465 w 3781"/>
                <a:gd name="T7" fmla="*/ 2087 h 3030"/>
                <a:gd name="T8" fmla="*/ 758 w 3781"/>
                <a:gd name="T9" fmla="*/ 2380 h 3030"/>
                <a:gd name="T10" fmla="*/ 1457 w 3781"/>
                <a:gd name="T11" fmla="*/ 2514 h 3030"/>
                <a:gd name="T12" fmla="*/ 2246 w 3781"/>
                <a:gd name="T13" fmla="*/ 2533 h 3030"/>
                <a:gd name="T14" fmla="*/ 2742 w 3781"/>
                <a:gd name="T15" fmla="*/ 3029 h 3030"/>
                <a:gd name="T16" fmla="*/ 3048 w 3781"/>
                <a:gd name="T17" fmla="*/ 2291 h 3030"/>
                <a:gd name="T18" fmla="*/ 3041 w 3781"/>
                <a:gd name="T19" fmla="*/ 2036 h 3030"/>
                <a:gd name="T20" fmla="*/ 3487 w 3781"/>
                <a:gd name="T21" fmla="*/ 1871 h 3030"/>
                <a:gd name="T22" fmla="*/ 3481 w 3781"/>
                <a:gd name="T23" fmla="*/ 1476 h 3030"/>
                <a:gd name="T24" fmla="*/ 3780 w 3781"/>
                <a:gd name="T25" fmla="*/ 808 h 3030"/>
                <a:gd name="T26" fmla="*/ 3729 w 3781"/>
                <a:gd name="T27" fmla="*/ 687 h 3030"/>
                <a:gd name="T28" fmla="*/ 2284 w 3781"/>
                <a:gd name="T29" fmla="*/ 713 h 3030"/>
                <a:gd name="T30" fmla="*/ 1260 w 3781"/>
                <a:gd name="T31" fmla="*/ 388 h 3030"/>
                <a:gd name="T32" fmla="*/ 618 w 3781"/>
                <a:gd name="T33" fmla="*/ 83 h 3030"/>
                <a:gd name="T34" fmla="*/ 312 w 3781"/>
                <a:gd name="T35" fmla="*/ 13 h 3030"/>
                <a:gd name="T36" fmla="*/ 318 w 3781"/>
                <a:gd name="T37" fmla="*/ 210 h 3030"/>
                <a:gd name="T38" fmla="*/ 217 w 3781"/>
                <a:gd name="T39" fmla="*/ 185 h 3030"/>
                <a:gd name="T40" fmla="*/ 0 w 3781"/>
                <a:gd name="T41" fmla="*/ 547 h 3030"/>
                <a:gd name="T42" fmla="*/ 465 w 3781"/>
                <a:gd name="T43" fmla="*/ 1254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81" h="3030">
                  <a:moveTo>
                    <a:pt x="465" y="1254"/>
                  </a:moveTo>
                  <a:lnTo>
                    <a:pt x="465" y="1254"/>
                  </a:lnTo>
                  <a:cubicBezTo>
                    <a:pt x="388" y="1337"/>
                    <a:pt x="306" y="1527"/>
                    <a:pt x="388" y="1610"/>
                  </a:cubicBezTo>
                  <a:cubicBezTo>
                    <a:pt x="465" y="1687"/>
                    <a:pt x="376" y="1998"/>
                    <a:pt x="465" y="2087"/>
                  </a:cubicBezTo>
                  <a:cubicBezTo>
                    <a:pt x="554" y="2177"/>
                    <a:pt x="325" y="2380"/>
                    <a:pt x="758" y="2380"/>
                  </a:cubicBezTo>
                  <a:cubicBezTo>
                    <a:pt x="1190" y="2380"/>
                    <a:pt x="1431" y="2361"/>
                    <a:pt x="1457" y="2514"/>
                  </a:cubicBezTo>
                  <a:cubicBezTo>
                    <a:pt x="1488" y="2673"/>
                    <a:pt x="2080" y="2533"/>
                    <a:pt x="2246" y="2533"/>
                  </a:cubicBezTo>
                  <a:cubicBezTo>
                    <a:pt x="2246" y="2533"/>
                    <a:pt x="2570" y="3029"/>
                    <a:pt x="2742" y="3029"/>
                  </a:cubicBezTo>
                  <a:cubicBezTo>
                    <a:pt x="2914" y="3029"/>
                    <a:pt x="3092" y="2342"/>
                    <a:pt x="3048" y="2291"/>
                  </a:cubicBezTo>
                  <a:cubicBezTo>
                    <a:pt x="2997" y="2246"/>
                    <a:pt x="2971" y="2107"/>
                    <a:pt x="3041" y="2036"/>
                  </a:cubicBezTo>
                  <a:cubicBezTo>
                    <a:pt x="3105" y="1973"/>
                    <a:pt x="3430" y="1871"/>
                    <a:pt x="3487" y="1871"/>
                  </a:cubicBezTo>
                  <a:cubicBezTo>
                    <a:pt x="3544" y="1871"/>
                    <a:pt x="3684" y="1629"/>
                    <a:pt x="3481" y="1476"/>
                  </a:cubicBezTo>
                  <a:cubicBezTo>
                    <a:pt x="3283" y="1330"/>
                    <a:pt x="3780" y="1356"/>
                    <a:pt x="3780" y="808"/>
                  </a:cubicBezTo>
                  <a:cubicBezTo>
                    <a:pt x="3716" y="789"/>
                    <a:pt x="3716" y="745"/>
                    <a:pt x="3729" y="687"/>
                  </a:cubicBezTo>
                  <a:cubicBezTo>
                    <a:pt x="3099" y="516"/>
                    <a:pt x="2621" y="713"/>
                    <a:pt x="2284" y="713"/>
                  </a:cubicBezTo>
                  <a:cubicBezTo>
                    <a:pt x="1928" y="713"/>
                    <a:pt x="1355" y="388"/>
                    <a:pt x="1260" y="388"/>
                  </a:cubicBezTo>
                  <a:cubicBezTo>
                    <a:pt x="1165" y="388"/>
                    <a:pt x="847" y="216"/>
                    <a:pt x="618" y="83"/>
                  </a:cubicBezTo>
                  <a:cubicBezTo>
                    <a:pt x="478" y="0"/>
                    <a:pt x="369" y="0"/>
                    <a:pt x="312" y="13"/>
                  </a:cubicBezTo>
                  <a:cubicBezTo>
                    <a:pt x="318" y="134"/>
                    <a:pt x="331" y="210"/>
                    <a:pt x="318" y="210"/>
                  </a:cubicBezTo>
                  <a:cubicBezTo>
                    <a:pt x="274" y="210"/>
                    <a:pt x="217" y="185"/>
                    <a:pt x="217" y="185"/>
                  </a:cubicBezTo>
                  <a:cubicBezTo>
                    <a:pt x="166" y="331"/>
                    <a:pt x="89" y="452"/>
                    <a:pt x="0" y="547"/>
                  </a:cubicBezTo>
                  <a:cubicBezTo>
                    <a:pt x="172" y="751"/>
                    <a:pt x="529" y="1196"/>
                    <a:pt x="465" y="1254"/>
                  </a:cubicBezTo>
                </a:path>
              </a:pathLst>
            </a:custGeom>
            <a:grpFill/>
            <a:ln w="4826" cap="flat" cmpd="sng">
              <a:solidFill>
                <a:schemeClr val="bg1"/>
              </a:solidFill>
              <a:bevel/>
              <a:headEnd/>
              <a:tailEnd/>
            </a:ln>
            <a:effectLst/>
          </p:spPr>
          <p:txBody>
            <a:bodyPr wrap="none" anchor="ctr"/>
            <a:lstStyle/>
            <a:p>
              <a:endParaRPr lang="en-US" sz="900">
                <a:latin typeface="Poppins Light" charset="0"/>
              </a:endParaRPr>
            </a:p>
          </p:txBody>
        </p:sp>
        <p:sp>
          <p:nvSpPr>
            <p:cNvPr id="62" name="Freeform 487"/>
            <p:cNvSpPr>
              <a:spLocks noChangeArrowheads="1"/>
            </p:cNvSpPr>
            <p:nvPr/>
          </p:nvSpPr>
          <p:spPr bwMode="auto">
            <a:xfrm>
              <a:off x="14142111" y="3949942"/>
              <a:ext cx="1179790" cy="1408595"/>
            </a:xfrm>
            <a:custGeom>
              <a:avLst/>
              <a:gdLst>
                <a:gd name="T0" fmla="*/ 293 w 2299"/>
                <a:gd name="T1" fmla="*/ 1420 h 2744"/>
                <a:gd name="T2" fmla="*/ 293 w 2299"/>
                <a:gd name="T3" fmla="*/ 1420 h 2744"/>
                <a:gd name="T4" fmla="*/ 452 w 2299"/>
                <a:gd name="T5" fmla="*/ 2164 h 2744"/>
                <a:gd name="T6" fmla="*/ 579 w 2299"/>
                <a:gd name="T7" fmla="*/ 2298 h 2744"/>
                <a:gd name="T8" fmla="*/ 980 w 2299"/>
                <a:gd name="T9" fmla="*/ 2743 h 2744"/>
                <a:gd name="T10" fmla="*/ 1521 w 2299"/>
                <a:gd name="T11" fmla="*/ 2642 h 2744"/>
                <a:gd name="T12" fmla="*/ 1871 w 2299"/>
                <a:gd name="T13" fmla="*/ 2349 h 2744"/>
                <a:gd name="T14" fmla="*/ 2253 w 2299"/>
                <a:gd name="T15" fmla="*/ 1649 h 2744"/>
                <a:gd name="T16" fmla="*/ 2234 w 2299"/>
                <a:gd name="T17" fmla="*/ 1540 h 2744"/>
                <a:gd name="T18" fmla="*/ 2157 w 2299"/>
                <a:gd name="T19" fmla="*/ 1063 h 2744"/>
                <a:gd name="T20" fmla="*/ 2234 w 2299"/>
                <a:gd name="T21" fmla="*/ 707 h 2744"/>
                <a:gd name="T22" fmla="*/ 1769 w 2299"/>
                <a:gd name="T23" fmla="*/ 0 h 2744"/>
                <a:gd name="T24" fmla="*/ 846 w 2299"/>
                <a:gd name="T25" fmla="*/ 344 h 2744"/>
                <a:gd name="T26" fmla="*/ 242 w 2299"/>
                <a:gd name="T27" fmla="*/ 618 h 2744"/>
                <a:gd name="T28" fmla="*/ 25 w 2299"/>
                <a:gd name="T29" fmla="*/ 942 h 2744"/>
                <a:gd name="T30" fmla="*/ 223 w 2299"/>
                <a:gd name="T31" fmla="*/ 1216 h 2744"/>
                <a:gd name="T32" fmla="*/ 140 w 2299"/>
                <a:gd name="T33" fmla="*/ 1241 h 2744"/>
                <a:gd name="T34" fmla="*/ 293 w 2299"/>
                <a:gd name="T35" fmla="*/ 1420 h 2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99" h="2744">
                  <a:moveTo>
                    <a:pt x="293" y="1420"/>
                  </a:moveTo>
                  <a:lnTo>
                    <a:pt x="293" y="1420"/>
                  </a:lnTo>
                  <a:cubicBezTo>
                    <a:pt x="318" y="1566"/>
                    <a:pt x="509" y="2031"/>
                    <a:pt x="452" y="2164"/>
                  </a:cubicBezTo>
                  <a:cubicBezTo>
                    <a:pt x="395" y="2298"/>
                    <a:pt x="458" y="2253"/>
                    <a:pt x="579" y="2298"/>
                  </a:cubicBezTo>
                  <a:cubicBezTo>
                    <a:pt x="700" y="2342"/>
                    <a:pt x="923" y="2743"/>
                    <a:pt x="980" y="2743"/>
                  </a:cubicBezTo>
                  <a:cubicBezTo>
                    <a:pt x="1037" y="2743"/>
                    <a:pt x="1419" y="2616"/>
                    <a:pt x="1521" y="2642"/>
                  </a:cubicBezTo>
                  <a:cubicBezTo>
                    <a:pt x="1623" y="2667"/>
                    <a:pt x="1839" y="2317"/>
                    <a:pt x="1871" y="2349"/>
                  </a:cubicBezTo>
                  <a:cubicBezTo>
                    <a:pt x="1909" y="2387"/>
                    <a:pt x="1636" y="1980"/>
                    <a:pt x="2253" y="1649"/>
                  </a:cubicBezTo>
                  <a:cubicBezTo>
                    <a:pt x="2259" y="1604"/>
                    <a:pt x="2259" y="1566"/>
                    <a:pt x="2234" y="1540"/>
                  </a:cubicBezTo>
                  <a:cubicBezTo>
                    <a:pt x="2145" y="1451"/>
                    <a:pt x="2234" y="1140"/>
                    <a:pt x="2157" y="1063"/>
                  </a:cubicBezTo>
                  <a:cubicBezTo>
                    <a:pt x="2075" y="980"/>
                    <a:pt x="2157" y="790"/>
                    <a:pt x="2234" y="707"/>
                  </a:cubicBezTo>
                  <a:cubicBezTo>
                    <a:pt x="2298" y="649"/>
                    <a:pt x="1941" y="204"/>
                    <a:pt x="1769" y="0"/>
                  </a:cubicBezTo>
                  <a:cubicBezTo>
                    <a:pt x="1432" y="363"/>
                    <a:pt x="897" y="344"/>
                    <a:pt x="846" y="344"/>
                  </a:cubicBezTo>
                  <a:cubicBezTo>
                    <a:pt x="783" y="344"/>
                    <a:pt x="299" y="490"/>
                    <a:pt x="242" y="618"/>
                  </a:cubicBezTo>
                  <a:cubicBezTo>
                    <a:pt x="178" y="751"/>
                    <a:pt x="51" y="777"/>
                    <a:pt x="25" y="942"/>
                  </a:cubicBezTo>
                  <a:cubicBezTo>
                    <a:pt x="0" y="1101"/>
                    <a:pt x="223" y="1216"/>
                    <a:pt x="223" y="1216"/>
                  </a:cubicBezTo>
                  <a:cubicBezTo>
                    <a:pt x="197" y="1216"/>
                    <a:pt x="172" y="1229"/>
                    <a:pt x="140" y="1241"/>
                  </a:cubicBezTo>
                  <a:cubicBezTo>
                    <a:pt x="197" y="1267"/>
                    <a:pt x="280" y="1330"/>
                    <a:pt x="293" y="1420"/>
                  </a:cubicBezTo>
                </a:path>
              </a:pathLst>
            </a:custGeom>
            <a:grpFill/>
            <a:ln w="4826" cap="flat" cmpd="sng">
              <a:solidFill>
                <a:schemeClr val="bg1"/>
              </a:solidFill>
              <a:bevel/>
              <a:headEnd/>
              <a:tailEnd/>
            </a:ln>
            <a:effectLst/>
          </p:spPr>
          <p:txBody>
            <a:bodyPr wrap="none" anchor="ctr"/>
            <a:lstStyle/>
            <a:p>
              <a:endParaRPr lang="en-US" sz="900">
                <a:latin typeface="Poppins Light" charset="0"/>
              </a:endParaRPr>
            </a:p>
          </p:txBody>
        </p:sp>
        <p:sp>
          <p:nvSpPr>
            <p:cNvPr id="63" name="Freeform 488"/>
            <p:cNvSpPr>
              <a:spLocks noChangeArrowheads="1"/>
            </p:cNvSpPr>
            <p:nvPr/>
          </p:nvSpPr>
          <p:spPr bwMode="auto">
            <a:xfrm>
              <a:off x="12756254" y="4205842"/>
              <a:ext cx="2069729" cy="1678085"/>
            </a:xfrm>
            <a:custGeom>
              <a:avLst/>
              <a:gdLst>
                <a:gd name="T0" fmla="*/ 1668 w 4030"/>
                <a:gd name="T1" fmla="*/ 2679 h 3266"/>
                <a:gd name="T2" fmla="*/ 1668 w 4030"/>
                <a:gd name="T3" fmla="*/ 2679 h 3266"/>
                <a:gd name="T4" fmla="*/ 2062 w 4030"/>
                <a:gd name="T5" fmla="*/ 2615 h 3266"/>
                <a:gd name="T6" fmla="*/ 2292 w 4030"/>
                <a:gd name="T7" fmla="*/ 2565 h 3266"/>
                <a:gd name="T8" fmla="*/ 2693 w 4030"/>
                <a:gd name="T9" fmla="*/ 2825 h 3266"/>
                <a:gd name="T10" fmla="*/ 3138 w 4030"/>
                <a:gd name="T11" fmla="*/ 3016 h 3266"/>
                <a:gd name="T12" fmla="*/ 3603 w 4030"/>
                <a:gd name="T13" fmla="*/ 3265 h 3266"/>
                <a:gd name="T14" fmla="*/ 3864 w 4030"/>
                <a:gd name="T15" fmla="*/ 2806 h 3266"/>
                <a:gd name="T16" fmla="*/ 3660 w 4030"/>
                <a:gd name="T17" fmla="*/ 2234 h 3266"/>
                <a:gd name="T18" fmla="*/ 3278 w 4030"/>
                <a:gd name="T19" fmla="*/ 1801 h 3266"/>
                <a:gd name="T20" fmla="*/ 3151 w 4030"/>
                <a:gd name="T21" fmla="*/ 1667 h 3266"/>
                <a:gd name="T22" fmla="*/ 2992 w 4030"/>
                <a:gd name="T23" fmla="*/ 923 h 3266"/>
                <a:gd name="T24" fmla="*/ 2839 w 4030"/>
                <a:gd name="T25" fmla="*/ 744 h 3266"/>
                <a:gd name="T26" fmla="*/ 2616 w 4030"/>
                <a:gd name="T27" fmla="*/ 891 h 3266"/>
                <a:gd name="T28" fmla="*/ 2018 w 4030"/>
                <a:gd name="T29" fmla="*/ 910 h 3266"/>
                <a:gd name="T30" fmla="*/ 1203 w 4030"/>
                <a:gd name="T31" fmla="*/ 757 h 3266"/>
                <a:gd name="T32" fmla="*/ 1044 w 4030"/>
                <a:gd name="T33" fmla="*/ 910 h 3266"/>
                <a:gd name="T34" fmla="*/ 879 w 4030"/>
                <a:gd name="T35" fmla="*/ 490 h 3266"/>
                <a:gd name="T36" fmla="*/ 930 w 4030"/>
                <a:gd name="T37" fmla="*/ 152 h 3266"/>
                <a:gd name="T38" fmla="*/ 478 w 4030"/>
                <a:gd name="T39" fmla="*/ 178 h 3266"/>
                <a:gd name="T40" fmla="*/ 39 w 4030"/>
                <a:gd name="T41" fmla="*/ 25 h 3266"/>
                <a:gd name="T42" fmla="*/ 39 w 4030"/>
                <a:gd name="T43" fmla="*/ 121 h 3266"/>
                <a:gd name="T44" fmla="*/ 185 w 4030"/>
                <a:gd name="T45" fmla="*/ 273 h 3266"/>
                <a:gd name="T46" fmla="*/ 77 w 4030"/>
                <a:gd name="T47" fmla="*/ 413 h 3266"/>
                <a:gd name="T48" fmla="*/ 140 w 4030"/>
                <a:gd name="T49" fmla="*/ 547 h 3266"/>
                <a:gd name="T50" fmla="*/ 312 w 4030"/>
                <a:gd name="T51" fmla="*/ 789 h 3266"/>
                <a:gd name="T52" fmla="*/ 306 w 4030"/>
                <a:gd name="T53" fmla="*/ 948 h 3266"/>
                <a:gd name="T54" fmla="*/ 452 w 4030"/>
                <a:gd name="T55" fmla="*/ 1069 h 3266"/>
                <a:gd name="T56" fmla="*/ 395 w 4030"/>
                <a:gd name="T57" fmla="*/ 1260 h 3266"/>
                <a:gd name="T58" fmla="*/ 465 w 4030"/>
                <a:gd name="T59" fmla="*/ 1387 h 3266"/>
                <a:gd name="T60" fmla="*/ 497 w 4030"/>
                <a:gd name="T61" fmla="*/ 2081 h 3266"/>
                <a:gd name="T62" fmla="*/ 624 w 4030"/>
                <a:gd name="T63" fmla="*/ 2202 h 3266"/>
                <a:gd name="T64" fmla="*/ 1114 w 4030"/>
                <a:gd name="T65" fmla="*/ 2577 h 3266"/>
                <a:gd name="T66" fmla="*/ 1668 w 4030"/>
                <a:gd name="T67" fmla="*/ 2679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30" h="3266">
                  <a:moveTo>
                    <a:pt x="1668" y="2679"/>
                  </a:moveTo>
                  <a:lnTo>
                    <a:pt x="1668" y="2679"/>
                  </a:lnTo>
                  <a:cubicBezTo>
                    <a:pt x="1833" y="2717"/>
                    <a:pt x="1782" y="2615"/>
                    <a:pt x="2062" y="2615"/>
                  </a:cubicBezTo>
                  <a:cubicBezTo>
                    <a:pt x="2062" y="2615"/>
                    <a:pt x="2190" y="2526"/>
                    <a:pt x="2292" y="2565"/>
                  </a:cubicBezTo>
                  <a:cubicBezTo>
                    <a:pt x="2393" y="2603"/>
                    <a:pt x="2559" y="2825"/>
                    <a:pt x="2693" y="2825"/>
                  </a:cubicBezTo>
                  <a:cubicBezTo>
                    <a:pt x="2826" y="2825"/>
                    <a:pt x="3036" y="2915"/>
                    <a:pt x="3138" y="3016"/>
                  </a:cubicBezTo>
                  <a:cubicBezTo>
                    <a:pt x="3240" y="3118"/>
                    <a:pt x="3526" y="3188"/>
                    <a:pt x="3603" y="3265"/>
                  </a:cubicBezTo>
                  <a:cubicBezTo>
                    <a:pt x="3603" y="3265"/>
                    <a:pt x="3647" y="2953"/>
                    <a:pt x="3864" y="2806"/>
                  </a:cubicBezTo>
                  <a:cubicBezTo>
                    <a:pt x="4029" y="2698"/>
                    <a:pt x="3768" y="2431"/>
                    <a:pt x="3660" y="2234"/>
                  </a:cubicBezTo>
                  <a:cubicBezTo>
                    <a:pt x="3577" y="2170"/>
                    <a:pt x="3386" y="1845"/>
                    <a:pt x="3278" y="1801"/>
                  </a:cubicBezTo>
                  <a:cubicBezTo>
                    <a:pt x="3157" y="1756"/>
                    <a:pt x="3094" y="1801"/>
                    <a:pt x="3151" y="1667"/>
                  </a:cubicBezTo>
                  <a:cubicBezTo>
                    <a:pt x="3208" y="1534"/>
                    <a:pt x="3017" y="1069"/>
                    <a:pt x="2992" y="923"/>
                  </a:cubicBezTo>
                  <a:cubicBezTo>
                    <a:pt x="2979" y="833"/>
                    <a:pt x="2896" y="770"/>
                    <a:pt x="2839" y="744"/>
                  </a:cubicBezTo>
                  <a:cubicBezTo>
                    <a:pt x="2737" y="783"/>
                    <a:pt x="2616" y="891"/>
                    <a:pt x="2616" y="891"/>
                  </a:cubicBezTo>
                  <a:cubicBezTo>
                    <a:pt x="2241" y="1177"/>
                    <a:pt x="2190" y="910"/>
                    <a:pt x="2018" y="910"/>
                  </a:cubicBezTo>
                  <a:cubicBezTo>
                    <a:pt x="1846" y="910"/>
                    <a:pt x="1292" y="757"/>
                    <a:pt x="1203" y="757"/>
                  </a:cubicBezTo>
                  <a:cubicBezTo>
                    <a:pt x="1120" y="757"/>
                    <a:pt x="1044" y="910"/>
                    <a:pt x="1044" y="910"/>
                  </a:cubicBezTo>
                  <a:cubicBezTo>
                    <a:pt x="1070" y="700"/>
                    <a:pt x="923" y="598"/>
                    <a:pt x="879" y="490"/>
                  </a:cubicBezTo>
                  <a:cubicBezTo>
                    <a:pt x="834" y="382"/>
                    <a:pt x="1006" y="229"/>
                    <a:pt x="930" y="152"/>
                  </a:cubicBezTo>
                  <a:cubicBezTo>
                    <a:pt x="777" y="0"/>
                    <a:pt x="573" y="152"/>
                    <a:pt x="478" y="178"/>
                  </a:cubicBezTo>
                  <a:cubicBezTo>
                    <a:pt x="382" y="203"/>
                    <a:pt x="179" y="25"/>
                    <a:pt x="39" y="25"/>
                  </a:cubicBezTo>
                  <a:cubicBezTo>
                    <a:pt x="0" y="25"/>
                    <a:pt x="39" y="121"/>
                    <a:pt x="39" y="121"/>
                  </a:cubicBezTo>
                  <a:cubicBezTo>
                    <a:pt x="58" y="184"/>
                    <a:pt x="166" y="133"/>
                    <a:pt x="185" y="273"/>
                  </a:cubicBezTo>
                  <a:cubicBezTo>
                    <a:pt x="185" y="331"/>
                    <a:pt x="45" y="375"/>
                    <a:pt x="77" y="413"/>
                  </a:cubicBezTo>
                  <a:cubicBezTo>
                    <a:pt x="115" y="445"/>
                    <a:pt x="140" y="547"/>
                    <a:pt x="140" y="547"/>
                  </a:cubicBezTo>
                  <a:cubicBezTo>
                    <a:pt x="140" y="770"/>
                    <a:pt x="236" y="751"/>
                    <a:pt x="312" y="789"/>
                  </a:cubicBezTo>
                  <a:cubicBezTo>
                    <a:pt x="389" y="821"/>
                    <a:pt x="306" y="884"/>
                    <a:pt x="306" y="948"/>
                  </a:cubicBezTo>
                  <a:cubicBezTo>
                    <a:pt x="306" y="1012"/>
                    <a:pt x="433" y="1018"/>
                    <a:pt x="452" y="1069"/>
                  </a:cubicBezTo>
                  <a:cubicBezTo>
                    <a:pt x="471" y="1120"/>
                    <a:pt x="395" y="1164"/>
                    <a:pt x="395" y="1260"/>
                  </a:cubicBezTo>
                  <a:cubicBezTo>
                    <a:pt x="395" y="1355"/>
                    <a:pt x="465" y="1387"/>
                    <a:pt x="465" y="1387"/>
                  </a:cubicBezTo>
                  <a:cubicBezTo>
                    <a:pt x="465" y="1387"/>
                    <a:pt x="331" y="1960"/>
                    <a:pt x="497" y="2081"/>
                  </a:cubicBezTo>
                  <a:cubicBezTo>
                    <a:pt x="662" y="2195"/>
                    <a:pt x="624" y="2202"/>
                    <a:pt x="624" y="2202"/>
                  </a:cubicBezTo>
                  <a:cubicBezTo>
                    <a:pt x="624" y="2202"/>
                    <a:pt x="1070" y="2533"/>
                    <a:pt x="1114" y="2577"/>
                  </a:cubicBezTo>
                  <a:cubicBezTo>
                    <a:pt x="1165" y="2628"/>
                    <a:pt x="1502" y="2641"/>
                    <a:pt x="1668" y="2679"/>
                  </a:cubicBezTo>
                </a:path>
              </a:pathLst>
            </a:custGeom>
            <a:grpFill/>
            <a:ln w="4826" cap="flat" cmpd="sng">
              <a:solidFill>
                <a:schemeClr val="bg1"/>
              </a:solidFill>
              <a:bevel/>
              <a:headEnd/>
              <a:tailEnd/>
            </a:ln>
            <a:effectLst/>
          </p:spPr>
          <p:txBody>
            <a:bodyPr wrap="none" anchor="ctr"/>
            <a:lstStyle/>
            <a:p>
              <a:endParaRPr lang="en-US" sz="900">
                <a:latin typeface="Poppins Light" charset="0"/>
              </a:endParaRPr>
            </a:p>
          </p:txBody>
        </p:sp>
        <p:sp>
          <p:nvSpPr>
            <p:cNvPr id="64" name="Freeform 489"/>
            <p:cNvSpPr>
              <a:spLocks noChangeArrowheads="1"/>
            </p:cNvSpPr>
            <p:nvPr/>
          </p:nvSpPr>
          <p:spPr bwMode="auto">
            <a:xfrm>
              <a:off x="10672937" y="5012049"/>
              <a:ext cx="2685666" cy="1537679"/>
            </a:xfrm>
            <a:custGeom>
              <a:avLst/>
              <a:gdLst>
                <a:gd name="T0" fmla="*/ 3799 w 5232"/>
                <a:gd name="T1" fmla="*/ 2724 h 2992"/>
                <a:gd name="T2" fmla="*/ 4900 w 5232"/>
                <a:gd name="T3" fmla="*/ 2495 h 2992"/>
                <a:gd name="T4" fmla="*/ 5155 w 5232"/>
                <a:gd name="T5" fmla="*/ 1190 h 2992"/>
                <a:gd name="T6" fmla="*/ 5174 w 5232"/>
                <a:gd name="T7" fmla="*/ 1005 h 2992"/>
                <a:gd name="T8" fmla="*/ 4111 w 5232"/>
                <a:gd name="T9" fmla="*/ 655 h 2992"/>
                <a:gd name="T10" fmla="*/ 3876 w 5232"/>
                <a:gd name="T11" fmla="*/ 674 h 2992"/>
                <a:gd name="T12" fmla="*/ 3596 w 5232"/>
                <a:gd name="T13" fmla="*/ 706 h 2992"/>
                <a:gd name="T14" fmla="*/ 3462 w 5232"/>
                <a:gd name="T15" fmla="*/ 585 h 2992"/>
                <a:gd name="T16" fmla="*/ 3278 w 5232"/>
                <a:gd name="T17" fmla="*/ 547 h 2992"/>
                <a:gd name="T18" fmla="*/ 2768 w 5232"/>
                <a:gd name="T19" fmla="*/ 522 h 2992"/>
                <a:gd name="T20" fmla="*/ 2527 w 5232"/>
                <a:gd name="T21" fmla="*/ 242 h 2992"/>
                <a:gd name="T22" fmla="*/ 2399 w 5232"/>
                <a:gd name="T23" fmla="*/ 38 h 2992"/>
                <a:gd name="T24" fmla="*/ 2259 w 5232"/>
                <a:gd name="T25" fmla="*/ 31 h 2992"/>
                <a:gd name="T26" fmla="*/ 1839 w 5232"/>
                <a:gd name="T27" fmla="*/ 89 h 2992"/>
                <a:gd name="T28" fmla="*/ 1744 w 5232"/>
                <a:gd name="T29" fmla="*/ 401 h 2992"/>
                <a:gd name="T30" fmla="*/ 1387 w 5232"/>
                <a:gd name="T31" fmla="*/ 394 h 2992"/>
                <a:gd name="T32" fmla="*/ 1266 w 5232"/>
                <a:gd name="T33" fmla="*/ 248 h 2992"/>
                <a:gd name="T34" fmla="*/ 954 w 5232"/>
                <a:gd name="T35" fmla="*/ 305 h 2992"/>
                <a:gd name="T36" fmla="*/ 713 w 5232"/>
                <a:gd name="T37" fmla="*/ 311 h 2992"/>
                <a:gd name="T38" fmla="*/ 153 w 5232"/>
                <a:gd name="T39" fmla="*/ 541 h 2992"/>
                <a:gd name="T40" fmla="*/ 38 w 5232"/>
                <a:gd name="T41" fmla="*/ 929 h 2992"/>
                <a:gd name="T42" fmla="*/ 280 w 5232"/>
                <a:gd name="T43" fmla="*/ 948 h 2992"/>
                <a:gd name="T44" fmla="*/ 274 w 5232"/>
                <a:gd name="T45" fmla="*/ 1063 h 2992"/>
                <a:gd name="T46" fmla="*/ 363 w 5232"/>
                <a:gd name="T47" fmla="*/ 1317 h 2992"/>
                <a:gd name="T48" fmla="*/ 687 w 5232"/>
                <a:gd name="T49" fmla="*/ 1292 h 2992"/>
                <a:gd name="T50" fmla="*/ 267 w 5232"/>
                <a:gd name="T51" fmla="*/ 1508 h 2992"/>
                <a:gd name="T52" fmla="*/ 579 w 5232"/>
                <a:gd name="T53" fmla="*/ 1845 h 2992"/>
                <a:gd name="T54" fmla="*/ 795 w 5232"/>
                <a:gd name="T55" fmla="*/ 2119 h 2992"/>
                <a:gd name="T56" fmla="*/ 961 w 5232"/>
                <a:gd name="T57" fmla="*/ 1884 h 2992"/>
                <a:gd name="T58" fmla="*/ 1190 w 5232"/>
                <a:gd name="T59" fmla="*/ 2087 h 2992"/>
                <a:gd name="T60" fmla="*/ 1852 w 5232"/>
                <a:gd name="T61" fmla="*/ 2431 h 2992"/>
                <a:gd name="T62" fmla="*/ 2164 w 5232"/>
                <a:gd name="T63" fmla="*/ 2565 h 2992"/>
                <a:gd name="T64" fmla="*/ 2259 w 5232"/>
                <a:gd name="T65" fmla="*/ 2673 h 2992"/>
                <a:gd name="T66" fmla="*/ 2724 w 5232"/>
                <a:gd name="T67" fmla="*/ 2590 h 2992"/>
                <a:gd name="T68" fmla="*/ 2514 w 5232"/>
                <a:gd name="T69" fmla="*/ 2755 h 2992"/>
                <a:gd name="T70" fmla="*/ 2819 w 5232"/>
                <a:gd name="T71" fmla="*/ 2864 h 2992"/>
                <a:gd name="T72" fmla="*/ 3169 w 5232"/>
                <a:gd name="T73" fmla="*/ 2991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232" h="2992">
                  <a:moveTo>
                    <a:pt x="3799" y="2724"/>
                  </a:moveTo>
                  <a:lnTo>
                    <a:pt x="3799" y="2724"/>
                  </a:lnTo>
                  <a:cubicBezTo>
                    <a:pt x="3895" y="2571"/>
                    <a:pt x="4379" y="2412"/>
                    <a:pt x="4493" y="2412"/>
                  </a:cubicBezTo>
                  <a:cubicBezTo>
                    <a:pt x="4608" y="2412"/>
                    <a:pt x="4900" y="2495"/>
                    <a:pt x="4900" y="2495"/>
                  </a:cubicBezTo>
                  <a:cubicBezTo>
                    <a:pt x="4862" y="2221"/>
                    <a:pt x="5079" y="2119"/>
                    <a:pt x="5155" y="2043"/>
                  </a:cubicBezTo>
                  <a:cubicBezTo>
                    <a:pt x="5231" y="1966"/>
                    <a:pt x="5155" y="1298"/>
                    <a:pt x="5155" y="1190"/>
                  </a:cubicBezTo>
                  <a:cubicBezTo>
                    <a:pt x="5155" y="1139"/>
                    <a:pt x="5187" y="1075"/>
                    <a:pt x="5219" y="1031"/>
                  </a:cubicBezTo>
                  <a:cubicBezTo>
                    <a:pt x="5200" y="1024"/>
                    <a:pt x="5180" y="1018"/>
                    <a:pt x="5174" y="1005"/>
                  </a:cubicBezTo>
                  <a:cubicBezTo>
                    <a:pt x="5130" y="961"/>
                    <a:pt x="4684" y="630"/>
                    <a:pt x="4684" y="630"/>
                  </a:cubicBezTo>
                  <a:cubicBezTo>
                    <a:pt x="4417" y="853"/>
                    <a:pt x="4137" y="687"/>
                    <a:pt x="4111" y="655"/>
                  </a:cubicBezTo>
                  <a:cubicBezTo>
                    <a:pt x="4079" y="630"/>
                    <a:pt x="4150" y="534"/>
                    <a:pt x="4079" y="490"/>
                  </a:cubicBezTo>
                  <a:cubicBezTo>
                    <a:pt x="4016" y="452"/>
                    <a:pt x="3908" y="642"/>
                    <a:pt x="3876" y="674"/>
                  </a:cubicBezTo>
                  <a:cubicBezTo>
                    <a:pt x="3844" y="706"/>
                    <a:pt x="3793" y="630"/>
                    <a:pt x="3749" y="630"/>
                  </a:cubicBezTo>
                  <a:cubicBezTo>
                    <a:pt x="3704" y="630"/>
                    <a:pt x="3634" y="693"/>
                    <a:pt x="3596" y="706"/>
                  </a:cubicBezTo>
                  <a:cubicBezTo>
                    <a:pt x="3558" y="719"/>
                    <a:pt x="3558" y="617"/>
                    <a:pt x="3526" y="585"/>
                  </a:cubicBezTo>
                  <a:cubicBezTo>
                    <a:pt x="3494" y="547"/>
                    <a:pt x="3494" y="617"/>
                    <a:pt x="3462" y="585"/>
                  </a:cubicBezTo>
                  <a:cubicBezTo>
                    <a:pt x="3430" y="553"/>
                    <a:pt x="3558" y="515"/>
                    <a:pt x="3532" y="483"/>
                  </a:cubicBezTo>
                  <a:cubicBezTo>
                    <a:pt x="3507" y="458"/>
                    <a:pt x="3354" y="534"/>
                    <a:pt x="3278" y="547"/>
                  </a:cubicBezTo>
                  <a:cubicBezTo>
                    <a:pt x="3195" y="560"/>
                    <a:pt x="3036" y="719"/>
                    <a:pt x="2959" y="738"/>
                  </a:cubicBezTo>
                  <a:cubicBezTo>
                    <a:pt x="2889" y="763"/>
                    <a:pt x="2896" y="617"/>
                    <a:pt x="2768" y="522"/>
                  </a:cubicBezTo>
                  <a:cubicBezTo>
                    <a:pt x="2635" y="420"/>
                    <a:pt x="2635" y="254"/>
                    <a:pt x="2603" y="229"/>
                  </a:cubicBezTo>
                  <a:cubicBezTo>
                    <a:pt x="2577" y="197"/>
                    <a:pt x="2558" y="242"/>
                    <a:pt x="2527" y="242"/>
                  </a:cubicBezTo>
                  <a:cubicBezTo>
                    <a:pt x="2488" y="242"/>
                    <a:pt x="2520" y="184"/>
                    <a:pt x="2488" y="152"/>
                  </a:cubicBezTo>
                  <a:cubicBezTo>
                    <a:pt x="2456" y="121"/>
                    <a:pt x="2418" y="51"/>
                    <a:pt x="2399" y="38"/>
                  </a:cubicBezTo>
                  <a:cubicBezTo>
                    <a:pt x="2387" y="25"/>
                    <a:pt x="2342" y="95"/>
                    <a:pt x="2329" y="108"/>
                  </a:cubicBezTo>
                  <a:cubicBezTo>
                    <a:pt x="2310" y="127"/>
                    <a:pt x="2291" y="57"/>
                    <a:pt x="2259" y="31"/>
                  </a:cubicBezTo>
                  <a:cubicBezTo>
                    <a:pt x="2234" y="0"/>
                    <a:pt x="2068" y="114"/>
                    <a:pt x="2030" y="152"/>
                  </a:cubicBezTo>
                  <a:cubicBezTo>
                    <a:pt x="1992" y="191"/>
                    <a:pt x="1890" y="70"/>
                    <a:pt x="1839" y="89"/>
                  </a:cubicBezTo>
                  <a:cubicBezTo>
                    <a:pt x="1788" y="108"/>
                    <a:pt x="1839" y="273"/>
                    <a:pt x="1814" y="299"/>
                  </a:cubicBezTo>
                  <a:cubicBezTo>
                    <a:pt x="1788" y="324"/>
                    <a:pt x="1801" y="401"/>
                    <a:pt x="1744" y="401"/>
                  </a:cubicBezTo>
                  <a:cubicBezTo>
                    <a:pt x="1693" y="401"/>
                    <a:pt x="1547" y="299"/>
                    <a:pt x="1489" y="299"/>
                  </a:cubicBezTo>
                  <a:cubicBezTo>
                    <a:pt x="1432" y="299"/>
                    <a:pt x="1426" y="394"/>
                    <a:pt x="1387" y="394"/>
                  </a:cubicBezTo>
                  <a:cubicBezTo>
                    <a:pt x="1349" y="394"/>
                    <a:pt x="1317" y="350"/>
                    <a:pt x="1285" y="350"/>
                  </a:cubicBezTo>
                  <a:cubicBezTo>
                    <a:pt x="1260" y="350"/>
                    <a:pt x="1266" y="248"/>
                    <a:pt x="1266" y="248"/>
                  </a:cubicBezTo>
                  <a:cubicBezTo>
                    <a:pt x="1266" y="229"/>
                    <a:pt x="1165" y="286"/>
                    <a:pt x="1088" y="305"/>
                  </a:cubicBezTo>
                  <a:cubicBezTo>
                    <a:pt x="1012" y="324"/>
                    <a:pt x="961" y="305"/>
                    <a:pt x="954" y="305"/>
                  </a:cubicBezTo>
                  <a:cubicBezTo>
                    <a:pt x="929" y="305"/>
                    <a:pt x="936" y="337"/>
                    <a:pt x="891" y="375"/>
                  </a:cubicBezTo>
                  <a:cubicBezTo>
                    <a:pt x="846" y="420"/>
                    <a:pt x="745" y="311"/>
                    <a:pt x="713" y="311"/>
                  </a:cubicBezTo>
                  <a:cubicBezTo>
                    <a:pt x="674" y="311"/>
                    <a:pt x="388" y="420"/>
                    <a:pt x="388" y="464"/>
                  </a:cubicBezTo>
                  <a:cubicBezTo>
                    <a:pt x="388" y="503"/>
                    <a:pt x="210" y="515"/>
                    <a:pt x="153" y="541"/>
                  </a:cubicBezTo>
                  <a:cubicBezTo>
                    <a:pt x="89" y="560"/>
                    <a:pt x="70" y="655"/>
                    <a:pt x="89" y="712"/>
                  </a:cubicBezTo>
                  <a:cubicBezTo>
                    <a:pt x="102" y="770"/>
                    <a:pt x="38" y="840"/>
                    <a:pt x="38" y="929"/>
                  </a:cubicBezTo>
                  <a:cubicBezTo>
                    <a:pt x="38" y="1018"/>
                    <a:pt x="95" y="993"/>
                    <a:pt x="127" y="993"/>
                  </a:cubicBezTo>
                  <a:cubicBezTo>
                    <a:pt x="159" y="993"/>
                    <a:pt x="172" y="967"/>
                    <a:pt x="280" y="948"/>
                  </a:cubicBezTo>
                  <a:cubicBezTo>
                    <a:pt x="388" y="922"/>
                    <a:pt x="394" y="1024"/>
                    <a:pt x="369" y="999"/>
                  </a:cubicBezTo>
                  <a:cubicBezTo>
                    <a:pt x="343" y="967"/>
                    <a:pt x="337" y="1031"/>
                    <a:pt x="274" y="1063"/>
                  </a:cubicBezTo>
                  <a:cubicBezTo>
                    <a:pt x="210" y="1094"/>
                    <a:pt x="254" y="1133"/>
                    <a:pt x="254" y="1133"/>
                  </a:cubicBezTo>
                  <a:cubicBezTo>
                    <a:pt x="331" y="1158"/>
                    <a:pt x="286" y="1317"/>
                    <a:pt x="363" y="1317"/>
                  </a:cubicBezTo>
                  <a:cubicBezTo>
                    <a:pt x="439" y="1317"/>
                    <a:pt x="401" y="1215"/>
                    <a:pt x="477" y="1215"/>
                  </a:cubicBezTo>
                  <a:cubicBezTo>
                    <a:pt x="547" y="1215"/>
                    <a:pt x="687" y="1241"/>
                    <a:pt x="687" y="1292"/>
                  </a:cubicBezTo>
                  <a:cubicBezTo>
                    <a:pt x="687" y="1349"/>
                    <a:pt x="751" y="1406"/>
                    <a:pt x="719" y="1444"/>
                  </a:cubicBezTo>
                  <a:cubicBezTo>
                    <a:pt x="681" y="1483"/>
                    <a:pt x="496" y="1470"/>
                    <a:pt x="267" y="1508"/>
                  </a:cubicBezTo>
                  <a:cubicBezTo>
                    <a:pt x="38" y="1553"/>
                    <a:pt x="0" y="1648"/>
                    <a:pt x="210" y="1648"/>
                  </a:cubicBezTo>
                  <a:cubicBezTo>
                    <a:pt x="420" y="1648"/>
                    <a:pt x="547" y="1813"/>
                    <a:pt x="579" y="1845"/>
                  </a:cubicBezTo>
                  <a:cubicBezTo>
                    <a:pt x="617" y="1884"/>
                    <a:pt x="579" y="2062"/>
                    <a:pt x="579" y="2062"/>
                  </a:cubicBezTo>
                  <a:cubicBezTo>
                    <a:pt x="579" y="2189"/>
                    <a:pt x="738" y="2119"/>
                    <a:pt x="795" y="2119"/>
                  </a:cubicBezTo>
                  <a:cubicBezTo>
                    <a:pt x="821" y="2119"/>
                    <a:pt x="783" y="2081"/>
                    <a:pt x="802" y="2030"/>
                  </a:cubicBezTo>
                  <a:cubicBezTo>
                    <a:pt x="827" y="1966"/>
                    <a:pt x="916" y="1890"/>
                    <a:pt x="961" y="1884"/>
                  </a:cubicBezTo>
                  <a:cubicBezTo>
                    <a:pt x="1031" y="1871"/>
                    <a:pt x="974" y="2024"/>
                    <a:pt x="1031" y="2024"/>
                  </a:cubicBezTo>
                  <a:cubicBezTo>
                    <a:pt x="1088" y="2024"/>
                    <a:pt x="1177" y="1979"/>
                    <a:pt x="1190" y="2087"/>
                  </a:cubicBezTo>
                  <a:cubicBezTo>
                    <a:pt x="1203" y="2195"/>
                    <a:pt x="1279" y="2227"/>
                    <a:pt x="1279" y="2227"/>
                  </a:cubicBezTo>
                  <a:cubicBezTo>
                    <a:pt x="1623" y="2170"/>
                    <a:pt x="1776" y="2406"/>
                    <a:pt x="1852" y="2431"/>
                  </a:cubicBezTo>
                  <a:cubicBezTo>
                    <a:pt x="1928" y="2456"/>
                    <a:pt x="1922" y="2437"/>
                    <a:pt x="1979" y="2450"/>
                  </a:cubicBezTo>
                  <a:cubicBezTo>
                    <a:pt x="2043" y="2469"/>
                    <a:pt x="2132" y="2533"/>
                    <a:pt x="2164" y="2565"/>
                  </a:cubicBezTo>
                  <a:cubicBezTo>
                    <a:pt x="2196" y="2596"/>
                    <a:pt x="2176" y="2857"/>
                    <a:pt x="2221" y="2857"/>
                  </a:cubicBezTo>
                  <a:cubicBezTo>
                    <a:pt x="2272" y="2857"/>
                    <a:pt x="2259" y="2717"/>
                    <a:pt x="2259" y="2673"/>
                  </a:cubicBezTo>
                  <a:cubicBezTo>
                    <a:pt x="2259" y="2628"/>
                    <a:pt x="2444" y="2743"/>
                    <a:pt x="2469" y="2686"/>
                  </a:cubicBezTo>
                  <a:cubicBezTo>
                    <a:pt x="2495" y="2635"/>
                    <a:pt x="2679" y="2501"/>
                    <a:pt x="2724" y="2590"/>
                  </a:cubicBezTo>
                  <a:cubicBezTo>
                    <a:pt x="2768" y="2679"/>
                    <a:pt x="2781" y="2526"/>
                    <a:pt x="2826" y="2635"/>
                  </a:cubicBezTo>
                  <a:cubicBezTo>
                    <a:pt x="2870" y="2736"/>
                    <a:pt x="2546" y="2755"/>
                    <a:pt x="2514" y="2755"/>
                  </a:cubicBezTo>
                  <a:cubicBezTo>
                    <a:pt x="2476" y="2755"/>
                    <a:pt x="2622" y="2845"/>
                    <a:pt x="2622" y="2845"/>
                  </a:cubicBezTo>
                  <a:cubicBezTo>
                    <a:pt x="2622" y="2845"/>
                    <a:pt x="2781" y="2902"/>
                    <a:pt x="2819" y="2864"/>
                  </a:cubicBezTo>
                  <a:cubicBezTo>
                    <a:pt x="2857" y="2825"/>
                    <a:pt x="3112" y="2768"/>
                    <a:pt x="3074" y="2845"/>
                  </a:cubicBezTo>
                  <a:cubicBezTo>
                    <a:pt x="3042" y="2921"/>
                    <a:pt x="3157" y="2940"/>
                    <a:pt x="3169" y="2991"/>
                  </a:cubicBezTo>
                  <a:cubicBezTo>
                    <a:pt x="3443" y="2959"/>
                    <a:pt x="3717" y="2845"/>
                    <a:pt x="3799" y="2724"/>
                  </a:cubicBezTo>
                </a:path>
              </a:pathLst>
            </a:custGeom>
            <a:grpFill/>
            <a:ln w="4826" cap="flat" cmpd="sng">
              <a:solidFill>
                <a:schemeClr val="bg1"/>
              </a:solidFill>
              <a:bevel/>
              <a:headEnd/>
              <a:tailEnd/>
            </a:ln>
            <a:effectLst/>
          </p:spPr>
          <p:txBody>
            <a:bodyPr wrap="none" anchor="ctr"/>
            <a:lstStyle/>
            <a:p>
              <a:endParaRPr lang="en-US" sz="900">
                <a:latin typeface="Poppins Light" charset="0"/>
              </a:endParaRPr>
            </a:p>
          </p:txBody>
        </p:sp>
        <p:sp>
          <p:nvSpPr>
            <p:cNvPr id="65" name="Freeform 490"/>
            <p:cNvSpPr>
              <a:spLocks noChangeArrowheads="1"/>
            </p:cNvSpPr>
            <p:nvPr/>
          </p:nvSpPr>
          <p:spPr bwMode="auto">
            <a:xfrm>
              <a:off x="12185606" y="5501207"/>
              <a:ext cx="2522625" cy="2343884"/>
            </a:xfrm>
            <a:custGeom>
              <a:avLst/>
              <a:gdLst>
                <a:gd name="T0" fmla="*/ 2641 w 4914"/>
                <a:gd name="T1" fmla="*/ 4563 h 4564"/>
                <a:gd name="T2" fmla="*/ 2641 w 4914"/>
                <a:gd name="T3" fmla="*/ 4563 h 4564"/>
                <a:gd name="T4" fmla="*/ 2475 w 4914"/>
                <a:gd name="T5" fmla="*/ 3227 h 4564"/>
                <a:gd name="T6" fmla="*/ 2685 w 4914"/>
                <a:gd name="T7" fmla="*/ 3087 h 4564"/>
                <a:gd name="T8" fmla="*/ 3093 w 4914"/>
                <a:gd name="T9" fmla="*/ 2928 h 4564"/>
                <a:gd name="T10" fmla="*/ 3672 w 4914"/>
                <a:gd name="T11" fmla="*/ 2871 h 4564"/>
                <a:gd name="T12" fmla="*/ 4009 w 4914"/>
                <a:gd name="T13" fmla="*/ 1992 h 4564"/>
                <a:gd name="T14" fmla="*/ 4537 w 4914"/>
                <a:gd name="T15" fmla="*/ 1560 h 4564"/>
                <a:gd name="T16" fmla="*/ 4747 w 4914"/>
                <a:gd name="T17" fmla="*/ 1241 h 4564"/>
                <a:gd name="T18" fmla="*/ 4913 w 4914"/>
                <a:gd name="T19" fmla="*/ 917 h 4564"/>
                <a:gd name="T20" fmla="*/ 4716 w 4914"/>
                <a:gd name="T21" fmla="*/ 739 h 4564"/>
                <a:gd name="T22" fmla="*/ 4251 w 4914"/>
                <a:gd name="T23" fmla="*/ 490 h 4564"/>
                <a:gd name="T24" fmla="*/ 3806 w 4914"/>
                <a:gd name="T25" fmla="*/ 299 h 4564"/>
                <a:gd name="T26" fmla="*/ 3405 w 4914"/>
                <a:gd name="T27" fmla="*/ 39 h 4564"/>
                <a:gd name="T28" fmla="*/ 3175 w 4914"/>
                <a:gd name="T29" fmla="*/ 89 h 4564"/>
                <a:gd name="T30" fmla="*/ 2781 w 4914"/>
                <a:gd name="T31" fmla="*/ 153 h 4564"/>
                <a:gd name="T32" fmla="*/ 2272 w 4914"/>
                <a:gd name="T33" fmla="*/ 77 h 4564"/>
                <a:gd name="T34" fmla="*/ 2208 w 4914"/>
                <a:gd name="T35" fmla="*/ 236 h 4564"/>
                <a:gd name="T36" fmla="*/ 2208 w 4914"/>
                <a:gd name="T37" fmla="*/ 1089 h 4564"/>
                <a:gd name="T38" fmla="*/ 1953 w 4914"/>
                <a:gd name="T39" fmla="*/ 1541 h 4564"/>
                <a:gd name="T40" fmla="*/ 1546 w 4914"/>
                <a:gd name="T41" fmla="*/ 1458 h 4564"/>
                <a:gd name="T42" fmla="*/ 852 w 4914"/>
                <a:gd name="T43" fmla="*/ 1770 h 4564"/>
                <a:gd name="T44" fmla="*/ 222 w 4914"/>
                <a:gd name="T45" fmla="*/ 2037 h 4564"/>
                <a:gd name="T46" fmla="*/ 222 w 4914"/>
                <a:gd name="T47" fmla="*/ 2043 h 4564"/>
                <a:gd name="T48" fmla="*/ 76 w 4914"/>
                <a:gd name="T49" fmla="*/ 2107 h 4564"/>
                <a:gd name="T50" fmla="*/ 63 w 4914"/>
                <a:gd name="T51" fmla="*/ 2209 h 4564"/>
                <a:gd name="T52" fmla="*/ 31 w 4914"/>
                <a:gd name="T53" fmla="*/ 2330 h 4564"/>
                <a:gd name="T54" fmla="*/ 210 w 4914"/>
                <a:gd name="T55" fmla="*/ 2393 h 4564"/>
                <a:gd name="T56" fmla="*/ 331 w 4914"/>
                <a:gd name="T57" fmla="*/ 2425 h 4564"/>
                <a:gd name="T58" fmla="*/ 458 w 4914"/>
                <a:gd name="T59" fmla="*/ 2406 h 4564"/>
                <a:gd name="T60" fmla="*/ 553 w 4914"/>
                <a:gd name="T61" fmla="*/ 2400 h 4564"/>
                <a:gd name="T62" fmla="*/ 572 w 4914"/>
                <a:gd name="T63" fmla="*/ 2540 h 4564"/>
                <a:gd name="T64" fmla="*/ 490 w 4914"/>
                <a:gd name="T65" fmla="*/ 2699 h 4564"/>
                <a:gd name="T66" fmla="*/ 776 w 4914"/>
                <a:gd name="T67" fmla="*/ 2864 h 4564"/>
                <a:gd name="T68" fmla="*/ 687 w 4914"/>
                <a:gd name="T69" fmla="*/ 2960 h 4564"/>
                <a:gd name="T70" fmla="*/ 528 w 4914"/>
                <a:gd name="T71" fmla="*/ 3119 h 4564"/>
                <a:gd name="T72" fmla="*/ 649 w 4914"/>
                <a:gd name="T73" fmla="*/ 3475 h 4564"/>
                <a:gd name="T74" fmla="*/ 770 w 4914"/>
                <a:gd name="T75" fmla="*/ 3596 h 4564"/>
                <a:gd name="T76" fmla="*/ 993 w 4914"/>
                <a:gd name="T77" fmla="*/ 3978 h 4564"/>
                <a:gd name="T78" fmla="*/ 1164 w 4914"/>
                <a:gd name="T79" fmla="*/ 4067 h 4564"/>
                <a:gd name="T80" fmla="*/ 1387 w 4914"/>
                <a:gd name="T81" fmla="*/ 4188 h 4564"/>
                <a:gd name="T82" fmla="*/ 1540 w 4914"/>
                <a:gd name="T83" fmla="*/ 4284 h 4564"/>
                <a:gd name="T84" fmla="*/ 1667 w 4914"/>
                <a:gd name="T85" fmla="*/ 4347 h 4564"/>
                <a:gd name="T86" fmla="*/ 1820 w 4914"/>
                <a:gd name="T87" fmla="*/ 4435 h 4564"/>
                <a:gd name="T88" fmla="*/ 1947 w 4914"/>
                <a:gd name="T89" fmla="*/ 4404 h 4564"/>
                <a:gd name="T90" fmla="*/ 1953 w 4914"/>
                <a:gd name="T91" fmla="*/ 4410 h 4564"/>
                <a:gd name="T92" fmla="*/ 2144 w 4914"/>
                <a:gd name="T93" fmla="*/ 4347 h 4564"/>
                <a:gd name="T94" fmla="*/ 2641 w 4914"/>
                <a:gd name="T95" fmla="*/ 4563 h 4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14" h="4564">
                  <a:moveTo>
                    <a:pt x="2641" y="4563"/>
                  </a:moveTo>
                  <a:lnTo>
                    <a:pt x="2641" y="4563"/>
                  </a:lnTo>
                  <a:cubicBezTo>
                    <a:pt x="2775" y="4563"/>
                    <a:pt x="2838" y="3819"/>
                    <a:pt x="2475" y="3227"/>
                  </a:cubicBezTo>
                  <a:cubicBezTo>
                    <a:pt x="2475" y="3227"/>
                    <a:pt x="2437" y="3087"/>
                    <a:pt x="2685" y="3087"/>
                  </a:cubicBezTo>
                  <a:cubicBezTo>
                    <a:pt x="2934" y="3087"/>
                    <a:pt x="2851" y="2928"/>
                    <a:pt x="3093" y="2928"/>
                  </a:cubicBezTo>
                  <a:cubicBezTo>
                    <a:pt x="3335" y="2928"/>
                    <a:pt x="3468" y="3074"/>
                    <a:pt x="3672" y="2871"/>
                  </a:cubicBezTo>
                  <a:cubicBezTo>
                    <a:pt x="3876" y="2667"/>
                    <a:pt x="3856" y="2145"/>
                    <a:pt x="4009" y="1992"/>
                  </a:cubicBezTo>
                  <a:cubicBezTo>
                    <a:pt x="4162" y="1840"/>
                    <a:pt x="4417" y="1967"/>
                    <a:pt x="4537" y="1560"/>
                  </a:cubicBezTo>
                  <a:cubicBezTo>
                    <a:pt x="4537" y="1560"/>
                    <a:pt x="4747" y="1407"/>
                    <a:pt x="4747" y="1241"/>
                  </a:cubicBezTo>
                  <a:cubicBezTo>
                    <a:pt x="4747" y="1076"/>
                    <a:pt x="4913" y="917"/>
                    <a:pt x="4913" y="917"/>
                  </a:cubicBezTo>
                  <a:cubicBezTo>
                    <a:pt x="4716" y="739"/>
                    <a:pt x="4716" y="739"/>
                    <a:pt x="4716" y="739"/>
                  </a:cubicBezTo>
                  <a:cubicBezTo>
                    <a:pt x="4639" y="662"/>
                    <a:pt x="4353" y="592"/>
                    <a:pt x="4251" y="490"/>
                  </a:cubicBezTo>
                  <a:cubicBezTo>
                    <a:pt x="4149" y="389"/>
                    <a:pt x="3939" y="299"/>
                    <a:pt x="3806" y="299"/>
                  </a:cubicBezTo>
                  <a:cubicBezTo>
                    <a:pt x="3672" y="299"/>
                    <a:pt x="3506" y="77"/>
                    <a:pt x="3405" y="39"/>
                  </a:cubicBezTo>
                  <a:cubicBezTo>
                    <a:pt x="3303" y="0"/>
                    <a:pt x="3175" y="89"/>
                    <a:pt x="3175" y="89"/>
                  </a:cubicBezTo>
                  <a:cubicBezTo>
                    <a:pt x="2895" y="89"/>
                    <a:pt x="2946" y="191"/>
                    <a:pt x="2781" y="153"/>
                  </a:cubicBezTo>
                  <a:cubicBezTo>
                    <a:pt x="2641" y="121"/>
                    <a:pt x="2380" y="109"/>
                    <a:pt x="2272" y="77"/>
                  </a:cubicBezTo>
                  <a:cubicBezTo>
                    <a:pt x="2240" y="121"/>
                    <a:pt x="2208" y="185"/>
                    <a:pt x="2208" y="236"/>
                  </a:cubicBezTo>
                  <a:cubicBezTo>
                    <a:pt x="2208" y="344"/>
                    <a:pt x="2284" y="1012"/>
                    <a:pt x="2208" y="1089"/>
                  </a:cubicBezTo>
                  <a:cubicBezTo>
                    <a:pt x="2132" y="1165"/>
                    <a:pt x="1915" y="1267"/>
                    <a:pt x="1953" y="1541"/>
                  </a:cubicBezTo>
                  <a:cubicBezTo>
                    <a:pt x="1953" y="1541"/>
                    <a:pt x="1661" y="1458"/>
                    <a:pt x="1546" y="1458"/>
                  </a:cubicBezTo>
                  <a:cubicBezTo>
                    <a:pt x="1432" y="1458"/>
                    <a:pt x="948" y="1617"/>
                    <a:pt x="852" y="1770"/>
                  </a:cubicBezTo>
                  <a:cubicBezTo>
                    <a:pt x="770" y="1891"/>
                    <a:pt x="496" y="2005"/>
                    <a:pt x="222" y="2037"/>
                  </a:cubicBezTo>
                  <a:cubicBezTo>
                    <a:pt x="222" y="2043"/>
                    <a:pt x="222" y="2043"/>
                    <a:pt x="222" y="2043"/>
                  </a:cubicBezTo>
                  <a:cubicBezTo>
                    <a:pt x="222" y="2101"/>
                    <a:pt x="120" y="2069"/>
                    <a:pt x="76" y="2107"/>
                  </a:cubicBezTo>
                  <a:cubicBezTo>
                    <a:pt x="38" y="2145"/>
                    <a:pt x="19" y="2164"/>
                    <a:pt x="63" y="2209"/>
                  </a:cubicBezTo>
                  <a:cubicBezTo>
                    <a:pt x="108" y="2253"/>
                    <a:pt x="63" y="2304"/>
                    <a:pt x="31" y="2330"/>
                  </a:cubicBezTo>
                  <a:cubicBezTo>
                    <a:pt x="0" y="2361"/>
                    <a:pt x="178" y="2425"/>
                    <a:pt x="210" y="2393"/>
                  </a:cubicBezTo>
                  <a:cubicBezTo>
                    <a:pt x="241" y="2368"/>
                    <a:pt x="286" y="2381"/>
                    <a:pt x="331" y="2425"/>
                  </a:cubicBezTo>
                  <a:cubicBezTo>
                    <a:pt x="369" y="2463"/>
                    <a:pt x="432" y="2457"/>
                    <a:pt x="458" y="2406"/>
                  </a:cubicBezTo>
                  <a:cubicBezTo>
                    <a:pt x="477" y="2355"/>
                    <a:pt x="604" y="2349"/>
                    <a:pt x="553" y="2400"/>
                  </a:cubicBezTo>
                  <a:cubicBezTo>
                    <a:pt x="502" y="2451"/>
                    <a:pt x="611" y="2463"/>
                    <a:pt x="572" y="2540"/>
                  </a:cubicBezTo>
                  <a:cubicBezTo>
                    <a:pt x="534" y="2610"/>
                    <a:pt x="343" y="2699"/>
                    <a:pt x="490" y="2699"/>
                  </a:cubicBezTo>
                  <a:cubicBezTo>
                    <a:pt x="642" y="2699"/>
                    <a:pt x="744" y="2801"/>
                    <a:pt x="776" y="2864"/>
                  </a:cubicBezTo>
                  <a:cubicBezTo>
                    <a:pt x="814" y="2934"/>
                    <a:pt x="687" y="2820"/>
                    <a:pt x="687" y="2960"/>
                  </a:cubicBezTo>
                  <a:cubicBezTo>
                    <a:pt x="687" y="3093"/>
                    <a:pt x="585" y="3055"/>
                    <a:pt x="528" y="3119"/>
                  </a:cubicBezTo>
                  <a:cubicBezTo>
                    <a:pt x="464" y="3176"/>
                    <a:pt x="592" y="3443"/>
                    <a:pt x="649" y="3475"/>
                  </a:cubicBezTo>
                  <a:cubicBezTo>
                    <a:pt x="706" y="3507"/>
                    <a:pt x="655" y="3558"/>
                    <a:pt x="770" y="3596"/>
                  </a:cubicBezTo>
                  <a:cubicBezTo>
                    <a:pt x="878" y="3641"/>
                    <a:pt x="929" y="3978"/>
                    <a:pt x="993" y="3978"/>
                  </a:cubicBezTo>
                  <a:cubicBezTo>
                    <a:pt x="1050" y="3978"/>
                    <a:pt x="1120" y="4023"/>
                    <a:pt x="1164" y="4067"/>
                  </a:cubicBezTo>
                  <a:cubicBezTo>
                    <a:pt x="1203" y="4105"/>
                    <a:pt x="1387" y="4169"/>
                    <a:pt x="1387" y="4188"/>
                  </a:cubicBezTo>
                  <a:cubicBezTo>
                    <a:pt x="1387" y="4207"/>
                    <a:pt x="1432" y="4284"/>
                    <a:pt x="1540" y="4284"/>
                  </a:cubicBezTo>
                  <a:cubicBezTo>
                    <a:pt x="1654" y="4284"/>
                    <a:pt x="1635" y="4347"/>
                    <a:pt x="1667" y="4347"/>
                  </a:cubicBezTo>
                  <a:cubicBezTo>
                    <a:pt x="1705" y="4347"/>
                    <a:pt x="1782" y="4435"/>
                    <a:pt x="1820" y="4435"/>
                  </a:cubicBezTo>
                  <a:cubicBezTo>
                    <a:pt x="1852" y="4435"/>
                    <a:pt x="1896" y="4354"/>
                    <a:pt x="1947" y="4404"/>
                  </a:cubicBezTo>
                  <a:cubicBezTo>
                    <a:pt x="1947" y="4404"/>
                    <a:pt x="1947" y="4410"/>
                    <a:pt x="1953" y="4410"/>
                  </a:cubicBezTo>
                  <a:cubicBezTo>
                    <a:pt x="2004" y="4379"/>
                    <a:pt x="2081" y="4347"/>
                    <a:pt x="2144" y="4347"/>
                  </a:cubicBezTo>
                  <a:cubicBezTo>
                    <a:pt x="2284" y="4347"/>
                    <a:pt x="2507" y="4563"/>
                    <a:pt x="2641" y="4563"/>
                  </a:cubicBezTo>
                </a:path>
              </a:pathLst>
            </a:custGeom>
            <a:grpFill/>
            <a:ln w="4826" cap="flat" cmpd="sng">
              <a:solidFill>
                <a:schemeClr val="bg1"/>
              </a:solidFill>
              <a:bevel/>
              <a:headEnd/>
              <a:tailEnd/>
            </a:ln>
            <a:effectLst/>
          </p:spPr>
          <p:txBody>
            <a:bodyPr wrap="none" anchor="ctr"/>
            <a:lstStyle/>
            <a:p>
              <a:endParaRPr lang="en-US" sz="900">
                <a:latin typeface="Poppins Light" charset="0"/>
              </a:endParaRPr>
            </a:p>
          </p:txBody>
        </p:sp>
        <p:sp>
          <p:nvSpPr>
            <p:cNvPr id="66" name="Freeform 491"/>
            <p:cNvSpPr>
              <a:spLocks noChangeArrowheads="1"/>
            </p:cNvSpPr>
            <p:nvPr/>
          </p:nvSpPr>
          <p:spPr bwMode="auto">
            <a:xfrm>
              <a:off x="14982231" y="4796909"/>
              <a:ext cx="1591926" cy="1173074"/>
            </a:xfrm>
            <a:custGeom>
              <a:avLst/>
              <a:gdLst>
                <a:gd name="T0" fmla="*/ 668 w 3099"/>
                <a:gd name="T1" fmla="*/ 1616 h 2285"/>
                <a:gd name="T2" fmla="*/ 668 w 3099"/>
                <a:gd name="T3" fmla="*/ 1616 h 2285"/>
                <a:gd name="T4" fmla="*/ 897 w 3099"/>
                <a:gd name="T5" fmla="*/ 1998 h 2285"/>
                <a:gd name="T6" fmla="*/ 1596 w 3099"/>
                <a:gd name="T7" fmla="*/ 2164 h 2285"/>
                <a:gd name="T8" fmla="*/ 1793 w 3099"/>
                <a:gd name="T9" fmla="*/ 2284 h 2285"/>
                <a:gd name="T10" fmla="*/ 2131 w 3099"/>
                <a:gd name="T11" fmla="*/ 2202 h 2285"/>
                <a:gd name="T12" fmla="*/ 2328 w 3099"/>
                <a:gd name="T13" fmla="*/ 2004 h 2285"/>
                <a:gd name="T14" fmla="*/ 2735 w 3099"/>
                <a:gd name="T15" fmla="*/ 1756 h 2285"/>
                <a:gd name="T16" fmla="*/ 2735 w 3099"/>
                <a:gd name="T17" fmla="*/ 1584 h 2285"/>
                <a:gd name="T18" fmla="*/ 3034 w 3099"/>
                <a:gd name="T19" fmla="*/ 1285 h 2285"/>
                <a:gd name="T20" fmla="*/ 2863 w 3099"/>
                <a:gd name="T21" fmla="*/ 833 h 2285"/>
                <a:gd name="T22" fmla="*/ 2379 w 3099"/>
                <a:gd name="T23" fmla="*/ 337 h 2285"/>
                <a:gd name="T24" fmla="*/ 1590 w 3099"/>
                <a:gd name="T25" fmla="*/ 318 h 2285"/>
                <a:gd name="T26" fmla="*/ 891 w 3099"/>
                <a:gd name="T27" fmla="*/ 184 h 2285"/>
                <a:gd name="T28" fmla="*/ 617 w 3099"/>
                <a:gd name="T29" fmla="*/ 0 h 2285"/>
                <a:gd name="T30" fmla="*/ 235 w 3099"/>
                <a:gd name="T31" fmla="*/ 700 h 2285"/>
                <a:gd name="T32" fmla="*/ 413 w 3099"/>
                <a:gd name="T33" fmla="*/ 1024 h 2285"/>
                <a:gd name="T34" fmla="*/ 668 w 3099"/>
                <a:gd name="T35" fmla="*/ 1616 h 2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99" h="2285">
                  <a:moveTo>
                    <a:pt x="668" y="1616"/>
                  </a:moveTo>
                  <a:lnTo>
                    <a:pt x="668" y="1616"/>
                  </a:lnTo>
                  <a:cubicBezTo>
                    <a:pt x="789" y="1788"/>
                    <a:pt x="833" y="1935"/>
                    <a:pt x="897" y="1998"/>
                  </a:cubicBezTo>
                  <a:cubicBezTo>
                    <a:pt x="967" y="2068"/>
                    <a:pt x="1304" y="1705"/>
                    <a:pt x="1596" y="2164"/>
                  </a:cubicBezTo>
                  <a:cubicBezTo>
                    <a:pt x="1596" y="2164"/>
                    <a:pt x="1545" y="2284"/>
                    <a:pt x="1793" y="2284"/>
                  </a:cubicBezTo>
                  <a:cubicBezTo>
                    <a:pt x="2048" y="2284"/>
                    <a:pt x="2131" y="2202"/>
                    <a:pt x="2131" y="2202"/>
                  </a:cubicBezTo>
                  <a:cubicBezTo>
                    <a:pt x="2131" y="2202"/>
                    <a:pt x="2232" y="2043"/>
                    <a:pt x="2328" y="2004"/>
                  </a:cubicBezTo>
                  <a:cubicBezTo>
                    <a:pt x="2423" y="1966"/>
                    <a:pt x="2735" y="1756"/>
                    <a:pt x="2735" y="1756"/>
                  </a:cubicBezTo>
                  <a:cubicBezTo>
                    <a:pt x="2735" y="1756"/>
                    <a:pt x="2633" y="1686"/>
                    <a:pt x="2735" y="1584"/>
                  </a:cubicBezTo>
                  <a:cubicBezTo>
                    <a:pt x="2837" y="1483"/>
                    <a:pt x="3098" y="1342"/>
                    <a:pt x="3034" y="1285"/>
                  </a:cubicBezTo>
                  <a:cubicBezTo>
                    <a:pt x="2984" y="1234"/>
                    <a:pt x="2843" y="1094"/>
                    <a:pt x="2863" y="833"/>
                  </a:cubicBezTo>
                  <a:cubicBezTo>
                    <a:pt x="2691" y="814"/>
                    <a:pt x="2379" y="337"/>
                    <a:pt x="2379" y="337"/>
                  </a:cubicBezTo>
                  <a:cubicBezTo>
                    <a:pt x="2213" y="337"/>
                    <a:pt x="1621" y="477"/>
                    <a:pt x="1590" y="318"/>
                  </a:cubicBezTo>
                  <a:cubicBezTo>
                    <a:pt x="1564" y="165"/>
                    <a:pt x="1323" y="184"/>
                    <a:pt x="891" y="184"/>
                  </a:cubicBezTo>
                  <a:cubicBezTo>
                    <a:pt x="591" y="184"/>
                    <a:pt x="604" y="89"/>
                    <a:pt x="617" y="0"/>
                  </a:cubicBezTo>
                  <a:cubicBezTo>
                    <a:pt x="0" y="331"/>
                    <a:pt x="273" y="738"/>
                    <a:pt x="235" y="700"/>
                  </a:cubicBezTo>
                  <a:cubicBezTo>
                    <a:pt x="235" y="700"/>
                    <a:pt x="413" y="884"/>
                    <a:pt x="413" y="1024"/>
                  </a:cubicBezTo>
                  <a:cubicBezTo>
                    <a:pt x="413" y="1164"/>
                    <a:pt x="547" y="1444"/>
                    <a:pt x="668" y="1616"/>
                  </a:cubicBezTo>
                </a:path>
              </a:pathLst>
            </a:custGeom>
            <a:grpFill/>
            <a:ln w="4826" cap="flat" cmpd="sng">
              <a:solidFill>
                <a:schemeClr val="bg1"/>
              </a:solidFill>
              <a:bevel/>
              <a:headEnd/>
              <a:tailEnd/>
            </a:ln>
            <a:effectLst/>
          </p:spPr>
          <p:txBody>
            <a:bodyPr wrap="none" anchor="ctr"/>
            <a:lstStyle/>
            <a:p>
              <a:endParaRPr lang="en-US" sz="900">
                <a:latin typeface="Poppins Light" charset="0"/>
              </a:endParaRPr>
            </a:p>
          </p:txBody>
        </p:sp>
        <p:sp>
          <p:nvSpPr>
            <p:cNvPr id="67" name="Freeform 492"/>
            <p:cNvSpPr>
              <a:spLocks noChangeArrowheads="1"/>
            </p:cNvSpPr>
            <p:nvPr/>
          </p:nvSpPr>
          <p:spPr bwMode="auto">
            <a:xfrm>
              <a:off x="15104512" y="5156983"/>
              <a:ext cx="2265" cy="2265"/>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w="4826" cap="flat" cmpd="sng">
              <a:solidFill>
                <a:schemeClr val="bg1"/>
              </a:solidFill>
              <a:bevel/>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sz="900">
                <a:latin typeface="Poppins Light" charset="0"/>
              </a:endParaRPr>
            </a:p>
          </p:txBody>
        </p:sp>
        <p:sp>
          <p:nvSpPr>
            <p:cNvPr id="68" name="Freeform 493"/>
            <p:cNvSpPr>
              <a:spLocks noChangeArrowheads="1"/>
            </p:cNvSpPr>
            <p:nvPr/>
          </p:nvSpPr>
          <p:spPr bwMode="auto">
            <a:xfrm>
              <a:off x="13041577" y="6966417"/>
              <a:ext cx="1877248" cy="2140067"/>
            </a:xfrm>
            <a:custGeom>
              <a:avLst/>
              <a:gdLst>
                <a:gd name="T0" fmla="*/ 904 w 3654"/>
                <a:gd name="T1" fmla="*/ 3589 h 4169"/>
                <a:gd name="T2" fmla="*/ 904 w 3654"/>
                <a:gd name="T3" fmla="*/ 3589 h 4169"/>
                <a:gd name="T4" fmla="*/ 1457 w 3654"/>
                <a:gd name="T5" fmla="*/ 4003 h 4169"/>
                <a:gd name="T6" fmla="*/ 1814 w 3654"/>
                <a:gd name="T7" fmla="*/ 4085 h 4169"/>
                <a:gd name="T8" fmla="*/ 2011 w 3654"/>
                <a:gd name="T9" fmla="*/ 3831 h 4169"/>
                <a:gd name="T10" fmla="*/ 2355 w 3654"/>
                <a:gd name="T11" fmla="*/ 3404 h 4169"/>
                <a:gd name="T12" fmla="*/ 2820 w 3654"/>
                <a:gd name="T13" fmla="*/ 2895 h 4169"/>
                <a:gd name="T14" fmla="*/ 3036 w 3654"/>
                <a:gd name="T15" fmla="*/ 2571 h 4169"/>
                <a:gd name="T16" fmla="*/ 3170 w 3654"/>
                <a:gd name="T17" fmla="*/ 2272 h 4169"/>
                <a:gd name="T18" fmla="*/ 3055 w 3654"/>
                <a:gd name="T19" fmla="*/ 1871 h 4169"/>
                <a:gd name="T20" fmla="*/ 3653 w 3654"/>
                <a:gd name="T21" fmla="*/ 1509 h 4169"/>
                <a:gd name="T22" fmla="*/ 3310 w 3654"/>
                <a:gd name="T23" fmla="*/ 1159 h 4169"/>
                <a:gd name="T24" fmla="*/ 2845 w 3654"/>
                <a:gd name="T25" fmla="*/ 351 h 4169"/>
                <a:gd name="T26" fmla="*/ 2457 w 3654"/>
                <a:gd name="T27" fmla="*/ 414 h 4169"/>
                <a:gd name="T28" fmla="*/ 2018 w 3654"/>
                <a:gd name="T29" fmla="*/ 0 h 4169"/>
                <a:gd name="T30" fmla="*/ 2005 w 3654"/>
                <a:gd name="T31" fmla="*/ 20 h 4169"/>
                <a:gd name="T32" fmla="*/ 1426 w 3654"/>
                <a:gd name="T33" fmla="*/ 77 h 4169"/>
                <a:gd name="T34" fmla="*/ 1018 w 3654"/>
                <a:gd name="T35" fmla="*/ 236 h 4169"/>
                <a:gd name="T36" fmla="*/ 808 w 3654"/>
                <a:gd name="T37" fmla="*/ 376 h 4169"/>
                <a:gd name="T38" fmla="*/ 974 w 3654"/>
                <a:gd name="T39" fmla="*/ 1712 h 4169"/>
                <a:gd name="T40" fmla="*/ 477 w 3654"/>
                <a:gd name="T41" fmla="*/ 1496 h 4169"/>
                <a:gd name="T42" fmla="*/ 286 w 3654"/>
                <a:gd name="T43" fmla="*/ 1559 h 4169"/>
                <a:gd name="T44" fmla="*/ 115 w 3654"/>
                <a:gd name="T45" fmla="*/ 1820 h 4169"/>
                <a:gd name="T46" fmla="*/ 210 w 3654"/>
                <a:gd name="T47" fmla="*/ 1883 h 4169"/>
                <a:gd name="T48" fmla="*/ 337 w 3654"/>
                <a:gd name="T49" fmla="*/ 2093 h 4169"/>
                <a:gd name="T50" fmla="*/ 293 w 3654"/>
                <a:gd name="T51" fmla="*/ 2195 h 4169"/>
                <a:gd name="T52" fmla="*/ 331 w 3654"/>
                <a:gd name="T53" fmla="*/ 2361 h 4169"/>
                <a:gd name="T54" fmla="*/ 210 w 3654"/>
                <a:gd name="T55" fmla="*/ 2539 h 4169"/>
                <a:gd name="T56" fmla="*/ 76 w 3654"/>
                <a:gd name="T57" fmla="*/ 2628 h 4169"/>
                <a:gd name="T58" fmla="*/ 108 w 3654"/>
                <a:gd name="T59" fmla="*/ 2819 h 4169"/>
                <a:gd name="T60" fmla="*/ 223 w 3654"/>
                <a:gd name="T61" fmla="*/ 2927 h 4169"/>
                <a:gd name="T62" fmla="*/ 363 w 3654"/>
                <a:gd name="T63" fmla="*/ 2978 h 4169"/>
                <a:gd name="T64" fmla="*/ 904 w 3654"/>
                <a:gd name="T65" fmla="*/ 3589 h 4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54" h="4169">
                  <a:moveTo>
                    <a:pt x="904" y="3589"/>
                  </a:moveTo>
                  <a:lnTo>
                    <a:pt x="904" y="3589"/>
                  </a:lnTo>
                  <a:cubicBezTo>
                    <a:pt x="904" y="3589"/>
                    <a:pt x="1318" y="3723"/>
                    <a:pt x="1457" y="4003"/>
                  </a:cubicBezTo>
                  <a:cubicBezTo>
                    <a:pt x="1457" y="4003"/>
                    <a:pt x="1731" y="4168"/>
                    <a:pt x="1814" y="4085"/>
                  </a:cubicBezTo>
                  <a:cubicBezTo>
                    <a:pt x="1897" y="4003"/>
                    <a:pt x="1878" y="3831"/>
                    <a:pt x="2011" y="3831"/>
                  </a:cubicBezTo>
                  <a:cubicBezTo>
                    <a:pt x="2145" y="3831"/>
                    <a:pt x="2317" y="3595"/>
                    <a:pt x="2355" y="3404"/>
                  </a:cubicBezTo>
                  <a:cubicBezTo>
                    <a:pt x="2393" y="3214"/>
                    <a:pt x="2820" y="3042"/>
                    <a:pt x="2820" y="2895"/>
                  </a:cubicBezTo>
                  <a:cubicBezTo>
                    <a:pt x="2820" y="2749"/>
                    <a:pt x="2966" y="2641"/>
                    <a:pt x="3036" y="2571"/>
                  </a:cubicBezTo>
                  <a:cubicBezTo>
                    <a:pt x="3106" y="2501"/>
                    <a:pt x="3233" y="2335"/>
                    <a:pt x="3170" y="2272"/>
                  </a:cubicBezTo>
                  <a:cubicBezTo>
                    <a:pt x="3106" y="2208"/>
                    <a:pt x="3004" y="1992"/>
                    <a:pt x="3055" y="1871"/>
                  </a:cubicBezTo>
                  <a:cubicBezTo>
                    <a:pt x="3106" y="1750"/>
                    <a:pt x="3653" y="1509"/>
                    <a:pt x="3653" y="1509"/>
                  </a:cubicBezTo>
                  <a:cubicBezTo>
                    <a:pt x="3653" y="1509"/>
                    <a:pt x="3609" y="1210"/>
                    <a:pt x="3310" y="1159"/>
                  </a:cubicBezTo>
                  <a:cubicBezTo>
                    <a:pt x="3310" y="1159"/>
                    <a:pt x="3017" y="351"/>
                    <a:pt x="2845" y="351"/>
                  </a:cubicBezTo>
                  <a:cubicBezTo>
                    <a:pt x="2673" y="351"/>
                    <a:pt x="2622" y="516"/>
                    <a:pt x="2457" y="414"/>
                  </a:cubicBezTo>
                  <a:cubicBezTo>
                    <a:pt x="2317" y="325"/>
                    <a:pt x="2215" y="71"/>
                    <a:pt x="2018" y="0"/>
                  </a:cubicBezTo>
                  <a:cubicBezTo>
                    <a:pt x="2018" y="7"/>
                    <a:pt x="2011" y="13"/>
                    <a:pt x="2005" y="20"/>
                  </a:cubicBezTo>
                  <a:cubicBezTo>
                    <a:pt x="1801" y="223"/>
                    <a:pt x="1668" y="77"/>
                    <a:pt x="1426" y="77"/>
                  </a:cubicBezTo>
                  <a:cubicBezTo>
                    <a:pt x="1184" y="77"/>
                    <a:pt x="1267" y="236"/>
                    <a:pt x="1018" y="236"/>
                  </a:cubicBezTo>
                  <a:cubicBezTo>
                    <a:pt x="770" y="236"/>
                    <a:pt x="808" y="376"/>
                    <a:pt x="808" y="376"/>
                  </a:cubicBezTo>
                  <a:cubicBezTo>
                    <a:pt x="1171" y="968"/>
                    <a:pt x="1108" y="1712"/>
                    <a:pt x="974" y="1712"/>
                  </a:cubicBezTo>
                  <a:cubicBezTo>
                    <a:pt x="840" y="1712"/>
                    <a:pt x="617" y="1496"/>
                    <a:pt x="477" y="1496"/>
                  </a:cubicBezTo>
                  <a:cubicBezTo>
                    <a:pt x="414" y="1496"/>
                    <a:pt x="337" y="1528"/>
                    <a:pt x="286" y="1559"/>
                  </a:cubicBezTo>
                  <a:cubicBezTo>
                    <a:pt x="299" y="1616"/>
                    <a:pt x="115" y="1763"/>
                    <a:pt x="115" y="1820"/>
                  </a:cubicBezTo>
                  <a:cubicBezTo>
                    <a:pt x="115" y="1877"/>
                    <a:pt x="166" y="1871"/>
                    <a:pt x="210" y="1883"/>
                  </a:cubicBezTo>
                  <a:cubicBezTo>
                    <a:pt x="248" y="1896"/>
                    <a:pt x="337" y="2049"/>
                    <a:pt x="337" y="2093"/>
                  </a:cubicBezTo>
                  <a:cubicBezTo>
                    <a:pt x="337" y="2132"/>
                    <a:pt x="293" y="2125"/>
                    <a:pt x="293" y="2195"/>
                  </a:cubicBezTo>
                  <a:cubicBezTo>
                    <a:pt x="293" y="2265"/>
                    <a:pt x="363" y="2259"/>
                    <a:pt x="331" y="2361"/>
                  </a:cubicBezTo>
                  <a:cubicBezTo>
                    <a:pt x="299" y="2456"/>
                    <a:pt x="210" y="2488"/>
                    <a:pt x="210" y="2539"/>
                  </a:cubicBezTo>
                  <a:cubicBezTo>
                    <a:pt x="210" y="2590"/>
                    <a:pt x="115" y="2628"/>
                    <a:pt x="76" y="2628"/>
                  </a:cubicBezTo>
                  <a:cubicBezTo>
                    <a:pt x="38" y="2628"/>
                    <a:pt x="0" y="2787"/>
                    <a:pt x="108" y="2819"/>
                  </a:cubicBezTo>
                  <a:cubicBezTo>
                    <a:pt x="159" y="2838"/>
                    <a:pt x="197" y="2883"/>
                    <a:pt x="223" y="2927"/>
                  </a:cubicBezTo>
                  <a:cubicBezTo>
                    <a:pt x="280" y="2934"/>
                    <a:pt x="337" y="2946"/>
                    <a:pt x="363" y="2978"/>
                  </a:cubicBezTo>
                  <a:cubicBezTo>
                    <a:pt x="427" y="3042"/>
                    <a:pt x="840" y="3303"/>
                    <a:pt x="904" y="3589"/>
                  </a:cubicBezTo>
                </a:path>
              </a:pathLst>
            </a:custGeom>
            <a:grpFill/>
            <a:ln w="4826" cap="flat" cmpd="sng">
              <a:solidFill>
                <a:schemeClr val="bg1"/>
              </a:solidFill>
              <a:bevel/>
              <a:headEnd/>
              <a:tailEnd/>
            </a:ln>
            <a:effectLst/>
          </p:spPr>
          <p:txBody>
            <a:bodyPr wrap="none" anchor="ctr"/>
            <a:lstStyle/>
            <a:p>
              <a:endParaRPr lang="en-US" sz="900">
                <a:latin typeface="Poppins Light" charset="0"/>
              </a:endParaRPr>
            </a:p>
          </p:txBody>
        </p:sp>
        <p:sp>
          <p:nvSpPr>
            <p:cNvPr id="69" name="Freeform 494"/>
            <p:cNvSpPr>
              <a:spLocks noChangeArrowheads="1"/>
            </p:cNvSpPr>
            <p:nvPr/>
          </p:nvSpPr>
          <p:spPr bwMode="auto">
            <a:xfrm>
              <a:off x="14488575" y="7691096"/>
              <a:ext cx="1415297" cy="1555794"/>
            </a:xfrm>
            <a:custGeom>
              <a:avLst/>
              <a:gdLst>
                <a:gd name="T0" fmla="*/ 954 w 2755"/>
                <a:gd name="T1" fmla="*/ 2596 h 3030"/>
                <a:gd name="T2" fmla="*/ 954 w 2755"/>
                <a:gd name="T3" fmla="*/ 2596 h 3030"/>
                <a:gd name="T4" fmla="*/ 1336 w 2755"/>
                <a:gd name="T5" fmla="*/ 2876 h 3030"/>
                <a:gd name="T6" fmla="*/ 1992 w 2755"/>
                <a:gd name="T7" fmla="*/ 2984 h 3030"/>
                <a:gd name="T8" fmla="*/ 2157 w 2755"/>
                <a:gd name="T9" fmla="*/ 2443 h 3030"/>
                <a:gd name="T10" fmla="*/ 2608 w 2755"/>
                <a:gd name="T11" fmla="*/ 2030 h 3030"/>
                <a:gd name="T12" fmla="*/ 2608 w 2755"/>
                <a:gd name="T13" fmla="*/ 1495 h 3030"/>
                <a:gd name="T14" fmla="*/ 2678 w 2755"/>
                <a:gd name="T15" fmla="*/ 967 h 3030"/>
                <a:gd name="T16" fmla="*/ 2608 w 2755"/>
                <a:gd name="T17" fmla="*/ 407 h 3030"/>
                <a:gd name="T18" fmla="*/ 2189 w 2755"/>
                <a:gd name="T19" fmla="*/ 77 h 3030"/>
                <a:gd name="T20" fmla="*/ 1387 w 2755"/>
                <a:gd name="T21" fmla="*/ 115 h 3030"/>
                <a:gd name="T22" fmla="*/ 1126 w 2755"/>
                <a:gd name="T23" fmla="*/ 178 h 3030"/>
                <a:gd name="T24" fmla="*/ 833 w 2755"/>
                <a:gd name="T25" fmla="*/ 96 h 3030"/>
                <a:gd name="T26" fmla="*/ 235 w 2755"/>
                <a:gd name="T27" fmla="*/ 458 h 3030"/>
                <a:gd name="T28" fmla="*/ 350 w 2755"/>
                <a:gd name="T29" fmla="*/ 859 h 3030"/>
                <a:gd name="T30" fmla="*/ 216 w 2755"/>
                <a:gd name="T31" fmla="*/ 1158 h 3030"/>
                <a:gd name="T32" fmla="*/ 0 w 2755"/>
                <a:gd name="T33" fmla="*/ 1482 h 3030"/>
                <a:gd name="T34" fmla="*/ 0 w 2755"/>
                <a:gd name="T35" fmla="*/ 1489 h 3030"/>
                <a:gd name="T36" fmla="*/ 935 w 2755"/>
                <a:gd name="T37" fmla="*/ 2106 h 3030"/>
                <a:gd name="T38" fmla="*/ 954 w 2755"/>
                <a:gd name="T39" fmla="*/ 2596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55" h="3030">
                  <a:moveTo>
                    <a:pt x="954" y="2596"/>
                  </a:moveTo>
                  <a:lnTo>
                    <a:pt x="954" y="2596"/>
                  </a:lnTo>
                  <a:cubicBezTo>
                    <a:pt x="1005" y="2813"/>
                    <a:pt x="1253" y="2793"/>
                    <a:pt x="1336" y="2876"/>
                  </a:cubicBezTo>
                  <a:cubicBezTo>
                    <a:pt x="1419" y="2959"/>
                    <a:pt x="1813" y="3029"/>
                    <a:pt x="1992" y="2984"/>
                  </a:cubicBezTo>
                  <a:cubicBezTo>
                    <a:pt x="2170" y="2940"/>
                    <a:pt x="2157" y="2520"/>
                    <a:pt x="2157" y="2443"/>
                  </a:cubicBezTo>
                  <a:cubicBezTo>
                    <a:pt x="2157" y="2367"/>
                    <a:pt x="2532" y="2106"/>
                    <a:pt x="2608" y="2030"/>
                  </a:cubicBezTo>
                  <a:cubicBezTo>
                    <a:pt x="2684" y="1947"/>
                    <a:pt x="2608" y="1603"/>
                    <a:pt x="2608" y="1495"/>
                  </a:cubicBezTo>
                  <a:cubicBezTo>
                    <a:pt x="2608" y="1387"/>
                    <a:pt x="2608" y="1126"/>
                    <a:pt x="2678" y="967"/>
                  </a:cubicBezTo>
                  <a:cubicBezTo>
                    <a:pt x="2754" y="808"/>
                    <a:pt x="2608" y="407"/>
                    <a:pt x="2608" y="407"/>
                  </a:cubicBezTo>
                  <a:cubicBezTo>
                    <a:pt x="2423" y="407"/>
                    <a:pt x="2348" y="152"/>
                    <a:pt x="2189" y="77"/>
                  </a:cubicBezTo>
                  <a:cubicBezTo>
                    <a:pt x="2030" y="0"/>
                    <a:pt x="1584" y="77"/>
                    <a:pt x="1387" y="115"/>
                  </a:cubicBezTo>
                  <a:cubicBezTo>
                    <a:pt x="1190" y="152"/>
                    <a:pt x="1222" y="178"/>
                    <a:pt x="1126" y="178"/>
                  </a:cubicBezTo>
                  <a:cubicBezTo>
                    <a:pt x="1030" y="178"/>
                    <a:pt x="833" y="96"/>
                    <a:pt x="833" y="96"/>
                  </a:cubicBezTo>
                  <a:cubicBezTo>
                    <a:pt x="833" y="96"/>
                    <a:pt x="286" y="337"/>
                    <a:pt x="235" y="458"/>
                  </a:cubicBezTo>
                  <a:cubicBezTo>
                    <a:pt x="184" y="579"/>
                    <a:pt x="286" y="795"/>
                    <a:pt x="350" y="859"/>
                  </a:cubicBezTo>
                  <a:cubicBezTo>
                    <a:pt x="413" y="922"/>
                    <a:pt x="286" y="1088"/>
                    <a:pt x="216" y="1158"/>
                  </a:cubicBezTo>
                  <a:cubicBezTo>
                    <a:pt x="146" y="1228"/>
                    <a:pt x="0" y="1336"/>
                    <a:pt x="0" y="1482"/>
                  </a:cubicBezTo>
                  <a:lnTo>
                    <a:pt x="0" y="1489"/>
                  </a:lnTo>
                  <a:cubicBezTo>
                    <a:pt x="375" y="1559"/>
                    <a:pt x="852" y="2017"/>
                    <a:pt x="935" y="2106"/>
                  </a:cubicBezTo>
                  <a:cubicBezTo>
                    <a:pt x="1030" y="2202"/>
                    <a:pt x="903" y="2380"/>
                    <a:pt x="954" y="2596"/>
                  </a:cubicBezTo>
                </a:path>
              </a:pathLst>
            </a:custGeom>
            <a:grpFill/>
            <a:ln w="4826" cap="flat" cmpd="sng">
              <a:solidFill>
                <a:schemeClr val="bg1"/>
              </a:solidFill>
              <a:bevel/>
              <a:headEnd/>
              <a:tailEnd/>
            </a:ln>
            <a:effectLst/>
          </p:spPr>
          <p:txBody>
            <a:bodyPr wrap="none" anchor="ctr"/>
            <a:lstStyle/>
            <a:p>
              <a:endParaRPr lang="en-US" sz="900">
                <a:latin typeface="Poppins Light" charset="0"/>
              </a:endParaRPr>
            </a:p>
          </p:txBody>
        </p:sp>
        <p:sp>
          <p:nvSpPr>
            <p:cNvPr id="70" name="Freeform 495"/>
            <p:cNvSpPr>
              <a:spLocks noChangeArrowheads="1"/>
            </p:cNvSpPr>
            <p:nvPr/>
          </p:nvSpPr>
          <p:spPr bwMode="auto">
            <a:xfrm>
              <a:off x="12554713" y="8456538"/>
              <a:ext cx="2572444" cy="3007418"/>
            </a:xfrm>
            <a:custGeom>
              <a:avLst/>
              <a:gdLst>
                <a:gd name="T0" fmla="*/ 2806 w 5010"/>
                <a:gd name="T1" fmla="*/ 4544 h 5856"/>
                <a:gd name="T2" fmla="*/ 2806 w 5010"/>
                <a:gd name="T3" fmla="*/ 4544 h 5856"/>
                <a:gd name="T4" fmla="*/ 2616 w 5010"/>
                <a:gd name="T5" fmla="*/ 4226 h 5856"/>
                <a:gd name="T6" fmla="*/ 2476 w 5010"/>
                <a:gd name="T7" fmla="*/ 3876 h 5856"/>
                <a:gd name="T8" fmla="*/ 2635 w 5010"/>
                <a:gd name="T9" fmla="*/ 3462 h 5856"/>
                <a:gd name="T10" fmla="*/ 2794 w 5010"/>
                <a:gd name="T11" fmla="*/ 3564 h 5856"/>
                <a:gd name="T12" fmla="*/ 3112 w 5010"/>
                <a:gd name="T13" fmla="*/ 3430 h 5856"/>
                <a:gd name="T14" fmla="*/ 3570 w 5010"/>
                <a:gd name="T15" fmla="*/ 3341 h 5856"/>
                <a:gd name="T16" fmla="*/ 3907 w 5010"/>
                <a:gd name="T17" fmla="*/ 3265 h 5856"/>
                <a:gd name="T18" fmla="*/ 4149 w 5010"/>
                <a:gd name="T19" fmla="*/ 2965 h 5856"/>
                <a:gd name="T20" fmla="*/ 4118 w 5010"/>
                <a:gd name="T21" fmla="*/ 2749 h 5856"/>
                <a:gd name="T22" fmla="*/ 4442 w 5010"/>
                <a:gd name="T23" fmla="*/ 2711 h 5856"/>
                <a:gd name="T24" fmla="*/ 4270 w 5010"/>
                <a:gd name="T25" fmla="*/ 2354 h 5856"/>
                <a:gd name="T26" fmla="*/ 4798 w 5010"/>
                <a:gd name="T27" fmla="*/ 1826 h 5856"/>
                <a:gd name="T28" fmla="*/ 4900 w 5010"/>
                <a:gd name="T29" fmla="*/ 1476 h 5856"/>
                <a:gd name="T30" fmla="*/ 5009 w 5010"/>
                <a:gd name="T31" fmla="*/ 1330 h 5856"/>
                <a:gd name="T32" fmla="*/ 4722 w 5010"/>
                <a:gd name="T33" fmla="*/ 1107 h 5856"/>
                <a:gd name="T34" fmla="*/ 4703 w 5010"/>
                <a:gd name="T35" fmla="*/ 617 h 5856"/>
                <a:gd name="T36" fmla="*/ 3768 w 5010"/>
                <a:gd name="T37" fmla="*/ 0 h 5856"/>
                <a:gd name="T38" fmla="*/ 3303 w 5010"/>
                <a:gd name="T39" fmla="*/ 502 h 5856"/>
                <a:gd name="T40" fmla="*/ 2959 w 5010"/>
                <a:gd name="T41" fmla="*/ 929 h 5856"/>
                <a:gd name="T42" fmla="*/ 2762 w 5010"/>
                <a:gd name="T43" fmla="*/ 1183 h 5856"/>
                <a:gd name="T44" fmla="*/ 2405 w 5010"/>
                <a:gd name="T45" fmla="*/ 1101 h 5856"/>
                <a:gd name="T46" fmla="*/ 1852 w 5010"/>
                <a:gd name="T47" fmla="*/ 687 h 5856"/>
                <a:gd name="T48" fmla="*/ 1311 w 5010"/>
                <a:gd name="T49" fmla="*/ 76 h 5856"/>
                <a:gd name="T50" fmla="*/ 1171 w 5010"/>
                <a:gd name="T51" fmla="*/ 25 h 5856"/>
                <a:gd name="T52" fmla="*/ 1184 w 5010"/>
                <a:gd name="T53" fmla="*/ 159 h 5856"/>
                <a:gd name="T54" fmla="*/ 1133 w 5010"/>
                <a:gd name="T55" fmla="*/ 471 h 5856"/>
                <a:gd name="T56" fmla="*/ 1088 w 5010"/>
                <a:gd name="T57" fmla="*/ 744 h 5856"/>
                <a:gd name="T58" fmla="*/ 1044 w 5010"/>
                <a:gd name="T59" fmla="*/ 1126 h 5856"/>
                <a:gd name="T60" fmla="*/ 916 w 5010"/>
                <a:gd name="T61" fmla="*/ 1998 h 5856"/>
                <a:gd name="T62" fmla="*/ 916 w 5010"/>
                <a:gd name="T63" fmla="*/ 2215 h 5856"/>
                <a:gd name="T64" fmla="*/ 611 w 5010"/>
                <a:gd name="T65" fmla="*/ 3799 h 5856"/>
                <a:gd name="T66" fmla="*/ 541 w 5010"/>
                <a:gd name="T67" fmla="*/ 4098 h 5856"/>
                <a:gd name="T68" fmla="*/ 426 w 5010"/>
                <a:gd name="T69" fmla="*/ 4251 h 5856"/>
                <a:gd name="T70" fmla="*/ 140 w 5010"/>
                <a:gd name="T71" fmla="*/ 4512 h 5856"/>
                <a:gd name="T72" fmla="*/ 51 w 5010"/>
                <a:gd name="T73" fmla="*/ 4601 h 5856"/>
                <a:gd name="T74" fmla="*/ 280 w 5010"/>
                <a:gd name="T75" fmla="*/ 4786 h 5856"/>
                <a:gd name="T76" fmla="*/ 522 w 5010"/>
                <a:gd name="T77" fmla="*/ 4779 h 5856"/>
                <a:gd name="T78" fmla="*/ 464 w 5010"/>
                <a:gd name="T79" fmla="*/ 5091 h 5856"/>
                <a:gd name="T80" fmla="*/ 604 w 5010"/>
                <a:gd name="T81" fmla="*/ 5219 h 5856"/>
                <a:gd name="T82" fmla="*/ 821 w 5010"/>
                <a:gd name="T83" fmla="*/ 5257 h 5856"/>
                <a:gd name="T84" fmla="*/ 1470 w 5010"/>
                <a:gd name="T85" fmla="*/ 5505 h 5856"/>
                <a:gd name="T86" fmla="*/ 2005 w 5010"/>
                <a:gd name="T87" fmla="*/ 5791 h 5856"/>
                <a:gd name="T88" fmla="*/ 2259 w 5010"/>
                <a:gd name="T89" fmla="*/ 5798 h 5856"/>
                <a:gd name="T90" fmla="*/ 2647 w 5010"/>
                <a:gd name="T91" fmla="*/ 4970 h 5856"/>
                <a:gd name="T92" fmla="*/ 2806 w 5010"/>
                <a:gd name="T93" fmla="*/ 4544 h 5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10" h="5856">
                  <a:moveTo>
                    <a:pt x="2806" y="4544"/>
                  </a:moveTo>
                  <a:lnTo>
                    <a:pt x="2806" y="4544"/>
                  </a:lnTo>
                  <a:cubicBezTo>
                    <a:pt x="2806" y="4442"/>
                    <a:pt x="2616" y="4226"/>
                    <a:pt x="2616" y="4226"/>
                  </a:cubicBezTo>
                  <a:cubicBezTo>
                    <a:pt x="2291" y="4353"/>
                    <a:pt x="2405" y="3946"/>
                    <a:pt x="2476" y="3876"/>
                  </a:cubicBezTo>
                  <a:cubicBezTo>
                    <a:pt x="2552" y="3799"/>
                    <a:pt x="2577" y="3462"/>
                    <a:pt x="2635" y="3462"/>
                  </a:cubicBezTo>
                  <a:cubicBezTo>
                    <a:pt x="2692" y="3462"/>
                    <a:pt x="2730" y="3564"/>
                    <a:pt x="2794" y="3564"/>
                  </a:cubicBezTo>
                  <a:cubicBezTo>
                    <a:pt x="2857" y="3564"/>
                    <a:pt x="3029" y="3430"/>
                    <a:pt x="3112" y="3430"/>
                  </a:cubicBezTo>
                  <a:cubicBezTo>
                    <a:pt x="3195" y="3430"/>
                    <a:pt x="3507" y="3341"/>
                    <a:pt x="3570" y="3341"/>
                  </a:cubicBezTo>
                  <a:cubicBezTo>
                    <a:pt x="3634" y="3341"/>
                    <a:pt x="3831" y="3341"/>
                    <a:pt x="3907" y="3265"/>
                  </a:cubicBezTo>
                  <a:cubicBezTo>
                    <a:pt x="3990" y="3182"/>
                    <a:pt x="4092" y="3080"/>
                    <a:pt x="4149" y="2965"/>
                  </a:cubicBezTo>
                  <a:cubicBezTo>
                    <a:pt x="4207" y="2851"/>
                    <a:pt x="4060" y="2876"/>
                    <a:pt x="4118" y="2749"/>
                  </a:cubicBezTo>
                  <a:cubicBezTo>
                    <a:pt x="4175" y="2622"/>
                    <a:pt x="4372" y="2781"/>
                    <a:pt x="4442" y="2711"/>
                  </a:cubicBezTo>
                  <a:cubicBezTo>
                    <a:pt x="4518" y="2634"/>
                    <a:pt x="4308" y="2475"/>
                    <a:pt x="4270" y="2354"/>
                  </a:cubicBezTo>
                  <a:cubicBezTo>
                    <a:pt x="4232" y="2233"/>
                    <a:pt x="4697" y="1928"/>
                    <a:pt x="4798" y="1826"/>
                  </a:cubicBezTo>
                  <a:cubicBezTo>
                    <a:pt x="4900" y="1724"/>
                    <a:pt x="4900" y="1578"/>
                    <a:pt x="4900" y="1476"/>
                  </a:cubicBezTo>
                  <a:cubicBezTo>
                    <a:pt x="4900" y="1425"/>
                    <a:pt x="4958" y="1374"/>
                    <a:pt x="5009" y="1330"/>
                  </a:cubicBezTo>
                  <a:cubicBezTo>
                    <a:pt x="4900" y="1298"/>
                    <a:pt x="4760" y="1260"/>
                    <a:pt x="4722" y="1107"/>
                  </a:cubicBezTo>
                  <a:cubicBezTo>
                    <a:pt x="4671" y="891"/>
                    <a:pt x="4798" y="713"/>
                    <a:pt x="4703" y="617"/>
                  </a:cubicBezTo>
                  <a:cubicBezTo>
                    <a:pt x="4620" y="528"/>
                    <a:pt x="4143" y="70"/>
                    <a:pt x="3768" y="0"/>
                  </a:cubicBezTo>
                  <a:cubicBezTo>
                    <a:pt x="3755" y="146"/>
                    <a:pt x="3341" y="312"/>
                    <a:pt x="3303" y="502"/>
                  </a:cubicBezTo>
                  <a:cubicBezTo>
                    <a:pt x="3265" y="693"/>
                    <a:pt x="3093" y="929"/>
                    <a:pt x="2959" y="929"/>
                  </a:cubicBezTo>
                  <a:cubicBezTo>
                    <a:pt x="2826" y="929"/>
                    <a:pt x="2845" y="1101"/>
                    <a:pt x="2762" y="1183"/>
                  </a:cubicBezTo>
                  <a:cubicBezTo>
                    <a:pt x="2679" y="1266"/>
                    <a:pt x="2405" y="1101"/>
                    <a:pt x="2405" y="1101"/>
                  </a:cubicBezTo>
                  <a:cubicBezTo>
                    <a:pt x="2266" y="821"/>
                    <a:pt x="1852" y="687"/>
                    <a:pt x="1852" y="687"/>
                  </a:cubicBezTo>
                  <a:cubicBezTo>
                    <a:pt x="1788" y="401"/>
                    <a:pt x="1375" y="140"/>
                    <a:pt x="1311" y="76"/>
                  </a:cubicBezTo>
                  <a:cubicBezTo>
                    <a:pt x="1285" y="44"/>
                    <a:pt x="1228" y="32"/>
                    <a:pt x="1171" y="25"/>
                  </a:cubicBezTo>
                  <a:cubicBezTo>
                    <a:pt x="1196" y="82"/>
                    <a:pt x="1203" y="140"/>
                    <a:pt x="1184" y="159"/>
                  </a:cubicBezTo>
                  <a:cubicBezTo>
                    <a:pt x="1139" y="203"/>
                    <a:pt x="1158" y="394"/>
                    <a:pt x="1133" y="471"/>
                  </a:cubicBezTo>
                  <a:cubicBezTo>
                    <a:pt x="1114" y="547"/>
                    <a:pt x="1114" y="674"/>
                    <a:pt x="1088" y="744"/>
                  </a:cubicBezTo>
                  <a:cubicBezTo>
                    <a:pt x="1063" y="814"/>
                    <a:pt x="1044" y="1024"/>
                    <a:pt x="1044" y="1126"/>
                  </a:cubicBezTo>
                  <a:cubicBezTo>
                    <a:pt x="1044" y="1228"/>
                    <a:pt x="916" y="1935"/>
                    <a:pt x="916" y="1998"/>
                  </a:cubicBezTo>
                  <a:cubicBezTo>
                    <a:pt x="916" y="2062"/>
                    <a:pt x="916" y="2215"/>
                    <a:pt x="916" y="2215"/>
                  </a:cubicBezTo>
                  <a:cubicBezTo>
                    <a:pt x="916" y="2215"/>
                    <a:pt x="719" y="3666"/>
                    <a:pt x="611" y="3799"/>
                  </a:cubicBezTo>
                  <a:cubicBezTo>
                    <a:pt x="547" y="3876"/>
                    <a:pt x="566" y="4022"/>
                    <a:pt x="541" y="4098"/>
                  </a:cubicBezTo>
                  <a:cubicBezTo>
                    <a:pt x="515" y="4181"/>
                    <a:pt x="458" y="4168"/>
                    <a:pt x="426" y="4251"/>
                  </a:cubicBezTo>
                  <a:cubicBezTo>
                    <a:pt x="401" y="4334"/>
                    <a:pt x="242" y="4512"/>
                    <a:pt x="140" y="4512"/>
                  </a:cubicBezTo>
                  <a:cubicBezTo>
                    <a:pt x="38" y="4512"/>
                    <a:pt x="0" y="4582"/>
                    <a:pt x="51" y="4601"/>
                  </a:cubicBezTo>
                  <a:cubicBezTo>
                    <a:pt x="108" y="4614"/>
                    <a:pt x="229" y="4786"/>
                    <a:pt x="280" y="4786"/>
                  </a:cubicBezTo>
                  <a:cubicBezTo>
                    <a:pt x="331" y="4786"/>
                    <a:pt x="413" y="4703"/>
                    <a:pt x="522" y="4779"/>
                  </a:cubicBezTo>
                  <a:cubicBezTo>
                    <a:pt x="630" y="4856"/>
                    <a:pt x="579" y="4977"/>
                    <a:pt x="464" y="5091"/>
                  </a:cubicBezTo>
                  <a:cubicBezTo>
                    <a:pt x="350" y="5206"/>
                    <a:pt x="484" y="5219"/>
                    <a:pt x="604" y="5219"/>
                  </a:cubicBezTo>
                  <a:cubicBezTo>
                    <a:pt x="725" y="5219"/>
                    <a:pt x="821" y="5257"/>
                    <a:pt x="821" y="5257"/>
                  </a:cubicBezTo>
                  <a:cubicBezTo>
                    <a:pt x="1082" y="5473"/>
                    <a:pt x="1375" y="5409"/>
                    <a:pt x="1470" y="5505"/>
                  </a:cubicBezTo>
                  <a:cubicBezTo>
                    <a:pt x="1559" y="5594"/>
                    <a:pt x="1502" y="5855"/>
                    <a:pt x="2005" y="5791"/>
                  </a:cubicBezTo>
                  <a:cubicBezTo>
                    <a:pt x="2113" y="5779"/>
                    <a:pt x="2195" y="5785"/>
                    <a:pt x="2259" y="5798"/>
                  </a:cubicBezTo>
                  <a:cubicBezTo>
                    <a:pt x="2297" y="5530"/>
                    <a:pt x="2584" y="5091"/>
                    <a:pt x="2647" y="4970"/>
                  </a:cubicBezTo>
                  <a:cubicBezTo>
                    <a:pt x="2724" y="4830"/>
                    <a:pt x="2806" y="4646"/>
                    <a:pt x="2806" y="4544"/>
                  </a:cubicBezTo>
                </a:path>
              </a:pathLst>
            </a:custGeom>
            <a:solidFill>
              <a:schemeClr val="accent1"/>
            </a:solidFill>
            <a:ln w="4826" cap="flat" cmpd="sng">
              <a:solidFill>
                <a:schemeClr val="bg1"/>
              </a:solidFill>
              <a:bevel/>
              <a:headEnd/>
              <a:tailEnd/>
            </a:ln>
            <a:effectLst/>
          </p:spPr>
          <p:txBody>
            <a:bodyPr wrap="none" anchor="ctr"/>
            <a:lstStyle/>
            <a:p>
              <a:endParaRPr lang="en-US" sz="900">
                <a:latin typeface="Poppins Light" charset="0"/>
              </a:endParaRPr>
            </a:p>
          </p:txBody>
        </p:sp>
        <p:sp>
          <p:nvSpPr>
            <p:cNvPr id="71" name="Freeform 496"/>
            <p:cNvSpPr>
              <a:spLocks noChangeArrowheads="1"/>
            </p:cNvSpPr>
            <p:nvPr/>
          </p:nvSpPr>
          <p:spPr bwMode="auto">
            <a:xfrm>
              <a:off x="13714125" y="9140455"/>
              <a:ext cx="2823800" cy="2622432"/>
            </a:xfrm>
            <a:custGeom>
              <a:avLst/>
              <a:gdLst>
                <a:gd name="T0" fmla="*/ 3774 w 5499"/>
                <a:gd name="T1" fmla="*/ 4748 h 5105"/>
                <a:gd name="T2" fmla="*/ 3774 w 5499"/>
                <a:gd name="T3" fmla="*/ 4748 h 5105"/>
                <a:gd name="T4" fmla="*/ 3602 w 5499"/>
                <a:gd name="T5" fmla="*/ 4633 h 5105"/>
                <a:gd name="T6" fmla="*/ 3310 w 5499"/>
                <a:gd name="T7" fmla="*/ 4455 h 5105"/>
                <a:gd name="T8" fmla="*/ 3431 w 5499"/>
                <a:gd name="T9" fmla="*/ 4277 h 5105"/>
                <a:gd name="T10" fmla="*/ 3081 w 5499"/>
                <a:gd name="T11" fmla="*/ 3717 h 5105"/>
                <a:gd name="T12" fmla="*/ 3221 w 5499"/>
                <a:gd name="T13" fmla="*/ 3309 h 5105"/>
                <a:gd name="T14" fmla="*/ 3781 w 5499"/>
                <a:gd name="T15" fmla="*/ 3303 h 5105"/>
                <a:gd name="T16" fmla="*/ 4206 w 5499"/>
                <a:gd name="T17" fmla="*/ 3303 h 5105"/>
                <a:gd name="T18" fmla="*/ 4371 w 5499"/>
                <a:gd name="T19" fmla="*/ 2966 h 5105"/>
                <a:gd name="T20" fmla="*/ 4429 w 5499"/>
                <a:gd name="T21" fmla="*/ 2832 h 5105"/>
                <a:gd name="T22" fmla="*/ 4957 w 5499"/>
                <a:gd name="T23" fmla="*/ 2590 h 5105"/>
                <a:gd name="T24" fmla="*/ 5193 w 5499"/>
                <a:gd name="T25" fmla="*/ 2469 h 5105"/>
                <a:gd name="T26" fmla="*/ 5498 w 5499"/>
                <a:gd name="T27" fmla="*/ 2056 h 5105"/>
                <a:gd name="T28" fmla="*/ 5358 w 5499"/>
                <a:gd name="T29" fmla="*/ 1794 h 5105"/>
                <a:gd name="T30" fmla="*/ 5059 w 5499"/>
                <a:gd name="T31" fmla="*/ 1368 h 5105"/>
                <a:gd name="T32" fmla="*/ 4881 w 5499"/>
                <a:gd name="T33" fmla="*/ 764 h 5105"/>
                <a:gd name="T34" fmla="*/ 4543 w 5499"/>
                <a:gd name="T35" fmla="*/ 375 h 5105"/>
                <a:gd name="T36" fmla="*/ 4499 w 5499"/>
                <a:gd name="T37" fmla="*/ 197 h 5105"/>
                <a:gd name="T38" fmla="*/ 4104 w 5499"/>
                <a:gd name="T39" fmla="*/ 643 h 5105"/>
                <a:gd name="T40" fmla="*/ 3863 w 5499"/>
                <a:gd name="T41" fmla="*/ 834 h 5105"/>
                <a:gd name="T42" fmla="*/ 3628 w 5499"/>
                <a:gd name="T43" fmla="*/ 725 h 5105"/>
                <a:gd name="T44" fmla="*/ 3564 w 5499"/>
                <a:gd name="T45" fmla="*/ 324 h 5105"/>
                <a:gd name="T46" fmla="*/ 3526 w 5499"/>
                <a:gd name="T47" fmla="*/ 153 h 5105"/>
                <a:gd name="T48" fmla="*/ 3501 w 5499"/>
                <a:gd name="T49" fmla="*/ 165 h 5105"/>
                <a:gd name="T50" fmla="*/ 2845 w 5499"/>
                <a:gd name="T51" fmla="*/ 57 h 5105"/>
                <a:gd name="T52" fmla="*/ 2750 w 5499"/>
                <a:gd name="T53" fmla="*/ 0 h 5105"/>
                <a:gd name="T54" fmla="*/ 2641 w 5499"/>
                <a:gd name="T55" fmla="*/ 146 h 5105"/>
                <a:gd name="T56" fmla="*/ 2539 w 5499"/>
                <a:gd name="T57" fmla="*/ 496 h 5105"/>
                <a:gd name="T58" fmla="*/ 2011 w 5499"/>
                <a:gd name="T59" fmla="*/ 1024 h 5105"/>
                <a:gd name="T60" fmla="*/ 2183 w 5499"/>
                <a:gd name="T61" fmla="*/ 1381 h 5105"/>
                <a:gd name="T62" fmla="*/ 1859 w 5499"/>
                <a:gd name="T63" fmla="*/ 1419 h 5105"/>
                <a:gd name="T64" fmla="*/ 1890 w 5499"/>
                <a:gd name="T65" fmla="*/ 1635 h 5105"/>
                <a:gd name="T66" fmla="*/ 1648 w 5499"/>
                <a:gd name="T67" fmla="*/ 1935 h 5105"/>
                <a:gd name="T68" fmla="*/ 1311 w 5499"/>
                <a:gd name="T69" fmla="*/ 2011 h 5105"/>
                <a:gd name="T70" fmla="*/ 853 w 5499"/>
                <a:gd name="T71" fmla="*/ 2100 h 5105"/>
                <a:gd name="T72" fmla="*/ 535 w 5499"/>
                <a:gd name="T73" fmla="*/ 2234 h 5105"/>
                <a:gd name="T74" fmla="*/ 376 w 5499"/>
                <a:gd name="T75" fmla="*/ 2132 h 5105"/>
                <a:gd name="T76" fmla="*/ 217 w 5499"/>
                <a:gd name="T77" fmla="*/ 2546 h 5105"/>
                <a:gd name="T78" fmla="*/ 357 w 5499"/>
                <a:gd name="T79" fmla="*/ 2896 h 5105"/>
                <a:gd name="T80" fmla="*/ 547 w 5499"/>
                <a:gd name="T81" fmla="*/ 3214 h 5105"/>
                <a:gd name="T82" fmla="*/ 388 w 5499"/>
                <a:gd name="T83" fmla="*/ 3640 h 5105"/>
                <a:gd name="T84" fmla="*/ 0 w 5499"/>
                <a:gd name="T85" fmla="*/ 4468 h 5105"/>
                <a:gd name="T86" fmla="*/ 331 w 5499"/>
                <a:gd name="T87" fmla="*/ 4678 h 5105"/>
                <a:gd name="T88" fmla="*/ 1088 w 5499"/>
                <a:gd name="T89" fmla="*/ 4754 h 5105"/>
                <a:gd name="T90" fmla="*/ 1343 w 5499"/>
                <a:gd name="T91" fmla="*/ 4449 h 5105"/>
                <a:gd name="T92" fmla="*/ 2037 w 5499"/>
                <a:gd name="T93" fmla="*/ 4671 h 5105"/>
                <a:gd name="T94" fmla="*/ 2450 w 5499"/>
                <a:gd name="T95" fmla="*/ 4786 h 5105"/>
                <a:gd name="T96" fmla="*/ 2807 w 5499"/>
                <a:gd name="T97" fmla="*/ 4881 h 5105"/>
                <a:gd name="T98" fmla="*/ 2928 w 5499"/>
                <a:gd name="T99" fmla="*/ 5091 h 5105"/>
                <a:gd name="T100" fmla="*/ 2979 w 5499"/>
                <a:gd name="T101" fmla="*/ 5104 h 5105"/>
                <a:gd name="T102" fmla="*/ 3437 w 5499"/>
                <a:gd name="T103" fmla="*/ 4805 h 5105"/>
                <a:gd name="T104" fmla="*/ 3774 w 5499"/>
                <a:gd name="T105" fmla="*/ 4748 h 5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99" h="5105">
                  <a:moveTo>
                    <a:pt x="3774" y="4748"/>
                  </a:moveTo>
                  <a:lnTo>
                    <a:pt x="3774" y="4748"/>
                  </a:lnTo>
                  <a:cubicBezTo>
                    <a:pt x="3774" y="4748"/>
                    <a:pt x="3711" y="4690"/>
                    <a:pt x="3602" y="4633"/>
                  </a:cubicBezTo>
                  <a:cubicBezTo>
                    <a:pt x="3494" y="4576"/>
                    <a:pt x="3310" y="4525"/>
                    <a:pt x="3310" y="4455"/>
                  </a:cubicBezTo>
                  <a:cubicBezTo>
                    <a:pt x="3310" y="4385"/>
                    <a:pt x="3431" y="4277"/>
                    <a:pt x="3431" y="4277"/>
                  </a:cubicBezTo>
                  <a:cubicBezTo>
                    <a:pt x="3507" y="3882"/>
                    <a:pt x="3240" y="3876"/>
                    <a:pt x="3081" y="3717"/>
                  </a:cubicBezTo>
                  <a:cubicBezTo>
                    <a:pt x="2921" y="3558"/>
                    <a:pt x="3081" y="3309"/>
                    <a:pt x="3221" y="3309"/>
                  </a:cubicBezTo>
                  <a:cubicBezTo>
                    <a:pt x="3361" y="3309"/>
                    <a:pt x="3609" y="3373"/>
                    <a:pt x="3781" y="3303"/>
                  </a:cubicBezTo>
                  <a:cubicBezTo>
                    <a:pt x="3952" y="3233"/>
                    <a:pt x="3996" y="3303"/>
                    <a:pt x="4206" y="3303"/>
                  </a:cubicBezTo>
                  <a:cubicBezTo>
                    <a:pt x="4422" y="3303"/>
                    <a:pt x="4371" y="3036"/>
                    <a:pt x="4371" y="2966"/>
                  </a:cubicBezTo>
                  <a:cubicBezTo>
                    <a:pt x="4371" y="2896"/>
                    <a:pt x="4429" y="2832"/>
                    <a:pt x="4429" y="2832"/>
                  </a:cubicBezTo>
                  <a:cubicBezTo>
                    <a:pt x="4760" y="2832"/>
                    <a:pt x="4957" y="2667"/>
                    <a:pt x="4957" y="2590"/>
                  </a:cubicBezTo>
                  <a:cubicBezTo>
                    <a:pt x="4957" y="2520"/>
                    <a:pt x="5052" y="2501"/>
                    <a:pt x="5193" y="2469"/>
                  </a:cubicBezTo>
                  <a:cubicBezTo>
                    <a:pt x="5333" y="2437"/>
                    <a:pt x="5498" y="2056"/>
                    <a:pt x="5498" y="2056"/>
                  </a:cubicBezTo>
                  <a:cubicBezTo>
                    <a:pt x="5313" y="1998"/>
                    <a:pt x="5358" y="1794"/>
                    <a:pt x="5358" y="1794"/>
                  </a:cubicBezTo>
                  <a:cubicBezTo>
                    <a:pt x="5275" y="1794"/>
                    <a:pt x="5059" y="1610"/>
                    <a:pt x="5059" y="1368"/>
                  </a:cubicBezTo>
                  <a:cubicBezTo>
                    <a:pt x="5059" y="1126"/>
                    <a:pt x="4944" y="827"/>
                    <a:pt x="4881" y="764"/>
                  </a:cubicBezTo>
                  <a:cubicBezTo>
                    <a:pt x="4811" y="694"/>
                    <a:pt x="4633" y="413"/>
                    <a:pt x="4543" y="375"/>
                  </a:cubicBezTo>
                  <a:cubicBezTo>
                    <a:pt x="4454" y="337"/>
                    <a:pt x="4588" y="197"/>
                    <a:pt x="4499" y="197"/>
                  </a:cubicBezTo>
                  <a:cubicBezTo>
                    <a:pt x="4416" y="197"/>
                    <a:pt x="4142" y="490"/>
                    <a:pt x="4104" y="643"/>
                  </a:cubicBezTo>
                  <a:cubicBezTo>
                    <a:pt x="4066" y="802"/>
                    <a:pt x="4015" y="789"/>
                    <a:pt x="3863" y="834"/>
                  </a:cubicBezTo>
                  <a:cubicBezTo>
                    <a:pt x="3711" y="872"/>
                    <a:pt x="3577" y="834"/>
                    <a:pt x="3628" y="725"/>
                  </a:cubicBezTo>
                  <a:cubicBezTo>
                    <a:pt x="3679" y="623"/>
                    <a:pt x="3622" y="382"/>
                    <a:pt x="3564" y="324"/>
                  </a:cubicBezTo>
                  <a:cubicBezTo>
                    <a:pt x="3532" y="293"/>
                    <a:pt x="3526" y="216"/>
                    <a:pt x="3526" y="153"/>
                  </a:cubicBezTo>
                  <a:cubicBezTo>
                    <a:pt x="3520" y="159"/>
                    <a:pt x="3513" y="159"/>
                    <a:pt x="3501" y="165"/>
                  </a:cubicBezTo>
                  <a:cubicBezTo>
                    <a:pt x="3322" y="210"/>
                    <a:pt x="2928" y="140"/>
                    <a:pt x="2845" y="57"/>
                  </a:cubicBezTo>
                  <a:cubicBezTo>
                    <a:pt x="2826" y="32"/>
                    <a:pt x="2788" y="19"/>
                    <a:pt x="2750" y="0"/>
                  </a:cubicBezTo>
                  <a:cubicBezTo>
                    <a:pt x="2699" y="44"/>
                    <a:pt x="2641" y="95"/>
                    <a:pt x="2641" y="146"/>
                  </a:cubicBezTo>
                  <a:cubicBezTo>
                    <a:pt x="2641" y="248"/>
                    <a:pt x="2641" y="394"/>
                    <a:pt x="2539" y="496"/>
                  </a:cubicBezTo>
                  <a:cubicBezTo>
                    <a:pt x="2438" y="598"/>
                    <a:pt x="1973" y="903"/>
                    <a:pt x="2011" y="1024"/>
                  </a:cubicBezTo>
                  <a:cubicBezTo>
                    <a:pt x="2049" y="1145"/>
                    <a:pt x="2259" y="1304"/>
                    <a:pt x="2183" y="1381"/>
                  </a:cubicBezTo>
                  <a:cubicBezTo>
                    <a:pt x="2113" y="1451"/>
                    <a:pt x="1916" y="1292"/>
                    <a:pt x="1859" y="1419"/>
                  </a:cubicBezTo>
                  <a:cubicBezTo>
                    <a:pt x="1801" y="1546"/>
                    <a:pt x="1948" y="1521"/>
                    <a:pt x="1890" y="1635"/>
                  </a:cubicBezTo>
                  <a:cubicBezTo>
                    <a:pt x="1833" y="1750"/>
                    <a:pt x="1731" y="1852"/>
                    <a:pt x="1648" y="1935"/>
                  </a:cubicBezTo>
                  <a:cubicBezTo>
                    <a:pt x="1572" y="2011"/>
                    <a:pt x="1375" y="2011"/>
                    <a:pt x="1311" y="2011"/>
                  </a:cubicBezTo>
                  <a:cubicBezTo>
                    <a:pt x="1248" y="2011"/>
                    <a:pt x="936" y="2100"/>
                    <a:pt x="853" y="2100"/>
                  </a:cubicBezTo>
                  <a:cubicBezTo>
                    <a:pt x="770" y="2100"/>
                    <a:pt x="598" y="2234"/>
                    <a:pt x="535" y="2234"/>
                  </a:cubicBezTo>
                  <a:cubicBezTo>
                    <a:pt x="471" y="2234"/>
                    <a:pt x="433" y="2132"/>
                    <a:pt x="376" y="2132"/>
                  </a:cubicBezTo>
                  <a:cubicBezTo>
                    <a:pt x="318" y="2132"/>
                    <a:pt x="293" y="2469"/>
                    <a:pt x="217" y="2546"/>
                  </a:cubicBezTo>
                  <a:cubicBezTo>
                    <a:pt x="146" y="2616"/>
                    <a:pt x="32" y="3023"/>
                    <a:pt x="357" y="2896"/>
                  </a:cubicBezTo>
                  <a:cubicBezTo>
                    <a:pt x="357" y="2896"/>
                    <a:pt x="547" y="3112"/>
                    <a:pt x="547" y="3214"/>
                  </a:cubicBezTo>
                  <a:cubicBezTo>
                    <a:pt x="547" y="3316"/>
                    <a:pt x="465" y="3500"/>
                    <a:pt x="388" y="3640"/>
                  </a:cubicBezTo>
                  <a:cubicBezTo>
                    <a:pt x="325" y="3761"/>
                    <a:pt x="38" y="4200"/>
                    <a:pt x="0" y="4468"/>
                  </a:cubicBezTo>
                  <a:cubicBezTo>
                    <a:pt x="242" y="4525"/>
                    <a:pt x="242" y="4709"/>
                    <a:pt x="331" y="4678"/>
                  </a:cubicBezTo>
                  <a:cubicBezTo>
                    <a:pt x="560" y="4601"/>
                    <a:pt x="923" y="4735"/>
                    <a:pt x="1088" y="4754"/>
                  </a:cubicBezTo>
                  <a:cubicBezTo>
                    <a:pt x="1483" y="4792"/>
                    <a:pt x="1222" y="4468"/>
                    <a:pt x="1343" y="4449"/>
                  </a:cubicBezTo>
                  <a:cubicBezTo>
                    <a:pt x="1699" y="4398"/>
                    <a:pt x="1967" y="4646"/>
                    <a:pt x="2037" y="4671"/>
                  </a:cubicBezTo>
                  <a:cubicBezTo>
                    <a:pt x="2107" y="4703"/>
                    <a:pt x="2387" y="4633"/>
                    <a:pt x="2450" y="4786"/>
                  </a:cubicBezTo>
                  <a:cubicBezTo>
                    <a:pt x="2514" y="4945"/>
                    <a:pt x="2629" y="4786"/>
                    <a:pt x="2807" y="4881"/>
                  </a:cubicBezTo>
                  <a:cubicBezTo>
                    <a:pt x="2883" y="4919"/>
                    <a:pt x="2883" y="5072"/>
                    <a:pt x="2928" y="5091"/>
                  </a:cubicBezTo>
                  <a:cubicBezTo>
                    <a:pt x="2947" y="5098"/>
                    <a:pt x="2960" y="5098"/>
                    <a:pt x="2979" y="5104"/>
                  </a:cubicBezTo>
                  <a:cubicBezTo>
                    <a:pt x="3144" y="5021"/>
                    <a:pt x="3367" y="4805"/>
                    <a:pt x="3437" y="4805"/>
                  </a:cubicBezTo>
                  <a:cubicBezTo>
                    <a:pt x="3520" y="4805"/>
                    <a:pt x="3774" y="4748"/>
                    <a:pt x="3774" y="4748"/>
                  </a:cubicBezTo>
                </a:path>
              </a:pathLst>
            </a:custGeom>
            <a:grpFill/>
            <a:ln w="4826" cap="flat" cmpd="sng">
              <a:solidFill>
                <a:schemeClr val="bg1"/>
              </a:solidFill>
              <a:bevel/>
              <a:headEnd/>
              <a:tailEnd/>
            </a:ln>
            <a:effectLst/>
          </p:spPr>
          <p:txBody>
            <a:bodyPr wrap="none" anchor="ctr"/>
            <a:lstStyle/>
            <a:p>
              <a:endParaRPr lang="en-US" sz="900">
                <a:latin typeface="Poppins Light" charset="0"/>
              </a:endParaRPr>
            </a:p>
          </p:txBody>
        </p:sp>
        <p:sp>
          <p:nvSpPr>
            <p:cNvPr id="72" name="Freeform 497"/>
            <p:cNvSpPr>
              <a:spLocks noChangeArrowheads="1"/>
            </p:cNvSpPr>
            <p:nvPr/>
          </p:nvSpPr>
          <p:spPr bwMode="auto">
            <a:xfrm>
              <a:off x="15215472" y="9163100"/>
              <a:ext cx="2359582" cy="2769632"/>
            </a:xfrm>
            <a:custGeom>
              <a:avLst/>
              <a:gdLst>
                <a:gd name="T0" fmla="*/ 4346 w 4596"/>
                <a:gd name="T1" fmla="*/ 2374 h 5392"/>
                <a:gd name="T2" fmla="*/ 4346 w 4596"/>
                <a:gd name="T3" fmla="*/ 2374 h 5392"/>
                <a:gd name="T4" fmla="*/ 4563 w 4596"/>
                <a:gd name="T5" fmla="*/ 2075 h 5392"/>
                <a:gd name="T6" fmla="*/ 4493 w 4596"/>
                <a:gd name="T7" fmla="*/ 1763 h 5392"/>
                <a:gd name="T8" fmla="*/ 4143 w 4596"/>
                <a:gd name="T9" fmla="*/ 1439 h 5392"/>
                <a:gd name="T10" fmla="*/ 3786 w 4596"/>
                <a:gd name="T11" fmla="*/ 1464 h 5392"/>
                <a:gd name="T12" fmla="*/ 3519 w 4596"/>
                <a:gd name="T13" fmla="*/ 1280 h 5392"/>
                <a:gd name="T14" fmla="*/ 3252 w 4596"/>
                <a:gd name="T15" fmla="*/ 885 h 5392"/>
                <a:gd name="T16" fmla="*/ 3029 w 4596"/>
                <a:gd name="T17" fmla="*/ 427 h 5392"/>
                <a:gd name="T18" fmla="*/ 2749 w 4596"/>
                <a:gd name="T19" fmla="*/ 459 h 5392"/>
                <a:gd name="T20" fmla="*/ 2609 w 4596"/>
                <a:gd name="T21" fmla="*/ 331 h 5392"/>
                <a:gd name="T22" fmla="*/ 2386 w 4596"/>
                <a:gd name="T23" fmla="*/ 109 h 5392"/>
                <a:gd name="T24" fmla="*/ 2144 w 4596"/>
                <a:gd name="T25" fmla="*/ 293 h 5392"/>
                <a:gd name="T26" fmla="*/ 1909 w 4596"/>
                <a:gd name="T27" fmla="*/ 662 h 5392"/>
                <a:gd name="T28" fmla="*/ 1960 w 4596"/>
                <a:gd name="T29" fmla="*/ 720 h 5392"/>
                <a:gd name="T30" fmla="*/ 2138 w 4596"/>
                <a:gd name="T31" fmla="*/ 1324 h 5392"/>
                <a:gd name="T32" fmla="*/ 2437 w 4596"/>
                <a:gd name="T33" fmla="*/ 1750 h 5392"/>
                <a:gd name="T34" fmla="*/ 2577 w 4596"/>
                <a:gd name="T35" fmla="*/ 2012 h 5392"/>
                <a:gd name="T36" fmla="*/ 2272 w 4596"/>
                <a:gd name="T37" fmla="*/ 2425 h 5392"/>
                <a:gd name="T38" fmla="*/ 2036 w 4596"/>
                <a:gd name="T39" fmla="*/ 2546 h 5392"/>
                <a:gd name="T40" fmla="*/ 1508 w 4596"/>
                <a:gd name="T41" fmla="*/ 2788 h 5392"/>
                <a:gd name="T42" fmla="*/ 1450 w 4596"/>
                <a:gd name="T43" fmla="*/ 2922 h 5392"/>
                <a:gd name="T44" fmla="*/ 1285 w 4596"/>
                <a:gd name="T45" fmla="*/ 3259 h 5392"/>
                <a:gd name="T46" fmla="*/ 860 w 4596"/>
                <a:gd name="T47" fmla="*/ 3259 h 5392"/>
                <a:gd name="T48" fmla="*/ 300 w 4596"/>
                <a:gd name="T49" fmla="*/ 3265 h 5392"/>
                <a:gd name="T50" fmla="*/ 160 w 4596"/>
                <a:gd name="T51" fmla="*/ 3673 h 5392"/>
                <a:gd name="T52" fmla="*/ 510 w 4596"/>
                <a:gd name="T53" fmla="*/ 4233 h 5392"/>
                <a:gd name="T54" fmla="*/ 389 w 4596"/>
                <a:gd name="T55" fmla="*/ 4411 h 5392"/>
                <a:gd name="T56" fmla="*/ 681 w 4596"/>
                <a:gd name="T57" fmla="*/ 4589 h 5392"/>
                <a:gd name="T58" fmla="*/ 853 w 4596"/>
                <a:gd name="T59" fmla="*/ 4704 h 5392"/>
                <a:gd name="T60" fmla="*/ 516 w 4596"/>
                <a:gd name="T61" fmla="*/ 4761 h 5392"/>
                <a:gd name="T62" fmla="*/ 58 w 4596"/>
                <a:gd name="T63" fmla="*/ 5060 h 5392"/>
                <a:gd name="T64" fmla="*/ 274 w 4596"/>
                <a:gd name="T65" fmla="*/ 5200 h 5392"/>
                <a:gd name="T66" fmla="*/ 624 w 4596"/>
                <a:gd name="T67" fmla="*/ 5219 h 5392"/>
                <a:gd name="T68" fmla="*/ 1323 w 4596"/>
                <a:gd name="T69" fmla="*/ 5391 h 5392"/>
                <a:gd name="T70" fmla="*/ 1450 w 4596"/>
                <a:gd name="T71" fmla="*/ 5257 h 5392"/>
                <a:gd name="T72" fmla="*/ 1559 w 4596"/>
                <a:gd name="T73" fmla="*/ 5257 h 5392"/>
                <a:gd name="T74" fmla="*/ 1762 w 4596"/>
                <a:gd name="T75" fmla="*/ 5117 h 5392"/>
                <a:gd name="T76" fmla="*/ 2227 w 4596"/>
                <a:gd name="T77" fmla="*/ 5175 h 5392"/>
                <a:gd name="T78" fmla="*/ 2125 w 4596"/>
                <a:gd name="T79" fmla="*/ 4926 h 5392"/>
                <a:gd name="T80" fmla="*/ 2023 w 4596"/>
                <a:gd name="T81" fmla="*/ 4818 h 5392"/>
                <a:gd name="T82" fmla="*/ 1972 w 4596"/>
                <a:gd name="T83" fmla="*/ 4589 h 5392"/>
                <a:gd name="T84" fmla="*/ 1985 w 4596"/>
                <a:gd name="T85" fmla="*/ 4360 h 5392"/>
                <a:gd name="T86" fmla="*/ 1864 w 4596"/>
                <a:gd name="T87" fmla="*/ 4201 h 5392"/>
                <a:gd name="T88" fmla="*/ 1985 w 4596"/>
                <a:gd name="T89" fmla="*/ 4125 h 5392"/>
                <a:gd name="T90" fmla="*/ 2208 w 4596"/>
                <a:gd name="T91" fmla="*/ 3634 h 5392"/>
                <a:gd name="T92" fmla="*/ 2361 w 4596"/>
                <a:gd name="T93" fmla="*/ 3424 h 5392"/>
                <a:gd name="T94" fmla="*/ 2685 w 4596"/>
                <a:gd name="T95" fmla="*/ 3380 h 5392"/>
                <a:gd name="T96" fmla="*/ 2692 w 4596"/>
                <a:gd name="T97" fmla="*/ 3234 h 5392"/>
                <a:gd name="T98" fmla="*/ 2889 w 4596"/>
                <a:gd name="T99" fmla="*/ 3189 h 5392"/>
                <a:gd name="T100" fmla="*/ 3048 w 4596"/>
                <a:gd name="T101" fmla="*/ 3074 h 5392"/>
                <a:gd name="T102" fmla="*/ 3309 w 4596"/>
                <a:gd name="T103" fmla="*/ 2845 h 5392"/>
                <a:gd name="T104" fmla="*/ 3576 w 4596"/>
                <a:gd name="T105" fmla="*/ 2998 h 5392"/>
                <a:gd name="T106" fmla="*/ 3901 w 4596"/>
                <a:gd name="T107" fmla="*/ 3068 h 5392"/>
                <a:gd name="T108" fmla="*/ 3933 w 4596"/>
                <a:gd name="T109" fmla="*/ 3030 h 5392"/>
                <a:gd name="T110" fmla="*/ 4003 w 4596"/>
                <a:gd name="T111" fmla="*/ 3023 h 5392"/>
                <a:gd name="T112" fmla="*/ 4117 w 4596"/>
                <a:gd name="T113" fmla="*/ 2782 h 5392"/>
                <a:gd name="T114" fmla="*/ 4346 w 4596"/>
                <a:gd name="T115" fmla="*/ 2374 h 5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96" h="5392">
                  <a:moveTo>
                    <a:pt x="4346" y="2374"/>
                  </a:moveTo>
                  <a:lnTo>
                    <a:pt x="4346" y="2374"/>
                  </a:lnTo>
                  <a:cubicBezTo>
                    <a:pt x="4308" y="2228"/>
                    <a:pt x="4531" y="2190"/>
                    <a:pt x="4563" y="2075"/>
                  </a:cubicBezTo>
                  <a:cubicBezTo>
                    <a:pt x="4595" y="1961"/>
                    <a:pt x="4563" y="1884"/>
                    <a:pt x="4493" y="1763"/>
                  </a:cubicBezTo>
                  <a:cubicBezTo>
                    <a:pt x="4423" y="1642"/>
                    <a:pt x="4251" y="1439"/>
                    <a:pt x="4143" y="1439"/>
                  </a:cubicBezTo>
                  <a:cubicBezTo>
                    <a:pt x="4035" y="1439"/>
                    <a:pt x="3875" y="1464"/>
                    <a:pt x="3786" y="1464"/>
                  </a:cubicBezTo>
                  <a:cubicBezTo>
                    <a:pt x="3697" y="1464"/>
                    <a:pt x="3602" y="1464"/>
                    <a:pt x="3519" y="1280"/>
                  </a:cubicBezTo>
                  <a:cubicBezTo>
                    <a:pt x="3436" y="1095"/>
                    <a:pt x="3283" y="968"/>
                    <a:pt x="3252" y="885"/>
                  </a:cubicBezTo>
                  <a:cubicBezTo>
                    <a:pt x="3220" y="802"/>
                    <a:pt x="3118" y="465"/>
                    <a:pt x="3029" y="427"/>
                  </a:cubicBezTo>
                  <a:cubicBezTo>
                    <a:pt x="2940" y="389"/>
                    <a:pt x="2819" y="389"/>
                    <a:pt x="2749" y="459"/>
                  </a:cubicBezTo>
                  <a:cubicBezTo>
                    <a:pt x="2679" y="529"/>
                    <a:pt x="2609" y="414"/>
                    <a:pt x="2609" y="331"/>
                  </a:cubicBezTo>
                  <a:cubicBezTo>
                    <a:pt x="2609" y="249"/>
                    <a:pt x="2386" y="0"/>
                    <a:pt x="2386" y="109"/>
                  </a:cubicBezTo>
                  <a:cubicBezTo>
                    <a:pt x="2386" y="217"/>
                    <a:pt x="2240" y="293"/>
                    <a:pt x="2144" y="293"/>
                  </a:cubicBezTo>
                  <a:cubicBezTo>
                    <a:pt x="2081" y="293"/>
                    <a:pt x="1972" y="516"/>
                    <a:pt x="1909" y="662"/>
                  </a:cubicBezTo>
                  <a:cubicBezTo>
                    <a:pt x="1928" y="688"/>
                    <a:pt x="1947" y="707"/>
                    <a:pt x="1960" y="720"/>
                  </a:cubicBezTo>
                  <a:cubicBezTo>
                    <a:pt x="2023" y="783"/>
                    <a:pt x="2138" y="1082"/>
                    <a:pt x="2138" y="1324"/>
                  </a:cubicBezTo>
                  <a:cubicBezTo>
                    <a:pt x="2138" y="1566"/>
                    <a:pt x="2354" y="1750"/>
                    <a:pt x="2437" y="1750"/>
                  </a:cubicBezTo>
                  <a:cubicBezTo>
                    <a:pt x="2437" y="1750"/>
                    <a:pt x="2392" y="1954"/>
                    <a:pt x="2577" y="2012"/>
                  </a:cubicBezTo>
                  <a:cubicBezTo>
                    <a:pt x="2577" y="2012"/>
                    <a:pt x="2412" y="2393"/>
                    <a:pt x="2272" y="2425"/>
                  </a:cubicBezTo>
                  <a:cubicBezTo>
                    <a:pt x="2131" y="2457"/>
                    <a:pt x="2036" y="2476"/>
                    <a:pt x="2036" y="2546"/>
                  </a:cubicBezTo>
                  <a:cubicBezTo>
                    <a:pt x="2036" y="2623"/>
                    <a:pt x="1839" y="2788"/>
                    <a:pt x="1508" y="2788"/>
                  </a:cubicBezTo>
                  <a:cubicBezTo>
                    <a:pt x="1508" y="2788"/>
                    <a:pt x="1450" y="2852"/>
                    <a:pt x="1450" y="2922"/>
                  </a:cubicBezTo>
                  <a:cubicBezTo>
                    <a:pt x="1450" y="2992"/>
                    <a:pt x="1501" y="3259"/>
                    <a:pt x="1285" y="3259"/>
                  </a:cubicBezTo>
                  <a:cubicBezTo>
                    <a:pt x="1075" y="3259"/>
                    <a:pt x="1031" y="3189"/>
                    <a:pt x="860" y="3259"/>
                  </a:cubicBezTo>
                  <a:cubicBezTo>
                    <a:pt x="688" y="3329"/>
                    <a:pt x="440" y="3265"/>
                    <a:pt x="300" y="3265"/>
                  </a:cubicBezTo>
                  <a:cubicBezTo>
                    <a:pt x="160" y="3265"/>
                    <a:pt x="0" y="3514"/>
                    <a:pt x="160" y="3673"/>
                  </a:cubicBezTo>
                  <a:cubicBezTo>
                    <a:pt x="319" y="3832"/>
                    <a:pt x="586" y="3838"/>
                    <a:pt x="510" y="4233"/>
                  </a:cubicBezTo>
                  <a:cubicBezTo>
                    <a:pt x="510" y="4233"/>
                    <a:pt x="389" y="4341"/>
                    <a:pt x="389" y="4411"/>
                  </a:cubicBezTo>
                  <a:cubicBezTo>
                    <a:pt x="389" y="4481"/>
                    <a:pt x="573" y="4532"/>
                    <a:pt x="681" y="4589"/>
                  </a:cubicBezTo>
                  <a:cubicBezTo>
                    <a:pt x="790" y="4646"/>
                    <a:pt x="853" y="4704"/>
                    <a:pt x="853" y="4704"/>
                  </a:cubicBezTo>
                  <a:cubicBezTo>
                    <a:pt x="853" y="4704"/>
                    <a:pt x="599" y="4761"/>
                    <a:pt x="516" y="4761"/>
                  </a:cubicBezTo>
                  <a:cubicBezTo>
                    <a:pt x="446" y="4761"/>
                    <a:pt x="223" y="4977"/>
                    <a:pt x="58" y="5060"/>
                  </a:cubicBezTo>
                  <a:cubicBezTo>
                    <a:pt x="96" y="5066"/>
                    <a:pt x="153" y="5085"/>
                    <a:pt x="274" y="5200"/>
                  </a:cubicBezTo>
                  <a:cubicBezTo>
                    <a:pt x="440" y="5372"/>
                    <a:pt x="395" y="5321"/>
                    <a:pt x="624" y="5219"/>
                  </a:cubicBezTo>
                  <a:cubicBezTo>
                    <a:pt x="853" y="5117"/>
                    <a:pt x="1266" y="5391"/>
                    <a:pt x="1323" y="5391"/>
                  </a:cubicBezTo>
                  <a:cubicBezTo>
                    <a:pt x="1381" y="5391"/>
                    <a:pt x="1412" y="5213"/>
                    <a:pt x="1450" y="5257"/>
                  </a:cubicBezTo>
                  <a:cubicBezTo>
                    <a:pt x="1495" y="5295"/>
                    <a:pt x="1559" y="5257"/>
                    <a:pt x="1559" y="5257"/>
                  </a:cubicBezTo>
                  <a:cubicBezTo>
                    <a:pt x="1680" y="5105"/>
                    <a:pt x="1762" y="5117"/>
                    <a:pt x="1762" y="5117"/>
                  </a:cubicBezTo>
                  <a:cubicBezTo>
                    <a:pt x="2112" y="5257"/>
                    <a:pt x="2227" y="5175"/>
                    <a:pt x="2227" y="5175"/>
                  </a:cubicBezTo>
                  <a:cubicBezTo>
                    <a:pt x="2252" y="5111"/>
                    <a:pt x="2182" y="4984"/>
                    <a:pt x="2125" y="4926"/>
                  </a:cubicBezTo>
                  <a:cubicBezTo>
                    <a:pt x="2074" y="4875"/>
                    <a:pt x="2023" y="4888"/>
                    <a:pt x="2023" y="4818"/>
                  </a:cubicBezTo>
                  <a:cubicBezTo>
                    <a:pt x="2023" y="4754"/>
                    <a:pt x="1972" y="4615"/>
                    <a:pt x="1972" y="4589"/>
                  </a:cubicBezTo>
                  <a:cubicBezTo>
                    <a:pt x="1972" y="4557"/>
                    <a:pt x="2023" y="4430"/>
                    <a:pt x="1985" y="4360"/>
                  </a:cubicBezTo>
                  <a:cubicBezTo>
                    <a:pt x="1947" y="4296"/>
                    <a:pt x="1832" y="4315"/>
                    <a:pt x="1864" y="4201"/>
                  </a:cubicBezTo>
                  <a:cubicBezTo>
                    <a:pt x="1902" y="4093"/>
                    <a:pt x="1947" y="4125"/>
                    <a:pt x="1985" y="4125"/>
                  </a:cubicBezTo>
                  <a:cubicBezTo>
                    <a:pt x="1922" y="3863"/>
                    <a:pt x="2176" y="3634"/>
                    <a:pt x="2208" y="3634"/>
                  </a:cubicBezTo>
                  <a:cubicBezTo>
                    <a:pt x="2246" y="3634"/>
                    <a:pt x="2259" y="3494"/>
                    <a:pt x="2361" y="3424"/>
                  </a:cubicBezTo>
                  <a:cubicBezTo>
                    <a:pt x="2456" y="3354"/>
                    <a:pt x="2641" y="3418"/>
                    <a:pt x="2685" y="3380"/>
                  </a:cubicBezTo>
                  <a:cubicBezTo>
                    <a:pt x="2723" y="3335"/>
                    <a:pt x="2641" y="3284"/>
                    <a:pt x="2692" y="3234"/>
                  </a:cubicBezTo>
                  <a:cubicBezTo>
                    <a:pt x="2749" y="3176"/>
                    <a:pt x="2870" y="3189"/>
                    <a:pt x="2889" y="3189"/>
                  </a:cubicBezTo>
                  <a:cubicBezTo>
                    <a:pt x="2908" y="3189"/>
                    <a:pt x="2991" y="3087"/>
                    <a:pt x="3048" y="3074"/>
                  </a:cubicBezTo>
                  <a:cubicBezTo>
                    <a:pt x="3112" y="3062"/>
                    <a:pt x="3131" y="2877"/>
                    <a:pt x="3309" y="2845"/>
                  </a:cubicBezTo>
                  <a:cubicBezTo>
                    <a:pt x="3481" y="2813"/>
                    <a:pt x="3468" y="2998"/>
                    <a:pt x="3576" y="2998"/>
                  </a:cubicBezTo>
                  <a:cubicBezTo>
                    <a:pt x="3678" y="2998"/>
                    <a:pt x="3869" y="3068"/>
                    <a:pt x="3901" y="3068"/>
                  </a:cubicBezTo>
                  <a:cubicBezTo>
                    <a:pt x="3933" y="3068"/>
                    <a:pt x="3933" y="3030"/>
                    <a:pt x="3933" y="3030"/>
                  </a:cubicBezTo>
                  <a:cubicBezTo>
                    <a:pt x="3958" y="3030"/>
                    <a:pt x="3984" y="3023"/>
                    <a:pt x="4003" y="3023"/>
                  </a:cubicBezTo>
                  <a:cubicBezTo>
                    <a:pt x="4047" y="2915"/>
                    <a:pt x="4098" y="2801"/>
                    <a:pt x="4117" y="2782"/>
                  </a:cubicBezTo>
                  <a:cubicBezTo>
                    <a:pt x="4155" y="2750"/>
                    <a:pt x="4385" y="2521"/>
                    <a:pt x="4346" y="2374"/>
                  </a:cubicBezTo>
                </a:path>
              </a:pathLst>
            </a:custGeom>
            <a:grpFill/>
            <a:ln w="4826" cap="flat" cmpd="sng">
              <a:solidFill>
                <a:schemeClr val="bg1"/>
              </a:solidFill>
              <a:bevel/>
              <a:headEnd/>
              <a:tailEnd/>
            </a:ln>
            <a:effectLst/>
          </p:spPr>
          <p:txBody>
            <a:bodyPr wrap="none" anchor="ctr"/>
            <a:lstStyle/>
            <a:p>
              <a:endParaRPr lang="en-US" sz="900">
                <a:latin typeface="Poppins Light" charset="0"/>
              </a:endParaRPr>
            </a:p>
          </p:txBody>
        </p:sp>
        <p:sp>
          <p:nvSpPr>
            <p:cNvPr id="73" name="Freeform 498"/>
            <p:cNvSpPr>
              <a:spLocks noChangeArrowheads="1"/>
            </p:cNvSpPr>
            <p:nvPr/>
          </p:nvSpPr>
          <p:spPr bwMode="auto">
            <a:xfrm>
              <a:off x="17269349" y="8970608"/>
              <a:ext cx="2432046" cy="2124215"/>
            </a:xfrm>
            <a:custGeom>
              <a:avLst/>
              <a:gdLst>
                <a:gd name="T0" fmla="*/ 2609 w 4736"/>
                <a:gd name="T1" fmla="*/ 70 h 4138"/>
                <a:gd name="T2" fmla="*/ 2444 w 4736"/>
                <a:gd name="T3" fmla="*/ 592 h 4138"/>
                <a:gd name="T4" fmla="*/ 1833 w 4736"/>
                <a:gd name="T5" fmla="*/ 1056 h 4138"/>
                <a:gd name="T6" fmla="*/ 1489 w 4736"/>
                <a:gd name="T7" fmla="*/ 1515 h 4138"/>
                <a:gd name="T8" fmla="*/ 1852 w 4736"/>
                <a:gd name="T9" fmla="*/ 1954 h 4138"/>
                <a:gd name="T10" fmla="*/ 1044 w 4736"/>
                <a:gd name="T11" fmla="*/ 1827 h 4138"/>
                <a:gd name="T12" fmla="*/ 776 w 4736"/>
                <a:gd name="T13" fmla="*/ 1585 h 4138"/>
                <a:gd name="T14" fmla="*/ 464 w 4736"/>
                <a:gd name="T15" fmla="*/ 1782 h 4138"/>
                <a:gd name="T16" fmla="*/ 490 w 4736"/>
                <a:gd name="T17" fmla="*/ 2138 h 4138"/>
                <a:gd name="T18" fmla="*/ 343 w 4736"/>
                <a:gd name="T19" fmla="*/ 2749 h 4138"/>
                <a:gd name="T20" fmla="*/ 0 w 4736"/>
                <a:gd name="T21" fmla="*/ 3398 h 4138"/>
                <a:gd name="T22" fmla="*/ 572 w 4736"/>
                <a:gd name="T23" fmla="*/ 3583 h 4138"/>
                <a:gd name="T24" fmla="*/ 668 w 4736"/>
                <a:gd name="T25" fmla="*/ 3430 h 4138"/>
                <a:gd name="T26" fmla="*/ 795 w 4736"/>
                <a:gd name="T27" fmla="*/ 3316 h 4138"/>
                <a:gd name="T28" fmla="*/ 929 w 4736"/>
                <a:gd name="T29" fmla="*/ 3227 h 4138"/>
                <a:gd name="T30" fmla="*/ 1094 w 4736"/>
                <a:gd name="T31" fmla="*/ 3354 h 4138"/>
                <a:gd name="T32" fmla="*/ 1069 w 4736"/>
                <a:gd name="T33" fmla="*/ 3653 h 4138"/>
                <a:gd name="T34" fmla="*/ 1228 w 4736"/>
                <a:gd name="T35" fmla="*/ 3748 h 4138"/>
                <a:gd name="T36" fmla="*/ 1623 w 4736"/>
                <a:gd name="T37" fmla="*/ 3882 h 4138"/>
                <a:gd name="T38" fmla="*/ 2049 w 4736"/>
                <a:gd name="T39" fmla="*/ 4111 h 4138"/>
                <a:gd name="T40" fmla="*/ 2431 w 4736"/>
                <a:gd name="T41" fmla="*/ 4118 h 4138"/>
                <a:gd name="T42" fmla="*/ 2654 w 4736"/>
                <a:gd name="T43" fmla="*/ 3990 h 4138"/>
                <a:gd name="T44" fmla="*/ 2844 w 4736"/>
                <a:gd name="T45" fmla="*/ 3895 h 4138"/>
                <a:gd name="T46" fmla="*/ 3175 w 4736"/>
                <a:gd name="T47" fmla="*/ 3869 h 4138"/>
                <a:gd name="T48" fmla="*/ 3271 w 4736"/>
                <a:gd name="T49" fmla="*/ 3577 h 4138"/>
                <a:gd name="T50" fmla="*/ 3188 w 4736"/>
                <a:gd name="T51" fmla="*/ 3519 h 4138"/>
                <a:gd name="T52" fmla="*/ 3519 w 4736"/>
                <a:gd name="T53" fmla="*/ 3316 h 4138"/>
                <a:gd name="T54" fmla="*/ 3806 w 4736"/>
                <a:gd name="T55" fmla="*/ 3004 h 4138"/>
                <a:gd name="T56" fmla="*/ 3844 w 4736"/>
                <a:gd name="T57" fmla="*/ 2921 h 4138"/>
                <a:gd name="T58" fmla="*/ 4066 w 4736"/>
                <a:gd name="T59" fmla="*/ 2787 h 4138"/>
                <a:gd name="T60" fmla="*/ 4149 w 4736"/>
                <a:gd name="T61" fmla="*/ 2775 h 4138"/>
                <a:gd name="T62" fmla="*/ 4442 w 4736"/>
                <a:gd name="T63" fmla="*/ 1916 h 4138"/>
                <a:gd name="T64" fmla="*/ 3519 w 4736"/>
                <a:gd name="T65" fmla="*/ 1763 h 4138"/>
                <a:gd name="T66" fmla="*/ 3526 w 4736"/>
                <a:gd name="T67" fmla="*/ 827 h 4138"/>
                <a:gd name="T68" fmla="*/ 2940 w 4736"/>
                <a:gd name="T69" fmla="*/ 121 h 4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36" h="4138">
                  <a:moveTo>
                    <a:pt x="2609" y="70"/>
                  </a:moveTo>
                  <a:lnTo>
                    <a:pt x="2609" y="70"/>
                  </a:lnTo>
                  <a:cubicBezTo>
                    <a:pt x="2514" y="159"/>
                    <a:pt x="2666" y="299"/>
                    <a:pt x="2717" y="420"/>
                  </a:cubicBezTo>
                  <a:cubicBezTo>
                    <a:pt x="2775" y="547"/>
                    <a:pt x="2552" y="592"/>
                    <a:pt x="2444" y="592"/>
                  </a:cubicBezTo>
                  <a:cubicBezTo>
                    <a:pt x="2335" y="592"/>
                    <a:pt x="2202" y="764"/>
                    <a:pt x="2094" y="789"/>
                  </a:cubicBezTo>
                  <a:cubicBezTo>
                    <a:pt x="1992" y="821"/>
                    <a:pt x="1903" y="980"/>
                    <a:pt x="1833" y="1056"/>
                  </a:cubicBezTo>
                  <a:cubicBezTo>
                    <a:pt x="1756" y="1126"/>
                    <a:pt x="1743" y="1234"/>
                    <a:pt x="1743" y="1298"/>
                  </a:cubicBezTo>
                  <a:cubicBezTo>
                    <a:pt x="1743" y="1362"/>
                    <a:pt x="1527" y="1413"/>
                    <a:pt x="1489" y="1515"/>
                  </a:cubicBezTo>
                  <a:cubicBezTo>
                    <a:pt x="1451" y="1616"/>
                    <a:pt x="1584" y="1610"/>
                    <a:pt x="1680" y="1635"/>
                  </a:cubicBezTo>
                  <a:cubicBezTo>
                    <a:pt x="1782" y="1667"/>
                    <a:pt x="1922" y="1877"/>
                    <a:pt x="1852" y="1954"/>
                  </a:cubicBezTo>
                  <a:cubicBezTo>
                    <a:pt x="1775" y="2024"/>
                    <a:pt x="1514" y="1954"/>
                    <a:pt x="1355" y="1954"/>
                  </a:cubicBezTo>
                  <a:cubicBezTo>
                    <a:pt x="1196" y="1954"/>
                    <a:pt x="1113" y="1827"/>
                    <a:pt x="1044" y="1827"/>
                  </a:cubicBezTo>
                  <a:cubicBezTo>
                    <a:pt x="973" y="1827"/>
                    <a:pt x="903" y="1756"/>
                    <a:pt x="903" y="1680"/>
                  </a:cubicBezTo>
                  <a:cubicBezTo>
                    <a:pt x="903" y="1604"/>
                    <a:pt x="852" y="1508"/>
                    <a:pt x="776" y="1585"/>
                  </a:cubicBezTo>
                  <a:cubicBezTo>
                    <a:pt x="700" y="1661"/>
                    <a:pt x="802" y="1782"/>
                    <a:pt x="802" y="1782"/>
                  </a:cubicBezTo>
                  <a:cubicBezTo>
                    <a:pt x="744" y="1839"/>
                    <a:pt x="560" y="1782"/>
                    <a:pt x="464" y="1782"/>
                  </a:cubicBezTo>
                  <a:cubicBezTo>
                    <a:pt x="407" y="1782"/>
                    <a:pt x="337" y="1845"/>
                    <a:pt x="286" y="1896"/>
                  </a:cubicBezTo>
                  <a:cubicBezTo>
                    <a:pt x="369" y="1966"/>
                    <a:pt x="445" y="2062"/>
                    <a:pt x="490" y="2138"/>
                  </a:cubicBezTo>
                  <a:cubicBezTo>
                    <a:pt x="560" y="2259"/>
                    <a:pt x="592" y="2336"/>
                    <a:pt x="560" y="2450"/>
                  </a:cubicBezTo>
                  <a:cubicBezTo>
                    <a:pt x="528" y="2565"/>
                    <a:pt x="305" y="2603"/>
                    <a:pt x="343" y="2749"/>
                  </a:cubicBezTo>
                  <a:cubicBezTo>
                    <a:pt x="382" y="2896"/>
                    <a:pt x="152" y="3125"/>
                    <a:pt x="114" y="3157"/>
                  </a:cubicBezTo>
                  <a:cubicBezTo>
                    <a:pt x="95" y="3176"/>
                    <a:pt x="44" y="3290"/>
                    <a:pt x="0" y="3398"/>
                  </a:cubicBezTo>
                  <a:cubicBezTo>
                    <a:pt x="165" y="3379"/>
                    <a:pt x="159" y="3456"/>
                    <a:pt x="159" y="3456"/>
                  </a:cubicBezTo>
                  <a:cubicBezTo>
                    <a:pt x="216" y="3729"/>
                    <a:pt x="541" y="3615"/>
                    <a:pt x="572" y="3583"/>
                  </a:cubicBezTo>
                  <a:cubicBezTo>
                    <a:pt x="604" y="3551"/>
                    <a:pt x="528" y="3430"/>
                    <a:pt x="547" y="3405"/>
                  </a:cubicBezTo>
                  <a:cubicBezTo>
                    <a:pt x="572" y="3379"/>
                    <a:pt x="642" y="3430"/>
                    <a:pt x="668" y="3430"/>
                  </a:cubicBezTo>
                  <a:cubicBezTo>
                    <a:pt x="693" y="3430"/>
                    <a:pt x="865" y="3475"/>
                    <a:pt x="865" y="3417"/>
                  </a:cubicBezTo>
                  <a:cubicBezTo>
                    <a:pt x="865" y="3360"/>
                    <a:pt x="763" y="3316"/>
                    <a:pt x="795" y="3316"/>
                  </a:cubicBezTo>
                  <a:cubicBezTo>
                    <a:pt x="827" y="3316"/>
                    <a:pt x="840" y="3188"/>
                    <a:pt x="840" y="3188"/>
                  </a:cubicBezTo>
                  <a:cubicBezTo>
                    <a:pt x="840" y="3188"/>
                    <a:pt x="884" y="3227"/>
                    <a:pt x="929" y="3227"/>
                  </a:cubicBezTo>
                  <a:cubicBezTo>
                    <a:pt x="980" y="3227"/>
                    <a:pt x="929" y="3417"/>
                    <a:pt x="993" y="3354"/>
                  </a:cubicBezTo>
                  <a:cubicBezTo>
                    <a:pt x="1056" y="3290"/>
                    <a:pt x="1094" y="3354"/>
                    <a:pt x="1094" y="3354"/>
                  </a:cubicBezTo>
                  <a:cubicBezTo>
                    <a:pt x="1094" y="3551"/>
                    <a:pt x="929" y="3398"/>
                    <a:pt x="814" y="3513"/>
                  </a:cubicBezTo>
                  <a:cubicBezTo>
                    <a:pt x="700" y="3627"/>
                    <a:pt x="986" y="3627"/>
                    <a:pt x="1069" y="3653"/>
                  </a:cubicBezTo>
                  <a:cubicBezTo>
                    <a:pt x="1152" y="3678"/>
                    <a:pt x="1069" y="3545"/>
                    <a:pt x="1215" y="3570"/>
                  </a:cubicBezTo>
                  <a:cubicBezTo>
                    <a:pt x="1362" y="3602"/>
                    <a:pt x="1228" y="3653"/>
                    <a:pt x="1228" y="3748"/>
                  </a:cubicBezTo>
                  <a:cubicBezTo>
                    <a:pt x="1228" y="3850"/>
                    <a:pt x="1311" y="3831"/>
                    <a:pt x="1311" y="3831"/>
                  </a:cubicBezTo>
                  <a:cubicBezTo>
                    <a:pt x="1616" y="3780"/>
                    <a:pt x="1483" y="3908"/>
                    <a:pt x="1623" y="3882"/>
                  </a:cubicBezTo>
                  <a:cubicBezTo>
                    <a:pt x="1763" y="3857"/>
                    <a:pt x="1820" y="3952"/>
                    <a:pt x="1820" y="3952"/>
                  </a:cubicBezTo>
                  <a:cubicBezTo>
                    <a:pt x="1973" y="4022"/>
                    <a:pt x="1985" y="4137"/>
                    <a:pt x="2049" y="4111"/>
                  </a:cubicBezTo>
                  <a:cubicBezTo>
                    <a:pt x="2151" y="4009"/>
                    <a:pt x="2291" y="4022"/>
                    <a:pt x="2291" y="4022"/>
                  </a:cubicBezTo>
                  <a:cubicBezTo>
                    <a:pt x="2374" y="4003"/>
                    <a:pt x="2380" y="4118"/>
                    <a:pt x="2431" y="4118"/>
                  </a:cubicBezTo>
                  <a:cubicBezTo>
                    <a:pt x="2463" y="4118"/>
                    <a:pt x="2495" y="4054"/>
                    <a:pt x="2539" y="4022"/>
                  </a:cubicBezTo>
                  <a:cubicBezTo>
                    <a:pt x="2577" y="3990"/>
                    <a:pt x="2635" y="4003"/>
                    <a:pt x="2654" y="3990"/>
                  </a:cubicBezTo>
                  <a:cubicBezTo>
                    <a:pt x="2679" y="3958"/>
                    <a:pt x="2755" y="4028"/>
                    <a:pt x="2800" y="4028"/>
                  </a:cubicBezTo>
                  <a:cubicBezTo>
                    <a:pt x="2851" y="4028"/>
                    <a:pt x="2794" y="3869"/>
                    <a:pt x="2844" y="3895"/>
                  </a:cubicBezTo>
                  <a:cubicBezTo>
                    <a:pt x="2895" y="3920"/>
                    <a:pt x="3004" y="3850"/>
                    <a:pt x="3067" y="3825"/>
                  </a:cubicBezTo>
                  <a:cubicBezTo>
                    <a:pt x="3125" y="3799"/>
                    <a:pt x="3144" y="3869"/>
                    <a:pt x="3175" y="3869"/>
                  </a:cubicBezTo>
                  <a:cubicBezTo>
                    <a:pt x="3207" y="3869"/>
                    <a:pt x="3277" y="3710"/>
                    <a:pt x="3245" y="3685"/>
                  </a:cubicBezTo>
                  <a:cubicBezTo>
                    <a:pt x="3220" y="3653"/>
                    <a:pt x="3271" y="3609"/>
                    <a:pt x="3271" y="3577"/>
                  </a:cubicBezTo>
                  <a:cubicBezTo>
                    <a:pt x="3271" y="3551"/>
                    <a:pt x="3163" y="3609"/>
                    <a:pt x="3118" y="3609"/>
                  </a:cubicBezTo>
                  <a:cubicBezTo>
                    <a:pt x="3074" y="3609"/>
                    <a:pt x="3118" y="3500"/>
                    <a:pt x="3188" y="3519"/>
                  </a:cubicBezTo>
                  <a:cubicBezTo>
                    <a:pt x="3258" y="3538"/>
                    <a:pt x="3335" y="3373"/>
                    <a:pt x="3354" y="3316"/>
                  </a:cubicBezTo>
                  <a:cubicBezTo>
                    <a:pt x="3373" y="3258"/>
                    <a:pt x="3468" y="3316"/>
                    <a:pt x="3519" y="3316"/>
                  </a:cubicBezTo>
                  <a:cubicBezTo>
                    <a:pt x="3570" y="3316"/>
                    <a:pt x="3634" y="3067"/>
                    <a:pt x="3634" y="3067"/>
                  </a:cubicBezTo>
                  <a:cubicBezTo>
                    <a:pt x="3761" y="3112"/>
                    <a:pt x="3755" y="2953"/>
                    <a:pt x="3806" y="3004"/>
                  </a:cubicBezTo>
                  <a:cubicBezTo>
                    <a:pt x="3856" y="3055"/>
                    <a:pt x="3895" y="3036"/>
                    <a:pt x="3895" y="3036"/>
                  </a:cubicBezTo>
                  <a:cubicBezTo>
                    <a:pt x="3907" y="3016"/>
                    <a:pt x="3831" y="2972"/>
                    <a:pt x="3844" y="2921"/>
                  </a:cubicBezTo>
                  <a:cubicBezTo>
                    <a:pt x="3856" y="2845"/>
                    <a:pt x="3958" y="2749"/>
                    <a:pt x="3990" y="2730"/>
                  </a:cubicBezTo>
                  <a:cubicBezTo>
                    <a:pt x="4048" y="2698"/>
                    <a:pt x="4028" y="2762"/>
                    <a:pt x="4066" y="2787"/>
                  </a:cubicBezTo>
                  <a:cubicBezTo>
                    <a:pt x="4105" y="2807"/>
                    <a:pt x="4111" y="2679"/>
                    <a:pt x="4111" y="2736"/>
                  </a:cubicBezTo>
                  <a:cubicBezTo>
                    <a:pt x="4111" y="2794"/>
                    <a:pt x="4149" y="2775"/>
                    <a:pt x="4149" y="2775"/>
                  </a:cubicBezTo>
                  <a:cubicBezTo>
                    <a:pt x="4168" y="2692"/>
                    <a:pt x="4353" y="2603"/>
                    <a:pt x="4353" y="2603"/>
                  </a:cubicBezTo>
                  <a:cubicBezTo>
                    <a:pt x="4264" y="2514"/>
                    <a:pt x="4735" y="2094"/>
                    <a:pt x="4442" y="1916"/>
                  </a:cubicBezTo>
                  <a:cubicBezTo>
                    <a:pt x="4308" y="1839"/>
                    <a:pt x="4117" y="2011"/>
                    <a:pt x="3977" y="1979"/>
                  </a:cubicBezTo>
                  <a:cubicBezTo>
                    <a:pt x="3837" y="1954"/>
                    <a:pt x="3710" y="1827"/>
                    <a:pt x="3519" y="1763"/>
                  </a:cubicBezTo>
                  <a:cubicBezTo>
                    <a:pt x="3328" y="1699"/>
                    <a:pt x="3290" y="1336"/>
                    <a:pt x="3290" y="1273"/>
                  </a:cubicBezTo>
                  <a:cubicBezTo>
                    <a:pt x="3290" y="1203"/>
                    <a:pt x="3526" y="827"/>
                    <a:pt x="3526" y="827"/>
                  </a:cubicBezTo>
                  <a:cubicBezTo>
                    <a:pt x="3583" y="598"/>
                    <a:pt x="3169" y="617"/>
                    <a:pt x="3067" y="426"/>
                  </a:cubicBezTo>
                  <a:cubicBezTo>
                    <a:pt x="2991" y="394"/>
                    <a:pt x="2953" y="229"/>
                    <a:pt x="2940" y="121"/>
                  </a:cubicBezTo>
                  <a:cubicBezTo>
                    <a:pt x="2768" y="134"/>
                    <a:pt x="2679" y="0"/>
                    <a:pt x="2609" y="70"/>
                  </a:cubicBezTo>
                </a:path>
              </a:pathLst>
            </a:custGeom>
            <a:grpFill/>
            <a:ln w="4826" cap="flat" cmpd="sng">
              <a:solidFill>
                <a:schemeClr val="bg1"/>
              </a:solidFill>
              <a:bevel/>
              <a:headEnd/>
              <a:tailEnd/>
            </a:ln>
            <a:effectLst/>
          </p:spPr>
          <p:txBody>
            <a:bodyPr wrap="none" anchor="ctr"/>
            <a:lstStyle/>
            <a:p>
              <a:endParaRPr lang="en-US" sz="900">
                <a:latin typeface="Poppins Light" charset="0"/>
              </a:endParaRPr>
            </a:p>
          </p:txBody>
        </p:sp>
        <p:sp>
          <p:nvSpPr>
            <p:cNvPr id="74" name="Freeform 499"/>
            <p:cNvSpPr>
              <a:spLocks noChangeArrowheads="1"/>
            </p:cNvSpPr>
            <p:nvPr/>
          </p:nvSpPr>
          <p:spPr bwMode="auto">
            <a:xfrm>
              <a:off x="15525704" y="7321962"/>
              <a:ext cx="1811579" cy="2264622"/>
            </a:xfrm>
            <a:custGeom>
              <a:avLst/>
              <a:gdLst>
                <a:gd name="T0" fmla="*/ 3258 w 3526"/>
                <a:gd name="T1" fmla="*/ 3532 h 4411"/>
                <a:gd name="T2" fmla="*/ 3258 w 3526"/>
                <a:gd name="T3" fmla="*/ 3532 h 4411"/>
                <a:gd name="T4" fmla="*/ 3525 w 3526"/>
                <a:gd name="T5" fmla="*/ 3181 h 4411"/>
                <a:gd name="T6" fmla="*/ 3321 w 3526"/>
                <a:gd name="T7" fmla="*/ 3092 h 4411"/>
                <a:gd name="T8" fmla="*/ 3111 w 3526"/>
                <a:gd name="T9" fmla="*/ 2882 h 4411"/>
                <a:gd name="T10" fmla="*/ 2685 w 3526"/>
                <a:gd name="T11" fmla="*/ 2825 h 4411"/>
                <a:gd name="T12" fmla="*/ 2589 w 3526"/>
                <a:gd name="T13" fmla="*/ 2386 h 4411"/>
                <a:gd name="T14" fmla="*/ 2392 w 3526"/>
                <a:gd name="T15" fmla="*/ 1711 h 4411"/>
                <a:gd name="T16" fmla="*/ 2398 w 3526"/>
                <a:gd name="T17" fmla="*/ 1234 h 4411"/>
                <a:gd name="T18" fmla="*/ 2634 w 3526"/>
                <a:gd name="T19" fmla="*/ 1030 h 4411"/>
                <a:gd name="T20" fmla="*/ 2583 w 3526"/>
                <a:gd name="T21" fmla="*/ 630 h 4411"/>
                <a:gd name="T22" fmla="*/ 2048 w 3526"/>
                <a:gd name="T23" fmla="*/ 179 h 4411"/>
                <a:gd name="T24" fmla="*/ 1348 w 3526"/>
                <a:gd name="T25" fmla="*/ 115 h 4411"/>
                <a:gd name="T26" fmla="*/ 706 w 3526"/>
                <a:gd name="T27" fmla="*/ 382 h 4411"/>
                <a:gd name="T28" fmla="*/ 235 w 3526"/>
                <a:gd name="T29" fmla="*/ 834 h 4411"/>
                <a:gd name="T30" fmla="*/ 591 w 3526"/>
                <a:gd name="T31" fmla="*/ 1126 h 4411"/>
                <a:gd name="T32" fmla="*/ 661 w 3526"/>
                <a:gd name="T33" fmla="*/ 1686 h 4411"/>
                <a:gd name="T34" fmla="*/ 591 w 3526"/>
                <a:gd name="T35" fmla="*/ 2214 h 4411"/>
                <a:gd name="T36" fmla="*/ 591 w 3526"/>
                <a:gd name="T37" fmla="*/ 2749 h 4411"/>
                <a:gd name="T38" fmla="*/ 140 w 3526"/>
                <a:gd name="T39" fmla="*/ 3162 h 4411"/>
                <a:gd name="T40" fmla="*/ 0 w 3526"/>
                <a:gd name="T41" fmla="*/ 3691 h 4411"/>
                <a:gd name="T42" fmla="*/ 38 w 3526"/>
                <a:gd name="T43" fmla="*/ 3862 h 4411"/>
                <a:gd name="T44" fmla="*/ 102 w 3526"/>
                <a:gd name="T45" fmla="*/ 4263 h 4411"/>
                <a:gd name="T46" fmla="*/ 337 w 3526"/>
                <a:gd name="T47" fmla="*/ 4372 h 4411"/>
                <a:gd name="T48" fmla="*/ 578 w 3526"/>
                <a:gd name="T49" fmla="*/ 4181 h 4411"/>
                <a:gd name="T50" fmla="*/ 973 w 3526"/>
                <a:gd name="T51" fmla="*/ 3735 h 4411"/>
                <a:gd name="T52" fmla="*/ 1017 w 3526"/>
                <a:gd name="T53" fmla="*/ 3913 h 4411"/>
                <a:gd name="T54" fmla="*/ 1304 w 3526"/>
                <a:gd name="T55" fmla="*/ 4244 h 4411"/>
                <a:gd name="T56" fmla="*/ 1539 w 3526"/>
                <a:gd name="T57" fmla="*/ 3875 h 4411"/>
                <a:gd name="T58" fmla="*/ 1781 w 3526"/>
                <a:gd name="T59" fmla="*/ 3691 h 4411"/>
                <a:gd name="T60" fmla="*/ 2004 w 3526"/>
                <a:gd name="T61" fmla="*/ 3913 h 4411"/>
                <a:gd name="T62" fmla="*/ 2144 w 3526"/>
                <a:gd name="T63" fmla="*/ 4041 h 4411"/>
                <a:gd name="T64" fmla="*/ 2424 w 3526"/>
                <a:gd name="T65" fmla="*/ 4009 h 4411"/>
                <a:gd name="T66" fmla="*/ 2558 w 3526"/>
                <a:gd name="T67" fmla="*/ 4225 h 4411"/>
                <a:gd name="T68" fmla="*/ 2717 w 3526"/>
                <a:gd name="T69" fmla="*/ 4066 h 4411"/>
                <a:gd name="T70" fmla="*/ 3258 w 3526"/>
                <a:gd name="T71" fmla="*/ 3532 h 4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526" h="4411">
                  <a:moveTo>
                    <a:pt x="3258" y="3532"/>
                  </a:moveTo>
                  <a:lnTo>
                    <a:pt x="3258" y="3532"/>
                  </a:lnTo>
                  <a:cubicBezTo>
                    <a:pt x="3258" y="3302"/>
                    <a:pt x="3474" y="3372"/>
                    <a:pt x="3525" y="3181"/>
                  </a:cubicBezTo>
                  <a:cubicBezTo>
                    <a:pt x="3525" y="3181"/>
                    <a:pt x="3461" y="3137"/>
                    <a:pt x="3321" y="3092"/>
                  </a:cubicBezTo>
                  <a:cubicBezTo>
                    <a:pt x="3321" y="3092"/>
                    <a:pt x="3289" y="2882"/>
                    <a:pt x="3111" y="2882"/>
                  </a:cubicBezTo>
                  <a:cubicBezTo>
                    <a:pt x="2939" y="2882"/>
                    <a:pt x="2723" y="2965"/>
                    <a:pt x="2685" y="2825"/>
                  </a:cubicBezTo>
                  <a:cubicBezTo>
                    <a:pt x="2647" y="2685"/>
                    <a:pt x="2869" y="2494"/>
                    <a:pt x="2589" y="2386"/>
                  </a:cubicBezTo>
                  <a:cubicBezTo>
                    <a:pt x="2309" y="2278"/>
                    <a:pt x="2284" y="1813"/>
                    <a:pt x="2392" y="1711"/>
                  </a:cubicBezTo>
                  <a:cubicBezTo>
                    <a:pt x="2494" y="1603"/>
                    <a:pt x="2481" y="1317"/>
                    <a:pt x="2398" y="1234"/>
                  </a:cubicBezTo>
                  <a:cubicBezTo>
                    <a:pt x="2309" y="1145"/>
                    <a:pt x="2570" y="1088"/>
                    <a:pt x="2634" y="1030"/>
                  </a:cubicBezTo>
                  <a:cubicBezTo>
                    <a:pt x="2691" y="967"/>
                    <a:pt x="2812" y="630"/>
                    <a:pt x="2583" y="630"/>
                  </a:cubicBezTo>
                  <a:cubicBezTo>
                    <a:pt x="2354" y="630"/>
                    <a:pt x="2297" y="179"/>
                    <a:pt x="2048" y="179"/>
                  </a:cubicBezTo>
                  <a:cubicBezTo>
                    <a:pt x="1800" y="179"/>
                    <a:pt x="1463" y="229"/>
                    <a:pt x="1348" y="115"/>
                  </a:cubicBezTo>
                  <a:cubicBezTo>
                    <a:pt x="1234" y="0"/>
                    <a:pt x="565" y="115"/>
                    <a:pt x="706" y="382"/>
                  </a:cubicBezTo>
                  <a:cubicBezTo>
                    <a:pt x="839" y="624"/>
                    <a:pt x="363" y="528"/>
                    <a:pt x="235" y="834"/>
                  </a:cubicBezTo>
                  <a:cubicBezTo>
                    <a:pt x="356" y="928"/>
                    <a:pt x="432" y="1126"/>
                    <a:pt x="591" y="1126"/>
                  </a:cubicBezTo>
                  <a:cubicBezTo>
                    <a:pt x="591" y="1126"/>
                    <a:pt x="737" y="1527"/>
                    <a:pt x="661" y="1686"/>
                  </a:cubicBezTo>
                  <a:cubicBezTo>
                    <a:pt x="591" y="1845"/>
                    <a:pt x="591" y="2106"/>
                    <a:pt x="591" y="2214"/>
                  </a:cubicBezTo>
                  <a:cubicBezTo>
                    <a:pt x="591" y="2322"/>
                    <a:pt x="667" y="2666"/>
                    <a:pt x="591" y="2749"/>
                  </a:cubicBezTo>
                  <a:cubicBezTo>
                    <a:pt x="515" y="2825"/>
                    <a:pt x="140" y="3086"/>
                    <a:pt x="140" y="3162"/>
                  </a:cubicBezTo>
                  <a:cubicBezTo>
                    <a:pt x="140" y="3232"/>
                    <a:pt x="153" y="3621"/>
                    <a:pt x="0" y="3691"/>
                  </a:cubicBezTo>
                  <a:cubicBezTo>
                    <a:pt x="0" y="3754"/>
                    <a:pt x="6" y="3831"/>
                    <a:pt x="38" y="3862"/>
                  </a:cubicBezTo>
                  <a:cubicBezTo>
                    <a:pt x="96" y="3920"/>
                    <a:pt x="153" y="4161"/>
                    <a:pt x="102" y="4263"/>
                  </a:cubicBezTo>
                  <a:cubicBezTo>
                    <a:pt x="51" y="4372"/>
                    <a:pt x="185" y="4410"/>
                    <a:pt x="337" y="4372"/>
                  </a:cubicBezTo>
                  <a:cubicBezTo>
                    <a:pt x="489" y="4327"/>
                    <a:pt x="540" y="4340"/>
                    <a:pt x="578" y="4181"/>
                  </a:cubicBezTo>
                  <a:cubicBezTo>
                    <a:pt x="616" y="4028"/>
                    <a:pt x="890" y="3735"/>
                    <a:pt x="973" y="3735"/>
                  </a:cubicBezTo>
                  <a:cubicBezTo>
                    <a:pt x="1062" y="3735"/>
                    <a:pt x="928" y="3875"/>
                    <a:pt x="1017" y="3913"/>
                  </a:cubicBezTo>
                  <a:cubicBezTo>
                    <a:pt x="1087" y="3945"/>
                    <a:pt x="1221" y="4136"/>
                    <a:pt x="1304" y="4244"/>
                  </a:cubicBezTo>
                  <a:cubicBezTo>
                    <a:pt x="1367" y="4098"/>
                    <a:pt x="1476" y="3875"/>
                    <a:pt x="1539" y="3875"/>
                  </a:cubicBezTo>
                  <a:cubicBezTo>
                    <a:pt x="1635" y="3875"/>
                    <a:pt x="1781" y="3799"/>
                    <a:pt x="1781" y="3691"/>
                  </a:cubicBezTo>
                  <a:cubicBezTo>
                    <a:pt x="1781" y="3582"/>
                    <a:pt x="2004" y="3831"/>
                    <a:pt x="2004" y="3913"/>
                  </a:cubicBezTo>
                  <a:cubicBezTo>
                    <a:pt x="2004" y="3996"/>
                    <a:pt x="2074" y="4111"/>
                    <a:pt x="2144" y="4041"/>
                  </a:cubicBezTo>
                  <a:cubicBezTo>
                    <a:pt x="2214" y="3971"/>
                    <a:pt x="2335" y="3971"/>
                    <a:pt x="2424" y="4009"/>
                  </a:cubicBezTo>
                  <a:cubicBezTo>
                    <a:pt x="2468" y="4028"/>
                    <a:pt x="2513" y="4123"/>
                    <a:pt x="2558" y="4225"/>
                  </a:cubicBezTo>
                  <a:cubicBezTo>
                    <a:pt x="2596" y="4187"/>
                    <a:pt x="2647" y="4130"/>
                    <a:pt x="2717" y="4066"/>
                  </a:cubicBezTo>
                  <a:cubicBezTo>
                    <a:pt x="2850" y="3932"/>
                    <a:pt x="3258" y="3761"/>
                    <a:pt x="3258" y="3532"/>
                  </a:cubicBezTo>
                </a:path>
              </a:pathLst>
            </a:custGeom>
            <a:grpFill/>
            <a:ln w="4826" cap="flat" cmpd="sng">
              <a:solidFill>
                <a:schemeClr val="bg1"/>
              </a:solidFill>
              <a:bevel/>
              <a:headEnd/>
              <a:tailEnd/>
            </a:ln>
            <a:effectLst/>
          </p:spPr>
          <p:txBody>
            <a:bodyPr wrap="none" anchor="ctr"/>
            <a:lstStyle/>
            <a:p>
              <a:endParaRPr lang="en-US" sz="900">
                <a:latin typeface="Poppins Light" charset="0"/>
              </a:endParaRPr>
            </a:p>
          </p:txBody>
        </p:sp>
        <p:sp>
          <p:nvSpPr>
            <p:cNvPr id="75" name="Freeform 500"/>
            <p:cNvSpPr>
              <a:spLocks noChangeArrowheads="1"/>
            </p:cNvSpPr>
            <p:nvPr/>
          </p:nvSpPr>
          <p:spPr bwMode="auto">
            <a:xfrm>
              <a:off x="16698701" y="7518984"/>
              <a:ext cx="2481864" cy="2491084"/>
            </a:xfrm>
            <a:custGeom>
              <a:avLst/>
              <a:gdLst>
                <a:gd name="T0" fmla="*/ 2928 w 4832"/>
                <a:gd name="T1" fmla="*/ 642 h 4850"/>
                <a:gd name="T2" fmla="*/ 2928 w 4832"/>
                <a:gd name="T3" fmla="*/ 642 h 4850"/>
                <a:gd name="T4" fmla="*/ 2794 w 4832"/>
                <a:gd name="T5" fmla="*/ 477 h 4850"/>
                <a:gd name="T6" fmla="*/ 2527 w 4832"/>
                <a:gd name="T7" fmla="*/ 629 h 4850"/>
                <a:gd name="T8" fmla="*/ 2151 w 4832"/>
                <a:gd name="T9" fmla="*/ 299 h 4850"/>
                <a:gd name="T10" fmla="*/ 1845 w 4832"/>
                <a:gd name="T11" fmla="*/ 299 h 4850"/>
                <a:gd name="T12" fmla="*/ 1355 w 4832"/>
                <a:gd name="T13" fmla="*/ 667 h 4850"/>
                <a:gd name="T14" fmla="*/ 942 w 4832"/>
                <a:gd name="T15" fmla="*/ 820 h 4850"/>
                <a:gd name="T16" fmla="*/ 95 w 4832"/>
                <a:gd name="T17" fmla="*/ 807 h 4850"/>
                <a:gd name="T18" fmla="*/ 114 w 4832"/>
                <a:gd name="T19" fmla="*/ 852 h 4850"/>
                <a:gd name="T20" fmla="*/ 108 w 4832"/>
                <a:gd name="T21" fmla="*/ 1329 h 4850"/>
                <a:gd name="T22" fmla="*/ 305 w 4832"/>
                <a:gd name="T23" fmla="*/ 2004 h 4850"/>
                <a:gd name="T24" fmla="*/ 401 w 4832"/>
                <a:gd name="T25" fmla="*/ 2443 h 4850"/>
                <a:gd name="T26" fmla="*/ 827 w 4832"/>
                <a:gd name="T27" fmla="*/ 2500 h 4850"/>
                <a:gd name="T28" fmla="*/ 1037 w 4832"/>
                <a:gd name="T29" fmla="*/ 2710 h 4850"/>
                <a:gd name="T30" fmla="*/ 1241 w 4832"/>
                <a:gd name="T31" fmla="*/ 2799 h 4850"/>
                <a:gd name="T32" fmla="*/ 974 w 4832"/>
                <a:gd name="T33" fmla="*/ 3150 h 4850"/>
                <a:gd name="T34" fmla="*/ 433 w 4832"/>
                <a:gd name="T35" fmla="*/ 3684 h 4850"/>
                <a:gd name="T36" fmla="*/ 274 w 4832"/>
                <a:gd name="T37" fmla="*/ 3843 h 4850"/>
                <a:gd name="T38" fmla="*/ 363 w 4832"/>
                <a:gd name="T39" fmla="*/ 4085 h 4850"/>
                <a:gd name="T40" fmla="*/ 630 w 4832"/>
                <a:gd name="T41" fmla="*/ 4480 h 4850"/>
                <a:gd name="T42" fmla="*/ 897 w 4832"/>
                <a:gd name="T43" fmla="*/ 4664 h 4850"/>
                <a:gd name="T44" fmla="*/ 1254 w 4832"/>
                <a:gd name="T45" fmla="*/ 4639 h 4850"/>
                <a:gd name="T46" fmla="*/ 1400 w 4832"/>
                <a:gd name="T47" fmla="*/ 4721 h 4850"/>
                <a:gd name="T48" fmla="*/ 1578 w 4832"/>
                <a:gd name="T49" fmla="*/ 4607 h 4850"/>
                <a:gd name="T50" fmla="*/ 1916 w 4832"/>
                <a:gd name="T51" fmla="*/ 4607 h 4850"/>
                <a:gd name="T52" fmla="*/ 1890 w 4832"/>
                <a:gd name="T53" fmla="*/ 4410 h 4850"/>
                <a:gd name="T54" fmla="*/ 2017 w 4832"/>
                <a:gd name="T55" fmla="*/ 4505 h 4850"/>
                <a:gd name="T56" fmla="*/ 2158 w 4832"/>
                <a:gd name="T57" fmla="*/ 4652 h 4850"/>
                <a:gd name="T58" fmla="*/ 2469 w 4832"/>
                <a:gd name="T59" fmla="*/ 4779 h 4850"/>
                <a:gd name="T60" fmla="*/ 2966 w 4832"/>
                <a:gd name="T61" fmla="*/ 4779 h 4850"/>
                <a:gd name="T62" fmla="*/ 2794 w 4832"/>
                <a:gd name="T63" fmla="*/ 4460 h 4850"/>
                <a:gd name="T64" fmla="*/ 2603 w 4832"/>
                <a:gd name="T65" fmla="*/ 4340 h 4850"/>
                <a:gd name="T66" fmla="*/ 2857 w 4832"/>
                <a:gd name="T67" fmla="*/ 4123 h 4850"/>
                <a:gd name="T68" fmla="*/ 2947 w 4832"/>
                <a:gd name="T69" fmla="*/ 3881 h 4850"/>
                <a:gd name="T70" fmla="*/ 3208 w 4832"/>
                <a:gd name="T71" fmla="*/ 3614 h 4850"/>
                <a:gd name="T72" fmla="*/ 3558 w 4832"/>
                <a:gd name="T73" fmla="*/ 3417 h 4850"/>
                <a:gd name="T74" fmla="*/ 3831 w 4832"/>
                <a:gd name="T75" fmla="*/ 3245 h 4850"/>
                <a:gd name="T76" fmla="*/ 3723 w 4832"/>
                <a:gd name="T77" fmla="*/ 2895 h 4850"/>
                <a:gd name="T78" fmla="*/ 4054 w 4832"/>
                <a:gd name="T79" fmla="*/ 2946 h 4850"/>
                <a:gd name="T80" fmla="*/ 4048 w 4832"/>
                <a:gd name="T81" fmla="*/ 2882 h 4850"/>
                <a:gd name="T82" fmla="*/ 4385 w 4832"/>
                <a:gd name="T83" fmla="*/ 2799 h 4850"/>
                <a:gd name="T84" fmla="*/ 4468 w 4832"/>
                <a:gd name="T85" fmla="*/ 2723 h 4850"/>
                <a:gd name="T86" fmla="*/ 4665 w 4832"/>
                <a:gd name="T87" fmla="*/ 2176 h 4850"/>
                <a:gd name="T88" fmla="*/ 4449 w 4832"/>
                <a:gd name="T89" fmla="*/ 1864 h 4850"/>
                <a:gd name="T90" fmla="*/ 4277 w 4832"/>
                <a:gd name="T91" fmla="*/ 1597 h 4850"/>
                <a:gd name="T92" fmla="*/ 4569 w 4832"/>
                <a:gd name="T93" fmla="*/ 1259 h 4850"/>
                <a:gd name="T94" fmla="*/ 4372 w 4832"/>
                <a:gd name="T95" fmla="*/ 896 h 4850"/>
                <a:gd name="T96" fmla="*/ 4181 w 4832"/>
                <a:gd name="T97" fmla="*/ 718 h 4850"/>
                <a:gd name="T98" fmla="*/ 4181 w 4832"/>
                <a:gd name="T99" fmla="*/ 407 h 4850"/>
                <a:gd name="T100" fmla="*/ 4181 w 4832"/>
                <a:gd name="T101" fmla="*/ 236 h 4850"/>
                <a:gd name="T102" fmla="*/ 4347 w 4832"/>
                <a:gd name="T103" fmla="*/ 89 h 4850"/>
                <a:gd name="T104" fmla="*/ 3895 w 4832"/>
                <a:gd name="T105" fmla="*/ 0 h 4850"/>
                <a:gd name="T106" fmla="*/ 3545 w 4832"/>
                <a:gd name="T107" fmla="*/ 153 h 4850"/>
                <a:gd name="T108" fmla="*/ 3430 w 4832"/>
                <a:gd name="T109" fmla="*/ 306 h 4850"/>
                <a:gd name="T110" fmla="*/ 3347 w 4832"/>
                <a:gd name="T111" fmla="*/ 648 h 4850"/>
                <a:gd name="T112" fmla="*/ 3437 w 4832"/>
                <a:gd name="T113" fmla="*/ 483 h 4850"/>
                <a:gd name="T114" fmla="*/ 3379 w 4832"/>
                <a:gd name="T115" fmla="*/ 801 h 4850"/>
                <a:gd name="T116" fmla="*/ 3093 w 4832"/>
                <a:gd name="T117" fmla="*/ 865 h 4850"/>
                <a:gd name="T118" fmla="*/ 3201 w 4832"/>
                <a:gd name="T119" fmla="*/ 464 h 4850"/>
                <a:gd name="T120" fmla="*/ 2928 w 4832"/>
                <a:gd name="T121" fmla="*/ 642 h 4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32" h="4850">
                  <a:moveTo>
                    <a:pt x="2928" y="642"/>
                  </a:moveTo>
                  <a:lnTo>
                    <a:pt x="2928" y="642"/>
                  </a:lnTo>
                  <a:cubicBezTo>
                    <a:pt x="2794" y="591"/>
                    <a:pt x="2908" y="477"/>
                    <a:pt x="2794" y="477"/>
                  </a:cubicBezTo>
                  <a:cubicBezTo>
                    <a:pt x="2679" y="477"/>
                    <a:pt x="2628" y="731"/>
                    <a:pt x="2527" y="629"/>
                  </a:cubicBezTo>
                  <a:cubicBezTo>
                    <a:pt x="2418" y="521"/>
                    <a:pt x="2278" y="299"/>
                    <a:pt x="2151" y="299"/>
                  </a:cubicBezTo>
                  <a:cubicBezTo>
                    <a:pt x="2024" y="299"/>
                    <a:pt x="1960" y="248"/>
                    <a:pt x="1845" y="299"/>
                  </a:cubicBezTo>
                  <a:cubicBezTo>
                    <a:pt x="1731" y="350"/>
                    <a:pt x="1496" y="667"/>
                    <a:pt x="1355" y="667"/>
                  </a:cubicBezTo>
                  <a:cubicBezTo>
                    <a:pt x="1216" y="667"/>
                    <a:pt x="1037" y="718"/>
                    <a:pt x="942" y="820"/>
                  </a:cubicBezTo>
                  <a:cubicBezTo>
                    <a:pt x="853" y="909"/>
                    <a:pt x="318" y="928"/>
                    <a:pt x="95" y="807"/>
                  </a:cubicBezTo>
                  <a:cubicBezTo>
                    <a:pt x="95" y="820"/>
                    <a:pt x="95" y="833"/>
                    <a:pt x="114" y="852"/>
                  </a:cubicBezTo>
                  <a:cubicBezTo>
                    <a:pt x="197" y="935"/>
                    <a:pt x="210" y="1221"/>
                    <a:pt x="108" y="1329"/>
                  </a:cubicBezTo>
                  <a:cubicBezTo>
                    <a:pt x="0" y="1431"/>
                    <a:pt x="25" y="1896"/>
                    <a:pt x="305" y="2004"/>
                  </a:cubicBezTo>
                  <a:cubicBezTo>
                    <a:pt x="585" y="2112"/>
                    <a:pt x="363" y="2303"/>
                    <a:pt x="401" y="2443"/>
                  </a:cubicBezTo>
                  <a:cubicBezTo>
                    <a:pt x="439" y="2583"/>
                    <a:pt x="655" y="2500"/>
                    <a:pt x="827" y="2500"/>
                  </a:cubicBezTo>
                  <a:cubicBezTo>
                    <a:pt x="1005" y="2500"/>
                    <a:pt x="1037" y="2710"/>
                    <a:pt x="1037" y="2710"/>
                  </a:cubicBezTo>
                  <a:cubicBezTo>
                    <a:pt x="1177" y="2755"/>
                    <a:pt x="1241" y="2799"/>
                    <a:pt x="1241" y="2799"/>
                  </a:cubicBezTo>
                  <a:cubicBezTo>
                    <a:pt x="1190" y="2990"/>
                    <a:pt x="974" y="2920"/>
                    <a:pt x="974" y="3150"/>
                  </a:cubicBezTo>
                  <a:cubicBezTo>
                    <a:pt x="974" y="3379"/>
                    <a:pt x="566" y="3550"/>
                    <a:pt x="433" y="3684"/>
                  </a:cubicBezTo>
                  <a:cubicBezTo>
                    <a:pt x="363" y="3748"/>
                    <a:pt x="312" y="3805"/>
                    <a:pt x="274" y="3843"/>
                  </a:cubicBezTo>
                  <a:cubicBezTo>
                    <a:pt x="312" y="3939"/>
                    <a:pt x="343" y="4041"/>
                    <a:pt x="363" y="4085"/>
                  </a:cubicBezTo>
                  <a:cubicBezTo>
                    <a:pt x="394" y="4168"/>
                    <a:pt x="547" y="4295"/>
                    <a:pt x="630" y="4480"/>
                  </a:cubicBezTo>
                  <a:cubicBezTo>
                    <a:pt x="713" y="4664"/>
                    <a:pt x="808" y="4664"/>
                    <a:pt x="897" y="4664"/>
                  </a:cubicBezTo>
                  <a:cubicBezTo>
                    <a:pt x="986" y="4664"/>
                    <a:pt x="1146" y="4639"/>
                    <a:pt x="1254" y="4639"/>
                  </a:cubicBezTo>
                  <a:cubicBezTo>
                    <a:pt x="1292" y="4639"/>
                    <a:pt x="1349" y="4670"/>
                    <a:pt x="1400" y="4721"/>
                  </a:cubicBezTo>
                  <a:cubicBezTo>
                    <a:pt x="1451" y="4670"/>
                    <a:pt x="1521" y="4607"/>
                    <a:pt x="1578" y="4607"/>
                  </a:cubicBezTo>
                  <a:cubicBezTo>
                    <a:pt x="1674" y="4607"/>
                    <a:pt x="1858" y="4664"/>
                    <a:pt x="1916" y="4607"/>
                  </a:cubicBezTo>
                  <a:cubicBezTo>
                    <a:pt x="1916" y="4607"/>
                    <a:pt x="1814" y="4486"/>
                    <a:pt x="1890" y="4410"/>
                  </a:cubicBezTo>
                  <a:cubicBezTo>
                    <a:pt x="1966" y="4333"/>
                    <a:pt x="2017" y="4429"/>
                    <a:pt x="2017" y="4505"/>
                  </a:cubicBezTo>
                  <a:cubicBezTo>
                    <a:pt x="2017" y="4581"/>
                    <a:pt x="2087" y="4652"/>
                    <a:pt x="2158" y="4652"/>
                  </a:cubicBezTo>
                  <a:cubicBezTo>
                    <a:pt x="2227" y="4652"/>
                    <a:pt x="2310" y="4779"/>
                    <a:pt x="2469" y="4779"/>
                  </a:cubicBezTo>
                  <a:cubicBezTo>
                    <a:pt x="2628" y="4779"/>
                    <a:pt x="2889" y="4849"/>
                    <a:pt x="2966" y="4779"/>
                  </a:cubicBezTo>
                  <a:cubicBezTo>
                    <a:pt x="3036" y="4702"/>
                    <a:pt x="2896" y="4492"/>
                    <a:pt x="2794" y="4460"/>
                  </a:cubicBezTo>
                  <a:cubicBezTo>
                    <a:pt x="2698" y="4435"/>
                    <a:pt x="2565" y="4441"/>
                    <a:pt x="2603" y="4340"/>
                  </a:cubicBezTo>
                  <a:cubicBezTo>
                    <a:pt x="2641" y="4238"/>
                    <a:pt x="2857" y="4187"/>
                    <a:pt x="2857" y="4123"/>
                  </a:cubicBezTo>
                  <a:cubicBezTo>
                    <a:pt x="2857" y="4059"/>
                    <a:pt x="2870" y="3951"/>
                    <a:pt x="2947" y="3881"/>
                  </a:cubicBezTo>
                  <a:cubicBezTo>
                    <a:pt x="3017" y="3805"/>
                    <a:pt x="3106" y="3646"/>
                    <a:pt x="3208" y="3614"/>
                  </a:cubicBezTo>
                  <a:cubicBezTo>
                    <a:pt x="3316" y="3589"/>
                    <a:pt x="3449" y="3417"/>
                    <a:pt x="3558" y="3417"/>
                  </a:cubicBezTo>
                  <a:cubicBezTo>
                    <a:pt x="3666" y="3417"/>
                    <a:pt x="3889" y="3372"/>
                    <a:pt x="3831" y="3245"/>
                  </a:cubicBezTo>
                  <a:cubicBezTo>
                    <a:pt x="3780" y="3124"/>
                    <a:pt x="3628" y="2984"/>
                    <a:pt x="3723" y="2895"/>
                  </a:cubicBezTo>
                  <a:cubicBezTo>
                    <a:pt x="3793" y="2825"/>
                    <a:pt x="3882" y="2959"/>
                    <a:pt x="4054" y="2946"/>
                  </a:cubicBezTo>
                  <a:cubicBezTo>
                    <a:pt x="4048" y="2920"/>
                    <a:pt x="4048" y="2895"/>
                    <a:pt x="4048" y="2882"/>
                  </a:cubicBezTo>
                  <a:cubicBezTo>
                    <a:pt x="4048" y="2793"/>
                    <a:pt x="4302" y="2825"/>
                    <a:pt x="4385" y="2799"/>
                  </a:cubicBezTo>
                  <a:cubicBezTo>
                    <a:pt x="4474" y="2780"/>
                    <a:pt x="4468" y="2723"/>
                    <a:pt x="4468" y="2723"/>
                  </a:cubicBezTo>
                  <a:cubicBezTo>
                    <a:pt x="4818" y="2640"/>
                    <a:pt x="4831" y="2259"/>
                    <a:pt x="4665" y="2176"/>
                  </a:cubicBezTo>
                  <a:cubicBezTo>
                    <a:pt x="4506" y="2099"/>
                    <a:pt x="4493" y="2004"/>
                    <a:pt x="4449" y="1864"/>
                  </a:cubicBezTo>
                  <a:cubicBezTo>
                    <a:pt x="4398" y="1730"/>
                    <a:pt x="4302" y="1724"/>
                    <a:pt x="4277" y="1597"/>
                  </a:cubicBezTo>
                  <a:cubicBezTo>
                    <a:pt x="4245" y="1476"/>
                    <a:pt x="4538" y="1406"/>
                    <a:pt x="4569" y="1259"/>
                  </a:cubicBezTo>
                  <a:cubicBezTo>
                    <a:pt x="4595" y="1113"/>
                    <a:pt x="4398" y="1017"/>
                    <a:pt x="4372" y="896"/>
                  </a:cubicBezTo>
                  <a:cubicBezTo>
                    <a:pt x="4347" y="776"/>
                    <a:pt x="4054" y="846"/>
                    <a:pt x="4181" y="718"/>
                  </a:cubicBezTo>
                  <a:cubicBezTo>
                    <a:pt x="4302" y="591"/>
                    <a:pt x="4264" y="495"/>
                    <a:pt x="4181" y="407"/>
                  </a:cubicBezTo>
                  <a:cubicBezTo>
                    <a:pt x="4092" y="325"/>
                    <a:pt x="4181" y="236"/>
                    <a:pt x="4181" y="236"/>
                  </a:cubicBezTo>
                  <a:cubicBezTo>
                    <a:pt x="4347" y="236"/>
                    <a:pt x="4385" y="134"/>
                    <a:pt x="4347" y="89"/>
                  </a:cubicBezTo>
                  <a:cubicBezTo>
                    <a:pt x="4302" y="51"/>
                    <a:pt x="4016" y="0"/>
                    <a:pt x="3895" y="0"/>
                  </a:cubicBezTo>
                  <a:cubicBezTo>
                    <a:pt x="3774" y="0"/>
                    <a:pt x="3634" y="140"/>
                    <a:pt x="3545" y="153"/>
                  </a:cubicBezTo>
                  <a:cubicBezTo>
                    <a:pt x="3449" y="166"/>
                    <a:pt x="3507" y="267"/>
                    <a:pt x="3430" y="306"/>
                  </a:cubicBezTo>
                  <a:cubicBezTo>
                    <a:pt x="3347" y="337"/>
                    <a:pt x="3271" y="648"/>
                    <a:pt x="3347" y="648"/>
                  </a:cubicBezTo>
                  <a:cubicBezTo>
                    <a:pt x="3424" y="648"/>
                    <a:pt x="3347" y="483"/>
                    <a:pt x="3437" y="483"/>
                  </a:cubicBezTo>
                  <a:cubicBezTo>
                    <a:pt x="3526" y="483"/>
                    <a:pt x="3443" y="801"/>
                    <a:pt x="3379" y="801"/>
                  </a:cubicBezTo>
                  <a:cubicBezTo>
                    <a:pt x="3322" y="801"/>
                    <a:pt x="3214" y="865"/>
                    <a:pt x="3093" y="865"/>
                  </a:cubicBezTo>
                  <a:cubicBezTo>
                    <a:pt x="2998" y="865"/>
                    <a:pt x="3163" y="674"/>
                    <a:pt x="3201" y="464"/>
                  </a:cubicBezTo>
                  <a:cubicBezTo>
                    <a:pt x="3131" y="546"/>
                    <a:pt x="3017" y="674"/>
                    <a:pt x="2928" y="642"/>
                  </a:cubicBezTo>
                </a:path>
              </a:pathLst>
            </a:custGeom>
            <a:solidFill>
              <a:schemeClr val="accent1"/>
            </a:solidFill>
            <a:ln w="4826" cap="flat" cmpd="sng">
              <a:solidFill>
                <a:schemeClr val="bg1"/>
              </a:solidFill>
              <a:bevel/>
              <a:headEnd/>
              <a:tailEnd/>
            </a:ln>
            <a:effectLst/>
          </p:spPr>
          <p:txBody>
            <a:bodyPr wrap="none" anchor="ctr"/>
            <a:lstStyle/>
            <a:p>
              <a:endParaRPr lang="en-US" sz="900">
                <a:latin typeface="Poppins Light" charset="0"/>
              </a:endParaRPr>
            </a:p>
          </p:txBody>
        </p:sp>
        <p:sp>
          <p:nvSpPr>
            <p:cNvPr id="76" name="Freeform 501"/>
            <p:cNvSpPr>
              <a:spLocks noChangeArrowheads="1"/>
            </p:cNvSpPr>
            <p:nvPr/>
          </p:nvSpPr>
          <p:spPr bwMode="auto">
            <a:xfrm>
              <a:off x="17776592" y="5999422"/>
              <a:ext cx="1304337" cy="1895489"/>
            </a:xfrm>
            <a:custGeom>
              <a:avLst/>
              <a:gdLst>
                <a:gd name="T0" fmla="*/ 2126 w 2541"/>
                <a:gd name="T1" fmla="*/ 439 h 3691"/>
                <a:gd name="T2" fmla="*/ 2126 w 2541"/>
                <a:gd name="T3" fmla="*/ 439 h 3691"/>
                <a:gd name="T4" fmla="*/ 1591 w 2541"/>
                <a:gd name="T5" fmla="*/ 235 h 3691"/>
                <a:gd name="T6" fmla="*/ 1298 w 2541"/>
                <a:gd name="T7" fmla="*/ 235 h 3691"/>
                <a:gd name="T8" fmla="*/ 1114 w 2541"/>
                <a:gd name="T9" fmla="*/ 44 h 3691"/>
                <a:gd name="T10" fmla="*/ 859 w 2541"/>
                <a:gd name="T11" fmla="*/ 299 h 3691"/>
                <a:gd name="T12" fmla="*/ 649 w 2541"/>
                <a:gd name="T13" fmla="*/ 445 h 3691"/>
                <a:gd name="T14" fmla="*/ 598 w 2541"/>
                <a:gd name="T15" fmla="*/ 751 h 3691"/>
                <a:gd name="T16" fmla="*/ 236 w 2541"/>
                <a:gd name="T17" fmla="*/ 764 h 3691"/>
                <a:gd name="T18" fmla="*/ 261 w 2541"/>
                <a:gd name="T19" fmla="*/ 1094 h 3691"/>
                <a:gd name="T20" fmla="*/ 338 w 2541"/>
                <a:gd name="T21" fmla="*/ 1508 h 3691"/>
                <a:gd name="T22" fmla="*/ 229 w 2541"/>
                <a:gd name="T23" fmla="*/ 1801 h 3691"/>
                <a:gd name="T24" fmla="*/ 0 w 2541"/>
                <a:gd name="T25" fmla="*/ 2164 h 3691"/>
                <a:gd name="T26" fmla="*/ 325 w 2541"/>
                <a:gd name="T27" fmla="*/ 2444 h 3691"/>
                <a:gd name="T28" fmla="*/ 325 w 2541"/>
                <a:gd name="T29" fmla="*/ 2889 h 3691"/>
                <a:gd name="T30" fmla="*/ 210 w 2541"/>
                <a:gd name="T31" fmla="*/ 3347 h 3691"/>
                <a:gd name="T32" fmla="*/ 427 w 2541"/>
                <a:gd name="T33" fmla="*/ 3588 h 3691"/>
                <a:gd name="T34" fmla="*/ 694 w 2541"/>
                <a:gd name="T35" fmla="*/ 3436 h 3691"/>
                <a:gd name="T36" fmla="*/ 828 w 2541"/>
                <a:gd name="T37" fmla="*/ 3601 h 3691"/>
                <a:gd name="T38" fmla="*/ 1101 w 2541"/>
                <a:gd name="T39" fmla="*/ 3423 h 3691"/>
                <a:gd name="T40" fmla="*/ 1095 w 2541"/>
                <a:gd name="T41" fmla="*/ 3246 h 3691"/>
                <a:gd name="T42" fmla="*/ 1426 w 2541"/>
                <a:gd name="T43" fmla="*/ 2724 h 3691"/>
                <a:gd name="T44" fmla="*/ 1598 w 2541"/>
                <a:gd name="T45" fmla="*/ 2246 h 3691"/>
                <a:gd name="T46" fmla="*/ 2221 w 2541"/>
                <a:gd name="T47" fmla="*/ 1483 h 3691"/>
                <a:gd name="T48" fmla="*/ 2342 w 2541"/>
                <a:gd name="T49" fmla="*/ 1285 h 3691"/>
                <a:gd name="T50" fmla="*/ 2349 w 2541"/>
                <a:gd name="T51" fmla="*/ 1037 h 3691"/>
                <a:gd name="T52" fmla="*/ 2540 w 2541"/>
                <a:gd name="T53" fmla="*/ 1050 h 3691"/>
                <a:gd name="T54" fmla="*/ 2126 w 2541"/>
                <a:gd name="T55" fmla="*/ 439 h 3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41" h="3691">
                  <a:moveTo>
                    <a:pt x="2126" y="439"/>
                  </a:moveTo>
                  <a:lnTo>
                    <a:pt x="2126" y="439"/>
                  </a:lnTo>
                  <a:cubicBezTo>
                    <a:pt x="2018" y="337"/>
                    <a:pt x="1712" y="235"/>
                    <a:pt x="1591" y="235"/>
                  </a:cubicBezTo>
                  <a:cubicBezTo>
                    <a:pt x="1470" y="235"/>
                    <a:pt x="1419" y="203"/>
                    <a:pt x="1298" y="235"/>
                  </a:cubicBezTo>
                  <a:cubicBezTo>
                    <a:pt x="1184" y="261"/>
                    <a:pt x="1158" y="95"/>
                    <a:pt x="1114" y="44"/>
                  </a:cubicBezTo>
                  <a:cubicBezTo>
                    <a:pt x="1063" y="0"/>
                    <a:pt x="917" y="242"/>
                    <a:pt x="859" y="299"/>
                  </a:cubicBezTo>
                  <a:cubicBezTo>
                    <a:pt x="802" y="356"/>
                    <a:pt x="713" y="331"/>
                    <a:pt x="649" y="445"/>
                  </a:cubicBezTo>
                  <a:cubicBezTo>
                    <a:pt x="586" y="560"/>
                    <a:pt x="649" y="623"/>
                    <a:pt x="598" y="751"/>
                  </a:cubicBezTo>
                  <a:cubicBezTo>
                    <a:pt x="548" y="872"/>
                    <a:pt x="287" y="706"/>
                    <a:pt x="236" y="764"/>
                  </a:cubicBezTo>
                  <a:cubicBezTo>
                    <a:pt x="185" y="814"/>
                    <a:pt x="312" y="974"/>
                    <a:pt x="261" y="1094"/>
                  </a:cubicBezTo>
                  <a:cubicBezTo>
                    <a:pt x="210" y="1215"/>
                    <a:pt x="338" y="1508"/>
                    <a:pt x="338" y="1508"/>
                  </a:cubicBezTo>
                  <a:cubicBezTo>
                    <a:pt x="376" y="1546"/>
                    <a:pt x="325" y="1667"/>
                    <a:pt x="229" y="1801"/>
                  </a:cubicBezTo>
                  <a:cubicBezTo>
                    <a:pt x="134" y="1935"/>
                    <a:pt x="0" y="2074"/>
                    <a:pt x="0" y="2164"/>
                  </a:cubicBezTo>
                  <a:cubicBezTo>
                    <a:pt x="0" y="2342"/>
                    <a:pt x="471" y="2291"/>
                    <a:pt x="325" y="2444"/>
                  </a:cubicBezTo>
                  <a:cubicBezTo>
                    <a:pt x="172" y="2590"/>
                    <a:pt x="325" y="2762"/>
                    <a:pt x="325" y="2889"/>
                  </a:cubicBezTo>
                  <a:cubicBezTo>
                    <a:pt x="325" y="2965"/>
                    <a:pt x="261" y="3195"/>
                    <a:pt x="210" y="3347"/>
                  </a:cubicBezTo>
                  <a:cubicBezTo>
                    <a:pt x="287" y="3423"/>
                    <a:pt x="363" y="3525"/>
                    <a:pt x="427" y="3588"/>
                  </a:cubicBezTo>
                  <a:cubicBezTo>
                    <a:pt x="528" y="3690"/>
                    <a:pt x="579" y="3436"/>
                    <a:pt x="694" y="3436"/>
                  </a:cubicBezTo>
                  <a:cubicBezTo>
                    <a:pt x="808" y="3436"/>
                    <a:pt x="694" y="3550"/>
                    <a:pt x="828" y="3601"/>
                  </a:cubicBezTo>
                  <a:cubicBezTo>
                    <a:pt x="917" y="3633"/>
                    <a:pt x="1031" y="3505"/>
                    <a:pt x="1101" y="3423"/>
                  </a:cubicBezTo>
                  <a:cubicBezTo>
                    <a:pt x="1108" y="3366"/>
                    <a:pt x="1114" y="3303"/>
                    <a:pt x="1095" y="3246"/>
                  </a:cubicBezTo>
                  <a:cubicBezTo>
                    <a:pt x="1018" y="2978"/>
                    <a:pt x="1229" y="2857"/>
                    <a:pt x="1426" y="2724"/>
                  </a:cubicBezTo>
                  <a:cubicBezTo>
                    <a:pt x="1617" y="2590"/>
                    <a:pt x="1598" y="2246"/>
                    <a:pt x="1598" y="2246"/>
                  </a:cubicBezTo>
                  <a:cubicBezTo>
                    <a:pt x="1598" y="2246"/>
                    <a:pt x="2011" y="1769"/>
                    <a:pt x="2221" y="1483"/>
                  </a:cubicBezTo>
                  <a:cubicBezTo>
                    <a:pt x="2349" y="1400"/>
                    <a:pt x="2393" y="1298"/>
                    <a:pt x="2342" y="1285"/>
                  </a:cubicBezTo>
                  <a:cubicBezTo>
                    <a:pt x="2158" y="1241"/>
                    <a:pt x="2285" y="1094"/>
                    <a:pt x="2349" y="1037"/>
                  </a:cubicBezTo>
                  <a:cubicBezTo>
                    <a:pt x="2374" y="1005"/>
                    <a:pt x="2451" y="1024"/>
                    <a:pt x="2540" y="1050"/>
                  </a:cubicBezTo>
                  <a:cubicBezTo>
                    <a:pt x="2501" y="808"/>
                    <a:pt x="2215" y="534"/>
                    <a:pt x="2126" y="439"/>
                  </a:cubicBezTo>
                </a:path>
              </a:pathLst>
            </a:custGeom>
            <a:grpFill/>
            <a:ln w="4826" cap="flat" cmpd="sng">
              <a:solidFill>
                <a:schemeClr val="bg1"/>
              </a:solidFill>
              <a:bevel/>
              <a:headEnd/>
              <a:tailEnd/>
            </a:ln>
            <a:effectLst/>
          </p:spPr>
          <p:txBody>
            <a:bodyPr wrap="none" anchor="ctr"/>
            <a:lstStyle/>
            <a:p>
              <a:endParaRPr lang="en-US" sz="900">
                <a:latin typeface="Poppins Light" charset="0"/>
              </a:endParaRPr>
            </a:p>
          </p:txBody>
        </p:sp>
        <p:sp>
          <p:nvSpPr>
            <p:cNvPr id="77" name="Freeform 502"/>
            <p:cNvSpPr>
              <a:spLocks noChangeArrowheads="1"/>
            </p:cNvSpPr>
            <p:nvPr/>
          </p:nvSpPr>
          <p:spPr bwMode="auto">
            <a:xfrm>
              <a:off x="14078706" y="5152455"/>
              <a:ext cx="2210127" cy="2631491"/>
            </a:xfrm>
            <a:custGeom>
              <a:avLst/>
              <a:gdLst>
                <a:gd name="T0" fmla="*/ 4250 w 4302"/>
                <a:gd name="T1" fmla="*/ 3965 h 5124"/>
                <a:gd name="T2" fmla="*/ 4250 w 4302"/>
                <a:gd name="T3" fmla="*/ 3965 h 5124"/>
                <a:gd name="T4" fmla="*/ 4116 w 4302"/>
                <a:gd name="T5" fmla="*/ 3488 h 5124"/>
                <a:gd name="T6" fmla="*/ 3983 w 4302"/>
                <a:gd name="T7" fmla="*/ 3087 h 5124"/>
                <a:gd name="T8" fmla="*/ 4027 w 4302"/>
                <a:gd name="T9" fmla="*/ 2686 h 5124"/>
                <a:gd name="T10" fmla="*/ 3862 w 4302"/>
                <a:gd name="T11" fmla="*/ 2362 h 5124"/>
                <a:gd name="T12" fmla="*/ 4059 w 4302"/>
                <a:gd name="T13" fmla="*/ 2171 h 5124"/>
                <a:gd name="T14" fmla="*/ 4167 w 4302"/>
                <a:gd name="T15" fmla="*/ 1719 h 5124"/>
                <a:gd name="T16" fmla="*/ 3900 w 4302"/>
                <a:gd name="T17" fmla="*/ 1502 h 5124"/>
                <a:gd name="T18" fmla="*/ 3894 w 4302"/>
                <a:gd name="T19" fmla="*/ 1509 h 5124"/>
                <a:gd name="T20" fmla="*/ 3556 w 4302"/>
                <a:gd name="T21" fmla="*/ 1591 h 5124"/>
                <a:gd name="T22" fmla="*/ 3359 w 4302"/>
                <a:gd name="T23" fmla="*/ 1471 h 5124"/>
                <a:gd name="T24" fmla="*/ 2660 w 4302"/>
                <a:gd name="T25" fmla="*/ 1305 h 5124"/>
                <a:gd name="T26" fmla="*/ 2431 w 4302"/>
                <a:gd name="T27" fmla="*/ 923 h 5124"/>
                <a:gd name="T28" fmla="*/ 2176 w 4302"/>
                <a:gd name="T29" fmla="*/ 331 h 5124"/>
                <a:gd name="T30" fmla="*/ 1998 w 4302"/>
                <a:gd name="T31" fmla="*/ 7 h 5124"/>
                <a:gd name="T32" fmla="*/ 1998 w 4302"/>
                <a:gd name="T33" fmla="*/ 7 h 5124"/>
                <a:gd name="T34" fmla="*/ 1648 w 4302"/>
                <a:gd name="T35" fmla="*/ 300 h 5124"/>
                <a:gd name="T36" fmla="*/ 1107 w 4302"/>
                <a:gd name="T37" fmla="*/ 401 h 5124"/>
                <a:gd name="T38" fmla="*/ 1088 w 4302"/>
                <a:gd name="T39" fmla="*/ 389 h 5124"/>
                <a:gd name="T40" fmla="*/ 1292 w 4302"/>
                <a:gd name="T41" fmla="*/ 961 h 5124"/>
                <a:gd name="T42" fmla="*/ 1031 w 4302"/>
                <a:gd name="T43" fmla="*/ 1420 h 5124"/>
                <a:gd name="T44" fmla="*/ 1228 w 4302"/>
                <a:gd name="T45" fmla="*/ 1598 h 5124"/>
                <a:gd name="T46" fmla="*/ 1062 w 4302"/>
                <a:gd name="T47" fmla="*/ 1922 h 5124"/>
                <a:gd name="T48" fmla="*/ 852 w 4302"/>
                <a:gd name="T49" fmla="*/ 2241 h 5124"/>
                <a:gd name="T50" fmla="*/ 324 w 4302"/>
                <a:gd name="T51" fmla="*/ 2673 h 5124"/>
                <a:gd name="T52" fmla="*/ 0 w 4302"/>
                <a:gd name="T53" fmla="*/ 3532 h 5124"/>
                <a:gd name="T54" fmla="*/ 439 w 4302"/>
                <a:gd name="T55" fmla="*/ 3946 h 5124"/>
                <a:gd name="T56" fmla="*/ 827 w 4302"/>
                <a:gd name="T57" fmla="*/ 3883 h 5124"/>
                <a:gd name="T58" fmla="*/ 1292 w 4302"/>
                <a:gd name="T59" fmla="*/ 4691 h 5124"/>
                <a:gd name="T60" fmla="*/ 1635 w 4302"/>
                <a:gd name="T61" fmla="*/ 5041 h 5124"/>
                <a:gd name="T62" fmla="*/ 1928 w 4302"/>
                <a:gd name="T63" fmla="*/ 5123 h 5124"/>
                <a:gd name="T64" fmla="*/ 2189 w 4302"/>
                <a:gd name="T65" fmla="*/ 5060 h 5124"/>
                <a:gd name="T66" fmla="*/ 2991 w 4302"/>
                <a:gd name="T67" fmla="*/ 5022 h 5124"/>
                <a:gd name="T68" fmla="*/ 3054 w 4302"/>
                <a:gd name="T69" fmla="*/ 5060 h 5124"/>
                <a:gd name="T70" fmla="*/ 3525 w 4302"/>
                <a:gd name="T71" fmla="*/ 4608 h 5124"/>
                <a:gd name="T72" fmla="*/ 4167 w 4302"/>
                <a:gd name="T73" fmla="*/ 4341 h 5124"/>
                <a:gd name="T74" fmla="*/ 4167 w 4302"/>
                <a:gd name="T75" fmla="*/ 4341 h 5124"/>
                <a:gd name="T76" fmla="*/ 4250 w 4302"/>
                <a:gd name="T77" fmla="*/ 3965 h 5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302" h="5124">
                  <a:moveTo>
                    <a:pt x="4250" y="3965"/>
                  </a:moveTo>
                  <a:lnTo>
                    <a:pt x="4250" y="3965"/>
                  </a:lnTo>
                  <a:cubicBezTo>
                    <a:pt x="4180" y="3965"/>
                    <a:pt x="4116" y="3615"/>
                    <a:pt x="4116" y="3488"/>
                  </a:cubicBezTo>
                  <a:cubicBezTo>
                    <a:pt x="4116" y="3361"/>
                    <a:pt x="3983" y="3170"/>
                    <a:pt x="3983" y="3087"/>
                  </a:cubicBezTo>
                  <a:cubicBezTo>
                    <a:pt x="3983" y="3004"/>
                    <a:pt x="3983" y="2845"/>
                    <a:pt x="4027" y="2686"/>
                  </a:cubicBezTo>
                  <a:cubicBezTo>
                    <a:pt x="4072" y="2527"/>
                    <a:pt x="3862" y="2508"/>
                    <a:pt x="3862" y="2362"/>
                  </a:cubicBezTo>
                  <a:cubicBezTo>
                    <a:pt x="3862" y="2222"/>
                    <a:pt x="4091" y="2362"/>
                    <a:pt x="4059" y="2171"/>
                  </a:cubicBezTo>
                  <a:cubicBezTo>
                    <a:pt x="4040" y="2101"/>
                    <a:pt x="4193" y="1878"/>
                    <a:pt x="4167" y="1719"/>
                  </a:cubicBezTo>
                  <a:cubicBezTo>
                    <a:pt x="4148" y="1623"/>
                    <a:pt x="4008" y="1547"/>
                    <a:pt x="3900" y="1502"/>
                  </a:cubicBezTo>
                  <a:cubicBezTo>
                    <a:pt x="3894" y="1509"/>
                    <a:pt x="3894" y="1509"/>
                    <a:pt x="3894" y="1509"/>
                  </a:cubicBezTo>
                  <a:cubicBezTo>
                    <a:pt x="3894" y="1509"/>
                    <a:pt x="3811" y="1591"/>
                    <a:pt x="3556" y="1591"/>
                  </a:cubicBezTo>
                  <a:cubicBezTo>
                    <a:pt x="3308" y="1591"/>
                    <a:pt x="3359" y="1471"/>
                    <a:pt x="3359" y="1471"/>
                  </a:cubicBezTo>
                  <a:cubicBezTo>
                    <a:pt x="3067" y="1012"/>
                    <a:pt x="2730" y="1375"/>
                    <a:pt x="2660" y="1305"/>
                  </a:cubicBezTo>
                  <a:cubicBezTo>
                    <a:pt x="2596" y="1242"/>
                    <a:pt x="2552" y="1095"/>
                    <a:pt x="2431" y="923"/>
                  </a:cubicBezTo>
                  <a:cubicBezTo>
                    <a:pt x="2310" y="751"/>
                    <a:pt x="2176" y="471"/>
                    <a:pt x="2176" y="331"/>
                  </a:cubicBezTo>
                  <a:cubicBezTo>
                    <a:pt x="2176" y="191"/>
                    <a:pt x="1998" y="7"/>
                    <a:pt x="1998" y="7"/>
                  </a:cubicBezTo>
                  <a:lnTo>
                    <a:pt x="1998" y="7"/>
                  </a:lnTo>
                  <a:cubicBezTo>
                    <a:pt x="1953" y="0"/>
                    <a:pt x="1750" y="325"/>
                    <a:pt x="1648" y="300"/>
                  </a:cubicBezTo>
                  <a:cubicBezTo>
                    <a:pt x="1546" y="274"/>
                    <a:pt x="1164" y="401"/>
                    <a:pt x="1107" y="401"/>
                  </a:cubicBezTo>
                  <a:cubicBezTo>
                    <a:pt x="1101" y="401"/>
                    <a:pt x="1094" y="401"/>
                    <a:pt x="1088" y="389"/>
                  </a:cubicBezTo>
                  <a:cubicBezTo>
                    <a:pt x="1196" y="586"/>
                    <a:pt x="1457" y="853"/>
                    <a:pt x="1292" y="961"/>
                  </a:cubicBezTo>
                  <a:cubicBezTo>
                    <a:pt x="1075" y="1108"/>
                    <a:pt x="1031" y="1420"/>
                    <a:pt x="1031" y="1420"/>
                  </a:cubicBezTo>
                  <a:cubicBezTo>
                    <a:pt x="1228" y="1598"/>
                    <a:pt x="1228" y="1598"/>
                    <a:pt x="1228" y="1598"/>
                  </a:cubicBezTo>
                  <a:cubicBezTo>
                    <a:pt x="1228" y="1598"/>
                    <a:pt x="1062" y="1757"/>
                    <a:pt x="1062" y="1922"/>
                  </a:cubicBezTo>
                  <a:cubicBezTo>
                    <a:pt x="1062" y="2088"/>
                    <a:pt x="852" y="2241"/>
                    <a:pt x="852" y="2241"/>
                  </a:cubicBezTo>
                  <a:cubicBezTo>
                    <a:pt x="732" y="2648"/>
                    <a:pt x="477" y="2521"/>
                    <a:pt x="324" y="2673"/>
                  </a:cubicBezTo>
                  <a:cubicBezTo>
                    <a:pt x="178" y="2820"/>
                    <a:pt x="191" y="3322"/>
                    <a:pt x="0" y="3532"/>
                  </a:cubicBezTo>
                  <a:cubicBezTo>
                    <a:pt x="197" y="3603"/>
                    <a:pt x="299" y="3857"/>
                    <a:pt x="439" y="3946"/>
                  </a:cubicBezTo>
                  <a:cubicBezTo>
                    <a:pt x="604" y="4048"/>
                    <a:pt x="655" y="3883"/>
                    <a:pt x="827" y="3883"/>
                  </a:cubicBezTo>
                  <a:cubicBezTo>
                    <a:pt x="999" y="3883"/>
                    <a:pt x="1292" y="4691"/>
                    <a:pt x="1292" y="4691"/>
                  </a:cubicBezTo>
                  <a:cubicBezTo>
                    <a:pt x="1591" y="4742"/>
                    <a:pt x="1635" y="5041"/>
                    <a:pt x="1635" y="5041"/>
                  </a:cubicBezTo>
                  <a:cubicBezTo>
                    <a:pt x="1635" y="5041"/>
                    <a:pt x="1832" y="5123"/>
                    <a:pt x="1928" y="5123"/>
                  </a:cubicBezTo>
                  <a:cubicBezTo>
                    <a:pt x="2024" y="5123"/>
                    <a:pt x="1992" y="5097"/>
                    <a:pt x="2189" y="5060"/>
                  </a:cubicBezTo>
                  <a:cubicBezTo>
                    <a:pt x="2386" y="5022"/>
                    <a:pt x="2832" y="4945"/>
                    <a:pt x="2991" y="5022"/>
                  </a:cubicBezTo>
                  <a:cubicBezTo>
                    <a:pt x="3016" y="5028"/>
                    <a:pt x="3036" y="5041"/>
                    <a:pt x="3054" y="5060"/>
                  </a:cubicBezTo>
                  <a:cubicBezTo>
                    <a:pt x="3182" y="4754"/>
                    <a:pt x="3658" y="4850"/>
                    <a:pt x="3525" y="4608"/>
                  </a:cubicBezTo>
                  <a:cubicBezTo>
                    <a:pt x="3384" y="4341"/>
                    <a:pt x="4053" y="4226"/>
                    <a:pt x="4167" y="4341"/>
                  </a:cubicBezTo>
                  <a:lnTo>
                    <a:pt x="4167" y="4341"/>
                  </a:lnTo>
                  <a:cubicBezTo>
                    <a:pt x="4148" y="4169"/>
                    <a:pt x="4301" y="3965"/>
                    <a:pt x="4250" y="3965"/>
                  </a:cubicBezTo>
                </a:path>
              </a:pathLst>
            </a:custGeom>
            <a:solidFill>
              <a:schemeClr val="accent1"/>
            </a:solidFill>
            <a:ln w="4826" cap="flat" cmpd="sng">
              <a:solidFill>
                <a:schemeClr val="bg1"/>
              </a:solidFill>
              <a:bevel/>
              <a:headEnd/>
              <a:tailEnd/>
            </a:ln>
            <a:effectLst/>
          </p:spPr>
          <p:txBody>
            <a:bodyPr wrap="none" anchor="ctr"/>
            <a:lstStyle/>
            <a:p>
              <a:endParaRPr lang="en-US" sz="900">
                <a:latin typeface="Poppins Light" charset="0"/>
              </a:endParaRPr>
            </a:p>
          </p:txBody>
        </p:sp>
        <p:sp>
          <p:nvSpPr>
            <p:cNvPr id="78" name="Freeform 503"/>
            <p:cNvSpPr>
              <a:spLocks noChangeArrowheads="1"/>
            </p:cNvSpPr>
            <p:nvPr/>
          </p:nvSpPr>
          <p:spPr bwMode="auto">
            <a:xfrm>
              <a:off x="16060119" y="5677848"/>
              <a:ext cx="1958772" cy="2316709"/>
            </a:xfrm>
            <a:custGeom>
              <a:avLst/>
              <a:gdLst>
                <a:gd name="T0" fmla="*/ 3227 w 3813"/>
                <a:gd name="T1" fmla="*/ 1413 h 4512"/>
                <a:gd name="T2" fmla="*/ 3227 w 3813"/>
                <a:gd name="T3" fmla="*/ 1413 h 4512"/>
                <a:gd name="T4" fmla="*/ 2985 w 3813"/>
                <a:gd name="T5" fmla="*/ 1356 h 4512"/>
                <a:gd name="T6" fmla="*/ 2883 w 3813"/>
                <a:gd name="T7" fmla="*/ 1254 h 4512"/>
                <a:gd name="T8" fmla="*/ 2495 w 3813"/>
                <a:gd name="T9" fmla="*/ 738 h 4512"/>
                <a:gd name="T10" fmla="*/ 2202 w 3813"/>
                <a:gd name="T11" fmla="*/ 878 h 4512"/>
                <a:gd name="T12" fmla="*/ 1915 w 3813"/>
                <a:gd name="T13" fmla="*/ 967 h 4512"/>
                <a:gd name="T14" fmla="*/ 1489 w 3813"/>
                <a:gd name="T15" fmla="*/ 929 h 4512"/>
                <a:gd name="T16" fmla="*/ 1031 w 3813"/>
                <a:gd name="T17" fmla="*/ 382 h 4512"/>
                <a:gd name="T18" fmla="*/ 636 w 3813"/>
                <a:gd name="T19" fmla="*/ 38 h 4512"/>
                <a:gd name="T20" fmla="*/ 229 w 3813"/>
                <a:gd name="T21" fmla="*/ 286 h 4512"/>
                <a:gd name="T22" fmla="*/ 38 w 3813"/>
                <a:gd name="T23" fmla="*/ 477 h 4512"/>
                <a:gd name="T24" fmla="*/ 305 w 3813"/>
                <a:gd name="T25" fmla="*/ 694 h 4512"/>
                <a:gd name="T26" fmla="*/ 197 w 3813"/>
                <a:gd name="T27" fmla="*/ 1146 h 4512"/>
                <a:gd name="T28" fmla="*/ 0 w 3813"/>
                <a:gd name="T29" fmla="*/ 1337 h 4512"/>
                <a:gd name="T30" fmla="*/ 165 w 3813"/>
                <a:gd name="T31" fmla="*/ 1661 h 4512"/>
                <a:gd name="T32" fmla="*/ 121 w 3813"/>
                <a:gd name="T33" fmla="*/ 2062 h 4512"/>
                <a:gd name="T34" fmla="*/ 254 w 3813"/>
                <a:gd name="T35" fmla="*/ 2463 h 4512"/>
                <a:gd name="T36" fmla="*/ 388 w 3813"/>
                <a:gd name="T37" fmla="*/ 2940 h 4512"/>
                <a:gd name="T38" fmla="*/ 305 w 3813"/>
                <a:gd name="T39" fmla="*/ 3316 h 4512"/>
                <a:gd name="T40" fmla="*/ 1005 w 3813"/>
                <a:gd name="T41" fmla="*/ 3380 h 4512"/>
                <a:gd name="T42" fmla="*/ 1540 w 3813"/>
                <a:gd name="T43" fmla="*/ 3831 h 4512"/>
                <a:gd name="T44" fmla="*/ 1591 w 3813"/>
                <a:gd name="T45" fmla="*/ 4231 h 4512"/>
                <a:gd name="T46" fmla="*/ 1336 w 3813"/>
                <a:gd name="T47" fmla="*/ 4390 h 4512"/>
                <a:gd name="T48" fmla="*/ 2183 w 3813"/>
                <a:gd name="T49" fmla="*/ 4403 h 4512"/>
                <a:gd name="T50" fmla="*/ 2596 w 3813"/>
                <a:gd name="T51" fmla="*/ 4250 h 4512"/>
                <a:gd name="T52" fmla="*/ 3086 w 3813"/>
                <a:gd name="T53" fmla="*/ 3882 h 4512"/>
                <a:gd name="T54" fmla="*/ 3392 w 3813"/>
                <a:gd name="T55" fmla="*/ 3882 h 4512"/>
                <a:gd name="T56" fmla="*/ 3551 w 3813"/>
                <a:gd name="T57" fmla="*/ 3971 h 4512"/>
                <a:gd name="T58" fmla="*/ 3666 w 3813"/>
                <a:gd name="T59" fmla="*/ 3513 h 4512"/>
                <a:gd name="T60" fmla="*/ 3666 w 3813"/>
                <a:gd name="T61" fmla="*/ 3068 h 4512"/>
                <a:gd name="T62" fmla="*/ 3341 w 3813"/>
                <a:gd name="T63" fmla="*/ 2788 h 4512"/>
                <a:gd name="T64" fmla="*/ 3570 w 3813"/>
                <a:gd name="T65" fmla="*/ 2425 h 4512"/>
                <a:gd name="T66" fmla="*/ 3679 w 3813"/>
                <a:gd name="T67" fmla="*/ 2132 h 4512"/>
                <a:gd name="T68" fmla="*/ 3602 w 3813"/>
                <a:gd name="T69" fmla="*/ 1718 h 4512"/>
                <a:gd name="T70" fmla="*/ 3570 w 3813"/>
                <a:gd name="T71" fmla="*/ 1477 h 4512"/>
                <a:gd name="T72" fmla="*/ 3227 w 3813"/>
                <a:gd name="T73" fmla="*/ 1413 h 4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13" h="4512">
                  <a:moveTo>
                    <a:pt x="3227" y="1413"/>
                  </a:moveTo>
                  <a:lnTo>
                    <a:pt x="3227" y="1413"/>
                  </a:lnTo>
                  <a:cubicBezTo>
                    <a:pt x="3099" y="1375"/>
                    <a:pt x="3099" y="1311"/>
                    <a:pt x="2985" y="1356"/>
                  </a:cubicBezTo>
                  <a:cubicBezTo>
                    <a:pt x="2870" y="1400"/>
                    <a:pt x="2883" y="1254"/>
                    <a:pt x="2883" y="1254"/>
                  </a:cubicBezTo>
                  <a:cubicBezTo>
                    <a:pt x="3004" y="1101"/>
                    <a:pt x="2762" y="738"/>
                    <a:pt x="2495" y="738"/>
                  </a:cubicBezTo>
                  <a:cubicBezTo>
                    <a:pt x="2227" y="738"/>
                    <a:pt x="2297" y="878"/>
                    <a:pt x="2202" y="878"/>
                  </a:cubicBezTo>
                  <a:cubicBezTo>
                    <a:pt x="2106" y="878"/>
                    <a:pt x="1954" y="929"/>
                    <a:pt x="1915" y="967"/>
                  </a:cubicBezTo>
                  <a:cubicBezTo>
                    <a:pt x="1877" y="1006"/>
                    <a:pt x="1489" y="929"/>
                    <a:pt x="1489" y="929"/>
                  </a:cubicBezTo>
                  <a:cubicBezTo>
                    <a:pt x="1165" y="127"/>
                    <a:pt x="1031" y="764"/>
                    <a:pt x="1031" y="382"/>
                  </a:cubicBezTo>
                  <a:cubicBezTo>
                    <a:pt x="1031" y="0"/>
                    <a:pt x="636" y="38"/>
                    <a:pt x="636" y="38"/>
                  </a:cubicBezTo>
                  <a:cubicBezTo>
                    <a:pt x="636" y="38"/>
                    <a:pt x="324" y="248"/>
                    <a:pt x="229" y="286"/>
                  </a:cubicBezTo>
                  <a:cubicBezTo>
                    <a:pt x="140" y="325"/>
                    <a:pt x="51" y="452"/>
                    <a:pt x="38" y="477"/>
                  </a:cubicBezTo>
                  <a:cubicBezTo>
                    <a:pt x="146" y="522"/>
                    <a:pt x="286" y="598"/>
                    <a:pt x="305" y="694"/>
                  </a:cubicBezTo>
                  <a:cubicBezTo>
                    <a:pt x="331" y="853"/>
                    <a:pt x="178" y="1076"/>
                    <a:pt x="197" y="1146"/>
                  </a:cubicBezTo>
                  <a:cubicBezTo>
                    <a:pt x="229" y="1337"/>
                    <a:pt x="0" y="1197"/>
                    <a:pt x="0" y="1337"/>
                  </a:cubicBezTo>
                  <a:cubicBezTo>
                    <a:pt x="0" y="1483"/>
                    <a:pt x="210" y="1502"/>
                    <a:pt x="165" y="1661"/>
                  </a:cubicBezTo>
                  <a:cubicBezTo>
                    <a:pt x="121" y="1820"/>
                    <a:pt x="121" y="1979"/>
                    <a:pt x="121" y="2062"/>
                  </a:cubicBezTo>
                  <a:cubicBezTo>
                    <a:pt x="121" y="2145"/>
                    <a:pt x="254" y="2336"/>
                    <a:pt x="254" y="2463"/>
                  </a:cubicBezTo>
                  <a:cubicBezTo>
                    <a:pt x="254" y="2590"/>
                    <a:pt x="318" y="2940"/>
                    <a:pt x="388" y="2940"/>
                  </a:cubicBezTo>
                  <a:cubicBezTo>
                    <a:pt x="439" y="2940"/>
                    <a:pt x="286" y="3144"/>
                    <a:pt x="305" y="3316"/>
                  </a:cubicBezTo>
                  <a:cubicBezTo>
                    <a:pt x="426" y="3424"/>
                    <a:pt x="757" y="3380"/>
                    <a:pt x="1005" y="3380"/>
                  </a:cubicBezTo>
                  <a:cubicBezTo>
                    <a:pt x="1254" y="3380"/>
                    <a:pt x="1311" y="3831"/>
                    <a:pt x="1540" y="3831"/>
                  </a:cubicBezTo>
                  <a:cubicBezTo>
                    <a:pt x="1769" y="3831"/>
                    <a:pt x="1648" y="4168"/>
                    <a:pt x="1591" y="4231"/>
                  </a:cubicBezTo>
                  <a:cubicBezTo>
                    <a:pt x="1540" y="4282"/>
                    <a:pt x="1349" y="4327"/>
                    <a:pt x="1336" y="4390"/>
                  </a:cubicBezTo>
                  <a:cubicBezTo>
                    <a:pt x="1559" y="4511"/>
                    <a:pt x="2094" y="4492"/>
                    <a:pt x="2183" y="4403"/>
                  </a:cubicBezTo>
                  <a:cubicBezTo>
                    <a:pt x="2278" y="4301"/>
                    <a:pt x="2457" y="4250"/>
                    <a:pt x="2596" y="4250"/>
                  </a:cubicBezTo>
                  <a:cubicBezTo>
                    <a:pt x="2737" y="4250"/>
                    <a:pt x="2972" y="3933"/>
                    <a:pt x="3086" y="3882"/>
                  </a:cubicBezTo>
                  <a:cubicBezTo>
                    <a:pt x="3201" y="3831"/>
                    <a:pt x="3265" y="3882"/>
                    <a:pt x="3392" y="3882"/>
                  </a:cubicBezTo>
                  <a:cubicBezTo>
                    <a:pt x="3443" y="3882"/>
                    <a:pt x="3500" y="3920"/>
                    <a:pt x="3551" y="3971"/>
                  </a:cubicBezTo>
                  <a:cubicBezTo>
                    <a:pt x="3602" y="3819"/>
                    <a:pt x="3666" y="3589"/>
                    <a:pt x="3666" y="3513"/>
                  </a:cubicBezTo>
                  <a:cubicBezTo>
                    <a:pt x="3666" y="3386"/>
                    <a:pt x="3513" y="3214"/>
                    <a:pt x="3666" y="3068"/>
                  </a:cubicBezTo>
                  <a:cubicBezTo>
                    <a:pt x="3812" y="2915"/>
                    <a:pt x="3341" y="2966"/>
                    <a:pt x="3341" y="2788"/>
                  </a:cubicBezTo>
                  <a:cubicBezTo>
                    <a:pt x="3341" y="2698"/>
                    <a:pt x="3475" y="2559"/>
                    <a:pt x="3570" y="2425"/>
                  </a:cubicBezTo>
                  <a:cubicBezTo>
                    <a:pt x="3666" y="2291"/>
                    <a:pt x="3717" y="2170"/>
                    <a:pt x="3679" y="2132"/>
                  </a:cubicBezTo>
                  <a:cubicBezTo>
                    <a:pt x="3679" y="2132"/>
                    <a:pt x="3551" y="1839"/>
                    <a:pt x="3602" y="1718"/>
                  </a:cubicBezTo>
                  <a:cubicBezTo>
                    <a:pt x="3634" y="1636"/>
                    <a:pt x="3596" y="1547"/>
                    <a:pt x="3570" y="1477"/>
                  </a:cubicBezTo>
                  <a:cubicBezTo>
                    <a:pt x="3386" y="1540"/>
                    <a:pt x="3341" y="1451"/>
                    <a:pt x="3227" y="1413"/>
                  </a:cubicBezTo>
                </a:path>
              </a:pathLst>
            </a:custGeom>
            <a:solidFill>
              <a:schemeClr val="accent1"/>
            </a:solidFill>
            <a:ln w="4826" cap="flat" cmpd="sng">
              <a:solidFill>
                <a:schemeClr val="bg1"/>
              </a:solidFill>
              <a:bevel/>
              <a:headEnd/>
              <a:tailEnd/>
            </a:ln>
            <a:effectLst/>
          </p:spPr>
          <p:txBody>
            <a:bodyPr wrap="none" anchor="ctr"/>
            <a:lstStyle/>
            <a:p>
              <a:endParaRPr lang="en-US" sz="900">
                <a:latin typeface="Poppins Light" charset="0"/>
              </a:endParaRPr>
            </a:p>
          </p:txBody>
        </p:sp>
        <p:sp>
          <p:nvSpPr>
            <p:cNvPr id="79" name="Freeform 504"/>
            <p:cNvSpPr>
              <a:spLocks noChangeArrowheads="1"/>
            </p:cNvSpPr>
            <p:nvPr/>
          </p:nvSpPr>
          <p:spPr bwMode="auto">
            <a:xfrm>
              <a:off x="17455035" y="4407395"/>
              <a:ext cx="1841018" cy="1813961"/>
            </a:xfrm>
            <a:custGeom>
              <a:avLst/>
              <a:gdLst>
                <a:gd name="T0" fmla="*/ 3577 w 3585"/>
                <a:gd name="T1" fmla="*/ 955 h 3534"/>
                <a:gd name="T2" fmla="*/ 3577 w 3585"/>
                <a:gd name="T3" fmla="*/ 955 h 3534"/>
                <a:gd name="T4" fmla="*/ 3265 w 3585"/>
                <a:gd name="T5" fmla="*/ 783 h 3534"/>
                <a:gd name="T6" fmla="*/ 2979 w 3585"/>
                <a:gd name="T7" fmla="*/ 885 h 3534"/>
                <a:gd name="T8" fmla="*/ 2712 w 3585"/>
                <a:gd name="T9" fmla="*/ 764 h 3534"/>
                <a:gd name="T10" fmla="*/ 2317 w 3585"/>
                <a:gd name="T11" fmla="*/ 586 h 3534"/>
                <a:gd name="T12" fmla="*/ 1706 w 3585"/>
                <a:gd name="T13" fmla="*/ 255 h 3534"/>
                <a:gd name="T14" fmla="*/ 1490 w 3585"/>
                <a:gd name="T15" fmla="*/ 300 h 3534"/>
                <a:gd name="T16" fmla="*/ 936 w 3585"/>
                <a:gd name="T17" fmla="*/ 166 h 3534"/>
                <a:gd name="T18" fmla="*/ 809 w 3585"/>
                <a:gd name="T19" fmla="*/ 166 h 3534"/>
                <a:gd name="T20" fmla="*/ 618 w 3585"/>
                <a:gd name="T21" fmla="*/ 7 h 3534"/>
                <a:gd name="T22" fmla="*/ 618 w 3585"/>
                <a:gd name="T23" fmla="*/ 7 h 3534"/>
                <a:gd name="T24" fmla="*/ 446 w 3585"/>
                <a:gd name="T25" fmla="*/ 96 h 3534"/>
                <a:gd name="T26" fmla="*/ 217 w 3585"/>
                <a:gd name="T27" fmla="*/ 140 h 3534"/>
                <a:gd name="T28" fmla="*/ 51 w 3585"/>
                <a:gd name="T29" fmla="*/ 681 h 3534"/>
                <a:gd name="T30" fmla="*/ 89 w 3585"/>
                <a:gd name="T31" fmla="*/ 802 h 3534"/>
                <a:gd name="T32" fmla="*/ 191 w 3585"/>
                <a:gd name="T33" fmla="*/ 1235 h 3534"/>
                <a:gd name="T34" fmla="*/ 153 w 3585"/>
                <a:gd name="T35" fmla="*/ 1636 h 3534"/>
                <a:gd name="T36" fmla="*/ 153 w 3585"/>
                <a:gd name="T37" fmla="*/ 1763 h 3534"/>
                <a:gd name="T38" fmla="*/ 351 w 3585"/>
                <a:gd name="T39" fmla="*/ 2031 h 3534"/>
                <a:gd name="T40" fmla="*/ 815 w 3585"/>
                <a:gd name="T41" fmla="*/ 2323 h 3534"/>
                <a:gd name="T42" fmla="*/ 815 w 3585"/>
                <a:gd name="T43" fmla="*/ 2482 h 3534"/>
                <a:gd name="T44" fmla="*/ 1051 w 3585"/>
                <a:gd name="T45" fmla="*/ 2622 h 3534"/>
                <a:gd name="T46" fmla="*/ 1197 w 3585"/>
                <a:gd name="T47" fmla="*/ 2928 h 3534"/>
                <a:gd name="T48" fmla="*/ 1502 w 3585"/>
                <a:gd name="T49" fmla="*/ 3380 h 3534"/>
                <a:gd name="T50" fmla="*/ 1738 w 3585"/>
                <a:gd name="T51" fmla="*/ 3144 h 3534"/>
                <a:gd name="T52" fmla="*/ 1922 w 3585"/>
                <a:gd name="T53" fmla="*/ 3335 h 3534"/>
                <a:gd name="T54" fmla="*/ 2215 w 3585"/>
                <a:gd name="T55" fmla="*/ 3335 h 3534"/>
                <a:gd name="T56" fmla="*/ 2737 w 3585"/>
                <a:gd name="T57" fmla="*/ 3533 h 3534"/>
                <a:gd name="T58" fmla="*/ 3144 w 3585"/>
                <a:gd name="T59" fmla="*/ 2444 h 3534"/>
                <a:gd name="T60" fmla="*/ 3043 w 3585"/>
                <a:gd name="T61" fmla="*/ 1980 h 3534"/>
                <a:gd name="T62" fmla="*/ 3227 w 3585"/>
                <a:gd name="T63" fmla="*/ 1693 h 3534"/>
                <a:gd name="T64" fmla="*/ 2979 w 3585"/>
                <a:gd name="T65" fmla="*/ 1451 h 3534"/>
                <a:gd name="T66" fmla="*/ 2864 w 3585"/>
                <a:gd name="T67" fmla="*/ 1140 h 3534"/>
                <a:gd name="T68" fmla="*/ 3444 w 3585"/>
                <a:gd name="T69" fmla="*/ 1089 h 3534"/>
                <a:gd name="T70" fmla="*/ 3584 w 3585"/>
                <a:gd name="T71" fmla="*/ 961 h 3534"/>
                <a:gd name="T72" fmla="*/ 3577 w 3585"/>
                <a:gd name="T73" fmla="*/ 955 h 3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85" h="3534">
                  <a:moveTo>
                    <a:pt x="3577" y="955"/>
                  </a:moveTo>
                  <a:lnTo>
                    <a:pt x="3577" y="955"/>
                  </a:lnTo>
                  <a:cubicBezTo>
                    <a:pt x="3380" y="764"/>
                    <a:pt x="3265" y="783"/>
                    <a:pt x="3265" y="783"/>
                  </a:cubicBezTo>
                  <a:cubicBezTo>
                    <a:pt x="3176" y="802"/>
                    <a:pt x="3062" y="917"/>
                    <a:pt x="2979" y="885"/>
                  </a:cubicBezTo>
                  <a:cubicBezTo>
                    <a:pt x="2903" y="860"/>
                    <a:pt x="2864" y="688"/>
                    <a:pt x="2712" y="764"/>
                  </a:cubicBezTo>
                  <a:cubicBezTo>
                    <a:pt x="2413" y="923"/>
                    <a:pt x="2317" y="586"/>
                    <a:pt x="2317" y="586"/>
                  </a:cubicBezTo>
                  <a:cubicBezTo>
                    <a:pt x="2184" y="185"/>
                    <a:pt x="1795" y="159"/>
                    <a:pt x="1706" y="255"/>
                  </a:cubicBezTo>
                  <a:cubicBezTo>
                    <a:pt x="1611" y="344"/>
                    <a:pt x="1490" y="300"/>
                    <a:pt x="1490" y="300"/>
                  </a:cubicBezTo>
                  <a:cubicBezTo>
                    <a:pt x="1318" y="134"/>
                    <a:pt x="1076" y="108"/>
                    <a:pt x="936" y="166"/>
                  </a:cubicBezTo>
                  <a:cubicBezTo>
                    <a:pt x="802" y="223"/>
                    <a:pt x="809" y="166"/>
                    <a:pt x="809" y="166"/>
                  </a:cubicBezTo>
                  <a:cubicBezTo>
                    <a:pt x="751" y="0"/>
                    <a:pt x="618" y="51"/>
                    <a:pt x="618" y="7"/>
                  </a:cubicBezTo>
                  <a:lnTo>
                    <a:pt x="618" y="7"/>
                  </a:lnTo>
                  <a:cubicBezTo>
                    <a:pt x="561" y="51"/>
                    <a:pt x="490" y="96"/>
                    <a:pt x="446" y="96"/>
                  </a:cubicBezTo>
                  <a:cubicBezTo>
                    <a:pt x="357" y="96"/>
                    <a:pt x="261" y="0"/>
                    <a:pt x="217" y="140"/>
                  </a:cubicBezTo>
                  <a:cubicBezTo>
                    <a:pt x="166" y="287"/>
                    <a:pt x="198" y="535"/>
                    <a:pt x="51" y="681"/>
                  </a:cubicBezTo>
                  <a:cubicBezTo>
                    <a:pt x="51" y="681"/>
                    <a:pt x="89" y="719"/>
                    <a:pt x="89" y="802"/>
                  </a:cubicBezTo>
                  <a:cubicBezTo>
                    <a:pt x="89" y="885"/>
                    <a:pt x="77" y="1120"/>
                    <a:pt x="191" y="1235"/>
                  </a:cubicBezTo>
                  <a:cubicBezTo>
                    <a:pt x="306" y="1350"/>
                    <a:pt x="0" y="1375"/>
                    <a:pt x="153" y="1636"/>
                  </a:cubicBezTo>
                  <a:cubicBezTo>
                    <a:pt x="153" y="1636"/>
                    <a:pt x="223" y="1693"/>
                    <a:pt x="153" y="1763"/>
                  </a:cubicBezTo>
                  <a:cubicBezTo>
                    <a:pt x="77" y="1840"/>
                    <a:pt x="230" y="1986"/>
                    <a:pt x="351" y="2031"/>
                  </a:cubicBezTo>
                  <a:cubicBezTo>
                    <a:pt x="471" y="2075"/>
                    <a:pt x="815" y="2323"/>
                    <a:pt x="815" y="2323"/>
                  </a:cubicBezTo>
                  <a:cubicBezTo>
                    <a:pt x="815" y="2323"/>
                    <a:pt x="713" y="2482"/>
                    <a:pt x="815" y="2482"/>
                  </a:cubicBezTo>
                  <a:cubicBezTo>
                    <a:pt x="917" y="2482"/>
                    <a:pt x="1006" y="2514"/>
                    <a:pt x="1051" y="2622"/>
                  </a:cubicBezTo>
                  <a:cubicBezTo>
                    <a:pt x="1101" y="2724"/>
                    <a:pt x="1254" y="2813"/>
                    <a:pt x="1197" y="2928"/>
                  </a:cubicBezTo>
                  <a:cubicBezTo>
                    <a:pt x="1146" y="3023"/>
                    <a:pt x="1337" y="3265"/>
                    <a:pt x="1502" y="3380"/>
                  </a:cubicBezTo>
                  <a:cubicBezTo>
                    <a:pt x="1566" y="3297"/>
                    <a:pt x="1693" y="3106"/>
                    <a:pt x="1738" y="3144"/>
                  </a:cubicBezTo>
                  <a:cubicBezTo>
                    <a:pt x="1782" y="3195"/>
                    <a:pt x="1808" y="3361"/>
                    <a:pt x="1922" y="3335"/>
                  </a:cubicBezTo>
                  <a:cubicBezTo>
                    <a:pt x="2043" y="3303"/>
                    <a:pt x="2094" y="3335"/>
                    <a:pt x="2215" y="3335"/>
                  </a:cubicBezTo>
                  <a:cubicBezTo>
                    <a:pt x="2330" y="3335"/>
                    <a:pt x="2623" y="3431"/>
                    <a:pt x="2737" y="3533"/>
                  </a:cubicBezTo>
                  <a:cubicBezTo>
                    <a:pt x="2922" y="3227"/>
                    <a:pt x="3144" y="2444"/>
                    <a:pt x="3144" y="2444"/>
                  </a:cubicBezTo>
                  <a:cubicBezTo>
                    <a:pt x="2883" y="2362"/>
                    <a:pt x="2985" y="2107"/>
                    <a:pt x="3043" y="1980"/>
                  </a:cubicBezTo>
                  <a:cubicBezTo>
                    <a:pt x="3100" y="1852"/>
                    <a:pt x="3227" y="1865"/>
                    <a:pt x="3227" y="1693"/>
                  </a:cubicBezTo>
                  <a:cubicBezTo>
                    <a:pt x="3227" y="1521"/>
                    <a:pt x="2979" y="1534"/>
                    <a:pt x="2979" y="1451"/>
                  </a:cubicBezTo>
                  <a:cubicBezTo>
                    <a:pt x="2979" y="1369"/>
                    <a:pt x="2763" y="1241"/>
                    <a:pt x="2864" y="1140"/>
                  </a:cubicBezTo>
                  <a:cubicBezTo>
                    <a:pt x="2960" y="1044"/>
                    <a:pt x="3297" y="1089"/>
                    <a:pt x="3444" y="1089"/>
                  </a:cubicBezTo>
                  <a:cubicBezTo>
                    <a:pt x="3520" y="1089"/>
                    <a:pt x="3558" y="1025"/>
                    <a:pt x="3584" y="961"/>
                  </a:cubicBezTo>
                  <a:cubicBezTo>
                    <a:pt x="3577" y="961"/>
                    <a:pt x="3577" y="961"/>
                    <a:pt x="3577" y="955"/>
                  </a:cubicBezTo>
                </a:path>
              </a:pathLst>
            </a:custGeom>
            <a:grpFill/>
            <a:ln w="4826" cap="flat" cmpd="sng">
              <a:solidFill>
                <a:schemeClr val="bg1"/>
              </a:solidFill>
              <a:bevel/>
              <a:headEnd/>
              <a:tailEnd/>
            </a:ln>
            <a:effectLst/>
          </p:spPr>
          <p:txBody>
            <a:bodyPr wrap="none" anchor="ctr"/>
            <a:lstStyle/>
            <a:p>
              <a:endParaRPr lang="en-US" sz="900">
                <a:latin typeface="Poppins Light" charset="0"/>
              </a:endParaRPr>
            </a:p>
          </p:txBody>
        </p:sp>
        <p:sp>
          <p:nvSpPr>
            <p:cNvPr id="80" name="Freeform 505"/>
            <p:cNvSpPr>
              <a:spLocks noChangeArrowheads="1"/>
            </p:cNvSpPr>
            <p:nvPr/>
          </p:nvSpPr>
          <p:spPr bwMode="auto">
            <a:xfrm>
              <a:off x="16334121" y="3882002"/>
              <a:ext cx="1893101" cy="2588462"/>
            </a:xfrm>
            <a:custGeom>
              <a:avLst/>
              <a:gdLst>
                <a:gd name="T0" fmla="*/ 3380 w 3686"/>
                <a:gd name="T1" fmla="*/ 3952 h 5041"/>
                <a:gd name="T2" fmla="*/ 3380 w 3686"/>
                <a:gd name="T3" fmla="*/ 3952 h 5041"/>
                <a:gd name="T4" fmla="*/ 3234 w 3686"/>
                <a:gd name="T5" fmla="*/ 3646 h 5041"/>
                <a:gd name="T6" fmla="*/ 2998 w 3686"/>
                <a:gd name="T7" fmla="*/ 3506 h 5041"/>
                <a:gd name="T8" fmla="*/ 2998 w 3686"/>
                <a:gd name="T9" fmla="*/ 3347 h 5041"/>
                <a:gd name="T10" fmla="*/ 2534 w 3686"/>
                <a:gd name="T11" fmla="*/ 3055 h 5041"/>
                <a:gd name="T12" fmla="*/ 2336 w 3686"/>
                <a:gd name="T13" fmla="*/ 2787 h 5041"/>
                <a:gd name="T14" fmla="*/ 2336 w 3686"/>
                <a:gd name="T15" fmla="*/ 2660 h 5041"/>
                <a:gd name="T16" fmla="*/ 2374 w 3686"/>
                <a:gd name="T17" fmla="*/ 2259 h 5041"/>
                <a:gd name="T18" fmla="*/ 2272 w 3686"/>
                <a:gd name="T19" fmla="*/ 1826 h 5041"/>
                <a:gd name="T20" fmla="*/ 2234 w 3686"/>
                <a:gd name="T21" fmla="*/ 1705 h 5041"/>
                <a:gd name="T22" fmla="*/ 2400 w 3686"/>
                <a:gd name="T23" fmla="*/ 1164 h 5041"/>
                <a:gd name="T24" fmla="*/ 2629 w 3686"/>
                <a:gd name="T25" fmla="*/ 1120 h 5041"/>
                <a:gd name="T26" fmla="*/ 2801 w 3686"/>
                <a:gd name="T27" fmla="*/ 1031 h 5041"/>
                <a:gd name="T28" fmla="*/ 2203 w 3686"/>
                <a:gd name="T29" fmla="*/ 655 h 5041"/>
                <a:gd name="T30" fmla="*/ 2069 w 3686"/>
                <a:gd name="T31" fmla="*/ 63 h 5041"/>
                <a:gd name="T32" fmla="*/ 1878 w 3686"/>
                <a:gd name="T33" fmla="*/ 184 h 5041"/>
                <a:gd name="T34" fmla="*/ 1872 w 3686"/>
                <a:gd name="T35" fmla="*/ 337 h 5041"/>
                <a:gd name="T36" fmla="*/ 1280 w 3686"/>
                <a:gd name="T37" fmla="*/ 394 h 5041"/>
                <a:gd name="T38" fmla="*/ 981 w 3686"/>
                <a:gd name="T39" fmla="*/ 1062 h 5041"/>
                <a:gd name="T40" fmla="*/ 987 w 3686"/>
                <a:gd name="T41" fmla="*/ 1457 h 5041"/>
                <a:gd name="T42" fmla="*/ 541 w 3686"/>
                <a:gd name="T43" fmla="*/ 1622 h 5041"/>
                <a:gd name="T44" fmla="*/ 548 w 3686"/>
                <a:gd name="T45" fmla="*/ 1877 h 5041"/>
                <a:gd name="T46" fmla="*/ 242 w 3686"/>
                <a:gd name="T47" fmla="*/ 2615 h 5041"/>
                <a:gd name="T48" fmla="*/ 230 w 3686"/>
                <a:gd name="T49" fmla="*/ 2615 h 5041"/>
                <a:gd name="T50" fmla="*/ 401 w 3686"/>
                <a:gd name="T51" fmla="*/ 3067 h 5041"/>
                <a:gd name="T52" fmla="*/ 102 w 3686"/>
                <a:gd name="T53" fmla="*/ 3366 h 5041"/>
                <a:gd name="T54" fmla="*/ 102 w 3686"/>
                <a:gd name="T55" fmla="*/ 3538 h 5041"/>
                <a:gd name="T56" fmla="*/ 497 w 3686"/>
                <a:gd name="T57" fmla="*/ 3882 h 5041"/>
                <a:gd name="T58" fmla="*/ 955 w 3686"/>
                <a:gd name="T59" fmla="*/ 4429 h 5041"/>
                <a:gd name="T60" fmla="*/ 1381 w 3686"/>
                <a:gd name="T61" fmla="*/ 4467 h 5041"/>
                <a:gd name="T62" fmla="*/ 1668 w 3686"/>
                <a:gd name="T63" fmla="*/ 4378 h 5041"/>
                <a:gd name="T64" fmla="*/ 1961 w 3686"/>
                <a:gd name="T65" fmla="*/ 4238 h 5041"/>
                <a:gd name="T66" fmla="*/ 2349 w 3686"/>
                <a:gd name="T67" fmla="*/ 4754 h 5041"/>
                <a:gd name="T68" fmla="*/ 2451 w 3686"/>
                <a:gd name="T69" fmla="*/ 4856 h 5041"/>
                <a:gd name="T70" fmla="*/ 2693 w 3686"/>
                <a:gd name="T71" fmla="*/ 4913 h 5041"/>
                <a:gd name="T72" fmla="*/ 3036 w 3686"/>
                <a:gd name="T73" fmla="*/ 4977 h 5041"/>
                <a:gd name="T74" fmla="*/ 3043 w 3686"/>
                <a:gd name="T75" fmla="*/ 4888 h 5041"/>
                <a:gd name="T76" fmla="*/ 3405 w 3686"/>
                <a:gd name="T77" fmla="*/ 4875 h 5041"/>
                <a:gd name="T78" fmla="*/ 3456 w 3686"/>
                <a:gd name="T79" fmla="*/ 4569 h 5041"/>
                <a:gd name="T80" fmla="*/ 3666 w 3686"/>
                <a:gd name="T81" fmla="*/ 4423 h 5041"/>
                <a:gd name="T82" fmla="*/ 3685 w 3686"/>
                <a:gd name="T83" fmla="*/ 4404 h 5041"/>
                <a:gd name="T84" fmla="*/ 3380 w 3686"/>
                <a:gd name="T85" fmla="*/ 3952 h 5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86" h="5041">
                  <a:moveTo>
                    <a:pt x="3380" y="3952"/>
                  </a:moveTo>
                  <a:lnTo>
                    <a:pt x="3380" y="3952"/>
                  </a:lnTo>
                  <a:cubicBezTo>
                    <a:pt x="3437" y="3837"/>
                    <a:pt x="3284" y="3748"/>
                    <a:pt x="3234" y="3646"/>
                  </a:cubicBezTo>
                  <a:cubicBezTo>
                    <a:pt x="3189" y="3538"/>
                    <a:pt x="3100" y="3506"/>
                    <a:pt x="2998" y="3506"/>
                  </a:cubicBezTo>
                  <a:cubicBezTo>
                    <a:pt x="2896" y="3506"/>
                    <a:pt x="2998" y="3347"/>
                    <a:pt x="2998" y="3347"/>
                  </a:cubicBezTo>
                  <a:cubicBezTo>
                    <a:pt x="2998" y="3347"/>
                    <a:pt x="2654" y="3099"/>
                    <a:pt x="2534" y="3055"/>
                  </a:cubicBezTo>
                  <a:cubicBezTo>
                    <a:pt x="2413" y="3010"/>
                    <a:pt x="2260" y="2864"/>
                    <a:pt x="2336" y="2787"/>
                  </a:cubicBezTo>
                  <a:cubicBezTo>
                    <a:pt x="2406" y="2717"/>
                    <a:pt x="2336" y="2660"/>
                    <a:pt x="2336" y="2660"/>
                  </a:cubicBezTo>
                  <a:cubicBezTo>
                    <a:pt x="2183" y="2399"/>
                    <a:pt x="2489" y="2374"/>
                    <a:pt x="2374" y="2259"/>
                  </a:cubicBezTo>
                  <a:cubicBezTo>
                    <a:pt x="2260" y="2144"/>
                    <a:pt x="2272" y="1909"/>
                    <a:pt x="2272" y="1826"/>
                  </a:cubicBezTo>
                  <a:cubicBezTo>
                    <a:pt x="2272" y="1743"/>
                    <a:pt x="2234" y="1705"/>
                    <a:pt x="2234" y="1705"/>
                  </a:cubicBezTo>
                  <a:cubicBezTo>
                    <a:pt x="2381" y="1559"/>
                    <a:pt x="2349" y="1311"/>
                    <a:pt x="2400" y="1164"/>
                  </a:cubicBezTo>
                  <a:cubicBezTo>
                    <a:pt x="2444" y="1024"/>
                    <a:pt x="2540" y="1120"/>
                    <a:pt x="2629" y="1120"/>
                  </a:cubicBezTo>
                  <a:cubicBezTo>
                    <a:pt x="2673" y="1120"/>
                    <a:pt x="2744" y="1075"/>
                    <a:pt x="2801" y="1031"/>
                  </a:cubicBezTo>
                  <a:cubicBezTo>
                    <a:pt x="2782" y="980"/>
                    <a:pt x="2323" y="706"/>
                    <a:pt x="2203" y="655"/>
                  </a:cubicBezTo>
                  <a:cubicBezTo>
                    <a:pt x="2082" y="604"/>
                    <a:pt x="2133" y="127"/>
                    <a:pt x="2069" y="63"/>
                  </a:cubicBezTo>
                  <a:cubicBezTo>
                    <a:pt x="2012" y="0"/>
                    <a:pt x="1827" y="63"/>
                    <a:pt x="1878" y="184"/>
                  </a:cubicBezTo>
                  <a:cubicBezTo>
                    <a:pt x="1929" y="305"/>
                    <a:pt x="1872" y="337"/>
                    <a:pt x="1872" y="337"/>
                  </a:cubicBezTo>
                  <a:cubicBezTo>
                    <a:pt x="1522" y="407"/>
                    <a:pt x="1356" y="420"/>
                    <a:pt x="1280" y="394"/>
                  </a:cubicBezTo>
                  <a:cubicBezTo>
                    <a:pt x="1280" y="942"/>
                    <a:pt x="783" y="916"/>
                    <a:pt x="981" y="1062"/>
                  </a:cubicBezTo>
                  <a:cubicBezTo>
                    <a:pt x="1184" y="1215"/>
                    <a:pt x="1044" y="1457"/>
                    <a:pt x="987" y="1457"/>
                  </a:cubicBezTo>
                  <a:cubicBezTo>
                    <a:pt x="930" y="1457"/>
                    <a:pt x="605" y="1559"/>
                    <a:pt x="541" y="1622"/>
                  </a:cubicBezTo>
                  <a:cubicBezTo>
                    <a:pt x="471" y="1693"/>
                    <a:pt x="497" y="1832"/>
                    <a:pt x="548" y="1877"/>
                  </a:cubicBezTo>
                  <a:cubicBezTo>
                    <a:pt x="592" y="1928"/>
                    <a:pt x="414" y="2615"/>
                    <a:pt x="242" y="2615"/>
                  </a:cubicBezTo>
                  <a:cubicBezTo>
                    <a:pt x="236" y="2615"/>
                    <a:pt x="230" y="2615"/>
                    <a:pt x="230" y="2615"/>
                  </a:cubicBezTo>
                  <a:cubicBezTo>
                    <a:pt x="210" y="2876"/>
                    <a:pt x="351" y="3016"/>
                    <a:pt x="401" y="3067"/>
                  </a:cubicBezTo>
                  <a:cubicBezTo>
                    <a:pt x="465" y="3124"/>
                    <a:pt x="204" y="3265"/>
                    <a:pt x="102" y="3366"/>
                  </a:cubicBezTo>
                  <a:cubicBezTo>
                    <a:pt x="0" y="3468"/>
                    <a:pt x="102" y="3538"/>
                    <a:pt x="102" y="3538"/>
                  </a:cubicBezTo>
                  <a:cubicBezTo>
                    <a:pt x="102" y="3538"/>
                    <a:pt x="497" y="3500"/>
                    <a:pt x="497" y="3882"/>
                  </a:cubicBezTo>
                  <a:cubicBezTo>
                    <a:pt x="497" y="4264"/>
                    <a:pt x="631" y="3627"/>
                    <a:pt x="955" y="4429"/>
                  </a:cubicBezTo>
                  <a:cubicBezTo>
                    <a:pt x="955" y="4429"/>
                    <a:pt x="1343" y="4506"/>
                    <a:pt x="1381" y="4467"/>
                  </a:cubicBezTo>
                  <a:cubicBezTo>
                    <a:pt x="1420" y="4429"/>
                    <a:pt x="1572" y="4378"/>
                    <a:pt x="1668" y="4378"/>
                  </a:cubicBezTo>
                  <a:cubicBezTo>
                    <a:pt x="1763" y="4378"/>
                    <a:pt x="1693" y="4238"/>
                    <a:pt x="1961" y="4238"/>
                  </a:cubicBezTo>
                  <a:cubicBezTo>
                    <a:pt x="2228" y="4238"/>
                    <a:pt x="2470" y="4601"/>
                    <a:pt x="2349" y="4754"/>
                  </a:cubicBezTo>
                  <a:cubicBezTo>
                    <a:pt x="2349" y="4754"/>
                    <a:pt x="2336" y="4900"/>
                    <a:pt x="2451" y="4856"/>
                  </a:cubicBezTo>
                  <a:cubicBezTo>
                    <a:pt x="2565" y="4811"/>
                    <a:pt x="2565" y="4875"/>
                    <a:pt x="2693" y="4913"/>
                  </a:cubicBezTo>
                  <a:cubicBezTo>
                    <a:pt x="2807" y="4951"/>
                    <a:pt x="2852" y="5040"/>
                    <a:pt x="3036" y="4977"/>
                  </a:cubicBezTo>
                  <a:cubicBezTo>
                    <a:pt x="3030" y="4938"/>
                    <a:pt x="3024" y="4900"/>
                    <a:pt x="3043" y="4888"/>
                  </a:cubicBezTo>
                  <a:cubicBezTo>
                    <a:pt x="3094" y="4830"/>
                    <a:pt x="3355" y="4996"/>
                    <a:pt x="3405" y="4875"/>
                  </a:cubicBezTo>
                  <a:cubicBezTo>
                    <a:pt x="3456" y="4747"/>
                    <a:pt x="3393" y="4684"/>
                    <a:pt x="3456" y="4569"/>
                  </a:cubicBezTo>
                  <a:cubicBezTo>
                    <a:pt x="3520" y="4455"/>
                    <a:pt x="3609" y="4480"/>
                    <a:pt x="3666" y="4423"/>
                  </a:cubicBezTo>
                  <a:cubicBezTo>
                    <a:pt x="3673" y="4423"/>
                    <a:pt x="3679" y="4410"/>
                    <a:pt x="3685" y="4404"/>
                  </a:cubicBezTo>
                  <a:cubicBezTo>
                    <a:pt x="3520" y="4289"/>
                    <a:pt x="3329" y="4047"/>
                    <a:pt x="3380" y="3952"/>
                  </a:cubicBezTo>
                </a:path>
              </a:pathLst>
            </a:custGeom>
            <a:grpFill/>
            <a:ln w="4826" cap="flat" cmpd="sng">
              <a:solidFill>
                <a:schemeClr val="bg1"/>
              </a:solidFill>
              <a:bevel/>
              <a:headEnd/>
              <a:tailEnd/>
            </a:ln>
            <a:effectLst/>
          </p:spPr>
          <p:txBody>
            <a:bodyPr wrap="none" anchor="ctr"/>
            <a:lstStyle/>
            <a:p>
              <a:endParaRPr lang="en-US" sz="900">
                <a:latin typeface="Poppins Light" charset="0"/>
              </a:endParaRPr>
            </a:p>
          </p:txBody>
        </p:sp>
        <p:sp>
          <p:nvSpPr>
            <p:cNvPr id="81" name="Freeform 506"/>
            <p:cNvSpPr>
              <a:spLocks noChangeArrowheads="1"/>
            </p:cNvSpPr>
            <p:nvPr/>
          </p:nvSpPr>
          <p:spPr bwMode="auto">
            <a:xfrm>
              <a:off x="18861276" y="4815026"/>
              <a:ext cx="855971" cy="1755081"/>
            </a:xfrm>
            <a:custGeom>
              <a:avLst/>
              <a:gdLst>
                <a:gd name="T0" fmla="*/ 1648 w 1669"/>
                <a:gd name="T1" fmla="*/ 356 h 3418"/>
                <a:gd name="T2" fmla="*/ 1648 w 1669"/>
                <a:gd name="T3" fmla="*/ 356 h 3418"/>
                <a:gd name="T4" fmla="*/ 847 w 1669"/>
                <a:gd name="T5" fmla="*/ 165 h 3418"/>
                <a:gd name="T6" fmla="*/ 707 w 1669"/>
                <a:gd name="T7" fmla="*/ 293 h 3418"/>
                <a:gd name="T8" fmla="*/ 127 w 1669"/>
                <a:gd name="T9" fmla="*/ 344 h 3418"/>
                <a:gd name="T10" fmla="*/ 242 w 1669"/>
                <a:gd name="T11" fmla="*/ 655 h 3418"/>
                <a:gd name="T12" fmla="*/ 490 w 1669"/>
                <a:gd name="T13" fmla="*/ 897 h 3418"/>
                <a:gd name="T14" fmla="*/ 306 w 1669"/>
                <a:gd name="T15" fmla="*/ 1184 h 3418"/>
                <a:gd name="T16" fmla="*/ 407 w 1669"/>
                <a:gd name="T17" fmla="*/ 1648 h 3418"/>
                <a:gd name="T18" fmla="*/ 0 w 1669"/>
                <a:gd name="T19" fmla="*/ 2737 h 3418"/>
                <a:gd name="T20" fmla="*/ 13 w 1669"/>
                <a:gd name="T21" fmla="*/ 2743 h 3418"/>
                <a:gd name="T22" fmla="*/ 427 w 1669"/>
                <a:gd name="T23" fmla="*/ 3354 h 3418"/>
                <a:gd name="T24" fmla="*/ 732 w 1669"/>
                <a:gd name="T25" fmla="*/ 3392 h 3418"/>
                <a:gd name="T26" fmla="*/ 936 w 1669"/>
                <a:gd name="T27" fmla="*/ 3112 h 3418"/>
                <a:gd name="T28" fmla="*/ 853 w 1669"/>
                <a:gd name="T29" fmla="*/ 2908 h 3418"/>
                <a:gd name="T30" fmla="*/ 891 w 1669"/>
                <a:gd name="T31" fmla="*/ 2469 h 3418"/>
                <a:gd name="T32" fmla="*/ 872 w 1669"/>
                <a:gd name="T33" fmla="*/ 2106 h 3418"/>
                <a:gd name="T34" fmla="*/ 1031 w 1669"/>
                <a:gd name="T35" fmla="*/ 1788 h 3418"/>
                <a:gd name="T36" fmla="*/ 1165 w 1669"/>
                <a:gd name="T37" fmla="*/ 1177 h 3418"/>
                <a:gd name="T38" fmla="*/ 1292 w 1669"/>
                <a:gd name="T39" fmla="*/ 910 h 3418"/>
                <a:gd name="T40" fmla="*/ 1362 w 1669"/>
                <a:gd name="T41" fmla="*/ 789 h 3418"/>
                <a:gd name="T42" fmla="*/ 1547 w 1669"/>
                <a:gd name="T43" fmla="*/ 554 h 3418"/>
                <a:gd name="T44" fmla="*/ 1648 w 1669"/>
                <a:gd name="T45" fmla="*/ 356 h 3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69" h="3418">
                  <a:moveTo>
                    <a:pt x="1648" y="356"/>
                  </a:moveTo>
                  <a:lnTo>
                    <a:pt x="1648" y="356"/>
                  </a:lnTo>
                  <a:cubicBezTo>
                    <a:pt x="1057" y="0"/>
                    <a:pt x="1038" y="242"/>
                    <a:pt x="847" y="165"/>
                  </a:cubicBezTo>
                  <a:cubicBezTo>
                    <a:pt x="821" y="229"/>
                    <a:pt x="783" y="293"/>
                    <a:pt x="707" y="293"/>
                  </a:cubicBezTo>
                  <a:cubicBezTo>
                    <a:pt x="560" y="293"/>
                    <a:pt x="223" y="248"/>
                    <a:pt x="127" y="344"/>
                  </a:cubicBezTo>
                  <a:cubicBezTo>
                    <a:pt x="26" y="445"/>
                    <a:pt x="242" y="573"/>
                    <a:pt x="242" y="655"/>
                  </a:cubicBezTo>
                  <a:cubicBezTo>
                    <a:pt x="242" y="738"/>
                    <a:pt x="490" y="725"/>
                    <a:pt x="490" y="897"/>
                  </a:cubicBezTo>
                  <a:cubicBezTo>
                    <a:pt x="490" y="1069"/>
                    <a:pt x="363" y="1056"/>
                    <a:pt x="306" y="1184"/>
                  </a:cubicBezTo>
                  <a:cubicBezTo>
                    <a:pt x="248" y="1311"/>
                    <a:pt x="146" y="1566"/>
                    <a:pt x="407" y="1648"/>
                  </a:cubicBezTo>
                  <a:cubicBezTo>
                    <a:pt x="407" y="1648"/>
                    <a:pt x="185" y="2431"/>
                    <a:pt x="0" y="2737"/>
                  </a:cubicBezTo>
                  <a:cubicBezTo>
                    <a:pt x="7" y="2737"/>
                    <a:pt x="7" y="2743"/>
                    <a:pt x="13" y="2743"/>
                  </a:cubicBezTo>
                  <a:cubicBezTo>
                    <a:pt x="102" y="2838"/>
                    <a:pt x="388" y="3112"/>
                    <a:pt x="427" y="3354"/>
                  </a:cubicBezTo>
                  <a:cubicBezTo>
                    <a:pt x="541" y="3379"/>
                    <a:pt x="662" y="3417"/>
                    <a:pt x="732" y="3392"/>
                  </a:cubicBezTo>
                  <a:cubicBezTo>
                    <a:pt x="853" y="3354"/>
                    <a:pt x="878" y="3163"/>
                    <a:pt x="936" y="3112"/>
                  </a:cubicBezTo>
                  <a:cubicBezTo>
                    <a:pt x="987" y="3061"/>
                    <a:pt x="853" y="2908"/>
                    <a:pt x="853" y="2908"/>
                  </a:cubicBezTo>
                  <a:cubicBezTo>
                    <a:pt x="796" y="2749"/>
                    <a:pt x="885" y="2603"/>
                    <a:pt x="891" y="2469"/>
                  </a:cubicBezTo>
                  <a:cubicBezTo>
                    <a:pt x="904" y="2259"/>
                    <a:pt x="872" y="2106"/>
                    <a:pt x="872" y="2106"/>
                  </a:cubicBezTo>
                  <a:cubicBezTo>
                    <a:pt x="1018" y="1960"/>
                    <a:pt x="1031" y="1788"/>
                    <a:pt x="1031" y="1788"/>
                  </a:cubicBezTo>
                  <a:cubicBezTo>
                    <a:pt x="1031" y="1445"/>
                    <a:pt x="1222" y="1330"/>
                    <a:pt x="1165" y="1177"/>
                  </a:cubicBezTo>
                  <a:cubicBezTo>
                    <a:pt x="1108" y="1018"/>
                    <a:pt x="1292" y="974"/>
                    <a:pt x="1292" y="910"/>
                  </a:cubicBezTo>
                  <a:cubicBezTo>
                    <a:pt x="1292" y="840"/>
                    <a:pt x="1362" y="789"/>
                    <a:pt x="1362" y="789"/>
                  </a:cubicBezTo>
                  <a:cubicBezTo>
                    <a:pt x="1642" y="681"/>
                    <a:pt x="1547" y="554"/>
                    <a:pt x="1547" y="554"/>
                  </a:cubicBezTo>
                  <a:cubicBezTo>
                    <a:pt x="1668" y="433"/>
                    <a:pt x="1648" y="356"/>
                    <a:pt x="1648" y="356"/>
                  </a:cubicBezTo>
                </a:path>
              </a:pathLst>
            </a:custGeom>
            <a:grpFill/>
            <a:ln w="4826" cap="flat" cmpd="sng">
              <a:solidFill>
                <a:schemeClr val="bg1"/>
              </a:solidFill>
              <a:bevel/>
              <a:headEnd/>
              <a:tailEnd/>
            </a:ln>
            <a:effectLst/>
          </p:spPr>
          <p:txBody>
            <a:bodyPr wrap="none" anchor="ctr"/>
            <a:lstStyle/>
            <a:p>
              <a:endParaRPr lang="en-US" sz="900">
                <a:latin typeface="Poppins Light" charset="0"/>
              </a:endParaRPr>
            </a:p>
          </p:txBody>
        </p:sp>
      </p:grpSp>
      <p:sp>
        <p:nvSpPr>
          <p:cNvPr id="46" name="Rectangle 45">
            <a:extLst>
              <a:ext uri="{FF2B5EF4-FFF2-40B4-BE49-F238E27FC236}">
                <a16:creationId xmlns:a16="http://schemas.microsoft.com/office/drawing/2014/main" id="{8BB51490-4EEF-455D-965A-7BA093F660A5}"/>
              </a:ext>
            </a:extLst>
          </p:cNvPr>
          <p:cNvSpPr/>
          <p:nvPr/>
        </p:nvSpPr>
        <p:spPr>
          <a:xfrm>
            <a:off x="6869796" y="701408"/>
            <a:ext cx="4022255" cy="1200329"/>
          </a:xfrm>
          <a:prstGeom prst="rect">
            <a:avLst/>
          </a:prstGeom>
        </p:spPr>
        <p:txBody>
          <a:bodyPr wrap="none">
            <a:spAutoFit/>
          </a:bodyPr>
          <a:lstStyle/>
          <a:p>
            <a:r>
              <a:rPr lang="en-US" sz="3600" dirty="0">
                <a:solidFill>
                  <a:schemeClr val="tx1">
                    <a:lumMod val="75000"/>
                    <a:lumOff val="25000"/>
                  </a:schemeClr>
                </a:solidFill>
                <a:latin typeface="Montserrat" panose="00000500000000000000" pitchFamily="50" charset="0"/>
                <a:cs typeface="Lato" panose="020F0502020204030203" pitchFamily="34" charset="0"/>
              </a:rPr>
              <a:t>FRANCE</a:t>
            </a:r>
            <a:r>
              <a:rPr lang="id-ID" sz="3600" dirty="0">
                <a:solidFill>
                  <a:schemeClr val="tx1">
                    <a:lumMod val="75000"/>
                    <a:lumOff val="25000"/>
                  </a:schemeClr>
                </a:solidFill>
                <a:latin typeface="Montserrat" panose="00000500000000000000" pitchFamily="50" charset="0"/>
                <a:cs typeface="Lato" panose="020F0502020204030203" pitchFamily="34" charset="0"/>
              </a:rPr>
              <a:t> </a:t>
            </a:r>
            <a:r>
              <a:rPr lang="en-US" sz="3600" dirty="0">
                <a:solidFill>
                  <a:schemeClr val="tx1">
                    <a:lumMod val="75000"/>
                    <a:lumOff val="25000"/>
                  </a:schemeClr>
                </a:solidFill>
                <a:latin typeface="Montserrat" panose="00000500000000000000" pitchFamily="50" charset="0"/>
                <a:cs typeface="Lato" panose="020F0502020204030203" pitchFamily="34" charset="0"/>
              </a:rPr>
              <a:t>MAPS</a:t>
            </a:r>
          </a:p>
          <a:p>
            <a:r>
              <a:rPr lang="id-ID" sz="3600" dirty="0">
                <a:solidFill>
                  <a:schemeClr val="tx1">
                    <a:lumMod val="75000"/>
                    <a:lumOff val="25000"/>
                  </a:schemeClr>
                </a:solidFill>
                <a:latin typeface="Montserrat" panose="00000500000000000000" pitchFamily="50" charset="0"/>
                <a:cs typeface="Lato" panose="020F0502020204030203" pitchFamily="34" charset="0"/>
              </a:rPr>
              <a:t>YOUR BUSINESS</a:t>
            </a:r>
          </a:p>
        </p:txBody>
      </p:sp>
      <p:sp>
        <p:nvSpPr>
          <p:cNvPr id="47" name="TextBox 46">
            <a:extLst>
              <a:ext uri="{FF2B5EF4-FFF2-40B4-BE49-F238E27FC236}">
                <a16:creationId xmlns:a16="http://schemas.microsoft.com/office/drawing/2014/main" id="{233E6840-4CCA-4D93-81F9-DC30F6468522}"/>
              </a:ext>
            </a:extLst>
          </p:cNvPr>
          <p:cNvSpPr txBox="1"/>
          <p:nvPr/>
        </p:nvSpPr>
        <p:spPr>
          <a:xfrm>
            <a:off x="6827997" y="1883192"/>
            <a:ext cx="3494867" cy="369332"/>
          </a:xfrm>
          <a:prstGeom prst="rect">
            <a:avLst/>
          </a:prstGeom>
          <a:noFill/>
        </p:spPr>
        <p:txBody>
          <a:bodyPr wrap="none" rtlCol="0">
            <a:spAutoFit/>
          </a:bodyPr>
          <a:lstStyle/>
          <a:p>
            <a:pPr algn="ctr"/>
            <a:r>
              <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Multipurpose Template Business</a:t>
            </a:r>
          </a:p>
        </p:txBody>
      </p:sp>
      <p:sp>
        <p:nvSpPr>
          <p:cNvPr id="48" name="Shape 621">
            <a:extLst>
              <a:ext uri="{FF2B5EF4-FFF2-40B4-BE49-F238E27FC236}">
                <a16:creationId xmlns:a16="http://schemas.microsoft.com/office/drawing/2014/main" id="{E2C35C97-EC58-4698-B419-6E94F1A753C3}"/>
              </a:ext>
            </a:extLst>
          </p:cNvPr>
          <p:cNvSpPr/>
          <p:nvPr/>
        </p:nvSpPr>
        <p:spPr>
          <a:xfrm>
            <a:off x="7121451" y="2927613"/>
            <a:ext cx="662436" cy="662436"/>
          </a:xfrm>
          <a:prstGeom prst="ellipse">
            <a:avLst/>
          </a:prstGeom>
          <a:ln w="6350">
            <a:solidFill>
              <a:schemeClr val="accent1"/>
            </a:solidFill>
            <a:miter lim="400000"/>
          </a:ln>
        </p:spPr>
        <p:txBody>
          <a:bodyPr lIns="19050" tIns="19050" rIns="19050" bIns="19050" anchor="ctr"/>
          <a:lstStyle/>
          <a:p>
            <a:pPr>
              <a:lnSpc>
                <a:spcPct val="100000"/>
              </a:lnSpc>
              <a:defRPr sz="3200">
                <a:solidFill>
                  <a:srgbClr val="FFFFFF"/>
                </a:solidFill>
                <a:latin typeface="Helvetica Light"/>
                <a:ea typeface="Helvetica Light"/>
                <a:cs typeface="Helvetica Light"/>
                <a:sym typeface="Helvetica Light"/>
              </a:defRPr>
            </a:pPr>
            <a:endParaRPr sz="1600"/>
          </a:p>
        </p:txBody>
      </p:sp>
      <p:sp>
        <p:nvSpPr>
          <p:cNvPr id="49" name="Shape 623">
            <a:extLst>
              <a:ext uri="{FF2B5EF4-FFF2-40B4-BE49-F238E27FC236}">
                <a16:creationId xmlns:a16="http://schemas.microsoft.com/office/drawing/2014/main" id="{E071C7BA-2A17-4BB3-9E27-282FBD245BA8}"/>
              </a:ext>
            </a:extLst>
          </p:cNvPr>
          <p:cNvSpPr/>
          <p:nvPr/>
        </p:nvSpPr>
        <p:spPr>
          <a:xfrm>
            <a:off x="9630072" y="2927613"/>
            <a:ext cx="662436" cy="662436"/>
          </a:xfrm>
          <a:prstGeom prst="ellipse">
            <a:avLst/>
          </a:prstGeom>
          <a:ln w="6350">
            <a:solidFill>
              <a:schemeClr val="accent1"/>
            </a:solidFill>
            <a:miter lim="400000"/>
          </a:ln>
        </p:spPr>
        <p:txBody>
          <a:bodyPr lIns="19050" tIns="19050" rIns="19050" bIns="19050" anchor="ctr"/>
          <a:lstStyle/>
          <a:p>
            <a:pPr>
              <a:lnSpc>
                <a:spcPct val="100000"/>
              </a:lnSpc>
              <a:defRPr sz="3200">
                <a:solidFill>
                  <a:srgbClr val="FFFFFF"/>
                </a:solidFill>
                <a:latin typeface="Helvetica Light"/>
                <a:ea typeface="Helvetica Light"/>
                <a:cs typeface="Helvetica Light"/>
                <a:sym typeface="Helvetica Light"/>
              </a:defRPr>
            </a:pPr>
            <a:endParaRPr sz="1600"/>
          </a:p>
        </p:txBody>
      </p:sp>
      <p:grpSp>
        <p:nvGrpSpPr>
          <p:cNvPr id="50" name="Group 49">
            <a:extLst>
              <a:ext uri="{FF2B5EF4-FFF2-40B4-BE49-F238E27FC236}">
                <a16:creationId xmlns:a16="http://schemas.microsoft.com/office/drawing/2014/main" id="{C131A136-FB62-42D5-B5A8-D1437A0F6E94}"/>
              </a:ext>
            </a:extLst>
          </p:cNvPr>
          <p:cNvGrpSpPr/>
          <p:nvPr/>
        </p:nvGrpSpPr>
        <p:grpSpPr>
          <a:xfrm>
            <a:off x="9781592" y="3090105"/>
            <a:ext cx="359396" cy="337279"/>
            <a:chOff x="3081338" y="1703388"/>
            <a:chExt cx="309563" cy="290513"/>
          </a:xfrm>
          <a:solidFill>
            <a:schemeClr val="accent1"/>
          </a:solidFill>
        </p:grpSpPr>
        <p:sp>
          <p:nvSpPr>
            <p:cNvPr id="51" name="Freeform 289">
              <a:extLst>
                <a:ext uri="{FF2B5EF4-FFF2-40B4-BE49-F238E27FC236}">
                  <a16:creationId xmlns:a16="http://schemas.microsoft.com/office/drawing/2014/main" id="{677CBE7A-EF0D-4FAE-A3B9-7686ECF1674B}"/>
                </a:ext>
              </a:extLst>
            </p:cNvPr>
            <p:cNvSpPr>
              <a:spLocks/>
            </p:cNvSpPr>
            <p:nvPr/>
          </p:nvSpPr>
          <p:spPr bwMode="auto">
            <a:xfrm>
              <a:off x="3154363" y="1703388"/>
              <a:ext cx="163513" cy="9525"/>
            </a:xfrm>
            <a:custGeom>
              <a:avLst/>
              <a:gdLst/>
              <a:ahLst/>
              <a:cxnLst>
                <a:cxn ang="0">
                  <a:pos x="70" y="4"/>
                </a:cxn>
                <a:cxn ang="0">
                  <a:pos x="72" y="2"/>
                </a:cxn>
                <a:cxn ang="0">
                  <a:pos x="70" y="0"/>
                </a:cxn>
                <a:cxn ang="0">
                  <a:pos x="2" y="0"/>
                </a:cxn>
                <a:cxn ang="0">
                  <a:pos x="0" y="2"/>
                </a:cxn>
                <a:cxn ang="0">
                  <a:pos x="2" y="4"/>
                </a:cxn>
                <a:cxn ang="0">
                  <a:pos x="70" y="4"/>
                </a:cxn>
              </a:cxnLst>
              <a:rect l="0" t="0" r="r" b="b"/>
              <a:pathLst>
                <a:path w="72" h="4">
                  <a:moveTo>
                    <a:pt x="70" y="4"/>
                  </a:moveTo>
                  <a:cubicBezTo>
                    <a:pt x="71" y="4"/>
                    <a:pt x="72" y="3"/>
                    <a:pt x="72" y="2"/>
                  </a:cubicBezTo>
                  <a:cubicBezTo>
                    <a:pt x="72" y="1"/>
                    <a:pt x="71" y="0"/>
                    <a:pt x="70" y="0"/>
                  </a:cubicBezTo>
                  <a:cubicBezTo>
                    <a:pt x="2" y="0"/>
                    <a:pt x="2" y="0"/>
                    <a:pt x="2" y="0"/>
                  </a:cubicBezTo>
                  <a:cubicBezTo>
                    <a:pt x="1" y="0"/>
                    <a:pt x="0" y="1"/>
                    <a:pt x="0" y="2"/>
                  </a:cubicBezTo>
                  <a:cubicBezTo>
                    <a:pt x="0" y="3"/>
                    <a:pt x="1" y="4"/>
                    <a:pt x="2" y="4"/>
                  </a:cubicBezTo>
                  <a:lnTo>
                    <a:pt x="70" y="4"/>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52" name="Freeform 290">
              <a:extLst>
                <a:ext uri="{FF2B5EF4-FFF2-40B4-BE49-F238E27FC236}">
                  <a16:creationId xmlns:a16="http://schemas.microsoft.com/office/drawing/2014/main" id="{97F883BE-280E-4C89-98CD-E7D2770F711C}"/>
                </a:ext>
              </a:extLst>
            </p:cNvPr>
            <p:cNvSpPr>
              <a:spLocks noEditPoints="1"/>
            </p:cNvSpPr>
            <p:nvPr/>
          </p:nvSpPr>
          <p:spPr bwMode="auto">
            <a:xfrm>
              <a:off x="3081338" y="1722438"/>
              <a:ext cx="309563" cy="227013"/>
            </a:xfrm>
            <a:custGeom>
              <a:avLst/>
              <a:gdLst/>
              <a:ahLst/>
              <a:cxnLst>
                <a:cxn ang="0">
                  <a:pos x="102" y="0"/>
                </a:cxn>
                <a:cxn ang="0">
                  <a:pos x="34" y="0"/>
                </a:cxn>
                <a:cxn ang="0">
                  <a:pos x="26" y="0"/>
                </a:cxn>
                <a:cxn ang="0">
                  <a:pos x="4" y="9"/>
                </a:cxn>
                <a:cxn ang="0">
                  <a:pos x="2" y="27"/>
                </a:cxn>
                <a:cxn ang="0">
                  <a:pos x="25" y="56"/>
                </a:cxn>
                <a:cxn ang="0">
                  <a:pos x="26" y="56"/>
                </a:cxn>
                <a:cxn ang="0">
                  <a:pos x="28" y="55"/>
                </a:cxn>
                <a:cxn ang="0">
                  <a:pos x="27" y="52"/>
                </a:cxn>
                <a:cxn ang="0">
                  <a:pos x="6" y="25"/>
                </a:cxn>
                <a:cxn ang="0">
                  <a:pos x="7" y="11"/>
                </a:cxn>
                <a:cxn ang="0">
                  <a:pos x="26" y="4"/>
                </a:cxn>
                <a:cxn ang="0">
                  <a:pos x="32" y="4"/>
                </a:cxn>
                <a:cxn ang="0">
                  <a:pos x="32" y="42"/>
                </a:cxn>
                <a:cxn ang="0">
                  <a:pos x="64" y="87"/>
                </a:cxn>
                <a:cxn ang="0">
                  <a:pos x="64" y="88"/>
                </a:cxn>
                <a:cxn ang="0">
                  <a:pos x="64" y="98"/>
                </a:cxn>
                <a:cxn ang="0">
                  <a:pos x="66" y="100"/>
                </a:cxn>
                <a:cxn ang="0">
                  <a:pos x="68" y="98"/>
                </a:cxn>
                <a:cxn ang="0">
                  <a:pos x="68" y="88"/>
                </a:cxn>
                <a:cxn ang="0">
                  <a:pos x="68" y="87"/>
                </a:cxn>
                <a:cxn ang="0">
                  <a:pos x="104" y="42"/>
                </a:cxn>
                <a:cxn ang="0">
                  <a:pos x="104" y="4"/>
                </a:cxn>
                <a:cxn ang="0">
                  <a:pos x="110" y="4"/>
                </a:cxn>
                <a:cxn ang="0">
                  <a:pos x="129" y="11"/>
                </a:cxn>
                <a:cxn ang="0">
                  <a:pos x="130" y="25"/>
                </a:cxn>
                <a:cxn ang="0">
                  <a:pos x="109" y="52"/>
                </a:cxn>
                <a:cxn ang="0">
                  <a:pos x="108" y="55"/>
                </a:cxn>
                <a:cxn ang="0">
                  <a:pos x="110" y="56"/>
                </a:cxn>
                <a:cxn ang="0">
                  <a:pos x="111" y="56"/>
                </a:cxn>
                <a:cxn ang="0">
                  <a:pos x="134" y="27"/>
                </a:cxn>
                <a:cxn ang="0">
                  <a:pos x="132" y="9"/>
                </a:cxn>
                <a:cxn ang="0">
                  <a:pos x="110" y="0"/>
                </a:cxn>
                <a:cxn ang="0">
                  <a:pos x="102" y="0"/>
                </a:cxn>
                <a:cxn ang="0">
                  <a:pos x="100" y="42"/>
                </a:cxn>
                <a:cxn ang="0">
                  <a:pos x="66" y="84"/>
                </a:cxn>
                <a:cxn ang="0">
                  <a:pos x="36" y="42"/>
                </a:cxn>
                <a:cxn ang="0">
                  <a:pos x="36" y="4"/>
                </a:cxn>
                <a:cxn ang="0">
                  <a:pos x="100" y="4"/>
                </a:cxn>
                <a:cxn ang="0">
                  <a:pos x="100" y="42"/>
                </a:cxn>
              </a:cxnLst>
              <a:rect l="0" t="0" r="r" b="b"/>
              <a:pathLst>
                <a:path w="136" h="100">
                  <a:moveTo>
                    <a:pt x="102" y="0"/>
                  </a:moveTo>
                  <a:cubicBezTo>
                    <a:pt x="34" y="0"/>
                    <a:pt x="34" y="0"/>
                    <a:pt x="34" y="0"/>
                  </a:cubicBezTo>
                  <a:cubicBezTo>
                    <a:pt x="26" y="0"/>
                    <a:pt x="26" y="0"/>
                    <a:pt x="26" y="0"/>
                  </a:cubicBezTo>
                  <a:cubicBezTo>
                    <a:pt x="13" y="0"/>
                    <a:pt x="7" y="5"/>
                    <a:pt x="4" y="9"/>
                  </a:cubicBezTo>
                  <a:cubicBezTo>
                    <a:pt x="0" y="13"/>
                    <a:pt x="0" y="20"/>
                    <a:pt x="2" y="27"/>
                  </a:cubicBezTo>
                  <a:cubicBezTo>
                    <a:pt x="6" y="37"/>
                    <a:pt x="17" y="50"/>
                    <a:pt x="25" y="56"/>
                  </a:cubicBezTo>
                  <a:cubicBezTo>
                    <a:pt x="25" y="56"/>
                    <a:pt x="26" y="56"/>
                    <a:pt x="26" y="56"/>
                  </a:cubicBezTo>
                  <a:cubicBezTo>
                    <a:pt x="27" y="56"/>
                    <a:pt x="27" y="56"/>
                    <a:pt x="28" y="55"/>
                  </a:cubicBezTo>
                  <a:cubicBezTo>
                    <a:pt x="28" y="54"/>
                    <a:pt x="28" y="53"/>
                    <a:pt x="27" y="52"/>
                  </a:cubicBezTo>
                  <a:cubicBezTo>
                    <a:pt x="21" y="47"/>
                    <a:pt x="9" y="35"/>
                    <a:pt x="6" y="25"/>
                  </a:cubicBezTo>
                  <a:cubicBezTo>
                    <a:pt x="4" y="20"/>
                    <a:pt x="4" y="15"/>
                    <a:pt x="7" y="11"/>
                  </a:cubicBezTo>
                  <a:cubicBezTo>
                    <a:pt x="10" y="6"/>
                    <a:pt x="17" y="4"/>
                    <a:pt x="26" y="4"/>
                  </a:cubicBezTo>
                  <a:cubicBezTo>
                    <a:pt x="32" y="4"/>
                    <a:pt x="32" y="4"/>
                    <a:pt x="32" y="4"/>
                  </a:cubicBezTo>
                  <a:cubicBezTo>
                    <a:pt x="32" y="42"/>
                    <a:pt x="32" y="42"/>
                    <a:pt x="32" y="42"/>
                  </a:cubicBezTo>
                  <a:cubicBezTo>
                    <a:pt x="32" y="69"/>
                    <a:pt x="59" y="84"/>
                    <a:pt x="64" y="87"/>
                  </a:cubicBezTo>
                  <a:cubicBezTo>
                    <a:pt x="64" y="88"/>
                    <a:pt x="64" y="88"/>
                    <a:pt x="64" y="88"/>
                  </a:cubicBezTo>
                  <a:cubicBezTo>
                    <a:pt x="64" y="98"/>
                    <a:pt x="64" y="98"/>
                    <a:pt x="64" y="98"/>
                  </a:cubicBezTo>
                  <a:cubicBezTo>
                    <a:pt x="64" y="99"/>
                    <a:pt x="65" y="100"/>
                    <a:pt x="66" y="100"/>
                  </a:cubicBezTo>
                  <a:cubicBezTo>
                    <a:pt x="67" y="100"/>
                    <a:pt x="68" y="99"/>
                    <a:pt x="68" y="98"/>
                  </a:cubicBezTo>
                  <a:cubicBezTo>
                    <a:pt x="68" y="88"/>
                    <a:pt x="68" y="88"/>
                    <a:pt x="68" y="88"/>
                  </a:cubicBezTo>
                  <a:cubicBezTo>
                    <a:pt x="68" y="88"/>
                    <a:pt x="68" y="88"/>
                    <a:pt x="68" y="87"/>
                  </a:cubicBezTo>
                  <a:cubicBezTo>
                    <a:pt x="74" y="84"/>
                    <a:pt x="104" y="69"/>
                    <a:pt x="104" y="42"/>
                  </a:cubicBezTo>
                  <a:cubicBezTo>
                    <a:pt x="104" y="4"/>
                    <a:pt x="104" y="4"/>
                    <a:pt x="104" y="4"/>
                  </a:cubicBezTo>
                  <a:cubicBezTo>
                    <a:pt x="110" y="4"/>
                    <a:pt x="110" y="4"/>
                    <a:pt x="110" y="4"/>
                  </a:cubicBezTo>
                  <a:cubicBezTo>
                    <a:pt x="119" y="4"/>
                    <a:pt x="126" y="6"/>
                    <a:pt x="129" y="11"/>
                  </a:cubicBezTo>
                  <a:cubicBezTo>
                    <a:pt x="132" y="15"/>
                    <a:pt x="132" y="20"/>
                    <a:pt x="130" y="25"/>
                  </a:cubicBezTo>
                  <a:cubicBezTo>
                    <a:pt x="128" y="33"/>
                    <a:pt x="115" y="48"/>
                    <a:pt x="109" y="52"/>
                  </a:cubicBezTo>
                  <a:cubicBezTo>
                    <a:pt x="108" y="53"/>
                    <a:pt x="108" y="54"/>
                    <a:pt x="108" y="55"/>
                  </a:cubicBezTo>
                  <a:cubicBezTo>
                    <a:pt x="109" y="56"/>
                    <a:pt x="109" y="56"/>
                    <a:pt x="110" y="56"/>
                  </a:cubicBezTo>
                  <a:cubicBezTo>
                    <a:pt x="110" y="56"/>
                    <a:pt x="111" y="56"/>
                    <a:pt x="111" y="56"/>
                  </a:cubicBezTo>
                  <a:cubicBezTo>
                    <a:pt x="118" y="50"/>
                    <a:pt x="131" y="35"/>
                    <a:pt x="134" y="27"/>
                  </a:cubicBezTo>
                  <a:cubicBezTo>
                    <a:pt x="136" y="20"/>
                    <a:pt x="136" y="13"/>
                    <a:pt x="132" y="9"/>
                  </a:cubicBezTo>
                  <a:cubicBezTo>
                    <a:pt x="129" y="5"/>
                    <a:pt x="123" y="0"/>
                    <a:pt x="110" y="0"/>
                  </a:cubicBezTo>
                  <a:lnTo>
                    <a:pt x="102" y="0"/>
                  </a:lnTo>
                  <a:close/>
                  <a:moveTo>
                    <a:pt x="100" y="42"/>
                  </a:moveTo>
                  <a:cubicBezTo>
                    <a:pt x="100" y="66"/>
                    <a:pt x="71" y="81"/>
                    <a:pt x="66" y="84"/>
                  </a:cubicBezTo>
                  <a:cubicBezTo>
                    <a:pt x="61" y="81"/>
                    <a:pt x="36" y="66"/>
                    <a:pt x="36" y="42"/>
                  </a:cubicBezTo>
                  <a:cubicBezTo>
                    <a:pt x="36" y="4"/>
                    <a:pt x="36" y="4"/>
                    <a:pt x="36" y="4"/>
                  </a:cubicBezTo>
                  <a:cubicBezTo>
                    <a:pt x="100" y="4"/>
                    <a:pt x="100" y="4"/>
                    <a:pt x="100" y="4"/>
                  </a:cubicBezTo>
                  <a:lnTo>
                    <a:pt x="100" y="42"/>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53" name="Freeform 291">
              <a:extLst>
                <a:ext uri="{FF2B5EF4-FFF2-40B4-BE49-F238E27FC236}">
                  <a16:creationId xmlns:a16="http://schemas.microsoft.com/office/drawing/2014/main" id="{EEE1D2AA-02BF-4656-B717-A0EA6A4D9CA5}"/>
                </a:ext>
              </a:extLst>
            </p:cNvPr>
            <p:cNvSpPr>
              <a:spLocks noEditPoints="1"/>
            </p:cNvSpPr>
            <p:nvPr/>
          </p:nvSpPr>
          <p:spPr bwMode="auto">
            <a:xfrm>
              <a:off x="3163888" y="1957388"/>
              <a:ext cx="134938" cy="36513"/>
            </a:xfrm>
            <a:custGeom>
              <a:avLst/>
              <a:gdLst/>
              <a:ahLst/>
              <a:cxnLst>
                <a:cxn ang="0">
                  <a:pos x="8" y="0"/>
                </a:cxn>
                <a:cxn ang="0">
                  <a:pos x="0" y="8"/>
                </a:cxn>
                <a:cxn ang="0">
                  <a:pos x="0" y="14"/>
                </a:cxn>
                <a:cxn ang="0">
                  <a:pos x="2" y="16"/>
                </a:cxn>
                <a:cxn ang="0">
                  <a:pos x="58" y="16"/>
                </a:cxn>
                <a:cxn ang="0">
                  <a:pos x="60" y="14"/>
                </a:cxn>
                <a:cxn ang="0">
                  <a:pos x="60" y="8"/>
                </a:cxn>
                <a:cxn ang="0">
                  <a:pos x="52" y="0"/>
                </a:cxn>
                <a:cxn ang="0">
                  <a:pos x="8" y="0"/>
                </a:cxn>
                <a:cxn ang="0">
                  <a:pos x="56" y="8"/>
                </a:cxn>
                <a:cxn ang="0">
                  <a:pos x="56" y="12"/>
                </a:cxn>
                <a:cxn ang="0">
                  <a:pos x="4" y="12"/>
                </a:cxn>
                <a:cxn ang="0">
                  <a:pos x="4" y="8"/>
                </a:cxn>
                <a:cxn ang="0">
                  <a:pos x="8" y="4"/>
                </a:cxn>
                <a:cxn ang="0">
                  <a:pos x="52" y="4"/>
                </a:cxn>
                <a:cxn ang="0">
                  <a:pos x="56" y="8"/>
                </a:cxn>
              </a:cxnLst>
              <a:rect l="0" t="0" r="r" b="b"/>
              <a:pathLst>
                <a:path w="60" h="16">
                  <a:moveTo>
                    <a:pt x="8" y="0"/>
                  </a:moveTo>
                  <a:cubicBezTo>
                    <a:pt x="3" y="0"/>
                    <a:pt x="0" y="3"/>
                    <a:pt x="0" y="8"/>
                  </a:cubicBezTo>
                  <a:cubicBezTo>
                    <a:pt x="0" y="14"/>
                    <a:pt x="0" y="14"/>
                    <a:pt x="0" y="14"/>
                  </a:cubicBezTo>
                  <a:cubicBezTo>
                    <a:pt x="0" y="15"/>
                    <a:pt x="1" y="16"/>
                    <a:pt x="2" y="16"/>
                  </a:cubicBezTo>
                  <a:cubicBezTo>
                    <a:pt x="58" y="16"/>
                    <a:pt x="58" y="16"/>
                    <a:pt x="58" y="16"/>
                  </a:cubicBezTo>
                  <a:cubicBezTo>
                    <a:pt x="59" y="16"/>
                    <a:pt x="60" y="15"/>
                    <a:pt x="60" y="14"/>
                  </a:cubicBezTo>
                  <a:cubicBezTo>
                    <a:pt x="60" y="8"/>
                    <a:pt x="60" y="8"/>
                    <a:pt x="60" y="8"/>
                  </a:cubicBezTo>
                  <a:cubicBezTo>
                    <a:pt x="60" y="4"/>
                    <a:pt x="56" y="0"/>
                    <a:pt x="52" y="0"/>
                  </a:cubicBezTo>
                  <a:lnTo>
                    <a:pt x="8" y="0"/>
                  </a:lnTo>
                  <a:close/>
                  <a:moveTo>
                    <a:pt x="56" y="8"/>
                  </a:moveTo>
                  <a:cubicBezTo>
                    <a:pt x="56" y="12"/>
                    <a:pt x="56" y="12"/>
                    <a:pt x="56" y="12"/>
                  </a:cubicBezTo>
                  <a:cubicBezTo>
                    <a:pt x="4" y="12"/>
                    <a:pt x="4" y="12"/>
                    <a:pt x="4" y="12"/>
                  </a:cubicBezTo>
                  <a:cubicBezTo>
                    <a:pt x="4" y="8"/>
                    <a:pt x="4" y="8"/>
                    <a:pt x="4" y="8"/>
                  </a:cubicBezTo>
                  <a:cubicBezTo>
                    <a:pt x="4" y="6"/>
                    <a:pt x="6" y="4"/>
                    <a:pt x="8" y="4"/>
                  </a:cubicBezTo>
                  <a:cubicBezTo>
                    <a:pt x="52" y="4"/>
                    <a:pt x="52" y="4"/>
                    <a:pt x="52" y="4"/>
                  </a:cubicBezTo>
                  <a:cubicBezTo>
                    <a:pt x="54" y="4"/>
                    <a:pt x="56" y="6"/>
                    <a:pt x="56" y="8"/>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54" name="Group 53">
            <a:extLst>
              <a:ext uri="{FF2B5EF4-FFF2-40B4-BE49-F238E27FC236}">
                <a16:creationId xmlns:a16="http://schemas.microsoft.com/office/drawing/2014/main" id="{39AF86D9-F738-4019-88D2-E766326C6C18}"/>
              </a:ext>
            </a:extLst>
          </p:cNvPr>
          <p:cNvGrpSpPr/>
          <p:nvPr/>
        </p:nvGrpSpPr>
        <p:grpSpPr>
          <a:xfrm>
            <a:off x="7328157" y="3099898"/>
            <a:ext cx="289358" cy="337279"/>
            <a:chOff x="3689351" y="1703388"/>
            <a:chExt cx="249237" cy="290513"/>
          </a:xfrm>
          <a:solidFill>
            <a:schemeClr val="accent1"/>
          </a:solidFill>
        </p:grpSpPr>
        <p:sp>
          <p:nvSpPr>
            <p:cNvPr id="55" name="Freeform 292">
              <a:extLst>
                <a:ext uri="{FF2B5EF4-FFF2-40B4-BE49-F238E27FC236}">
                  <a16:creationId xmlns:a16="http://schemas.microsoft.com/office/drawing/2014/main" id="{3C6D75EB-FBB9-408B-912D-33255C114734}"/>
                </a:ext>
              </a:extLst>
            </p:cNvPr>
            <p:cNvSpPr>
              <a:spLocks noEditPoints="1"/>
            </p:cNvSpPr>
            <p:nvPr/>
          </p:nvSpPr>
          <p:spPr bwMode="auto">
            <a:xfrm>
              <a:off x="3708401" y="1712913"/>
              <a:ext cx="127000" cy="163513"/>
            </a:xfrm>
            <a:custGeom>
              <a:avLst/>
              <a:gdLst/>
              <a:ahLst/>
              <a:cxnLst>
                <a:cxn ang="0">
                  <a:pos x="46" y="0"/>
                </a:cxn>
                <a:cxn ang="0">
                  <a:pos x="2" y="0"/>
                </a:cxn>
                <a:cxn ang="0">
                  <a:pos x="0" y="2"/>
                </a:cxn>
                <a:cxn ang="0">
                  <a:pos x="0" y="62"/>
                </a:cxn>
                <a:cxn ang="0">
                  <a:pos x="2" y="64"/>
                </a:cxn>
                <a:cxn ang="0">
                  <a:pos x="46" y="64"/>
                </a:cxn>
                <a:cxn ang="0">
                  <a:pos x="52" y="70"/>
                </a:cxn>
                <a:cxn ang="0">
                  <a:pos x="54" y="72"/>
                </a:cxn>
                <a:cxn ang="0">
                  <a:pos x="56" y="70"/>
                </a:cxn>
                <a:cxn ang="0">
                  <a:pos x="56" y="10"/>
                </a:cxn>
                <a:cxn ang="0">
                  <a:pos x="46" y="0"/>
                </a:cxn>
                <a:cxn ang="0">
                  <a:pos x="52" y="62"/>
                </a:cxn>
                <a:cxn ang="0">
                  <a:pos x="46" y="60"/>
                </a:cxn>
                <a:cxn ang="0">
                  <a:pos x="4" y="60"/>
                </a:cxn>
                <a:cxn ang="0">
                  <a:pos x="4" y="4"/>
                </a:cxn>
                <a:cxn ang="0">
                  <a:pos x="46" y="4"/>
                </a:cxn>
                <a:cxn ang="0">
                  <a:pos x="52" y="10"/>
                </a:cxn>
                <a:cxn ang="0">
                  <a:pos x="52" y="62"/>
                </a:cxn>
              </a:cxnLst>
              <a:rect l="0" t="0" r="r" b="b"/>
              <a:pathLst>
                <a:path w="56" h="72">
                  <a:moveTo>
                    <a:pt x="46" y="0"/>
                  </a:moveTo>
                  <a:cubicBezTo>
                    <a:pt x="2" y="0"/>
                    <a:pt x="2" y="0"/>
                    <a:pt x="2" y="0"/>
                  </a:cubicBezTo>
                  <a:cubicBezTo>
                    <a:pt x="1" y="0"/>
                    <a:pt x="0" y="1"/>
                    <a:pt x="0" y="2"/>
                  </a:cubicBezTo>
                  <a:cubicBezTo>
                    <a:pt x="0" y="62"/>
                    <a:pt x="0" y="62"/>
                    <a:pt x="0" y="62"/>
                  </a:cubicBezTo>
                  <a:cubicBezTo>
                    <a:pt x="0" y="63"/>
                    <a:pt x="1" y="64"/>
                    <a:pt x="2" y="64"/>
                  </a:cubicBezTo>
                  <a:cubicBezTo>
                    <a:pt x="46" y="64"/>
                    <a:pt x="46" y="64"/>
                    <a:pt x="46" y="64"/>
                  </a:cubicBezTo>
                  <a:cubicBezTo>
                    <a:pt x="47" y="64"/>
                    <a:pt x="52" y="64"/>
                    <a:pt x="52" y="70"/>
                  </a:cubicBezTo>
                  <a:cubicBezTo>
                    <a:pt x="52" y="71"/>
                    <a:pt x="53" y="72"/>
                    <a:pt x="54" y="72"/>
                  </a:cubicBezTo>
                  <a:cubicBezTo>
                    <a:pt x="55" y="72"/>
                    <a:pt x="56" y="71"/>
                    <a:pt x="56" y="70"/>
                  </a:cubicBezTo>
                  <a:cubicBezTo>
                    <a:pt x="56" y="10"/>
                    <a:pt x="56" y="10"/>
                    <a:pt x="56" y="10"/>
                  </a:cubicBezTo>
                  <a:cubicBezTo>
                    <a:pt x="56" y="7"/>
                    <a:pt x="54" y="0"/>
                    <a:pt x="46" y="0"/>
                  </a:cubicBezTo>
                  <a:close/>
                  <a:moveTo>
                    <a:pt x="52" y="62"/>
                  </a:moveTo>
                  <a:cubicBezTo>
                    <a:pt x="50" y="60"/>
                    <a:pt x="48" y="60"/>
                    <a:pt x="46" y="60"/>
                  </a:cubicBezTo>
                  <a:cubicBezTo>
                    <a:pt x="4" y="60"/>
                    <a:pt x="4" y="60"/>
                    <a:pt x="4" y="60"/>
                  </a:cubicBezTo>
                  <a:cubicBezTo>
                    <a:pt x="4" y="4"/>
                    <a:pt x="4" y="4"/>
                    <a:pt x="4" y="4"/>
                  </a:cubicBezTo>
                  <a:cubicBezTo>
                    <a:pt x="46" y="4"/>
                    <a:pt x="46" y="4"/>
                    <a:pt x="46" y="4"/>
                  </a:cubicBezTo>
                  <a:cubicBezTo>
                    <a:pt x="52" y="4"/>
                    <a:pt x="52" y="9"/>
                    <a:pt x="52" y="10"/>
                  </a:cubicBezTo>
                  <a:lnTo>
                    <a:pt x="52" y="62"/>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56" name="Freeform 293">
              <a:extLst>
                <a:ext uri="{FF2B5EF4-FFF2-40B4-BE49-F238E27FC236}">
                  <a16:creationId xmlns:a16="http://schemas.microsoft.com/office/drawing/2014/main" id="{4A8936D1-6B30-4D9E-8743-54DB454F1086}"/>
                </a:ext>
              </a:extLst>
            </p:cNvPr>
            <p:cNvSpPr>
              <a:spLocks/>
            </p:cNvSpPr>
            <p:nvPr/>
          </p:nvSpPr>
          <p:spPr bwMode="auto">
            <a:xfrm>
              <a:off x="3779838" y="1739900"/>
              <a:ext cx="158750" cy="163513"/>
            </a:xfrm>
            <a:custGeom>
              <a:avLst/>
              <a:gdLst/>
              <a:ahLst/>
              <a:cxnLst>
                <a:cxn ang="0">
                  <a:pos x="65" y="68"/>
                </a:cxn>
                <a:cxn ang="0">
                  <a:pos x="10" y="68"/>
                </a:cxn>
                <a:cxn ang="0">
                  <a:pos x="5" y="66"/>
                </a:cxn>
                <a:cxn ang="0">
                  <a:pos x="4" y="62"/>
                </a:cxn>
                <a:cxn ang="0">
                  <a:pos x="2" y="60"/>
                </a:cxn>
                <a:cxn ang="0">
                  <a:pos x="0" y="62"/>
                </a:cxn>
                <a:cxn ang="0">
                  <a:pos x="3" y="69"/>
                </a:cxn>
                <a:cxn ang="0">
                  <a:pos x="10" y="72"/>
                </a:cxn>
                <a:cxn ang="0">
                  <a:pos x="10" y="72"/>
                </a:cxn>
                <a:cxn ang="0">
                  <a:pos x="65" y="72"/>
                </a:cxn>
                <a:cxn ang="0">
                  <a:pos x="69" y="70"/>
                </a:cxn>
                <a:cxn ang="0">
                  <a:pos x="70" y="66"/>
                </a:cxn>
                <a:cxn ang="0">
                  <a:pos x="52" y="38"/>
                </a:cxn>
                <a:cxn ang="0">
                  <a:pos x="70" y="6"/>
                </a:cxn>
                <a:cxn ang="0">
                  <a:pos x="69" y="2"/>
                </a:cxn>
                <a:cxn ang="0">
                  <a:pos x="65" y="0"/>
                </a:cxn>
                <a:cxn ang="0">
                  <a:pos x="30" y="0"/>
                </a:cxn>
                <a:cxn ang="0">
                  <a:pos x="28" y="2"/>
                </a:cxn>
                <a:cxn ang="0">
                  <a:pos x="30" y="4"/>
                </a:cxn>
                <a:cxn ang="0">
                  <a:pos x="65" y="4"/>
                </a:cxn>
                <a:cxn ang="0">
                  <a:pos x="66" y="4"/>
                </a:cxn>
                <a:cxn ang="0">
                  <a:pos x="66" y="5"/>
                </a:cxn>
                <a:cxn ang="0">
                  <a:pos x="48" y="37"/>
                </a:cxn>
                <a:cxn ang="0">
                  <a:pos x="48" y="39"/>
                </a:cxn>
                <a:cxn ang="0">
                  <a:pos x="66" y="67"/>
                </a:cxn>
                <a:cxn ang="0">
                  <a:pos x="66" y="68"/>
                </a:cxn>
                <a:cxn ang="0">
                  <a:pos x="65" y="68"/>
                </a:cxn>
              </a:cxnLst>
              <a:rect l="0" t="0" r="r" b="b"/>
              <a:pathLst>
                <a:path w="70" h="72">
                  <a:moveTo>
                    <a:pt x="65" y="68"/>
                  </a:moveTo>
                  <a:cubicBezTo>
                    <a:pt x="10" y="68"/>
                    <a:pt x="10" y="68"/>
                    <a:pt x="10" y="68"/>
                  </a:cubicBezTo>
                  <a:cubicBezTo>
                    <a:pt x="10" y="68"/>
                    <a:pt x="7" y="68"/>
                    <a:pt x="5" y="66"/>
                  </a:cubicBezTo>
                  <a:cubicBezTo>
                    <a:pt x="4" y="65"/>
                    <a:pt x="4" y="64"/>
                    <a:pt x="4" y="62"/>
                  </a:cubicBezTo>
                  <a:cubicBezTo>
                    <a:pt x="4" y="61"/>
                    <a:pt x="3" y="60"/>
                    <a:pt x="2" y="60"/>
                  </a:cubicBezTo>
                  <a:cubicBezTo>
                    <a:pt x="1" y="60"/>
                    <a:pt x="0" y="61"/>
                    <a:pt x="0" y="62"/>
                  </a:cubicBezTo>
                  <a:cubicBezTo>
                    <a:pt x="0" y="65"/>
                    <a:pt x="1" y="67"/>
                    <a:pt x="3" y="69"/>
                  </a:cubicBezTo>
                  <a:cubicBezTo>
                    <a:pt x="5" y="72"/>
                    <a:pt x="9" y="72"/>
                    <a:pt x="10" y="72"/>
                  </a:cubicBezTo>
                  <a:cubicBezTo>
                    <a:pt x="10" y="72"/>
                    <a:pt x="10" y="72"/>
                    <a:pt x="10" y="72"/>
                  </a:cubicBezTo>
                  <a:cubicBezTo>
                    <a:pt x="65" y="72"/>
                    <a:pt x="65" y="72"/>
                    <a:pt x="65" y="72"/>
                  </a:cubicBezTo>
                  <a:cubicBezTo>
                    <a:pt x="67" y="72"/>
                    <a:pt x="68" y="71"/>
                    <a:pt x="69" y="70"/>
                  </a:cubicBezTo>
                  <a:cubicBezTo>
                    <a:pt x="70" y="69"/>
                    <a:pt x="70" y="67"/>
                    <a:pt x="70" y="66"/>
                  </a:cubicBezTo>
                  <a:cubicBezTo>
                    <a:pt x="68" y="58"/>
                    <a:pt x="56" y="42"/>
                    <a:pt x="52" y="38"/>
                  </a:cubicBezTo>
                  <a:cubicBezTo>
                    <a:pt x="55" y="33"/>
                    <a:pt x="68" y="14"/>
                    <a:pt x="70" y="6"/>
                  </a:cubicBezTo>
                  <a:cubicBezTo>
                    <a:pt x="70" y="5"/>
                    <a:pt x="70" y="3"/>
                    <a:pt x="69" y="2"/>
                  </a:cubicBezTo>
                  <a:cubicBezTo>
                    <a:pt x="68" y="1"/>
                    <a:pt x="67" y="0"/>
                    <a:pt x="65" y="0"/>
                  </a:cubicBezTo>
                  <a:cubicBezTo>
                    <a:pt x="30" y="0"/>
                    <a:pt x="30" y="0"/>
                    <a:pt x="30" y="0"/>
                  </a:cubicBezTo>
                  <a:cubicBezTo>
                    <a:pt x="29" y="0"/>
                    <a:pt x="28" y="1"/>
                    <a:pt x="28" y="2"/>
                  </a:cubicBezTo>
                  <a:cubicBezTo>
                    <a:pt x="28" y="3"/>
                    <a:pt x="29" y="4"/>
                    <a:pt x="30" y="4"/>
                  </a:cubicBezTo>
                  <a:cubicBezTo>
                    <a:pt x="65" y="4"/>
                    <a:pt x="65" y="4"/>
                    <a:pt x="65" y="4"/>
                  </a:cubicBezTo>
                  <a:cubicBezTo>
                    <a:pt x="66" y="4"/>
                    <a:pt x="66" y="4"/>
                    <a:pt x="66" y="4"/>
                  </a:cubicBezTo>
                  <a:cubicBezTo>
                    <a:pt x="66" y="4"/>
                    <a:pt x="66" y="5"/>
                    <a:pt x="66" y="5"/>
                  </a:cubicBezTo>
                  <a:cubicBezTo>
                    <a:pt x="64" y="13"/>
                    <a:pt x="48" y="36"/>
                    <a:pt x="48" y="37"/>
                  </a:cubicBezTo>
                  <a:cubicBezTo>
                    <a:pt x="48" y="37"/>
                    <a:pt x="48" y="38"/>
                    <a:pt x="48" y="39"/>
                  </a:cubicBezTo>
                  <a:cubicBezTo>
                    <a:pt x="48" y="39"/>
                    <a:pt x="64" y="59"/>
                    <a:pt x="66" y="67"/>
                  </a:cubicBezTo>
                  <a:cubicBezTo>
                    <a:pt x="66" y="67"/>
                    <a:pt x="66" y="68"/>
                    <a:pt x="66" y="68"/>
                  </a:cubicBezTo>
                  <a:cubicBezTo>
                    <a:pt x="66" y="68"/>
                    <a:pt x="66" y="68"/>
                    <a:pt x="65" y="68"/>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82" name="Freeform 294">
              <a:extLst>
                <a:ext uri="{FF2B5EF4-FFF2-40B4-BE49-F238E27FC236}">
                  <a16:creationId xmlns:a16="http://schemas.microsoft.com/office/drawing/2014/main" id="{6F1EC096-D197-4111-857C-1AB5EEB345C9}"/>
                </a:ext>
              </a:extLst>
            </p:cNvPr>
            <p:cNvSpPr>
              <a:spLocks/>
            </p:cNvSpPr>
            <p:nvPr/>
          </p:nvSpPr>
          <p:spPr bwMode="auto">
            <a:xfrm>
              <a:off x="3689351" y="1703388"/>
              <a:ext cx="9525" cy="290513"/>
            </a:xfrm>
            <a:custGeom>
              <a:avLst/>
              <a:gdLst/>
              <a:ahLst/>
              <a:cxnLst>
                <a:cxn ang="0">
                  <a:pos x="4" y="126"/>
                </a:cxn>
                <a:cxn ang="0">
                  <a:pos x="4" y="2"/>
                </a:cxn>
                <a:cxn ang="0">
                  <a:pos x="2" y="0"/>
                </a:cxn>
                <a:cxn ang="0">
                  <a:pos x="0" y="2"/>
                </a:cxn>
                <a:cxn ang="0">
                  <a:pos x="0" y="126"/>
                </a:cxn>
                <a:cxn ang="0">
                  <a:pos x="2" y="128"/>
                </a:cxn>
                <a:cxn ang="0">
                  <a:pos x="4" y="126"/>
                </a:cxn>
              </a:cxnLst>
              <a:rect l="0" t="0" r="r" b="b"/>
              <a:pathLst>
                <a:path w="4" h="128">
                  <a:moveTo>
                    <a:pt x="4" y="126"/>
                  </a:moveTo>
                  <a:cubicBezTo>
                    <a:pt x="4" y="2"/>
                    <a:pt x="4" y="2"/>
                    <a:pt x="4" y="2"/>
                  </a:cubicBezTo>
                  <a:cubicBezTo>
                    <a:pt x="4" y="1"/>
                    <a:pt x="3" y="0"/>
                    <a:pt x="2" y="0"/>
                  </a:cubicBezTo>
                  <a:cubicBezTo>
                    <a:pt x="1" y="0"/>
                    <a:pt x="0" y="1"/>
                    <a:pt x="0" y="2"/>
                  </a:cubicBezTo>
                  <a:cubicBezTo>
                    <a:pt x="0" y="126"/>
                    <a:pt x="0" y="126"/>
                    <a:pt x="0" y="126"/>
                  </a:cubicBezTo>
                  <a:cubicBezTo>
                    <a:pt x="0" y="127"/>
                    <a:pt x="1" y="128"/>
                    <a:pt x="2" y="128"/>
                  </a:cubicBezTo>
                  <a:cubicBezTo>
                    <a:pt x="3" y="128"/>
                    <a:pt x="4" y="127"/>
                    <a:pt x="4" y="126"/>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83" name="Group 82">
            <a:extLst>
              <a:ext uri="{FF2B5EF4-FFF2-40B4-BE49-F238E27FC236}">
                <a16:creationId xmlns:a16="http://schemas.microsoft.com/office/drawing/2014/main" id="{B9B30696-6F54-4227-9EC3-D1CA53D0BEB1}"/>
              </a:ext>
            </a:extLst>
          </p:cNvPr>
          <p:cNvGrpSpPr/>
          <p:nvPr/>
        </p:nvGrpSpPr>
        <p:grpSpPr>
          <a:xfrm>
            <a:off x="7121451" y="3918274"/>
            <a:ext cx="2092711" cy="1881166"/>
            <a:chOff x="1116281" y="1915257"/>
            <a:chExt cx="2251193" cy="944316"/>
          </a:xfrm>
        </p:grpSpPr>
        <p:sp>
          <p:nvSpPr>
            <p:cNvPr id="84" name="Text Placeholder 32">
              <a:extLst>
                <a:ext uri="{FF2B5EF4-FFF2-40B4-BE49-F238E27FC236}">
                  <a16:creationId xmlns:a16="http://schemas.microsoft.com/office/drawing/2014/main" id="{3BE6A720-8CE2-4C0A-BA19-46163C3C328E}"/>
                </a:ext>
              </a:extLst>
            </p:cNvPr>
            <p:cNvSpPr txBox="1">
              <a:spLocks/>
            </p:cNvSpPr>
            <p:nvPr/>
          </p:nvSpPr>
          <p:spPr>
            <a:xfrm>
              <a:off x="1116281" y="2132800"/>
              <a:ext cx="2251193" cy="726773"/>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justoacus nulla ac netus nibh aliquet, porttitor ligula justoacus nulla ac netus nibh aliquet, porttitor ligula justo</a:t>
              </a:r>
            </a:p>
          </p:txBody>
        </p:sp>
        <p:sp>
          <p:nvSpPr>
            <p:cNvPr id="85" name="Text Placeholder 33">
              <a:extLst>
                <a:ext uri="{FF2B5EF4-FFF2-40B4-BE49-F238E27FC236}">
                  <a16:creationId xmlns:a16="http://schemas.microsoft.com/office/drawing/2014/main" id="{C54B2F56-85E3-4A53-85ED-F99ACD0CE7EA}"/>
                </a:ext>
              </a:extLst>
            </p:cNvPr>
            <p:cNvSpPr txBox="1">
              <a:spLocks/>
            </p:cNvSpPr>
            <p:nvPr/>
          </p:nvSpPr>
          <p:spPr>
            <a:xfrm>
              <a:off x="1116281" y="1915257"/>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grpSp>
        <p:nvGrpSpPr>
          <p:cNvPr id="86" name="Group 85">
            <a:extLst>
              <a:ext uri="{FF2B5EF4-FFF2-40B4-BE49-F238E27FC236}">
                <a16:creationId xmlns:a16="http://schemas.microsoft.com/office/drawing/2014/main" id="{0145C53B-A1CF-4338-BE56-11BE3273834D}"/>
              </a:ext>
            </a:extLst>
          </p:cNvPr>
          <p:cNvGrpSpPr/>
          <p:nvPr/>
        </p:nvGrpSpPr>
        <p:grpSpPr>
          <a:xfrm>
            <a:off x="9595524" y="3918274"/>
            <a:ext cx="2092711" cy="1881166"/>
            <a:chOff x="1116281" y="1915257"/>
            <a:chExt cx="2251193" cy="944316"/>
          </a:xfrm>
        </p:grpSpPr>
        <p:sp>
          <p:nvSpPr>
            <p:cNvPr id="87" name="Text Placeholder 32">
              <a:extLst>
                <a:ext uri="{FF2B5EF4-FFF2-40B4-BE49-F238E27FC236}">
                  <a16:creationId xmlns:a16="http://schemas.microsoft.com/office/drawing/2014/main" id="{1E90E0AF-70CB-4B67-A894-41DEF0EE8581}"/>
                </a:ext>
              </a:extLst>
            </p:cNvPr>
            <p:cNvSpPr txBox="1">
              <a:spLocks/>
            </p:cNvSpPr>
            <p:nvPr/>
          </p:nvSpPr>
          <p:spPr>
            <a:xfrm>
              <a:off x="1116281" y="2132800"/>
              <a:ext cx="2251193" cy="726773"/>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justoacus nulla ac netus nibh aliquet, porttitor ligula justoacus nulla ac netus nibh aliquet, porttitor ligula justo</a:t>
              </a:r>
            </a:p>
          </p:txBody>
        </p:sp>
        <p:sp>
          <p:nvSpPr>
            <p:cNvPr id="88" name="Text Placeholder 33">
              <a:extLst>
                <a:ext uri="{FF2B5EF4-FFF2-40B4-BE49-F238E27FC236}">
                  <a16:creationId xmlns:a16="http://schemas.microsoft.com/office/drawing/2014/main" id="{6269B980-7D2B-404B-BBE8-ED0D9C7295AC}"/>
                </a:ext>
              </a:extLst>
            </p:cNvPr>
            <p:cNvSpPr txBox="1">
              <a:spLocks/>
            </p:cNvSpPr>
            <p:nvPr/>
          </p:nvSpPr>
          <p:spPr>
            <a:xfrm>
              <a:off x="1116281" y="1915257"/>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spTree>
    <p:extLst>
      <p:ext uri="{BB962C8B-B14F-4D97-AF65-F5344CB8AC3E}">
        <p14:creationId xmlns:p14="http://schemas.microsoft.com/office/powerpoint/2010/main" val="16786648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5978693" y="911636"/>
            <a:ext cx="5817275" cy="5487612"/>
            <a:chOff x="12898875" y="3276917"/>
            <a:chExt cx="8617982" cy="8129603"/>
          </a:xfrm>
          <a:solidFill>
            <a:schemeClr val="tx1">
              <a:lumMod val="75000"/>
              <a:lumOff val="25000"/>
            </a:schemeClr>
          </a:solidFill>
        </p:grpSpPr>
        <p:sp>
          <p:nvSpPr>
            <p:cNvPr id="17" name="Freeform 16"/>
            <p:cNvSpPr>
              <a:spLocks noChangeArrowheads="1"/>
            </p:cNvSpPr>
            <p:nvPr/>
          </p:nvSpPr>
          <p:spPr bwMode="auto">
            <a:xfrm>
              <a:off x="12898875" y="4054954"/>
              <a:ext cx="3404899" cy="5007757"/>
            </a:xfrm>
            <a:custGeom>
              <a:avLst/>
              <a:gdLst>
                <a:gd name="T0" fmla="*/ 7481 w 7738"/>
                <a:gd name="T1" fmla="*/ 599 h 11380"/>
                <a:gd name="T2" fmla="*/ 7405 w 7738"/>
                <a:gd name="T3" fmla="*/ 652 h 11380"/>
                <a:gd name="T4" fmla="*/ 7259 w 7738"/>
                <a:gd name="T5" fmla="*/ 785 h 11380"/>
                <a:gd name="T6" fmla="*/ 7155 w 7738"/>
                <a:gd name="T7" fmla="*/ 337 h 11380"/>
                <a:gd name="T8" fmla="*/ 6858 w 7738"/>
                <a:gd name="T9" fmla="*/ 104 h 11380"/>
                <a:gd name="T10" fmla="*/ 6654 w 7738"/>
                <a:gd name="T11" fmla="*/ 116 h 11380"/>
                <a:gd name="T12" fmla="*/ 6392 w 7738"/>
                <a:gd name="T13" fmla="*/ 250 h 11380"/>
                <a:gd name="T14" fmla="*/ 6235 w 7738"/>
                <a:gd name="T15" fmla="*/ 436 h 11380"/>
                <a:gd name="T16" fmla="*/ 6072 w 7738"/>
                <a:gd name="T17" fmla="*/ 407 h 11380"/>
                <a:gd name="T18" fmla="*/ 5880 w 7738"/>
                <a:gd name="T19" fmla="*/ 494 h 11380"/>
                <a:gd name="T20" fmla="*/ 5979 w 7738"/>
                <a:gd name="T21" fmla="*/ 622 h 11380"/>
                <a:gd name="T22" fmla="*/ 5810 w 7738"/>
                <a:gd name="T23" fmla="*/ 687 h 11380"/>
                <a:gd name="T24" fmla="*/ 5845 w 7738"/>
                <a:gd name="T25" fmla="*/ 756 h 11380"/>
                <a:gd name="T26" fmla="*/ 5711 w 7738"/>
                <a:gd name="T27" fmla="*/ 797 h 11380"/>
                <a:gd name="T28" fmla="*/ 5530 w 7738"/>
                <a:gd name="T29" fmla="*/ 925 h 11380"/>
                <a:gd name="T30" fmla="*/ 5676 w 7738"/>
                <a:gd name="T31" fmla="*/ 1013 h 11380"/>
                <a:gd name="T32" fmla="*/ 5513 w 7738"/>
                <a:gd name="T33" fmla="*/ 1274 h 11380"/>
                <a:gd name="T34" fmla="*/ 5524 w 7738"/>
                <a:gd name="T35" fmla="*/ 1350 h 11380"/>
                <a:gd name="T36" fmla="*/ 5315 w 7738"/>
                <a:gd name="T37" fmla="*/ 1309 h 11380"/>
                <a:gd name="T38" fmla="*/ 5158 w 7738"/>
                <a:gd name="T39" fmla="*/ 1211 h 11380"/>
                <a:gd name="T40" fmla="*/ 5134 w 7738"/>
                <a:gd name="T41" fmla="*/ 1350 h 11380"/>
                <a:gd name="T42" fmla="*/ 5222 w 7738"/>
                <a:gd name="T43" fmla="*/ 1600 h 11380"/>
                <a:gd name="T44" fmla="*/ 5164 w 7738"/>
                <a:gd name="T45" fmla="*/ 1746 h 11380"/>
                <a:gd name="T46" fmla="*/ 4977 w 7738"/>
                <a:gd name="T47" fmla="*/ 1665 h 11380"/>
                <a:gd name="T48" fmla="*/ 4832 w 7738"/>
                <a:gd name="T49" fmla="*/ 1333 h 11380"/>
                <a:gd name="T50" fmla="*/ 4622 w 7738"/>
                <a:gd name="T51" fmla="*/ 1502 h 11380"/>
                <a:gd name="T52" fmla="*/ 4552 w 7738"/>
                <a:gd name="T53" fmla="*/ 2130 h 11380"/>
                <a:gd name="T54" fmla="*/ 4191 w 7738"/>
                <a:gd name="T55" fmla="*/ 2520 h 11380"/>
                <a:gd name="T56" fmla="*/ 3010 w 7738"/>
                <a:gd name="T57" fmla="*/ 3126 h 11380"/>
                <a:gd name="T58" fmla="*/ 2433 w 7738"/>
                <a:gd name="T59" fmla="*/ 3376 h 11380"/>
                <a:gd name="T60" fmla="*/ 1607 w 7738"/>
                <a:gd name="T61" fmla="*/ 3603 h 11380"/>
                <a:gd name="T62" fmla="*/ 844 w 7738"/>
                <a:gd name="T63" fmla="*/ 4075 h 11380"/>
                <a:gd name="T64" fmla="*/ 593 w 7738"/>
                <a:gd name="T65" fmla="*/ 4342 h 11380"/>
                <a:gd name="T66" fmla="*/ 442 w 7738"/>
                <a:gd name="T67" fmla="*/ 4278 h 11380"/>
                <a:gd name="T68" fmla="*/ 233 w 7738"/>
                <a:gd name="T69" fmla="*/ 5379 h 11380"/>
                <a:gd name="T70" fmla="*/ 646 w 7738"/>
                <a:gd name="T71" fmla="*/ 6246 h 11380"/>
                <a:gd name="T72" fmla="*/ 512 w 7738"/>
                <a:gd name="T73" fmla="*/ 6444 h 11380"/>
                <a:gd name="T74" fmla="*/ 250 w 7738"/>
                <a:gd name="T75" fmla="*/ 6060 h 11380"/>
                <a:gd name="T76" fmla="*/ 436 w 7738"/>
                <a:gd name="T77" fmla="*/ 6595 h 11380"/>
                <a:gd name="T78" fmla="*/ 233 w 7738"/>
                <a:gd name="T79" fmla="*/ 6392 h 11380"/>
                <a:gd name="T80" fmla="*/ 180 w 7738"/>
                <a:gd name="T81" fmla="*/ 6461 h 11380"/>
                <a:gd name="T82" fmla="*/ 576 w 7738"/>
                <a:gd name="T83" fmla="*/ 7276 h 11380"/>
                <a:gd name="T84" fmla="*/ 995 w 7738"/>
                <a:gd name="T85" fmla="*/ 8207 h 11380"/>
                <a:gd name="T86" fmla="*/ 1281 w 7738"/>
                <a:gd name="T87" fmla="*/ 9295 h 11380"/>
                <a:gd name="T88" fmla="*/ 1345 w 7738"/>
                <a:gd name="T89" fmla="*/ 9872 h 11380"/>
                <a:gd name="T90" fmla="*/ 1013 w 7738"/>
                <a:gd name="T91" fmla="*/ 10518 h 11380"/>
                <a:gd name="T92" fmla="*/ 1461 w 7738"/>
                <a:gd name="T93" fmla="*/ 11158 h 11380"/>
                <a:gd name="T94" fmla="*/ 2014 w 7738"/>
                <a:gd name="T95" fmla="*/ 11327 h 11380"/>
                <a:gd name="T96" fmla="*/ 2305 w 7738"/>
                <a:gd name="T97" fmla="*/ 11333 h 11380"/>
                <a:gd name="T98" fmla="*/ 2817 w 7738"/>
                <a:gd name="T99" fmla="*/ 11042 h 11380"/>
                <a:gd name="T100" fmla="*/ 3627 w 7738"/>
                <a:gd name="T101" fmla="*/ 10704 h 11380"/>
                <a:gd name="T102" fmla="*/ 4418 w 7738"/>
                <a:gd name="T103" fmla="*/ 10681 h 11380"/>
                <a:gd name="T104" fmla="*/ 4855 w 7738"/>
                <a:gd name="T105" fmla="*/ 10658 h 11380"/>
                <a:gd name="T106" fmla="*/ 5356 w 7738"/>
                <a:gd name="T107" fmla="*/ 10314 h 11380"/>
                <a:gd name="T108" fmla="*/ 6345 w 7738"/>
                <a:gd name="T109" fmla="*/ 9732 h 11380"/>
                <a:gd name="T110" fmla="*/ 7737 w 7738"/>
                <a:gd name="T111" fmla="*/ 9406 h 11380"/>
                <a:gd name="T112" fmla="*/ 1147 w 7738"/>
                <a:gd name="T113" fmla="*/ 3586 h 11380"/>
                <a:gd name="T114" fmla="*/ 122 w 7738"/>
                <a:gd name="T115" fmla="*/ 6339 h 11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38" h="11380">
                  <a:moveTo>
                    <a:pt x="7713" y="576"/>
                  </a:moveTo>
                  <a:lnTo>
                    <a:pt x="7713" y="576"/>
                  </a:lnTo>
                  <a:cubicBezTo>
                    <a:pt x="7684" y="559"/>
                    <a:pt x="7649" y="553"/>
                    <a:pt x="7614" y="541"/>
                  </a:cubicBezTo>
                  <a:cubicBezTo>
                    <a:pt x="7574" y="535"/>
                    <a:pt x="7556" y="512"/>
                    <a:pt x="7516" y="512"/>
                  </a:cubicBezTo>
                  <a:cubicBezTo>
                    <a:pt x="7498" y="512"/>
                    <a:pt x="7486" y="518"/>
                    <a:pt x="7463" y="518"/>
                  </a:cubicBezTo>
                  <a:cubicBezTo>
                    <a:pt x="7463" y="547"/>
                    <a:pt x="7469" y="570"/>
                    <a:pt x="7486" y="593"/>
                  </a:cubicBezTo>
                  <a:cubicBezTo>
                    <a:pt x="7481" y="599"/>
                    <a:pt x="7481" y="599"/>
                    <a:pt x="7481" y="599"/>
                  </a:cubicBezTo>
                  <a:cubicBezTo>
                    <a:pt x="7469" y="599"/>
                    <a:pt x="7463" y="593"/>
                    <a:pt x="7451" y="588"/>
                  </a:cubicBezTo>
                  <a:cubicBezTo>
                    <a:pt x="7440" y="593"/>
                    <a:pt x="7440" y="593"/>
                    <a:pt x="7440" y="593"/>
                  </a:cubicBezTo>
                  <a:cubicBezTo>
                    <a:pt x="7440" y="599"/>
                    <a:pt x="7446" y="605"/>
                    <a:pt x="7451" y="611"/>
                  </a:cubicBezTo>
                  <a:cubicBezTo>
                    <a:pt x="7446" y="622"/>
                    <a:pt x="7446" y="622"/>
                    <a:pt x="7446" y="622"/>
                  </a:cubicBezTo>
                  <a:cubicBezTo>
                    <a:pt x="7428" y="617"/>
                    <a:pt x="7416" y="605"/>
                    <a:pt x="7405" y="593"/>
                  </a:cubicBezTo>
                  <a:cubicBezTo>
                    <a:pt x="7393" y="599"/>
                    <a:pt x="7393" y="599"/>
                    <a:pt x="7393" y="599"/>
                  </a:cubicBezTo>
                  <a:cubicBezTo>
                    <a:pt x="7393" y="622"/>
                    <a:pt x="7405" y="628"/>
                    <a:pt x="7405" y="652"/>
                  </a:cubicBezTo>
                  <a:cubicBezTo>
                    <a:pt x="7405" y="657"/>
                    <a:pt x="7399" y="657"/>
                    <a:pt x="7393" y="657"/>
                  </a:cubicBezTo>
                  <a:cubicBezTo>
                    <a:pt x="7364" y="617"/>
                    <a:pt x="7364" y="617"/>
                    <a:pt x="7364" y="617"/>
                  </a:cubicBezTo>
                  <a:cubicBezTo>
                    <a:pt x="7347" y="640"/>
                    <a:pt x="7335" y="652"/>
                    <a:pt x="7335" y="681"/>
                  </a:cubicBezTo>
                  <a:cubicBezTo>
                    <a:pt x="7335" y="722"/>
                    <a:pt x="7376" y="826"/>
                    <a:pt x="7312" y="722"/>
                  </a:cubicBezTo>
                  <a:cubicBezTo>
                    <a:pt x="7300" y="751"/>
                    <a:pt x="7288" y="791"/>
                    <a:pt x="7288" y="815"/>
                  </a:cubicBezTo>
                  <a:cubicBezTo>
                    <a:pt x="7288" y="826"/>
                    <a:pt x="7300" y="855"/>
                    <a:pt x="7288" y="832"/>
                  </a:cubicBezTo>
                  <a:cubicBezTo>
                    <a:pt x="7259" y="785"/>
                    <a:pt x="7259" y="785"/>
                    <a:pt x="7259" y="785"/>
                  </a:cubicBezTo>
                  <a:cubicBezTo>
                    <a:pt x="7224" y="780"/>
                    <a:pt x="7195" y="756"/>
                    <a:pt x="7253" y="756"/>
                  </a:cubicBezTo>
                  <a:cubicBezTo>
                    <a:pt x="7277" y="756"/>
                    <a:pt x="7294" y="739"/>
                    <a:pt x="7294" y="716"/>
                  </a:cubicBezTo>
                  <a:cubicBezTo>
                    <a:pt x="7294" y="681"/>
                    <a:pt x="7277" y="663"/>
                    <a:pt x="7277" y="622"/>
                  </a:cubicBezTo>
                  <a:cubicBezTo>
                    <a:pt x="7277" y="593"/>
                    <a:pt x="7271" y="576"/>
                    <a:pt x="7283" y="553"/>
                  </a:cubicBezTo>
                  <a:cubicBezTo>
                    <a:pt x="7294" y="535"/>
                    <a:pt x="7318" y="529"/>
                    <a:pt x="7318" y="506"/>
                  </a:cubicBezTo>
                  <a:cubicBezTo>
                    <a:pt x="7318" y="454"/>
                    <a:pt x="7271" y="436"/>
                    <a:pt x="7230" y="413"/>
                  </a:cubicBezTo>
                  <a:cubicBezTo>
                    <a:pt x="7190" y="390"/>
                    <a:pt x="7178" y="372"/>
                    <a:pt x="7155" y="337"/>
                  </a:cubicBezTo>
                  <a:cubicBezTo>
                    <a:pt x="7149" y="320"/>
                    <a:pt x="7125" y="320"/>
                    <a:pt x="7125" y="308"/>
                  </a:cubicBezTo>
                  <a:cubicBezTo>
                    <a:pt x="7125" y="296"/>
                    <a:pt x="7131" y="296"/>
                    <a:pt x="7131" y="291"/>
                  </a:cubicBezTo>
                  <a:cubicBezTo>
                    <a:pt x="7131" y="250"/>
                    <a:pt x="7090" y="244"/>
                    <a:pt x="7056" y="221"/>
                  </a:cubicBezTo>
                  <a:cubicBezTo>
                    <a:pt x="7038" y="209"/>
                    <a:pt x="7027" y="198"/>
                    <a:pt x="7003" y="186"/>
                  </a:cubicBezTo>
                  <a:cubicBezTo>
                    <a:pt x="6986" y="174"/>
                    <a:pt x="6957" y="174"/>
                    <a:pt x="6957" y="157"/>
                  </a:cubicBezTo>
                  <a:cubicBezTo>
                    <a:pt x="6957" y="128"/>
                    <a:pt x="6957" y="99"/>
                    <a:pt x="6933" y="99"/>
                  </a:cubicBezTo>
                  <a:cubicBezTo>
                    <a:pt x="6904" y="99"/>
                    <a:pt x="6887" y="104"/>
                    <a:pt x="6858" y="104"/>
                  </a:cubicBezTo>
                  <a:cubicBezTo>
                    <a:pt x="6799" y="104"/>
                    <a:pt x="6764" y="58"/>
                    <a:pt x="6747" y="0"/>
                  </a:cubicBezTo>
                  <a:cubicBezTo>
                    <a:pt x="6724" y="11"/>
                    <a:pt x="6712" y="23"/>
                    <a:pt x="6695" y="35"/>
                  </a:cubicBezTo>
                  <a:cubicBezTo>
                    <a:pt x="6648" y="17"/>
                    <a:pt x="6648" y="17"/>
                    <a:pt x="6648" y="17"/>
                  </a:cubicBezTo>
                  <a:cubicBezTo>
                    <a:pt x="6636" y="17"/>
                    <a:pt x="6636" y="17"/>
                    <a:pt x="6636" y="17"/>
                  </a:cubicBezTo>
                  <a:cubicBezTo>
                    <a:pt x="6666" y="58"/>
                    <a:pt x="6677" y="87"/>
                    <a:pt x="6712" y="104"/>
                  </a:cubicBezTo>
                  <a:cubicBezTo>
                    <a:pt x="6706" y="116"/>
                    <a:pt x="6706" y="116"/>
                    <a:pt x="6706" y="116"/>
                  </a:cubicBezTo>
                  <a:cubicBezTo>
                    <a:pt x="6689" y="116"/>
                    <a:pt x="6677" y="116"/>
                    <a:pt x="6654" y="116"/>
                  </a:cubicBezTo>
                  <a:cubicBezTo>
                    <a:pt x="6654" y="163"/>
                    <a:pt x="6631" y="192"/>
                    <a:pt x="6590" y="221"/>
                  </a:cubicBezTo>
                  <a:cubicBezTo>
                    <a:pt x="6572" y="227"/>
                    <a:pt x="6572" y="250"/>
                    <a:pt x="6555" y="250"/>
                  </a:cubicBezTo>
                  <a:cubicBezTo>
                    <a:pt x="6508" y="250"/>
                    <a:pt x="6508" y="192"/>
                    <a:pt x="6508" y="145"/>
                  </a:cubicBezTo>
                  <a:cubicBezTo>
                    <a:pt x="6508" y="81"/>
                    <a:pt x="6514" y="133"/>
                    <a:pt x="6468" y="157"/>
                  </a:cubicBezTo>
                  <a:cubicBezTo>
                    <a:pt x="6450" y="168"/>
                    <a:pt x="6421" y="163"/>
                    <a:pt x="6421" y="186"/>
                  </a:cubicBezTo>
                  <a:cubicBezTo>
                    <a:pt x="6421" y="203"/>
                    <a:pt x="6450" y="203"/>
                    <a:pt x="6456" y="221"/>
                  </a:cubicBezTo>
                  <a:cubicBezTo>
                    <a:pt x="6427" y="227"/>
                    <a:pt x="6415" y="250"/>
                    <a:pt x="6392" y="250"/>
                  </a:cubicBezTo>
                  <a:cubicBezTo>
                    <a:pt x="6322" y="250"/>
                    <a:pt x="6386" y="168"/>
                    <a:pt x="6305" y="256"/>
                  </a:cubicBezTo>
                  <a:cubicBezTo>
                    <a:pt x="6310" y="279"/>
                    <a:pt x="6310" y="279"/>
                    <a:pt x="6310" y="279"/>
                  </a:cubicBezTo>
                  <a:cubicBezTo>
                    <a:pt x="6299" y="296"/>
                    <a:pt x="6275" y="308"/>
                    <a:pt x="6275" y="331"/>
                  </a:cubicBezTo>
                  <a:cubicBezTo>
                    <a:pt x="6275" y="349"/>
                    <a:pt x="6287" y="355"/>
                    <a:pt x="6287" y="372"/>
                  </a:cubicBezTo>
                  <a:cubicBezTo>
                    <a:pt x="6287" y="396"/>
                    <a:pt x="6252" y="390"/>
                    <a:pt x="6229" y="396"/>
                  </a:cubicBezTo>
                  <a:cubicBezTo>
                    <a:pt x="6235" y="413"/>
                    <a:pt x="6235" y="425"/>
                    <a:pt x="6241" y="442"/>
                  </a:cubicBezTo>
                  <a:cubicBezTo>
                    <a:pt x="6235" y="436"/>
                    <a:pt x="6235" y="436"/>
                    <a:pt x="6235" y="436"/>
                  </a:cubicBezTo>
                  <a:cubicBezTo>
                    <a:pt x="6223" y="419"/>
                    <a:pt x="6206" y="419"/>
                    <a:pt x="6200" y="401"/>
                  </a:cubicBezTo>
                  <a:cubicBezTo>
                    <a:pt x="6188" y="390"/>
                    <a:pt x="6194" y="361"/>
                    <a:pt x="6171" y="361"/>
                  </a:cubicBezTo>
                  <a:cubicBezTo>
                    <a:pt x="6095" y="361"/>
                    <a:pt x="6112" y="483"/>
                    <a:pt x="6112" y="285"/>
                  </a:cubicBezTo>
                  <a:lnTo>
                    <a:pt x="6118" y="279"/>
                  </a:lnTo>
                  <a:cubicBezTo>
                    <a:pt x="6118" y="256"/>
                    <a:pt x="6095" y="256"/>
                    <a:pt x="6078" y="244"/>
                  </a:cubicBezTo>
                  <a:cubicBezTo>
                    <a:pt x="6078" y="349"/>
                    <a:pt x="6078" y="349"/>
                    <a:pt x="6078" y="349"/>
                  </a:cubicBezTo>
                  <a:cubicBezTo>
                    <a:pt x="6078" y="372"/>
                    <a:pt x="6078" y="384"/>
                    <a:pt x="6072" y="407"/>
                  </a:cubicBezTo>
                  <a:cubicBezTo>
                    <a:pt x="6037" y="407"/>
                    <a:pt x="6008" y="407"/>
                    <a:pt x="5990" y="442"/>
                  </a:cubicBezTo>
                  <a:cubicBezTo>
                    <a:pt x="5984" y="436"/>
                    <a:pt x="5984" y="430"/>
                    <a:pt x="5979" y="430"/>
                  </a:cubicBezTo>
                  <a:cubicBezTo>
                    <a:pt x="5979" y="419"/>
                    <a:pt x="5979" y="419"/>
                    <a:pt x="5979" y="419"/>
                  </a:cubicBezTo>
                  <a:cubicBezTo>
                    <a:pt x="5955" y="419"/>
                    <a:pt x="5955" y="419"/>
                    <a:pt x="5955" y="419"/>
                  </a:cubicBezTo>
                  <a:cubicBezTo>
                    <a:pt x="5949" y="419"/>
                    <a:pt x="5944" y="413"/>
                    <a:pt x="5938" y="413"/>
                  </a:cubicBezTo>
                  <a:cubicBezTo>
                    <a:pt x="5932" y="413"/>
                    <a:pt x="5932" y="419"/>
                    <a:pt x="5926" y="419"/>
                  </a:cubicBezTo>
                  <a:cubicBezTo>
                    <a:pt x="5932" y="454"/>
                    <a:pt x="5880" y="459"/>
                    <a:pt x="5880" y="494"/>
                  </a:cubicBezTo>
                  <a:cubicBezTo>
                    <a:pt x="5880" y="529"/>
                    <a:pt x="5915" y="547"/>
                    <a:pt x="5944" y="547"/>
                  </a:cubicBezTo>
                  <a:cubicBezTo>
                    <a:pt x="5944" y="553"/>
                    <a:pt x="5949" y="553"/>
                    <a:pt x="5949" y="559"/>
                  </a:cubicBezTo>
                  <a:cubicBezTo>
                    <a:pt x="5949" y="576"/>
                    <a:pt x="5938" y="588"/>
                    <a:pt x="5926" y="599"/>
                  </a:cubicBezTo>
                  <a:cubicBezTo>
                    <a:pt x="5932" y="611"/>
                    <a:pt x="5932" y="611"/>
                    <a:pt x="5932" y="611"/>
                  </a:cubicBezTo>
                  <a:cubicBezTo>
                    <a:pt x="5938" y="611"/>
                    <a:pt x="5938" y="617"/>
                    <a:pt x="5944" y="617"/>
                  </a:cubicBezTo>
                  <a:cubicBezTo>
                    <a:pt x="5949" y="617"/>
                    <a:pt x="5955" y="611"/>
                    <a:pt x="5961" y="605"/>
                  </a:cubicBezTo>
                  <a:cubicBezTo>
                    <a:pt x="5967" y="611"/>
                    <a:pt x="5973" y="622"/>
                    <a:pt x="5979" y="622"/>
                  </a:cubicBezTo>
                  <a:cubicBezTo>
                    <a:pt x="5990" y="622"/>
                    <a:pt x="5996" y="628"/>
                    <a:pt x="6002" y="628"/>
                  </a:cubicBezTo>
                  <a:cubicBezTo>
                    <a:pt x="5990" y="634"/>
                    <a:pt x="5984" y="640"/>
                    <a:pt x="5984" y="652"/>
                  </a:cubicBezTo>
                  <a:cubicBezTo>
                    <a:pt x="5984" y="669"/>
                    <a:pt x="6008" y="675"/>
                    <a:pt x="6025" y="692"/>
                  </a:cubicBezTo>
                  <a:cubicBezTo>
                    <a:pt x="6002" y="698"/>
                    <a:pt x="5990" y="710"/>
                    <a:pt x="5967" y="710"/>
                  </a:cubicBezTo>
                  <a:cubicBezTo>
                    <a:pt x="5932" y="710"/>
                    <a:pt x="5915" y="687"/>
                    <a:pt x="5886" y="675"/>
                  </a:cubicBezTo>
                  <a:cubicBezTo>
                    <a:pt x="5886" y="687"/>
                    <a:pt x="5880" y="692"/>
                    <a:pt x="5874" y="704"/>
                  </a:cubicBezTo>
                  <a:cubicBezTo>
                    <a:pt x="5816" y="675"/>
                    <a:pt x="5816" y="570"/>
                    <a:pt x="5810" y="687"/>
                  </a:cubicBezTo>
                  <a:cubicBezTo>
                    <a:pt x="5786" y="687"/>
                    <a:pt x="5769" y="687"/>
                    <a:pt x="5746" y="687"/>
                  </a:cubicBezTo>
                  <a:cubicBezTo>
                    <a:pt x="5746" y="698"/>
                    <a:pt x="5746" y="704"/>
                    <a:pt x="5746" y="716"/>
                  </a:cubicBezTo>
                  <a:cubicBezTo>
                    <a:pt x="5769" y="716"/>
                    <a:pt x="5769" y="716"/>
                    <a:pt x="5769" y="716"/>
                  </a:cubicBezTo>
                  <a:cubicBezTo>
                    <a:pt x="5786" y="716"/>
                    <a:pt x="5798" y="704"/>
                    <a:pt x="5821" y="704"/>
                  </a:cubicBezTo>
                  <a:cubicBezTo>
                    <a:pt x="5798" y="722"/>
                    <a:pt x="5786" y="733"/>
                    <a:pt x="5763" y="739"/>
                  </a:cubicBezTo>
                  <a:cubicBezTo>
                    <a:pt x="5769" y="762"/>
                    <a:pt x="5786" y="768"/>
                    <a:pt x="5810" y="768"/>
                  </a:cubicBezTo>
                  <a:cubicBezTo>
                    <a:pt x="5821" y="768"/>
                    <a:pt x="5833" y="756"/>
                    <a:pt x="5845" y="756"/>
                  </a:cubicBezTo>
                  <a:cubicBezTo>
                    <a:pt x="5839" y="774"/>
                    <a:pt x="5839" y="785"/>
                    <a:pt x="5839" y="809"/>
                  </a:cubicBezTo>
                  <a:cubicBezTo>
                    <a:pt x="5839" y="838"/>
                    <a:pt x="5932" y="919"/>
                    <a:pt x="5909" y="914"/>
                  </a:cubicBezTo>
                  <a:cubicBezTo>
                    <a:pt x="5862" y="896"/>
                    <a:pt x="5874" y="867"/>
                    <a:pt x="5839" y="867"/>
                  </a:cubicBezTo>
                  <a:cubicBezTo>
                    <a:pt x="5827" y="867"/>
                    <a:pt x="5821" y="879"/>
                    <a:pt x="5816" y="885"/>
                  </a:cubicBezTo>
                  <a:cubicBezTo>
                    <a:pt x="5792" y="873"/>
                    <a:pt x="5775" y="873"/>
                    <a:pt x="5769" y="855"/>
                  </a:cubicBezTo>
                  <a:cubicBezTo>
                    <a:pt x="5757" y="838"/>
                    <a:pt x="5775" y="815"/>
                    <a:pt x="5763" y="797"/>
                  </a:cubicBezTo>
                  <a:cubicBezTo>
                    <a:pt x="5746" y="785"/>
                    <a:pt x="5728" y="803"/>
                    <a:pt x="5711" y="797"/>
                  </a:cubicBezTo>
                  <a:cubicBezTo>
                    <a:pt x="5699" y="791"/>
                    <a:pt x="5699" y="780"/>
                    <a:pt x="5687" y="780"/>
                  </a:cubicBezTo>
                  <a:cubicBezTo>
                    <a:pt x="5658" y="780"/>
                    <a:pt x="5653" y="815"/>
                    <a:pt x="5629" y="826"/>
                  </a:cubicBezTo>
                  <a:cubicBezTo>
                    <a:pt x="5641" y="850"/>
                    <a:pt x="5641" y="850"/>
                    <a:pt x="5641" y="850"/>
                  </a:cubicBezTo>
                  <a:cubicBezTo>
                    <a:pt x="5629" y="867"/>
                    <a:pt x="5618" y="879"/>
                    <a:pt x="5594" y="879"/>
                  </a:cubicBezTo>
                  <a:cubicBezTo>
                    <a:pt x="5583" y="879"/>
                    <a:pt x="5571" y="867"/>
                    <a:pt x="5565" y="855"/>
                  </a:cubicBezTo>
                  <a:cubicBezTo>
                    <a:pt x="5554" y="879"/>
                    <a:pt x="5519" y="879"/>
                    <a:pt x="5519" y="908"/>
                  </a:cubicBezTo>
                  <a:cubicBezTo>
                    <a:pt x="5519" y="914"/>
                    <a:pt x="5524" y="919"/>
                    <a:pt x="5530" y="925"/>
                  </a:cubicBezTo>
                  <a:cubicBezTo>
                    <a:pt x="5507" y="943"/>
                    <a:pt x="5501" y="972"/>
                    <a:pt x="5501" y="1001"/>
                  </a:cubicBezTo>
                  <a:cubicBezTo>
                    <a:pt x="5501" y="1018"/>
                    <a:pt x="5513" y="1030"/>
                    <a:pt x="5530" y="1030"/>
                  </a:cubicBezTo>
                  <a:cubicBezTo>
                    <a:pt x="5530" y="1030"/>
                    <a:pt x="5536" y="1030"/>
                    <a:pt x="5542" y="1030"/>
                  </a:cubicBezTo>
                  <a:cubicBezTo>
                    <a:pt x="5554" y="1030"/>
                    <a:pt x="5554" y="1030"/>
                    <a:pt x="5554" y="1030"/>
                  </a:cubicBezTo>
                  <a:cubicBezTo>
                    <a:pt x="5554" y="1042"/>
                    <a:pt x="5554" y="1053"/>
                    <a:pt x="5554" y="1071"/>
                  </a:cubicBezTo>
                  <a:cubicBezTo>
                    <a:pt x="5618" y="1042"/>
                    <a:pt x="5629" y="1001"/>
                    <a:pt x="5676" y="954"/>
                  </a:cubicBezTo>
                  <a:cubicBezTo>
                    <a:pt x="5676" y="1013"/>
                    <a:pt x="5676" y="1013"/>
                    <a:pt x="5676" y="1013"/>
                  </a:cubicBezTo>
                  <a:cubicBezTo>
                    <a:pt x="5676" y="1048"/>
                    <a:pt x="5612" y="1048"/>
                    <a:pt x="5612" y="1088"/>
                  </a:cubicBezTo>
                  <a:cubicBezTo>
                    <a:pt x="5612" y="1094"/>
                    <a:pt x="5618" y="1100"/>
                    <a:pt x="5618" y="1111"/>
                  </a:cubicBezTo>
                  <a:cubicBezTo>
                    <a:pt x="5606" y="1117"/>
                    <a:pt x="5594" y="1123"/>
                    <a:pt x="5594" y="1135"/>
                  </a:cubicBezTo>
                  <a:cubicBezTo>
                    <a:pt x="5594" y="1152"/>
                    <a:pt x="5606" y="1158"/>
                    <a:pt x="5606" y="1176"/>
                  </a:cubicBezTo>
                  <a:cubicBezTo>
                    <a:pt x="5606" y="1193"/>
                    <a:pt x="5583" y="1193"/>
                    <a:pt x="5571" y="1211"/>
                  </a:cubicBezTo>
                  <a:cubicBezTo>
                    <a:pt x="5554" y="1205"/>
                    <a:pt x="5548" y="1199"/>
                    <a:pt x="5530" y="1193"/>
                  </a:cubicBezTo>
                  <a:cubicBezTo>
                    <a:pt x="5524" y="1228"/>
                    <a:pt x="5524" y="1245"/>
                    <a:pt x="5513" y="1274"/>
                  </a:cubicBezTo>
                  <a:cubicBezTo>
                    <a:pt x="5524" y="1280"/>
                    <a:pt x="5530" y="1286"/>
                    <a:pt x="5542" y="1286"/>
                  </a:cubicBezTo>
                  <a:cubicBezTo>
                    <a:pt x="5554" y="1286"/>
                    <a:pt x="5559" y="1280"/>
                    <a:pt x="5571" y="1280"/>
                  </a:cubicBezTo>
                  <a:cubicBezTo>
                    <a:pt x="5589" y="1280"/>
                    <a:pt x="5757" y="1333"/>
                    <a:pt x="5723" y="1344"/>
                  </a:cubicBezTo>
                  <a:cubicBezTo>
                    <a:pt x="5658" y="1327"/>
                    <a:pt x="5623" y="1344"/>
                    <a:pt x="5565" y="1333"/>
                  </a:cubicBezTo>
                  <a:cubicBezTo>
                    <a:pt x="5536" y="1327"/>
                    <a:pt x="5519" y="1304"/>
                    <a:pt x="5490" y="1304"/>
                  </a:cubicBezTo>
                  <a:lnTo>
                    <a:pt x="5484" y="1309"/>
                  </a:lnTo>
                  <a:cubicBezTo>
                    <a:pt x="5484" y="1333"/>
                    <a:pt x="5501" y="1350"/>
                    <a:pt x="5524" y="1350"/>
                  </a:cubicBezTo>
                  <a:cubicBezTo>
                    <a:pt x="5524" y="1368"/>
                    <a:pt x="5519" y="1374"/>
                    <a:pt x="5513" y="1385"/>
                  </a:cubicBezTo>
                  <a:cubicBezTo>
                    <a:pt x="5495" y="1374"/>
                    <a:pt x="5490" y="1356"/>
                    <a:pt x="5466" y="1356"/>
                  </a:cubicBezTo>
                  <a:cubicBezTo>
                    <a:pt x="5460" y="1356"/>
                    <a:pt x="5455" y="1362"/>
                    <a:pt x="5449" y="1362"/>
                  </a:cubicBezTo>
                  <a:cubicBezTo>
                    <a:pt x="5408" y="1362"/>
                    <a:pt x="5408" y="1315"/>
                    <a:pt x="5385" y="1286"/>
                  </a:cubicBezTo>
                  <a:cubicBezTo>
                    <a:pt x="5361" y="1257"/>
                    <a:pt x="5332" y="1263"/>
                    <a:pt x="5297" y="1263"/>
                  </a:cubicBezTo>
                  <a:cubicBezTo>
                    <a:pt x="5292" y="1263"/>
                    <a:pt x="5292" y="1263"/>
                    <a:pt x="5286" y="1263"/>
                  </a:cubicBezTo>
                  <a:cubicBezTo>
                    <a:pt x="5297" y="1286"/>
                    <a:pt x="5315" y="1286"/>
                    <a:pt x="5315" y="1309"/>
                  </a:cubicBezTo>
                  <a:cubicBezTo>
                    <a:pt x="5315" y="1315"/>
                    <a:pt x="5309" y="1315"/>
                    <a:pt x="5309" y="1321"/>
                  </a:cubicBezTo>
                  <a:cubicBezTo>
                    <a:pt x="5286" y="1321"/>
                    <a:pt x="5286" y="1321"/>
                    <a:pt x="5286" y="1321"/>
                  </a:cubicBezTo>
                  <a:cubicBezTo>
                    <a:pt x="5274" y="1321"/>
                    <a:pt x="5268" y="1333"/>
                    <a:pt x="5257" y="1333"/>
                  </a:cubicBezTo>
                  <a:cubicBezTo>
                    <a:pt x="5245" y="1333"/>
                    <a:pt x="5239" y="1315"/>
                    <a:pt x="5228" y="1309"/>
                  </a:cubicBezTo>
                  <a:cubicBezTo>
                    <a:pt x="5204" y="1280"/>
                    <a:pt x="5175" y="1269"/>
                    <a:pt x="5175" y="1228"/>
                  </a:cubicBezTo>
                  <a:cubicBezTo>
                    <a:pt x="5175" y="1222"/>
                    <a:pt x="5181" y="1216"/>
                    <a:pt x="5181" y="1205"/>
                  </a:cubicBezTo>
                  <a:cubicBezTo>
                    <a:pt x="5158" y="1211"/>
                    <a:pt x="5158" y="1211"/>
                    <a:pt x="5158" y="1211"/>
                  </a:cubicBezTo>
                  <a:cubicBezTo>
                    <a:pt x="5152" y="1211"/>
                    <a:pt x="5152" y="1205"/>
                    <a:pt x="5146" y="1205"/>
                  </a:cubicBezTo>
                  <a:cubicBezTo>
                    <a:pt x="5140" y="1205"/>
                    <a:pt x="5140" y="1211"/>
                    <a:pt x="5134" y="1211"/>
                  </a:cubicBezTo>
                  <a:cubicBezTo>
                    <a:pt x="5134" y="1228"/>
                    <a:pt x="5129" y="1234"/>
                    <a:pt x="5129" y="1251"/>
                  </a:cubicBezTo>
                  <a:cubicBezTo>
                    <a:pt x="5129" y="1257"/>
                    <a:pt x="5134" y="1257"/>
                    <a:pt x="5134" y="1263"/>
                  </a:cubicBezTo>
                  <a:cubicBezTo>
                    <a:pt x="5169" y="1263"/>
                    <a:pt x="5169" y="1263"/>
                    <a:pt x="5169" y="1263"/>
                  </a:cubicBezTo>
                  <a:cubicBezTo>
                    <a:pt x="5169" y="1327"/>
                    <a:pt x="5169" y="1327"/>
                    <a:pt x="5169" y="1327"/>
                  </a:cubicBezTo>
                  <a:cubicBezTo>
                    <a:pt x="5158" y="1339"/>
                    <a:pt x="5134" y="1339"/>
                    <a:pt x="5134" y="1350"/>
                  </a:cubicBezTo>
                  <a:cubicBezTo>
                    <a:pt x="5134" y="1368"/>
                    <a:pt x="5146" y="1374"/>
                    <a:pt x="5146" y="1385"/>
                  </a:cubicBezTo>
                  <a:cubicBezTo>
                    <a:pt x="5146" y="1408"/>
                    <a:pt x="5111" y="1414"/>
                    <a:pt x="5111" y="1437"/>
                  </a:cubicBezTo>
                  <a:cubicBezTo>
                    <a:pt x="5111" y="1472"/>
                    <a:pt x="5158" y="1455"/>
                    <a:pt x="5181" y="1472"/>
                  </a:cubicBezTo>
                  <a:cubicBezTo>
                    <a:pt x="5204" y="1502"/>
                    <a:pt x="5198" y="1537"/>
                    <a:pt x="5210" y="1571"/>
                  </a:cubicBezTo>
                  <a:cubicBezTo>
                    <a:pt x="5228" y="1566"/>
                    <a:pt x="5245" y="1571"/>
                    <a:pt x="5263" y="1560"/>
                  </a:cubicBezTo>
                  <a:cubicBezTo>
                    <a:pt x="5274" y="1566"/>
                    <a:pt x="5274" y="1566"/>
                    <a:pt x="5274" y="1566"/>
                  </a:cubicBezTo>
                  <a:cubicBezTo>
                    <a:pt x="5257" y="1583"/>
                    <a:pt x="5245" y="1589"/>
                    <a:pt x="5222" y="1600"/>
                  </a:cubicBezTo>
                  <a:cubicBezTo>
                    <a:pt x="5251" y="1641"/>
                    <a:pt x="5280" y="1665"/>
                    <a:pt x="5216" y="1624"/>
                  </a:cubicBezTo>
                  <a:cubicBezTo>
                    <a:pt x="5233" y="1670"/>
                    <a:pt x="5245" y="1700"/>
                    <a:pt x="5274" y="1740"/>
                  </a:cubicBezTo>
                  <a:cubicBezTo>
                    <a:pt x="5268" y="1752"/>
                    <a:pt x="5268" y="1752"/>
                    <a:pt x="5268" y="1752"/>
                  </a:cubicBezTo>
                  <a:cubicBezTo>
                    <a:pt x="5233" y="1729"/>
                    <a:pt x="5210" y="1717"/>
                    <a:pt x="5181" y="1694"/>
                  </a:cubicBezTo>
                  <a:cubicBezTo>
                    <a:pt x="5158" y="1670"/>
                    <a:pt x="5164" y="1630"/>
                    <a:pt x="5134" y="1630"/>
                  </a:cubicBezTo>
                  <a:cubicBezTo>
                    <a:pt x="5117" y="1630"/>
                    <a:pt x="5129" y="1659"/>
                    <a:pt x="5129" y="1676"/>
                  </a:cubicBezTo>
                  <a:cubicBezTo>
                    <a:pt x="5129" y="1705"/>
                    <a:pt x="5152" y="1717"/>
                    <a:pt x="5164" y="1746"/>
                  </a:cubicBezTo>
                  <a:cubicBezTo>
                    <a:pt x="5158" y="1752"/>
                    <a:pt x="5146" y="1758"/>
                    <a:pt x="5134" y="1758"/>
                  </a:cubicBezTo>
                  <a:cubicBezTo>
                    <a:pt x="5134" y="1787"/>
                    <a:pt x="5105" y="1793"/>
                    <a:pt x="5105" y="1822"/>
                  </a:cubicBezTo>
                  <a:cubicBezTo>
                    <a:pt x="5105" y="1833"/>
                    <a:pt x="5111" y="1839"/>
                    <a:pt x="5111" y="1851"/>
                  </a:cubicBezTo>
                  <a:cubicBezTo>
                    <a:pt x="5111" y="1886"/>
                    <a:pt x="5094" y="2031"/>
                    <a:pt x="5094" y="1926"/>
                  </a:cubicBezTo>
                  <a:cubicBezTo>
                    <a:pt x="5094" y="1909"/>
                    <a:pt x="5100" y="1897"/>
                    <a:pt x="5100" y="1880"/>
                  </a:cubicBezTo>
                  <a:cubicBezTo>
                    <a:pt x="5100" y="1839"/>
                    <a:pt x="5065" y="1828"/>
                    <a:pt x="5030" y="1804"/>
                  </a:cubicBezTo>
                  <a:cubicBezTo>
                    <a:pt x="4989" y="1763"/>
                    <a:pt x="5006" y="1717"/>
                    <a:pt x="4977" y="1665"/>
                  </a:cubicBezTo>
                  <a:cubicBezTo>
                    <a:pt x="4954" y="1624"/>
                    <a:pt x="4902" y="1618"/>
                    <a:pt x="4902" y="1571"/>
                  </a:cubicBezTo>
                  <a:cubicBezTo>
                    <a:pt x="4902" y="1554"/>
                    <a:pt x="4907" y="1548"/>
                    <a:pt x="4907" y="1531"/>
                  </a:cubicBezTo>
                  <a:cubicBezTo>
                    <a:pt x="4907" y="1513"/>
                    <a:pt x="4907" y="1513"/>
                    <a:pt x="4907" y="1513"/>
                  </a:cubicBezTo>
                  <a:cubicBezTo>
                    <a:pt x="4896" y="1507"/>
                    <a:pt x="4890" y="1507"/>
                    <a:pt x="4872" y="1502"/>
                  </a:cubicBezTo>
                  <a:cubicBezTo>
                    <a:pt x="4878" y="1478"/>
                    <a:pt x="4878" y="1478"/>
                    <a:pt x="4878" y="1478"/>
                  </a:cubicBezTo>
                  <a:cubicBezTo>
                    <a:pt x="4855" y="1449"/>
                    <a:pt x="4808" y="1443"/>
                    <a:pt x="4808" y="1403"/>
                  </a:cubicBezTo>
                  <a:cubicBezTo>
                    <a:pt x="4808" y="1374"/>
                    <a:pt x="4826" y="1362"/>
                    <a:pt x="4832" y="1333"/>
                  </a:cubicBezTo>
                  <a:cubicBezTo>
                    <a:pt x="4814" y="1333"/>
                    <a:pt x="4808" y="1333"/>
                    <a:pt x="4791" y="1333"/>
                  </a:cubicBezTo>
                  <a:cubicBezTo>
                    <a:pt x="4779" y="1374"/>
                    <a:pt x="4756" y="1391"/>
                    <a:pt x="4715" y="1397"/>
                  </a:cubicBezTo>
                  <a:cubicBezTo>
                    <a:pt x="4721" y="1420"/>
                    <a:pt x="4715" y="1432"/>
                    <a:pt x="4715" y="1455"/>
                  </a:cubicBezTo>
                  <a:cubicBezTo>
                    <a:pt x="4715" y="1478"/>
                    <a:pt x="4733" y="1490"/>
                    <a:pt x="4756" y="1496"/>
                  </a:cubicBezTo>
                  <a:cubicBezTo>
                    <a:pt x="4750" y="1502"/>
                    <a:pt x="4750" y="1507"/>
                    <a:pt x="4750" y="1513"/>
                  </a:cubicBezTo>
                  <a:cubicBezTo>
                    <a:pt x="4715" y="1513"/>
                    <a:pt x="4692" y="1525"/>
                    <a:pt x="4657" y="1525"/>
                  </a:cubicBezTo>
                  <a:cubicBezTo>
                    <a:pt x="4640" y="1525"/>
                    <a:pt x="4634" y="1507"/>
                    <a:pt x="4622" y="1502"/>
                  </a:cubicBezTo>
                  <a:cubicBezTo>
                    <a:pt x="4616" y="1542"/>
                    <a:pt x="4622" y="1560"/>
                    <a:pt x="4622" y="1600"/>
                  </a:cubicBezTo>
                  <a:cubicBezTo>
                    <a:pt x="4611" y="1600"/>
                    <a:pt x="4611" y="1600"/>
                    <a:pt x="4611" y="1600"/>
                  </a:cubicBezTo>
                  <a:cubicBezTo>
                    <a:pt x="4552" y="1612"/>
                    <a:pt x="4535" y="1647"/>
                    <a:pt x="4500" y="1694"/>
                  </a:cubicBezTo>
                  <a:cubicBezTo>
                    <a:pt x="4471" y="1740"/>
                    <a:pt x="4436" y="1763"/>
                    <a:pt x="4436" y="1816"/>
                  </a:cubicBezTo>
                  <a:cubicBezTo>
                    <a:pt x="4436" y="1886"/>
                    <a:pt x="4453" y="1926"/>
                    <a:pt x="4459" y="1991"/>
                  </a:cubicBezTo>
                  <a:cubicBezTo>
                    <a:pt x="4459" y="2031"/>
                    <a:pt x="4442" y="2060"/>
                    <a:pt x="4471" y="2089"/>
                  </a:cubicBezTo>
                  <a:cubicBezTo>
                    <a:pt x="4488" y="2113"/>
                    <a:pt x="4552" y="2095"/>
                    <a:pt x="4552" y="2130"/>
                  </a:cubicBezTo>
                  <a:cubicBezTo>
                    <a:pt x="4552" y="2206"/>
                    <a:pt x="4482" y="2241"/>
                    <a:pt x="4412" y="2282"/>
                  </a:cubicBezTo>
                  <a:cubicBezTo>
                    <a:pt x="4360" y="2311"/>
                    <a:pt x="4337" y="2346"/>
                    <a:pt x="4273" y="2357"/>
                  </a:cubicBezTo>
                  <a:cubicBezTo>
                    <a:pt x="4249" y="2363"/>
                    <a:pt x="4255" y="2392"/>
                    <a:pt x="4238" y="2404"/>
                  </a:cubicBezTo>
                  <a:cubicBezTo>
                    <a:pt x="4244" y="2421"/>
                    <a:pt x="4255" y="2427"/>
                    <a:pt x="4255" y="2450"/>
                  </a:cubicBezTo>
                  <a:cubicBezTo>
                    <a:pt x="4255" y="2474"/>
                    <a:pt x="4232" y="2491"/>
                    <a:pt x="4209" y="2491"/>
                  </a:cubicBezTo>
                  <a:cubicBezTo>
                    <a:pt x="4203" y="2491"/>
                    <a:pt x="4197" y="2497"/>
                    <a:pt x="4186" y="2497"/>
                  </a:cubicBezTo>
                  <a:cubicBezTo>
                    <a:pt x="4191" y="2509"/>
                    <a:pt x="4191" y="2509"/>
                    <a:pt x="4191" y="2520"/>
                  </a:cubicBezTo>
                  <a:cubicBezTo>
                    <a:pt x="4191" y="2619"/>
                    <a:pt x="4139" y="2666"/>
                    <a:pt x="4086" y="2741"/>
                  </a:cubicBezTo>
                  <a:cubicBezTo>
                    <a:pt x="4023" y="2817"/>
                    <a:pt x="3988" y="2870"/>
                    <a:pt x="3906" y="2928"/>
                  </a:cubicBezTo>
                  <a:cubicBezTo>
                    <a:pt x="3825" y="2980"/>
                    <a:pt x="3766" y="2998"/>
                    <a:pt x="3673" y="3033"/>
                  </a:cubicBezTo>
                  <a:cubicBezTo>
                    <a:pt x="3592" y="3067"/>
                    <a:pt x="3551" y="3108"/>
                    <a:pt x="3464" y="3108"/>
                  </a:cubicBezTo>
                  <a:cubicBezTo>
                    <a:pt x="3400" y="3108"/>
                    <a:pt x="3400" y="3108"/>
                    <a:pt x="3400" y="3108"/>
                  </a:cubicBezTo>
                  <a:cubicBezTo>
                    <a:pt x="3306" y="3108"/>
                    <a:pt x="3260" y="3178"/>
                    <a:pt x="3167" y="3178"/>
                  </a:cubicBezTo>
                  <a:cubicBezTo>
                    <a:pt x="3103" y="3178"/>
                    <a:pt x="3074" y="3126"/>
                    <a:pt x="3010" y="3126"/>
                  </a:cubicBezTo>
                  <a:cubicBezTo>
                    <a:pt x="2998" y="3126"/>
                    <a:pt x="2998" y="3132"/>
                    <a:pt x="2992" y="3132"/>
                  </a:cubicBezTo>
                  <a:cubicBezTo>
                    <a:pt x="2992" y="3143"/>
                    <a:pt x="2992" y="3149"/>
                    <a:pt x="2992" y="3161"/>
                  </a:cubicBezTo>
                  <a:cubicBezTo>
                    <a:pt x="2975" y="3161"/>
                    <a:pt x="2969" y="3149"/>
                    <a:pt x="2957" y="3149"/>
                  </a:cubicBezTo>
                  <a:cubicBezTo>
                    <a:pt x="2887" y="3149"/>
                    <a:pt x="2882" y="3225"/>
                    <a:pt x="2829" y="3271"/>
                  </a:cubicBezTo>
                  <a:cubicBezTo>
                    <a:pt x="2777" y="3312"/>
                    <a:pt x="2730" y="3324"/>
                    <a:pt x="2666" y="3324"/>
                  </a:cubicBezTo>
                  <a:cubicBezTo>
                    <a:pt x="2619" y="3324"/>
                    <a:pt x="2619" y="3324"/>
                    <a:pt x="2619" y="3324"/>
                  </a:cubicBezTo>
                  <a:cubicBezTo>
                    <a:pt x="2550" y="3341"/>
                    <a:pt x="2497" y="3341"/>
                    <a:pt x="2433" y="3376"/>
                  </a:cubicBezTo>
                  <a:cubicBezTo>
                    <a:pt x="2387" y="3405"/>
                    <a:pt x="2375" y="3440"/>
                    <a:pt x="2334" y="3469"/>
                  </a:cubicBezTo>
                  <a:cubicBezTo>
                    <a:pt x="2264" y="3522"/>
                    <a:pt x="2206" y="3539"/>
                    <a:pt x="2119" y="3539"/>
                  </a:cubicBezTo>
                  <a:cubicBezTo>
                    <a:pt x="2072" y="3539"/>
                    <a:pt x="2055" y="3481"/>
                    <a:pt x="2002" y="3481"/>
                  </a:cubicBezTo>
                  <a:cubicBezTo>
                    <a:pt x="1944" y="3481"/>
                    <a:pt x="1915" y="3527"/>
                    <a:pt x="1863" y="3527"/>
                  </a:cubicBezTo>
                  <a:cubicBezTo>
                    <a:pt x="1845" y="3527"/>
                    <a:pt x="1839" y="3522"/>
                    <a:pt x="1828" y="3522"/>
                  </a:cubicBezTo>
                  <a:cubicBezTo>
                    <a:pt x="1828" y="3516"/>
                    <a:pt x="1857" y="3411"/>
                    <a:pt x="1839" y="3446"/>
                  </a:cubicBezTo>
                  <a:cubicBezTo>
                    <a:pt x="1775" y="3533"/>
                    <a:pt x="1705" y="3556"/>
                    <a:pt x="1607" y="3603"/>
                  </a:cubicBezTo>
                  <a:cubicBezTo>
                    <a:pt x="1589" y="3591"/>
                    <a:pt x="1589" y="3591"/>
                    <a:pt x="1589" y="3591"/>
                  </a:cubicBezTo>
                  <a:cubicBezTo>
                    <a:pt x="1572" y="3615"/>
                    <a:pt x="1577" y="3644"/>
                    <a:pt x="1554" y="3656"/>
                  </a:cubicBezTo>
                  <a:cubicBezTo>
                    <a:pt x="1508" y="3685"/>
                    <a:pt x="1455" y="3679"/>
                    <a:pt x="1420" y="3719"/>
                  </a:cubicBezTo>
                  <a:cubicBezTo>
                    <a:pt x="1356" y="3784"/>
                    <a:pt x="1333" y="3830"/>
                    <a:pt x="1263" y="3888"/>
                  </a:cubicBezTo>
                  <a:cubicBezTo>
                    <a:pt x="1164" y="3976"/>
                    <a:pt x="1088" y="3999"/>
                    <a:pt x="960" y="4028"/>
                  </a:cubicBezTo>
                  <a:cubicBezTo>
                    <a:pt x="925" y="4040"/>
                    <a:pt x="914" y="4075"/>
                    <a:pt x="879" y="4075"/>
                  </a:cubicBezTo>
                  <a:cubicBezTo>
                    <a:pt x="867" y="4075"/>
                    <a:pt x="856" y="4075"/>
                    <a:pt x="844" y="4075"/>
                  </a:cubicBezTo>
                  <a:cubicBezTo>
                    <a:pt x="821" y="4110"/>
                    <a:pt x="826" y="4145"/>
                    <a:pt x="803" y="4179"/>
                  </a:cubicBezTo>
                  <a:cubicBezTo>
                    <a:pt x="780" y="4220"/>
                    <a:pt x="751" y="4238"/>
                    <a:pt x="739" y="4284"/>
                  </a:cubicBezTo>
                  <a:cubicBezTo>
                    <a:pt x="727" y="4342"/>
                    <a:pt x="733" y="4389"/>
                    <a:pt x="687" y="4424"/>
                  </a:cubicBezTo>
                  <a:cubicBezTo>
                    <a:pt x="681" y="4412"/>
                    <a:pt x="669" y="4406"/>
                    <a:pt x="658" y="4401"/>
                  </a:cubicBezTo>
                  <a:cubicBezTo>
                    <a:pt x="646" y="4430"/>
                    <a:pt x="623" y="4436"/>
                    <a:pt x="593" y="4447"/>
                  </a:cubicBezTo>
                  <a:cubicBezTo>
                    <a:pt x="588" y="4436"/>
                    <a:pt x="582" y="4424"/>
                    <a:pt x="582" y="4406"/>
                  </a:cubicBezTo>
                  <a:cubicBezTo>
                    <a:pt x="582" y="4383"/>
                    <a:pt x="593" y="4371"/>
                    <a:pt x="593" y="4342"/>
                  </a:cubicBezTo>
                  <a:cubicBezTo>
                    <a:pt x="559" y="4249"/>
                    <a:pt x="559" y="4249"/>
                    <a:pt x="559" y="4249"/>
                  </a:cubicBezTo>
                  <a:cubicBezTo>
                    <a:pt x="564" y="4232"/>
                    <a:pt x="564" y="4226"/>
                    <a:pt x="564" y="4208"/>
                  </a:cubicBezTo>
                  <a:cubicBezTo>
                    <a:pt x="553" y="4139"/>
                    <a:pt x="553" y="4139"/>
                    <a:pt x="553" y="4139"/>
                  </a:cubicBezTo>
                  <a:cubicBezTo>
                    <a:pt x="559" y="4121"/>
                    <a:pt x="582" y="4110"/>
                    <a:pt x="582" y="4086"/>
                  </a:cubicBezTo>
                  <a:cubicBezTo>
                    <a:pt x="582" y="4080"/>
                    <a:pt x="576" y="4069"/>
                    <a:pt x="570" y="4069"/>
                  </a:cubicBezTo>
                  <a:cubicBezTo>
                    <a:pt x="524" y="4069"/>
                    <a:pt x="512" y="4121"/>
                    <a:pt x="495" y="4162"/>
                  </a:cubicBezTo>
                  <a:cubicBezTo>
                    <a:pt x="477" y="4208"/>
                    <a:pt x="466" y="4238"/>
                    <a:pt x="442" y="4278"/>
                  </a:cubicBezTo>
                  <a:cubicBezTo>
                    <a:pt x="425" y="4319"/>
                    <a:pt x="425" y="4342"/>
                    <a:pt x="413" y="4377"/>
                  </a:cubicBezTo>
                  <a:cubicBezTo>
                    <a:pt x="396" y="4424"/>
                    <a:pt x="372" y="4447"/>
                    <a:pt x="372" y="4494"/>
                  </a:cubicBezTo>
                  <a:cubicBezTo>
                    <a:pt x="372" y="4581"/>
                    <a:pt x="442" y="4622"/>
                    <a:pt x="442" y="4709"/>
                  </a:cubicBezTo>
                  <a:cubicBezTo>
                    <a:pt x="442" y="4732"/>
                    <a:pt x="419" y="4738"/>
                    <a:pt x="419" y="4762"/>
                  </a:cubicBezTo>
                  <a:cubicBezTo>
                    <a:pt x="419" y="4797"/>
                    <a:pt x="425" y="4814"/>
                    <a:pt x="425" y="4843"/>
                  </a:cubicBezTo>
                  <a:cubicBezTo>
                    <a:pt x="425" y="4925"/>
                    <a:pt x="372" y="4960"/>
                    <a:pt x="332" y="5035"/>
                  </a:cubicBezTo>
                  <a:cubicBezTo>
                    <a:pt x="267" y="5157"/>
                    <a:pt x="233" y="5239"/>
                    <a:pt x="233" y="5379"/>
                  </a:cubicBezTo>
                  <a:cubicBezTo>
                    <a:pt x="233" y="5524"/>
                    <a:pt x="384" y="5582"/>
                    <a:pt x="361" y="5728"/>
                  </a:cubicBezTo>
                  <a:cubicBezTo>
                    <a:pt x="361" y="5757"/>
                    <a:pt x="361" y="5786"/>
                    <a:pt x="390" y="5804"/>
                  </a:cubicBezTo>
                  <a:cubicBezTo>
                    <a:pt x="413" y="5815"/>
                    <a:pt x="436" y="5821"/>
                    <a:pt x="448" y="5844"/>
                  </a:cubicBezTo>
                  <a:cubicBezTo>
                    <a:pt x="477" y="5926"/>
                    <a:pt x="477" y="5984"/>
                    <a:pt x="530" y="6054"/>
                  </a:cubicBezTo>
                  <a:cubicBezTo>
                    <a:pt x="564" y="6095"/>
                    <a:pt x="576" y="6124"/>
                    <a:pt x="611" y="6159"/>
                  </a:cubicBezTo>
                  <a:cubicBezTo>
                    <a:pt x="629" y="6188"/>
                    <a:pt x="658" y="6199"/>
                    <a:pt x="658" y="6229"/>
                  </a:cubicBezTo>
                  <a:cubicBezTo>
                    <a:pt x="658" y="6234"/>
                    <a:pt x="646" y="6240"/>
                    <a:pt x="646" y="6246"/>
                  </a:cubicBezTo>
                  <a:cubicBezTo>
                    <a:pt x="646" y="6258"/>
                    <a:pt x="652" y="6264"/>
                    <a:pt x="652" y="6275"/>
                  </a:cubicBezTo>
                  <a:cubicBezTo>
                    <a:pt x="652" y="6281"/>
                    <a:pt x="634" y="6281"/>
                    <a:pt x="634" y="6287"/>
                  </a:cubicBezTo>
                  <a:cubicBezTo>
                    <a:pt x="629" y="6310"/>
                    <a:pt x="634" y="6322"/>
                    <a:pt x="634" y="6339"/>
                  </a:cubicBezTo>
                  <a:cubicBezTo>
                    <a:pt x="629" y="6357"/>
                    <a:pt x="611" y="6362"/>
                    <a:pt x="611" y="6386"/>
                  </a:cubicBezTo>
                  <a:cubicBezTo>
                    <a:pt x="611" y="6409"/>
                    <a:pt x="629" y="6421"/>
                    <a:pt x="629" y="6444"/>
                  </a:cubicBezTo>
                  <a:cubicBezTo>
                    <a:pt x="629" y="6479"/>
                    <a:pt x="599" y="6520"/>
                    <a:pt x="559" y="6520"/>
                  </a:cubicBezTo>
                  <a:cubicBezTo>
                    <a:pt x="524" y="6520"/>
                    <a:pt x="530" y="6473"/>
                    <a:pt x="512" y="6444"/>
                  </a:cubicBezTo>
                  <a:cubicBezTo>
                    <a:pt x="495" y="6409"/>
                    <a:pt x="471" y="6397"/>
                    <a:pt x="460" y="6362"/>
                  </a:cubicBezTo>
                  <a:cubicBezTo>
                    <a:pt x="448" y="6362"/>
                    <a:pt x="448" y="6362"/>
                    <a:pt x="448" y="6362"/>
                  </a:cubicBezTo>
                  <a:cubicBezTo>
                    <a:pt x="425" y="6386"/>
                    <a:pt x="396" y="6397"/>
                    <a:pt x="355" y="6351"/>
                  </a:cubicBezTo>
                  <a:cubicBezTo>
                    <a:pt x="355" y="6304"/>
                    <a:pt x="384" y="6275"/>
                    <a:pt x="384" y="6229"/>
                  </a:cubicBezTo>
                  <a:cubicBezTo>
                    <a:pt x="384" y="6194"/>
                    <a:pt x="355" y="6182"/>
                    <a:pt x="337" y="6153"/>
                  </a:cubicBezTo>
                  <a:cubicBezTo>
                    <a:pt x="308" y="6112"/>
                    <a:pt x="303" y="6089"/>
                    <a:pt x="267" y="6054"/>
                  </a:cubicBezTo>
                  <a:cubicBezTo>
                    <a:pt x="250" y="6060"/>
                    <a:pt x="250" y="6060"/>
                    <a:pt x="250" y="6060"/>
                  </a:cubicBezTo>
                  <a:cubicBezTo>
                    <a:pt x="244" y="6077"/>
                    <a:pt x="244" y="6083"/>
                    <a:pt x="244" y="6101"/>
                  </a:cubicBezTo>
                  <a:cubicBezTo>
                    <a:pt x="244" y="6135"/>
                    <a:pt x="244" y="6135"/>
                    <a:pt x="244" y="6135"/>
                  </a:cubicBezTo>
                  <a:cubicBezTo>
                    <a:pt x="244" y="6176"/>
                    <a:pt x="273" y="6188"/>
                    <a:pt x="291" y="6229"/>
                  </a:cubicBezTo>
                  <a:cubicBezTo>
                    <a:pt x="308" y="6281"/>
                    <a:pt x="308" y="6316"/>
                    <a:pt x="343" y="6362"/>
                  </a:cubicBezTo>
                  <a:cubicBezTo>
                    <a:pt x="367" y="6403"/>
                    <a:pt x="401" y="6409"/>
                    <a:pt x="442" y="6438"/>
                  </a:cubicBezTo>
                  <a:cubicBezTo>
                    <a:pt x="471" y="6461"/>
                    <a:pt x="466" y="6502"/>
                    <a:pt x="466" y="6543"/>
                  </a:cubicBezTo>
                  <a:cubicBezTo>
                    <a:pt x="466" y="6566"/>
                    <a:pt x="448" y="6578"/>
                    <a:pt x="436" y="6595"/>
                  </a:cubicBezTo>
                  <a:cubicBezTo>
                    <a:pt x="413" y="6619"/>
                    <a:pt x="407" y="6648"/>
                    <a:pt x="378" y="6648"/>
                  </a:cubicBezTo>
                  <a:cubicBezTo>
                    <a:pt x="361" y="6648"/>
                    <a:pt x="355" y="6630"/>
                    <a:pt x="343" y="6624"/>
                  </a:cubicBezTo>
                  <a:cubicBezTo>
                    <a:pt x="320" y="6613"/>
                    <a:pt x="291" y="6607"/>
                    <a:pt x="291" y="6584"/>
                  </a:cubicBezTo>
                  <a:cubicBezTo>
                    <a:pt x="291" y="6560"/>
                    <a:pt x="297" y="6549"/>
                    <a:pt x="297" y="6525"/>
                  </a:cubicBezTo>
                  <a:cubicBezTo>
                    <a:pt x="279" y="6514"/>
                    <a:pt x="262" y="6508"/>
                    <a:pt x="250" y="6490"/>
                  </a:cubicBezTo>
                  <a:cubicBezTo>
                    <a:pt x="256" y="6473"/>
                    <a:pt x="262" y="6461"/>
                    <a:pt x="262" y="6444"/>
                  </a:cubicBezTo>
                  <a:cubicBezTo>
                    <a:pt x="262" y="6421"/>
                    <a:pt x="250" y="6403"/>
                    <a:pt x="233" y="6392"/>
                  </a:cubicBezTo>
                  <a:cubicBezTo>
                    <a:pt x="215" y="6392"/>
                    <a:pt x="215" y="6392"/>
                    <a:pt x="215" y="6392"/>
                  </a:cubicBezTo>
                  <a:cubicBezTo>
                    <a:pt x="215" y="6421"/>
                    <a:pt x="215" y="6421"/>
                    <a:pt x="215" y="6421"/>
                  </a:cubicBezTo>
                  <a:cubicBezTo>
                    <a:pt x="227" y="6461"/>
                    <a:pt x="227" y="6461"/>
                    <a:pt x="227" y="6461"/>
                  </a:cubicBezTo>
                  <a:cubicBezTo>
                    <a:pt x="227" y="6502"/>
                    <a:pt x="227" y="6502"/>
                    <a:pt x="227" y="6502"/>
                  </a:cubicBezTo>
                  <a:cubicBezTo>
                    <a:pt x="215" y="6508"/>
                    <a:pt x="215" y="6508"/>
                    <a:pt x="215" y="6508"/>
                  </a:cubicBezTo>
                  <a:cubicBezTo>
                    <a:pt x="209" y="6490"/>
                    <a:pt x="204" y="6473"/>
                    <a:pt x="186" y="6461"/>
                  </a:cubicBezTo>
                  <a:cubicBezTo>
                    <a:pt x="180" y="6461"/>
                    <a:pt x="180" y="6461"/>
                    <a:pt x="180" y="6461"/>
                  </a:cubicBezTo>
                  <a:cubicBezTo>
                    <a:pt x="186" y="6496"/>
                    <a:pt x="215" y="6502"/>
                    <a:pt x="238" y="6537"/>
                  </a:cubicBezTo>
                  <a:cubicBezTo>
                    <a:pt x="273" y="6601"/>
                    <a:pt x="308" y="6630"/>
                    <a:pt x="355" y="6688"/>
                  </a:cubicBezTo>
                  <a:cubicBezTo>
                    <a:pt x="407" y="6747"/>
                    <a:pt x="419" y="6787"/>
                    <a:pt x="454" y="6851"/>
                  </a:cubicBezTo>
                  <a:cubicBezTo>
                    <a:pt x="524" y="6956"/>
                    <a:pt x="570" y="7020"/>
                    <a:pt x="582" y="7148"/>
                  </a:cubicBezTo>
                  <a:cubicBezTo>
                    <a:pt x="588" y="7148"/>
                    <a:pt x="593" y="7148"/>
                    <a:pt x="599" y="7148"/>
                  </a:cubicBezTo>
                  <a:cubicBezTo>
                    <a:pt x="605" y="7160"/>
                    <a:pt x="605" y="7160"/>
                    <a:pt x="605" y="7160"/>
                  </a:cubicBezTo>
                  <a:cubicBezTo>
                    <a:pt x="570" y="7195"/>
                    <a:pt x="576" y="7230"/>
                    <a:pt x="576" y="7276"/>
                  </a:cubicBezTo>
                  <a:cubicBezTo>
                    <a:pt x="576" y="7335"/>
                    <a:pt x="570" y="7375"/>
                    <a:pt x="599" y="7428"/>
                  </a:cubicBezTo>
                  <a:cubicBezTo>
                    <a:pt x="611" y="7445"/>
                    <a:pt x="634" y="7439"/>
                    <a:pt x="646" y="7457"/>
                  </a:cubicBezTo>
                  <a:cubicBezTo>
                    <a:pt x="669" y="7479"/>
                    <a:pt x="669" y="7497"/>
                    <a:pt x="687" y="7520"/>
                  </a:cubicBezTo>
                  <a:cubicBezTo>
                    <a:pt x="733" y="7578"/>
                    <a:pt x="768" y="7607"/>
                    <a:pt x="786" y="7677"/>
                  </a:cubicBezTo>
                  <a:cubicBezTo>
                    <a:pt x="815" y="7747"/>
                    <a:pt x="803" y="7793"/>
                    <a:pt x="838" y="7858"/>
                  </a:cubicBezTo>
                  <a:cubicBezTo>
                    <a:pt x="861" y="7898"/>
                    <a:pt x="896" y="7904"/>
                    <a:pt x="925" y="7939"/>
                  </a:cubicBezTo>
                  <a:cubicBezTo>
                    <a:pt x="989" y="8026"/>
                    <a:pt x="995" y="8096"/>
                    <a:pt x="995" y="8207"/>
                  </a:cubicBezTo>
                  <a:cubicBezTo>
                    <a:pt x="995" y="8242"/>
                    <a:pt x="978" y="8265"/>
                    <a:pt x="978" y="8306"/>
                  </a:cubicBezTo>
                  <a:cubicBezTo>
                    <a:pt x="978" y="8393"/>
                    <a:pt x="978" y="8393"/>
                    <a:pt x="978" y="8393"/>
                  </a:cubicBezTo>
                  <a:cubicBezTo>
                    <a:pt x="978" y="8416"/>
                    <a:pt x="972" y="8434"/>
                    <a:pt x="972" y="8463"/>
                  </a:cubicBezTo>
                  <a:cubicBezTo>
                    <a:pt x="972" y="8498"/>
                    <a:pt x="995" y="8510"/>
                    <a:pt x="1001" y="8539"/>
                  </a:cubicBezTo>
                  <a:cubicBezTo>
                    <a:pt x="1024" y="8608"/>
                    <a:pt x="1013" y="8649"/>
                    <a:pt x="1024" y="8719"/>
                  </a:cubicBezTo>
                  <a:cubicBezTo>
                    <a:pt x="1042" y="8824"/>
                    <a:pt x="1083" y="8876"/>
                    <a:pt x="1129" y="8969"/>
                  </a:cubicBezTo>
                  <a:cubicBezTo>
                    <a:pt x="1199" y="9092"/>
                    <a:pt x="1228" y="9167"/>
                    <a:pt x="1281" y="9295"/>
                  </a:cubicBezTo>
                  <a:cubicBezTo>
                    <a:pt x="1310" y="9360"/>
                    <a:pt x="1356" y="9389"/>
                    <a:pt x="1356" y="9458"/>
                  </a:cubicBezTo>
                  <a:cubicBezTo>
                    <a:pt x="1356" y="9534"/>
                    <a:pt x="1356" y="9534"/>
                    <a:pt x="1356" y="9534"/>
                  </a:cubicBezTo>
                  <a:cubicBezTo>
                    <a:pt x="1356" y="9546"/>
                    <a:pt x="1350" y="9552"/>
                    <a:pt x="1350" y="9563"/>
                  </a:cubicBezTo>
                  <a:cubicBezTo>
                    <a:pt x="1350" y="9604"/>
                    <a:pt x="1368" y="9627"/>
                    <a:pt x="1368" y="9674"/>
                  </a:cubicBezTo>
                  <a:cubicBezTo>
                    <a:pt x="1368" y="9703"/>
                    <a:pt x="1362" y="9720"/>
                    <a:pt x="1350" y="9744"/>
                  </a:cubicBezTo>
                  <a:cubicBezTo>
                    <a:pt x="1362" y="9784"/>
                    <a:pt x="1362" y="9784"/>
                    <a:pt x="1362" y="9784"/>
                  </a:cubicBezTo>
                  <a:cubicBezTo>
                    <a:pt x="1350" y="9819"/>
                    <a:pt x="1356" y="9843"/>
                    <a:pt x="1345" y="9872"/>
                  </a:cubicBezTo>
                  <a:cubicBezTo>
                    <a:pt x="1339" y="9883"/>
                    <a:pt x="1321" y="9883"/>
                    <a:pt x="1310" y="9889"/>
                  </a:cubicBezTo>
                  <a:cubicBezTo>
                    <a:pt x="1292" y="9907"/>
                    <a:pt x="1292" y="9930"/>
                    <a:pt x="1286" y="9959"/>
                  </a:cubicBezTo>
                  <a:cubicBezTo>
                    <a:pt x="1327" y="10209"/>
                    <a:pt x="1327" y="10209"/>
                    <a:pt x="1327" y="10209"/>
                  </a:cubicBezTo>
                  <a:cubicBezTo>
                    <a:pt x="1327" y="10291"/>
                    <a:pt x="1304" y="10338"/>
                    <a:pt x="1263" y="10413"/>
                  </a:cubicBezTo>
                  <a:cubicBezTo>
                    <a:pt x="1228" y="10483"/>
                    <a:pt x="1187" y="10535"/>
                    <a:pt x="1106" y="10535"/>
                  </a:cubicBezTo>
                  <a:cubicBezTo>
                    <a:pt x="1065" y="10535"/>
                    <a:pt x="1053" y="10495"/>
                    <a:pt x="1013" y="10471"/>
                  </a:cubicBezTo>
                  <a:cubicBezTo>
                    <a:pt x="1013" y="10518"/>
                    <a:pt x="1013" y="10518"/>
                    <a:pt x="1013" y="10518"/>
                  </a:cubicBezTo>
                  <a:cubicBezTo>
                    <a:pt x="1013" y="10541"/>
                    <a:pt x="1001" y="10547"/>
                    <a:pt x="1001" y="10564"/>
                  </a:cubicBezTo>
                  <a:cubicBezTo>
                    <a:pt x="1001" y="10704"/>
                    <a:pt x="1001" y="10704"/>
                    <a:pt x="1001" y="10704"/>
                  </a:cubicBezTo>
                  <a:cubicBezTo>
                    <a:pt x="1001" y="10751"/>
                    <a:pt x="1013" y="10780"/>
                    <a:pt x="1024" y="10827"/>
                  </a:cubicBezTo>
                  <a:cubicBezTo>
                    <a:pt x="1036" y="10873"/>
                    <a:pt x="1036" y="10902"/>
                    <a:pt x="1071" y="10931"/>
                  </a:cubicBezTo>
                  <a:cubicBezTo>
                    <a:pt x="1077" y="10914"/>
                    <a:pt x="1083" y="10902"/>
                    <a:pt x="1094" y="10885"/>
                  </a:cubicBezTo>
                  <a:cubicBezTo>
                    <a:pt x="1199" y="10925"/>
                    <a:pt x="1263" y="10954"/>
                    <a:pt x="1345" y="11036"/>
                  </a:cubicBezTo>
                  <a:cubicBezTo>
                    <a:pt x="1391" y="11083"/>
                    <a:pt x="1438" y="11100"/>
                    <a:pt x="1461" y="11158"/>
                  </a:cubicBezTo>
                  <a:cubicBezTo>
                    <a:pt x="1478" y="11187"/>
                    <a:pt x="1461" y="11211"/>
                    <a:pt x="1484" y="11228"/>
                  </a:cubicBezTo>
                  <a:cubicBezTo>
                    <a:pt x="1519" y="11251"/>
                    <a:pt x="1548" y="11234"/>
                    <a:pt x="1583" y="11246"/>
                  </a:cubicBezTo>
                  <a:cubicBezTo>
                    <a:pt x="1671" y="11275"/>
                    <a:pt x="1717" y="11298"/>
                    <a:pt x="1793" y="11345"/>
                  </a:cubicBezTo>
                  <a:cubicBezTo>
                    <a:pt x="1799" y="11327"/>
                    <a:pt x="1804" y="11316"/>
                    <a:pt x="1810" y="11298"/>
                  </a:cubicBezTo>
                  <a:cubicBezTo>
                    <a:pt x="1909" y="11345"/>
                    <a:pt x="1909" y="11345"/>
                    <a:pt x="1909" y="11345"/>
                  </a:cubicBezTo>
                  <a:cubicBezTo>
                    <a:pt x="1927" y="11333"/>
                    <a:pt x="1933" y="11316"/>
                    <a:pt x="1944" y="11298"/>
                  </a:cubicBezTo>
                  <a:cubicBezTo>
                    <a:pt x="1967" y="11316"/>
                    <a:pt x="1985" y="11327"/>
                    <a:pt x="2014" y="11327"/>
                  </a:cubicBezTo>
                  <a:cubicBezTo>
                    <a:pt x="2043" y="11327"/>
                    <a:pt x="2061" y="11333"/>
                    <a:pt x="2090" y="11333"/>
                  </a:cubicBezTo>
                  <a:cubicBezTo>
                    <a:pt x="2107" y="11333"/>
                    <a:pt x="2113" y="11310"/>
                    <a:pt x="2136" y="11310"/>
                  </a:cubicBezTo>
                  <a:cubicBezTo>
                    <a:pt x="2154" y="11310"/>
                    <a:pt x="2165" y="11316"/>
                    <a:pt x="2183" y="11310"/>
                  </a:cubicBezTo>
                  <a:cubicBezTo>
                    <a:pt x="2183" y="11321"/>
                    <a:pt x="2177" y="11327"/>
                    <a:pt x="2177" y="11339"/>
                  </a:cubicBezTo>
                  <a:cubicBezTo>
                    <a:pt x="2177" y="11350"/>
                    <a:pt x="2194" y="11345"/>
                    <a:pt x="2206" y="11350"/>
                  </a:cubicBezTo>
                  <a:cubicBezTo>
                    <a:pt x="2224" y="11356"/>
                    <a:pt x="2235" y="11374"/>
                    <a:pt x="2259" y="11374"/>
                  </a:cubicBezTo>
                  <a:cubicBezTo>
                    <a:pt x="2282" y="11374"/>
                    <a:pt x="2282" y="11333"/>
                    <a:pt x="2305" y="11333"/>
                  </a:cubicBezTo>
                  <a:cubicBezTo>
                    <a:pt x="2346" y="11333"/>
                    <a:pt x="2363" y="11374"/>
                    <a:pt x="2404" y="11379"/>
                  </a:cubicBezTo>
                  <a:cubicBezTo>
                    <a:pt x="2404" y="11316"/>
                    <a:pt x="2474" y="11304"/>
                    <a:pt x="2532" y="11269"/>
                  </a:cubicBezTo>
                  <a:cubicBezTo>
                    <a:pt x="2567" y="11251"/>
                    <a:pt x="2590" y="11251"/>
                    <a:pt x="2625" y="11228"/>
                  </a:cubicBezTo>
                  <a:cubicBezTo>
                    <a:pt x="2649" y="11211"/>
                    <a:pt x="2643" y="11182"/>
                    <a:pt x="2672" y="11170"/>
                  </a:cubicBezTo>
                  <a:cubicBezTo>
                    <a:pt x="2695" y="11153"/>
                    <a:pt x="2701" y="11135"/>
                    <a:pt x="2730" y="11123"/>
                  </a:cubicBezTo>
                  <a:cubicBezTo>
                    <a:pt x="2759" y="11112"/>
                    <a:pt x="2782" y="11117"/>
                    <a:pt x="2806" y="11094"/>
                  </a:cubicBezTo>
                  <a:cubicBezTo>
                    <a:pt x="2817" y="11083"/>
                    <a:pt x="2806" y="11059"/>
                    <a:pt x="2817" y="11042"/>
                  </a:cubicBezTo>
                  <a:cubicBezTo>
                    <a:pt x="2847" y="10995"/>
                    <a:pt x="2899" y="10995"/>
                    <a:pt x="2951" y="10995"/>
                  </a:cubicBezTo>
                  <a:cubicBezTo>
                    <a:pt x="2992" y="10995"/>
                    <a:pt x="3010" y="11013"/>
                    <a:pt x="3050" y="11019"/>
                  </a:cubicBezTo>
                  <a:cubicBezTo>
                    <a:pt x="3056" y="10995"/>
                    <a:pt x="3079" y="10995"/>
                    <a:pt x="3103" y="10990"/>
                  </a:cubicBezTo>
                  <a:cubicBezTo>
                    <a:pt x="3184" y="10827"/>
                    <a:pt x="3271" y="10687"/>
                    <a:pt x="3452" y="10687"/>
                  </a:cubicBezTo>
                  <a:cubicBezTo>
                    <a:pt x="3469" y="10687"/>
                    <a:pt x="3475" y="10698"/>
                    <a:pt x="3487" y="10698"/>
                  </a:cubicBezTo>
                  <a:cubicBezTo>
                    <a:pt x="3510" y="10698"/>
                    <a:pt x="3516" y="10687"/>
                    <a:pt x="3539" y="10687"/>
                  </a:cubicBezTo>
                  <a:cubicBezTo>
                    <a:pt x="3574" y="10687"/>
                    <a:pt x="3592" y="10704"/>
                    <a:pt x="3627" y="10704"/>
                  </a:cubicBezTo>
                  <a:cubicBezTo>
                    <a:pt x="3656" y="10704"/>
                    <a:pt x="3650" y="10664"/>
                    <a:pt x="3679" y="10658"/>
                  </a:cubicBezTo>
                  <a:cubicBezTo>
                    <a:pt x="3731" y="10646"/>
                    <a:pt x="3766" y="10646"/>
                    <a:pt x="3825" y="10646"/>
                  </a:cubicBezTo>
                  <a:cubicBezTo>
                    <a:pt x="3918" y="10646"/>
                    <a:pt x="3918" y="10646"/>
                    <a:pt x="3918" y="10646"/>
                  </a:cubicBezTo>
                  <a:cubicBezTo>
                    <a:pt x="3982" y="10646"/>
                    <a:pt x="4017" y="10617"/>
                    <a:pt x="4081" y="10617"/>
                  </a:cubicBezTo>
                  <a:cubicBezTo>
                    <a:pt x="4162" y="10617"/>
                    <a:pt x="4203" y="10664"/>
                    <a:pt x="4285" y="10664"/>
                  </a:cubicBezTo>
                  <a:cubicBezTo>
                    <a:pt x="4314" y="10664"/>
                    <a:pt x="4325" y="10640"/>
                    <a:pt x="4354" y="10640"/>
                  </a:cubicBezTo>
                  <a:cubicBezTo>
                    <a:pt x="4383" y="10640"/>
                    <a:pt x="4401" y="10652"/>
                    <a:pt x="4418" y="10681"/>
                  </a:cubicBezTo>
                  <a:cubicBezTo>
                    <a:pt x="4424" y="10698"/>
                    <a:pt x="4424" y="10722"/>
                    <a:pt x="4442" y="10722"/>
                  </a:cubicBezTo>
                  <a:cubicBezTo>
                    <a:pt x="4465" y="10722"/>
                    <a:pt x="4482" y="10727"/>
                    <a:pt x="4500" y="10716"/>
                  </a:cubicBezTo>
                  <a:cubicBezTo>
                    <a:pt x="4523" y="10704"/>
                    <a:pt x="4523" y="10664"/>
                    <a:pt x="4552" y="10664"/>
                  </a:cubicBezTo>
                  <a:cubicBezTo>
                    <a:pt x="4581" y="10664"/>
                    <a:pt x="4593" y="10687"/>
                    <a:pt x="4622" y="10687"/>
                  </a:cubicBezTo>
                  <a:cubicBezTo>
                    <a:pt x="4640" y="10687"/>
                    <a:pt x="4645" y="10675"/>
                    <a:pt x="4657" y="10669"/>
                  </a:cubicBezTo>
                  <a:cubicBezTo>
                    <a:pt x="4709" y="10669"/>
                    <a:pt x="4709" y="10669"/>
                    <a:pt x="4709" y="10669"/>
                  </a:cubicBezTo>
                  <a:cubicBezTo>
                    <a:pt x="4768" y="10669"/>
                    <a:pt x="4797" y="10658"/>
                    <a:pt x="4855" y="10658"/>
                  </a:cubicBezTo>
                  <a:cubicBezTo>
                    <a:pt x="4902" y="10658"/>
                    <a:pt x="4907" y="10722"/>
                    <a:pt x="4954" y="10722"/>
                  </a:cubicBezTo>
                  <a:cubicBezTo>
                    <a:pt x="5012" y="10722"/>
                    <a:pt x="5041" y="10693"/>
                    <a:pt x="5094" y="10664"/>
                  </a:cubicBezTo>
                  <a:cubicBezTo>
                    <a:pt x="5117" y="10652"/>
                    <a:pt x="5134" y="10652"/>
                    <a:pt x="5164" y="10646"/>
                  </a:cubicBezTo>
                  <a:cubicBezTo>
                    <a:pt x="5187" y="10640"/>
                    <a:pt x="5210" y="10640"/>
                    <a:pt x="5210" y="10623"/>
                  </a:cubicBezTo>
                  <a:cubicBezTo>
                    <a:pt x="5210" y="10605"/>
                    <a:pt x="5198" y="10599"/>
                    <a:pt x="5198" y="10582"/>
                  </a:cubicBezTo>
                  <a:cubicBezTo>
                    <a:pt x="5198" y="10518"/>
                    <a:pt x="5280" y="10518"/>
                    <a:pt x="5315" y="10465"/>
                  </a:cubicBezTo>
                  <a:cubicBezTo>
                    <a:pt x="5350" y="10413"/>
                    <a:pt x="5344" y="10372"/>
                    <a:pt x="5356" y="10314"/>
                  </a:cubicBezTo>
                  <a:cubicBezTo>
                    <a:pt x="5373" y="10244"/>
                    <a:pt x="5396" y="10204"/>
                    <a:pt x="5455" y="10169"/>
                  </a:cubicBezTo>
                  <a:cubicBezTo>
                    <a:pt x="5507" y="10139"/>
                    <a:pt x="5530" y="10105"/>
                    <a:pt x="5583" y="10105"/>
                  </a:cubicBezTo>
                  <a:cubicBezTo>
                    <a:pt x="5635" y="10105"/>
                    <a:pt x="5635" y="10105"/>
                    <a:pt x="5635" y="10105"/>
                  </a:cubicBezTo>
                  <a:cubicBezTo>
                    <a:pt x="5693" y="10105"/>
                    <a:pt x="5717" y="10070"/>
                    <a:pt x="5763" y="10041"/>
                  </a:cubicBezTo>
                  <a:cubicBezTo>
                    <a:pt x="5856" y="9982"/>
                    <a:pt x="5909" y="9942"/>
                    <a:pt x="6013" y="9918"/>
                  </a:cubicBezTo>
                  <a:cubicBezTo>
                    <a:pt x="6153" y="9907"/>
                    <a:pt x="6188" y="9761"/>
                    <a:pt x="6322" y="9726"/>
                  </a:cubicBezTo>
                  <a:cubicBezTo>
                    <a:pt x="6345" y="9732"/>
                    <a:pt x="6345" y="9732"/>
                    <a:pt x="6345" y="9732"/>
                  </a:cubicBezTo>
                  <a:cubicBezTo>
                    <a:pt x="6363" y="9720"/>
                    <a:pt x="6375" y="9709"/>
                    <a:pt x="6398" y="9709"/>
                  </a:cubicBezTo>
                  <a:cubicBezTo>
                    <a:pt x="6485" y="9709"/>
                    <a:pt x="6526" y="9761"/>
                    <a:pt x="6607" y="9761"/>
                  </a:cubicBezTo>
                  <a:cubicBezTo>
                    <a:pt x="6764" y="9761"/>
                    <a:pt x="6852" y="9744"/>
                    <a:pt x="7009" y="9709"/>
                  </a:cubicBezTo>
                  <a:cubicBezTo>
                    <a:pt x="7079" y="9691"/>
                    <a:pt x="7108" y="9656"/>
                    <a:pt x="7178" y="9639"/>
                  </a:cubicBezTo>
                  <a:cubicBezTo>
                    <a:pt x="7300" y="9610"/>
                    <a:pt x="7364" y="9581"/>
                    <a:pt x="7481" y="9528"/>
                  </a:cubicBezTo>
                  <a:cubicBezTo>
                    <a:pt x="7585" y="9487"/>
                    <a:pt x="7626" y="9406"/>
                    <a:pt x="7737" y="9406"/>
                  </a:cubicBezTo>
                  <a:lnTo>
                    <a:pt x="7737" y="9406"/>
                  </a:lnTo>
                  <a:cubicBezTo>
                    <a:pt x="7737" y="6258"/>
                    <a:pt x="7737" y="6258"/>
                    <a:pt x="7737" y="6258"/>
                  </a:cubicBezTo>
                  <a:lnTo>
                    <a:pt x="7737" y="6258"/>
                  </a:lnTo>
                  <a:cubicBezTo>
                    <a:pt x="7713" y="576"/>
                    <a:pt x="7713" y="576"/>
                    <a:pt x="7713" y="576"/>
                  </a:cubicBezTo>
                  <a:close/>
                  <a:moveTo>
                    <a:pt x="1123" y="3580"/>
                  </a:moveTo>
                  <a:lnTo>
                    <a:pt x="1123" y="3580"/>
                  </a:lnTo>
                  <a:cubicBezTo>
                    <a:pt x="1141" y="3539"/>
                    <a:pt x="1164" y="3510"/>
                    <a:pt x="1205" y="3498"/>
                  </a:cubicBezTo>
                  <a:cubicBezTo>
                    <a:pt x="1205" y="3539"/>
                    <a:pt x="1187" y="3586"/>
                    <a:pt x="1147" y="3586"/>
                  </a:cubicBezTo>
                  <a:cubicBezTo>
                    <a:pt x="1135" y="3586"/>
                    <a:pt x="1129" y="3586"/>
                    <a:pt x="1123" y="3580"/>
                  </a:cubicBezTo>
                  <a:close/>
                  <a:moveTo>
                    <a:pt x="29" y="6019"/>
                  </a:moveTo>
                  <a:lnTo>
                    <a:pt x="29" y="6019"/>
                  </a:lnTo>
                  <a:cubicBezTo>
                    <a:pt x="23" y="6019"/>
                    <a:pt x="17" y="6013"/>
                    <a:pt x="6" y="6013"/>
                  </a:cubicBezTo>
                  <a:cubicBezTo>
                    <a:pt x="6" y="6019"/>
                    <a:pt x="0" y="6025"/>
                    <a:pt x="0" y="6036"/>
                  </a:cubicBezTo>
                  <a:cubicBezTo>
                    <a:pt x="0" y="6118"/>
                    <a:pt x="29" y="6164"/>
                    <a:pt x="70" y="6234"/>
                  </a:cubicBezTo>
                  <a:cubicBezTo>
                    <a:pt x="93" y="6275"/>
                    <a:pt x="99" y="6304"/>
                    <a:pt x="122" y="6339"/>
                  </a:cubicBezTo>
                  <a:cubicBezTo>
                    <a:pt x="116" y="6223"/>
                    <a:pt x="29" y="6170"/>
                    <a:pt x="29" y="6054"/>
                  </a:cubicBezTo>
                  <a:lnTo>
                    <a:pt x="29" y="6019"/>
                  </a:lnTo>
                  <a:close/>
                </a:path>
              </a:pathLst>
            </a:custGeom>
            <a:solidFill>
              <a:schemeClr val="accent1"/>
            </a:solidFill>
            <a:ln w="4826" cap="flat" cmpd="sng">
              <a:solidFill>
                <a:schemeClr val="bg1"/>
              </a:solidFill>
              <a:bevel/>
              <a:headEnd/>
              <a:tailEnd/>
            </a:ln>
            <a:effectLst/>
          </p:spPr>
          <p:txBody>
            <a:bodyPr wrap="none" anchor="ctr"/>
            <a:lstStyle/>
            <a:p>
              <a:endParaRPr lang="en-US" sz="900">
                <a:latin typeface="Poppins Light" charset="0"/>
              </a:endParaRPr>
            </a:p>
          </p:txBody>
        </p:sp>
        <p:sp>
          <p:nvSpPr>
            <p:cNvPr id="18" name="Freeform 17"/>
            <p:cNvSpPr>
              <a:spLocks noChangeArrowheads="1"/>
            </p:cNvSpPr>
            <p:nvPr/>
          </p:nvSpPr>
          <p:spPr bwMode="auto">
            <a:xfrm>
              <a:off x="16292133" y="3470940"/>
              <a:ext cx="1916832" cy="3344973"/>
            </a:xfrm>
            <a:custGeom>
              <a:avLst/>
              <a:gdLst>
                <a:gd name="T0" fmla="*/ 984 w 4355"/>
                <a:gd name="T1" fmla="*/ 157 h 7604"/>
                <a:gd name="T2" fmla="*/ 874 w 4355"/>
                <a:gd name="T3" fmla="*/ 227 h 7604"/>
                <a:gd name="T4" fmla="*/ 676 w 4355"/>
                <a:gd name="T5" fmla="*/ 59 h 7604"/>
                <a:gd name="T6" fmla="*/ 897 w 4355"/>
                <a:gd name="T7" fmla="*/ 379 h 7604"/>
                <a:gd name="T8" fmla="*/ 1171 w 4355"/>
                <a:gd name="T9" fmla="*/ 268 h 7604"/>
                <a:gd name="T10" fmla="*/ 664 w 4355"/>
                <a:gd name="T11" fmla="*/ 169 h 7604"/>
                <a:gd name="T12" fmla="*/ 781 w 4355"/>
                <a:gd name="T13" fmla="*/ 361 h 7604"/>
                <a:gd name="T14" fmla="*/ 554 w 4355"/>
                <a:gd name="T15" fmla="*/ 315 h 7604"/>
                <a:gd name="T16" fmla="*/ 571 w 4355"/>
                <a:gd name="T17" fmla="*/ 204 h 7604"/>
                <a:gd name="T18" fmla="*/ 3591 w 4355"/>
                <a:gd name="T19" fmla="*/ 1374 h 7604"/>
                <a:gd name="T20" fmla="*/ 3824 w 4355"/>
                <a:gd name="T21" fmla="*/ 1549 h 7604"/>
                <a:gd name="T22" fmla="*/ 3708 w 4355"/>
                <a:gd name="T23" fmla="*/ 1520 h 7604"/>
                <a:gd name="T24" fmla="*/ 3754 w 4355"/>
                <a:gd name="T25" fmla="*/ 1386 h 7604"/>
                <a:gd name="T26" fmla="*/ 3498 w 4355"/>
                <a:gd name="T27" fmla="*/ 1298 h 7604"/>
                <a:gd name="T28" fmla="*/ 3498 w 4355"/>
                <a:gd name="T29" fmla="*/ 1298 h 7604"/>
                <a:gd name="T30" fmla="*/ 3894 w 4355"/>
                <a:gd name="T31" fmla="*/ 2352 h 7604"/>
                <a:gd name="T32" fmla="*/ 4348 w 4355"/>
                <a:gd name="T33" fmla="*/ 2742 h 7604"/>
                <a:gd name="T34" fmla="*/ 0 w 4355"/>
                <a:gd name="T35" fmla="*/ 1904 h 7604"/>
                <a:gd name="T36" fmla="*/ 117 w 4355"/>
                <a:gd name="T37" fmla="*/ 1898 h 7604"/>
                <a:gd name="T38" fmla="*/ 292 w 4355"/>
                <a:gd name="T39" fmla="*/ 1997 h 7604"/>
                <a:gd name="T40" fmla="*/ 297 w 4355"/>
                <a:gd name="T41" fmla="*/ 1881 h 7604"/>
                <a:gd name="T42" fmla="*/ 449 w 4355"/>
                <a:gd name="T43" fmla="*/ 1828 h 7604"/>
                <a:gd name="T44" fmla="*/ 361 w 4355"/>
                <a:gd name="T45" fmla="*/ 1724 h 7604"/>
                <a:gd name="T46" fmla="*/ 268 w 4355"/>
                <a:gd name="T47" fmla="*/ 1531 h 7604"/>
                <a:gd name="T48" fmla="*/ 466 w 4355"/>
                <a:gd name="T49" fmla="*/ 1217 h 7604"/>
                <a:gd name="T50" fmla="*/ 629 w 4355"/>
                <a:gd name="T51" fmla="*/ 1112 h 7604"/>
                <a:gd name="T52" fmla="*/ 664 w 4355"/>
                <a:gd name="T53" fmla="*/ 815 h 7604"/>
                <a:gd name="T54" fmla="*/ 781 w 4355"/>
                <a:gd name="T55" fmla="*/ 763 h 7604"/>
                <a:gd name="T56" fmla="*/ 880 w 4355"/>
                <a:gd name="T57" fmla="*/ 740 h 7604"/>
                <a:gd name="T58" fmla="*/ 949 w 4355"/>
                <a:gd name="T59" fmla="*/ 751 h 7604"/>
                <a:gd name="T60" fmla="*/ 1060 w 4355"/>
                <a:gd name="T61" fmla="*/ 588 h 7604"/>
                <a:gd name="T62" fmla="*/ 1369 w 4355"/>
                <a:gd name="T63" fmla="*/ 588 h 7604"/>
                <a:gd name="T64" fmla="*/ 1753 w 4355"/>
                <a:gd name="T65" fmla="*/ 425 h 7604"/>
                <a:gd name="T66" fmla="*/ 1718 w 4355"/>
                <a:gd name="T67" fmla="*/ 297 h 7604"/>
                <a:gd name="T68" fmla="*/ 1374 w 4355"/>
                <a:gd name="T69" fmla="*/ 94 h 7604"/>
                <a:gd name="T70" fmla="*/ 1526 w 4355"/>
                <a:gd name="T71" fmla="*/ 128 h 7604"/>
                <a:gd name="T72" fmla="*/ 1613 w 4355"/>
                <a:gd name="T73" fmla="*/ 41 h 7604"/>
                <a:gd name="T74" fmla="*/ 1712 w 4355"/>
                <a:gd name="T75" fmla="*/ 0 h 7604"/>
                <a:gd name="T76" fmla="*/ 1840 w 4355"/>
                <a:gd name="T77" fmla="*/ 204 h 7604"/>
                <a:gd name="T78" fmla="*/ 2235 w 4355"/>
                <a:gd name="T79" fmla="*/ 385 h 7604"/>
                <a:gd name="T80" fmla="*/ 2375 w 4355"/>
                <a:gd name="T81" fmla="*/ 437 h 7604"/>
                <a:gd name="T82" fmla="*/ 2631 w 4355"/>
                <a:gd name="T83" fmla="*/ 507 h 7604"/>
                <a:gd name="T84" fmla="*/ 2957 w 4355"/>
                <a:gd name="T85" fmla="*/ 583 h 7604"/>
                <a:gd name="T86" fmla="*/ 3097 w 4355"/>
                <a:gd name="T87" fmla="*/ 536 h 7604"/>
                <a:gd name="T88" fmla="*/ 3295 w 4355"/>
                <a:gd name="T89" fmla="*/ 425 h 7604"/>
                <a:gd name="T90" fmla="*/ 3242 w 4355"/>
                <a:gd name="T91" fmla="*/ 594 h 7604"/>
                <a:gd name="T92" fmla="*/ 3358 w 4355"/>
                <a:gd name="T93" fmla="*/ 693 h 7604"/>
                <a:gd name="T94" fmla="*/ 3469 w 4355"/>
                <a:gd name="T95" fmla="*/ 542 h 7604"/>
                <a:gd name="T96" fmla="*/ 3737 w 4355"/>
                <a:gd name="T97" fmla="*/ 583 h 7604"/>
                <a:gd name="T98" fmla="*/ 3743 w 4355"/>
                <a:gd name="T99" fmla="*/ 681 h 7604"/>
                <a:gd name="T100" fmla="*/ 3650 w 4355"/>
                <a:gd name="T101" fmla="*/ 932 h 7604"/>
                <a:gd name="T102" fmla="*/ 3539 w 4355"/>
                <a:gd name="T103" fmla="*/ 978 h 7604"/>
                <a:gd name="T104" fmla="*/ 3428 w 4355"/>
                <a:gd name="T105" fmla="*/ 1007 h 7604"/>
                <a:gd name="T106" fmla="*/ 3329 w 4355"/>
                <a:gd name="T107" fmla="*/ 1165 h 7604"/>
                <a:gd name="T108" fmla="*/ 3230 w 4355"/>
                <a:gd name="T109" fmla="*/ 1601 h 7604"/>
                <a:gd name="T110" fmla="*/ 3242 w 4355"/>
                <a:gd name="T111" fmla="*/ 2015 h 7604"/>
                <a:gd name="T112" fmla="*/ 3725 w 4355"/>
                <a:gd name="T113" fmla="*/ 2410 h 7604"/>
                <a:gd name="T114" fmla="*/ 3964 w 4355"/>
                <a:gd name="T115" fmla="*/ 2474 h 7604"/>
                <a:gd name="T116" fmla="*/ 4226 w 4355"/>
                <a:gd name="T117" fmla="*/ 2626 h 7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55" h="7604">
                  <a:moveTo>
                    <a:pt x="1089" y="59"/>
                  </a:moveTo>
                  <a:lnTo>
                    <a:pt x="1089" y="59"/>
                  </a:lnTo>
                  <a:cubicBezTo>
                    <a:pt x="1083" y="105"/>
                    <a:pt x="1089" y="128"/>
                    <a:pt x="1089" y="175"/>
                  </a:cubicBezTo>
                  <a:cubicBezTo>
                    <a:pt x="1077" y="146"/>
                    <a:pt x="1072" y="117"/>
                    <a:pt x="1043" y="117"/>
                  </a:cubicBezTo>
                  <a:cubicBezTo>
                    <a:pt x="1013" y="117"/>
                    <a:pt x="984" y="128"/>
                    <a:pt x="984" y="157"/>
                  </a:cubicBezTo>
                  <a:cubicBezTo>
                    <a:pt x="984" y="181"/>
                    <a:pt x="984" y="192"/>
                    <a:pt x="984" y="210"/>
                  </a:cubicBezTo>
                  <a:cubicBezTo>
                    <a:pt x="967" y="181"/>
                    <a:pt x="978" y="128"/>
                    <a:pt x="944" y="128"/>
                  </a:cubicBezTo>
                  <a:cubicBezTo>
                    <a:pt x="909" y="128"/>
                    <a:pt x="891" y="157"/>
                    <a:pt x="856" y="163"/>
                  </a:cubicBezTo>
                  <a:cubicBezTo>
                    <a:pt x="862" y="187"/>
                    <a:pt x="874" y="198"/>
                    <a:pt x="885" y="227"/>
                  </a:cubicBezTo>
                  <a:cubicBezTo>
                    <a:pt x="874" y="227"/>
                    <a:pt x="874" y="227"/>
                    <a:pt x="874" y="227"/>
                  </a:cubicBezTo>
                  <a:cubicBezTo>
                    <a:pt x="845" y="210"/>
                    <a:pt x="833" y="187"/>
                    <a:pt x="798" y="169"/>
                  </a:cubicBezTo>
                  <a:cubicBezTo>
                    <a:pt x="775" y="163"/>
                    <a:pt x="751" y="157"/>
                    <a:pt x="746" y="128"/>
                  </a:cubicBezTo>
                  <a:cubicBezTo>
                    <a:pt x="769" y="128"/>
                    <a:pt x="769" y="128"/>
                    <a:pt x="769" y="128"/>
                  </a:cubicBezTo>
                  <a:cubicBezTo>
                    <a:pt x="769" y="123"/>
                    <a:pt x="769" y="117"/>
                    <a:pt x="775" y="111"/>
                  </a:cubicBezTo>
                  <a:cubicBezTo>
                    <a:pt x="734" y="105"/>
                    <a:pt x="717" y="76"/>
                    <a:pt x="676" y="59"/>
                  </a:cubicBezTo>
                  <a:cubicBezTo>
                    <a:pt x="676" y="59"/>
                    <a:pt x="670" y="64"/>
                    <a:pt x="670" y="70"/>
                  </a:cubicBezTo>
                  <a:cubicBezTo>
                    <a:pt x="670" y="157"/>
                    <a:pt x="722" y="198"/>
                    <a:pt x="722" y="291"/>
                  </a:cubicBezTo>
                  <a:cubicBezTo>
                    <a:pt x="751" y="291"/>
                    <a:pt x="769" y="297"/>
                    <a:pt x="786" y="309"/>
                  </a:cubicBezTo>
                  <a:cubicBezTo>
                    <a:pt x="815" y="320"/>
                    <a:pt x="804" y="355"/>
                    <a:pt x="827" y="373"/>
                  </a:cubicBezTo>
                  <a:cubicBezTo>
                    <a:pt x="850" y="385"/>
                    <a:pt x="868" y="373"/>
                    <a:pt x="897" y="379"/>
                  </a:cubicBezTo>
                  <a:cubicBezTo>
                    <a:pt x="920" y="390"/>
                    <a:pt x="932" y="408"/>
                    <a:pt x="949" y="431"/>
                  </a:cubicBezTo>
                  <a:cubicBezTo>
                    <a:pt x="967" y="420"/>
                    <a:pt x="967" y="396"/>
                    <a:pt x="984" y="385"/>
                  </a:cubicBezTo>
                  <a:cubicBezTo>
                    <a:pt x="1008" y="367"/>
                    <a:pt x="1037" y="373"/>
                    <a:pt x="1060" y="350"/>
                  </a:cubicBezTo>
                  <a:cubicBezTo>
                    <a:pt x="1095" y="320"/>
                    <a:pt x="1095" y="262"/>
                    <a:pt x="1141" y="262"/>
                  </a:cubicBezTo>
                  <a:cubicBezTo>
                    <a:pt x="1153" y="262"/>
                    <a:pt x="1159" y="268"/>
                    <a:pt x="1171" y="268"/>
                  </a:cubicBezTo>
                  <a:cubicBezTo>
                    <a:pt x="1188" y="233"/>
                    <a:pt x="1217" y="216"/>
                    <a:pt x="1217" y="181"/>
                  </a:cubicBezTo>
                  <a:cubicBezTo>
                    <a:pt x="1217" y="152"/>
                    <a:pt x="1182" y="157"/>
                    <a:pt x="1171" y="134"/>
                  </a:cubicBezTo>
                  <a:cubicBezTo>
                    <a:pt x="1141" y="99"/>
                    <a:pt x="1130" y="76"/>
                    <a:pt x="1089" y="59"/>
                  </a:cubicBezTo>
                  <a:close/>
                  <a:moveTo>
                    <a:pt x="664" y="169"/>
                  </a:moveTo>
                  <a:lnTo>
                    <a:pt x="664" y="169"/>
                  </a:lnTo>
                  <a:cubicBezTo>
                    <a:pt x="676" y="210"/>
                    <a:pt x="652" y="227"/>
                    <a:pt x="647" y="268"/>
                  </a:cubicBezTo>
                  <a:cubicBezTo>
                    <a:pt x="664" y="268"/>
                    <a:pt x="682" y="262"/>
                    <a:pt x="693" y="274"/>
                  </a:cubicBezTo>
                  <a:cubicBezTo>
                    <a:pt x="687" y="297"/>
                    <a:pt x="687" y="297"/>
                    <a:pt x="687" y="297"/>
                  </a:cubicBezTo>
                  <a:cubicBezTo>
                    <a:pt x="687" y="303"/>
                    <a:pt x="687" y="309"/>
                    <a:pt x="687" y="315"/>
                  </a:cubicBezTo>
                  <a:cubicBezTo>
                    <a:pt x="728" y="320"/>
                    <a:pt x="751" y="332"/>
                    <a:pt x="781" y="361"/>
                  </a:cubicBezTo>
                  <a:cubicBezTo>
                    <a:pt x="769" y="367"/>
                    <a:pt x="757" y="379"/>
                    <a:pt x="740" y="379"/>
                  </a:cubicBezTo>
                  <a:cubicBezTo>
                    <a:pt x="687" y="379"/>
                    <a:pt x="658" y="350"/>
                    <a:pt x="606" y="350"/>
                  </a:cubicBezTo>
                  <a:cubicBezTo>
                    <a:pt x="571" y="350"/>
                    <a:pt x="554" y="361"/>
                    <a:pt x="524" y="367"/>
                  </a:cubicBezTo>
                  <a:cubicBezTo>
                    <a:pt x="530" y="350"/>
                    <a:pt x="530" y="332"/>
                    <a:pt x="536" y="315"/>
                  </a:cubicBezTo>
                  <a:cubicBezTo>
                    <a:pt x="554" y="315"/>
                    <a:pt x="554" y="315"/>
                    <a:pt x="554" y="315"/>
                  </a:cubicBezTo>
                  <a:cubicBezTo>
                    <a:pt x="559" y="315"/>
                    <a:pt x="565" y="320"/>
                    <a:pt x="571" y="320"/>
                  </a:cubicBezTo>
                  <a:cubicBezTo>
                    <a:pt x="594" y="320"/>
                    <a:pt x="623" y="326"/>
                    <a:pt x="623" y="303"/>
                  </a:cubicBezTo>
                  <a:cubicBezTo>
                    <a:pt x="623" y="268"/>
                    <a:pt x="594" y="262"/>
                    <a:pt x="583" y="233"/>
                  </a:cubicBezTo>
                  <a:cubicBezTo>
                    <a:pt x="594" y="210"/>
                    <a:pt x="594" y="210"/>
                    <a:pt x="594" y="210"/>
                  </a:cubicBezTo>
                  <a:cubicBezTo>
                    <a:pt x="583" y="210"/>
                    <a:pt x="577" y="204"/>
                    <a:pt x="571" y="204"/>
                  </a:cubicBezTo>
                  <a:cubicBezTo>
                    <a:pt x="577" y="192"/>
                    <a:pt x="577" y="192"/>
                    <a:pt x="577" y="192"/>
                  </a:cubicBezTo>
                  <a:cubicBezTo>
                    <a:pt x="612" y="175"/>
                    <a:pt x="623" y="152"/>
                    <a:pt x="647" y="128"/>
                  </a:cubicBezTo>
                  <a:cubicBezTo>
                    <a:pt x="658" y="140"/>
                    <a:pt x="664" y="152"/>
                    <a:pt x="664" y="169"/>
                  </a:cubicBezTo>
                  <a:close/>
                  <a:moveTo>
                    <a:pt x="3591" y="1374"/>
                  </a:moveTo>
                  <a:lnTo>
                    <a:pt x="3591" y="1374"/>
                  </a:lnTo>
                  <a:cubicBezTo>
                    <a:pt x="3591" y="1392"/>
                    <a:pt x="3597" y="1403"/>
                    <a:pt x="3597" y="1421"/>
                  </a:cubicBezTo>
                  <a:cubicBezTo>
                    <a:pt x="3597" y="1467"/>
                    <a:pt x="3591" y="1496"/>
                    <a:pt x="3586" y="1549"/>
                  </a:cubicBezTo>
                  <a:cubicBezTo>
                    <a:pt x="3667" y="1549"/>
                    <a:pt x="3708" y="1595"/>
                    <a:pt x="3789" y="1595"/>
                  </a:cubicBezTo>
                  <a:cubicBezTo>
                    <a:pt x="3801" y="1595"/>
                    <a:pt x="3813" y="1590"/>
                    <a:pt x="3824" y="1595"/>
                  </a:cubicBezTo>
                  <a:cubicBezTo>
                    <a:pt x="3824" y="1578"/>
                    <a:pt x="3824" y="1566"/>
                    <a:pt x="3824" y="1549"/>
                  </a:cubicBezTo>
                  <a:cubicBezTo>
                    <a:pt x="3818" y="1543"/>
                    <a:pt x="3818" y="1543"/>
                    <a:pt x="3818" y="1543"/>
                  </a:cubicBezTo>
                  <a:cubicBezTo>
                    <a:pt x="3807" y="1555"/>
                    <a:pt x="3801" y="1566"/>
                    <a:pt x="3784" y="1566"/>
                  </a:cubicBezTo>
                  <a:cubicBezTo>
                    <a:pt x="3772" y="1566"/>
                    <a:pt x="3772" y="1549"/>
                    <a:pt x="3766" y="1549"/>
                  </a:cubicBezTo>
                  <a:cubicBezTo>
                    <a:pt x="3754" y="1549"/>
                    <a:pt x="3749" y="1555"/>
                    <a:pt x="3743" y="1555"/>
                  </a:cubicBezTo>
                  <a:cubicBezTo>
                    <a:pt x="3720" y="1555"/>
                    <a:pt x="3708" y="1537"/>
                    <a:pt x="3708" y="1520"/>
                  </a:cubicBezTo>
                  <a:cubicBezTo>
                    <a:pt x="3708" y="1491"/>
                    <a:pt x="3731" y="1491"/>
                    <a:pt x="3743" y="1467"/>
                  </a:cubicBezTo>
                  <a:cubicBezTo>
                    <a:pt x="3725" y="1461"/>
                    <a:pt x="3708" y="1450"/>
                    <a:pt x="3708" y="1432"/>
                  </a:cubicBezTo>
                  <a:cubicBezTo>
                    <a:pt x="3708" y="1421"/>
                    <a:pt x="3714" y="1415"/>
                    <a:pt x="3714" y="1403"/>
                  </a:cubicBezTo>
                  <a:cubicBezTo>
                    <a:pt x="3725" y="1403"/>
                    <a:pt x="3731" y="1403"/>
                    <a:pt x="3743" y="1403"/>
                  </a:cubicBezTo>
                  <a:cubicBezTo>
                    <a:pt x="3778" y="1403"/>
                    <a:pt x="3824" y="1386"/>
                    <a:pt x="3754" y="1386"/>
                  </a:cubicBezTo>
                  <a:cubicBezTo>
                    <a:pt x="3731" y="1386"/>
                    <a:pt x="3708" y="1368"/>
                    <a:pt x="3708" y="1345"/>
                  </a:cubicBezTo>
                  <a:cubicBezTo>
                    <a:pt x="3708" y="1328"/>
                    <a:pt x="3720" y="1322"/>
                    <a:pt x="3720" y="1304"/>
                  </a:cubicBezTo>
                  <a:cubicBezTo>
                    <a:pt x="3720" y="1281"/>
                    <a:pt x="3690" y="1328"/>
                    <a:pt x="3679" y="1345"/>
                  </a:cubicBezTo>
                  <a:cubicBezTo>
                    <a:pt x="3661" y="1374"/>
                    <a:pt x="3626" y="1374"/>
                    <a:pt x="3591" y="1374"/>
                  </a:cubicBezTo>
                  <a:close/>
                  <a:moveTo>
                    <a:pt x="3498" y="1298"/>
                  </a:moveTo>
                  <a:lnTo>
                    <a:pt x="3498" y="1298"/>
                  </a:lnTo>
                  <a:cubicBezTo>
                    <a:pt x="3487" y="1293"/>
                    <a:pt x="3481" y="1293"/>
                    <a:pt x="3469" y="1287"/>
                  </a:cubicBezTo>
                  <a:cubicBezTo>
                    <a:pt x="3463" y="1298"/>
                    <a:pt x="3463" y="1304"/>
                    <a:pt x="3463" y="1310"/>
                  </a:cubicBezTo>
                  <a:cubicBezTo>
                    <a:pt x="3463" y="1339"/>
                    <a:pt x="3475" y="1351"/>
                    <a:pt x="3492" y="1374"/>
                  </a:cubicBezTo>
                  <a:cubicBezTo>
                    <a:pt x="3492" y="1345"/>
                    <a:pt x="3504" y="1328"/>
                    <a:pt x="3498" y="1298"/>
                  </a:cubicBezTo>
                  <a:close/>
                  <a:moveTo>
                    <a:pt x="3894" y="2306"/>
                  </a:moveTo>
                  <a:lnTo>
                    <a:pt x="3894" y="2306"/>
                  </a:lnTo>
                  <a:cubicBezTo>
                    <a:pt x="3883" y="2288"/>
                    <a:pt x="3883" y="2265"/>
                    <a:pt x="3859" y="2265"/>
                  </a:cubicBezTo>
                  <a:cubicBezTo>
                    <a:pt x="3847" y="2265"/>
                    <a:pt x="3836" y="2271"/>
                    <a:pt x="3824" y="2282"/>
                  </a:cubicBezTo>
                  <a:cubicBezTo>
                    <a:pt x="3847" y="2317"/>
                    <a:pt x="3865" y="2329"/>
                    <a:pt x="3894" y="2352"/>
                  </a:cubicBezTo>
                  <a:cubicBezTo>
                    <a:pt x="3894" y="2346"/>
                    <a:pt x="3900" y="2341"/>
                    <a:pt x="3900" y="2335"/>
                  </a:cubicBezTo>
                  <a:cubicBezTo>
                    <a:pt x="3900" y="2329"/>
                    <a:pt x="3894" y="2311"/>
                    <a:pt x="3894" y="2306"/>
                  </a:cubicBezTo>
                  <a:close/>
                  <a:moveTo>
                    <a:pt x="4348" y="2742"/>
                  </a:moveTo>
                  <a:lnTo>
                    <a:pt x="4348" y="2742"/>
                  </a:lnTo>
                  <a:lnTo>
                    <a:pt x="4348" y="2742"/>
                  </a:lnTo>
                  <a:cubicBezTo>
                    <a:pt x="4354" y="7603"/>
                    <a:pt x="4354" y="7603"/>
                    <a:pt x="4354" y="7603"/>
                  </a:cubicBezTo>
                  <a:lnTo>
                    <a:pt x="4354" y="7603"/>
                  </a:lnTo>
                  <a:cubicBezTo>
                    <a:pt x="24" y="7586"/>
                    <a:pt x="24" y="7586"/>
                    <a:pt x="24" y="7586"/>
                  </a:cubicBezTo>
                  <a:lnTo>
                    <a:pt x="24" y="7586"/>
                  </a:lnTo>
                  <a:cubicBezTo>
                    <a:pt x="0" y="1904"/>
                    <a:pt x="0" y="1904"/>
                    <a:pt x="0" y="1904"/>
                  </a:cubicBezTo>
                  <a:lnTo>
                    <a:pt x="0" y="1904"/>
                  </a:lnTo>
                  <a:cubicBezTo>
                    <a:pt x="53" y="1921"/>
                    <a:pt x="88" y="1956"/>
                    <a:pt x="88" y="2015"/>
                  </a:cubicBezTo>
                  <a:cubicBezTo>
                    <a:pt x="88" y="2137"/>
                    <a:pt x="88" y="2015"/>
                    <a:pt x="146" y="2015"/>
                  </a:cubicBezTo>
                  <a:cubicBezTo>
                    <a:pt x="140" y="1980"/>
                    <a:pt x="117" y="1962"/>
                    <a:pt x="117" y="1927"/>
                  </a:cubicBezTo>
                  <a:cubicBezTo>
                    <a:pt x="117" y="1916"/>
                    <a:pt x="117" y="1910"/>
                    <a:pt x="117" y="1898"/>
                  </a:cubicBezTo>
                  <a:cubicBezTo>
                    <a:pt x="123" y="1892"/>
                    <a:pt x="129" y="1892"/>
                    <a:pt x="134" y="1892"/>
                  </a:cubicBezTo>
                  <a:cubicBezTo>
                    <a:pt x="140" y="1892"/>
                    <a:pt x="146" y="1898"/>
                    <a:pt x="152" y="1898"/>
                  </a:cubicBezTo>
                  <a:cubicBezTo>
                    <a:pt x="175" y="1892"/>
                    <a:pt x="175" y="1892"/>
                    <a:pt x="175" y="1892"/>
                  </a:cubicBezTo>
                  <a:cubicBezTo>
                    <a:pt x="192" y="1921"/>
                    <a:pt x="210" y="1933"/>
                    <a:pt x="245" y="1945"/>
                  </a:cubicBezTo>
                  <a:cubicBezTo>
                    <a:pt x="268" y="1956"/>
                    <a:pt x="268" y="1985"/>
                    <a:pt x="292" y="1997"/>
                  </a:cubicBezTo>
                  <a:cubicBezTo>
                    <a:pt x="338" y="2038"/>
                    <a:pt x="402" y="2050"/>
                    <a:pt x="379" y="2044"/>
                  </a:cubicBezTo>
                  <a:cubicBezTo>
                    <a:pt x="379" y="2026"/>
                    <a:pt x="355" y="2032"/>
                    <a:pt x="344" y="2015"/>
                  </a:cubicBezTo>
                  <a:cubicBezTo>
                    <a:pt x="321" y="1997"/>
                    <a:pt x="326" y="1974"/>
                    <a:pt x="321" y="1945"/>
                  </a:cubicBezTo>
                  <a:cubicBezTo>
                    <a:pt x="315" y="1927"/>
                    <a:pt x="297" y="1916"/>
                    <a:pt x="297" y="1898"/>
                  </a:cubicBezTo>
                  <a:cubicBezTo>
                    <a:pt x="297" y="1881"/>
                    <a:pt x="297" y="1881"/>
                    <a:pt x="297" y="1881"/>
                  </a:cubicBezTo>
                  <a:cubicBezTo>
                    <a:pt x="367" y="1881"/>
                    <a:pt x="367" y="1881"/>
                    <a:pt x="367" y="1881"/>
                  </a:cubicBezTo>
                  <a:cubicBezTo>
                    <a:pt x="379" y="1881"/>
                    <a:pt x="385" y="1869"/>
                    <a:pt x="391" y="1869"/>
                  </a:cubicBezTo>
                  <a:cubicBezTo>
                    <a:pt x="396" y="1869"/>
                    <a:pt x="402" y="1875"/>
                    <a:pt x="408" y="1875"/>
                  </a:cubicBezTo>
                  <a:cubicBezTo>
                    <a:pt x="431" y="1875"/>
                    <a:pt x="443" y="1846"/>
                    <a:pt x="466" y="1846"/>
                  </a:cubicBezTo>
                  <a:cubicBezTo>
                    <a:pt x="460" y="1840"/>
                    <a:pt x="460" y="1828"/>
                    <a:pt x="449" y="1828"/>
                  </a:cubicBezTo>
                  <a:cubicBezTo>
                    <a:pt x="420" y="1828"/>
                    <a:pt x="408" y="1840"/>
                    <a:pt x="379" y="1840"/>
                  </a:cubicBezTo>
                  <a:cubicBezTo>
                    <a:pt x="361" y="1840"/>
                    <a:pt x="350" y="1840"/>
                    <a:pt x="332" y="1840"/>
                  </a:cubicBezTo>
                  <a:cubicBezTo>
                    <a:pt x="332" y="1822"/>
                    <a:pt x="332" y="1811"/>
                    <a:pt x="332" y="1793"/>
                  </a:cubicBezTo>
                  <a:cubicBezTo>
                    <a:pt x="332" y="1758"/>
                    <a:pt x="367" y="1758"/>
                    <a:pt x="379" y="1729"/>
                  </a:cubicBezTo>
                  <a:cubicBezTo>
                    <a:pt x="373" y="1729"/>
                    <a:pt x="367" y="1724"/>
                    <a:pt x="361" y="1724"/>
                  </a:cubicBezTo>
                  <a:cubicBezTo>
                    <a:pt x="350" y="1724"/>
                    <a:pt x="338" y="1729"/>
                    <a:pt x="326" y="1735"/>
                  </a:cubicBezTo>
                  <a:cubicBezTo>
                    <a:pt x="309" y="1706"/>
                    <a:pt x="280" y="1712"/>
                    <a:pt x="251" y="1694"/>
                  </a:cubicBezTo>
                  <a:cubicBezTo>
                    <a:pt x="216" y="1671"/>
                    <a:pt x="198" y="1636"/>
                    <a:pt x="198" y="1590"/>
                  </a:cubicBezTo>
                  <a:cubicBezTo>
                    <a:pt x="198" y="1561"/>
                    <a:pt x="216" y="1537"/>
                    <a:pt x="245" y="1520"/>
                  </a:cubicBezTo>
                  <a:cubicBezTo>
                    <a:pt x="268" y="1531"/>
                    <a:pt x="268" y="1531"/>
                    <a:pt x="268" y="1531"/>
                  </a:cubicBezTo>
                  <a:cubicBezTo>
                    <a:pt x="292" y="1479"/>
                    <a:pt x="367" y="1473"/>
                    <a:pt x="367" y="1415"/>
                  </a:cubicBezTo>
                  <a:cubicBezTo>
                    <a:pt x="367" y="1386"/>
                    <a:pt x="385" y="1374"/>
                    <a:pt x="396" y="1351"/>
                  </a:cubicBezTo>
                  <a:cubicBezTo>
                    <a:pt x="408" y="1310"/>
                    <a:pt x="396" y="1287"/>
                    <a:pt x="396" y="1246"/>
                  </a:cubicBezTo>
                  <a:cubicBezTo>
                    <a:pt x="396" y="1223"/>
                    <a:pt x="402" y="1205"/>
                    <a:pt x="420" y="1194"/>
                  </a:cubicBezTo>
                  <a:cubicBezTo>
                    <a:pt x="437" y="1205"/>
                    <a:pt x="449" y="1217"/>
                    <a:pt x="466" y="1217"/>
                  </a:cubicBezTo>
                  <a:cubicBezTo>
                    <a:pt x="524" y="1217"/>
                    <a:pt x="542" y="1159"/>
                    <a:pt x="594" y="1141"/>
                  </a:cubicBezTo>
                  <a:cubicBezTo>
                    <a:pt x="606" y="1159"/>
                    <a:pt x="612" y="1165"/>
                    <a:pt x="623" y="1182"/>
                  </a:cubicBezTo>
                  <a:cubicBezTo>
                    <a:pt x="635" y="1182"/>
                    <a:pt x="635" y="1182"/>
                    <a:pt x="635" y="1182"/>
                  </a:cubicBezTo>
                  <a:cubicBezTo>
                    <a:pt x="629" y="1170"/>
                    <a:pt x="618" y="1159"/>
                    <a:pt x="618" y="1141"/>
                  </a:cubicBezTo>
                  <a:cubicBezTo>
                    <a:pt x="618" y="1130"/>
                    <a:pt x="629" y="1124"/>
                    <a:pt x="629" y="1112"/>
                  </a:cubicBezTo>
                  <a:cubicBezTo>
                    <a:pt x="629" y="1054"/>
                    <a:pt x="554" y="1042"/>
                    <a:pt x="554" y="984"/>
                  </a:cubicBezTo>
                  <a:cubicBezTo>
                    <a:pt x="554" y="961"/>
                    <a:pt x="565" y="943"/>
                    <a:pt x="565" y="920"/>
                  </a:cubicBezTo>
                  <a:lnTo>
                    <a:pt x="571" y="914"/>
                  </a:lnTo>
                  <a:cubicBezTo>
                    <a:pt x="588" y="914"/>
                    <a:pt x="594" y="926"/>
                    <a:pt x="606" y="926"/>
                  </a:cubicBezTo>
                  <a:cubicBezTo>
                    <a:pt x="658" y="926"/>
                    <a:pt x="664" y="862"/>
                    <a:pt x="664" y="815"/>
                  </a:cubicBezTo>
                  <a:cubicBezTo>
                    <a:pt x="676" y="804"/>
                    <a:pt x="682" y="786"/>
                    <a:pt x="693" y="786"/>
                  </a:cubicBezTo>
                  <a:cubicBezTo>
                    <a:pt x="740" y="786"/>
                    <a:pt x="751" y="833"/>
                    <a:pt x="792" y="833"/>
                  </a:cubicBezTo>
                  <a:cubicBezTo>
                    <a:pt x="810" y="833"/>
                    <a:pt x="821" y="833"/>
                    <a:pt x="839" y="833"/>
                  </a:cubicBezTo>
                  <a:cubicBezTo>
                    <a:pt x="845" y="827"/>
                    <a:pt x="845" y="821"/>
                    <a:pt x="850" y="821"/>
                  </a:cubicBezTo>
                  <a:cubicBezTo>
                    <a:pt x="827" y="792"/>
                    <a:pt x="781" y="798"/>
                    <a:pt x="781" y="763"/>
                  </a:cubicBezTo>
                  <a:cubicBezTo>
                    <a:pt x="781" y="751"/>
                    <a:pt x="763" y="751"/>
                    <a:pt x="763" y="740"/>
                  </a:cubicBezTo>
                  <a:cubicBezTo>
                    <a:pt x="763" y="711"/>
                    <a:pt x="781" y="699"/>
                    <a:pt x="781" y="670"/>
                  </a:cubicBezTo>
                  <a:cubicBezTo>
                    <a:pt x="821" y="681"/>
                    <a:pt x="850" y="705"/>
                    <a:pt x="868" y="746"/>
                  </a:cubicBezTo>
                  <a:cubicBezTo>
                    <a:pt x="874" y="746"/>
                    <a:pt x="874" y="746"/>
                    <a:pt x="874" y="746"/>
                  </a:cubicBezTo>
                  <a:cubicBezTo>
                    <a:pt x="880" y="740"/>
                    <a:pt x="880" y="740"/>
                    <a:pt x="880" y="740"/>
                  </a:cubicBezTo>
                  <a:cubicBezTo>
                    <a:pt x="891" y="746"/>
                    <a:pt x="897" y="751"/>
                    <a:pt x="909" y="763"/>
                  </a:cubicBezTo>
                  <a:cubicBezTo>
                    <a:pt x="920" y="769"/>
                    <a:pt x="920" y="769"/>
                    <a:pt x="920" y="769"/>
                  </a:cubicBezTo>
                  <a:cubicBezTo>
                    <a:pt x="920" y="757"/>
                    <a:pt x="920" y="751"/>
                    <a:pt x="920" y="746"/>
                  </a:cubicBezTo>
                  <a:cubicBezTo>
                    <a:pt x="926" y="740"/>
                    <a:pt x="926" y="740"/>
                    <a:pt x="926" y="740"/>
                  </a:cubicBezTo>
                  <a:cubicBezTo>
                    <a:pt x="938" y="746"/>
                    <a:pt x="944" y="746"/>
                    <a:pt x="949" y="751"/>
                  </a:cubicBezTo>
                  <a:cubicBezTo>
                    <a:pt x="955" y="746"/>
                    <a:pt x="955" y="740"/>
                    <a:pt x="955" y="734"/>
                  </a:cubicBezTo>
                  <a:cubicBezTo>
                    <a:pt x="955" y="693"/>
                    <a:pt x="920" y="681"/>
                    <a:pt x="920" y="641"/>
                  </a:cubicBezTo>
                  <a:cubicBezTo>
                    <a:pt x="920" y="623"/>
                    <a:pt x="920" y="623"/>
                    <a:pt x="920" y="623"/>
                  </a:cubicBezTo>
                  <a:cubicBezTo>
                    <a:pt x="955" y="617"/>
                    <a:pt x="973" y="606"/>
                    <a:pt x="1008" y="600"/>
                  </a:cubicBezTo>
                  <a:cubicBezTo>
                    <a:pt x="1025" y="600"/>
                    <a:pt x="1043" y="606"/>
                    <a:pt x="1060" y="588"/>
                  </a:cubicBezTo>
                  <a:cubicBezTo>
                    <a:pt x="1077" y="565"/>
                    <a:pt x="1072" y="542"/>
                    <a:pt x="1095" y="518"/>
                  </a:cubicBezTo>
                  <a:cubicBezTo>
                    <a:pt x="1095" y="577"/>
                    <a:pt x="1159" y="594"/>
                    <a:pt x="1217" y="594"/>
                  </a:cubicBezTo>
                  <a:cubicBezTo>
                    <a:pt x="1270" y="594"/>
                    <a:pt x="1270" y="594"/>
                    <a:pt x="1270" y="594"/>
                  </a:cubicBezTo>
                  <a:cubicBezTo>
                    <a:pt x="1281" y="594"/>
                    <a:pt x="1287" y="600"/>
                    <a:pt x="1304" y="600"/>
                  </a:cubicBezTo>
                  <a:cubicBezTo>
                    <a:pt x="1334" y="600"/>
                    <a:pt x="1345" y="588"/>
                    <a:pt x="1369" y="588"/>
                  </a:cubicBezTo>
                  <a:cubicBezTo>
                    <a:pt x="1403" y="588"/>
                    <a:pt x="1415" y="617"/>
                    <a:pt x="1444" y="617"/>
                  </a:cubicBezTo>
                  <a:cubicBezTo>
                    <a:pt x="1497" y="617"/>
                    <a:pt x="1520" y="571"/>
                    <a:pt x="1572" y="559"/>
                  </a:cubicBezTo>
                  <a:cubicBezTo>
                    <a:pt x="1613" y="548"/>
                    <a:pt x="1636" y="536"/>
                    <a:pt x="1677" y="530"/>
                  </a:cubicBezTo>
                  <a:cubicBezTo>
                    <a:pt x="1706" y="524"/>
                    <a:pt x="1741" y="530"/>
                    <a:pt x="1753" y="507"/>
                  </a:cubicBezTo>
                  <a:cubicBezTo>
                    <a:pt x="1758" y="478"/>
                    <a:pt x="1753" y="454"/>
                    <a:pt x="1753" y="425"/>
                  </a:cubicBezTo>
                  <a:cubicBezTo>
                    <a:pt x="1753" y="344"/>
                    <a:pt x="1753" y="344"/>
                    <a:pt x="1753" y="344"/>
                  </a:cubicBezTo>
                  <a:cubicBezTo>
                    <a:pt x="1753" y="315"/>
                    <a:pt x="1776" y="303"/>
                    <a:pt x="1799" y="280"/>
                  </a:cubicBezTo>
                  <a:cubicBezTo>
                    <a:pt x="1793" y="280"/>
                    <a:pt x="1793" y="274"/>
                    <a:pt x="1788" y="274"/>
                  </a:cubicBezTo>
                  <a:cubicBezTo>
                    <a:pt x="1758" y="274"/>
                    <a:pt x="1747" y="297"/>
                    <a:pt x="1724" y="303"/>
                  </a:cubicBezTo>
                  <a:lnTo>
                    <a:pt x="1718" y="297"/>
                  </a:lnTo>
                  <a:cubicBezTo>
                    <a:pt x="1718" y="274"/>
                    <a:pt x="1735" y="262"/>
                    <a:pt x="1735" y="245"/>
                  </a:cubicBezTo>
                  <a:cubicBezTo>
                    <a:pt x="1735" y="192"/>
                    <a:pt x="1677" y="181"/>
                    <a:pt x="1630" y="181"/>
                  </a:cubicBezTo>
                  <a:cubicBezTo>
                    <a:pt x="1572" y="181"/>
                    <a:pt x="1543" y="210"/>
                    <a:pt x="1485" y="239"/>
                  </a:cubicBezTo>
                  <a:cubicBezTo>
                    <a:pt x="1479" y="192"/>
                    <a:pt x="1456" y="169"/>
                    <a:pt x="1421" y="140"/>
                  </a:cubicBezTo>
                  <a:cubicBezTo>
                    <a:pt x="1403" y="123"/>
                    <a:pt x="1374" y="117"/>
                    <a:pt x="1374" y="94"/>
                  </a:cubicBezTo>
                  <a:cubicBezTo>
                    <a:pt x="1374" y="82"/>
                    <a:pt x="1374" y="76"/>
                    <a:pt x="1374" y="64"/>
                  </a:cubicBezTo>
                  <a:cubicBezTo>
                    <a:pt x="1398" y="64"/>
                    <a:pt x="1398" y="64"/>
                    <a:pt x="1398" y="64"/>
                  </a:cubicBezTo>
                  <a:cubicBezTo>
                    <a:pt x="1409" y="64"/>
                    <a:pt x="1415" y="70"/>
                    <a:pt x="1421" y="70"/>
                  </a:cubicBezTo>
                  <a:cubicBezTo>
                    <a:pt x="1438" y="70"/>
                    <a:pt x="1438" y="47"/>
                    <a:pt x="1456" y="47"/>
                  </a:cubicBezTo>
                  <a:cubicBezTo>
                    <a:pt x="1497" y="47"/>
                    <a:pt x="1497" y="99"/>
                    <a:pt x="1526" y="128"/>
                  </a:cubicBezTo>
                  <a:lnTo>
                    <a:pt x="1532" y="123"/>
                  </a:lnTo>
                  <a:cubicBezTo>
                    <a:pt x="1532" y="111"/>
                    <a:pt x="1526" y="105"/>
                    <a:pt x="1526" y="94"/>
                  </a:cubicBezTo>
                  <a:cubicBezTo>
                    <a:pt x="1526" y="70"/>
                    <a:pt x="1532" y="53"/>
                    <a:pt x="1549" y="35"/>
                  </a:cubicBezTo>
                  <a:cubicBezTo>
                    <a:pt x="1561" y="47"/>
                    <a:pt x="1566" y="53"/>
                    <a:pt x="1578" y="53"/>
                  </a:cubicBezTo>
                  <a:cubicBezTo>
                    <a:pt x="1590" y="53"/>
                    <a:pt x="1601" y="41"/>
                    <a:pt x="1613" y="41"/>
                  </a:cubicBezTo>
                  <a:cubicBezTo>
                    <a:pt x="1636" y="41"/>
                    <a:pt x="1630" y="64"/>
                    <a:pt x="1642" y="82"/>
                  </a:cubicBezTo>
                  <a:cubicBezTo>
                    <a:pt x="1660" y="99"/>
                    <a:pt x="1677" y="94"/>
                    <a:pt x="1695" y="105"/>
                  </a:cubicBezTo>
                  <a:cubicBezTo>
                    <a:pt x="1695" y="99"/>
                    <a:pt x="1700" y="99"/>
                    <a:pt x="1700" y="94"/>
                  </a:cubicBezTo>
                  <a:cubicBezTo>
                    <a:pt x="1700" y="70"/>
                    <a:pt x="1683" y="59"/>
                    <a:pt x="1683" y="29"/>
                  </a:cubicBezTo>
                  <a:cubicBezTo>
                    <a:pt x="1683" y="18"/>
                    <a:pt x="1700" y="12"/>
                    <a:pt x="1712" y="0"/>
                  </a:cubicBezTo>
                  <a:cubicBezTo>
                    <a:pt x="1729" y="18"/>
                    <a:pt x="1724" y="35"/>
                    <a:pt x="1724" y="53"/>
                  </a:cubicBezTo>
                  <a:cubicBezTo>
                    <a:pt x="1724" y="117"/>
                    <a:pt x="1724" y="117"/>
                    <a:pt x="1724" y="117"/>
                  </a:cubicBezTo>
                  <a:cubicBezTo>
                    <a:pt x="1724" y="140"/>
                    <a:pt x="1729" y="157"/>
                    <a:pt x="1747" y="169"/>
                  </a:cubicBezTo>
                  <a:cubicBezTo>
                    <a:pt x="1770" y="181"/>
                    <a:pt x="1753" y="216"/>
                    <a:pt x="1776" y="216"/>
                  </a:cubicBezTo>
                  <a:cubicBezTo>
                    <a:pt x="1805" y="216"/>
                    <a:pt x="1823" y="222"/>
                    <a:pt x="1840" y="204"/>
                  </a:cubicBezTo>
                  <a:cubicBezTo>
                    <a:pt x="1858" y="192"/>
                    <a:pt x="1846" y="157"/>
                    <a:pt x="1869" y="157"/>
                  </a:cubicBezTo>
                  <a:cubicBezTo>
                    <a:pt x="1968" y="157"/>
                    <a:pt x="1945" y="332"/>
                    <a:pt x="2044" y="332"/>
                  </a:cubicBezTo>
                  <a:cubicBezTo>
                    <a:pt x="2061" y="332"/>
                    <a:pt x="2073" y="332"/>
                    <a:pt x="2089" y="332"/>
                  </a:cubicBezTo>
                  <a:cubicBezTo>
                    <a:pt x="2107" y="332"/>
                    <a:pt x="2118" y="350"/>
                    <a:pt x="2136" y="361"/>
                  </a:cubicBezTo>
                  <a:cubicBezTo>
                    <a:pt x="2171" y="379"/>
                    <a:pt x="2194" y="385"/>
                    <a:pt x="2235" y="385"/>
                  </a:cubicBezTo>
                  <a:cubicBezTo>
                    <a:pt x="2252" y="385"/>
                    <a:pt x="2252" y="373"/>
                    <a:pt x="2264" y="361"/>
                  </a:cubicBezTo>
                  <a:cubicBezTo>
                    <a:pt x="2282" y="332"/>
                    <a:pt x="2305" y="338"/>
                    <a:pt x="2340" y="332"/>
                  </a:cubicBezTo>
                  <a:cubicBezTo>
                    <a:pt x="2340" y="338"/>
                    <a:pt x="2346" y="338"/>
                    <a:pt x="2346" y="344"/>
                  </a:cubicBezTo>
                  <a:cubicBezTo>
                    <a:pt x="2346" y="361"/>
                    <a:pt x="2317" y="367"/>
                    <a:pt x="2317" y="390"/>
                  </a:cubicBezTo>
                  <a:cubicBezTo>
                    <a:pt x="2317" y="420"/>
                    <a:pt x="2346" y="437"/>
                    <a:pt x="2375" y="437"/>
                  </a:cubicBezTo>
                  <a:cubicBezTo>
                    <a:pt x="2398" y="437"/>
                    <a:pt x="2404" y="414"/>
                    <a:pt x="2421" y="414"/>
                  </a:cubicBezTo>
                  <a:cubicBezTo>
                    <a:pt x="2462" y="414"/>
                    <a:pt x="2485" y="460"/>
                    <a:pt x="2485" y="507"/>
                  </a:cubicBezTo>
                  <a:cubicBezTo>
                    <a:pt x="2485" y="507"/>
                    <a:pt x="2491" y="513"/>
                    <a:pt x="2497" y="513"/>
                  </a:cubicBezTo>
                  <a:cubicBezTo>
                    <a:pt x="2503" y="495"/>
                    <a:pt x="2503" y="466"/>
                    <a:pt x="2526" y="466"/>
                  </a:cubicBezTo>
                  <a:cubicBezTo>
                    <a:pt x="2567" y="466"/>
                    <a:pt x="2584" y="507"/>
                    <a:pt x="2631" y="507"/>
                  </a:cubicBezTo>
                  <a:cubicBezTo>
                    <a:pt x="2683" y="507"/>
                    <a:pt x="2683" y="507"/>
                    <a:pt x="2683" y="507"/>
                  </a:cubicBezTo>
                  <a:cubicBezTo>
                    <a:pt x="2718" y="507"/>
                    <a:pt x="2724" y="466"/>
                    <a:pt x="2759" y="449"/>
                  </a:cubicBezTo>
                  <a:cubicBezTo>
                    <a:pt x="2794" y="507"/>
                    <a:pt x="2840" y="518"/>
                    <a:pt x="2887" y="553"/>
                  </a:cubicBezTo>
                  <a:cubicBezTo>
                    <a:pt x="2904" y="565"/>
                    <a:pt x="2899" y="594"/>
                    <a:pt x="2922" y="594"/>
                  </a:cubicBezTo>
                  <a:cubicBezTo>
                    <a:pt x="2934" y="594"/>
                    <a:pt x="2939" y="583"/>
                    <a:pt x="2957" y="583"/>
                  </a:cubicBezTo>
                  <a:cubicBezTo>
                    <a:pt x="2980" y="583"/>
                    <a:pt x="2992" y="612"/>
                    <a:pt x="3015" y="612"/>
                  </a:cubicBezTo>
                  <a:cubicBezTo>
                    <a:pt x="3038" y="612"/>
                    <a:pt x="3044" y="588"/>
                    <a:pt x="3062" y="577"/>
                  </a:cubicBezTo>
                  <a:cubicBezTo>
                    <a:pt x="3050" y="571"/>
                    <a:pt x="3038" y="571"/>
                    <a:pt x="3027" y="577"/>
                  </a:cubicBezTo>
                  <a:cubicBezTo>
                    <a:pt x="3032" y="548"/>
                    <a:pt x="3056" y="548"/>
                    <a:pt x="3067" y="524"/>
                  </a:cubicBezTo>
                  <a:cubicBezTo>
                    <a:pt x="3079" y="530"/>
                    <a:pt x="3085" y="536"/>
                    <a:pt x="3097" y="536"/>
                  </a:cubicBezTo>
                  <a:cubicBezTo>
                    <a:pt x="3120" y="536"/>
                    <a:pt x="3120" y="489"/>
                    <a:pt x="3143" y="489"/>
                  </a:cubicBezTo>
                  <a:cubicBezTo>
                    <a:pt x="3155" y="489"/>
                    <a:pt x="3155" y="495"/>
                    <a:pt x="3166" y="495"/>
                  </a:cubicBezTo>
                  <a:cubicBezTo>
                    <a:pt x="3184" y="495"/>
                    <a:pt x="3195" y="483"/>
                    <a:pt x="3207" y="478"/>
                  </a:cubicBezTo>
                  <a:cubicBezTo>
                    <a:pt x="3201" y="472"/>
                    <a:pt x="3195" y="472"/>
                    <a:pt x="3184" y="466"/>
                  </a:cubicBezTo>
                  <a:cubicBezTo>
                    <a:pt x="3230" y="449"/>
                    <a:pt x="3254" y="443"/>
                    <a:pt x="3295" y="425"/>
                  </a:cubicBezTo>
                  <a:cubicBezTo>
                    <a:pt x="3300" y="425"/>
                    <a:pt x="3300" y="425"/>
                    <a:pt x="3300" y="425"/>
                  </a:cubicBezTo>
                  <a:cubicBezTo>
                    <a:pt x="3283" y="472"/>
                    <a:pt x="3283" y="507"/>
                    <a:pt x="3242" y="536"/>
                  </a:cubicBezTo>
                  <a:cubicBezTo>
                    <a:pt x="3230" y="548"/>
                    <a:pt x="3225" y="553"/>
                    <a:pt x="3225" y="571"/>
                  </a:cubicBezTo>
                  <a:cubicBezTo>
                    <a:pt x="3225" y="594"/>
                    <a:pt x="3225" y="594"/>
                    <a:pt x="3225" y="594"/>
                  </a:cubicBezTo>
                  <a:cubicBezTo>
                    <a:pt x="3230" y="594"/>
                    <a:pt x="3236" y="594"/>
                    <a:pt x="3242" y="594"/>
                  </a:cubicBezTo>
                  <a:cubicBezTo>
                    <a:pt x="3271" y="594"/>
                    <a:pt x="3277" y="553"/>
                    <a:pt x="3306" y="553"/>
                  </a:cubicBezTo>
                  <a:cubicBezTo>
                    <a:pt x="3318" y="553"/>
                    <a:pt x="3312" y="571"/>
                    <a:pt x="3324" y="571"/>
                  </a:cubicBezTo>
                  <a:cubicBezTo>
                    <a:pt x="3347" y="583"/>
                    <a:pt x="3382" y="583"/>
                    <a:pt x="3382" y="612"/>
                  </a:cubicBezTo>
                  <a:cubicBezTo>
                    <a:pt x="3382" y="635"/>
                    <a:pt x="3358" y="641"/>
                    <a:pt x="3358" y="670"/>
                  </a:cubicBezTo>
                  <a:cubicBezTo>
                    <a:pt x="3358" y="676"/>
                    <a:pt x="3358" y="681"/>
                    <a:pt x="3358" y="693"/>
                  </a:cubicBezTo>
                  <a:cubicBezTo>
                    <a:pt x="3446" y="693"/>
                    <a:pt x="3446" y="693"/>
                    <a:pt x="3446" y="693"/>
                  </a:cubicBezTo>
                  <a:cubicBezTo>
                    <a:pt x="3452" y="693"/>
                    <a:pt x="3458" y="699"/>
                    <a:pt x="3463" y="699"/>
                  </a:cubicBezTo>
                  <a:cubicBezTo>
                    <a:pt x="3498" y="699"/>
                    <a:pt x="3510" y="664"/>
                    <a:pt x="3527" y="629"/>
                  </a:cubicBezTo>
                  <a:cubicBezTo>
                    <a:pt x="3533" y="612"/>
                    <a:pt x="3556" y="600"/>
                    <a:pt x="3556" y="577"/>
                  </a:cubicBezTo>
                  <a:cubicBezTo>
                    <a:pt x="3556" y="542"/>
                    <a:pt x="3504" y="553"/>
                    <a:pt x="3469" y="542"/>
                  </a:cubicBezTo>
                  <a:cubicBezTo>
                    <a:pt x="3481" y="513"/>
                    <a:pt x="3504" y="501"/>
                    <a:pt x="3533" y="495"/>
                  </a:cubicBezTo>
                  <a:cubicBezTo>
                    <a:pt x="3568" y="483"/>
                    <a:pt x="3580" y="460"/>
                    <a:pt x="3609" y="449"/>
                  </a:cubicBezTo>
                  <a:cubicBezTo>
                    <a:pt x="3615" y="507"/>
                    <a:pt x="3638" y="542"/>
                    <a:pt x="3679" y="571"/>
                  </a:cubicBezTo>
                  <a:cubicBezTo>
                    <a:pt x="3702" y="583"/>
                    <a:pt x="3702" y="606"/>
                    <a:pt x="3725" y="606"/>
                  </a:cubicBezTo>
                  <a:cubicBezTo>
                    <a:pt x="3737" y="606"/>
                    <a:pt x="3737" y="594"/>
                    <a:pt x="3737" y="583"/>
                  </a:cubicBezTo>
                  <a:cubicBezTo>
                    <a:pt x="3737" y="571"/>
                    <a:pt x="3731" y="559"/>
                    <a:pt x="3731" y="548"/>
                  </a:cubicBezTo>
                  <a:cubicBezTo>
                    <a:pt x="3737" y="548"/>
                    <a:pt x="3737" y="542"/>
                    <a:pt x="3743" y="542"/>
                  </a:cubicBezTo>
                  <a:cubicBezTo>
                    <a:pt x="3778" y="542"/>
                    <a:pt x="3801" y="571"/>
                    <a:pt x="3801" y="606"/>
                  </a:cubicBezTo>
                  <a:cubicBezTo>
                    <a:pt x="3801" y="641"/>
                    <a:pt x="3801" y="693"/>
                    <a:pt x="3766" y="693"/>
                  </a:cubicBezTo>
                  <a:cubicBezTo>
                    <a:pt x="3754" y="693"/>
                    <a:pt x="3749" y="681"/>
                    <a:pt x="3743" y="681"/>
                  </a:cubicBezTo>
                  <a:cubicBezTo>
                    <a:pt x="3720" y="681"/>
                    <a:pt x="3720" y="681"/>
                    <a:pt x="3720" y="681"/>
                  </a:cubicBezTo>
                  <a:cubicBezTo>
                    <a:pt x="3714" y="746"/>
                    <a:pt x="3702" y="786"/>
                    <a:pt x="3661" y="833"/>
                  </a:cubicBezTo>
                  <a:cubicBezTo>
                    <a:pt x="3638" y="827"/>
                    <a:pt x="3638" y="827"/>
                    <a:pt x="3638" y="827"/>
                  </a:cubicBezTo>
                  <a:cubicBezTo>
                    <a:pt x="3626" y="839"/>
                    <a:pt x="3615" y="844"/>
                    <a:pt x="3597" y="850"/>
                  </a:cubicBezTo>
                  <a:cubicBezTo>
                    <a:pt x="3615" y="885"/>
                    <a:pt x="3638" y="897"/>
                    <a:pt x="3650" y="932"/>
                  </a:cubicBezTo>
                  <a:cubicBezTo>
                    <a:pt x="3620" y="938"/>
                    <a:pt x="3603" y="938"/>
                    <a:pt x="3586" y="949"/>
                  </a:cubicBezTo>
                  <a:cubicBezTo>
                    <a:pt x="3603" y="967"/>
                    <a:pt x="3615" y="978"/>
                    <a:pt x="3626" y="996"/>
                  </a:cubicBezTo>
                  <a:cubicBezTo>
                    <a:pt x="3597" y="1013"/>
                    <a:pt x="3597" y="1037"/>
                    <a:pt x="3574" y="1060"/>
                  </a:cubicBezTo>
                  <a:cubicBezTo>
                    <a:pt x="3556" y="1037"/>
                    <a:pt x="3562" y="1013"/>
                    <a:pt x="3551" y="978"/>
                  </a:cubicBezTo>
                  <a:cubicBezTo>
                    <a:pt x="3539" y="978"/>
                    <a:pt x="3539" y="978"/>
                    <a:pt x="3539" y="978"/>
                  </a:cubicBezTo>
                  <a:cubicBezTo>
                    <a:pt x="3533" y="1002"/>
                    <a:pt x="3516" y="1019"/>
                    <a:pt x="3492" y="1019"/>
                  </a:cubicBezTo>
                  <a:cubicBezTo>
                    <a:pt x="3492" y="1025"/>
                    <a:pt x="3492" y="1025"/>
                    <a:pt x="3492" y="1025"/>
                  </a:cubicBezTo>
                  <a:cubicBezTo>
                    <a:pt x="3492" y="1031"/>
                    <a:pt x="3498" y="1037"/>
                    <a:pt x="3498" y="1037"/>
                  </a:cubicBezTo>
                  <a:cubicBezTo>
                    <a:pt x="3498" y="1060"/>
                    <a:pt x="3469" y="1060"/>
                    <a:pt x="3446" y="1077"/>
                  </a:cubicBezTo>
                  <a:cubicBezTo>
                    <a:pt x="3440" y="1048"/>
                    <a:pt x="3452" y="1031"/>
                    <a:pt x="3428" y="1007"/>
                  </a:cubicBezTo>
                  <a:cubicBezTo>
                    <a:pt x="3417" y="1037"/>
                    <a:pt x="3417" y="1054"/>
                    <a:pt x="3393" y="1066"/>
                  </a:cubicBezTo>
                  <a:cubicBezTo>
                    <a:pt x="3388" y="1066"/>
                    <a:pt x="3388" y="1054"/>
                    <a:pt x="3382" y="1054"/>
                  </a:cubicBezTo>
                  <a:cubicBezTo>
                    <a:pt x="3347" y="1054"/>
                    <a:pt x="3312" y="1083"/>
                    <a:pt x="3312" y="1118"/>
                  </a:cubicBezTo>
                  <a:cubicBezTo>
                    <a:pt x="3312" y="1141"/>
                    <a:pt x="3329" y="1147"/>
                    <a:pt x="3341" y="1165"/>
                  </a:cubicBezTo>
                  <a:cubicBezTo>
                    <a:pt x="3329" y="1165"/>
                    <a:pt x="3329" y="1165"/>
                    <a:pt x="3329" y="1165"/>
                  </a:cubicBezTo>
                  <a:cubicBezTo>
                    <a:pt x="3312" y="1159"/>
                    <a:pt x="3312" y="1159"/>
                    <a:pt x="3312" y="1159"/>
                  </a:cubicBezTo>
                  <a:cubicBezTo>
                    <a:pt x="3306" y="1188"/>
                    <a:pt x="3300" y="1211"/>
                    <a:pt x="3300" y="1240"/>
                  </a:cubicBezTo>
                  <a:cubicBezTo>
                    <a:pt x="3300" y="1281"/>
                    <a:pt x="3318" y="1322"/>
                    <a:pt x="3358" y="1322"/>
                  </a:cubicBezTo>
                  <a:cubicBezTo>
                    <a:pt x="3411" y="1322"/>
                    <a:pt x="3364" y="1438"/>
                    <a:pt x="3329" y="1508"/>
                  </a:cubicBezTo>
                  <a:cubicBezTo>
                    <a:pt x="3306" y="1555"/>
                    <a:pt x="3254" y="1555"/>
                    <a:pt x="3230" y="1601"/>
                  </a:cubicBezTo>
                  <a:cubicBezTo>
                    <a:pt x="3195" y="1671"/>
                    <a:pt x="3184" y="1712"/>
                    <a:pt x="3137" y="1770"/>
                  </a:cubicBezTo>
                  <a:cubicBezTo>
                    <a:pt x="3120" y="1793"/>
                    <a:pt x="3097" y="1799"/>
                    <a:pt x="3085" y="1828"/>
                  </a:cubicBezTo>
                  <a:cubicBezTo>
                    <a:pt x="3085" y="1892"/>
                    <a:pt x="3085" y="1892"/>
                    <a:pt x="3085" y="1892"/>
                  </a:cubicBezTo>
                  <a:cubicBezTo>
                    <a:pt x="3085" y="1916"/>
                    <a:pt x="3108" y="1910"/>
                    <a:pt x="3126" y="1927"/>
                  </a:cubicBezTo>
                  <a:cubicBezTo>
                    <a:pt x="3230" y="1991"/>
                    <a:pt x="3166" y="2015"/>
                    <a:pt x="3242" y="2015"/>
                  </a:cubicBezTo>
                  <a:cubicBezTo>
                    <a:pt x="3277" y="2015"/>
                    <a:pt x="3283" y="2050"/>
                    <a:pt x="3312" y="2067"/>
                  </a:cubicBezTo>
                  <a:cubicBezTo>
                    <a:pt x="3382" y="2102"/>
                    <a:pt x="3434" y="2108"/>
                    <a:pt x="3492" y="2166"/>
                  </a:cubicBezTo>
                  <a:cubicBezTo>
                    <a:pt x="3510" y="2189"/>
                    <a:pt x="3504" y="2213"/>
                    <a:pt x="3527" y="2242"/>
                  </a:cubicBezTo>
                  <a:cubicBezTo>
                    <a:pt x="3603" y="2329"/>
                    <a:pt x="3720" y="2271"/>
                    <a:pt x="3679" y="2358"/>
                  </a:cubicBezTo>
                  <a:cubicBezTo>
                    <a:pt x="3702" y="2364"/>
                    <a:pt x="3708" y="2387"/>
                    <a:pt x="3725" y="2410"/>
                  </a:cubicBezTo>
                  <a:cubicBezTo>
                    <a:pt x="3737" y="2405"/>
                    <a:pt x="3743" y="2399"/>
                    <a:pt x="3754" y="2399"/>
                  </a:cubicBezTo>
                  <a:cubicBezTo>
                    <a:pt x="3772" y="2399"/>
                    <a:pt x="3784" y="2410"/>
                    <a:pt x="3801" y="2410"/>
                  </a:cubicBezTo>
                  <a:cubicBezTo>
                    <a:pt x="3813" y="2410"/>
                    <a:pt x="3818" y="2405"/>
                    <a:pt x="3824" y="2399"/>
                  </a:cubicBezTo>
                  <a:cubicBezTo>
                    <a:pt x="3836" y="2399"/>
                    <a:pt x="3842" y="2399"/>
                    <a:pt x="3853" y="2399"/>
                  </a:cubicBezTo>
                  <a:cubicBezTo>
                    <a:pt x="3906" y="2399"/>
                    <a:pt x="3935" y="2428"/>
                    <a:pt x="3964" y="2474"/>
                  </a:cubicBezTo>
                  <a:cubicBezTo>
                    <a:pt x="3981" y="2504"/>
                    <a:pt x="4016" y="2492"/>
                    <a:pt x="4046" y="2515"/>
                  </a:cubicBezTo>
                  <a:cubicBezTo>
                    <a:pt x="4104" y="2556"/>
                    <a:pt x="4139" y="2591"/>
                    <a:pt x="4209" y="2591"/>
                  </a:cubicBezTo>
                  <a:cubicBezTo>
                    <a:pt x="4209" y="2591"/>
                    <a:pt x="4209" y="2597"/>
                    <a:pt x="4209" y="2602"/>
                  </a:cubicBezTo>
                  <a:cubicBezTo>
                    <a:pt x="4209" y="2608"/>
                    <a:pt x="4203" y="2608"/>
                    <a:pt x="4203" y="2614"/>
                  </a:cubicBezTo>
                  <a:cubicBezTo>
                    <a:pt x="4203" y="2620"/>
                    <a:pt x="4220" y="2620"/>
                    <a:pt x="4226" y="2626"/>
                  </a:cubicBezTo>
                  <a:cubicBezTo>
                    <a:pt x="4249" y="2643"/>
                    <a:pt x="4261" y="2649"/>
                    <a:pt x="4278" y="2672"/>
                  </a:cubicBezTo>
                  <a:cubicBezTo>
                    <a:pt x="4302" y="2702"/>
                    <a:pt x="4325" y="2725"/>
                    <a:pt x="4348" y="2742"/>
                  </a:cubicBezTo>
                  <a:close/>
                </a:path>
              </a:pathLst>
            </a:custGeom>
            <a:grpFill/>
            <a:ln w="4826" cap="flat" cmpd="sng">
              <a:solidFill>
                <a:schemeClr val="bg1"/>
              </a:solidFill>
              <a:bevel/>
              <a:headEnd/>
              <a:tailEnd/>
            </a:ln>
            <a:effectLst/>
          </p:spPr>
          <p:txBody>
            <a:bodyPr wrap="none" anchor="ctr"/>
            <a:lstStyle/>
            <a:p>
              <a:endParaRPr lang="en-US" sz="900">
                <a:latin typeface="Poppins Light" charset="0"/>
              </a:endParaRPr>
            </a:p>
          </p:txBody>
        </p:sp>
        <p:sp>
          <p:nvSpPr>
            <p:cNvPr id="19" name="Freeform 18"/>
            <p:cNvSpPr>
              <a:spLocks noChangeArrowheads="1"/>
            </p:cNvSpPr>
            <p:nvPr/>
          </p:nvSpPr>
          <p:spPr bwMode="auto">
            <a:xfrm>
              <a:off x="18205085" y="3276917"/>
              <a:ext cx="3300131" cy="4305392"/>
            </a:xfrm>
            <a:custGeom>
              <a:avLst/>
              <a:gdLst>
                <a:gd name="T0" fmla="*/ 740 w 7500"/>
                <a:gd name="T1" fmla="*/ 3126 h 9786"/>
                <a:gd name="T2" fmla="*/ 716 w 7500"/>
                <a:gd name="T3" fmla="*/ 3394 h 9786"/>
                <a:gd name="T4" fmla="*/ 2009 w 7500"/>
                <a:gd name="T5" fmla="*/ 279 h 9786"/>
                <a:gd name="T6" fmla="*/ 2049 w 7500"/>
                <a:gd name="T7" fmla="*/ 17 h 9786"/>
                <a:gd name="T8" fmla="*/ 6427 w 7500"/>
                <a:gd name="T9" fmla="*/ 6898 h 9786"/>
                <a:gd name="T10" fmla="*/ 7353 w 7500"/>
                <a:gd name="T11" fmla="*/ 7428 h 9786"/>
                <a:gd name="T12" fmla="*/ 7213 w 7500"/>
                <a:gd name="T13" fmla="*/ 7824 h 9786"/>
                <a:gd name="T14" fmla="*/ 7359 w 7500"/>
                <a:gd name="T15" fmla="*/ 7434 h 9786"/>
                <a:gd name="T16" fmla="*/ 7289 w 7500"/>
                <a:gd name="T17" fmla="*/ 9331 h 9786"/>
                <a:gd name="T18" fmla="*/ 6742 w 7500"/>
                <a:gd name="T19" fmla="*/ 9435 h 9786"/>
                <a:gd name="T20" fmla="*/ 6497 w 7500"/>
                <a:gd name="T21" fmla="*/ 9744 h 9786"/>
                <a:gd name="T22" fmla="*/ 6066 w 7500"/>
                <a:gd name="T23" fmla="*/ 9494 h 9786"/>
                <a:gd name="T24" fmla="*/ 5577 w 7500"/>
                <a:gd name="T25" fmla="*/ 9453 h 9786"/>
                <a:gd name="T26" fmla="*/ 1467 w 7500"/>
                <a:gd name="T27" fmla="*/ 8051 h 9786"/>
                <a:gd name="T28" fmla="*/ 402 w 7500"/>
                <a:gd name="T29" fmla="*/ 3341 h 9786"/>
                <a:gd name="T30" fmla="*/ 1002 w 7500"/>
                <a:gd name="T31" fmla="*/ 3761 h 9786"/>
                <a:gd name="T32" fmla="*/ 1345 w 7500"/>
                <a:gd name="T33" fmla="*/ 3656 h 9786"/>
                <a:gd name="T34" fmla="*/ 1531 w 7500"/>
                <a:gd name="T35" fmla="*/ 3307 h 9786"/>
                <a:gd name="T36" fmla="*/ 1595 w 7500"/>
                <a:gd name="T37" fmla="*/ 3184 h 9786"/>
                <a:gd name="T38" fmla="*/ 1753 w 7500"/>
                <a:gd name="T39" fmla="*/ 2497 h 9786"/>
                <a:gd name="T40" fmla="*/ 1683 w 7500"/>
                <a:gd name="T41" fmla="*/ 1863 h 9786"/>
                <a:gd name="T42" fmla="*/ 1828 w 7500"/>
                <a:gd name="T43" fmla="*/ 1577 h 9786"/>
                <a:gd name="T44" fmla="*/ 1875 w 7500"/>
                <a:gd name="T45" fmla="*/ 1240 h 9786"/>
                <a:gd name="T46" fmla="*/ 1910 w 7500"/>
                <a:gd name="T47" fmla="*/ 1007 h 9786"/>
                <a:gd name="T48" fmla="*/ 1910 w 7500"/>
                <a:gd name="T49" fmla="*/ 879 h 9786"/>
                <a:gd name="T50" fmla="*/ 2009 w 7500"/>
                <a:gd name="T51" fmla="*/ 402 h 9786"/>
                <a:gd name="T52" fmla="*/ 2172 w 7500"/>
                <a:gd name="T53" fmla="*/ 396 h 9786"/>
                <a:gd name="T54" fmla="*/ 2335 w 7500"/>
                <a:gd name="T55" fmla="*/ 576 h 9786"/>
                <a:gd name="T56" fmla="*/ 2451 w 7500"/>
                <a:gd name="T57" fmla="*/ 1013 h 9786"/>
                <a:gd name="T58" fmla="*/ 2591 w 7500"/>
                <a:gd name="T59" fmla="*/ 1356 h 9786"/>
                <a:gd name="T60" fmla="*/ 2713 w 7500"/>
                <a:gd name="T61" fmla="*/ 1857 h 9786"/>
                <a:gd name="T62" fmla="*/ 3173 w 7500"/>
                <a:gd name="T63" fmla="*/ 2043 h 9786"/>
                <a:gd name="T64" fmla="*/ 3476 w 7500"/>
                <a:gd name="T65" fmla="*/ 2340 h 9786"/>
                <a:gd name="T66" fmla="*/ 3557 w 7500"/>
                <a:gd name="T67" fmla="*/ 2835 h 9786"/>
                <a:gd name="T68" fmla="*/ 3802 w 7500"/>
                <a:gd name="T69" fmla="*/ 3376 h 9786"/>
                <a:gd name="T70" fmla="*/ 3907 w 7500"/>
                <a:gd name="T71" fmla="*/ 3871 h 9786"/>
                <a:gd name="T72" fmla="*/ 4035 w 7500"/>
                <a:gd name="T73" fmla="*/ 4407 h 9786"/>
                <a:gd name="T74" fmla="*/ 4489 w 7500"/>
                <a:gd name="T75" fmla="*/ 4634 h 9786"/>
                <a:gd name="T76" fmla="*/ 4751 w 7500"/>
                <a:gd name="T77" fmla="*/ 4785 h 9786"/>
                <a:gd name="T78" fmla="*/ 5100 w 7500"/>
                <a:gd name="T79" fmla="*/ 5030 h 9786"/>
                <a:gd name="T80" fmla="*/ 5147 w 7500"/>
                <a:gd name="T81" fmla="*/ 5158 h 9786"/>
                <a:gd name="T82" fmla="*/ 5321 w 7500"/>
                <a:gd name="T83" fmla="*/ 5437 h 9786"/>
                <a:gd name="T84" fmla="*/ 5414 w 7500"/>
                <a:gd name="T85" fmla="*/ 5565 h 9786"/>
                <a:gd name="T86" fmla="*/ 5595 w 7500"/>
                <a:gd name="T87" fmla="*/ 6089 h 9786"/>
                <a:gd name="T88" fmla="*/ 5775 w 7500"/>
                <a:gd name="T89" fmla="*/ 6124 h 9786"/>
                <a:gd name="T90" fmla="*/ 6072 w 7500"/>
                <a:gd name="T91" fmla="*/ 6223 h 9786"/>
                <a:gd name="T92" fmla="*/ 6177 w 7500"/>
                <a:gd name="T93" fmla="*/ 6357 h 9786"/>
                <a:gd name="T94" fmla="*/ 6165 w 7500"/>
                <a:gd name="T95" fmla="*/ 6700 h 9786"/>
                <a:gd name="T96" fmla="*/ 6439 w 7500"/>
                <a:gd name="T97" fmla="*/ 6962 h 9786"/>
                <a:gd name="T98" fmla="*/ 6759 w 7500"/>
                <a:gd name="T99" fmla="*/ 7259 h 9786"/>
                <a:gd name="T100" fmla="*/ 7056 w 7500"/>
                <a:gd name="T101" fmla="*/ 7638 h 9786"/>
                <a:gd name="T102" fmla="*/ 7260 w 7500"/>
                <a:gd name="T103" fmla="*/ 8226 h 9786"/>
                <a:gd name="T104" fmla="*/ 7336 w 7500"/>
                <a:gd name="T105" fmla="*/ 8447 h 9786"/>
                <a:gd name="T106" fmla="*/ 7399 w 7500"/>
                <a:gd name="T107" fmla="*/ 8901 h 9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00" h="9786">
                  <a:moveTo>
                    <a:pt x="559" y="3219"/>
                  </a:moveTo>
                  <a:lnTo>
                    <a:pt x="559" y="3219"/>
                  </a:lnTo>
                  <a:cubicBezTo>
                    <a:pt x="559" y="3242"/>
                    <a:pt x="588" y="3248"/>
                    <a:pt x="611" y="3248"/>
                  </a:cubicBezTo>
                  <a:cubicBezTo>
                    <a:pt x="629" y="3248"/>
                    <a:pt x="629" y="3225"/>
                    <a:pt x="641" y="3213"/>
                  </a:cubicBezTo>
                  <a:cubicBezTo>
                    <a:pt x="658" y="3202"/>
                    <a:pt x="670" y="3207"/>
                    <a:pt x="687" y="3207"/>
                  </a:cubicBezTo>
                  <a:cubicBezTo>
                    <a:pt x="687" y="3173"/>
                    <a:pt x="705" y="3126"/>
                    <a:pt x="740" y="3126"/>
                  </a:cubicBezTo>
                  <a:cubicBezTo>
                    <a:pt x="757" y="3126"/>
                    <a:pt x="763" y="3149"/>
                    <a:pt x="780" y="3149"/>
                  </a:cubicBezTo>
                  <a:cubicBezTo>
                    <a:pt x="786" y="3149"/>
                    <a:pt x="798" y="3138"/>
                    <a:pt x="798" y="3126"/>
                  </a:cubicBezTo>
                  <a:cubicBezTo>
                    <a:pt x="798" y="3091"/>
                    <a:pt x="740" y="3097"/>
                    <a:pt x="705" y="3109"/>
                  </a:cubicBezTo>
                  <a:cubicBezTo>
                    <a:pt x="641" y="3138"/>
                    <a:pt x="559" y="3149"/>
                    <a:pt x="559" y="3219"/>
                  </a:cubicBezTo>
                  <a:close/>
                  <a:moveTo>
                    <a:pt x="716" y="3394"/>
                  </a:moveTo>
                  <a:lnTo>
                    <a:pt x="716" y="3394"/>
                  </a:lnTo>
                  <a:cubicBezTo>
                    <a:pt x="705" y="3411"/>
                    <a:pt x="693" y="3417"/>
                    <a:pt x="681" y="3435"/>
                  </a:cubicBezTo>
                  <a:cubicBezTo>
                    <a:pt x="699" y="3440"/>
                    <a:pt x="710" y="3440"/>
                    <a:pt x="734" y="3440"/>
                  </a:cubicBezTo>
                  <a:cubicBezTo>
                    <a:pt x="734" y="3423"/>
                    <a:pt x="728" y="3405"/>
                    <a:pt x="716" y="3394"/>
                  </a:cubicBezTo>
                  <a:close/>
                  <a:moveTo>
                    <a:pt x="2038" y="233"/>
                  </a:moveTo>
                  <a:lnTo>
                    <a:pt x="2038" y="233"/>
                  </a:lnTo>
                  <a:cubicBezTo>
                    <a:pt x="2020" y="244"/>
                    <a:pt x="2009" y="256"/>
                    <a:pt x="2009" y="279"/>
                  </a:cubicBezTo>
                  <a:cubicBezTo>
                    <a:pt x="2009" y="291"/>
                    <a:pt x="2014" y="291"/>
                    <a:pt x="2014" y="303"/>
                  </a:cubicBezTo>
                  <a:cubicBezTo>
                    <a:pt x="2020" y="285"/>
                    <a:pt x="2038" y="279"/>
                    <a:pt x="2055" y="279"/>
                  </a:cubicBezTo>
                  <a:cubicBezTo>
                    <a:pt x="2055" y="273"/>
                    <a:pt x="2055" y="273"/>
                    <a:pt x="2055" y="268"/>
                  </a:cubicBezTo>
                  <a:cubicBezTo>
                    <a:pt x="2055" y="250"/>
                    <a:pt x="2049" y="244"/>
                    <a:pt x="2038" y="233"/>
                  </a:cubicBezTo>
                  <a:close/>
                  <a:moveTo>
                    <a:pt x="2049" y="17"/>
                  </a:moveTo>
                  <a:lnTo>
                    <a:pt x="2049" y="17"/>
                  </a:lnTo>
                  <a:cubicBezTo>
                    <a:pt x="2049" y="35"/>
                    <a:pt x="2067" y="41"/>
                    <a:pt x="2073" y="52"/>
                  </a:cubicBezTo>
                  <a:cubicBezTo>
                    <a:pt x="2090" y="41"/>
                    <a:pt x="2096" y="29"/>
                    <a:pt x="2102" y="12"/>
                  </a:cubicBezTo>
                  <a:cubicBezTo>
                    <a:pt x="2084" y="0"/>
                    <a:pt x="2049" y="0"/>
                    <a:pt x="2049" y="17"/>
                  </a:cubicBezTo>
                  <a:close/>
                  <a:moveTo>
                    <a:pt x="6293" y="6718"/>
                  </a:moveTo>
                  <a:lnTo>
                    <a:pt x="6293" y="6718"/>
                  </a:lnTo>
                  <a:cubicBezTo>
                    <a:pt x="6305" y="6805"/>
                    <a:pt x="6363" y="6840"/>
                    <a:pt x="6427" y="6898"/>
                  </a:cubicBezTo>
                  <a:cubicBezTo>
                    <a:pt x="6427" y="6893"/>
                    <a:pt x="6433" y="6893"/>
                    <a:pt x="6433" y="6887"/>
                  </a:cubicBezTo>
                  <a:cubicBezTo>
                    <a:pt x="6433" y="6852"/>
                    <a:pt x="6404" y="6840"/>
                    <a:pt x="6381" y="6811"/>
                  </a:cubicBezTo>
                  <a:cubicBezTo>
                    <a:pt x="6352" y="6770"/>
                    <a:pt x="6340" y="6724"/>
                    <a:pt x="6293" y="6718"/>
                  </a:cubicBezTo>
                  <a:close/>
                  <a:moveTo>
                    <a:pt x="7359" y="7434"/>
                  </a:moveTo>
                  <a:lnTo>
                    <a:pt x="7359" y="7434"/>
                  </a:lnTo>
                  <a:cubicBezTo>
                    <a:pt x="7353" y="7428"/>
                    <a:pt x="7353" y="7428"/>
                    <a:pt x="7353" y="7428"/>
                  </a:cubicBezTo>
                  <a:cubicBezTo>
                    <a:pt x="7353" y="7451"/>
                    <a:pt x="7359" y="7463"/>
                    <a:pt x="7359" y="7486"/>
                  </a:cubicBezTo>
                  <a:cubicBezTo>
                    <a:pt x="7359" y="7533"/>
                    <a:pt x="7336" y="7562"/>
                    <a:pt x="7300" y="7591"/>
                  </a:cubicBezTo>
                  <a:cubicBezTo>
                    <a:pt x="7283" y="7597"/>
                    <a:pt x="7266" y="7603"/>
                    <a:pt x="7266" y="7614"/>
                  </a:cubicBezTo>
                  <a:cubicBezTo>
                    <a:pt x="7266" y="7632"/>
                    <a:pt x="7271" y="7643"/>
                    <a:pt x="7271" y="7661"/>
                  </a:cubicBezTo>
                  <a:cubicBezTo>
                    <a:pt x="7271" y="7731"/>
                    <a:pt x="7271" y="7731"/>
                    <a:pt x="7271" y="7731"/>
                  </a:cubicBezTo>
                  <a:cubicBezTo>
                    <a:pt x="7271" y="7771"/>
                    <a:pt x="7242" y="7789"/>
                    <a:pt x="7213" y="7824"/>
                  </a:cubicBezTo>
                  <a:cubicBezTo>
                    <a:pt x="7248" y="7836"/>
                    <a:pt x="7237" y="7871"/>
                    <a:pt x="7248" y="7900"/>
                  </a:cubicBezTo>
                  <a:cubicBezTo>
                    <a:pt x="7254" y="7917"/>
                    <a:pt x="7271" y="7923"/>
                    <a:pt x="7283" y="7934"/>
                  </a:cubicBezTo>
                  <a:cubicBezTo>
                    <a:pt x="7318" y="7894"/>
                    <a:pt x="7283" y="7847"/>
                    <a:pt x="7312" y="7795"/>
                  </a:cubicBezTo>
                  <a:cubicBezTo>
                    <a:pt x="7336" y="7742"/>
                    <a:pt x="7341" y="7708"/>
                    <a:pt x="7359" y="7655"/>
                  </a:cubicBezTo>
                  <a:cubicBezTo>
                    <a:pt x="7382" y="7603"/>
                    <a:pt x="7411" y="7579"/>
                    <a:pt x="7411" y="7527"/>
                  </a:cubicBezTo>
                  <a:cubicBezTo>
                    <a:pt x="7411" y="7486"/>
                    <a:pt x="7376" y="7469"/>
                    <a:pt x="7359" y="7434"/>
                  </a:cubicBezTo>
                  <a:close/>
                  <a:moveTo>
                    <a:pt x="7499" y="9221"/>
                  </a:moveTo>
                  <a:lnTo>
                    <a:pt x="7499" y="9221"/>
                  </a:lnTo>
                  <a:lnTo>
                    <a:pt x="7499" y="9221"/>
                  </a:lnTo>
                  <a:cubicBezTo>
                    <a:pt x="7464" y="9243"/>
                    <a:pt x="7446" y="9255"/>
                    <a:pt x="7411" y="9267"/>
                  </a:cubicBezTo>
                  <a:cubicBezTo>
                    <a:pt x="7388" y="9272"/>
                    <a:pt x="7365" y="9261"/>
                    <a:pt x="7347" y="9272"/>
                  </a:cubicBezTo>
                  <a:cubicBezTo>
                    <a:pt x="7318" y="9284"/>
                    <a:pt x="7318" y="9331"/>
                    <a:pt x="7289" y="9331"/>
                  </a:cubicBezTo>
                  <a:cubicBezTo>
                    <a:pt x="7271" y="9331"/>
                    <a:pt x="7266" y="9319"/>
                    <a:pt x="7248" y="9319"/>
                  </a:cubicBezTo>
                  <a:cubicBezTo>
                    <a:pt x="7213" y="9313"/>
                    <a:pt x="7184" y="9325"/>
                    <a:pt x="7149" y="9325"/>
                  </a:cubicBezTo>
                  <a:cubicBezTo>
                    <a:pt x="7091" y="9325"/>
                    <a:pt x="7068" y="9278"/>
                    <a:pt x="7010" y="9278"/>
                  </a:cubicBezTo>
                  <a:cubicBezTo>
                    <a:pt x="6963" y="9278"/>
                    <a:pt x="6957" y="9325"/>
                    <a:pt x="6922" y="9354"/>
                  </a:cubicBezTo>
                  <a:cubicBezTo>
                    <a:pt x="6905" y="9366"/>
                    <a:pt x="6887" y="9354"/>
                    <a:pt x="6864" y="9366"/>
                  </a:cubicBezTo>
                  <a:cubicBezTo>
                    <a:pt x="6811" y="9383"/>
                    <a:pt x="6794" y="9418"/>
                    <a:pt x="6742" y="9435"/>
                  </a:cubicBezTo>
                  <a:cubicBezTo>
                    <a:pt x="6753" y="9465"/>
                    <a:pt x="6759" y="9482"/>
                    <a:pt x="6777" y="9500"/>
                  </a:cubicBezTo>
                  <a:cubicBezTo>
                    <a:pt x="6782" y="9505"/>
                    <a:pt x="6800" y="9505"/>
                    <a:pt x="6800" y="9517"/>
                  </a:cubicBezTo>
                  <a:cubicBezTo>
                    <a:pt x="6800" y="9581"/>
                    <a:pt x="6753" y="9639"/>
                    <a:pt x="6689" y="9639"/>
                  </a:cubicBezTo>
                  <a:cubicBezTo>
                    <a:pt x="6689" y="9651"/>
                    <a:pt x="6689" y="9657"/>
                    <a:pt x="6683" y="9668"/>
                  </a:cubicBezTo>
                  <a:cubicBezTo>
                    <a:pt x="6654" y="9668"/>
                    <a:pt x="6643" y="9628"/>
                    <a:pt x="6614" y="9628"/>
                  </a:cubicBezTo>
                  <a:cubicBezTo>
                    <a:pt x="6550" y="9628"/>
                    <a:pt x="6526" y="9686"/>
                    <a:pt x="6497" y="9744"/>
                  </a:cubicBezTo>
                  <a:cubicBezTo>
                    <a:pt x="6485" y="9761"/>
                    <a:pt x="6491" y="9785"/>
                    <a:pt x="6474" y="9785"/>
                  </a:cubicBezTo>
                  <a:cubicBezTo>
                    <a:pt x="6392" y="9785"/>
                    <a:pt x="6439" y="9645"/>
                    <a:pt x="6369" y="9610"/>
                  </a:cubicBezTo>
                  <a:cubicBezTo>
                    <a:pt x="6305" y="9581"/>
                    <a:pt x="6282" y="9546"/>
                    <a:pt x="6224" y="9511"/>
                  </a:cubicBezTo>
                  <a:cubicBezTo>
                    <a:pt x="6206" y="9500"/>
                    <a:pt x="6206" y="9476"/>
                    <a:pt x="6183" y="9476"/>
                  </a:cubicBezTo>
                  <a:cubicBezTo>
                    <a:pt x="6159" y="9476"/>
                    <a:pt x="6148" y="9494"/>
                    <a:pt x="6119" y="9494"/>
                  </a:cubicBezTo>
                  <a:cubicBezTo>
                    <a:pt x="6066" y="9494"/>
                    <a:pt x="6066" y="9494"/>
                    <a:pt x="6066" y="9494"/>
                  </a:cubicBezTo>
                  <a:cubicBezTo>
                    <a:pt x="6061" y="9494"/>
                    <a:pt x="6055" y="9500"/>
                    <a:pt x="6043" y="9500"/>
                  </a:cubicBezTo>
                  <a:cubicBezTo>
                    <a:pt x="5996" y="9500"/>
                    <a:pt x="5991" y="9435"/>
                    <a:pt x="5944" y="9435"/>
                  </a:cubicBezTo>
                  <a:cubicBezTo>
                    <a:pt x="5868" y="9435"/>
                    <a:pt x="5833" y="9482"/>
                    <a:pt x="5758" y="9482"/>
                  </a:cubicBezTo>
                  <a:cubicBezTo>
                    <a:pt x="5740" y="9482"/>
                    <a:pt x="5735" y="9476"/>
                    <a:pt x="5717" y="9476"/>
                  </a:cubicBezTo>
                  <a:cubicBezTo>
                    <a:pt x="5665" y="9476"/>
                    <a:pt x="5665" y="9476"/>
                    <a:pt x="5665" y="9476"/>
                  </a:cubicBezTo>
                  <a:cubicBezTo>
                    <a:pt x="5630" y="9476"/>
                    <a:pt x="5612" y="9453"/>
                    <a:pt x="5577" y="9453"/>
                  </a:cubicBezTo>
                  <a:cubicBezTo>
                    <a:pt x="5531" y="9453"/>
                    <a:pt x="5513" y="9500"/>
                    <a:pt x="5473" y="9529"/>
                  </a:cubicBezTo>
                  <a:cubicBezTo>
                    <a:pt x="5426" y="9563"/>
                    <a:pt x="5385" y="9563"/>
                    <a:pt x="5350" y="9610"/>
                  </a:cubicBezTo>
                  <a:cubicBezTo>
                    <a:pt x="5333" y="9628"/>
                    <a:pt x="5344" y="9663"/>
                    <a:pt x="5321" y="9668"/>
                  </a:cubicBezTo>
                  <a:cubicBezTo>
                    <a:pt x="1467" y="9680"/>
                    <a:pt x="1467" y="9680"/>
                    <a:pt x="1467" y="9680"/>
                  </a:cubicBezTo>
                  <a:lnTo>
                    <a:pt x="1467" y="9680"/>
                  </a:lnTo>
                  <a:cubicBezTo>
                    <a:pt x="1467" y="8051"/>
                    <a:pt x="1467" y="8051"/>
                    <a:pt x="1467" y="8051"/>
                  </a:cubicBezTo>
                  <a:cubicBezTo>
                    <a:pt x="6" y="8045"/>
                    <a:pt x="6" y="8045"/>
                    <a:pt x="6" y="8045"/>
                  </a:cubicBezTo>
                  <a:lnTo>
                    <a:pt x="6" y="8045"/>
                  </a:lnTo>
                  <a:cubicBezTo>
                    <a:pt x="0" y="3184"/>
                    <a:pt x="0" y="3184"/>
                    <a:pt x="0" y="3184"/>
                  </a:cubicBezTo>
                  <a:lnTo>
                    <a:pt x="0" y="3184"/>
                  </a:lnTo>
                  <a:cubicBezTo>
                    <a:pt x="35" y="3219"/>
                    <a:pt x="70" y="3237"/>
                    <a:pt x="128" y="3254"/>
                  </a:cubicBezTo>
                  <a:cubicBezTo>
                    <a:pt x="233" y="3289"/>
                    <a:pt x="291" y="3307"/>
                    <a:pt x="402" y="3341"/>
                  </a:cubicBezTo>
                  <a:cubicBezTo>
                    <a:pt x="454" y="3353"/>
                    <a:pt x="501" y="3359"/>
                    <a:pt x="530" y="3405"/>
                  </a:cubicBezTo>
                  <a:cubicBezTo>
                    <a:pt x="565" y="3464"/>
                    <a:pt x="536" y="3522"/>
                    <a:pt x="582" y="3568"/>
                  </a:cubicBezTo>
                  <a:cubicBezTo>
                    <a:pt x="617" y="3603"/>
                    <a:pt x="664" y="3580"/>
                    <a:pt x="710" y="3598"/>
                  </a:cubicBezTo>
                  <a:cubicBezTo>
                    <a:pt x="740" y="3603"/>
                    <a:pt x="745" y="3627"/>
                    <a:pt x="769" y="3644"/>
                  </a:cubicBezTo>
                  <a:cubicBezTo>
                    <a:pt x="844" y="3708"/>
                    <a:pt x="792" y="3691"/>
                    <a:pt x="856" y="3691"/>
                  </a:cubicBezTo>
                  <a:cubicBezTo>
                    <a:pt x="920" y="3691"/>
                    <a:pt x="937" y="3761"/>
                    <a:pt x="1002" y="3761"/>
                  </a:cubicBezTo>
                  <a:cubicBezTo>
                    <a:pt x="1054" y="3761"/>
                    <a:pt x="1054" y="3761"/>
                    <a:pt x="1054" y="3761"/>
                  </a:cubicBezTo>
                  <a:cubicBezTo>
                    <a:pt x="1153" y="3761"/>
                    <a:pt x="1194" y="3679"/>
                    <a:pt x="1293" y="3679"/>
                  </a:cubicBezTo>
                  <a:cubicBezTo>
                    <a:pt x="1299" y="3679"/>
                    <a:pt x="1304" y="3691"/>
                    <a:pt x="1310" y="3696"/>
                  </a:cubicBezTo>
                  <a:cubicBezTo>
                    <a:pt x="1310" y="3656"/>
                    <a:pt x="1310" y="3656"/>
                    <a:pt x="1310" y="3656"/>
                  </a:cubicBezTo>
                  <a:cubicBezTo>
                    <a:pt x="1316" y="3656"/>
                    <a:pt x="1316" y="3650"/>
                    <a:pt x="1322" y="3650"/>
                  </a:cubicBezTo>
                  <a:cubicBezTo>
                    <a:pt x="1328" y="3650"/>
                    <a:pt x="1333" y="3656"/>
                    <a:pt x="1345" y="3656"/>
                  </a:cubicBezTo>
                  <a:cubicBezTo>
                    <a:pt x="1345" y="3603"/>
                    <a:pt x="1380" y="3586"/>
                    <a:pt x="1403" y="3539"/>
                  </a:cubicBezTo>
                  <a:cubicBezTo>
                    <a:pt x="1415" y="3551"/>
                    <a:pt x="1415" y="3551"/>
                    <a:pt x="1415" y="3551"/>
                  </a:cubicBezTo>
                  <a:cubicBezTo>
                    <a:pt x="1444" y="3487"/>
                    <a:pt x="1467" y="3446"/>
                    <a:pt x="1456" y="3382"/>
                  </a:cubicBezTo>
                  <a:cubicBezTo>
                    <a:pt x="1479" y="3370"/>
                    <a:pt x="1491" y="3353"/>
                    <a:pt x="1502" y="3330"/>
                  </a:cubicBezTo>
                  <a:cubicBezTo>
                    <a:pt x="1508" y="3318"/>
                    <a:pt x="1508" y="3295"/>
                    <a:pt x="1520" y="3295"/>
                  </a:cubicBezTo>
                  <a:cubicBezTo>
                    <a:pt x="1525" y="3295"/>
                    <a:pt x="1525" y="3307"/>
                    <a:pt x="1531" y="3307"/>
                  </a:cubicBezTo>
                  <a:cubicBezTo>
                    <a:pt x="1531" y="3295"/>
                    <a:pt x="1531" y="3283"/>
                    <a:pt x="1531" y="3266"/>
                  </a:cubicBezTo>
                  <a:cubicBezTo>
                    <a:pt x="1549" y="3266"/>
                    <a:pt x="1560" y="3266"/>
                    <a:pt x="1584" y="3266"/>
                  </a:cubicBezTo>
                  <a:cubicBezTo>
                    <a:pt x="1572" y="3260"/>
                    <a:pt x="1566" y="3254"/>
                    <a:pt x="1566" y="3237"/>
                  </a:cubicBezTo>
                  <a:cubicBezTo>
                    <a:pt x="1566" y="3225"/>
                    <a:pt x="1572" y="3213"/>
                    <a:pt x="1584" y="3213"/>
                  </a:cubicBezTo>
                  <a:cubicBezTo>
                    <a:pt x="1590" y="3213"/>
                    <a:pt x="1590" y="3219"/>
                    <a:pt x="1595" y="3219"/>
                  </a:cubicBezTo>
                  <a:cubicBezTo>
                    <a:pt x="1595" y="3184"/>
                    <a:pt x="1595" y="3184"/>
                    <a:pt x="1595" y="3184"/>
                  </a:cubicBezTo>
                  <a:cubicBezTo>
                    <a:pt x="1595" y="3074"/>
                    <a:pt x="1665" y="3021"/>
                    <a:pt x="1665" y="2916"/>
                  </a:cubicBezTo>
                  <a:cubicBezTo>
                    <a:pt x="1665" y="2899"/>
                    <a:pt x="1654" y="2887"/>
                    <a:pt x="1654" y="2870"/>
                  </a:cubicBezTo>
                  <a:cubicBezTo>
                    <a:pt x="1654" y="2841"/>
                    <a:pt x="1665" y="2829"/>
                    <a:pt x="1665" y="2800"/>
                  </a:cubicBezTo>
                  <a:cubicBezTo>
                    <a:pt x="1665" y="2730"/>
                    <a:pt x="1688" y="2689"/>
                    <a:pt x="1712" y="2620"/>
                  </a:cubicBezTo>
                  <a:cubicBezTo>
                    <a:pt x="1723" y="2585"/>
                    <a:pt x="1718" y="2544"/>
                    <a:pt x="1753" y="2521"/>
                  </a:cubicBezTo>
                  <a:cubicBezTo>
                    <a:pt x="1805" y="2521"/>
                    <a:pt x="1753" y="2526"/>
                    <a:pt x="1753" y="2497"/>
                  </a:cubicBezTo>
                  <a:cubicBezTo>
                    <a:pt x="1753" y="2486"/>
                    <a:pt x="1764" y="2480"/>
                    <a:pt x="1770" y="2474"/>
                  </a:cubicBezTo>
                  <a:cubicBezTo>
                    <a:pt x="1788" y="2451"/>
                    <a:pt x="1782" y="2433"/>
                    <a:pt x="1788" y="2410"/>
                  </a:cubicBezTo>
                  <a:cubicBezTo>
                    <a:pt x="1729" y="2317"/>
                    <a:pt x="1712" y="2253"/>
                    <a:pt x="1712" y="2142"/>
                  </a:cubicBezTo>
                  <a:cubicBezTo>
                    <a:pt x="1712" y="2090"/>
                    <a:pt x="1753" y="2061"/>
                    <a:pt x="1753" y="2008"/>
                  </a:cubicBezTo>
                  <a:cubicBezTo>
                    <a:pt x="1753" y="1956"/>
                    <a:pt x="1753" y="1956"/>
                    <a:pt x="1753" y="1956"/>
                  </a:cubicBezTo>
                  <a:cubicBezTo>
                    <a:pt x="1753" y="1909"/>
                    <a:pt x="1683" y="1909"/>
                    <a:pt x="1683" y="1863"/>
                  </a:cubicBezTo>
                  <a:cubicBezTo>
                    <a:pt x="1683" y="1834"/>
                    <a:pt x="1700" y="1822"/>
                    <a:pt x="1700" y="1793"/>
                  </a:cubicBezTo>
                  <a:cubicBezTo>
                    <a:pt x="1706" y="1752"/>
                    <a:pt x="1706" y="1723"/>
                    <a:pt x="1729" y="1688"/>
                  </a:cubicBezTo>
                  <a:cubicBezTo>
                    <a:pt x="1753" y="1659"/>
                    <a:pt x="1735" y="1624"/>
                    <a:pt x="1758" y="1595"/>
                  </a:cubicBezTo>
                  <a:cubicBezTo>
                    <a:pt x="1776" y="1601"/>
                    <a:pt x="1776" y="1618"/>
                    <a:pt x="1793" y="1636"/>
                  </a:cubicBezTo>
                  <a:cubicBezTo>
                    <a:pt x="1799" y="1642"/>
                    <a:pt x="1799" y="1642"/>
                    <a:pt x="1799" y="1642"/>
                  </a:cubicBezTo>
                  <a:cubicBezTo>
                    <a:pt x="1799" y="1612"/>
                    <a:pt x="1817" y="1601"/>
                    <a:pt x="1828" y="1577"/>
                  </a:cubicBezTo>
                  <a:cubicBezTo>
                    <a:pt x="1793" y="1566"/>
                    <a:pt x="1788" y="1525"/>
                    <a:pt x="1776" y="1496"/>
                  </a:cubicBezTo>
                  <a:cubicBezTo>
                    <a:pt x="1758" y="1455"/>
                    <a:pt x="1747" y="1438"/>
                    <a:pt x="1747" y="1397"/>
                  </a:cubicBezTo>
                  <a:cubicBezTo>
                    <a:pt x="1747" y="1362"/>
                    <a:pt x="1782" y="1362"/>
                    <a:pt x="1811" y="1339"/>
                  </a:cubicBezTo>
                  <a:cubicBezTo>
                    <a:pt x="1834" y="1321"/>
                    <a:pt x="1834" y="1292"/>
                    <a:pt x="1851" y="1263"/>
                  </a:cubicBezTo>
                  <a:cubicBezTo>
                    <a:pt x="1910" y="1310"/>
                    <a:pt x="1933" y="1414"/>
                    <a:pt x="1904" y="1275"/>
                  </a:cubicBezTo>
                  <a:cubicBezTo>
                    <a:pt x="1985" y="1281"/>
                    <a:pt x="1904" y="1257"/>
                    <a:pt x="1875" y="1240"/>
                  </a:cubicBezTo>
                  <a:cubicBezTo>
                    <a:pt x="2020" y="1164"/>
                    <a:pt x="1793" y="1240"/>
                    <a:pt x="1793" y="1094"/>
                  </a:cubicBezTo>
                  <a:cubicBezTo>
                    <a:pt x="1793" y="1065"/>
                    <a:pt x="1793" y="1048"/>
                    <a:pt x="1817" y="1036"/>
                  </a:cubicBezTo>
                  <a:cubicBezTo>
                    <a:pt x="1834" y="1036"/>
                    <a:pt x="1834" y="1036"/>
                    <a:pt x="1834" y="1036"/>
                  </a:cubicBezTo>
                  <a:cubicBezTo>
                    <a:pt x="1828" y="1025"/>
                    <a:pt x="1828" y="1019"/>
                    <a:pt x="1828" y="1007"/>
                  </a:cubicBezTo>
                  <a:cubicBezTo>
                    <a:pt x="1828" y="972"/>
                    <a:pt x="1851" y="960"/>
                    <a:pt x="1881" y="937"/>
                  </a:cubicBezTo>
                  <a:cubicBezTo>
                    <a:pt x="1892" y="960"/>
                    <a:pt x="1904" y="978"/>
                    <a:pt x="1910" y="1007"/>
                  </a:cubicBezTo>
                  <a:cubicBezTo>
                    <a:pt x="1910" y="1013"/>
                    <a:pt x="1916" y="1025"/>
                    <a:pt x="1916" y="1007"/>
                  </a:cubicBezTo>
                  <a:cubicBezTo>
                    <a:pt x="1916" y="990"/>
                    <a:pt x="1910" y="978"/>
                    <a:pt x="1910" y="960"/>
                  </a:cubicBezTo>
                  <a:cubicBezTo>
                    <a:pt x="1910" y="949"/>
                    <a:pt x="1910" y="949"/>
                    <a:pt x="1910" y="949"/>
                  </a:cubicBezTo>
                  <a:cubicBezTo>
                    <a:pt x="1956" y="949"/>
                    <a:pt x="1956" y="949"/>
                    <a:pt x="1956" y="949"/>
                  </a:cubicBezTo>
                  <a:cubicBezTo>
                    <a:pt x="1956" y="937"/>
                    <a:pt x="1956" y="937"/>
                    <a:pt x="1956" y="925"/>
                  </a:cubicBezTo>
                  <a:cubicBezTo>
                    <a:pt x="1956" y="902"/>
                    <a:pt x="1910" y="908"/>
                    <a:pt x="1910" y="879"/>
                  </a:cubicBezTo>
                  <a:cubicBezTo>
                    <a:pt x="1910" y="832"/>
                    <a:pt x="1945" y="815"/>
                    <a:pt x="1974" y="780"/>
                  </a:cubicBezTo>
                  <a:cubicBezTo>
                    <a:pt x="1968" y="774"/>
                    <a:pt x="1962" y="762"/>
                    <a:pt x="1962" y="751"/>
                  </a:cubicBezTo>
                  <a:cubicBezTo>
                    <a:pt x="1962" y="687"/>
                    <a:pt x="2003" y="658"/>
                    <a:pt x="2003" y="594"/>
                  </a:cubicBezTo>
                  <a:cubicBezTo>
                    <a:pt x="2003" y="530"/>
                    <a:pt x="2003" y="530"/>
                    <a:pt x="2003" y="530"/>
                  </a:cubicBezTo>
                  <a:cubicBezTo>
                    <a:pt x="2003" y="501"/>
                    <a:pt x="2009" y="483"/>
                    <a:pt x="2009" y="448"/>
                  </a:cubicBezTo>
                  <a:cubicBezTo>
                    <a:pt x="2009" y="431"/>
                    <a:pt x="2009" y="419"/>
                    <a:pt x="2009" y="402"/>
                  </a:cubicBezTo>
                  <a:cubicBezTo>
                    <a:pt x="2020" y="402"/>
                    <a:pt x="2032" y="402"/>
                    <a:pt x="2044" y="402"/>
                  </a:cubicBezTo>
                  <a:cubicBezTo>
                    <a:pt x="2084" y="402"/>
                    <a:pt x="2114" y="373"/>
                    <a:pt x="2131" y="338"/>
                  </a:cubicBezTo>
                  <a:cubicBezTo>
                    <a:pt x="2137" y="320"/>
                    <a:pt x="2131" y="285"/>
                    <a:pt x="2154" y="285"/>
                  </a:cubicBezTo>
                  <a:cubicBezTo>
                    <a:pt x="2172" y="285"/>
                    <a:pt x="2177" y="291"/>
                    <a:pt x="2195" y="285"/>
                  </a:cubicBezTo>
                  <a:cubicBezTo>
                    <a:pt x="2195" y="291"/>
                    <a:pt x="2201" y="297"/>
                    <a:pt x="2201" y="303"/>
                  </a:cubicBezTo>
                  <a:cubicBezTo>
                    <a:pt x="2201" y="338"/>
                    <a:pt x="2177" y="361"/>
                    <a:pt x="2172" y="396"/>
                  </a:cubicBezTo>
                  <a:cubicBezTo>
                    <a:pt x="2177" y="396"/>
                    <a:pt x="2177" y="396"/>
                    <a:pt x="2183" y="396"/>
                  </a:cubicBezTo>
                  <a:cubicBezTo>
                    <a:pt x="2207" y="396"/>
                    <a:pt x="2218" y="390"/>
                    <a:pt x="2236" y="390"/>
                  </a:cubicBezTo>
                  <a:cubicBezTo>
                    <a:pt x="2247" y="390"/>
                    <a:pt x="2247" y="407"/>
                    <a:pt x="2259" y="413"/>
                  </a:cubicBezTo>
                  <a:cubicBezTo>
                    <a:pt x="2282" y="413"/>
                    <a:pt x="2311" y="413"/>
                    <a:pt x="2311" y="436"/>
                  </a:cubicBezTo>
                  <a:cubicBezTo>
                    <a:pt x="2311" y="460"/>
                    <a:pt x="2300" y="471"/>
                    <a:pt x="2300" y="495"/>
                  </a:cubicBezTo>
                  <a:cubicBezTo>
                    <a:pt x="2300" y="530"/>
                    <a:pt x="2323" y="541"/>
                    <a:pt x="2335" y="576"/>
                  </a:cubicBezTo>
                  <a:cubicBezTo>
                    <a:pt x="2358" y="640"/>
                    <a:pt x="2358" y="687"/>
                    <a:pt x="2358" y="757"/>
                  </a:cubicBezTo>
                  <a:cubicBezTo>
                    <a:pt x="2358" y="780"/>
                    <a:pt x="2346" y="792"/>
                    <a:pt x="2346" y="821"/>
                  </a:cubicBezTo>
                  <a:cubicBezTo>
                    <a:pt x="2346" y="856"/>
                    <a:pt x="2375" y="891"/>
                    <a:pt x="2410" y="891"/>
                  </a:cubicBezTo>
                  <a:cubicBezTo>
                    <a:pt x="2434" y="891"/>
                    <a:pt x="2445" y="873"/>
                    <a:pt x="2469" y="873"/>
                  </a:cubicBezTo>
                  <a:cubicBezTo>
                    <a:pt x="2486" y="873"/>
                    <a:pt x="2492" y="896"/>
                    <a:pt x="2492" y="920"/>
                  </a:cubicBezTo>
                  <a:cubicBezTo>
                    <a:pt x="2492" y="955"/>
                    <a:pt x="2451" y="972"/>
                    <a:pt x="2451" y="1013"/>
                  </a:cubicBezTo>
                  <a:cubicBezTo>
                    <a:pt x="2451" y="1042"/>
                    <a:pt x="2451" y="1071"/>
                    <a:pt x="2474" y="1088"/>
                  </a:cubicBezTo>
                  <a:cubicBezTo>
                    <a:pt x="2498" y="1100"/>
                    <a:pt x="2521" y="1088"/>
                    <a:pt x="2538" y="1112"/>
                  </a:cubicBezTo>
                  <a:cubicBezTo>
                    <a:pt x="2550" y="1135"/>
                    <a:pt x="2538" y="1158"/>
                    <a:pt x="2556" y="1176"/>
                  </a:cubicBezTo>
                  <a:cubicBezTo>
                    <a:pt x="2579" y="1199"/>
                    <a:pt x="2620" y="1188"/>
                    <a:pt x="2620" y="1217"/>
                  </a:cubicBezTo>
                  <a:cubicBezTo>
                    <a:pt x="2620" y="1263"/>
                    <a:pt x="2579" y="1286"/>
                    <a:pt x="2579" y="1333"/>
                  </a:cubicBezTo>
                  <a:cubicBezTo>
                    <a:pt x="2579" y="1345"/>
                    <a:pt x="2585" y="1356"/>
                    <a:pt x="2591" y="1356"/>
                  </a:cubicBezTo>
                  <a:cubicBezTo>
                    <a:pt x="2608" y="1356"/>
                    <a:pt x="2620" y="1351"/>
                    <a:pt x="2632" y="1333"/>
                  </a:cubicBezTo>
                  <a:cubicBezTo>
                    <a:pt x="2655" y="1339"/>
                    <a:pt x="2655" y="1339"/>
                    <a:pt x="2655" y="1339"/>
                  </a:cubicBezTo>
                  <a:cubicBezTo>
                    <a:pt x="2655" y="1374"/>
                    <a:pt x="2649" y="1391"/>
                    <a:pt x="2649" y="1432"/>
                  </a:cubicBezTo>
                  <a:cubicBezTo>
                    <a:pt x="2649" y="1519"/>
                    <a:pt x="2701" y="1560"/>
                    <a:pt x="2701" y="1653"/>
                  </a:cubicBezTo>
                  <a:cubicBezTo>
                    <a:pt x="2701" y="1700"/>
                    <a:pt x="2661" y="1717"/>
                    <a:pt x="2661" y="1758"/>
                  </a:cubicBezTo>
                  <a:cubicBezTo>
                    <a:pt x="2661" y="1805"/>
                    <a:pt x="2690" y="1822"/>
                    <a:pt x="2713" y="1857"/>
                  </a:cubicBezTo>
                  <a:cubicBezTo>
                    <a:pt x="2736" y="1915"/>
                    <a:pt x="2725" y="1962"/>
                    <a:pt x="2748" y="2026"/>
                  </a:cubicBezTo>
                  <a:cubicBezTo>
                    <a:pt x="2777" y="2090"/>
                    <a:pt x="2818" y="2113"/>
                    <a:pt x="2864" y="2166"/>
                  </a:cubicBezTo>
                  <a:cubicBezTo>
                    <a:pt x="2923" y="2119"/>
                    <a:pt x="2940" y="2043"/>
                    <a:pt x="3010" y="2043"/>
                  </a:cubicBezTo>
                  <a:cubicBezTo>
                    <a:pt x="3027" y="2043"/>
                    <a:pt x="3033" y="2055"/>
                    <a:pt x="3051" y="2055"/>
                  </a:cubicBezTo>
                  <a:cubicBezTo>
                    <a:pt x="3092" y="2055"/>
                    <a:pt x="3097" y="2008"/>
                    <a:pt x="3132" y="1997"/>
                  </a:cubicBezTo>
                  <a:cubicBezTo>
                    <a:pt x="3144" y="2020"/>
                    <a:pt x="3173" y="2020"/>
                    <a:pt x="3173" y="2043"/>
                  </a:cubicBezTo>
                  <a:cubicBezTo>
                    <a:pt x="3173" y="2049"/>
                    <a:pt x="3167" y="2049"/>
                    <a:pt x="3167" y="2055"/>
                  </a:cubicBezTo>
                  <a:cubicBezTo>
                    <a:pt x="3167" y="2066"/>
                    <a:pt x="3185" y="2066"/>
                    <a:pt x="3191" y="2078"/>
                  </a:cubicBezTo>
                  <a:cubicBezTo>
                    <a:pt x="3214" y="2119"/>
                    <a:pt x="3202" y="2166"/>
                    <a:pt x="3243" y="2189"/>
                  </a:cubicBezTo>
                  <a:cubicBezTo>
                    <a:pt x="3284" y="2206"/>
                    <a:pt x="3330" y="2189"/>
                    <a:pt x="3348" y="2224"/>
                  </a:cubicBezTo>
                  <a:cubicBezTo>
                    <a:pt x="3354" y="2247"/>
                    <a:pt x="3348" y="2264"/>
                    <a:pt x="3365" y="2282"/>
                  </a:cubicBezTo>
                  <a:cubicBezTo>
                    <a:pt x="3400" y="2317"/>
                    <a:pt x="3441" y="2311"/>
                    <a:pt x="3476" y="2340"/>
                  </a:cubicBezTo>
                  <a:cubicBezTo>
                    <a:pt x="3499" y="2358"/>
                    <a:pt x="3534" y="2358"/>
                    <a:pt x="3534" y="2387"/>
                  </a:cubicBezTo>
                  <a:cubicBezTo>
                    <a:pt x="3534" y="2422"/>
                    <a:pt x="3499" y="2433"/>
                    <a:pt x="3499" y="2474"/>
                  </a:cubicBezTo>
                  <a:cubicBezTo>
                    <a:pt x="3499" y="2503"/>
                    <a:pt x="3511" y="2526"/>
                    <a:pt x="3534" y="2550"/>
                  </a:cubicBezTo>
                  <a:cubicBezTo>
                    <a:pt x="3511" y="2573"/>
                    <a:pt x="3493" y="2596"/>
                    <a:pt x="3493" y="2625"/>
                  </a:cubicBezTo>
                  <a:cubicBezTo>
                    <a:pt x="3493" y="2695"/>
                    <a:pt x="3563" y="2718"/>
                    <a:pt x="3563" y="2788"/>
                  </a:cubicBezTo>
                  <a:cubicBezTo>
                    <a:pt x="3563" y="2806"/>
                    <a:pt x="3557" y="2818"/>
                    <a:pt x="3557" y="2835"/>
                  </a:cubicBezTo>
                  <a:cubicBezTo>
                    <a:pt x="3557" y="2870"/>
                    <a:pt x="3610" y="2876"/>
                    <a:pt x="3610" y="2911"/>
                  </a:cubicBezTo>
                  <a:cubicBezTo>
                    <a:pt x="3610" y="2940"/>
                    <a:pt x="3592" y="2957"/>
                    <a:pt x="3592" y="2992"/>
                  </a:cubicBezTo>
                  <a:cubicBezTo>
                    <a:pt x="3592" y="3004"/>
                    <a:pt x="3598" y="3010"/>
                    <a:pt x="3598" y="3027"/>
                  </a:cubicBezTo>
                  <a:cubicBezTo>
                    <a:pt x="3598" y="3050"/>
                    <a:pt x="3569" y="3056"/>
                    <a:pt x="3569" y="3085"/>
                  </a:cubicBezTo>
                  <a:cubicBezTo>
                    <a:pt x="3569" y="3138"/>
                    <a:pt x="3621" y="3155"/>
                    <a:pt x="3650" y="3196"/>
                  </a:cubicBezTo>
                  <a:cubicBezTo>
                    <a:pt x="3703" y="3272"/>
                    <a:pt x="3726" y="3324"/>
                    <a:pt x="3802" y="3376"/>
                  </a:cubicBezTo>
                  <a:cubicBezTo>
                    <a:pt x="3819" y="3370"/>
                    <a:pt x="3819" y="3370"/>
                    <a:pt x="3819" y="3370"/>
                  </a:cubicBezTo>
                  <a:cubicBezTo>
                    <a:pt x="3819" y="3382"/>
                    <a:pt x="3813" y="3394"/>
                    <a:pt x="3813" y="3405"/>
                  </a:cubicBezTo>
                  <a:cubicBezTo>
                    <a:pt x="3813" y="3429"/>
                    <a:pt x="3831" y="3440"/>
                    <a:pt x="3837" y="3464"/>
                  </a:cubicBezTo>
                  <a:cubicBezTo>
                    <a:pt x="3866" y="3539"/>
                    <a:pt x="3877" y="3586"/>
                    <a:pt x="3895" y="3673"/>
                  </a:cubicBezTo>
                  <a:cubicBezTo>
                    <a:pt x="3901" y="3685"/>
                    <a:pt x="3907" y="3691"/>
                    <a:pt x="3907" y="3702"/>
                  </a:cubicBezTo>
                  <a:cubicBezTo>
                    <a:pt x="3907" y="3766"/>
                    <a:pt x="3907" y="3807"/>
                    <a:pt x="3907" y="3871"/>
                  </a:cubicBezTo>
                  <a:cubicBezTo>
                    <a:pt x="3860" y="3982"/>
                    <a:pt x="3860" y="3982"/>
                    <a:pt x="3860" y="3982"/>
                  </a:cubicBezTo>
                  <a:cubicBezTo>
                    <a:pt x="3866" y="4034"/>
                    <a:pt x="3877" y="4069"/>
                    <a:pt x="3912" y="4104"/>
                  </a:cubicBezTo>
                  <a:cubicBezTo>
                    <a:pt x="3947" y="4133"/>
                    <a:pt x="3959" y="4151"/>
                    <a:pt x="3988" y="4180"/>
                  </a:cubicBezTo>
                  <a:cubicBezTo>
                    <a:pt x="4000" y="4185"/>
                    <a:pt x="4011" y="4191"/>
                    <a:pt x="4011" y="4203"/>
                  </a:cubicBezTo>
                  <a:cubicBezTo>
                    <a:pt x="4011" y="4244"/>
                    <a:pt x="3994" y="4267"/>
                    <a:pt x="3994" y="4308"/>
                  </a:cubicBezTo>
                  <a:cubicBezTo>
                    <a:pt x="3994" y="4348"/>
                    <a:pt x="4011" y="4372"/>
                    <a:pt x="4035" y="4407"/>
                  </a:cubicBezTo>
                  <a:cubicBezTo>
                    <a:pt x="4104" y="4465"/>
                    <a:pt x="4157" y="4488"/>
                    <a:pt x="4238" y="4529"/>
                  </a:cubicBezTo>
                  <a:cubicBezTo>
                    <a:pt x="4279" y="4546"/>
                    <a:pt x="4285" y="4581"/>
                    <a:pt x="4326" y="4599"/>
                  </a:cubicBezTo>
                  <a:cubicBezTo>
                    <a:pt x="4332" y="4564"/>
                    <a:pt x="4343" y="4546"/>
                    <a:pt x="4372" y="4529"/>
                  </a:cubicBezTo>
                  <a:cubicBezTo>
                    <a:pt x="4372" y="4541"/>
                    <a:pt x="4372" y="4541"/>
                    <a:pt x="4372" y="4541"/>
                  </a:cubicBezTo>
                  <a:cubicBezTo>
                    <a:pt x="4361" y="4558"/>
                    <a:pt x="4361" y="4558"/>
                    <a:pt x="4361" y="4558"/>
                  </a:cubicBezTo>
                  <a:cubicBezTo>
                    <a:pt x="4378" y="4611"/>
                    <a:pt x="4430" y="4634"/>
                    <a:pt x="4489" y="4634"/>
                  </a:cubicBezTo>
                  <a:cubicBezTo>
                    <a:pt x="4518" y="4634"/>
                    <a:pt x="4535" y="4622"/>
                    <a:pt x="4570" y="4616"/>
                  </a:cubicBezTo>
                  <a:cubicBezTo>
                    <a:pt x="4588" y="4651"/>
                    <a:pt x="4611" y="4663"/>
                    <a:pt x="4611" y="4704"/>
                  </a:cubicBezTo>
                  <a:cubicBezTo>
                    <a:pt x="4611" y="4715"/>
                    <a:pt x="4605" y="4721"/>
                    <a:pt x="4605" y="4739"/>
                  </a:cubicBezTo>
                  <a:cubicBezTo>
                    <a:pt x="4605" y="4797"/>
                    <a:pt x="4658" y="4814"/>
                    <a:pt x="4698" y="4855"/>
                  </a:cubicBezTo>
                  <a:cubicBezTo>
                    <a:pt x="4710" y="4826"/>
                    <a:pt x="4710" y="4808"/>
                    <a:pt x="4727" y="4779"/>
                  </a:cubicBezTo>
                  <a:cubicBezTo>
                    <a:pt x="4751" y="4785"/>
                    <a:pt x="4751" y="4785"/>
                    <a:pt x="4751" y="4785"/>
                  </a:cubicBezTo>
                  <a:cubicBezTo>
                    <a:pt x="4751" y="4837"/>
                    <a:pt x="4774" y="4902"/>
                    <a:pt x="4826" y="4902"/>
                  </a:cubicBezTo>
                  <a:cubicBezTo>
                    <a:pt x="4844" y="4902"/>
                    <a:pt x="4844" y="4867"/>
                    <a:pt x="4861" y="4867"/>
                  </a:cubicBezTo>
                  <a:cubicBezTo>
                    <a:pt x="4896" y="4867"/>
                    <a:pt x="4902" y="4902"/>
                    <a:pt x="4925" y="4925"/>
                  </a:cubicBezTo>
                  <a:cubicBezTo>
                    <a:pt x="4972" y="4960"/>
                    <a:pt x="4989" y="4995"/>
                    <a:pt x="5048" y="5012"/>
                  </a:cubicBezTo>
                  <a:cubicBezTo>
                    <a:pt x="5048" y="4995"/>
                    <a:pt x="5059" y="4983"/>
                    <a:pt x="5071" y="4977"/>
                  </a:cubicBezTo>
                  <a:cubicBezTo>
                    <a:pt x="5082" y="5000"/>
                    <a:pt x="5082" y="5018"/>
                    <a:pt x="5100" y="5030"/>
                  </a:cubicBezTo>
                  <a:cubicBezTo>
                    <a:pt x="5118" y="5041"/>
                    <a:pt x="5135" y="5035"/>
                    <a:pt x="5147" y="5053"/>
                  </a:cubicBezTo>
                  <a:cubicBezTo>
                    <a:pt x="5152" y="5059"/>
                    <a:pt x="5147" y="5076"/>
                    <a:pt x="5158" y="5082"/>
                  </a:cubicBezTo>
                  <a:cubicBezTo>
                    <a:pt x="5187" y="5100"/>
                    <a:pt x="5222" y="5100"/>
                    <a:pt x="5222" y="5129"/>
                  </a:cubicBezTo>
                  <a:cubicBezTo>
                    <a:pt x="5222" y="5146"/>
                    <a:pt x="5205" y="5163"/>
                    <a:pt x="5181" y="5163"/>
                  </a:cubicBezTo>
                  <a:cubicBezTo>
                    <a:pt x="5170" y="5163"/>
                    <a:pt x="5164" y="5152"/>
                    <a:pt x="5152" y="5146"/>
                  </a:cubicBezTo>
                  <a:cubicBezTo>
                    <a:pt x="5152" y="5152"/>
                    <a:pt x="5147" y="5158"/>
                    <a:pt x="5147" y="5158"/>
                  </a:cubicBezTo>
                  <a:cubicBezTo>
                    <a:pt x="5147" y="5169"/>
                    <a:pt x="5158" y="5169"/>
                    <a:pt x="5158" y="5181"/>
                  </a:cubicBezTo>
                  <a:cubicBezTo>
                    <a:pt x="5158" y="5193"/>
                    <a:pt x="5141" y="5198"/>
                    <a:pt x="5141" y="5210"/>
                  </a:cubicBezTo>
                  <a:cubicBezTo>
                    <a:pt x="5141" y="5233"/>
                    <a:pt x="5158" y="5245"/>
                    <a:pt x="5170" y="5268"/>
                  </a:cubicBezTo>
                  <a:cubicBezTo>
                    <a:pt x="5222" y="5321"/>
                    <a:pt x="5234" y="5402"/>
                    <a:pt x="5310" y="5391"/>
                  </a:cubicBezTo>
                  <a:cubicBezTo>
                    <a:pt x="5310" y="5408"/>
                    <a:pt x="5310" y="5414"/>
                    <a:pt x="5310" y="5431"/>
                  </a:cubicBezTo>
                  <a:cubicBezTo>
                    <a:pt x="5321" y="5437"/>
                    <a:pt x="5321" y="5437"/>
                    <a:pt x="5321" y="5437"/>
                  </a:cubicBezTo>
                  <a:cubicBezTo>
                    <a:pt x="5327" y="5431"/>
                    <a:pt x="5327" y="5431"/>
                    <a:pt x="5333" y="5431"/>
                  </a:cubicBezTo>
                  <a:cubicBezTo>
                    <a:pt x="5350" y="5431"/>
                    <a:pt x="5350" y="5449"/>
                    <a:pt x="5362" y="5466"/>
                  </a:cubicBezTo>
                  <a:cubicBezTo>
                    <a:pt x="5374" y="5484"/>
                    <a:pt x="5403" y="5484"/>
                    <a:pt x="5403" y="5501"/>
                  </a:cubicBezTo>
                  <a:cubicBezTo>
                    <a:pt x="5403" y="5524"/>
                    <a:pt x="5385" y="5530"/>
                    <a:pt x="5385" y="5548"/>
                  </a:cubicBezTo>
                  <a:cubicBezTo>
                    <a:pt x="5385" y="5559"/>
                    <a:pt x="5391" y="5565"/>
                    <a:pt x="5391" y="5571"/>
                  </a:cubicBezTo>
                  <a:cubicBezTo>
                    <a:pt x="5397" y="5571"/>
                    <a:pt x="5403" y="5565"/>
                    <a:pt x="5414" y="5565"/>
                  </a:cubicBezTo>
                  <a:cubicBezTo>
                    <a:pt x="5432" y="5565"/>
                    <a:pt x="5432" y="5594"/>
                    <a:pt x="5432" y="5618"/>
                  </a:cubicBezTo>
                  <a:cubicBezTo>
                    <a:pt x="5438" y="5658"/>
                    <a:pt x="5432" y="5717"/>
                    <a:pt x="5473" y="5717"/>
                  </a:cubicBezTo>
                  <a:cubicBezTo>
                    <a:pt x="5478" y="5717"/>
                    <a:pt x="5484" y="5717"/>
                    <a:pt x="5490" y="5711"/>
                  </a:cubicBezTo>
                  <a:cubicBezTo>
                    <a:pt x="5496" y="5728"/>
                    <a:pt x="5519" y="5734"/>
                    <a:pt x="5519" y="5757"/>
                  </a:cubicBezTo>
                  <a:cubicBezTo>
                    <a:pt x="5519" y="5781"/>
                    <a:pt x="5507" y="5792"/>
                    <a:pt x="5507" y="5815"/>
                  </a:cubicBezTo>
                  <a:cubicBezTo>
                    <a:pt x="5507" y="5926"/>
                    <a:pt x="5595" y="5973"/>
                    <a:pt x="5595" y="6089"/>
                  </a:cubicBezTo>
                  <a:cubicBezTo>
                    <a:pt x="5595" y="6101"/>
                    <a:pt x="5583" y="6107"/>
                    <a:pt x="5583" y="6118"/>
                  </a:cubicBezTo>
                  <a:cubicBezTo>
                    <a:pt x="5583" y="6136"/>
                    <a:pt x="5601" y="6136"/>
                    <a:pt x="5607" y="6141"/>
                  </a:cubicBezTo>
                  <a:cubicBezTo>
                    <a:pt x="5624" y="6159"/>
                    <a:pt x="5624" y="6188"/>
                    <a:pt x="5647" y="6188"/>
                  </a:cubicBezTo>
                  <a:cubicBezTo>
                    <a:pt x="5659" y="6188"/>
                    <a:pt x="5659" y="6171"/>
                    <a:pt x="5670" y="6171"/>
                  </a:cubicBezTo>
                  <a:cubicBezTo>
                    <a:pt x="5781" y="6171"/>
                    <a:pt x="5822" y="6380"/>
                    <a:pt x="5764" y="6141"/>
                  </a:cubicBezTo>
                  <a:cubicBezTo>
                    <a:pt x="5775" y="6124"/>
                    <a:pt x="5775" y="6124"/>
                    <a:pt x="5775" y="6124"/>
                  </a:cubicBezTo>
                  <a:cubicBezTo>
                    <a:pt x="5770" y="6112"/>
                    <a:pt x="5764" y="6107"/>
                    <a:pt x="5764" y="6095"/>
                  </a:cubicBezTo>
                  <a:cubicBezTo>
                    <a:pt x="5764" y="6066"/>
                    <a:pt x="5770" y="6037"/>
                    <a:pt x="5793" y="6037"/>
                  </a:cubicBezTo>
                  <a:cubicBezTo>
                    <a:pt x="5833" y="6037"/>
                    <a:pt x="5822" y="6083"/>
                    <a:pt x="5851" y="6112"/>
                  </a:cubicBezTo>
                  <a:cubicBezTo>
                    <a:pt x="5892" y="6159"/>
                    <a:pt x="5927" y="6182"/>
                    <a:pt x="5973" y="6229"/>
                  </a:cubicBezTo>
                  <a:cubicBezTo>
                    <a:pt x="6008" y="6258"/>
                    <a:pt x="6026" y="6281"/>
                    <a:pt x="6072" y="6287"/>
                  </a:cubicBezTo>
                  <a:cubicBezTo>
                    <a:pt x="6072" y="6223"/>
                    <a:pt x="6072" y="6223"/>
                    <a:pt x="6072" y="6223"/>
                  </a:cubicBezTo>
                  <a:cubicBezTo>
                    <a:pt x="6072" y="6194"/>
                    <a:pt x="6055" y="6176"/>
                    <a:pt x="6055" y="6147"/>
                  </a:cubicBezTo>
                  <a:cubicBezTo>
                    <a:pt x="6055" y="6130"/>
                    <a:pt x="6055" y="6130"/>
                    <a:pt x="6055" y="6130"/>
                  </a:cubicBezTo>
                  <a:cubicBezTo>
                    <a:pt x="6061" y="6130"/>
                    <a:pt x="6061" y="6124"/>
                    <a:pt x="6066" y="6124"/>
                  </a:cubicBezTo>
                  <a:cubicBezTo>
                    <a:pt x="6090" y="6124"/>
                    <a:pt x="6084" y="6165"/>
                    <a:pt x="6101" y="6182"/>
                  </a:cubicBezTo>
                  <a:cubicBezTo>
                    <a:pt x="6130" y="6217"/>
                    <a:pt x="6125" y="6246"/>
                    <a:pt x="6142" y="6281"/>
                  </a:cubicBezTo>
                  <a:cubicBezTo>
                    <a:pt x="6154" y="6310"/>
                    <a:pt x="6177" y="6328"/>
                    <a:pt x="6177" y="6357"/>
                  </a:cubicBezTo>
                  <a:cubicBezTo>
                    <a:pt x="6177" y="6380"/>
                    <a:pt x="6154" y="6392"/>
                    <a:pt x="6154" y="6415"/>
                  </a:cubicBezTo>
                  <a:cubicBezTo>
                    <a:pt x="6154" y="6438"/>
                    <a:pt x="6171" y="6456"/>
                    <a:pt x="6177" y="6479"/>
                  </a:cubicBezTo>
                  <a:cubicBezTo>
                    <a:pt x="6189" y="6561"/>
                    <a:pt x="6194" y="6601"/>
                    <a:pt x="6194" y="6683"/>
                  </a:cubicBezTo>
                  <a:cubicBezTo>
                    <a:pt x="6194" y="6706"/>
                    <a:pt x="6194" y="6706"/>
                    <a:pt x="6194" y="6706"/>
                  </a:cubicBezTo>
                  <a:cubicBezTo>
                    <a:pt x="6189" y="6706"/>
                    <a:pt x="6189" y="6706"/>
                    <a:pt x="6183" y="6706"/>
                  </a:cubicBezTo>
                  <a:cubicBezTo>
                    <a:pt x="6177" y="6706"/>
                    <a:pt x="6171" y="6700"/>
                    <a:pt x="6165" y="6700"/>
                  </a:cubicBezTo>
                  <a:cubicBezTo>
                    <a:pt x="6148" y="6700"/>
                    <a:pt x="6119" y="6706"/>
                    <a:pt x="6119" y="6724"/>
                  </a:cubicBezTo>
                  <a:cubicBezTo>
                    <a:pt x="6119" y="6747"/>
                    <a:pt x="6142" y="6747"/>
                    <a:pt x="6154" y="6764"/>
                  </a:cubicBezTo>
                  <a:cubicBezTo>
                    <a:pt x="6183" y="6793"/>
                    <a:pt x="6212" y="6793"/>
                    <a:pt x="6241" y="6823"/>
                  </a:cubicBezTo>
                  <a:cubicBezTo>
                    <a:pt x="6259" y="6811"/>
                    <a:pt x="6253" y="6793"/>
                    <a:pt x="6264" y="6776"/>
                  </a:cubicBezTo>
                  <a:cubicBezTo>
                    <a:pt x="6322" y="6805"/>
                    <a:pt x="6328" y="6858"/>
                    <a:pt x="6363" y="6916"/>
                  </a:cubicBezTo>
                  <a:cubicBezTo>
                    <a:pt x="6381" y="6939"/>
                    <a:pt x="6410" y="6939"/>
                    <a:pt x="6439" y="6962"/>
                  </a:cubicBezTo>
                  <a:cubicBezTo>
                    <a:pt x="6456" y="6974"/>
                    <a:pt x="6462" y="6991"/>
                    <a:pt x="6474" y="7015"/>
                  </a:cubicBezTo>
                  <a:cubicBezTo>
                    <a:pt x="6491" y="7044"/>
                    <a:pt x="6520" y="7044"/>
                    <a:pt x="6555" y="7056"/>
                  </a:cubicBezTo>
                  <a:cubicBezTo>
                    <a:pt x="6567" y="7044"/>
                    <a:pt x="6573" y="7032"/>
                    <a:pt x="6585" y="7032"/>
                  </a:cubicBezTo>
                  <a:cubicBezTo>
                    <a:pt x="6602" y="7032"/>
                    <a:pt x="6608" y="7044"/>
                    <a:pt x="6625" y="7056"/>
                  </a:cubicBezTo>
                  <a:cubicBezTo>
                    <a:pt x="6678" y="7073"/>
                    <a:pt x="6713" y="7090"/>
                    <a:pt x="6736" y="7143"/>
                  </a:cubicBezTo>
                  <a:cubicBezTo>
                    <a:pt x="6753" y="7184"/>
                    <a:pt x="6765" y="7213"/>
                    <a:pt x="6759" y="7259"/>
                  </a:cubicBezTo>
                  <a:cubicBezTo>
                    <a:pt x="6771" y="7259"/>
                    <a:pt x="6771" y="7259"/>
                    <a:pt x="6771" y="7259"/>
                  </a:cubicBezTo>
                  <a:cubicBezTo>
                    <a:pt x="6806" y="7288"/>
                    <a:pt x="6800" y="7329"/>
                    <a:pt x="6835" y="7358"/>
                  </a:cubicBezTo>
                  <a:cubicBezTo>
                    <a:pt x="6870" y="7393"/>
                    <a:pt x="6916" y="7376"/>
                    <a:pt x="6951" y="7411"/>
                  </a:cubicBezTo>
                  <a:cubicBezTo>
                    <a:pt x="6974" y="7434"/>
                    <a:pt x="6957" y="7463"/>
                    <a:pt x="6963" y="7492"/>
                  </a:cubicBezTo>
                  <a:cubicBezTo>
                    <a:pt x="6974" y="7533"/>
                    <a:pt x="7010" y="7545"/>
                    <a:pt x="7021" y="7579"/>
                  </a:cubicBezTo>
                  <a:cubicBezTo>
                    <a:pt x="7027" y="7608"/>
                    <a:pt x="7033" y="7626"/>
                    <a:pt x="7056" y="7638"/>
                  </a:cubicBezTo>
                  <a:cubicBezTo>
                    <a:pt x="7091" y="7655"/>
                    <a:pt x="7108" y="7667"/>
                    <a:pt x="7143" y="7673"/>
                  </a:cubicBezTo>
                  <a:cubicBezTo>
                    <a:pt x="7161" y="7678"/>
                    <a:pt x="7190" y="7678"/>
                    <a:pt x="7190" y="7696"/>
                  </a:cubicBezTo>
                  <a:cubicBezTo>
                    <a:pt x="7190" y="7754"/>
                    <a:pt x="7161" y="7777"/>
                    <a:pt x="7161" y="7830"/>
                  </a:cubicBezTo>
                  <a:cubicBezTo>
                    <a:pt x="7161" y="7905"/>
                    <a:pt x="7207" y="7940"/>
                    <a:pt x="7260" y="7987"/>
                  </a:cubicBezTo>
                  <a:cubicBezTo>
                    <a:pt x="7277" y="8010"/>
                    <a:pt x="7312" y="8010"/>
                    <a:pt x="7312" y="8039"/>
                  </a:cubicBezTo>
                  <a:cubicBezTo>
                    <a:pt x="7312" y="8115"/>
                    <a:pt x="7260" y="8150"/>
                    <a:pt x="7260" y="8226"/>
                  </a:cubicBezTo>
                  <a:cubicBezTo>
                    <a:pt x="7260" y="8249"/>
                    <a:pt x="7271" y="8260"/>
                    <a:pt x="7271" y="8284"/>
                  </a:cubicBezTo>
                  <a:cubicBezTo>
                    <a:pt x="7277" y="8284"/>
                    <a:pt x="7277" y="8284"/>
                    <a:pt x="7283" y="8284"/>
                  </a:cubicBezTo>
                  <a:cubicBezTo>
                    <a:pt x="7289" y="8284"/>
                    <a:pt x="7289" y="8278"/>
                    <a:pt x="7295" y="8278"/>
                  </a:cubicBezTo>
                  <a:cubicBezTo>
                    <a:pt x="7306" y="8301"/>
                    <a:pt x="7306" y="8319"/>
                    <a:pt x="7306" y="8342"/>
                  </a:cubicBezTo>
                  <a:cubicBezTo>
                    <a:pt x="7306" y="8377"/>
                    <a:pt x="7306" y="8377"/>
                    <a:pt x="7306" y="8377"/>
                  </a:cubicBezTo>
                  <a:cubicBezTo>
                    <a:pt x="7306" y="8406"/>
                    <a:pt x="7318" y="8423"/>
                    <a:pt x="7336" y="8447"/>
                  </a:cubicBezTo>
                  <a:cubicBezTo>
                    <a:pt x="7289" y="8482"/>
                    <a:pt x="7266" y="8523"/>
                    <a:pt x="7266" y="8581"/>
                  </a:cubicBezTo>
                  <a:cubicBezTo>
                    <a:pt x="7266" y="8604"/>
                    <a:pt x="7289" y="8610"/>
                    <a:pt x="7306" y="8627"/>
                  </a:cubicBezTo>
                  <a:cubicBezTo>
                    <a:pt x="7295" y="8645"/>
                    <a:pt x="7266" y="8645"/>
                    <a:pt x="7266" y="8668"/>
                  </a:cubicBezTo>
                  <a:cubicBezTo>
                    <a:pt x="7266" y="8697"/>
                    <a:pt x="7300" y="8703"/>
                    <a:pt x="7312" y="8738"/>
                  </a:cubicBezTo>
                  <a:cubicBezTo>
                    <a:pt x="7324" y="8761"/>
                    <a:pt x="7318" y="8784"/>
                    <a:pt x="7330" y="8808"/>
                  </a:cubicBezTo>
                  <a:cubicBezTo>
                    <a:pt x="7341" y="8854"/>
                    <a:pt x="7376" y="8860"/>
                    <a:pt x="7399" y="8901"/>
                  </a:cubicBezTo>
                  <a:cubicBezTo>
                    <a:pt x="7394" y="8924"/>
                    <a:pt x="7388" y="8936"/>
                    <a:pt x="7388" y="8965"/>
                  </a:cubicBezTo>
                  <a:cubicBezTo>
                    <a:pt x="7388" y="9075"/>
                    <a:pt x="7469" y="9134"/>
                    <a:pt x="7499" y="9221"/>
                  </a:cubicBezTo>
                  <a:close/>
                </a:path>
              </a:pathLst>
            </a:custGeom>
            <a:grpFill/>
            <a:ln w="4826" cap="flat" cmpd="sng">
              <a:solidFill>
                <a:schemeClr val="bg1"/>
              </a:solidFill>
              <a:bevel/>
              <a:headEnd/>
              <a:tailEnd/>
            </a:ln>
            <a:effectLst/>
          </p:spPr>
          <p:txBody>
            <a:bodyPr wrap="none" anchor="ctr"/>
            <a:lstStyle/>
            <a:p>
              <a:endParaRPr lang="en-US" sz="900">
                <a:latin typeface="Poppins Light" charset="0"/>
              </a:endParaRPr>
            </a:p>
          </p:txBody>
        </p:sp>
        <p:sp>
          <p:nvSpPr>
            <p:cNvPr id="20" name="Freeform 19"/>
            <p:cNvSpPr>
              <a:spLocks noChangeArrowheads="1"/>
            </p:cNvSpPr>
            <p:nvPr/>
          </p:nvSpPr>
          <p:spPr bwMode="auto">
            <a:xfrm>
              <a:off x="16303774" y="6808151"/>
              <a:ext cx="2547367" cy="3044236"/>
            </a:xfrm>
            <a:custGeom>
              <a:avLst/>
              <a:gdLst>
                <a:gd name="T0" fmla="*/ 4254 w 5792"/>
                <a:gd name="T1" fmla="*/ 5564 h 6921"/>
                <a:gd name="T2" fmla="*/ 4336 w 5792"/>
                <a:gd name="T3" fmla="*/ 5506 h 6921"/>
                <a:gd name="T4" fmla="*/ 3696 w 5792"/>
                <a:gd name="T5" fmla="*/ 5640 h 6921"/>
                <a:gd name="T6" fmla="*/ 3853 w 5792"/>
                <a:gd name="T7" fmla="*/ 5686 h 6921"/>
                <a:gd name="T8" fmla="*/ 3957 w 5792"/>
                <a:gd name="T9" fmla="*/ 5651 h 6921"/>
                <a:gd name="T10" fmla="*/ 4109 w 5792"/>
                <a:gd name="T11" fmla="*/ 5715 h 6921"/>
                <a:gd name="T12" fmla="*/ 4219 w 5792"/>
                <a:gd name="T13" fmla="*/ 5523 h 6921"/>
                <a:gd name="T14" fmla="*/ 4149 w 5792"/>
                <a:gd name="T15" fmla="*/ 5453 h 6921"/>
                <a:gd name="T16" fmla="*/ 3672 w 5792"/>
                <a:gd name="T17" fmla="*/ 5517 h 6921"/>
                <a:gd name="T18" fmla="*/ 0 w 5792"/>
                <a:gd name="T19" fmla="*/ 3148 h 6921"/>
                <a:gd name="T20" fmla="*/ 0 w 5792"/>
                <a:gd name="T21" fmla="*/ 0 h 6921"/>
                <a:gd name="T22" fmla="*/ 5791 w 5792"/>
                <a:gd name="T23" fmla="*/ 23 h 6921"/>
                <a:gd name="T24" fmla="*/ 5780 w 5792"/>
                <a:gd name="T25" fmla="*/ 4504 h 6921"/>
                <a:gd name="T26" fmla="*/ 5774 w 5792"/>
                <a:gd name="T27" fmla="*/ 6914 h 6921"/>
                <a:gd name="T28" fmla="*/ 5553 w 5792"/>
                <a:gd name="T29" fmla="*/ 6856 h 6921"/>
                <a:gd name="T30" fmla="*/ 5337 w 5792"/>
                <a:gd name="T31" fmla="*/ 6554 h 6921"/>
                <a:gd name="T32" fmla="*/ 5215 w 5792"/>
                <a:gd name="T33" fmla="*/ 6350 h 6921"/>
                <a:gd name="T34" fmla="*/ 5250 w 5792"/>
                <a:gd name="T35" fmla="*/ 6036 h 6921"/>
                <a:gd name="T36" fmla="*/ 4895 w 5792"/>
                <a:gd name="T37" fmla="*/ 5442 h 6921"/>
                <a:gd name="T38" fmla="*/ 4924 w 5792"/>
                <a:gd name="T39" fmla="*/ 5366 h 6921"/>
                <a:gd name="T40" fmla="*/ 4953 w 5792"/>
                <a:gd name="T41" fmla="*/ 5500 h 6921"/>
                <a:gd name="T42" fmla="*/ 4825 w 5792"/>
                <a:gd name="T43" fmla="*/ 5319 h 6921"/>
                <a:gd name="T44" fmla="*/ 4493 w 5792"/>
                <a:gd name="T45" fmla="*/ 5459 h 6921"/>
                <a:gd name="T46" fmla="*/ 4481 w 5792"/>
                <a:gd name="T47" fmla="*/ 5366 h 6921"/>
                <a:gd name="T48" fmla="*/ 4505 w 5792"/>
                <a:gd name="T49" fmla="*/ 4801 h 6921"/>
                <a:gd name="T50" fmla="*/ 4342 w 5792"/>
                <a:gd name="T51" fmla="*/ 4662 h 6921"/>
                <a:gd name="T52" fmla="*/ 4225 w 5792"/>
                <a:gd name="T53" fmla="*/ 5063 h 6921"/>
                <a:gd name="T54" fmla="*/ 3800 w 5792"/>
                <a:gd name="T55" fmla="*/ 5232 h 6921"/>
                <a:gd name="T56" fmla="*/ 3818 w 5792"/>
                <a:gd name="T57" fmla="*/ 5127 h 6921"/>
                <a:gd name="T58" fmla="*/ 4010 w 5792"/>
                <a:gd name="T59" fmla="*/ 5017 h 6921"/>
                <a:gd name="T60" fmla="*/ 4103 w 5792"/>
                <a:gd name="T61" fmla="*/ 4609 h 6921"/>
                <a:gd name="T62" fmla="*/ 4120 w 5792"/>
                <a:gd name="T63" fmla="*/ 4469 h 6921"/>
                <a:gd name="T64" fmla="*/ 4231 w 5792"/>
                <a:gd name="T65" fmla="*/ 4312 h 6921"/>
                <a:gd name="T66" fmla="*/ 4260 w 5792"/>
                <a:gd name="T67" fmla="*/ 4062 h 6921"/>
                <a:gd name="T68" fmla="*/ 4266 w 5792"/>
                <a:gd name="T69" fmla="*/ 4004 h 6921"/>
                <a:gd name="T70" fmla="*/ 4359 w 5792"/>
                <a:gd name="T71" fmla="*/ 3986 h 6921"/>
                <a:gd name="T72" fmla="*/ 4225 w 5792"/>
                <a:gd name="T73" fmla="*/ 3608 h 6921"/>
                <a:gd name="T74" fmla="*/ 4202 w 5792"/>
                <a:gd name="T75" fmla="*/ 3870 h 6921"/>
                <a:gd name="T76" fmla="*/ 4062 w 5792"/>
                <a:gd name="T77" fmla="*/ 3957 h 6921"/>
                <a:gd name="T78" fmla="*/ 4033 w 5792"/>
                <a:gd name="T79" fmla="*/ 4132 h 6921"/>
                <a:gd name="T80" fmla="*/ 3812 w 5792"/>
                <a:gd name="T81" fmla="*/ 4301 h 6921"/>
                <a:gd name="T82" fmla="*/ 3666 w 5792"/>
                <a:gd name="T83" fmla="*/ 4406 h 6921"/>
                <a:gd name="T84" fmla="*/ 3416 w 5792"/>
                <a:gd name="T85" fmla="*/ 4714 h 6921"/>
                <a:gd name="T86" fmla="*/ 3300 w 5792"/>
                <a:gd name="T87" fmla="*/ 4889 h 6921"/>
                <a:gd name="T88" fmla="*/ 3288 w 5792"/>
                <a:gd name="T89" fmla="*/ 4964 h 6921"/>
                <a:gd name="T90" fmla="*/ 3218 w 5792"/>
                <a:gd name="T91" fmla="*/ 4970 h 6921"/>
                <a:gd name="T92" fmla="*/ 3131 w 5792"/>
                <a:gd name="T93" fmla="*/ 4906 h 6921"/>
                <a:gd name="T94" fmla="*/ 3119 w 5792"/>
                <a:gd name="T95" fmla="*/ 4825 h 6921"/>
                <a:gd name="T96" fmla="*/ 3026 w 5792"/>
                <a:gd name="T97" fmla="*/ 4557 h 6921"/>
                <a:gd name="T98" fmla="*/ 2968 w 5792"/>
                <a:gd name="T99" fmla="*/ 4388 h 6921"/>
                <a:gd name="T100" fmla="*/ 2805 w 5792"/>
                <a:gd name="T101" fmla="*/ 4080 h 6921"/>
                <a:gd name="T102" fmla="*/ 2619 w 5792"/>
                <a:gd name="T103" fmla="*/ 3969 h 6921"/>
                <a:gd name="T104" fmla="*/ 2502 w 5792"/>
                <a:gd name="T105" fmla="*/ 3847 h 6921"/>
                <a:gd name="T106" fmla="*/ 2514 w 5792"/>
                <a:gd name="T107" fmla="*/ 3783 h 6921"/>
                <a:gd name="T108" fmla="*/ 2345 w 5792"/>
                <a:gd name="T109" fmla="*/ 3625 h 6921"/>
                <a:gd name="T110" fmla="*/ 2345 w 5792"/>
                <a:gd name="T111" fmla="*/ 3561 h 6921"/>
                <a:gd name="T112" fmla="*/ 2269 w 5792"/>
                <a:gd name="T113" fmla="*/ 3428 h 6921"/>
                <a:gd name="T114" fmla="*/ 2153 w 5792"/>
                <a:gd name="T115" fmla="*/ 3381 h 6921"/>
                <a:gd name="T116" fmla="*/ 1903 w 5792"/>
                <a:gd name="T117" fmla="*/ 3358 h 6921"/>
                <a:gd name="T118" fmla="*/ 1531 w 5792"/>
                <a:gd name="T119" fmla="*/ 3334 h 6921"/>
                <a:gd name="T120" fmla="*/ 1053 w 5792"/>
                <a:gd name="T121" fmla="*/ 3008 h 6921"/>
                <a:gd name="T122" fmla="*/ 693 w 5792"/>
                <a:gd name="T123" fmla="*/ 3084 h 6921"/>
                <a:gd name="T124" fmla="*/ 64 w 5792"/>
                <a:gd name="T125" fmla="*/ 3148 h 6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92" h="6921">
                  <a:moveTo>
                    <a:pt x="4336" y="5506"/>
                  </a:moveTo>
                  <a:lnTo>
                    <a:pt x="4336" y="5506"/>
                  </a:lnTo>
                  <a:cubicBezTo>
                    <a:pt x="4295" y="5511"/>
                    <a:pt x="4278" y="5535"/>
                    <a:pt x="4254" y="5564"/>
                  </a:cubicBezTo>
                  <a:cubicBezTo>
                    <a:pt x="4283" y="5599"/>
                    <a:pt x="4318" y="5599"/>
                    <a:pt x="4365" y="5599"/>
                  </a:cubicBezTo>
                  <a:cubicBezTo>
                    <a:pt x="4377" y="5599"/>
                    <a:pt x="4382" y="5581"/>
                    <a:pt x="4400" y="5576"/>
                  </a:cubicBezTo>
                  <a:cubicBezTo>
                    <a:pt x="4382" y="5547"/>
                    <a:pt x="4365" y="5523"/>
                    <a:pt x="4336" y="5506"/>
                  </a:cubicBezTo>
                  <a:close/>
                  <a:moveTo>
                    <a:pt x="3643" y="5605"/>
                  </a:moveTo>
                  <a:lnTo>
                    <a:pt x="3643" y="5605"/>
                  </a:lnTo>
                  <a:cubicBezTo>
                    <a:pt x="3643" y="5634"/>
                    <a:pt x="3678" y="5628"/>
                    <a:pt x="3696" y="5640"/>
                  </a:cubicBezTo>
                  <a:cubicBezTo>
                    <a:pt x="3713" y="5651"/>
                    <a:pt x="3719" y="5674"/>
                    <a:pt x="3736" y="5674"/>
                  </a:cubicBezTo>
                  <a:cubicBezTo>
                    <a:pt x="3800" y="5674"/>
                    <a:pt x="3800" y="5674"/>
                    <a:pt x="3800" y="5674"/>
                  </a:cubicBezTo>
                  <a:cubicBezTo>
                    <a:pt x="3853" y="5686"/>
                    <a:pt x="3853" y="5686"/>
                    <a:pt x="3853" y="5686"/>
                  </a:cubicBezTo>
                  <a:cubicBezTo>
                    <a:pt x="3893" y="5686"/>
                    <a:pt x="3917" y="5686"/>
                    <a:pt x="3957" y="5680"/>
                  </a:cubicBezTo>
                  <a:cubicBezTo>
                    <a:pt x="3957" y="5674"/>
                    <a:pt x="3963" y="5669"/>
                    <a:pt x="3963" y="5663"/>
                  </a:cubicBezTo>
                  <a:cubicBezTo>
                    <a:pt x="3963" y="5657"/>
                    <a:pt x="3957" y="5657"/>
                    <a:pt x="3957" y="5651"/>
                  </a:cubicBezTo>
                  <a:cubicBezTo>
                    <a:pt x="3969" y="5645"/>
                    <a:pt x="3969" y="5645"/>
                    <a:pt x="3969" y="5645"/>
                  </a:cubicBezTo>
                  <a:cubicBezTo>
                    <a:pt x="4033" y="5645"/>
                    <a:pt x="4033" y="5645"/>
                    <a:pt x="4033" y="5645"/>
                  </a:cubicBezTo>
                  <a:cubicBezTo>
                    <a:pt x="4056" y="5674"/>
                    <a:pt x="4074" y="5692"/>
                    <a:pt x="4109" y="5715"/>
                  </a:cubicBezTo>
                  <a:cubicBezTo>
                    <a:pt x="4126" y="5674"/>
                    <a:pt x="4149" y="5657"/>
                    <a:pt x="4149" y="5616"/>
                  </a:cubicBezTo>
                  <a:cubicBezTo>
                    <a:pt x="4149" y="5593"/>
                    <a:pt x="4185" y="5605"/>
                    <a:pt x="4202" y="5593"/>
                  </a:cubicBezTo>
                  <a:cubicBezTo>
                    <a:pt x="4225" y="5576"/>
                    <a:pt x="4214" y="5552"/>
                    <a:pt x="4219" y="5523"/>
                  </a:cubicBezTo>
                  <a:cubicBezTo>
                    <a:pt x="4208" y="5523"/>
                    <a:pt x="4202" y="5523"/>
                    <a:pt x="4190" y="5523"/>
                  </a:cubicBezTo>
                  <a:cubicBezTo>
                    <a:pt x="4167" y="5523"/>
                    <a:pt x="4132" y="5523"/>
                    <a:pt x="4132" y="5494"/>
                  </a:cubicBezTo>
                  <a:cubicBezTo>
                    <a:pt x="4132" y="5477"/>
                    <a:pt x="4149" y="5471"/>
                    <a:pt x="4149" y="5453"/>
                  </a:cubicBezTo>
                  <a:cubicBezTo>
                    <a:pt x="4149" y="5436"/>
                    <a:pt x="4126" y="5424"/>
                    <a:pt x="4109" y="5424"/>
                  </a:cubicBezTo>
                  <a:cubicBezTo>
                    <a:pt x="3992" y="5424"/>
                    <a:pt x="3923" y="5442"/>
                    <a:pt x="3812" y="5482"/>
                  </a:cubicBezTo>
                  <a:cubicBezTo>
                    <a:pt x="3760" y="5506"/>
                    <a:pt x="3713" y="5482"/>
                    <a:pt x="3672" y="5517"/>
                  </a:cubicBezTo>
                  <a:cubicBezTo>
                    <a:pt x="3649" y="5541"/>
                    <a:pt x="3643" y="5570"/>
                    <a:pt x="3643" y="5605"/>
                  </a:cubicBezTo>
                  <a:close/>
                  <a:moveTo>
                    <a:pt x="0" y="3148"/>
                  </a:moveTo>
                  <a:lnTo>
                    <a:pt x="0" y="3148"/>
                  </a:lnTo>
                  <a:lnTo>
                    <a:pt x="0" y="3148"/>
                  </a:lnTo>
                  <a:cubicBezTo>
                    <a:pt x="0" y="0"/>
                    <a:pt x="0" y="0"/>
                    <a:pt x="0" y="0"/>
                  </a:cubicBezTo>
                  <a:lnTo>
                    <a:pt x="0" y="0"/>
                  </a:lnTo>
                  <a:cubicBezTo>
                    <a:pt x="4330" y="17"/>
                    <a:pt x="4330" y="17"/>
                    <a:pt x="4330" y="17"/>
                  </a:cubicBezTo>
                  <a:lnTo>
                    <a:pt x="4330" y="17"/>
                  </a:lnTo>
                  <a:cubicBezTo>
                    <a:pt x="5791" y="23"/>
                    <a:pt x="5791" y="23"/>
                    <a:pt x="5791" y="23"/>
                  </a:cubicBezTo>
                  <a:cubicBezTo>
                    <a:pt x="5791" y="1652"/>
                    <a:pt x="5791" y="1652"/>
                    <a:pt x="5791" y="1652"/>
                  </a:cubicBezTo>
                  <a:lnTo>
                    <a:pt x="5791" y="1652"/>
                  </a:lnTo>
                  <a:cubicBezTo>
                    <a:pt x="5780" y="4504"/>
                    <a:pt x="5780" y="4504"/>
                    <a:pt x="5780" y="4504"/>
                  </a:cubicBezTo>
                  <a:lnTo>
                    <a:pt x="5780" y="4504"/>
                  </a:lnTo>
                  <a:cubicBezTo>
                    <a:pt x="5774" y="6914"/>
                    <a:pt x="5774" y="6914"/>
                    <a:pt x="5774" y="6914"/>
                  </a:cubicBezTo>
                  <a:lnTo>
                    <a:pt x="5774" y="6914"/>
                  </a:lnTo>
                  <a:cubicBezTo>
                    <a:pt x="5756" y="6909"/>
                    <a:pt x="5739" y="6909"/>
                    <a:pt x="5716" y="6909"/>
                  </a:cubicBezTo>
                  <a:cubicBezTo>
                    <a:pt x="5686" y="6909"/>
                    <a:pt x="5669" y="6920"/>
                    <a:pt x="5634" y="6920"/>
                  </a:cubicBezTo>
                  <a:cubicBezTo>
                    <a:pt x="5593" y="6920"/>
                    <a:pt x="5582" y="6880"/>
                    <a:pt x="5553" y="6856"/>
                  </a:cubicBezTo>
                  <a:cubicBezTo>
                    <a:pt x="5477" y="6798"/>
                    <a:pt x="5454" y="6746"/>
                    <a:pt x="5413" y="6658"/>
                  </a:cubicBezTo>
                  <a:cubicBezTo>
                    <a:pt x="5401" y="6635"/>
                    <a:pt x="5384" y="6618"/>
                    <a:pt x="5366" y="6594"/>
                  </a:cubicBezTo>
                  <a:cubicBezTo>
                    <a:pt x="5355" y="6577"/>
                    <a:pt x="5355" y="6559"/>
                    <a:pt x="5337" y="6554"/>
                  </a:cubicBezTo>
                  <a:cubicBezTo>
                    <a:pt x="5314" y="6548"/>
                    <a:pt x="5297" y="6559"/>
                    <a:pt x="5279" y="6548"/>
                  </a:cubicBezTo>
                  <a:cubicBezTo>
                    <a:pt x="5232" y="6495"/>
                    <a:pt x="5250" y="6431"/>
                    <a:pt x="5192" y="6385"/>
                  </a:cubicBezTo>
                  <a:cubicBezTo>
                    <a:pt x="5197" y="6367"/>
                    <a:pt x="5215" y="6367"/>
                    <a:pt x="5215" y="6350"/>
                  </a:cubicBezTo>
                  <a:cubicBezTo>
                    <a:pt x="5215" y="6297"/>
                    <a:pt x="5192" y="6257"/>
                    <a:pt x="5139" y="6245"/>
                  </a:cubicBezTo>
                  <a:cubicBezTo>
                    <a:pt x="5203" y="6216"/>
                    <a:pt x="5250" y="6181"/>
                    <a:pt x="5250" y="6111"/>
                  </a:cubicBezTo>
                  <a:cubicBezTo>
                    <a:pt x="5250" y="6036"/>
                    <a:pt x="5250" y="6036"/>
                    <a:pt x="5250" y="6036"/>
                  </a:cubicBezTo>
                  <a:cubicBezTo>
                    <a:pt x="5250" y="5890"/>
                    <a:pt x="5168" y="5820"/>
                    <a:pt x="5110" y="5680"/>
                  </a:cubicBezTo>
                  <a:cubicBezTo>
                    <a:pt x="5081" y="5645"/>
                    <a:pt x="5046" y="5645"/>
                    <a:pt x="5017" y="5605"/>
                  </a:cubicBezTo>
                  <a:cubicBezTo>
                    <a:pt x="4976" y="5541"/>
                    <a:pt x="4935" y="5511"/>
                    <a:pt x="4895" y="5442"/>
                  </a:cubicBezTo>
                  <a:cubicBezTo>
                    <a:pt x="4889" y="5430"/>
                    <a:pt x="4866" y="5424"/>
                    <a:pt x="4866" y="5407"/>
                  </a:cubicBezTo>
                  <a:cubicBezTo>
                    <a:pt x="4866" y="5395"/>
                    <a:pt x="4866" y="5389"/>
                    <a:pt x="4871" y="5384"/>
                  </a:cubicBezTo>
                  <a:cubicBezTo>
                    <a:pt x="4889" y="5378"/>
                    <a:pt x="4901" y="5366"/>
                    <a:pt x="4924" y="5366"/>
                  </a:cubicBezTo>
                  <a:cubicBezTo>
                    <a:pt x="4941" y="5366"/>
                    <a:pt x="4959" y="5378"/>
                    <a:pt x="4959" y="5395"/>
                  </a:cubicBezTo>
                  <a:cubicBezTo>
                    <a:pt x="4959" y="5424"/>
                    <a:pt x="4930" y="5442"/>
                    <a:pt x="4930" y="5471"/>
                  </a:cubicBezTo>
                  <a:cubicBezTo>
                    <a:pt x="4930" y="5482"/>
                    <a:pt x="4947" y="5488"/>
                    <a:pt x="4953" y="5500"/>
                  </a:cubicBezTo>
                  <a:cubicBezTo>
                    <a:pt x="5011" y="5488"/>
                    <a:pt x="5005" y="5418"/>
                    <a:pt x="5005" y="5354"/>
                  </a:cubicBezTo>
                  <a:cubicBezTo>
                    <a:pt x="5005" y="5308"/>
                    <a:pt x="4976" y="5261"/>
                    <a:pt x="4930" y="5261"/>
                  </a:cubicBezTo>
                  <a:cubicBezTo>
                    <a:pt x="4883" y="5261"/>
                    <a:pt x="4866" y="5302"/>
                    <a:pt x="4825" y="5319"/>
                  </a:cubicBezTo>
                  <a:cubicBezTo>
                    <a:pt x="4802" y="5325"/>
                    <a:pt x="4784" y="5319"/>
                    <a:pt x="4761" y="5319"/>
                  </a:cubicBezTo>
                  <a:cubicBezTo>
                    <a:pt x="4720" y="5325"/>
                    <a:pt x="4714" y="5366"/>
                    <a:pt x="4674" y="5384"/>
                  </a:cubicBezTo>
                  <a:cubicBezTo>
                    <a:pt x="4609" y="5424"/>
                    <a:pt x="4569" y="5442"/>
                    <a:pt x="4493" y="5459"/>
                  </a:cubicBezTo>
                  <a:cubicBezTo>
                    <a:pt x="4412" y="5447"/>
                    <a:pt x="4412" y="5447"/>
                    <a:pt x="4412" y="5447"/>
                  </a:cubicBezTo>
                  <a:cubicBezTo>
                    <a:pt x="4406" y="5436"/>
                    <a:pt x="4406" y="5436"/>
                    <a:pt x="4406" y="5436"/>
                  </a:cubicBezTo>
                  <a:cubicBezTo>
                    <a:pt x="4423" y="5401"/>
                    <a:pt x="4464" y="5401"/>
                    <a:pt x="4481" y="5366"/>
                  </a:cubicBezTo>
                  <a:cubicBezTo>
                    <a:pt x="4534" y="5273"/>
                    <a:pt x="4557" y="5209"/>
                    <a:pt x="4592" y="5110"/>
                  </a:cubicBezTo>
                  <a:cubicBezTo>
                    <a:pt x="4609" y="5058"/>
                    <a:pt x="4633" y="5034"/>
                    <a:pt x="4633" y="4982"/>
                  </a:cubicBezTo>
                  <a:cubicBezTo>
                    <a:pt x="4633" y="4895"/>
                    <a:pt x="4551" y="4871"/>
                    <a:pt x="4505" y="4801"/>
                  </a:cubicBezTo>
                  <a:cubicBezTo>
                    <a:pt x="4470" y="4749"/>
                    <a:pt x="4470" y="4708"/>
                    <a:pt x="4452" y="4650"/>
                  </a:cubicBezTo>
                  <a:cubicBezTo>
                    <a:pt x="4441" y="4615"/>
                    <a:pt x="4417" y="4598"/>
                    <a:pt x="4412" y="4557"/>
                  </a:cubicBezTo>
                  <a:cubicBezTo>
                    <a:pt x="4377" y="4592"/>
                    <a:pt x="4371" y="4621"/>
                    <a:pt x="4342" y="4662"/>
                  </a:cubicBezTo>
                  <a:cubicBezTo>
                    <a:pt x="4295" y="4720"/>
                    <a:pt x="4278" y="4766"/>
                    <a:pt x="4272" y="4842"/>
                  </a:cubicBezTo>
                  <a:cubicBezTo>
                    <a:pt x="4272" y="4906"/>
                    <a:pt x="4249" y="4941"/>
                    <a:pt x="4237" y="4999"/>
                  </a:cubicBezTo>
                  <a:cubicBezTo>
                    <a:pt x="4237" y="5028"/>
                    <a:pt x="4225" y="5040"/>
                    <a:pt x="4225" y="5063"/>
                  </a:cubicBezTo>
                  <a:cubicBezTo>
                    <a:pt x="4219" y="5098"/>
                    <a:pt x="4214" y="5133"/>
                    <a:pt x="4179" y="5133"/>
                  </a:cubicBezTo>
                  <a:cubicBezTo>
                    <a:pt x="4144" y="5133"/>
                    <a:pt x="4126" y="5116"/>
                    <a:pt x="4091" y="5116"/>
                  </a:cubicBezTo>
                  <a:cubicBezTo>
                    <a:pt x="3969" y="5116"/>
                    <a:pt x="3923" y="5232"/>
                    <a:pt x="3800" y="5232"/>
                  </a:cubicBezTo>
                  <a:cubicBezTo>
                    <a:pt x="3783" y="5232"/>
                    <a:pt x="3783" y="5232"/>
                    <a:pt x="3783" y="5232"/>
                  </a:cubicBezTo>
                  <a:cubicBezTo>
                    <a:pt x="3783" y="5209"/>
                    <a:pt x="3783" y="5209"/>
                    <a:pt x="3783" y="5209"/>
                  </a:cubicBezTo>
                  <a:cubicBezTo>
                    <a:pt x="3783" y="5174"/>
                    <a:pt x="3806" y="5156"/>
                    <a:pt x="3818" y="5127"/>
                  </a:cubicBezTo>
                  <a:cubicBezTo>
                    <a:pt x="3835" y="5087"/>
                    <a:pt x="3823" y="5046"/>
                    <a:pt x="3864" y="5028"/>
                  </a:cubicBezTo>
                  <a:cubicBezTo>
                    <a:pt x="3888" y="5017"/>
                    <a:pt x="3911" y="5017"/>
                    <a:pt x="3940" y="5017"/>
                  </a:cubicBezTo>
                  <a:cubicBezTo>
                    <a:pt x="4010" y="5017"/>
                    <a:pt x="4010" y="5017"/>
                    <a:pt x="4010" y="5017"/>
                  </a:cubicBezTo>
                  <a:cubicBezTo>
                    <a:pt x="4086" y="5017"/>
                    <a:pt x="4097" y="4924"/>
                    <a:pt x="4097" y="4848"/>
                  </a:cubicBezTo>
                  <a:cubicBezTo>
                    <a:pt x="4097" y="4801"/>
                    <a:pt x="4086" y="4772"/>
                    <a:pt x="4074" y="4726"/>
                  </a:cubicBezTo>
                  <a:cubicBezTo>
                    <a:pt x="4103" y="4609"/>
                    <a:pt x="4103" y="4609"/>
                    <a:pt x="4103" y="4609"/>
                  </a:cubicBezTo>
                  <a:cubicBezTo>
                    <a:pt x="4103" y="4598"/>
                    <a:pt x="4091" y="4586"/>
                    <a:pt x="4091" y="4574"/>
                  </a:cubicBezTo>
                  <a:cubicBezTo>
                    <a:pt x="4091" y="4533"/>
                    <a:pt x="4132" y="4528"/>
                    <a:pt x="4132" y="4487"/>
                  </a:cubicBezTo>
                  <a:cubicBezTo>
                    <a:pt x="4132" y="4481"/>
                    <a:pt x="4120" y="4481"/>
                    <a:pt x="4120" y="4469"/>
                  </a:cubicBezTo>
                  <a:cubicBezTo>
                    <a:pt x="4120" y="4440"/>
                    <a:pt x="4167" y="4435"/>
                    <a:pt x="4167" y="4406"/>
                  </a:cubicBezTo>
                  <a:cubicBezTo>
                    <a:pt x="4167" y="4394"/>
                    <a:pt x="4155" y="4394"/>
                    <a:pt x="4144" y="4388"/>
                  </a:cubicBezTo>
                  <a:cubicBezTo>
                    <a:pt x="4167" y="4353"/>
                    <a:pt x="4196" y="4341"/>
                    <a:pt x="4231" y="4312"/>
                  </a:cubicBezTo>
                  <a:cubicBezTo>
                    <a:pt x="4254" y="4295"/>
                    <a:pt x="4254" y="4266"/>
                    <a:pt x="4278" y="4254"/>
                  </a:cubicBezTo>
                  <a:cubicBezTo>
                    <a:pt x="4295" y="4248"/>
                    <a:pt x="4318" y="4237"/>
                    <a:pt x="4318" y="4219"/>
                  </a:cubicBezTo>
                  <a:cubicBezTo>
                    <a:pt x="4318" y="4155"/>
                    <a:pt x="4260" y="4126"/>
                    <a:pt x="4260" y="4062"/>
                  </a:cubicBezTo>
                  <a:cubicBezTo>
                    <a:pt x="4260" y="4044"/>
                    <a:pt x="4266" y="4044"/>
                    <a:pt x="4266" y="4027"/>
                  </a:cubicBezTo>
                  <a:cubicBezTo>
                    <a:pt x="4266" y="4021"/>
                    <a:pt x="4260" y="4021"/>
                    <a:pt x="4260" y="4015"/>
                  </a:cubicBezTo>
                  <a:cubicBezTo>
                    <a:pt x="4260" y="4010"/>
                    <a:pt x="4260" y="4010"/>
                    <a:pt x="4266" y="4004"/>
                  </a:cubicBezTo>
                  <a:cubicBezTo>
                    <a:pt x="4289" y="4004"/>
                    <a:pt x="4301" y="3980"/>
                    <a:pt x="4330" y="3980"/>
                  </a:cubicBezTo>
                  <a:cubicBezTo>
                    <a:pt x="4336" y="3980"/>
                    <a:pt x="4342" y="3992"/>
                    <a:pt x="4348" y="3992"/>
                  </a:cubicBezTo>
                  <a:cubicBezTo>
                    <a:pt x="4353" y="3992"/>
                    <a:pt x="4359" y="3986"/>
                    <a:pt x="4359" y="3986"/>
                  </a:cubicBezTo>
                  <a:cubicBezTo>
                    <a:pt x="4359" y="3963"/>
                    <a:pt x="4359" y="3963"/>
                    <a:pt x="4359" y="3963"/>
                  </a:cubicBezTo>
                  <a:cubicBezTo>
                    <a:pt x="4359" y="3928"/>
                    <a:pt x="4324" y="3917"/>
                    <a:pt x="4313" y="3881"/>
                  </a:cubicBezTo>
                  <a:cubicBezTo>
                    <a:pt x="4272" y="3777"/>
                    <a:pt x="4301" y="3689"/>
                    <a:pt x="4225" y="3608"/>
                  </a:cubicBezTo>
                  <a:cubicBezTo>
                    <a:pt x="4219" y="3643"/>
                    <a:pt x="4214" y="3666"/>
                    <a:pt x="4214" y="3701"/>
                  </a:cubicBezTo>
                  <a:cubicBezTo>
                    <a:pt x="4214" y="3736"/>
                    <a:pt x="4225" y="3754"/>
                    <a:pt x="4225" y="3783"/>
                  </a:cubicBezTo>
                  <a:cubicBezTo>
                    <a:pt x="4225" y="3817"/>
                    <a:pt x="4231" y="3852"/>
                    <a:pt x="4202" y="3870"/>
                  </a:cubicBezTo>
                  <a:cubicBezTo>
                    <a:pt x="4185" y="3887"/>
                    <a:pt x="4161" y="3870"/>
                    <a:pt x="4138" y="3876"/>
                  </a:cubicBezTo>
                  <a:cubicBezTo>
                    <a:pt x="4115" y="3893"/>
                    <a:pt x="4126" y="3928"/>
                    <a:pt x="4103" y="3946"/>
                  </a:cubicBezTo>
                  <a:cubicBezTo>
                    <a:pt x="4091" y="3951"/>
                    <a:pt x="4074" y="3946"/>
                    <a:pt x="4062" y="3957"/>
                  </a:cubicBezTo>
                  <a:cubicBezTo>
                    <a:pt x="4051" y="3975"/>
                    <a:pt x="4056" y="3992"/>
                    <a:pt x="4056" y="4015"/>
                  </a:cubicBezTo>
                  <a:cubicBezTo>
                    <a:pt x="4051" y="4027"/>
                    <a:pt x="4039" y="4039"/>
                    <a:pt x="4033" y="4050"/>
                  </a:cubicBezTo>
                  <a:cubicBezTo>
                    <a:pt x="4027" y="4085"/>
                    <a:pt x="4045" y="4103"/>
                    <a:pt x="4033" y="4132"/>
                  </a:cubicBezTo>
                  <a:cubicBezTo>
                    <a:pt x="4016" y="4155"/>
                    <a:pt x="3998" y="4161"/>
                    <a:pt x="3992" y="4184"/>
                  </a:cubicBezTo>
                  <a:cubicBezTo>
                    <a:pt x="3969" y="4243"/>
                    <a:pt x="3957" y="4306"/>
                    <a:pt x="3893" y="4306"/>
                  </a:cubicBezTo>
                  <a:cubicBezTo>
                    <a:pt x="3864" y="4306"/>
                    <a:pt x="3847" y="4301"/>
                    <a:pt x="3812" y="4301"/>
                  </a:cubicBezTo>
                  <a:cubicBezTo>
                    <a:pt x="3794" y="4301"/>
                    <a:pt x="3794" y="4318"/>
                    <a:pt x="3783" y="4336"/>
                  </a:cubicBezTo>
                  <a:cubicBezTo>
                    <a:pt x="3771" y="4353"/>
                    <a:pt x="3754" y="4365"/>
                    <a:pt x="3736" y="4382"/>
                  </a:cubicBezTo>
                  <a:cubicBezTo>
                    <a:pt x="3713" y="4400"/>
                    <a:pt x="3696" y="4394"/>
                    <a:pt x="3666" y="4406"/>
                  </a:cubicBezTo>
                  <a:cubicBezTo>
                    <a:pt x="3626" y="4423"/>
                    <a:pt x="3614" y="4452"/>
                    <a:pt x="3573" y="4481"/>
                  </a:cubicBezTo>
                  <a:cubicBezTo>
                    <a:pt x="3527" y="4522"/>
                    <a:pt x="3527" y="4569"/>
                    <a:pt x="3492" y="4627"/>
                  </a:cubicBezTo>
                  <a:cubicBezTo>
                    <a:pt x="3474" y="4667"/>
                    <a:pt x="3416" y="4667"/>
                    <a:pt x="3416" y="4714"/>
                  </a:cubicBezTo>
                  <a:cubicBezTo>
                    <a:pt x="3416" y="4726"/>
                    <a:pt x="3422" y="4732"/>
                    <a:pt x="3422" y="4743"/>
                  </a:cubicBezTo>
                  <a:cubicBezTo>
                    <a:pt x="3422" y="4778"/>
                    <a:pt x="3381" y="4772"/>
                    <a:pt x="3358" y="4790"/>
                  </a:cubicBezTo>
                  <a:cubicBezTo>
                    <a:pt x="3317" y="4813"/>
                    <a:pt x="3300" y="4848"/>
                    <a:pt x="3300" y="4889"/>
                  </a:cubicBezTo>
                  <a:cubicBezTo>
                    <a:pt x="3300" y="4895"/>
                    <a:pt x="3305" y="4895"/>
                    <a:pt x="3305" y="4900"/>
                  </a:cubicBezTo>
                  <a:cubicBezTo>
                    <a:pt x="3305" y="4918"/>
                    <a:pt x="3282" y="4924"/>
                    <a:pt x="3282" y="4941"/>
                  </a:cubicBezTo>
                  <a:cubicBezTo>
                    <a:pt x="3282" y="4953"/>
                    <a:pt x="3288" y="4953"/>
                    <a:pt x="3288" y="4964"/>
                  </a:cubicBezTo>
                  <a:cubicBezTo>
                    <a:pt x="3311" y="4958"/>
                    <a:pt x="3329" y="4958"/>
                    <a:pt x="3346" y="4941"/>
                  </a:cubicBezTo>
                  <a:cubicBezTo>
                    <a:pt x="3340" y="4976"/>
                    <a:pt x="3334" y="4999"/>
                    <a:pt x="3334" y="5028"/>
                  </a:cubicBezTo>
                  <a:cubicBezTo>
                    <a:pt x="3294" y="4999"/>
                    <a:pt x="3271" y="4970"/>
                    <a:pt x="3218" y="4970"/>
                  </a:cubicBezTo>
                  <a:cubicBezTo>
                    <a:pt x="3201" y="4970"/>
                    <a:pt x="3201" y="5005"/>
                    <a:pt x="3195" y="5028"/>
                  </a:cubicBezTo>
                  <a:cubicBezTo>
                    <a:pt x="3189" y="5022"/>
                    <a:pt x="3189" y="5022"/>
                    <a:pt x="3189" y="5022"/>
                  </a:cubicBezTo>
                  <a:cubicBezTo>
                    <a:pt x="3166" y="4976"/>
                    <a:pt x="3166" y="4941"/>
                    <a:pt x="3131" y="4906"/>
                  </a:cubicBezTo>
                  <a:cubicBezTo>
                    <a:pt x="2985" y="4761"/>
                    <a:pt x="3049" y="4854"/>
                    <a:pt x="3108" y="4854"/>
                  </a:cubicBezTo>
                  <a:cubicBezTo>
                    <a:pt x="3119" y="4854"/>
                    <a:pt x="3119" y="4854"/>
                    <a:pt x="3119" y="4854"/>
                  </a:cubicBezTo>
                  <a:cubicBezTo>
                    <a:pt x="3119" y="4825"/>
                    <a:pt x="3119" y="4825"/>
                    <a:pt x="3119" y="4825"/>
                  </a:cubicBezTo>
                  <a:cubicBezTo>
                    <a:pt x="3073" y="4702"/>
                    <a:pt x="3073" y="4702"/>
                    <a:pt x="3073" y="4702"/>
                  </a:cubicBezTo>
                  <a:cubicBezTo>
                    <a:pt x="3073" y="4667"/>
                    <a:pt x="3078" y="4644"/>
                    <a:pt x="3061" y="4615"/>
                  </a:cubicBezTo>
                  <a:cubicBezTo>
                    <a:pt x="3049" y="4592"/>
                    <a:pt x="3026" y="4586"/>
                    <a:pt x="3026" y="4557"/>
                  </a:cubicBezTo>
                  <a:cubicBezTo>
                    <a:pt x="3026" y="4551"/>
                    <a:pt x="3032" y="4545"/>
                    <a:pt x="3032" y="4533"/>
                  </a:cubicBezTo>
                  <a:cubicBezTo>
                    <a:pt x="3032" y="4504"/>
                    <a:pt x="3014" y="4493"/>
                    <a:pt x="3008" y="4464"/>
                  </a:cubicBezTo>
                  <a:cubicBezTo>
                    <a:pt x="2997" y="4435"/>
                    <a:pt x="2997" y="4406"/>
                    <a:pt x="2968" y="4388"/>
                  </a:cubicBezTo>
                  <a:cubicBezTo>
                    <a:pt x="2933" y="4370"/>
                    <a:pt x="2910" y="4359"/>
                    <a:pt x="2892" y="4324"/>
                  </a:cubicBezTo>
                  <a:cubicBezTo>
                    <a:pt x="2869" y="4289"/>
                    <a:pt x="2845" y="4277"/>
                    <a:pt x="2834" y="4243"/>
                  </a:cubicBezTo>
                  <a:cubicBezTo>
                    <a:pt x="2811" y="4178"/>
                    <a:pt x="2828" y="4138"/>
                    <a:pt x="2805" y="4080"/>
                  </a:cubicBezTo>
                  <a:cubicBezTo>
                    <a:pt x="2793" y="4050"/>
                    <a:pt x="2752" y="4050"/>
                    <a:pt x="2752" y="4021"/>
                  </a:cubicBezTo>
                  <a:cubicBezTo>
                    <a:pt x="2752" y="4015"/>
                    <a:pt x="2758" y="4010"/>
                    <a:pt x="2758" y="4004"/>
                  </a:cubicBezTo>
                  <a:cubicBezTo>
                    <a:pt x="2758" y="3951"/>
                    <a:pt x="2671" y="3980"/>
                    <a:pt x="2619" y="3969"/>
                  </a:cubicBezTo>
                  <a:cubicBezTo>
                    <a:pt x="2560" y="3963"/>
                    <a:pt x="2549" y="3893"/>
                    <a:pt x="2496" y="3893"/>
                  </a:cubicBezTo>
                  <a:cubicBezTo>
                    <a:pt x="2496" y="3870"/>
                    <a:pt x="2496" y="3870"/>
                    <a:pt x="2496" y="3870"/>
                  </a:cubicBezTo>
                  <a:cubicBezTo>
                    <a:pt x="2496" y="3864"/>
                    <a:pt x="2502" y="3858"/>
                    <a:pt x="2502" y="3847"/>
                  </a:cubicBezTo>
                  <a:cubicBezTo>
                    <a:pt x="2502" y="3823"/>
                    <a:pt x="2473" y="3829"/>
                    <a:pt x="2450" y="3817"/>
                  </a:cubicBezTo>
                  <a:cubicBezTo>
                    <a:pt x="2479" y="3800"/>
                    <a:pt x="2473" y="3777"/>
                    <a:pt x="2490" y="3748"/>
                  </a:cubicBezTo>
                  <a:cubicBezTo>
                    <a:pt x="2508" y="3754"/>
                    <a:pt x="2508" y="3765"/>
                    <a:pt x="2514" y="3783"/>
                  </a:cubicBezTo>
                  <a:cubicBezTo>
                    <a:pt x="2531" y="3754"/>
                    <a:pt x="2554" y="3742"/>
                    <a:pt x="2554" y="3707"/>
                  </a:cubicBezTo>
                  <a:cubicBezTo>
                    <a:pt x="2554" y="3643"/>
                    <a:pt x="2537" y="3573"/>
                    <a:pt x="2473" y="3573"/>
                  </a:cubicBezTo>
                  <a:cubicBezTo>
                    <a:pt x="2415" y="3573"/>
                    <a:pt x="2397" y="3614"/>
                    <a:pt x="2345" y="3625"/>
                  </a:cubicBezTo>
                  <a:cubicBezTo>
                    <a:pt x="2339" y="3620"/>
                    <a:pt x="2333" y="3620"/>
                    <a:pt x="2333" y="3614"/>
                  </a:cubicBezTo>
                  <a:cubicBezTo>
                    <a:pt x="2333" y="3602"/>
                    <a:pt x="2351" y="3596"/>
                    <a:pt x="2351" y="3585"/>
                  </a:cubicBezTo>
                  <a:cubicBezTo>
                    <a:pt x="2351" y="3573"/>
                    <a:pt x="2345" y="3573"/>
                    <a:pt x="2345" y="3561"/>
                  </a:cubicBezTo>
                  <a:cubicBezTo>
                    <a:pt x="2356" y="3567"/>
                    <a:pt x="2362" y="3573"/>
                    <a:pt x="2374" y="3579"/>
                  </a:cubicBezTo>
                  <a:cubicBezTo>
                    <a:pt x="2385" y="3573"/>
                    <a:pt x="2385" y="3573"/>
                    <a:pt x="2385" y="3573"/>
                  </a:cubicBezTo>
                  <a:cubicBezTo>
                    <a:pt x="2368" y="3503"/>
                    <a:pt x="2310" y="3486"/>
                    <a:pt x="2269" y="3428"/>
                  </a:cubicBezTo>
                  <a:cubicBezTo>
                    <a:pt x="2252" y="3404"/>
                    <a:pt x="2246" y="3369"/>
                    <a:pt x="2217" y="3369"/>
                  </a:cubicBezTo>
                  <a:cubicBezTo>
                    <a:pt x="2199" y="3369"/>
                    <a:pt x="2199" y="3398"/>
                    <a:pt x="2182" y="3398"/>
                  </a:cubicBezTo>
                  <a:cubicBezTo>
                    <a:pt x="2170" y="3398"/>
                    <a:pt x="2164" y="3392"/>
                    <a:pt x="2153" y="3381"/>
                  </a:cubicBezTo>
                  <a:cubicBezTo>
                    <a:pt x="2124" y="3398"/>
                    <a:pt x="2112" y="3433"/>
                    <a:pt x="2077" y="3433"/>
                  </a:cubicBezTo>
                  <a:cubicBezTo>
                    <a:pt x="2026" y="3433"/>
                    <a:pt x="2002" y="3404"/>
                    <a:pt x="1956" y="3375"/>
                  </a:cubicBezTo>
                  <a:cubicBezTo>
                    <a:pt x="1938" y="3363"/>
                    <a:pt x="1921" y="3369"/>
                    <a:pt x="1903" y="3358"/>
                  </a:cubicBezTo>
                  <a:cubicBezTo>
                    <a:pt x="1828" y="3311"/>
                    <a:pt x="1781" y="3270"/>
                    <a:pt x="1694" y="3270"/>
                  </a:cubicBezTo>
                  <a:cubicBezTo>
                    <a:pt x="1665" y="3270"/>
                    <a:pt x="1653" y="3299"/>
                    <a:pt x="1630" y="3317"/>
                  </a:cubicBezTo>
                  <a:cubicBezTo>
                    <a:pt x="1595" y="3328"/>
                    <a:pt x="1566" y="3328"/>
                    <a:pt x="1531" y="3334"/>
                  </a:cubicBezTo>
                  <a:cubicBezTo>
                    <a:pt x="1525" y="3247"/>
                    <a:pt x="1432" y="3241"/>
                    <a:pt x="1368" y="3177"/>
                  </a:cubicBezTo>
                  <a:cubicBezTo>
                    <a:pt x="1304" y="3131"/>
                    <a:pt x="1257" y="3113"/>
                    <a:pt x="1187" y="3072"/>
                  </a:cubicBezTo>
                  <a:cubicBezTo>
                    <a:pt x="1135" y="3043"/>
                    <a:pt x="1112" y="3008"/>
                    <a:pt x="1053" y="3008"/>
                  </a:cubicBezTo>
                  <a:cubicBezTo>
                    <a:pt x="1019" y="3008"/>
                    <a:pt x="1001" y="3037"/>
                    <a:pt x="972" y="3055"/>
                  </a:cubicBezTo>
                  <a:cubicBezTo>
                    <a:pt x="925" y="3078"/>
                    <a:pt x="890" y="3090"/>
                    <a:pt x="832" y="3090"/>
                  </a:cubicBezTo>
                  <a:cubicBezTo>
                    <a:pt x="780" y="3090"/>
                    <a:pt x="751" y="3084"/>
                    <a:pt x="693" y="3084"/>
                  </a:cubicBezTo>
                  <a:cubicBezTo>
                    <a:pt x="646" y="3084"/>
                    <a:pt x="623" y="3090"/>
                    <a:pt x="576" y="3090"/>
                  </a:cubicBezTo>
                  <a:cubicBezTo>
                    <a:pt x="361" y="3090"/>
                    <a:pt x="361" y="3090"/>
                    <a:pt x="361" y="3090"/>
                  </a:cubicBezTo>
                  <a:cubicBezTo>
                    <a:pt x="64" y="3148"/>
                    <a:pt x="64" y="3148"/>
                    <a:pt x="64" y="3148"/>
                  </a:cubicBezTo>
                  <a:cubicBezTo>
                    <a:pt x="5" y="3148"/>
                    <a:pt x="5" y="3148"/>
                    <a:pt x="5" y="3148"/>
                  </a:cubicBezTo>
                  <a:lnTo>
                    <a:pt x="0" y="3148"/>
                  </a:lnTo>
                  <a:close/>
                </a:path>
              </a:pathLst>
            </a:custGeom>
            <a:solidFill>
              <a:schemeClr val="accent1"/>
            </a:solidFill>
            <a:ln w="4826" cap="flat" cmpd="sng">
              <a:solidFill>
                <a:schemeClr val="bg1"/>
              </a:solidFill>
              <a:bevel/>
              <a:headEnd/>
              <a:tailEnd/>
            </a:ln>
            <a:effectLst/>
          </p:spPr>
          <p:txBody>
            <a:bodyPr wrap="none" anchor="ctr"/>
            <a:lstStyle/>
            <a:p>
              <a:endParaRPr lang="en-US" sz="900">
                <a:latin typeface="Poppins Light" charset="0"/>
              </a:endParaRPr>
            </a:p>
          </p:txBody>
        </p:sp>
        <p:sp>
          <p:nvSpPr>
            <p:cNvPr id="21" name="Freeform 20"/>
            <p:cNvSpPr>
              <a:spLocks noChangeArrowheads="1"/>
            </p:cNvSpPr>
            <p:nvPr/>
          </p:nvSpPr>
          <p:spPr bwMode="auto">
            <a:xfrm>
              <a:off x="18843382" y="8789138"/>
              <a:ext cx="1905190" cy="1352346"/>
            </a:xfrm>
            <a:custGeom>
              <a:avLst/>
              <a:gdLst>
                <a:gd name="T0" fmla="*/ 2026 w 4332"/>
                <a:gd name="T1" fmla="*/ 2683 h 3074"/>
                <a:gd name="T2" fmla="*/ 0 w 4332"/>
                <a:gd name="T3" fmla="*/ 2415 h 3074"/>
                <a:gd name="T4" fmla="*/ 6 w 4332"/>
                <a:gd name="T5" fmla="*/ 5 h 3074"/>
                <a:gd name="T6" fmla="*/ 145 w 4332"/>
                <a:gd name="T7" fmla="*/ 34 h 3074"/>
                <a:gd name="T8" fmla="*/ 442 w 4332"/>
                <a:gd name="T9" fmla="*/ 58 h 3074"/>
                <a:gd name="T10" fmla="*/ 623 w 4332"/>
                <a:gd name="T11" fmla="*/ 168 h 3074"/>
                <a:gd name="T12" fmla="*/ 716 w 4332"/>
                <a:gd name="T13" fmla="*/ 331 h 3074"/>
                <a:gd name="T14" fmla="*/ 879 w 4332"/>
                <a:gd name="T15" fmla="*/ 296 h 3074"/>
                <a:gd name="T16" fmla="*/ 1129 w 4332"/>
                <a:gd name="T17" fmla="*/ 518 h 3074"/>
                <a:gd name="T18" fmla="*/ 1257 w 4332"/>
                <a:gd name="T19" fmla="*/ 768 h 3074"/>
                <a:gd name="T20" fmla="*/ 1560 w 4332"/>
                <a:gd name="T21" fmla="*/ 983 h 3074"/>
                <a:gd name="T22" fmla="*/ 1845 w 4332"/>
                <a:gd name="T23" fmla="*/ 1240 h 3074"/>
                <a:gd name="T24" fmla="*/ 1915 w 4332"/>
                <a:gd name="T25" fmla="*/ 1164 h 3074"/>
                <a:gd name="T26" fmla="*/ 2171 w 4332"/>
                <a:gd name="T27" fmla="*/ 1071 h 3074"/>
                <a:gd name="T28" fmla="*/ 2427 w 4332"/>
                <a:gd name="T29" fmla="*/ 1170 h 3074"/>
                <a:gd name="T30" fmla="*/ 2596 w 4332"/>
                <a:gd name="T31" fmla="*/ 1193 h 3074"/>
                <a:gd name="T32" fmla="*/ 2637 w 4332"/>
                <a:gd name="T33" fmla="*/ 1158 h 3074"/>
                <a:gd name="T34" fmla="*/ 2753 w 4332"/>
                <a:gd name="T35" fmla="*/ 1193 h 3074"/>
                <a:gd name="T36" fmla="*/ 3184 w 4332"/>
                <a:gd name="T37" fmla="*/ 1135 h 3074"/>
                <a:gd name="T38" fmla="*/ 3405 w 4332"/>
                <a:gd name="T39" fmla="*/ 1385 h 3074"/>
                <a:gd name="T40" fmla="*/ 3522 w 4332"/>
                <a:gd name="T41" fmla="*/ 1664 h 3074"/>
                <a:gd name="T42" fmla="*/ 4331 w 4332"/>
                <a:gd name="T43" fmla="*/ 2072 h 3074"/>
                <a:gd name="T44" fmla="*/ 4226 w 4332"/>
                <a:gd name="T45" fmla="*/ 2066 h 3074"/>
                <a:gd name="T46" fmla="*/ 4063 w 4332"/>
                <a:gd name="T47" fmla="*/ 2223 h 3074"/>
                <a:gd name="T48" fmla="*/ 3894 w 4332"/>
                <a:gd name="T49" fmla="*/ 2235 h 3074"/>
                <a:gd name="T50" fmla="*/ 3621 w 4332"/>
                <a:gd name="T51" fmla="*/ 2235 h 3074"/>
                <a:gd name="T52" fmla="*/ 3446 w 4332"/>
                <a:gd name="T53" fmla="*/ 2247 h 3074"/>
                <a:gd name="T54" fmla="*/ 3208 w 4332"/>
                <a:gd name="T55" fmla="*/ 2276 h 3074"/>
                <a:gd name="T56" fmla="*/ 3126 w 4332"/>
                <a:gd name="T57" fmla="*/ 2421 h 3074"/>
                <a:gd name="T58" fmla="*/ 3068 w 4332"/>
                <a:gd name="T59" fmla="*/ 2555 h 3074"/>
                <a:gd name="T60" fmla="*/ 2719 w 4332"/>
                <a:gd name="T61" fmla="*/ 2759 h 3074"/>
                <a:gd name="T62" fmla="*/ 2556 w 4332"/>
                <a:gd name="T63" fmla="*/ 2881 h 3074"/>
                <a:gd name="T64" fmla="*/ 2643 w 4332"/>
                <a:gd name="T65" fmla="*/ 2916 h 3074"/>
                <a:gd name="T66" fmla="*/ 2532 w 4332"/>
                <a:gd name="T67" fmla="*/ 2887 h 3074"/>
                <a:gd name="T68" fmla="*/ 2369 w 4332"/>
                <a:gd name="T69" fmla="*/ 2846 h 3074"/>
                <a:gd name="T70" fmla="*/ 2340 w 4332"/>
                <a:gd name="T71" fmla="*/ 2753 h 3074"/>
                <a:gd name="T72" fmla="*/ 2189 w 4332"/>
                <a:gd name="T73" fmla="*/ 2730 h 3074"/>
                <a:gd name="T74" fmla="*/ 2142 w 4332"/>
                <a:gd name="T75" fmla="*/ 2613 h 3074"/>
                <a:gd name="T76" fmla="*/ 2043 w 4332"/>
                <a:gd name="T77" fmla="*/ 2613 h 3074"/>
                <a:gd name="T78" fmla="*/ 1851 w 4332"/>
                <a:gd name="T79" fmla="*/ 2613 h 3074"/>
                <a:gd name="T80" fmla="*/ 1944 w 4332"/>
                <a:gd name="T81" fmla="*/ 2334 h 3074"/>
                <a:gd name="T82" fmla="*/ 1746 w 4332"/>
                <a:gd name="T83" fmla="*/ 2381 h 3074"/>
                <a:gd name="T84" fmla="*/ 1705 w 4332"/>
                <a:gd name="T85" fmla="*/ 2491 h 3074"/>
                <a:gd name="T86" fmla="*/ 1711 w 4332"/>
                <a:gd name="T87" fmla="*/ 2538 h 3074"/>
                <a:gd name="T88" fmla="*/ 1304 w 4332"/>
                <a:gd name="T89" fmla="*/ 2817 h 3074"/>
                <a:gd name="T90" fmla="*/ 1106 w 4332"/>
                <a:gd name="T91" fmla="*/ 2841 h 3074"/>
                <a:gd name="T92" fmla="*/ 681 w 4332"/>
                <a:gd name="T93" fmla="*/ 2596 h 3074"/>
                <a:gd name="T94" fmla="*/ 401 w 4332"/>
                <a:gd name="T95" fmla="*/ 2532 h 3074"/>
                <a:gd name="T96" fmla="*/ 308 w 4332"/>
                <a:gd name="T97" fmla="*/ 2602 h 3074"/>
                <a:gd name="T98" fmla="*/ 169 w 4332"/>
                <a:gd name="T99" fmla="*/ 2515 h 3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32" h="3074">
                  <a:moveTo>
                    <a:pt x="2072" y="2642"/>
                  </a:moveTo>
                  <a:lnTo>
                    <a:pt x="2072" y="2642"/>
                  </a:lnTo>
                  <a:cubicBezTo>
                    <a:pt x="2049" y="2648"/>
                    <a:pt x="2037" y="2666"/>
                    <a:pt x="2026" y="2683"/>
                  </a:cubicBezTo>
                  <a:cubicBezTo>
                    <a:pt x="2043" y="2683"/>
                    <a:pt x="2055" y="2683"/>
                    <a:pt x="2078" y="2683"/>
                  </a:cubicBezTo>
                  <a:cubicBezTo>
                    <a:pt x="2078" y="2672"/>
                    <a:pt x="2072" y="2660"/>
                    <a:pt x="2072" y="2642"/>
                  </a:cubicBezTo>
                  <a:close/>
                  <a:moveTo>
                    <a:pt x="0" y="2415"/>
                  </a:moveTo>
                  <a:lnTo>
                    <a:pt x="0" y="2415"/>
                  </a:lnTo>
                  <a:lnTo>
                    <a:pt x="0" y="2415"/>
                  </a:lnTo>
                  <a:cubicBezTo>
                    <a:pt x="6" y="5"/>
                    <a:pt x="6" y="5"/>
                    <a:pt x="6" y="5"/>
                  </a:cubicBezTo>
                  <a:lnTo>
                    <a:pt x="6" y="5"/>
                  </a:lnTo>
                  <a:cubicBezTo>
                    <a:pt x="29" y="0"/>
                    <a:pt x="29" y="0"/>
                    <a:pt x="29" y="0"/>
                  </a:cubicBezTo>
                  <a:cubicBezTo>
                    <a:pt x="70" y="23"/>
                    <a:pt x="99" y="17"/>
                    <a:pt x="145" y="34"/>
                  </a:cubicBezTo>
                  <a:cubicBezTo>
                    <a:pt x="204" y="58"/>
                    <a:pt x="221" y="104"/>
                    <a:pt x="285" y="104"/>
                  </a:cubicBezTo>
                  <a:cubicBezTo>
                    <a:pt x="320" y="104"/>
                    <a:pt x="314" y="40"/>
                    <a:pt x="349" y="40"/>
                  </a:cubicBezTo>
                  <a:cubicBezTo>
                    <a:pt x="384" y="40"/>
                    <a:pt x="407" y="58"/>
                    <a:pt x="442" y="58"/>
                  </a:cubicBezTo>
                  <a:cubicBezTo>
                    <a:pt x="466" y="58"/>
                    <a:pt x="477" y="52"/>
                    <a:pt x="501" y="52"/>
                  </a:cubicBezTo>
                  <a:cubicBezTo>
                    <a:pt x="547" y="52"/>
                    <a:pt x="570" y="93"/>
                    <a:pt x="599" y="133"/>
                  </a:cubicBezTo>
                  <a:cubicBezTo>
                    <a:pt x="605" y="145"/>
                    <a:pt x="611" y="157"/>
                    <a:pt x="623" y="168"/>
                  </a:cubicBezTo>
                  <a:cubicBezTo>
                    <a:pt x="646" y="186"/>
                    <a:pt x="693" y="168"/>
                    <a:pt x="693" y="197"/>
                  </a:cubicBezTo>
                  <a:cubicBezTo>
                    <a:pt x="693" y="221"/>
                    <a:pt x="681" y="238"/>
                    <a:pt x="681" y="267"/>
                  </a:cubicBezTo>
                  <a:cubicBezTo>
                    <a:pt x="681" y="296"/>
                    <a:pt x="704" y="308"/>
                    <a:pt x="716" y="331"/>
                  </a:cubicBezTo>
                  <a:cubicBezTo>
                    <a:pt x="739" y="384"/>
                    <a:pt x="745" y="442"/>
                    <a:pt x="797" y="442"/>
                  </a:cubicBezTo>
                  <a:cubicBezTo>
                    <a:pt x="832" y="442"/>
                    <a:pt x="838" y="396"/>
                    <a:pt x="838" y="360"/>
                  </a:cubicBezTo>
                  <a:cubicBezTo>
                    <a:pt x="844" y="331"/>
                    <a:pt x="873" y="326"/>
                    <a:pt x="879" y="296"/>
                  </a:cubicBezTo>
                  <a:cubicBezTo>
                    <a:pt x="902" y="366"/>
                    <a:pt x="972" y="372"/>
                    <a:pt x="1036" y="390"/>
                  </a:cubicBezTo>
                  <a:cubicBezTo>
                    <a:pt x="1088" y="401"/>
                    <a:pt x="1106" y="430"/>
                    <a:pt x="1153" y="448"/>
                  </a:cubicBezTo>
                  <a:cubicBezTo>
                    <a:pt x="1147" y="477"/>
                    <a:pt x="1129" y="489"/>
                    <a:pt x="1129" y="518"/>
                  </a:cubicBezTo>
                  <a:cubicBezTo>
                    <a:pt x="1129" y="576"/>
                    <a:pt x="1129" y="622"/>
                    <a:pt x="1170" y="663"/>
                  </a:cubicBezTo>
                  <a:cubicBezTo>
                    <a:pt x="1199" y="692"/>
                    <a:pt x="1257" y="686"/>
                    <a:pt x="1257" y="727"/>
                  </a:cubicBezTo>
                  <a:cubicBezTo>
                    <a:pt x="1257" y="768"/>
                    <a:pt x="1257" y="768"/>
                    <a:pt x="1257" y="768"/>
                  </a:cubicBezTo>
                  <a:cubicBezTo>
                    <a:pt x="1257" y="797"/>
                    <a:pt x="1298" y="791"/>
                    <a:pt x="1321" y="797"/>
                  </a:cubicBezTo>
                  <a:cubicBezTo>
                    <a:pt x="1362" y="809"/>
                    <a:pt x="1379" y="838"/>
                    <a:pt x="1414" y="861"/>
                  </a:cubicBezTo>
                  <a:cubicBezTo>
                    <a:pt x="1479" y="902"/>
                    <a:pt x="1525" y="919"/>
                    <a:pt x="1560" y="983"/>
                  </a:cubicBezTo>
                  <a:cubicBezTo>
                    <a:pt x="1572" y="1007"/>
                    <a:pt x="1595" y="1007"/>
                    <a:pt x="1612" y="1024"/>
                  </a:cubicBezTo>
                  <a:cubicBezTo>
                    <a:pt x="1647" y="1082"/>
                    <a:pt x="1665" y="1123"/>
                    <a:pt x="1723" y="1164"/>
                  </a:cubicBezTo>
                  <a:cubicBezTo>
                    <a:pt x="1764" y="1199"/>
                    <a:pt x="1787" y="1240"/>
                    <a:pt x="1845" y="1240"/>
                  </a:cubicBezTo>
                  <a:cubicBezTo>
                    <a:pt x="1857" y="1240"/>
                    <a:pt x="1857" y="1228"/>
                    <a:pt x="1868" y="1222"/>
                  </a:cubicBezTo>
                  <a:cubicBezTo>
                    <a:pt x="1892" y="1216"/>
                    <a:pt x="1909" y="1222"/>
                    <a:pt x="1933" y="1216"/>
                  </a:cubicBezTo>
                  <a:cubicBezTo>
                    <a:pt x="1927" y="1193"/>
                    <a:pt x="1915" y="1187"/>
                    <a:pt x="1915" y="1164"/>
                  </a:cubicBezTo>
                  <a:cubicBezTo>
                    <a:pt x="1915" y="1117"/>
                    <a:pt x="1962" y="1082"/>
                    <a:pt x="2008" y="1082"/>
                  </a:cubicBezTo>
                  <a:cubicBezTo>
                    <a:pt x="2049" y="1082"/>
                    <a:pt x="2072" y="1094"/>
                    <a:pt x="2113" y="1094"/>
                  </a:cubicBezTo>
                  <a:cubicBezTo>
                    <a:pt x="2142" y="1094"/>
                    <a:pt x="2148" y="1071"/>
                    <a:pt x="2171" y="1071"/>
                  </a:cubicBezTo>
                  <a:cubicBezTo>
                    <a:pt x="2253" y="1071"/>
                    <a:pt x="2270" y="1164"/>
                    <a:pt x="2346" y="1164"/>
                  </a:cubicBezTo>
                  <a:cubicBezTo>
                    <a:pt x="2358" y="1164"/>
                    <a:pt x="2358" y="1152"/>
                    <a:pt x="2369" y="1152"/>
                  </a:cubicBezTo>
                  <a:cubicBezTo>
                    <a:pt x="2393" y="1152"/>
                    <a:pt x="2398" y="1170"/>
                    <a:pt x="2427" y="1170"/>
                  </a:cubicBezTo>
                  <a:cubicBezTo>
                    <a:pt x="2439" y="1170"/>
                    <a:pt x="2445" y="1164"/>
                    <a:pt x="2462" y="1164"/>
                  </a:cubicBezTo>
                  <a:cubicBezTo>
                    <a:pt x="2480" y="1164"/>
                    <a:pt x="2486" y="1181"/>
                    <a:pt x="2497" y="1187"/>
                  </a:cubicBezTo>
                  <a:cubicBezTo>
                    <a:pt x="2532" y="1199"/>
                    <a:pt x="2561" y="1193"/>
                    <a:pt x="2596" y="1193"/>
                  </a:cubicBezTo>
                  <a:cubicBezTo>
                    <a:pt x="2620" y="1193"/>
                    <a:pt x="2620" y="1193"/>
                    <a:pt x="2620" y="1193"/>
                  </a:cubicBezTo>
                  <a:cubicBezTo>
                    <a:pt x="2620" y="1170"/>
                    <a:pt x="2620" y="1170"/>
                    <a:pt x="2620" y="1170"/>
                  </a:cubicBezTo>
                  <a:cubicBezTo>
                    <a:pt x="2625" y="1164"/>
                    <a:pt x="2631" y="1158"/>
                    <a:pt x="2637" y="1158"/>
                  </a:cubicBezTo>
                  <a:cubicBezTo>
                    <a:pt x="2649" y="1158"/>
                    <a:pt x="2654" y="1164"/>
                    <a:pt x="2666" y="1164"/>
                  </a:cubicBezTo>
                  <a:cubicBezTo>
                    <a:pt x="2678" y="1164"/>
                    <a:pt x="2684" y="1164"/>
                    <a:pt x="2695" y="1164"/>
                  </a:cubicBezTo>
                  <a:cubicBezTo>
                    <a:pt x="2719" y="1164"/>
                    <a:pt x="2730" y="1187"/>
                    <a:pt x="2753" y="1193"/>
                  </a:cubicBezTo>
                  <a:cubicBezTo>
                    <a:pt x="2812" y="1216"/>
                    <a:pt x="2847" y="1240"/>
                    <a:pt x="2911" y="1240"/>
                  </a:cubicBezTo>
                  <a:cubicBezTo>
                    <a:pt x="2940" y="1240"/>
                    <a:pt x="2934" y="1187"/>
                    <a:pt x="2963" y="1181"/>
                  </a:cubicBezTo>
                  <a:cubicBezTo>
                    <a:pt x="3050" y="1158"/>
                    <a:pt x="3097" y="1135"/>
                    <a:pt x="3184" y="1135"/>
                  </a:cubicBezTo>
                  <a:cubicBezTo>
                    <a:pt x="3260" y="1135"/>
                    <a:pt x="3306" y="1146"/>
                    <a:pt x="3365" y="1193"/>
                  </a:cubicBezTo>
                  <a:cubicBezTo>
                    <a:pt x="3411" y="1222"/>
                    <a:pt x="3405" y="1274"/>
                    <a:pt x="3405" y="1333"/>
                  </a:cubicBezTo>
                  <a:cubicBezTo>
                    <a:pt x="3405" y="1385"/>
                    <a:pt x="3405" y="1385"/>
                    <a:pt x="3405" y="1385"/>
                  </a:cubicBezTo>
                  <a:cubicBezTo>
                    <a:pt x="3405" y="1467"/>
                    <a:pt x="3469" y="1496"/>
                    <a:pt x="3469" y="1577"/>
                  </a:cubicBezTo>
                  <a:cubicBezTo>
                    <a:pt x="3469" y="1595"/>
                    <a:pt x="3464" y="1600"/>
                    <a:pt x="3464" y="1618"/>
                  </a:cubicBezTo>
                  <a:cubicBezTo>
                    <a:pt x="3464" y="1647"/>
                    <a:pt x="3493" y="1653"/>
                    <a:pt x="3522" y="1664"/>
                  </a:cubicBezTo>
                  <a:cubicBezTo>
                    <a:pt x="3568" y="1682"/>
                    <a:pt x="3592" y="1705"/>
                    <a:pt x="3638" y="1723"/>
                  </a:cubicBezTo>
                  <a:cubicBezTo>
                    <a:pt x="4331" y="2072"/>
                    <a:pt x="4331" y="2072"/>
                    <a:pt x="4331" y="2072"/>
                  </a:cubicBezTo>
                  <a:lnTo>
                    <a:pt x="4331" y="2072"/>
                  </a:lnTo>
                  <a:cubicBezTo>
                    <a:pt x="4331" y="2084"/>
                    <a:pt x="4320" y="2101"/>
                    <a:pt x="4302" y="2101"/>
                  </a:cubicBezTo>
                  <a:cubicBezTo>
                    <a:pt x="4273" y="2101"/>
                    <a:pt x="4261" y="2078"/>
                    <a:pt x="4255" y="2055"/>
                  </a:cubicBezTo>
                  <a:cubicBezTo>
                    <a:pt x="4244" y="2060"/>
                    <a:pt x="4238" y="2066"/>
                    <a:pt x="4226" y="2066"/>
                  </a:cubicBezTo>
                  <a:cubicBezTo>
                    <a:pt x="4186" y="2031"/>
                    <a:pt x="4191" y="2037"/>
                    <a:pt x="4226" y="2107"/>
                  </a:cubicBezTo>
                  <a:cubicBezTo>
                    <a:pt x="4226" y="2183"/>
                    <a:pt x="4145" y="2194"/>
                    <a:pt x="4081" y="2223"/>
                  </a:cubicBezTo>
                  <a:cubicBezTo>
                    <a:pt x="4063" y="2223"/>
                    <a:pt x="4063" y="2223"/>
                    <a:pt x="4063" y="2223"/>
                  </a:cubicBezTo>
                  <a:cubicBezTo>
                    <a:pt x="4034" y="2229"/>
                    <a:pt x="4017" y="2235"/>
                    <a:pt x="3982" y="2235"/>
                  </a:cubicBezTo>
                  <a:cubicBezTo>
                    <a:pt x="3959" y="2235"/>
                    <a:pt x="3947" y="2223"/>
                    <a:pt x="3924" y="2223"/>
                  </a:cubicBezTo>
                  <a:cubicBezTo>
                    <a:pt x="3912" y="2223"/>
                    <a:pt x="3906" y="2235"/>
                    <a:pt x="3894" y="2235"/>
                  </a:cubicBezTo>
                  <a:cubicBezTo>
                    <a:pt x="3877" y="2235"/>
                    <a:pt x="3877" y="2223"/>
                    <a:pt x="3860" y="2223"/>
                  </a:cubicBezTo>
                  <a:cubicBezTo>
                    <a:pt x="3790" y="2223"/>
                    <a:pt x="3749" y="2252"/>
                    <a:pt x="3673" y="2252"/>
                  </a:cubicBezTo>
                  <a:cubicBezTo>
                    <a:pt x="3650" y="2252"/>
                    <a:pt x="3632" y="2252"/>
                    <a:pt x="3621" y="2235"/>
                  </a:cubicBezTo>
                  <a:cubicBezTo>
                    <a:pt x="3603" y="2258"/>
                    <a:pt x="3574" y="2252"/>
                    <a:pt x="3539" y="2258"/>
                  </a:cubicBezTo>
                  <a:cubicBezTo>
                    <a:pt x="3510" y="2264"/>
                    <a:pt x="3493" y="2276"/>
                    <a:pt x="3464" y="2276"/>
                  </a:cubicBezTo>
                  <a:cubicBezTo>
                    <a:pt x="3452" y="2276"/>
                    <a:pt x="3452" y="2258"/>
                    <a:pt x="3446" y="2247"/>
                  </a:cubicBezTo>
                  <a:cubicBezTo>
                    <a:pt x="3429" y="2287"/>
                    <a:pt x="3382" y="2293"/>
                    <a:pt x="3336" y="2293"/>
                  </a:cubicBezTo>
                  <a:cubicBezTo>
                    <a:pt x="3318" y="2293"/>
                    <a:pt x="3312" y="2264"/>
                    <a:pt x="3295" y="2264"/>
                  </a:cubicBezTo>
                  <a:cubicBezTo>
                    <a:pt x="3260" y="2264"/>
                    <a:pt x="3242" y="2270"/>
                    <a:pt x="3208" y="2276"/>
                  </a:cubicBezTo>
                  <a:cubicBezTo>
                    <a:pt x="3208" y="2282"/>
                    <a:pt x="3208" y="2287"/>
                    <a:pt x="3208" y="2293"/>
                  </a:cubicBezTo>
                  <a:cubicBezTo>
                    <a:pt x="3208" y="2316"/>
                    <a:pt x="3213" y="2334"/>
                    <a:pt x="3225" y="2352"/>
                  </a:cubicBezTo>
                  <a:cubicBezTo>
                    <a:pt x="3184" y="2375"/>
                    <a:pt x="3126" y="2375"/>
                    <a:pt x="3126" y="2421"/>
                  </a:cubicBezTo>
                  <a:cubicBezTo>
                    <a:pt x="3126" y="2427"/>
                    <a:pt x="3126" y="2427"/>
                    <a:pt x="3126" y="2433"/>
                  </a:cubicBezTo>
                  <a:cubicBezTo>
                    <a:pt x="3155" y="2415"/>
                    <a:pt x="3167" y="2404"/>
                    <a:pt x="3202" y="2398"/>
                  </a:cubicBezTo>
                  <a:cubicBezTo>
                    <a:pt x="3143" y="2456"/>
                    <a:pt x="3126" y="2497"/>
                    <a:pt x="3068" y="2555"/>
                  </a:cubicBezTo>
                  <a:cubicBezTo>
                    <a:pt x="3015" y="2608"/>
                    <a:pt x="2986" y="2637"/>
                    <a:pt x="2928" y="2683"/>
                  </a:cubicBezTo>
                  <a:cubicBezTo>
                    <a:pt x="2899" y="2707"/>
                    <a:pt x="2887" y="2724"/>
                    <a:pt x="2852" y="2736"/>
                  </a:cubicBezTo>
                  <a:cubicBezTo>
                    <a:pt x="2800" y="2753"/>
                    <a:pt x="2765" y="2741"/>
                    <a:pt x="2719" y="2759"/>
                  </a:cubicBezTo>
                  <a:cubicBezTo>
                    <a:pt x="2660" y="2782"/>
                    <a:pt x="2625" y="2805"/>
                    <a:pt x="2567" y="2805"/>
                  </a:cubicBezTo>
                  <a:cubicBezTo>
                    <a:pt x="2550" y="2805"/>
                    <a:pt x="2538" y="2805"/>
                    <a:pt x="2521" y="2805"/>
                  </a:cubicBezTo>
                  <a:cubicBezTo>
                    <a:pt x="2526" y="2835"/>
                    <a:pt x="2538" y="2852"/>
                    <a:pt x="2556" y="2881"/>
                  </a:cubicBezTo>
                  <a:cubicBezTo>
                    <a:pt x="2561" y="2899"/>
                    <a:pt x="2567" y="2922"/>
                    <a:pt x="2585" y="2922"/>
                  </a:cubicBezTo>
                  <a:cubicBezTo>
                    <a:pt x="2608" y="2922"/>
                    <a:pt x="2625" y="2910"/>
                    <a:pt x="2643" y="2899"/>
                  </a:cubicBezTo>
                  <a:cubicBezTo>
                    <a:pt x="2643" y="2904"/>
                    <a:pt x="2643" y="2910"/>
                    <a:pt x="2643" y="2916"/>
                  </a:cubicBezTo>
                  <a:cubicBezTo>
                    <a:pt x="2643" y="2980"/>
                    <a:pt x="2637" y="3015"/>
                    <a:pt x="2631" y="3073"/>
                  </a:cubicBezTo>
                  <a:cubicBezTo>
                    <a:pt x="2590" y="3062"/>
                    <a:pt x="2590" y="3021"/>
                    <a:pt x="2573" y="2980"/>
                  </a:cubicBezTo>
                  <a:cubicBezTo>
                    <a:pt x="2556" y="2945"/>
                    <a:pt x="2532" y="2928"/>
                    <a:pt x="2532" y="2887"/>
                  </a:cubicBezTo>
                  <a:cubicBezTo>
                    <a:pt x="2497" y="2881"/>
                    <a:pt x="2480" y="2864"/>
                    <a:pt x="2445" y="2864"/>
                  </a:cubicBezTo>
                  <a:cubicBezTo>
                    <a:pt x="2416" y="2864"/>
                    <a:pt x="2422" y="2904"/>
                    <a:pt x="2416" y="2934"/>
                  </a:cubicBezTo>
                  <a:cubicBezTo>
                    <a:pt x="2387" y="2904"/>
                    <a:pt x="2387" y="2881"/>
                    <a:pt x="2369" y="2846"/>
                  </a:cubicBezTo>
                  <a:cubicBezTo>
                    <a:pt x="2358" y="2835"/>
                    <a:pt x="2340" y="2829"/>
                    <a:pt x="2340" y="2811"/>
                  </a:cubicBezTo>
                  <a:cubicBezTo>
                    <a:pt x="2340" y="2800"/>
                    <a:pt x="2352" y="2800"/>
                    <a:pt x="2358" y="2794"/>
                  </a:cubicBezTo>
                  <a:cubicBezTo>
                    <a:pt x="2352" y="2776"/>
                    <a:pt x="2358" y="2753"/>
                    <a:pt x="2340" y="2753"/>
                  </a:cubicBezTo>
                  <a:cubicBezTo>
                    <a:pt x="2311" y="2753"/>
                    <a:pt x="2299" y="2776"/>
                    <a:pt x="2276" y="2782"/>
                  </a:cubicBezTo>
                  <a:cubicBezTo>
                    <a:pt x="2259" y="2788"/>
                    <a:pt x="2253" y="2788"/>
                    <a:pt x="2235" y="2788"/>
                  </a:cubicBezTo>
                  <a:cubicBezTo>
                    <a:pt x="2206" y="2788"/>
                    <a:pt x="2206" y="2759"/>
                    <a:pt x="2189" y="2730"/>
                  </a:cubicBezTo>
                  <a:cubicBezTo>
                    <a:pt x="2165" y="2707"/>
                    <a:pt x="2136" y="2695"/>
                    <a:pt x="2136" y="2660"/>
                  </a:cubicBezTo>
                  <a:cubicBezTo>
                    <a:pt x="2136" y="2648"/>
                    <a:pt x="2148" y="2637"/>
                    <a:pt x="2148" y="2625"/>
                  </a:cubicBezTo>
                  <a:cubicBezTo>
                    <a:pt x="2148" y="2619"/>
                    <a:pt x="2142" y="2619"/>
                    <a:pt x="2142" y="2613"/>
                  </a:cubicBezTo>
                  <a:cubicBezTo>
                    <a:pt x="2136" y="2613"/>
                    <a:pt x="2136" y="2613"/>
                    <a:pt x="2136" y="2613"/>
                  </a:cubicBezTo>
                  <a:cubicBezTo>
                    <a:pt x="2119" y="2613"/>
                    <a:pt x="2113" y="2619"/>
                    <a:pt x="2096" y="2619"/>
                  </a:cubicBezTo>
                  <a:cubicBezTo>
                    <a:pt x="2043" y="2613"/>
                    <a:pt x="2043" y="2613"/>
                    <a:pt x="2043" y="2613"/>
                  </a:cubicBezTo>
                  <a:cubicBezTo>
                    <a:pt x="2008" y="2613"/>
                    <a:pt x="1985" y="2613"/>
                    <a:pt x="1956" y="2637"/>
                  </a:cubicBezTo>
                  <a:cubicBezTo>
                    <a:pt x="1933" y="2648"/>
                    <a:pt x="1927" y="2672"/>
                    <a:pt x="1904" y="2672"/>
                  </a:cubicBezTo>
                  <a:cubicBezTo>
                    <a:pt x="1868" y="2672"/>
                    <a:pt x="1851" y="2642"/>
                    <a:pt x="1851" y="2613"/>
                  </a:cubicBezTo>
                  <a:cubicBezTo>
                    <a:pt x="1851" y="2578"/>
                    <a:pt x="1898" y="2590"/>
                    <a:pt x="1921" y="2567"/>
                  </a:cubicBezTo>
                  <a:cubicBezTo>
                    <a:pt x="1962" y="2526"/>
                    <a:pt x="1991" y="2497"/>
                    <a:pt x="1991" y="2439"/>
                  </a:cubicBezTo>
                  <a:cubicBezTo>
                    <a:pt x="1991" y="2392"/>
                    <a:pt x="1973" y="2369"/>
                    <a:pt x="1944" y="2334"/>
                  </a:cubicBezTo>
                  <a:cubicBezTo>
                    <a:pt x="1927" y="2311"/>
                    <a:pt x="1927" y="2282"/>
                    <a:pt x="1898" y="2282"/>
                  </a:cubicBezTo>
                  <a:cubicBezTo>
                    <a:pt x="1874" y="2282"/>
                    <a:pt x="1868" y="2305"/>
                    <a:pt x="1851" y="2322"/>
                  </a:cubicBezTo>
                  <a:cubicBezTo>
                    <a:pt x="1816" y="2346"/>
                    <a:pt x="1787" y="2352"/>
                    <a:pt x="1746" y="2381"/>
                  </a:cubicBezTo>
                  <a:cubicBezTo>
                    <a:pt x="1723" y="2392"/>
                    <a:pt x="1705" y="2404"/>
                    <a:pt x="1688" y="2421"/>
                  </a:cubicBezTo>
                  <a:cubicBezTo>
                    <a:pt x="1676" y="2439"/>
                    <a:pt x="1653" y="2439"/>
                    <a:pt x="1653" y="2456"/>
                  </a:cubicBezTo>
                  <a:cubicBezTo>
                    <a:pt x="1653" y="2479"/>
                    <a:pt x="1682" y="2491"/>
                    <a:pt x="1705" y="2491"/>
                  </a:cubicBezTo>
                  <a:cubicBezTo>
                    <a:pt x="1741" y="2491"/>
                    <a:pt x="1758" y="2468"/>
                    <a:pt x="1787" y="2450"/>
                  </a:cubicBezTo>
                  <a:cubicBezTo>
                    <a:pt x="1793" y="2456"/>
                    <a:pt x="1799" y="2462"/>
                    <a:pt x="1799" y="2468"/>
                  </a:cubicBezTo>
                  <a:cubicBezTo>
                    <a:pt x="1799" y="2515"/>
                    <a:pt x="1752" y="2520"/>
                    <a:pt x="1711" y="2538"/>
                  </a:cubicBezTo>
                  <a:cubicBezTo>
                    <a:pt x="1642" y="2578"/>
                    <a:pt x="1601" y="2608"/>
                    <a:pt x="1525" y="2642"/>
                  </a:cubicBezTo>
                  <a:cubicBezTo>
                    <a:pt x="1444" y="2683"/>
                    <a:pt x="1426" y="2741"/>
                    <a:pt x="1356" y="2794"/>
                  </a:cubicBezTo>
                  <a:cubicBezTo>
                    <a:pt x="1339" y="2805"/>
                    <a:pt x="1321" y="2805"/>
                    <a:pt x="1304" y="2817"/>
                  </a:cubicBezTo>
                  <a:cubicBezTo>
                    <a:pt x="1281" y="2841"/>
                    <a:pt x="1286" y="2893"/>
                    <a:pt x="1251" y="2893"/>
                  </a:cubicBezTo>
                  <a:cubicBezTo>
                    <a:pt x="1193" y="2893"/>
                    <a:pt x="1176" y="2829"/>
                    <a:pt x="1123" y="2829"/>
                  </a:cubicBezTo>
                  <a:cubicBezTo>
                    <a:pt x="1118" y="2829"/>
                    <a:pt x="1112" y="2841"/>
                    <a:pt x="1106" y="2841"/>
                  </a:cubicBezTo>
                  <a:cubicBezTo>
                    <a:pt x="1059" y="2841"/>
                    <a:pt x="1048" y="2794"/>
                    <a:pt x="1001" y="2771"/>
                  </a:cubicBezTo>
                  <a:cubicBezTo>
                    <a:pt x="960" y="2753"/>
                    <a:pt x="925" y="2759"/>
                    <a:pt x="885" y="2730"/>
                  </a:cubicBezTo>
                  <a:cubicBezTo>
                    <a:pt x="809" y="2672"/>
                    <a:pt x="780" y="2596"/>
                    <a:pt x="681" y="2596"/>
                  </a:cubicBezTo>
                  <a:cubicBezTo>
                    <a:pt x="646" y="2596"/>
                    <a:pt x="629" y="2619"/>
                    <a:pt x="588" y="2619"/>
                  </a:cubicBezTo>
                  <a:cubicBezTo>
                    <a:pt x="570" y="2619"/>
                    <a:pt x="564" y="2602"/>
                    <a:pt x="547" y="2590"/>
                  </a:cubicBezTo>
                  <a:cubicBezTo>
                    <a:pt x="501" y="2555"/>
                    <a:pt x="466" y="2532"/>
                    <a:pt x="401" y="2532"/>
                  </a:cubicBezTo>
                  <a:cubicBezTo>
                    <a:pt x="384" y="2532"/>
                    <a:pt x="378" y="2544"/>
                    <a:pt x="361" y="2549"/>
                  </a:cubicBezTo>
                  <a:cubicBezTo>
                    <a:pt x="338" y="2555"/>
                    <a:pt x="303" y="2549"/>
                    <a:pt x="303" y="2573"/>
                  </a:cubicBezTo>
                  <a:cubicBezTo>
                    <a:pt x="303" y="2584"/>
                    <a:pt x="308" y="2590"/>
                    <a:pt x="308" y="2602"/>
                  </a:cubicBezTo>
                  <a:cubicBezTo>
                    <a:pt x="308" y="2619"/>
                    <a:pt x="308" y="2619"/>
                    <a:pt x="308" y="2619"/>
                  </a:cubicBezTo>
                  <a:cubicBezTo>
                    <a:pt x="291" y="2619"/>
                    <a:pt x="291" y="2619"/>
                    <a:pt x="291" y="2619"/>
                  </a:cubicBezTo>
                  <a:cubicBezTo>
                    <a:pt x="233" y="2596"/>
                    <a:pt x="215" y="2561"/>
                    <a:pt x="169" y="2515"/>
                  </a:cubicBezTo>
                  <a:cubicBezTo>
                    <a:pt x="116" y="2456"/>
                    <a:pt x="70" y="2427"/>
                    <a:pt x="0" y="2415"/>
                  </a:cubicBezTo>
                  <a:close/>
                </a:path>
              </a:pathLst>
            </a:custGeom>
            <a:solidFill>
              <a:schemeClr val="accent1"/>
            </a:solidFill>
            <a:ln w="4826" cap="flat" cmpd="sng">
              <a:solidFill>
                <a:schemeClr val="bg1"/>
              </a:solidFill>
              <a:bevel/>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latin typeface="Poppins Light" charset="0"/>
              </a:endParaRPr>
            </a:p>
          </p:txBody>
        </p:sp>
        <p:sp>
          <p:nvSpPr>
            <p:cNvPr id="23" name="Freeform 22"/>
            <p:cNvSpPr>
              <a:spLocks noChangeArrowheads="1"/>
            </p:cNvSpPr>
            <p:nvPr/>
          </p:nvSpPr>
          <p:spPr bwMode="auto">
            <a:xfrm>
              <a:off x="18847261" y="7333957"/>
              <a:ext cx="2669596" cy="2367092"/>
            </a:xfrm>
            <a:custGeom>
              <a:avLst/>
              <a:gdLst>
                <a:gd name="T0" fmla="*/ 4331 w 6067"/>
                <a:gd name="T1" fmla="*/ 5314 h 5379"/>
                <a:gd name="T2" fmla="*/ 4290 w 6067"/>
                <a:gd name="T3" fmla="*/ 5145 h 5379"/>
                <a:gd name="T4" fmla="*/ 4343 w 6067"/>
                <a:gd name="T5" fmla="*/ 4912 h 5379"/>
                <a:gd name="T6" fmla="*/ 4412 w 6067"/>
                <a:gd name="T7" fmla="*/ 4615 h 5379"/>
                <a:gd name="T8" fmla="*/ 4453 w 6067"/>
                <a:gd name="T9" fmla="*/ 4307 h 5379"/>
                <a:gd name="T10" fmla="*/ 4605 w 6067"/>
                <a:gd name="T11" fmla="*/ 3992 h 5379"/>
                <a:gd name="T12" fmla="*/ 4651 w 6067"/>
                <a:gd name="T13" fmla="*/ 3969 h 5379"/>
                <a:gd name="T14" fmla="*/ 4674 w 6067"/>
                <a:gd name="T15" fmla="*/ 3894 h 5379"/>
                <a:gd name="T16" fmla="*/ 4762 w 6067"/>
                <a:gd name="T17" fmla="*/ 3666 h 5379"/>
                <a:gd name="T18" fmla="*/ 4866 w 6067"/>
                <a:gd name="T19" fmla="*/ 3387 h 5379"/>
                <a:gd name="T20" fmla="*/ 4901 w 6067"/>
                <a:gd name="T21" fmla="*/ 3038 h 5379"/>
                <a:gd name="T22" fmla="*/ 4948 w 6067"/>
                <a:gd name="T23" fmla="*/ 2974 h 5379"/>
                <a:gd name="T24" fmla="*/ 5082 w 6067"/>
                <a:gd name="T25" fmla="*/ 2828 h 5379"/>
                <a:gd name="T26" fmla="*/ 5123 w 6067"/>
                <a:gd name="T27" fmla="*/ 2799 h 5379"/>
                <a:gd name="T28" fmla="*/ 5414 w 6067"/>
                <a:gd name="T29" fmla="*/ 2496 h 5379"/>
                <a:gd name="T30" fmla="*/ 5501 w 6067"/>
                <a:gd name="T31" fmla="*/ 2310 h 5379"/>
                <a:gd name="T32" fmla="*/ 5670 w 6067"/>
                <a:gd name="T33" fmla="*/ 2031 h 5379"/>
                <a:gd name="T34" fmla="*/ 5821 w 6067"/>
                <a:gd name="T35" fmla="*/ 1583 h 5379"/>
                <a:gd name="T36" fmla="*/ 5862 w 6067"/>
                <a:gd name="T37" fmla="*/ 1140 h 5379"/>
                <a:gd name="T38" fmla="*/ 5914 w 6067"/>
                <a:gd name="T39" fmla="*/ 936 h 5379"/>
                <a:gd name="T40" fmla="*/ 5868 w 6067"/>
                <a:gd name="T41" fmla="*/ 703 h 5379"/>
                <a:gd name="T42" fmla="*/ 6043 w 6067"/>
                <a:gd name="T43" fmla="*/ 174 h 5379"/>
                <a:gd name="T44" fmla="*/ 5955 w 6067"/>
                <a:gd name="T45" fmla="*/ 46 h 5379"/>
                <a:gd name="T46" fmla="*/ 5693 w 6067"/>
                <a:gd name="T47" fmla="*/ 104 h 5379"/>
                <a:gd name="T48" fmla="*/ 5286 w 6067"/>
                <a:gd name="T49" fmla="*/ 214 h 5379"/>
                <a:gd name="T50" fmla="*/ 5227 w 6067"/>
                <a:gd name="T51" fmla="*/ 447 h 5379"/>
                <a:gd name="T52" fmla="*/ 4913 w 6067"/>
                <a:gd name="T53" fmla="*/ 389 h 5379"/>
                <a:gd name="T54" fmla="*/ 4610 w 6067"/>
                <a:gd name="T55" fmla="*/ 273 h 5379"/>
                <a:gd name="T56" fmla="*/ 4261 w 6067"/>
                <a:gd name="T57" fmla="*/ 255 h 5379"/>
                <a:gd name="T58" fmla="*/ 3894 w 6067"/>
                <a:gd name="T59" fmla="*/ 389 h 5379"/>
                <a:gd name="T60" fmla="*/ 0 w 6067"/>
                <a:gd name="T61" fmla="*/ 3311 h 5379"/>
                <a:gd name="T62" fmla="*/ 279 w 6067"/>
                <a:gd name="T63" fmla="*/ 3410 h 5379"/>
                <a:gd name="T64" fmla="*/ 593 w 6067"/>
                <a:gd name="T65" fmla="*/ 3439 h 5379"/>
                <a:gd name="T66" fmla="*/ 710 w 6067"/>
                <a:gd name="T67" fmla="*/ 3637 h 5379"/>
                <a:gd name="T68" fmla="*/ 1030 w 6067"/>
                <a:gd name="T69" fmla="*/ 3696 h 5379"/>
                <a:gd name="T70" fmla="*/ 1251 w 6067"/>
                <a:gd name="T71" fmla="*/ 4033 h 5379"/>
                <a:gd name="T72" fmla="*/ 1554 w 6067"/>
                <a:gd name="T73" fmla="*/ 4289 h 5379"/>
                <a:gd name="T74" fmla="*/ 1862 w 6067"/>
                <a:gd name="T75" fmla="*/ 4528 h 5379"/>
                <a:gd name="T76" fmla="*/ 2107 w 6067"/>
                <a:gd name="T77" fmla="*/ 4400 h 5379"/>
                <a:gd name="T78" fmla="*/ 2421 w 6067"/>
                <a:gd name="T79" fmla="*/ 4476 h 5379"/>
                <a:gd name="T80" fmla="*/ 2614 w 6067"/>
                <a:gd name="T81" fmla="*/ 4499 h 5379"/>
                <a:gd name="T82" fmla="*/ 2689 w 6067"/>
                <a:gd name="T83" fmla="*/ 4470 h 5379"/>
                <a:gd name="T84" fmla="*/ 3178 w 6067"/>
                <a:gd name="T85" fmla="*/ 4441 h 5379"/>
                <a:gd name="T86" fmla="*/ 3463 w 6067"/>
                <a:gd name="T87" fmla="*/ 4883 h 5379"/>
                <a:gd name="T88" fmla="*/ 4325 w 6067"/>
                <a:gd name="T89" fmla="*/ 5378 h 5379"/>
                <a:gd name="T90" fmla="*/ 4046 w 6067"/>
                <a:gd name="T91" fmla="*/ 4068 h 5379"/>
                <a:gd name="T92" fmla="*/ 3912 w 6067"/>
                <a:gd name="T93" fmla="*/ 4348 h 5379"/>
                <a:gd name="T94" fmla="*/ 3731 w 6067"/>
                <a:gd name="T95" fmla="*/ 4220 h 5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67" h="5379">
                  <a:moveTo>
                    <a:pt x="4325" y="5378"/>
                  </a:moveTo>
                  <a:lnTo>
                    <a:pt x="4325" y="5378"/>
                  </a:lnTo>
                  <a:cubicBezTo>
                    <a:pt x="4331" y="5372"/>
                    <a:pt x="4331" y="5366"/>
                    <a:pt x="4331" y="5361"/>
                  </a:cubicBezTo>
                  <a:cubicBezTo>
                    <a:pt x="4331" y="5314"/>
                    <a:pt x="4331" y="5314"/>
                    <a:pt x="4331" y="5314"/>
                  </a:cubicBezTo>
                  <a:cubicBezTo>
                    <a:pt x="4331" y="5273"/>
                    <a:pt x="4343" y="5250"/>
                    <a:pt x="4343" y="5215"/>
                  </a:cubicBezTo>
                  <a:cubicBezTo>
                    <a:pt x="4343" y="5180"/>
                    <a:pt x="4337" y="5163"/>
                    <a:pt x="4337" y="5133"/>
                  </a:cubicBezTo>
                  <a:cubicBezTo>
                    <a:pt x="4314" y="5133"/>
                    <a:pt x="4314" y="5133"/>
                    <a:pt x="4314" y="5133"/>
                  </a:cubicBezTo>
                  <a:cubicBezTo>
                    <a:pt x="4302" y="5133"/>
                    <a:pt x="4302" y="5139"/>
                    <a:pt x="4290" y="5145"/>
                  </a:cubicBezTo>
                  <a:cubicBezTo>
                    <a:pt x="4290" y="5122"/>
                    <a:pt x="4290" y="5122"/>
                    <a:pt x="4290" y="5122"/>
                  </a:cubicBezTo>
                  <a:cubicBezTo>
                    <a:pt x="4308" y="5064"/>
                    <a:pt x="4308" y="5064"/>
                    <a:pt x="4308" y="5064"/>
                  </a:cubicBezTo>
                  <a:cubicBezTo>
                    <a:pt x="4302" y="5052"/>
                    <a:pt x="4296" y="5046"/>
                    <a:pt x="4296" y="5035"/>
                  </a:cubicBezTo>
                  <a:cubicBezTo>
                    <a:pt x="4296" y="4988"/>
                    <a:pt x="4343" y="4965"/>
                    <a:pt x="4343" y="4912"/>
                  </a:cubicBezTo>
                  <a:cubicBezTo>
                    <a:pt x="4343" y="4906"/>
                    <a:pt x="4337" y="4906"/>
                    <a:pt x="4337" y="4906"/>
                  </a:cubicBezTo>
                  <a:cubicBezTo>
                    <a:pt x="4337" y="4854"/>
                    <a:pt x="4377" y="4831"/>
                    <a:pt x="4377" y="4784"/>
                  </a:cubicBezTo>
                  <a:cubicBezTo>
                    <a:pt x="4377" y="4703"/>
                    <a:pt x="4377" y="4703"/>
                    <a:pt x="4377" y="4703"/>
                  </a:cubicBezTo>
                  <a:cubicBezTo>
                    <a:pt x="4377" y="4668"/>
                    <a:pt x="4412" y="4650"/>
                    <a:pt x="4412" y="4615"/>
                  </a:cubicBezTo>
                  <a:cubicBezTo>
                    <a:pt x="4412" y="4569"/>
                    <a:pt x="4389" y="4551"/>
                    <a:pt x="4389" y="4505"/>
                  </a:cubicBezTo>
                  <a:cubicBezTo>
                    <a:pt x="4389" y="4476"/>
                    <a:pt x="4424" y="4470"/>
                    <a:pt x="4424" y="4441"/>
                  </a:cubicBezTo>
                  <a:cubicBezTo>
                    <a:pt x="4424" y="4435"/>
                    <a:pt x="4412" y="4441"/>
                    <a:pt x="4412" y="4435"/>
                  </a:cubicBezTo>
                  <a:cubicBezTo>
                    <a:pt x="4412" y="4383"/>
                    <a:pt x="4453" y="4359"/>
                    <a:pt x="4453" y="4307"/>
                  </a:cubicBezTo>
                  <a:cubicBezTo>
                    <a:pt x="4471" y="4313"/>
                    <a:pt x="4482" y="4295"/>
                    <a:pt x="4488" y="4272"/>
                  </a:cubicBezTo>
                  <a:cubicBezTo>
                    <a:pt x="4500" y="4249"/>
                    <a:pt x="4523" y="4237"/>
                    <a:pt x="4523" y="4208"/>
                  </a:cubicBezTo>
                  <a:cubicBezTo>
                    <a:pt x="4523" y="4150"/>
                    <a:pt x="4558" y="4126"/>
                    <a:pt x="4570" y="4074"/>
                  </a:cubicBezTo>
                  <a:cubicBezTo>
                    <a:pt x="4575" y="4045"/>
                    <a:pt x="4587" y="4016"/>
                    <a:pt x="4605" y="3992"/>
                  </a:cubicBezTo>
                  <a:lnTo>
                    <a:pt x="4605" y="3992"/>
                  </a:lnTo>
                  <a:cubicBezTo>
                    <a:pt x="4599" y="3987"/>
                    <a:pt x="4593" y="3987"/>
                    <a:pt x="4593" y="3975"/>
                  </a:cubicBezTo>
                  <a:cubicBezTo>
                    <a:pt x="4593" y="3958"/>
                    <a:pt x="4634" y="3934"/>
                    <a:pt x="4651" y="3969"/>
                  </a:cubicBezTo>
                  <a:lnTo>
                    <a:pt x="4651" y="3969"/>
                  </a:lnTo>
                  <a:cubicBezTo>
                    <a:pt x="4657" y="3969"/>
                    <a:pt x="4657" y="3969"/>
                    <a:pt x="4663" y="3969"/>
                  </a:cubicBezTo>
                  <a:cubicBezTo>
                    <a:pt x="4669" y="3969"/>
                    <a:pt x="4674" y="3975"/>
                    <a:pt x="4680" y="3975"/>
                  </a:cubicBezTo>
                  <a:cubicBezTo>
                    <a:pt x="4686" y="3975"/>
                    <a:pt x="4692" y="3969"/>
                    <a:pt x="4692" y="3969"/>
                  </a:cubicBezTo>
                  <a:cubicBezTo>
                    <a:pt x="4680" y="3946"/>
                    <a:pt x="4674" y="3928"/>
                    <a:pt x="4674" y="3894"/>
                  </a:cubicBezTo>
                  <a:cubicBezTo>
                    <a:pt x="4674" y="3882"/>
                    <a:pt x="4692" y="3876"/>
                    <a:pt x="4703" y="3876"/>
                  </a:cubicBezTo>
                  <a:cubicBezTo>
                    <a:pt x="4733" y="3894"/>
                    <a:pt x="4738" y="3940"/>
                    <a:pt x="4709" y="3818"/>
                  </a:cubicBezTo>
                  <a:cubicBezTo>
                    <a:pt x="4703" y="3812"/>
                    <a:pt x="4703" y="3800"/>
                    <a:pt x="4698" y="3789"/>
                  </a:cubicBezTo>
                  <a:cubicBezTo>
                    <a:pt x="4738" y="3754"/>
                    <a:pt x="4762" y="3719"/>
                    <a:pt x="4762" y="3666"/>
                  </a:cubicBezTo>
                  <a:cubicBezTo>
                    <a:pt x="4762" y="3608"/>
                    <a:pt x="4762" y="3608"/>
                    <a:pt x="4762" y="3608"/>
                  </a:cubicBezTo>
                  <a:cubicBezTo>
                    <a:pt x="4762" y="3597"/>
                    <a:pt x="4744" y="3591"/>
                    <a:pt x="4744" y="3579"/>
                  </a:cubicBezTo>
                  <a:cubicBezTo>
                    <a:pt x="4744" y="3550"/>
                    <a:pt x="4768" y="3539"/>
                    <a:pt x="4779" y="3515"/>
                  </a:cubicBezTo>
                  <a:cubicBezTo>
                    <a:pt x="4803" y="3463"/>
                    <a:pt x="4832" y="3434"/>
                    <a:pt x="4866" y="3387"/>
                  </a:cubicBezTo>
                  <a:cubicBezTo>
                    <a:pt x="4936" y="3288"/>
                    <a:pt x="4971" y="3213"/>
                    <a:pt x="4971" y="3090"/>
                  </a:cubicBezTo>
                  <a:cubicBezTo>
                    <a:pt x="4971" y="3079"/>
                    <a:pt x="4966" y="3067"/>
                    <a:pt x="4954" y="3067"/>
                  </a:cubicBezTo>
                  <a:cubicBezTo>
                    <a:pt x="4931" y="3067"/>
                    <a:pt x="4925" y="3084"/>
                    <a:pt x="4901" y="3090"/>
                  </a:cubicBezTo>
                  <a:cubicBezTo>
                    <a:pt x="4901" y="3067"/>
                    <a:pt x="4901" y="3055"/>
                    <a:pt x="4901" y="3038"/>
                  </a:cubicBezTo>
                  <a:cubicBezTo>
                    <a:pt x="4901" y="3014"/>
                    <a:pt x="4884" y="3003"/>
                    <a:pt x="4884" y="2985"/>
                  </a:cubicBezTo>
                  <a:cubicBezTo>
                    <a:pt x="4884" y="2980"/>
                    <a:pt x="4890" y="2980"/>
                    <a:pt x="4890" y="2974"/>
                  </a:cubicBezTo>
                  <a:cubicBezTo>
                    <a:pt x="4901" y="2980"/>
                    <a:pt x="4907" y="2991"/>
                    <a:pt x="4919" y="2991"/>
                  </a:cubicBezTo>
                  <a:cubicBezTo>
                    <a:pt x="4931" y="2991"/>
                    <a:pt x="4936" y="2974"/>
                    <a:pt x="4948" y="2974"/>
                  </a:cubicBezTo>
                  <a:cubicBezTo>
                    <a:pt x="4960" y="2974"/>
                    <a:pt x="4966" y="2991"/>
                    <a:pt x="4983" y="2991"/>
                  </a:cubicBezTo>
                  <a:cubicBezTo>
                    <a:pt x="5006" y="2991"/>
                    <a:pt x="5035" y="2980"/>
                    <a:pt x="5035" y="2950"/>
                  </a:cubicBezTo>
                  <a:cubicBezTo>
                    <a:pt x="5035" y="2939"/>
                    <a:pt x="5029" y="2939"/>
                    <a:pt x="5029" y="2927"/>
                  </a:cubicBezTo>
                  <a:cubicBezTo>
                    <a:pt x="5029" y="2881"/>
                    <a:pt x="5082" y="2875"/>
                    <a:pt x="5082" y="2828"/>
                  </a:cubicBezTo>
                  <a:cubicBezTo>
                    <a:pt x="5082" y="2758"/>
                    <a:pt x="5082" y="2758"/>
                    <a:pt x="5082" y="2758"/>
                  </a:cubicBezTo>
                  <a:cubicBezTo>
                    <a:pt x="5082" y="2741"/>
                    <a:pt x="5094" y="2735"/>
                    <a:pt x="5105" y="2735"/>
                  </a:cubicBezTo>
                  <a:cubicBezTo>
                    <a:pt x="5123" y="2735"/>
                    <a:pt x="5123" y="2735"/>
                    <a:pt x="5123" y="2735"/>
                  </a:cubicBezTo>
                  <a:cubicBezTo>
                    <a:pt x="5123" y="2758"/>
                    <a:pt x="5117" y="2776"/>
                    <a:pt x="5123" y="2799"/>
                  </a:cubicBezTo>
                  <a:cubicBezTo>
                    <a:pt x="5140" y="2764"/>
                    <a:pt x="5140" y="2741"/>
                    <a:pt x="5163" y="2706"/>
                  </a:cubicBezTo>
                  <a:cubicBezTo>
                    <a:pt x="5198" y="2648"/>
                    <a:pt x="5251" y="2642"/>
                    <a:pt x="5286" y="2584"/>
                  </a:cubicBezTo>
                  <a:cubicBezTo>
                    <a:pt x="5292" y="2566"/>
                    <a:pt x="5286" y="2555"/>
                    <a:pt x="5297" y="2537"/>
                  </a:cubicBezTo>
                  <a:cubicBezTo>
                    <a:pt x="5321" y="2496"/>
                    <a:pt x="5367" y="2514"/>
                    <a:pt x="5414" y="2496"/>
                  </a:cubicBezTo>
                  <a:cubicBezTo>
                    <a:pt x="5455" y="2479"/>
                    <a:pt x="5466" y="2444"/>
                    <a:pt x="5507" y="2421"/>
                  </a:cubicBezTo>
                  <a:cubicBezTo>
                    <a:pt x="5524" y="2409"/>
                    <a:pt x="5548" y="2398"/>
                    <a:pt x="5548" y="2374"/>
                  </a:cubicBezTo>
                  <a:cubicBezTo>
                    <a:pt x="5548" y="2345"/>
                    <a:pt x="5542" y="2304"/>
                    <a:pt x="5513" y="2304"/>
                  </a:cubicBezTo>
                  <a:cubicBezTo>
                    <a:pt x="5507" y="2304"/>
                    <a:pt x="5507" y="2310"/>
                    <a:pt x="5501" y="2310"/>
                  </a:cubicBezTo>
                  <a:cubicBezTo>
                    <a:pt x="5501" y="2287"/>
                    <a:pt x="5489" y="2275"/>
                    <a:pt x="5489" y="2246"/>
                  </a:cubicBezTo>
                  <a:cubicBezTo>
                    <a:pt x="5489" y="2217"/>
                    <a:pt x="5542" y="2229"/>
                    <a:pt x="5554" y="2205"/>
                  </a:cubicBezTo>
                  <a:cubicBezTo>
                    <a:pt x="5565" y="2182"/>
                    <a:pt x="5559" y="2170"/>
                    <a:pt x="5571" y="2153"/>
                  </a:cubicBezTo>
                  <a:cubicBezTo>
                    <a:pt x="5600" y="2101"/>
                    <a:pt x="5647" y="2089"/>
                    <a:pt x="5670" y="2031"/>
                  </a:cubicBezTo>
                  <a:cubicBezTo>
                    <a:pt x="5687" y="1978"/>
                    <a:pt x="5699" y="1949"/>
                    <a:pt x="5705" y="1891"/>
                  </a:cubicBezTo>
                  <a:cubicBezTo>
                    <a:pt x="5711" y="1879"/>
                    <a:pt x="5722" y="1874"/>
                    <a:pt x="5734" y="1862"/>
                  </a:cubicBezTo>
                  <a:cubicBezTo>
                    <a:pt x="5757" y="1827"/>
                    <a:pt x="5763" y="1804"/>
                    <a:pt x="5769" y="1763"/>
                  </a:cubicBezTo>
                  <a:cubicBezTo>
                    <a:pt x="5781" y="1693"/>
                    <a:pt x="5821" y="1652"/>
                    <a:pt x="5821" y="1583"/>
                  </a:cubicBezTo>
                  <a:cubicBezTo>
                    <a:pt x="5821" y="1559"/>
                    <a:pt x="5821" y="1548"/>
                    <a:pt x="5821" y="1530"/>
                  </a:cubicBezTo>
                  <a:cubicBezTo>
                    <a:pt x="5781" y="1524"/>
                    <a:pt x="5792" y="1478"/>
                    <a:pt x="5792" y="1437"/>
                  </a:cubicBezTo>
                  <a:cubicBezTo>
                    <a:pt x="5792" y="1396"/>
                    <a:pt x="5810" y="1373"/>
                    <a:pt x="5815" y="1332"/>
                  </a:cubicBezTo>
                  <a:cubicBezTo>
                    <a:pt x="5839" y="1257"/>
                    <a:pt x="5839" y="1216"/>
                    <a:pt x="5862" y="1140"/>
                  </a:cubicBezTo>
                  <a:cubicBezTo>
                    <a:pt x="5868" y="1111"/>
                    <a:pt x="5897" y="1099"/>
                    <a:pt x="5897" y="1059"/>
                  </a:cubicBezTo>
                  <a:cubicBezTo>
                    <a:pt x="5897" y="1047"/>
                    <a:pt x="5897" y="1041"/>
                    <a:pt x="5897" y="1029"/>
                  </a:cubicBezTo>
                  <a:cubicBezTo>
                    <a:pt x="5897" y="1000"/>
                    <a:pt x="5926" y="989"/>
                    <a:pt x="5926" y="960"/>
                  </a:cubicBezTo>
                  <a:cubicBezTo>
                    <a:pt x="5926" y="948"/>
                    <a:pt x="5914" y="942"/>
                    <a:pt x="5914" y="936"/>
                  </a:cubicBezTo>
                  <a:cubicBezTo>
                    <a:pt x="5914" y="860"/>
                    <a:pt x="5961" y="826"/>
                    <a:pt x="5961" y="756"/>
                  </a:cubicBezTo>
                  <a:cubicBezTo>
                    <a:pt x="5961" y="721"/>
                    <a:pt x="5932" y="703"/>
                    <a:pt x="5897" y="703"/>
                  </a:cubicBezTo>
                  <a:cubicBezTo>
                    <a:pt x="5885" y="703"/>
                    <a:pt x="5874" y="709"/>
                    <a:pt x="5862" y="715"/>
                  </a:cubicBezTo>
                  <a:cubicBezTo>
                    <a:pt x="5868" y="703"/>
                    <a:pt x="5868" y="703"/>
                    <a:pt x="5868" y="703"/>
                  </a:cubicBezTo>
                  <a:cubicBezTo>
                    <a:pt x="5885" y="663"/>
                    <a:pt x="5938" y="668"/>
                    <a:pt x="5967" y="634"/>
                  </a:cubicBezTo>
                  <a:cubicBezTo>
                    <a:pt x="6008" y="581"/>
                    <a:pt x="5984" y="529"/>
                    <a:pt x="6008" y="465"/>
                  </a:cubicBezTo>
                  <a:cubicBezTo>
                    <a:pt x="6025" y="418"/>
                    <a:pt x="6066" y="395"/>
                    <a:pt x="6066" y="348"/>
                  </a:cubicBezTo>
                  <a:cubicBezTo>
                    <a:pt x="6066" y="279"/>
                    <a:pt x="6043" y="238"/>
                    <a:pt x="6043" y="174"/>
                  </a:cubicBezTo>
                  <a:cubicBezTo>
                    <a:pt x="6043" y="133"/>
                    <a:pt x="6054" y="110"/>
                    <a:pt x="6054" y="69"/>
                  </a:cubicBezTo>
                  <a:cubicBezTo>
                    <a:pt x="6054" y="46"/>
                    <a:pt x="6048" y="22"/>
                    <a:pt x="6043" y="0"/>
                  </a:cubicBezTo>
                  <a:lnTo>
                    <a:pt x="6043" y="0"/>
                  </a:lnTo>
                  <a:cubicBezTo>
                    <a:pt x="6008" y="22"/>
                    <a:pt x="5990" y="34"/>
                    <a:pt x="5955" y="46"/>
                  </a:cubicBezTo>
                  <a:cubicBezTo>
                    <a:pt x="5932" y="51"/>
                    <a:pt x="5909" y="40"/>
                    <a:pt x="5891" y="51"/>
                  </a:cubicBezTo>
                  <a:cubicBezTo>
                    <a:pt x="5862" y="63"/>
                    <a:pt x="5862" y="110"/>
                    <a:pt x="5833" y="110"/>
                  </a:cubicBezTo>
                  <a:cubicBezTo>
                    <a:pt x="5815" y="110"/>
                    <a:pt x="5810" y="98"/>
                    <a:pt x="5792" y="98"/>
                  </a:cubicBezTo>
                  <a:cubicBezTo>
                    <a:pt x="5757" y="92"/>
                    <a:pt x="5728" y="104"/>
                    <a:pt x="5693" y="104"/>
                  </a:cubicBezTo>
                  <a:cubicBezTo>
                    <a:pt x="5635" y="104"/>
                    <a:pt x="5612" y="57"/>
                    <a:pt x="5554" y="57"/>
                  </a:cubicBezTo>
                  <a:cubicBezTo>
                    <a:pt x="5507" y="57"/>
                    <a:pt x="5501" y="104"/>
                    <a:pt x="5466" y="133"/>
                  </a:cubicBezTo>
                  <a:cubicBezTo>
                    <a:pt x="5449" y="145"/>
                    <a:pt x="5431" y="133"/>
                    <a:pt x="5408" y="145"/>
                  </a:cubicBezTo>
                  <a:cubicBezTo>
                    <a:pt x="5355" y="162"/>
                    <a:pt x="5338" y="197"/>
                    <a:pt x="5286" y="214"/>
                  </a:cubicBezTo>
                  <a:cubicBezTo>
                    <a:pt x="5297" y="244"/>
                    <a:pt x="5303" y="261"/>
                    <a:pt x="5321" y="279"/>
                  </a:cubicBezTo>
                  <a:cubicBezTo>
                    <a:pt x="5326" y="284"/>
                    <a:pt x="5344" y="284"/>
                    <a:pt x="5344" y="296"/>
                  </a:cubicBezTo>
                  <a:cubicBezTo>
                    <a:pt x="5344" y="360"/>
                    <a:pt x="5297" y="418"/>
                    <a:pt x="5233" y="418"/>
                  </a:cubicBezTo>
                  <a:cubicBezTo>
                    <a:pt x="5233" y="430"/>
                    <a:pt x="5233" y="436"/>
                    <a:pt x="5227" y="447"/>
                  </a:cubicBezTo>
                  <a:cubicBezTo>
                    <a:pt x="5198" y="447"/>
                    <a:pt x="5187" y="407"/>
                    <a:pt x="5158" y="407"/>
                  </a:cubicBezTo>
                  <a:cubicBezTo>
                    <a:pt x="5094" y="407"/>
                    <a:pt x="5070" y="465"/>
                    <a:pt x="5041" y="523"/>
                  </a:cubicBezTo>
                  <a:cubicBezTo>
                    <a:pt x="5029" y="540"/>
                    <a:pt x="5035" y="564"/>
                    <a:pt x="5018" y="564"/>
                  </a:cubicBezTo>
                  <a:cubicBezTo>
                    <a:pt x="4936" y="564"/>
                    <a:pt x="4983" y="424"/>
                    <a:pt x="4913" y="389"/>
                  </a:cubicBezTo>
                  <a:cubicBezTo>
                    <a:pt x="4849" y="360"/>
                    <a:pt x="4826" y="325"/>
                    <a:pt x="4768" y="290"/>
                  </a:cubicBezTo>
                  <a:cubicBezTo>
                    <a:pt x="4750" y="279"/>
                    <a:pt x="4750" y="255"/>
                    <a:pt x="4727" y="255"/>
                  </a:cubicBezTo>
                  <a:cubicBezTo>
                    <a:pt x="4703" y="255"/>
                    <a:pt x="4692" y="273"/>
                    <a:pt x="4663" y="273"/>
                  </a:cubicBezTo>
                  <a:cubicBezTo>
                    <a:pt x="4610" y="273"/>
                    <a:pt x="4610" y="273"/>
                    <a:pt x="4610" y="273"/>
                  </a:cubicBezTo>
                  <a:cubicBezTo>
                    <a:pt x="4605" y="273"/>
                    <a:pt x="4599" y="279"/>
                    <a:pt x="4587" y="279"/>
                  </a:cubicBezTo>
                  <a:cubicBezTo>
                    <a:pt x="4540" y="279"/>
                    <a:pt x="4535" y="214"/>
                    <a:pt x="4488" y="214"/>
                  </a:cubicBezTo>
                  <a:cubicBezTo>
                    <a:pt x="4412" y="214"/>
                    <a:pt x="4377" y="261"/>
                    <a:pt x="4302" y="261"/>
                  </a:cubicBezTo>
                  <a:cubicBezTo>
                    <a:pt x="4284" y="261"/>
                    <a:pt x="4279" y="255"/>
                    <a:pt x="4261" y="255"/>
                  </a:cubicBezTo>
                  <a:cubicBezTo>
                    <a:pt x="4209" y="255"/>
                    <a:pt x="4209" y="255"/>
                    <a:pt x="4209" y="255"/>
                  </a:cubicBezTo>
                  <a:cubicBezTo>
                    <a:pt x="4174" y="255"/>
                    <a:pt x="4156" y="232"/>
                    <a:pt x="4121" y="232"/>
                  </a:cubicBezTo>
                  <a:cubicBezTo>
                    <a:pt x="4075" y="232"/>
                    <a:pt x="4057" y="279"/>
                    <a:pt x="4017" y="308"/>
                  </a:cubicBezTo>
                  <a:cubicBezTo>
                    <a:pt x="3970" y="342"/>
                    <a:pt x="3929" y="342"/>
                    <a:pt x="3894" y="389"/>
                  </a:cubicBezTo>
                  <a:cubicBezTo>
                    <a:pt x="3877" y="407"/>
                    <a:pt x="3888" y="442"/>
                    <a:pt x="3865" y="447"/>
                  </a:cubicBezTo>
                  <a:cubicBezTo>
                    <a:pt x="11" y="459"/>
                    <a:pt x="11" y="459"/>
                    <a:pt x="11" y="459"/>
                  </a:cubicBezTo>
                  <a:lnTo>
                    <a:pt x="11" y="459"/>
                  </a:lnTo>
                  <a:cubicBezTo>
                    <a:pt x="0" y="3311"/>
                    <a:pt x="0" y="3311"/>
                    <a:pt x="0" y="3311"/>
                  </a:cubicBezTo>
                  <a:lnTo>
                    <a:pt x="0" y="3311"/>
                  </a:lnTo>
                  <a:cubicBezTo>
                    <a:pt x="23" y="3306"/>
                    <a:pt x="23" y="3306"/>
                    <a:pt x="23" y="3306"/>
                  </a:cubicBezTo>
                  <a:cubicBezTo>
                    <a:pt x="64" y="3329"/>
                    <a:pt x="93" y="3323"/>
                    <a:pt x="139" y="3340"/>
                  </a:cubicBezTo>
                  <a:cubicBezTo>
                    <a:pt x="198" y="3364"/>
                    <a:pt x="215" y="3410"/>
                    <a:pt x="279" y="3410"/>
                  </a:cubicBezTo>
                  <a:cubicBezTo>
                    <a:pt x="314" y="3410"/>
                    <a:pt x="308" y="3346"/>
                    <a:pt x="343" y="3346"/>
                  </a:cubicBezTo>
                  <a:cubicBezTo>
                    <a:pt x="378" y="3346"/>
                    <a:pt x="401" y="3364"/>
                    <a:pt x="436" y="3364"/>
                  </a:cubicBezTo>
                  <a:cubicBezTo>
                    <a:pt x="460" y="3364"/>
                    <a:pt x="471" y="3358"/>
                    <a:pt x="495" y="3358"/>
                  </a:cubicBezTo>
                  <a:cubicBezTo>
                    <a:pt x="541" y="3358"/>
                    <a:pt x="564" y="3399"/>
                    <a:pt x="593" y="3439"/>
                  </a:cubicBezTo>
                  <a:cubicBezTo>
                    <a:pt x="599" y="3451"/>
                    <a:pt x="605" y="3463"/>
                    <a:pt x="617" y="3474"/>
                  </a:cubicBezTo>
                  <a:cubicBezTo>
                    <a:pt x="640" y="3492"/>
                    <a:pt x="687" y="3474"/>
                    <a:pt x="687" y="3503"/>
                  </a:cubicBezTo>
                  <a:cubicBezTo>
                    <a:pt x="687" y="3527"/>
                    <a:pt x="675" y="3544"/>
                    <a:pt x="675" y="3573"/>
                  </a:cubicBezTo>
                  <a:cubicBezTo>
                    <a:pt x="675" y="3602"/>
                    <a:pt x="698" y="3614"/>
                    <a:pt x="710" y="3637"/>
                  </a:cubicBezTo>
                  <a:cubicBezTo>
                    <a:pt x="733" y="3690"/>
                    <a:pt x="739" y="3748"/>
                    <a:pt x="791" y="3748"/>
                  </a:cubicBezTo>
                  <a:cubicBezTo>
                    <a:pt x="826" y="3748"/>
                    <a:pt x="832" y="3702"/>
                    <a:pt x="832" y="3666"/>
                  </a:cubicBezTo>
                  <a:cubicBezTo>
                    <a:pt x="838" y="3637"/>
                    <a:pt x="867" y="3632"/>
                    <a:pt x="873" y="3602"/>
                  </a:cubicBezTo>
                  <a:cubicBezTo>
                    <a:pt x="896" y="3672"/>
                    <a:pt x="966" y="3678"/>
                    <a:pt x="1030" y="3696"/>
                  </a:cubicBezTo>
                  <a:cubicBezTo>
                    <a:pt x="1082" y="3707"/>
                    <a:pt x="1100" y="3736"/>
                    <a:pt x="1147" y="3754"/>
                  </a:cubicBezTo>
                  <a:cubicBezTo>
                    <a:pt x="1141" y="3783"/>
                    <a:pt x="1123" y="3795"/>
                    <a:pt x="1123" y="3824"/>
                  </a:cubicBezTo>
                  <a:cubicBezTo>
                    <a:pt x="1123" y="3882"/>
                    <a:pt x="1123" y="3928"/>
                    <a:pt x="1164" y="3969"/>
                  </a:cubicBezTo>
                  <a:cubicBezTo>
                    <a:pt x="1193" y="3998"/>
                    <a:pt x="1251" y="3992"/>
                    <a:pt x="1251" y="4033"/>
                  </a:cubicBezTo>
                  <a:cubicBezTo>
                    <a:pt x="1251" y="4074"/>
                    <a:pt x="1251" y="4074"/>
                    <a:pt x="1251" y="4074"/>
                  </a:cubicBezTo>
                  <a:cubicBezTo>
                    <a:pt x="1251" y="4103"/>
                    <a:pt x="1292" y="4097"/>
                    <a:pt x="1315" y="4103"/>
                  </a:cubicBezTo>
                  <a:cubicBezTo>
                    <a:pt x="1356" y="4115"/>
                    <a:pt x="1373" y="4144"/>
                    <a:pt x="1408" y="4167"/>
                  </a:cubicBezTo>
                  <a:cubicBezTo>
                    <a:pt x="1473" y="4208"/>
                    <a:pt x="1519" y="4225"/>
                    <a:pt x="1554" y="4289"/>
                  </a:cubicBezTo>
                  <a:cubicBezTo>
                    <a:pt x="1566" y="4313"/>
                    <a:pt x="1589" y="4313"/>
                    <a:pt x="1606" y="4330"/>
                  </a:cubicBezTo>
                  <a:cubicBezTo>
                    <a:pt x="1641" y="4388"/>
                    <a:pt x="1659" y="4429"/>
                    <a:pt x="1717" y="4470"/>
                  </a:cubicBezTo>
                  <a:cubicBezTo>
                    <a:pt x="1758" y="4505"/>
                    <a:pt x="1781" y="4546"/>
                    <a:pt x="1839" y="4546"/>
                  </a:cubicBezTo>
                  <a:cubicBezTo>
                    <a:pt x="1851" y="4546"/>
                    <a:pt x="1851" y="4534"/>
                    <a:pt x="1862" y="4528"/>
                  </a:cubicBezTo>
                  <a:cubicBezTo>
                    <a:pt x="1886" y="4522"/>
                    <a:pt x="1903" y="4528"/>
                    <a:pt x="1927" y="4522"/>
                  </a:cubicBezTo>
                  <a:cubicBezTo>
                    <a:pt x="1921" y="4499"/>
                    <a:pt x="1909" y="4493"/>
                    <a:pt x="1909" y="4470"/>
                  </a:cubicBezTo>
                  <a:cubicBezTo>
                    <a:pt x="1909" y="4423"/>
                    <a:pt x="1956" y="4388"/>
                    <a:pt x="2002" y="4388"/>
                  </a:cubicBezTo>
                  <a:cubicBezTo>
                    <a:pt x="2043" y="4388"/>
                    <a:pt x="2066" y="4400"/>
                    <a:pt x="2107" y="4400"/>
                  </a:cubicBezTo>
                  <a:cubicBezTo>
                    <a:pt x="2136" y="4400"/>
                    <a:pt x="2142" y="4377"/>
                    <a:pt x="2165" y="4377"/>
                  </a:cubicBezTo>
                  <a:cubicBezTo>
                    <a:pt x="2247" y="4377"/>
                    <a:pt x="2264" y="4470"/>
                    <a:pt x="2340" y="4470"/>
                  </a:cubicBezTo>
                  <a:cubicBezTo>
                    <a:pt x="2352" y="4470"/>
                    <a:pt x="2352" y="4458"/>
                    <a:pt x="2363" y="4458"/>
                  </a:cubicBezTo>
                  <a:cubicBezTo>
                    <a:pt x="2387" y="4458"/>
                    <a:pt x="2392" y="4476"/>
                    <a:pt x="2421" y="4476"/>
                  </a:cubicBezTo>
                  <a:cubicBezTo>
                    <a:pt x="2433" y="4476"/>
                    <a:pt x="2439" y="4470"/>
                    <a:pt x="2456" y="4470"/>
                  </a:cubicBezTo>
                  <a:cubicBezTo>
                    <a:pt x="2474" y="4470"/>
                    <a:pt x="2480" y="4487"/>
                    <a:pt x="2491" y="4493"/>
                  </a:cubicBezTo>
                  <a:cubicBezTo>
                    <a:pt x="2526" y="4505"/>
                    <a:pt x="2555" y="4499"/>
                    <a:pt x="2590" y="4499"/>
                  </a:cubicBezTo>
                  <a:cubicBezTo>
                    <a:pt x="2614" y="4499"/>
                    <a:pt x="2614" y="4499"/>
                    <a:pt x="2614" y="4499"/>
                  </a:cubicBezTo>
                  <a:cubicBezTo>
                    <a:pt x="2614" y="4476"/>
                    <a:pt x="2614" y="4476"/>
                    <a:pt x="2614" y="4476"/>
                  </a:cubicBezTo>
                  <a:cubicBezTo>
                    <a:pt x="2619" y="4470"/>
                    <a:pt x="2625" y="4464"/>
                    <a:pt x="2631" y="4464"/>
                  </a:cubicBezTo>
                  <a:cubicBezTo>
                    <a:pt x="2643" y="4464"/>
                    <a:pt x="2648" y="4470"/>
                    <a:pt x="2660" y="4470"/>
                  </a:cubicBezTo>
                  <a:cubicBezTo>
                    <a:pt x="2672" y="4470"/>
                    <a:pt x="2678" y="4470"/>
                    <a:pt x="2689" y="4470"/>
                  </a:cubicBezTo>
                  <a:cubicBezTo>
                    <a:pt x="2713" y="4470"/>
                    <a:pt x="2724" y="4493"/>
                    <a:pt x="2747" y="4499"/>
                  </a:cubicBezTo>
                  <a:cubicBezTo>
                    <a:pt x="2806" y="4522"/>
                    <a:pt x="2841" y="4546"/>
                    <a:pt x="2905" y="4546"/>
                  </a:cubicBezTo>
                  <a:cubicBezTo>
                    <a:pt x="2934" y="4546"/>
                    <a:pt x="2928" y="4493"/>
                    <a:pt x="2957" y="4487"/>
                  </a:cubicBezTo>
                  <a:cubicBezTo>
                    <a:pt x="3044" y="4464"/>
                    <a:pt x="3091" y="4441"/>
                    <a:pt x="3178" y="4441"/>
                  </a:cubicBezTo>
                  <a:cubicBezTo>
                    <a:pt x="3254" y="4441"/>
                    <a:pt x="3300" y="4452"/>
                    <a:pt x="3359" y="4499"/>
                  </a:cubicBezTo>
                  <a:cubicBezTo>
                    <a:pt x="3405" y="4528"/>
                    <a:pt x="3399" y="4580"/>
                    <a:pt x="3399" y="4639"/>
                  </a:cubicBezTo>
                  <a:cubicBezTo>
                    <a:pt x="3399" y="4691"/>
                    <a:pt x="3399" y="4691"/>
                    <a:pt x="3399" y="4691"/>
                  </a:cubicBezTo>
                  <a:cubicBezTo>
                    <a:pt x="3399" y="4773"/>
                    <a:pt x="3463" y="4802"/>
                    <a:pt x="3463" y="4883"/>
                  </a:cubicBezTo>
                  <a:cubicBezTo>
                    <a:pt x="3463" y="4901"/>
                    <a:pt x="3458" y="4906"/>
                    <a:pt x="3458" y="4924"/>
                  </a:cubicBezTo>
                  <a:cubicBezTo>
                    <a:pt x="3458" y="4953"/>
                    <a:pt x="3487" y="4959"/>
                    <a:pt x="3516" y="4970"/>
                  </a:cubicBezTo>
                  <a:cubicBezTo>
                    <a:pt x="3562" y="4988"/>
                    <a:pt x="3586" y="5011"/>
                    <a:pt x="3632" y="5029"/>
                  </a:cubicBezTo>
                  <a:cubicBezTo>
                    <a:pt x="4325" y="5378"/>
                    <a:pt x="4325" y="5378"/>
                    <a:pt x="4325" y="5378"/>
                  </a:cubicBezTo>
                  <a:close/>
                  <a:moveTo>
                    <a:pt x="3859" y="3987"/>
                  </a:moveTo>
                  <a:lnTo>
                    <a:pt x="3859" y="3987"/>
                  </a:lnTo>
                  <a:cubicBezTo>
                    <a:pt x="3883" y="3969"/>
                    <a:pt x="3900" y="3952"/>
                    <a:pt x="3929" y="3952"/>
                  </a:cubicBezTo>
                  <a:cubicBezTo>
                    <a:pt x="3993" y="3952"/>
                    <a:pt x="3988" y="4039"/>
                    <a:pt x="4046" y="4068"/>
                  </a:cubicBezTo>
                  <a:cubicBezTo>
                    <a:pt x="4011" y="4097"/>
                    <a:pt x="3970" y="4074"/>
                    <a:pt x="3935" y="4103"/>
                  </a:cubicBezTo>
                  <a:cubicBezTo>
                    <a:pt x="3918" y="4115"/>
                    <a:pt x="3923" y="4144"/>
                    <a:pt x="3918" y="4167"/>
                  </a:cubicBezTo>
                  <a:cubicBezTo>
                    <a:pt x="3912" y="4196"/>
                    <a:pt x="3900" y="4220"/>
                    <a:pt x="3900" y="4249"/>
                  </a:cubicBezTo>
                  <a:cubicBezTo>
                    <a:pt x="3900" y="4289"/>
                    <a:pt x="3912" y="4307"/>
                    <a:pt x="3912" y="4348"/>
                  </a:cubicBezTo>
                  <a:cubicBezTo>
                    <a:pt x="3912" y="4365"/>
                    <a:pt x="3906" y="4377"/>
                    <a:pt x="3906" y="4394"/>
                  </a:cubicBezTo>
                  <a:cubicBezTo>
                    <a:pt x="3906" y="4412"/>
                    <a:pt x="3918" y="4435"/>
                    <a:pt x="3900" y="4435"/>
                  </a:cubicBezTo>
                  <a:cubicBezTo>
                    <a:pt x="3848" y="4435"/>
                    <a:pt x="3830" y="4388"/>
                    <a:pt x="3801" y="4348"/>
                  </a:cubicBezTo>
                  <a:cubicBezTo>
                    <a:pt x="3766" y="4301"/>
                    <a:pt x="3731" y="4278"/>
                    <a:pt x="3731" y="4220"/>
                  </a:cubicBezTo>
                  <a:cubicBezTo>
                    <a:pt x="3731" y="4173"/>
                    <a:pt x="3766" y="4155"/>
                    <a:pt x="3766" y="4109"/>
                  </a:cubicBezTo>
                  <a:cubicBezTo>
                    <a:pt x="3766" y="4068"/>
                    <a:pt x="3766" y="4068"/>
                    <a:pt x="3766" y="4068"/>
                  </a:cubicBezTo>
                  <a:cubicBezTo>
                    <a:pt x="3766" y="4022"/>
                    <a:pt x="3848" y="4039"/>
                    <a:pt x="3859" y="3987"/>
                  </a:cubicBezTo>
                  <a:close/>
                </a:path>
              </a:pathLst>
            </a:custGeom>
            <a:grpFill/>
            <a:ln w="4826" cap="flat" cmpd="sng">
              <a:solidFill>
                <a:schemeClr val="bg1"/>
              </a:solidFill>
              <a:bevel/>
              <a:headEnd/>
              <a:tailEnd/>
            </a:ln>
            <a:effectLst/>
          </p:spPr>
          <p:txBody>
            <a:bodyPr wrap="none" anchor="ctr"/>
            <a:lstStyle/>
            <a:p>
              <a:endParaRPr lang="en-US" sz="900">
                <a:latin typeface="Poppins Light" charset="0"/>
              </a:endParaRPr>
            </a:p>
          </p:txBody>
        </p:sp>
        <p:sp>
          <p:nvSpPr>
            <p:cNvPr id="24" name="Freeform 23"/>
            <p:cNvSpPr>
              <a:spLocks noChangeArrowheads="1"/>
            </p:cNvSpPr>
            <p:nvPr/>
          </p:nvSpPr>
          <p:spPr bwMode="auto">
            <a:xfrm>
              <a:off x="19452577" y="10263720"/>
              <a:ext cx="973937" cy="1142800"/>
            </a:xfrm>
            <a:custGeom>
              <a:avLst/>
              <a:gdLst>
                <a:gd name="T0" fmla="*/ 1945 w 2214"/>
                <a:gd name="T1" fmla="*/ 1915 h 2597"/>
                <a:gd name="T2" fmla="*/ 1997 w 2214"/>
                <a:gd name="T3" fmla="*/ 2154 h 2597"/>
                <a:gd name="T4" fmla="*/ 1968 w 2214"/>
                <a:gd name="T5" fmla="*/ 2305 h 2597"/>
                <a:gd name="T6" fmla="*/ 1869 w 2214"/>
                <a:gd name="T7" fmla="*/ 2288 h 2597"/>
                <a:gd name="T8" fmla="*/ 1834 w 2214"/>
                <a:gd name="T9" fmla="*/ 2183 h 2597"/>
                <a:gd name="T10" fmla="*/ 1939 w 2214"/>
                <a:gd name="T11" fmla="*/ 2206 h 2597"/>
                <a:gd name="T12" fmla="*/ 1724 w 2214"/>
                <a:gd name="T13" fmla="*/ 2136 h 2597"/>
                <a:gd name="T14" fmla="*/ 1636 w 2214"/>
                <a:gd name="T15" fmla="*/ 2212 h 2597"/>
                <a:gd name="T16" fmla="*/ 1561 w 2214"/>
                <a:gd name="T17" fmla="*/ 2328 h 2597"/>
                <a:gd name="T18" fmla="*/ 1537 w 2214"/>
                <a:gd name="T19" fmla="*/ 2386 h 2597"/>
                <a:gd name="T20" fmla="*/ 1479 w 2214"/>
                <a:gd name="T21" fmla="*/ 2491 h 2597"/>
                <a:gd name="T22" fmla="*/ 1194 w 2214"/>
                <a:gd name="T23" fmla="*/ 2538 h 2597"/>
                <a:gd name="T24" fmla="*/ 1031 w 2214"/>
                <a:gd name="T25" fmla="*/ 2456 h 2597"/>
                <a:gd name="T26" fmla="*/ 751 w 2214"/>
                <a:gd name="T27" fmla="*/ 1996 h 2597"/>
                <a:gd name="T28" fmla="*/ 664 w 2214"/>
                <a:gd name="T29" fmla="*/ 1700 h 2597"/>
                <a:gd name="T30" fmla="*/ 780 w 2214"/>
                <a:gd name="T31" fmla="*/ 1828 h 2597"/>
                <a:gd name="T32" fmla="*/ 746 w 2214"/>
                <a:gd name="T33" fmla="*/ 1694 h 2597"/>
                <a:gd name="T34" fmla="*/ 449 w 2214"/>
                <a:gd name="T35" fmla="*/ 1158 h 2597"/>
                <a:gd name="T36" fmla="*/ 379 w 2214"/>
                <a:gd name="T37" fmla="*/ 890 h 2597"/>
                <a:gd name="T38" fmla="*/ 425 w 2214"/>
                <a:gd name="T39" fmla="*/ 698 h 2597"/>
                <a:gd name="T40" fmla="*/ 600 w 2214"/>
                <a:gd name="T41" fmla="*/ 774 h 2597"/>
                <a:gd name="T42" fmla="*/ 1042 w 2214"/>
                <a:gd name="T43" fmla="*/ 937 h 2597"/>
                <a:gd name="T44" fmla="*/ 1322 w 2214"/>
                <a:gd name="T45" fmla="*/ 1030 h 2597"/>
                <a:gd name="T46" fmla="*/ 1514 w 2214"/>
                <a:gd name="T47" fmla="*/ 1065 h 2597"/>
                <a:gd name="T48" fmla="*/ 1473 w 2214"/>
                <a:gd name="T49" fmla="*/ 890 h 2597"/>
                <a:gd name="T50" fmla="*/ 1694 w 2214"/>
                <a:gd name="T51" fmla="*/ 908 h 2597"/>
                <a:gd name="T52" fmla="*/ 1986 w 2214"/>
                <a:gd name="T53" fmla="*/ 751 h 2597"/>
                <a:gd name="T54" fmla="*/ 2125 w 2214"/>
                <a:gd name="T55" fmla="*/ 943 h 2597"/>
                <a:gd name="T56" fmla="*/ 2131 w 2214"/>
                <a:gd name="T57" fmla="*/ 1141 h 2597"/>
                <a:gd name="T58" fmla="*/ 2137 w 2214"/>
                <a:gd name="T59" fmla="*/ 1385 h 2597"/>
                <a:gd name="T60" fmla="*/ 2149 w 2214"/>
                <a:gd name="T61" fmla="*/ 1595 h 2597"/>
                <a:gd name="T62" fmla="*/ 2108 w 2214"/>
                <a:gd name="T63" fmla="*/ 1531 h 2597"/>
                <a:gd name="T64" fmla="*/ 2009 w 2214"/>
                <a:gd name="T65" fmla="*/ 1769 h 2597"/>
                <a:gd name="T66" fmla="*/ 1665 w 2214"/>
                <a:gd name="T67" fmla="*/ 2381 h 2597"/>
                <a:gd name="T68" fmla="*/ 1683 w 2214"/>
                <a:gd name="T69" fmla="*/ 2451 h 2597"/>
                <a:gd name="T70" fmla="*/ 2055 w 2214"/>
                <a:gd name="T71" fmla="*/ 1932 h 2597"/>
                <a:gd name="T72" fmla="*/ 2044 w 2214"/>
                <a:gd name="T73" fmla="*/ 1921 h 2597"/>
                <a:gd name="T74" fmla="*/ 2061 w 2214"/>
                <a:gd name="T75" fmla="*/ 1973 h 2597"/>
                <a:gd name="T76" fmla="*/ 513 w 2214"/>
                <a:gd name="T77" fmla="*/ 669 h 2597"/>
                <a:gd name="T78" fmla="*/ 559 w 2214"/>
                <a:gd name="T79" fmla="*/ 687 h 2597"/>
                <a:gd name="T80" fmla="*/ 1916 w 2214"/>
                <a:gd name="T81" fmla="*/ 169 h 2597"/>
                <a:gd name="T82" fmla="*/ 1951 w 2214"/>
                <a:gd name="T83" fmla="*/ 273 h 2597"/>
                <a:gd name="T84" fmla="*/ 2096 w 2214"/>
                <a:gd name="T85" fmla="*/ 390 h 2597"/>
                <a:gd name="T86" fmla="*/ 2143 w 2214"/>
                <a:gd name="T87" fmla="*/ 343 h 2597"/>
                <a:gd name="T88" fmla="*/ 2131 w 2214"/>
                <a:gd name="T89" fmla="*/ 297 h 2597"/>
                <a:gd name="T90" fmla="*/ 1916 w 2214"/>
                <a:gd name="T91" fmla="*/ 169 h 2597"/>
                <a:gd name="T92" fmla="*/ 2050 w 2214"/>
                <a:gd name="T93" fmla="*/ 477 h 2597"/>
                <a:gd name="T94" fmla="*/ 2137 w 2214"/>
                <a:gd name="T95" fmla="*/ 518 h 2597"/>
                <a:gd name="T96" fmla="*/ 2172 w 2214"/>
                <a:gd name="T97" fmla="*/ 454 h 2597"/>
                <a:gd name="T98" fmla="*/ 2067 w 2214"/>
                <a:gd name="T99" fmla="*/ 599 h 2597"/>
                <a:gd name="T100" fmla="*/ 2114 w 2214"/>
                <a:gd name="T101" fmla="*/ 582 h 2597"/>
                <a:gd name="T102" fmla="*/ 483 w 2214"/>
                <a:gd name="T103" fmla="*/ 541 h 2597"/>
                <a:gd name="T104" fmla="*/ 483 w 2214"/>
                <a:gd name="T105" fmla="*/ 541 h 2597"/>
                <a:gd name="T106" fmla="*/ 59 w 2214"/>
                <a:gd name="T107" fmla="*/ 6 h 2597"/>
                <a:gd name="T108" fmla="*/ 12 w 2214"/>
                <a:gd name="T109" fmla="*/ 75 h 2597"/>
                <a:gd name="T110" fmla="*/ 0 w 2214"/>
                <a:gd name="T111" fmla="*/ 209 h 2597"/>
                <a:gd name="T112" fmla="*/ 41 w 2214"/>
                <a:gd name="T113" fmla="*/ 332 h 2597"/>
                <a:gd name="T114" fmla="*/ 117 w 2214"/>
                <a:gd name="T115" fmla="*/ 128 h 2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14" h="2597">
                  <a:moveTo>
                    <a:pt x="2009" y="1769"/>
                  </a:moveTo>
                  <a:lnTo>
                    <a:pt x="2009" y="1769"/>
                  </a:lnTo>
                  <a:cubicBezTo>
                    <a:pt x="2009" y="1828"/>
                    <a:pt x="1991" y="1868"/>
                    <a:pt x="1945" y="1915"/>
                  </a:cubicBezTo>
                  <a:cubicBezTo>
                    <a:pt x="1974" y="1985"/>
                    <a:pt x="1974" y="1985"/>
                    <a:pt x="1974" y="1985"/>
                  </a:cubicBezTo>
                  <a:cubicBezTo>
                    <a:pt x="1968" y="2031"/>
                    <a:pt x="1927" y="2055"/>
                    <a:pt x="1927" y="2101"/>
                  </a:cubicBezTo>
                  <a:cubicBezTo>
                    <a:pt x="1927" y="2136"/>
                    <a:pt x="1997" y="2119"/>
                    <a:pt x="1997" y="2154"/>
                  </a:cubicBezTo>
                  <a:cubicBezTo>
                    <a:pt x="1997" y="2177"/>
                    <a:pt x="1980" y="2183"/>
                    <a:pt x="1968" y="2200"/>
                  </a:cubicBezTo>
                  <a:cubicBezTo>
                    <a:pt x="1980" y="2282"/>
                    <a:pt x="1980" y="2282"/>
                    <a:pt x="1980" y="2282"/>
                  </a:cubicBezTo>
                  <a:cubicBezTo>
                    <a:pt x="1980" y="2293"/>
                    <a:pt x="1974" y="2299"/>
                    <a:pt x="1968" y="2305"/>
                  </a:cubicBezTo>
                  <a:cubicBezTo>
                    <a:pt x="1951" y="2293"/>
                    <a:pt x="1945" y="2276"/>
                    <a:pt x="1939" y="2258"/>
                  </a:cubicBezTo>
                  <a:cubicBezTo>
                    <a:pt x="1927" y="2282"/>
                    <a:pt x="1921" y="2311"/>
                    <a:pt x="1898" y="2311"/>
                  </a:cubicBezTo>
                  <a:cubicBezTo>
                    <a:pt x="1887" y="2311"/>
                    <a:pt x="1869" y="2299"/>
                    <a:pt x="1869" y="2288"/>
                  </a:cubicBezTo>
                  <a:cubicBezTo>
                    <a:pt x="1869" y="2264"/>
                    <a:pt x="1869" y="2258"/>
                    <a:pt x="1869" y="2235"/>
                  </a:cubicBezTo>
                  <a:cubicBezTo>
                    <a:pt x="1852" y="2235"/>
                    <a:pt x="1840" y="2235"/>
                    <a:pt x="1823" y="2223"/>
                  </a:cubicBezTo>
                  <a:cubicBezTo>
                    <a:pt x="1834" y="2212"/>
                    <a:pt x="1834" y="2200"/>
                    <a:pt x="1834" y="2183"/>
                  </a:cubicBezTo>
                  <a:cubicBezTo>
                    <a:pt x="1846" y="2183"/>
                    <a:pt x="1846" y="2183"/>
                    <a:pt x="1846" y="2183"/>
                  </a:cubicBezTo>
                  <a:cubicBezTo>
                    <a:pt x="1863" y="2200"/>
                    <a:pt x="1869" y="2229"/>
                    <a:pt x="1898" y="2229"/>
                  </a:cubicBezTo>
                  <a:cubicBezTo>
                    <a:pt x="1916" y="2229"/>
                    <a:pt x="1939" y="2223"/>
                    <a:pt x="1939" y="2206"/>
                  </a:cubicBezTo>
                  <a:cubicBezTo>
                    <a:pt x="1939" y="2130"/>
                    <a:pt x="1863" y="2078"/>
                    <a:pt x="1788" y="2078"/>
                  </a:cubicBezTo>
                  <a:cubicBezTo>
                    <a:pt x="1747" y="2078"/>
                    <a:pt x="1747" y="2276"/>
                    <a:pt x="1747" y="2171"/>
                  </a:cubicBezTo>
                  <a:cubicBezTo>
                    <a:pt x="1747" y="2159"/>
                    <a:pt x="1741" y="2136"/>
                    <a:pt x="1724" y="2136"/>
                  </a:cubicBezTo>
                  <a:cubicBezTo>
                    <a:pt x="1689" y="2136"/>
                    <a:pt x="1665" y="2165"/>
                    <a:pt x="1665" y="2200"/>
                  </a:cubicBezTo>
                  <a:cubicBezTo>
                    <a:pt x="1665" y="2223"/>
                    <a:pt x="1665" y="2223"/>
                    <a:pt x="1665" y="2223"/>
                  </a:cubicBezTo>
                  <a:cubicBezTo>
                    <a:pt x="1654" y="2218"/>
                    <a:pt x="1648" y="2218"/>
                    <a:pt x="1636" y="2212"/>
                  </a:cubicBezTo>
                  <a:cubicBezTo>
                    <a:pt x="1642" y="2241"/>
                    <a:pt x="1654" y="2258"/>
                    <a:pt x="1654" y="2288"/>
                  </a:cubicBezTo>
                  <a:cubicBezTo>
                    <a:pt x="1654" y="2322"/>
                    <a:pt x="1660" y="2369"/>
                    <a:pt x="1625" y="2369"/>
                  </a:cubicBezTo>
                  <a:cubicBezTo>
                    <a:pt x="1595" y="2369"/>
                    <a:pt x="1572" y="2357"/>
                    <a:pt x="1561" y="2328"/>
                  </a:cubicBezTo>
                  <a:cubicBezTo>
                    <a:pt x="1561" y="2317"/>
                    <a:pt x="1561" y="2317"/>
                    <a:pt x="1561" y="2317"/>
                  </a:cubicBezTo>
                  <a:cubicBezTo>
                    <a:pt x="1537" y="2322"/>
                    <a:pt x="1520" y="2311"/>
                    <a:pt x="1497" y="2305"/>
                  </a:cubicBezTo>
                  <a:cubicBezTo>
                    <a:pt x="1520" y="2334"/>
                    <a:pt x="1537" y="2352"/>
                    <a:pt x="1537" y="2386"/>
                  </a:cubicBezTo>
                  <a:cubicBezTo>
                    <a:pt x="1537" y="2398"/>
                    <a:pt x="1531" y="2404"/>
                    <a:pt x="1520" y="2410"/>
                  </a:cubicBezTo>
                  <a:cubicBezTo>
                    <a:pt x="1520" y="2416"/>
                    <a:pt x="1531" y="2421"/>
                    <a:pt x="1531" y="2427"/>
                  </a:cubicBezTo>
                  <a:cubicBezTo>
                    <a:pt x="1531" y="2456"/>
                    <a:pt x="1502" y="2468"/>
                    <a:pt x="1479" y="2491"/>
                  </a:cubicBezTo>
                  <a:cubicBezTo>
                    <a:pt x="1456" y="2526"/>
                    <a:pt x="1473" y="2596"/>
                    <a:pt x="1427" y="2596"/>
                  </a:cubicBezTo>
                  <a:cubicBezTo>
                    <a:pt x="1368" y="2596"/>
                    <a:pt x="1351" y="2538"/>
                    <a:pt x="1293" y="2538"/>
                  </a:cubicBezTo>
                  <a:cubicBezTo>
                    <a:pt x="1252" y="2538"/>
                    <a:pt x="1235" y="2538"/>
                    <a:pt x="1194" y="2538"/>
                  </a:cubicBezTo>
                  <a:cubicBezTo>
                    <a:pt x="1176" y="2538"/>
                    <a:pt x="1171" y="2526"/>
                    <a:pt x="1153" y="2526"/>
                  </a:cubicBezTo>
                  <a:cubicBezTo>
                    <a:pt x="1124" y="2526"/>
                    <a:pt x="1118" y="2567"/>
                    <a:pt x="1083" y="2567"/>
                  </a:cubicBezTo>
                  <a:cubicBezTo>
                    <a:pt x="1037" y="2567"/>
                    <a:pt x="1060" y="2497"/>
                    <a:pt x="1031" y="2456"/>
                  </a:cubicBezTo>
                  <a:cubicBezTo>
                    <a:pt x="1002" y="2416"/>
                    <a:pt x="978" y="2386"/>
                    <a:pt x="943" y="2346"/>
                  </a:cubicBezTo>
                  <a:cubicBezTo>
                    <a:pt x="909" y="2264"/>
                    <a:pt x="845" y="2247"/>
                    <a:pt x="804" y="2165"/>
                  </a:cubicBezTo>
                  <a:cubicBezTo>
                    <a:pt x="769" y="2101"/>
                    <a:pt x="769" y="2060"/>
                    <a:pt x="751" y="1996"/>
                  </a:cubicBezTo>
                  <a:cubicBezTo>
                    <a:pt x="740" y="1967"/>
                    <a:pt x="722" y="1956"/>
                    <a:pt x="711" y="1927"/>
                  </a:cubicBezTo>
                  <a:cubicBezTo>
                    <a:pt x="699" y="1897"/>
                    <a:pt x="711" y="1880"/>
                    <a:pt x="705" y="1845"/>
                  </a:cubicBezTo>
                  <a:cubicBezTo>
                    <a:pt x="699" y="1787"/>
                    <a:pt x="670" y="1758"/>
                    <a:pt x="664" y="1700"/>
                  </a:cubicBezTo>
                  <a:cubicBezTo>
                    <a:pt x="670" y="1705"/>
                    <a:pt x="670" y="1705"/>
                    <a:pt x="670" y="1705"/>
                  </a:cubicBezTo>
                  <a:cubicBezTo>
                    <a:pt x="693" y="1746"/>
                    <a:pt x="722" y="1758"/>
                    <a:pt x="757" y="1787"/>
                  </a:cubicBezTo>
                  <a:cubicBezTo>
                    <a:pt x="786" y="1810"/>
                    <a:pt x="763" y="1880"/>
                    <a:pt x="780" y="1828"/>
                  </a:cubicBezTo>
                  <a:cubicBezTo>
                    <a:pt x="798" y="1833"/>
                    <a:pt x="804" y="1839"/>
                    <a:pt x="821" y="1851"/>
                  </a:cubicBezTo>
                  <a:cubicBezTo>
                    <a:pt x="821" y="1828"/>
                    <a:pt x="821" y="1828"/>
                    <a:pt x="821" y="1828"/>
                  </a:cubicBezTo>
                  <a:cubicBezTo>
                    <a:pt x="821" y="1769"/>
                    <a:pt x="769" y="1746"/>
                    <a:pt x="746" y="1694"/>
                  </a:cubicBezTo>
                  <a:cubicBezTo>
                    <a:pt x="734" y="1659"/>
                    <a:pt x="722" y="1624"/>
                    <a:pt x="687" y="1624"/>
                  </a:cubicBezTo>
                  <a:cubicBezTo>
                    <a:pt x="687" y="1478"/>
                    <a:pt x="583" y="1420"/>
                    <a:pt x="519" y="1286"/>
                  </a:cubicBezTo>
                  <a:cubicBezTo>
                    <a:pt x="489" y="1234"/>
                    <a:pt x="449" y="1216"/>
                    <a:pt x="449" y="1158"/>
                  </a:cubicBezTo>
                  <a:cubicBezTo>
                    <a:pt x="449" y="1152"/>
                    <a:pt x="460" y="1152"/>
                    <a:pt x="460" y="1147"/>
                  </a:cubicBezTo>
                  <a:cubicBezTo>
                    <a:pt x="460" y="1059"/>
                    <a:pt x="420" y="1007"/>
                    <a:pt x="396" y="919"/>
                  </a:cubicBezTo>
                  <a:cubicBezTo>
                    <a:pt x="396" y="908"/>
                    <a:pt x="379" y="908"/>
                    <a:pt x="379" y="890"/>
                  </a:cubicBezTo>
                  <a:cubicBezTo>
                    <a:pt x="379" y="838"/>
                    <a:pt x="420" y="821"/>
                    <a:pt x="425" y="768"/>
                  </a:cubicBezTo>
                  <a:cubicBezTo>
                    <a:pt x="414" y="698"/>
                    <a:pt x="414" y="698"/>
                    <a:pt x="414" y="698"/>
                  </a:cubicBezTo>
                  <a:cubicBezTo>
                    <a:pt x="425" y="698"/>
                    <a:pt x="425" y="698"/>
                    <a:pt x="425" y="698"/>
                  </a:cubicBezTo>
                  <a:cubicBezTo>
                    <a:pt x="431" y="704"/>
                    <a:pt x="437" y="710"/>
                    <a:pt x="443" y="716"/>
                  </a:cubicBezTo>
                  <a:cubicBezTo>
                    <a:pt x="478" y="733"/>
                    <a:pt x="501" y="733"/>
                    <a:pt x="536" y="739"/>
                  </a:cubicBezTo>
                  <a:cubicBezTo>
                    <a:pt x="565" y="751"/>
                    <a:pt x="571" y="774"/>
                    <a:pt x="600" y="774"/>
                  </a:cubicBezTo>
                  <a:cubicBezTo>
                    <a:pt x="617" y="774"/>
                    <a:pt x="623" y="762"/>
                    <a:pt x="641" y="762"/>
                  </a:cubicBezTo>
                  <a:cubicBezTo>
                    <a:pt x="699" y="762"/>
                    <a:pt x="722" y="797"/>
                    <a:pt x="775" y="815"/>
                  </a:cubicBezTo>
                  <a:cubicBezTo>
                    <a:pt x="879" y="861"/>
                    <a:pt x="938" y="890"/>
                    <a:pt x="1042" y="937"/>
                  </a:cubicBezTo>
                  <a:cubicBezTo>
                    <a:pt x="1095" y="954"/>
                    <a:pt x="1130" y="984"/>
                    <a:pt x="1188" y="984"/>
                  </a:cubicBezTo>
                  <a:cubicBezTo>
                    <a:pt x="1240" y="984"/>
                    <a:pt x="1240" y="984"/>
                    <a:pt x="1240" y="984"/>
                  </a:cubicBezTo>
                  <a:cubicBezTo>
                    <a:pt x="1275" y="984"/>
                    <a:pt x="1287" y="1013"/>
                    <a:pt x="1322" y="1030"/>
                  </a:cubicBezTo>
                  <a:cubicBezTo>
                    <a:pt x="1328" y="989"/>
                    <a:pt x="1328" y="937"/>
                    <a:pt x="1368" y="937"/>
                  </a:cubicBezTo>
                  <a:cubicBezTo>
                    <a:pt x="1398" y="937"/>
                    <a:pt x="1415" y="960"/>
                    <a:pt x="1438" y="978"/>
                  </a:cubicBezTo>
                  <a:cubicBezTo>
                    <a:pt x="1473" y="1007"/>
                    <a:pt x="1485" y="1030"/>
                    <a:pt x="1514" y="1065"/>
                  </a:cubicBezTo>
                  <a:cubicBezTo>
                    <a:pt x="1526" y="1094"/>
                    <a:pt x="1462" y="937"/>
                    <a:pt x="1462" y="914"/>
                  </a:cubicBezTo>
                  <a:cubicBezTo>
                    <a:pt x="1462" y="890"/>
                    <a:pt x="1462" y="890"/>
                    <a:pt x="1462" y="890"/>
                  </a:cubicBezTo>
                  <a:cubicBezTo>
                    <a:pt x="1467" y="890"/>
                    <a:pt x="1473" y="890"/>
                    <a:pt x="1473" y="890"/>
                  </a:cubicBezTo>
                  <a:cubicBezTo>
                    <a:pt x="1508" y="890"/>
                    <a:pt x="1526" y="914"/>
                    <a:pt x="1561" y="914"/>
                  </a:cubicBezTo>
                  <a:cubicBezTo>
                    <a:pt x="1595" y="914"/>
                    <a:pt x="1607" y="873"/>
                    <a:pt x="1636" y="873"/>
                  </a:cubicBezTo>
                  <a:cubicBezTo>
                    <a:pt x="1660" y="873"/>
                    <a:pt x="1671" y="908"/>
                    <a:pt x="1694" y="908"/>
                  </a:cubicBezTo>
                  <a:cubicBezTo>
                    <a:pt x="1758" y="908"/>
                    <a:pt x="1788" y="850"/>
                    <a:pt x="1817" y="791"/>
                  </a:cubicBezTo>
                  <a:cubicBezTo>
                    <a:pt x="1852" y="809"/>
                    <a:pt x="1863" y="832"/>
                    <a:pt x="1904" y="832"/>
                  </a:cubicBezTo>
                  <a:cubicBezTo>
                    <a:pt x="1951" y="832"/>
                    <a:pt x="1986" y="797"/>
                    <a:pt x="1986" y="751"/>
                  </a:cubicBezTo>
                  <a:cubicBezTo>
                    <a:pt x="1986" y="704"/>
                    <a:pt x="2160" y="844"/>
                    <a:pt x="2160" y="885"/>
                  </a:cubicBezTo>
                  <a:cubicBezTo>
                    <a:pt x="2160" y="908"/>
                    <a:pt x="2120" y="908"/>
                    <a:pt x="2120" y="931"/>
                  </a:cubicBezTo>
                  <a:cubicBezTo>
                    <a:pt x="2120" y="937"/>
                    <a:pt x="2125" y="937"/>
                    <a:pt x="2125" y="943"/>
                  </a:cubicBezTo>
                  <a:cubicBezTo>
                    <a:pt x="2125" y="1018"/>
                    <a:pt x="2125" y="1018"/>
                    <a:pt x="2125" y="1018"/>
                  </a:cubicBezTo>
                  <a:cubicBezTo>
                    <a:pt x="2125" y="1042"/>
                    <a:pt x="2143" y="1053"/>
                    <a:pt x="2143" y="1077"/>
                  </a:cubicBezTo>
                  <a:cubicBezTo>
                    <a:pt x="2143" y="1100"/>
                    <a:pt x="2131" y="1117"/>
                    <a:pt x="2131" y="1141"/>
                  </a:cubicBezTo>
                  <a:cubicBezTo>
                    <a:pt x="2131" y="1199"/>
                    <a:pt x="2131" y="1199"/>
                    <a:pt x="2131" y="1199"/>
                  </a:cubicBezTo>
                  <a:cubicBezTo>
                    <a:pt x="2131" y="1234"/>
                    <a:pt x="2160" y="1251"/>
                    <a:pt x="2160" y="1292"/>
                  </a:cubicBezTo>
                  <a:cubicBezTo>
                    <a:pt x="2160" y="1327"/>
                    <a:pt x="2137" y="1350"/>
                    <a:pt x="2137" y="1385"/>
                  </a:cubicBezTo>
                  <a:cubicBezTo>
                    <a:pt x="2137" y="1420"/>
                    <a:pt x="2143" y="1438"/>
                    <a:pt x="2143" y="1473"/>
                  </a:cubicBezTo>
                  <a:cubicBezTo>
                    <a:pt x="2143" y="1502"/>
                    <a:pt x="2125" y="1519"/>
                    <a:pt x="2125" y="1548"/>
                  </a:cubicBezTo>
                  <a:cubicBezTo>
                    <a:pt x="2125" y="1566"/>
                    <a:pt x="2143" y="1577"/>
                    <a:pt x="2149" y="1595"/>
                  </a:cubicBezTo>
                  <a:cubicBezTo>
                    <a:pt x="2131" y="1595"/>
                    <a:pt x="2125" y="1577"/>
                    <a:pt x="2102" y="1577"/>
                  </a:cubicBezTo>
                  <a:cubicBezTo>
                    <a:pt x="2102" y="1571"/>
                    <a:pt x="2102" y="1571"/>
                    <a:pt x="2102" y="1566"/>
                  </a:cubicBezTo>
                  <a:cubicBezTo>
                    <a:pt x="2102" y="1554"/>
                    <a:pt x="2108" y="1548"/>
                    <a:pt x="2108" y="1531"/>
                  </a:cubicBezTo>
                  <a:cubicBezTo>
                    <a:pt x="2061" y="1554"/>
                    <a:pt x="2050" y="1601"/>
                    <a:pt x="2038" y="1653"/>
                  </a:cubicBezTo>
                  <a:cubicBezTo>
                    <a:pt x="2026" y="1694"/>
                    <a:pt x="2003" y="1711"/>
                    <a:pt x="2003" y="1758"/>
                  </a:cubicBezTo>
                  <a:cubicBezTo>
                    <a:pt x="2003" y="1764"/>
                    <a:pt x="2009" y="1764"/>
                    <a:pt x="2009" y="1769"/>
                  </a:cubicBezTo>
                  <a:close/>
                  <a:moveTo>
                    <a:pt x="1677" y="2386"/>
                  </a:moveTo>
                  <a:lnTo>
                    <a:pt x="1677" y="2386"/>
                  </a:lnTo>
                  <a:cubicBezTo>
                    <a:pt x="1671" y="2381"/>
                    <a:pt x="1671" y="2381"/>
                    <a:pt x="1665" y="2381"/>
                  </a:cubicBezTo>
                  <a:cubicBezTo>
                    <a:pt x="1630" y="2381"/>
                    <a:pt x="1636" y="2427"/>
                    <a:pt x="1619" y="2456"/>
                  </a:cubicBezTo>
                  <a:cubicBezTo>
                    <a:pt x="1636" y="2474"/>
                    <a:pt x="1636" y="2497"/>
                    <a:pt x="1654" y="2515"/>
                  </a:cubicBezTo>
                  <a:cubicBezTo>
                    <a:pt x="1677" y="2491"/>
                    <a:pt x="1671" y="2468"/>
                    <a:pt x="1683" y="2451"/>
                  </a:cubicBezTo>
                  <a:cubicBezTo>
                    <a:pt x="1677" y="2427"/>
                    <a:pt x="1677" y="2427"/>
                    <a:pt x="1677" y="2427"/>
                  </a:cubicBezTo>
                  <a:cubicBezTo>
                    <a:pt x="1677" y="2386"/>
                    <a:pt x="1677" y="2386"/>
                    <a:pt x="1677" y="2386"/>
                  </a:cubicBezTo>
                  <a:close/>
                  <a:moveTo>
                    <a:pt x="2055" y="1932"/>
                  </a:moveTo>
                  <a:lnTo>
                    <a:pt x="2055" y="1932"/>
                  </a:lnTo>
                  <a:cubicBezTo>
                    <a:pt x="2055" y="1927"/>
                    <a:pt x="2055" y="1927"/>
                    <a:pt x="2055" y="1927"/>
                  </a:cubicBezTo>
                  <a:cubicBezTo>
                    <a:pt x="2044" y="1921"/>
                    <a:pt x="2044" y="1921"/>
                    <a:pt x="2044" y="1921"/>
                  </a:cubicBezTo>
                  <a:cubicBezTo>
                    <a:pt x="2032" y="1944"/>
                    <a:pt x="2032" y="1956"/>
                    <a:pt x="2026" y="1973"/>
                  </a:cubicBezTo>
                  <a:cubicBezTo>
                    <a:pt x="2032" y="1973"/>
                    <a:pt x="2038" y="1979"/>
                    <a:pt x="2044" y="1979"/>
                  </a:cubicBezTo>
                  <a:cubicBezTo>
                    <a:pt x="2050" y="1979"/>
                    <a:pt x="2055" y="1973"/>
                    <a:pt x="2061" y="1973"/>
                  </a:cubicBezTo>
                  <a:cubicBezTo>
                    <a:pt x="2055" y="1932"/>
                    <a:pt x="2055" y="1932"/>
                    <a:pt x="2055" y="1932"/>
                  </a:cubicBezTo>
                  <a:close/>
                  <a:moveTo>
                    <a:pt x="513" y="669"/>
                  </a:moveTo>
                  <a:lnTo>
                    <a:pt x="513" y="669"/>
                  </a:lnTo>
                  <a:cubicBezTo>
                    <a:pt x="507" y="687"/>
                    <a:pt x="507" y="698"/>
                    <a:pt x="501" y="710"/>
                  </a:cubicBezTo>
                  <a:cubicBezTo>
                    <a:pt x="513" y="716"/>
                    <a:pt x="513" y="716"/>
                    <a:pt x="513" y="716"/>
                  </a:cubicBezTo>
                  <a:cubicBezTo>
                    <a:pt x="536" y="710"/>
                    <a:pt x="548" y="704"/>
                    <a:pt x="559" y="687"/>
                  </a:cubicBezTo>
                  <a:cubicBezTo>
                    <a:pt x="542" y="681"/>
                    <a:pt x="530" y="675"/>
                    <a:pt x="513" y="669"/>
                  </a:cubicBezTo>
                  <a:close/>
                  <a:moveTo>
                    <a:pt x="1916" y="169"/>
                  </a:moveTo>
                  <a:lnTo>
                    <a:pt x="1916" y="169"/>
                  </a:lnTo>
                  <a:cubicBezTo>
                    <a:pt x="1945" y="186"/>
                    <a:pt x="1957" y="215"/>
                    <a:pt x="1957" y="250"/>
                  </a:cubicBezTo>
                  <a:cubicBezTo>
                    <a:pt x="1957" y="256"/>
                    <a:pt x="1951" y="256"/>
                    <a:pt x="1945" y="262"/>
                  </a:cubicBezTo>
                  <a:cubicBezTo>
                    <a:pt x="1951" y="273"/>
                    <a:pt x="1951" y="273"/>
                    <a:pt x="1951" y="273"/>
                  </a:cubicBezTo>
                  <a:cubicBezTo>
                    <a:pt x="1991" y="273"/>
                    <a:pt x="1997" y="314"/>
                    <a:pt x="2015" y="355"/>
                  </a:cubicBezTo>
                  <a:cubicBezTo>
                    <a:pt x="2026" y="384"/>
                    <a:pt x="2038" y="396"/>
                    <a:pt x="2050" y="425"/>
                  </a:cubicBezTo>
                  <a:cubicBezTo>
                    <a:pt x="2073" y="419"/>
                    <a:pt x="2073" y="390"/>
                    <a:pt x="2096" y="390"/>
                  </a:cubicBezTo>
                  <a:cubicBezTo>
                    <a:pt x="2114" y="390"/>
                    <a:pt x="2125" y="396"/>
                    <a:pt x="2143" y="401"/>
                  </a:cubicBezTo>
                  <a:cubicBezTo>
                    <a:pt x="2143" y="396"/>
                    <a:pt x="2143" y="396"/>
                    <a:pt x="2143" y="384"/>
                  </a:cubicBezTo>
                  <a:cubicBezTo>
                    <a:pt x="2143" y="372"/>
                    <a:pt x="2143" y="361"/>
                    <a:pt x="2143" y="343"/>
                  </a:cubicBezTo>
                  <a:cubicBezTo>
                    <a:pt x="2137" y="343"/>
                    <a:pt x="2131" y="343"/>
                    <a:pt x="2120" y="343"/>
                  </a:cubicBezTo>
                  <a:cubicBezTo>
                    <a:pt x="2114" y="343"/>
                    <a:pt x="2114" y="337"/>
                    <a:pt x="2108" y="337"/>
                  </a:cubicBezTo>
                  <a:cubicBezTo>
                    <a:pt x="2120" y="320"/>
                    <a:pt x="2131" y="314"/>
                    <a:pt x="2131" y="297"/>
                  </a:cubicBezTo>
                  <a:cubicBezTo>
                    <a:pt x="2131" y="238"/>
                    <a:pt x="2131" y="238"/>
                    <a:pt x="2131" y="238"/>
                  </a:cubicBezTo>
                  <a:cubicBezTo>
                    <a:pt x="2044" y="238"/>
                    <a:pt x="2032" y="151"/>
                    <a:pt x="1968" y="93"/>
                  </a:cubicBezTo>
                  <a:cubicBezTo>
                    <a:pt x="1957" y="128"/>
                    <a:pt x="1945" y="151"/>
                    <a:pt x="1916" y="169"/>
                  </a:cubicBezTo>
                  <a:close/>
                  <a:moveTo>
                    <a:pt x="2084" y="483"/>
                  </a:moveTo>
                  <a:lnTo>
                    <a:pt x="2084" y="483"/>
                  </a:lnTo>
                  <a:cubicBezTo>
                    <a:pt x="2073" y="483"/>
                    <a:pt x="2061" y="477"/>
                    <a:pt x="2050" y="477"/>
                  </a:cubicBezTo>
                  <a:cubicBezTo>
                    <a:pt x="2026" y="477"/>
                    <a:pt x="2003" y="495"/>
                    <a:pt x="2003" y="512"/>
                  </a:cubicBezTo>
                  <a:cubicBezTo>
                    <a:pt x="2026" y="529"/>
                    <a:pt x="2044" y="535"/>
                    <a:pt x="2073" y="535"/>
                  </a:cubicBezTo>
                  <a:cubicBezTo>
                    <a:pt x="2096" y="535"/>
                    <a:pt x="2114" y="529"/>
                    <a:pt x="2137" y="518"/>
                  </a:cubicBezTo>
                  <a:cubicBezTo>
                    <a:pt x="2149" y="529"/>
                    <a:pt x="2154" y="541"/>
                    <a:pt x="2166" y="559"/>
                  </a:cubicBezTo>
                  <a:cubicBezTo>
                    <a:pt x="2183" y="547"/>
                    <a:pt x="2195" y="541"/>
                    <a:pt x="2213" y="524"/>
                  </a:cubicBezTo>
                  <a:cubicBezTo>
                    <a:pt x="2195" y="500"/>
                    <a:pt x="2183" y="483"/>
                    <a:pt x="2172" y="454"/>
                  </a:cubicBezTo>
                  <a:cubicBezTo>
                    <a:pt x="2160" y="448"/>
                    <a:pt x="2160" y="448"/>
                    <a:pt x="2160" y="448"/>
                  </a:cubicBezTo>
                  <a:cubicBezTo>
                    <a:pt x="2143" y="477"/>
                    <a:pt x="2114" y="483"/>
                    <a:pt x="2084" y="483"/>
                  </a:cubicBezTo>
                  <a:close/>
                  <a:moveTo>
                    <a:pt x="2067" y="599"/>
                  </a:moveTo>
                  <a:lnTo>
                    <a:pt x="2067" y="599"/>
                  </a:lnTo>
                  <a:cubicBezTo>
                    <a:pt x="2067" y="605"/>
                    <a:pt x="2067" y="611"/>
                    <a:pt x="2067" y="617"/>
                  </a:cubicBezTo>
                  <a:cubicBezTo>
                    <a:pt x="2090" y="611"/>
                    <a:pt x="2102" y="599"/>
                    <a:pt x="2114" y="582"/>
                  </a:cubicBezTo>
                  <a:cubicBezTo>
                    <a:pt x="2096" y="576"/>
                    <a:pt x="2067" y="582"/>
                    <a:pt x="2067" y="599"/>
                  </a:cubicBezTo>
                  <a:close/>
                  <a:moveTo>
                    <a:pt x="483" y="541"/>
                  </a:moveTo>
                  <a:lnTo>
                    <a:pt x="483" y="541"/>
                  </a:lnTo>
                  <a:cubicBezTo>
                    <a:pt x="536" y="541"/>
                    <a:pt x="536" y="541"/>
                    <a:pt x="536" y="541"/>
                  </a:cubicBezTo>
                  <a:cubicBezTo>
                    <a:pt x="536" y="529"/>
                    <a:pt x="536" y="524"/>
                    <a:pt x="536" y="506"/>
                  </a:cubicBezTo>
                  <a:cubicBezTo>
                    <a:pt x="513" y="512"/>
                    <a:pt x="501" y="529"/>
                    <a:pt x="483" y="541"/>
                  </a:cubicBezTo>
                  <a:close/>
                  <a:moveTo>
                    <a:pt x="82" y="23"/>
                  </a:moveTo>
                  <a:lnTo>
                    <a:pt x="82" y="23"/>
                  </a:lnTo>
                  <a:cubicBezTo>
                    <a:pt x="76" y="17"/>
                    <a:pt x="70" y="11"/>
                    <a:pt x="59" y="6"/>
                  </a:cubicBezTo>
                  <a:cubicBezTo>
                    <a:pt x="53" y="0"/>
                    <a:pt x="53" y="0"/>
                    <a:pt x="53" y="0"/>
                  </a:cubicBezTo>
                  <a:cubicBezTo>
                    <a:pt x="53" y="17"/>
                    <a:pt x="59" y="29"/>
                    <a:pt x="53" y="46"/>
                  </a:cubicBezTo>
                  <a:cubicBezTo>
                    <a:pt x="41" y="64"/>
                    <a:pt x="12" y="58"/>
                    <a:pt x="12" y="75"/>
                  </a:cubicBezTo>
                  <a:cubicBezTo>
                    <a:pt x="12" y="93"/>
                    <a:pt x="24" y="99"/>
                    <a:pt x="24" y="116"/>
                  </a:cubicBezTo>
                  <a:cubicBezTo>
                    <a:pt x="24" y="145"/>
                    <a:pt x="0" y="157"/>
                    <a:pt x="0" y="186"/>
                  </a:cubicBezTo>
                  <a:cubicBezTo>
                    <a:pt x="0" y="209"/>
                    <a:pt x="0" y="209"/>
                    <a:pt x="0" y="209"/>
                  </a:cubicBezTo>
                  <a:cubicBezTo>
                    <a:pt x="12" y="209"/>
                    <a:pt x="18" y="209"/>
                    <a:pt x="29" y="209"/>
                  </a:cubicBezTo>
                  <a:cubicBezTo>
                    <a:pt x="29" y="326"/>
                    <a:pt x="29" y="326"/>
                    <a:pt x="29" y="326"/>
                  </a:cubicBezTo>
                  <a:cubicBezTo>
                    <a:pt x="29" y="326"/>
                    <a:pt x="35" y="332"/>
                    <a:pt x="41" y="332"/>
                  </a:cubicBezTo>
                  <a:cubicBezTo>
                    <a:pt x="59" y="332"/>
                    <a:pt x="59" y="314"/>
                    <a:pt x="70" y="302"/>
                  </a:cubicBezTo>
                  <a:cubicBezTo>
                    <a:pt x="105" y="285"/>
                    <a:pt x="134" y="262"/>
                    <a:pt x="134" y="221"/>
                  </a:cubicBezTo>
                  <a:cubicBezTo>
                    <a:pt x="134" y="180"/>
                    <a:pt x="117" y="163"/>
                    <a:pt x="117" y="128"/>
                  </a:cubicBezTo>
                  <a:cubicBezTo>
                    <a:pt x="117" y="99"/>
                    <a:pt x="128" y="81"/>
                    <a:pt x="128" y="46"/>
                  </a:cubicBezTo>
                  <a:cubicBezTo>
                    <a:pt x="128" y="29"/>
                    <a:pt x="99" y="29"/>
                    <a:pt x="82" y="23"/>
                  </a:cubicBezTo>
                  <a:close/>
                </a:path>
              </a:pathLst>
            </a:custGeom>
            <a:grpFill/>
            <a:ln w="4826" cap="flat" cmpd="sng">
              <a:solidFill>
                <a:schemeClr val="bg1"/>
              </a:solidFill>
              <a:bevel/>
              <a:headEnd/>
              <a:tailEnd/>
            </a:ln>
            <a:effectLst/>
          </p:spPr>
          <p:txBody>
            <a:bodyPr wrap="none" anchor="ctr"/>
            <a:lstStyle/>
            <a:p>
              <a:endParaRPr lang="en-US" sz="900">
                <a:latin typeface="Poppins Light" charset="0"/>
              </a:endParaRPr>
            </a:p>
          </p:txBody>
        </p:sp>
      </p:grpSp>
      <p:sp>
        <p:nvSpPr>
          <p:cNvPr id="56" name="Rectangle 55">
            <a:extLst>
              <a:ext uri="{FF2B5EF4-FFF2-40B4-BE49-F238E27FC236}">
                <a16:creationId xmlns:a16="http://schemas.microsoft.com/office/drawing/2014/main" id="{A7772A6F-3E26-4ADE-B166-169A00D5BB24}"/>
              </a:ext>
            </a:extLst>
          </p:cNvPr>
          <p:cNvSpPr/>
          <p:nvPr/>
        </p:nvSpPr>
        <p:spPr>
          <a:xfrm>
            <a:off x="778892" y="766801"/>
            <a:ext cx="4339650" cy="1200329"/>
          </a:xfrm>
          <a:prstGeom prst="rect">
            <a:avLst/>
          </a:prstGeom>
        </p:spPr>
        <p:txBody>
          <a:bodyPr wrap="none">
            <a:spAutoFit/>
          </a:bodyPr>
          <a:lstStyle/>
          <a:p>
            <a:r>
              <a:rPr lang="en-US" sz="3600" dirty="0">
                <a:solidFill>
                  <a:schemeClr val="tx1">
                    <a:lumMod val="75000"/>
                    <a:lumOff val="25000"/>
                  </a:schemeClr>
                </a:solidFill>
                <a:latin typeface="Montserrat" panose="00000500000000000000" pitchFamily="50" charset="0"/>
                <a:cs typeface="Lato" panose="020F0502020204030203" pitchFamily="34" charset="0"/>
              </a:rPr>
              <a:t>AUSTRALIA</a:t>
            </a:r>
            <a:r>
              <a:rPr lang="id-ID" sz="3600" dirty="0">
                <a:solidFill>
                  <a:schemeClr val="tx1">
                    <a:lumMod val="75000"/>
                    <a:lumOff val="25000"/>
                  </a:schemeClr>
                </a:solidFill>
                <a:latin typeface="Montserrat" panose="00000500000000000000" pitchFamily="50" charset="0"/>
                <a:cs typeface="Lato" panose="020F0502020204030203" pitchFamily="34" charset="0"/>
              </a:rPr>
              <a:t> </a:t>
            </a:r>
            <a:r>
              <a:rPr lang="en-US" sz="3600" dirty="0">
                <a:solidFill>
                  <a:schemeClr val="tx1">
                    <a:lumMod val="75000"/>
                    <a:lumOff val="25000"/>
                  </a:schemeClr>
                </a:solidFill>
                <a:latin typeface="Montserrat" panose="00000500000000000000" pitchFamily="50" charset="0"/>
                <a:cs typeface="Lato" panose="020F0502020204030203" pitchFamily="34" charset="0"/>
              </a:rPr>
              <a:t>MAPS</a:t>
            </a:r>
          </a:p>
          <a:p>
            <a:r>
              <a:rPr lang="id-ID" sz="3600" dirty="0">
                <a:solidFill>
                  <a:schemeClr val="tx1">
                    <a:lumMod val="75000"/>
                    <a:lumOff val="25000"/>
                  </a:schemeClr>
                </a:solidFill>
                <a:latin typeface="Montserrat" panose="00000500000000000000" pitchFamily="50" charset="0"/>
                <a:cs typeface="Lato" panose="020F0502020204030203" pitchFamily="34" charset="0"/>
              </a:rPr>
              <a:t>YOUR BUSINESS</a:t>
            </a:r>
          </a:p>
        </p:txBody>
      </p:sp>
      <p:sp>
        <p:nvSpPr>
          <p:cNvPr id="57" name="TextBox 56">
            <a:extLst>
              <a:ext uri="{FF2B5EF4-FFF2-40B4-BE49-F238E27FC236}">
                <a16:creationId xmlns:a16="http://schemas.microsoft.com/office/drawing/2014/main" id="{312B8412-629B-4EEF-851E-23D9B08A99B7}"/>
              </a:ext>
            </a:extLst>
          </p:cNvPr>
          <p:cNvSpPr txBox="1"/>
          <p:nvPr/>
        </p:nvSpPr>
        <p:spPr>
          <a:xfrm>
            <a:off x="737093" y="1948585"/>
            <a:ext cx="3494867" cy="369332"/>
          </a:xfrm>
          <a:prstGeom prst="rect">
            <a:avLst/>
          </a:prstGeom>
          <a:noFill/>
        </p:spPr>
        <p:txBody>
          <a:bodyPr wrap="none" rtlCol="0">
            <a:spAutoFit/>
          </a:bodyPr>
          <a:lstStyle/>
          <a:p>
            <a:pPr algn="ctr"/>
            <a:r>
              <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Multipurpose Template Business</a:t>
            </a:r>
          </a:p>
        </p:txBody>
      </p:sp>
      <p:sp>
        <p:nvSpPr>
          <p:cNvPr id="58" name="Shape 621">
            <a:extLst>
              <a:ext uri="{FF2B5EF4-FFF2-40B4-BE49-F238E27FC236}">
                <a16:creationId xmlns:a16="http://schemas.microsoft.com/office/drawing/2014/main" id="{E0B6EA27-CE29-4459-92E8-F5065C0AAE38}"/>
              </a:ext>
            </a:extLst>
          </p:cNvPr>
          <p:cNvSpPr/>
          <p:nvPr/>
        </p:nvSpPr>
        <p:spPr>
          <a:xfrm>
            <a:off x="1030547" y="2993006"/>
            <a:ext cx="662436" cy="662436"/>
          </a:xfrm>
          <a:prstGeom prst="ellipse">
            <a:avLst/>
          </a:prstGeom>
          <a:ln w="6350">
            <a:solidFill>
              <a:schemeClr val="accent1"/>
            </a:solidFill>
            <a:miter lim="400000"/>
          </a:ln>
        </p:spPr>
        <p:txBody>
          <a:bodyPr lIns="19050" tIns="19050" rIns="19050" bIns="19050" anchor="ctr"/>
          <a:lstStyle/>
          <a:p>
            <a:pPr>
              <a:lnSpc>
                <a:spcPct val="100000"/>
              </a:lnSpc>
              <a:defRPr sz="3200">
                <a:solidFill>
                  <a:srgbClr val="FFFFFF"/>
                </a:solidFill>
                <a:latin typeface="Helvetica Light"/>
                <a:ea typeface="Helvetica Light"/>
                <a:cs typeface="Helvetica Light"/>
                <a:sym typeface="Helvetica Light"/>
              </a:defRPr>
            </a:pPr>
            <a:endParaRPr sz="1600"/>
          </a:p>
        </p:txBody>
      </p:sp>
      <p:sp>
        <p:nvSpPr>
          <p:cNvPr id="59" name="Shape 623">
            <a:extLst>
              <a:ext uri="{FF2B5EF4-FFF2-40B4-BE49-F238E27FC236}">
                <a16:creationId xmlns:a16="http://schemas.microsoft.com/office/drawing/2014/main" id="{A27F5F95-36E1-467B-AA73-EE10A2680EA8}"/>
              </a:ext>
            </a:extLst>
          </p:cNvPr>
          <p:cNvSpPr/>
          <p:nvPr/>
        </p:nvSpPr>
        <p:spPr>
          <a:xfrm>
            <a:off x="3539168" y="2993006"/>
            <a:ext cx="662436" cy="662436"/>
          </a:xfrm>
          <a:prstGeom prst="ellipse">
            <a:avLst/>
          </a:prstGeom>
          <a:ln w="6350">
            <a:solidFill>
              <a:schemeClr val="accent1"/>
            </a:solidFill>
            <a:miter lim="400000"/>
          </a:ln>
        </p:spPr>
        <p:txBody>
          <a:bodyPr lIns="19050" tIns="19050" rIns="19050" bIns="19050" anchor="ctr"/>
          <a:lstStyle/>
          <a:p>
            <a:pPr>
              <a:lnSpc>
                <a:spcPct val="100000"/>
              </a:lnSpc>
              <a:defRPr sz="3200">
                <a:solidFill>
                  <a:srgbClr val="FFFFFF"/>
                </a:solidFill>
                <a:latin typeface="Helvetica Light"/>
                <a:ea typeface="Helvetica Light"/>
                <a:cs typeface="Helvetica Light"/>
                <a:sym typeface="Helvetica Light"/>
              </a:defRPr>
            </a:pPr>
            <a:endParaRPr sz="1600"/>
          </a:p>
        </p:txBody>
      </p:sp>
      <p:grpSp>
        <p:nvGrpSpPr>
          <p:cNvPr id="60" name="Group 59">
            <a:extLst>
              <a:ext uri="{FF2B5EF4-FFF2-40B4-BE49-F238E27FC236}">
                <a16:creationId xmlns:a16="http://schemas.microsoft.com/office/drawing/2014/main" id="{777CB244-B26E-4ED2-8E1F-2D00CF6DC779}"/>
              </a:ext>
            </a:extLst>
          </p:cNvPr>
          <p:cNvGrpSpPr/>
          <p:nvPr/>
        </p:nvGrpSpPr>
        <p:grpSpPr>
          <a:xfrm>
            <a:off x="3690688" y="3155498"/>
            <a:ext cx="359396" cy="337279"/>
            <a:chOff x="3081338" y="1703388"/>
            <a:chExt cx="309563" cy="290513"/>
          </a:xfrm>
          <a:solidFill>
            <a:schemeClr val="accent1"/>
          </a:solidFill>
        </p:grpSpPr>
        <p:sp>
          <p:nvSpPr>
            <p:cNvPr id="61" name="Freeform 289">
              <a:extLst>
                <a:ext uri="{FF2B5EF4-FFF2-40B4-BE49-F238E27FC236}">
                  <a16:creationId xmlns:a16="http://schemas.microsoft.com/office/drawing/2014/main" id="{E5A7082D-F5B7-42FA-A82A-369FA2CFA05C}"/>
                </a:ext>
              </a:extLst>
            </p:cNvPr>
            <p:cNvSpPr>
              <a:spLocks/>
            </p:cNvSpPr>
            <p:nvPr/>
          </p:nvSpPr>
          <p:spPr bwMode="auto">
            <a:xfrm>
              <a:off x="3154363" y="1703388"/>
              <a:ext cx="163513" cy="9525"/>
            </a:xfrm>
            <a:custGeom>
              <a:avLst/>
              <a:gdLst/>
              <a:ahLst/>
              <a:cxnLst>
                <a:cxn ang="0">
                  <a:pos x="70" y="4"/>
                </a:cxn>
                <a:cxn ang="0">
                  <a:pos x="72" y="2"/>
                </a:cxn>
                <a:cxn ang="0">
                  <a:pos x="70" y="0"/>
                </a:cxn>
                <a:cxn ang="0">
                  <a:pos x="2" y="0"/>
                </a:cxn>
                <a:cxn ang="0">
                  <a:pos x="0" y="2"/>
                </a:cxn>
                <a:cxn ang="0">
                  <a:pos x="2" y="4"/>
                </a:cxn>
                <a:cxn ang="0">
                  <a:pos x="70" y="4"/>
                </a:cxn>
              </a:cxnLst>
              <a:rect l="0" t="0" r="r" b="b"/>
              <a:pathLst>
                <a:path w="72" h="4">
                  <a:moveTo>
                    <a:pt x="70" y="4"/>
                  </a:moveTo>
                  <a:cubicBezTo>
                    <a:pt x="71" y="4"/>
                    <a:pt x="72" y="3"/>
                    <a:pt x="72" y="2"/>
                  </a:cubicBezTo>
                  <a:cubicBezTo>
                    <a:pt x="72" y="1"/>
                    <a:pt x="71" y="0"/>
                    <a:pt x="70" y="0"/>
                  </a:cubicBezTo>
                  <a:cubicBezTo>
                    <a:pt x="2" y="0"/>
                    <a:pt x="2" y="0"/>
                    <a:pt x="2" y="0"/>
                  </a:cubicBezTo>
                  <a:cubicBezTo>
                    <a:pt x="1" y="0"/>
                    <a:pt x="0" y="1"/>
                    <a:pt x="0" y="2"/>
                  </a:cubicBezTo>
                  <a:cubicBezTo>
                    <a:pt x="0" y="3"/>
                    <a:pt x="1" y="4"/>
                    <a:pt x="2" y="4"/>
                  </a:cubicBezTo>
                  <a:lnTo>
                    <a:pt x="70" y="4"/>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62" name="Freeform 290">
              <a:extLst>
                <a:ext uri="{FF2B5EF4-FFF2-40B4-BE49-F238E27FC236}">
                  <a16:creationId xmlns:a16="http://schemas.microsoft.com/office/drawing/2014/main" id="{4B0B3DC2-6C91-4105-AAD0-B917E26FFE75}"/>
                </a:ext>
              </a:extLst>
            </p:cNvPr>
            <p:cNvSpPr>
              <a:spLocks noEditPoints="1"/>
            </p:cNvSpPr>
            <p:nvPr/>
          </p:nvSpPr>
          <p:spPr bwMode="auto">
            <a:xfrm>
              <a:off x="3081338" y="1722438"/>
              <a:ext cx="309563" cy="227013"/>
            </a:xfrm>
            <a:custGeom>
              <a:avLst/>
              <a:gdLst/>
              <a:ahLst/>
              <a:cxnLst>
                <a:cxn ang="0">
                  <a:pos x="102" y="0"/>
                </a:cxn>
                <a:cxn ang="0">
                  <a:pos x="34" y="0"/>
                </a:cxn>
                <a:cxn ang="0">
                  <a:pos x="26" y="0"/>
                </a:cxn>
                <a:cxn ang="0">
                  <a:pos x="4" y="9"/>
                </a:cxn>
                <a:cxn ang="0">
                  <a:pos x="2" y="27"/>
                </a:cxn>
                <a:cxn ang="0">
                  <a:pos x="25" y="56"/>
                </a:cxn>
                <a:cxn ang="0">
                  <a:pos x="26" y="56"/>
                </a:cxn>
                <a:cxn ang="0">
                  <a:pos x="28" y="55"/>
                </a:cxn>
                <a:cxn ang="0">
                  <a:pos x="27" y="52"/>
                </a:cxn>
                <a:cxn ang="0">
                  <a:pos x="6" y="25"/>
                </a:cxn>
                <a:cxn ang="0">
                  <a:pos x="7" y="11"/>
                </a:cxn>
                <a:cxn ang="0">
                  <a:pos x="26" y="4"/>
                </a:cxn>
                <a:cxn ang="0">
                  <a:pos x="32" y="4"/>
                </a:cxn>
                <a:cxn ang="0">
                  <a:pos x="32" y="42"/>
                </a:cxn>
                <a:cxn ang="0">
                  <a:pos x="64" y="87"/>
                </a:cxn>
                <a:cxn ang="0">
                  <a:pos x="64" y="88"/>
                </a:cxn>
                <a:cxn ang="0">
                  <a:pos x="64" y="98"/>
                </a:cxn>
                <a:cxn ang="0">
                  <a:pos x="66" y="100"/>
                </a:cxn>
                <a:cxn ang="0">
                  <a:pos x="68" y="98"/>
                </a:cxn>
                <a:cxn ang="0">
                  <a:pos x="68" y="88"/>
                </a:cxn>
                <a:cxn ang="0">
                  <a:pos x="68" y="87"/>
                </a:cxn>
                <a:cxn ang="0">
                  <a:pos x="104" y="42"/>
                </a:cxn>
                <a:cxn ang="0">
                  <a:pos x="104" y="4"/>
                </a:cxn>
                <a:cxn ang="0">
                  <a:pos x="110" y="4"/>
                </a:cxn>
                <a:cxn ang="0">
                  <a:pos x="129" y="11"/>
                </a:cxn>
                <a:cxn ang="0">
                  <a:pos x="130" y="25"/>
                </a:cxn>
                <a:cxn ang="0">
                  <a:pos x="109" y="52"/>
                </a:cxn>
                <a:cxn ang="0">
                  <a:pos x="108" y="55"/>
                </a:cxn>
                <a:cxn ang="0">
                  <a:pos x="110" y="56"/>
                </a:cxn>
                <a:cxn ang="0">
                  <a:pos x="111" y="56"/>
                </a:cxn>
                <a:cxn ang="0">
                  <a:pos x="134" y="27"/>
                </a:cxn>
                <a:cxn ang="0">
                  <a:pos x="132" y="9"/>
                </a:cxn>
                <a:cxn ang="0">
                  <a:pos x="110" y="0"/>
                </a:cxn>
                <a:cxn ang="0">
                  <a:pos x="102" y="0"/>
                </a:cxn>
                <a:cxn ang="0">
                  <a:pos x="100" y="42"/>
                </a:cxn>
                <a:cxn ang="0">
                  <a:pos x="66" y="84"/>
                </a:cxn>
                <a:cxn ang="0">
                  <a:pos x="36" y="42"/>
                </a:cxn>
                <a:cxn ang="0">
                  <a:pos x="36" y="4"/>
                </a:cxn>
                <a:cxn ang="0">
                  <a:pos x="100" y="4"/>
                </a:cxn>
                <a:cxn ang="0">
                  <a:pos x="100" y="42"/>
                </a:cxn>
              </a:cxnLst>
              <a:rect l="0" t="0" r="r" b="b"/>
              <a:pathLst>
                <a:path w="136" h="100">
                  <a:moveTo>
                    <a:pt x="102" y="0"/>
                  </a:moveTo>
                  <a:cubicBezTo>
                    <a:pt x="34" y="0"/>
                    <a:pt x="34" y="0"/>
                    <a:pt x="34" y="0"/>
                  </a:cubicBezTo>
                  <a:cubicBezTo>
                    <a:pt x="26" y="0"/>
                    <a:pt x="26" y="0"/>
                    <a:pt x="26" y="0"/>
                  </a:cubicBezTo>
                  <a:cubicBezTo>
                    <a:pt x="13" y="0"/>
                    <a:pt x="7" y="5"/>
                    <a:pt x="4" y="9"/>
                  </a:cubicBezTo>
                  <a:cubicBezTo>
                    <a:pt x="0" y="13"/>
                    <a:pt x="0" y="20"/>
                    <a:pt x="2" y="27"/>
                  </a:cubicBezTo>
                  <a:cubicBezTo>
                    <a:pt x="6" y="37"/>
                    <a:pt x="17" y="50"/>
                    <a:pt x="25" y="56"/>
                  </a:cubicBezTo>
                  <a:cubicBezTo>
                    <a:pt x="25" y="56"/>
                    <a:pt x="26" y="56"/>
                    <a:pt x="26" y="56"/>
                  </a:cubicBezTo>
                  <a:cubicBezTo>
                    <a:pt x="27" y="56"/>
                    <a:pt x="27" y="56"/>
                    <a:pt x="28" y="55"/>
                  </a:cubicBezTo>
                  <a:cubicBezTo>
                    <a:pt x="28" y="54"/>
                    <a:pt x="28" y="53"/>
                    <a:pt x="27" y="52"/>
                  </a:cubicBezTo>
                  <a:cubicBezTo>
                    <a:pt x="21" y="47"/>
                    <a:pt x="9" y="35"/>
                    <a:pt x="6" y="25"/>
                  </a:cubicBezTo>
                  <a:cubicBezTo>
                    <a:pt x="4" y="20"/>
                    <a:pt x="4" y="15"/>
                    <a:pt x="7" y="11"/>
                  </a:cubicBezTo>
                  <a:cubicBezTo>
                    <a:pt x="10" y="6"/>
                    <a:pt x="17" y="4"/>
                    <a:pt x="26" y="4"/>
                  </a:cubicBezTo>
                  <a:cubicBezTo>
                    <a:pt x="32" y="4"/>
                    <a:pt x="32" y="4"/>
                    <a:pt x="32" y="4"/>
                  </a:cubicBezTo>
                  <a:cubicBezTo>
                    <a:pt x="32" y="42"/>
                    <a:pt x="32" y="42"/>
                    <a:pt x="32" y="42"/>
                  </a:cubicBezTo>
                  <a:cubicBezTo>
                    <a:pt x="32" y="69"/>
                    <a:pt x="59" y="84"/>
                    <a:pt x="64" y="87"/>
                  </a:cubicBezTo>
                  <a:cubicBezTo>
                    <a:pt x="64" y="88"/>
                    <a:pt x="64" y="88"/>
                    <a:pt x="64" y="88"/>
                  </a:cubicBezTo>
                  <a:cubicBezTo>
                    <a:pt x="64" y="98"/>
                    <a:pt x="64" y="98"/>
                    <a:pt x="64" y="98"/>
                  </a:cubicBezTo>
                  <a:cubicBezTo>
                    <a:pt x="64" y="99"/>
                    <a:pt x="65" y="100"/>
                    <a:pt x="66" y="100"/>
                  </a:cubicBezTo>
                  <a:cubicBezTo>
                    <a:pt x="67" y="100"/>
                    <a:pt x="68" y="99"/>
                    <a:pt x="68" y="98"/>
                  </a:cubicBezTo>
                  <a:cubicBezTo>
                    <a:pt x="68" y="88"/>
                    <a:pt x="68" y="88"/>
                    <a:pt x="68" y="88"/>
                  </a:cubicBezTo>
                  <a:cubicBezTo>
                    <a:pt x="68" y="88"/>
                    <a:pt x="68" y="88"/>
                    <a:pt x="68" y="87"/>
                  </a:cubicBezTo>
                  <a:cubicBezTo>
                    <a:pt x="74" y="84"/>
                    <a:pt x="104" y="69"/>
                    <a:pt x="104" y="42"/>
                  </a:cubicBezTo>
                  <a:cubicBezTo>
                    <a:pt x="104" y="4"/>
                    <a:pt x="104" y="4"/>
                    <a:pt x="104" y="4"/>
                  </a:cubicBezTo>
                  <a:cubicBezTo>
                    <a:pt x="110" y="4"/>
                    <a:pt x="110" y="4"/>
                    <a:pt x="110" y="4"/>
                  </a:cubicBezTo>
                  <a:cubicBezTo>
                    <a:pt x="119" y="4"/>
                    <a:pt x="126" y="6"/>
                    <a:pt x="129" y="11"/>
                  </a:cubicBezTo>
                  <a:cubicBezTo>
                    <a:pt x="132" y="15"/>
                    <a:pt x="132" y="20"/>
                    <a:pt x="130" y="25"/>
                  </a:cubicBezTo>
                  <a:cubicBezTo>
                    <a:pt x="128" y="33"/>
                    <a:pt x="115" y="48"/>
                    <a:pt x="109" y="52"/>
                  </a:cubicBezTo>
                  <a:cubicBezTo>
                    <a:pt x="108" y="53"/>
                    <a:pt x="108" y="54"/>
                    <a:pt x="108" y="55"/>
                  </a:cubicBezTo>
                  <a:cubicBezTo>
                    <a:pt x="109" y="56"/>
                    <a:pt x="109" y="56"/>
                    <a:pt x="110" y="56"/>
                  </a:cubicBezTo>
                  <a:cubicBezTo>
                    <a:pt x="110" y="56"/>
                    <a:pt x="111" y="56"/>
                    <a:pt x="111" y="56"/>
                  </a:cubicBezTo>
                  <a:cubicBezTo>
                    <a:pt x="118" y="50"/>
                    <a:pt x="131" y="35"/>
                    <a:pt x="134" y="27"/>
                  </a:cubicBezTo>
                  <a:cubicBezTo>
                    <a:pt x="136" y="20"/>
                    <a:pt x="136" y="13"/>
                    <a:pt x="132" y="9"/>
                  </a:cubicBezTo>
                  <a:cubicBezTo>
                    <a:pt x="129" y="5"/>
                    <a:pt x="123" y="0"/>
                    <a:pt x="110" y="0"/>
                  </a:cubicBezTo>
                  <a:lnTo>
                    <a:pt x="102" y="0"/>
                  </a:lnTo>
                  <a:close/>
                  <a:moveTo>
                    <a:pt x="100" y="42"/>
                  </a:moveTo>
                  <a:cubicBezTo>
                    <a:pt x="100" y="66"/>
                    <a:pt x="71" y="81"/>
                    <a:pt x="66" y="84"/>
                  </a:cubicBezTo>
                  <a:cubicBezTo>
                    <a:pt x="61" y="81"/>
                    <a:pt x="36" y="66"/>
                    <a:pt x="36" y="42"/>
                  </a:cubicBezTo>
                  <a:cubicBezTo>
                    <a:pt x="36" y="4"/>
                    <a:pt x="36" y="4"/>
                    <a:pt x="36" y="4"/>
                  </a:cubicBezTo>
                  <a:cubicBezTo>
                    <a:pt x="100" y="4"/>
                    <a:pt x="100" y="4"/>
                    <a:pt x="100" y="4"/>
                  </a:cubicBezTo>
                  <a:lnTo>
                    <a:pt x="100" y="42"/>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63" name="Freeform 291">
              <a:extLst>
                <a:ext uri="{FF2B5EF4-FFF2-40B4-BE49-F238E27FC236}">
                  <a16:creationId xmlns:a16="http://schemas.microsoft.com/office/drawing/2014/main" id="{DB9351DB-8645-4F68-B2A8-F8BC56890371}"/>
                </a:ext>
              </a:extLst>
            </p:cNvPr>
            <p:cNvSpPr>
              <a:spLocks noEditPoints="1"/>
            </p:cNvSpPr>
            <p:nvPr/>
          </p:nvSpPr>
          <p:spPr bwMode="auto">
            <a:xfrm>
              <a:off x="3163888" y="1957388"/>
              <a:ext cx="134938" cy="36513"/>
            </a:xfrm>
            <a:custGeom>
              <a:avLst/>
              <a:gdLst/>
              <a:ahLst/>
              <a:cxnLst>
                <a:cxn ang="0">
                  <a:pos x="8" y="0"/>
                </a:cxn>
                <a:cxn ang="0">
                  <a:pos x="0" y="8"/>
                </a:cxn>
                <a:cxn ang="0">
                  <a:pos x="0" y="14"/>
                </a:cxn>
                <a:cxn ang="0">
                  <a:pos x="2" y="16"/>
                </a:cxn>
                <a:cxn ang="0">
                  <a:pos x="58" y="16"/>
                </a:cxn>
                <a:cxn ang="0">
                  <a:pos x="60" y="14"/>
                </a:cxn>
                <a:cxn ang="0">
                  <a:pos x="60" y="8"/>
                </a:cxn>
                <a:cxn ang="0">
                  <a:pos x="52" y="0"/>
                </a:cxn>
                <a:cxn ang="0">
                  <a:pos x="8" y="0"/>
                </a:cxn>
                <a:cxn ang="0">
                  <a:pos x="56" y="8"/>
                </a:cxn>
                <a:cxn ang="0">
                  <a:pos x="56" y="12"/>
                </a:cxn>
                <a:cxn ang="0">
                  <a:pos x="4" y="12"/>
                </a:cxn>
                <a:cxn ang="0">
                  <a:pos x="4" y="8"/>
                </a:cxn>
                <a:cxn ang="0">
                  <a:pos x="8" y="4"/>
                </a:cxn>
                <a:cxn ang="0">
                  <a:pos x="52" y="4"/>
                </a:cxn>
                <a:cxn ang="0">
                  <a:pos x="56" y="8"/>
                </a:cxn>
              </a:cxnLst>
              <a:rect l="0" t="0" r="r" b="b"/>
              <a:pathLst>
                <a:path w="60" h="16">
                  <a:moveTo>
                    <a:pt x="8" y="0"/>
                  </a:moveTo>
                  <a:cubicBezTo>
                    <a:pt x="3" y="0"/>
                    <a:pt x="0" y="3"/>
                    <a:pt x="0" y="8"/>
                  </a:cubicBezTo>
                  <a:cubicBezTo>
                    <a:pt x="0" y="14"/>
                    <a:pt x="0" y="14"/>
                    <a:pt x="0" y="14"/>
                  </a:cubicBezTo>
                  <a:cubicBezTo>
                    <a:pt x="0" y="15"/>
                    <a:pt x="1" y="16"/>
                    <a:pt x="2" y="16"/>
                  </a:cubicBezTo>
                  <a:cubicBezTo>
                    <a:pt x="58" y="16"/>
                    <a:pt x="58" y="16"/>
                    <a:pt x="58" y="16"/>
                  </a:cubicBezTo>
                  <a:cubicBezTo>
                    <a:pt x="59" y="16"/>
                    <a:pt x="60" y="15"/>
                    <a:pt x="60" y="14"/>
                  </a:cubicBezTo>
                  <a:cubicBezTo>
                    <a:pt x="60" y="8"/>
                    <a:pt x="60" y="8"/>
                    <a:pt x="60" y="8"/>
                  </a:cubicBezTo>
                  <a:cubicBezTo>
                    <a:pt x="60" y="4"/>
                    <a:pt x="56" y="0"/>
                    <a:pt x="52" y="0"/>
                  </a:cubicBezTo>
                  <a:lnTo>
                    <a:pt x="8" y="0"/>
                  </a:lnTo>
                  <a:close/>
                  <a:moveTo>
                    <a:pt x="56" y="8"/>
                  </a:moveTo>
                  <a:cubicBezTo>
                    <a:pt x="56" y="12"/>
                    <a:pt x="56" y="12"/>
                    <a:pt x="56" y="12"/>
                  </a:cubicBezTo>
                  <a:cubicBezTo>
                    <a:pt x="4" y="12"/>
                    <a:pt x="4" y="12"/>
                    <a:pt x="4" y="12"/>
                  </a:cubicBezTo>
                  <a:cubicBezTo>
                    <a:pt x="4" y="8"/>
                    <a:pt x="4" y="8"/>
                    <a:pt x="4" y="8"/>
                  </a:cubicBezTo>
                  <a:cubicBezTo>
                    <a:pt x="4" y="6"/>
                    <a:pt x="6" y="4"/>
                    <a:pt x="8" y="4"/>
                  </a:cubicBezTo>
                  <a:cubicBezTo>
                    <a:pt x="52" y="4"/>
                    <a:pt x="52" y="4"/>
                    <a:pt x="52" y="4"/>
                  </a:cubicBezTo>
                  <a:cubicBezTo>
                    <a:pt x="54" y="4"/>
                    <a:pt x="56" y="6"/>
                    <a:pt x="56" y="8"/>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64" name="Group 63">
            <a:extLst>
              <a:ext uri="{FF2B5EF4-FFF2-40B4-BE49-F238E27FC236}">
                <a16:creationId xmlns:a16="http://schemas.microsoft.com/office/drawing/2014/main" id="{E2A36596-0EEE-4FA3-A483-6221F4CC4B3D}"/>
              </a:ext>
            </a:extLst>
          </p:cNvPr>
          <p:cNvGrpSpPr/>
          <p:nvPr/>
        </p:nvGrpSpPr>
        <p:grpSpPr>
          <a:xfrm>
            <a:off x="1237253" y="3165291"/>
            <a:ext cx="289358" cy="337279"/>
            <a:chOff x="3689351" y="1703388"/>
            <a:chExt cx="249237" cy="290513"/>
          </a:xfrm>
          <a:solidFill>
            <a:schemeClr val="accent1"/>
          </a:solidFill>
        </p:grpSpPr>
        <p:sp>
          <p:nvSpPr>
            <p:cNvPr id="65" name="Freeform 292">
              <a:extLst>
                <a:ext uri="{FF2B5EF4-FFF2-40B4-BE49-F238E27FC236}">
                  <a16:creationId xmlns:a16="http://schemas.microsoft.com/office/drawing/2014/main" id="{F060A2F3-C532-4A05-A0BE-B31B272CE02F}"/>
                </a:ext>
              </a:extLst>
            </p:cNvPr>
            <p:cNvSpPr>
              <a:spLocks noEditPoints="1"/>
            </p:cNvSpPr>
            <p:nvPr/>
          </p:nvSpPr>
          <p:spPr bwMode="auto">
            <a:xfrm>
              <a:off x="3708401" y="1712913"/>
              <a:ext cx="127000" cy="163513"/>
            </a:xfrm>
            <a:custGeom>
              <a:avLst/>
              <a:gdLst/>
              <a:ahLst/>
              <a:cxnLst>
                <a:cxn ang="0">
                  <a:pos x="46" y="0"/>
                </a:cxn>
                <a:cxn ang="0">
                  <a:pos x="2" y="0"/>
                </a:cxn>
                <a:cxn ang="0">
                  <a:pos x="0" y="2"/>
                </a:cxn>
                <a:cxn ang="0">
                  <a:pos x="0" y="62"/>
                </a:cxn>
                <a:cxn ang="0">
                  <a:pos x="2" y="64"/>
                </a:cxn>
                <a:cxn ang="0">
                  <a:pos x="46" y="64"/>
                </a:cxn>
                <a:cxn ang="0">
                  <a:pos x="52" y="70"/>
                </a:cxn>
                <a:cxn ang="0">
                  <a:pos x="54" y="72"/>
                </a:cxn>
                <a:cxn ang="0">
                  <a:pos x="56" y="70"/>
                </a:cxn>
                <a:cxn ang="0">
                  <a:pos x="56" y="10"/>
                </a:cxn>
                <a:cxn ang="0">
                  <a:pos x="46" y="0"/>
                </a:cxn>
                <a:cxn ang="0">
                  <a:pos x="52" y="62"/>
                </a:cxn>
                <a:cxn ang="0">
                  <a:pos x="46" y="60"/>
                </a:cxn>
                <a:cxn ang="0">
                  <a:pos x="4" y="60"/>
                </a:cxn>
                <a:cxn ang="0">
                  <a:pos x="4" y="4"/>
                </a:cxn>
                <a:cxn ang="0">
                  <a:pos x="46" y="4"/>
                </a:cxn>
                <a:cxn ang="0">
                  <a:pos x="52" y="10"/>
                </a:cxn>
                <a:cxn ang="0">
                  <a:pos x="52" y="62"/>
                </a:cxn>
              </a:cxnLst>
              <a:rect l="0" t="0" r="r" b="b"/>
              <a:pathLst>
                <a:path w="56" h="72">
                  <a:moveTo>
                    <a:pt x="46" y="0"/>
                  </a:moveTo>
                  <a:cubicBezTo>
                    <a:pt x="2" y="0"/>
                    <a:pt x="2" y="0"/>
                    <a:pt x="2" y="0"/>
                  </a:cubicBezTo>
                  <a:cubicBezTo>
                    <a:pt x="1" y="0"/>
                    <a:pt x="0" y="1"/>
                    <a:pt x="0" y="2"/>
                  </a:cubicBezTo>
                  <a:cubicBezTo>
                    <a:pt x="0" y="62"/>
                    <a:pt x="0" y="62"/>
                    <a:pt x="0" y="62"/>
                  </a:cubicBezTo>
                  <a:cubicBezTo>
                    <a:pt x="0" y="63"/>
                    <a:pt x="1" y="64"/>
                    <a:pt x="2" y="64"/>
                  </a:cubicBezTo>
                  <a:cubicBezTo>
                    <a:pt x="46" y="64"/>
                    <a:pt x="46" y="64"/>
                    <a:pt x="46" y="64"/>
                  </a:cubicBezTo>
                  <a:cubicBezTo>
                    <a:pt x="47" y="64"/>
                    <a:pt x="52" y="64"/>
                    <a:pt x="52" y="70"/>
                  </a:cubicBezTo>
                  <a:cubicBezTo>
                    <a:pt x="52" y="71"/>
                    <a:pt x="53" y="72"/>
                    <a:pt x="54" y="72"/>
                  </a:cubicBezTo>
                  <a:cubicBezTo>
                    <a:pt x="55" y="72"/>
                    <a:pt x="56" y="71"/>
                    <a:pt x="56" y="70"/>
                  </a:cubicBezTo>
                  <a:cubicBezTo>
                    <a:pt x="56" y="10"/>
                    <a:pt x="56" y="10"/>
                    <a:pt x="56" y="10"/>
                  </a:cubicBezTo>
                  <a:cubicBezTo>
                    <a:pt x="56" y="7"/>
                    <a:pt x="54" y="0"/>
                    <a:pt x="46" y="0"/>
                  </a:cubicBezTo>
                  <a:close/>
                  <a:moveTo>
                    <a:pt x="52" y="62"/>
                  </a:moveTo>
                  <a:cubicBezTo>
                    <a:pt x="50" y="60"/>
                    <a:pt x="48" y="60"/>
                    <a:pt x="46" y="60"/>
                  </a:cubicBezTo>
                  <a:cubicBezTo>
                    <a:pt x="4" y="60"/>
                    <a:pt x="4" y="60"/>
                    <a:pt x="4" y="60"/>
                  </a:cubicBezTo>
                  <a:cubicBezTo>
                    <a:pt x="4" y="4"/>
                    <a:pt x="4" y="4"/>
                    <a:pt x="4" y="4"/>
                  </a:cubicBezTo>
                  <a:cubicBezTo>
                    <a:pt x="46" y="4"/>
                    <a:pt x="46" y="4"/>
                    <a:pt x="46" y="4"/>
                  </a:cubicBezTo>
                  <a:cubicBezTo>
                    <a:pt x="52" y="4"/>
                    <a:pt x="52" y="9"/>
                    <a:pt x="52" y="10"/>
                  </a:cubicBezTo>
                  <a:lnTo>
                    <a:pt x="52" y="62"/>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66" name="Freeform 293">
              <a:extLst>
                <a:ext uri="{FF2B5EF4-FFF2-40B4-BE49-F238E27FC236}">
                  <a16:creationId xmlns:a16="http://schemas.microsoft.com/office/drawing/2014/main" id="{4CE52E88-3721-4F95-92AE-EFC316FF86BD}"/>
                </a:ext>
              </a:extLst>
            </p:cNvPr>
            <p:cNvSpPr>
              <a:spLocks/>
            </p:cNvSpPr>
            <p:nvPr/>
          </p:nvSpPr>
          <p:spPr bwMode="auto">
            <a:xfrm>
              <a:off x="3779838" y="1739900"/>
              <a:ext cx="158750" cy="163513"/>
            </a:xfrm>
            <a:custGeom>
              <a:avLst/>
              <a:gdLst/>
              <a:ahLst/>
              <a:cxnLst>
                <a:cxn ang="0">
                  <a:pos x="65" y="68"/>
                </a:cxn>
                <a:cxn ang="0">
                  <a:pos x="10" y="68"/>
                </a:cxn>
                <a:cxn ang="0">
                  <a:pos x="5" y="66"/>
                </a:cxn>
                <a:cxn ang="0">
                  <a:pos x="4" y="62"/>
                </a:cxn>
                <a:cxn ang="0">
                  <a:pos x="2" y="60"/>
                </a:cxn>
                <a:cxn ang="0">
                  <a:pos x="0" y="62"/>
                </a:cxn>
                <a:cxn ang="0">
                  <a:pos x="3" y="69"/>
                </a:cxn>
                <a:cxn ang="0">
                  <a:pos x="10" y="72"/>
                </a:cxn>
                <a:cxn ang="0">
                  <a:pos x="10" y="72"/>
                </a:cxn>
                <a:cxn ang="0">
                  <a:pos x="65" y="72"/>
                </a:cxn>
                <a:cxn ang="0">
                  <a:pos x="69" y="70"/>
                </a:cxn>
                <a:cxn ang="0">
                  <a:pos x="70" y="66"/>
                </a:cxn>
                <a:cxn ang="0">
                  <a:pos x="52" y="38"/>
                </a:cxn>
                <a:cxn ang="0">
                  <a:pos x="70" y="6"/>
                </a:cxn>
                <a:cxn ang="0">
                  <a:pos x="69" y="2"/>
                </a:cxn>
                <a:cxn ang="0">
                  <a:pos x="65" y="0"/>
                </a:cxn>
                <a:cxn ang="0">
                  <a:pos x="30" y="0"/>
                </a:cxn>
                <a:cxn ang="0">
                  <a:pos x="28" y="2"/>
                </a:cxn>
                <a:cxn ang="0">
                  <a:pos x="30" y="4"/>
                </a:cxn>
                <a:cxn ang="0">
                  <a:pos x="65" y="4"/>
                </a:cxn>
                <a:cxn ang="0">
                  <a:pos x="66" y="4"/>
                </a:cxn>
                <a:cxn ang="0">
                  <a:pos x="66" y="5"/>
                </a:cxn>
                <a:cxn ang="0">
                  <a:pos x="48" y="37"/>
                </a:cxn>
                <a:cxn ang="0">
                  <a:pos x="48" y="39"/>
                </a:cxn>
                <a:cxn ang="0">
                  <a:pos x="66" y="67"/>
                </a:cxn>
                <a:cxn ang="0">
                  <a:pos x="66" y="68"/>
                </a:cxn>
                <a:cxn ang="0">
                  <a:pos x="65" y="68"/>
                </a:cxn>
              </a:cxnLst>
              <a:rect l="0" t="0" r="r" b="b"/>
              <a:pathLst>
                <a:path w="70" h="72">
                  <a:moveTo>
                    <a:pt x="65" y="68"/>
                  </a:moveTo>
                  <a:cubicBezTo>
                    <a:pt x="10" y="68"/>
                    <a:pt x="10" y="68"/>
                    <a:pt x="10" y="68"/>
                  </a:cubicBezTo>
                  <a:cubicBezTo>
                    <a:pt x="10" y="68"/>
                    <a:pt x="7" y="68"/>
                    <a:pt x="5" y="66"/>
                  </a:cubicBezTo>
                  <a:cubicBezTo>
                    <a:pt x="4" y="65"/>
                    <a:pt x="4" y="64"/>
                    <a:pt x="4" y="62"/>
                  </a:cubicBezTo>
                  <a:cubicBezTo>
                    <a:pt x="4" y="61"/>
                    <a:pt x="3" y="60"/>
                    <a:pt x="2" y="60"/>
                  </a:cubicBezTo>
                  <a:cubicBezTo>
                    <a:pt x="1" y="60"/>
                    <a:pt x="0" y="61"/>
                    <a:pt x="0" y="62"/>
                  </a:cubicBezTo>
                  <a:cubicBezTo>
                    <a:pt x="0" y="65"/>
                    <a:pt x="1" y="67"/>
                    <a:pt x="3" y="69"/>
                  </a:cubicBezTo>
                  <a:cubicBezTo>
                    <a:pt x="5" y="72"/>
                    <a:pt x="9" y="72"/>
                    <a:pt x="10" y="72"/>
                  </a:cubicBezTo>
                  <a:cubicBezTo>
                    <a:pt x="10" y="72"/>
                    <a:pt x="10" y="72"/>
                    <a:pt x="10" y="72"/>
                  </a:cubicBezTo>
                  <a:cubicBezTo>
                    <a:pt x="65" y="72"/>
                    <a:pt x="65" y="72"/>
                    <a:pt x="65" y="72"/>
                  </a:cubicBezTo>
                  <a:cubicBezTo>
                    <a:pt x="67" y="72"/>
                    <a:pt x="68" y="71"/>
                    <a:pt x="69" y="70"/>
                  </a:cubicBezTo>
                  <a:cubicBezTo>
                    <a:pt x="70" y="69"/>
                    <a:pt x="70" y="67"/>
                    <a:pt x="70" y="66"/>
                  </a:cubicBezTo>
                  <a:cubicBezTo>
                    <a:pt x="68" y="58"/>
                    <a:pt x="56" y="42"/>
                    <a:pt x="52" y="38"/>
                  </a:cubicBezTo>
                  <a:cubicBezTo>
                    <a:pt x="55" y="33"/>
                    <a:pt x="68" y="14"/>
                    <a:pt x="70" y="6"/>
                  </a:cubicBezTo>
                  <a:cubicBezTo>
                    <a:pt x="70" y="5"/>
                    <a:pt x="70" y="3"/>
                    <a:pt x="69" y="2"/>
                  </a:cubicBezTo>
                  <a:cubicBezTo>
                    <a:pt x="68" y="1"/>
                    <a:pt x="67" y="0"/>
                    <a:pt x="65" y="0"/>
                  </a:cubicBezTo>
                  <a:cubicBezTo>
                    <a:pt x="30" y="0"/>
                    <a:pt x="30" y="0"/>
                    <a:pt x="30" y="0"/>
                  </a:cubicBezTo>
                  <a:cubicBezTo>
                    <a:pt x="29" y="0"/>
                    <a:pt x="28" y="1"/>
                    <a:pt x="28" y="2"/>
                  </a:cubicBezTo>
                  <a:cubicBezTo>
                    <a:pt x="28" y="3"/>
                    <a:pt x="29" y="4"/>
                    <a:pt x="30" y="4"/>
                  </a:cubicBezTo>
                  <a:cubicBezTo>
                    <a:pt x="65" y="4"/>
                    <a:pt x="65" y="4"/>
                    <a:pt x="65" y="4"/>
                  </a:cubicBezTo>
                  <a:cubicBezTo>
                    <a:pt x="66" y="4"/>
                    <a:pt x="66" y="4"/>
                    <a:pt x="66" y="4"/>
                  </a:cubicBezTo>
                  <a:cubicBezTo>
                    <a:pt x="66" y="4"/>
                    <a:pt x="66" y="5"/>
                    <a:pt x="66" y="5"/>
                  </a:cubicBezTo>
                  <a:cubicBezTo>
                    <a:pt x="64" y="13"/>
                    <a:pt x="48" y="36"/>
                    <a:pt x="48" y="37"/>
                  </a:cubicBezTo>
                  <a:cubicBezTo>
                    <a:pt x="48" y="37"/>
                    <a:pt x="48" y="38"/>
                    <a:pt x="48" y="39"/>
                  </a:cubicBezTo>
                  <a:cubicBezTo>
                    <a:pt x="48" y="39"/>
                    <a:pt x="64" y="59"/>
                    <a:pt x="66" y="67"/>
                  </a:cubicBezTo>
                  <a:cubicBezTo>
                    <a:pt x="66" y="67"/>
                    <a:pt x="66" y="68"/>
                    <a:pt x="66" y="68"/>
                  </a:cubicBezTo>
                  <a:cubicBezTo>
                    <a:pt x="66" y="68"/>
                    <a:pt x="66" y="68"/>
                    <a:pt x="65" y="68"/>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67" name="Freeform 294">
              <a:extLst>
                <a:ext uri="{FF2B5EF4-FFF2-40B4-BE49-F238E27FC236}">
                  <a16:creationId xmlns:a16="http://schemas.microsoft.com/office/drawing/2014/main" id="{8894EDC5-42EB-443B-9684-5C40EC723260}"/>
                </a:ext>
              </a:extLst>
            </p:cNvPr>
            <p:cNvSpPr>
              <a:spLocks/>
            </p:cNvSpPr>
            <p:nvPr/>
          </p:nvSpPr>
          <p:spPr bwMode="auto">
            <a:xfrm>
              <a:off x="3689351" y="1703388"/>
              <a:ext cx="9525" cy="290513"/>
            </a:xfrm>
            <a:custGeom>
              <a:avLst/>
              <a:gdLst/>
              <a:ahLst/>
              <a:cxnLst>
                <a:cxn ang="0">
                  <a:pos x="4" y="126"/>
                </a:cxn>
                <a:cxn ang="0">
                  <a:pos x="4" y="2"/>
                </a:cxn>
                <a:cxn ang="0">
                  <a:pos x="2" y="0"/>
                </a:cxn>
                <a:cxn ang="0">
                  <a:pos x="0" y="2"/>
                </a:cxn>
                <a:cxn ang="0">
                  <a:pos x="0" y="126"/>
                </a:cxn>
                <a:cxn ang="0">
                  <a:pos x="2" y="128"/>
                </a:cxn>
                <a:cxn ang="0">
                  <a:pos x="4" y="126"/>
                </a:cxn>
              </a:cxnLst>
              <a:rect l="0" t="0" r="r" b="b"/>
              <a:pathLst>
                <a:path w="4" h="128">
                  <a:moveTo>
                    <a:pt x="4" y="126"/>
                  </a:moveTo>
                  <a:cubicBezTo>
                    <a:pt x="4" y="2"/>
                    <a:pt x="4" y="2"/>
                    <a:pt x="4" y="2"/>
                  </a:cubicBezTo>
                  <a:cubicBezTo>
                    <a:pt x="4" y="1"/>
                    <a:pt x="3" y="0"/>
                    <a:pt x="2" y="0"/>
                  </a:cubicBezTo>
                  <a:cubicBezTo>
                    <a:pt x="1" y="0"/>
                    <a:pt x="0" y="1"/>
                    <a:pt x="0" y="2"/>
                  </a:cubicBezTo>
                  <a:cubicBezTo>
                    <a:pt x="0" y="126"/>
                    <a:pt x="0" y="126"/>
                    <a:pt x="0" y="126"/>
                  </a:cubicBezTo>
                  <a:cubicBezTo>
                    <a:pt x="0" y="127"/>
                    <a:pt x="1" y="128"/>
                    <a:pt x="2" y="128"/>
                  </a:cubicBezTo>
                  <a:cubicBezTo>
                    <a:pt x="3" y="128"/>
                    <a:pt x="4" y="127"/>
                    <a:pt x="4" y="126"/>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68" name="Group 67">
            <a:extLst>
              <a:ext uri="{FF2B5EF4-FFF2-40B4-BE49-F238E27FC236}">
                <a16:creationId xmlns:a16="http://schemas.microsoft.com/office/drawing/2014/main" id="{6C5412C4-95D4-4ABA-B469-D42986E6DDCB}"/>
              </a:ext>
            </a:extLst>
          </p:cNvPr>
          <p:cNvGrpSpPr/>
          <p:nvPr/>
        </p:nvGrpSpPr>
        <p:grpSpPr>
          <a:xfrm>
            <a:off x="1030547" y="3983667"/>
            <a:ext cx="2092711" cy="1881166"/>
            <a:chOff x="1116281" y="1915257"/>
            <a:chExt cx="2251193" cy="944316"/>
          </a:xfrm>
        </p:grpSpPr>
        <p:sp>
          <p:nvSpPr>
            <p:cNvPr id="69" name="Text Placeholder 32">
              <a:extLst>
                <a:ext uri="{FF2B5EF4-FFF2-40B4-BE49-F238E27FC236}">
                  <a16:creationId xmlns:a16="http://schemas.microsoft.com/office/drawing/2014/main" id="{B4D427EF-9D3A-48F5-80DC-18DF31F02899}"/>
                </a:ext>
              </a:extLst>
            </p:cNvPr>
            <p:cNvSpPr txBox="1">
              <a:spLocks/>
            </p:cNvSpPr>
            <p:nvPr/>
          </p:nvSpPr>
          <p:spPr>
            <a:xfrm>
              <a:off x="1116281" y="2132800"/>
              <a:ext cx="2251193" cy="726773"/>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justoacus nulla ac netus nibh aliquet, porttitor ligula justoacus nulla ac netus nibh aliquet, porttitor ligula justo</a:t>
              </a:r>
            </a:p>
          </p:txBody>
        </p:sp>
        <p:sp>
          <p:nvSpPr>
            <p:cNvPr id="70" name="Text Placeholder 33">
              <a:extLst>
                <a:ext uri="{FF2B5EF4-FFF2-40B4-BE49-F238E27FC236}">
                  <a16:creationId xmlns:a16="http://schemas.microsoft.com/office/drawing/2014/main" id="{7641A421-DD22-4478-8F48-A9786620C8EF}"/>
                </a:ext>
              </a:extLst>
            </p:cNvPr>
            <p:cNvSpPr txBox="1">
              <a:spLocks/>
            </p:cNvSpPr>
            <p:nvPr/>
          </p:nvSpPr>
          <p:spPr>
            <a:xfrm>
              <a:off x="1116281" y="1915257"/>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grpSp>
        <p:nvGrpSpPr>
          <p:cNvPr id="71" name="Group 70">
            <a:extLst>
              <a:ext uri="{FF2B5EF4-FFF2-40B4-BE49-F238E27FC236}">
                <a16:creationId xmlns:a16="http://schemas.microsoft.com/office/drawing/2014/main" id="{A9666C66-AEBB-436F-8713-25BFF8EB0CE9}"/>
              </a:ext>
            </a:extLst>
          </p:cNvPr>
          <p:cNvGrpSpPr/>
          <p:nvPr/>
        </p:nvGrpSpPr>
        <p:grpSpPr>
          <a:xfrm>
            <a:off x="3504620" y="3983667"/>
            <a:ext cx="2092711" cy="1881166"/>
            <a:chOff x="1116281" y="1915257"/>
            <a:chExt cx="2251193" cy="944316"/>
          </a:xfrm>
        </p:grpSpPr>
        <p:sp>
          <p:nvSpPr>
            <p:cNvPr id="72" name="Text Placeholder 32">
              <a:extLst>
                <a:ext uri="{FF2B5EF4-FFF2-40B4-BE49-F238E27FC236}">
                  <a16:creationId xmlns:a16="http://schemas.microsoft.com/office/drawing/2014/main" id="{B617666F-1EFD-4991-9D7D-EA2B99E69A30}"/>
                </a:ext>
              </a:extLst>
            </p:cNvPr>
            <p:cNvSpPr txBox="1">
              <a:spLocks/>
            </p:cNvSpPr>
            <p:nvPr/>
          </p:nvSpPr>
          <p:spPr>
            <a:xfrm>
              <a:off x="1116281" y="2132800"/>
              <a:ext cx="2251193" cy="726773"/>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justoacus nulla ac netus nibh aliquet, porttitor ligula justoacus nulla ac netus nibh aliquet, porttitor ligula justo</a:t>
              </a:r>
            </a:p>
          </p:txBody>
        </p:sp>
        <p:sp>
          <p:nvSpPr>
            <p:cNvPr id="73" name="Text Placeholder 33">
              <a:extLst>
                <a:ext uri="{FF2B5EF4-FFF2-40B4-BE49-F238E27FC236}">
                  <a16:creationId xmlns:a16="http://schemas.microsoft.com/office/drawing/2014/main" id="{698883D1-B5AD-4876-97BD-8A749ECD4A4C}"/>
                </a:ext>
              </a:extLst>
            </p:cNvPr>
            <p:cNvSpPr txBox="1">
              <a:spLocks/>
            </p:cNvSpPr>
            <p:nvPr/>
          </p:nvSpPr>
          <p:spPr>
            <a:xfrm>
              <a:off x="1116281" y="1915257"/>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spTree>
    <p:extLst>
      <p:ext uri="{BB962C8B-B14F-4D97-AF65-F5344CB8AC3E}">
        <p14:creationId xmlns:p14="http://schemas.microsoft.com/office/powerpoint/2010/main" val="11841060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4"/>
          <p:cNvGrpSpPr>
            <a:grpSpLocks noChangeAspect="1"/>
          </p:cNvGrpSpPr>
          <p:nvPr/>
        </p:nvGrpSpPr>
        <p:grpSpPr bwMode="auto">
          <a:xfrm>
            <a:off x="375286" y="1903374"/>
            <a:ext cx="7349956" cy="3856729"/>
            <a:chOff x="762" y="1755"/>
            <a:chExt cx="4362" cy="2567"/>
          </a:xfrm>
          <a:solidFill>
            <a:schemeClr val="tx1">
              <a:lumMod val="75000"/>
              <a:lumOff val="25000"/>
            </a:schemeClr>
          </a:solidFill>
        </p:grpSpPr>
        <p:sp>
          <p:nvSpPr>
            <p:cNvPr id="17" name="Freeform 9"/>
            <p:cNvSpPr>
              <a:spLocks/>
            </p:cNvSpPr>
            <p:nvPr/>
          </p:nvSpPr>
          <p:spPr bwMode="auto">
            <a:xfrm>
              <a:off x="1229" y="2907"/>
              <a:ext cx="31" cy="31"/>
            </a:xfrm>
            <a:custGeom>
              <a:avLst/>
              <a:gdLst>
                <a:gd name="T0" fmla="*/ 3 w 15"/>
                <a:gd name="T1" fmla="*/ 1 h 15"/>
                <a:gd name="T2" fmla="*/ 6 w 15"/>
                <a:gd name="T3" fmla="*/ 6 h 15"/>
                <a:gd name="T4" fmla="*/ 9 w 15"/>
                <a:gd name="T5" fmla="*/ 0 h 15"/>
                <a:gd name="T6" fmla="*/ 15 w 15"/>
                <a:gd name="T7" fmla="*/ 7 h 15"/>
                <a:gd name="T8" fmla="*/ 8 w 15"/>
                <a:gd name="T9" fmla="*/ 15 h 15"/>
                <a:gd name="T10" fmla="*/ 0 w 15"/>
                <a:gd name="T11" fmla="*/ 7 h 15"/>
                <a:gd name="T12" fmla="*/ 3 w 15"/>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15" h="15">
                  <a:moveTo>
                    <a:pt x="3" y="1"/>
                  </a:moveTo>
                  <a:cubicBezTo>
                    <a:pt x="5" y="3"/>
                    <a:pt x="5" y="5"/>
                    <a:pt x="6" y="6"/>
                  </a:cubicBezTo>
                  <a:cubicBezTo>
                    <a:pt x="6" y="7"/>
                    <a:pt x="11" y="4"/>
                    <a:pt x="9" y="0"/>
                  </a:cubicBezTo>
                  <a:cubicBezTo>
                    <a:pt x="12" y="0"/>
                    <a:pt x="15" y="4"/>
                    <a:pt x="15" y="7"/>
                  </a:cubicBezTo>
                  <a:cubicBezTo>
                    <a:pt x="15" y="11"/>
                    <a:pt x="12" y="15"/>
                    <a:pt x="8" y="15"/>
                  </a:cubicBezTo>
                  <a:cubicBezTo>
                    <a:pt x="4" y="15"/>
                    <a:pt x="0" y="11"/>
                    <a:pt x="0" y="7"/>
                  </a:cubicBezTo>
                  <a:cubicBezTo>
                    <a:pt x="0" y="5"/>
                    <a:pt x="2" y="3"/>
                    <a:pt x="3" y="1"/>
                  </a:cubicBez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18" name="Freeform 10"/>
            <p:cNvSpPr>
              <a:spLocks/>
            </p:cNvSpPr>
            <p:nvPr/>
          </p:nvSpPr>
          <p:spPr bwMode="auto">
            <a:xfrm>
              <a:off x="4234" y="2453"/>
              <a:ext cx="421" cy="565"/>
            </a:xfrm>
            <a:custGeom>
              <a:avLst/>
              <a:gdLst>
                <a:gd name="T0" fmla="*/ 193 w 202"/>
                <a:gd name="T1" fmla="*/ 56 h 271"/>
                <a:gd name="T2" fmla="*/ 200 w 202"/>
                <a:gd name="T3" fmla="*/ 95 h 271"/>
                <a:gd name="T4" fmla="*/ 181 w 202"/>
                <a:gd name="T5" fmla="*/ 88 h 271"/>
                <a:gd name="T6" fmla="*/ 164 w 202"/>
                <a:gd name="T7" fmla="*/ 88 h 271"/>
                <a:gd name="T8" fmla="*/ 155 w 202"/>
                <a:gd name="T9" fmla="*/ 104 h 271"/>
                <a:gd name="T10" fmla="*/ 154 w 202"/>
                <a:gd name="T11" fmla="*/ 124 h 271"/>
                <a:gd name="T12" fmla="*/ 164 w 202"/>
                <a:gd name="T13" fmla="*/ 144 h 271"/>
                <a:gd name="T14" fmla="*/ 167 w 202"/>
                <a:gd name="T15" fmla="*/ 169 h 271"/>
                <a:gd name="T16" fmla="*/ 176 w 202"/>
                <a:gd name="T17" fmla="*/ 184 h 271"/>
                <a:gd name="T18" fmla="*/ 193 w 202"/>
                <a:gd name="T19" fmla="*/ 181 h 271"/>
                <a:gd name="T20" fmla="*/ 187 w 202"/>
                <a:gd name="T21" fmla="*/ 198 h 271"/>
                <a:gd name="T22" fmla="*/ 178 w 202"/>
                <a:gd name="T23" fmla="*/ 213 h 271"/>
                <a:gd name="T24" fmla="*/ 163 w 202"/>
                <a:gd name="T25" fmla="*/ 231 h 271"/>
                <a:gd name="T26" fmla="*/ 161 w 202"/>
                <a:gd name="T27" fmla="*/ 217 h 271"/>
                <a:gd name="T28" fmla="*/ 147 w 202"/>
                <a:gd name="T29" fmla="*/ 227 h 271"/>
                <a:gd name="T30" fmla="*/ 127 w 202"/>
                <a:gd name="T31" fmla="*/ 241 h 271"/>
                <a:gd name="T32" fmla="*/ 130 w 202"/>
                <a:gd name="T33" fmla="*/ 255 h 271"/>
                <a:gd name="T34" fmla="*/ 113 w 202"/>
                <a:gd name="T35" fmla="*/ 269 h 271"/>
                <a:gd name="T36" fmla="*/ 103 w 202"/>
                <a:gd name="T37" fmla="*/ 260 h 271"/>
                <a:gd name="T38" fmla="*/ 89 w 202"/>
                <a:gd name="T39" fmla="*/ 260 h 271"/>
                <a:gd name="T40" fmla="*/ 74 w 202"/>
                <a:gd name="T41" fmla="*/ 266 h 271"/>
                <a:gd name="T42" fmla="*/ 75 w 202"/>
                <a:gd name="T43" fmla="*/ 253 h 271"/>
                <a:gd name="T44" fmla="*/ 75 w 202"/>
                <a:gd name="T45" fmla="*/ 245 h 271"/>
                <a:gd name="T46" fmla="*/ 59 w 202"/>
                <a:gd name="T47" fmla="*/ 230 h 271"/>
                <a:gd name="T48" fmla="*/ 36 w 202"/>
                <a:gd name="T49" fmla="*/ 238 h 271"/>
                <a:gd name="T50" fmla="*/ 30 w 202"/>
                <a:gd name="T51" fmla="*/ 227 h 271"/>
                <a:gd name="T52" fmla="*/ 10 w 202"/>
                <a:gd name="T53" fmla="*/ 208 h 271"/>
                <a:gd name="T54" fmla="*/ 4 w 202"/>
                <a:gd name="T55" fmla="*/ 189 h 271"/>
                <a:gd name="T56" fmla="*/ 7 w 202"/>
                <a:gd name="T57" fmla="*/ 176 h 271"/>
                <a:gd name="T58" fmla="*/ 18 w 202"/>
                <a:gd name="T59" fmla="*/ 171 h 271"/>
                <a:gd name="T60" fmla="*/ 9 w 202"/>
                <a:gd name="T61" fmla="*/ 159 h 271"/>
                <a:gd name="T62" fmla="*/ 22 w 202"/>
                <a:gd name="T63" fmla="*/ 149 h 271"/>
                <a:gd name="T64" fmla="*/ 30 w 202"/>
                <a:gd name="T65" fmla="*/ 142 h 271"/>
                <a:gd name="T66" fmla="*/ 39 w 202"/>
                <a:gd name="T67" fmla="*/ 131 h 271"/>
                <a:gd name="T68" fmla="*/ 48 w 202"/>
                <a:gd name="T69" fmla="*/ 119 h 271"/>
                <a:gd name="T70" fmla="*/ 34 w 202"/>
                <a:gd name="T71" fmla="*/ 101 h 271"/>
                <a:gd name="T72" fmla="*/ 25 w 202"/>
                <a:gd name="T73" fmla="*/ 79 h 271"/>
                <a:gd name="T74" fmla="*/ 25 w 202"/>
                <a:gd name="T75" fmla="*/ 69 h 271"/>
                <a:gd name="T76" fmla="*/ 29 w 202"/>
                <a:gd name="T77" fmla="*/ 61 h 271"/>
                <a:gd name="T78" fmla="*/ 38 w 202"/>
                <a:gd name="T79" fmla="*/ 51 h 271"/>
                <a:gd name="T80" fmla="*/ 50 w 202"/>
                <a:gd name="T81" fmla="*/ 43 h 271"/>
                <a:gd name="T82" fmla="*/ 50 w 202"/>
                <a:gd name="T83" fmla="*/ 26 h 271"/>
                <a:gd name="T84" fmla="*/ 55 w 202"/>
                <a:gd name="T85" fmla="*/ 17 h 271"/>
                <a:gd name="T86" fmla="*/ 72 w 202"/>
                <a:gd name="T87" fmla="*/ 27 h 271"/>
                <a:gd name="T88" fmla="*/ 94 w 202"/>
                <a:gd name="T89" fmla="*/ 24 h 271"/>
                <a:gd name="T90" fmla="*/ 109 w 202"/>
                <a:gd name="T91" fmla="*/ 14 h 271"/>
                <a:gd name="T92" fmla="*/ 131 w 202"/>
                <a:gd name="T93" fmla="*/ 2 h 271"/>
                <a:gd name="T94" fmla="*/ 139 w 202"/>
                <a:gd name="T95" fmla="*/ 16 h 271"/>
                <a:gd name="T96" fmla="*/ 147 w 202"/>
                <a:gd name="T97" fmla="*/ 20 h 271"/>
                <a:gd name="T98" fmla="*/ 157 w 202"/>
                <a:gd name="T99" fmla="*/ 32 h 271"/>
                <a:gd name="T100" fmla="*/ 174 w 202"/>
                <a:gd name="T101" fmla="*/ 35 h 271"/>
                <a:gd name="T102" fmla="*/ 179 w 202"/>
                <a:gd name="T103" fmla="*/ 52 h 271"/>
                <a:gd name="T104" fmla="*/ 187 w 202"/>
                <a:gd name="T105" fmla="*/ 54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2" h="271">
                  <a:moveTo>
                    <a:pt x="193" y="55"/>
                  </a:moveTo>
                  <a:cubicBezTo>
                    <a:pt x="193" y="55"/>
                    <a:pt x="193" y="55"/>
                    <a:pt x="193" y="56"/>
                  </a:cubicBezTo>
                  <a:cubicBezTo>
                    <a:pt x="194" y="58"/>
                    <a:pt x="199" y="80"/>
                    <a:pt x="200" y="84"/>
                  </a:cubicBezTo>
                  <a:cubicBezTo>
                    <a:pt x="201" y="89"/>
                    <a:pt x="202" y="94"/>
                    <a:pt x="200" y="95"/>
                  </a:cubicBezTo>
                  <a:cubicBezTo>
                    <a:pt x="199" y="95"/>
                    <a:pt x="195" y="89"/>
                    <a:pt x="192" y="90"/>
                  </a:cubicBezTo>
                  <a:cubicBezTo>
                    <a:pt x="189" y="92"/>
                    <a:pt x="184" y="91"/>
                    <a:pt x="181" y="88"/>
                  </a:cubicBezTo>
                  <a:cubicBezTo>
                    <a:pt x="178" y="86"/>
                    <a:pt x="175" y="76"/>
                    <a:pt x="171" y="78"/>
                  </a:cubicBezTo>
                  <a:cubicBezTo>
                    <a:pt x="168" y="81"/>
                    <a:pt x="166" y="88"/>
                    <a:pt x="164" y="88"/>
                  </a:cubicBezTo>
                  <a:cubicBezTo>
                    <a:pt x="162" y="88"/>
                    <a:pt x="160" y="90"/>
                    <a:pt x="158" y="93"/>
                  </a:cubicBezTo>
                  <a:cubicBezTo>
                    <a:pt x="156" y="95"/>
                    <a:pt x="158" y="101"/>
                    <a:pt x="155" y="104"/>
                  </a:cubicBezTo>
                  <a:cubicBezTo>
                    <a:pt x="152" y="107"/>
                    <a:pt x="151" y="109"/>
                    <a:pt x="151" y="114"/>
                  </a:cubicBezTo>
                  <a:cubicBezTo>
                    <a:pt x="152" y="118"/>
                    <a:pt x="149" y="119"/>
                    <a:pt x="154" y="124"/>
                  </a:cubicBezTo>
                  <a:cubicBezTo>
                    <a:pt x="160" y="128"/>
                    <a:pt x="159" y="129"/>
                    <a:pt x="160" y="133"/>
                  </a:cubicBezTo>
                  <a:cubicBezTo>
                    <a:pt x="160" y="137"/>
                    <a:pt x="161" y="140"/>
                    <a:pt x="164" y="144"/>
                  </a:cubicBezTo>
                  <a:cubicBezTo>
                    <a:pt x="166" y="149"/>
                    <a:pt x="163" y="151"/>
                    <a:pt x="163" y="155"/>
                  </a:cubicBezTo>
                  <a:cubicBezTo>
                    <a:pt x="162" y="159"/>
                    <a:pt x="164" y="164"/>
                    <a:pt x="167" y="169"/>
                  </a:cubicBezTo>
                  <a:cubicBezTo>
                    <a:pt x="170" y="173"/>
                    <a:pt x="171" y="175"/>
                    <a:pt x="171" y="178"/>
                  </a:cubicBezTo>
                  <a:cubicBezTo>
                    <a:pt x="171" y="182"/>
                    <a:pt x="175" y="184"/>
                    <a:pt x="176" y="184"/>
                  </a:cubicBezTo>
                  <a:cubicBezTo>
                    <a:pt x="178" y="184"/>
                    <a:pt x="181" y="181"/>
                    <a:pt x="182" y="178"/>
                  </a:cubicBezTo>
                  <a:cubicBezTo>
                    <a:pt x="182" y="174"/>
                    <a:pt x="191" y="175"/>
                    <a:pt x="193" y="181"/>
                  </a:cubicBezTo>
                  <a:cubicBezTo>
                    <a:pt x="194" y="186"/>
                    <a:pt x="189" y="186"/>
                    <a:pt x="187" y="189"/>
                  </a:cubicBezTo>
                  <a:cubicBezTo>
                    <a:pt x="186" y="193"/>
                    <a:pt x="191" y="197"/>
                    <a:pt x="187" y="198"/>
                  </a:cubicBezTo>
                  <a:cubicBezTo>
                    <a:pt x="183" y="199"/>
                    <a:pt x="180" y="200"/>
                    <a:pt x="179" y="203"/>
                  </a:cubicBezTo>
                  <a:cubicBezTo>
                    <a:pt x="178" y="206"/>
                    <a:pt x="178" y="209"/>
                    <a:pt x="178" y="213"/>
                  </a:cubicBezTo>
                  <a:cubicBezTo>
                    <a:pt x="177" y="216"/>
                    <a:pt x="173" y="214"/>
                    <a:pt x="172" y="218"/>
                  </a:cubicBezTo>
                  <a:cubicBezTo>
                    <a:pt x="171" y="223"/>
                    <a:pt x="168" y="231"/>
                    <a:pt x="163" y="231"/>
                  </a:cubicBezTo>
                  <a:cubicBezTo>
                    <a:pt x="158" y="230"/>
                    <a:pt x="155" y="228"/>
                    <a:pt x="158" y="224"/>
                  </a:cubicBezTo>
                  <a:cubicBezTo>
                    <a:pt x="161" y="221"/>
                    <a:pt x="165" y="217"/>
                    <a:pt x="161" y="217"/>
                  </a:cubicBezTo>
                  <a:cubicBezTo>
                    <a:pt x="158" y="217"/>
                    <a:pt x="155" y="216"/>
                    <a:pt x="150" y="219"/>
                  </a:cubicBezTo>
                  <a:cubicBezTo>
                    <a:pt x="145" y="222"/>
                    <a:pt x="152" y="227"/>
                    <a:pt x="147" y="227"/>
                  </a:cubicBezTo>
                  <a:cubicBezTo>
                    <a:pt x="142" y="227"/>
                    <a:pt x="133" y="229"/>
                    <a:pt x="130" y="232"/>
                  </a:cubicBezTo>
                  <a:cubicBezTo>
                    <a:pt x="127" y="235"/>
                    <a:pt x="126" y="236"/>
                    <a:pt x="127" y="241"/>
                  </a:cubicBezTo>
                  <a:cubicBezTo>
                    <a:pt x="128" y="246"/>
                    <a:pt x="131" y="245"/>
                    <a:pt x="129" y="247"/>
                  </a:cubicBezTo>
                  <a:cubicBezTo>
                    <a:pt x="127" y="249"/>
                    <a:pt x="136" y="251"/>
                    <a:pt x="130" y="255"/>
                  </a:cubicBezTo>
                  <a:cubicBezTo>
                    <a:pt x="125" y="259"/>
                    <a:pt x="121" y="255"/>
                    <a:pt x="120" y="260"/>
                  </a:cubicBezTo>
                  <a:cubicBezTo>
                    <a:pt x="119" y="265"/>
                    <a:pt x="117" y="266"/>
                    <a:pt x="113" y="269"/>
                  </a:cubicBezTo>
                  <a:cubicBezTo>
                    <a:pt x="111" y="270"/>
                    <a:pt x="110" y="271"/>
                    <a:pt x="108" y="271"/>
                  </a:cubicBezTo>
                  <a:cubicBezTo>
                    <a:pt x="103" y="260"/>
                    <a:pt x="103" y="260"/>
                    <a:pt x="103" y="260"/>
                  </a:cubicBezTo>
                  <a:cubicBezTo>
                    <a:pt x="98" y="264"/>
                    <a:pt x="98" y="264"/>
                    <a:pt x="98" y="264"/>
                  </a:cubicBezTo>
                  <a:cubicBezTo>
                    <a:pt x="89" y="260"/>
                    <a:pt x="89" y="260"/>
                    <a:pt x="89" y="260"/>
                  </a:cubicBezTo>
                  <a:cubicBezTo>
                    <a:pt x="81" y="268"/>
                    <a:pt x="81" y="268"/>
                    <a:pt x="81" y="268"/>
                  </a:cubicBezTo>
                  <a:cubicBezTo>
                    <a:pt x="74" y="266"/>
                    <a:pt x="74" y="266"/>
                    <a:pt x="74" y="266"/>
                  </a:cubicBezTo>
                  <a:cubicBezTo>
                    <a:pt x="72" y="259"/>
                    <a:pt x="72" y="259"/>
                    <a:pt x="72" y="259"/>
                  </a:cubicBezTo>
                  <a:cubicBezTo>
                    <a:pt x="75" y="253"/>
                    <a:pt x="75" y="253"/>
                    <a:pt x="75" y="253"/>
                  </a:cubicBezTo>
                  <a:cubicBezTo>
                    <a:pt x="80" y="251"/>
                    <a:pt x="80" y="251"/>
                    <a:pt x="80" y="251"/>
                  </a:cubicBezTo>
                  <a:cubicBezTo>
                    <a:pt x="75" y="245"/>
                    <a:pt x="75" y="245"/>
                    <a:pt x="75" y="245"/>
                  </a:cubicBezTo>
                  <a:cubicBezTo>
                    <a:pt x="75" y="240"/>
                    <a:pt x="75" y="240"/>
                    <a:pt x="75" y="240"/>
                  </a:cubicBezTo>
                  <a:cubicBezTo>
                    <a:pt x="59" y="230"/>
                    <a:pt x="59" y="230"/>
                    <a:pt x="59" y="230"/>
                  </a:cubicBezTo>
                  <a:cubicBezTo>
                    <a:pt x="44" y="229"/>
                    <a:pt x="44" y="229"/>
                    <a:pt x="44" y="229"/>
                  </a:cubicBezTo>
                  <a:cubicBezTo>
                    <a:pt x="36" y="238"/>
                    <a:pt x="36" y="238"/>
                    <a:pt x="36" y="238"/>
                  </a:cubicBezTo>
                  <a:cubicBezTo>
                    <a:pt x="32" y="238"/>
                    <a:pt x="32" y="238"/>
                    <a:pt x="32" y="238"/>
                  </a:cubicBezTo>
                  <a:cubicBezTo>
                    <a:pt x="30" y="227"/>
                    <a:pt x="30" y="227"/>
                    <a:pt x="30" y="227"/>
                  </a:cubicBezTo>
                  <a:cubicBezTo>
                    <a:pt x="21" y="220"/>
                    <a:pt x="21" y="220"/>
                    <a:pt x="21" y="220"/>
                  </a:cubicBezTo>
                  <a:cubicBezTo>
                    <a:pt x="10" y="208"/>
                    <a:pt x="10" y="208"/>
                    <a:pt x="10" y="208"/>
                  </a:cubicBezTo>
                  <a:cubicBezTo>
                    <a:pt x="5" y="197"/>
                    <a:pt x="5" y="197"/>
                    <a:pt x="5" y="197"/>
                  </a:cubicBezTo>
                  <a:cubicBezTo>
                    <a:pt x="4" y="189"/>
                    <a:pt x="4" y="189"/>
                    <a:pt x="4" y="189"/>
                  </a:cubicBezTo>
                  <a:cubicBezTo>
                    <a:pt x="0" y="183"/>
                    <a:pt x="0" y="183"/>
                    <a:pt x="0" y="183"/>
                  </a:cubicBezTo>
                  <a:cubicBezTo>
                    <a:pt x="7" y="176"/>
                    <a:pt x="7" y="176"/>
                    <a:pt x="7" y="176"/>
                  </a:cubicBezTo>
                  <a:cubicBezTo>
                    <a:pt x="15" y="172"/>
                    <a:pt x="15" y="172"/>
                    <a:pt x="15" y="172"/>
                  </a:cubicBezTo>
                  <a:cubicBezTo>
                    <a:pt x="18" y="171"/>
                    <a:pt x="18" y="171"/>
                    <a:pt x="18" y="171"/>
                  </a:cubicBezTo>
                  <a:cubicBezTo>
                    <a:pt x="22" y="165"/>
                    <a:pt x="22" y="165"/>
                    <a:pt x="22" y="165"/>
                  </a:cubicBezTo>
                  <a:cubicBezTo>
                    <a:pt x="9" y="159"/>
                    <a:pt x="9" y="159"/>
                    <a:pt x="9" y="159"/>
                  </a:cubicBezTo>
                  <a:cubicBezTo>
                    <a:pt x="15" y="154"/>
                    <a:pt x="15" y="154"/>
                    <a:pt x="15" y="154"/>
                  </a:cubicBezTo>
                  <a:cubicBezTo>
                    <a:pt x="22" y="149"/>
                    <a:pt x="22" y="149"/>
                    <a:pt x="22" y="149"/>
                  </a:cubicBezTo>
                  <a:cubicBezTo>
                    <a:pt x="23" y="141"/>
                    <a:pt x="23" y="141"/>
                    <a:pt x="23" y="141"/>
                  </a:cubicBezTo>
                  <a:cubicBezTo>
                    <a:pt x="30" y="142"/>
                    <a:pt x="30" y="142"/>
                    <a:pt x="30" y="142"/>
                  </a:cubicBezTo>
                  <a:cubicBezTo>
                    <a:pt x="37" y="142"/>
                    <a:pt x="37" y="142"/>
                    <a:pt x="37" y="142"/>
                  </a:cubicBezTo>
                  <a:cubicBezTo>
                    <a:pt x="39" y="131"/>
                    <a:pt x="39" y="131"/>
                    <a:pt x="39" y="131"/>
                  </a:cubicBezTo>
                  <a:cubicBezTo>
                    <a:pt x="42" y="122"/>
                    <a:pt x="42" y="122"/>
                    <a:pt x="42" y="122"/>
                  </a:cubicBezTo>
                  <a:cubicBezTo>
                    <a:pt x="48" y="119"/>
                    <a:pt x="48" y="119"/>
                    <a:pt x="48" y="119"/>
                  </a:cubicBezTo>
                  <a:cubicBezTo>
                    <a:pt x="46" y="111"/>
                    <a:pt x="46" y="111"/>
                    <a:pt x="46" y="111"/>
                  </a:cubicBezTo>
                  <a:cubicBezTo>
                    <a:pt x="34" y="101"/>
                    <a:pt x="34" y="101"/>
                    <a:pt x="34" y="101"/>
                  </a:cubicBezTo>
                  <a:cubicBezTo>
                    <a:pt x="35" y="88"/>
                    <a:pt x="35" y="88"/>
                    <a:pt x="35" y="88"/>
                  </a:cubicBezTo>
                  <a:cubicBezTo>
                    <a:pt x="25" y="79"/>
                    <a:pt x="25" y="79"/>
                    <a:pt x="25" y="79"/>
                  </a:cubicBezTo>
                  <a:cubicBezTo>
                    <a:pt x="33" y="73"/>
                    <a:pt x="33" y="73"/>
                    <a:pt x="33" y="73"/>
                  </a:cubicBezTo>
                  <a:cubicBezTo>
                    <a:pt x="25" y="69"/>
                    <a:pt x="25" y="69"/>
                    <a:pt x="25" y="69"/>
                  </a:cubicBezTo>
                  <a:cubicBezTo>
                    <a:pt x="23" y="64"/>
                    <a:pt x="23" y="64"/>
                    <a:pt x="23" y="64"/>
                  </a:cubicBezTo>
                  <a:cubicBezTo>
                    <a:pt x="29" y="61"/>
                    <a:pt x="29" y="61"/>
                    <a:pt x="29" y="61"/>
                  </a:cubicBezTo>
                  <a:cubicBezTo>
                    <a:pt x="30" y="51"/>
                    <a:pt x="30" y="51"/>
                    <a:pt x="30" y="51"/>
                  </a:cubicBezTo>
                  <a:cubicBezTo>
                    <a:pt x="38" y="51"/>
                    <a:pt x="38" y="51"/>
                    <a:pt x="38" y="51"/>
                  </a:cubicBezTo>
                  <a:cubicBezTo>
                    <a:pt x="38" y="43"/>
                    <a:pt x="38" y="43"/>
                    <a:pt x="38" y="43"/>
                  </a:cubicBezTo>
                  <a:cubicBezTo>
                    <a:pt x="50" y="43"/>
                    <a:pt x="50" y="43"/>
                    <a:pt x="50" y="43"/>
                  </a:cubicBezTo>
                  <a:cubicBezTo>
                    <a:pt x="51" y="36"/>
                    <a:pt x="51" y="36"/>
                    <a:pt x="51" y="36"/>
                  </a:cubicBezTo>
                  <a:cubicBezTo>
                    <a:pt x="50" y="26"/>
                    <a:pt x="50" y="26"/>
                    <a:pt x="50" y="26"/>
                  </a:cubicBezTo>
                  <a:cubicBezTo>
                    <a:pt x="46" y="21"/>
                    <a:pt x="46" y="21"/>
                    <a:pt x="46" y="21"/>
                  </a:cubicBezTo>
                  <a:cubicBezTo>
                    <a:pt x="55" y="17"/>
                    <a:pt x="55" y="17"/>
                    <a:pt x="55" y="17"/>
                  </a:cubicBezTo>
                  <a:cubicBezTo>
                    <a:pt x="65" y="28"/>
                    <a:pt x="65" y="28"/>
                    <a:pt x="65" y="28"/>
                  </a:cubicBezTo>
                  <a:cubicBezTo>
                    <a:pt x="72" y="27"/>
                    <a:pt x="72" y="27"/>
                    <a:pt x="72" y="27"/>
                  </a:cubicBezTo>
                  <a:cubicBezTo>
                    <a:pt x="76" y="22"/>
                    <a:pt x="76" y="22"/>
                    <a:pt x="76" y="22"/>
                  </a:cubicBezTo>
                  <a:cubicBezTo>
                    <a:pt x="94" y="24"/>
                    <a:pt x="94" y="24"/>
                    <a:pt x="94" y="24"/>
                  </a:cubicBezTo>
                  <a:cubicBezTo>
                    <a:pt x="98" y="12"/>
                    <a:pt x="98" y="12"/>
                    <a:pt x="98" y="12"/>
                  </a:cubicBezTo>
                  <a:cubicBezTo>
                    <a:pt x="109" y="14"/>
                    <a:pt x="109" y="14"/>
                    <a:pt x="109" y="14"/>
                  </a:cubicBezTo>
                  <a:cubicBezTo>
                    <a:pt x="120" y="0"/>
                    <a:pt x="120" y="0"/>
                    <a:pt x="120" y="0"/>
                  </a:cubicBezTo>
                  <a:cubicBezTo>
                    <a:pt x="131" y="2"/>
                    <a:pt x="131" y="2"/>
                    <a:pt x="131" y="2"/>
                  </a:cubicBezTo>
                  <a:cubicBezTo>
                    <a:pt x="132" y="12"/>
                    <a:pt x="132" y="12"/>
                    <a:pt x="132" y="12"/>
                  </a:cubicBezTo>
                  <a:cubicBezTo>
                    <a:pt x="139" y="16"/>
                    <a:pt x="139" y="16"/>
                    <a:pt x="139" y="16"/>
                  </a:cubicBezTo>
                  <a:cubicBezTo>
                    <a:pt x="140" y="20"/>
                    <a:pt x="140" y="20"/>
                    <a:pt x="140" y="20"/>
                  </a:cubicBezTo>
                  <a:cubicBezTo>
                    <a:pt x="147" y="20"/>
                    <a:pt x="147" y="20"/>
                    <a:pt x="147" y="20"/>
                  </a:cubicBezTo>
                  <a:cubicBezTo>
                    <a:pt x="154" y="27"/>
                    <a:pt x="154" y="27"/>
                    <a:pt x="154" y="27"/>
                  </a:cubicBezTo>
                  <a:cubicBezTo>
                    <a:pt x="157" y="32"/>
                    <a:pt x="157" y="32"/>
                    <a:pt x="157" y="32"/>
                  </a:cubicBezTo>
                  <a:cubicBezTo>
                    <a:pt x="166" y="37"/>
                    <a:pt x="166" y="37"/>
                    <a:pt x="166" y="37"/>
                  </a:cubicBezTo>
                  <a:cubicBezTo>
                    <a:pt x="174" y="35"/>
                    <a:pt x="174" y="35"/>
                    <a:pt x="174" y="35"/>
                  </a:cubicBezTo>
                  <a:cubicBezTo>
                    <a:pt x="177" y="41"/>
                    <a:pt x="177" y="41"/>
                    <a:pt x="177" y="41"/>
                  </a:cubicBezTo>
                  <a:cubicBezTo>
                    <a:pt x="179" y="52"/>
                    <a:pt x="179" y="52"/>
                    <a:pt x="179" y="52"/>
                  </a:cubicBezTo>
                  <a:cubicBezTo>
                    <a:pt x="187" y="50"/>
                    <a:pt x="187" y="50"/>
                    <a:pt x="187" y="50"/>
                  </a:cubicBezTo>
                  <a:cubicBezTo>
                    <a:pt x="187" y="54"/>
                    <a:pt x="187" y="54"/>
                    <a:pt x="187" y="54"/>
                  </a:cubicBezTo>
                  <a:lnTo>
                    <a:pt x="193" y="55"/>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19" name="Freeform 11"/>
            <p:cNvSpPr>
              <a:spLocks/>
            </p:cNvSpPr>
            <p:nvPr/>
          </p:nvSpPr>
          <p:spPr bwMode="auto">
            <a:xfrm>
              <a:off x="4574" y="3326"/>
              <a:ext cx="375" cy="409"/>
            </a:xfrm>
            <a:custGeom>
              <a:avLst/>
              <a:gdLst>
                <a:gd name="T0" fmla="*/ 1 w 180"/>
                <a:gd name="T1" fmla="*/ 5 h 196"/>
                <a:gd name="T2" fmla="*/ 7 w 180"/>
                <a:gd name="T3" fmla="*/ 13 h 196"/>
                <a:gd name="T4" fmla="*/ 15 w 180"/>
                <a:gd name="T5" fmla="*/ 20 h 196"/>
                <a:gd name="T6" fmla="*/ 16 w 180"/>
                <a:gd name="T7" fmla="*/ 27 h 196"/>
                <a:gd name="T8" fmla="*/ 11 w 180"/>
                <a:gd name="T9" fmla="*/ 37 h 196"/>
                <a:gd name="T10" fmla="*/ 22 w 180"/>
                <a:gd name="T11" fmla="*/ 47 h 196"/>
                <a:gd name="T12" fmla="*/ 38 w 180"/>
                <a:gd name="T13" fmla="*/ 68 h 196"/>
                <a:gd name="T14" fmla="*/ 58 w 180"/>
                <a:gd name="T15" fmla="*/ 74 h 196"/>
                <a:gd name="T16" fmla="*/ 66 w 180"/>
                <a:gd name="T17" fmla="*/ 89 h 196"/>
                <a:gd name="T18" fmla="*/ 83 w 180"/>
                <a:gd name="T19" fmla="*/ 104 h 196"/>
                <a:gd name="T20" fmla="*/ 103 w 180"/>
                <a:gd name="T21" fmla="*/ 133 h 196"/>
                <a:gd name="T22" fmla="*/ 116 w 180"/>
                <a:gd name="T23" fmla="*/ 141 h 196"/>
                <a:gd name="T24" fmla="*/ 127 w 180"/>
                <a:gd name="T25" fmla="*/ 156 h 196"/>
                <a:gd name="T26" fmla="*/ 136 w 180"/>
                <a:gd name="T27" fmla="*/ 166 h 196"/>
                <a:gd name="T28" fmla="*/ 143 w 180"/>
                <a:gd name="T29" fmla="*/ 179 h 196"/>
                <a:gd name="T30" fmla="*/ 159 w 180"/>
                <a:gd name="T31" fmla="*/ 193 h 196"/>
                <a:gd name="T32" fmla="*/ 162 w 180"/>
                <a:gd name="T33" fmla="*/ 186 h 196"/>
                <a:gd name="T34" fmla="*/ 155 w 180"/>
                <a:gd name="T35" fmla="*/ 172 h 196"/>
                <a:gd name="T36" fmla="*/ 161 w 180"/>
                <a:gd name="T37" fmla="*/ 167 h 196"/>
                <a:gd name="T38" fmla="*/ 166 w 180"/>
                <a:gd name="T39" fmla="*/ 163 h 196"/>
                <a:gd name="T40" fmla="*/ 178 w 180"/>
                <a:gd name="T41" fmla="*/ 168 h 196"/>
                <a:gd name="T42" fmla="*/ 170 w 180"/>
                <a:gd name="T43" fmla="*/ 156 h 196"/>
                <a:gd name="T44" fmla="*/ 162 w 180"/>
                <a:gd name="T45" fmla="*/ 158 h 196"/>
                <a:gd name="T46" fmla="*/ 153 w 180"/>
                <a:gd name="T47" fmla="*/ 152 h 196"/>
                <a:gd name="T48" fmla="*/ 138 w 180"/>
                <a:gd name="T49" fmla="*/ 150 h 196"/>
                <a:gd name="T50" fmla="*/ 124 w 180"/>
                <a:gd name="T51" fmla="*/ 133 h 196"/>
                <a:gd name="T52" fmla="*/ 114 w 180"/>
                <a:gd name="T53" fmla="*/ 114 h 196"/>
                <a:gd name="T54" fmla="*/ 114 w 180"/>
                <a:gd name="T55" fmla="*/ 100 h 196"/>
                <a:gd name="T56" fmla="*/ 128 w 180"/>
                <a:gd name="T57" fmla="*/ 94 h 196"/>
                <a:gd name="T58" fmla="*/ 137 w 180"/>
                <a:gd name="T59" fmla="*/ 95 h 196"/>
                <a:gd name="T60" fmla="*/ 120 w 180"/>
                <a:gd name="T61" fmla="*/ 88 h 196"/>
                <a:gd name="T62" fmla="*/ 74 w 180"/>
                <a:gd name="T63" fmla="*/ 58 h 196"/>
                <a:gd name="T64" fmla="*/ 61 w 180"/>
                <a:gd name="T65" fmla="*/ 50 h 196"/>
                <a:gd name="T66" fmla="*/ 51 w 180"/>
                <a:gd name="T67" fmla="*/ 42 h 196"/>
                <a:gd name="T68" fmla="*/ 43 w 180"/>
                <a:gd name="T69" fmla="*/ 30 h 196"/>
                <a:gd name="T70" fmla="*/ 25 w 180"/>
                <a:gd name="T71" fmla="*/ 16 h 196"/>
                <a:gd name="T72" fmla="*/ 12 w 180"/>
                <a:gd name="T73" fmla="*/ 7 h 196"/>
                <a:gd name="T74" fmla="*/ 5 w 180"/>
                <a:gd name="T75" fmla="*/ 0 h 196"/>
                <a:gd name="T76" fmla="*/ 1 w 180"/>
                <a:gd name="T77" fmla="*/ 5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0" h="196">
                  <a:moveTo>
                    <a:pt x="1" y="5"/>
                  </a:moveTo>
                  <a:cubicBezTo>
                    <a:pt x="0" y="7"/>
                    <a:pt x="3" y="13"/>
                    <a:pt x="7" y="13"/>
                  </a:cubicBezTo>
                  <a:cubicBezTo>
                    <a:pt x="10" y="13"/>
                    <a:pt x="12" y="15"/>
                    <a:pt x="15" y="20"/>
                  </a:cubicBezTo>
                  <a:cubicBezTo>
                    <a:pt x="18" y="24"/>
                    <a:pt x="20" y="27"/>
                    <a:pt x="16" y="27"/>
                  </a:cubicBezTo>
                  <a:cubicBezTo>
                    <a:pt x="12" y="27"/>
                    <a:pt x="9" y="33"/>
                    <a:pt x="11" y="37"/>
                  </a:cubicBezTo>
                  <a:cubicBezTo>
                    <a:pt x="13" y="41"/>
                    <a:pt x="20" y="44"/>
                    <a:pt x="22" y="47"/>
                  </a:cubicBezTo>
                  <a:cubicBezTo>
                    <a:pt x="25" y="50"/>
                    <a:pt x="33" y="64"/>
                    <a:pt x="38" y="68"/>
                  </a:cubicBezTo>
                  <a:cubicBezTo>
                    <a:pt x="42" y="72"/>
                    <a:pt x="51" y="70"/>
                    <a:pt x="58" y="74"/>
                  </a:cubicBezTo>
                  <a:cubicBezTo>
                    <a:pt x="64" y="77"/>
                    <a:pt x="65" y="84"/>
                    <a:pt x="66" y="89"/>
                  </a:cubicBezTo>
                  <a:cubicBezTo>
                    <a:pt x="67" y="95"/>
                    <a:pt x="79" y="99"/>
                    <a:pt x="83" y="104"/>
                  </a:cubicBezTo>
                  <a:cubicBezTo>
                    <a:pt x="87" y="108"/>
                    <a:pt x="101" y="128"/>
                    <a:pt x="103" y="133"/>
                  </a:cubicBezTo>
                  <a:cubicBezTo>
                    <a:pt x="105" y="139"/>
                    <a:pt x="112" y="138"/>
                    <a:pt x="116" y="141"/>
                  </a:cubicBezTo>
                  <a:cubicBezTo>
                    <a:pt x="121" y="143"/>
                    <a:pt x="126" y="153"/>
                    <a:pt x="127" y="156"/>
                  </a:cubicBezTo>
                  <a:cubicBezTo>
                    <a:pt x="128" y="160"/>
                    <a:pt x="132" y="162"/>
                    <a:pt x="136" y="166"/>
                  </a:cubicBezTo>
                  <a:cubicBezTo>
                    <a:pt x="141" y="170"/>
                    <a:pt x="142" y="172"/>
                    <a:pt x="143" y="179"/>
                  </a:cubicBezTo>
                  <a:cubicBezTo>
                    <a:pt x="143" y="187"/>
                    <a:pt x="155" y="190"/>
                    <a:pt x="159" y="193"/>
                  </a:cubicBezTo>
                  <a:cubicBezTo>
                    <a:pt x="162" y="196"/>
                    <a:pt x="165" y="189"/>
                    <a:pt x="162" y="186"/>
                  </a:cubicBezTo>
                  <a:cubicBezTo>
                    <a:pt x="160" y="183"/>
                    <a:pt x="155" y="175"/>
                    <a:pt x="155" y="172"/>
                  </a:cubicBezTo>
                  <a:cubicBezTo>
                    <a:pt x="155" y="168"/>
                    <a:pt x="158" y="167"/>
                    <a:pt x="161" y="167"/>
                  </a:cubicBezTo>
                  <a:cubicBezTo>
                    <a:pt x="163" y="166"/>
                    <a:pt x="161" y="162"/>
                    <a:pt x="166" y="163"/>
                  </a:cubicBezTo>
                  <a:cubicBezTo>
                    <a:pt x="172" y="164"/>
                    <a:pt x="177" y="172"/>
                    <a:pt x="178" y="168"/>
                  </a:cubicBezTo>
                  <a:cubicBezTo>
                    <a:pt x="180" y="164"/>
                    <a:pt x="172" y="159"/>
                    <a:pt x="170" y="156"/>
                  </a:cubicBezTo>
                  <a:cubicBezTo>
                    <a:pt x="167" y="153"/>
                    <a:pt x="165" y="160"/>
                    <a:pt x="162" y="158"/>
                  </a:cubicBezTo>
                  <a:cubicBezTo>
                    <a:pt x="159" y="156"/>
                    <a:pt x="155" y="154"/>
                    <a:pt x="153" y="152"/>
                  </a:cubicBezTo>
                  <a:cubicBezTo>
                    <a:pt x="151" y="150"/>
                    <a:pt x="142" y="153"/>
                    <a:pt x="138" y="150"/>
                  </a:cubicBezTo>
                  <a:cubicBezTo>
                    <a:pt x="134" y="147"/>
                    <a:pt x="128" y="139"/>
                    <a:pt x="124" y="133"/>
                  </a:cubicBezTo>
                  <a:cubicBezTo>
                    <a:pt x="119" y="127"/>
                    <a:pt x="117" y="119"/>
                    <a:pt x="114" y="114"/>
                  </a:cubicBezTo>
                  <a:cubicBezTo>
                    <a:pt x="112" y="109"/>
                    <a:pt x="111" y="103"/>
                    <a:pt x="114" y="100"/>
                  </a:cubicBezTo>
                  <a:cubicBezTo>
                    <a:pt x="117" y="97"/>
                    <a:pt x="121" y="91"/>
                    <a:pt x="128" y="94"/>
                  </a:cubicBezTo>
                  <a:cubicBezTo>
                    <a:pt x="136" y="97"/>
                    <a:pt x="139" y="96"/>
                    <a:pt x="137" y="95"/>
                  </a:cubicBezTo>
                  <a:cubicBezTo>
                    <a:pt x="136" y="93"/>
                    <a:pt x="125" y="91"/>
                    <a:pt x="120" y="88"/>
                  </a:cubicBezTo>
                  <a:cubicBezTo>
                    <a:pt x="116" y="85"/>
                    <a:pt x="78" y="62"/>
                    <a:pt x="74" y="58"/>
                  </a:cubicBezTo>
                  <a:cubicBezTo>
                    <a:pt x="70" y="54"/>
                    <a:pt x="64" y="53"/>
                    <a:pt x="61" y="50"/>
                  </a:cubicBezTo>
                  <a:cubicBezTo>
                    <a:pt x="57" y="47"/>
                    <a:pt x="55" y="48"/>
                    <a:pt x="51" y="42"/>
                  </a:cubicBezTo>
                  <a:cubicBezTo>
                    <a:pt x="47" y="36"/>
                    <a:pt x="46" y="34"/>
                    <a:pt x="43" y="30"/>
                  </a:cubicBezTo>
                  <a:cubicBezTo>
                    <a:pt x="39" y="26"/>
                    <a:pt x="29" y="19"/>
                    <a:pt x="25" y="16"/>
                  </a:cubicBezTo>
                  <a:cubicBezTo>
                    <a:pt x="20" y="13"/>
                    <a:pt x="16" y="12"/>
                    <a:pt x="12" y="7"/>
                  </a:cubicBezTo>
                  <a:cubicBezTo>
                    <a:pt x="8" y="2"/>
                    <a:pt x="8" y="0"/>
                    <a:pt x="5" y="0"/>
                  </a:cubicBezTo>
                  <a:cubicBezTo>
                    <a:pt x="1" y="1"/>
                    <a:pt x="1" y="5"/>
                    <a:pt x="1" y="5"/>
                  </a:cubicBez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20" name="Freeform 12"/>
            <p:cNvSpPr>
              <a:spLocks/>
            </p:cNvSpPr>
            <p:nvPr/>
          </p:nvSpPr>
          <p:spPr bwMode="auto">
            <a:xfrm>
              <a:off x="4432" y="3782"/>
              <a:ext cx="163" cy="148"/>
            </a:xfrm>
            <a:custGeom>
              <a:avLst/>
              <a:gdLst>
                <a:gd name="T0" fmla="*/ 77 w 78"/>
                <a:gd name="T1" fmla="*/ 27 h 71"/>
                <a:gd name="T2" fmla="*/ 73 w 78"/>
                <a:gd name="T3" fmla="*/ 20 h 71"/>
                <a:gd name="T4" fmla="*/ 65 w 78"/>
                <a:gd name="T5" fmla="*/ 15 h 71"/>
                <a:gd name="T6" fmla="*/ 55 w 78"/>
                <a:gd name="T7" fmla="*/ 29 h 71"/>
                <a:gd name="T8" fmla="*/ 50 w 78"/>
                <a:gd name="T9" fmla="*/ 37 h 71"/>
                <a:gd name="T10" fmla="*/ 45 w 78"/>
                <a:gd name="T11" fmla="*/ 48 h 71"/>
                <a:gd name="T12" fmla="*/ 41 w 78"/>
                <a:gd name="T13" fmla="*/ 57 h 71"/>
                <a:gd name="T14" fmla="*/ 23 w 78"/>
                <a:gd name="T15" fmla="*/ 69 h 71"/>
                <a:gd name="T16" fmla="*/ 12 w 78"/>
                <a:gd name="T17" fmla="*/ 66 h 71"/>
                <a:gd name="T18" fmla="*/ 8 w 78"/>
                <a:gd name="T19" fmla="*/ 59 h 71"/>
                <a:gd name="T20" fmla="*/ 0 w 78"/>
                <a:gd name="T21" fmla="*/ 53 h 71"/>
                <a:gd name="T22" fmla="*/ 0 w 78"/>
                <a:gd name="T23" fmla="*/ 53 h 71"/>
                <a:gd name="T24" fmla="*/ 0 w 78"/>
                <a:gd name="T25" fmla="*/ 46 h 71"/>
                <a:gd name="T26" fmla="*/ 0 w 78"/>
                <a:gd name="T27" fmla="*/ 37 h 71"/>
                <a:gd name="T28" fmla="*/ 3 w 78"/>
                <a:gd name="T29" fmla="*/ 34 h 71"/>
                <a:gd name="T30" fmla="*/ 9 w 78"/>
                <a:gd name="T31" fmla="*/ 33 h 71"/>
                <a:gd name="T32" fmla="*/ 15 w 78"/>
                <a:gd name="T33" fmla="*/ 27 h 71"/>
                <a:gd name="T34" fmla="*/ 15 w 78"/>
                <a:gd name="T35" fmla="*/ 17 h 71"/>
                <a:gd name="T36" fmla="*/ 26 w 78"/>
                <a:gd name="T37" fmla="*/ 18 h 71"/>
                <a:gd name="T38" fmla="*/ 32 w 78"/>
                <a:gd name="T39" fmla="*/ 15 h 71"/>
                <a:gd name="T40" fmla="*/ 41 w 78"/>
                <a:gd name="T41" fmla="*/ 20 h 71"/>
                <a:gd name="T42" fmla="*/ 47 w 78"/>
                <a:gd name="T43" fmla="*/ 16 h 71"/>
                <a:gd name="T44" fmla="*/ 52 w 78"/>
                <a:gd name="T45" fmla="*/ 15 h 71"/>
                <a:gd name="T46" fmla="*/ 57 w 78"/>
                <a:gd name="T47" fmla="*/ 8 h 71"/>
                <a:gd name="T48" fmla="*/ 69 w 78"/>
                <a:gd name="T49" fmla="*/ 6 h 71"/>
                <a:gd name="T50" fmla="*/ 75 w 78"/>
                <a:gd name="T51" fmla="*/ 0 h 71"/>
                <a:gd name="T52" fmla="*/ 78 w 78"/>
                <a:gd name="T53" fmla="*/ 1 h 71"/>
                <a:gd name="T54" fmla="*/ 77 w 78"/>
                <a:gd name="T55" fmla="*/ 2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8" h="71">
                  <a:moveTo>
                    <a:pt x="77" y="27"/>
                  </a:moveTo>
                  <a:cubicBezTo>
                    <a:pt x="74" y="25"/>
                    <a:pt x="73" y="21"/>
                    <a:pt x="73" y="20"/>
                  </a:cubicBezTo>
                  <a:cubicBezTo>
                    <a:pt x="72" y="18"/>
                    <a:pt x="68" y="11"/>
                    <a:pt x="65" y="15"/>
                  </a:cubicBezTo>
                  <a:cubicBezTo>
                    <a:pt x="63" y="19"/>
                    <a:pt x="55" y="24"/>
                    <a:pt x="55" y="29"/>
                  </a:cubicBezTo>
                  <a:cubicBezTo>
                    <a:pt x="55" y="33"/>
                    <a:pt x="53" y="33"/>
                    <a:pt x="50" y="37"/>
                  </a:cubicBezTo>
                  <a:cubicBezTo>
                    <a:pt x="46" y="40"/>
                    <a:pt x="44" y="44"/>
                    <a:pt x="45" y="48"/>
                  </a:cubicBezTo>
                  <a:cubicBezTo>
                    <a:pt x="45" y="51"/>
                    <a:pt x="44" y="54"/>
                    <a:pt x="41" y="57"/>
                  </a:cubicBezTo>
                  <a:cubicBezTo>
                    <a:pt x="37" y="59"/>
                    <a:pt x="26" y="67"/>
                    <a:pt x="23" y="69"/>
                  </a:cubicBezTo>
                  <a:cubicBezTo>
                    <a:pt x="19" y="71"/>
                    <a:pt x="15" y="69"/>
                    <a:pt x="12" y="66"/>
                  </a:cubicBezTo>
                  <a:cubicBezTo>
                    <a:pt x="9" y="63"/>
                    <a:pt x="11" y="59"/>
                    <a:pt x="8" y="59"/>
                  </a:cubicBezTo>
                  <a:cubicBezTo>
                    <a:pt x="4" y="58"/>
                    <a:pt x="1" y="56"/>
                    <a:pt x="0" y="53"/>
                  </a:cubicBezTo>
                  <a:cubicBezTo>
                    <a:pt x="0" y="53"/>
                    <a:pt x="0" y="53"/>
                    <a:pt x="0" y="53"/>
                  </a:cubicBezTo>
                  <a:cubicBezTo>
                    <a:pt x="0" y="46"/>
                    <a:pt x="0" y="46"/>
                    <a:pt x="0" y="46"/>
                  </a:cubicBezTo>
                  <a:cubicBezTo>
                    <a:pt x="0" y="46"/>
                    <a:pt x="0" y="37"/>
                    <a:pt x="0" y="37"/>
                  </a:cubicBezTo>
                  <a:cubicBezTo>
                    <a:pt x="0" y="36"/>
                    <a:pt x="3" y="34"/>
                    <a:pt x="3" y="34"/>
                  </a:cubicBezTo>
                  <a:cubicBezTo>
                    <a:pt x="9" y="33"/>
                    <a:pt x="9" y="33"/>
                    <a:pt x="9" y="33"/>
                  </a:cubicBezTo>
                  <a:cubicBezTo>
                    <a:pt x="15" y="27"/>
                    <a:pt x="15" y="27"/>
                    <a:pt x="15" y="27"/>
                  </a:cubicBezTo>
                  <a:cubicBezTo>
                    <a:pt x="15" y="17"/>
                    <a:pt x="15" y="17"/>
                    <a:pt x="15" y="17"/>
                  </a:cubicBezTo>
                  <a:cubicBezTo>
                    <a:pt x="26" y="18"/>
                    <a:pt x="26" y="18"/>
                    <a:pt x="26" y="18"/>
                  </a:cubicBezTo>
                  <a:cubicBezTo>
                    <a:pt x="32" y="15"/>
                    <a:pt x="32" y="15"/>
                    <a:pt x="32" y="15"/>
                  </a:cubicBezTo>
                  <a:cubicBezTo>
                    <a:pt x="41" y="20"/>
                    <a:pt x="41" y="20"/>
                    <a:pt x="41" y="20"/>
                  </a:cubicBezTo>
                  <a:cubicBezTo>
                    <a:pt x="47" y="16"/>
                    <a:pt x="47" y="16"/>
                    <a:pt x="47" y="16"/>
                  </a:cubicBezTo>
                  <a:cubicBezTo>
                    <a:pt x="52" y="15"/>
                    <a:pt x="52" y="15"/>
                    <a:pt x="52" y="15"/>
                  </a:cubicBezTo>
                  <a:cubicBezTo>
                    <a:pt x="57" y="8"/>
                    <a:pt x="57" y="8"/>
                    <a:pt x="57" y="8"/>
                  </a:cubicBezTo>
                  <a:cubicBezTo>
                    <a:pt x="69" y="6"/>
                    <a:pt x="69" y="6"/>
                    <a:pt x="69" y="6"/>
                  </a:cubicBezTo>
                  <a:cubicBezTo>
                    <a:pt x="75" y="0"/>
                    <a:pt x="75" y="0"/>
                    <a:pt x="75" y="0"/>
                  </a:cubicBezTo>
                  <a:cubicBezTo>
                    <a:pt x="78" y="1"/>
                    <a:pt x="78" y="1"/>
                    <a:pt x="78" y="1"/>
                  </a:cubicBezTo>
                  <a:lnTo>
                    <a:pt x="77" y="27"/>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21" name="Freeform 13"/>
            <p:cNvSpPr>
              <a:spLocks/>
            </p:cNvSpPr>
            <p:nvPr/>
          </p:nvSpPr>
          <p:spPr bwMode="auto">
            <a:xfrm>
              <a:off x="3840" y="3505"/>
              <a:ext cx="600" cy="396"/>
            </a:xfrm>
            <a:custGeom>
              <a:avLst/>
              <a:gdLst>
                <a:gd name="T0" fmla="*/ 283 w 288"/>
                <a:gd name="T1" fmla="*/ 184 h 190"/>
                <a:gd name="T2" fmla="*/ 259 w 288"/>
                <a:gd name="T3" fmla="*/ 180 h 190"/>
                <a:gd name="T4" fmla="*/ 235 w 288"/>
                <a:gd name="T5" fmla="*/ 182 h 190"/>
                <a:gd name="T6" fmla="*/ 210 w 288"/>
                <a:gd name="T7" fmla="*/ 181 h 190"/>
                <a:gd name="T8" fmla="*/ 194 w 288"/>
                <a:gd name="T9" fmla="*/ 166 h 190"/>
                <a:gd name="T10" fmla="*/ 166 w 288"/>
                <a:gd name="T11" fmla="*/ 142 h 190"/>
                <a:gd name="T12" fmla="*/ 139 w 288"/>
                <a:gd name="T13" fmla="*/ 124 h 190"/>
                <a:gd name="T14" fmla="*/ 102 w 288"/>
                <a:gd name="T15" fmla="*/ 125 h 190"/>
                <a:gd name="T16" fmla="*/ 76 w 288"/>
                <a:gd name="T17" fmla="*/ 142 h 190"/>
                <a:gd name="T18" fmla="*/ 64 w 288"/>
                <a:gd name="T19" fmla="*/ 131 h 190"/>
                <a:gd name="T20" fmla="*/ 64 w 288"/>
                <a:gd name="T21" fmla="*/ 119 h 190"/>
                <a:gd name="T22" fmla="*/ 54 w 288"/>
                <a:gd name="T23" fmla="*/ 111 h 190"/>
                <a:gd name="T24" fmla="*/ 49 w 288"/>
                <a:gd name="T25" fmla="*/ 92 h 190"/>
                <a:gd name="T26" fmla="*/ 41 w 288"/>
                <a:gd name="T27" fmla="*/ 93 h 190"/>
                <a:gd name="T28" fmla="*/ 35 w 288"/>
                <a:gd name="T29" fmla="*/ 86 h 190"/>
                <a:gd name="T30" fmla="*/ 23 w 288"/>
                <a:gd name="T31" fmla="*/ 89 h 190"/>
                <a:gd name="T32" fmla="*/ 14 w 288"/>
                <a:gd name="T33" fmla="*/ 87 h 190"/>
                <a:gd name="T34" fmla="*/ 16 w 288"/>
                <a:gd name="T35" fmla="*/ 77 h 190"/>
                <a:gd name="T36" fmla="*/ 5 w 288"/>
                <a:gd name="T37" fmla="*/ 76 h 190"/>
                <a:gd name="T38" fmla="*/ 0 w 288"/>
                <a:gd name="T39" fmla="*/ 69 h 190"/>
                <a:gd name="T40" fmla="*/ 19 w 288"/>
                <a:gd name="T41" fmla="*/ 58 h 190"/>
                <a:gd name="T42" fmla="*/ 29 w 288"/>
                <a:gd name="T43" fmla="*/ 59 h 190"/>
                <a:gd name="T44" fmla="*/ 44 w 288"/>
                <a:gd name="T45" fmla="*/ 60 h 190"/>
                <a:gd name="T46" fmla="*/ 60 w 288"/>
                <a:gd name="T47" fmla="*/ 58 h 190"/>
                <a:gd name="T48" fmla="*/ 71 w 288"/>
                <a:gd name="T49" fmla="*/ 54 h 190"/>
                <a:gd name="T50" fmla="*/ 92 w 288"/>
                <a:gd name="T51" fmla="*/ 58 h 190"/>
                <a:gd name="T52" fmla="*/ 99 w 288"/>
                <a:gd name="T53" fmla="*/ 57 h 190"/>
                <a:gd name="T54" fmla="*/ 109 w 288"/>
                <a:gd name="T55" fmla="*/ 57 h 190"/>
                <a:gd name="T56" fmla="*/ 131 w 288"/>
                <a:gd name="T57" fmla="*/ 45 h 190"/>
                <a:gd name="T58" fmla="*/ 137 w 288"/>
                <a:gd name="T59" fmla="*/ 38 h 190"/>
                <a:gd name="T60" fmla="*/ 153 w 288"/>
                <a:gd name="T61" fmla="*/ 33 h 190"/>
                <a:gd name="T62" fmla="*/ 172 w 288"/>
                <a:gd name="T63" fmla="*/ 13 h 190"/>
                <a:gd name="T64" fmla="*/ 184 w 288"/>
                <a:gd name="T65" fmla="*/ 8 h 190"/>
                <a:gd name="T66" fmla="*/ 197 w 288"/>
                <a:gd name="T67" fmla="*/ 1 h 190"/>
                <a:gd name="T68" fmla="*/ 207 w 288"/>
                <a:gd name="T69" fmla="*/ 2 h 190"/>
                <a:gd name="T70" fmla="*/ 201 w 288"/>
                <a:gd name="T71" fmla="*/ 20 h 190"/>
                <a:gd name="T72" fmla="*/ 197 w 288"/>
                <a:gd name="T73" fmla="*/ 35 h 190"/>
                <a:gd name="T74" fmla="*/ 194 w 288"/>
                <a:gd name="T75" fmla="*/ 52 h 190"/>
                <a:gd name="T76" fmla="*/ 207 w 288"/>
                <a:gd name="T77" fmla="*/ 60 h 190"/>
                <a:gd name="T78" fmla="*/ 226 w 288"/>
                <a:gd name="T79" fmla="*/ 70 h 190"/>
                <a:gd name="T80" fmla="*/ 241 w 288"/>
                <a:gd name="T81" fmla="*/ 54 h 190"/>
                <a:gd name="T82" fmla="*/ 248 w 288"/>
                <a:gd name="T83" fmla="*/ 44 h 190"/>
                <a:gd name="T84" fmla="*/ 256 w 288"/>
                <a:gd name="T85" fmla="*/ 37 h 190"/>
                <a:gd name="T86" fmla="*/ 269 w 288"/>
                <a:gd name="T87" fmla="*/ 29 h 190"/>
                <a:gd name="T88" fmla="*/ 280 w 288"/>
                <a:gd name="T89" fmla="*/ 47 h 190"/>
                <a:gd name="T90" fmla="*/ 269 w 288"/>
                <a:gd name="T91" fmla="*/ 60 h 190"/>
                <a:gd name="T92" fmla="*/ 259 w 288"/>
                <a:gd name="T93" fmla="*/ 63 h 190"/>
                <a:gd name="T94" fmla="*/ 267 w 288"/>
                <a:gd name="T95" fmla="*/ 76 h 190"/>
                <a:gd name="T96" fmla="*/ 261 w 288"/>
                <a:gd name="T97" fmla="*/ 91 h 190"/>
                <a:gd name="T98" fmla="*/ 254 w 288"/>
                <a:gd name="T99" fmla="*/ 102 h 190"/>
                <a:gd name="T100" fmla="*/ 251 w 288"/>
                <a:gd name="T101" fmla="*/ 113 h 190"/>
                <a:gd name="T102" fmla="*/ 252 w 288"/>
                <a:gd name="T103" fmla="*/ 133 h 190"/>
                <a:gd name="T104" fmla="*/ 264 w 288"/>
                <a:gd name="T105" fmla="*/ 143 h 190"/>
                <a:gd name="T106" fmla="*/ 274 w 288"/>
                <a:gd name="T107" fmla="*/ 141 h 190"/>
                <a:gd name="T108" fmla="*/ 279 w 288"/>
                <a:gd name="T109" fmla="*/ 151 h 190"/>
                <a:gd name="T110" fmla="*/ 288 w 288"/>
                <a:gd name="T111" fmla="*/ 158 h 190"/>
                <a:gd name="T112" fmla="*/ 284 w 288"/>
                <a:gd name="T113" fmla="*/ 170 h 190"/>
                <a:gd name="T114" fmla="*/ 284 w 288"/>
                <a:gd name="T115" fmla="*/ 18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8" h="190">
                  <a:moveTo>
                    <a:pt x="284" y="186"/>
                  </a:moveTo>
                  <a:cubicBezTo>
                    <a:pt x="283" y="185"/>
                    <a:pt x="283" y="185"/>
                    <a:pt x="283" y="184"/>
                  </a:cubicBezTo>
                  <a:cubicBezTo>
                    <a:pt x="282" y="180"/>
                    <a:pt x="278" y="179"/>
                    <a:pt x="277" y="182"/>
                  </a:cubicBezTo>
                  <a:cubicBezTo>
                    <a:pt x="275" y="186"/>
                    <a:pt x="264" y="185"/>
                    <a:pt x="259" y="180"/>
                  </a:cubicBezTo>
                  <a:cubicBezTo>
                    <a:pt x="254" y="175"/>
                    <a:pt x="252" y="178"/>
                    <a:pt x="247" y="182"/>
                  </a:cubicBezTo>
                  <a:cubicBezTo>
                    <a:pt x="242" y="186"/>
                    <a:pt x="239" y="178"/>
                    <a:pt x="235" y="182"/>
                  </a:cubicBezTo>
                  <a:cubicBezTo>
                    <a:pt x="231" y="185"/>
                    <a:pt x="226" y="190"/>
                    <a:pt x="222" y="190"/>
                  </a:cubicBezTo>
                  <a:cubicBezTo>
                    <a:pt x="218" y="189"/>
                    <a:pt x="214" y="188"/>
                    <a:pt x="210" y="181"/>
                  </a:cubicBezTo>
                  <a:cubicBezTo>
                    <a:pt x="207" y="174"/>
                    <a:pt x="205" y="180"/>
                    <a:pt x="204" y="177"/>
                  </a:cubicBezTo>
                  <a:cubicBezTo>
                    <a:pt x="203" y="174"/>
                    <a:pt x="196" y="167"/>
                    <a:pt x="194" y="166"/>
                  </a:cubicBezTo>
                  <a:cubicBezTo>
                    <a:pt x="191" y="165"/>
                    <a:pt x="184" y="158"/>
                    <a:pt x="181" y="155"/>
                  </a:cubicBezTo>
                  <a:cubicBezTo>
                    <a:pt x="179" y="152"/>
                    <a:pt x="167" y="145"/>
                    <a:pt x="166" y="142"/>
                  </a:cubicBezTo>
                  <a:cubicBezTo>
                    <a:pt x="165" y="139"/>
                    <a:pt x="155" y="137"/>
                    <a:pt x="153" y="132"/>
                  </a:cubicBezTo>
                  <a:cubicBezTo>
                    <a:pt x="151" y="127"/>
                    <a:pt x="142" y="126"/>
                    <a:pt x="139" y="124"/>
                  </a:cubicBezTo>
                  <a:cubicBezTo>
                    <a:pt x="136" y="121"/>
                    <a:pt x="124" y="124"/>
                    <a:pt x="119" y="127"/>
                  </a:cubicBezTo>
                  <a:cubicBezTo>
                    <a:pt x="114" y="131"/>
                    <a:pt x="107" y="127"/>
                    <a:pt x="102" y="125"/>
                  </a:cubicBezTo>
                  <a:cubicBezTo>
                    <a:pt x="96" y="124"/>
                    <a:pt x="93" y="131"/>
                    <a:pt x="88" y="134"/>
                  </a:cubicBezTo>
                  <a:cubicBezTo>
                    <a:pt x="84" y="137"/>
                    <a:pt x="80" y="139"/>
                    <a:pt x="76" y="142"/>
                  </a:cubicBezTo>
                  <a:cubicBezTo>
                    <a:pt x="71" y="133"/>
                    <a:pt x="71" y="133"/>
                    <a:pt x="71" y="133"/>
                  </a:cubicBezTo>
                  <a:cubicBezTo>
                    <a:pt x="64" y="131"/>
                    <a:pt x="64" y="131"/>
                    <a:pt x="64" y="131"/>
                  </a:cubicBezTo>
                  <a:cubicBezTo>
                    <a:pt x="58" y="122"/>
                    <a:pt x="58" y="122"/>
                    <a:pt x="58" y="122"/>
                  </a:cubicBezTo>
                  <a:cubicBezTo>
                    <a:pt x="64" y="119"/>
                    <a:pt x="64" y="119"/>
                    <a:pt x="64" y="119"/>
                  </a:cubicBezTo>
                  <a:cubicBezTo>
                    <a:pt x="59" y="112"/>
                    <a:pt x="59" y="112"/>
                    <a:pt x="59" y="112"/>
                  </a:cubicBezTo>
                  <a:cubicBezTo>
                    <a:pt x="54" y="111"/>
                    <a:pt x="54" y="111"/>
                    <a:pt x="54" y="111"/>
                  </a:cubicBezTo>
                  <a:cubicBezTo>
                    <a:pt x="54" y="100"/>
                    <a:pt x="54" y="100"/>
                    <a:pt x="54" y="100"/>
                  </a:cubicBezTo>
                  <a:cubicBezTo>
                    <a:pt x="49" y="92"/>
                    <a:pt x="49" y="92"/>
                    <a:pt x="49" y="92"/>
                  </a:cubicBezTo>
                  <a:cubicBezTo>
                    <a:pt x="45" y="89"/>
                    <a:pt x="45" y="89"/>
                    <a:pt x="45" y="89"/>
                  </a:cubicBezTo>
                  <a:cubicBezTo>
                    <a:pt x="41" y="93"/>
                    <a:pt x="41" y="93"/>
                    <a:pt x="41" y="93"/>
                  </a:cubicBezTo>
                  <a:cubicBezTo>
                    <a:pt x="37" y="92"/>
                    <a:pt x="37" y="92"/>
                    <a:pt x="37" y="92"/>
                  </a:cubicBezTo>
                  <a:cubicBezTo>
                    <a:pt x="35" y="86"/>
                    <a:pt x="35" y="86"/>
                    <a:pt x="35" y="86"/>
                  </a:cubicBezTo>
                  <a:cubicBezTo>
                    <a:pt x="30" y="83"/>
                    <a:pt x="30" y="83"/>
                    <a:pt x="30" y="83"/>
                  </a:cubicBezTo>
                  <a:cubicBezTo>
                    <a:pt x="23" y="89"/>
                    <a:pt x="23" y="89"/>
                    <a:pt x="23" y="89"/>
                  </a:cubicBezTo>
                  <a:cubicBezTo>
                    <a:pt x="22" y="92"/>
                    <a:pt x="22" y="92"/>
                    <a:pt x="22" y="92"/>
                  </a:cubicBezTo>
                  <a:cubicBezTo>
                    <a:pt x="14" y="87"/>
                    <a:pt x="14" y="87"/>
                    <a:pt x="14" y="87"/>
                  </a:cubicBezTo>
                  <a:cubicBezTo>
                    <a:pt x="19" y="81"/>
                    <a:pt x="19" y="81"/>
                    <a:pt x="19" y="81"/>
                  </a:cubicBezTo>
                  <a:cubicBezTo>
                    <a:pt x="16" y="77"/>
                    <a:pt x="16" y="77"/>
                    <a:pt x="16" y="77"/>
                  </a:cubicBezTo>
                  <a:cubicBezTo>
                    <a:pt x="10" y="78"/>
                    <a:pt x="10" y="78"/>
                    <a:pt x="10" y="78"/>
                  </a:cubicBezTo>
                  <a:cubicBezTo>
                    <a:pt x="5" y="76"/>
                    <a:pt x="5" y="76"/>
                    <a:pt x="5" y="76"/>
                  </a:cubicBezTo>
                  <a:cubicBezTo>
                    <a:pt x="1" y="72"/>
                    <a:pt x="1" y="72"/>
                    <a:pt x="1" y="72"/>
                  </a:cubicBezTo>
                  <a:cubicBezTo>
                    <a:pt x="0" y="69"/>
                    <a:pt x="0" y="69"/>
                    <a:pt x="0" y="69"/>
                  </a:cubicBezTo>
                  <a:cubicBezTo>
                    <a:pt x="11" y="58"/>
                    <a:pt x="11" y="58"/>
                    <a:pt x="11" y="58"/>
                  </a:cubicBezTo>
                  <a:cubicBezTo>
                    <a:pt x="19" y="58"/>
                    <a:pt x="19" y="58"/>
                    <a:pt x="19" y="58"/>
                  </a:cubicBezTo>
                  <a:cubicBezTo>
                    <a:pt x="22" y="53"/>
                    <a:pt x="22" y="53"/>
                    <a:pt x="22" y="53"/>
                  </a:cubicBezTo>
                  <a:cubicBezTo>
                    <a:pt x="29" y="59"/>
                    <a:pt x="29" y="59"/>
                    <a:pt x="29" y="59"/>
                  </a:cubicBezTo>
                  <a:cubicBezTo>
                    <a:pt x="35" y="56"/>
                    <a:pt x="35" y="56"/>
                    <a:pt x="35" y="56"/>
                  </a:cubicBezTo>
                  <a:cubicBezTo>
                    <a:pt x="44" y="60"/>
                    <a:pt x="44" y="60"/>
                    <a:pt x="44" y="60"/>
                  </a:cubicBezTo>
                  <a:cubicBezTo>
                    <a:pt x="49" y="54"/>
                    <a:pt x="49" y="54"/>
                    <a:pt x="49" y="54"/>
                  </a:cubicBezTo>
                  <a:cubicBezTo>
                    <a:pt x="60" y="58"/>
                    <a:pt x="60" y="58"/>
                    <a:pt x="60" y="58"/>
                  </a:cubicBezTo>
                  <a:cubicBezTo>
                    <a:pt x="63" y="53"/>
                    <a:pt x="63" y="53"/>
                    <a:pt x="63" y="53"/>
                  </a:cubicBezTo>
                  <a:cubicBezTo>
                    <a:pt x="71" y="54"/>
                    <a:pt x="71" y="54"/>
                    <a:pt x="71" y="54"/>
                  </a:cubicBezTo>
                  <a:cubicBezTo>
                    <a:pt x="82" y="63"/>
                    <a:pt x="82" y="63"/>
                    <a:pt x="82" y="63"/>
                  </a:cubicBezTo>
                  <a:cubicBezTo>
                    <a:pt x="92" y="58"/>
                    <a:pt x="92" y="58"/>
                    <a:pt x="92" y="58"/>
                  </a:cubicBezTo>
                  <a:cubicBezTo>
                    <a:pt x="95" y="54"/>
                    <a:pt x="95" y="54"/>
                    <a:pt x="95" y="54"/>
                  </a:cubicBezTo>
                  <a:cubicBezTo>
                    <a:pt x="99" y="57"/>
                    <a:pt x="99" y="57"/>
                    <a:pt x="99" y="57"/>
                  </a:cubicBezTo>
                  <a:cubicBezTo>
                    <a:pt x="103" y="53"/>
                    <a:pt x="103" y="53"/>
                    <a:pt x="103" y="53"/>
                  </a:cubicBezTo>
                  <a:cubicBezTo>
                    <a:pt x="109" y="57"/>
                    <a:pt x="109" y="57"/>
                    <a:pt x="109" y="57"/>
                  </a:cubicBezTo>
                  <a:cubicBezTo>
                    <a:pt x="121" y="43"/>
                    <a:pt x="121" y="43"/>
                    <a:pt x="121" y="43"/>
                  </a:cubicBezTo>
                  <a:cubicBezTo>
                    <a:pt x="131" y="45"/>
                    <a:pt x="131" y="45"/>
                    <a:pt x="131" y="45"/>
                  </a:cubicBezTo>
                  <a:cubicBezTo>
                    <a:pt x="132" y="40"/>
                    <a:pt x="132" y="40"/>
                    <a:pt x="132" y="40"/>
                  </a:cubicBezTo>
                  <a:cubicBezTo>
                    <a:pt x="137" y="38"/>
                    <a:pt x="137" y="38"/>
                    <a:pt x="137" y="38"/>
                  </a:cubicBezTo>
                  <a:cubicBezTo>
                    <a:pt x="145" y="38"/>
                    <a:pt x="145" y="38"/>
                    <a:pt x="145" y="38"/>
                  </a:cubicBezTo>
                  <a:cubicBezTo>
                    <a:pt x="153" y="33"/>
                    <a:pt x="153" y="33"/>
                    <a:pt x="153" y="33"/>
                  </a:cubicBezTo>
                  <a:cubicBezTo>
                    <a:pt x="152" y="28"/>
                    <a:pt x="152" y="28"/>
                    <a:pt x="152" y="28"/>
                  </a:cubicBezTo>
                  <a:cubicBezTo>
                    <a:pt x="172" y="13"/>
                    <a:pt x="172" y="13"/>
                    <a:pt x="172" y="13"/>
                  </a:cubicBezTo>
                  <a:cubicBezTo>
                    <a:pt x="178" y="12"/>
                    <a:pt x="178" y="12"/>
                    <a:pt x="178" y="12"/>
                  </a:cubicBezTo>
                  <a:cubicBezTo>
                    <a:pt x="184" y="8"/>
                    <a:pt x="184" y="8"/>
                    <a:pt x="184" y="8"/>
                  </a:cubicBezTo>
                  <a:cubicBezTo>
                    <a:pt x="190" y="6"/>
                    <a:pt x="190" y="6"/>
                    <a:pt x="190" y="6"/>
                  </a:cubicBezTo>
                  <a:cubicBezTo>
                    <a:pt x="197" y="1"/>
                    <a:pt x="197" y="1"/>
                    <a:pt x="197" y="1"/>
                  </a:cubicBezTo>
                  <a:cubicBezTo>
                    <a:pt x="204" y="0"/>
                    <a:pt x="204" y="0"/>
                    <a:pt x="204" y="0"/>
                  </a:cubicBezTo>
                  <a:cubicBezTo>
                    <a:pt x="207" y="2"/>
                    <a:pt x="207" y="2"/>
                    <a:pt x="207" y="2"/>
                  </a:cubicBezTo>
                  <a:cubicBezTo>
                    <a:pt x="204" y="16"/>
                    <a:pt x="204" y="16"/>
                    <a:pt x="204" y="16"/>
                  </a:cubicBezTo>
                  <a:cubicBezTo>
                    <a:pt x="201" y="20"/>
                    <a:pt x="201" y="20"/>
                    <a:pt x="201" y="20"/>
                  </a:cubicBezTo>
                  <a:cubicBezTo>
                    <a:pt x="202" y="30"/>
                    <a:pt x="202" y="30"/>
                    <a:pt x="202" y="30"/>
                  </a:cubicBezTo>
                  <a:cubicBezTo>
                    <a:pt x="197" y="35"/>
                    <a:pt x="197" y="35"/>
                    <a:pt x="197" y="35"/>
                  </a:cubicBezTo>
                  <a:cubicBezTo>
                    <a:pt x="201" y="42"/>
                    <a:pt x="201" y="42"/>
                    <a:pt x="201" y="42"/>
                  </a:cubicBezTo>
                  <a:cubicBezTo>
                    <a:pt x="194" y="52"/>
                    <a:pt x="194" y="52"/>
                    <a:pt x="194" y="52"/>
                  </a:cubicBezTo>
                  <a:cubicBezTo>
                    <a:pt x="199" y="58"/>
                    <a:pt x="199" y="58"/>
                    <a:pt x="199" y="58"/>
                  </a:cubicBezTo>
                  <a:cubicBezTo>
                    <a:pt x="207" y="60"/>
                    <a:pt x="207" y="60"/>
                    <a:pt x="207" y="60"/>
                  </a:cubicBezTo>
                  <a:cubicBezTo>
                    <a:pt x="217" y="55"/>
                    <a:pt x="217" y="55"/>
                    <a:pt x="217" y="55"/>
                  </a:cubicBezTo>
                  <a:cubicBezTo>
                    <a:pt x="226" y="70"/>
                    <a:pt x="226" y="70"/>
                    <a:pt x="226" y="70"/>
                  </a:cubicBezTo>
                  <a:cubicBezTo>
                    <a:pt x="233" y="65"/>
                    <a:pt x="233" y="65"/>
                    <a:pt x="233" y="65"/>
                  </a:cubicBezTo>
                  <a:cubicBezTo>
                    <a:pt x="241" y="54"/>
                    <a:pt x="241" y="54"/>
                    <a:pt x="241" y="54"/>
                  </a:cubicBezTo>
                  <a:cubicBezTo>
                    <a:pt x="247" y="53"/>
                    <a:pt x="247" y="53"/>
                    <a:pt x="247" y="53"/>
                  </a:cubicBezTo>
                  <a:cubicBezTo>
                    <a:pt x="248" y="44"/>
                    <a:pt x="248" y="44"/>
                    <a:pt x="248" y="44"/>
                  </a:cubicBezTo>
                  <a:cubicBezTo>
                    <a:pt x="251" y="38"/>
                    <a:pt x="251" y="38"/>
                    <a:pt x="251" y="38"/>
                  </a:cubicBezTo>
                  <a:cubicBezTo>
                    <a:pt x="256" y="37"/>
                    <a:pt x="256" y="37"/>
                    <a:pt x="256" y="37"/>
                  </a:cubicBezTo>
                  <a:cubicBezTo>
                    <a:pt x="261" y="29"/>
                    <a:pt x="261" y="29"/>
                    <a:pt x="261" y="29"/>
                  </a:cubicBezTo>
                  <a:cubicBezTo>
                    <a:pt x="269" y="29"/>
                    <a:pt x="269" y="29"/>
                    <a:pt x="269" y="29"/>
                  </a:cubicBezTo>
                  <a:cubicBezTo>
                    <a:pt x="275" y="38"/>
                    <a:pt x="275" y="38"/>
                    <a:pt x="275" y="38"/>
                  </a:cubicBezTo>
                  <a:cubicBezTo>
                    <a:pt x="280" y="47"/>
                    <a:pt x="280" y="47"/>
                    <a:pt x="280" y="47"/>
                  </a:cubicBezTo>
                  <a:cubicBezTo>
                    <a:pt x="279" y="56"/>
                    <a:pt x="279" y="56"/>
                    <a:pt x="279" y="56"/>
                  </a:cubicBezTo>
                  <a:cubicBezTo>
                    <a:pt x="269" y="60"/>
                    <a:pt x="269" y="60"/>
                    <a:pt x="269" y="60"/>
                  </a:cubicBezTo>
                  <a:cubicBezTo>
                    <a:pt x="262" y="59"/>
                    <a:pt x="262" y="59"/>
                    <a:pt x="262" y="59"/>
                  </a:cubicBezTo>
                  <a:cubicBezTo>
                    <a:pt x="259" y="63"/>
                    <a:pt x="259" y="63"/>
                    <a:pt x="259" y="63"/>
                  </a:cubicBezTo>
                  <a:cubicBezTo>
                    <a:pt x="267" y="71"/>
                    <a:pt x="267" y="71"/>
                    <a:pt x="267" y="71"/>
                  </a:cubicBezTo>
                  <a:cubicBezTo>
                    <a:pt x="267" y="76"/>
                    <a:pt x="267" y="76"/>
                    <a:pt x="267" y="76"/>
                  </a:cubicBezTo>
                  <a:cubicBezTo>
                    <a:pt x="260" y="80"/>
                    <a:pt x="260" y="80"/>
                    <a:pt x="260" y="80"/>
                  </a:cubicBezTo>
                  <a:cubicBezTo>
                    <a:pt x="261" y="91"/>
                    <a:pt x="261" y="91"/>
                    <a:pt x="261" y="91"/>
                  </a:cubicBezTo>
                  <a:cubicBezTo>
                    <a:pt x="254" y="96"/>
                    <a:pt x="254" y="96"/>
                    <a:pt x="254" y="96"/>
                  </a:cubicBezTo>
                  <a:cubicBezTo>
                    <a:pt x="254" y="102"/>
                    <a:pt x="254" y="102"/>
                    <a:pt x="254" y="102"/>
                  </a:cubicBezTo>
                  <a:cubicBezTo>
                    <a:pt x="249" y="107"/>
                    <a:pt x="249" y="107"/>
                    <a:pt x="249" y="107"/>
                  </a:cubicBezTo>
                  <a:cubicBezTo>
                    <a:pt x="251" y="113"/>
                    <a:pt x="251" y="113"/>
                    <a:pt x="251" y="113"/>
                  </a:cubicBezTo>
                  <a:cubicBezTo>
                    <a:pt x="249" y="121"/>
                    <a:pt x="249" y="121"/>
                    <a:pt x="249" y="121"/>
                  </a:cubicBezTo>
                  <a:cubicBezTo>
                    <a:pt x="252" y="133"/>
                    <a:pt x="252" y="133"/>
                    <a:pt x="252" y="133"/>
                  </a:cubicBezTo>
                  <a:cubicBezTo>
                    <a:pt x="260" y="137"/>
                    <a:pt x="260" y="137"/>
                    <a:pt x="260" y="137"/>
                  </a:cubicBezTo>
                  <a:cubicBezTo>
                    <a:pt x="264" y="143"/>
                    <a:pt x="264" y="143"/>
                    <a:pt x="264" y="143"/>
                  </a:cubicBezTo>
                  <a:cubicBezTo>
                    <a:pt x="269" y="139"/>
                    <a:pt x="269" y="139"/>
                    <a:pt x="269" y="139"/>
                  </a:cubicBezTo>
                  <a:cubicBezTo>
                    <a:pt x="274" y="141"/>
                    <a:pt x="274" y="141"/>
                    <a:pt x="274" y="141"/>
                  </a:cubicBezTo>
                  <a:cubicBezTo>
                    <a:pt x="275" y="146"/>
                    <a:pt x="275" y="146"/>
                    <a:pt x="275" y="146"/>
                  </a:cubicBezTo>
                  <a:cubicBezTo>
                    <a:pt x="279" y="151"/>
                    <a:pt x="279" y="151"/>
                    <a:pt x="279" y="151"/>
                  </a:cubicBezTo>
                  <a:cubicBezTo>
                    <a:pt x="281" y="156"/>
                    <a:pt x="281" y="156"/>
                    <a:pt x="281" y="156"/>
                  </a:cubicBezTo>
                  <a:cubicBezTo>
                    <a:pt x="288" y="158"/>
                    <a:pt x="288" y="158"/>
                    <a:pt x="288" y="158"/>
                  </a:cubicBezTo>
                  <a:cubicBezTo>
                    <a:pt x="287" y="167"/>
                    <a:pt x="287" y="167"/>
                    <a:pt x="287" y="167"/>
                  </a:cubicBezTo>
                  <a:cubicBezTo>
                    <a:pt x="287" y="167"/>
                    <a:pt x="284" y="169"/>
                    <a:pt x="284" y="170"/>
                  </a:cubicBezTo>
                  <a:cubicBezTo>
                    <a:pt x="284" y="170"/>
                    <a:pt x="284" y="179"/>
                    <a:pt x="284" y="179"/>
                  </a:cubicBezTo>
                  <a:lnTo>
                    <a:pt x="284" y="186"/>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23" name="Freeform 14"/>
            <p:cNvSpPr>
              <a:spLocks noEditPoints="1"/>
            </p:cNvSpPr>
            <p:nvPr/>
          </p:nvSpPr>
          <p:spPr bwMode="auto">
            <a:xfrm>
              <a:off x="2125" y="2153"/>
              <a:ext cx="477" cy="690"/>
            </a:xfrm>
            <a:custGeom>
              <a:avLst/>
              <a:gdLst>
                <a:gd name="T0" fmla="*/ 126 w 229"/>
                <a:gd name="T1" fmla="*/ 16 h 331"/>
                <a:gd name="T2" fmla="*/ 140 w 229"/>
                <a:gd name="T3" fmla="*/ 12 h 331"/>
                <a:gd name="T4" fmla="*/ 123 w 229"/>
                <a:gd name="T5" fmla="*/ 3 h 331"/>
                <a:gd name="T6" fmla="*/ 171 w 229"/>
                <a:gd name="T7" fmla="*/ 48 h 331"/>
                <a:gd name="T8" fmla="*/ 173 w 229"/>
                <a:gd name="T9" fmla="*/ 58 h 331"/>
                <a:gd name="T10" fmla="*/ 187 w 229"/>
                <a:gd name="T11" fmla="*/ 52 h 331"/>
                <a:gd name="T12" fmla="*/ 206 w 229"/>
                <a:gd name="T13" fmla="*/ 50 h 331"/>
                <a:gd name="T14" fmla="*/ 227 w 229"/>
                <a:gd name="T15" fmla="*/ 51 h 331"/>
                <a:gd name="T16" fmla="*/ 212 w 229"/>
                <a:gd name="T17" fmla="*/ 46 h 331"/>
                <a:gd name="T18" fmla="*/ 211 w 229"/>
                <a:gd name="T19" fmla="*/ 39 h 331"/>
                <a:gd name="T20" fmla="*/ 201 w 229"/>
                <a:gd name="T21" fmla="*/ 43 h 331"/>
                <a:gd name="T22" fmla="*/ 188 w 229"/>
                <a:gd name="T23" fmla="*/ 50 h 331"/>
                <a:gd name="T24" fmla="*/ 171 w 229"/>
                <a:gd name="T25" fmla="*/ 48 h 331"/>
                <a:gd name="T26" fmla="*/ 171 w 229"/>
                <a:gd name="T27" fmla="*/ 24 h 331"/>
                <a:gd name="T28" fmla="*/ 181 w 229"/>
                <a:gd name="T29" fmla="*/ 22 h 331"/>
                <a:gd name="T30" fmla="*/ 192 w 229"/>
                <a:gd name="T31" fmla="*/ 15 h 331"/>
                <a:gd name="T32" fmla="*/ 194 w 229"/>
                <a:gd name="T33" fmla="*/ 22 h 331"/>
                <a:gd name="T34" fmla="*/ 188 w 229"/>
                <a:gd name="T35" fmla="*/ 35 h 331"/>
                <a:gd name="T36" fmla="*/ 172 w 229"/>
                <a:gd name="T37" fmla="*/ 34 h 331"/>
                <a:gd name="T38" fmla="*/ 125 w 229"/>
                <a:gd name="T39" fmla="*/ 22 h 331"/>
                <a:gd name="T40" fmla="*/ 138 w 229"/>
                <a:gd name="T41" fmla="*/ 21 h 331"/>
                <a:gd name="T42" fmla="*/ 153 w 229"/>
                <a:gd name="T43" fmla="*/ 18 h 331"/>
                <a:gd name="T44" fmla="*/ 143 w 229"/>
                <a:gd name="T45" fmla="*/ 28 h 331"/>
                <a:gd name="T46" fmla="*/ 126 w 229"/>
                <a:gd name="T47" fmla="*/ 31 h 331"/>
                <a:gd name="T48" fmla="*/ 125 w 229"/>
                <a:gd name="T49" fmla="*/ 22 h 331"/>
                <a:gd name="T50" fmla="*/ 21 w 229"/>
                <a:gd name="T51" fmla="*/ 263 h 331"/>
                <a:gd name="T52" fmla="*/ 1 w 229"/>
                <a:gd name="T53" fmla="*/ 272 h 331"/>
                <a:gd name="T54" fmla="*/ 10 w 229"/>
                <a:gd name="T55" fmla="*/ 285 h 331"/>
                <a:gd name="T56" fmla="*/ 3 w 229"/>
                <a:gd name="T57" fmla="*/ 297 h 331"/>
                <a:gd name="T58" fmla="*/ 14 w 229"/>
                <a:gd name="T59" fmla="*/ 290 h 331"/>
                <a:gd name="T60" fmla="*/ 6 w 229"/>
                <a:gd name="T61" fmla="*/ 306 h 331"/>
                <a:gd name="T62" fmla="*/ 21 w 229"/>
                <a:gd name="T63" fmla="*/ 323 h 331"/>
                <a:gd name="T64" fmla="*/ 40 w 229"/>
                <a:gd name="T65" fmla="*/ 323 h 331"/>
                <a:gd name="T66" fmla="*/ 39 w 229"/>
                <a:gd name="T67" fmla="*/ 292 h 331"/>
                <a:gd name="T68" fmla="*/ 55 w 229"/>
                <a:gd name="T69" fmla="*/ 265 h 331"/>
                <a:gd name="T70" fmla="*/ 76 w 229"/>
                <a:gd name="T71" fmla="*/ 253 h 331"/>
                <a:gd name="T72" fmla="*/ 105 w 229"/>
                <a:gd name="T73" fmla="*/ 231 h 331"/>
                <a:gd name="T74" fmla="*/ 134 w 229"/>
                <a:gd name="T75" fmla="*/ 214 h 331"/>
                <a:gd name="T76" fmla="*/ 188 w 229"/>
                <a:gd name="T77" fmla="*/ 204 h 331"/>
                <a:gd name="T78" fmla="*/ 195 w 229"/>
                <a:gd name="T79" fmla="*/ 180 h 331"/>
                <a:gd name="T80" fmla="*/ 158 w 229"/>
                <a:gd name="T81" fmla="*/ 190 h 331"/>
                <a:gd name="T82" fmla="*/ 124 w 229"/>
                <a:gd name="T83" fmla="*/ 188 h 331"/>
                <a:gd name="T84" fmla="*/ 93 w 229"/>
                <a:gd name="T85" fmla="*/ 200 h 331"/>
                <a:gd name="T86" fmla="*/ 79 w 229"/>
                <a:gd name="T87" fmla="*/ 214 h 331"/>
                <a:gd name="T88" fmla="*/ 53 w 229"/>
                <a:gd name="T89" fmla="*/ 227 h 331"/>
                <a:gd name="T90" fmla="*/ 48 w 229"/>
                <a:gd name="T91" fmla="*/ 242 h 331"/>
                <a:gd name="T92" fmla="*/ 30 w 229"/>
                <a:gd name="T93" fmla="*/ 24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331">
                  <a:moveTo>
                    <a:pt x="123" y="10"/>
                  </a:moveTo>
                  <a:cubicBezTo>
                    <a:pt x="124" y="12"/>
                    <a:pt x="122" y="18"/>
                    <a:pt x="126" y="16"/>
                  </a:cubicBezTo>
                  <a:cubicBezTo>
                    <a:pt x="130" y="15"/>
                    <a:pt x="134" y="12"/>
                    <a:pt x="135" y="14"/>
                  </a:cubicBezTo>
                  <a:cubicBezTo>
                    <a:pt x="136" y="16"/>
                    <a:pt x="143" y="16"/>
                    <a:pt x="140" y="12"/>
                  </a:cubicBezTo>
                  <a:cubicBezTo>
                    <a:pt x="138" y="8"/>
                    <a:pt x="132" y="7"/>
                    <a:pt x="129" y="7"/>
                  </a:cubicBezTo>
                  <a:cubicBezTo>
                    <a:pt x="127" y="7"/>
                    <a:pt x="124" y="0"/>
                    <a:pt x="123" y="3"/>
                  </a:cubicBezTo>
                  <a:cubicBezTo>
                    <a:pt x="122" y="6"/>
                    <a:pt x="123" y="10"/>
                    <a:pt x="123" y="10"/>
                  </a:cubicBezTo>
                  <a:close/>
                  <a:moveTo>
                    <a:pt x="171" y="48"/>
                  </a:moveTo>
                  <a:cubicBezTo>
                    <a:pt x="169" y="48"/>
                    <a:pt x="164" y="51"/>
                    <a:pt x="166" y="55"/>
                  </a:cubicBezTo>
                  <a:cubicBezTo>
                    <a:pt x="167" y="58"/>
                    <a:pt x="170" y="59"/>
                    <a:pt x="173" y="58"/>
                  </a:cubicBezTo>
                  <a:cubicBezTo>
                    <a:pt x="176" y="57"/>
                    <a:pt x="179" y="60"/>
                    <a:pt x="180" y="58"/>
                  </a:cubicBezTo>
                  <a:cubicBezTo>
                    <a:pt x="182" y="55"/>
                    <a:pt x="185" y="49"/>
                    <a:pt x="187" y="52"/>
                  </a:cubicBezTo>
                  <a:cubicBezTo>
                    <a:pt x="189" y="54"/>
                    <a:pt x="195" y="58"/>
                    <a:pt x="197" y="58"/>
                  </a:cubicBezTo>
                  <a:cubicBezTo>
                    <a:pt x="200" y="58"/>
                    <a:pt x="202" y="51"/>
                    <a:pt x="206" y="50"/>
                  </a:cubicBezTo>
                  <a:cubicBezTo>
                    <a:pt x="210" y="49"/>
                    <a:pt x="211" y="55"/>
                    <a:pt x="214" y="56"/>
                  </a:cubicBezTo>
                  <a:cubicBezTo>
                    <a:pt x="217" y="57"/>
                    <a:pt x="225" y="58"/>
                    <a:pt x="227" y="51"/>
                  </a:cubicBezTo>
                  <a:cubicBezTo>
                    <a:pt x="229" y="45"/>
                    <a:pt x="228" y="39"/>
                    <a:pt x="225" y="41"/>
                  </a:cubicBezTo>
                  <a:cubicBezTo>
                    <a:pt x="221" y="42"/>
                    <a:pt x="214" y="46"/>
                    <a:pt x="212" y="46"/>
                  </a:cubicBezTo>
                  <a:cubicBezTo>
                    <a:pt x="210" y="46"/>
                    <a:pt x="207" y="48"/>
                    <a:pt x="206" y="45"/>
                  </a:cubicBezTo>
                  <a:cubicBezTo>
                    <a:pt x="205" y="43"/>
                    <a:pt x="212" y="43"/>
                    <a:pt x="211" y="39"/>
                  </a:cubicBezTo>
                  <a:cubicBezTo>
                    <a:pt x="210" y="35"/>
                    <a:pt x="201" y="35"/>
                    <a:pt x="200" y="37"/>
                  </a:cubicBezTo>
                  <a:cubicBezTo>
                    <a:pt x="200" y="40"/>
                    <a:pt x="204" y="42"/>
                    <a:pt x="201" y="43"/>
                  </a:cubicBezTo>
                  <a:cubicBezTo>
                    <a:pt x="198" y="44"/>
                    <a:pt x="199" y="42"/>
                    <a:pt x="195" y="43"/>
                  </a:cubicBezTo>
                  <a:cubicBezTo>
                    <a:pt x="190" y="44"/>
                    <a:pt x="191" y="49"/>
                    <a:pt x="188" y="50"/>
                  </a:cubicBezTo>
                  <a:cubicBezTo>
                    <a:pt x="186" y="50"/>
                    <a:pt x="182" y="49"/>
                    <a:pt x="180" y="49"/>
                  </a:cubicBezTo>
                  <a:cubicBezTo>
                    <a:pt x="178" y="49"/>
                    <a:pt x="171" y="48"/>
                    <a:pt x="171" y="48"/>
                  </a:cubicBezTo>
                  <a:close/>
                  <a:moveTo>
                    <a:pt x="168" y="28"/>
                  </a:moveTo>
                  <a:cubicBezTo>
                    <a:pt x="168" y="28"/>
                    <a:pt x="172" y="27"/>
                    <a:pt x="171" y="24"/>
                  </a:cubicBezTo>
                  <a:cubicBezTo>
                    <a:pt x="170" y="21"/>
                    <a:pt x="176" y="21"/>
                    <a:pt x="176" y="21"/>
                  </a:cubicBezTo>
                  <a:cubicBezTo>
                    <a:pt x="176" y="21"/>
                    <a:pt x="177" y="23"/>
                    <a:pt x="181" y="22"/>
                  </a:cubicBezTo>
                  <a:cubicBezTo>
                    <a:pt x="184" y="20"/>
                    <a:pt x="181" y="18"/>
                    <a:pt x="183" y="18"/>
                  </a:cubicBezTo>
                  <a:cubicBezTo>
                    <a:pt x="185" y="18"/>
                    <a:pt x="191" y="17"/>
                    <a:pt x="192" y="15"/>
                  </a:cubicBezTo>
                  <a:cubicBezTo>
                    <a:pt x="193" y="12"/>
                    <a:pt x="196" y="13"/>
                    <a:pt x="199" y="18"/>
                  </a:cubicBezTo>
                  <a:cubicBezTo>
                    <a:pt x="201" y="23"/>
                    <a:pt x="196" y="23"/>
                    <a:pt x="194" y="22"/>
                  </a:cubicBezTo>
                  <a:cubicBezTo>
                    <a:pt x="192" y="21"/>
                    <a:pt x="191" y="24"/>
                    <a:pt x="189" y="27"/>
                  </a:cubicBezTo>
                  <a:cubicBezTo>
                    <a:pt x="187" y="30"/>
                    <a:pt x="189" y="31"/>
                    <a:pt x="188" y="35"/>
                  </a:cubicBezTo>
                  <a:cubicBezTo>
                    <a:pt x="186" y="38"/>
                    <a:pt x="182" y="41"/>
                    <a:pt x="178" y="41"/>
                  </a:cubicBezTo>
                  <a:cubicBezTo>
                    <a:pt x="175" y="41"/>
                    <a:pt x="174" y="38"/>
                    <a:pt x="172" y="34"/>
                  </a:cubicBezTo>
                  <a:cubicBezTo>
                    <a:pt x="171" y="30"/>
                    <a:pt x="165" y="29"/>
                    <a:pt x="168" y="28"/>
                  </a:cubicBezTo>
                  <a:close/>
                  <a:moveTo>
                    <a:pt x="125" y="22"/>
                  </a:moveTo>
                  <a:cubicBezTo>
                    <a:pt x="126" y="23"/>
                    <a:pt x="130" y="22"/>
                    <a:pt x="130" y="20"/>
                  </a:cubicBezTo>
                  <a:cubicBezTo>
                    <a:pt x="131" y="17"/>
                    <a:pt x="136" y="19"/>
                    <a:pt x="138" y="21"/>
                  </a:cubicBezTo>
                  <a:cubicBezTo>
                    <a:pt x="140" y="23"/>
                    <a:pt x="144" y="20"/>
                    <a:pt x="145" y="16"/>
                  </a:cubicBezTo>
                  <a:cubicBezTo>
                    <a:pt x="146" y="12"/>
                    <a:pt x="154" y="16"/>
                    <a:pt x="153" y="18"/>
                  </a:cubicBezTo>
                  <a:cubicBezTo>
                    <a:pt x="152" y="21"/>
                    <a:pt x="154" y="22"/>
                    <a:pt x="154" y="24"/>
                  </a:cubicBezTo>
                  <a:cubicBezTo>
                    <a:pt x="153" y="25"/>
                    <a:pt x="146" y="28"/>
                    <a:pt x="143" y="28"/>
                  </a:cubicBezTo>
                  <a:cubicBezTo>
                    <a:pt x="140" y="28"/>
                    <a:pt x="138" y="31"/>
                    <a:pt x="135" y="32"/>
                  </a:cubicBezTo>
                  <a:cubicBezTo>
                    <a:pt x="132" y="34"/>
                    <a:pt x="128" y="34"/>
                    <a:pt x="126" y="31"/>
                  </a:cubicBezTo>
                  <a:cubicBezTo>
                    <a:pt x="123" y="28"/>
                    <a:pt x="120" y="28"/>
                    <a:pt x="121" y="25"/>
                  </a:cubicBezTo>
                  <a:cubicBezTo>
                    <a:pt x="122" y="22"/>
                    <a:pt x="125" y="22"/>
                    <a:pt x="125" y="22"/>
                  </a:cubicBezTo>
                  <a:close/>
                  <a:moveTo>
                    <a:pt x="27" y="254"/>
                  </a:moveTo>
                  <a:cubicBezTo>
                    <a:pt x="24" y="257"/>
                    <a:pt x="25" y="261"/>
                    <a:pt x="21" y="263"/>
                  </a:cubicBezTo>
                  <a:cubicBezTo>
                    <a:pt x="16" y="265"/>
                    <a:pt x="16" y="265"/>
                    <a:pt x="11" y="263"/>
                  </a:cubicBezTo>
                  <a:cubicBezTo>
                    <a:pt x="7" y="261"/>
                    <a:pt x="3" y="269"/>
                    <a:pt x="1" y="272"/>
                  </a:cubicBezTo>
                  <a:cubicBezTo>
                    <a:pt x="0" y="276"/>
                    <a:pt x="1" y="281"/>
                    <a:pt x="3" y="281"/>
                  </a:cubicBezTo>
                  <a:cubicBezTo>
                    <a:pt x="6" y="281"/>
                    <a:pt x="10" y="284"/>
                    <a:pt x="10" y="285"/>
                  </a:cubicBezTo>
                  <a:cubicBezTo>
                    <a:pt x="11" y="286"/>
                    <a:pt x="7" y="282"/>
                    <a:pt x="4" y="286"/>
                  </a:cubicBezTo>
                  <a:cubicBezTo>
                    <a:pt x="1" y="291"/>
                    <a:pt x="2" y="296"/>
                    <a:pt x="3" y="297"/>
                  </a:cubicBezTo>
                  <a:cubicBezTo>
                    <a:pt x="4" y="299"/>
                    <a:pt x="10" y="293"/>
                    <a:pt x="11" y="290"/>
                  </a:cubicBezTo>
                  <a:cubicBezTo>
                    <a:pt x="11" y="287"/>
                    <a:pt x="13" y="287"/>
                    <a:pt x="14" y="290"/>
                  </a:cubicBezTo>
                  <a:cubicBezTo>
                    <a:pt x="14" y="293"/>
                    <a:pt x="15" y="299"/>
                    <a:pt x="12" y="301"/>
                  </a:cubicBezTo>
                  <a:cubicBezTo>
                    <a:pt x="9" y="302"/>
                    <a:pt x="6" y="304"/>
                    <a:pt x="6" y="306"/>
                  </a:cubicBezTo>
                  <a:cubicBezTo>
                    <a:pt x="7" y="309"/>
                    <a:pt x="10" y="314"/>
                    <a:pt x="11" y="315"/>
                  </a:cubicBezTo>
                  <a:cubicBezTo>
                    <a:pt x="13" y="316"/>
                    <a:pt x="18" y="320"/>
                    <a:pt x="21" y="323"/>
                  </a:cubicBezTo>
                  <a:cubicBezTo>
                    <a:pt x="25" y="326"/>
                    <a:pt x="31" y="328"/>
                    <a:pt x="33" y="330"/>
                  </a:cubicBezTo>
                  <a:cubicBezTo>
                    <a:pt x="36" y="331"/>
                    <a:pt x="44" y="329"/>
                    <a:pt x="40" y="323"/>
                  </a:cubicBezTo>
                  <a:cubicBezTo>
                    <a:pt x="36" y="318"/>
                    <a:pt x="36" y="310"/>
                    <a:pt x="37" y="306"/>
                  </a:cubicBezTo>
                  <a:cubicBezTo>
                    <a:pt x="37" y="303"/>
                    <a:pt x="38" y="298"/>
                    <a:pt x="39" y="292"/>
                  </a:cubicBezTo>
                  <a:cubicBezTo>
                    <a:pt x="39" y="287"/>
                    <a:pt x="39" y="282"/>
                    <a:pt x="43" y="277"/>
                  </a:cubicBezTo>
                  <a:cubicBezTo>
                    <a:pt x="47" y="273"/>
                    <a:pt x="50" y="269"/>
                    <a:pt x="55" y="265"/>
                  </a:cubicBezTo>
                  <a:cubicBezTo>
                    <a:pt x="59" y="260"/>
                    <a:pt x="63" y="259"/>
                    <a:pt x="65" y="256"/>
                  </a:cubicBezTo>
                  <a:cubicBezTo>
                    <a:pt x="67" y="254"/>
                    <a:pt x="74" y="255"/>
                    <a:pt x="76" y="253"/>
                  </a:cubicBezTo>
                  <a:cubicBezTo>
                    <a:pt x="77" y="251"/>
                    <a:pt x="90" y="241"/>
                    <a:pt x="93" y="239"/>
                  </a:cubicBezTo>
                  <a:cubicBezTo>
                    <a:pt x="96" y="237"/>
                    <a:pt x="103" y="232"/>
                    <a:pt x="105" y="231"/>
                  </a:cubicBezTo>
                  <a:cubicBezTo>
                    <a:pt x="108" y="230"/>
                    <a:pt x="117" y="227"/>
                    <a:pt x="120" y="224"/>
                  </a:cubicBezTo>
                  <a:cubicBezTo>
                    <a:pt x="123" y="222"/>
                    <a:pt x="121" y="217"/>
                    <a:pt x="134" y="214"/>
                  </a:cubicBezTo>
                  <a:cubicBezTo>
                    <a:pt x="147" y="210"/>
                    <a:pt x="155" y="210"/>
                    <a:pt x="163" y="211"/>
                  </a:cubicBezTo>
                  <a:cubicBezTo>
                    <a:pt x="171" y="211"/>
                    <a:pt x="185" y="204"/>
                    <a:pt x="188" y="204"/>
                  </a:cubicBezTo>
                  <a:cubicBezTo>
                    <a:pt x="191" y="204"/>
                    <a:pt x="199" y="201"/>
                    <a:pt x="201" y="195"/>
                  </a:cubicBezTo>
                  <a:cubicBezTo>
                    <a:pt x="203" y="188"/>
                    <a:pt x="203" y="179"/>
                    <a:pt x="195" y="180"/>
                  </a:cubicBezTo>
                  <a:cubicBezTo>
                    <a:pt x="187" y="181"/>
                    <a:pt x="185" y="184"/>
                    <a:pt x="176" y="188"/>
                  </a:cubicBezTo>
                  <a:cubicBezTo>
                    <a:pt x="168" y="192"/>
                    <a:pt x="162" y="193"/>
                    <a:pt x="158" y="190"/>
                  </a:cubicBezTo>
                  <a:cubicBezTo>
                    <a:pt x="153" y="187"/>
                    <a:pt x="146" y="179"/>
                    <a:pt x="141" y="183"/>
                  </a:cubicBezTo>
                  <a:cubicBezTo>
                    <a:pt x="135" y="187"/>
                    <a:pt x="132" y="188"/>
                    <a:pt x="124" y="188"/>
                  </a:cubicBezTo>
                  <a:cubicBezTo>
                    <a:pt x="116" y="188"/>
                    <a:pt x="107" y="191"/>
                    <a:pt x="102" y="195"/>
                  </a:cubicBezTo>
                  <a:cubicBezTo>
                    <a:pt x="98" y="199"/>
                    <a:pt x="96" y="202"/>
                    <a:pt x="93" y="200"/>
                  </a:cubicBezTo>
                  <a:cubicBezTo>
                    <a:pt x="90" y="198"/>
                    <a:pt x="89" y="202"/>
                    <a:pt x="88" y="207"/>
                  </a:cubicBezTo>
                  <a:cubicBezTo>
                    <a:pt x="87" y="213"/>
                    <a:pt x="84" y="212"/>
                    <a:pt x="79" y="214"/>
                  </a:cubicBezTo>
                  <a:cubicBezTo>
                    <a:pt x="74" y="217"/>
                    <a:pt x="73" y="221"/>
                    <a:pt x="67" y="223"/>
                  </a:cubicBezTo>
                  <a:cubicBezTo>
                    <a:pt x="62" y="225"/>
                    <a:pt x="55" y="224"/>
                    <a:pt x="53" y="227"/>
                  </a:cubicBezTo>
                  <a:cubicBezTo>
                    <a:pt x="52" y="231"/>
                    <a:pt x="56" y="234"/>
                    <a:pt x="53" y="236"/>
                  </a:cubicBezTo>
                  <a:cubicBezTo>
                    <a:pt x="49" y="238"/>
                    <a:pt x="56" y="241"/>
                    <a:pt x="48" y="242"/>
                  </a:cubicBezTo>
                  <a:cubicBezTo>
                    <a:pt x="40" y="242"/>
                    <a:pt x="37" y="243"/>
                    <a:pt x="36" y="244"/>
                  </a:cubicBezTo>
                  <a:cubicBezTo>
                    <a:pt x="35" y="246"/>
                    <a:pt x="32" y="246"/>
                    <a:pt x="30" y="247"/>
                  </a:cubicBezTo>
                  <a:cubicBezTo>
                    <a:pt x="28" y="249"/>
                    <a:pt x="27" y="254"/>
                    <a:pt x="27" y="254"/>
                  </a:cubicBez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24" name="Freeform 15"/>
            <p:cNvSpPr>
              <a:spLocks/>
            </p:cNvSpPr>
            <p:nvPr/>
          </p:nvSpPr>
          <p:spPr bwMode="auto">
            <a:xfrm>
              <a:off x="1460" y="2832"/>
              <a:ext cx="432" cy="421"/>
            </a:xfrm>
            <a:custGeom>
              <a:avLst/>
              <a:gdLst>
                <a:gd name="T0" fmla="*/ 50 w 207"/>
                <a:gd name="T1" fmla="*/ 36 h 202"/>
                <a:gd name="T2" fmla="*/ 66 w 207"/>
                <a:gd name="T3" fmla="*/ 31 h 202"/>
                <a:gd name="T4" fmla="*/ 62 w 207"/>
                <a:gd name="T5" fmla="*/ 9 h 202"/>
                <a:gd name="T6" fmla="*/ 77 w 207"/>
                <a:gd name="T7" fmla="*/ 8 h 202"/>
                <a:gd name="T8" fmla="*/ 84 w 207"/>
                <a:gd name="T9" fmla="*/ 34 h 202"/>
                <a:gd name="T10" fmla="*/ 100 w 207"/>
                <a:gd name="T11" fmla="*/ 43 h 202"/>
                <a:gd name="T12" fmla="*/ 109 w 207"/>
                <a:gd name="T13" fmla="*/ 20 h 202"/>
                <a:gd name="T14" fmla="*/ 138 w 207"/>
                <a:gd name="T15" fmla="*/ 20 h 202"/>
                <a:gd name="T16" fmla="*/ 158 w 207"/>
                <a:gd name="T17" fmla="*/ 30 h 202"/>
                <a:gd name="T18" fmla="*/ 166 w 207"/>
                <a:gd name="T19" fmla="*/ 34 h 202"/>
                <a:gd name="T20" fmla="*/ 172 w 207"/>
                <a:gd name="T21" fmla="*/ 54 h 202"/>
                <a:gd name="T22" fmla="*/ 182 w 207"/>
                <a:gd name="T23" fmla="*/ 69 h 202"/>
                <a:gd name="T24" fmla="*/ 196 w 207"/>
                <a:gd name="T25" fmla="*/ 76 h 202"/>
                <a:gd name="T26" fmla="*/ 207 w 207"/>
                <a:gd name="T27" fmla="*/ 77 h 202"/>
                <a:gd name="T28" fmla="*/ 195 w 207"/>
                <a:gd name="T29" fmla="*/ 96 h 202"/>
                <a:gd name="T30" fmla="*/ 198 w 207"/>
                <a:gd name="T31" fmla="*/ 112 h 202"/>
                <a:gd name="T32" fmla="*/ 195 w 207"/>
                <a:gd name="T33" fmla="*/ 127 h 202"/>
                <a:gd name="T34" fmla="*/ 171 w 207"/>
                <a:gd name="T35" fmla="*/ 123 h 202"/>
                <a:gd name="T36" fmla="*/ 157 w 207"/>
                <a:gd name="T37" fmla="*/ 109 h 202"/>
                <a:gd name="T38" fmla="*/ 141 w 207"/>
                <a:gd name="T39" fmla="*/ 100 h 202"/>
                <a:gd name="T40" fmla="*/ 139 w 207"/>
                <a:gd name="T41" fmla="*/ 110 h 202"/>
                <a:gd name="T42" fmla="*/ 144 w 207"/>
                <a:gd name="T43" fmla="*/ 126 h 202"/>
                <a:gd name="T44" fmla="*/ 138 w 207"/>
                <a:gd name="T45" fmla="*/ 134 h 202"/>
                <a:gd name="T46" fmla="*/ 141 w 207"/>
                <a:gd name="T47" fmla="*/ 144 h 202"/>
                <a:gd name="T48" fmla="*/ 129 w 207"/>
                <a:gd name="T49" fmla="*/ 152 h 202"/>
                <a:gd name="T50" fmla="*/ 126 w 207"/>
                <a:gd name="T51" fmla="*/ 163 h 202"/>
                <a:gd name="T52" fmla="*/ 140 w 207"/>
                <a:gd name="T53" fmla="*/ 161 h 202"/>
                <a:gd name="T54" fmla="*/ 154 w 207"/>
                <a:gd name="T55" fmla="*/ 159 h 202"/>
                <a:gd name="T56" fmla="*/ 135 w 207"/>
                <a:gd name="T57" fmla="*/ 187 h 202"/>
                <a:gd name="T58" fmla="*/ 129 w 207"/>
                <a:gd name="T59" fmla="*/ 202 h 202"/>
                <a:gd name="T60" fmla="*/ 113 w 207"/>
                <a:gd name="T61" fmla="*/ 202 h 202"/>
                <a:gd name="T62" fmla="*/ 112 w 207"/>
                <a:gd name="T63" fmla="*/ 196 h 202"/>
                <a:gd name="T64" fmla="*/ 98 w 207"/>
                <a:gd name="T65" fmla="*/ 193 h 202"/>
                <a:gd name="T66" fmla="*/ 95 w 207"/>
                <a:gd name="T67" fmla="*/ 184 h 202"/>
                <a:gd name="T68" fmla="*/ 88 w 207"/>
                <a:gd name="T69" fmla="*/ 175 h 202"/>
                <a:gd name="T70" fmla="*/ 78 w 207"/>
                <a:gd name="T71" fmla="*/ 176 h 202"/>
                <a:gd name="T72" fmla="*/ 68 w 207"/>
                <a:gd name="T73" fmla="*/ 163 h 202"/>
                <a:gd name="T74" fmla="*/ 54 w 207"/>
                <a:gd name="T75" fmla="*/ 165 h 202"/>
                <a:gd name="T76" fmla="*/ 44 w 207"/>
                <a:gd name="T77" fmla="*/ 150 h 202"/>
                <a:gd name="T78" fmla="*/ 35 w 207"/>
                <a:gd name="T79" fmla="*/ 143 h 202"/>
                <a:gd name="T80" fmla="*/ 22 w 207"/>
                <a:gd name="T81" fmla="*/ 137 h 202"/>
                <a:gd name="T82" fmla="*/ 10 w 207"/>
                <a:gd name="T83" fmla="*/ 129 h 202"/>
                <a:gd name="T84" fmla="*/ 5 w 207"/>
                <a:gd name="T85" fmla="*/ 122 h 202"/>
                <a:gd name="T86" fmla="*/ 0 w 207"/>
                <a:gd name="T87" fmla="*/ 110 h 202"/>
                <a:gd name="T88" fmla="*/ 8 w 207"/>
                <a:gd name="T89" fmla="*/ 95 h 202"/>
                <a:gd name="T90" fmla="*/ 19 w 207"/>
                <a:gd name="T91" fmla="*/ 83 h 202"/>
                <a:gd name="T92" fmla="*/ 25 w 207"/>
                <a:gd name="T93" fmla="*/ 70 h 202"/>
                <a:gd name="T94" fmla="*/ 22 w 207"/>
                <a:gd name="T95" fmla="*/ 60 h 202"/>
                <a:gd name="T96" fmla="*/ 30 w 207"/>
                <a:gd name="T97" fmla="*/ 43 h 202"/>
                <a:gd name="T98" fmla="*/ 38 w 207"/>
                <a:gd name="T99" fmla="*/ 3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7" h="202">
                  <a:moveTo>
                    <a:pt x="46" y="29"/>
                  </a:moveTo>
                  <a:cubicBezTo>
                    <a:pt x="47" y="32"/>
                    <a:pt x="49" y="34"/>
                    <a:pt x="50" y="36"/>
                  </a:cubicBezTo>
                  <a:cubicBezTo>
                    <a:pt x="52" y="41"/>
                    <a:pt x="55" y="42"/>
                    <a:pt x="59" y="40"/>
                  </a:cubicBezTo>
                  <a:cubicBezTo>
                    <a:pt x="64" y="39"/>
                    <a:pt x="68" y="34"/>
                    <a:pt x="66" y="31"/>
                  </a:cubicBezTo>
                  <a:cubicBezTo>
                    <a:pt x="64" y="28"/>
                    <a:pt x="59" y="29"/>
                    <a:pt x="60" y="22"/>
                  </a:cubicBezTo>
                  <a:cubicBezTo>
                    <a:pt x="62" y="16"/>
                    <a:pt x="62" y="11"/>
                    <a:pt x="62" y="9"/>
                  </a:cubicBezTo>
                  <a:cubicBezTo>
                    <a:pt x="61" y="8"/>
                    <a:pt x="66" y="5"/>
                    <a:pt x="69" y="7"/>
                  </a:cubicBezTo>
                  <a:cubicBezTo>
                    <a:pt x="73" y="8"/>
                    <a:pt x="75" y="0"/>
                    <a:pt x="77" y="8"/>
                  </a:cubicBezTo>
                  <a:cubicBezTo>
                    <a:pt x="79" y="15"/>
                    <a:pt x="78" y="21"/>
                    <a:pt x="79" y="24"/>
                  </a:cubicBezTo>
                  <a:cubicBezTo>
                    <a:pt x="80" y="27"/>
                    <a:pt x="84" y="30"/>
                    <a:pt x="84" y="34"/>
                  </a:cubicBezTo>
                  <a:cubicBezTo>
                    <a:pt x="85" y="39"/>
                    <a:pt x="89" y="44"/>
                    <a:pt x="90" y="44"/>
                  </a:cubicBezTo>
                  <a:cubicBezTo>
                    <a:pt x="91" y="45"/>
                    <a:pt x="99" y="50"/>
                    <a:pt x="100" y="43"/>
                  </a:cubicBezTo>
                  <a:cubicBezTo>
                    <a:pt x="102" y="37"/>
                    <a:pt x="101" y="32"/>
                    <a:pt x="104" y="27"/>
                  </a:cubicBezTo>
                  <a:cubicBezTo>
                    <a:pt x="106" y="21"/>
                    <a:pt x="104" y="20"/>
                    <a:pt x="109" y="20"/>
                  </a:cubicBezTo>
                  <a:cubicBezTo>
                    <a:pt x="115" y="20"/>
                    <a:pt x="123" y="20"/>
                    <a:pt x="127" y="20"/>
                  </a:cubicBezTo>
                  <a:cubicBezTo>
                    <a:pt x="131" y="21"/>
                    <a:pt x="136" y="22"/>
                    <a:pt x="138" y="20"/>
                  </a:cubicBezTo>
                  <a:cubicBezTo>
                    <a:pt x="141" y="19"/>
                    <a:pt x="146" y="15"/>
                    <a:pt x="150" y="18"/>
                  </a:cubicBezTo>
                  <a:cubicBezTo>
                    <a:pt x="154" y="22"/>
                    <a:pt x="157" y="27"/>
                    <a:pt x="158" y="30"/>
                  </a:cubicBezTo>
                  <a:cubicBezTo>
                    <a:pt x="159" y="33"/>
                    <a:pt x="157" y="35"/>
                    <a:pt x="157" y="38"/>
                  </a:cubicBezTo>
                  <a:cubicBezTo>
                    <a:pt x="158" y="40"/>
                    <a:pt x="162" y="38"/>
                    <a:pt x="166" y="34"/>
                  </a:cubicBezTo>
                  <a:cubicBezTo>
                    <a:pt x="171" y="48"/>
                    <a:pt x="171" y="48"/>
                    <a:pt x="171" y="48"/>
                  </a:cubicBezTo>
                  <a:cubicBezTo>
                    <a:pt x="172" y="54"/>
                    <a:pt x="172" y="54"/>
                    <a:pt x="172" y="54"/>
                  </a:cubicBezTo>
                  <a:cubicBezTo>
                    <a:pt x="181" y="63"/>
                    <a:pt x="181" y="63"/>
                    <a:pt x="181" y="63"/>
                  </a:cubicBezTo>
                  <a:cubicBezTo>
                    <a:pt x="182" y="69"/>
                    <a:pt x="182" y="69"/>
                    <a:pt x="182" y="69"/>
                  </a:cubicBezTo>
                  <a:cubicBezTo>
                    <a:pt x="190" y="76"/>
                    <a:pt x="190" y="76"/>
                    <a:pt x="190" y="76"/>
                  </a:cubicBezTo>
                  <a:cubicBezTo>
                    <a:pt x="196" y="76"/>
                    <a:pt x="196" y="76"/>
                    <a:pt x="196" y="76"/>
                  </a:cubicBezTo>
                  <a:cubicBezTo>
                    <a:pt x="198" y="71"/>
                    <a:pt x="198" y="71"/>
                    <a:pt x="198" y="71"/>
                  </a:cubicBezTo>
                  <a:cubicBezTo>
                    <a:pt x="207" y="77"/>
                    <a:pt x="207" y="77"/>
                    <a:pt x="207" y="77"/>
                  </a:cubicBezTo>
                  <a:cubicBezTo>
                    <a:pt x="201" y="86"/>
                    <a:pt x="201" y="86"/>
                    <a:pt x="201" y="86"/>
                  </a:cubicBezTo>
                  <a:cubicBezTo>
                    <a:pt x="195" y="96"/>
                    <a:pt x="195" y="96"/>
                    <a:pt x="195" y="96"/>
                  </a:cubicBezTo>
                  <a:cubicBezTo>
                    <a:pt x="200" y="105"/>
                    <a:pt x="200" y="105"/>
                    <a:pt x="200" y="105"/>
                  </a:cubicBezTo>
                  <a:cubicBezTo>
                    <a:pt x="198" y="112"/>
                    <a:pt x="198" y="112"/>
                    <a:pt x="198" y="112"/>
                  </a:cubicBezTo>
                  <a:cubicBezTo>
                    <a:pt x="202" y="119"/>
                    <a:pt x="202" y="119"/>
                    <a:pt x="202" y="119"/>
                  </a:cubicBezTo>
                  <a:cubicBezTo>
                    <a:pt x="195" y="127"/>
                    <a:pt x="195" y="127"/>
                    <a:pt x="195" y="127"/>
                  </a:cubicBezTo>
                  <a:cubicBezTo>
                    <a:pt x="181" y="119"/>
                    <a:pt x="181" y="119"/>
                    <a:pt x="181" y="119"/>
                  </a:cubicBezTo>
                  <a:cubicBezTo>
                    <a:pt x="171" y="123"/>
                    <a:pt x="171" y="123"/>
                    <a:pt x="171" y="123"/>
                  </a:cubicBezTo>
                  <a:cubicBezTo>
                    <a:pt x="167" y="114"/>
                    <a:pt x="167" y="114"/>
                    <a:pt x="167" y="114"/>
                  </a:cubicBezTo>
                  <a:cubicBezTo>
                    <a:pt x="157" y="109"/>
                    <a:pt x="157" y="109"/>
                    <a:pt x="157" y="109"/>
                  </a:cubicBezTo>
                  <a:cubicBezTo>
                    <a:pt x="148" y="103"/>
                    <a:pt x="148" y="103"/>
                    <a:pt x="148" y="103"/>
                  </a:cubicBezTo>
                  <a:cubicBezTo>
                    <a:pt x="141" y="100"/>
                    <a:pt x="141" y="100"/>
                    <a:pt x="141" y="100"/>
                  </a:cubicBezTo>
                  <a:cubicBezTo>
                    <a:pt x="138" y="100"/>
                    <a:pt x="138" y="100"/>
                    <a:pt x="138" y="100"/>
                  </a:cubicBezTo>
                  <a:cubicBezTo>
                    <a:pt x="139" y="110"/>
                    <a:pt x="139" y="110"/>
                    <a:pt x="139" y="110"/>
                  </a:cubicBezTo>
                  <a:cubicBezTo>
                    <a:pt x="145" y="115"/>
                    <a:pt x="145" y="115"/>
                    <a:pt x="145" y="115"/>
                  </a:cubicBezTo>
                  <a:cubicBezTo>
                    <a:pt x="144" y="126"/>
                    <a:pt x="144" y="126"/>
                    <a:pt x="144" y="126"/>
                  </a:cubicBezTo>
                  <a:cubicBezTo>
                    <a:pt x="138" y="130"/>
                    <a:pt x="138" y="130"/>
                    <a:pt x="138" y="130"/>
                  </a:cubicBezTo>
                  <a:cubicBezTo>
                    <a:pt x="138" y="134"/>
                    <a:pt x="138" y="134"/>
                    <a:pt x="138" y="134"/>
                  </a:cubicBezTo>
                  <a:cubicBezTo>
                    <a:pt x="141" y="138"/>
                    <a:pt x="141" y="138"/>
                    <a:pt x="141" y="138"/>
                  </a:cubicBezTo>
                  <a:cubicBezTo>
                    <a:pt x="141" y="144"/>
                    <a:pt x="141" y="144"/>
                    <a:pt x="141" y="144"/>
                  </a:cubicBezTo>
                  <a:cubicBezTo>
                    <a:pt x="132" y="145"/>
                    <a:pt x="132" y="145"/>
                    <a:pt x="132" y="145"/>
                  </a:cubicBezTo>
                  <a:cubicBezTo>
                    <a:pt x="129" y="152"/>
                    <a:pt x="129" y="152"/>
                    <a:pt x="129" y="152"/>
                  </a:cubicBezTo>
                  <a:cubicBezTo>
                    <a:pt x="125" y="157"/>
                    <a:pt x="125" y="157"/>
                    <a:pt x="125" y="157"/>
                  </a:cubicBezTo>
                  <a:cubicBezTo>
                    <a:pt x="126" y="163"/>
                    <a:pt x="126" y="163"/>
                    <a:pt x="126" y="163"/>
                  </a:cubicBezTo>
                  <a:cubicBezTo>
                    <a:pt x="135" y="166"/>
                    <a:pt x="135" y="166"/>
                    <a:pt x="135" y="166"/>
                  </a:cubicBezTo>
                  <a:cubicBezTo>
                    <a:pt x="140" y="161"/>
                    <a:pt x="140" y="161"/>
                    <a:pt x="140" y="161"/>
                  </a:cubicBezTo>
                  <a:cubicBezTo>
                    <a:pt x="145" y="158"/>
                    <a:pt x="145" y="158"/>
                    <a:pt x="145" y="158"/>
                  </a:cubicBezTo>
                  <a:cubicBezTo>
                    <a:pt x="154" y="159"/>
                    <a:pt x="154" y="159"/>
                    <a:pt x="154" y="159"/>
                  </a:cubicBezTo>
                  <a:cubicBezTo>
                    <a:pt x="159" y="166"/>
                    <a:pt x="159" y="166"/>
                    <a:pt x="159" y="166"/>
                  </a:cubicBezTo>
                  <a:cubicBezTo>
                    <a:pt x="135" y="187"/>
                    <a:pt x="135" y="187"/>
                    <a:pt x="135" y="187"/>
                  </a:cubicBezTo>
                  <a:cubicBezTo>
                    <a:pt x="139" y="191"/>
                    <a:pt x="139" y="191"/>
                    <a:pt x="139" y="191"/>
                  </a:cubicBezTo>
                  <a:cubicBezTo>
                    <a:pt x="129" y="202"/>
                    <a:pt x="129" y="202"/>
                    <a:pt x="129" y="202"/>
                  </a:cubicBezTo>
                  <a:cubicBezTo>
                    <a:pt x="124" y="198"/>
                    <a:pt x="124" y="198"/>
                    <a:pt x="124" y="198"/>
                  </a:cubicBezTo>
                  <a:cubicBezTo>
                    <a:pt x="113" y="202"/>
                    <a:pt x="113" y="202"/>
                    <a:pt x="113" y="202"/>
                  </a:cubicBezTo>
                  <a:cubicBezTo>
                    <a:pt x="111" y="201"/>
                    <a:pt x="111" y="201"/>
                    <a:pt x="111" y="201"/>
                  </a:cubicBezTo>
                  <a:cubicBezTo>
                    <a:pt x="112" y="196"/>
                    <a:pt x="112" y="196"/>
                    <a:pt x="112" y="196"/>
                  </a:cubicBezTo>
                  <a:cubicBezTo>
                    <a:pt x="103" y="188"/>
                    <a:pt x="103" y="188"/>
                    <a:pt x="103" y="188"/>
                  </a:cubicBezTo>
                  <a:cubicBezTo>
                    <a:pt x="98" y="193"/>
                    <a:pt x="98" y="193"/>
                    <a:pt x="98" y="193"/>
                  </a:cubicBezTo>
                  <a:cubicBezTo>
                    <a:pt x="96" y="188"/>
                    <a:pt x="96" y="188"/>
                    <a:pt x="96" y="188"/>
                  </a:cubicBezTo>
                  <a:cubicBezTo>
                    <a:pt x="95" y="184"/>
                    <a:pt x="95" y="184"/>
                    <a:pt x="95" y="184"/>
                  </a:cubicBezTo>
                  <a:cubicBezTo>
                    <a:pt x="85" y="178"/>
                    <a:pt x="85" y="178"/>
                    <a:pt x="85" y="178"/>
                  </a:cubicBezTo>
                  <a:cubicBezTo>
                    <a:pt x="88" y="175"/>
                    <a:pt x="88" y="175"/>
                    <a:pt x="88" y="175"/>
                  </a:cubicBezTo>
                  <a:cubicBezTo>
                    <a:pt x="81" y="170"/>
                    <a:pt x="81" y="170"/>
                    <a:pt x="81" y="170"/>
                  </a:cubicBezTo>
                  <a:cubicBezTo>
                    <a:pt x="78" y="176"/>
                    <a:pt x="78" y="176"/>
                    <a:pt x="78" y="176"/>
                  </a:cubicBezTo>
                  <a:cubicBezTo>
                    <a:pt x="70" y="170"/>
                    <a:pt x="70" y="170"/>
                    <a:pt x="70" y="170"/>
                  </a:cubicBezTo>
                  <a:cubicBezTo>
                    <a:pt x="68" y="163"/>
                    <a:pt x="68" y="163"/>
                    <a:pt x="68" y="163"/>
                  </a:cubicBezTo>
                  <a:cubicBezTo>
                    <a:pt x="61" y="163"/>
                    <a:pt x="61" y="163"/>
                    <a:pt x="61" y="163"/>
                  </a:cubicBezTo>
                  <a:cubicBezTo>
                    <a:pt x="54" y="165"/>
                    <a:pt x="54" y="165"/>
                    <a:pt x="54" y="165"/>
                  </a:cubicBezTo>
                  <a:cubicBezTo>
                    <a:pt x="52" y="158"/>
                    <a:pt x="52" y="158"/>
                    <a:pt x="52" y="158"/>
                  </a:cubicBezTo>
                  <a:cubicBezTo>
                    <a:pt x="44" y="150"/>
                    <a:pt x="44" y="150"/>
                    <a:pt x="44" y="150"/>
                  </a:cubicBezTo>
                  <a:cubicBezTo>
                    <a:pt x="39" y="148"/>
                    <a:pt x="39" y="148"/>
                    <a:pt x="39" y="148"/>
                  </a:cubicBezTo>
                  <a:cubicBezTo>
                    <a:pt x="35" y="143"/>
                    <a:pt x="35" y="143"/>
                    <a:pt x="35" y="143"/>
                  </a:cubicBezTo>
                  <a:cubicBezTo>
                    <a:pt x="23" y="144"/>
                    <a:pt x="23" y="144"/>
                    <a:pt x="23" y="144"/>
                  </a:cubicBezTo>
                  <a:cubicBezTo>
                    <a:pt x="22" y="137"/>
                    <a:pt x="22" y="137"/>
                    <a:pt x="22" y="137"/>
                  </a:cubicBezTo>
                  <a:cubicBezTo>
                    <a:pt x="14" y="136"/>
                    <a:pt x="14" y="136"/>
                    <a:pt x="14" y="136"/>
                  </a:cubicBezTo>
                  <a:cubicBezTo>
                    <a:pt x="10" y="129"/>
                    <a:pt x="10" y="129"/>
                    <a:pt x="10" y="129"/>
                  </a:cubicBezTo>
                  <a:cubicBezTo>
                    <a:pt x="5" y="127"/>
                    <a:pt x="5" y="127"/>
                    <a:pt x="5" y="127"/>
                  </a:cubicBezTo>
                  <a:cubicBezTo>
                    <a:pt x="5" y="122"/>
                    <a:pt x="5" y="122"/>
                    <a:pt x="5" y="122"/>
                  </a:cubicBezTo>
                  <a:cubicBezTo>
                    <a:pt x="0" y="117"/>
                    <a:pt x="0" y="117"/>
                    <a:pt x="0" y="117"/>
                  </a:cubicBezTo>
                  <a:cubicBezTo>
                    <a:pt x="0" y="110"/>
                    <a:pt x="0" y="110"/>
                    <a:pt x="0" y="110"/>
                  </a:cubicBezTo>
                  <a:cubicBezTo>
                    <a:pt x="3" y="102"/>
                    <a:pt x="3" y="102"/>
                    <a:pt x="3" y="102"/>
                  </a:cubicBezTo>
                  <a:cubicBezTo>
                    <a:pt x="8" y="95"/>
                    <a:pt x="8" y="95"/>
                    <a:pt x="8" y="95"/>
                  </a:cubicBezTo>
                  <a:cubicBezTo>
                    <a:pt x="6" y="92"/>
                    <a:pt x="6" y="92"/>
                    <a:pt x="6" y="92"/>
                  </a:cubicBezTo>
                  <a:cubicBezTo>
                    <a:pt x="19" y="83"/>
                    <a:pt x="19" y="83"/>
                    <a:pt x="19" y="83"/>
                  </a:cubicBezTo>
                  <a:cubicBezTo>
                    <a:pt x="18" y="74"/>
                    <a:pt x="18" y="74"/>
                    <a:pt x="18" y="74"/>
                  </a:cubicBezTo>
                  <a:cubicBezTo>
                    <a:pt x="25" y="70"/>
                    <a:pt x="25" y="70"/>
                    <a:pt x="25" y="70"/>
                  </a:cubicBezTo>
                  <a:cubicBezTo>
                    <a:pt x="28" y="65"/>
                    <a:pt x="28" y="65"/>
                    <a:pt x="28" y="65"/>
                  </a:cubicBezTo>
                  <a:cubicBezTo>
                    <a:pt x="22" y="60"/>
                    <a:pt x="22" y="60"/>
                    <a:pt x="22" y="60"/>
                  </a:cubicBezTo>
                  <a:cubicBezTo>
                    <a:pt x="21" y="50"/>
                    <a:pt x="21" y="50"/>
                    <a:pt x="21" y="50"/>
                  </a:cubicBezTo>
                  <a:cubicBezTo>
                    <a:pt x="30" y="43"/>
                    <a:pt x="30" y="43"/>
                    <a:pt x="30" y="43"/>
                  </a:cubicBezTo>
                  <a:cubicBezTo>
                    <a:pt x="29" y="33"/>
                    <a:pt x="29" y="33"/>
                    <a:pt x="29" y="33"/>
                  </a:cubicBezTo>
                  <a:cubicBezTo>
                    <a:pt x="38" y="37"/>
                    <a:pt x="38" y="37"/>
                    <a:pt x="38" y="37"/>
                  </a:cubicBezTo>
                  <a:lnTo>
                    <a:pt x="46" y="29"/>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25" name="Freeform 16"/>
            <p:cNvSpPr>
              <a:spLocks/>
            </p:cNvSpPr>
            <p:nvPr/>
          </p:nvSpPr>
          <p:spPr bwMode="auto">
            <a:xfrm>
              <a:off x="1544" y="2528"/>
              <a:ext cx="252" cy="317"/>
            </a:xfrm>
            <a:custGeom>
              <a:avLst/>
              <a:gdLst>
                <a:gd name="T0" fmla="*/ 0 w 121"/>
                <a:gd name="T1" fmla="*/ 59 h 152"/>
                <a:gd name="T2" fmla="*/ 6 w 121"/>
                <a:gd name="T3" fmla="*/ 48 h 152"/>
                <a:gd name="T4" fmla="*/ 25 w 121"/>
                <a:gd name="T5" fmla="*/ 45 h 152"/>
                <a:gd name="T6" fmla="*/ 31 w 121"/>
                <a:gd name="T7" fmla="*/ 35 h 152"/>
                <a:gd name="T8" fmla="*/ 34 w 121"/>
                <a:gd name="T9" fmla="*/ 26 h 152"/>
                <a:gd name="T10" fmla="*/ 37 w 121"/>
                <a:gd name="T11" fmla="*/ 15 h 152"/>
                <a:gd name="T12" fmla="*/ 49 w 121"/>
                <a:gd name="T13" fmla="*/ 8 h 152"/>
                <a:gd name="T14" fmla="*/ 56 w 121"/>
                <a:gd name="T15" fmla="*/ 2 h 152"/>
                <a:gd name="T16" fmla="*/ 62 w 121"/>
                <a:gd name="T17" fmla="*/ 5 h 152"/>
                <a:gd name="T18" fmla="*/ 72 w 121"/>
                <a:gd name="T19" fmla="*/ 6 h 152"/>
                <a:gd name="T20" fmla="*/ 80 w 121"/>
                <a:gd name="T21" fmla="*/ 11 h 152"/>
                <a:gd name="T22" fmla="*/ 86 w 121"/>
                <a:gd name="T23" fmla="*/ 6 h 152"/>
                <a:gd name="T24" fmla="*/ 90 w 121"/>
                <a:gd name="T25" fmla="*/ 10 h 152"/>
                <a:gd name="T26" fmla="*/ 98 w 121"/>
                <a:gd name="T27" fmla="*/ 14 h 152"/>
                <a:gd name="T28" fmla="*/ 98 w 121"/>
                <a:gd name="T29" fmla="*/ 23 h 152"/>
                <a:gd name="T30" fmla="*/ 91 w 121"/>
                <a:gd name="T31" fmla="*/ 22 h 152"/>
                <a:gd name="T32" fmla="*/ 95 w 121"/>
                <a:gd name="T33" fmla="*/ 33 h 152"/>
                <a:gd name="T34" fmla="*/ 105 w 121"/>
                <a:gd name="T35" fmla="*/ 49 h 152"/>
                <a:gd name="T36" fmla="*/ 113 w 121"/>
                <a:gd name="T37" fmla="*/ 65 h 152"/>
                <a:gd name="T38" fmla="*/ 114 w 121"/>
                <a:gd name="T39" fmla="*/ 92 h 152"/>
                <a:gd name="T40" fmla="*/ 118 w 121"/>
                <a:gd name="T41" fmla="*/ 112 h 152"/>
                <a:gd name="T42" fmla="*/ 120 w 121"/>
                <a:gd name="T43" fmla="*/ 128 h 152"/>
                <a:gd name="T44" fmla="*/ 113 w 121"/>
                <a:gd name="T45" fmla="*/ 144 h 152"/>
                <a:gd name="T46" fmla="*/ 82 w 121"/>
                <a:gd name="T47" fmla="*/ 152 h 152"/>
                <a:gd name="T48" fmla="*/ 65 w 121"/>
                <a:gd name="T49" fmla="*/ 144 h 152"/>
                <a:gd name="T50" fmla="*/ 56 w 121"/>
                <a:gd name="T51" fmla="*/ 124 h 152"/>
                <a:gd name="T52" fmla="*/ 46 w 121"/>
                <a:gd name="T53" fmla="*/ 109 h 152"/>
                <a:gd name="T54" fmla="*/ 39 w 121"/>
                <a:gd name="T55" fmla="*/ 91 h 152"/>
                <a:gd name="T56" fmla="*/ 37 w 121"/>
                <a:gd name="T57" fmla="*/ 78 h 152"/>
                <a:gd name="T58" fmla="*/ 34 w 121"/>
                <a:gd name="T59" fmla="*/ 74 h 152"/>
                <a:gd name="T60" fmla="*/ 32 w 121"/>
                <a:gd name="T61" fmla="*/ 91 h 152"/>
                <a:gd name="T62" fmla="*/ 32 w 121"/>
                <a:gd name="T63" fmla="*/ 93 h 152"/>
                <a:gd name="T64" fmla="*/ 17 w 121"/>
                <a:gd name="T65" fmla="*/ 87 h 152"/>
                <a:gd name="T66" fmla="*/ 13 w 121"/>
                <a:gd name="T67" fmla="*/ 82 h 152"/>
                <a:gd name="T68" fmla="*/ 15 w 121"/>
                <a:gd name="T69" fmla="*/ 71 h 152"/>
                <a:gd name="T70" fmla="*/ 0 w 121"/>
                <a:gd name="T71" fmla="*/ 5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1" h="152">
                  <a:moveTo>
                    <a:pt x="0" y="59"/>
                  </a:moveTo>
                  <a:cubicBezTo>
                    <a:pt x="3" y="54"/>
                    <a:pt x="5" y="50"/>
                    <a:pt x="6" y="48"/>
                  </a:cubicBezTo>
                  <a:cubicBezTo>
                    <a:pt x="9" y="43"/>
                    <a:pt x="18" y="45"/>
                    <a:pt x="25" y="45"/>
                  </a:cubicBezTo>
                  <a:cubicBezTo>
                    <a:pt x="33" y="45"/>
                    <a:pt x="31" y="39"/>
                    <a:pt x="31" y="35"/>
                  </a:cubicBezTo>
                  <a:cubicBezTo>
                    <a:pt x="31" y="32"/>
                    <a:pt x="36" y="29"/>
                    <a:pt x="34" y="26"/>
                  </a:cubicBezTo>
                  <a:cubicBezTo>
                    <a:pt x="32" y="22"/>
                    <a:pt x="34" y="17"/>
                    <a:pt x="37" y="15"/>
                  </a:cubicBezTo>
                  <a:cubicBezTo>
                    <a:pt x="40" y="13"/>
                    <a:pt x="43" y="8"/>
                    <a:pt x="49" y="8"/>
                  </a:cubicBezTo>
                  <a:cubicBezTo>
                    <a:pt x="54" y="7"/>
                    <a:pt x="53" y="5"/>
                    <a:pt x="56" y="2"/>
                  </a:cubicBezTo>
                  <a:cubicBezTo>
                    <a:pt x="60" y="0"/>
                    <a:pt x="62" y="5"/>
                    <a:pt x="62" y="5"/>
                  </a:cubicBezTo>
                  <a:cubicBezTo>
                    <a:pt x="62" y="5"/>
                    <a:pt x="68" y="10"/>
                    <a:pt x="72" y="6"/>
                  </a:cubicBezTo>
                  <a:cubicBezTo>
                    <a:pt x="75" y="3"/>
                    <a:pt x="77" y="11"/>
                    <a:pt x="80" y="11"/>
                  </a:cubicBezTo>
                  <a:cubicBezTo>
                    <a:pt x="82" y="11"/>
                    <a:pt x="85" y="8"/>
                    <a:pt x="86" y="6"/>
                  </a:cubicBezTo>
                  <a:cubicBezTo>
                    <a:pt x="88" y="9"/>
                    <a:pt x="85" y="11"/>
                    <a:pt x="90" y="10"/>
                  </a:cubicBezTo>
                  <a:cubicBezTo>
                    <a:pt x="95" y="10"/>
                    <a:pt x="97" y="10"/>
                    <a:pt x="98" y="14"/>
                  </a:cubicBezTo>
                  <a:cubicBezTo>
                    <a:pt x="100" y="17"/>
                    <a:pt x="101" y="24"/>
                    <a:pt x="98" y="23"/>
                  </a:cubicBezTo>
                  <a:cubicBezTo>
                    <a:pt x="95" y="22"/>
                    <a:pt x="93" y="21"/>
                    <a:pt x="91" y="22"/>
                  </a:cubicBezTo>
                  <a:cubicBezTo>
                    <a:pt x="89" y="24"/>
                    <a:pt x="93" y="29"/>
                    <a:pt x="95" y="33"/>
                  </a:cubicBezTo>
                  <a:cubicBezTo>
                    <a:pt x="98" y="37"/>
                    <a:pt x="99" y="45"/>
                    <a:pt x="105" y="49"/>
                  </a:cubicBezTo>
                  <a:cubicBezTo>
                    <a:pt x="111" y="53"/>
                    <a:pt x="113" y="61"/>
                    <a:pt x="113" y="65"/>
                  </a:cubicBezTo>
                  <a:cubicBezTo>
                    <a:pt x="112" y="70"/>
                    <a:pt x="113" y="86"/>
                    <a:pt x="114" y="92"/>
                  </a:cubicBezTo>
                  <a:cubicBezTo>
                    <a:pt x="114" y="98"/>
                    <a:pt x="114" y="104"/>
                    <a:pt x="118" y="112"/>
                  </a:cubicBezTo>
                  <a:cubicBezTo>
                    <a:pt x="121" y="120"/>
                    <a:pt x="121" y="125"/>
                    <a:pt x="120" y="128"/>
                  </a:cubicBezTo>
                  <a:cubicBezTo>
                    <a:pt x="119" y="131"/>
                    <a:pt x="115" y="140"/>
                    <a:pt x="113" y="144"/>
                  </a:cubicBezTo>
                  <a:cubicBezTo>
                    <a:pt x="111" y="149"/>
                    <a:pt x="89" y="152"/>
                    <a:pt x="82" y="152"/>
                  </a:cubicBezTo>
                  <a:cubicBezTo>
                    <a:pt x="75" y="152"/>
                    <a:pt x="69" y="148"/>
                    <a:pt x="65" y="144"/>
                  </a:cubicBezTo>
                  <a:cubicBezTo>
                    <a:pt x="61" y="139"/>
                    <a:pt x="60" y="129"/>
                    <a:pt x="56" y="124"/>
                  </a:cubicBezTo>
                  <a:cubicBezTo>
                    <a:pt x="52" y="118"/>
                    <a:pt x="45" y="115"/>
                    <a:pt x="46" y="109"/>
                  </a:cubicBezTo>
                  <a:cubicBezTo>
                    <a:pt x="46" y="103"/>
                    <a:pt x="41" y="96"/>
                    <a:pt x="39" y="91"/>
                  </a:cubicBezTo>
                  <a:cubicBezTo>
                    <a:pt x="37" y="87"/>
                    <a:pt x="38" y="82"/>
                    <a:pt x="37" y="78"/>
                  </a:cubicBezTo>
                  <a:cubicBezTo>
                    <a:pt x="36" y="74"/>
                    <a:pt x="35" y="69"/>
                    <a:pt x="34" y="74"/>
                  </a:cubicBezTo>
                  <a:cubicBezTo>
                    <a:pt x="32" y="78"/>
                    <a:pt x="34" y="85"/>
                    <a:pt x="32" y="91"/>
                  </a:cubicBezTo>
                  <a:cubicBezTo>
                    <a:pt x="32" y="92"/>
                    <a:pt x="32" y="92"/>
                    <a:pt x="32" y="93"/>
                  </a:cubicBezTo>
                  <a:cubicBezTo>
                    <a:pt x="17" y="87"/>
                    <a:pt x="17" y="87"/>
                    <a:pt x="17" y="87"/>
                  </a:cubicBezTo>
                  <a:cubicBezTo>
                    <a:pt x="13" y="82"/>
                    <a:pt x="13" y="82"/>
                    <a:pt x="13" y="82"/>
                  </a:cubicBezTo>
                  <a:cubicBezTo>
                    <a:pt x="15" y="71"/>
                    <a:pt x="15" y="71"/>
                    <a:pt x="15" y="71"/>
                  </a:cubicBezTo>
                  <a:lnTo>
                    <a:pt x="0" y="59"/>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26" name="Freeform 17"/>
            <p:cNvSpPr>
              <a:spLocks/>
            </p:cNvSpPr>
            <p:nvPr/>
          </p:nvSpPr>
          <p:spPr bwMode="auto">
            <a:xfrm>
              <a:off x="1298" y="2999"/>
              <a:ext cx="367" cy="300"/>
            </a:xfrm>
            <a:custGeom>
              <a:avLst/>
              <a:gdLst>
                <a:gd name="T0" fmla="*/ 344 w 367"/>
                <a:gd name="T1" fmla="*/ 258 h 300"/>
                <a:gd name="T2" fmla="*/ 321 w 367"/>
                <a:gd name="T3" fmla="*/ 258 h 300"/>
                <a:gd name="T4" fmla="*/ 327 w 367"/>
                <a:gd name="T5" fmla="*/ 281 h 300"/>
                <a:gd name="T6" fmla="*/ 323 w 367"/>
                <a:gd name="T7" fmla="*/ 298 h 300"/>
                <a:gd name="T8" fmla="*/ 296 w 367"/>
                <a:gd name="T9" fmla="*/ 298 h 300"/>
                <a:gd name="T10" fmla="*/ 275 w 367"/>
                <a:gd name="T11" fmla="*/ 300 h 300"/>
                <a:gd name="T12" fmla="*/ 241 w 367"/>
                <a:gd name="T13" fmla="*/ 271 h 300"/>
                <a:gd name="T14" fmla="*/ 223 w 367"/>
                <a:gd name="T15" fmla="*/ 246 h 300"/>
                <a:gd name="T16" fmla="*/ 191 w 367"/>
                <a:gd name="T17" fmla="*/ 219 h 300"/>
                <a:gd name="T18" fmla="*/ 158 w 367"/>
                <a:gd name="T19" fmla="*/ 221 h 300"/>
                <a:gd name="T20" fmla="*/ 112 w 367"/>
                <a:gd name="T21" fmla="*/ 212 h 300"/>
                <a:gd name="T22" fmla="*/ 104 w 367"/>
                <a:gd name="T23" fmla="*/ 175 h 300"/>
                <a:gd name="T24" fmla="*/ 73 w 367"/>
                <a:gd name="T25" fmla="*/ 160 h 300"/>
                <a:gd name="T26" fmla="*/ 46 w 367"/>
                <a:gd name="T27" fmla="*/ 133 h 300"/>
                <a:gd name="T28" fmla="*/ 16 w 367"/>
                <a:gd name="T29" fmla="*/ 131 h 300"/>
                <a:gd name="T30" fmla="*/ 14 w 367"/>
                <a:gd name="T31" fmla="*/ 104 h 300"/>
                <a:gd name="T32" fmla="*/ 8 w 367"/>
                <a:gd name="T33" fmla="*/ 79 h 300"/>
                <a:gd name="T34" fmla="*/ 19 w 367"/>
                <a:gd name="T35" fmla="*/ 75 h 300"/>
                <a:gd name="T36" fmla="*/ 62 w 367"/>
                <a:gd name="T37" fmla="*/ 33 h 300"/>
                <a:gd name="T38" fmla="*/ 89 w 367"/>
                <a:gd name="T39" fmla="*/ 8 h 300"/>
                <a:gd name="T40" fmla="*/ 112 w 367"/>
                <a:gd name="T41" fmla="*/ 4 h 300"/>
                <a:gd name="T42" fmla="*/ 139 w 367"/>
                <a:gd name="T43" fmla="*/ 8 h 300"/>
                <a:gd name="T44" fmla="*/ 166 w 367"/>
                <a:gd name="T45" fmla="*/ 8 h 300"/>
                <a:gd name="T46" fmla="*/ 169 w 367"/>
                <a:gd name="T47" fmla="*/ 46 h 300"/>
                <a:gd name="T48" fmla="*/ 162 w 367"/>
                <a:gd name="T49" fmla="*/ 77 h 300"/>
                <a:gd name="T50" fmla="*/ 173 w 367"/>
                <a:gd name="T51" fmla="*/ 98 h 300"/>
                <a:gd name="T52" fmla="*/ 191 w 367"/>
                <a:gd name="T53" fmla="*/ 117 h 300"/>
                <a:gd name="T54" fmla="*/ 210 w 367"/>
                <a:gd name="T55" fmla="*/ 133 h 300"/>
                <a:gd name="T56" fmla="*/ 244 w 367"/>
                <a:gd name="T57" fmla="*/ 142 h 300"/>
                <a:gd name="T58" fmla="*/ 271 w 367"/>
                <a:gd name="T59" fmla="*/ 162 h 300"/>
                <a:gd name="T60" fmla="*/ 289 w 367"/>
                <a:gd name="T61" fmla="*/ 173 h 300"/>
                <a:gd name="T62" fmla="*/ 308 w 367"/>
                <a:gd name="T63" fmla="*/ 187 h 300"/>
                <a:gd name="T64" fmla="*/ 331 w 367"/>
                <a:gd name="T65" fmla="*/ 187 h 300"/>
                <a:gd name="T66" fmla="*/ 339 w 367"/>
                <a:gd name="T67" fmla="*/ 204 h 300"/>
                <a:gd name="T68" fmla="*/ 362 w 367"/>
                <a:gd name="T69" fmla="*/ 22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300">
                  <a:moveTo>
                    <a:pt x="367" y="235"/>
                  </a:moveTo>
                  <a:lnTo>
                    <a:pt x="344" y="258"/>
                  </a:lnTo>
                  <a:lnTo>
                    <a:pt x="331" y="250"/>
                  </a:lnTo>
                  <a:lnTo>
                    <a:pt x="321" y="258"/>
                  </a:lnTo>
                  <a:lnTo>
                    <a:pt x="337" y="273"/>
                  </a:lnTo>
                  <a:lnTo>
                    <a:pt x="327" y="281"/>
                  </a:lnTo>
                  <a:lnTo>
                    <a:pt x="327" y="292"/>
                  </a:lnTo>
                  <a:lnTo>
                    <a:pt x="323" y="298"/>
                  </a:lnTo>
                  <a:lnTo>
                    <a:pt x="306" y="281"/>
                  </a:lnTo>
                  <a:lnTo>
                    <a:pt x="296" y="298"/>
                  </a:lnTo>
                  <a:lnTo>
                    <a:pt x="283" y="294"/>
                  </a:lnTo>
                  <a:lnTo>
                    <a:pt x="275" y="300"/>
                  </a:lnTo>
                  <a:lnTo>
                    <a:pt x="264" y="281"/>
                  </a:lnTo>
                  <a:lnTo>
                    <a:pt x="241" y="271"/>
                  </a:lnTo>
                  <a:lnTo>
                    <a:pt x="237" y="260"/>
                  </a:lnTo>
                  <a:lnTo>
                    <a:pt x="223" y="246"/>
                  </a:lnTo>
                  <a:lnTo>
                    <a:pt x="206" y="242"/>
                  </a:lnTo>
                  <a:lnTo>
                    <a:pt x="191" y="219"/>
                  </a:lnTo>
                  <a:lnTo>
                    <a:pt x="179" y="225"/>
                  </a:lnTo>
                  <a:lnTo>
                    <a:pt x="158" y="221"/>
                  </a:lnTo>
                  <a:lnTo>
                    <a:pt x="131" y="231"/>
                  </a:lnTo>
                  <a:lnTo>
                    <a:pt x="112" y="212"/>
                  </a:lnTo>
                  <a:lnTo>
                    <a:pt x="112" y="185"/>
                  </a:lnTo>
                  <a:lnTo>
                    <a:pt x="104" y="175"/>
                  </a:lnTo>
                  <a:lnTo>
                    <a:pt x="96" y="181"/>
                  </a:lnTo>
                  <a:lnTo>
                    <a:pt x="73" y="160"/>
                  </a:lnTo>
                  <a:lnTo>
                    <a:pt x="48" y="160"/>
                  </a:lnTo>
                  <a:lnTo>
                    <a:pt x="46" y="133"/>
                  </a:lnTo>
                  <a:lnTo>
                    <a:pt x="19" y="133"/>
                  </a:lnTo>
                  <a:lnTo>
                    <a:pt x="16" y="131"/>
                  </a:lnTo>
                  <a:lnTo>
                    <a:pt x="21" y="117"/>
                  </a:lnTo>
                  <a:lnTo>
                    <a:pt x="14" y="104"/>
                  </a:lnTo>
                  <a:lnTo>
                    <a:pt x="0" y="96"/>
                  </a:lnTo>
                  <a:lnTo>
                    <a:pt x="8" y="79"/>
                  </a:lnTo>
                  <a:lnTo>
                    <a:pt x="8" y="75"/>
                  </a:lnTo>
                  <a:lnTo>
                    <a:pt x="19" y="75"/>
                  </a:lnTo>
                  <a:lnTo>
                    <a:pt x="41" y="71"/>
                  </a:lnTo>
                  <a:lnTo>
                    <a:pt x="62" y="33"/>
                  </a:lnTo>
                  <a:lnTo>
                    <a:pt x="81" y="23"/>
                  </a:lnTo>
                  <a:lnTo>
                    <a:pt x="89" y="8"/>
                  </a:lnTo>
                  <a:lnTo>
                    <a:pt x="100" y="12"/>
                  </a:lnTo>
                  <a:lnTo>
                    <a:pt x="112" y="4"/>
                  </a:lnTo>
                  <a:lnTo>
                    <a:pt x="131" y="0"/>
                  </a:lnTo>
                  <a:lnTo>
                    <a:pt x="139" y="8"/>
                  </a:lnTo>
                  <a:lnTo>
                    <a:pt x="150" y="6"/>
                  </a:lnTo>
                  <a:lnTo>
                    <a:pt x="166" y="8"/>
                  </a:lnTo>
                  <a:lnTo>
                    <a:pt x="179" y="31"/>
                  </a:lnTo>
                  <a:lnTo>
                    <a:pt x="169" y="46"/>
                  </a:lnTo>
                  <a:lnTo>
                    <a:pt x="162" y="62"/>
                  </a:lnTo>
                  <a:lnTo>
                    <a:pt x="162" y="77"/>
                  </a:lnTo>
                  <a:lnTo>
                    <a:pt x="173" y="87"/>
                  </a:lnTo>
                  <a:lnTo>
                    <a:pt x="173" y="98"/>
                  </a:lnTo>
                  <a:lnTo>
                    <a:pt x="183" y="102"/>
                  </a:lnTo>
                  <a:lnTo>
                    <a:pt x="191" y="117"/>
                  </a:lnTo>
                  <a:lnTo>
                    <a:pt x="208" y="119"/>
                  </a:lnTo>
                  <a:lnTo>
                    <a:pt x="210" y="133"/>
                  </a:lnTo>
                  <a:lnTo>
                    <a:pt x="235" y="131"/>
                  </a:lnTo>
                  <a:lnTo>
                    <a:pt x="244" y="142"/>
                  </a:lnTo>
                  <a:lnTo>
                    <a:pt x="254" y="146"/>
                  </a:lnTo>
                  <a:lnTo>
                    <a:pt x="271" y="162"/>
                  </a:lnTo>
                  <a:lnTo>
                    <a:pt x="275" y="177"/>
                  </a:lnTo>
                  <a:lnTo>
                    <a:pt x="289" y="173"/>
                  </a:lnTo>
                  <a:lnTo>
                    <a:pt x="304" y="173"/>
                  </a:lnTo>
                  <a:lnTo>
                    <a:pt x="308" y="187"/>
                  </a:lnTo>
                  <a:lnTo>
                    <a:pt x="325" y="200"/>
                  </a:lnTo>
                  <a:lnTo>
                    <a:pt x="331" y="187"/>
                  </a:lnTo>
                  <a:lnTo>
                    <a:pt x="346" y="198"/>
                  </a:lnTo>
                  <a:lnTo>
                    <a:pt x="339" y="204"/>
                  </a:lnTo>
                  <a:lnTo>
                    <a:pt x="360" y="217"/>
                  </a:lnTo>
                  <a:lnTo>
                    <a:pt x="362" y="225"/>
                  </a:lnTo>
                  <a:lnTo>
                    <a:pt x="367" y="235"/>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27" name="Freeform 18"/>
            <p:cNvSpPr>
              <a:spLocks/>
            </p:cNvSpPr>
            <p:nvPr/>
          </p:nvSpPr>
          <p:spPr bwMode="auto">
            <a:xfrm>
              <a:off x="1152" y="2855"/>
              <a:ext cx="208" cy="219"/>
            </a:xfrm>
            <a:custGeom>
              <a:avLst/>
              <a:gdLst>
                <a:gd name="T0" fmla="*/ 16 w 100"/>
                <a:gd name="T1" fmla="*/ 18 h 105"/>
                <a:gd name="T2" fmla="*/ 20 w 100"/>
                <a:gd name="T3" fmla="*/ 15 h 105"/>
                <a:gd name="T4" fmla="*/ 30 w 100"/>
                <a:gd name="T5" fmla="*/ 19 h 105"/>
                <a:gd name="T6" fmla="*/ 37 w 100"/>
                <a:gd name="T7" fmla="*/ 23 h 105"/>
                <a:gd name="T8" fmla="*/ 40 w 100"/>
                <a:gd name="T9" fmla="*/ 26 h 105"/>
                <a:gd name="T10" fmla="*/ 37 w 100"/>
                <a:gd name="T11" fmla="*/ 32 h 105"/>
                <a:gd name="T12" fmla="*/ 45 w 100"/>
                <a:gd name="T13" fmla="*/ 40 h 105"/>
                <a:gd name="T14" fmla="*/ 52 w 100"/>
                <a:gd name="T15" fmla="*/ 32 h 105"/>
                <a:gd name="T16" fmla="*/ 46 w 100"/>
                <a:gd name="T17" fmla="*/ 25 h 105"/>
                <a:gd name="T18" fmla="*/ 45 w 100"/>
                <a:gd name="T19" fmla="*/ 23 h 105"/>
                <a:gd name="T20" fmla="*/ 40 w 100"/>
                <a:gd name="T21" fmla="*/ 14 h 105"/>
                <a:gd name="T22" fmla="*/ 39 w 100"/>
                <a:gd name="T23" fmla="*/ 3 h 105"/>
                <a:gd name="T24" fmla="*/ 35 w 100"/>
                <a:gd name="T25" fmla="*/ 0 h 105"/>
                <a:gd name="T26" fmla="*/ 67 w 100"/>
                <a:gd name="T27" fmla="*/ 0 h 105"/>
                <a:gd name="T28" fmla="*/ 68 w 100"/>
                <a:gd name="T29" fmla="*/ 0 h 105"/>
                <a:gd name="T30" fmla="*/ 68 w 100"/>
                <a:gd name="T31" fmla="*/ 13 h 105"/>
                <a:gd name="T32" fmla="*/ 83 w 100"/>
                <a:gd name="T33" fmla="*/ 58 h 105"/>
                <a:gd name="T34" fmla="*/ 92 w 100"/>
                <a:gd name="T35" fmla="*/ 62 h 105"/>
                <a:gd name="T36" fmla="*/ 100 w 100"/>
                <a:gd name="T37" fmla="*/ 85 h 105"/>
                <a:gd name="T38" fmla="*/ 90 w 100"/>
                <a:gd name="T39" fmla="*/ 103 h 105"/>
                <a:gd name="T40" fmla="*/ 79 w 100"/>
                <a:gd name="T41" fmla="*/ 105 h 105"/>
                <a:gd name="T42" fmla="*/ 74 w 100"/>
                <a:gd name="T43" fmla="*/ 105 h 105"/>
                <a:gd name="T44" fmla="*/ 72 w 100"/>
                <a:gd name="T45" fmla="*/ 97 h 105"/>
                <a:gd name="T46" fmla="*/ 64 w 100"/>
                <a:gd name="T47" fmla="*/ 94 h 105"/>
                <a:gd name="T48" fmla="*/ 68 w 100"/>
                <a:gd name="T49" fmla="*/ 85 h 105"/>
                <a:gd name="T50" fmla="*/ 63 w 100"/>
                <a:gd name="T51" fmla="*/ 83 h 105"/>
                <a:gd name="T52" fmla="*/ 64 w 100"/>
                <a:gd name="T53" fmla="*/ 79 h 105"/>
                <a:gd name="T54" fmla="*/ 57 w 100"/>
                <a:gd name="T55" fmla="*/ 79 h 105"/>
                <a:gd name="T56" fmla="*/ 55 w 100"/>
                <a:gd name="T57" fmla="*/ 81 h 105"/>
                <a:gd name="T58" fmla="*/ 52 w 100"/>
                <a:gd name="T59" fmla="*/ 78 h 105"/>
                <a:gd name="T60" fmla="*/ 54 w 100"/>
                <a:gd name="T61" fmla="*/ 70 h 105"/>
                <a:gd name="T62" fmla="*/ 46 w 100"/>
                <a:gd name="T63" fmla="*/ 64 h 105"/>
                <a:gd name="T64" fmla="*/ 42 w 100"/>
                <a:gd name="T65" fmla="*/ 67 h 105"/>
                <a:gd name="T66" fmla="*/ 38 w 100"/>
                <a:gd name="T67" fmla="*/ 68 h 105"/>
                <a:gd name="T68" fmla="*/ 32 w 100"/>
                <a:gd name="T69" fmla="*/ 65 h 105"/>
                <a:gd name="T70" fmla="*/ 21 w 100"/>
                <a:gd name="T71" fmla="*/ 65 h 105"/>
                <a:gd name="T72" fmla="*/ 20 w 100"/>
                <a:gd name="T73" fmla="*/ 60 h 105"/>
                <a:gd name="T74" fmla="*/ 14 w 100"/>
                <a:gd name="T75" fmla="*/ 64 h 105"/>
                <a:gd name="T76" fmla="*/ 9 w 100"/>
                <a:gd name="T77" fmla="*/ 63 h 105"/>
                <a:gd name="T78" fmla="*/ 9 w 100"/>
                <a:gd name="T79" fmla="*/ 63 h 105"/>
                <a:gd name="T80" fmla="*/ 7 w 100"/>
                <a:gd name="T81" fmla="*/ 56 h 105"/>
                <a:gd name="T82" fmla="*/ 9 w 100"/>
                <a:gd name="T83" fmla="*/ 50 h 105"/>
                <a:gd name="T84" fmla="*/ 8 w 100"/>
                <a:gd name="T85" fmla="*/ 42 h 105"/>
                <a:gd name="T86" fmla="*/ 2 w 100"/>
                <a:gd name="T87" fmla="*/ 35 h 105"/>
                <a:gd name="T88" fmla="*/ 4 w 100"/>
                <a:gd name="T89" fmla="*/ 31 h 105"/>
                <a:gd name="T90" fmla="*/ 0 w 100"/>
                <a:gd name="T91" fmla="*/ 27 h 105"/>
                <a:gd name="T92" fmla="*/ 16 w 100"/>
                <a:gd name="T93" fmla="*/ 26 h 105"/>
                <a:gd name="T94" fmla="*/ 16 w 100"/>
                <a:gd name="T95" fmla="*/ 1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05">
                  <a:moveTo>
                    <a:pt x="16" y="18"/>
                  </a:moveTo>
                  <a:cubicBezTo>
                    <a:pt x="18" y="18"/>
                    <a:pt x="19" y="16"/>
                    <a:pt x="20" y="15"/>
                  </a:cubicBezTo>
                  <a:cubicBezTo>
                    <a:pt x="22" y="11"/>
                    <a:pt x="29" y="16"/>
                    <a:pt x="30" y="19"/>
                  </a:cubicBezTo>
                  <a:cubicBezTo>
                    <a:pt x="32" y="23"/>
                    <a:pt x="35" y="22"/>
                    <a:pt x="37" y="23"/>
                  </a:cubicBezTo>
                  <a:cubicBezTo>
                    <a:pt x="38" y="23"/>
                    <a:pt x="39" y="25"/>
                    <a:pt x="40" y="26"/>
                  </a:cubicBezTo>
                  <a:cubicBezTo>
                    <a:pt x="39" y="28"/>
                    <a:pt x="37" y="30"/>
                    <a:pt x="37" y="32"/>
                  </a:cubicBezTo>
                  <a:cubicBezTo>
                    <a:pt x="37" y="36"/>
                    <a:pt x="41" y="40"/>
                    <a:pt x="45" y="40"/>
                  </a:cubicBezTo>
                  <a:cubicBezTo>
                    <a:pt x="49" y="40"/>
                    <a:pt x="52" y="36"/>
                    <a:pt x="52" y="32"/>
                  </a:cubicBezTo>
                  <a:cubicBezTo>
                    <a:pt x="52" y="29"/>
                    <a:pt x="49" y="25"/>
                    <a:pt x="46" y="25"/>
                  </a:cubicBezTo>
                  <a:cubicBezTo>
                    <a:pt x="45" y="24"/>
                    <a:pt x="45" y="24"/>
                    <a:pt x="45" y="23"/>
                  </a:cubicBezTo>
                  <a:cubicBezTo>
                    <a:pt x="40" y="19"/>
                    <a:pt x="39" y="17"/>
                    <a:pt x="40" y="14"/>
                  </a:cubicBezTo>
                  <a:cubicBezTo>
                    <a:pt x="41" y="10"/>
                    <a:pt x="48" y="9"/>
                    <a:pt x="39" y="3"/>
                  </a:cubicBezTo>
                  <a:cubicBezTo>
                    <a:pt x="37" y="2"/>
                    <a:pt x="36" y="1"/>
                    <a:pt x="35" y="0"/>
                  </a:cubicBezTo>
                  <a:cubicBezTo>
                    <a:pt x="46" y="0"/>
                    <a:pt x="60" y="0"/>
                    <a:pt x="67" y="0"/>
                  </a:cubicBezTo>
                  <a:cubicBezTo>
                    <a:pt x="68" y="0"/>
                    <a:pt x="68" y="0"/>
                    <a:pt x="68" y="0"/>
                  </a:cubicBezTo>
                  <a:cubicBezTo>
                    <a:pt x="68" y="13"/>
                    <a:pt x="68" y="13"/>
                    <a:pt x="68" y="13"/>
                  </a:cubicBezTo>
                  <a:cubicBezTo>
                    <a:pt x="83" y="58"/>
                    <a:pt x="83" y="58"/>
                    <a:pt x="83" y="58"/>
                  </a:cubicBezTo>
                  <a:cubicBezTo>
                    <a:pt x="92" y="62"/>
                    <a:pt x="92" y="62"/>
                    <a:pt x="92" y="62"/>
                  </a:cubicBezTo>
                  <a:cubicBezTo>
                    <a:pt x="100" y="85"/>
                    <a:pt x="100" y="85"/>
                    <a:pt x="100" y="85"/>
                  </a:cubicBezTo>
                  <a:cubicBezTo>
                    <a:pt x="90" y="103"/>
                    <a:pt x="90" y="103"/>
                    <a:pt x="90" y="103"/>
                  </a:cubicBezTo>
                  <a:cubicBezTo>
                    <a:pt x="79" y="105"/>
                    <a:pt x="79" y="105"/>
                    <a:pt x="79" y="105"/>
                  </a:cubicBezTo>
                  <a:cubicBezTo>
                    <a:pt x="74" y="105"/>
                    <a:pt x="74" y="105"/>
                    <a:pt x="74" y="105"/>
                  </a:cubicBezTo>
                  <a:cubicBezTo>
                    <a:pt x="72" y="97"/>
                    <a:pt x="72" y="97"/>
                    <a:pt x="72" y="97"/>
                  </a:cubicBezTo>
                  <a:cubicBezTo>
                    <a:pt x="64" y="94"/>
                    <a:pt x="64" y="94"/>
                    <a:pt x="64" y="94"/>
                  </a:cubicBezTo>
                  <a:cubicBezTo>
                    <a:pt x="68" y="85"/>
                    <a:pt x="68" y="85"/>
                    <a:pt x="68" y="85"/>
                  </a:cubicBezTo>
                  <a:cubicBezTo>
                    <a:pt x="63" y="83"/>
                    <a:pt x="63" y="83"/>
                    <a:pt x="63" y="83"/>
                  </a:cubicBezTo>
                  <a:cubicBezTo>
                    <a:pt x="64" y="79"/>
                    <a:pt x="64" y="79"/>
                    <a:pt x="64" y="79"/>
                  </a:cubicBezTo>
                  <a:cubicBezTo>
                    <a:pt x="57" y="79"/>
                    <a:pt x="57" y="79"/>
                    <a:pt x="57" y="79"/>
                  </a:cubicBezTo>
                  <a:cubicBezTo>
                    <a:pt x="55" y="81"/>
                    <a:pt x="55" y="81"/>
                    <a:pt x="55" y="81"/>
                  </a:cubicBezTo>
                  <a:cubicBezTo>
                    <a:pt x="52" y="78"/>
                    <a:pt x="52" y="78"/>
                    <a:pt x="52" y="78"/>
                  </a:cubicBezTo>
                  <a:cubicBezTo>
                    <a:pt x="54" y="70"/>
                    <a:pt x="54" y="70"/>
                    <a:pt x="54" y="70"/>
                  </a:cubicBezTo>
                  <a:cubicBezTo>
                    <a:pt x="46" y="64"/>
                    <a:pt x="46" y="64"/>
                    <a:pt x="46" y="64"/>
                  </a:cubicBezTo>
                  <a:cubicBezTo>
                    <a:pt x="42" y="67"/>
                    <a:pt x="42" y="67"/>
                    <a:pt x="42" y="67"/>
                  </a:cubicBezTo>
                  <a:cubicBezTo>
                    <a:pt x="38" y="68"/>
                    <a:pt x="38" y="68"/>
                    <a:pt x="38" y="68"/>
                  </a:cubicBezTo>
                  <a:cubicBezTo>
                    <a:pt x="32" y="65"/>
                    <a:pt x="32" y="65"/>
                    <a:pt x="32" y="65"/>
                  </a:cubicBezTo>
                  <a:cubicBezTo>
                    <a:pt x="21" y="65"/>
                    <a:pt x="21" y="65"/>
                    <a:pt x="21" y="65"/>
                  </a:cubicBezTo>
                  <a:cubicBezTo>
                    <a:pt x="20" y="60"/>
                    <a:pt x="20" y="60"/>
                    <a:pt x="20" y="60"/>
                  </a:cubicBezTo>
                  <a:cubicBezTo>
                    <a:pt x="14" y="64"/>
                    <a:pt x="14" y="64"/>
                    <a:pt x="14" y="64"/>
                  </a:cubicBezTo>
                  <a:cubicBezTo>
                    <a:pt x="9" y="63"/>
                    <a:pt x="9" y="63"/>
                    <a:pt x="9" y="63"/>
                  </a:cubicBezTo>
                  <a:cubicBezTo>
                    <a:pt x="9" y="63"/>
                    <a:pt x="9" y="63"/>
                    <a:pt x="9" y="63"/>
                  </a:cubicBezTo>
                  <a:cubicBezTo>
                    <a:pt x="7" y="56"/>
                    <a:pt x="7" y="56"/>
                    <a:pt x="7" y="56"/>
                  </a:cubicBezTo>
                  <a:cubicBezTo>
                    <a:pt x="9" y="50"/>
                    <a:pt x="9" y="50"/>
                    <a:pt x="9" y="50"/>
                  </a:cubicBezTo>
                  <a:cubicBezTo>
                    <a:pt x="8" y="42"/>
                    <a:pt x="8" y="42"/>
                    <a:pt x="8" y="42"/>
                  </a:cubicBezTo>
                  <a:cubicBezTo>
                    <a:pt x="2" y="35"/>
                    <a:pt x="2" y="35"/>
                    <a:pt x="2" y="35"/>
                  </a:cubicBezTo>
                  <a:cubicBezTo>
                    <a:pt x="4" y="31"/>
                    <a:pt x="4" y="31"/>
                    <a:pt x="4" y="31"/>
                  </a:cubicBezTo>
                  <a:cubicBezTo>
                    <a:pt x="0" y="27"/>
                    <a:pt x="0" y="27"/>
                    <a:pt x="0" y="27"/>
                  </a:cubicBezTo>
                  <a:cubicBezTo>
                    <a:pt x="6" y="27"/>
                    <a:pt x="13" y="27"/>
                    <a:pt x="16" y="26"/>
                  </a:cubicBezTo>
                  <a:cubicBezTo>
                    <a:pt x="17" y="25"/>
                    <a:pt x="17" y="22"/>
                    <a:pt x="16" y="18"/>
                  </a:cubicBez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31" name="Freeform 19"/>
            <p:cNvSpPr>
              <a:spLocks/>
            </p:cNvSpPr>
            <p:nvPr/>
          </p:nvSpPr>
          <p:spPr bwMode="auto">
            <a:xfrm>
              <a:off x="1121" y="2980"/>
              <a:ext cx="198" cy="150"/>
            </a:xfrm>
            <a:custGeom>
              <a:avLst/>
              <a:gdLst>
                <a:gd name="T0" fmla="*/ 193 w 198"/>
                <a:gd name="T1" fmla="*/ 150 h 150"/>
                <a:gd name="T2" fmla="*/ 164 w 198"/>
                <a:gd name="T3" fmla="*/ 134 h 150"/>
                <a:gd name="T4" fmla="*/ 164 w 198"/>
                <a:gd name="T5" fmla="*/ 138 h 150"/>
                <a:gd name="T6" fmla="*/ 158 w 198"/>
                <a:gd name="T7" fmla="*/ 142 h 150"/>
                <a:gd name="T8" fmla="*/ 148 w 198"/>
                <a:gd name="T9" fmla="*/ 131 h 150"/>
                <a:gd name="T10" fmla="*/ 137 w 198"/>
                <a:gd name="T11" fmla="*/ 131 h 150"/>
                <a:gd name="T12" fmla="*/ 131 w 198"/>
                <a:gd name="T13" fmla="*/ 121 h 150"/>
                <a:gd name="T14" fmla="*/ 129 w 198"/>
                <a:gd name="T15" fmla="*/ 111 h 150"/>
                <a:gd name="T16" fmla="*/ 114 w 198"/>
                <a:gd name="T17" fmla="*/ 108 h 150"/>
                <a:gd name="T18" fmla="*/ 106 w 198"/>
                <a:gd name="T19" fmla="*/ 117 h 150"/>
                <a:gd name="T20" fmla="*/ 93 w 198"/>
                <a:gd name="T21" fmla="*/ 115 h 150"/>
                <a:gd name="T22" fmla="*/ 85 w 198"/>
                <a:gd name="T23" fmla="*/ 123 h 150"/>
                <a:gd name="T24" fmla="*/ 79 w 198"/>
                <a:gd name="T25" fmla="*/ 123 h 150"/>
                <a:gd name="T26" fmla="*/ 68 w 198"/>
                <a:gd name="T27" fmla="*/ 117 h 150"/>
                <a:gd name="T28" fmla="*/ 52 w 198"/>
                <a:gd name="T29" fmla="*/ 117 h 150"/>
                <a:gd name="T30" fmla="*/ 50 w 198"/>
                <a:gd name="T31" fmla="*/ 111 h 150"/>
                <a:gd name="T32" fmla="*/ 37 w 198"/>
                <a:gd name="T33" fmla="*/ 111 h 150"/>
                <a:gd name="T34" fmla="*/ 31 w 198"/>
                <a:gd name="T35" fmla="*/ 104 h 150"/>
                <a:gd name="T36" fmla="*/ 10 w 198"/>
                <a:gd name="T37" fmla="*/ 100 h 150"/>
                <a:gd name="T38" fmla="*/ 0 w 198"/>
                <a:gd name="T39" fmla="*/ 92 h 150"/>
                <a:gd name="T40" fmla="*/ 2 w 198"/>
                <a:gd name="T41" fmla="*/ 77 h 150"/>
                <a:gd name="T42" fmla="*/ 12 w 198"/>
                <a:gd name="T43" fmla="*/ 75 h 150"/>
                <a:gd name="T44" fmla="*/ 14 w 198"/>
                <a:gd name="T45" fmla="*/ 63 h 150"/>
                <a:gd name="T46" fmla="*/ 27 w 198"/>
                <a:gd name="T47" fmla="*/ 54 h 150"/>
                <a:gd name="T48" fmla="*/ 37 w 198"/>
                <a:gd name="T49" fmla="*/ 42 h 150"/>
                <a:gd name="T50" fmla="*/ 29 w 198"/>
                <a:gd name="T51" fmla="*/ 27 h 150"/>
                <a:gd name="T52" fmla="*/ 33 w 198"/>
                <a:gd name="T53" fmla="*/ 17 h 150"/>
                <a:gd name="T54" fmla="*/ 39 w 198"/>
                <a:gd name="T55" fmla="*/ 11 h 150"/>
                <a:gd name="T56" fmla="*/ 50 w 198"/>
                <a:gd name="T57" fmla="*/ 6 h 150"/>
                <a:gd name="T58" fmla="*/ 50 w 198"/>
                <a:gd name="T59" fmla="*/ 6 h 150"/>
                <a:gd name="T60" fmla="*/ 60 w 198"/>
                <a:gd name="T61" fmla="*/ 8 h 150"/>
                <a:gd name="T62" fmla="*/ 73 w 198"/>
                <a:gd name="T63" fmla="*/ 0 h 150"/>
                <a:gd name="T64" fmla="*/ 75 w 198"/>
                <a:gd name="T65" fmla="*/ 11 h 150"/>
                <a:gd name="T66" fmla="*/ 98 w 198"/>
                <a:gd name="T67" fmla="*/ 11 h 150"/>
                <a:gd name="T68" fmla="*/ 110 w 198"/>
                <a:gd name="T69" fmla="*/ 17 h 150"/>
                <a:gd name="T70" fmla="*/ 118 w 198"/>
                <a:gd name="T71" fmla="*/ 15 h 150"/>
                <a:gd name="T72" fmla="*/ 127 w 198"/>
                <a:gd name="T73" fmla="*/ 8 h 150"/>
                <a:gd name="T74" fmla="*/ 143 w 198"/>
                <a:gd name="T75" fmla="*/ 21 h 150"/>
                <a:gd name="T76" fmla="*/ 139 w 198"/>
                <a:gd name="T77" fmla="*/ 38 h 150"/>
                <a:gd name="T78" fmla="*/ 145 w 198"/>
                <a:gd name="T79" fmla="*/ 44 h 150"/>
                <a:gd name="T80" fmla="*/ 150 w 198"/>
                <a:gd name="T81" fmla="*/ 40 h 150"/>
                <a:gd name="T82" fmla="*/ 164 w 198"/>
                <a:gd name="T83" fmla="*/ 40 h 150"/>
                <a:gd name="T84" fmla="*/ 162 w 198"/>
                <a:gd name="T85" fmla="*/ 48 h 150"/>
                <a:gd name="T86" fmla="*/ 173 w 198"/>
                <a:gd name="T87" fmla="*/ 52 h 150"/>
                <a:gd name="T88" fmla="*/ 164 w 198"/>
                <a:gd name="T89" fmla="*/ 71 h 150"/>
                <a:gd name="T90" fmla="*/ 181 w 198"/>
                <a:gd name="T91" fmla="*/ 77 h 150"/>
                <a:gd name="T92" fmla="*/ 185 w 198"/>
                <a:gd name="T93" fmla="*/ 98 h 150"/>
                <a:gd name="T94" fmla="*/ 177 w 198"/>
                <a:gd name="T95" fmla="*/ 115 h 150"/>
                <a:gd name="T96" fmla="*/ 191 w 198"/>
                <a:gd name="T97" fmla="*/ 123 h 150"/>
                <a:gd name="T98" fmla="*/ 198 w 198"/>
                <a:gd name="T99" fmla="*/ 136 h 150"/>
                <a:gd name="T100" fmla="*/ 193 w 198"/>
                <a:gd name="T101"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8" h="150">
                  <a:moveTo>
                    <a:pt x="193" y="150"/>
                  </a:moveTo>
                  <a:lnTo>
                    <a:pt x="164" y="134"/>
                  </a:lnTo>
                  <a:lnTo>
                    <a:pt x="164" y="138"/>
                  </a:lnTo>
                  <a:lnTo>
                    <a:pt x="158" y="142"/>
                  </a:lnTo>
                  <a:lnTo>
                    <a:pt x="148" y="131"/>
                  </a:lnTo>
                  <a:lnTo>
                    <a:pt x="137" y="131"/>
                  </a:lnTo>
                  <a:lnTo>
                    <a:pt x="131" y="121"/>
                  </a:lnTo>
                  <a:lnTo>
                    <a:pt x="129" y="111"/>
                  </a:lnTo>
                  <a:lnTo>
                    <a:pt x="114" y="108"/>
                  </a:lnTo>
                  <a:lnTo>
                    <a:pt x="106" y="117"/>
                  </a:lnTo>
                  <a:lnTo>
                    <a:pt x="93" y="115"/>
                  </a:lnTo>
                  <a:lnTo>
                    <a:pt x="85" y="123"/>
                  </a:lnTo>
                  <a:lnTo>
                    <a:pt x="79" y="123"/>
                  </a:lnTo>
                  <a:lnTo>
                    <a:pt x="68" y="117"/>
                  </a:lnTo>
                  <a:lnTo>
                    <a:pt x="52" y="117"/>
                  </a:lnTo>
                  <a:lnTo>
                    <a:pt x="50" y="111"/>
                  </a:lnTo>
                  <a:lnTo>
                    <a:pt x="37" y="111"/>
                  </a:lnTo>
                  <a:lnTo>
                    <a:pt x="31" y="104"/>
                  </a:lnTo>
                  <a:lnTo>
                    <a:pt x="10" y="100"/>
                  </a:lnTo>
                  <a:lnTo>
                    <a:pt x="0" y="92"/>
                  </a:lnTo>
                  <a:lnTo>
                    <a:pt x="2" y="77"/>
                  </a:lnTo>
                  <a:lnTo>
                    <a:pt x="12" y="75"/>
                  </a:lnTo>
                  <a:lnTo>
                    <a:pt x="14" y="63"/>
                  </a:lnTo>
                  <a:lnTo>
                    <a:pt x="27" y="54"/>
                  </a:lnTo>
                  <a:lnTo>
                    <a:pt x="37" y="42"/>
                  </a:lnTo>
                  <a:lnTo>
                    <a:pt x="29" y="27"/>
                  </a:lnTo>
                  <a:lnTo>
                    <a:pt x="33" y="17"/>
                  </a:lnTo>
                  <a:lnTo>
                    <a:pt x="39" y="11"/>
                  </a:lnTo>
                  <a:lnTo>
                    <a:pt x="50" y="6"/>
                  </a:lnTo>
                  <a:lnTo>
                    <a:pt x="50" y="6"/>
                  </a:lnTo>
                  <a:lnTo>
                    <a:pt x="60" y="8"/>
                  </a:lnTo>
                  <a:lnTo>
                    <a:pt x="73" y="0"/>
                  </a:lnTo>
                  <a:lnTo>
                    <a:pt x="75" y="11"/>
                  </a:lnTo>
                  <a:lnTo>
                    <a:pt x="98" y="11"/>
                  </a:lnTo>
                  <a:lnTo>
                    <a:pt x="110" y="17"/>
                  </a:lnTo>
                  <a:lnTo>
                    <a:pt x="118" y="15"/>
                  </a:lnTo>
                  <a:lnTo>
                    <a:pt x="127" y="8"/>
                  </a:lnTo>
                  <a:lnTo>
                    <a:pt x="143" y="21"/>
                  </a:lnTo>
                  <a:lnTo>
                    <a:pt x="139" y="38"/>
                  </a:lnTo>
                  <a:lnTo>
                    <a:pt x="145" y="44"/>
                  </a:lnTo>
                  <a:lnTo>
                    <a:pt x="150" y="40"/>
                  </a:lnTo>
                  <a:lnTo>
                    <a:pt x="164" y="40"/>
                  </a:lnTo>
                  <a:lnTo>
                    <a:pt x="162" y="48"/>
                  </a:lnTo>
                  <a:lnTo>
                    <a:pt x="173" y="52"/>
                  </a:lnTo>
                  <a:lnTo>
                    <a:pt x="164" y="71"/>
                  </a:lnTo>
                  <a:lnTo>
                    <a:pt x="181" y="77"/>
                  </a:lnTo>
                  <a:lnTo>
                    <a:pt x="185" y="98"/>
                  </a:lnTo>
                  <a:lnTo>
                    <a:pt x="177" y="115"/>
                  </a:lnTo>
                  <a:lnTo>
                    <a:pt x="191" y="123"/>
                  </a:lnTo>
                  <a:lnTo>
                    <a:pt x="198" y="136"/>
                  </a:lnTo>
                  <a:lnTo>
                    <a:pt x="193" y="150"/>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32" name="Freeform 20"/>
            <p:cNvSpPr>
              <a:spLocks/>
            </p:cNvSpPr>
            <p:nvPr/>
          </p:nvSpPr>
          <p:spPr bwMode="auto">
            <a:xfrm>
              <a:off x="1029" y="2911"/>
              <a:ext cx="142" cy="225"/>
            </a:xfrm>
            <a:custGeom>
              <a:avLst/>
              <a:gdLst>
                <a:gd name="T0" fmla="*/ 44 w 68"/>
                <a:gd name="T1" fmla="*/ 77 h 108"/>
                <a:gd name="T2" fmla="*/ 42 w 68"/>
                <a:gd name="T3" fmla="*/ 83 h 108"/>
                <a:gd name="T4" fmla="*/ 37 w 68"/>
                <a:gd name="T5" fmla="*/ 86 h 108"/>
                <a:gd name="T6" fmla="*/ 38 w 68"/>
                <a:gd name="T7" fmla="*/ 93 h 108"/>
                <a:gd name="T8" fmla="*/ 34 w 68"/>
                <a:gd name="T9" fmla="*/ 100 h 108"/>
                <a:gd name="T10" fmla="*/ 29 w 68"/>
                <a:gd name="T11" fmla="*/ 102 h 108"/>
                <a:gd name="T12" fmla="*/ 26 w 68"/>
                <a:gd name="T13" fmla="*/ 108 h 108"/>
                <a:gd name="T14" fmla="*/ 23 w 68"/>
                <a:gd name="T15" fmla="*/ 102 h 108"/>
                <a:gd name="T16" fmla="*/ 18 w 68"/>
                <a:gd name="T17" fmla="*/ 102 h 108"/>
                <a:gd name="T18" fmla="*/ 17 w 68"/>
                <a:gd name="T19" fmla="*/ 95 h 108"/>
                <a:gd name="T20" fmla="*/ 10 w 68"/>
                <a:gd name="T21" fmla="*/ 85 h 108"/>
                <a:gd name="T22" fmla="*/ 8 w 68"/>
                <a:gd name="T23" fmla="*/ 79 h 108"/>
                <a:gd name="T24" fmla="*/ 3 w 68"/>
                <a:gd name="T25" fmla="*/ 69 h 108"/>
                <a:gd name="T26" fmla="*/ 1 w 68"/>
                <a:gd name="T27" fmla="*/ 60 h 108"/>
                <a:gd name="T28" fmla="*/ 11 w 68"/>
                <a:gd name="T29" fmla="*/ 49 h 108"/>
                <a:gd name="T30" fmla="*/ 13 w 68"/>
                <a:gd name="T31" fmla="*/ 37 h 108"/>
                <a:gd name="T32" fmla="*/ 24 w 68"/>
                <a:gd name="T33" fmla="*/ 34 h 108"/>
                <a:gd name="T34" fmla="*/ 26 w 68"/>
                <a:gd name="T35" fmla="*/ 21 h 108"/>
                <a:gd name="T36" fmla="*/ 38 w 68"/>
                <a:gd name="T37" fmla="*/ 20 h 108"/>
                <a:gd name="T38" fmla="*/ 44 w 68"/>
                <a:gd name="T39" fmla="*/ 11 h 108"/>
                <a:gd name="T40" fmla="*/ 56 w 68"/>
                <a:gd name="T41" fmla="*/ 1 h 108"/>
                <a:gd name="T42" fmla="*/ 59 w 68"/>
                <a:gd name="T43" fmla="*/ 0 h 108"/>
                <a:gd name="T44" fmla="*/ 63 w 68"/>
                <a:gd name="T45" fmla="*/ 4 h 108"/>
                <a:gd name="T46" fmla="*/ 61 w 68"/>
                <a:gd name="T47" fmla="*/ 8 h 108"/>
                <a:gd name="T48" fmla="*/ 67 w 68"/>
                <a:gd name="T49" fmla="*/ 15 h 108"/>
                <a:gd name="T50" fmla="*/ 68 w 68"/>
                <a:gd name="T51" fmla="*/ 23 h 108"/>
                <a:gd name="T52" fmla="*/ 66 w 68"/>
                <a:gd name="T53" fmla="*/ 29 h 108"/>
                <a:gd name="T54" fmla="*/ 68 w 68"/>
                <a:gd name="T55" fmla="*/ 36 h 108"/>
                <a:gd name="T56" fmla="*/ 63 w 68"/>
                <a:gd name="T57" fmla="*/ 38 h 108"/>
                <a:gd name="T58" fmla="*/ 60 w 68"/>
                <a:gd name="T59" fmla="*/ 41 h 108"/>
                <a:gd name="T60" fmla="*/ 58 w 68"/>
                <a:gd name="T61" fmla="*/ 46 h 108"/>
                <a:gd name="T62" fmla="*/ 62 w 68"/>
                <a:gd name="T63" fmla="*/ 53 h 108"/>
                <a:gd name="T64" fmla="*/ 57 w 68"/>
                <a:gd name="T65" fmla="*/ 59 h 108"/>
                <a:gd name="T66" fmla="*/ 51 w 68"/>
                <a:gd name="T67" fmla="*/ 63 h 108"/>
                <a:gd name="T68" fmla="*/ 50 w 68"/>
                <a:gd name="T69" fmla="*/ 69 h 108"/>
                <a:gd name="T70" fmla="*/ 45 w 68"/>
                <a:gd name="T71" fmla="*/ 70 h 108"/>
                <a:gd name="T72" fmla="*/ 44 w 68"/>
                <a:gd name="T73" fmla="*/ 77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 h="108">
                  <a:moveTo>
                    <a:pt x="44" y="77"/>
                  </a:moveTo>
                  <a:cubicBezTo>
                    <a:pt x="42" y="83"/>
                    <a:pt x="42" y="83"/>
                    <a:pt x="42" y="83"/>
                  </a:cubicBezTo>
                  <a:cubicBezTo>
                    <a:pt x="37" y="86"/>
                    <a:pt x="37" y="86"/>
                    <a:pt x="37" y="86"/>
                  </a:cubicBezTo>
                  <a:cubicBezTo>
                    <a:pt x="38" y="93"/>
                    <a:pt x="38" y="93"/>
                    <a:pt x="38" y="93"/>
                  </a:cubicBezTo>
                  <a:cubicBezTo>
                    <a:pt x="34" y="100"/>
                    <a:pt x="34" y="100"/>
                    <a:pt x="34" y="100"/>
                  </a:cubicBezTo>
                  <a:cubicBezTo>
                    <a:pt x="29" y="102"/>
                    <a:pt x="29" y="102"/>
                    <a:pt x="29" y="102"/>
                  </a:cubicBezTo>
                  <a:cubicBezTo>
                    <a:pt x="26" y="108"/>
                    <a:pt x="26" y="108"/>
                    <a:pt x="26" y="108"/>
                  </a:cubicBezTo>
                  <a:cubicBezTo>
                    <a:pt x="23" y="102"/>
                    <a:pt x="23" y="102"/>
                    <a:pt x="23" y="102"/>
                  </a:cubicBezTo>
                  <a:cubicBezTo>
                    <a:pt x="18" y="102"/>
                    <a:pt x="18" y="102"/>
                    <a:pt x="18" y="102"/>
                  </a:cubicBezTo>
                  <a:cubicBezTo>
                    <a:pt x="18" y="101"/>
                    <a:pt x="17" y="98"/>
                    <a:pt x="17" y="95"/>
                  </a:cubicBezTo>
                  <a:cubicBezTo>
                    <a:pt x="17" y="88"/>
                    <a:pt x="15" y="86"/>
                    <a:pt x="10" y="85"/>
                  </a:cubicBezTo>
                  <a:cubicBezTo>
                    <a:pt x="6" y="84"/>
                    <a:pt x="5" y="82"/>
                    <a:pt x="8" y="79"/>
                  </a:cubicBezTo>
                  <a:cubicBezTo>
                    <a:pt x="12" y="75"/>
                    <a:pt x="6" y="72"/>
                    <a:pt x="3" y="69"/>
                  </a:cubicBezTo>
                  <a:cubicBezTo>
                    <a:pt x="1" y="66"/>
                    <a:pt x="2" y="62"/>
                    <a:pt x="1" y="60"/>
                  </a:cubicBezTo>
                  <a:cubicBezTo>
                    <a:pt x="0" y="57"/>
                    <a:pt x="7" y="53"/>
                    <a:pt x="11" y="49"/>
                  </a:cubicBezTo>
                  <a:cubicBezTo>
                    <a:pt x="14" y="44"/>
                    <a:pt x="12" y="40"/>
                    <a:pt x="13" y="37"/>
                  </a:cubicBezTo>
                  <a:cubicBezTo>
                    <a:pt x="14" y="35"/>
                    <a:pt x="22" y="36"/>
                    <a:pt x="24" y="34"/>
                  </a:cubicBezTo>
                  <a:cubicBezTo>
                    <a:pt x="25" y="32"/>
                    <a:pt x="26" y="21"/>
                    <a:pt x="26" y="21"/>
                  </a:cubicBezTo>
                  <a:cubicBezTo>
                    <a:pt x="26" y="21"/>
                    <a:pt x="34" y="20"/>
                    <a:pt x="38" y="20"/>
                  </a:cubicBezTo>
                  <a:cubicBezTo>
                    <a:pt x="42" y="19"/>
                    <a:pt x="43" y="16"/>
                    <a:pt x="44" y="11"/>
                  </a:cubicBezTo>
                  <a:cubicBezTo>
                    <a:pt x="44" y="6"/>
                    <a:pt x="50" y="2"/>
                    <a:pt x="56" y="1"/>
                  </a:cubicBezTo>
                  <a:cubicBezTo>
                    <a:pt x="57" y="1"/>
                    <a:pt x="58" y="0"/>
                    <a:pt x="59" y="0"/>
                  </a:cubicBezTo>
                  <a:cubicBezTo>
                    <a:pt x="63" y="4"/>
                    <a:pt x="63" y="4"/>
                    <a:pt x="63" y="4"/>
                  </a:cubicBezTo>
                  <a:cubicBezTo>
                    <a:pt x="61" y="8"/>
                    <a:pt x="61" y="8"/>
                    <a:pt x="61" y="8"/>
                  </a:cubicBezTo>
                  <a:cubicBezTo>
                    <a:pt x="67" y="15"/>
                    <a:pt x="67" y="15"/>
                    <a:pt x="67" y="15"/>
                  </a:cubicBezTo>
                  <a:cubicBezTo>
                    <a:pt x="68" y="23"/>
                    <a:pt x="68" y="23"/>
                    <a:pt x="68" y="23"/>
                  </a:cubicBezTo>
                  <a:cubicBezTo>
                    <a:pt x="66" y="29"/>
                    <a:pt x="66" y="29"/>
                    <a:pt x="66" y="29"/>
                  </a:cubicBezTo>
                  <a:cubicBezTo>
                    <a:pt x="68" y="36"/>
                    <a:pt x="68" y="36"/>
                    <a:pt x="68" y="36"/>
                  </a:cubicBezTo>
                  <a:cubicBezTo>
                    <a:pt x="63" y="38"/>
                    <a:pt x="63" y="38"/>
                    <a:pt x="63" y="38"/>
                  </a:cubicBezTo>
                  <a:cubicBezTo>
                    <a:pt x="60" y="41"/>
                    <a:pt x="60" y="41"/>
                    <a:pt x="60" y="41"/>
                  </a:cubicBezTo>
                  <a:cubicBezTo>
                    <a:pt x="58" y="46"/>
                    <a:pt x="58" y="46"/>
                    <a:pt x="58" y="46"/>
                  </a:cubicBezTo>
                  <a:cubicBezTo>
                    <a:pt x="62" y="53"/>
                    <a:pt x="62" y="53"/>
                    <a:pt x="62" y="53"/>
                  </a:cubicBezTo>
                  <a:cubicBezTo>
                    <a:pt x="57" y="59"/>
                    <a:pt x="57" y="59"/>
                    <a:pt x="57" y="59"/>
                  </a:cubicBezTo>
                  <a:cubicBezTo>
                    <a:pt x="51" y="63"/>
                    <a:pt x="51" y="63"/>
                    <a:pt x="51" y="63"/>
                  </a:cubicBezTo>
                  <a:cubicBezTo>
                    <a:pt x="50" y="69"/>
                    <a:pt x="50" y="69"/>
                    <a:pt x="50" y="69"/>
                  </a:cubicBezTo>
                  <a:cubicBezTo>
                    <a:pt x="45" y="70"/>
                    <a:pt x="45" y="70"/>
                    <a:pt x="45" y="70"/>
                  </a:cubicBezTo>
                  <a:lnTo>
                    <a:pt x="44" y="77"/>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33" name="Freeform 22"/>
            <p:cNvSpPr>
              <a:spLocks/>
            </p:cNvSpPr>
            <p:nvPr/>
          </p:nvSpPr>
          <p:spPr bwMode="auto">
            <a:xfrm>
              <a:off x="1046" y="3595"/>
              <a:ext cx="256" cy="237"/>
            </a:xfrm>
            <a:custGeom>
              <a:avLst/>
              <a:gdLst>
                <a:gd name="T0" fmla="*/ 123 w 123"/>
                <a:gd name="T1" fmla="*/ 83 h 114"/>
                <a:gd name="T2" fmla="*/ 120 w 123"/>
                <a:gd name="T3" fmla="*/ 87 h 114"/>
                <a:gd name="T4" fmla="*/ 108 w 123"/>
                <a:gd name="T5" fmla="*/ 92 h 114"/>
                <a:gd name="T6" fmla="*/ 101 w 123"/>
                <a:gd name="T7" fmla="*/ 108 h 114"/>
                <a:gd name="T8" fmla="*/ 87 w 123"/>
                <a:gd name="T9" fmla="*/ 114 h 114"/>
                <a:gd name="T10" fmla="*/ 83 w 123"/>
                <a:gd name="T11" fmla="*/ 104 h 114"/>
                <a:gd name="T12" fmla="*/ 72 w 123"/>
                <a:gd name="T13" fmla="*/ 105 h 114"/>
                <a:gd name="T14" fmla="*/ 65 w 123"/>
                <a:gd name="T15" fmla="*/ 103 h 114"/>
                <a:gd name="T16" fmla="*/ 64 w 123"/>
                <a:gd name="T17" fmla="*/ 101 h 114"/>
                <a:gd name="T18" fmla="*/ 54 w 123"/>
                <a:gd name="T19" fmla="*/ 102 h 114"/>
                <a:gd name="T20" fmla="*/ 51 w 123"/>
                <a:gd name="T21" fmla="*/ 108 h 114"/>
                <a:gd name="T22" fmla="*/ 47 w 123"/>
                <a:gd name="T23" fmla="*/ 107 h 114"/>
                <a:gd name="T24" fmla="*/ 42 w 123"/>
                <a:gd name="T25" fmla="*/ 104 h 114"/>
                <a:gd name="T26" fmla="*/ 42 w 123"/>
                <a:gd name="T27" fmla="*/ 97 h 114"/>
                <a:gd name="T28" fmla="*/ 39 w 123"/>
                <a:gd name="T29" fmla="*/ 96 h 114"/>
                <a:gd name="T30" fmla="*/ 37 w 123"/>
                <a:gd name="T31" fmla="*/ 101 h 114"/>
                <a:gd name="T32" fmla="*/ 35 w 123"/>
                <a:gd name="T33" fmla="*/ 106 h 114"/>
                <a:gd name="T34" fmla="*/ 31 w 123"/>
                <a:gd name="T35" fmla="*/ 103 h 114"/>
                <a:gd name="T36" fmla="*/ 24 w 123"/>
                <a:gd name="T37" fmla="*/ 104 h 114"/>
                <a:gd name="T38" fmla="*/ 20 w 123"/>
                <a:gd name="T39" fmla="*/ 101 h 114"/>
                <a:gd name="T40" fmla="*/ 15 w 123"/>
                <a:gd name="T41" fmla="*/ 106 h 114"/>
                <a:gd name="T42" fmla="*/ 15 w 123"/>
                <a:gd name="T43" fmla="*/ 106 h 114"/>
                <a:gd name="T44" fmla="*/ 14 w 123"/>
                <a:gd name="T45" fmla="*/ 104 h 114"/>
                <a:gd name="T46" fmla="*/ 9 w 123"/>
                <a:gd name="T47" fmla="*/ 97 h 114"/>
                <a:gd name="T48" fmla="*/ 9 w 123"/>
                <a:gd name="T49" fmla="*/ 89 h 114"/>
                <a:gd name="T50" fmla="*/ 8 w 123"/>
                <a:gd name="T51" fmla="*/ 80 h 114"/>
                <a:gd name="T52" fmla="*/ 2 w 123"/>
                <a:gd name="T53" fmla="*/ 75 h 114"/>
                <a:gd name="T54" fmla="*/ 6 w 123"/>
                <a:gd name="T55" fmla="*/ 69 h 114"/>
                <a:gd name="T56" fmla="*/ 12 w 123"/>
                <a:gd name="T57" fmla="*/ 65 h 114"/>
                <a:gd name="T58" fmla="*/ 18 w 123"/>
                <a:gd name="T59" fmla="*/ 69 h 114"/>
                <a:gd name="T60" fmla="*/ 25 w 123"/>
                <a:gd name="T61" fmla="*/ 66 h 114"/>
                <a:gd name="T62" fmla="*/ 27 w 123"/>
                <a:gd name="T63" fmla="*/ 56 h 114"/>
                <a:gd name="T64" fmla="*/ 25 w 123"/>
                <a:gd name="T65" fmla="*/ 46 h 114"/>
                <a:gd name="T66" fmla="*/ 34 w 123"/>
                <a:gd name="T67" fmla="*/ 36 h 114"/>
                <a:gd name="T68" fmla="*/ 35 w 123"/>
                <a:gd name="T69" fmla="*/ 31 h 114"/>
                <a:gd name="T70" fmla="*/ 30 w 123"/>
                <a:gd name="T71" fmla="*/ 19 h 114"/>
                <a:gd name="T72" fmla="*/ 31 w 123"/>
                <a:gd name="T73" fmla="*/ 19 h 114"/>
                <a:gd name="T74" fmla="*/ 40 w 123"/>
                <a:gd name="T75" fmla="*/ 8 h 114"/>
                <a:gd name="T76" fmla="*/ 40 w 123"/>
                <a:gd name="T77" fmla="*/ 3 h 114"/>
                <a:gd name="T78" fmla="*/ 51 w 123"/>
                <a:gd name="T79" fmla="*/ 3 h 114"/>
                <a:gd name="T80" fmla="*/ 56 w 123"/>
                <a:gd name="T81" fmla="*/ 0 h 114"/>
                <a:gd name="T82" fmla="*/ 62 w 123"/>
                <a:gd name="T83" fmla="*/ 3 h 114"/>
                <a:gd name="T84" fmla="*/ 67 w 123"/>
                <a:gd name="T85" fmla="*/ 6 h 114"/>
                <a:gd name="T86" fmla="*/ 73 w 123"/>
                <a:gd name="T87" fmla="*/ 7 h 114"/>
                <a:gd name="T88" fmla="*/ 75 w 123"/>
                <a:gd name="T89" fmla="*/ 21 h 114"/>
                <a:gd name="T90" fmla="*/ 81 w 123"/>
                <a:gd name="T91" fmla="*/ 22 h 114"/>
                <a:gd name="T92" fmla="*/ 87 w 123"/>
                <a:gd name="T93" fmla="*/ 25 h 114"/>
                <a:gd name="T94" fmla="*/ 88 w 123"/>
                <a:gd name="T95" fmla="*/ 29 h 114"/>
                <a:gd name="T96" fmla="*/ 92 w 123"/>
                <a:gd name="T97" fmla="*/ 27 h 114"/>
                <a:gd name="T98" fmla="*/ 103 w 123"/>
                <a:gd name="T99" fmla="*/ 37 h 114"/>
                <a:gd name="T100" fmla="*/ 102 w 123"/>
                <a:gd name="T101" fmla="*/ 45 h 114"/>
                <a:gd name="T102" fmla="*/ 97 w 123"/>
                <a:gd name="T103" fmla="*/ 51 h 114"/>
                <a:gd name="T104" fmla="*/ 101 w 123"/>
                <a:gd name="T105" fmla="*/ 56 h 114"/>
                <a:gd name="T106" fmla="*/ 105 w 123"/>
                <a:gd name="T107" fmla="*/ 54 h 114"/>
                <a:gd name="T108" fmla="*/ 110 w 123"/>
                <a:gd name="T109" fmla="*/ 56 h 114"/>
                <a:gd name="T110" fmla="*/ 110 w 123"/>
                <a:gd name="T111" fmla="*/ 62 h 114"/>
                <a:gd name="T112" fmla="*/ 113 w 123"/>
                <a:gd name="T113" fmla="*/ 64 h 114"/>
                <a:gd name="T114" fmla="*/ 118 w 123"/>
                <a:gd name="T115" fmla="*/ 65 h 114"/>
                <a:gd name="T116" fmla="*/ 119 w 123"/>
                <a:gd name="T117" fmla="*/ 70 h 114"/>
                <a:gd name="T118" fmla="*/ 122 w 123"/>
                <a:gd name="T119" fmla="*/ 73 h 114"/>
                <a:gd name="T120" fmla="*/ 123 w 123"/>
                <a:gd name="T121"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3" h="114">
                  <a:moveTo>
                    <a:pt x="123" y="83"/>
                  </a:moveTo>
                  <a:cubicBezTo>
                    <a:pt x="122" y="84"/>
                    <a:pt x="121" y="86"/>
                    <a:pt x="120" y="87"/>
                  </a:cubicBezTo>
                  <a:cubicBezTo>
                    <a:pt x="115" y="92"/>
                    <a:pt x="113" y="88"/>
                    <a:pt x="108" y="92"/>
                  </a:cubicBezTo>
                  <a:cubicBezTo>
                    <a:pt x="103" y="96"/>
                    <a:pt x="104" y="102"/>
                    <a:pt x="101" y="108"/>
                  </a:cubicBezTo>
                  <a:cubicBezTo>
                    <a:pt x="99" y="113"/>
                    <a:pt x="93" y="110"/>
                    <a:pt x="87" y="114"/>
                  </a:cubicBezTo>
                  <a:cubicBezTo>
                    <a:pt x="83" y="104"/>
                    <a:pt x="83" y="104"/>
                    <a:pt x="83" y="104"/>
                  </a:cubicBezTo>
                  <a:cubicBezTo>
                    <a:pt x="72" y="105"/>
                    <a:pt x="72" y="105"/>
                    <a:pt x="72" y="105"/>
                  </a:cubicBezTo>
                  <a:cubicBezTo>
                    <a:pt x="65" y="103"/>
                    <a:pt x="65" y="103"/>
                    <a:pt x="65" y="103"/>
                  </a:cubicBezTo>
                  <a:cubicBezTo>
                    <a:pt x="64" y="101"/>
                    <a:pt x="64" y="101"/>
                    <a:pt x="64" y="101"/>
                  </a:cubicBezTo>
                  <a:cubicBezTo>
                    <a:pt x="54" y="102"/>
                    <a:pt x="54" y="102"/>
                    <a:pt x="54" y="102"/>
                  </a:cubicBezTo>
                  <a:cubicBezTo>
                    <a:pt x="51" y="108"/>
                    <a:pt x="51" y="108"/>
                    <a:pt x="51" y="108"/>
                  </a:cubicBezTo>
                  <a:cubicBezTo>
                    <a:pt x="47" y="107"/>
                    <a:pt x="47" y="107"/>
                    <a:pt x="47" y="107"/>
                  </a:cubicBezTo>
                  <a:cubicBezTo>
                    <a:pt x="42" y="104"/>
                    <a:pt x="42" y="104"/>
                    <a:pt x="42" y="104"/>
                  </a:cubicBezTo>
                  <a:cubicBezTo>
                    <a:pt x="42" y="97"/>
                    <a:pt x="42" y="97"/>
                    <a:pt x="42" y="97"/>
                  </a:cubicBezTo>
                  <a:cubicBezTo>
                    <a:pt x="39" y="96"/>
                    <a:pt x="39" y="96"/>
                    <a:pt x="39" y="96"/>
                  </a:cubicBezTo>
                  <a:cubicBezTo>
                    <a:pt x="37" y="101"/>
                    <a:pt x="37" y="101"/>
                    <a:pt x="37" y="101"/>
                  </a:cubicBezTo>
                  <a:cubicBezTo>
                    <a:pt x="35" y="106"/>
                    <a:pt x="35" y="106"/>
                    <a:pt x="35" y="106"/>
                  </a:cubicBezTo>
                  <a:cubicBezTo>
                    <a:pt x="31" y="103"/>
                    <a:pt x="31" y="103"/>
                    <a:pt x="31" y="103"/>
                  </a:cubicBezTo>
                  <a:cubicBezTo>
                    <a:pt x="24" y="104"/>
                    <a:pt x="24" y="104"/>
                    <a:pt x="24" y="104"/>
                  </a:cubicBezTo>
                  <a:cubicBezTo>
                    <a:pt x="20" y="101"/>
                    <a:pt x="20" y="101"/>
                    <a:pt x="20" y="101"/>
                  </a:cubicBezTo>
                  <a:cubicBezTo>
                    <a:pt x="15" y="106"/>
                    <a:pt x="15" y="106"/>
                    <a:pt x="15" y="106"/>
                  </a:cubicBezTo>
                  <a:cubicBezTo>
                    <a:pt x="15" y="106"/>
                    <a:pt x="15" y="106"/>
                    <a:pt x="15" y="106"/>
                  </a:cubicBezTo>
                  <a:cubicBezTo>
                    <a:pt x="15" y="105"/>
                    <a:pt x="15" y="104"/>
                    <a:pt x="14" y="104"/>
                  </a:cubicBezTo>
                  <a:cubicBezTo>
                    <a:pt x="13" y="104"/>
                    <a:pt x="9" y="100"/>
                    <a:pt x="9" y="97"/>
                  </a:cubicBezTo>
                  <a:cubicBezTo>
                    <a:pt x="8" y="94"/>
                    <a:pt x="8" y="92"/>
                    <a:pt x="9" y="89"/>
                  </a:cubicBezTo>
                  <a:cubicBezTo>
                    <a:pt x="10" y="86"/>
                    <a:pt x="10" y="82"/>
                    <a:pt x="8" y="80"/>
                  </a:cubicBezTo>
                  <a:cubicBezTo>
                    <a:pt x="5" y="78"/>
                    <a:pt x="0" y="77"/>
                    <a:pt x="2" y="75"/>
                  </a:cubicBezTo>
                  <a:cubicBezTo>
                    <a:pt x="3" y="74"/>
                    <a:pt x="6" y="72"/>
                    <a:pt x="6" y="69"/>
                  </a:cubicBezTo>
                  <a:cubicBezTo>
                    <a:pt x="6" y="66"/>
                    <a:pt x="11" y="64"/>
                    <a:pt x="12" y="65"/>
                  </a:cubicBezTo>
                  <a:cubicBezTo>
                    <a:pt x="13" y="66"/>
                    <a:pt x="13" y="69"/>
                    <a:pt x="18" y="69"/>
                  </a:cubicBezTo>
                  <a:cubicBezTo>
                    <a:pt x="23" y="69"/>
                    <a:pt x="22" y="70"/>
                    <a:pt x="25" y="66"/>
                  </a:cubicBezTo>
                  <a:cubicBezTo>
                    <a:pt x="27" y="61"/>
                    <a:pt x="29" y="59"/>
                    <a:pt x="27" y="56"/>
                  </a:cubicBezTo>
                  <a:cubicBezTo>
                    <a:pt x="26" y="52"/>
                    <a:pt x="23" y="48"/>
                    <a:pt x="25" y="46"/>
                  </a:cubicBezTo>
                  <a:cubicBezTo>
                    <a:pt x="27" y="44"/>
                    <a:pt x="33" y="38"/>
                    <a:pt x="34" y="36"/>
                  </a:cubicBezTo>
                  <a:cubicBezTo>
                    <a:pt x="35" y="34"/>
                    <a:pt x="36" y="33"/>
                    <a:pt x="35" y="31"/>
                  </a:cubicBezTo>
                  <a:cubicBezTo>
                    <a:pt x="33" y="29"/>
                    <a:pt x="31" y="22"/>
                    <a:pt x="30" y="19"/>
                  </a:cubicBezTo>
                  <a:cubicBezTo>
                    <a:pt x="31" y="19"/>
                    <a:pt x="31" y="19"/>
                    <a:pt x="31" y="19"/>
                  </a:cubicBezTo>
                  <a:cubicBezTo>
                    <a:pt x="31" y="19"/>
                    <a:pt x="41" y="11"/>
                    <a:pt x="40" y="8"/>
                  </a:cubicBezTo>
                  <a:cubicBezTo>
                    <a:pt x="40" y="6"/>
                    <a:pt x="40" y="3"/>
                    <a:pt x="40" y="3"/>
                  </a:cubicBezTo>
                  <a:cubicBezTo>
                    <a:pt x="51" y="3"/>
                    <a:pt x="51" y="3"/>
                    <a:pt x="51" y="3"/>
                  </a:cubicBezTo>
                  <a:cubicBezTo>
                    <a:pt x="51" y="3"/>
                    <a:pt x="53" y="0"/>
                    <a:pt x="56" y="0"/>
                  </a:cubicBezTo>
                  <a:cubicBezTo>
                    <a:pt x="58" y="0"/>
                    <a:pt x="62" y="0"/>
                    <a:pt x="62" y="3"/>
                  </a:cubicBezTo>
                  <a:cubicBezTo>
                    <a:pt x="62" y="5"/>
                    <a:pt x="66" y="6"/>
                    <a:pt x="67" y="6"/>
                  </a:cubicBezTo>
                  <a:cubicBezTo>
                    <a:pt x="67" y="6"/>
                    <a:pt x="73" y="7"/>
                    <a:pt x="73" y="7"/>
                  </a:cubicBezTo>
                  <a:cubicBezTo>
                    <a:pt x="75" y="21"/>
                    <a:pt x="75" y="21"/>
                    <a:pt x="75" y="21"/>
                  </a:cubicBezTo>
                  <a:cubicBezTo>
                    <a:pt x="75" y="21"/>
                    <a:pt x="79" y="20"/>
                    <a:pt x="81" y="22"/>
                  </a:cubicBezTo>
                  <a:cubicBezTo>
                    <a:pt x="84" y="24"/>
                    <a:pt x="87" y="25"/>
                    <a:pt x="87" y="25"/>
                  </a:cubicBezTo>
                  <a:cubicBezTo>
                    <a:pt x="88" y="29"/>
                    <a:pt x="88" y="29"/>
                    <a:pt x="88" y="29"/>
                  </a:cubicBezTo>
                  <a:cubicBezTo>
                    <a:pt x="92" y="27"/>
                    <a:pt x="92" y="27"/>
                    <a:pt x="92" y="27"/>
                  </a:cubicBezTo>
                  <a:cubicBezTo>
                    <a:pt x="103" y="37"/>
                    <a:pt x="103" y="37"/>
                    <a:pt x="103" y="37"/>
                  </a:cubicBezTo>
                  <a:cubicBezTo>
                    <a:pt x="102" y="45"/>
                    <a:pt x="102" y="45"/>
                    <a:pt x="102" y="45"/>
                  </a:cubicBezTo>
                  <a:cubicBezTo>
                    <a:pt x="97" y="51"/>
                    <a:pt x="97" y="51"/>
                    <a:pt x="97" y="51"/>
                  </a:cubicBezTo>
                  <a:cubicBezTo>
                    <a:pt x="101" y="56"/>
                    <a:pt x="101" y="56"/>
                    <a:pt x="101" y="56"/>
                  </a:cubicBezTo>
                  <a:cubicBezTo>
                    <a:pt x="105" y="54"/>
                    <a:pt x="105" y="54"/>
                    <a:pt x="105" y="54"/>
                  </a:cubicBezTo>
                  <a:cubicBezTo>
                    <a:pt x="110" y="56"/>
                    <a:pt x="110" y="56"/>
                    <a:pt x="110" y="56"/>
                  </a:cubicBezTo>
                  <a:cubicBezTo>
                    <a:pt x="110" y="62"/>
                    <a:pt x="110" y="62"/>
                    <a:pt x="110" y="62"/>
                  </a:cubicBezTo>
                  <a:cubicBezTo>
                    <a:pt x="113" y="64"/>
                    <a:pt x="113" y="64"/>
                    <a:pt x="113" y="64"/>
                  </a:cubicBezTo>
                  <a:cubicBezTo>
                    <a:pt x="118" y="65"/>
                    <a:pt x="118" y="65"/>
                    <a:pt x="118" y="65"/>
                  </a:cubicBezTo>
                  <a:cubicBezTo>
                    <a:pt x="119" y="70"/>
                    <a:pt x="119" y="70"/>
                    <a:pt x="119" y="70"/>
                  </a:cubicBezTo>
                  <a:cubicBezTo>
                    <a:pt x="122" y="73"/>
                    <a:pt x="122" y="73"/>
                    <a:pt x="122" y="73"/>
                  </a:cubicBezTo>
                  <a:lnTo>
                    <a:pt x="123" y="83"/>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34" name="Freeform 23"/>
            <p:cNvSpPr>
              <a:spLocks noEditPoints="1"/>
            </p:cNvSpPr>
            <p:nvPr/>
          </p:nvSpPr>
          <p:spPr bwMode="auto">
            <a:xfrm>
              <a:off x="1133" y="3805"/>
              <a:ext cx="115" cy="213"/>
            </a:xfrm>
            <a:custGeom>
              <a:avLst/>
              <a:gdLst>
                <a:gd name="T0" fmla="*/ 45 w 55"/>
                <a:gd name="T1" fmla="*/ 13 h 102"/>
                <a:gd name="T2" fmla="*/ 44 w 55"/>
                <a:gd name="T3" fmla="*/ 13 h 102"/>
                <a:gd name="T4" fmla="*/ 45 w 55"/>
                <a:gd name="T5" fmla="*/ 29 h 102"/>
                <a:gd name="T6" fmla="*/ 40 w 55"/>
                <a:gd name="T7" fmla="*/ 39 h 102"/>
                <a:gd name="T8" fmla="*/ 51 w 55"/>
                <a:gd name="T9" fmla="*/ 46 h 102"/>
                <a:gd name="T10" fmla="*/ 54 w 55"/>
                <a:gd name="T11" fmla="*/ 58 h 102"/>
                <a:gd name="T12" fmla="*/ 53 w 55"/>
                <a:gd name="T13" fmla="*/ 76 h 102"/>
                <a:gd name="T14" fmla="*/ 47 w 55"/>
                <a:gd name="T15" fmla="*/ 83 h 102"/>
                <a:gd name="T16" fmla="*/ 44 w 55"/>
                <a:gd name="T17" fmla="*/ 85 h 102"/>
                <a:gd name="T18" fmla="*/ 49 w 55"/>
                <a:gd name="T19" fmla="*/ 98 h 102"/>
                <a:gd name="T20" fmla="*/ 41 w 55"/>
                <a:gd name="T21" fmla="*/ 100 h 102"/>
                <a:gd name="T22" fmla="*/ 31 w 55"/>
                <a:gd name="T23" fmla="*/ 102 h 102"/>
                <a:gd name="T24" fmla="*/ 24 w 55"/>
                <a:gd name="T25" fmla="*/ 100 h 102"/>
                <a:gd name="T26" fmla="*/ 13 w 55"/>
                <a:gd name="T27" fmla="*/ 97 h 102"/>
                <a:gd name="T28" fmla="*/ 6 w 55"/>
                <a:gd name="T29" fmla="*/ 94 h 102"/>
                <a:gd name="T30" fmla="*/ 6 w 55"/>
                <a:gd name="T31" fmla="*/ 94 h 102"/>
                <a:gd name="T32" fmla="*/ 6 w 55"/>
                <a:gd name="T33" fmla="*/ 81 h 102"/>
                <a:gd name="T34" fmla="*/ 5 w 55"/>
                <a:gd name="T35" fmla="*/ 77 h 102"/>
                <a:gd name="T36" fmla="*/ 2 w 55"/>
                <a:gd name="T37" fmla="*/ 71 h 102"/>
                <a:gd name="T38" fmla="*/ 3 w 55"/>
                <a:gd name="T39" fmla="*/ 67 h 102"/>
                <a:gd name="T40" fmla="*/ 6 w 55"/>
                <a:gd name="T41" fmla="*/ 66 h 102"/>
                <a:gd name="T42" fmla="*/ 11 w 55"/>
                <a:gd name="T43" fmla="*/ 68 h 102"/>
                <a:gd name="T44" fmla="*/ 11 w 55"/>
                <a:gd name="T45" fmla="*/ 66 h 102"/>
                <a:gd name="T46" fmla="*/ 18 w 55"/>
                <a:gd name="T47" fmla="*/ 65 h 102"/>
                <a:gd name="T48" fmla="*/ 20 w 55"/>
                <a:gd name="T49" fmla="*/ 61 h 102"/>
                <a:gd name="T50" fmla="*/ 18 w 55"/>
                <a:gd name="T51" fmla="*/ 59 h 102"/>
                <a:gd name="T52" fmla="*/ 18 w 55"/>
                <a:gd name="T53" fmla="*/ 57 h 102"/>
                <a:gd name="T54" fmla="*/ 19 w 55"/>
                <a:gd name="T55" fmla="*/ 54 h 102"/>
                <a:gd name="T56" fmla="*/ 20 w 55"/>
                <a:gd name="T57" fmla="*/ 49 h 102"/>
                <a:gd name="T58" fmla="*/ 24 w 55"/>
                <a:gd name="T59" fmla="*/ 45 h 102"/>
                <a:gd name="T60" fmla="*/ 25 w 55"/>
                <a:gd name="T61" fmla="*/ 39 h 102"/>
                <a:gd name="T62" fmla="*/ 18 w 55"/>
                <a:gd name="T63" fmla="*/ 40 h 102"/>
                <a:gd name="T64" fmla="*/ 14 w 55"/>
                <a:gd name="T65" fmla="*/ 34 h 102"/>
                <a:gd name="T66" fmla="*/ 13 w 55"/>
                <a:gd name="T67" fmla="*/ 25 h 102"/>
                <a:gd name="T68" fmla="*/ 16 w 55"/>
                <a:gd name="T69" fmla="*/ 18 h 102"/>
                <a:gd name="T70" fmla="*/ 13 w 55"/>
                <a:gd name="T71" fmla="*/ 16 h 102"/>
                <a:gd name="T72" fmla="*/ 10 w 55"/>
                <a:gd name="T73" fmla="*/ 7 h 102"/>
                <a:gd name="T74" fmla="*/ 9 w 55"/>
                <a:gd name="T75" fmla="*/ 7 h 102"/>
                <a:gd name="T76" fmla="*/ 12 w 55"/>
                <a:gd name="T77" fmla="*/ 1 h 102"/>
                <a:gd name="T78" fmla="*/ 22 w 55"/>
                <a:gd name="T79" fmla="*/ 0 h 102"/>
                <a:gd name="T80" fmla="*/ 23 w 55"/>
                <a:gd name="T81" fmla="*/ 2 h 102"/>
                <a:gd name="T82" fmla="*/ 30 w 55"/>
                <a:gd name="T83" fmla="*/ 4 h 102"/>
                <a:gd name="T84" fmla="*/ 41 w 55"/>
                <a:gd name="T85" fmla="*/ 3 h 102"/>
                <a:gd name="T86" fmla="*/ 45 w 55"/>
                <a:gd name="T87" fmla="*/ 13 h 102"/>
                <a:gd name="T88" fmla="*/ 0 w 55"/>
                <a:gd name="T89" fmla="*/ 100 h 102"/>
                <a:gd name="T90" fmla="*/ 0 w 55"/>
                <a:gd name="T91" fmla="*/ 100 h 102"/>
                <a:gd name="T92" fmla="*/ 0 w 55"/>
                <a:gd name="T93" fmla="*/ 10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5" h="102">
                  <a:moveTo>
                    <a:pt x="45" y="13"/>
                  </a:moveTo>
                  <a:cubicBezTo>
                    <a:pt x="44" y="13"/>
                    <a:pt x="44" y="13"/>
                    <a:pt x="44" y="13"/>
                  </a:cubicBezTo>
                  <a:cubicBezTo>
                    <a:pt x="37" y="18"/>
                    <a:pt x="42" y="23"/>
                    <a:pt x="45" y="29"/>
                  </a:cubicBezTo>
                  <a:cubicBezTo>
                    <a:pt x="47" y="35"/>
                    <a:pt x="38" y="35"/>
                    <a:pt x="40" y="39"/>
                  </a:cubicBezTo>
                  <a:cubicBezTo>
                    <a:pt x="41" y="44"/>
                    <a:pt x="48" y="44"/>
                    <a:pt x="51" y="46"/>
                  </a:cubicBezTo>
                  <a:cubicBezTo>
                    <a:pt x="55" y="48"/>
                    <a:pt x="54" y="54"/>
                    <a:pt x="54" y="58"/>
                  </a:cubicBezTo>
                  <a:cubicBezTo>
                    <a:pt x="54" y="62"/>
                    <a:pt x="53" y="65"/>
                    <a:pt x="53" y="76"/>
                  </a:cubicBezTo>
                  <a:cubicBezTo>
                    <a:pt x="53" y="87"/>
                    <a:pt x="48" y="85"/>
                    <a:pt x="47" y="83"/>
                  </a:cubicBezTo>
                  <a:cubicBezTo>
                    <a:pt x="47" y="81"/>
                    <a:pt x="41" y="79"/>
                    <a:pt x="44" y="85"/>
                  </a:cubicBezTo>
                  <a:cubicBezTo>
                    <a:pt x="46" y="88"/>
                    <a:pt x="48" y="94"/>
                    <a:pt x="49" y="98"/>
                  </a:cubicBezTo>
                  <a:cubicBezTo>
                    <a:pt x="47" y="100"/>
                    <a:pt x="43" y="100"/>
                    <a:pt x="41" y="100"/>
                  </a:cubicBezTo>
                  <a:cubicBezTo>
                    <a:pt x="38" y="99"/>
                    <a:pt x="36" y="101"/>
                    <a:pt x="31" y="102"/>
                  </a:cubicBezTo>
                  <a:cubicBezTo>
                    <a:pt x="27" y="102"/>
                    <a:pt x="32" y="100"/>
                    <a:pt x="24" y="100"/>
                  </a:cubicBezTo>
                  <a:cubicBezTo>
                    <a:pt x="17" y="99"/>
                    <a:pt x="15" y="99"/>
                    <a:pt x="13" y="97"/>
                  </a:cubicBezTo>
                  <a:cubicBezTo>
                    <a:pt x="11" y="95"/>
                    <a:pt x="11" y="93"/>
                    <a:pt x="6" y="94"/>
                  </a:cubicBezTo>
                  <a:cubicBezTo>
                    <a:pt x="6" y="94"/>
                    <a:pt x="6" y="94"/>
                    <a:pt x="6" y="94"/>
                  </a:cubicBezTo>
                  <a:cubicBezTo>
                    <a:pt x="6" y="81"/>
                    <a:pt x="6" y="81"/>
                    <a:pt x="6" y="81"/>
                  </a:cubicBezTo>
                  <a:cubicBezTo>
                    <a:pt x="5" y="77"/>
                    <a:pt x="5" y="77"/>
                    <a:pt x="5" y="77"/>
                  </a:cubicBezTo>
                  <a:cubicBezTo>
                    <a:pt x="2" y="71"/>
                    <a:pt x="2" y="71"/>
                    <a:pt x="2" y="71"/>
                  </a:cubicBezTo>
                  <a:cubicBezTo>
                    <a:pt x="3" y="67"/>
                    <a:pt x="3" y="67"/>
                    <a:pt x="3" y="67"/>
                  </a:cubicBezTo>
                  <a:cubicBezTo>
                    <a:pt x="6" y="66"/>
                    <a:pt x="6" y="66"/>
                    <a:pt x="6" y="66"/>
                  </a:cubicBezTo>
                  <a:cubicBezTo>
                    <a:pt x="11" y="68"/>
                    <a:pt x="11" y="68"/>
                    <a:pt x="11" y="68"/>
                  </a:cubicBezTo>
                  <a:cubicBezTo>
                    <a:pt x="11" y="66"/>
                    <a:pt x="11" y="66"/>
                    <a:pt x="11" y="66"/>
                  </a:cubicBezTo>
                  <a:cubicBezTo>
                    <a:pt x="18" y="65"/>
                    <a:pt x="18" y="65"/>
                    <a:pt x="18" y="65"/>
                  </a:cubicBezTo>
                  <a:cubicBezTo>
                    <a:pt x="20" y="61"/>
                    <a:pt x="20" y="61"/>
                    <a:pt x="20" y="61"/>
                  </a:cubicBezTo>
                  <a:cubicBezTo>
                    <a:pt x="18" y="59"/>
                    <a:pt x="18" y="59"/>
                    <a:pt x="18" y="59"/>
                  </a:cubicBezTo>
                  <a:cubicBezTo>
                    <a:pt x="18" y="57"/>
                    <a:pt x="18" y="57"/>
                    <a:pt x="18" y="57"/>
                  </a:cubicBezTo>
                  <a:cubicBezTo>
                    <a:pt x="19" y="54"/>
                    <a:pt x="19" y="54"/>
                    <a:pt x="19" y="54"/>
                  </a:cubicBezTo>
                  <a:cubicBezTo>
                    <a:pt x="20" y="49"/>
                    <a:pt x="20" y="49"/>
                    <a:pt x="20" y="49"/>
                  </a:cubicBezTo>
                  <a:cubicBezTo>
                    <a:pt x="24" y="45"/>
                    <a:pt x="24" y="45"/>
                    <a:pt x="24" y="45"/>
                  </a:cubicBezTo>
                  <a:cubicBezTo>
                    <a:pt x="25" y="39"/>
                    <a:pt x="25" y="39"/>
                    <a:pt x="25" y="39"/>
                  </a:cubicBezTo>
                  <a:cubicBezTo>
                    <a:pt x="18" y="40"/>
                    <a:pt x="18" y="40"/>
                    <a:pt x="18" y="40"/>
                  </a:cubicBezTo>
                  <a:cubicBezTo>
                    <a:pt x="14" y="34"/>
                    <a:pt x="14" y="34"/>
                    <a:pt x="14" y="34"/>
                  </a:cubicBezTo>
                  <a:cubicBezTo>
                    <a:pt x="13" y="25"/>
                    <a:pt x="13" y="25"/>
                    <a:pt x="13" y="25"/>
                  </a:cubicBezTo>
                  <a:cubicBezTo>
                    <a:pt x="16" y="18"/>
                    <a:pt x="16" y="18"/>
                    <a:pt x="16" y="18"/>
                  </a:cubicBezTo>
                  <a:cubicBezTo>
                    <a:pt x="13" y="16"/>
                    <a:pt x="13" y="16"/>
                    <a:pt x="13" y="16"/>
                  </a:cubicBezTo>
                  <a:cubicBezTo>
                    <a:pt x="10" y="7"/>
                    <a:pt x="10" y="7"/>
                    <a:pt x="10" y="7"/>
                  </a:cubicBezTo>
                  <a:cubicBezTo>
                    <a:pt x="9" y="7"/>
                    <a:pt x="9" y="7"/>
                    <a:pt x="9" y="7"/>
                  </a:cubicBezTo>
                  <a:cubicBezTo>
                    <a:pt x="12" y="1"/>
                    <a:pt x="12" y="1"/>
                    <a:pt x="12" y="1"/>
                  </a:cubicBezTo>
                  <a:cubicBezTo>
                    <a:pt x="22" y="0"/>
                    <a:pt x="22" y="0"/>
                    <a:pt x="22" y="0"/>
                  </a:cubicBezTo>
                  <a:cubicBezTo>
                    <a:pt x="23" y="2"/>
                    <a:pt x="23" y="2"/>
                    <a:pt x="23" y="2"/>
                  </a:cubicBezTo>
                  <a:cubicBezTo>
                    <a:pt x="30" y="4"/>
                    <a:pt x="30" y="4"/>
                    <a:pt x="30" y="4"/>
                  </a:cubicBezTo>
                  <a:cubicBezTo>
                    <a:pt x="41" y="3"/>
                    <a:pt x="41" y="3"/>
                    <a:pt x="41" y="3"/>
                  </a:cubicBezTo>
                  <a:cubicBezTo>
                    <a:pt x="45" y="13"/>
                    <a:pt x="45" y="13"/>
                    <a:pt x="45" y="13"/>
                  </a:cubicBezTo>
                  <a:close/>
                  <a:moveTo>
                    <a:pt x="0" y="100"/>
                  </a:moveTo>
                  <a:cubicBezTo>
                    <a:pt x="0" y="100"/>
                    <a:pt x="0" y="100"/>
                    <a:pt x="0" y="100"/>
                  </a:cubicBezTo>
                  <a:cubicBezTo>
                    <a:pt x="0" y="100"/>
                    <a:pt x="0" y="100"/>
                    <a:pt x="0" y="100"/>
                  </a:cubicBez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35" name="Freeform 24"/>
            <p:cNvSpPr>
              <a:spLocks/>
            </p:cNvSpPr>
            <p:nvPr/>
          </p:nvSpPr>
          <p:spPr bwMode="auto">
            <a:xfrm>
              <a:off x="889" y="3622"/>
              <a:ext cx="232" cy="254"/>
            </a:xfrm>
            <a:custGeom>
              <a:avLst/>
              <a:gdLst>
                <a:gd name="T0" fmla="*/ 31 w 111"/>
                <a:gd name="T1" fmla="*/ 101 h 122"/>
                <a:gd name="T2" fmla="*/ 27 w 111"/>
                <a:gd name="T3" fmla="*/ 99 h 122"/>
                <a:gd name="T4" fmla="*/ 27 w 111"/>
                <a:gd name="T5" fmla="*/ 100 h 122"/>
                <a:gd name="T6" fmla="*/ 28 w 111"/>
                <a:gd name="T7" fmla="*/ 88 h 122"/>
                <a:gd name="T8" fmla="*/ 17 w 111"/>
                <a:gd name="T9" fmla="*/ 76 h 122"/>
                <a:gd name="T10" fmla="*/ 19 w 111"/>
                <a:gd name="T11" fmla="*/ 68 h 122"/>
                <a:gd name="T12" fmla="*/ 21 w 111"/>
                <a:gd name="T13" fmla="*/ 64 h 122"/>
                <a:gd name="T14" fmla="*/ 11 w 111"/>
                <a:gd name="T15" fmla="*/ 54 h 122"/>
                <a:gd name="T16" fmla="*/ 3 w 111"/>
                <a:gd name="T17" fmla="*/ 53 h 122"/>
                <a:gd name="T18" fmla="*/ 0 w 111"/>
                <a:gd name="T19" fmla="*/ 36 h 122"/>
                <a:gd name="T20" fmla="*/ 7 w 111"/>
                <a:gd name="T21" fmla="*/ 41 h 122"/>
                <a:gd name="T22" fmla="*/ 19 w 111"/>
                <a:gd name="T23" fmla="*/ 42 h 122"/>
                <a:gd name="T24" fmla="*/ 6 w 111"/>
                <a:gd name="T25" fmla="*/ 32 h 122"/>
                <a:gd name="T26" fmla="*/ 4 w 111"/>
                <a:gd name="T27" fmla="*/ 31 h 122"/>
                <a:gd name="T28" fmla="*/ 9 w 111"/>
                <a:gd name="T29" fmla="*/ 25 h 122"/>
                <a:gd name="T30" fmla="*/ 16 w 111"/>
                <a:gd name="T31" fmla="*/ 22 h 122"/>
                <a:gd name="T32" fmla="*/ 24 w 111"/>
                <a:gd name="T33" fmla="*/ 24 h 122"/>
                <a:gd name="T34" fmla="*/ 33 w 111"/>
                <a:gd name="T35" fmla="*/ 28 h 122"/>
                <a:gd name="T36" fmla="*/ 41 w 111"/>
                <a:gd name="T37" fmla="*/ 35 h 122"/>
                <a:gd name="T38" fmla="*/ 51 w 111"/>
                <a:gd name="T39" fmla="*/ 27 h 122"/>
                <a:gd name="T40" fmla="*/ 57 w 111"/>
                <a:gd name="T41" fmla="*/ 17 h 122"/>
                <a:gd name="T42" fmla="*/ 62 w 111"/>
                <a:gd name="T43" fmla="*/ 11 h 122"/>
                <a:gd name="T44" fmla="*/ 71 w 111"/>
                <a:gd name="T45" fmla="*/ 10 h 122"/>
                <a:gd name="T46" fmla="*/ 77 w 111"/>
                <a:gd name="T47" fmla="*/ 4 h 122"/>
                <a:gd name="T48" fmla="*/ 77 w 111"/>
                <a:gd name="T49" fmla="*/ 1 h 122"/>
                <a:gd name="T50" fmla="*/ 80 w 111"/>
                <a:gd name="T51" fmla="*/ 0 h 122"/>
                <a:gd name="T52" fmla="*/ 81 w 111"/>
                <a:gd name="T53" fmla="*/ 5 h 122"/>
                <a:gd name="T54" fmla="*/ 87 w 111"/>
                <a:gd name="T55" fmla="*/ 6 h 122"/>
                <a:gd name="T56" fmla="*/ 90 w 111"/>
                <a:gd name="T57" fmla="*/ 10 h 122"/>
                <a:gd name="T58" fmla="*/ 95 w 111"/>
                <a:gd name="T59" fmla="*/ 8 h 122"/>
                <a:gd name="T60" fmla="*/ 97 w 111"/>
                <a:gd name="T61" fmla="*/ 6 h 122"/>
                <a:gd name="T62" fmla="*/ 105 w 111"/>
                <a:gd name="T63" fmla="*/ 6 h 122"/>
                <a:gd name="T64" fmla="*/ 110 w 111"/>
                <a:gd name="T65" fmla="*/ 18 h 122"/>
                <a:gd name="T66" fmla="*/ 109 w 111"/>
                <a:gd name="T67" fmla="*/ 23 h 122"/>
                <a:gd name="T68" fmla="*/ 100 w 111"/>
                <a:gd name="T69" fmla="*/ 33 h 122"/>
                <a:gd name="T70" fmla="*/ 102 w 111"/>
                <a:gd name="T71" fmla="*/ 43 h 122"/>
                <a:gd name="T72" fmla="*/ 100 w 111"/>
                <a:gd name="T73" fmla="*/ 53 h 122"/>
                <a:gd name="T74" fmla="*/ 93 w 111"/>
                <a:gd name="T75" fmla="*/ 56 h 122"/>
                <a:gd name="T76" fmla="*/ 87 w 111"/>
                <a:gd name="T77" fmla="*/ 52 h 122"/>
                <a:gd name="T78" fmla="*/ 81 w 111"/>
                <a:gd name="T79" fmla="*/ 56 h 122"/>
                <a:gd name="T80" fmla="*/ 77 w 111"/>
                <a:gd name="T81" fmla="*/ 62 h 122"/>
                <a:gd name="T82" fmla="*/ 83 w 111"/>
                <a:gd name="T83" fmla="*/ 67 h 122"/>
                <a:gd name="T84" fmla="*/ 84 w 111"/>
                <a:gd name="T85" fmla="*/ 76 h 122"/>
                <a:gd name="T86" fmla="*/ 84 w 111"/>
                <a:gd name="T87" fmla="*/ 84 h 122"/>
                <a:gd name="T88" fmla="*/ 89 w 111"/>
                <a:gd name="T89" fmla="*/ 91 h 122"/>
                <a:gd name="T90" fmla="*/ 91 w 111"/>
                <a:gd name="T91" fmla="*/ 99 h 122"/>
                <a:gd name="T92" fmla="*/ 95 w 111"/>
                <a:gd name="T93" fmla="*/ 100 h 122"/>
                <a:gd name="T94" fmla="*/ 100 w 111"/>
                <a:gd name="T95" fmla="*/ 101 h 122"/>
                <a:gd name="T96" fmla="*/ 96 w 111"/>
                <a:gd name="T97" fmla="*/ 109 h 122"/>
                <a:gd name="T98" fmla="*/ 86 w 111"/>
                <a:gd name="T99" fmla="*/ 114 h 122"/>
                <a:gd name="T100" fmla="*/ 79 w 111"/>
                <a:gd name="T101" fmla="*/ 116 h 122"/>
                <a:gd name="T102" fmla="*/ 74 w 111"/>
                <a:gd name="T103" fmla="*/ 121 h 122"/>
                <a:gd name="T104" fmla="*/ 65 w 111"/>
                <a:gd name="T105" fmla="*/ 119 h 122"/>
                <a:gd name="T106" fmla="*/ 61 w 111"/>
                <a:gd name="T107" fmla="*/ 107 h 122"/>
                <a:gd name="T108" fmla="*/ 54 w 111"/>
                <a:gd name="T109" fmla="*/ 104 h 122"/>
                <a:gd name="T110" fmla="*/ 53 w 111"/>
                <a:gd name="T111" fmla="*/ 96 h 122"/>
                <a:gd name="T112" fmla="*/ 48 w 111"/>
                <a:gd name="T113" fmla="*/ 98 h 122"/>
                <a:gd name="T114" fmla="*/ 41 w 111"/>
                <a:gd name="T115" fmla="*/ 100 h 122"/>
                <a:gd name="T116" fmla="*/ 35 w 111"/>
                <a:gd name="T117" fmla="*/ 99 h 122"/>
                <a:gd name="T118" fmla="*/ 31 w 111"/>
                <a:gd name="T119" fmla="*/ 10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 h="122">
                  <a:moveTo>
                    <a:pt x="31" y="101"/>
                  </a:moveTo>
                  <a:cubicBezTo>
                    <a:pt x="30" y="100"/>
                    <a:pt x="29" y="99"/>
                    <a:pt x="27" y="99"/>
                  </a:cubicBezTo>
                  <a:cubicBezTo>
                    <a:pt x="27" y="99"/>
                    <a:pt x="27" y="99"/>
                    <a:pt x="27" y="100"/>
                  </a:cubicBezTo>
                  <a:cubicBezTo>
                    <a:pt x="28" y="88"/>
                    <a:pt x="28" y="88"/>
                    <a:pt x="28" y="88"/>
                  </a:cubicBezTo>
                  <a:cubicBezTo>
                    <a:pt x="28" y="88"/>
                    <a:pt x="16" y="76"/>
                    <a:pt x="17" y="76"/>
                  </a:cubicBezTo>
                  <a:cubicBezTo>
                    <a:pt x="19" y="76"/>
                    <a:pt x="19" y="69"/>
                    <a:pt x="19" y="68"/>
                  </a:cubicBezTo>
                  <a:cubicBezTo>
                    <a:pt x="19" y="67"/>
                    <a:pt x="21" y="64"/>
                    <a:pt x="21" y="64"/>
                  </a:cubicBezTo>
                  <a:cubicBezTo>
                    <a:pt x="21" y="64"/>
                    <a:pt x="14" y="53"/>
                    <a:pt x="11" y="54"/>
                  </a:cubicBezTo>
                  <a:cubicBezTo>
                    <a:pt x="9" y="55"/>
                    <a:pt x="4" y="55"/>
                    <a:pt x="3" y="53"/>
                  </a:cubicBezTo>
                  <a:cubicBezTo>
                    <a:pt x="3" y="52"/>
                    <a:pt x="1" y="41"/>
                    <a:pt x="0" y="36"/>
                  </a:cubicBezTo>
                  <a:cubicBezTo>
                    <a:pt x="2" y="36"/>
                    <a:pt x="5" y="40"/>
                    <a:pt x="7" y="41"/>
                  </a:cubicBezTo>
                  <a:cubicBezTo>
                    <a:pt x="9" y="42"/>
                    <a:pt x="18" y="46"/>
                    <a:pt x="19" y="42"/>
                  </a:cubicBezTo>
                  <a:cubicBezTo>
                    <a:pt x="19" y="39"/>
                    <a:pt x="10" y="34"/>
                    <a:pt x="6" y="32"/>
                  </a:cubicBezTo>
                  <a:cubicBezTo>
                    <a:pt x="5" y="32"/>
                    <a:pt x="5" y="32"/>
                    <a:pt x="4" y="31"/>
                  </a:cubicBezTo>
                  <a:cubicBezTo>
                    <a:pt x="6" y="29"/>
                    <a:pt x="8" y="26"/>
                    <a:pt x="9" y="25"/>
                  </a:cubicBezTo>
                  <a:cubicBezTo>
                    <a:pt x="10" y="22"/>
                    <a:pt x="12" y="21"/>
                    <a:pt x="16" y="22"/>
                  </a:cubicBezTo>
                  <a:cubicBezTo>
                    <a:pt x="21" y="23"/>
                    <a:pt x="20" y="24"/>
                    <a:pt x="24" y="24"/>
                  </a:cubicBezTo>
                  <a:cubicBezTo>
                    <a:pt x="28" y="23"/>
                    <a:pt x="31" y="25"/>
                    <a:pt x="33" y="28"/>
                  </a:cubicBezTo>
                  <a:cubicBezTo>
                    <a:pt x="35" y="32"/>
                    <a:pt x="37" y="33"/>
                    <a:pt x="41" y="35"/>
                  </a:cubicBezTo>
                  <a:cubicBezTo>
                    <a:pt x="44" y="36"/>
                    <a:pt x="49" y="29"/>
                    <a:pt x="51" y="27"/>
                  </a:cubicBezTo>
                  <a:cubicBezTo>
                    <a:pt x="54" y="25"/>
                    <a:pt x="56" y="20"/>
                    <a:pt x="57" y="17"/>
                  </a:cubicBezTo>
                  <a:cubicBezTo>
                    <a:pt x="57" y="14"/>
                    <a:pt x="58" y="14"/>
                    <a:pt x="62" y="11"/>
                  </a:cubicBezTo>
                  <a:cubicBezTo>
                    <a:pt x="65" y="7"/>
                    <a:pt x="67" y="10"/>
                    <a:pt x="71" y="10"/>
                  </a:cubicBezTo>
                  <a:cubicBezTo>
                    <a:pt x="75" y="10"/>
                    <a:pt x="75" y="8"/>
                    <a:pt x="77" y="4"/>
                  </a:cubicBezTo>
                  <a:cubicBezTo>
                    <a:pt x="77" y="2"/>
                    <a:pt x="77" y="2"/>
                    <a:pt x="77" y="1"/>
                  </a:cubicBezTo>
                  <a:cubicBezTo>
                    <a:pt x="80" y="0"/>
                    <a:pt x="80" y="0"/>
                    <a:pt x="80" y="0"/>
                  </a:cubicBezTo>
                  <a:cubicBezTo>
                    <a:pt x="81" y="5"/>
                    <a:pt x="81" y="5"/>
                    <a:pt x="81" y="5"/>
                  </a:cubicBezTo>
                  <a:cubicBezTo>
                    <a:pt x="87" y="6"/>
                    <a:pt x="87" y="6"/>
                    <a:pt x="87" y="6"/>
                  </a:cubicBezTo>
                  <a:cubicBezTo>
                    <a:pt x="87" y="6"/>
                    <a:pt x="89" y="10"/>
                    <a:pt x="90" y="10"/>
                  </a:cubicBezTo>
                  <a:cubicBezTo>
                    <a:pt x="92" y="10"/>
                    <a:pt x="95" y="10"/>
                    <a:pt x="95" y="8"/>
                  </a:cubicBezTo>
                  <a:cubicBezTo>
                    <a:pt x="95" y="7"/>
                    <a:pt x="97" y="6"/>
                    <a:pt x="97" y="6"/>
                  </a:cubicBezTo>
                  <a:cubicBezTo>
                    <a:pt x="105" y="6"/>
                    <a:pt x="105" y="6"/>
                    <a:pt x="105" y="6"/>
                  </a:cubicBezTo>
                  <a:cubicBezTo>
                    <a:pt x="106" y="9"/>
                    <a:pt x="108" y="16"/>
                    <a:pt x="110" y="18"/>
                  </a:cubicBezTo>
                  <a:cubicBezTo>
                    <a:pt x="111" y="20"/>
                    <a:pt x="110" y="21"/>
                    <a:pt x="109" y="23"/>
                  </a:cubicBezTo>
                  <a:cubicBezTo>
                    <a:pt x="108" y="25"/>
                    <a:pt x="102" y="31"/>
                    <a:pt x="100" y="33"/>
                  </a:cubicBezTo>
                  <a:cubicBezTo>
                    <a:pt x="98" y="35"/>
                    <a:pt x="101" y="39"/>
                    <a:pt x="102" y="43"/>
                  </a:cubicBezTo>
                  <a:cubicBezTo>
                    <a:pt x="104" y="46"/>
                    <a:pt x="102" y="48"/>
                    <a:pt x="100" y="53"/>
                  </a:cubicBezTo>
                  <a:cubicBezTo>
                    <a:pt x="97" y="57"/>
                    <a:pt x="98" y="56"/>
                    <a:pt x="93" y="56"/>
                  </a:cubicBezTo>
                  <a:cubicBezTo>
                    <a:pt x="88" y="56"/>
                    <a:pt x="88" y="53"/>
                    <a:pt x="87" y="52"/>
                  </a:cubicBezTo>
                  <a:cubicBezTo>
                    <a:pt x="86" y="51"/>
                    <a:pt x="81" y="53"/>
                    <a:pt x="81" y="56"/>
                  </a:cubicBezTo>
                  <a:cubicBezTo>
                    <a:pt x="81" y="59"/>
                    <a:pt x="78" y="61"/>
                    <a:pt x="77" y="62"/>
                  </a:cubicBezTo>
                  <a:cubicBezTo>
                    <a:pt x="75" y="64"/>
                    <a:pt x="80" y="65"/>
                    <a:pt x="83" y="67"/>
                  </a:cubicBezTo>
                  <a:cubicBezTo>
                    <a:pt x="85" y="69"/>
                    <a:pt x="85" y="73"/>
                    <a:pt x="84" y="76"/>
                  </a:cubicBezTo>
                  <a:cubicBezTo>
                    <a:pt x="83" y="79"/>
                    <a:pt x="83" y="81"/>
                    <a:pt x="84" y="84"/>
                  </a:cubicBezTo>
                  <a:cubicBezTo>
                    <a:pt x="84" y="87"/>
                    <a:pt x="88" y="91"/>
                    <a:pt x="89" y="91"/>
                  </a:cubicBezTo>
                  <a:cubicBezTo>
                    <a:pt x="91" y="92"/>
                    <a:pt x="91" y="96"/>
                    <a:pt x="91" y="99"/>
                  </a:cubicBezTo>
                  <a:cubicBezTo>
                    <a:pt x="90" y="101"/>
                    <a:pt x="92" y="101"/>
                    <a:pt x="95" y="100"/>
                  </a:cubicBezTo>
                  <a:cubicBezTo>
                    <a:pt x="98" y="99"/>
                    <a:pt x="100" y="98"/>
                    <a:pt x="100" y="101"/>
                  </a:cubicBezTo>
                  <a:cubicBezTo>
                    <a:pt x="100" y="103"/>
                    <a:pt x="99" y="106"/>
                    <a:pt x="96" y="109"/>
                  </a:cubicBezTo>
                  <a:cubicBezTo>
                    <a:pt x="93" y="112"/>
                    <a:pt x="92" y="116"/>
                    <a:pt x="86" y="114"/>
                  </a:cubicBezTo>
                  <a:cubicBezTo>
                    <a:pt x="80" y="113"/>
                    <a:pt x="80" y="114"/>
                    <a:pt x="79" y="116"/>
                  </a:cubicBezTo>
                  <a:cubicBezTo>
                    <a:pt x="78" y="118"/>
                    <a:pt x="77" y="120"/>
                    <a:pt x="74" y="121"/>
                  </a:cubicBezTo>
                  <a:cubicBezTo>
                    <a:pt x="70" y="122"/>
                    <a:pt x="68" y="122"/>
                    <a:pt x="65" y="119"/>
                  </a:cubicBezTo>
                  <a:cubicBezTo>
                    <a:pt x="62" y="117"/>
                    <a:pt x="62" y="110"/>
                    <a:pt x="61" y="107"/>
                  </a:cubicBezTo>
                  <a:cubicBezTo>
                    <a:pt x="61" y="104"/>
                    <a:pt x="54" y="105"/>
                    <a:pt x="54" y="104"/>
                  </a:cubicBezTo>
                  <a:cubicBezTo>
                    <a:pt x="53" y="103"/>
                    <a:pt x="53" y="99"/>
                    <a:pt x="53" y="96"/>
                  </a:cubicBezTo>
                  <a:cubicBezTo>
                    <a:pt x="53" y="93"/>
                    <a:pt x="48" y="96"/>
                    <a:pt x="48" y="98"/>
                  </a:cubicBezTo>
                  <a:cubicBezTo>
                    <a:pt x="48" y="101"/>
                    <a:pt x="44" y="100"/>
                    <a:pt x="41" y="100"/>
                  </a:cubicBezTo>
                  <a:cubicBezTo>
                    <a:pt x="38" y="99"/>
                    <a:pt x="35" y="99"/>
                    <a:pt x="35" y="99"/>
                  </a:cubicBezTo>
                  <a:lnTo>
                    <a:pt x="31" y="101"/>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46" name="Freeform 25"/>
            <p:cNvSpPr>
              <a:spLocks/>
            </p:cNvSpPr>
            <p:nvPr/>
          </p:nvSpPr>
          <p:spPr bwMode="auto">
            <a:xfrm>
              <a:off x="1519" y="3224"/>
              <a:ext cx="287" cy="317"/>
            </a:xfrm>
            <a:custGeom>
              <a:avLst/>
              <a:gdLst>
                <a:gd name="T0" fmla="*/ 39 w 287"/>
                <a:gd name="T1" fmla="*/ 121 h 317"/>
                <a:gd name="T2" fmla="*/ 62 w 287"/>
                <a:gd name="T3" fmla="*/ 121 h 317"/>
                <a:gd name="T4" fmla="*/ 93 w 287"/>
                <a:gd name="T5" fmla="*/ 115 h 317"/>
                <a:gd name="T6" fmla="*/ 106 w 287"/>
                <a:gd name="T7" fmla="*/ 67 h 317"/>
                <a:gd name="T8" fmla="*/ 116 w 287"/>
                <a:gd name="T9" fmla="*/ 48 h 317"/>
                <a:gd name="T10" fmla="*/ 110 w 287"/>
                <a:gd name="T11" fmla="*/ 25 h 317"/>
                <a:gd name="T12" fmla="*/ 156 w 287"/>
                <a:gd name="T13" fmla="*/ 0 h 317"/>
                <a:gd name="T14" fmla="*/ 173 w 287"/>
                <a:gd name="T15" fmla="*/ 27 h 317"/>
                <a:gd name="T16" fmla="*/ 173 w 287"/>
                <a:gd name="T17" fmla="*/ 46 h 317"/>
                <a:gd name="T18" fmla="*/ 158 w 287"/>
                <a:gd name="T19" fmla="*/ 62 h 317"/>
                <a:gd name="T20" fmla="*/ 148 w 287"/>
                <a:gd name="T21" fmla="*/ 85 h 317"/>
                <a:gd name="T22" fmla="*/ 156 w 287"/>
                <a:gd name="T23" fmla="*/ 104 h 317"/>
                <a:gd name="T24" fmla="*/ 154 w 287"/>
                <a:gd name="T25" fmla="*/ 133 h 317"/>
                <a:gd name="T26" fmla="*/ 171 w 287"/>
                <a:gd name="T27" fmla="*/ 127 h 317"/>
                <a:gd name="T28" fmla="*/ 185 w 287"/>
                <a:gd name="T29" fmla="*/ 110 h 317"/>
                <a:gd name="T30" fmla="*/ 206 w 287"/>
                <a:gd name="T31" fmla="*/ 125 h 317"/>
                <a:gd name="T32" fmla="*/ 227 w 287"/>
                <a:gd name="T33" fmla="*/ 129 h 317"/>
                <a:gd name="T34" fmla="*/ 241 w 287"/>
                <a:gd name="T35" fmla="*/ 121 h 317"/>
                <a:gd name="T36" fmla="*/ 275 w 287"/>
                <a:gd name="T37" fmla="*/ 137 h 317"/>
                <a:gd name="T38" fmla="*/ 287 w 287"/>
                <a:gd name="T39" fmla="*/ 162 h 317"/>
                <a:gd name="T40" fmla="*/ 254 w 287"/>
                <a:gd name="T41" fmla="*/ 196 h 317"/>
                <a:gd name="T42" fmla="*/ 258 w 287"/>
                <a:gd name="T43" fmla="*/ 213 h 317"/>
                <a:gd name="T44" fmla="*/ 243 w 287"/>
                <a:gd name="T45" fmla="*/ 242 h 317"/>
                <a:gd name="T46" fmla="*/ 231 w 287"/>
                <a:gd name="T47" fmla="*/ 225 h 317"/>
                <a:gd name="T48" fmla="*/ 193 w 287"/>
                <a:gd name="T49" fmla="*/ 210 h 317"/>
                <a:gd name="T50" fmla="*/ 168 w 287"/>
                <a:gd name="T51" fmla="*/ 254 h 317"/>
                <a:gd name="T52" fmla="*/ 143 w 287"/>
                <a:gd name="T53" fmla="*/ 248 h 317"/>
                <a:gd name="T54" fmla="*/ 127 w 287"/>
                <a:gd name="T55" fmla="*/ 281 h 317"/>
                <a:gd name="T56" fmla="*/ 102 w 287"/>
                <a:gd name="T57" fmla="*/ 317 h 317"/>
                <a:gd name="T58" fmla="*/ 85 w 287"/>
                <a:gd name="T59" fmla="*/ 279 h 317"/>
                <a:gd name="T60" fmla="*/ 87 w 287"/>
                <a:gd name="T61" fmla="*/ 242 h 317"/>
                <a:gd name="T62" fmla="*/ 71 w 287"/>
                <a:gd name="T63" fmla="*/ 221 h 317"/>
                <a:gd name="T64" fmla="*/ 46 w 287"/>
                <a:gd name="T65" fmla="*/ 208 h 317"/>
                <a:gd name="T66" fmla="*/ 31 w 287"/>
                <a:gd name="T67" fmla="*/ 213 h 317"/>
                <a:gd name="T68" fmla="*/ 0 w 287"/>
                <a:gd name="T69" fmla="*/ 198 h 317"/>
                <a:gd name="T70" fmla="*/ 27 w 287"/>
                <a:gd name="T71" fmla="*/ 177 h 317"/>
                <a:gd name="T72" fmla="*/ 62 w 287"/>
                <a:gd name="T73" fmla="*/ 165 h 317"/>
                <a:gd name="T74" fmla="*/ 29 w 287"/>
                <a:gd name="T75" fmla="*/ 133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7" h="317">
                  <a:moveTo>
                    <a:pt x="29" y="133"/>
                  </a:moveTo>
                  <a:lnTo>
                    <a:pt x="39" y="121"/>
                  </a:lnTo>
                  <a:lnTo>
                    <a:pt x="56" y="117"/>
                  </a:lnTo>
                  <a:lnTo>
                    <a:pt x="62" y="121"/>
                  </a:lnTo>
                  <a:lnTo>
                    <a:pt x="73" y="115"/>
                  </a:lnTo>
                  <a:lnTo>
                    <a:pt x="93" y="115"/>
                  </a:lnTo>
                  <a:lnTo>
                    <a:pt x="96" y="79"/>
                  </a:lnTo>
                  <a:lnTo>
                    <a:pt x="106" y="67"/>
                  </a:lnTo>
                  <a:lnTo>
                    <a:pt x="106" y="56"/>
                  </a:lnTo>
                  <a:lnTo>
                    <a:pt x="116" y="48"/>
                  </a:lnTo>
                  <a:lnTo>
                    <a:pt x="100" y="33"/>
                  </a:lnTo>
                  <a:lnTo>
                    <a:pt x="110" y="25"/>
                  </a:lnTo>
                  <a:lnTo>
                    <a:pt x="123" y="33"/>
                  </a:lnTo>
                  <a:lnTo>
                    <a:pt x="156" y="0"/>
                  </a:lnTo>
                  <a:lnTo>
                    <a:pt x="175" y="17"/>
                  </a:lnTo>
                  <a:lnTo>
                    <a:pt x="173" y="27"/>
                  </a:lnTo>
                  <a:lnTo>
                    <a:pt x="181" y="33"/>
                  </a:lnTo>
                  <a:lnTo>
                    <a:pt x="173" y="46"/>
                  </a:lnTo>
                  <a:lnTo>
                    <a:pt x="171" y="62"/>
                  </a:lnTo>
                  <a:lnTo>
                    <a:pt x="158" y="62"/>
                  </a:lnTo>
                  <a:lnTo>
                    <a:pt x="154" y="75"/>
                  </a:lnTo>
                  <a:lnTo>
                    <a:pt x="148" y="85"/>
                  </a:lnTo>
                  <a:lnTo>
                    <a:pt x="146" y="96"/>
                  </a:lnTo>
                  <a:lnTo>
                    <a:pt x="156" y="104"/>
                  </a:lnTo>
                  <a:lnTo>
                    <a:pt x="156" y="125"/>
                  </a:lnTo>
                  <a:lnTo>
                    <a:pt x="154" y="133"/>
                  </a:lnTo>
                  <a:lnTo>
                    <a:pt x="160" y="137"/>
                  </a:lnTo>
                  <a:lnTo>
                    <a:pt x="171" y="127"/>
                  </a:lnTo>
                  <a:lnTo>
                    <a:pt x="173" y="115"/>
                  </a:lnTo>
                  <a:lnTo>
                    <a:pt x="185" y="110"/>
                  </a:lnTo>
                  <a:lnTo>
                    <a:pt x="200" y="121"/>
                  </a:lnTo>
                  <a:lnTo>
                    <a:pt x="206" y="125"/>
                  </a:lnTo>
                  <a:lnTo>
                    <a:pt x="218" y="115"/>
                  </a:lnTo>
                  <a:lnTo>
                    <a:pt x="227" y="129"/>
                  </a:lnTo>
                  <a:lnTo>
                    <a:pt x="235" y="129"/>
                  </a:lnTo>
                  <a:lnTo>
                    <a:pt x="241" y="121"/>
                  </a:lnTo>
                  <a:lnTo>
                    <a:pt x="252" y="121"/>
                  </a:lnTo>
                  <a:lnTo>
                    <a:pt x="275" y="137"/>
                  </a:lnTo>
                  <a:lnTo>
                    <a:pt x="287" y="148"/>
                  </a:lnTo>
                  <a:lnTo>
                    <a:pt x="287" y="162"/>
                  </a:lnTo>
                  <a:lnTo>
                    <a:pt x="262" y="183"/>
                  </a:lnTo>
                  <a:lnTo>
                    <a:pt x="254" y="196"/>
                  </a:lnTo>
                  <a:lnTo>
                    <a:pt x="258" y="204"/>
                  </a:lnTo>
                  <a:lnTo>
                    <a:pt x="258" y="213"/>
                  </a:lnTo>
                  <a:lnTo>
                    <a:pt x="256" y="229"/>
                  </a:lnTo>
                  <a:lnTo>
                    <a:pt x="243" y="242"/>
                  </a:lnTo>
                  <a:lnTo>
                    <a:pt x="227" y="238"/>
                  </a:lnTo>
                  <a:lnTo>
                    <a:pt x="231" y="225"/>
                  </a:lnTo>
                  <a:lnTo>
                    <a:pt x="210" y="221"/>
                  </a:lnTo>
                  <a:lnTo>
                    <a:pt x="193" y="210"/>
                  </a:lnTo>
                  <a:lnTo>
                    <a:pt x="175" y="233"/>
                  </a:lnTo>
                  <a:lnTo>
                    <a:pt x="168" y="254"/>
                  </a:lnTo>
                  <a:lnTo>
                    <a:pt x="156" y="256"/>
                  </a:lnTo>
                  <a:lnTo>
                    <a:pt x="143" y="248"/>
                  </a:lnTo>
                  <a:lnTo>
                    <a:pt x="129" y="256"/>
                  </a:lnTo>
                  <a:lnTo>
                    <a:pt x="127" y="281"/>
                  </a:lnTo>
                  <a:lnTo>
                    <a:pt x="112" y="306"/>
                  </a:lnTo>
                  <a:lnTo>
                    <a:pt x="102" y="317"/>
                  </a:lnTo>
                  <a:lnTo>
                    <a:pt x="91" y="302"/>
                  </a:lnTo>
                  <a:lnTo>
                    <a:pt x="85" y="279"/>
                  </a:lnTo>
                  <a:lnTo>
                    <a:pt x="85" y="265"/>
                  </a:lnTo>
                  <a:lnTo>
                    <a:pt x="87" y="242"/>
                  </a:lnTo>
                  <a:lnTo>
                    <a:pt x="73" y="238"/>
                  </a:lnTo>
                  <a:lnTo>
                    <a:pt x="71" y="221"/>
                  </a:lnTo>
                  <a:lnTo>
                    <a:pt x="58" y="221"/>
                  </a:lnTo>
                  <a:lnTo>
                    <a:pt x="46" y="208"/>
                  </a:lnTo>
                  <a:lnTo>
                    <a:pt x="37" y="219"/>
                  </a:lnTo>
                  <a:lnTo>
                    <a:pt x="31" y="213"/>
                  </a:lnTo>
                  <a:lnTo>
                    <a:pt x="16" y="219"/>
                  </a:lnTo>
                  <a:lnTo>
                    <a:pt x="0" y="198"/>
                  </a:lnTo>
                  <a:lnTo>
                    <a:pt x="18" y="177"/>
                  </a:lnTo>
                  <a:lnTo>
                    <a:pt x="27" y="177"/>
                  </a:lnTo>
                  <a:lnTo>
                    <a:pt x="43" y="181"/>
                  </a:lnTo>
                  <a:lnTo>
                    <a:pt x="62" y="165"/>
                  </a:lnTo>
                  <a:lnTo>
                    <a:pt x="29" y="131"/>
                  </a:lnTo>
                  <a:lnTo>
                    <a:pt x="29" y="133"/>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47" name="Freeform 26"/>
            <p:cNvSpPr>
              <a:spLocks/>
            </p:cNvSpPr>
            <p:nvPr/>
          </p:nvSpPr>
          <p:spPr bwMode="auto">
            <a:xfrm>
              <a:off x="1317" y="3332"/>
              <a:ext cx="264" cy="175"/>
            </a:xfrm>
            <a:custGeom>
              <a:avLst/>
              <a:gdLst>
                <a:gd name="T0" fmla="*/ 12 w 264"/>
                <a:gd name="T1" fmla="*/ 113 h 175"/>
                <a:gd name="T2" fmla="*/ 12 w 264"/>
                <a:gd name="T3" fmla="*/ 100 h 175"/>
                <a:gd name="T4" fmla="*/ 0 w 264"/>
                <a:gd name="T5" fmla="*/ 88 h 175"/>
                <a:gd name="T6" fmla="*/ 2 w 264"/>
                <a:gd name="T7" fmla="*/ 73 h 175"/>
                <a:gd name="T8" fmla="*/ 12 w 264"/>
                <a:gd name="T9" fmla="*/ 65 h 175"/>
                <a:gd name="T10" fmla="*/ 20 w 264"/>
                <a:gd name="T11" fmla="*/ 65 h 175"/>
                <a:gd name="T12" fmla="*/ 29 w 264"/>
                <a:gd name="T13" fmla="*/ 57 h 175"/>
                <a:gd name="T14" fmla="*/ 43 w 264"/>
                <a:gd name="T15" fmla="*/ 54 h 175"/>
                <a:gd name="T16" fmla="*/ 56 w 264"/>
                <a:gd name="T17" fmla="*/ 50 h 175"/>
                <a:gd name="T18" fmla="*/ 72 w 264"/>
                <a:gd name="T19" fmla="*/ 48 h 175"/>
                <a:gd name="T20" fmla="*/ 83 w 264"/>
                <a:gd name="T21" fmla="*/ 38 h 175"/>
                <a:gd name="T22" fmla="*/ 87 w 264"/>
                <a:gd name="T23" fmla="*/ 23 h 175"/>
                <a:gd name="T24" fmla="*/ 95 w 264"/>
                <a:gd name="T25" fmla="*/ 15 h 175"/>
                <a:gd name="T26" fmla="*/ 106 w 264"/>
                <a:gd name="T27" fmla="*/ 25 h 175"/>
                <a:gd name="T28" fmla="*/ 122 w 264"/>
                <a:gd name="T29" fmla="*/ 25 h 175"/>
                <a:gd name="T30" fmla="*/ 122 w 264"/>
                <a:gd name="T31" fmla="*/ 13 h 175"/>
                <a:gd name="T32" fmla="*/ 150 w 264"/>
                <a:gd name="T33" fmla="*/ 13 h 175"/>
                <a:gd name="T34" fmla="*/ 158 w 264"/>
                <a:gd name="T35" fmla="*/ 17 h 175"/>
                <a:gd name="T36" fmla="*/ 162 w 264"/>
                <a:gd name="T37" fmla="*/ 9 h 175"/>
                <a:gd name="T38" fmla="*/ 172 w 264"/>
                <a:gd name="T39" fmla="*/ 11 h 175"/>
                <a:gd name="T40" fmla="*/ 187 w 264"/>
                <a:gd name="T41" fmla="*/ 0 h 175"/>
                <a:gd name="T42" fmla="*/ 197 w 264"/>
                <a:gd name="T43" fmla="*/ 2 h 175"/>
                <a:gd name="T44" fmla="*/ 208 w 264"/>
                <a:gd name="T45" fmla="*/ 19 h 175"/>
                <a:gd name="T46" fmla="*/ 227 w 264"/>
                <a:gd name="T47" fmla="*/ 19 h 175"/>
                <a:gd name="T48" fmla="*/ 231 w 264"/>
                <a:gd name="T49" fmla="*/ 25 h 175"/>
                <a:gd name="T50" fmla="*/ 231 w 264"/>
                <a:gd name="T51" fmla="*/ 23 h 175"/>
                <a:gd name="T52" fmla="*/ 264 w 264"/>
                <a:gd name="T53" fmla="*/ 57 h 175"/>
                <a:gd name="T54" fmla="*/ 245 w 264"/>
                <a:gd name="T55" fmla="*/ 73 h 175"/>
                <a:gd name="T56" fmla="*/ 229 w 264"/>
                <a:gd name="T57" fmla="*/ 69 h 175"/>
                <a:gd name="T58" fmla="*/ 220 w 264"/>
                <a:gd name="T59" fmla="*/ 69 h 175"/>
                <a:gd name="T60" fmla="*/ 202 w 264"/>
                <a:gd name="T61" fmla="*/ 90 h 175"/>
                <a:gd name="T62" fmla="*/ 181 w 264"/>
                <a:gd name="T63" fmla="*/ 77 h 175"/>
                <a:gd name="T64" fmla="*/ 175 w 264"/>
                <a:gd name="T65" fmla="*/ 88 h 175"/>
                <a:gd name="T66" fmla="*/ 156 w 264"/>
                <a:gd name="T67" fmla="*/ 88 h 175"/>
                <a:gd name="T68" fmla="*/ 158 w 264"/>
                <a:gd name="T69" fmla="*/ 100 h 175"/>
                <a:gd name="T70" fmla="*/ 147 w 264"/>
                <a:gd name="T71" fmla="*/ 111 h 175"/>
                <a:gd name="T72" fmla="*/ 156 w 264"/>
                <a:gd name="T73" fmla="*/ 123 h 175"/>
                <a:gd name="T74" fmla="*/ 135 w 264"/>
                <a:gd name="T75" fmla="*/ 138 h 175"/>
                <a:gd name="T76" fmla="*/ 135 w 264"/>
                <a:gd name="T77" fmla="*/ 155 h 175"/>
                <a:gd name="T78" fmla="*/ 112 w 264"/>
                <a:gd name="T79" fmla="*/ 173 h 175"/>
                <a:gd name="T80" fmla="*/ 118 w 264"/>
                <a:gd name="T81" fmla="*/ 175 h 175"/>
                <a:gd name="T82" fmla="*/ 108 w 264"/>
                <a:gd name="T83" fmla="*/ 171 h 175"/>
                <a:gd name="T84" fmla="*/ 108 w 264"/>
                <a:gd name="T85" fmla="*/ 159 h 175"/>
                <a:gd name="T86" fmla="*/ 95 w 264"/>
                <a:gd name="T87" fmla="*/ 157 h 175"/>
                <a:gd name="T88" fmla="*/ 91 w 264"/>
                <a:gd name="T89" fmla="*/ 165 h 175"/>
                <a:gd name="T90" fmla="*/ 79 w 264"/>
                <a:gd name="T91" fmla="*/ 163 h 175"/>
                <a:gd name="T92" fmla="*/ 68 w 264"/>
                <a:gd name="T93" fmla="*/ 169 h 175"/>
                <a:gd name="T94" fmla="*/ 56 w 264"/>
                <a:gd name="T95" fmla="*/ 169 h 175"/>
                <a:gd name="T96" fmla="*/ 56 w 264"/>
                <a:gd name="T97" fmla="*/ 161 h 175"/>
                <a:gd name="T98" fmla="*/ 45 w 264"/>
                <a:gd name="T99" fmla="*/ 150 h 175"/>
                <a:gd name="T100" fmla="*/ 45 w 264"/>
                <a:gd name="T101" fmla="*/ 136 h 175"/>
                <a:gd name="T102" fmla="*/ 35 w 264"/>
                <a:gd name="T103" fmla="*/ 127 h 175"/>
                <a:gd name="T104" fmla="*/ 35 w 264"/>
                <a:gd name="T105" fmla="*/ 117 h 175"/>
                <a:gd name="T106" fmla="*/ 20 w 264"/>
                <a:gd name="T107" fmla="*/ 117 h 175"/>
                <a:gd name="T108" fmla="*/ 12 w 264"/>
                <a:gd name="T109" fmla="*/ 11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4" h="175">
                  <a:moveTo>
                    <a:pt x="12" y="113"/>
                  </a:moveTo>
                  <a:lnTo>
                    <a:pt x="12" y="100"/>
                  </a:lnTo>
                  <a:lnTo>
                    <a:pt x="0" y="88"/>
                  </a:lnTo>
                  <a:lnTo>
                    <a:pt x="2" y="73"/>
                  </a:lnTo>
                  <a:lnTo>
                    <a:pt x="12" y="65"/>
                  </a:lnTo>
                  <a:lnTo>
                    <a:pt x="20" y="65"/>
                  </a:lnTo>
                  <a:lnTo>
                    <a:pt x="29" y="57"/>
                  </a:lnTo>
                  <a:lnTo>
                    <a:pt x="43" y="54"/>
                  </a:lnTo>
                  <a:lnTo>
                    <a:pt x="56" y="50"/>
                  </a:lnTo>
                  <a:lnTo>
                    <a:pt x="72" y="48"/>
                  </a:lnTo>
                  <a:lnTo>
                    <a:pt x="83" y="38"/>
                  </a:lnTo>
                  <a:lnTo>
                    <a:pt x="87" y="23"/>
                  </a:lnTo>
                  <a:lnTo>
                    <a:pt x="95" y="15"/>
                  </a:lnTo>
                  <a:lnTo>
                    <a:pt x="106" y="25"/>
                  </a:lnTo>
                  <a:lnTo>
                    <a:pt x="122" y="25"/>
                  </a:lnTo>
                  <a:lnTo>
                    <a:pt x="122" y="13"/>
                  </a:lnTo>
                  <a:lnTo>
                    <a:pt x="150" y="13"/>
                  </a:lnTo>
                  <a:lnTo>
                    <a:pt x="158" y="17"/>
                  </a:lnTo>
                  <a:lnTo>
                    <a:pt x="162" y="9"/>
                  </a:lnTo>
                  <a:lnTo>
                    <a:pt x="172" y="11"/>
                  </a:lnTo>
                  <a:lnTo>
                    <a:pt x="187" y="0"/>
                  </a:lnTo>
                  <a:lnTo>
                    <a:pt x="197" y="2"/>
                  </a:lnTo>
                  <a:lnTo>
                    <a:pt x="208" y="19"/>
                  </a:lnTo>
                  <a:lnTo>
                    <a:pt x="227" y="19"/>
                  </a:lnTo>
                  <a:lnTo>
                    <a:pt x="231" y="25"/>
                  </a:lnTo>
                  <a:lnTo>
                    <a:pt x="231" y="23"/>
                  </a:lnTo>
                  <a:lnTo>
                    <a:pt x="264" y="57"/>
                  </a:lnTo>
                  <a:lnTo>
                    <a:pt x="245" y="73"/>
                  </a:lnTo>
                  <a:lnTo>
                    <a:pt x="229" y="69"/>
                  </a:lnTo>
                  <a:lnTo>
                    <a:pt x="220" y="69"/>
                  </a:lnTo>
                  <a:lnTo>
                    <a:pt x="202" y="90"/>
                  </a:lnTo>
                  <a:lnTo>
                    <a:pt x="181" y="77"/>
                  </a:lnTo>
                  <a:lnTo>
                    <a:pt x="175" y="88"/>
                  </a:lnTo>
                  <a:lnTo>
                    <a:pt x="156" y="88"/>
                  </a:lnTo>
                  <a:lnTo>
                    <a:pt x="158" y="100"/>
                  </a:lnTo>
                  <a:lnTo>
                    <a:pt x="147" y="111"/>
                  </a:lnTo>
                  <a:lnTo>
                    <a:pt x="156" y="123"/>
                  </a:lnTo>
                  <a:lnTo>
                    <a:pt x="135" y="138"/>
                  </a:lnTo>
                  <a:lnTo>
                    <a:pt x="135" y="155"/>
                  </a:lnTo>
                  <a:lnTo>
                    <a:pt x="112" y="173"/>
                  </a:lnTo>
                  <a:lnTo>
                    <a:pt x="118" y="175"/>
                  </a:lnTo>
                  <a:lnTo>
                    <a:pt x="108" y="171"/>
                  </a:lnTo>
                  <a:lnTo>
                    <a:pt x="108" y="159"/>
                  </a:lnTo>
                  <a:lnTo>
                    <a:pt x="95" y="157"/>
                  </a:lnTo>
                  <a:lnTo>
                    <a:pt x="91" y="165"/>
                  </a:lnTo>
                  <a:lnTo>
                    <a:pt x="79" y="163"/>
                  </a:lnTo>
                  <a:lnTo>
                    <a:pt x="68" y="169"/>
                  </a:lnTo>
                  <a:lnTo>
                    <a:pt x="56" y="169"/>
                  </a:lnTo>
                  <a:lnTo>
                    <a:pt x="56" y="161"/>
                  </a:lnTo>
                  <a:lnTo>
                    <a:pt x="45" y="150"/>
                  </a:lnTo>
                  <a:lnTo>
                    <a:pt x="45" y="136"/>
                  </a:lnTo>
                  <a:lnTo>
                    <a:pt x="35" y="127"/>
                  </a:lnTo>
                  <a:lnTo>
                    <a:pt x="35" y="117"/>
                  </a:lnTo>
                  <a:lnTo>
                    <a:pt x="20" y="117"/>
                  </a:lnTo>
                  <a:lnTo>
                    <a:pt x="12" y="113"/>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48" name="Freeform 27"/>
            <p:cNvSpPr>
              <a:spLocks/>
            </p:cNvSpPr>
            <p:nvPr/>
          </p:nvSpPr>
          <p:spPr bwMode="auto">
            <a:xfrm>
              <a:off x="1248" y="3478"/>
              <a:ext cx="148" cy="156"/>
            </a:xfrm>
            <a:custGeom>
              <a:avLst/>
              <a:gdLst>
                <a:gd name="T0" fmla="*/ 0 w 71"/>
                <a:gd name="T1" fmla="*/ 37 h 75"/>
                <a:gd name="T2" fmla="*/ 0 w 71"/>
                <a:gd name="T3" fmla="*/ 36 h 75"/>
                <a:gd name="T4" fmla="*/ 8 w 71"/>
                <a:gd name="T5" fmla="*/ 37 h 75"/>
                <a:gd name="T6" fmla="*/ 8 w 71"/>
                <a:gd name="T7" fmla="*/ 27 h 75"/>
                <a:gd name="T8" fmla="*/ 5 w 71"/>
                <a:gd name="T9" fmla="*/ 22 h 75"/>
                <a:gd name="T10" fmla="*/ 7 w 71"/>
                <a:gd name="T11" fmla="*/ 12 h 75"/>
                <a:gd name="T12" fmla="*/ 6 w 71"/>
                <a:gd name="T13" fmla="*/ 6 h 75"/>
                <a:gd name="T14" fmla="*/ 12 w 71"/>
                <a:gd name="T15" fmla="*/ 0 h 75"/>
                <a:gd name="T16" fmla="*/ 16 w 71"/>
                <a:gd name="T17" fmla="*/ 0 h 75"/>
                <a:gd name="T18" fmla="*/ 18 w 71"/>
                <a:gd name="T19" fmla="*/ 5 h 75"/>
                <a:gd name="T20" fmla="*/ 22 w 71"/>
                <a:gd name="T21" fmla="*/ 5 h 75"/>
                <a:gd name="T22" fmla="*/ 27 w 71"/>
                <a:gd name="T23" fmla="*/ 9 h 75"/>
                <a:gd name="T24" fmla="*/ 34 w 71"/>
                <a:gd name="T25" fmla="*/ 10 h 75"/>
                <a:gd name="T26" fmla="*/ 39 w 71"/>
                <a:gd name="T27" fmla="*/ 14 h 75"/>
                <a:gd name="T28" fmla="*/ 39 w 71"/>
                <a:gd name="T29" fmla="*/ 22 h 75"/>
                <a:gd name="T30" fmla="*/ 45 w 71"/>
                <a:gd name="T31" fmla="*/ 28 h 75"/>
                <a:gd name="T32" fmla="*/ 49 w 71"/>
                <a:gd name="T33" fmla="*/ 27 h 75"/>
                <a:gd name="T34" fmla="*/ 56 w 71"/>
                <a:gd name="T35" fmla="*/ 28 h 75"/>
                <a:gd name="T36" fmla="*/ 62 w 71"/>
                <a:gd name="T37" fmla="*/ 34 h 75"/>
                <a:gd name="T38" fmla="*/ 69 w 71"/>
                <a:gd name="T39" fmla="*/ 36 h 75"/>
                <a:gd name="T40" fmla="*/ 71 w 71"/>
                <a:gd name="T41" fmla="*/ 43 h 75"/>
                <a:gd name="T42" fmla="*/ 69 w 71"/>
                <a:gd name="T43" fmla="*/ 49 h 75"/>
                <a:gd name="T44" fmla="*/ 67 w 71"/>
                <a:gd name="T45" fmla="*/ 55 h 75"/>
                <a:gd name="T46" fmla="*/ 71 w 71"/>
                <a:gd name="T47" fmla="*/ 58 h 75"/>
                <a:gd name="T48" fmla="*/ 68 w 71"/>
                <a:gd name="T49" fmla="*/ 64 h 75"/>
                <a:gd name="T50" fmla="*/ 59 w 71"/>
                <a:gd name="T51" fmla="*/ 75 h 75"/>
                <a:gd name="T52" fmla="*/ 55 w 71"/>
                <a:gd name="T53" fmla="*/ 71 h 75"/>
                <a:gd name="T54" fmla="*/ 52 w 71"/>
                <a:gd name="T55" fmla="*/ 72 h 75"/>
                <a:gd name="T56" fmla="*/ 46 w 71"/>
                <a:gd name="T57" fmla="*/ 73 h 75"/>
                <a:gd name="T58" fmla="*/ 28 w 71"/>
                <a:gd name="T59" fmla="*/ 62 h 75"/>
                <a:gd name="T60" fmla="*/ 24 w 71"/>
                <a:gd name="T61" fmla="*/ 56 h 75"/>
                <a:gd name="T62" fmla="*/ 17 w 71"/>
                <a:gd name="T63" fmla="*/ 56 h 75"/>
                <a:gd name="T64" fmla="*/ 6 w 71"/>
                <a:gd name="T65" fmla="*/ 49 h 75"/>
                <a:gd name="T66" fmla="*/ 6 w 71"/>
                <a:gd name="T67" fmla="*/ 44 h 75"/>
                <a:gd name="T68" fmla="*/ 3 w 71"/>
                <a:gd name="T69" fmla="*/ 42 h 75"/>
                <a:gd name="T70" fmla="*/ 0 w 71"/>
                <a:gd name="T71" fmla="*/ 3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1" h="75">
                  <a:moveTo>
                    <a:pt x="0" y="37"/>
                  </a:moveTo>
                  <a:cubicBezTo>
                    <a:pt x="0" y="36"/>
                    <a:pt x="0" y="36"/>
                    <a:pt x="0" y="36"/>
                  </a:cubicBezTo>
                  <a:cubicBezTo>
                    <a:pt x="8" y="37"/>
                    <a:pt x="8" y="37"/>
                    <a:pt x="8" y="37"/>
                  </a:cubicBezTo>
                  <a:cubicBezTo>
                    <a:pt x="8" y="27"/>
                    <a:pt x="8" y="27"/>
                    <a:pt x="8" y="27"/>
                  </a:cubicBezTo>
                  <a:cubicBezTo>
                    <a:pt x="5" y="22"/>
                    <a:pt x="5" y="22"/>
                    <a:pt x="5" y="22"/>
                  </a:cubicBezTo>
                  <a:cubicBezTo>
                    <a:pt x="7" y="12"/>
                    <a:pt x="7" y="12"/>
                    <a:pt x="7" y="12"/>
                  </a:cubicBezTo>
                  <a:cubicBezTo>
                    <a:pt x="6" y="6"/>
                    <a:pt x="6" y="6"/>
                    <a:pt x="6" y="6"/>
                  </a:cubicBezTo>
                  <a:cubicBezTo>
                    <a:pt x="12" y="0"/>
                    <a:pt x="12" y="0"/>
                    <a:pt x="12" y="0"/>
                  </a:cubicBezTo>
                  <a:cubicBezTo>
                    <a:pt x="16" y="0"/>
                    <a:pt x="16" y="0"/>
                    <a:pt x="16" y="0"/>
                  </a:cubicBezTo>
                  <a:cubicBezTo>
                    <a:pt x="18" y="5"/>
                    <a:pt x="18" y="5"/>
                    <a:pt x="18" y="5"/>
                  </a:cubicBezTo>
                  <a:cubicBezTo>
                    <a:pt x="22" y="5"/>
                    <a:pt x="22" y="5"/>
                    <a:pt x="22" y="5"/>
                  </a:cubicBezTo>
                  <a:cubicBezTo>
                    <a:pt x="27" y="9"/>
                    <a:pt x="27" y="9"/>
                    <a:pt x="27" y="9"/>
                  </a:cubicBezTo>
                  <a:cubicBezTo>
                    <a:pt x="34" y="10"/>
                    <a:pt x="34" y="10"/>
                    <a:pt x="34" y="10"/>
                  </a:cubicBezTo>
                  <a:cubicBezTo>
                    <a:pt x="39" y="14"/>
                    <a:pt x="39" y="14"/>
                    <a:pt x="39" y="14"/>
                  </a:cubicBezTo>
                  <a:cubicBezTo>
                    <a:pt x="39" y="22"/>
                    <a:pt x="39" y="22"/>
                    <a:pt x="39" y="22"/>
                  </a:cubicBezTo>
                  <a:cubicBezTo>
                    <a:pt x="45" y="28"/>
                    <a:pt x="45" y="28"/>
                    <a:pt x="45" y="28"/>
                  </a:cubicBezTo>
                  <a:cubicBezTo>
                    <a:pt x="49" y="27"/>
                    <a:pt x="49" y="27"/>
                    <a:pt x="49" y="27"/>
                  </a:cubicBezTo>
                  <a:cubicBezTo>
                    <a:pt x="56" y="28"/>
                    <a:pt x="56" y="28"/>
                    <a:pt x="56" y="28"/>
                  </a:cubicBezTo>
                  <a:cubicBezTo>
                    <a:pt x="62" y="34"/>
                    <a:pt x="62" y="34"/>
                    <a:pt x="62" y="34"/>
                  </a:cubicBezTo>
                  <a:cubicBezTo>
                    <a:pt x="69" y="36"/>
                    <a:pt x="69" y="36"/>
                    <a:pt x="69" y="36"/>
                  </a:cubicBezTo>
                  <a:cubicBezTo>
                    <a:pt x="69" y="36"/>
                    <a:pt x="71" y="42"/>
                    <a:pt x="71" y="43"/>
                  </a:cubicBezTo>
                  <a:cubicBezTo>
                    <a:pt x="71" y="43"/>
                    <a:pt x="69" y="49"/>
                    <a:pt x="69" y="49"/>
                  </a:cubicBezTo>
                  <a:cubicBezTo>
                    <a:pt x="67" y="55"/>
                    <a:pt x="67" y="55"/>
                    <a:pt x="67" y="55"/>
                  </a:cubicBezTo>
                  <a:cubicBezTo>
                    <a:pt x="71" y="58"/>
                    <a:pt x="71" y="58"/>
                    <a:pt x="71" y="58"/>
                  </a:cubicBezTo>
                  <a:cubicBezTo>
                    <a:pt x="68" y="64"/>
                    <a:pt x="68" y="64"/>
                    <a:pt x="68" y="64"/>
                  </a:cubicBezTo>
                  <a:cubicBezTo>
                    <a:pt x="59" y="75"/>
                    <a:pt x="59" y="75"/>
                    <a:pt x="59" y="75"/>
                  </a:cubicBezTo>
                  <a:cubicBezTo>
                    <a:pt x="55" y="71"/>
                    <a:pt x="55" y="71"/>
                    <a:pt x="55" y="71"/>
                  </a:cubicBezTo>
                  <a:cubicBezTo>
                    <a:pt x="52" y="72"/>
                    <a:pt x="52" y="72"/>
                    <a:pt x="52" y="72"/>
                  </a:cubicBezTo>
                  <a:cubicBezTo>
                    <a:pt x="46" y="73"/>
                    <a:pt x="46" y="73"/>
                    <a:pt x="46" y="73"/>
                  </a:cubicBezTo>
                  <a:cubicBezTo>
                    <a:pt x="28" y="62"/>
                    <a:pt x="28" y="62"/>
                    <a:pt x="28" y="62"/>
                  </a:cubicBezTo>
                  <a:cubicBezTo>
                    <a:pt x="24" y="56"/>
                    <a:pt x="24" y="56"/>
                    <a:pt x="24" y="56"/>
                  </a:cubicBezTo>
                  <a:cubicBezTo>
                    <a:pt x="17" y="56"/>
                    <a:pt x="17" y="56"/>
                    <a:pt x="17" y="56"/>
                  </a:cubicBezTo>
                  <a:cubicBezTo>
                    <a:pt x="6" y="49"/>
                    <a:pt x="6" y="49"/>
                    <a:pt x="6" y="49"/>
                  </a:cubicBezTo>
                  <a:cubicBezTo>
                    <a:pt x="6" y="44"/>
                    <a:pt x="6" y="44"/>
                    <a:pt x="6" y="44"/>
                  </a:cubicBezTo>
                  <a:cubicBezTo>
                    <a:pt x="3" y="42"/>
                    <a:pt x="3" y="42"/>
                    <a:pt x="3" y="42"/>
                  </a:cubicBezTo>
                  <a:lnTo>
                    <a:pt x="0" y="37"/>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49" name="Freeform 28"/>
            <p:cNvSpPr>
              <a:spLocks/>
            </p:cNvSpPr>
            <p:nvPr/>
          </p:nvSpPr>
          <p:spPr bwMode="auto">
            <a:xfrm>
              <a:off x="1467" y="3662"/>
              <a:ext cx="352" cy="341"/>
            </a:xfrm>
            <a:custGeom>
              <a:avLst/>
              <a:gdLst>
                <a:gd name="T0" fmla="*/ 150 w 169"/>
                <a:gd name="T1" fmla="*/ 121 h 164"/>
                <a:gd name="T2" fmla="*/ 165 w 169"/>
                <a:gd name="T3" fmla="*/ 144 h 164"/>
                <a:gd name="T4" fmla="*/ 154 w 169"/>
                <a:gd name="T5" fmla="*/ 163 h 164"/>
                <a:gd name="T6" fmla="*/ 135 w 169"/>
                <a:gd name="T7" fmla="*/ 151 h 164"/>
                <a:gd name="T8" fmla="*/ 117 w 169"/>
                <a:gd name="T9" fmla="*/ 145 h 164"/>
                <a:gd name="T10" fmla="*/ 108 w 169"/>
                <a:gd name="T11" fmla="*/ 130 h 164"/>
                <a:gd name="T12" fmla="*/ 92 w 169"/>
                <a:gd name="T13" fmla="*/ 132 h 164"/>
                <a:gd name="T14" fmla="*/ 74 w 169"/>
                <a:gd name="T15" fmla="*/ 120 h 164"/>
                <a:gd name="T16" fmla="*/ 53 w 169"/>
                <a:gd name="T17" fmla="*/ 108 h 164"/>
                <a:gd name="T18" fmla="*/ 40 w 169"/>
                <a:gd name="T19" fmla="*/ 110 h 164"/>
                <a:gd name="T20" fmla="*/ 38 w 169"/>
                <a:gd name="T21" fmla="*/ 86 h 164"/>
                <a:gd name="T22" fmla="*/ 24 w 169"/>
                <a:gd name="T23" fmla="*/ 66 h 164"/>
                <a:gd name="T24" fmla="*/ 7 w 169"/>
                <a:gd name="T25" fmla="*/ 61 h 164"/>
                <a:gd name="T26" fmla="*/ 0 w 169"/>
                <a:gd name="T27" fmla="*/ 50 h 164"/>
                <a:gd name="T28" fmla="*/ 0 w 169"/>
                <a:gd name="T29" fmla="*/ 46 h 164"/>
                <a:gd name="T30" fmla="*/ 14 w 169"/>
                <a:gd name="T31" fmla="*/ 46 h 164"/>
                <a:gd name="T32" fmla="*/ 27 w 169"/>
                <a:gd name="T33" fmla="*/ 36 h 164"/>
                <a:gd name="T34" fmla="*/ 37 w 169"/>
                <a:gd name="T35" fmla="*/ 31 h 164"/>
                <a:gd name="T36" fmla="*/ 55 w 169"/>
                <a:gd name="T37" fmla="*/ 11 h 164"/>
                <a:gd name="T38" fmla="*/ 59 w 169"/>
                <a:gd name="T39" fmla="*/ 0 h 164"/>
                <a:gd name="T40" fmla="*/ 69 w 169"/>
                <a:gd name="T41" fmla="*/ 5 h 164"/>
                <a:gd name="T42" fmla="*/ 71 w 169"/>
                <a:gd name="T43" fmla="*/ 14 h 164"/>
                <a:gd name="T44" fmla="*/ 75 w 169"/>
                <a:gd name="T45" fmla="*/ 29 h 164"/>
                <a:gd name="T46" fmla="*/ 72 w 169"/>
                <a:gd name="T47" fmla="*/ 36 h 164"/>
                <a:gd name="T48" fmla="*/ 84 w 169"/>
                <a:gd name="T49" fmla="*/ 51 h 164"/>
                <a:gd name="T50" fmla="*/ 86 w 169"/>
                <a:gd name="T51" fmla="*/ 66 h 164"/>
                <a:gd name="T52" fmla="*/ 83 w 169"/>
                <a:gd name="T53" fmla="*/ 77 h 164"/>
                <a:gd name="T54" fmla="*/ 92 w 169"/>
                <a:gd name="T55" fmla="*/ 78 h 164"/>
                <a:gd name="T56" fmla="*/ 98 w 169"/>
                <a:gd name="T57" fmla="*/ 84 h 164"/>
                <a:gd name="T58" fmla="*/ 90 w 169"/>
                <a:gd name="T59" fmla="*/ 91 h 164"/>
                <a:gd name="T60" fmla="*/ 92 w 169"/>
                <a:gd name="T61" fmla="*/ 98 h 164"/>
                <a:gd name="T62" fmla="*/ 94 w 169"/>
                <a:gd name="T63" fmla="*/ 106 h 164"/>
                <a:gd name="T64" fmla="*/ 104 w 169"/>
                <a:gd name="T65" fmla="*/ 112 h 164"/>
                <a:gd name="T66" fmla="*/ 119 w 169"/>
                <a:gd name="T67" fmla="*/ 116 h 164"/>
                <a:gd name="T68" fmla="*/ 130 w 169"/>
                <a:gd name="T69" fmla="*/ 104 h 164"/>
                <a:gd name="T70" fmla="*/ 139 w 169"/>
                <a:gd name="T71" fmla="*/ 107 h 164"/>
                <a:gd name="T72" fmla="*/ 152 w 169"/>
                <a:gd name="T73" fmla="*/ 107 h 164"/>
                <a:gd name="T74" fmla="*/ 151 w 169"/>
                <a:gd name="T75" fmla="*/ 117 h 164"/>
                <a:gd name="T76" fmla="*/ 151 w 169"/>
                <a:gd name="T77" fmla="*/ 12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9" h="164">
                  <a:moveTo>
                    <a:pt x="151" y="121"/>
                  </a:moveTo>
                  <a:cubicBezTo>
                    <a:pt x="151" y="121"/>
                    <a:pt x="151" y="121"/>
                    <a:pt x="150" y="121"/>
                  </a:cubicBezTo>
                  <a:cubicBezTo>
                    <a:pt x="147" y="123"/>
                    <a:pt x="155" y="130"/>
                    <a:pt x="157" y="134"/>
                  </a:cubicBezTo>
                  <a:cubicBezTo>
                    <a:pt x="159" y="137"/>
                    <a:pt x="161" y="140"/>
                    <a:pt x="165" y="144"/>
                  </a:cubicBezTo>
                  <a:cubicBezTo>
                    <a:pt x="169" y="148"/>
                    <a:pt x="167" y="151"/>
                    <a:pt x="164" y="155"/>
                  </a:cubicBezTo>
                  <a:cubicBezTo>
                    <a:pt x="162" y="160"/>
                    <a:pt x="161" y="164"/>
                    <a:pt x="154" y="163"/>
                  </a:cubicBezTo>
                  <a:cubicBezTo>
                    <a:pt x="147" y="162"/>
                    <a:pt x="139" y="159"/>
                    <a:pt x="139" y="156"/>
                  </a:cubicBezTo>
                  <a:cubicBezTo>
                    <a:pt x="139" y="154"/>
                    <a:pt x="137" y="151"/>
                    <a:pt x="135" y="151"/>
                  </a:cubicBezTo>
                  <a:cubicBezTo>
                    <a:pt x="134" y="151"/>
                    <a:pt x="132" y="155"/>
                    <a:pt x="129" y="155"/>
                  </a:cubicBezTo>
                  <a:cubicBezTo>
                    <a:pt x="127" y="155"/>
                    <a:pt x="119" y="148"/>
                    <a:pt x="117" y="145"/>
                  </a:cubicBezTo>
                  <a:cubicBezTo>
                    <a:pt x="115" y="142"/>
                    <a:pt x="113" y="141"/>
                    <a:pt x="115" y="136"/>
                  </a:cubicBezTo>
                  <a:cubicBezTo>
                    <a:pt x="117" y="132"/>
                    <a:pt x="111" y="134"/>
                    <a:pt x="108" y="130"/>
                  </a:cubicBezTo>
                  <a:cubicBezTo>
                    <a:pt x="105" y="127"/>
                    <a:pt x="103" y="127"/>
                    <a:pt x="102" y="129"/>
                  </a:cubicBezTo>
                  <a:cubicBezTo>
                    <a:pt x="101" y="132"/>
                    <a:pt x="92" y="135"/>
                    <a:pt x="92" y="132"/>
                  </a:cubicBezTo>
                  <a:cubicBezTo>
                    <a:pt x="91" y="129"/>
                    <a:pt x="90" y="124"/>
                    <a:pt x="88" y="121"/>
                  </a:cubicBezTo>
                  <a:cubicBezTo>
                    <a:pt x="85" y="117"/>
                    <a:pt x="79" y="116"/>
                    <a:pt x="74" y="120"/>
                  </a:cubicBezTo>
                  <a:cubicBezTo>
                    <a:pt x="69" y="123"/>
                    <a:pt x="60" y="126"/>
                    <a:pt x="60" y="123"/>
                  </a:cubicBezTo>
                  <a:cubicBezTo>
                    <a:pt x="59" y="119"/>
                    <a:pt x="53" y="112"/>
                    <a:pt x="53" y="108"/>
                  </a:cubicBezTo>
                  <a:cubicBezTo>
                    <a:pt x="52" y="104"/>
                    <a:pt x="47" y="104"/>
                    <a:pt x="46" y="109"/>
                  </a:cubicBezTo>
                  <a:cubicBezTo>
                    <a:pt x="46" y="114"/>
                    <a:pt x="38" y="116"/>
                    <a:pt x="40" y="110"/>
                  </a:cubicBezTo>
                  <a:cubicBezTo>
                    <a:pt x="42" y="104"/>
                    <a:pt x="43" y="102"/>
                    <a:pt x="42" y="100"/>
                  </a:cubicBezTo>
                  <a:cubicBezTo>
                    <a:pt x="41" y="97"/>
                    <a:pt x="39" y="91"/>
                    <a:pt x="38" y="86"/>
                  </a:cubicBezTo>
                  <a:cubicBezTo>
                    <a:pt x="38" y="80"/>
                    <a:pt x="35" y="80"/>
                    <a:pt x="28" y="76"/>
                  </a:cubicBezTo>
                  <a:cubicBezTo>
                    <a:pt x="20" y="71"/>
                    <a:pt x="24" y="70"/>
                    <a:pt x="24" y="66"/>
                  </a:cubicBezTo>
                  <a:cubicBezTo>
                    <a:pt x="24" y="62"/>
                    <a:pt x="19" y="61"/>
                    <a:pt x="15" y="62"/>
                  </a:cubicBezTo>
                  <a:cubicBezTo>
                    <a:pt x="12" y="63"/>
                    <a:pt x="7" y="64"/>
                    <a:pt x="7" y="61"/>
                  </a:cubicBezTo>
                  <a:cubicBezTo>
                    <a:pt x="6" y="59"/>
                    <a:pt x="7" y="57"/>
                    <a:pt x="3" y="52"/>
                  </a:cubicBezTo>
                  <a:cubicBezTo>
                    <a:pt x="2" y="51"/>
                    <a:pt x="1" y="50"/>
                    <a:pt x="0" y="50"/>
                  </a:cubicBezTo>
                  <a:cubicBezTo>
                    <a:pt x="0" y="50"/>
                    <a:pt x="0" y="50"/>
                    <a:pt x="0" y="50"/>
                  </a:cubicBezTo>
                  <a:cubicBezTo>
                    <a:pt x="0" y="46"/>
                    <a:pt x="0" y="46"/>
                    <a:pt x="0" y="46"/>
                  </a:cubicBezTo>
                  <a:cubicBezTo>
                    <a:pt x="0" y="46"/>
                    <a:pt x="0" y="46"/>
                    <a:pt x="0" y="46"/>
                  </a:cubicBezTo>
                  <a:cubicBezTo>
                    <a:pt x="14" y="46"/>
                    <a:pt x="14" y="46"/>
                    <a:pt x="14" y="46"/>
                  </a:cubicBezTo>
                  <a:cubicBezTo>
                    <a:pt x="19" y="38"/>
                    <a:pt x="19" y="38"/>
                    <a:pt x="19" y="38"/>
                  </a:cubicBezTo>
                  <a:cubicBezTo>
                    <a:pt x="27" y="36"/>
                    <a:pt x="27" y="36"/>
                    <a:pt x="27" y="36"/>
                  </a:cubicBezTo>
                  <a:cubicBezTo>
                    <a:pt x="29" y="33"/>
                    <a:pt x="29" y="33"/>
                    <a:pt x="29" y="33"/>
                  </a:cubicBezTo>
                  <a:cubicBezTo>
                    <a:pt x="37" y="31"/>
                    <a:pt x="37" y="31"/>
                    <a:pt x="37" y="31"/>
                  </a:cubicBezTo>
                  <a:cubicBezTo>
                    <a:pt x="43" y="21"/>
                    <a:pt x="43" y="21"/>
                    <a:pt x="43" y="21"/>
                  </a:cubicBezTo>
                  <a:cubicBezTo>
                    <a:pt x="55" y="11"/>
                    <a:pt x="55" y="11"/>
                    <a:pt x="55" y="11"/>
                  </a:cubicBezTo>
                  <a:cubicBezTo>
                    <a:pt x="58" y="6"/>
                    <a:pt x="58" y="6"/>
                    <a:pt x="58" y="6"/>
                  </a:cubicBezTo>
                  <a:cubicBezTo>
                    <a:pt x="59" y="0"/>
                    <a:pt x="59" y="0"/>
                    <a:pt x="59" y="0"/>
                  </a:cubicBezTo>
                  <a:cubicBezTo>
                    <a:pt x="66" y="0"/>
                    <a:pt x="66" y="0"/>
                    <a:pt x="66" y="0"/>
                  </a:cubicBezTo>
                  <a:cubicBezTo>
                    <a:pt x="69" y="5"/>
                    <a:pt x="69" y="5"/>
                    <a:pt x="69" y="5"/>
                  </a:cubicBezTo>
                  <a:cubicBezTo>
                    <a:pt x="66" y="10"/>
                    <a:pt x="66" y="10"/>
                    <a:pt x="66" y="10"/>
                  </a:cubicBezTo>
                  <a:cubicBezTo>
                    <a:pt x="71" y="14"/>
                    <a:pt x="71" y="14"/>
                    <a:pt x="71" y="14"/>
                  </a:cubicBezTo>
                  <a:cubicBezTo>
                    <a:pt x="72" y="25"/>
                    <a:pt x="72" y="25"/>
                    <a:pt x="72" y="25"/>
                  </a:cubicBezTo>
                  <a:cubicBezTo>
                    <a:pt x="75" y="29"/>
                    <a:pt x="75" y="29"/>
                    <a:pt x="75" y="29"/>
                  </a:cubicBezTo>
                  <a:cubicBezTo>
                    <a:pt x="72" y="32"/>
                    <a:pt x="72" y="32"/>
                    <a:pt x="72" y="32"/>
                  </a:cubicBezTo>
                  <a:cubicBezTo>
                    <a:pt x="72" y="36"/>
                    <a:pt x="72" y="36"/>
                    <a:pt x="72" y="36"/>
                  </a:cubicBezTo>
                  <a:cubicBezTo>
                    <a:pt x="80" y="43"/>
                    <a:pt x="80" y="43"/>
                    <a:pt x="80" y="43"/>
                  </a:cubicBezTo>
                  <a:cubicBezTo>
                    <a:pt x="84" y="51"/>
                    <a:pt x="84" y="51"/>
                    <a:pt x="84" y="51"/>
                  </a:cubicBezTo>
                  <a:cubicBezTo>
                    <a:pt x="83" y="60"/>
                    <a:pt x="83" y="60"/>
                    <a:pt x="83" y="60"/>
                  </a:cubicBezTo>
                  <a:cubicBezTo>
                    <a:pt x="86" y="66"/>
                    <a:pt x="86" y="66"/>
                    <a:pt x="86" y="66"/>
                  </a:cubicBezTo>
                  <a:cubicBezTo>
                    <a:pt x="83" y="72"/>
                    <a:pt x="83" y="72"/>
                    <a:pt x="83" y="72"/>
                  </a:cubicBezTo>
                  <a:cubicBezTo>
                    <a:pt x="83" y="77"/>
                    <a:pt x="83" y="77"/>
                    <a:pt x="83" y="77"/>
                  </a:cubicBezTo>
                  <a:cubicBezTo>
                    <a:pt x="88" y="80"/>
                    <a:pt x="88" y="80"/>
                    <a:pt x="88" y="80"/>
                  </a:cubicBezTo>
                  <a:cubicBezTo>
                    <a:pt x="92" y="78"/>
                    <a:pt x="92" y="78"/>
                    <a:pt x="92" y="78"/>
                  </a:cubicBezTo>
                  <a:cubicBezTo>
                    <a:pt x="98" y="78"/>
                    <a:pt x="98" y="78"/>
                    <a:pt x="98" y="78"/>
                  </a:cubicBezTo>
                  <a:cubicBezTo>
                    <a:pt x="98" y="84"/>
                    <a:pt x="98" y="84"/>
                    <a:pt x="98" y="84"/>
                  </a:cubicBezTo>
                  <a:cubicBezTo>
                    <a:pt x="91" y="87"/>
                    <a:pt x="91" y="87"/>
                    <a:pt x="91" y="87"/>
                  </a:cubicBezTo>
                  <a:cubicBezTo>
                    <a:pt x="90" y="91"/>
                    <a:pt x="90" y="91"/>
                    <a:pt x="90" y="91"/>
                  </a:cubicBezTo>
                  <a:cubicBezTo>
                    <a:pt x="90" y="91"/>
                    <a:pt x="97" y="92"/>
                    <a:pt x="96" y="93"/>
                  </a:cubicBezTo>
                  <a:cubicBezTo>
                    <a:pt x="96" y="94"/>
                    <a:pt x="92" y="98"/>
                    <a:pt x="92" y="98"/>
                  </a:cubicBezTo>
                  <a:cubicBezTo>
                    <a:pt x="92" y="104"/>
                    <a:pt x="92" y="104"/>
                    <a:pt x="92" y="104"/>
                  </a:cubicBezTo>
                  <a:cubicBezTo>
                    <a:pt x="94" y="106"/>
                    <a:pt x="94" y="106"/>
                    <a:pt x="94" y="106"/>
                  </a:cubicBezTo>
                  <a:cubicBezTo>
                    <a:pt x="96" y="108"/>
                    <a:pt x="96" y="108"/>
                    <a:pt x="96" y="108"/>
                  </a:cubicBezTo>
                  <a:cubicBezTo>
                    <a:pt x="104" y="112"/>
                    <a:pt x="104" y="112"/>
                    <a:pt x="104" y="112"/>
                  </a:cubicBezTo>
                  <a:cubicBezTo>
                    <a:pt x="109" y="108"/>
                    <a:pt x="109" y="108"/>
                    <a:pt x="109" y="108"/>
                  </a:cubicBezTo>
                  <a:cubicBezTo>
                    <a:pt x="119" y="116"/>
                    <a:pt x="119" y="116"/>
                    <a:pt x="119" y="116"/>
                  </a:cubicBezTo>
                  <a:cubicBezTo>
                    <a:pt x="129" y="104"/>
                    <a:pt x="129" y="104"/>
                    <a:pt x="129" y="104"/>
                  </a:cubicBezTo>
                  <a:cubicBezTo>
                    <a:pt x="130" y="104"/>
                    <a:pt x="130" y="104"/>
                    <a:pt x="130" y="104"/>
                  </a:cubicBezTo>
                  <a:cubicBezTo>
                    <a:pt x="129" y="105"/>
                    <a:pt x="129" y="105"/>
                    <a:pt x="129" y="105"/>
                  </a:cubicBezTo>
                  <a:cubicBezTo>
                    <a:pt x="139" y="107"/>
                    <a:pt x="139" y="107"/>
                    <a:pt x="139" y="107"/>
                  </a:cubicBezTo>
                  <a:cubicBezTo>
                    <a:pt x="145" y="105"/>
                    <a:pt x="145" y="105"/>
                    <a:pt x="145" y="105"/>
                  </a:cubicBezTo>
                  <a:cubicBezTo>
                    <a:pt x="152" y="107"/>
                    <a:pt x="152" y="107"/>
                    <a:pt x="152" y="107"/>
                  </a:cubicBezTo>
                  <a:cubicBezTo>
                    <a:pt x="154" y="111"/>
                    <a:pt x="154" y="111"/>
                    <a:pt x="154" y="111"/>
                  </a:cubicBezTo>
                  <a:cubicBezTo>
                    <a:pt x="151" y="117"/>
                    <a:pt x="151" y="117"/>
                    <a:pt x="151" y="117"/>
                  </a:cubicBezTo>
                  <a:cubicBezTo>
                    <a:pt x="148" y="119"/>
                    <a:pt x="148" y="119"/>
                    <a:pt x="148" y="119"/>
                  </a:cubicBezTo>
                  <a:lnTo>
                    <a:pt x="151" y="121"/>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50" name="Freeform 29"/>
            <p:cNvSpPr>
              <a:spLocks/>
            </p:cNvSpPr>
            <p:nvPr/>
          </p:nvSpPr>
          <p:spPr bwMode="auto">
            <a:xfrm>
              <a:off x="1198" y="3555"/>
              <a:ext cx="269" cy="271"/>
            </a:xfrm>
            <a:custGeom>
              <a:avLst/>
              <a:gdLst>
                <a:gd name="T0" fmla="*/ 129 w 129"/>
                <a:gd name="T1" fmla="*/ 101 h 130"/>
                <a:gd name="T2" fmla="*/ 119 w 129"/>
                <a:gd name="T3" fmla="*/ 105 h 130"/>
                <a:gd name="T4" fmla="*/ 102 w 129"/>
                <a:gd name="T5" fmla="*/ 105 h 130"/>
                <a:gd name="T6" fmla="*/ 95 w 129"/>
                <a:gd name="T7" fmla="*/ 105 h 130"/>
                <a:gd name="T8" fmla="*/ 83 w 129"/>
                <a:gd name="T9" fmla="*/ 107 h 130"/>
                <a:gd name="T10" fmla="*/ 73 w 129"/>
                <a:gd name="T11" fmla="*/ 121 h 130"/>
                <a:gd name="T12" fmla="*/ 58 w 129"/>
                <a:gd name="T13" fmla="*/ 119 h 130"/>
                <a:gd name="T14" fmla="*/ 58 w 129"/>
                <a:gd name="T15" fmla="*/ 100 h 130"/>
                <a:gd name="T16" fmla="*/ 50 w 129"/>
                <a:gd name="T17" fmla="*/ 102 h 130"/>
                <a:gd name="T18" fmla="*/ 49 w 129"/>
                <a:gd name="T19" fmla="*/ 92 h 130"/>
                <a:gd name="T20" fmla="*/ 46 w 129"/>
                <a:gd name="T21" fmla="*/ 89 h 130"/>
                <a:gd name="T22" fmla="*/ 45 w 129"/>
                <a:gd name="T23" fmla="*/ 84 h 130"/>
                <a:gd name="T24" fmla="*/ 40 w 129"/>
                <a:gd name="T25" fmla="*/ 83 h 130"/>
                <a:gd name="T26" fmla="*/ 37 w 129"/>
                <a:gd name="T27" fmla="*/ 81 h 130"/>
                <a:gd name="T28" fmla="*/ 37 w 129"/>
                <a:gd name="T29" fmla="*/ 75 h 130"/>
                <a:gd name="T30" fmla="*/ 32 w 129"/>
                <a:gd name="T31" fmla="*/ 73 h 130"/>
                <a:gd name="T32" fmla="*/ 28 w 129"/>
                <a:gd name="T33" fmla="*/ 75 h 130"/>
                <a:gd name="T34" fmla="*/ 24 w 129"/>
                <a:gd name="T35" fmla="*/ 70 h 130"/>
                <a:gd name="T36" fmla="*/ 29 w 129"/>
                <a:gd name="T37" fmla="*/ 64 h 130"/>
                <a:gd name="T38" fmla="*/ 30 w 129"/>
                <a:gd name="T39" fmla="*/ 56 h 130"/>
                <a:gd name="T40" fmla="*/ 19 w 129"/>
                <a:gd name="T41" fmla="*/ 46 h 130"/>
                <a:gd name="T42" fmla="*/ 15 w 129"/>
                <a:gd name="T43" fmla="*/ 48 h 130"/>
                <a:gd name="T44" fmla="*/ 14 w 129"/>
                <a:gd name="T45" fmla="*/ 44 h 130"/>
                <a:gd name="T46" fmla="*/ 8 w 129"/>
                <a:gd name="T47" fmla="*/ 41 h 130"/>
                <a:gd name="T48" fmla="*/ 2 w 129"/>
                <a:gd name="T49" fmla="*/ 40 h 130"/>
                <a:gd name="T50" fmla="*/ 0 w 129"/>
                <a:gd name="T51" fmla="*/ 26 h 130"/>
                <a:gd name="T52" fmla="*/ 0 w 129"/>
                <a:gd name="T53" fmla="*/ 26 h 130"/>
                <a:gd name="T54" fmla="*/ 3 w 129"/>
                <a:gd name="T55" fmla="*/ 23 h 130"/>
                <a:gd name="T56" fmla="*/ 0 w 129"/>
                <a:gd name="T57" fmla="*/ 17 h 130"/>
                <a:gd name="T58" fmla="*/ 7 w 129"/>
                <a:gd name="T59" fmla="*/ 15 h 130"/>
                <a:gd name="T60" fmla="*/ 22 w 129"/>
                <a:gd name="T61" fmla="*/ 4 h 130"/>
                <a:gd name="T62" fmla="*/ 24 w 129"/>
                <a:gd name="T63" fmla="*/ 0 h 130"/>
                <a:gd name="T64" fmla="*/ 27 w 129"/>
                <a:gd name="T65" fmla="*/ 5 h 130"/>
                <a:gd name="T66" fmla="*/ 30 w 129"/>
                <a:gd name="T67" fmla="*/ 7 h 130"/>
                <a:gd name="T68" fmla="*/ 30 w 129"/>
                <a:gd name="T69" fmla="*/ 12 h 130"/>
                <a:gd name="T70" fmla="*/ 41 w 129"/>
                <a:gd name="T71" fmla="*/ 19 h 130"/>
                <a:gd name="T72" fmla="*/ 48 w 129"/>
                <a:gd name="T73" fmla="*/ 19 h 130"/>
                <a:gd name="T74" fmla="*/ 52 w 129"/>
                <a:gd name="T75" fmla="*/ 25 h 130"/>
                <a:gd name="T76" fmla="*/ 70 w 129"/>
                <a:gd name="T77" fmla="*/ 36 h 130"/>
                <a:gd name="T78" fmla="*/ 76 w 129"/>
                <a:gd name="T79" fmla="*/ 35 h 130"/>
                <a:gd name="T80" fmla="*/ 79 w 129"/>
                <a:gd name="T81" fmla="*/ 34 h 130"/>
                <a:gd name="T82" fmla="*/ 83 w 129"/>
                <a:gd name="T83" fmla="*/ 38 h 130"/>
                <a:gd name="T84" fmla="*/ 90 w 129"/>
                <a:gd name="T85" fmla="*/ 49 h 130"/>
                <a:gd name="T86" fmla="*/ 102 w 129"/>
                <a:gd name="T87" fmla="*/ 49 h 130"/>
                <a:gd name="T88" fmla="*/ 108 w 129"/>
                <a:gd name="T89" fmla="*/ 56 h 130"/>
                <a:gd name="T90" fmla="*/ 110 w 129"/>
                <a:gd name="T91" fmla="*/ 65 h 130"/>
                <a:gd name="T92" fmla="*/ 115 w 129"/>
                <a:gd name="T93" fmla="*/ 67 h 130"/>
                <a:gd name="T94" fmla="*/ 119 w 129"/>
                <a:gd name="T95" fmla="*/ 76 h 130"/>
                <a:gd name="T96" fmla="*/ 124 w 129"/>
                <a:gd name="T97" fmla="*/ 82 h 130"/>
                <a:gd name="T98" fmla="*/ 123 w 129"/>
                <a:gd name="T99" fmla="*/ 87 h 130"/>
                <a:gd name="T100" fmla="*/ 129 w 129"/>
                <a:gd name="T101" fmla="*/ 97 h 130"/>
                <a:gd name="T102" fmla="*/ 129 w 129"/>
                <a:gd name="T103" fmla="*/ 10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130">
                  <a:moveTo>
                    <a:pt x="129" y="101"/>
                  </a:moveTo>
                  <a:cubicBezTo>
                    <a:pt x="126" y="100"/>
                    <a:pt x="122" y="103"/>
                    <a:pt x="119" y="105"/>
                  </a:cubicBezTo>
                  <a:cubicBezTo>
                    <a:pt x="114" y="107"/>
                    <a:pt x="103" y="107"/>
                    <a:pt x="102" y="105"/>
                  </a:cubicBezTo>
                  <a:cubicBezTo>
                    <a:pt x="101" y="103"/>
                    <a:pt x="97" y="101"/>
                    <a:pt x="95" y="105"/>
                  </a:cubicBezTo>
                  <a:cubicBezTo>
                    <a:pt x="93" y="110"/>
                    <a:pt x="90" y="108"/>
                    <a:pt x="83" y="107"/>
                  </a:cubicBezTo>
                  <a:cubicBezTo>
                    <a:pt x="76" y="105"/>
                    <a:pt x="74" y="112"/>
                    <a:pt x="73" y="121"/>
                  </a:cubicBezTo>
                  <a:cubicBezTo>
                    <a:pt x="71" y="130"/>
                    <a:pt x="58" y="123"/>
                    <a:pt x="58" y="119"/>
                  </a:cubicBezTo>
                  <a:cubicBezTo>
                    <a:pt x="59" y="115"/>
                    <a:pt x="59" y="106"/>
                    <a:pt x="58" y="100"/>
                  </a:cubicBezTo>
                  <a:cubicBezTo>
                    <a:pt x="57" y="96"/>
                    <a:pt x="54" y="99"/>
                    <a:pt x="50" y="102"/>
                  </a:cubicBezTo>
                  <a:cubicBezTo>
                    <a:pt x="49" y="92"/>
                    <a:pt x="49" y="92"/>
                    <a:pt x="49" y="92"/>
                  </a:cubicBezTo>
                  <a:cubicBezTo>
                    <a:pt x="46" y="89"/>
                    <a:pt x="46" y="89"/>
                    <a:pt x="46" y="89"/>
                  </a:cubicBezTo>
                  <a:cubicBezTo>
                    <a:pt x="45" y="84"/>
                    <a:pt x="45" y="84"/>
                    <a:pt x="45" y="84"/>
                  </a:cubicBezTo>
                  <a:cubicBezTo>
                    <a:pt x="40" y="83"/>
                    <a:pt x="40" y="83"/>
                    <a:pt x="40" y="83"/>
                  </a:cubicBezTo>
                  <a:cubicBezTo>
                    <a:pt x="37" y="81"/>
                    <a:pt x="37" y="81"/>
                    <a:pt x="37" y="81"/>
                  </a:cubicBezTo>
                  <a:cubicBezTo>
                    <a:pt x="37" y="75"/>
                    <a:pt x="37" y="75"/>
                    <a:pt x="37" y="75"/>
                  </a:cubicBezTo>
                  <a:cubicBezTo>
                    <a:pt x="32" y="73"/>
                    <a:pt x="32" y="73"/>
                    <a:pt x="32" y="73"/>
                  </a:cubicBezTo>
                  <a:cubicBezTo>
                    <a:pt x="28" y="75"/>
                    <a:pt x="28" y="75"/>
                    <a:pt x="28" y="75"/>
                  </a:cubicBezTo>
                  <a:cubicBezTo>
                    <a:pt x="24" y="70"/>
                    <a:pt x="24" y="70"/>
                    <a:pt x="24" y="70"/>
                  </a:cubicBezTo>
                  <a:cubicBezTo>
                    <a:pt x="29" y="64"/>
                    <a:pt x="29" y="64"/>
                    <a:pt x="29" y="64"/>
                  </a:cubicBezTo>
                  <a:cubicBezTo>
                    <a:pt x="30" y="56"/>
                    <a:pt x="30" y="56"/>
                    <a:pt x="30" y="56"/>
                  </a:cubicBezTo>
                  <a:cubicBezTo>
                    <a:pt x="19" y="46"/>
                    <a:pt x="19" y="46"/>
                    <a:pt x="19" y="46"/>
                  </a:cubicBezTo>
                  <a:cubicBezTo>
                    <a:pt x="15" y="48"/>
                    <a:pt x="15" y="48"/>
                    <a:pt x="15" y="48"/>
                  </a:cubicBezTo>
                  <a:cubicBezTo>
                    <a:pt x="14" y="44"/>
                    <a:pt x="14" y="44"/>
                    <a:pt x="14" y="44"/>
                  </a:cubicBezTo>
                  <a:cubicBezTo>
                    <a:pt x="14" y="44"/>
                    <a:pt x="11" y="43"/>
                    <a:pt x="8" y="41"/>
                  </a:cubicBezTo>
                  <a:cubicBezTo>
                    <a:pt x="6" y="39"/>
                    <a:pt x="2" y="40"/>
                    <a:pt x="2" y="40"/>
                  </a:cubicBezTo>
                  <a:cubicBezTo>
                    <a:pt x="0" y="26"/>
                    <a:pt x="0" y="26"/>
                    <a:pt x="0" y="26"/>
                  </a:cubicBezTo>
                  <a:cubicBezTo>
                    <a:pt x="0" y="26"/>
                    <a:pt x="0" y="26"/>
                    <a:pt x="0" y="26"/>
                  </a:cubicBezTo>
                  <a:cubicBezTo>
                    <a:pt x="3" y="23"/>
                    <a:pt x="3" y="23"/>
                    <a:pt x="3" y="23"/>
                  </a:cubicBezTo>
                  <a:cubicBezTo>
                    <a:pt x="0" y="17"/>
                    <a:pt x="0" y="17"/>
                    <a:pt x="0" y="17"/>
                  </a:cubicBezTo>
                  <a:cubicBezTo>
                    <a:pt x="7" y="15"/>
                    <a:pt x="7" y="15"/>
                    <a:pt x="7" y="15"/>
                  </a:cubicBezTo>
                  <a:cubicBezTo>
                    <a:pt x="22" y="4"/>
                    <a:pt x="22" y="4"/>
                    <a:pt x="22" y="4"/>
                  </a:cubicBezTo>
                  <a:cubicBezTo>
                    <a:pt x="24" y="0"/>
                    <a:pt x="24" y="0"/>
                    <a:pt x="24" y="0"/>
                  </a:cubicBezTo>
                  <a:cubicBezTo>
                    <a:pt x="27" y="5"/>
                    <a:pt x="27" y="5"/>
                    <a:pt x="27" y="5"/>
                  </a:cubicBezTo>
                  <a:cubicBezTo>
                    <a:pt x="30" y="7"/>
                    <a:pt x="30" y="7"/>
                    <a:pt x="30" y="7"/>
                  </a:cubicBezTo>
                  <a:cubicBezTo>
                    <a:pt x="30" y="12"/>
                    <a:pt x="30" y="12"/>
                    <a:pt x="30" y="12"/>
                  </a:cubicBezTo>
                  <a:cubicBezTo>
                    <a:pt x="41" y="19"/>
                    <a:pt x="41" y="19"/>
                    <a:pt x="41" y="19"/>
                  </a:cubicBezTo>
                  <a:cubicBezTo>
                    <a:pt x="48" y="19"/>
                    <a:pt x="48" y="19"/>
                    <a:pt x="48" y="19"/>
                  </a:cubicBezTo>
                  <a:cubicBezTo>
                    <a:pt x="52" y="25"/>
                    <a:pt x="52" y="25"/>
                    <a:pt x="52" y="25"/>
                  </a:cubicBezTo>
                  <a:cubicBezTo>
                    <a:pt x="70" y="36"/>
                    <a:pt x="70" y="36"/>
                    <a:pt x="70" y="36"/>
                  </a:cubicBezTo>
                  <a:cubicBezTo>
                    <a:pt x="76" y="35"/>
                    <a:pt x="76" y="35"/>
                    <a:pt x="76" y="35"/>
                  </a:cubicBezTo>
                  <a:cubicBezTo>
                    <a:pt x="79" y="34"/>
                    <a:pt x="79" y="34"/>
                    <a:pt x="79" y="34"/>
                  </a:cubicBezTo>
                  <a:cubicBezTo>
                    <a:pt x="83" y="38"/>
                    <a:pt x="83" y="38"/>
                    <a:pt x="83" y="38"/>
                  </a:cubicBezTo>
                  <a:cubicBezTo>
                    <a:pt x="90" y="49"/>
                    <a:pt x="90" y="49"/>
                    <a:pt x="90" y="49"/>
                  </a:cubicBezTo>
                  <a:cubicBezTo>
                    <a:pt x="102" y="49"/>
                    <a:pt x="102" y="49"/>
                    <a:pt x="102" y="49"/>
                  </a:cubicBezTo>
                  <a:cubicBezTo>
                    <a:pt x="108" y="56"/>
                    <a:pt x="108" y="56"/>
                    <a:pt x="108" y="56"/>
                  </a:cubicBezTo>
                  <a:cubicBezTo>
                    <a:pt x="110" y="65"/>
                    <a:pt x="110" y="65"/>
                    <a:pt x="110" y="65"/>
                  </a:cubicBezTo>
                  <a:cubicBezTo>
                    <a:pt x="115" y="67"/>
                    <a:pt x="115" y="67"/>
                    <a:pt x="115" y="67"/>
                  </a:cubicBezTo>
                  <a:cubicBezTo>
                    <a:pt x="119" y="76"/>
                    <a:pt x="119" y="76"/>
                    <a:pt x="119" y="76"/>
                  </a:cubicBezTo>
                  <a:cubicBezTo>
                    <a:pt x="124" y="82"/>
                    <a:pt x="124" y="82"/>
                    <a:pt x="124" y="82"/>
                  </a:cubicBezTo>
                  <a:cubicBezTo>
                    <a:pt x="123" y="87"/>
                    <a:pt x="123" y="87"/>
                    <a:pt x="123" y="87"/>
                  </a:cubicBezTo>
                  <a:cubicBezTo>
                    <a:pt x="129" y="97"/>
                    <a:pt x="129" y="97"/>
                    <a:pt x="129" y="97"/>
                  </a:cubicBezTo>
                  <a:lnTo>
                    <a:pt x="129" y="101"/>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51" name="Freeform 30"/>
            <p:cNvSpPr>
              <a:spLocks/>
            </p:cNvSpPr>
            <p:nvPr/>
          </p:nvSpPr>
          <p:spPr bwMode="auto">
            <a:xfrm>
              <a:off x="1417" y="3614"/>
              <a:ext cx="173" cy="143"/>
            </a:xfrm>
            <a:custGeom>
              <a:avLst/>
              <a:gdLst>
                <a:gd name="T0" fmla="*/ 0 w 83"/>
                <a:gd name="T1" fmla="*/ 24 h 69"/>
                <a:gd name="T2" fmla="*/ 8 w 83"/>
                <a:gd name="T3" fmla="*/ 22 h 69"/>
                <a:gd name="T4" fmla="*/ 7 w 83"/>
                <a:gd name="T5" fmla="*/ 17 h 69"/>
                <a:gd name="T6" fmla="*/ 4 w 83"/>
                <a:gd name="T7" fmla="*/ 11 h 69"/>
                <a:gd name="T8" fmla="*/ 7 w 83"/>
                <a:gd name="T9" fmla="*/ 5 h 69"/>
                <a:gd name="T10" fmla="*/ 13 w 83"/>
                <a:gd name="T11" fmla="*/ 4 h 69"/>
                <a:gd name="T12" fmla="*/ 20 w 83"/>
                <a:gd name="T13" fmla="*/ 0 h 69"/>
                <a:gd name="T14" fmla="*/ 24 w 83"/>
                <a:gd name="T15" fmla="*/ 6 h 69"/>
                <a:gd name="T16" fmla="*/ 30 w 83"/>
                <a:gd name="T17" fmla="*/ 3 h 69"/>
                <a:gd name="T18" fmla="*/ 36 w 83"/>
                <a:gd name="T19" fmla="*/ 6 h 69"/>
                <a:gd name="T20" fmla="*/ 41 w 83"/>
                <a:gd name="T21" fmla="*/ 14 h 69"/>
                <a:gd name="T22" fmla="*/ 50 w 83"/>
                <a:gd name="T23" fmla="*/ 8 h 69"/>
                <a:gd name="T24" fmla="*/ 55 w 83"/>
                <a:gd name="T25" fmla="*/ 0 h 69"/>
                <a:gd name="T26" fmla="*/ 64 w 83"/>
                <a:gd name="T27" fmla="*/ 9 h 69"/>
                <a:gd name="T28" fmla="*/ 70 w 83"/>
                <a:gd name="T29" fmla="*/ 4 h 69"/>
                <a:gd name="T30" fmla="*/ 83 w 83"/>
                <a:gd name="T31" fmla="*/ 12 h 69"/>
                <a:gd name="T32" fmla="*/ 81 w 83"/>
                <a:gd name="T33" fmla="*/ 18 h 69"/>
                <a:gd name="T34" fmla="*/ 83 w 83"/>
                <a:gd name="T35" fmla="*/ 23 h 69"/>
                <a:gd name="T36" fmla="*/ 83 w 83"/>
                <a:gd name="T37" fmla="*/ 23 h 69"/>
                <a:gd name="T38" fmla="*/ 82 w 83"/>
                <a:gd name="T39" fmla="*/ 29 h 69"/>
                <a:gd name="T40" fmla="*/ 79 w 83"/>
                <a:gd name="T41" fmla="*/ 34 h 69"/>
                <a:gd name="T42" fmla="*/ 67 w 83"/>
                <a:gd name="T43" fmla="*/ 44 h 69"/>
                <a:gd name="T44" fmla="*/ 61 w 83"/>
                <a:gd name="T45" fmla="*/ 54 h 69"/>
                <a:gd name="T46" fmla="*/ 53 w 83"/>
                <a:gd name="T47" fmla="*/ 56 h 69"/>
                <a:gd name="T48" fmla="*/ 51 w 83"/>
                <a:gd name="T49" fmla="*/ 59 h 69"/>
                <a:gd name="T50" fmla="*/ 43 w 83"/>
                <a:gd name="T51" fmla="*/ 61 h 69"/>
                <a:gd name="T52" fmla="*/ 38 w 83"/>
                <a:gd name="T53" fmla="*/ 69 h 69"/>
                <a:gd name="T54" fmla="*/ 24 w 83"/>
                <a:gd name="T55" fmla="*/ 69 h 69"/>
                <a:gd name="T56" fmla="*/ 24 w 83"/>
                <a:gd name="T57" fmla="*/ 69 h 69"/>
                <a:gd name="T58" fmla="*/ 18 w 83"/>
                <a:gd name="T59" fmla="*/ 59 h 69"/>
                <a:gd name="T60" fmla="*/ 19 w 83"/>
                <a:gd name="T61" fmla="*/ 54 h 69"/>
                <a:gd name="T62" fmla="*/ 14 w 83"/>
                <a:gd name="T63" fmla="*/ 48 h 69"/>
                <a:gd name="T64" fmla="*/ 10 w 83"/>
                <a:gd name="T65" fmla="*/ 39 h 69"/>
                <a:gd name="T66" fmla="*/ 5 w 83"/>
                <a:gd name="T67" fmla="*/ 37 h 69"/>
                <a:gd name="T68" fmla="*/ 3 w 83"/>
                <a:gd name="T69" fmla="*/ 28 h 69"/>
                <a:gd name="T70" fmla="*/ 0 w 83"/>
                <a:gd name="T71" fmla="*/ 2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69">
                  <a:moveTo>
                    <a:pt x="0" y="24"/>
                  </a:moveTo>
                  <a:cubicBezTo>
                    <a:pt x="8" y="22"/>
                    <a:pt x="8" y="22"/>
                    <a:pt x="8" y="22"/>
                  </a:cubicBezTo>
                  <a:cubicBezTo>
                    <a:pt x="7" y="17"/>
                    <a:pt x="7" y="17"/>
                    <a:pt x="7" y="17"/>
                  </a:cubicBezTo>
                  <a:cubicBezTo>
                    <a:pt x="7" y="17"/>
                    <a:pt x="4" y="12"/>
                    <a:pt x="4" y="11"/>
                  </a:cubicBezTo>
                  <a:cubicBezTo>
                    <a:pt x="4" y="10"/>
                    <a:pt x="7" y="5"/>
                    <a:pt x="7" y="5"/>
                  </a:cubicBezTo>
                  <a:cubicBezTo>
                    <a:pt x="13" y="4"/>
                    <a:pt x="13" y="4"/>
                    <a:pt x="13" y="4"/>
                  </a:cubicBezTo>
                  <a:cubicBezTo>
                    <a:pt x="20" y="0"/>
                    <a:pt x="20" y="0"/>
                    <a:pt x="20" y="0"/>
                  </a:cubicBezTo>
                  <a:cubicBezTo>
                    <a:pt x="24" y="6"/>
                    <a:pt x="24" y="6"/>
                    <a:pt x="24" y="6"/>
                  </a:cubicBezTo>
                  <a:cubicBezTo>
                    <a:pt x="30" y="3"/>
                    <a:pt x="30" y="3"/>
                    <a:pt x="30" y="3"/>
                  </a:cubicBezTo>
                  <a:cubicBezTo>
                    <a:pt x="36" y="6"/>
                    <a:pt x="36" y="6"/>
                    <a:pt x="36" y="6"/>
                  </a:cubicBezTo>
                  <a:cubicBezTo>
                    <a:pt x="41" y="14"/>
                    <a:pt x="41" y="14"/>
                    <a:pt x="41" y="14"/>
                  </a:cubicBezTo>
                  <a:cubicBezTo>
                    <a:pt x="50" y="8"/>
                    <a:pt x="50" y="8"/>
                    <a:pt x="50" y="8"/>
                  </a:cubicBezTo>
                  <a:cubicBezTo>
                    <a:pt x="55" y="0"/>
                    <a:pt x="55" y="0"/>
                    <a:pt x="55" y="0"/>
                  </a:cubicBezTo>
                  <a:cubicBezTo>
                    <a:pt x="64" y="9"/>
                    <a:pt x="64" y="9"/>
                    <a:pt x="64" y="9"/>
                  </a:cubicBezTo>
                  <a:cubicBezTo>
                    <a:pt x="70" y="4"/>
                    <a:pt x="70" y="4"/>
                    <a:pt x="70" y="4"/>
                  </a:cubicBezTo>
                  <a:cubicBezTo>
                    <a:pt x="83" y="12"/>
                    <a:pt x="83" y="12"/>
                    <a:pt x="83" y="12"/>
                  </a:cubicBezTo>
                  <a:cubicBezTo>
                    <a:pt x="81" y="18"/>
                    <a:pt x="81" y="18"/>
                    <a:pt x="81" y="18"/>
                  </a:cubicBezTo>
                  <a:cubicBezTo>
                    <a:pt x="83" y="23"/>
                    <a:pt x="83" y="23"/>
                    <a:pt x="83" y="23"/>
                  </a:cubicBezTo>
                  <a:cubicBezTo>
                    <a:pt x="83" y="23"/>
                    <a:pt x="83" y="23"/>
                    <a:pt x="83" y="23"/>
                  </a:cubicBezTo>
                  <a:cubicBezTo>
                    <a:pt x="82" y="29"/>
                    <a:pt x="82" y="29"/>
                    <a:pt x="82" y="29"/>
                  </a:cubicBezTo>
                  <a:cubicBezTo>
                    <a:pt x="79" y="34"/>
                    <a:pt x="79" y="34"/>
                    <a:pt x="79" y="34"/>
                  </a:cubicBezTo>
                  <a:cubicBezTo>
                    <a:pt x="67" y="44"/>
                    <a:pt x="67" y="44"/>
                    <a:pt x="67" y="44"/>
                  </a:cubicBezTo>
                  <a:cubicBezTo>
                    <a:pt x="61" y="54"/>
                    <a:pt x="61" y="54"/>
                    <a:pt x="61" y="54"/>
                  </a:cubicBezTo>
                  <a:cubicBezTo>
                    <a:pt x="53" y="56"/>
                    <a:pt x="53" y="56"/>
                    <a:pt x="53" y="56"/>
                  </a:cubicBezTo>
                  <a:cubicBezTo>
                    <a:pt x="51" y="59"/>
                    <a:pt x="51" y="59"/>
                    <a:pt x="51" y="59"/>
                  </a:cubicBezTo>
                  <a:cubicBezTo>
                    <a:pt x="43" y="61"/>
                    <a:pt x="43" y="61"/>
                    <a:pt x="43" y="61"/>
                  </a:cubicBezTo>
                  <a:cubicBezTo>
                    <a:pt x="38" y="69"/>
                    <a:pt x="38" y="69"/>
                    <a:pt x="38" y="69"/>
                  </a:cubicBezTo>
                  <a:cubicBezTo>
                    <a:pt x="24" y="69"/>
                    <a:pt x="24" y="69"/>
                    <a:pt x="24" y="69"/>
                  </a:cubicBezTo>
                  <a:cubicBezTo>
                    <a:pt x="24" y="69"/>
                    <a:pt x="24" y="69"/>
                    <a:pt x="24" y="69"/>
                  </a:cubicBezTo>
                  <a:cubicBezTo>
                    <a:pt x="18" y="59"/>
                    <a:pt x="18" y="59"/>
                    <a:pt x="18" y="59"/>
                  </a:cubicBezTo>
                  <a:cubicBezTo>
                    <a:pt x="19" y="54"/>
                    <a:pt x="19" y="54"/>
                    <a:pt x="19" y="54"/>
                  </a:cubicBezTo>
                  <a:cubicBezTo>
                    <a:pt x="14" y="48"/>
                    <a:pt x="14" y="48"/>
                    <a:pt x="14" y="48"/>
                  </a:cubicBezTo>
                  <a:cubicBezTo>
                    <a:pt x="10" y="39"/>
                    <a:pt x="10" y="39"/>
                    <a:pt x="10" y="39"/>
                  </a:cubicBezTo>
                  <a:cubicBezTo>
                    <a:pt x="5" y="37"/>
                    <a:pt x="5" y="37"/>
                    <a:pt x="5" y="37"/>
                  </a:cubicBezTo>
                  <a:cubicBezTo>
                    <a:pt x="3" y="28"/>
                    <a:pt x="3" y="28"/>
                    <a:pt x="3" y="28"/>
                  </a:cubicBezTo>
                  <a:lnTo>
                    <a:pt x="0" y="24"/>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52" name="Freeform 31"/>
            <p:cNvSpPr>
              <a:spLocks/>
            </p:cNvSpPr>
            <p:nvPr/>
          </p:nvSpPr>
          <p:spPr bwMode="auto">
            <a:xfrm>
              <a:off x="1371" y="3532"/>
              <a:ext cx="160" cy="132"/>
            </a:xfrm>
            <a:custGeom>
              <a:avLst/>
              <a:gdLst>
                <a:gd name="T0" fmla="*/ 7 w 77"/>
                <a:gd name="T1" fmla="*/ 9 h 63"/>
                <a:gd name="T2" fmla="*/ 12 w 77"/>
                <a:gd name="T3" fmla="*/ 4 h 63"/>
                <a:gd name="T4" fmla="*/ 18 w 77"/>
                <a:gd name="T5" fmla="*/ 9 h 63"/>
                <a:gd name="T6" fmla="*/ 28 w 77"/>
                <a:gd name="T7" fmla="*/ 8 h 63"/>
                <a:gd name="T8" fmla="*/ 27 w 77"/>
                <a:gd name="T9" fmla="*/ 2 h 63"/>
                <a:gd name="T10" fmla="*/ 30 w 77"/>
                <a:gd name="T11" fmla="*/ 0 h 63"/>
                <a:gd name="T12" fmla="*/ 39 w 77"/>
                <a:gd name="T13" fmla="*/ 6 h 63"/>
                <a:gd name="T14" fmla="*/ 39 w 77"/>
                <a:gd name="T15" fmla="*/ 11 h 63"/>
                <a:gd name="T16" fmla="*/ 45 w 77"/>
                <a:gd name="T17" fmla="*/ 10 h 63"/>
                <a:gd name="T18" fmla="*/ 49 w 77"/>
                <a:gd name="T19" fmla="*/ 11 h 63"/>
                <a:gd name="T20" fmla="*/ 61 w 77"/>
                <a:gd name="T21" fmla="*/ 22 h 63"/>
                <a:gd name="T22" fmla="*/ 64 w 77"/>
                <a:gd name="T23" fmla="*/ 21 h 63"/>
                <a:gd name="T24" fmla="*/ 67 w 77"/>
                <a:gd name="T25" fmla="*/ 19 h 63"/>
                <a:gd name="T26" fmla="*/ 70 w 77"/>
                <a:gd name="T27" fmla="*/ 24 h 63"/>
                <a:gd name="T28" fmla="*/ 71 w 77"/>
                <a:gd name="T29" fmla="*/ 30 h 63"/>
                <a:gd name="T30" fmla="*/ 77 w 77"/>
                <a:gd name="T31" fmla="*/ 37 h 63"/>
                <a:gd name="T32" fmla="*/ 77 w 77"/>
                <a:gd name="T33" fmla="*/ 40 h 63"/>
                <a:gd name="T34" fmla="*/ 77 w 77"/>
                <a:gd name="T35" fmla="*/ 39 h 63"/>
                <a:gd name="T36" fmla="*/ 72 w 77"/>
                <a:gd name="T37" fmla="*/ 47 h 63"/>
                <a:gd name="T38" fmla="*/ 63 w 77"/>
                <a:gd name="T39" fmla="*/ 53 h 63"/>
                <a:gd name="T40" fmla="*/ 58 w 77"/>
                <a:gd name="T41" fmla="*/ 45 h 63"/>
                <a:gd name="T42" fmla="*/ 52 w 77"/>
                <a:gd name="T43" fmla="*/ 42 h 63"/>
                <a:gd name="T44" fmla="*/ 46 w 77"/>
                <a:gd name="T45" fmla="*/ 45 h 63"/>
                <a:gd name="T46" fmla="*/ 42 w 77"/>
                <a:gd name="T47" fmla="*/ 39 h 63"/>
                <a:gd name="T48" fmla="*/ 35 w 77"/>
                <a:gd name="T49" fmla="*/ 43 h 63"/>
                <a:gd name="T50" fmla="*/ 29 w 77"/>
                <a:gd name="T51" fmla="*/ 44 h 63"/>
                <a:gd name="T52" fmla="*/ 26 w 77"/>
                <a:gd name="T53" fmla="*/ 50 h 63"/>
                <a:gd name="T54" fmla="*/ 29 w 77"/>
                <a:gd name="T55" fmla="*/ 56 h 63"/>
                <a:gd name="T56" fmla="*/ 30 w 77"/>
                <a:gd name="T57" fmla="*/ 61 h 63"/>
                <a:gd name="T58" fmla="*/ 22 w 77"/>
                <a:gd name="T59" fmla="*/ 63 h 63"/>
                <a:gd name="T60" fmla="*/ 19 w 77"/>
                <a:gd name="T61" fmla="*/ 60 h 63"/>
                <a:gd name="T62" fmla="*/ 7 w 77"/>
                <a:gd name="T63" fmla="*/ 60 h 63"/>
                <a:gd name="T64" fmla="*/ 0 w 77"/>
                <a:gd name="T65" fmla="*/ 49 h 63"/>
                <a:gd name="T66" fmla="*/ 0 w 77"/>
                <a:gd name="T67" fmla="*/ 49 h 63"/>
                <a:gd name="T68" fmla="*/ 9 w 77"/>
                <a:gd name="T69" fmla="*/ 38 h 63"/>
                <a:gd name="T70" fmla="*/ 12 w 77"/>
                <a:gd name="T71" fmla="*/ 32 h 63"/>
                <a:gd name="T72" fmla="*/ 8 w 77"/>
                <a:gd name="T73" fmla="*/ 29 h 63"/>
                <a:gd name="T74" fmla="*/ 10 w 77"/>
                <a:gd name="T75" fmla="*/ 23 h 63"/>
                <a:gd name="T76" fmla="*/ 12 w 77"/>
                <a:gd name="T77" fmla="*/ 17 h 63"/>
                <a:gd name="T78" fmla="*/ 10 w 77"/>
                <a:gd name="T79" fmla="*/ 10 h 63"/>
                <a:gd name="T80" fmla="*/ 7 w 77"/>
                <a:gd name="T81"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 h="63">
                  <a:moveTo>
                    <a:pt x="7" y="9"/>
                  </a:moveTo>
                  <a:cubicBezTo>
                    <a:pt x="12" y="4"/>
                    <a:pt x="12" y="4"/>
                    <a:pt x="12" y="4"/>
                  </a:cubicBezTo>
                  <a:cubicBezTo>
                    <a:pt x="18" y="9"/>
                    <a:pt x="18" y="9"/>
                    <a:pt x="18" y="9"/>
                  </a:cubicBezTo>
                  <a:cubicBezTo>
                    <a:pt x="28" y="8"/>
                    <a:pt x="28" y="8"/>
                    <a:pt x="28" y="8"/>
                  </a:cubicBezTo>
                  <a:cubicBezTo>
                    <a:pt x="27" y="2"/>
                    <a:pt x="27" y="2"/>
                    <a:pt x="27" y="2"/>
                  </a:cubicBezTo>
                  <a:cubicBezTo>
                    <a:pt x="30" y="0"/>
                    <a:pt x="30" y="0"/>
                    <a:pt x="30" y="0"/>
                  </a:cubicBezTo>
                  <a:cubicBezTo>
                    <a:pt x="39" y="6"/>
                    <a:pt x="39" y="6"/>
                    <a:pt x="39" y="6"/>
                  </a:cubicBezTo>
                  <a:cubicBezTo>
                    <a:pt x="39" y="11"/>
                    <a:pt x="39" y="11"/>
                    <a:pt x="39" y="11"/>
                  </a:cubicBezTo>
                  <a:cubicBezTo>
                    <a:pt x="45" y="10"/>
                    <a:pt x="45" y="10"/>
                    <a:pt x="45" y="10"/>
                  </a:cubicBezTo>
                  <a:cubicBezTo>
                    <a:pt x="49" y="11"/>
                    <a:pt x="49" y="11"/>
                    <a:pt x="49" y="11"/>
                  </a:cubicBezTo>
                  <a:cubicBezTo>
                    <a:pt x="61" y="22"/>
                    <a:pt x="61" y="22"/>
                    <a:pt x="61" y="22"/>
                  </a:cubicBezTo>
                  <a:cubicBezTo>
                    <a:pt x="64" y="21"/>
                    <a:pt x="64" y="21"/>
                    <a:pt x="64" y="21"/>
                  </a:cubicBezTo>
                  <a:cubicBezTo>
                    <a:pt x="67" y="19"/>
                    <a:pt x="67" y="19"/>
                    <a:pt x="67" y="19"/>
                  </a:cubicBezTo>
                  <a:cubicBezTo>
                    <a:pt x="70" y="24"/>
                    <a:pt x="70" y="24"/>
                    <a:pt x="70" y="24"/>
                  </a:cubicBezTo>
                  <a:cubicBezTo>
                    <a:pt x="71" y="30"/>
                    <a:pt x="71" y="30"/>
                    <a:pt x="71" y="30"/>
                  </a:cubicBezTo>
                  <a:cubicBezTo>
                    <a:pt x="77" y="37"/>
                    <a:pt x="77" y="37"/>
                    <a:pt x="77" y="37"/>
                  </a:cubicBezTo>
                  <a:cubicBezTo>
                    <a:pt x="77" y="40"/>
                    <a:pt x="77" y="40"/>
                    <a:pt x="77" y="40"/>
                  </a:cubicBezTo>
                  <a:cubicBezTo>
                    <a:pt x="77" y="39"/>
                    <a:pt x="77" y="39"/>
                    <a:pt x="77" y="39"/>
                  </a:cubicBezTo>
                  <a:cubicBezTo>
                    <a:pt x="72" y="47"/>
                    <a:pt x="72" y="47"/>
                    <a:pt x="72" y="47"/>
                  </a:cubicBezTo>
                  <a:cubicBezTo>
                    <a:pt x="63" y="53"/>
                    <a:pt x="63" y="53"/>
                    <a:pt x="63" y="53"/>
                  </a:cubicBezTo>
                  <a:cubicBezTo>
                    <a:pt x="58" y="45"/>
                    <a:pt x="58" y="45"/>
                    <a:pt x="58" y="45"/>
                  </a:cubicBezTo>
                  <a:cubicBezTo>
                    <a:pt x="52" y="42"/>
                    <a:pt x="52" y="42"/>
                    <a:pt x="52" y="42"/>
                  </a:cubicBezTo>
                  <a:cubicBezTo>
                    <a:pt x="46" y="45"/>
                    <a:pt x="46" y="45"/>
                    <a:pt x="46" y="45"/>
                  </a:cubicBezTo>
                  <a:cubicBezTo>
                    <a:pt x="42" y="39"/>
                    <a:pt x="42" y="39"/>
                    <a:pt x="42" y="39"/>
                  </a:cubicBezTo>
                  <a:cubicBezTo>
                    <a:pt x="35" y="43"/>
                    <a:pt x="35" y="43"/>
                    <a:pt x="35" y="43"/>
                  </a:cubicBezTo>
                  <a:cubicBezTo>
                    <a:pt x="29" y="44"/>
                    <a:pt x="29" y="44"/>
                    <a:pt x="29" y="44"/>
                  </a:cubicBezTo>
                  <a:cubicBezTo>
                    <a:pt x="29" y="44"/>
                    <a:pt x="26" y="49"/>
                    <a:pt x="26" y="50"/>
                  </a:cubicBezTo>
                  <a:cubicBezTo>
                    <a:pt x="26" y="51"/>
                    <a:pt x="29" y="56"/>
                    <a:pt x="29" y="56"/>
                  </a:cubicBezTo>
                  <a:cubicBezTo>
                    <a:pt x="30" y="61"/>
                    <a:pt x="30" y="61"/>
                    <a:pt x="30" y="61"/>
                  </a:cubicBezTo>
                  <a:cubicBezTo>
                    <a:pt x="22" y="63"/>
                    <a:pt x="22" y="63"/>
                    <a:pt x="22" y="63"/>
                  </a:cubicBezTo>
                  <a:cubicBezTo>
                    <a:pt x="19" y="60"/>
                    <a:pt x="19" y="60"/>
                    <a:pt x="19" y="60"/>
                  </a:cubicBezTo>
                  <a:cubicBezTo>
                    <a:pt x="7" y="60"/>
                    <a:pt x="7" y="60"/>
                    <a:pt x="7" y="60"/>
                  </a:cubicBezTo>
                  <a:cubicBezTo>
                    <a:pt x="0" y="49"/>
                    <a:pt x="0" y="49"/>
                    <a:pt x="0" y="49"/>
                  </a:cubicBezTo>
                  <a:cubicBezTo>
                    <a:pt x="0" y="49"/>
                    <a:pt x="0" y="49"/>
                    <a:pt x="0" y="49"/>
                  </a:cubicBezTo>
                  <a:cubicBezTo>
                    <a:pt x="9" y="38"/>
                    <a:pt x="9" y="38"/>
                    <a:pt x="9" y="38"/>
                  </a:cubicBezTo>
                  <a:cubicBezTo>
                    <a:pt x="12" y="32"/>
                    <a:pt x="12" y="32"/>
                    <a:pt x="12" y="32"/>
                  </a:cubicBezTo>
                  <a:cubicBezTo>
                    <a:pt x="8" y="29"/>
                    <a:pt x="8" y="29"/>
                    <a:pt x="8" y="29"/>
                  </a:cubicBezTo>
                  <a:cubicBezTo>
                    <a:pt x="10" y="23"/>
                    <a:pt x="10" y="23"/>
                    <a:pt x="10" y="23"/>
                  </a:cubicBezTo>
                  <a:cubicBezTo>
                    <a:pt x="10" y="23"/>
                    <a:pt x="12" y="17"/>
                    <a:pt x="12" y="17"/>
                  </a:cubicBezTo>
                  <a:cubicBezTo>
                    <a:pt x="12" y="16"/>
                    <a:pt x="10" y="10"/>
                    <a:pt x="10" y="10"/>
                  </a:cubicBezTo>
                  <a:lnTo>
                    <a:pt x="7" y="9"/>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53" name="Freeform 32"/>
            <p:cNvSpPr>
              <a:spLocks/>
            </p:cNvSpPr>
            <p:nvPr/>
          </p:nvSpPr>
          <p:spPr bwMode="auto">
            <a:xfrm>
              <a:off x="1373" y="3218"/>
              <a:ext cx="248" cy="139"/>
            </a:xfrm>
            <a:custGeom>
              <a:avLst/>
              <a:gdLst>
                <a:gd name="T0" fmla="*/ 56 w 248"/>
                <a:gd name="T1" fmla="*/ 12 h 139"/>
                <a:gd name="T2" fmla="*/ 83 w 248"/>
                <a:gd name="T3" fmla="*/ 2 h 139"/>
                <a:gd name="T4" fmla="*/ 104 w 248"/>
                <a:gd name="T5" fmla="*/ 6 h 139"/>
                <a:gd name="T6" fmla="*/ 116 w 248"/>
                <a:gd name="T7" fmla="*/ 0 h 139"/>
                <a:gd name="T8" fmla="*/ 131 w 248"/>
                <a:gd name="T9" fmla="*/ 23 h 139"/>
                <a:gd name="T10" fmla="*/ 148 w 248"/>
                <a:gd name="T11" fmla="*/ 27 h 139"/>
                <a:gd name="T12" fmla="*/ 162 w 248"/>
                <a:gd name="T13" fmla="*/ 41 h 139"/>
                <a:gd name="T14" fmla="*/ 166 w 248"/>
                <a:gd name="T15" fmla="*/ 52 h 139"/>
                <a:gd name="T16" fmla="*/ 189 w 248"/>
                <a:gd name="T17" fmla="*/ 62 h 139"/>
                <a:gd name="T18" fmla="*/ 200 w 248"/>
                <a:gd name="T19" fmla="*/ 81 h 139"/>
                <a:gd name="T20" fmla="*/ 208 w 248"/>
                <a:gd name="T21" fmla="*/ 75 h 139"/>
                <a:gd name="T22" fmla="*/ 221 w 248"/>
                <a:gd name="T23" fmla="*/ 79 h 139"/>
                <a:gd name="T24" fmla="*/ 231 w 248"/>
                <a:gd name="T25" fmla="*/ 62 h 139"/>
                <a:gd name="T26" fmla="*/ 248 w 248"/>
                <a:gd name="T27" fmla="*/ 79 h 139"/>
                <a:gd name="T28" fmla="*/ 242 w 248"/>
                <a:gd name="T29" fmla="*/ 85 h 139"/>
                <a:gd name="T30" fmla="*/ 239 w 248"/>
                <a:gd name="T31" fmla="*/ 121 h 139"/>
                <a:gd name="T32" fmla="*/ 219 w 248"/>
                <a:gd name="T33" fmla="*/ 121 h 139"/>
                <a:gd name="T34" fmla="*/ 208 w 248"/>
                <a:gd name="T35" fmla="*/ 127 h 139"/>
                <a:gd name="T36" fmla="*/ 202 w 248"/>
                <a:gd name="T37" fmla="*/ 123 h 139"/>
                <a:gd name="T38" fmla="*/ 185 w 248"/>
                <a:gd name="T39" fmla="*/ 127 h 139"/>
                <a:gd name="T40" fmla="*/ 175 w 248"/>
                <a:gd name="T41" fmla="*/ 139 h 139"/>
                <a:gd name="T42" fmla="*/ 171 w 248"/>
                <a:gd name="T43" fmla="*/ 133 h 139"/>
                <a:gd name="T44" fmla="*/ 152 w 248"/>
                <a:gd name="T45" fmla="*/ 133 h 139"/>
                <a:gd name="T46" fmla="*/ 141 w 248"/>
                <a:gd name="T47" fmla="*/ 116 h 139"/>
                <a:gd name="T48" fmla="*/ 131 w 248"/>
                <a:gd name="T49" fmla="*/ 114 h 139"/>
                <a:gd name="T50" fmla="*/ 116 w 248"/>
                <a:gd name="T51" fmla="*/ 125 h 139"/>
                <a:gd name="T52" fmla="*/ 106 w 248"/>
                <a:gd name="T53" fmla="*/ 123 h 139"/>
                <a:gd name="T54" fmla="*/ 102 w 248"/>
                <a:gd name="T55" fmla="*/ 131 h 139"/>
                <a:gd name="T56" fmla="*/ 94 w 248"/>
                <a:gd name="T57" fmla="*/ 127 h 139"/>
                <a:gd name="T58" fmla="*/ 83 w 248"/>
                <a:gd name="T59" fmla="*/ 127 h 139"/>
                <a:gd name="T60" fmla="*/ 85 w 248"/>
                <a:gd name="T61" fmla="*/ 112 h 139"/>
                <a:gd name="T62" fmla="*/ 69 w 248"/>
                <a:gd name="T63" fmla="*/ 102 h 139"/>
                <a:gd name="T64" fmla="*/ 73 w 248"/>
                <a:gd name="T65" fmla="*/ 87 h 139"/>
                <a:gd name="T66" fmla="*/ 58 w 248"/>
                <a:gd name="T67" fmla="*/ 87 h 139"/>
                <a:gd name="T68" fmla="*/ 44 w 248"/>
                <a:gd name="T69" fmla="*/ 75 h 139"/>
                <a:gd name="T70" fmla="*/ 41 w 248"/>
                <a:gd name="T71" fmla="*/ 64 h 139"/>
                <a:gd name="T72" fmla="*/ 35 w 248"/>
                <a:gd name="T73" fmla="*/ 64 h 139"/>
                <a:gd name="T74" fmla="*/ 27 w 248"/>
                <a:gd name="T75" fmla="*/ 73 h 139"/>
                <a:gd name="T76" fmla="*/ 19 w 248"/>
                <a:gd name="T77" fmla="*/ 68 h 139"/>
                <a:gd name="T78" fmla="*/ 8 w 248"/>
                <a:gd name="T79" fmla="*/ 68 h 139"/>
                <a:gd name="T80" fmla="*/ 0 w 248"/>
                <a:gd name="T81" fmla="*/ 54 h 139"/>
                <a:gd name="T82" fmla="*/ 2 w 248"/>
                <a:gd name="T83" fmla="*/ 50 h 139"/>
                <a:gd name="T84" fmla="*/ 12 w 248"/>
                <a:gd name="T85" fmla="*/ 50 h 139"/>
                <a:gd name="T86" fmla="*/ 27 w 248"/>
                <a:gd name="T87" fmla="*/ 33 h 139"/>
                <a:gd name="T88" fmla="*/ 35 w 248"/>
                <a:gd name="T89" fmla="*/ 35 h 139"/>
                <a:gd name="T90" fmla="*/ 39 w 248"/>
                <a:gd name="T91" fmla="*/ 25 h 139"/>
                <a:gd name="T92" fmla="*/ 54 w 248"/>
                <a:gd name="T93" fmla="*/ 25 h 139"/>
                <a:gd name="T94" fmla="*/ 56 w 248"/>
                <a:gd name="T95" fmla="*/ 1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8" h="139">
                  <a:moveTo>
                    <a:pt x="56" y="12"/>
                  </a:moveTo>
                  <a:lnTo>
                    <a:pt x="83" y="2"/>
                  </a:lnTo>
                  <a:lnTo>
                    <a:pt x="104" y="6"/>
                  </a:lnTo>
                  <a:lnTo>
                    <a:pt x="116" y="0"/>
                  </a:lnTo>
                  <a:lnTo>
                    <a:pt x="131" y="23"/>
                  </a:lnTo>
                  <a:lnTo>
                    <a:pt x="148" y="27"/>
                  </a:lnTo>
                  <a:lnTo>
                    <a:pt x="162" y="41"/>
                  </a:lnTo>
                  <a:lnTo>
                    <a:pt x="166" y="52"/>
                  </a:lnTo>
                  <a:lnTo>
                    <a:pt x="189" y="62"/>
                  </a:lnTo>
                  <a:lnTo>
                    <a:pt x="200" y="81"/>
                  </a:lnTo>
                  <a:lnTo>
                    <a:pt x="208" y="75"/>
                  </a:lnTo>
                  <a:lnTo>
                    <a:pt x="221" y="79"/>
                  </a:lnTo>
                  <a:lnTo>
                    <a:pt x="231" y="62"/>
                  </a:lnTo>
                  <a:lnTo>
                    <a:pt x="248" y="79"/>
                  </a:lnTo>
                  <a:lnTo>
                    <a:pt x="242" y="85"/>
                  </a:lnTo>
                  <a:lnTo>
                    <a:pt x="239" y="121"/>
                  </a:lnTo>
                  <a:lnTo>
                    <a:pt x="219" y="121"/>
                  </a:lnTo>
                  <a:lnTo>
                    <a:pt x="208" y="127"/>
                  </a:lnTo>
                  <a:lnTo>
                    <a:pt x="202" y="123"/>
                  </a:lnTo>
                  <a:lnTo>
                    <a:pt x="185" y="127"/>
                  </a:lnTo>
                  <a:lnTo>
                    <a:pt x="175" y="139"/>
                  </a:lnTo>
                  <a:lnTo>
                    <a:pt x="171" y="133"/>
                  </a:lnTo>
                  <a:lnTo>
                    <a:pt x="152" y="133"/>
                  </a:lnTo>
                  <a:lnTo>
                    <a:pt x="141" y="116"/>
                  </a:lnTo>
                  <a:lnTo>
                    <a:pt x="131" y="114"/>
                  </a:lnTo>
                  <a:lnTo>
                    <a:pt x="116" y="125"/>
                  </a:lnTo>
                  <a:lnTo>
                    <a:pt x="106" y="123"/>
                  </a:lnTo>
                  <a:lnTo>
                    <a:pt x="102" y="131"/>
                  </a:lnTo>
                  <a:lnTo>
                    <a:pt x="94" y="127"/>
                  </a:lnTo>
                  <a:lnTo>
                    <a:pt x="83" y="127"/>
                  </a:lnTo>
                  <a:lnTo>
                    <a:pt x="85" y="112"/>
                  </a:lnTo>
                  <a:lnTo>
                    <a:pt x="69" y="102"/>
                  </a:lnTo>
                  <a:lnTo>
                    <a:pt x="73" y="87"/>
                  </a:lnTo>
                  <a:lnTo>
                    <a:pt x="58" y="87"/>
                  </a:lnTo>
                  <a:lnTo>
                    <a:pt x="44" y="75"/>
                  </a:lnTo>
                  <a:lnTo>
                    <a:pt x="41" y="64"/>
                  </a:lnTo>
                  <a:lnTo>
                    <a:pt x="35" y="64"/>
                  </a:lnTo>
                  <a:lnTo>
                    <a:pt x="27" y="73"/>
                  </a:lnTo>
                  <a:lnTo>
                    <a:pt x="19" y="68"/>
                  </a:lnTo>
                  <a:lnTo>
                    <a:pt x="8" y="68"/>
                  </a:lnTo>
                  <a:lnTo>
                    <a:pt x="0" y="54"/>
                  </a:lnTo>
                  <a:lnTo>
                    <a:pt x="2" y="50"/>
                  </a:lnTo>
                  <a:lnTo>
                    <a:pt x="12" y="50"/>
                  </a:lnTo>
                  <a:lnTo>
                    <a:pt x="27" y="33"/>
                  </a:lnTo>
                  <a:lnTo>
                    <a:pt x="35" y="35"/>
                  </a:lnTo>
                  <a:lnTo>
                    <a:pt x="39" y="25"/>
                  </a:lnTo>
                  <a:lnTo>
                    <a:pt x="54" y="25"/>
                  </a:lnTo>
                  <a:lnTo>
                    <a:pt x="56" y="12"/>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54" name="Freeform 33"/>
            <p:cNvSpPr>
              <a:spLocks/>
            </p:cNvSpPr>
            <p:nvPr/>
          </p:nvSpPr>
          <p:spPr bwMode="auto">
            <a:xfrm>
              <a:off x="1323" y="3268"/>
              <a:ext cx="135" cy="118"/>
            </a:xfrm>
            <a:custGeom>
              <a:avLst/>
              <a:gdLst>
                <a:gd name="T0" fmla="*/ 133 w 135"/>
                <a:gd name="T1" fmla="*/ 77 h 118"/>
                <a:gd name="T2" fmla="*/ 116 w 135"/>
                <a:gd name="T3" fmla="*/ 77 h 118"/>
                <a:gd name="T4" fmla="*/ 116 w 135"/>
                <a:gd name="T5" fmla="*/ 89 h 118"/>
                <a:gd name="T6" fmla="*/ 100 w 135"/>
                <a:gd name="T7" fmla="*/ 89 h 118"/>
                <a:gd name="T8" fmla="*/ 89 w 135"/>
                <a:gd name="T9" fmla="*/ 79 h 118"/>
                <a:gd name="T10" fmla="*/ 81 w 135"/>
                <a:gd name="T11" fmla="*/ 87 h 118"/>
                <a:gd name="T12" fmla="*/ 77 w 135"/>
                <a:gd name="T13" fmla="*/ 102 h 118"/>
                <a:gd name="T14" fmla="*/ 66 w 135"/>
                <a:gd name="T15" fmla="*/ 112 h 118"/>
                <a:gd name="T16" fmla="*/ 50 w 135"/>
                <a:gd name="T17" fmla="*/ 114 h 118"/>
                <a:gd name="T18" fmla="*/ 37 w 135"/>
                <a:gd name="T19" fmla="*/ 118 h 118"/>
                <a:gd name="T20" fmla="*/ 41 w 135"/>
                <a:gd name="T21" fmla="*/ 116 h 118"/>
                <a:gd name="T22" fmla="*/ 48 w 135"/>
                <a:gd name="T23" fmla="*/ 75 h 118"/>
                <a:gd name="T24" fmla="*/ 21 w 135"/>
                <a:gd name="T25" fmla="*/ 46 h 118"/>
                <a:gd name="T26" fmla="*/ 4 w 135"/>
                <a:gd name="T27" fmla="*/ 41 h 118"/>
                <a:gd name="T28" fmla="*/ 4 w 135"/>
                <a:gd name="T29" fmla="*/ 31 h 118"/>
                <a:gd name="T30" fmla="*/ 8 w 135"/>
                <a:gd name="T31" fmla="*/ 16 h 118"/>
                <a:gd name="T32" fmla="*/ 0 w 135"/>
                <a:gd name="T33" fmla="*/ 8 h 118"/>
                <a:gd name="T34" fmla="*/ 10 w 135"/>
                <a:gd name="T35" fmla="*/ 0 h 118"/>
                <a:gd name="T36" fmla="*/ 31 w 135"/>
                <a:gd name="T37" fmla="*/ 0 h 118"/>
                <a:gd name="T38" fmla="*/ 35 w 135"/>
                <a:gd name="T39" fmla="*/ 6 h 118"/>
                <a:gd name="T40" fmla="*/ 50 w 135"/>
                <a:gd name="T41" fmla="*/ 8 h 118"/>
                <a:gd name="T42" fmla="*/ 50 w 135"/>
                <a:gd name="T43" fmla="*/ 4 h 118"/>
                <a:gd name="T44" fmla="*/ 58 w 135"/>
                <a:gd name="T45" fmla="*/ 18 h 118"/>
                <a:gd name="T46" fmla="*/ 69 w 135"/>
                <a:gd name="T47" fmla="*/ 18 h 118"/>
                <a:gd name="T48" fmla="*/ 77 w 135"/>
                <a:gd name="T49" fmla="*/ 23 h 118"/>
                <a:gd name="T50" fmla="*/ 85 w 135"/>
                <a:gd name="T51" fmla="*/ 14 h 118"/>
                <a:gd name="T52" fmla="*/ 91 w 135"/>
                <a:gd name="T53" fmla="*/ 14 h 118"/>
                <a:gd name="T54" fmla="*/ 94 w 135"/>
                <a:gd name="T55" fmla="*/ 25 h 118"/>
                <a:gd name="T56" fmla="*/ 108 w 135"/>
                <a:gd name="T57" fmla="*/ 37 h 118"/>
                <a:gd name="T58" fmla="*/ 123 w 135"/>
                <a:gd name="T59" fmla="*/ 37 h 118"/>
                <a:gd name="T60" fmla="*/ 119 w 135"/>
                <a:gd name="T61" fmla="*/ 52 h 118"/>
                <a:gd name="T62" fmla="*/ 135 w 135"/>
                <a:gd name="T63" fmla="*/ 62 h 118"/>
                <a:gd name="T64" fmla="*/ 133 w 135"/>
                <a:gd name="T65" fmla="*/ 7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5" h="118">
                  <a:moveTo>
                    <a:pt x="133" y="77"/>
                  </a:moveTo>
                  <a:lnTo>
                    <a:pt x="116" y="77"/>
                  </a:lnTo>
                  <a:lnTo>
                    <a:pt x="116" y="89"/>
                  </a:lnTo>
                  <a:lnTo>
                    <a:pt x="100" y="89"/>
                  </a:lnTo>
                  <a:lnTo>
                    <a:pt x="89" y="79"/>
                  </a:lnTo>
                  <a:lnTo>
                    <a:pt x="81" y="87"/>
                  </a:lnTo>
                  <a:lnTo>
                    <a:pt x="77" y="102"/>
                  </a:lnTo>
                  <a:lnTo>
                    <a:pt x="66" y="112"/>
                  </a:lnTo>
                  <a:lnTo>
                    <a:pt x="50" y="114"/>
                  </a:lnTo>
                  <a:lnTo>
                    <a:pt x="37" y="118"/>
                  </a:lnTo>
                  <a:lnTo>
                    <a:pt x="41" y="116"/>
                  </a:lnTo>
                  <a:lnTo>
                    <a:pt x="48" y="75"/>
                  </a:lnTo>
                  <a:lnTo>
                    <a:pt x="21" y="46"/>
                  </a:lnTo>
                  <a:lnTo>
                    <a:pt x="4" y="41"/>
                  </a:lnTo>
                  <a:lnTo>
                    <a:pt x="4" y="31"/>
                  </a:lnTo>
                  <a:lnTo>
                    <a:pt x="8" y="16"/>
                  </a:lnTo>
                  <a:lnTo>
                    <a:pt x="0" y="8"/>
                  </a:lnTo>
                  <a:lnTo>
                    <a:pt x="10" y="0"/>
                  </a:lnTo>
                  <a:lnTo>
                    <a:pt x="31" y="0"/>
                  </a:lnTo>
                  <a:lnTo>
                    <a:pt x="35" y="6"/>
                  </a:lnTo>
                  <a:lnTo>
                    <a:pt x="50" y="8"/>
                  </a:lnTo>
                  <a:lnTo>
                    <a:pt x="50" y="4"/>
                  </a:lnTo>
                  <a:lnTo>
                    <a:pt x="58" y="18"/>
                  </a:lnTo>
                  <a:lnTo>
                    <a:pt x="69" y="18"/>
                  </a:lnTo>
                  <a:lnTo>
                    <a:pt x="77" y="23"/>
                  </a:lnTo>
                  <a:lnTo>
                    <a:pt x="85" y="14"/>
                  </a:lnTo>
                  <a:lnTo>
                    <a:pt x="91" y="14"/>
                  </a:lnTo>
                  <a:lnTo>
                    <a:pt x="94" y="25"/>
                  </a:lnTo>
                  <a:lnTo>
                    <a:pt x="108" y="37"/>
                  </a:lnTo>
                  <a:lnTo>
                    <a:pt x="123" y="37"/>
                  </a:lnTo>
                  <a:lnTo>
                    <a:pt x="119" y="52"/>
                  </a:lnTo>
                  <a:lnTo>
                    <a:pt x="135" y="62"/>
                  </a:lnTo>
                  <a:lnTo>
                    <a:pt x="133" y="77"/>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55" name="Freeform 34"/>
            <p:cNvSpPr>
              <a:spLocks/>
            </p:cNvSpPr>
            <p:nvPr/>
          </p:nvSpPr>
          <p:spPr bwMode="auto">
            <a:xfrm>
              <a:off x="1262" y="3264"/>
              <a:ext cx="109" cy="139"/>
            </a:xfrm>
            <a:custGeom>
              <a:avLst/>
              <a:gdLst>
                <a:gd name="T0" fmla="*/ 102 w 109"/>
                <a:gd name="T1" fmla="*/ 120 h 139"/>
                <a:gd name="T2" fmla="*/ 98 w 109"/>
                <a:gd name="T3" fmla="*/ 122 h 139"/>
                <a:gd name="T4" fmla="*/ 84 w 109"/>
                <a:gd name="T5" fmla="*/ 125 h 139"/>
                <a:gd name="T6" fmla="*/ 75 w 109"/>
                <a:gd name="T7" fmla="*/ 133 h 139"/>
                <a:gd name="T8" fmla="*/ 67 w 109"/>
                <a:gd name="T9" fmla="*/ 133 h 139"/>
                <a:gd name="T10" fmla="*/ 59 w 109"/>
                <a:gd name="T11" fmla="*/ 139 h 139"/>
                <a:gd name="T12" fmla="*/ 50 w 109"/>
                <a:gd name="T13" fmla="*/ 135 h 139"/>
                <a:gd name="T14" fmla="*/ 38 w 109"/>
                <a:gd name="T15" fmla="*/ 125 h 139"/>
                <a:gd name="T16" fmla="*/ 36 w 109"/>
                <a:gd name="T17" fmla="*/ 116 h 139"/>
                <a:gd name="T18" fmla="*/ 27 w 109"/>
                <a:gd name="T19" fmla="*/ 110 h 139"/>
                <a:gd name="T20" fmla="*/ 21 w 109"/>
                <a:gd name="T21" fmla="*/ 100 h 139"/>
                <a:gd name="T22" fmla="*/ 19 w 109"/>
                <a:gd name="T23" fmla="*/ 100 h 139"/>
                <a:gd name="T24" fmla="*/ 21 w 109"/>
                <a:gd name="T25" fmla="*/ 87 h 139"/>
                <a:gd name="T26" fmla="*/ 27 w 109"/>
                <a:gd name="T27" fmla="*/ 75 h 139"/>
                <a:gd name="T28" fmla="*/ 27 w 109"/>
                <a:gd name="T29" fmla="*/ 64 h 139"/>
                <a:gd name="T30" fmla="*/ 13 w 109"/>
                <a:gd name="T31" fmla="*/ 58 h 139"/>
                <a:gd name="T32" fmla="*/ 13 w 109"/>
                <a:gd name="T33" fmla="*/ 41 h 139"/>
                <a:gd name="T34" fmla="*/ 4 w 109"/>
                <a:gd name="T35" fmla="*/ 43 h 139"/>
                <a:gd name="T36" fmla="*/ 0 w 109"/>
                <a:gd name="T37" fmla="*/ 33 h 139"/>
                <a:gd name="T38" fmla="*/ 9 w 109"/>
                <a:gd name="T39" fmla="*/ 27 h 139"/>
                <a:gd name="T40" fmla="*/ 11 w 109"/>
                <a:gd name="T41" fmla="*/ 18 h 139"/>
                <a:gd name="T42" fmla="*/ 15 w 109"/>
                <a:gd name="T43" fmla="*/ 10 h 139"/>
                <a:gd name="T44" fmla="*/ 21 w 109"/>
                <a:gd name="T45" fmla="*/ 0 h 139"/>
                <a:gd name="T46" fmla="*/ 44 w 109"/>
                <a:gd name="T47" fmla="*/ 16 h 139"/>
                <a:gd name="T48" fmla="*/ 61 w 109"/>
                <a:gd name="T49" fmla="*/ 12 h 139"/>
                <a:gd name="T50" fmla="*/ 69 w 109"/>
                <a:gd name="T51" fmla="*/ 20 h 139"/>
                <a:gd name="T52" fmla="*/ 65 w 109"/>
                <a:gd name="T53" fmla="*/ 35 h 139"/>
                <a:gd name="T54" fmla="*/ 65 w 109"/>
                <a:gd name="T55" fmla="*/ 45 h 139"/>
                <a:gd name="T56" fmla="*/ 82 w 109"/>
                <a:gd name="T57" fmla="*/ 50 h 139"/>
                <a:gd name="T58" fmla="*/ 109 w 109"/>
                <a:gd name="T59" fmla="*/ 79 h 139"/>
                <a:gd name="T60" fmla="*/ 102 w 109"/>
                <a:gd name="T61" fmla="*/ 12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39">
                  <a:moveTo>
                    <a:pt x="102" y="120"/>
                  </a:moveTo>
                  <a:lnTo>
                    <a:pt x="98" y="122"/>
                  </a:lnTo>
                  <a:lnTo>
                    <a:pt x="84" y="125"/>
                  </a:lnTo>
                  <a:lnTo>
                    <a:pt x="75" y="133"/>
                  </a:lnTo>
                  <a:lnTo>
                    <a:pt x="67" y="133"/>
                  </a:lnTo>
                  <a:lnTo>
                    <a:pt x="59" y="139"/>
                  </a:lnTo>
                  <a:lnTo>
                    <a:pt x="50" y="135"/>
                  </a:lnTo>
                  <a:lnTo>
                    <a:pt x="38" y="125"/>
                  </a:lnTo>
                  <a:lnTo>
                    <a:pt x="36" y="116"/>
                  </a:lnTo>
                  <a:lnTo>
                    <a:pt x="27" y="110"/>
                  </a:lnTo>
                  <a:lnTo>
                    <a:pt x="21" y="100"/>
                  </a:lnTo>
                  <a:lnTo>
                    <a:pt x="19" y="100"/>
                  </a:lnTo>
                  <a:lnTo>
                    <a:pt x="21" y="87"/>
                  </a:lnTo>
                  <a:lnTo>
                    <a:pt x="27" y="75"/>
                  </a:lnTo>
                  <a:lnTo>
                    <a:pt x="27" y="64"/>
                  </a:lnTo>
                  <a:lnTo>
                    <a:pt x="13" y="58"/>
                  </a:lnTo>
                  <a:lnTo>
                    <a:pt x="13" y="41"/>
                  </a:lnTo>
                  <a:lnTo>
                    <a:pt x="4" y="43"/>
                  </a:lnTo>
                  <a:lnTo>
                    <a:pt x="0" y="33"/>
                  </a:lnTo>
                  <a:lnTo>
                    <a:pt x="9" y="27"/>
                  </a:lnTo>
                  <a:lnTo>
                    <a:pt x="11" y="18"/>
                  </a:lnTo>
                  <a:lnTo>
                    <a:pt x="15" y="10"/>
                  </a:lnTo>
                  <a:lnTo>
                    <a:pt x="21" y="0"/>
                  </a:lnTo>
                  <a:lnTo>
                    <a:pt x="44" y="16"/>
                  </a:lnTo>
                  <a:lnTo>
                    <a:pt x="61" y="12"/>
                  </a:lnTo>
                  <a:lnTo>
                    <a:pt x="69" y="20"/>
                  </a:lnTo>
                  <a:lnTo>
                    <a:pt x="65" y="35"/>
                  </a:lnTo>
                  <a:lnTo>
                    <a:pt x="65" y="45"/>
                  </a:lnTo>
                  <a:lnTo>
                    <a:pt x="82" y="50"/>
                  </a:lnTo>
                  <a:lnTo>
                    <a:pt x="109" y="79"/>
                  </a:lnTo>
                  <a:lnTo>
                    <a:pt x="102" y="120"/>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56" name="Freeform 35"/>
            <p:cNvSpPr>
              <a:spLocks/>
            </p:cNvSpPr>
            <p:nvPr/>
          </p:nvSpPr>
          <p:spPr bwMode="auto">
            <a:xfrm>
              <a:off x="1283" y="3159"/>
              <a:ext cx="146" cy="121"/>
            </a:xfrm>
            <a:custGeom>
              <a:avLst/>
              <a:gdLst>
                <a:gd name="T0" fmla="*/ 63 w 146"/>
                <a:gd name="T1" fmla="*/ 0 h 121"/>
                <a:gd name="T2" fmla="*/ 88 w 146"/>
                <a:gd name="T3" fmla="*/ 0 h 121"/>
                <a:gd name="T4" fmla="*/ 111 w 146"/>
                <a:gd name="T5" fmla="*/ 21 h 121"/>
                <a:gd name="T6" fmla="*/ 119 w 146"/>
                <a:gd name="T7" fmla="*/ 15 h 121"/>
                <a:gd name="T8" fmla="*/ 127 w 146"/>
                <a:gd name="T9" fmla="*/ 25 h 121"/>
                <a:gd name="T10" fmla="*/ 127 w 146"/>
                <a:gd name="T11" fmla="*/ 52 h 121"/>
                <a:gd name="T12" fmla="*/ 146 w 146"/>
                <a:gd name="T13" fmla="*/ 71 h 121"/>
                <a:gd name="T14" fmla="*/ 144 w 146"/>
                <a:gd name="T15" fmla="*/ 84 h 121"/>
                <a:gd name="T16" fmla="*/ 129 w 146"/>
                <a:gd name="T17" fmla="*/ 84 h 121"/>
                <a:gd name="T18" fmla="*/ 125 w 146"/>
                <a:gd name="T19" fmla="*/ 94 h 121"/>
                <a:gd name="T20" fmla="*/ 117 w 146"/>
                <a:gd name="T21" fmla="*/ 92 h 121"/>
                <a:gd name="T22" fmla="*/ 102 w 146"/>
                <a:gd name="T23" fmla="*/ 109 h 121"/>
                <a:gd name="T24" fmla="*/ 92 w 146"/>
                <a:gd name="T25" fmla="*/ 109 h 121"/>
                <a:gd name="T26" fmla="*/ 90 w 146"/>
                <a:gd name="T27" fmla="*/ 117 h 121"/>
                <a:gd name="T28" fmla="*/ 75 w 146"/>
                <a:gd name="T29" fmla="*/ 115 h 121"/>
                <a:gd name="T30" fmla="*/ 71 w 146"/>
                <a:gd name="T31" fmla="*/ 109 h 121"/>
                <a:gd name="T32" fmla="*/ 50 w 146"/>
                <a:gd name="T33" fmla="*/ 109 h 121"/>
                <a:gd name="T34" fmla="*/ 40 w 146"/>
                <a:gd name="T35" fmla="*/ 117 h 121"/>
                <a:gd name="T36" fmla="*/ 23 w 146"/>
                <a:gd name="T37" fmla="*/ 121 h 121"/>
                <a:gd name="T38" fmla="*/ 0 w 146"/>
                <a:gd name="T39" fmla="*/ 105 h 121"/>
                <a:gd name="T40" fmla="*/ 2 w 146"/>
                <a:gd name="T41" fmla="*/ 100 h 121"/>
                <a:gd name="T42" fmla="*/ 6 w 146"/>
                <a:gd name="T43" fmla="*/ 86 h 121"/>
                <a:gd name="T44" fmla="*/ 29 w 146"/>
                <a:gd name="T45" fmla="*/ 71 h 121"/>
                <a:gd name="T46" fmla="*/ 23 w 146"/>
                <a:gd name="T47" fmla="*/ 55 h 121"/>
                <a:gd name="T48" fmla="*/ 31 w 146"/>
                <a:gd name="T49" fmla="*/ 48 h 121"/>
                <a:gd name="T50" fmla="*/ 29 w 146"/>
                <a:gd name="T51" fmla="*/ 30 h 121"/>
                <a:gd name="T52" fmla="*/ 40 w 146"/>
                <a:gd name="T53" fmla="*/ 23 h 121"/>
                <a:gd name="T54" fmla="*/ 44 w 146"/>
                <a:gd name="T55" fmla="*/ 23 h 121"/>
                <a:gd name="T56" fmla="*/ 50 w 146"/>
                <a:gd name="T57" fmla="*/ 9 h 121"/>
                <a:gd name="T58" fmla="*/ 63 w 146"/>
                <a:gd name="T5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21">
                  <a:moveTo>
                    <a:pt x="63" y="0"/>
                  </a:moveTo>
                  <a:lnTo>
                    <a:pt x="88" y="0"/>
                  </a:lnTo>
                  <a:lnTo>
                    <a:pt x="111" y="21"/>
                  </a:lnTo>
                  <a:lnTo>
                    <a:pt x="119" y="15"/>
                  </a:lnTo>
                  <a:lnTo>
                    <a:pt x="127" y="25"/>
                  </a:lnTo>
                  <a:lnTo>
                    <a:pt x="127" y="52"/>
                  </a:lnTo>
                  <a:lnTo>
                    <a:pt x="146" y="71"/>
                  </a:lnTo>
                  <a:lnTo>
                    <a:pt x="144" y="84"/>
                  </a:lnTo>
                  <a:lnTo>
                    <a:pt x="129" y="84"/>
                  </a:lnTo>
                  <a:lnTo>
                    <a:pt x="125" y="94"/>
                  </a:lnTo>
                  <a:lnTo>
                    <a:pt x="117" y="92"/>
                  </a:lnTo>
                  <a:lnTo>
                    <a:pt x="102" y="109"/>
                  </a:lnTo>
                  <a:lnTo>
                    <a:pt x="92" y="109"/>
                  </a:lnTo>
                  <a:lnTo>
                    <a:pt x="90" y="117"/>
                  </a:lnTo>
                  <a:lnTo>
                    <a:pt x="75" y="115"/>
                  </a:lnTo>
                  <a:lnTo>
                    <a:pt x="71" y="109"/>
                  </a:lnTo>
                  <a:lnTo>
                    <a:pt x="50" y="109"/>
                  </a:lnTo>
                  <a:lnTo>
                    <a:pt x="40" y="117"/>
                  </a:lnTo>
                  <a:lnTo>
                    <a:pt x="23" y="121"/>
                  </a:lnTo>
                  <a:lnTo>
                    <a:pt x="0" y="105"/>
                  </a:lnTo>
                  <a:lnTo>
                    <a:pt x="2" y="100"/>
                  </a:lnTo>
                  <a:lnTo>
                    <a:pt x="6" y="86"/>
                  </a:lnTo>
                  <a:lnTo>
                    <a:pt x="29" y="71"/>
                  </a:lnTo>
                  <a:lnTo>
                    <a:pt x="23" y="55"/>
                  </a:lnTo>
                  <a:lnTo>
                    <a:pt x="31" y="48"/>
                  </a:lnTo>
                  <a:lnTo>
                    <a:pt x="29" y="30"/>
                  </a:lnTo>
                  <a:lnTo>
                    <a:pt x="40" y="23"/>
                  </a:lnTo>
                  <a:lnTo>
                    <a:pt x="44" y="23"/>
                  </a:lnTo>
                  <a:lnTo>
                    <a:pt x="50" y="9"/>
                  </a:lnTo>
                  <a:lnTo>
                    <a:pt x="63" y="0"/>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57" name="Freeform 36"/>
            <p:cNvSpPr>
              <a:spLocks/>
            </p:cNvSpPr>
            <p:nvPr/>
          </p:nvSpPr>
          <p:spPr bwMode="auto">
            <a:xfrm>
              <a:off x="1083" y="3072"/>
              <a:ext cx="263" cy="173"/>
            </a:xfrm>
            <a:custGeom>
              <a:avLst/>
              <a:gdLst>
                <a:gd name="T0" fmla="*/ 0 w 263"/>
                <a:gd name="T1" fmla="*/ 64 h 173"/>
                <a:gd name="T2" fmla="*/ 6 w 263"/>
                <a:gd name="T3" fmla="*/ 52 h 173"/>
                <a:gd name="T4" fmla="*/ 17 w 263"/>
                <a:gd name="T5" fmla="*/ 48 h 173"/>
                <a:gd name="T6" fmla="*/ 25 w 263"/>
                <a:gd name="T7" fmla="*/ 33 h 173"/>
                <a:gd name="T8" fmla="*/ 23 w 263"/>
                <a:gd name="T9" fmla="*/ 19 h 173"/>
                <a:gd name="T10" fmla="*/ 33 w 263"/>
                <a:gd name="T11" fmla="*/ 12 h 173"/>
                <a:gd name="T12" fmla="*/ 38 w 263"/>
                <a:gd name="T13" fmla="*/ 0 h 173"/>
                <a:gd name="T14" fmla="*/ 48 w 263"/>
                <a:gd name="T15" fmla="*/ 8 h 173"/>
                <a:gd name="T16" fmla="*/ 69 w 263"/>
                <a:gd name="T17" fmla="*/ 12 h 173"/>
                <a:gd name="T18" fmla="*/ 75 w 263"/>
                <a:gd name="T19" fmla="*/ 19 h 173"/>
                <a:gd name="T20" fmla="*/ 88 w 263"/>
                <a:gd name="T21" fmla="*/ 19 h 173"/>
                <a:gd name="T22" fmla="*/ 90 w 263"/>
                <a:gd name="T23" fmla="*/ 25 h 173"/>
                <a:gd name="T24" fmla="*/ 106 w 263"/>
                <a:gd name="T25" fmla="*/ 25 h 173"/>
                <a:gd name="T26" fmla="*/ 117 w 263"/>
                <a:gd name="T27" fmla="*/ 31 h 173"/>
                <a:gd name="T28" fmla="*/ 123 w 263"/>
                <a:gd name="T29" fmla="*/ 31 h 173"/>
                <a:gd name="T30" fmla="*/ 131 w 263"/>
                <a:gd name="T31" fmla="*/ 23 h 173"/>
                <a:gd name="T32" fmla="*/ 144 w 263"/>
                <a:gd name="T33" fmla="*/ 25 h 173"/>
                <a:gd name="T34" fmla="*/ 152 w 263"/>
                <a:gd name="T35" fmla="*/ 16 h 173"/>
                <a:gd name="T36" fmla="*/ 167 w 263"/>
                <a:gd name="T37" fmla="*/ 19 h 173"/>
                <a:gd name="T38" fmla="*/ 169 w 263"/>
                <a:gd name="T39" fmla="*/ 29 h 173"/>
                <a:gd name="T40" fmla="*/ 175 w 263"/>
                <a:gd name="T41" fmla="*/ 39 h 173"/>
                <a:gd name="T42" fmla="*/ 186 w 263"/>
                <a:gd name="T43" fmla="*/ 39 h 173"/>
                <a:gd name="T44" fmla="*/ 196 w 263"/>
                <a:gd name="T45" fmla="*/ 50 h 173"/>
                <a:gd name="T46" fmla="*/ 202 w 263"/>
                <a:gd name="T47" fmla="*/ 46 h 173"/>
                <a:gd name="T48" fmla="*/ 202 w 263"/>
                <a:gd name="T49" fmla="*/ 42 h 173"/>
                <a:gd name="T50" fmla="*/ 234 w 263"/>
                <a:gd name="T51" fmla="*/ 60 h 173"/>
                <a:gd name="T52" fmla="*/ 261 w 263"/>
                <a:gd name="T53" fmla="*/ 60 h 173"/>
                <a:gd name="T54" fmla="*/ 263 w 263"/>
                <a:gd name="T55" fmla="*/ 87 h 173"/>
                <a:gd name="T56" fmla="*/ 250 w 263"/>
                <a:gd name="T57" fmla="*/ 96 h 173"/>
                <a:gd name="T58" fmla="*/ 244 w 263"/>
                <a:gd name="T59" fmla="*/ 110 h 173"/>
                <a:gd name="T60" fmla="*/ 240 w 263"/>
                <a:gd name="T61" fmla="*/ 110 h 173"/>
                <a:gd name="T62" fmla="*/ 229 w 263"/>
                <a:gd name="T63" fmla="*/ 117 h 173"/>
                <a:gd name="T64" fmla="*/ 231 w 263"/>
                <a:gd name="T65" fmla="*/ 135 h 173"/>
                <a:gd name="T66" fmla="*/ 223 w 263"/>
                <a:gd name="T67" fmla="*/ 142 h 173"/>
                <a:gd name="T68" fmla="*/ 229 w 263"/>
                <a:gd name="T69" fmla="*/ 158 h 173"/>
                <a:gd name="T70" fmla="*/ 206 w 263"/>
                <a:gd name="T71" fmla="*/ 173 h 173"/>
                <a:gd name="T72" fmla="*/ 190 w 263"/>
                <a:gd name="T73" fmla="*/ 169 h 173"/>
                <a:gd name="T74" fmla="*/ 171 w 263"/>
                <a:gd name="T75" fmla="*/ 160 h 173"/>
                <a:gd name="T76" fmla="*/ 163 w 263"/>
                <a:gd name="T77" fmla="*/ 160 h 173"/>
                <a:gd name="T78" fmla="*/ 146 w 263"/>
                <a:gd name="T79" fmla="*/ 152 h 173"/>
                <a:gd name="T80" fmla="*/ 133 w 263"/>
                <a:gd name="T81" fmla="*/ 150 h 173"/>
                <a:gd name="T82" fmla="*/ 125 w 263"/>
                <a:gd name="T83" fmla="*/ 133 h 173"/>
                <a:gd name="T84" fmla="*/ 113 w 263"/>
                <a:gd name="T85" fmla="*/ 144 h 173"/>
                <a:gd name="T86" fmla="*/ 100 w 263"/>
                <a:gd name="T87" fmla="*/ 144 h 173"/>
                <a:gd name="T88" fmla="*/ 100 w 263"/>
                <a:gd name="T89" fmla="*/ 146 h 173"/>
                <a:gd name="T90" fmla="*/ 90 w 263"/>
                <a:gd name="T91" fmla="*/ 131 h 173"/>
                <a:gd name="T92" fmla="*/ 77 w 263"/>
                <a:gd name="T93" fmla="*/ 121 h 173"/>
                <a:gd name="T94" fmla="*/ 75 w 263"/>
                <a:gd name="T95" fmla="*/ 110 h 173"/>
                <a:gd name="T96" fmla="*/ 69 w 263"/>
                <a:gd name="T97" fmla="*/ 108 h 173"/>
                <a:gd name="T98" fmla="*/ 58 w 263"/>
                <a:gd name="T99" fmla="*/ 110 h 173"/>
                <a:gd name="T100" fmla="*/ 46 w 263"/>
                <a:gd name="T101" fmla="*/ 112 h 173"/>
                <a:gd name="T102" fmla="*/ 15 w 263"/>
                <a:gd name="T103" fmla="*/ 87 h 173"/>
                <a:gd name="T104" fmla="*/ 15 w 263"/>
                <a:gd name="T105" fmla="*/ 75 h 173"/>
                <a:gd name="T106" fmla="*/ 0 w 263"/>
                <a:gd name="T107" fmla="*/ 6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3" h="173">
                  <a:moveTo>
                    <a:pt x="0" y="64"/>
                  </a:moveTo>
                  <a:lnTo>
                    <a:pt x="6" y="52"/>
                  </a:lnTo>
                  <a:lnTo>
                    <a:pt x="17" y="48"/>
                  </a:lnTo>
                  <a:lnTo>
                    <a:pt x="25" y="33"/>
                  </a:lnTo>
                  <a:lnTo>
                    <a:pt x="23" y="19"/>
                  </a:lnTo>
                  <a:lnTo>
                    <a:pt x="33" y="12"/>
                  </a:lnTo>
                  <a:lnTo>
                    <a:pt x="38" y="0"/>
                  </a:lnTo>
                  <a:lnTo>
                    <a:pt x="48" y="8"/>
                  </a:lnTo>
                  <a:lnTo>
                    <a:pt x="69" y="12"/>
                  </a:lnTo>
                  <a:lnTo>
                    <a:pt x="75" y="19"/>
                  </a:lnTo>
                  <a:lnTo>
                    <a:pt x="88" y="19"/>
                  </a:lnTo>
                  <a:lnTo>
                    <a:pt x="90" y="25"/>
                  </a:lnTo>
                  <a:lnTo>
                    <a:pt x="106" y="25"/>
                  </a:lnTo>
                  <a:lnTo>
                    <a:pt x="117" y="31"/>
                  </a:lnTo>
                  <a:lnTo>
                    <a:pt x="123" y="31"/>
                  </a:lnTo>
                  <a:lnTo>
                    <a:pt x="131" y="23"/>
                  </a:lnTo>
                  <a:lnTo>
                    <a:pt x="144" y="25"/>
                  </a:lnTo>
                  <a:lnTo>
                    <a:pt x="152" y="16"/>
                  </a:lnTo>
                  <a:lnTo>
                    <a:pt x="167" y="19"/>
                  </a:lnTo>
                  <a:lnTo>
                    <a:pt x="169" y="29"/>
                  </a:lnTo>
                  <a:lnTo>
                    <a:pt x="175" y="39"/>
                  </a:lnTo>
                  <a:lnTo>
                    <a:pt x="186" y="39"/>
                  </a:lnTo>
                  <a:lnTo>
                    <a:pt x="196" y="50"/>
                  </a:lnTo>
                  <a:lnTo>
                    <a:pt x="202" y="46"/>
                  </a:lnTo>
                  <a:lnTo>
                    <a:pt x="202" y="42"/>
                  </a:lnTo>
                  <a:lnTo>
                    <a:pt x="234" y="60"/>
                  </a:lnTo>
                  <a:lnTo>
                    <a:pt x="261" y="60"/>
                  </a:lnTo>
                  <a:lnTo>
                    <a:pt x="263" y="87"/>
                  </a:lnTo>
                  <a:lnTo>
                    <a:pt x="250" y="96"/>
                  </a:lnTo>
                  <a:lnTo>
                    <a:pt x="244" y="110"/>
                  </a:lnTo>
                  <a:lnTo>
                    <a:pt x="240" y="110"/>
                  </a:lnTo>
                  <a:lnTo>
                    <a:pt x="229" y="117"/>
                  </a:lnTo>
                  <a:lnTo>
                    <a:pt x="231" y="135"/>
                  </a:lnTo>
                  <a:lnTo>
                    <a:pt x="223" y="142"/>
                  </a:lnTo>
                  <a:lnTo>
                    <a:pt x="229" y="158"/>
                  </a:lnTo>
                  <a:lnTo>
                    <a:pt x="206" y="173"/>
                  </a:lnTo>
                  <a:lnTo>
                    <a:pt x="190" y="169"/>
                  </a:lnTo>
                  <a:lnTo>
                    <a:pt x="171" y="160"/>
                  </a:lnTo>
                  <a:lnTo>
                    <a:pt x="163" y="160"/>
                  </a:lnTo>
                  <a:lnTo>
                    <a:pt x="146" y="152"/>
                  </a:lnTo>
                  <a:lnTo>
                    <a:pt x="133" y="150"/>
                  </a:lnTo>
                  <a:lnTo>
                    <a:pt x="125" y="133"/>
                  </a:lnTo>
                  <a:lnTo>
                    <a:pt x="113" y="144"/>
                  </a:lnTo>
                  <a:lnTo>
                    <a:pt x="100" y="144"/>
                  </a:lnTo>
                  <a:lnTo>
                    <a:pt x="100" y="146"/>
                  </a:lnTo>
                  <a:lnTo>
                    <a:pt x="90" y="131"/>
                  </a:lnTo>
                  <a:lnTo>
                    <a:pt x="77" y="121"/>
                  </a:lnTo>
                  <a:lnTo>
                    <a:pt x="75" y="110"/>
                  </a:lnTo>
                  <a:lnTo>
                    <a:pt x="69" y="108"/>
                  </a:lnTo>
                  <a:lnTo>
                    <a:pt x="58" y="110"/>
                  </a:lnTo>
                  <a:lnTo>
                    <a:pt x="46" y="112"/>
                  </a:lnTo>
                  <a:lnTo>
                    <a:pt x="15" y="87"/>
                  </a:lnTo>
                  <a:lnTo>
                    <a:pt x="15" y="75"/>
                  </a:lnTo>
                  <a:lnTo>
                    <a:pt x="0" y="64"/>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58" name="Freeform 37"/>
            <p:cNvSpPr>
              <a:spLocks/>
            </p:cNvSpPr>
            <p:nvPr/>
          </p:nvSpPr>
          <p:spPr bwMode="auto">
            <a:xfrm>
              <a:off x="1006" y="3124"/>
              <a:ext cx="177" cy="156"/>
            </a:xfrm>
            <a:custGeom>
              <a:avLst/>
              <a:gdLst>
                <a:gd name="T0" fmla="*/ 3 w 85"/>
                <a:gd name="T1" fmla="*/ 66 h 75"/>
                <a:gd name="T2" fmla="*/ 5 w 85"/>
                <a:gd name="T3" fmla="*/ 61 h 75"/>
                <a:gd name="T4" fmla="*/ 6 w 85"/>
                <a:gd name="T5" fmla="*/ 54 h 75"/>
                <a:gd name="T6" fmla="*/ 1 w 85"/>
                <a:gd name="T7" fmla="*/ 47 h 75"/>
                <a:gd name="T8" fmla="*/ 5 w 85"/>
                <a:gd name="T9" fmla="*/ 41 h 75"/>
                <a:gd name="T10" fmla="*/ 4 w 85"/>
                <a:gd name="T11" fmla="*/ 34 h 75"/>
                <a:gd name="T12" fmla="*/ 10 w 85"/>
                <a:gd name="T13" fmla="*/ 25 h 75"/>
                <a:gd name="T14" fmla="*/ 10 w 85"/>
                <a:gd name="T15" fmla="*/ 16 h 75"/>
                <a:gd name="T16" fmla="*/ 20 w 85"/>
                <a:gd name="T17" fmla="*/ 12 h 75"/>
                <a:gd name="T18" fmla="*/ 26 w 85"/>
                <a:gd name="T19" fmla="*/ 4 h 75"/>
                <a:gd name="T20" fmla="*/ 29 w 85"/>
                <a:gd name="T21" fmla="*/ 0 h 75"/>
                <a:gd name="T22" fmla="*/ 34 w 85"/>
                <a:gd name="T23" fmla="*/ 0 h 75"/>
                <a:gd name="T24" fmla="*/ 37 w 85"/>
                <a:gd name="T25" fmla="*/ 6 h 75"/>
                <a:gd name="T26" fmla="*/ 44 w 85"/>
                <a:gd name="T27" fmla="*/ 11 h 75"/>
                <a:gd name="T28" fmla="*/ 44 w 85"/>
                <a:gd name="T29" fmla="*/ 17 h 75"/>
                <a:gd name="T30" fmla="*/ 59 w 85"/>
                <a:gd name="T31" fmla="*/ 29 h 75"/>
                <a:gd name="T32" fmla="*/ 65 w 85"/>
                <a:gd name="T33" fmla="*/ 28 h 75"/>
                <a:gd name="T34" fmla="*/ 70 w 85"/>
                <a:gd name="T35" fmla="*/ 27 h 75"/>
                <a:gd name="T36" fmla="*/ 73 w 85"/>
                <a:gd name="T37" fmla="*/ 28 h 75"/>
                <a:gd name="T38" fmla="*/ 74 w 85"/>
                <a:gd name="T39" fmla="*/ 33 h 75"/>
                <a:gd name="T40" fmla="*/ 80 w 85"/>
                <a:gd name="T41" fmla="*/ 38 h 75"/>
                <a:gd name="T42" fmla="*/ 85 w 85"/>
                <a:gd name="T43" fmla="*/ 45 h 75"/>
                <a:gd name="T44" fmla="*/ 84 w 85"/>
                <a:gd name="T45" fmla="*/ 53 h 75"/>
                <a:gd name="T46" fmla="*/ 77 w 85"/>
                <a:gd name="T47" fmla="*/ 55 h 75"/>
                <a:gd name="T48" fmla="*/ 70 w 85"/>
                <a:gd name="T49" fmla="*/ 65 h 75"/>
                <a:gd name="T50" fmla="*/ 62 w 85"/>
                <a:gd name="T51" fmla="*/ 64 h 75"/>
                <a:gd name="T52" fmla="*/ 54 w 85"/>
                <a:gd name="T53" fmla="*/ 69 h 75"/>
                <a:gd name="T54" fmla="*/ 47 w 85"/>
                <a:gd name="T55" fmla="*/ 63 h 75"/>
                <a:gd name="T56" fmla="*/ 42 w 85"/>
                <a:gd name="T57" fmla="*/ 65 h 75"/>
                <a:gd name="T58" fmla="*/ 38 w 85"/>
                <a:gd name="T59" fmla="*/ 57 h 75"/>
                <a:gd name="T60" fmla="*/ 32 w 85"/>
                <a:gd name="T61" fmla="*/ 57 h 75"/>
                <a:gd name="T62" fmla="*/ 29 w 85"/>
                <a:gd name="T63" fmla="*/ 61 h 75"/>
                <a:gd name="T64" fmla="*/ 25 w 85"/>
                <a:gd name="T65" fmla="*/ 62 h 75"/>
                <a:gd name="T66" fmla="*/ 23 w 85"/>
                <a:gd name="T67" fmla="*/ 64 h 75"/>
                <a:gd name="T68" fmla="*/ 23 w 85"/>
                <a:gd name="T69" fmla="*/ 63 h 75"/>
                <a:gd name="T70" fmla="*/ 13 w 85"/>
                <a:gd name="T71" fmla="*/ 67 h 75"/>
                <a:gd name="T72" fmla="*/ 7 w 85"/>
                <a:gd name="T73" fmla="*/ 75 h 75"/>
                <a:gd name="T74" fmla="*/ 5 w 85"/>
                <a:gd name="T75" fmla="*/ 68 h 75"/>
                <a:gd name="T76" fmla="*/ 3 w 85"/>
                <a:gd name="T77" fmla="*/ 6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75">
                  <a:moveTo>
                    <a:pt x="3" y="66"/>
                  </a:moveTo>
                  <a:cubicBezTo>
                    <a:pt x="4" y="65"/>
                    <a:pt x="4" y="64"/>
                    <a:pt x="5" y="61"/>
                  </a:cubicBezTo>
                  <a:cubicBezTo>
                    <a:pt x="5" y="56"/>
                    <a:pt x="6" y="57"/>
                    <a:pt x="6" y="54"/>
                  </a:cubicBezTo>
                  <a:cubicBezTo>
                    <a:pt x="6" y="51"/>
                    <a:pt x="2" y="50"/>
                    <a:pt x="1" y="47"/>
                  </a:cubicBezTo>
                  <a:cubicBezTo>
                    <a:pt x="0" y="43"/>
                    <a:pt x="5" y="43"/>
                    <a:pt x="5" y="41"/>
                  </a:cubicBezTo>
                  <a:cubicBezTo>
                    <a:pt x="6" y="39"/>
                    <a:pt x="4" y="36"/>
                    <a:pt x="4" y="34"/>
                  </a:cubicBezTo>
                  <a:cubicBezTo>
                    <a:pt x="3" y="31"/>
                    <a:pt x="8" y="27"/>
                    <a:pt x="10" y="25"/>
                  </a:cubicBezTo>
                  <a:cubicBezTo>
                    <a:pt x="11" y="23"/>
                    <a:pt x="10" y="18"/>
                    <a:pt x="10" y="16"/>
                  </a:cubicBezTo>
                  <a:cubicBezTo>
                    <a:pt x="11" y="13"/>
                    <a:pt x="17" y="13"/>
                    <a:pt x="20" y="12"/>
                  </a:cubicBezTo>
                  <a:cubicBezTo>
                    <a:pt x="24" y="11"/>
                    <a:pt x="21" y="6"/>
                    <a:pt x="26" y="4"/>
                  </a:cubicBezTo>
                  <a:cubicBezTo>
                    <a:pt x="28" y="3"/>
                    <a:pt x="29" y="2"/>
                    <a:pt x="29" y="0"/>
                  </a:cubicBezTo>
                  <a:cubicBezTo>
                    <a:pt x="34" y="0"/>
                    <a:pt x="34" y="0"/>
                    <a:pt x="34" y="0"/>
                  </a:cubicBezTo>
                  <a:cubicBezTo>
                    <a:pt x="37" y="6"/>
                    <a:pt x="37" y="6"/>
                    <a:pt x="37" y="6"/>
                  </a:cubicBezTo>
                  <a:cubicBezTo>
                    <a:pt x="44" y="11"/>
                    <a:pt x="44" y="11"/>
                    <a:pt x="44" y="11"/>
                  </a:cubicBezTo>
                  <a:cubicBezTo>
                    <a:pt x="44" y="17"/>
                    <a:pt x="44" y="17"/>
                    <a:pt x="44" y="17"/>
                  </a:cubicBezTo>
                  <a:cubicBezTo>
                    <a:pt x="59" y="29"/>
                    <a:pt x="59" y="29"/>
                    <a:pt x="59" y="29"/>
                  </a:cubicBezTo>
                  <a:cubicBezTo>
                    <a:pt x="65" y="28"/>
                    <a:pt x="65" y="28"/>
                    <a:pt x="65" y="28"/>
                  </a:cubicBezTo>
                  <a:cubicBezTo>
                    <a:pt x="70" y="27"/>
                    <a:pt x="70" y="27"/>
                    <a:pt x="70" y="27"/>
                  </a:cubicBezTo>
                  <a:cubicBezTo>
                    <a:pt x="73" y="28"/>
                    <a:pt x="73" y="28"/>
                    <a:pt x="73" y="28"/>
                  </a:cubicBezTo>
                  <a:cubicBezTo>
                    <a:pt x="74" y="33"/>
                    <a:pt x="74" y="33"/>
                    <a:pt x="74" y="33"/>
                  </a:cubicBezTo>
                  <a:cubicBezTo>
                    <a:pt x="80" y="38"/>
                    <a:pt x="80" y="38"/>
                    <a:pt x="80" y="38"/>
                  </a:cubicBezTo>
                  <a:cubicBezTo>
                    <a:pt x="85" y="45"/>
                    <a:pt x="85" y="45"/>
                    <a:pt x="85" y="45"/>
                  </a:cubicBezTo>
                  <a:cubicBezTo>
                    <a:pt x="84" y="53"/>
                    <a:pt x="84" y="53"/>
                    <a:pt x="84" y="53"/>
                  </a:cubicBezTo>
                  <a:cubicBezTo>
                    <a:pt x="77" y="55"/>
                    <a:pt x="77" y="55"/>
                    <a:pt x="77" y="55"/>
                  </a:cubicBezTo>
                  <a:cubicBezTo>
                    <a:pt x="70" y="65"/>
                    <a:pt x="70" y="65"/>
                    <a:pt x="70" y="65"/>
                  </a:cubicBezTo>
                  <a:cubicBezTo>
                    <a:pt x="62" y="64"/>
                    <a:pt x="62" y="64"/>
                    <a:pt x="62" y="64"/>
                  </a:cubicBezTo>
                  <a:cubicBezTo>
                    <a:pt x="54" y="69"/>
                    <a:pt x="54" y="69"/>
                    <a:pt x="54" y="69"/>
                  </a:cubicBezTo>
                  <a:cubicBezTo>
                    <a:pt x="47" y="63"/>
                    <a:pt x="47" y="63"/>
                    <a:pt x="47" y="63"/>
                  </a:cubicBezTo>
                  <a:cubicBezTo>
                    <a:pt x="42" y="65"/>
                    <a:pt x="42" y="65"/>
                    <a:pt x="42" y="65"/>
                  </a:cubicBezTo>
                  <a:cubicBezTo>
                    <a:pt x="38" y="57"/>
                    <a:pt x="38" y="57"/>
                    <a:pt x="38" y="57"/>
                  </a:cubicBezTo>
                  <a:cubicBezTo>
                    <a:pt x="32" y="57"/>
                    <a:pt x="32" y="57"/>
                    <a:pt x="32" y="57"/>
                  </a:cubicBezTo>
                  <a:cubicBezTo>
                    <a:pt x="29" y="61"/>
                    <a:pt x="29" y="61"/>
                    <a:pt x="29" y="61"/>
                  </a:cubicBezTo>
                  <a:cubicBezTo>
                    <a:pt x="25" y="62"/>
                    <a:pt x="25" y="62"/>
                    <a:pt x="25" y="62"/>
                  </a:cubicBezTo>
                  <a:cubicBezTo>
                    <a:pt x="23" y="64"/>
                    <a:pt x="23" y="64"/>
                    <a:pt x="23" y="64"/>
                  </a:cubicBezTo>
                  <a:cubicBezTo>
                    <a:pt x="23" y="63"/>
                    <a:pt x="23" y="63"/>
                    <a:pt x="23" y="63"/>
                  </a:cubicBezTo>
                  <a:cubicBezTo>
                    <a:pt x="13" y="67"/>
                    <a:pt x="13" y="67"/>
                    <a:pt x="13" y="67"/>
                  </a:cubicBezTo>
                  <a:cubicBezTo>
                    <a:pt x="7" y="75"/>
                    <a:pt x="7" y="75"/>
                    <a:pt x="7" y="75"/>
                  </a:cubicBezTo>
                  <a:cubicBezTo>
                    <a:pt x="5" y="68"/>
                    <a:pt x="5" y="68"/>
                    <a:pt x="5" y="68"/>
                  </a:cubicBezTo>
                  <a:lnTo>
                    <a:pt x="3" y="66"/>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59" name="Freeform 38"/>
            <p:cNvSpPr>
              <a:spLocks/>
            </p:cNvSpPr>
            <p:nvPr/>
          </p:nvSpPr>
          <p:spPr bwMode="auto">
            <a:xfrm>
              <a:off x="931" y="3236"/>
              <a:ext cx="135" cy="132"/>
            </a:xfrm>
            <a:custGeom>
              <a:avLst/>
              <a:gdLst>
                <a:gd name="T0" fmla="*/ 28 w 65"/>
                <a:gd name="T1" fmla="*/ 59 h 63"/>
                <a:gd name="T2" fmla="*/ 29 w 65"/>
                <a:gd name="T3" fmla="*/ 47 h 63"/>
                <a:gd name="T4" fmla="*/ 23 w 65"/>
                <a:gd name="T5" fmla="*/ 40 h 63"/>
                <a:gd name="T6" fmla="*/ 14 w 65"/>
                <a:gd name="T7" fmla="*/ 37 h 63"/>
                <a:gd name="T8" fmla="*/ 11 w 65"/>
                <a:gd name="T9" fmla="*/ 31 h 63"/>
                <a:gd name="T10" fmla="*/ 5 w 65"/>
                <a:gd name="T11" fmla="*/ 31 h 63"/>
                <a:gd name="T12" fmla="*/ 1 w 65"/>
                <a:gd name="T13" fmla="*/ 27 h 63"/>
                <a:gd name="T14" fmla="*/ 5 w 65"/>
                <a:gd name="T15" fmla="*/ 18 h 63"/>
                <a:gd name="T16" fmla="*/ 12 w 65"/>
                <a:gd name="T17" fmla="*/ 7 h 63"/>
                <a:gd name="T18" fmla="*/ 18 w 65"/>
                <a:gd name="T19" fmla="*/ 1 h 63"/>
                <a:gd name="T20" fmla="*/ 23 w 65"/>
                <a:gd name="T21" fmla="*/ 8 h 63"/>
                <a:gd name="T22" fmla="*/ 34 w 65"/>
                <a:gd name="T23" fmla="*/ 13 h 63"/>
                <a:gd name="T24" fmla="*/ 39 w 65"/>
                <a:gd name="T25" fmla="*/ 12 h 63"/>
                <a:gd name="T26" fmla="*/ 41 w 65"/>
                <a:gd name="T27" fmla="*/ 14 h 63"/>
                <a:gd name="T28" fmla="*/ 43 w 65"/>
                <a:gd name="T29" fmla="*/ 21 h 63"/>
                <a:gd name="T30" fmla="*/ 49 w 65"/>
                <a:gd name="T31" fmla="*/ 13 h 63"/>
                <a:gd name="T32" fmla="*/ 59 w 65"/>
                <a:gd name="T33" fmla="*/ 9 h 63"/>
                <a:gd name="T34" fmla="*/ 61 w 65"/>
                <a:gd name="T35" fmla="*/ 10 h 63"/>
                <a:gd name="T36" fmla="*/ 62 w 65"/>
                <a:gd name="T37" fmla="*/ 18 h 63"/>
                <a:gd name="T38" fmla="*/ 63 w 65"/>
                <a:gd name="T39" fmla="*/ 23 h 63"/>
                <a:gd name="T40" fmla="*/ 63 w 65"/>
                <a:gd name="T41" fmla="*/ 29 h 63"/>
                <a:gd name="T42" fmla="*/ 59 w 65"/>
                <a:gd name="T43" fmla="*/ 32 h 63"/>
                <a:gd name="T44" fmla="*/ 60 w 65"/>
                <a:gd name="T45" fmla="*/ 36 h 63"/>
                <a:gd name="T46" fmla="*/ 65 w 65"/>
                <a:gd name="T47" fmla="*/ 41 h 63"/>
                <a:gd name="T48" fmla="*/ 65 w 65"/>
                <a:gd name="T49" fmla="*/ 45 h 63"/>
                <a:gd name="T50" fmla="*/ 62 w 65"/>
                <a:gd name="T51" fmla="*/ 46 h 63"/>
                <a:gd name="T52" fmla="*/ 62 w 65"/>
                <a:gd name="T53" fmla="*/ 51 h 63"/>
                <a:gd name="T54" fmla="*/ 59 w 65"/>
                <a:gd name="T55" fmla="*/ 53 h 63"/>
                <a:gd name="T56" fmla="*/ 56 w 65"/>
                <a:gd name="T57" fmla="*/ 49 h 63"/>
                <a:gd name="T58" fmla="*/ 50 w 65"/>
                <a:gd name="T59" fmla="*/ 51 h 63"/>
                <a:gd name="T60" fmla="*/ 50 w 65"/>
                <a:gd name="T61" fmla="*/ 57 h 63"/>
                <a:gd name="T62" fmla="*/ 44 w 65"/>
                <a:gd name="T63" fmla="*/ 59 h 63"/>
                <a:gd name="T64" fmla="*/ 43 w 65"/>
                <a:gd name="T65" fmla="*/ 63 h 63"/>
                <a:gd name="T66" fmla="*/ 38 w 65"/>
                <a:gd name="T67" fmla="*/ 61 h 63"/>
                <a:gd name="T68" fmla="*/ 32 w 65"/>
                <a:gd name="T69" fmla="*/ 60 h 63"/>
                <a:gd name="T70" fmla="*/ 27 w 65"/>
                <a:gd name="T71" fmla="*/ 60 h 63"/>
                <a:gd name="T72" fmla="*/ 28 w 65"/>
                <a:gd name="T73" fmla="*/ 5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 h="63">
                  <a:moveTo>
                    <a:pt x="28" y="59"/>
                  </a:moveTo>
                  <a:cubicBezTo>
                    <a:pt x="30" y="56"/>
                    <a:pt x="30" y="51"/>
                    <a:pt x="29" y="47"/>
                  </a:cubicBezTo>
                  <a:cubicBezTo>
                    <a:pt x="29" y="43"/>
                    <a:pt x="25" y="43"/>
                    <a:pt x="23" y="40"/>
                  </a:cubicBezTo>
                  <a:cubicBezTo>
                    <a:pt x="21" y="37"/>
                    <a:pt x="15" y="40"/>
                    <a:pt x="14" y="37"/>
                  </a:cubicBezTo>
                  <a:cubicBezTo>
                    <a:pt x="14" y="34"/>
                    <a:pt x="12" y="31"/>
                    <a:pt x="11" y="31"/>
                  </a:cubicBezTo>
                  <a:cubicBezTo>
                    <a:pt x="10" y="31"/>
                    <a:pt x="8" y="31"/>
                    <a:pt x="5" y="31"/>
                  </a:cubicBezTo>
                  <a:cubicBezTo>
                    <a:pt x="2" y="32"/>
                    <a:pt x="0" y="31"/>
                    <a:pt x="1" y="27"/>
                  </a:cubicBezTo>
                  <a:cubicBezTo>
                    <a:pt x="1" y="23"/>
                    <a:pt x="4" y="21"/>
                    <a:pt x="5" y="18"/>
                  </a:cubicBezTo>
                  <a:cubicBezTo>
                    <a:pt x="5" y="15"/>
                    <a:pt x="12" y="14"/>
                    <a:pt x="12" y="7"/>
                  </a:cubicBezTo>
                  <a:cubicBezTo>
                    <a:pt x="12" y="0"/>
                    <a:pt x="15" y="1"/>
                    <a:pt x="18" y="1"/>
                  </a:cubicBezTo>
                  <a:cubicBezTo>
                    <a:pt x="21" y="1"/>
                    <a:pt x="23" y="2"/>
                    <a:pt x="23" y="8"/>
                  </a:cubicBezTo>
                  <a:cubicBezTo>
                    <a:pt x="23" y="14"/>
                    <a:pt x="29" y="13"/>
                    <a:pt x="34" y="13"/>
                  </a:cubicBezTo>
                  <a:cubicBezTo>
                    <a:pt x="36" y="13"/>
                    <a:pt x="38" y="13"/>
                    <a:pt x="39" y="12"/>
                  </a:cubicBezTo>
                  <a:cubicBezTo>
                    <a:pt x="41" y="14"/>
                    <a:pt x="41" y="14"/>
                    <a:pt x="41" y="14"/>
                  </a:cubicBezTo>
                  <a:cubicBezTo>
                    <a:pt x="43" y="21"/>
                    <a:pt x="43" y="21"/>
                    <a:pt x="43" y="21"/>
                  </a:cubicBezTo>
                  <a:cubicBezTo>
                    <a:pt x="49" y="13"/>
                    <a:pt x="49" y="13"/>
                    <a:pt x="49" y="13"/>
                  </a:cubicBezTo>
                  <a:cubicBezTo>
                    <a:pt x="59" y="9"/>
                    <a:pt x="59" y="9"/>
                    <a:pt x="59" y="9"/>
                  </a:cubicBezTo>
                  <a:cubicBezTo>
                    <a:pt x="61" y="10"/>
                    <a:pt x="61" y="10"/>
                    <a:pt x="61" y="10"/>
                  </a:cubicBezTo>
                  <a:cubicBezTo>
                    <a:pt x="62" y="18"/>
                    <a:pt x="62" y="18"/>
                    <a:pt x="62" y="18"/>
                  </a:cubicBezTo>
                  <a:cubicBezTo>
                    <a:pt x="63" y="23"/>
                    <a:pt x="63" y="23"/>
                    <a:pt x="63" y="23"/>
                  </a:cubicBezTo>
                  <a:cubicBezTo>
                    <a:pt x="63" y="29"/>
                    <a:pt x="63" y="29"/>
                    <a:pt x="63" y="29"/>
                  </a:cubicBezTo>
                  <a:cubicBezTo>
                    <a:pt x="59" y="32"/>
                    <a:pt x="59" y="32"/>
                    <a:pt x="59" y="32"/>
                  </a:cubicBezTo>
                  <a:cubicBezTo>
                    <a:pt x="60" y="36"/>
                    <a:pt x="60" y="36"/>
                    <a:pt x="60" y="36"/>
                  </a:cubicBezTo>
                  <a:cubicBezTo>
                    <a:pt x="65" y="41"/>
                    <a:pt x="65" y="41"/>
                    <a:pt x="65" y="41"/>
                  </a:cubicBezTo>
                  <a:cubicBezTo>
                    <a:pt x="65" y="45"/>
                    <a:pt x="65" y="45"/>
                    <a:pt x="65" y="45"/>
                  </a:cubicBezTo>
                  <a:cubicBezTo>
                    <a:pt x="62" y="46"/>
                    <a:pt x="62" y="46"/>
                    <a:pt x="62" y="46"/>
                  </a:cubicBezTo>
                  <a:cubicBezTo>
                    <a:pt x="62" y="51"/>
                    <a:pt x="62" y="51"/>
                    <a:pt x="62" y="51"/>
                  </a:cubicBezTo>
                  <a:cubicBezTo>
                    <a:pt x="59" y="53"/>
                    <a:pt x="59" y="53"/>
                    <a:pt x="59" y="53"/>
                  </a:cubicBezTo>
                  <a:cubicBezTo>
                    <a:pt x="56" y="49"/>
                    <a:pt x="56" y="49"/>
                    <a:pt x="56" y="49"/>
                  </a:cubicBezTo>
                  <a:cubicBezTo>
                    <a:pt x="50" y="51"/>
                    <a:pt x="50" y="51"/>
                    <a:pt x="50" y="51"/>
                  </a:cubicBezTo>
                  <a:cubicBezTo>
                    <a:pt x="50" y="57"/>
                    <a:pt x="50" y="57"/>
                    <a:pt x="50" y="57"/>
                  </a:cubicBezTo>
                  <a:cubicBezTo>
                    <a:pt x="44" y="59"/>
                    <a:pt x="44" y="59"/>
                    <a:pt x="44" y="59"/>
                  </a:cubicBezTo>
                  <a:cubicBezTo>
                    <a:pt x="43" y="63"/>
                    <a:pt x="43" y="63"/>
                    <a:pt x="43" y="63"/>
                  </a:cubicBezTo>
                  <a:cubicBezTo>
                    <a:pt x="38" y="61"/>
                    <a:pt x="38" y="61"/>
                    <a:pt x="38" y="61"/>
                  </a:cubicBezTo>
                  <a:cubicBezTo>
                    <a:pt x="32" y="60"/>
                    <a:pt x="32" y="60"/>
                    <a:pt x="32" y="60"/>
                  </a:cubicBezTo>
                  <a:cubicBezTo>
                    <a:pt x="27" y="60"/>
                    <a:pt x="27" y="60"/>
                    <a:pt x="27" y="60"/>
                  </a:cubicBezTo>
                  <a:lnTo>
                    <a:pt x="28" y="59"/>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60" name="Freeform 39"/>
            <p:cNvSpPr>
              <a:spLocks/>
            </p:cNvSpPr>
            <p:nvPr/>
          </p:nvSpPr>
          <p:spPr bwMode="auto">
            <a:xfrm>
              <a:off x="958" y="3361"/>
              <a:ext cx="138" cy="138"/>
            </a:xfrm>
            <a:custGeom>
              <a:avLst/>
              <a:gdLst>
                <a:gd name="T0" fmla="*/ 4 w 66"/>
                <a:gd name="T1" fmla="*/ 42 h 66"/>
                <a:gd name="T2" fmla="*/ 6 w 66"/>
                <a:gd name="T3" fmla="*/ 40 h 66"/>
                <a:gd name="T4" fmla="*/ 8 w 66"/>
                <a:gd name="T5" fmla="*/ 28 h 66"/>
                <a:gd name="T6" fmla="*/ 2 w 66"/>
                <a:gd name="T7" fmla="*/ 20 h 66"/>
                <a:gd name="T8" fmla="*/ 5 w 66"/>
                <a:gd name="T9" fmla="*/ 8 h 66"/>
                <a:gd name="T10" fmla="*/ 11 w 66"/>
                <a:gd name="T11" fmla="*/ 7 h 66"/>
                <a:gd name="T12" fmla="*/ 14 w 66"/>
                <a:gd name="T13" fmla="*/ 0 h 66"/>
                <a:gd name="T14" fmla="*/ 19 w 66"/>
                <a:gd name="T15" fmla="*/ 0 h 66"/>
                <a:gd name="T16" fmla="*/ 25 w 66"/>
                <a:gd name="T17" fmla="*/ 1 h 66"/>
                <a:gd name="T18" fmla="*/ 30 w 66"/>
                <a:gd name="T19" fmla="*/ 3 h 66"/>
                <a:gd name="T20" fmla="*/ 37 w 66"/>
                <a:gd name="T21" fmla="*/ 7 h 66"/>
                <a:gd name="T22" fmla="*/ 39 w 66"/>
                <a:gd name="T23" fmla="*/ 15 h 66"/>
                <a:gd name="T24" fmla="*/ 43 w 66"/>
                <a:gd name="T25" fmla="*/ 15 h 66"/>
                <a:gd name="T26" fmla="*/ 46 w 66"/>
                <a:gd name="T27" fmla="*/ 22 h 66"/>
                <a:gd name="T28" fmla="*/ 50 w 66"/>
                <a:gd name="T29" fmla="*/ 31 h 66"/>
                <a:gd name="T30" fmla="*/ 51 w 66"/>
                <a:gd name="T31" fmla="*/ 38 h 66"/>
                <a:gd name="T32" fmla="*/ 59 w 66"/>
                <a:gd name="T33" fmla="*/ 43 h 66"/>
                <a:gd name="T34" fmla="*/ 58 w 66"/>
                <a:gd name="T35" fmla="*/ 48 h 66"/>
                <a:gd name="T36" fmla="*/ 66 w 66"/>
                <a:gd name="T37" fmla="*/ 55 h 66"/>
                <a:gd name="T38" fmla="*/ 62 w 66"/>
                <a:gd name="T39" fmla="*/ 57 h 66"/>
                <a:gd name="T40" fmla="*/ 58 w 66"/>
                <a:gd name="T41" fmla="*/ 56 h 66"/>
                <a:gd name="T42" fmla="*/ 55 w 66"/>
                <a:gd name="T43" fmla="*/ 58 h 66"/>
                <a:gd name="T44" fmla="*/ 54 w 66"/>
                <a:gd name="T45" fmla="*/ 64 h 66"/>
                <a:gd name="T46" fmla="*/ 52 w 66"/>
                <a:gd name="T47" fmla="*/ 64 h 66"/>
                <a:gd name="T48" fmla="*/ 51 w 66"/>
                <a:gd name="T49" fmla="*/ 66 h 66"/>
                <a:gd name="T50" fmla="*/ 45 w 66"/>
                <a:gd name="T51" fmla="*/ 57 h 66"/>
                <a:gd name="T52" fmla="*/ 34 w 66"/>
                <a:gd name="T53" fmla="*/ 50 h 66"/>
                <a:gd name="T54" fmla="*/ 24 w 66"/>
                <a:gd name="T55" fmla="*/ 50 h 66"/>
                <a:gd name="T56" fmla="*/ 22 w 66"/>
                <a:gd name="T57" fmla="*/ 44 h 66"/>
                <a:gd name="T58" fmla="*/ 17 w 66"/>
                <a:gd name="T59" fmla="*/ 39 h 66"/>
                <a:gd name="T60" fmla="*/ 16 w 66"/>
                <a:gd name="T61" fmla="*/ 43 h 66"/>
                <a:gd name="T62" fmla="*/ 10 w 66"/>
                <a:gd name="T63" fmla="*/ 43 h 66"/>
                <a:gd name="T64" fmla="*/ 4 w 66"/>
                <a:gd name="T65" fmla="*/ 4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 h="66">
                  <a:moveTo>
                    <a:pt x="4" y="42"/>
                  </a:moveTo>
                  <a:cubicBezTo>
                    <a:pt x="5" y="41"/>
                    <a:pt x="6" y="40"/>
                    <a:pt x="6" y="40"/>
                  </a:cubicBezTo>
                  <a:cubicBezTo>
                    <a:pt x="8" y="38"/>
                    <a:pt x="8" y="31"/>
                    <a:pt x="8" y="28"/>
                  </a:cubicBezTo>
                  <a:cubicBezTo>
                    <a:pt x="8" y="25"/>
                    <a:pt x="4" y="22"/>
                    <a:pt x="2" y="20"/>
                  </a:cubicBezTo>
                  <a:cubicBezTo>
                    <a:pt x="0" y="18"/>
                    <a:pt x="3" y="12"/>
                    <a:pt x="5" y="8"/>
                  </a:cubicBezTo>
                  <a:cubicBezTo>
                    <a:pt x="7" y="4"/>
                    <a:pt x="8" y="5"/>
                    <a:pt x="11" y="7"/>
                  </a:cubicBezTo>
                  <a:cubicBezTo>
                    <a:pt x="14" y="9"/>
                    <a:pt x="12" y="3"/>
                    <a:pt x="14" y="0"/>
                  </a:cubicBezTo>
                  <a:cubicBezTo>
                    <a:pt x="19" y="0"/>
                    <a:pt x="19" y="0"/>
                    <a:pt x="19" y="0"/>
                  </a:cubicBezTo>
                  <a:cubicBezTo>
                    <a:pt x="25" y="1"/>
                    <a:pt x="25" y="1"/>
                    <a:pt x="25" y="1"/>
                  </a:cubicBezTo>
                  <a:cubicBezTo>
                    <a:pt x="30" y="3"/>
                    <a:pt x="30" y="3"/>
                    <a:pt x="30" y="3"/>
                  </a:cubicBezTo>
                  <a:cubicBezTo>
                    <a:pt x="37" y="7"/>
                    <a:pt x="37" y="7"/>
                    <a:pt x="37" y="7"/>
                  </a:cubicBezTo>
                  <a:cubicBezTo>
                    <a:pt x="39" y="15"/>
                    <a:pt x="39" y="15"/>
                    <a:pt x="39" y="15"/>
                  </a:cubicBezTo>
                  <a:cubicBezTo>
                    <a:pt x="43" y="15"/>
                    <a:pt x="43" y="15"/>
                    <a:pt x="43" y="15"/>
                  </a:cubicBezTo>
                  <a:cubicBezTo>
                    <a:pt x="46" y="22"/>
                    <a:pt x="46" y="22"/>
                    <a:pt x="46" y="22"/>
                  </a:cubicBezTo>
                  <a:cubicBezTo>
                    <a:pt x="50" y="31"/>
                    <a:pt x="50" y="31"/>
                    <a:pt x="50" y="31"/>
                  </a:cubicBezTo>
                  <a:cubicBezTo>
                    <a:pt x="51" y="38"/>
                    <a:pt x="51" y="38"/>
                    <a:pt x="51" y="38"/>
                  </a:cubicBezTo>
                  <a:cubicBezTo>
                    <a:pt x="59" y="43"/>
                    <a:pt x="59" y="43"/>
                    <a:pt x="59" y="43"/>
                  </a:cubicBezTo>
                  <a:cubicBezTo>
                    <a:pt x="58" y="48"/>
                    <a:pt x="58" y="48"/>
                    <a:pt x="58" y="48"/>
                  </a:cubicBezTo>
                  <a:cubicBezTo>
                    <a:pt x="66" y="55"/>
                    <a:pt x="66" y="55"/>
                    <a:pt x="66" y="55"/>
                  </a:cubicBezTo>
                  <a:cubicBezTo>
                    <a:pt x="62" y="57"/>
                    <a:pt x="62" y="57"/>
                    <a:pt x="62" y="57"/>
                  </a:cubicBezTo>
                  <a:cubicBezTo>
                    <a:pt x="58" y="56"/>
                    <a:pt x="58" y="56"/>
                    <a:pt x="58" y="56"/>
                  </a:cubicBezTo>
                  <a:cubicBezTo>
                    <a:pt x="55" y="58"/>
                    <a:pt x="55" y="58"/>
                    <a:pt x="55" y="58"/>
                  </a:cubicBezTo>
                  <a:cubicBezTo>
                    <a:pt x="54" y="64"/>
                    <a:pt x="54" y="64"/>
                    <a:pt x="54" y="64"/>
                  </a:cubicBezTo>
                  <a:cubicBezTo>
                    <a:pt x="52" y="64"/>
                    <a:pt x="52" y="64"/>
                    <a:pt x="52" y="64"/>
                  </a:cubicBezTo>
                  <a:cubicBezTo>
                    <a:pt x="51" y="66"/>
                    <a:pt x="51" y="66"/>
                    <a:pt x="51" y="66"/>
                  </a:cubicBezTo>
                  <a:cubicBezTo>
                    <a:pt x="45" y="57"/>
                    <a:pt x="45" y="57"/>
                    <a:pt x="45" y="57"/>
                  </a:cubicBezTo>
                  <a:cubicBezTo>
                    <a:pt x="34" y="50"/>
                    <a:pt x="34" y="50"/>
                    <a:pt x="34" y="50"/>
                  </a:cubicBezTo>
                  <a:cubicBezTo>
                    <a:pt x="24" y="50"/>
                    <a:pt x="24" y="50"/>
                    <a:pt x="24" y="50"/>
                  </a:cubicBezTo>
                  <a:cubicBezTo>
                    <a:pt x="22" y="44"/>
                    <a:pt x="22" y="44"/>
                    <a:pt x="22" y="44"/>
                  </a:cubicBezTo>
                  <a:cubicBezTo>
                    <a:pt x="17" y="39"/>
                    <a:pt x="17" y="39"/>
                    <a:pt x="17" y="39"/>
                  </a:cubicBezTo>
                  <a:cubicBezTo>
                    <a:pt x="16" y="43"/>
                    <a:pt x="16" y="43"/>
                    <a:pt x="16" y="43"/>
                  </a:cubicBezTo>
                  <a:cubicBezTo>
                    <a:pt x="10" y="43"/>
                    <a:pt x="10" y="43"/>
                    <a:pt x="10" y="43"/>
                  </a:cubicBezTo>
                  <a:lnTo>
                    <a:pt x="4" y="42"/>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61" name="Freeform 40"/>
            <p:cNvSpPr>
              <a:spLocks/>
            </p:cNvSpPr>
            <p:nvPr/>
          </p:nvSpPr>
          <p:spPr bwMode="auto">
            <a:xfrm>
              <a:off x="1152" y="3455"/>
              <a:ext cx="123" cy="136"/>
            </a:xfrm>
            <a:custGeom>
              <a:avLst/>
              <a:gdLst>
                <a:gd name="T0" fmla="*/ 123 w 123"/>
                <a:gd name="T1" fmla="*/ 23 h 136"/>
                <a:gd name="T2" fmla="*/ 121 w 123"/>
                <a:gd name="T3" fmla="*/ 23 h 136"/>
                <a:gd name="T4" fmla="*/ 108 w 123"/>
                <a:gd name="T5" fmla="*/ 36 h 136"/>
                <a:gd name="T6" fmla="*/ 110 w 123"/>
                <a:gd name="T7" fmla="*/ 48 h 136"/>
                <a:gd name="T8" fmla="*/ 106 w 123"/>
                <a:gd name="T9" fmla="*/ 69 h 136"/>
                <a:gd name="T10" fmla="*/ 112 w 123"/>
                <a:gd name="T11" fmla="*/ 79 h 136"/>
                <a:gd name="T12" fmla="*/ 112 w 123"/>
                <a:gd name="T13" fmla="*/ 100 h 136"/>
                <a:gd name="T14" fmla="*/ 96 w 123"/>
                <a:gd name="T15" fmla="*/ 98 h 136"/>
                <a:gd name="T16" fmla="*/ 92 w 123"/>
                <a:gd name="T17" fmla="*/ 109 h 136"/>
                <a:gd name="T18" fmla="*/ 60 w 123"/>
                <a:gd name="T19" fmla="*/ 132 h 136"/>
                <a:gd name="T20" fmla="*/ 46 w 123"/>
                <a:gd name="T21" fmla="*/ 136 h 136"/>
                <a:gd name="T22" fmla="*/ 52 w 123"/>
                <a:gd name="T23" fmla="*/ 134 h 136"/>
                <a:gd name="T24" fmla="*/ 27 w 123"/>
                <a:gd name="T25" fmla="*/ 102 h 136"/>
                <a:gd name="T26" fmla="*/ 6 w 123"/>
                <a:gd name="T27" fmla="*/ 86 h 136"/>
                <a:gd name="T28" fmla="*/ 8 w 123"/>
                <a:gd name="T29" fmla="*/ 79 h 136"/>
                <a:gd name="T30" fmla="*/ 0 w 123"/>
                <a:gd name="T31" fmla="*/ 67 h 136"/>
                <a:gd name="T32" fmla="*/ 21 w 123"/>
                <a:gd name="T33" fmla="*/ 67 h 136"/>
                <a:gd name="T34" fmla="*/ 23 w 123"/>
                <a:gd name="T35" fmla="*/ 54 h 136"/>
                <a:gd name="T36" fmla="*/ 19 w 123"/>
                <a:gd name="T37" fmla="*/ 50 h 136"/>
                <a:gd name="T38" fmla="*/ 19 w 123"/>
                <a:gd name="T39" fmla="*/ 34 h 136"/>
                <a:gd name="T40" fmla="*/ 14 w 123"/>
                <a:gd name="T41" fmla="*/ 27 h 136"/>
                <a:gd name="T42" fmla="*/ 27 w 123"/>
                <a:gd name="T43" fmla="*/ 19 h 136"/>
                <a:gd name="T44" fmla="*/ 48 w 123"/>
                <a:gd name="T45" fmla="*/ 0 h 136"/>
                <a:gd name="T46" fmla="*/ 69 w 123"/>
                <a:gd name="T47" fmla="*/ 2 h 136"/>
                <a:gd name="T48" fmla="*/ 79 w 123"/>
                <a:gd name="T49" fmla="*/ 13 h 136"/>
                <a:gd name="T50" fmla="*/ 92 w 123"/>
                <a:gd name="T51" fmla="*/ 15 h 136"/>
                <a:gd name="T52" fmla="*/ 98 w 123"/>
                <a:gd name="T53" fmla="*/ 7 h 136"/>
                <a:gd name="T54" fmla="*/ 104 w 123"/>
                <a:gd name="T55" fmla="*/ 13 h 136"/>
                <a:gd name="T56" fmla="*/ 119 w 123"/>
                <a:gd name="T57" fmla="*/ 15 h 136"/>
                <a:gd name="T58" fmla="*/ 123 w 123"/>
                <a:gd name="T59" fmla="*/ 2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36">
                  <a:moveTo>
                    <a:pt x="123" y="23"/>
                  </a:moveTo>
                  <a:lnTo>
                    <a:pt x="121" y="23"/>
                  </a:lnTo>
                  <a:lnTo>
                    <a:pt x="108" y="36"/>
                  </a:lnTo>
                  <a:lnTo>
                    <a:pt x="110" y="48"/>
                  </a:lnTo>
                  <a:lnTo>
                    <a:pt x="106" y="69"/>
                  </a:lnTo>
                  <a:lnTo>
                    <a:pt x="112" y="79"/>
                  </a:lnTo>
                  <a:lnTo>
                    <a:pt x="112" y="100"/>
                  </a:lnTo>
                  <a:lnTo>
                    <a:pt x="96" y="98"/>
                  </a:lnTo>
                  <a:lnTo>
                    <a:pt x="92" y="109"/>
                  </a:lnTo>
                  <a:lnTo>
                    <a:pt x="60" y="132"/>
                  </a:lnTo>
                  <a:lnTo>
                    <a:pt x="46" y="136"/>
                  </a:lnTo>
                  <a:lnTo>
                    <a:pt x="52" y="134"/>
                  </a:lnTo>
                  <a:lnTo>
                    <a:pt x="27" y="102"/>
                  </a:lnTo>
                  <a:lnTo>
                    <a:pt x="6" y="86"/>
                  </a:lnTo>
                  <a:lnTo>
                    <a:pt x="8" y="79"/>
                  </a:lnTo>
                  <a:lnTo>
                    <a:pt x="0" y="67"/>
                  </a:lnTo>
                  <a:lnTo>
                    <a:pt x="21" y="67"/>
                  </a:lnTo>
                  <a:lnTo>
                    <a:pt x="23" y="54"/>
                  </a:lnTo>
                  <a:lnTo>
                    <a:pt x="19" y="50"/>
                  </a:lnTo>
                  <a:lnTo>
                    <a:pt x="19" y="34"/>
                  </a:lnTo>
                  <a:lnTo>
                    <a:pt x="14" y="27"/>
                  </a:lnTo>
                  <a:lnTo>
                    <a:pt x="27" y="19"/>
                  </a:lnTo>
                  <a:lnTo>
                    <a:pt x="48" y="0"/>
                  </a:lnTo>
                  <a:lnTo>
                    <a:pt x="69" y="2"/>
                  </a:lnTo>
                  <a:lnTo>
                    <a:pt x="79" y="13"/>
                  </a:lnTo>
                  <a:lnTo>
                    <a:pt x="92" y="15"/>
                  </a:lnTo>
                  <a:lnTo>
                    <a:pt x="98" y="7"/>
                  </a:lnTo>
                  <a:lnTo>
                    <a:pt x="104" y="13"/>
                  </a:lnTo>
                  <a:lnTo>
                    <a:pt x="119" y="15"/>
                  </a:lnTo>
                  <a:lnTo>
                    <a:pt x="123" y="23"/>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62" name="Freeform 41"/>
            <p:cNvSpPr>
              <a:spLocks/>
            </p:cNvSpPr>
            <p:nvPr/>
          </p:nvSpPr>
          <p:spPr bwMode="auto">
            <a:xfrm>
              <a:off x="960" y="3443"/>
              <a:ext cx="109" cy="146"/>
            </a:xfrm>
            <a:custGeom>
              <a:avLst/>
              <a:gdLst>
                <a:gd name="T0" fmla="*/ 36 w 52"/>
                <a:gd name="T1" fmla="*/ 70 h 70"/>
                <a:gd name="T2" fmla="*/ 31 w 52"/>
                <a:gd name="T3" fmla="*/ 64 h 70"/>
                <a:gd name="T4" fmla="*/ 29 w 52"/>
                <a:gd name="T5" fmla="*/ 56 h 70"/>
                <a:gd name="T6" fmla="*/ 22 w 52"/>
                <a:gd name="T7" fmla="*/ 53 h 70"/>
                <a:gd name="T8" fmla="*/ 20 w 52"/>
                <a:gd name="T9" fmla="*/ 46 h 70"/>
                <a:gd name="T10" fmla="*/ 24 w 52"/>
                <a:gd name="T11" fmla="*/ 36 h 70"/>
                <a:gd name="T12" fmla="*/ 14 w 52"/>
                <a:gd name="T13" fmla="*/ 31 h 70"/>
                <a:gd name="T14" fmla="*/ 6 w 52"/>
                <a:gd name="T15" fmla="*/ 23 h 70"/>
                <a:gd name="T16" fmla="*/ 3 w 52"/>
                <a:gd name="T17" fmla="*/ 14 h 70"/>
                <a:gd name="T18" fmla="*/ 0 w 52"/>
                <a:gd name="T19" fmla="*/ 8 h 70"/>
                <a:gd name="T20" fmla="*/ 3 w 52"/>
                <a:gd name="T21" fmla="*/ 3 h 70"/>
                <a:gd name="T22" fmla="*/ 9 w 52"/>
                <a:gd name="T23" fmla="*/ 4 h 70"/>
                <a:gd name="T24" fmla="*/ 15 w 52"/>
                <a:gd name="T25" fmla="*/ 4 h 70"/>
                <a:gd name="T26" fmla="*/ 16 w 52"/>
                <a:gd name="T27" fmla="*/ 0 h 70"/>
                <a:gd name="T28" fmla="*/ 21 w 52"/>
                <a:gd name="T29" fmla="*/ 5 h 70"/>
                <a:gd name="T30" fmla="*/ 23 w 52"/>
                <a:gd name="T31" fmla="*/ 11 h 70"/>
                <a:gd name="T32" fmla="*/ 33 w 52"/>
                <a:gd name="T33" fmla="*/ 11 h 70"/>
                <a:gd name="T34" fmla="*/ 44 w 52"/>
                <a:gd name="T35" fmla="*/ 18 h 70"/>
                <a:gd name="T36" fmla="*/ 50 w 52"/>
                <a:gd name="T37" fmla="*/ 27 h 70"/>
                <a:gd name="T38" fmla="*/ 50 w 52"/>
                <a:gd name="T39" fmla="*/ 31 h 70"/>
                <a:gd name="T40" fmla="*/ 49 w 52"/>
                <a:gd name="T41" fmla="*/ 36 h 70"/>
                <a:gd name="T42" fmla="*/ 52 w 52"/>
                <a:gd name="T43" fmla="*/ 41 h 70"/>
                <a:gd name="T44" fmla="*/ 46 w 52"/>
                <a:gd name="T45" fmla="*/ 44 h 70"/>
                <a:gd name="T46" fmla="*/ 47 w 52"/>
                <a:gd name="T47" fmla="*/ 55 h 70"/>
                <a:gd name="T48" fmla="*/ 42 w 52"/>
                <a:gd name="T49" fmla="*/ 58 h 70"/>
                <a:gd name="T50" fmla="*/ 42 w 52"/>
                <a:gd name="T51" fmla="*/ 62 h 70"/>
                <a:gd name="T52" fmla="*/ 40 w 52"/>
                <a:gd name="T53" fmla="*/ 63 h 70"/>
                <a:gd name="T54" fmla="*/ 40 w 52"/>
                <a:gd name="T55" fmla="*/ 67 h 70"/>
                <a:gd name="T56" fmla="*/ 36 w 52"/>
                <a:gd name="T5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70">
                  <a:moveTo>
                    <a:pt x="36" y="70"/>
                  </a:moveTo>
                  <a:cubicBezTo>
                    <a:pt x="34" y="69"/>
                    <a:pt x="32" y="67"/>
                    <a:pt x="31" y="64"/>
                  </a:cubicBezTo>
                  <a:cubicBezTo>
                    <a:pt x="30" y="60"/>
                    <a:pt x="29" y="60"/>
                    <a:pt x="29" y="56"/>
                  </a:cubicBezTo>
                  <a:cubicBezTo>
                    <a:pt x="29" y="53"/>
                    <a:pt x="25" y="55"/>
                    <a:pt x="22" y="53"/>
                  </a:cubicBezTo>
                  <a:cubicBezTo>
                    <a:pt x="19" y="50"/>
                    <a:pt x="20" y="49"/>
                    <a:pt x="20" y="46"/>
                  </a:cubicBezTo>
                  <a:cubicBezTo>
                    <a:pt x="20" y="43"/>
                    <a:pt x="23" y="41"/>
                    <a:pt x="24" y="36"/>
                  </a:cubicBezTo>
                  <a:cubicBezTo>
                    <a:pt x="24" y="32"/>
                    <a:pt x="18" y="33"/>
                    <a:pt x="14" y="31"/>
                  </a:cubicBezTo>
                  <a:cubicBezTo>
                    <a:pt x="10" y="29"/>
                    <a:pt x="6" y="27"/>
                    <a:pt x="6" y="23"/>
                  </a:cubicBezTo>
                  <a:cubicBezTo>
                    <a:pt x="6" y="19"/>
                    <a:pt x="6" y="14"/>
                    <a:pt x="3" y="14"/>
                  </a:cubicBezTo>
                  <a:cubicBezTo>
                    <a:pt x="1" y="14"/>
                    <a:pt x="0" y="11"/>
                    <a:pt x="0" y="8"/>
                  </a:cubicBezTo>
                  <a:cubicBezTo>
                    <a:pt x="0" y="6"/>
                    <a:pt x="2" y="4"/>
                    <a:pt x="3" y="3"/>
                  </a:cubicBezTo>
                  <a:cubicBezTo>
                    <a:pt x="9" y="4"/>
                    <a:pt x="9" y="4"/>
                    <a:pt x="9" y="4"/>
                  </a:cubicBezTo>
                  <a:cubicBezTo>
                    <a:pt x="15" y="4"/>
                    <a:pt x="15" y="4"/>
                    <a:pt x="15" y="4"/>
                  </a:cubicBezTo>
                  <a:cubicBezTo>
                    <a:pt x="16" y="0"/>
                    <a:pt x="16" y="0"/>
                    <a:pt x="16" y="0"/>
                  </a:cubicBezTo>
                  <a:cubicBezTo>
                    <a:pt x="21" y="5"/>
                    <a:pt x="21" y="5"/>
                    <a:pt x="21" y="5"/>
                  </a:cubicBezTo>
                  <a:cubicBezTo>
                    <a:pt x="23" y="11"/>
                    <a:pt x="23" y="11"/>
                    <a:pt x="23" y="11"/>
                  </a:cubicBezTo>
                  <a:cubicBezTo>
                    <a:pt x="33" y="11"/>
                    <a:pt x="33" y="11"/>
                    <a:pt x="33" y="11"/>
                  </a:cubicBezTo>
                  <a:cubicBezTo>
                    <a:pt x="44" y="18"/>
                    <a:pt x="44" y="18"/>
                    <a:pt x="44" y="18"/>
                  </a:cubicBezTo>
                  <a:cubicBezTo>
                    <a:pt x="50" y="27"/>
                    <a:pt x="50" y="27"/>
                    <a:pt x="50" y="27"/>
                  </a:cubicBezTo>
                  <a:cubicBezTo>
                    <a:pt x="50" y="31"/>
                    <a:pt x="50" y="31"/>
                    <a:pt x="50" y="31"/>
                  </a:cubicBezTo>
                  <a:cubicBezTo>
                    <a:pt x="49" y="36"/>
                    <a:pt x="49" y="36"/>
                    <a:pt x="49" y="36"/>
                  </a:cubicBezTo>
                  <a:cubicBezTo>
                    <a:pt x="52" y="41"/>
                    <a:pt x="52" y="41"/>
                    <a:pt x="52" y="41"/>
                  </a:cubicBezTo>
                  <a:cubicBezTo>
                    <a:pt x="46" y="44"/>
                    <a:pt x="46" y="44"/>
                    <a:pt x="46" y="44"/>
                  </a:cubicBezTo>
                  <a:cubicBezTo>
                    <a:pt x="47" y="55"/>
                    <a:pt x="47" y="55"/>
                    <a:pt x="47" y="55"/>
                  </a:cubicBezTo>
                  <a:cubicBezTo>
                    <a:pt x="42" y="58"/>
                    <a:pt x="42" y="58"/>
                    <a:pt x="42" y="58"/>
                  </a:cubicBezTo>
                  <a:cubicBezTo>
                    <a:pt x="42" y="62"/>
                    <a:pt x="42" y="62"/>
                    <a:pt x="42" y="62"/>
                  </a:cubicBezTo>
                  <a:cubicBezTo>
                    <a:pt x="40" y="63"/>
                    <a:pt x="40" y="63"/>
                    <a:pt x="40" y="63"/>
                  </a:cubicBezTo>
                  <a:cubicBezTo>
                    <a:pt x="40" y="67"/>
                    <a:pt x="40" y="67"/>
                    <a:pt x="40" y="67"/>
                  </a:cubicBezTo>
                  <a:lnTo>
                    <a:pt x="36" y="70"/>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63" name="Freeform 42"/>
            <p:cNvSpPr>
              <a:spLocks/>
            </p:cNvSpPr>
            <p:nvPr/>
          </p:nvSpPr>
          <p:spPr bwMode="auto">
            <a:xfrm>
              <a:off x="1035" y="3474"/>
              <a:ext cx="169" cy="169"/>
            </a:xfrm>
            <a:custGeom>
              <a:avLst/>
              <a:gdLst>
                <a:gd name="T0" fmla="*/ 7 w 81"/>
                <a:gd name="T1" fmla="*/ 72 h 81"/>
                <a:gd name="T2" fmla="*/ 4 w 81"/>
                <a:gd name="T3" fmla="*/ 65 h 81"/>
                <a:gd name="T4" fmla="*/ 0 w 81"/>
                <a:gd name="T5" fmla="*/ 55 h 81"/>
                <a:gd name="T6" fmla="*/ 0 w 81"/>
                <a:gd name="T7" fmla="*/ 55 h 81"/>
                <a:gd name="T8" fmla="*/ 4 w 81"/>
                <a:gd name="T9" fmla="*/ 52 h 81"/>
                <a:gd name="T10" fmla="*/ 4 w 81"/>
                <a:gd name="T11" fmla="*/ 48 h 81"/>
                <a:gd name="T12" fmla="*/ 6 w 81"/>
                <a:gd name="T13" fmla="*/ 47 h 81"/>
                <a:gd name="T14" fmla="*/ 6 w 81"/>
                <a:gd name="T15" fmla="*/ 43 h 81"/>
                <a:gd name="T16" fmla="*/ 11 w 81"/>
                <a:gd name="T17" fmla="*/ 40 h 81"/>
                <a:gd name="T18" fmla="*/ 10 w 81"/>
                <a:gd name="T19" fmla="*/ 29 h 81"/>
                <a:gd name="T20" fmla="*/ 16 w 81"/>
                <a:gd name="T21" fmla="*/ 26 h 81"/>
                <a:gd name="T22" fmla="*/ 13 w 81"/>
                <a:gd name="T23" fmla="*/ 21 h 81"/>
                <a:gd name="T24" fmla="*/ 14 w 81"/>
                <a:gd name="T25" fmla="*/ 16 h 81"/>
                <a:gd name="T26" fmla="*/ 15 w 81"/>
                <a:gd name="T27" fmla="*/ 10 h 81"/>
                <a:gd name="T28" fmla="*/ 17 w 81"/>
                <a:gd name="T29" fmla="*/ 10 h 81"/>
                <a:gd name="T30" fmla="*/ 18 w 81"/>
                <a:gd name="T31" fmla="*/ 4 h 81"/>
                <a:gd name="T32" fmla="*/ 21 w 81"/>
                <a:gd name="T33" fmla="*/ 2 h 81"/>
                <a:gd name="T34" fmla="*/ 25 w 81"/>
                <a:gd name="T35" fmla="*/ 3 h 81"/>
                <a:gd name="T36" fmla="*/ 29 w 81"/>
                <a:gd name="T37" fmla="*/ 1 h 81"/>
                <a:gd name="T38" fmla="*/ 35 w 81"/>
                <a:gd name="T39" fmla="*/ 0 h 81"/>
                <a:gd name="T40" fmla="*/ 38 w 81"/>
                <a:gd name="T41" fmla="*/ 6 h 81"/>
                <a:gd name="T42" fmla="*/ 45 w 81"/>
                <a:gd name="T43" fmla="*/ 8 h 81"/>
                <a:gd name="T44" fmla="*/ 44 w 81"/>
                <a:gd name="T45" fmla="*/ 15 h 81"/>
                <a:gd name="T46" fmla="*/ 47 w 81"/>
                <a:gd name="T47" fmla="*/ 16 h 81"/>
                <a:gd name="T48" fmla="*/ 53 w 81"/>
                <a:gd name="T49" fmla="*/ 18 h 81"/>
                <a:gd name="T50" fmla="*/ 60 w 81"/>
                <a:gd name="T51" fmla="*/ 29 h 81"/>
                <a:gd name="T52" fmla="*/ 59 w 81"/>
                <a:gd name="T53" fmla="*/ 32 h 81"/>
                <a:gd name="T54" fmla="*/ 69 w 81"/>
                <a:gd name="T55" fmla="*/ 40 h 81"/>
                <a:gd name="T56" fmla="*/ 81 w 81"/>
                <a:gd name="T57" fmla="*/ 55 h 81"/>
                <a:gd name="T58" fmla="*/ 78 w 81"/>
                <a:gd name="T59" fmla="*/ 56 h 81"/>
                <a:gd name="T60" fmla="*/ 81 w 81"/>
                <a:gd name="T61" fmla="*/ 62 h 81"/>
                <a:gd name="T62" fmla="*/ 78 w 81"/>
                <a:gd name="T63" fmla="*/ 65 h 81"/>
                <a:gd name="T64" fmla="*/ 72 w 81"/>
                <a:gd name="T65" fmla="*/ 64 h 81"/>
                <a:gd name="T66" fmla="*/ 67 w 81"/>
                <a:gd name="T67" fmla="*/ 61 h 81"/>
                <a:gd name="T68" fmla="*/ 61 w 81"/>
                <a:gd name="T69" fmla="*/ 58 h 81"/>
                <a:gd name="T70" fmla="*/ 56 w 81"/>
                <a:gd name="T71" fmla="*/ 61 h 81"/>
                <a:gd name="T72" fmla="*/ 45 w 81"/>
                <a:gd name="T73" fmla="*/ 61 h 81"/>
                <a:gd name="T74" fmla="*/ 45 w 81"/>
                <a:gd name="T75" fmla="*/ 66 h 81"/>
                <a:gd name="T76" fmla="*/ 36 w 81"/>
                <a:gd name="T77" fmla="*/ 77 h 81"/>
                <a:gd name="T78" fmla="*/ 27 w 81"/>
                <a:gd name="T79" fmla="*/ 77 h 81"/>
                <a:gd name="T80" fmla="*/ 25 w 81"/>
                <a:gd name="T81" fmla="*/ 79 h 81"/>
                <a:gd name="T82" fmla="*/ 20 w 81"/>
                <a:gd name="T83" fmla="*/ 81 h 81"/>
                <a:gd name="T84" fmla="*/ 17 w 81"/>
                <a:gd name="T85" fmla="*/ 77 h 81"/>
                <a:gd name="T86" fmla="*/ 11 w 81"/>
                <a:gd name="T87" fmla="*/ 76 h 81"/>
                <a:gd name="T88" fmla="*/ 10 w 81"/>
                <a:gd name="T89" fmla="*/ 71 h 81"/>
                <a:gd name="T90" fmla="*/ 7 w 81"/>
                <a:gd name="T91" fmla="*/ 7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1" h="81">
                  <a:moveTo>
                    <a:pt x="7" y="72"/>
                  </a:moveTo>
                  <a:cubicBezTo>
                    <a:pt x="6" y="69"/>
                    <a:pt x="3" y="68"/>
                    <a:pt x="4" y="65"/>
                  </a:cubicBezTo>
                  <a:cubicBezTo>
                    <a:pt x="4" y="62"/>
                    <a:pt x="1" y="57"/>
                    <a:pt x="0" y="55"/>
                  </a:cubicBezTo>
                  <a:cubicBezTo>
                    <a:pt x="0" y="55"/>
                    <a:pt x="0" y="55"/>
                    <a:pt x="0" y="55"/>
                  </a:cubicBezTo>
                  <a:cubicBezTo>
                    <a:pt x="4" y="52"/>
                    <a:pt x="4" y="52"/>
                    <a:pt x="4" y="52"/>
                  </a:cubicBezTo>
                  <a:cubicBezTo>
                    <a:pt x="4" y="48"/>
                    <a:pt x="4" y="48"/>
                    <a:pt x="4" y="48"/>
                  </a:cubicBezTo>
                  <a:cubicBezTo>
                    <a:pt x="6" y="47"/>
                    <a:pt x="6" y="47"/>
                    <a:pt x="6" y="47"/>
                  </a:cubicBezTo>
                  <a:cubicBezTo>
                    <a:pt x="6" y="43"/>
                    <a:pt x="6" y="43"/>
                    <a:pt x="6" y="43"/>
                  </a:cubicBezTo>
                  <a:cubicBezTo>
                    <a:pt x="11" y="40"/>
                    <a:pt x="11" y="40"/>
                    <a:pt x="11" y="40"/>
                  </a:cubicBezTo>
                  <a:cubicBezTo>
                    <a:pt x="10" y="29"/>
                    <a:pt x="10" y="29"/>
                    <a:pt x="10" y="29"/>
                  </a:cubicBezTo>
                  <a:cubicBezTo>
                    <a:pt x="16" y="26"/>
                    <a:pt x="16" y="26"/>
                    <a:pt x="16" y="26"/>
                  </a:cubicBezTo>
                  <a:cubicBezTo>
                    <a:pt x="13" y="21"/>
                    <a:pt x="13" y="21"/>
                    <a:pt x="13" y="21"/>
                  </a:cubicBezTo>
                  <a:cubicBezTo>
                    <a:pt x="14" y="16"/>
                    <a:pt x="14" y="16"/>
                    <a:pt x="14" y="16"/>
                  </a:cubicBezTo>
                  <a:cubicBezTo>
                    <a:pt x="15" y="10"/>
                    <a:pt x="15" y="10"/>
                    <a:pt x="15" y="10"/>
                  </a:cubicBezTo>
                  <a:cubicBezTo>
                    <a:pt x="17" y="10"/>
                    <a:pt x="17" y="10"/>
                    <a:pt x="17" y="10"/>
                  </a:cubicBezTo>
                  <a:cubicBezTo>
                    <a:pt x="18" y="4"/>
                    <a:pt x="18" y="4"/>
                    <a:pt x="18" y="4"/>
                  </a:cubicBezTo>
                  <a:cubicBezTo>
                    <a:pt x="21" y="2"/>
                    <a:pt x="21" y="2"/>
                    <a:pt x="21" y="2"/>
                  </a:cubicBezTo>
                  <a:cubicBezTo>
                    <a:pt x="25" y="3"/>
                    <a:pt x="25" y="3"/>
                    <a:pt x="25" y="3"/>
                  </a:cubicBezTo>
                  <a:cubicBezTo>
                    <a:pt x="29" y="1"/>
                    <a:pt x="29" y="1"/>
                    <a:pt x="29" y="1"/>
                  </a:cubicBezTo>
                  <a:cubicBezTo>
                    <a:pt x="35" y="0"/>
                    <a:pt x="35" y="0"/>
                    <a:pt x="35" y="0"/>
                  </a:cubicBezTo>
                  <a:cubicBezTo>
                    <a:pt x="38" y="6"/>
                    <a:pt x="38" y="6"/>
                    <a:pt x="38" y="6"/>
                  </a:cubicBezTo>
                  <a:cubicBezTo>
                    <a:pt x="45" y="8"/>
                    <a:pt x="45" y="8"/>
                    <a:pt x="45" y="8"/>
                  </a:cubicBezTo>
                  <a:cubicBezTo>
                    <a:pt x="44" y="15"/>
                    <a:pt x="44" y="15"/>
                    <a:pt x="44" y="15"/>
                  </a:cubicBezTo>
                  <a:cubicBezTo>
                    <a:pt x="47" y="16"/>
                    <a:pt x="47" y="16"/>
                    <a:pt x="47" y="16"/>
                  </a:cubicBezTo>
                  <a:cubicBezTo>
                    <a:pt x="53" y="18"/>
                    <a:pt x="53" y="18"/>
                    <a:pt x="53" y="18"/>
                  </a:cubicBezTo>
                  <a:cubicBezTo>
                    <a:pt x="60" y="29"/>
                    <a:pt x="60" y="29"/>
                    <a:pt x="60" y="29"/>
                  </a:cubicBezTo>
                  <a:cubicBezTo>
                    <a:pt x="59" y="32"/>
                    <a:pt x="59" y="32"/>
                    <a:pt x="59" y="32"/>
                  </a:cubicBezTo>
                  <a:cubicBezTo>
                    <a:pt x="69" y="40"/>
                    <a:pt x="69" y="40"/>
                    <a:pt x="69" y="40"/>
                  </a:cubicBezTo>
                  <a:cubicBezTo>
                    <a:pt x="81" y="55"/>
                    <a:pt x="81" y="55"/>
                    <a:pt x="81" y="55"/>
                  </a:cubicBezTo>
                  <a:cubicBezTo>
                    <a:pt x="78" y="56"/>
                    <a:pt x="78" y="56"/>
                    <a:pt x="78" y="56"/>
                  </a:cubicBezTo>
                  <a:cubicBezTo>
                    <a:pt x="81" y="62"/>
                    <a:pt x="81" y="62"/>
                    <a:pt x="81" y="62"/>
                  </a:cubicBezTo>
                  <a:cubicBezTo>
                    <a:pt x="78" y="65"/>
                    <a:pt x="78" y="65"/>
                    <a:pt x="78" y="65"/>
                  </a:cubicBezTo>
                  <a:cubicBezTo>
                    <a:pt x="77" y="65"/>
                    <a:pt x="72" y="64"/>
                    <a:pt x="72" y="64"/>
                  </a:cubicBezTo>
                  <a:cubicBezTo>
                    <a:pt x="71" y="64"/>
                    <a:pt x="67" y="63"/>
                    <a:pt x="67" y="61"/>
                  </a:cubicBezTo>
                  <a:cubicBezTo>
                    <a:pt x="67" y="58"/>
                    <a:pt x="63" y="58"/>
                    <a:pt x="61" y="58"/>
                  </a:cubicBezTo>
                  <a:cubicBezTo>
                    <a:pt x="58" y="58"/>
                    <a:pt x="56" y="61"/>
                    <a:pt x="56" y="61"/>
                  </a:cubicBezTo>
                  <a:cubicBezTo>
                    <a:pt x="45" y="61"/>
                    <a:pt x="45" y="61"/>
                    <a:pt x="45" y="61"/>
                  </a:cubicBezTo>
                  <a:cubicBezTo>
                    <a:pt x="45" y="61"/>
                    <a:pt x="45" y="64"/>
                    <a:pt x="45" y="66"/>
                  </a:cubicBezTo>
                  <a:cubicBezTo>
                    <a:pt x="46" y="69"/>
                    <a:pt x="36" y="77"/>
                    <a:pt x="36" y="77"/>
                  </a:cubicBezTo>
                  <a:cubicBezTo>
                    <a:pt x="27" y="77"/>
                    <a:pt x="27" y="77"/>
                    <a:pt x="27" y="77"/>
                  </a:cubicBezTo>
                  <a:cubicBezTo>
                    <a:pt x="27" y="77"/>
                    <a:pt x="25" y="78"/>
                    <a:pt x="25" y="79"/>
                  </a:cubicBezTo>
                  <a:cubicBezTo>
                    <a:pt x="25" y="81"/>
                    <a:pt x="22" y="81"/>
                    <a:pt x="20" y="81"/>
                  </a:cubicBezTo>
                  <a:cubicBezTo>
                    <a:pt x="19" y="81"/>
                    <a:pt x="17" y="77"/>
                    <a:pt x="17" y="77"/>
                  </a:cubicBezTo>
                  <a:cubicBezTo>
                    <a:pt x="11" y="76"/>
                    <a:pt x="11" y="76"/>
                    <a:pt x="11" y="76"/>
                  </a:cubicBezTo>
                  <a:cubicBezTo>
                    <a:pt x="10" y="71"/>
                    <a:pt x="10" y="71"/>
                    <a:pt x="10" y="71"/>
                  </a:cubicBezTo>
                  <a:lnTo>
                    <a:pt x="7" y="72"/>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64" name="Freeform 43"/>
            <p:cNvSpPr>
              <a:spLocks/>
            </p:cNvSpPr>
            <p:nvPr/>
          </p:nvSpPr>
          <p:spPr bwMode="auto">
            <a:xfrm>
              <a:off x="1175" y="3364"/>
              <a:ext cx="154" cy="114"/>
            </a:xfrm>
            <a:custGeom>
              <a:avLst/>
              <a:gdLst>
                <a:gd name="T0" fmla="*/ 146 w 154"/>
                <a:gd name="T1" fmla="*/ 39 h 114"/>
                <a:gd name="T2" fmla="*/ 144 w 154"/>
                <a:gd name="T3" fmla="*/ 41 h 114"/>
                <a:gd name="T4" fmla="*/ 142 w 154"/>
                <a:gd name="T5" fmla="*/ 56 h 114"/>
                <a:gd name="T6" fmla="*/ 154 w 154"/>
                <a:gd name="T7" fmla="*/ 68 h 114"/>
                <a:gd name="T8" fmla="*/ 154 w 154"/>
                <a:gd name="T9" fmla="*/ 85 h 114"/>
                <a:gd name="T10" fmla="*/ 137 w 154"/>
                <a:gd name="T11" fmla="*/ 87 h 114"/>
                <a:gd name="T12" fmla="*/ 129 w 154"/>
                <a:gd name="T13" fmla="*/ 100 h 114"/>
                <a:gd name="T14" fmla="*/ 121 w 154"/>
                <a:gd name="T15" fmla="*/ 100 h 114"/>
                <a:gd name="T16" fmla="*/ 121 w 154"/>
                <a:gd name="T17" fmla="*/ 106 h 114"/>
                <a:gd name="T18" fmla="*/ 110 w 154"/>
                <a:gd name="T19" fmla="*/ 114 h 114"/>
                <a:gd name="T20" fmla="*/ 100 w 154"/>
                <a:gd name="T21" fmla="*/ 114 h 114"/>
                <a:gd name="T22" fmla="*/ 96 w 154"/>
                <a:gd name="T23" fmla="*/ 106 h 114"/>
                <a:gd name="T24" fmla="*/ 81 w 154"/>
                <a:gd name="T25" fmla="*/ 104 h 114"/>
                <a:gd name="T26" fmla="*/ 75 w 154"/>
                <a:gd name="T27" fmla="*/ 98 h 114"/>
                <a:gd name="T28" fmla="*/ 69 w 154"/>
                <a:gd name="T29" fmla="*/ 106 h 114"/>
                <a:gd name="T30" fmla="*/ 56 w 154"/>
                <a:gd name="T31" fmla="*/ 104 h 114"/>
                <a:gd name="T32" fmla="*/ 46 w 154"/>
                <a:gd name="T33" fmla="*/ 93 h 114"/>
                <a:gd name="T34" fmla="*/ 29 w 154"/>
                <a:gd name="T35" fmla="*/ 91 h 114"/>
                <a:gd name="T36" fmla="*/ 27 w 154"/>
                <a:gd name="T37" fmla="*/ 73 h 114"/>
                <a:gd name="T38" fmla="*/ 16 w 154"/>
                <a:gd name="T39" fmla="*/ 62 h 114"/>
                <a:gd name="T40" fmla="*/ 6 w 154"/>
                <a:gd name="T41" fmla="*/ 68 h 114"/>
                <a:gd name="T42" fmla="*/ 4 w 154"/>
                <a:gd name="T43" fmla="*/ 60 h 114"/>
                <a:gd name="T44" fmla="*/ 4 w 154"/>
                <a:gd name="T45" fmla="*/ 50 h 114"/>
                <a:gd name="T46" fmla="*/ 0 w 154"/>
                <a:gd name="T47" fmla="*/ 48 h 114"/>
                <a:gd name="T48" fmla="*/ 4 w 154"/>
                <a:gd name="T49" fmla="*/ 41 h 114"/>
                <a:gd name="T50" fmla="*/ 19 w 154"/>
                <a:gd name="T51" fmla="*/ 31 h 114"/>
                <a:gd name="T52" fmla="*/ 19 w 154"/>
                <a:gd name="T53" fmla="*/ 18 h 114"/>
                <a:gd name="T54" fmla="*/ 33 w 154"/>
                <a:gd name="T55" fmla="*/ 10 h 114"/>
                <a:gd name="T56" fmla="*/ 37 w 154"/>
                <a:gd name="T57" fmla="*/ 2 h 114"/>
                <a:gd name="T58" fmla="*/ 46 w 154"/>
                <a:gd name="T59" fmla="*/ 2 h 114"/>
                <a:gd name="T60" fmla="*/ 50 w 154"/>
                <a:gd name="T61" fmla="*/ 6 h 114"/>
                <a:gd name="T62" fmla="*/ 64 w 154"/>
                <a:gd name="T63" fmla="*/ 0 h 114"/>
                <a:gd name="T64" fmla="*/ 79 w 154"/>
                <a:gd name="T65" fmla="*/ 6 h 114"/>
                <a:gd name="T66" fmla="*/ 91 w 154"/>
                <a:gd name="T67" fmla="*/ 0 h 114"/>
                <a:gd name="T68" fmla="*/ 108 w 154"/>
                <a:gd name="T69" fmla="*/ 0 h 114"/>
                <a:gd name="T70" fmla="*/ 114 w 154"/>
                <a:gd name="T71" fmla="*/ 10 h 114"/>
                <a:gd name="T72" fmla="*/ 123 w 154"/>
                <a:gd name="T73" fmla="*/ 16 h 114"/>
                <a:gd name="T74" fmla="*/ 125 w 154"/>
                <a:gd name="T75" fmla="*/ 25 h 114"/>
                <a:gd name="T76" fmla="*/ 137 w 154"/>
                <a:gd name="T77" fmla="*/ 35 h 114"/>
                <a:gd name="T78" fmla="*/ 146 w 154"/>
                <a:gd name="T79" fmla="*/ 3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4" h="114">
                  <a:moveTo>
                    <a:pt x="146" y="39"/>
                  </a:moveTo>
                  <a:lnTo>
                    <a:pt x="144" y="41"/>
                  </a:lnTo>
                  <a:lnTo>
                    <a:pt x="142" y="56"/>
                  </a:lnTo>
                  <a:lnTo>
                    <a:pt x="154" y="68"/>
                  </a:lnTo>
                  <a:lnTo>
                    <a:pt x="154" y="85"/>
                  </a:lnTo>
                  <a:lnTo>
                    <a:pt x="137" y="87"/>
                  </a:lnTo>
                  <a:lnTo>
                    <a:pt x="129" y="100"/>
                  </a:lnTo>
                  <a:lnTo>
                    <a:pt x="121" y="100"/>
                  </a:lnTo>
                  <a:lnTo>
                    <a:pt x="121" y="106"/>
                  </a:lnTo>
                  <a:lnTo>
                    <a:pt x="110" y="114"/>
                  </a:lnTo>
                  <a:lnTo>
                    <a:pt x="100" y="114"/>
                  </a:lnTo>
                  <a:lnTo>
                    <a:pt x="96" y="106"/>
                  </a:lnTo>
                  <a:lnTo>
                    <a:pt x="81" y="104"/>
                  </a:lnTo>
                  <a:lnTo>
                    <a:pt x="75" y="98"/>
                  </a:lnTo>
                  <a:lnTo>
                    <a:pt x="69" y="106"/>
                  </a:lnTo>
                  <a:lnTo>
                    <a:pt x="56" y="104"/>
                  </a:lnTo>
                  <a:lnTo>
                    <a:pt x="46" y="93"/>
                  </a:lnTo>
                  <a:lnTo>
                    <a:pt x="29" y="91"/>
                  </a:lnTo>
                  <a:lnTo>
                    <a:pt x="27" y="73"/>
                  </a:lnTo>
                  <a:lnTo>
                    <a:pt x="16" y="62"/>
                  </a:lnTo>
                  <a:lnTo>
                    <a:pt x="6" y="68"/>
                  </a:lnTo>
                  <a:lnTo>
                    <a:pt x="4" y="60"/>
                  </a:lnTo>
                  <a:lnTo>
                    <a:pt x="4" y="50"/>
                  </a:lnTo>
                  <a:lnTo>
                    <a:pt x="0" y="48"/>
                  </a:lnTo>
                  <a:lnTo>
                    <a:pt x="4" y="41"/>
                  </a:lnTo>
                  <a:lnTo>
                    <a:pt x="19" y="31"/>
                  </a:lnTo>
                  <a:lnTo>
                    <a:pt x="19" y="18"/>
                  </a:lnTo>
                  <a:lnTo>
                    <a:pt x="33" y="10"/>
                  </a:lnTo>
                  <a:lnTo>
                    <a:pt x="37" y="2"/>
                  </a:lnTo>
                  <a:lnTo>
                    <a:pt x="46" y="2"/>
                  </a:lnTo>
                  <a:lnTo>
                    <a:pt x="50" y="6"/>
                  </a:lnTo>
                  <a:lnTo>
                    <a:pt x="64" y="0"/>
                  </a:lnTo>
                  <a:lnTo>
                    <a:pt x="79" y="6"/>
                  </a:lnTo>
                  <a:lnTo>
                    <a:pt x="91" y="0"/>
                  </a:lnTo>
                  <a:lnTo>
                    <a:pt x="108" y="0"/>
                  </a:lnTo>
                  <a:lnTo>
                    <a:pt x="114" y="10"/>
                  </a:lnTo>
                  <a:lnTo>
                    <a:pt x="123" y="16"/>
                  </a:lnTo>
                  <a:lnTo>
                    <a:pt x="125" y="25"/>
                  </a:lnTo>
                  <a:lnTo>
                    <a:pt x="137" y="35"/>
                  </a:lnTo>
                  <a:lnTo>
                    <a:pt x="146" y="39"/>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65" name="Freeform 44"/>
            <p:cNvSpPr>
              <a:spLocks/>
            </p:cNvSpPr>
            <p:nvPr/>
          </p:nvSpPr>
          <p:spPr bwMode="auto">
            <a:xfrm>
              <a:off x="1079" y="3412"/>
              <a:ext cx="125" cy="110"/>
            </a:xfrm>
            <a:custGeom>
              <a:avLst/>
              <a:gdLst>
                <a:gd name="T0" fmla="*/ 2 w 125"/>
                <a:gd name="T1" fmla="*/ 39 h 110"/>
                <a:gd name="T2" fmla="*/ 21 w 125"/>
                <a:gd name="T3" fmla="*/ 33 h 110"/>
                <a:gd name="T4" fmla="*/ 25 w 125"/>
                <a:gd name="T5" fmla="*/ 29 h 110"/>
                <a:gd name="T6" fmla="*/ 21 w 125"/>
                <a:gd name="T7" fmla="*/ 22 h 110"/>
                <a:gd name="T8" fmla="*/ 31 w 125"/>
                <a:gd name="T9" fmla="*/ 14 h 110"/>
                <a:gd name="T10" fmla="*/ 37 w 125"/>
                <a:gd name="T11" fmla="*/ 2 h 110"/>
                <a:gd name="T12" fmla="*/ 52 w 125"/>
                <a:gd name="T13" fmla="*/ 0 h 110"/>
                <a:gd name="T14" fmla="*/ 60 w 125"/>
                <a:gd name="T15" fmla="*/ 14 h 110"/>
                <a:gd name="T16" fmla="*/ 71 w 125"/>
                <a:gd name="T17" fmla="*/ 14 h 110"/>
                <a:gd name="T18" fmla="*/ 75 w 125"/>
                <a:gd name="T19" fmla="*/ 4 h 110"/>
                <a:gd name="T20" fmla="*/ 87 w 125"/>
                <a:gd name="T21" fmla="*/ 4 h 110"/>
                <a:gd name="T22" fmla="*/ 94 w 125"/>
                <a:gd name="T23" fmla="*/ 0 h 110"/>
                <a:gd name="T24" fmla="*/ 100 w 125"/>
                <a:gd name="T25" fmla="*/ 2 h 110"/>
                <a:gd name="T26" fmla="*/ 100 w 125"/>
                <a:gd name="T27" fmla="*/ 12 h 110"/>
                <a:gd name="T28" fmla="*/ 102 w 125"/>
                <a:gd name="T29" fmla="*/ 20 h 110"/>
                <a:gd name="T30" fmla="*/ 112 w 125"/>
                <a:gd name="T31" fmla="*/ 14 h 110"/>
                <a:gd name="T32" fmla="*/ 123 w 125"/>
                <a:gd name="T33" fmla="*/ 25 h 110"/>
                <a:gd name="T34" fmla="*/ 125 w 125"/>
                <a:gd name="T35" fmla="*/ 43 h 110"/>
                <a:gd name="T36" fmla="*/ 121 w 125"/>
                <a:gd name="T37" fmla="*/ 43 h 110"/>
                <a:gd name="T38" fmla="*/ 100 w 125"/>
                <a:gd name="T39" fmla="*/ 62 h 110"/>
                <a:gd name="T40" fmla="*/ 87 w 125"/>
                <a:gd name="T41" fmla="*/ 70 h 110"/>
                <a:gd name="T42" fmla="*/ 92 w 125"/>
                <a:gd name="T43" fmla="*/ 77 h 110"/>
                <a:gd name="T44" fmla="*/ 92 w 125"/>
                <a:gd name="T45" fmla="*/ 93 h 110"/>
                <a:gd name="T46" fmla="*/ 96 w 125"/>
                <a:gd name="T47" fmla="*/ 97 h 110"/>
                <a:gd name="T48" fmla="*/ 94 w 125"/>
                <a:gd name="T49" fmla="*/ 110 h 110"/>
                <a:gd name="T50" fmla="*/ 73 w 125"/>
                <a:gd name="T51" fmla="*/ 110 h 110"/>
                <a:gd name="T52" fmla="*/ 67 w 125"/>
                <a:gd name="T53" fmla="*/ 100 h 110"/>
                <a:gd name="T54" fmla="*/ 54 w 125"/>
                <a:gd name="T55" fmla="*/ 95 h 110"/>
                <a:gd name="T56" fmla="*/ 48 w 125"/>
                <a:gd name="T57" fmla="*/ 93 h 110"/>
                <a:gd name="T58" fmla="*/ 50 w 125"/>
                <a:gd name="T59" fmla="*/ 79 h 110"/>
                <a:gd name="T60" fmla="*/ 35 w 125"/>
                <a:gd name="T61" fmla="*/ 75 h 110"/>
                <a:gd name="T62" fmla="*/ 29 w 125"/>
                <a:gd name="T63" fmla="*/ 62 h 110"/>
                <a:gd name="T64" fmla="*/ 17 w 125"/>
                <a:gd name="T65" fmla="*/ 64 h 110"/>
                <a:gd name="T66" fmla="*/ 17 w 125"/>
                <a:gd name="T67" fmla="*/ 64 h 110"/>
                <a:gd name="T68" fmla="*/ 0 w 125"/>
                <a:gd name="T69" fmla="*/ 50 h 110"/>
                <a:gd name="T70" fmla="*/ 2 w 125"/>
                <a:gd name="T71" fmla="*/ 3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10">
                  <a:moveTo>
                    <a:pt x="2" y="39"/>
                  </a:moveTo>
                  <a:lnTo>
                    <a:pt x="21" y="33"/>
                  </a:lnTo>
                  <a:lnTo>
                    <a:pt x="25" y="29"/>
                  </a:lnTo>
                  <a:lnTo>
                    <a:pt x="21" y="22"/>
                  </a:lnTo>
                  <a:lnTo>
                    <a:pt x="31" y="14"/>
                  </a:lnTo>
                  <a:lnTo>
                    <a:pt x="37" y="2"/>
                  </a:lnTo>
                  <a:lnTo>
                    <a:pt x="52" y="0"/>
                  </a:lnTo>
                  <a:lnTo>
                    <a:pt x="60" y="14"/>
                  </a:lnTo>
                  <a:lnTo>
                    <a:pt x="71" y="14"/>
                  </a:lnTo>
                  <a:lnTo>
                    <a:pt x="75" y="4"/>
                  </a:lnTo>
                  <a:lnTo>
                    <a:pt x="87" y="4"/>
                  </a:lnTo>
                  <a:lnTo>
                    <a:pt x="94" y="0"/>
                  </a:lnTo>
                  <a:lnTo>
                    <a:pt x="100" y="2"/>
                  </a:lnTo>
                  <a:lnTo>
                    <a:pt x="100" y="12"/>
                  </a:lnTo>
                  <a:lnTo>
                    <a:pt x="102" y="20"/>
                  </a:lnTo>
                  <a:lnTo>
                    <a:pt x="112" y="14"/>
                  </a:lnTo>
                  <a:lnTo>
                    <a:pt x="123" y="25"/>
                  </a:lnTo>
                  <a:lnTo>
                    <a:pt x="125" y="43"/>
                  </a:lnTo>
                  <a:lnTo>
                    <a:pt x="121" y="43"/>
                  </a:lnTo>
                  <a:lnTo>
                    <a:pt x="100" y="62"/>
                  </a:lnTo>
                  <a:lnTo>
                    <a:pt x="87" y="70"/>
                  </a:lnTo>
                  <a:lnTo>
                    <a:pt x="92" y="77"/>
                  </a:lnTo>
                  <a:lnTo>
                    <a:pt x="92" y="93"/>
                  </a:lnTo>
                  <a:lnTo>
                    <a:pt x="96" y="97"/>
                  </a:lnTo>
                  <a:lnTo>
                    <a:pt x="94" y="110"/>
                  </a:lnTo>
                  <a:lnTo>
                    <a:pt x="73" y="110"/>
                  </a:lnTo>
                  <a:lnTo>
                    <a:pt x="67" y="100"/>
                  </a:lnTo>
                  <a:lnTo>
                    <a:pt x="54" y="95"/>
                  </a:lnTo>
                  <a:lnTo>
                    <a:pt x="48" y="93"/>
                  </a:lnTo>
                  <a:lnTo>
                    <a:pt x="50" y="79"/>
                  </a:lnTo>
                  <a:lnTo>
                    <a:pt x="35" y="75"/>
                  </a:lnTo>
                  <a:lnTo>
                    <a:pt x="29" y="62"/>
                  </a:lnTo>
                  <a:lnTo>
                    <a:pt x="17" y="64"/>
                  </a:lnTo>
                  <a:lnTo>
                    <a:pt x="17" y="64"/>
                  </a:lnTo>
                  <a:lnTo>
                    <a:pt x="0" y="50"/>
                  </a:lnTo>
                  <a:lnTo>
                    <a:pt x="2" y="39"/>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66" name="Freeform 45"/>
            <p:cNvSpPr>
              <a:spLocks/>
            </p:cNvSpPr>
            <p:nvPr/>
          </p:nvSpPr>
          <p:spPr bwMode="auto">
            <a:xfrm>
              <a:off x="1021" y="3330"/>
              <a:ext cx="108" cy="121"/>
            </a:xfrm>
            <a:custGeom>
              <a:avLst/>
              <a:gdLst>
                <a:gd name="T0" fmla="*/ 0 w 108"/>
                <a:gd name="T1" fmla="*/ 38 h 121"/>
                <a:gd name="T2" fmla="*/ 2 w 108"/>
                <a:gd name="T3" fmla="*/ 29 h 121"/>
                <a:gd name="T4" fmla="*/ 14 w 108"/>
                <a:gd name="T5" fmla="*/ 25 h 121"/>
                <a:gd name="T6" fmla="*/ 14 w 108"/>
                <a:gd name="T7" fmla="*/ 13 h 121"/>
                <a:gd name="T8" fmla="*/ 27 w 108"/>
                <a:gd name="T9" fmla="*/ 9 h 121"/>
                <a:gd name="T10" fmla="*/ 33 w 108"/>
                <a:gd name="T11" fmla="*/ 17 h 121"/>
                <a:gd name="T12" fmla="*/ 39 w 108"/>
                <a:gd name="T13" fmla="*/ 13 h 121"/>
                <a:gd name="T14" fmla="*/ 39 w 108"/>
                <a:gd name="T15" fmla="*/ 2 h 121"/>
                <a:gd name="T16" fmla="*/ 45 w 108"/>
                <a:gd name="T17" fmla="*/ 0 h 121"/>
                <a:gd name="T18" fmla="*/ 60 w 108"/>
                <a:gd name="T19" fmla="*/ 6 h 121"/>
                <a:gd name="T20" fmla="*/ 75 w 108"/>
                <a:gd name="T21" fmla="*/ 6 h 121"/>
                <a:gd name="T22" fmla="*/ 79 w 108"/>
                <a:gd name="T23" fmla="*/ 11 h 121"/>
                <a:gd name="T24" fmla="*/ 81 w 108"/>
                <a:gd name="T25" fmla="*/ 27 h 121"/>
                <a:gd name="T26" fmla="*/ 95 w 108"/>
                <a:gd name="T27" fmla="*/ 50 h 121"/>
                <a:gd name="T28" fmla="*/ 108 w 108"/>
                <a:gd name="T29" fmla="*/ 59 h 121"/>
                <a:gd name="T30" fmla="*/ 108 w 108"/>
                <a:gd name="T31" fmla="*/ 82 h 121"/>
                <a:gd name="T32" fmla="*/ 95 w 108"/>
                <a:gd name="T33" fmla="*/ 84 h 121"/>
                <a:gd name="T34" fmla="*/ 89 w 108"/>
                <a:gd name="T35" fmla="*/ 96 h 121"/>
                <a:gd name="T36" fmla="*/ 79 w 108"/>
                <a:gd name="T37" fmla="*/ 104 h 121"/>
                <a:gd name="T38" fmla="*/ 83 w 108"/>
                <a:gd name="T39" fmla="*/ 111 h 121"/>
                <a:gd name="T40" fmla="*/ 79 w 108"/>
                <a:gd name="T41" fmla="*/ 115 h 121"/>
                <a:gd name="T42" fmla="*/ 60 w 108"/>
                <a:gd name="T43" fmla="*/ 121 h 121"/>
                <a:gd name="T44" fmla="*/ 60 w 108"/>
                <a:gd name="T45" fmla="*/ 121 h 121"/>
                <a:gd name="T46" fmla="*/ 43 w 108"/>
                <a:gd name="T47" fmla="*/ 111 h 121"/>
                <a:gd name="T48" fmla="*/ 41 w 108"/>
                <a:gd name="T49" fmla="*/ 96 h 121"/>
                <a:gd name="T50" fmla="*/ 33 w 108"/>
                <a:gd name="T51" fmla="*/ 77 h 121"/>
                <a:gd name="T52" fmla="*/ 27 w 108"/>
                <a:gd name="T53" fmla="*/ 63 h 121"/>
                <a:gd name="T54" fmla="*/ 18 w 108"/>
                <a:gd name="T55" fmla="*/ 63 h 121"/>
                <a:gd name="T56" fmla="*/ 14 w 108"/>
                <a:gd name="T57" fmla="*/ 46 h 121"/>
                <a:gd name="T58" fmla="*/ 0 w 108"/>
                <a:gd name="T59" fmla="*/ 38 h 121"/>
                <a:gd name="T60" fmla="*/ 0 w 108"/>
                <a:gd name="T61" fmla="*/ 3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8" h="121">
                  <a:moveTo>
                    <a:pt x="0" y="38"/>
                  </a:moveTo>
                  <a:lnTo>
                    <a:pt x="2" y="29"/>
                  </a:lnTo>
                  <a:lnTo>
                    <a:pt x="14" y="25"/>
                  </a:lnTo>
                  <a:lnTo>
                    <a:pt x="14" y="13"/>
                  </a:lnTo>
                  <a:lnTo>
                    <a:pt x="27" y="9"/>
                  </a:lnTo>
                  <a:lnTo>
                    <a:pt x="33" y="17"/>
                  </a:lnTo>
                  <a:lnTo>
                    <a:pt x="39" y="13"/>
                  </a:lnTo>
                  <a:lnTo>
                    <a:pt x="39" y="2"/>
                  </a:lnTo>
                  <a:lnTo>
                    <a:pt x="45" y="0"/>
                  </a:lnTo>
                  <a:lnTo>
                    <a:pt x="60" y="6"/>
                  </a:lnTo>
                  <a:lnTo>
                    <a:pt x="75" y="6"/>
                  </a:lnTo>
                  <a:lnTo>
                    <a:pt x="79" y="11"/>
                  </a:lnTo>
                  <a:lnTo>
                    <a:pt x="81" y="27"/>
                  </a:lnTo>
                  <a:lnTo>
                    <a:pt x="95" y="50"/>
                  </a:lnTo>
                  <a:lnTo>
                    <a:pt x="108" y="59"/>
                  </a:lnTo>
                  <a:lnTo>
                    <a:pt x="108" y="82"/>
                  </a:lnTo>
                  <a:lnTo>
                    <a:pt x="95" y="84"/>
                  </a:lnTo>
                  <a:lnTo>
                    <a:pt x="89" y="96"/>
                  </a:lnTo>
                  <a:lnTo>
                    <a:pt x="79" y="104"/>
                  </a:lnTo>
                  <a:lnTo>
                    <a:pt x="83" y="111"/>
                  </a:lnTo>
                  <a:lnTo>
                    <a:pt x="79" y="115"/>
                  </a:lnTo>
                  <a:lnTo>
                    <a:pt x="60" y="121"/>
                  </a:lnTo>
                  <a:lnTo>
                    <a:pt x="60" y="121"/>
                  </a:lnTo>
                  <a:lnTo>
                    <a:pt x="43" y="111"/>
                  </a:lnTo>
                  <a:lnTo>
                    <a:pt x="41" y="96"/>
                  </a:lnTo>
                  <a:lnTo>
                    <a:pt x="33" y="77"/>
                  </a:lnTo>
                  <a:lnTo>
                    <a:pt x="27" y="63"/>
                  </a:lnTo>
                  <a:lnTo>
                    <a:pt x="18" y="63"/>
                  </a:lnTo>
                  <a:lnTo>
                    <a:pt x="14" y="46"/>
                  </a:lnTo>
                  <a:lnTo>
                    <a:pt x="0" y="38"/>
                  </a:lnTo>
                  <a:lnTo>
                    <a:pt x="0" y="38"/>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67" name="Freeform 46"/>
            <p:cNvSpPr>
              <a:spLocks noEditPoints="1"/>
            </p:cNvSpPr>
            <p:nvPr/>
          </p:nvSpPr>
          <p:spPr bwMode="auto">
            <a:xfrm>
              <a:off x="1098" y="3316"/>
              <a:ext cx="104" cy="112"/>
            </a:xfrm>
            <a:custGeom>
              <a:avLst/>
              <a:gdLst>
                <a:gd name="T0" fmla="*/ 0 w 104"/>
                <a:gd name="T1" fmla="*/ 23 h 112"/>
                <a:gd name="T2" fmla="*/ 10 w 104"/>
                <a:gd name="T3" fmla="*/ 10 h 112"/>
                <a:gd name="T4" fmla="*/ 23 w 104"/>
                <a:gd name="T5" fmla="*/ 12 h 112"/>
                <a:gd name="T6" fmla="*/ 27 w 104"/>
                <a:gd name="T7" fmla="*/ 4 h 112"/>
                <a:gd name="T8" fmla="*/ 37 w 104"/>
                <a:gd name="T9" fmla="*/ 2 h 112"/>
                <a:gd name="T10" fmla="*/ 54 w 104"/>
                <a:gd name="T11" fmla="*/ 14 h 112"/>
                <a:gd name="T12" fmla="*/ 60 w 104"/>
                <a:gd name="T13" fmla="*/ 14 h 112"/>
                <a:gd name="T14" fmla="*/ 60 w 104"/>
                <a:gd name="T15" fmla="*/ 2 h 112"/>
                <a:gd name="T16" fmla="*/ 68 w 104"/>
                <a:gd name="T17" fmla="*/ 0 h 112"/>
                <a:gd name="T18" fmla="*/ 79 w 104"/>
                <a:gd name="T19" fmla="*/ 10 h 112"/>
                <a:gd name="T20" fmla="*/ 83 w 104"/>
                <a:gd name="T21" fmla="*/ 4 h 112"/>
                <a:gd name="T22" fmla="*/ 91 w 104"/>
                <a:gd name="T23" fmla="*/ 10 h 112"/>
                <a:gd name="T24" fmla="*/ 104 w 104"/>
                <a:gd name="T25" fmla="*/ 14 h 112"/>
                <a:gd name="T26" fmla="*/ 100 w 104"/>
                <a:gd name="T27" fmla="*/ 35 h 112"/>
                <a:gd name="T28" fmla="*/ 100 w 104"/>
                <a:gd name="T29" fmla="*/ 48 h 112"/>
                <a:gd name="T30" fmla="*/ 102 w 104"/>
                <a:gd name="T31" fmla="*/ 62 h 112"/>
                <a:gd name="T32" fmla="*/ 96 w 104"/>
                <a:gd name="T33" fmla="*/ 66 h 112"/>
                <a:gd name="T34" fmla="*/ 96 w 104"/>
                <a:gd name="T35" fmla="*/ 79 h 112"/>
                <a:gd name="T36" fmla="*/ 81 w 104"/>
                <a:gd name="T37" fmla="*/ 89 h 112"/>
                <a:gd name="T38" fmla="*/ 77 w 104"/>
                <a:gd name="T39" fmla="*/ 96 h 112"/>
                <a:gd name="T40" fmla="*/ 75 w 104"/>
                <a:gd name="T41" fmla="*/ 96 h 112"/>
                <a:gd name="T42" fmla="*/ 68 w 104"/>
                <a:gd name="T43" fmla="*/ 100 h 112"/>
                <a:gd name="T44" fmla="*/ 56 w 104"/>
                <a:gd name="T45" fmla="*/ 100 h 112"/>
                <a:gd name="T46" fmla="*/ 52 w 104"/>
                <a:gd name="T47" fmla="*/ 110 h 112"/>
                <a:gd name="T48" fmla="*/ 41 w 104"/>
                <a:gd name="T49" fmla="*/ 110 h 112"/>
                <a:gd name="T50" fmla="*/ 33 w 104"/>
                <a:gd name="T51" fmla="*/ 96 h 112"/>
                <a:gd name="T52" fmla="*/ 18 w 104"/>
                <a:gd name="T53" fmla="*/ 98 h 112"/>
                <a:gd name="T54" fmla="*/ 31 w 104"/>
                <a:gd name="T55" fmla="*/ 96 h 112"/>
                <a:gd name="T56" fmla="*/ 31 w 104"/>
                <a:gd name="T57" fmla="*/ 73 h 112"/>
                <a:gd name="T58" fmla="*/ 18 w 104"/>
                <a:gd name="T59" fmla="*/ 64 h 112"/>
                <a:gd name="T60" fmla="*/ 4 w 104"/>
                <a:gd name="T61" fmla="*/ 41 h 112"/>
                <a:gd name="T62" fmla="*/ 2 w 104"/>
                <a:gd name="T63" fmla="*/ 25 h 112"/>
                <a:gd name="T64" fmla="*/ 0 w 104"/>
                <a:gd name="T65" fmla="*/ 23 h 112"/>
                <a:gd name="T66" fmla="*/ 0 w 104"/>
                <a:gd name="T67" fmla="*/ 23 h 112"/>
                <a:gd name="T68" fmla="*/ 10 w 104"/>
                <a:gd name="T69" fmla="*/ 112 h 112"/>
                <a:gd name="T70" fmla="*/ 10 w 104"/>
                <a:gd name="T71" fmla="*/ 112 h 112"/>
                <a:gd name="T72" fmla="*/ 12 w 104"/>
                <a:gd name="T73" fmla="*/ 110 h 112"/>
                <a:gd name="T74" fmla="*/ 10 w 104"/>
                <a:gd name="T7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112">
                  <a:moveTo>
                    <a:pt x="0" y="23"/>
                  </a:moveTo>
                  <a:lnTo>
                    <a:pt x="10" y="10"/>
                  </a:lnTo>
                  <a:lnTo>
                    <a:pt x="23" y="12"/>
                  </a:lnTo>
                  <a:lnTo>
                    <a:pt x="27" y="4"/>
                  </a:lnTo>
                  <a:lnTo>
                    <a:pt x="37" y="2"/>
                  </a:lnTo>
                  <a:lnTo>
                    <a:pt x="54" y="14"/>
                  </a:lnTo>
                  <a:lnTo>
                    <a:pt x="60" y="14"/>
                  </a:lnTo>
                  <a:lnTo>
                    <a:pt x="60" y="2"/>
                  </a:lnTo>
                  <a:lnTo>
                    <a:pt x="68" y="0"/>
                  </a:lnTo>
                  <a:lnTo>
                    <a:pt x="79" y="10"/>
                  </a:lnTo>
                  <a:lnTo>
                    <a:pt x="83" y="4"/>
                  </a:lnTo>
                  <a:lnTo>
                    <a:pt x="91" y="10"/>
                  </a:lnTo>
                  <a:lnTo>
                    <a:pt x="104" y="14"/>
                  </a:lnTo>
                  <a:lnTo>
                    <a:pt x="100" y="35"/>
                  </a:lnTo>
                  <a:lnTo>
                    <a:pt x="100" y="48"/>
                  </a:lnTo>
                  <a:lnTo>
                    <a:pt x="102" y="62"/>
                  </a:lnTo>
                  <a:lnTo>
                    <a:pt x="96" y="66"/>
                  </a:lnTo>
                  <a:lnTo>
                    <a:pt x="96" y="79"/>
                  </a:lnTo>
                  <a:lnTo>
                    <a:pt x="81" y="89"/>
                  </a:lnTo>
                  <a:lnTo>
                    <a:pt x="77" y="96"/>
                  </a:lnTo>
                  <a:lnTo>
                    <a:pt x="75" y="96"/>
                  </a:lnTo>
                  <a:lnTo>
                    <a:pt x="68" y="100"/>
                  </a:lnTo>
                  <a:lnTo>
                    <a:pt x="56" y="100"/>
                  </a:lnTo>
                  <a:lnTo>
                    <a:pt x="52" y="110"/>
                  </a:lnTo>
                  <a:lnTo>
                    <a:pt x="41" y="110"/>
                  </a:lnTo>
                  <a:lnTo>
                    <a:pt x="33" y="96"/>
                  </a:lnTo>
                  <a:lnTo>
                    <a:pt x="18" y="98"/>
                  </a:lnTo>
                  <a:lnTo>
                    <a:pt x="31" y="96"/>
                  </a:lnTo>
                  <a:lnTo>
                    <a:pt x="31" y="73"/>
                  </a:lnTo>
                  <a:lnTo>
                    <a:pt x="18" y="64"/>
                  </a:lnTo>
                  <a:lnTo>
                    <a:pt x="4" y="41"/>
                  </a:lnTo>
                  <a:lnTo>
                    <a:pt x="2" y="25"/>
                  </a:lnTo>
                  <a:lnTo>
                    <a:pt x="0" y="23"/>
                  </a:lnTo>
                  <a:lnTo>
                    <a:pt x="0" y="23"/>
                  </a:lnTo>
                  <a:close/>
                  <a:moveTo>
                    <a:pt x="10" y="112"/>
                  </a:moveTo>
                  <a:lnTo>
                    <a:pt x="10" y="112"/>
                  </a:lnTo>
                  <a:lnTo>
                    <a:pt x="12" y="110"/>
                  </a:lnTo>
                  <a:lnTo>
                    <a:pt x="10" y="112"/>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68" name="Freeform 47"/>
            <p:cNvSpPr>
              <a:spLocks/>
            </p:cNvSpPr>
            <p:nvPr/>
          </p:nvSpPr>
          <p:spPr bwMode="auto">
            <a:xfrm>
              <a:off x="1054" y="3243"/>
              <a:ext cx="142" cy="96"/>
            </a:xfrm>
            <a:custGeom>
              <a:avLst/>
              <a:gdLst>
                <a:gd name="T0" fmla="*/ 0 w 142"/>
                <a:gd name="T1" fmla="*/ 14 h 96"/>
                <a:gd name="T2" fmla="*/ 4 w 142"/>
                <a:gd name="T3" fmla="*/ 10 h 96"/>
                <a:gd name="T4" fmla="*/ 12 w 142"/>
                <a:gd name="T5" fmla="*/ 8 h 96"/>
                <a:gd name="T6" fmla="*/ 19 w 142"/>
                <a:gd name="T7" fmla="*/ 0 h 96"/>
                <a:gd name="T8" fmla="*/ 31 w 142"/>
                <a:gd name="T9" fmla="*/ 0 h 96"/>
                <a:gd name="T10" fmla="*/ 40 w 142"/>
                <a:gd name="T11" fmla="*/ 16 h 96"/>
                <a:gd name="T12" fmla="*/ 50 w 142"/>
                <a:gd name="T13" fmla="*/ 12 h 96"/>
                <a:gd name="T14" fmla="*/ 65 w 142"/>
                <a:gd name="T15" fmla="*/ 25 h 96"/>
                <a:gd name="T16" fmla="*/ 81 w 142"/>
                <a:gd name="T17" fmla="*/ 14 h 96"/>
                <a:gd name="T18" fmla="*/ 104 w 142"/>
                <a:gd name="T19" fmla="*/ 16 h 96"/>
                <a:gd name="T20" fmla="*/ 121 w 142"/>
                <a:gd name="T21" fmla="*/ 33 h 96"/>
                <a:gd name="T22" fmla="*/ 133 w 142"/>
                <a:gd name="T23" fmla="*/ 35 h 96"/>
                <a:gd name="T24" fmla="*/ 142 w 142"/>
                <a:gd name="T25" fmla="*/ 50 h 96"/>
                <a:gd name="T26" fmla="*/ 131 w 142"/>
                <a:gd name="T27" fmla="*/ 62 h 96"/>
                <a:gd name="T28" fmla="*/ 131 w 142"/>
                <a:gd name="T29" fmla="*/ 81 h 96"/>
                <a:gd name="T30" fmla="*/ 127 w 142"/>
                <a:gd name="T31" fmla="*/ 77 h 96"/>
                <a:gd name="T32" fmla="*/ 123 w 142"/>
                <a:gd name="T33" fmla="*/ 83 h 96"/>
                <a:gd name="T34" fmla="*/ 112 w 142"/>
                <a:gd name="T35" fmla="*/ 73 h 96"/>
                <a:gd name="T36" fmla="*/ 104 w 142"/>
                <a:gd name="T37" fmla="*/ 75 h 96"/>
                <a:gd name="T38" fmla="*/ 104 w 142"/>
                <a:gd name="T39" fmla="*/ 87 h 96"/>
                <a:gd name="T40" fmla="*/ 98 w 142"/>
                <a:gd name="T41" fmla="*/ 87 h 96"/>
                <a:gd name="T42" fmla="*/ 81 w 142"/>
                <a:gd name="T43" fmla="*/ 75 h 96"/>
                <a:gd name="T44" fmla="*/ 71 w 142"/>
                <a:gd name="T45" fmla="*/ 77 h 96"/>
                <a:gd name="T46" fmla="*/ 67 w 142"/>
                <a:gd name="T47" fmla="*/ 85 h 96"/>
                <a:gd name="T48" fmla="*/ 54 w 142"/>
                <a:gd name="T49" fmla="*/ 83 h 96"/>
                <a:gd name="T50" fmla="*/ 44 w 142"/>
                <a:gd name="T51" fmla="*/ 96 h 96"/>
                <a:gd name="T52" fmla="*/ 42 w 142"/>
                <a:gd name="T53" fmla="*/ 93 h 96"/>
                <a:gd name="T54" fmla="*/ 27 w 142"/>
                <a:gd name="T55" fmla="*/ 93 h 96"/>
                <a:gd name="T56" fmla="*/ 12 w 142"/>
                <a:gd name="T57" fmla="*/ 87 h 96"/>
                <a:gd name="T58" fmla="*/ 12 w 142"/>
                <a:gd name="T59" fmla="*/ 79 h 96"/>
                <a:gd name="T60" fmla="*/ 2 w 142"/>
                <a:gd name="T61" fmla="*/ 68 h 96"/>
                <a:gd name="T62" fmla="*/ 0 w 142"/>
                <a:gd name="T63" fmla="*/ 60 h 96"/>
                <a:gd name="T64" fmla="*/ 8 w 142"/>
                <a:gd name="T65" fmla="*/ 54 h 96"/>
                <a:gd name="T66" fmla="*/ 8 w 142"/>
                <a:gd name="T67" fmla="*/ 41 h 96"/>
                <a:gd name="T68" fmla="*/ 6 w 142"/>
                <a:gd name="T69" fmla="*/ 31 h 96"/>
                <a:gd name="T70" fmla="*/ 4 w 142"/>
                <a:gd name="T71" fmla="*/ 14 h 96"/>
                <a:gd name="T72" fmla="*/ 0 w 142"/>
                <a:gd name="T73" fmla="*/ 1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2" h="96">
                  <a:moveTo>
                    <a:pt x="0" y="14"/>
                  </a:moveTo>
                  <a:lnTo>
                    <a:pt x="4" y="10"/>
                  </a:lnTo>
                  <a:lnTo>
                    <a:pt x="12" y="8"/>
                  </a:lnTo>
                  <a:lnTo>
                    <a:pt x="19" y="0"/>
                  </a:lnTo>
                  <a:lnTo>
                    <a:pt x="31" y="0"/>
                  </a:lnTo>
                  <a:lnTo>
                    <a:pt x="40" y="16"/>
                  </a:lnTo>
                  <a:lnTo>
                    <a:pt x="50" y="12"/>
                  </a:lnTo>
                  <a:lnTo>
                    <a:pt x="65" y="25"/>
                  </a:lnTo>
                  <a:lnTo>
                    <a:pt x="81" y="14"/>
                  </a:lnTo>
                  <a:lnTo>
                    <a:pt x="104" y="16"/>
                  </a:lnTo>
                  <a:lnTo>
                    <a:pt x="121" y="33"/>
                  </a:lnTo>
                  <a:lnTo>
                    <a:pt x="133" y="35"/>
                  </a:lnTo>
                  <a:lnTo>
                    <a:pt x="142" y="50"/>
                  </a:lnTo>
                  <a:lnTo>
                    <a:pt x="131" y="62"/>
                  </a:lnTo>
                  <a:lnTo>
                    <a:pt x="131" y="81"/>
                  </a:lnTo>
                  <a:lnTo>
                    <a:pt x="127" y="77"/>
                  </a:lnTo>
                  <a:lnTo>
                    <a:pt x="123" y="83"/>
                  </a:lnTo>
                  <a:lnTo>
                    <a:pt x="112" y="73"/>
                  </a:lnTo>
                  <a:lnTo>
                    <a:pt x="104" y="75"/>
                  </a:lnTo>
                  <a:lnTo>
                    <a:pt x="104" y="87"/>
                  </a:lnTo>
                  <a:lnTo>
                    <a:pt x="98" y="87"/>
                  </a:lnTo>
                  <a:lnTo>
                    <a:pt x="81" y="75"/>
                  </a:lnTo>
                  <a:lnTo>
                    <a:pt x="71" y="77"/>
                  </a:lnTo>
                  <a:lnTo>
                    <a:pt x="67" y="85"/>
                  </a:lnTo>
                  <a:lnTo>
                    <a:pt x="54" y="83"/>
                  </a:lnTo>
                  <a:lnTo>
                    <a:pt x="44" y="96"/>
                  </a:lnTo>
                  <a:lnTo>
                    <a:pt x="42" y="93"/>
                  </a:lnTo>
                  <a:lnTo>
                    <a:pt x="27" y="93"/>
                  </a:lnTo>
                  <a:lnTo>
                    <a:pt x="12" y="87"/>
                  </a:lnTo>
                  <a:lnTo>
                    <a:pt x="12" y="79"/>
                  </a:lnTo>
                  <a:lnTo>
                    <a:pt x="2" y="68"/>
                  </a:lnTo>
                  <a:lnTo>
                    <a:pt x="0" y="60"/>
                  </a:lnTo>
                  <a:lnTo>
                    <a:pt x="8" y="54"/>
                  </a:lnTo>
                  <a:lnTo>
                    <a:pt x="8" y="41"/>
                  </a:lnTo>
                  <a:lnTo>
                    <a:pt x="6" y="31"/>
                  </a:lnTo>
                  <a:lnTo>
                    <a:pt x="4" y="14"/>
                  </a:lnTo>
                  <a:lnTo>
                    <a:pt x="0" y="14"/>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69" name="Freeform 48"/>
            <p:cNvSpPr>
              <a:spLocks noEditPoints="1"/>
            </p:cNvSpPr>
            <p:nvPr/>
          </p:nvSpPr>
          <p:spPr bwMode="auto">
            <a:xfrm>
              <a:off x="1152" y="3205"/>
              <a:ext cx="137" cy="173"/>
            </a:xfrm>
            <a:custGeom>
              <a:avLst/>
              <a:gdLst>
                <a:gd name="T0" fmla="*/ 31 w 137"/>
                <a:gd name="T1" fmla="*/ 11 h 173"/>
                <a:gd name="T2" fmla="*/ 44 w 137"/>
                <a:gd name="T3" fmla="*/ 11 h 173"/>
                <a:gd name="T4" fmla="*/ 56 w 137"/>
                <a:gd name="T5" fmla="*/ 0 h 173"/>
                <a:gd name="T6" fmla="*/ 64 w 137"/>
                <a:gd name="T7" fmla="*/ 17 h 173"/>
                <a:gd name="T8" fmla="*/ 77 w 137"/>
                <a:gd name="T9" fmla="*/ 19 h 173"/>
                <a:gd name="T10" fmla="*/ 94 w 137"/>
                <a:gd name="T11" fmla="*/ 27 h 173"/>
                <a:gd name="T12" fmla="*/ 102 w 137"/>
                <a:gd name="T13" fmla="*/ 27 h 173"/>
                <a:gd name="T14" fmla="*/ 121 w 137"/>
                <a:gd name="T15" fmla="*/ 36 h 173"/>
                <a:gd name="T16" fmla="*/ 137 w 137"/>
                <a:gd name="T17" fmla="*/ 40 h 173"/>
                <a:gd name="T18" fmla="*/ 133 w 137"/>
                <a:gd name="T19" fmla="*/ 54 h 173"/>
                <a:gd name="T20" fmla="*/ 125 w 137"/>
                <a:gd name="T21" fmla="*/ 69 h 173"/>
                <a:gd name="T22" fmla="*/ 121 w 137"/>
                <a:gd name="T23" fmla="*/ 77 h 173"/>
                <a:gd name="T24" fmla="*/ 119 w 137"/>
                <a:gd name="T25" fmla="*/ 86 h 173"/>
                <a:gd name="T26" fmla="*/ 110 w 137"/>
                <a:gd name="T27" fmla="*/ 92 h 173"/>
                <a:gd name="T28" fmla="*/ 114 w 137"/>
                <a:gd name="T29" fmla="*/ 102 h 173"/>
                <a:gd name="T30" fmla="*/ 123 w 137"/>
                <a:gd name="T31" fmla="*/ 100 h 173"/>
                <a:gd name="T32" fmla="*/ 123 w 137"/>
                <a:gd name="T33" fmla="*/ 117 h 173"/>
                <a:gd name="T34" fmla="*/ 137 w 137"/>
                <a:gd name="T35" fmla="*/ 123 h 173"/>
                <a:gd name="T36" fmla="*/ 137 w 137"/>
                <a:gd name="T37" fmla="*/ 134 h 173"/>
                <a:gd name="T38" fmla="*/ 131 w 137"/>
                <a:gd name="T39" fmla="*/ 146 h 173"/>
                <a:gd name="T40" fmla="*/ 129 w 137"/>
                <a:gd name="T41" fmla="*/ 159 h 173"/>
                <a:gd name="T42" fmla="*/ 114 w 137"/>
                <a:gd name="T43" fmla="*/ 159 h 173"/>
                <a:gd name="T44" fmla="*/ 102 w 137"/>
                <a:gd name="T45" fmla="*/ 165 h 173"/>
                <a:gd name="T46" fmla="*/ 87 w 137"/>
                <a:gd name="T47" fmla="*/ 159 h 173"/>
                <a:gd name="T48" fmla="*/ 73 w 137"/>
                <a:gd name="T49" fmla="*/ 165 h 173"/>
                <a:gd name="T50" fmla="*/ 69 w 137"/>
                <a:gd name="T51" fmla="*/ 161 h 173"/>
                <a:gd name="T52" fmla="*/ 60 w 137"/>
                <a:gd name="T53" fmla="*/ 161 h 173"/>
                <a:gd name="T54" fmla="*/ 56 w 137"/>
                <a:gd name="T55" fmla="*/ 169 h 173"/>
                <a:gd name="T56" fmla="*/ 48 w 137"/>
                <a:gd name="T57" fmla="*/ 173 h 173"/>
                <a:gd name="T58" fmla="*/ 46 w 137"/>
                <a:gd name="T59" fmla="*/ 159 h 173"/>
                <a:gd name="T60" fmla="*/ 46 w 137"/>
                <a:gd name="T61" fmla="*/ 146 h 173"/>
                <a:gd name="T62" fmla="*/ 50 w 137"/>
                <a:gd name="T63" fmla="*/ 125 h 173"/>
                <a:gd name="T64" fmla="*/ 37 w 137"/>
                <a:gd name="T65" fmla="*/ 121 h 173"/>
                <a:gd name="T66" fmla="*/ 33 w 137"/>
                <a:gd name="T67" fmla="*/ 119 h 173"/>
                <a:gd name="T68" fmla="*/ 33 w 137"/>
                <a:gd name="T69" fmla="*/ 100 h 173"/>
                <a:gd name="T70" fmla="*/ 44 w 137"/>
                <a:gd name="T71" fmla="*/ 88 h 173"/>
                <a:gd name="T72" fmla="*/ 35 w 137"/>
                <a:gd name="T73" fmla="*/ 73 h 173"/>
                <a:gd name="T74" fmla="*/ 23 w 137"/>
                <a:gd name="T75" fmla="*/ 71 h 173"/>
                <a:gd name="T76" fmla="*/ 6 w 137"/>
                <a:gd name="T77" fmla="*/ 54 h 173"/>
                <a:gd name="T78" fmla="*/ 0 w 137"/>
                <a:gd name="T79" fmla="*/ 54 h 173"/>
                <a:gd name="T80" fmla="*/ 14 w 137"/>
                <a:gd name="T81" fmla="*/ 34 h 173"/>
                <a:gd name="T82" fmla="*/ 29 w 137"/>
                <a:gd name="T83" fmla="*/ 29 h 173"/>
                <a:gd name="T84" fmla="*/ 31 w 137"/>
                <a:gd name="T85" fmla="*/ 13 h 173"/>
                <a:gd name="T86" fmla="*/ 31 w 137"/>
                <a:gd name="T87" fmla="*/ 11 h 173"/>
                <a:gd name="T88" fmla="*/ 31 w 137"/>
                <a:gd name="T89" fmla="*/ 11 h 173"/>
                <a:gd name="T90" fmla="*/ 60 w 137"/>
                <a:gd name="T91" fmla="*/ 73 h 173"/>
                <a:gd name="T92" fmla="*/ 62 w 137"/>
                <a:gd name="T93" fmla="*/ 81 h 173"/>
                <a:gd name="T94" fmla="*/ 60 w 137"/>
                <a:gd name="T95" fmla="*/ 88 h 173"/>
                <a:gd name="T96" fmla="*/ 58 w 137"/>
                <a:gd name="T97" fmla="*/ 98 h 173"/>
                <a:gd name="T98" fmla="*/ 69 w 137"/>
                <a:gd name="T99" fmla="*/ 98 h 173"/>
                <a:gd name="T100" fmla="*/ 75 w 137"/>
                <a:gd name="T101" fmla="*/ 92 h 173"/>
                <a:gd name="T102" fmla="*/ 81 w 137"/>
                <a:gd name="T103" fmla="*/ 98 h 173"/>
                <a:gd name="T104" fmla="*/ 89 w 137"/>
                <a:gd name="T105" fmla="*/ 98 h 173"/>
                <a:gd name="T106" fmla="*/ 89 w 137"/>
                <a:gd name="T107" fmla="*/ 86 h 173"/>
                <a:gd name="T108" fmla="*/ 98 w 137"/>
                <a:gd name="T109" fmla="*/ 77 h 173"/>
                <a:gd name="T110" fmla="*/ 87 w 137"/>
                <a:gd name="T111" fmla="*/ 69 h 173"/>
                <a:gd name="T112" fmla="*/ 85 w 137"/>
                <a:gd name="T113" fmla="*/ 56 h 173"/>
                <a:gd name="T114" fmla="*/ 73 w 137"/>
                <a:gd name="T115" fmla="*/ 61 h 173"/>
                <a:gd name="T116" fmla="*/ 73 w 137"/>
                <a:gd name="T117" fmla="*/ 73 h 173"/>
                <a:gd name="T118" fmla="*/ 60 w 137"/>
                <a:gd name="T119" fmla="*/ 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 h="173">
                  <a:moveTo>
                    <a:pt x="31" y="11"/>
                  </a:moveTo>
                  <a:lnTo>
                    <a:pt x="44" y="11"/>
                  </a:lnTo>
                  <a:lnTo>
                    <a:pt x="56" y="0"/>
                  </a:lnTo>
                  <a:lnTo>
                    <a:pt x="64" y="17"/>
                  </a:lnTo>
                  <a:lnTo>
                    <a:pt x="77" y="19"/>
                  </a:lnTo>
                  <a:lnTo>
                    <a:pt x="94" y="27"/>
                  </a:lnTo>
                  <a:lnTo>
                    <a:pt x="102" y="27"/>
                  </a:lnTo>
                  <a:lnTo>
                    <a:pt x="121" y="36"/>
                  </a:lnTo>
                  <a:lnTo>
                    <a:pt x="137" y="40"/>
                  </a:lnTo>
                  <a:lnTo>
                    <a:pt x="133" y="54"/>
                  </a:lnTo>
                  <a:lnTo>
                    <a:pt x="125" y="69"/>
                  </a:lnTo>
                  <a:lnTo>
                    <a:pt x="121" y="77"/>
                  </a:lnTo>
                  <a:lnTo>
                    <a:pt x="119" y="86"/>
                  </a:lnTo>
                  <a:lnTo>
                    <a:pt x="110" y="92"/>
                  </a:lnTo>
                  <a:lnTo>
                    <a:pt x="114" y="102"/>
                  </a:lnTo>
                  <a:lnTo>
                    <a:pt x="123" y="100"/>
                  </a:lnTo>
                  <a:lnTo>
                    <a:pt x="123" y="117"/>
                  </a:lnTo>
                  <a:lnTo>
                    <a:pt x="137" y="123"/>
                  </a:lnTo>
                  <a:lnTo>
                    <a:pt x="137" y="134"/>
                  </a:lnTo>
                  <a:lnTo>
                    <a:pt x="131" y="146"/>
                  </a:lnTo>
                  <a:lnTo>
                    <a:pt x="129" y="159"/>
                  </a:lnTo>
                  <a:lnTo>
                    <a:pt x="114" y="159"/>
                  </a:lnTo>
                  <a:lnTo>
                    <a:pt x="102" y="165"/>
                  </a:lnTo>
                  <a:lnTo>
                    <a:pt x="87" y="159"/>
                  </a:lnTo>
                  <a:lnTo>
                    <a:pt x="73" y="165"/>
                  </a:lnTo>
                  <a:lnTo>
                    <a:pt x="69" y="161"/>
                  </a:lnTo>
                  <a:lnTo>
                    <a:pt x="60" y="161"/>
                  </a:lnTo>
                  <a:lnTo>
                    <a:pt x="56" y="169"/>
                  </a:lnTo>
                  <a:lnTo>
                    <a:pt x="48" y="173"/>
                  </a:lnTo>
                  <a:lnTo>
                    <a:pt x="46" y="159"/>
                  </a:lnTo>
                  <a:lnTo>
                    <a:pt x="46" y="146"/>
                  </a:lnTo>
                  <a:lnTo>
                    <a:pt x="50" y="125"/>
                  </a:lnTo>
                  <a:lnTo>
                    <a:pt x="37" y="121"/>
                  </a:lnTo>
                  <a:lnTo>
                    <a:pt x="33" y="119"/>
                  </a:lnTo>
                  <a:lnTo>
                    <a:pt x="33" y="100"/>
                  </a:lnTo>
                  <a:lnTo>
                    <a:pt x="44" y="88"/>
                  </a:lnTo>
                  <a:lnTo>
                    <a:pt x="35" y="73"/>
                  </a:lnTo>
                  <a:lnTo>
                    <a:pt x="23" y="71"/>
                  </a:lnTo>
                  <a:lnTo>
                    <a:pt x="6" y="54"/>
                  </a:lnTo>
                  <a:lnTo>
                    <a:pt x="0" y="54"/>
                  </a:lnTo>
                  <a:lnTo>
                    <a:pt x="14" y="34"/>
                  </a:lnTo>
                  <a:lnTo>
                    <a:pt x="29" y="29"/>
                  </a:lnTo>
                  <a:lnTo>
                    <a:pt x="31" y="13"/>
                  </a:lnTo>
                  <a:lnTo>
                    <a:pt x="31" y="11"/>
                  </a:lnTo>
                  <a:lnTo>
                    <a:pt x="31" y="11"/>
                  </a:lnTo>
                  <a:close/>
                  <a:moveTo>
                    <a:pt x="60" y="73"/>
                  </a:moveTo>
                  <a:lnTo>
                    <a:pt x="62" y="81"/>
                  </a:lnTo>
                  <a:lnTo>
                    <a:pt x="60" y="88"/>
                  </a:lnTo>
                  <a:lnTo>
                    <a:pt x="58" y="98"/>
                  </a:lnTo>
                  <a:lnTo>
                    <a:pt x="69" y="98"/>
                  </a:lnTo>
                  <a:lnTo>
                    <a:pt x="75" y="92"/>
                  </a:lnTo>
                  <a:lnTo>
                    <a:pt x="81" y="98"/>
                  </a:lnTo>
                  <a:lnTo>
                    <a:pt x="89" y="98"/>
                  </a:lnTo>
                  <a:lnTo>
                    <a:pt x="89" y="86"/>
                  </a:lnTo>
                  <a:lnTo>
                    <a:pt x="98" y="77"/>
                  </a:lnTo>
                  <a:lnTo>
                    <a:pt x="87" y="69"/>
                  </a:lnTo>
                  <a:lnTo>
                    <a:pt x="85" y="56"/>
                  </a:lnTo>
                  <a:lnTo>
                    <a:pt x="73" y="61"/>
                  </a:lnTo>
                  <a:lnTo>
                    <a:pt x="73" y="73"/>
                  </a:lnTo>
                  <a:lnTo>
                    <a:pt x="60" y="73"/>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70" name="Freeform 49"/>
            <p:cNvSpPr>
              <a:spLocks/>
            </p:cNvSpPr>
            <p:nvPr/>
          </p:nvSpPr>
          <p:spPr bwMode="auto">
            <a:xfrm>
              <a:off x="1210" y="3261"/>
              <a:ext cx="40" cy="42"/>
            </a:xfrm>
            <a:custGeom>
              <a:avLst/>
              <a:gdLst>
                <a:gd name="T0" fmla="*/ 2 w 40"/>
                <a:gd name="T1" fmla="*/ 17 h 42"/>
                <a:gd name="T2" fmla="*/ 15 w 40"/>
                <a:gd name="T3" fmla="*/ 17 h 42"/>
                <a:gd name="T4" fmla="*/ 15 w 40"/>
                <a:gd name="T5" fmla="*/ 5 h 42"/>
                <a:gd name="T6" fmla="*/ 27 w 40"/>
                <a:gd name="T7" fmla="*/ 0 h 42"/>
                <a:gd name="T8" fmla="*/ 29 w 40"/>
                <a:gd name="T9" fmla="*/ 13 h 42"/>
                <a:gd name="T10" fmla="*/ 40 w 40"/>
                <a:gd name="T11" fmla="*/ 21 h 42"/>
                <a:gd name="T12" fmla="*/ 31 w 40"/>
                <a:gd name="T13" fmla="*/ 30 h 42"/>
                <a:gd name="T14" fmla="*/ 31 w 40"/>
                <a:gd name="T15" fmla="*/ 42 h 42"/>
                <a:gd name="T16" fmla="*/ 23 w 40"/>
                <a:gd name="T17" fmla="*/ 42 h 42"/>
                <a:gd name="T18" fmla="*/ 17 w 40"/>
                <a:gd name="T19" fmla="*/ 36 h 42"/>
                <a:gd name="T20" fmla="*/ 11 w 40"/>
                <a:gd name="T21" fmla="*/ 42 h 42"/>
                <a:gd name="T22" fmla="*/ 0 w 40"/>
                <a:gd name="T23" fmla="*/ 42 h 42"/>
                <a:gd name="T24" fmla="*/ 2 w 40"/>
                <a:gd name="T25" fmla="*/ 32 h 42"/>
                <a:gd name="T26" fmla="*/ 4 w 40"/>
                <a:gd name="T27" fmla="*/ 25 h 42"/>
                <a:gd name="T28" fmla="*/ 2 w 40"/>
                <a:gd name="T29" fmla="*/ 1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42">
                  <a:moveTo>
                    <a:pt x="2" y="17"/>
                  </a:moveTo>
                  <a:lnTo>
                    <a:pt x="15" y="17"/>
                  </a:lnTo>
                  <a:lnTo>
                    <a:pt x="15" y="5"/>
                  </a:lnTo>
                  <a:lnTo>
                    <a:pt x="27" y="0"/>
                  </a:lnTo>
                  <a:lnTo>
                    <a:pt x="29" y="13"/>
                  </a:lnTo>
                  <a:lnTo>
                    <a:pt x="40" y="21"/>
                  </a:lnTo>
                  <a:lnTo>
                    <a:pt x="31" y="30"/>
                  </a:lnTo>
                  <a:lnTo>
                    <a:pt x="31" y="42"/>
                  </a:lnTo>
                  <a:lnTo>
                    <a:pt x="23" y="42"/>
                  </a:lnTo>
                  <a:lnTo>
                    <a:pt x="17" y="36"/>
                  </a:lnTo>
                  <a:lnTo>
                    <a:pt x="11" y="42"/>
                  </a:lnTo>
                  <a:lnTo>
                    <a:pt x="0" y="42"/>
                  </a:lnTo>
                  <a:lnTo>
                    <a:pt x="2" y="32"/>
                  </a:lnTo>
                  <a:lnTo>
                    <a:pt x="4" y="25"/>
                  </a:lnTo>
                  <a:lnTo>
                    <a:pt x="2" y="17"/>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71" name="Freeform 50"/>
            <p:cNvSpPr>
              <a:spLocks/>
            </p:cNvSpPr>
            <p:nvPr/>
          </p:nvSpPr>
          <p:spPr bwMode="auto">
            <a:xfrm>
              <a:off x="2044" y="3574"/>
              <a:ext cx="354" cy="290"/>
            </a:xfrm>
            <a:custGeom>
              <a:avLst/>
              <a:gdLst>
                <a:gd name="T0" fmla="*/ 159 w 170"/>
                <a:gd name="T1" fmla="*/ 70 h 139"/>
                <a:gd name="T2" fmla="*/ 139 w 170"/>
                <a:gd name="T3" fmla="*/ 65 h 139"/>
                <a:gd name="T4" fmla="*/ 132 w 170"/>
                <a:gd name="T5" fmla="*/ 70 h 139"/>
                <a:gd name="T6" fmla="*/ 117 w 170"/>
                <a:gd name="T7" fmla="*/ 63 h 139"/>
                <a:gd name="T8" fmla="*/ 110 w 170"/>
                <a:gd name="T9" fmla="*/ 58 h 139"/>
                <a:gd name="T10" fmla="*/ 106 w 170"/>
                <a:gd name="T11" fmla="*/ 50 h 139"/>
                <a:gd name="T12" fmla="*/ 97 w 170"/>
                <a:gd name="T13" fmla="*/ 67 h 139"/>
                <a:gd name="T14" fmla="*/ 94 w 170"/>
                <a:gd name="T15" fmla="*/ 77 h 139"/>
                <a:gd name="T16" fmla="*/ 101 w 170"/>
                <a:gd name="T17" fmla="*/ 84 h 139"/>
                <a:gd name="T18" fmla="*/ 109 w 170"/>
                <a:gd name="T19" fmla="*/ 95 h 139"/>
                <a:gd name="T20" fmla="*/ 102 w 170"/>
                <a:gd name="T21" fmla="*/ 100 h 139"/>
                <a:gd name="T22" fmla="*/ 90 w 170"/>
                <a:gd name="T23" fmla="*/ 107 h 139"/>
                <a:gd name="T24" fmla="*/ 88 w 170"/>
                <a:gd name="T25" fmla="*/ 119 h 139"/>
                <a:gd name="T26" fmla="*/ 81 w 170"/>
                <a:gd name="T27" fmla="*/ 128 h 139"/>
                <a:gd name="T28" fmla="*/ 77 w 170"/>
                <a:gd name="T29" fmla="*/ 136 h 139"/>
                <a:gd name="T30" fmla="*/ 66 w 170"/>
                <a:gd name="T31" fmla="*/ 133 h 139"/>
                <a:gd name="T32" fmla="*/ 44 w 170"/>
                <a:gd name="T33" fmla="*/ 127 h 139"/>
                <a:gd name="T34" fmla="*/ 32 w 170"/>
                <a:gd name="T35" fmla="*/ 112 h 139"/>
                <a:gd name="T36" fmla="*/ 26 w 170"/>
                <a:gd name="T37" fmla="*/ 98 h 139"/>
                <a:gd name="T38" fmla="*/ 10 w 170"/>
                <a:gd name="T39" fmla="*/ 93 h 139"/>
                <a:gd name="T40" fmla="*/ 0 w 170"/>
                <a:gd name="T41" fmla="*/ 75 h 139"/>
                <a:gd name="T42" fmla="*/ 7 w 170"/>
                <a:gd name="T43" fmla="*/ 59 h 139"/>
                <a:gd name="T44" fmla="*/ 9 w 170"/>
                <a:gd name="T45" fmla="*/ 47 h 139"/>
                <a:gd name="T46" fmla="*/ 20 w 170"/>
                <a:gd name="T47" fmla="*/ 44 h 139"/>
                <a:gd name="T48" fmla="*/ 28 w 170"/>
                <a:gd name="T49" fmla="*/ 43 h 139"/>
                <a:gd name="T50" fmla="*/ 33 w 170"/>
                <a:gd name="T51" fmla="*/ 33 h 139"/>
                <a:gd name="T52" fmla="*/ 41 w 170"/>
                <a:gd name="T53" fmla="*/ 24 h 139"/>
                <a:gd name="T54" fmla="*/ 54 w 170"/>
                <a:gd name="T55" fmla="*/ 17 h 139"/>
                <a:gd name="T56" fmla="*/ 64 w 170"/>
                <a:gd name="T57" fmla="*/ 19 h 139"/>
                <a:gd name="T58" fmla="*/ 80 w 170"/>
                <a:gd name="T59" fmla="*/ 15 h 139"/>
                <a:gd name="T60" fmla="*/ 95 w 170"/>
                <a:gd name="T61" fmla="*/ 8 h 139"/>
                <a:gd name="T62" fmla="*/ 101 w 170"/>
                <a:gd name="T63" fmla="*/ 1 h 139"/>
                <a:gd name="T64" fmla="*/ 121 w 170"/>
                <a:gd name="T65" fmla="*/ 11 h 139"/>
                <a:gd name="T66" fmla="*/ 137 w 170"/>
                <a:gd name="T67" fmla="*/ 32 h 139"/>
                <a:gd name="T68" fmla="*/ 145 w 170"/>
                <a:gd name="T69" fmla="*/ 39 h 139"/>
                <a:gd name="T70" fmla="*/ 156 w 170"/>
                <a:gd name="T71" fmla="*/ 52 h 139"/>
                <a:gd name="T72" fmla="*/ 170 w 170"/>
                <a:gd name="T73" fmla="*/ 5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0" h="139">
                  <a:moveTo>
                    <a:pt x="170" y="61"/>
                  </a:moveTo>
                  <a:cubicBezTo>
                    <a:pt x="159" y="70"/>
                    <a:pt x="159" y="70"/>
                    <a:pt x="159" y="70"/>
                  </a:cubicBezTo>
                  <a:cubicBezTo>
                    <a:pt x="145" y="69"/>
                    <a:pt x="145" y="69"/>
                    <a:pt x="145" y="69"/>
                  </a:cubicBezTo>
                  <a:cubicBezTo>
                    <a:pt x="139" y="65"/>
                    <a:pt x="139" y="65"/>
                    <a:pt x="139" y="65"/>
                  </a:cubicBezTo>
                  <a:cubicBezTo>
                    <a:pt x="136" y="69"/>
                    <a:pt x="136" y="69"/>
                    <a:pt x="136" y="69"/>
                  </a:cubicBezTo>
                  <a:cubicBezTo>
                    <a:pt x="132" y="70"/>
                    <a:pt x="132" y="70"/>
                    <a:pt x="132" y="70"/>
                  </a:cubicBezTo>
                  <a:cubicBezTo>
                    <a:pt x="126" y="67"/>
                    <a:pt x="126" y="67"/>
                    <a:pt x="126" y="67"/>
                  </a:cubicBezTo>
                  <a:cubicBezTo>
                    <a:pt x="117" y="63"/>
                    <a:pt x="117" y="63"/>
                    <a:pt x="117" y="63"/>
                  </a:cubicBezTo>
                  <a:cubicBezTo>
                    <a:pt x="111" y="62"/>
                    <a:pt x="111" y="62"/>
                    <a:pt x="111" y="62"/>
                  </a:cubicBezTo>
                  <a:cubicBezTo>
                    <a:pt x="110" y="58"/>
                    <a:pt x="110" y="58"/>
                    <a:pt x="110" y="58"/>
                  </a:cubicBezTo>
                  <a:cubicBezTo>
                    <a:pt x="114" y="53"/>
                    <a:pt x="114" y="53"/>
                    <a:pt x="114" y="53"/>
                  </a:cubicBezTo>
                  <a:cubicBezTo>
                    <a:pt x="106" y="50"/>
                    <a:pt x="106" y="50"/>
                    <a:pt x="106" y="50"/>
                  </a:cubicBezTo>
                  <a:cubicBezTo>
                    <a:pt x="97" y="62"/>
                    <a:pt x="97" y="62"/>
                    <a:pt x="97" y="62"/>
                  </a:cubicBezTo>
                  <a:cubicBezTo>
                    <a:pt x="97" y="67"/>
                    <a:pt x="97" y="67"/>
                    <a:pt x="97" y="67"/>
                  </a:cubicBezTo>
                  <a:cubicBezTo>
                    <a:pt x="98" y="73"/>
                    <a:pt x="98" y="73"/>
                    <a:pt x="98" y="73"/>
                  </a:cubicBezTo>
                  <a:cubicBezTo>
                    <a:pt x="94" y="77"/>
                    <a:pt x="94" y="77"/>
                    <a:pt x="94" y="77"/>
                  </a:cubicBezTo>
                  <a:cubicBezTo>
                    <a:pt x="93" y="79"/>
                    <a:pt x="93" y="79"/>
                    <a:pt x="93" y="79"/>
                  </a:cubicBezTo>
                  <a:cubicBezTo>
                    <a:pt x="101" y="84"/>
                    <a:pt x="101" y="84"/>
                    <a:pt x="101" y="84"/>
                  </a:cubicBezTo>
                  <a:cubicBezTo>
                    <a:pt x="104" y="89"/>
                    <a:pt x="104" y="89"/>
                    <a:pt x="104" y="89"/>
                  </a:cubicBezTo>
                  <a:cubicBezTo>
                    <a:pt x="109" y="95"/>
                    <a:pt x="109" y="95"/>
                    <a:pt x="109" y="95"/>
                  </a:cubicBezTo>
                  <a:cubicBezTo>
                    <a:pt x="106" y="98"/>
                    <a:pt x="106" y="98"/>
                    <a:pt x="106" y="98"/>
                  </a:cubicBezTo>
                  <a:cubicBezTo>
                    <a:pt x="102" y="100"/>
                    <a:pt x="102" y="100"/>
                    <a:pt x="102" y="100"/>
                  </a:cubicBezTo>
                  <a:cubicBezTo>
                    <a:pt x="98" y="101"/>
                    <a:pt x="98" y="101"/>
                    <a:pt x="98" y="101"/>
                  </a:cubicBezTo>
                  <a:cubicBezTo>
                    <a:pt x="90" y="107"/>
                    <a:pt x="90" y="107"/>
                    <a:pt x="90" y="107"/>
                  </a:cubicBezTo>
                  <a:cubicBezTo>
                    <a:pt x="90" y="116"/>
                    <a:pt x="90" y="116"/>
                    <a:pt x="90" y="116"/>
                  </a:cubicBezTo>
                  <a:cubicBezTo>
                    <a:pt x="88" y="119"/>
                    <a:pt x="88" y="119"/>
                    <a:pt x="88" y="119"/>
                  </a:cubicBezTo>
                  <a:cubicBezTo>
                    <a:pt x="82" y="122"/>
                    <a:pt x="82" y="122"/>
                    <a:pt x="82" y="122"/>
                  </a:cubicBezTo>
                  <a:cubicBezTo>
                    <a:pt x="81" y="128"/>
                    <a:pt x="81" y="128"/>
                    <a:pt x="81" y="128"/>
                  </a:cubicBezTo>
                  <a:cubicBezTo>
                    <a:pt x="77" y="131"/>
                    <a:pt x="77" y="131"/>
                    <a:pt x="77" y="131"/>
                  </a:cubicBezTo>
                  <a:cubicBezTo>
                    <a:pt x="77" y="136"/>
                    <a:pt x="77" y="136"/>
                    <a:pt x="77" y="136"/>
                  </a:cubicBezTo>
                  <a:cubicBezTo>
                    <a:pt x="75" y="136"/>
                    <a:pt x="74" y="136"/>
                    <a:pt x="72" y="137"/>
                  </a:cubicBezTo>
                  <a:cubicBezTo>
                    <a:pt x="69" y="139"/>
                    <a:pt x="67" y="136"/>
                    <a:pt x="66" y="133"/>
                  </a:cubicBezTo>
                  <a:cubicBezTo>
                    <a:pt x="65" y="131"/>
                    <a:pt x="58" y="124"/>
                    <a:pt x="52" y="124"/>
                  </a:cubicBezTo>
                  <a:cubicBezTo>
                    <a:pt x="48" y="124"/>
                    <a:pt x="47" y="127"/>
                    <a:pt x="44" y="127"/>
                  </a:cubicBezTo>
                  <a:cubicBezTo>
                    <a:pt x="45" y="117"/>
                    <a:pt x="45" y="117"/>
                    <a:pt x="45" y="117"/>
                  </a:cubicBezTo>
                  <a:cubicBezTo>
                    <a:pt x="32" y="112"/>
                    <a:pt x="32" y="112"/>
                    <a:pt x="32" y="112"/>
                  </a:cubicBezTo>
                  <a:cubicBezTo>
                    <a:pt x="32" y="104"/>
                    <a:pt x="32" y="104"/>
                    <a:pt x="32" y="104"/>
                  </a:cubicBezTo>
                  <a:cubicBezTo>
                    <a:pt x="26" y="98"/>
                    <a:pt x="26" y="98"/>
                    <a:pt x="26" y="98"/>
                  </a:cubicBezTo>
                  <a:cubicBezTo>
                    <a:pt x="18" y="96"/>
                    <a:pt x="18" y="96"/>
                    <a:pt x="18" y="96"/>
                  </a:cubicBezTo>
                  <a:cubicBezTo>
                    <a:pt x="10" y="93"/>
                    <a:pt x="10" y="93"/>
                    <a:pt x="10" y="93"/>
                  </a:cubicBezTo>
                  <a:cubicBezTo>
                    <a:pt x="8" y="84"/>
                    <a:pt x="8" y="84"/>
                    <a:pt x="8" y="84"/>
                  </a:cubicBezTo>
                  <a:cubicBezTo>
                    <a:pt x="0" y="75"/>
                    <a:pt x="0" y="75"/>
                    <a:pt x="0" y="75"/>
                  </a:cubicBezTo>
                  <a:cubicBezTo>
                    <a:pt x="5" y="67"/>
                    <a:pt x="5" y="67"/>
                    <a:pt x="5" y="67"/>
                  </a:cubicBezTo>
                  <a:cubicBezTo>
                    <a:pt x="7" y="59"/>
                    <a:pt x="7" y="59"/>
                    <a:pt x="7" y="59"/>
                  </a:cubicBezTo>
                  <a:cubicBezTo>
                    <a:pt x="9" y="52"/>
                    <a:pt x="9" y="52"/>
                    <a:pt x="9" y="52"/>
                  </a:cubicBezTo>
                  <a:cubicBezTo>
                    <a:pt x="9" y="47"/>
                    <a:pt x="9" y="47"/>
                    <a:pt x="9" y="47"/>
                  </a:cubicBezTo>
                  <a:cubicBezTo>
                    <a:pt x="14" y="42"/>
                    <a:pt x="14" y="42"/>
                    <a:pt x="14" y="42"/>
                  </a:cubicBezTo>
                  <a:cubicBezTo>
                    <a:pt x="20" y="44"/>
                    <a:pt x="20" y="44"/>
                    <a:pt x="20" y="44"/>
                  </a:cubicBezTo>
                  <a:cubicBezTo>
                    <a:pt x="22" y="40"/>
                    <a:pt x="22" y="40"/>
                    <a:pt x="22" y="40"/>
                  </a:cubicBezTo>
                  <a:cubicBezTo>
                    <a:pt x="28" y="43"/>
                    <a:pt x="28" y="43"/>
                    <a:pt x="28" y="43"/>
                  </a:cubicBezTo>
                  <a:cubicBezTo>
                    <a:pt x="35" y="39"/>
                    <a:pt x="35" y="39"/>
                    <a:pt x="35" y="39"/>
                  </a:cubicBezTo>
                  <a:cubicBezTo>
                    <a:pt x="33" y="33"/>
                    <a:pt x="33" y="33"/>
                    <a:pt x="33" y="33"/>
                  </a:cubicBezTo>
                  <a:cubicBezTo>
                    <a:pt x="35" y="22"/>
                    <a:pt x="35" y="22"/>
                    <a:pt x="35" y="22"/>
                  </a:cubicBezTo>
                  <a:cubicBezTo>
                    <a:pt x="41" y="24"/>
                    <a:pt x="41" y="24"/>
                    <a:pt x="41" y="24"/>
                  </a:cubicBezTo>
                  <a:cubicBezTo>
                    <a:pt x="53" y="24"/>
                    <a:pt x="53" y="24"/>
                    <a:pt x="53" y="24"/>
                  </a:cubicBezTo>
                  <a:cubicBezTo>
                    <a:pt x="54" y="17"/>
                    <a:pt x="54" y="17"/>
                    <a:pt x="54" y="17"/>
                  </a:cubicBezTo>
                  <a:cubicBezTo>
                    <a:pt x="57" y="16"/>
                    <a:pt x="57" y="16"/>
                    <a:pt x="57" y="16"/>
                  </a:cubicBezTo>
                  <a:cubicBezTo>
                    <a:pt x="64" y="19"/>
                    <a:pt x="64" y="19"/>
                    <a:pt x="64" y="19"/>
                  </a:cubicBezTo>
                  <a:cubicBezTo>
                    <a:pt x="69" y="15"/>
                    <a:pt x="69" y="15"/>
                    <a:pt x="69" y="15"/>
                  </a:cubicBezTo>
                  <a:cubicBezTo>
                    <a:pt x="80" y="15"/>
                    <a:pt x="80" y="15"/>
                    <a:pt x="80" y="15"/>
                  </a:cubicBezTo>
                  <a:cubicBezTo>
                    <a:pt x="86" y="10"/>
                    <a:pt x="86" y="10"/>
                    <a:pt x="86" y="10"/>
                  </a:cubicBezTo>
                  <a:cubicBezTo>
                    <a:pt x="95" y="8"/>
                    <a:pt x="95" y="8"/>
                    <a:pt x="95" y="8"/>
                  </a:cubicBezTo>
                  <a:cubicBezTo>
                    <a:pt x="95" y="0"/>
                    <a:pt x="95" y="0"/>
                    <a:pt x="95" y="0"/>
                  </a:cubicBezTo>
                  <a:cubicBezTo>
                    <a:pt x="101" y="1"/>
                    <a:pt x="101" y="1"/>
                    <a:pt x="101" y="1"/>
                  </a:cubicBezTo>
                  <a:cubicBezTo>
                    <a:pt x="110" y="9"/>
                    <a:pt x="110" y="9"/>
                    <a:pt x="110" y="9"/>
                  </a:cubicBezTo>
                  <a:cubicBezTo>
                    <a:pt x="121" y="11"/>
                    <a:pt x="121" y="11"/>
                    <a:pt x="121" y="11"/>
                  </a:cubicBezTo>
                  <a:cubicBezTo>
                    <a:pt x="133" y="22"/>
                    <a:pt x="133" y="22"/>
                    <a:pt x="133" y="22"/>
                  </a:cubicBezTo>
                  <a:cubicBezTo>
                    <a:pt x="137" y="32"/>
                    <a:pt x="137" y="32"/>
                    <a:pt x="137" y="32"/>
                  </a:cubicBezTo>
                  <a:cubicBezTo>
                    <a:pt x="137" y="39"/>
                    <a:pt x="137" y="39"/>
                    <a:pt x="137" y="39"/>
                  </a:cubicBezTo>
                  <a:cubicBezTo>
                    <a:pt x="145" y="39"/>
                    <a:pt x="145" y="39"/>
                    <a:pt x="145" y="39"/>
                  </a:cubicBezTo>
                  <a:cubicBezTo>
                    <a:pt x="145" y="46"/>
                    <a:pt x="145" y="46"/>
                    <a:pt x="145" y="46"/>
                  </a:cubicBezTo>
                  <a:cubicBezTo>
                    <a:pt x="156" y="52"/>
                    <a:pt x="156" y="52"/>
                    <a:pt x="156" y="52"/>
                  </a:cubicBezTo>
                  <a:cubicBezTo>
                    <a:pt x="163" y="54"/>
                    <a:pt x="163" y="54"/>
                    <a:pt x="163" y="54"/>
                  </a:cubicBezTo>
                  <a:cubicBezTo>
                    <a:pt x="170" y="58"/>
                    <a:pt x="170" y="58"/>
                    <a:pt x="170" y="58"/>
                  </a:cubicBezTo>
                  <a:lnTo>
                    <a:pt x="170" y="61"/>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72" name="Freeform 51"/>
            <p:cNvSpPr>
              <a:spLocks/>
            </p:cNvSpPr>
            <p:nvPr/>
          </p:nvSpPr>
          <p:spPr bwMode="auto">
            <a:xfrm>
              <a:off x="1913" y="3697"/>
              <a:ext cx="225" cy="160"/>
            </a:xfrm>
            <a:custGeom>
              <a:avLst/>
              <a:gdLst>
                <a:gd name="T0" fmla="*/ 107 w 108"/>
                <a:gd name="T1" fmla="*/ 68 h 77"/>
                <a:gd name="T2" fmla="*/ 106 w 108"/>
                <a:gd name="T3" fmla="*/ 68 h 77"/>
                <a:gd name="T4" fmla="*/ 100 w 108"/>
                <a:gd name="T5" fmla="*/ 73 h 77"/>
                <a:gd name="T6" fmla="*/ 87 w 108"/>
                <a:gd name="T7" fmla="*/ 74 h 77"/>
                <a:gd name="T8" fmla="*/ 73 w 108"/>
                <a:gd name="T9" fmla="*/ 73 h 77"/>
                <a:gd name="T10" fmla="*/ 59 w 108"/>
                <a:gd name="T11" fmla="*/ 69 h 77"/>
                <a:gd name="T12" fmla="*/ 47 w 108"/>
                <a:gd name="T13" fmla="*/ 73 h 77"/>
                <a:gd name="T14" fmla="*/ 35 w 108"/>
                <a:gd name="T15" fmla="*/ 70 h 77"/>
                <a:gd name="T16" fmla="*/ 20 w 108"/>
                <a:gd name="T17" fmla="*/ 68 h 77"/>
                <a:gd name="T18" fmla="*/ 14 w 108"/>
                <a:gd name="T19" fmla="*/ 67 h 77"/>
                <a:gd name="T20" fmla="*/ 18 w 108"/>
                <a:gd name="T21" fmla="*/ 60 h 77"/>
                <a:gd name="T22" fmla="*/ 14 w 108"/>
                <a:gd name="T23" fmla="*/ 53 h 77"/>
                <a:gd name="T24" fmla="*/ 7 w 108"/>
                <a:gd name="T25" fmla="*/ 51 h 77"/>
                <a:gd name="T26" fmla="*/ 1 w 108"/>
                <a:gd name="T27" fmla="*/ 49 h 77"/>
                <a:gd name="T28" fmla="*/ 0 w 108"/>
                <a:gd name="T29" fmla="*/ 42 h 77"/>
                <a:gd name="T30" fmla="*/ 4 w 108"/>
                <a:gd name="T31" fmla="*/ 42 h 77"/>
                <a:gd name="T32" fmla="*/ 8 w 108"/>
                <a:gd name="T33" fmla="*/ 37 h 77"/>
                <a:gd name="T34" fmla="*/ 6 w 108"/>
                <a:gd name="T35" fmla="*/ 33 h 77"/>
                <a:gd name="T36" fmla="*/ 9 w 108"/>
                <a:gd name="T37" fmla="*/ 28 h 77"/>
                <a:gd name="T38" fmla="*/ 17 w 108"/>
                <a:gd name="T39" fmla="*/ 28 h 77"/>
                <a:gd name="T40" fmla="*/ 19 w 108"/>
                <a:gd name="T41" fmla="*/ 22 h 77"/>
                <a:gd name="T42" fmla="*/ 18 w 108"/>
                <a:gd name="T43" fmla="*/ 7 h 77"/>
                <a:gd name="T44" fmla="*/ 16 w 108"/>
                <a:gd name="T45" fmla="*/ 5 h 77"/>
                <a:gd name="T46" fmla="*/ 25 w 108"/>
                <a:gd name="T47" fmla="*/ 0 h 77"/>
                <a:gd name="T48" fmla="*/ 36 w 108"/>
                <a:gd name="T49" fmla="*/ 4 h 77"/>
                <a:gd name="T50" fmla="*/ 45 w 108"/>
                <a:gd name="T51" fmla="*/ 4 h 77"/>
                <a:gd name="T52" fmla="*/ 49 w 108"/>
                <a:gd name="T53" fmla="*/ 11 h 77"/>
                <a:gd name="T54" fmla="*/ 61 w 108"/>
                <a:gd name="T55" fmla="*/ 4 h 77"/>
                <a:gd name="T56" fmla="*/ 68 w 108"/>
                <a:gd name="T57" fmla="*/ 8 h 77"/>
                <a:gd name="T58" fmla="*/ 63 w 108"/>
                <a:gd name="T59" fmla="*/ 16 h 77"/>
                <a:gd name="T60" fmla="*/ 71 w 108"/>
                <a:gd name="T61" fmla="*/ 25 h 77"/>
                <a:gd name="T62" fmla="*/ 73 w 108"/>
                <a:gd name="T63" fmla="*/ 34 h 77"/>
                <a:gd name="T64" fmla="*/ 81 w 108"/>
                <a:gd name="T65" fmla="*/ 37 h 77"/>
                <a:gd name="T66" fmla="*/ 89 w 108"/>
                <a:gd name="T67" fmla="*/ 39 h 77"/>
                <a:gd name="T68" fmla="*/ 95 w 108"/>
                <a:gd name="T69" fmla="*/ 45 h 77"/>
                <a:gd name="T70" fmla="*/ 95 w 108"/>
                <a:gd name="T71" fmla="*/ 53 h 77"/>
                <a:gd name="T72" fmla="*/ 108 w 108"/>
                <a:gd name="T73" fmla="*/ 58 h 77"/>
                <a:gd name="T74" fmla="*/ 107 w 108"/>
                <a:gd name="T75" fmla="*/ 6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8" h="77">
                  <a:moveTo>
                    <a:pt x="107" y="68"/>
                  </a:moveTo>
                  <a:cubicBezTo>
                    <a:pt x="107" y="68"/>
                    <a:pt x="106" y="68"/>
                    <a:pt x="106" y="68"/>
                  </a:cubicBezTo>
                  <a:cubicBezTo>
                    <a:pt x="102" y="69"/>
                    <a:pt x="102" y="73"/>
                    <a:pt x="100" y="73"/>
                  </a:cubicBezTo>
                  <a:cubicBezTo>
                    <a:pt x="99" y="74"/>
                    <a:pt x="89" y="75"/>
                    <a:pt x="87" y="74"/>
                  </a:cubicBezTo>
                  <a:cubicBezTo>
                    <a:pt x="85" y="73"/>
                    <a:pt x="77" y="73"/>
                    <a:pt x="73" y="73"/>
                  </a:cubicBezTo>
                  <a:cubicBezTo>
                    <a:pt x="68" y="73"/>
                    <a:pt x="64" y="73"/>
                    <a:pt x="59" y="69"/>
                  </a:cubicBezTo>
                  <a:cubicBezTo>
                    <a:pt x="55" y="66"/>
                    <a:pt x="51" y="69"/>
                    <a:pt x="47" y="73"/>
                  </a:cubicBezTo>
                  <a:cubicBezTo>
                    <a:pt x="43" y="77"/>
                    <a:pt x="39" y="70"/>
                    <a:pt x="35" y="70"/>
                  </a:cubicBezTo>
                  <a:cubicBezTo>
                    <a:pt x="31" y="69"/>
                    <a:pt x="25" y="69"/>
                    <a:pt x="20" y="68"/>
                  </a:cubicBezTo>
                  <a:cubicBezTo>
                    <a:pt x="18" y="67"/>
                    <a:pt x="16" y="67"/>
                    <a:pt x="14" y="67"/>
                  </a:cubicBezTo>
                  <a:cubicBezTo>
                    <a:pt x="18" y="60"/>
                    <a:pt x="18" y="60"/>
                    <a:pt x="18" y="60"/>
                  </a:cubicBezTo>
                  <a:cubicBezTo>
                    <a:pt x="14" y="53"/>
                    <a:pt x="14" y="53"/>
                    <a:pt x="14" y="53"/>
                  </a:cubicBezTo>
                  <a:cubicBezTo>
                    <a:pt x="7" y="51"/>
                    <a:pt x="7" y="51"/>
                    <a:pt x="7" y="51"/>
                  </a:cubicBezTo>
                  <a:cubicBezTo>
                    <a:pt x="1" y="49"/>
                    <a:pt x="1" y="49"/>
                    <a:pt x="1" y="49"/>
                  </a:cubicBezTo>
                  <a:cubicBezTo>
                    <a:pt x="0" y="42"/>
                    <a:pt x="0" y="42"/>
                    <a:pt x="0" y="42"/>
                  </a:cubicBezTo>
                  <a:cubicBezTo>
                    <a:pt x="4" y="42"/>
                    <a:pt x="4" y="42"/>
                    <a:pt x="4" y="42"/>
                  </a:cubicBezTo>
                  <a:cubicBezTo>
                    <a:pt x="8" y="37"/>
                    <a:pt x="8" y="37"/>
                    <a:pt x="8" y="37"/>
                  </a:cubicBezTo>
                  <a:cubicBezTo>
                    <a:pt x="6" y="33"/>
                    <a:pt x="6" y="33"/>
                    <a:pt x="6" y="33"/>
                  </a:cubicBezTo>
                  <a:cubicBezTo>
                    <a:pt x="9" y="28"/>
                    <a:pt x="9" y="28"/>
                    <a:pt x="9" y="28"/>
                  </a:cubicBezTo>
                  <a:cubicBezTo>
                    <a:pt x="17" y="28"/>
                    <a:pt x="17" y="28"/>
                    <a:pt x="17" y="28"/>
                  </a:cubicBezTo>
                  <a:cubicBezTo>
                    <a:pt x="19" y="22"/>
                    <a:pt x="19" y="22"/>
                    <a:pt x="19" y="22"/>
                  </a:cubicBezTo>
                  <a:cubicBezTo>
                    <a:pt x="18" y="7"/>
                    <a:pt x="18" y="7"/>
                    <a:pt x="18" y="7"/>
                  </a:cubicBezTo>
                  <a:cubicBezTo>
                    <a:pt x="16" y="5"/>
                    <a:pt x="16" y="5"/>
                    <a:pt x="16" y="5"/>
                  </a:cubicBezTo>
                  <a:cubicBezTo>
                    <a:pt x="25" y="0"/>
                    <a:pt x="25" y="0"/>
                    <a:pt x="25" y="0"/>
                  </a:cubicBezTo>
                  <a:cubicBezTo>
                    <a:pt x="36" y="4"/>
                    <a:pt x="36" y="4"/>
                    <a:pt x="36" y="4"/>
                  </a:cubicBezTo>
                  <a:cubicBezTo>
                    <a:pt x="45" y="4"/>
                    <a:pt x="45" y="4"/>
                    <a:pt x="45" y="4"/>
                  </a:cubicBezTo>
                  <a:cubicBezTo>
                    <a:pt x="49" y="11"/>
                    <a:pt x="49" y="11"/>
                    <a:pt x="49" y="11"/>
                  </a:cubicBezTo>
                  <a:cubicBezTo>
                    <a:pt x="61" y="4"/>
                    <a:pt x="61" y="4"/>
                    <a:pt x="61" y="4"/>
                  </a:cubicBezTo>
                  <a:cubicBezTo>
                    <a:pt x="68" y="8"/>
                    <a:pt x="68" y="8"/>
                    <a:pt x="68" y="8"/>
                  </a:cubicBezTo>
                  <a:cubicBezTo>
                    <a:pt x="63" y="16"/>
                    <a:pt x="63" y="16"/>
                    <a:pt x="63" y="16"/>
                  </a:cubicBezTo>
                  <a:cubicBezTo>
                    <a:pt x="71" y="25"/>
                    <a:pt x="71" y="25"/>
                    <a:pt x="71" y="25"/>
                  </a:cubicBezTo>
                  <a:cubicBezTo>
                    <a:pt x="73" y="34"/>
                    <a:pt x="73" y="34"/>
                    <a:pt x="73" y="34"/>
                  </a:cubicBezTo>
                  <a:cubicBezTo>
                    <a:pt x="81" y="37"/>
                    <a:pt x="81" y="37"/>
                    <a:pt x="81" y="37"/>
                  </a:cubicBezTo>
                  <a:cubicBezTo>
                    <a:pt x="89" y="39"/>
                    <a:pt x="89" y="39"/>
                    <a:pt x="89" y="39"/>
                  </a:cubicBezTo>
                  <a:cubicBezTo>
                    <a:pt x="95" y="45"/>
                    <a:pt x="95" y="45"/>
                    <a:pt x="95" y="45"/>
                  </a:cubicBezTo>
                  <a:cubicBezTo>
                    <a:pt x="95" y="53"/>
                    <a:pt x="95" y="53"/>
                    <a:pt x="95" y="53"/>
                  </a:cubicBezTo>
                  <a:cubicBezTo>
                    <a:pt x="108" y="58"/>
                    <a:pt x="108" y="58"/>
                    <a:pt x="108" y="58"/>
                  </a:cubicBezTo>
                  <a:lnTo>
                    <a:pt x="107" y="68"/>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73" name="Freeform 52"/>
            <p:cNvSpPr>
              <a:spLocks/>
            </p:cNvSpPr>
            <p:nvPr/>
          </p:nvSpPr>
          <p:spPr bwMode="auto">
            <a:xfrm>
              <a:off x="1735" y="3664"/>
              <a:ext cx="217" cy="252"/>
            </a:xfrm>
            <a:custGeom>
              <a:avLst/>
              <a:gdLst>
                <a:gd name="T0" fmla="*/ 89 w 104"/>
                <a:gd name="T1" fmla="*/ 83 h 121"/>
                <a:gd name="T2" fmla="*/ 64 w 104"/>
                <a:gd name="T3" fmla="*/ 75 h 121"/>
                <a:gd name="T4" fmla="*/ 59 w 104"/>
                <a:gd name="T5" fmla="*/ 88 h 121"/>
                <a:gd name="T6" fmla="*/ 66 w 104"/>
                <a:gd name="T7" fmla="*/ 102 h 121"/>
                <a:gd name="T8" fmla="*/ 54 w 104"/>
                <a:gd name="T9" fmla="*/ 102 h 121"/>
                <a:gd name="T10" fmla="*/ 42 w 104"/>
                <a:gd name="T11" fmla="*/ 118 h 121"/>
                <a:gd name="T12" fmla="*/ 22 w 104"/>
                <a:gd name="T13" fmla="*/ 120 h 121"/>
                <a:gd name="T14" fmla="*/ 22 w 104"/>
                <a:gd name="T15" fmla="*/ 116 h 121"/>
                <a:gd name="T16" fmla="*/ 23 w 104"/>
                <a:gd name="T17" fmla="*/ 106 h 121"/>
                <a:gd name="T18" fmla="*/ 10 w 104"/>
                <a:gd name="T19" fmla="*/ 106 h 121"/>
                <a:gd name="T20" fmla="*/ 4 w 104"/>
                <a:gd name="T21" fmla="*/ 99 h 121"/>
                <a:gd name="T22" fmla="*/ 12 w 104"/>
                <a:gd name="T23" fmla="*/ 85 h 121"/>
                <a:gd name="T24" fmla="*/ 15 w 104"/>
                <a:gd name="T25" fmla="*/ 81 h 121"/>
                <a:gd name="T26" fmla="*/ 21 w 104"/>
                <a:gd name="T27" fmla="*/ 68 h 121"/>
                <a:gd name="T28" fmla="*/ 31 w 104"/>
                <a:gd name="T29" fmla="*/ 58 h 121"/>
                <a:gd name="T30" fmla="*/ 39 w 104"/>
                <a:gd name="T31" fmla="*/ 61 h 121"/>
                <a:gd name="T32" fmla="*/ 45 w 104"/>
                <a:gd name="T33" fmla="*/ 56 h 121"/>
                <a:gd name="T34" fmla="*/ 40 w 104"/>
                <a:gd name="T35" fmla="*/ 46 h 121"/>
                <a:gd name="T36" fmla="*/ 31 w 104"/>
                <a:gd name="T37" fmla="*/ 47 h 121"/>
                <a:gd name="T38" fmla="*/ 20 w 104"/>
                <a:gd name="T39" fmla="*/ 45 h 121"/>
                <a:gd name="T40" fmla="*/ 16 w 104"/>
                <a:gd name="T41" fmla="*/ 31 h 121"/>
                <a:gd name="T42" fmla="*/ 16 w 104"/>
                <a:gd name="T43" fmla="*/ 17 h 121"/>
                <a:gd name="T44" fmla="*/ 28 w 104"/>
                <a:gd name="T45" fmla="*/ 19 h 121"/>
                <a:gd name="T46" fmla="*/ 34 w 104"/>
                <a:gd name="T47" fmla="*/ 29 h 121"/>
                <a:gd name="T48" fmla="*/ 44 w 104"/>
                <a:gd name="T49" fmla="*/ 26 h 121"/>
                <a:gd name="T50" fmla="*/ 54 w 104"/>
                <a:gd name="T51" fmla="*/ 18 h 121"/>
                <a:gd name="T52" fmla="*/ 58 w 104"/>
                <a:gd name="T53" fmla="*/ 1 h 121"/>
                <a:gd name="T54" fmla="*/ 68 w 104"/>
                <a:gd name="T55" fmla="*/ 6 h 121"/>
                <a:gd name="T56" fmla="*/ 87 w 104"/>
                <a:gd name="T57" fmla="*/ 17 h 121"/>
                <a:gd name="T58" fmla="*/ 103 w 104"/>
                <a:gd name="T59" fmla="*/ 23 h 121"/>
                <a:gd name="T60" fmla="*/ 102 w 104"/>
                <a:gd name="T61" fmla="*/ 44 h 121"/>
                <a:gd name="T62" fmla="*/ 91 w 104"/>
                <a:gd name="T63" fmla="*/ 49 h 121"/>
                <a:gd name="T64" fmla="*/ 89 w 104"/>
                <a:gd name="T65" fmla="*/ 58 h 121"/>
                <a:gd name="T66" fmla="*/ 86 w 104"/>
                <a:gd name="T67" fmla="*/ 65 h 121"/>
                <a:gd name="T68" fmla="*/ 99 w 104"/>
                <a:gd name="T69" fmla="*/ 69 h 121"/>
                <a:gd name="T70" fmla="*/ 99 w 104"/>
                <a:gd name="T71" fmla="*/ 8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 h="121">
                  <a:moveTo>
                    <a:pt x="99" y="83"/>
                  </a:moveTo>
                  <a:cubicBezTo>
                    <a:pt x="95" y="83"/>
                    <a:pt x="92" y="83"/>
                    <a:pt x="89" y="83"/>
                  </a:cubicBezTo>
                  <a:cubicBezTo>
                    <a:pt x="85" y="83"/>
                    <a:pt x="84" y="83"/>
                    <a:pt x="79" y="80"/>
                  </a:cubicBezTo>
                  <a:cubicBezTo>
                    <a:pt x="75" y="76"/>
                    <a:pt x="65" y="74"/>
                    <a:pt x="64" y="75"/>
                  </a:cubicBezTo>
                  <a:cubicBezTo>
                    <a:pt x="63" y="76"/>
                    <a:pt x="62" y="78"/>
                    <a:pt x="59" y="81"/>
                  </a:cubicBezTo>
                  <a:cubicBezTo>
                    <a:pt x="56" y="85"/>
                    <a:pt x="58" y="86"/>
                    <a:pt x="59" y="88"/>
                  </a:cubicBezTo>
                  <a:cubicBezTo>
                    <a:pt x="60" y="90"/>
                    <a:pt x="58" y="90"/>
                    <a:pt x="56" y="93"/>
                  </a:cubicBezTo>
                  <a:cubicBezTo>
                    <a:pt x="54" y="95"/>
                    <a:pt x="59" y="97"/>
                    <a:pt x="66" y="102"/>
                  </a:cubicBezTo>
                  <a:cubicBezTo>
                    <a:pt x="73" y="108"/>
                    <a:pt x="68" y="108"/>
                    <a:pt x="65" y="109"/>
                  </a:cubicBezTo>
                  <a:cubicBezTo>
                    <a:pt x="62" y="110"/>
                    <a:pt x="57" y="105"/>
                    <a:pt x="54" y="102"/>
                  </a:cubicBezTo>
                  <a:cubicBezTo>
                    <a:pt x="51" y="99"/>
                    <a:pt x="47" y="103"/>
                    <a:pt x="43" y="105"/>
                  </a:cubicBezTo>
                  <a:cubicBezTo>
                    <a:pt x="39" y="108"/>
                    <a:pt x="41" y="115"/>
                    <a:pt x="42" y="118"/>
                  </a:cubicBezTo>
                  <a:cubicBezTo>
                    <a:pt x="42" y="121"/>
                    <a:pt x="41" y="120"/>
                    <a:pt x="35" y="120"/>
                  </a:cubicBezTo>
                  <a:cubicBezTo>
                    <a:pt x="30" y="120"/>
                    <a:pt x="25" y="118"/>
                    <a:pt x="22" y="120"/>
                  </a:cubicBezTo>
                  <a:cubicBezTo>
                    <a:pt x="19" y="118"/>
                    <a:pt x="19" y="118"/>
                    <a:pt x="19" y="118"/>
                  </a:cubicBezTo>
                  <a:cubicBezTo>
                    <a:pt x="22" y="116"/>
                    <a:pt x="22" y="116"/>
                    <a:pt x="22" y="116"/>
                  </a:cubicBezTo>
                  <a:cubicBezTo>
                    <a:pt x="25" y="110"/>
                    <a:pt x="25" y="110"/>
                    <a:pt x="25" y="110"/>
                  </a:cubicBezTo>
                  <a:cubicBezTo>
                    <a:pt x="23" y="106"/>
                    <a:pt x="23" y="106"/>
                    <a:pt x="23" y="106"/>
                  </a:cubicBezTo>
                  <a:cubicBezTo>
                    <a:pt x="16" y="104"/>
                    <a:pt x="16" y="104"/>
                    <a:pt x="16" y="104"/>
                  </a:cubicBezTo>
                  <a:cubicBezTo>
                    <a:pt x="10" y="106"/>
                    <a:pt x="10" y="106"/>
                    <a:pt x="10" y="106"/>
                  </a:cubicBezTo>
                  <a:cubicBezTo>
                    <a:pt x="0" y="104"/>
                    <a:pt x="0" y="104"/>
                    <a:pt x="0" y="104"/>
                  </a:cubicBezTo>
                  <a:cubicBezTo>
                    <a:pt x="0" y="104"/>
                    <a:pt x="4" y="100"/>
                    <a:pt x="4" y="99"/>
                  </a:cubicBezTo>
                  <a:cubicBezTo>
                    <a:pt x="5" y="99"/>
                    <a:pt x="9" y="93"/>
                    <a:pt x="9" y="93"/>
                  </a:cubicBezTo>
                  <a:cubicBezTo>
                    <a:pt x="12" y="85"/>
                    <a:pt x="12" y="85"/>
                    <a:pt x="12" y="85"/>
                  </a:cubicBezTo>
                  <a:cubicBezTo>
                    <a:pt x="15" y="85"/>
                    <a:pt x="15" y="85"/>
                    <a:pt x="15" y="85"/>
                  </a:cubicBezTo>
                  <a:cubicBezTo>
                    <a:pt x="15" y="81"/>
                    <a:pt x="15" y="81"/>
                    <a:pt x="15" y="81"/>
                  </a:cubicBezTo>
                  <a:cubicBezTo>
                    <a:pt x="20" y="75"/>
                    <a:pt x="20" y="75"/>
                    <a:pt x="20" y="75"/>
                  </a:cubicBezTo>
                  <a:cubicBezTo>
                    <a:pt x="21" y="68"/>
                    <a:pt x="21" y="68"/>
                    <a:pt x="21" y="68"/>
                  </a:cubicBezTo>
                  <a:cubicBezTo>
                    <a:pt x="28" y="62"/>
                    <a:pt x="28" y="62"/>
                    <a:pt x="28" y="62"/>
                  </a:cubicBezTo>
                  <a:cubicBezTo>
                    <a:pt x="31" y="58"/>
                    <a:pt x="31" y="58"/>
                    <a:pt x="31" y="58"/>
                  </a:cubicBezTo>
                  <a:cubicBezTo>
                    <a:pt x="36" y="57"/>
                    <a:pt x="36" y="57"/>
                    <a:pt x="36" y="57"/>
                  </a:cubicBezTo>
                  <a:cubicBezTo>
                    <a:pt x="39" y="61"/>
                    <a:pt x="39" y="61"/>
                    <a:pt x="39" y="61"/>
                  </a:cubicBezTo>
                  <a:cubicBezTo>
                    <a:pt x="44" y="62"/>
                    <a:pt x="44" y="62"/>
                    <a:pt x="44" y="62"/>
                  </a:cubicBezTo>
                  <a:cubicBezTo>
                    <a:pt x="45" y="56"/>
                    <a:pt x="45" y="56"/>
                    <a:pt x="45" y="56"/>
                  </a:cubicBezTo>
                  <a:cubicBezTo>
                    <a:pt x="43" y="50"/>
                    <a:pt x="43" y="50"/>
                    <a:pt x="43" y="50"/>
                  </a:cubicBezTo>
                  <a:cubicBezTo>
                    <a:pt x="40" y="46"/>
                    <a:pt x="40" y="46"/>
                    <a:pt x="40" y="46"/>
                  </a:cubicBezTo>
                  <a:cubicBezTo>
                    <a:pt x="33" y="45"/>
                    <a:pt x="33" y="45"/>
                    <a:pt x="33" y="45"/>
                  </a:cubicBezTo>
                  <a:cubicBezTo>
                    <a:pt x="31" y="47"/>
                    <a:pt x="31" y="47"/>
                    <a:pt x="31" y="47"/>
                  </a:cubicBezTo>
                  <a:cubicBezTo>
                    <a:pt x="26" y="47"/>
                    <a:pt x="26" y="47"/>
                    <a:pt x="26" y="47"/>
                  </a:cubicBezTo>
                  <a:cubicBezTo>
                    <a:pt x="20" y="45"/>
                    <a:pt x="20" y="45"/>
                    <a:pt x="20" y="45"/>
                  </a:cubicBezTo>
                  <a:cubicBezTo>
                    <a:pt x="16" y="39"/>
                    <a:pt x="16" y="39"/>
                    <a:pt x="16" y="39"/>
                  </a:cubicBezTo>
                  <a:cubicBezTo>
                    <a:pt x="16" y="31"/>
                    <a:pt x="16" y="31"/>
                    <a:pt x="16" y="31"/>
                  </a:cubicBezTo>
                  <a:cubicBezTo>
                    <a:pt x="12" y="22"/>
                    <a:pt x="12" y="22"/>
                    <a:pt x="12" y="22"/>
                  </a:cubicBezTo>
                  <a:cubicBezTo>
                    <a:pt x="16" y="17"/>
                    <a:pt x="16" y="17"/>
                    <a:pt x="16" y="17"/>
                  </a:cubicBezTo>
                  <a:cubicBezTo>
                    <a:pt x="22" y="15"/>
                    <a:pt x="22" y="15"/>
                    <a:pt x="22" y="15"/>
                  </a:cubicBezTo>
                  <a:cubicBezTo>
                    <a:pt x="28" y="19"/>
                    <a:pt x="28" y="19"/>
                    <a:pt x="28" y="19"/>
                  </a:cubicBezTo>
                  <a:cubicBezTo>
                    <a:pt x="34" y="23"/>
                    <a:pt x="34" y="23"/>
                    <a:pt x="34" y="23"/>
                  </a:cubicBezTo>
                  <a:cubicBezTo>
                    <a:pt x="34" y="29"/>
                    <a:pt x="34" y="29"/>
                    <a:pt x="34" y="29"/>
                  </a:cubicBezTo>
                  <a:cubicBezTo>
                    <a:pt x="41" y="31"/>
                    <a:pt x="41" y="31"/>
                    <a:pt x="41" y="31"/>
                  </a:cubicBezTo>
                  <a:cubicBezTo>
                    <a:pt x="44" y="26"/>
                    <a:pt x="44" y="26"/>
                    <a:pt x="44" y="26"/>
                  </a:cubicBezTo>
                  <a:cubicBezTo>
                    <a:pt x="52" y="24"/>
                    <a:pt x="52" y="24"/>
                    <a:pt x="52" y="24"/>
                  </a:cubicBezTo>
                  <a:cubicBezTo>
                    <a:pt x="52" y="24"/>
                    <a:pt x="54" y="18"/>
                    <a:pt x="54" y="18"/>
                  </a:cubicBezTo>
                  <a:cubicBezTo>
                    <a:pt x="55" y="17"/>
                    <a:pt x="58" y="11"/>
                    <a:pt x="58" y="11"/>
                  </a:cubicBezTo>
                  <a:cubicBezTo>
                    <a:pt x="58" y="1"/>
                    <a:pt x="58" y="1"/>
                    <a:pt x="58" y="1"/>
                  </a:cubicBezTo>
                  <a:cubicBezTo>
                    <a:pt x="63" y="0"/>
                    <a:pt x="63" y="0"/>
                    <a:pt x="63" y="0"/>
                  </a:cubicBezTo>
                  <a:cubicBezTo>
                    <a:pt x="68" y="6"/>
                    <a:pt x="68" y="6"/>
                    <a:pt x="68" y="6"/>
                  </a:cubicBezTo>
                  <a:cubicBezTo>
                    <a:pt x="78" y="11"/>
                    <a:pt x="78" y="11"/>
                    <a:pt x="78" y="11"/>
                  </a:cubicBezTo>
                  <a:cubicBezTo>
                    <a:pt x="87" y="17"/>
                    <a:pt x="87" y="17"/>
                    <a:pt x="87" y="17"/>
                  </a:cubicBezTo>
                  <a:cubicBezTo>
                    <a:pt x="92" y="12"/>
                    <a:pt x="92" y="12"/>
                    <a:pt x="92" y="12"/>
                  </a:cubicBezTo>
                  <a:cubicBezTo>
                    <a:pt x="103" y="23"/>
                    <a:pt x="103" y="23"/>
                    <a:pt x="103" y="23"/>
                  </a:cubicBezTo>
                  <a:cubicBezTo>
                    <a:pt x="104" y="38"/>
                    <a:pt x="104" y="38"/>
                    <a:pt x="104" y="38"/>
                  </a:cubicBezTo>
                  <a:cubicBezTo>
                    <a:pt x="102" y="44"/>
                    <a:pt x="102" y="44"/>
                    <a:pt x="102" y="44"/>
                  </a:cubicBezTo>
                  <a:cubicBezTo>
                    <a:pt x="94" y="44"/>
                    <a:pt x="94" y="44"/>
                    <a:pt x="94" y="44"/>
                  </a:cubicBezTo>
                  <a:cubicBezTo>
                    <a:pt x="91" y="49"/>
                    <a:pt x="91" y="49"/>
                    <a:pt x="91" y="49"/>
                  </a:cubicBezTo>
                  <a:cubicBezTo>
                    <a:pt x="93" y="53"/>
                    <a:pt x="93" y="53"/>
                    <a:pt x="93" y="53"/>
                  </a:cubicBezTo>
                  <a:cubicBezTo>
                    <a:pt x="89" y="58"/>
                    <a:pt x="89" y="58"/>
                    <a:pt x="89" y="58"/>
                  </a:cubicBezTo>
                  <a:cubicBezTo>
                    <a:pt x="85" y="58"/>
                    <a:pt x="85" y="58"/>
                    <a:pt x="85" y="58"/>
                  </a:cubicBezTo>
                  <a:cubicBezTo>
                    <a:pt x="86" y="65"/>
                    <a:pt x="86" y="65"/>
                    <a:pt x="86" y="65"/>
                  </a:cubicBezTo>
                  <a:cubicBezTo>
                    <a:pt x="92" y="67"/>
                    <a:pt x="92" y="67"/>
                    <a:pt x="92" y="67"/>
                  </a:cubicBezTo>
                  <a:cubicBezTo>
                    <a:pt x="99" y="69"/>
                    <a:pt x="99" y="69"/>
                    <a:pt x="99" y="69"/>
                  </a:cubicBezTo>
                  <a:cubicBezTo>
                    <a:pt x="103" y="76"/>
                    <a:pt x="103" y="76"/>
                    <a:pt x="103" y="76"/>
                  </a:cubicBezTo>
                  <a:lnTo>
                    <a:pt x="99" y="83"/>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74" name="Freeform 53"/>
            <p:cNvSpPr>
              <a:spLocks/>
            </p:cNvSpPr>
            <p:nvPr/>
          </p:nvSpPr>
          <p:spPr bwMode="auto">
            <a:xfrm>
              <a:off x="1802" y="3355"/>
              <a:ext cx="315" cy="365"/>
            </a:xfrm>
            <a:custGeom>
              <a:avLst/>
              <a:gdLst>
                <a:gd name="T0" fmla="*/ 225 w 315"/>
                <a:gd name="T1" fmla="*/ 9 h 365"/>
                <a:gd name="T2" fmla="*/ 261 w 315"/>
                <a:gd name="T3" fmla="*/ 50 h 365"/>
                <a:gd name="T4" fmla="*/ 279 w 315"/>
                <a:gd name="T5" fmla="*/ 77 h 365"/>
                <a:gd name="T6" fmla="*/ 273 w 315"/>
                <a:gd name="T7" fmla="*/ 109 h 365"/>
                <a:gd name="T8" fmla="*/ 271 w 315"/>
                <a:gd name="T9" fmla="*/ 146 h 365"/>
                <a:gd name="T10" fmla="*/ 279 w 315"/>
                <a:gd name="T11" fmla="*/ 171 h 365"/>
                <a:gd name="T12" fmla="*/ 275 w 315"/>
                <a:gd name="T13" fmla="*/ 196 h 365"/>
                <a:gd name="T14" fmla="*/ 296 w 315"/>
                <a:gd name="T15" fmla="*/ 223 h 365"/>
                <a:gd name="T16" fmla="*/ 306 w 315"/>
                <a:gd name="T17" fmla="*/ 242 h 365"/>
                <a:gd name="T18" fmla="*/ 315 w 315"/>
                <a:gd name="T19" fmla="*/ 265 h 365"/>
                <a:gd name="T20" fmla="*/ 315 w 315"/>
                <a:gd name="T21" fmla="*/ 300 h 365"/>
                <a:gd name="T22" fmla="*/ 288 w 315"/>
                <a:gd name="T23" fmla="*/ 302 h 365"/>
                <a:gd name="T24" fmla="*/ 271 w 315"/>
                <a:gd name="T25" fmla="*/ 307 h 365"/>
                <a:gd name="T26" fmla="*/ 261 w 315"/>
                <a:gd name="T27" fmla="*/ 327 h 365"/>
                <a:gd name="T28" fmla="*/ 252 w 315"/>
                <a:gd name="T29" fmla="*/ 359 h 365"/>
                <a:gd name="T30" fmla="*/ 213 w 315"/>
                <a:gd name="T31" fmla="*/ 365 h 365"/>
                <a:gd name="T32" fmla="*/ 186 w 315"/>
                <a:gd name="T33" fmla="*/ 350 h 365"/>
                <a:gd name="T34" fmla="*/ 144 w 315"/>
                <a:gd name="T35" fmla="*/ 352 h 365"/>
                <a:gd name="T36" fmla="*/ 115 w 315"/>
                <a:gd name="T37" fmla="*/ 344 h 365"/>
                <a:gd name="T38" fmla="*/ 75 w 315"/>
                <a:gd name="T39" fmla="*/ 321 h 365"/>
                <a:gd name="T40" fmla="*/ 54 w 315"/>
                <a:gd name="T41" fmla="*/ 311 h 365"/>
                <a:gd name="T42" fmla="*/ 36 w 315"/>
                <a:gd name="T43" fmla="*/ 309 h 365"/>
                <a:gd name="T44" fmla="*/ 0 w 315"/>
                <a:gd name="T45" fmla="*/ 284 h 365"/>
                <a:gd name="T46" fmla="*/ 19 w 315"/>
                <a:gd name="T47" fmla="*/ 248 h 365"/>
                <a:gd name="T48" fmla="*/ 50 w 315"/>
                <a:gd name="T49" fmla="*/ 244 h 365"/>
                <a:gd name="T50" fmla="*/ 67 w 315"/>
                <a:gd name="T51" fmla="*/ 221 h 365"/>
                <a:gd name="T52" fmla="*/ 92 w 315"/>
                <a:gd name="T53" fmla="*/ 221 h 365"/>
                <a:gd name="T54" fmla="*/ 98 w 315"/>
                <a:gd name="T55" fmla="*/ 200 h 365"/>
                <a:gd name="T56" fmla="*/ 127 w 315"/>
                <a:gd name="T57" fmla="*/ 186 h 365"/>
                <a:gd name="T58" fmla="*/ 129 w 315"/>
                <a:gd name="T59" fmla="*/ 161 h 365"/>
                <a:gd name="T60" fmla="*/ 121 w 315"/>
                <a:gd name="T61" fmla="*/ 136 h 365"/>
                <a:gd name="T62" fmla="*/ 131 w 315"/>
                <a:gd name="T63" fmla="*/ 107 h 365"/>
                <a:gd name="T64" fmla="*/ 177 w 315"/>
                <a:gd name="T65" fmla="*/ 67 h 365"/>
                <a:gd name="T66" fmla="*/ 188 w 315"/>
                <a:gd name="T67" fmla="*/ 36 h 365"/>
                <a:gd name="T68" fmla="*/ 200 w 315"/>
                <a:gd name="T69" fmla="*/ 15 h 365"/>
                <a:gd name="T70" fmla="*/ 213 w 315"/>
                <a:gd name="T71" fmla="*/ 0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5" h="365">
                  <a:moveTo>
                    <a:pt x="213" y="0"/>
                  </a:moveTo>
                  <a:lnTo>
                    <a:pt x="225" y="9"/>
                  </a:lnTo>
                  <a:lnTo>
                    <a:pt x="223" y="19"/>
                  </a:lnTo>
                  <a:lnTo>
                    <a:pt x="261" y="50"/>
                  </a:lnTo>
                  <a:lnTo>
                    <a:pt x="267" y="67"/>
                  </a:lnTo>
                  <a:lnTo>
                    <a:pt x="279" y="77"/>
                  </a:lnTo>
                  <a:lnTo>
                    <a:pt x="279" y="98"/>
                  </a:lnTo>
                  <a:lnTo>
                    <a:pt x="273" y="109"/>
                  </a:lnTo>
                  <a:lnTo>
                    <a:pt x="273" y="129"/>
                  </a:lnTo>
                  <a:lnTo>
                    <a:pt x="271" y="146"/>
                  </a:lnTo>
                  <a:lnTo>
                    <a:pt x="281" y="161"/>
                  </a:lnTo>
                  <a:lnTo>
                    <a:pt x="279" y="171"/>
                  </a:lnTo>
                  <a:lnTo>
                    <a:pt x="271" y="182"/>
                  </a:lnTo>
                  <a:lnTo>
                    <a:pt x="275" y="196"/>
                  </a:lnTo>
                  <a:lnTo>
                    <a:pt x="292" y="202"/>
                  </a:lnTo>
                  <a:lnTo>
                    <a:pt x="296" y="223"/>
                  </a:lnTo>
                  <a:lnTo>
                    <a:pt x="309" y="227"/>
                  </a:lnTo>
                  <a:lnTo>
                    <a:pt x="306" y="242"/>
                  </a:lnTo>
                  <a:lnTo>
                    <a:pt x="309" y="259"/>
                  </a:lnTo>
                  <a:lnTo>
                    <a:pt x="315" y="265"/>
                  </a:lnTo>
                  <a:lnTo>
                    <a:pt x="311" y="288"/>
                  </a:lnTo>
                  <a:lnTo>
                    <a:pt x="315" y="300"/>
                  </a:lnTo>
                  <a:lnTo>
                    <a:pt x="300" y="309"/>
                  </a:lnTo>
                  <a:lnTo>
                    <a:pt x="288" y="302"/>
                  </a:lnTo>
                  <a:lnTo>
                    <a:pt x="284" y="311"/>
                  </a:lnTo>
                  <a:lnTo>
                    <a:pt x="271" y="307"/>
                  </a:lnTo>
                  <a:lnTo>
                    <a:pt x="261" y="317"/>
                  </a:lnTo>
                  <a:lnTo>
                    <a:pt x="261" y="327"/>
                  </a:lnTo>
                  <a:lnTo>
                    <a:pt x="256" y="342"/>
                  </a:lnTo>
                  <a:lnTo>
                    <a:pt x="252" y="359"/>
                  </a:lnTo>
                  <a:lnTo>
                    <a:pt x="238" y="350"/>
                  </a:lnTo>
                  <a:lnTo>
                    <a:pt x="213" y="365"/>
                  </a:lnTo>
                  <a:lnTo>
                    <a:pt x="204" y="350"/>
                  </a:lnTo>
                  <a:lnTo>
                    <a:pt x="186" y="350"/>
                  </a:lnTo>
                  <a:lnTo>
                    <a:pt x="163" y="342"/>
                  </a:lnTo>
                  <a:lnTo>
                    <a:pt x="144" y="352"/>
                  </a:lnTo>
                  <a:lnTo>
                    <a:pt x="125" y="334"/>
                  </a:lnTo>
                  <a:lnTo>
                    <a:pt x="115" y="344"/>
                  </a:lnTo>
                  <a:lnTo>
                    <a:pt x="96" y="332"/>
                  </a:lnTo>
                  <a:lnTo>
                    <a:pt x="75" y="321"/>
                  </a:lnTo>
                  <a:lnTo>
                    <a:pt x="65" y="309"/>
                  </a:lnTo>
                  <a:lnTo>
                    <a:pt x="54" y="311"/>
                  </a:lnTo>
                  <a:lnTo>
                    <a:pt x="42" y="323"/>
                  </a:lnTo>
                  <a:lnTo>
                    <a:pt x="36" y="309"/>
                  </a:lnTo>
                  <a:lnTo>
                    <a:pt x="21" y="307"/>
                  </a:lnTo>
                  <a:lnTo>
                    <a:pt x="0" y="284"/>
                  </a:lnTo>
                  <a:lnTo>
                    <a:pt x="15" y="267"/>
                  </a:lnTo>
                  <a:lnTo>
                    <a:pt x="19" y="248"/>
                  </a:lnTo>
                  <a:lnTo>
                    <a:pt x="40" y="250"/>
                  </a:lnTo>
                  <a:lnTo>
                    <a:pt x="50" y="244"/>
                  </a:lnTo>
                  <a:lnTo>
                    <a:pt x="56" y="225"/>
                  </a:lnTo>
                  <a:lnTo>
                    <a:pt x="67" y="221"/>
                  </a:lnTo>
                  <a:lnTo>
                    <a:pt x="79" y="232"/>
                  </a:lnTo>
                  <a:lnTo>
                    <a:pt x="92" y="221"/>
                  </a:lnTo>
                  <a:lnTo>
                    <a:pt x="83" y="209"/>
                  </a:lnTo>
                  <a:lnTo>
                    <a:pt x="98" y="200"/>
                  </a:lnTo>
                  <a:lnTo>
                    <a:pt x="113" y="200"/>
                  </a:lnTo>
                  <a:lnTo>
                    <a:pt x="127" y="186"/>
                  </a:lnTo>
                  <a:lnTo>
                    <a:pt x="117" y="173"/>
                  </a:lnTo>
                  <a:lnTo>
                    <a:pt x="129" y="161"/>
                  </a:lnTo>
                  <a:lnTo>
                    <a:pt x="129" y="146"/>
                  </a:lnTo>
                  <a:lnTo>
                    <a:pt x="121" y="136"/>
                  </a:lnTo>
                  <a:lnTo>
                    <a:pt x="123" y="119"/>
                  </a:lnTo>
                  <a:lnTo>
                    <a:pt x="131" y="107"/>
                  </a:lnTo>
                  <a:lnTo>
                    <a:pt x="150" y="107"/>
                  </a:lnTo>
                  <a:lnTo>
                    <a:pt x="177" y="67"/>
                  </a:lnTo>
                  <a:lnTo>
                    <a:pt x="188" y="54"/>
                  </a:lnTo>
                  <a:lnTo>
                    <a:pt x="188" y="36"/>
                  </a:lnTo>
                  <a:lnTo>
                    <a:pt x="202" y="29"/>
                  </a:lnTo>
                  <a:lnTo>
                    <a:pt x="200" y="15"/>
                  </a:lnTo>
                  <a:lnTo>
                    <a:pt x="208" y="4"/>
                  </a:lnTo>
                  <a:lnTo>
                    <a:pt x="213" y="0"/>
                  </a:lnTo>
                  <a:close/>
                </a:path>
              </a:pathLst>
            </a:custGeom>
            <a:solidFill>
              <a:schemeClr val="accent1"/>
            </a:solid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75" name="Freeform 54"/>
            <p:cNvSpPr>
              <a:spLocks/>
            </p:cNvSpPr>
            <p:nvPr/>
          </p:nvSpPr>
          <p:spPr bwMode="auto">
            <a:xfrm>
              <a:off x="2398" y="3584"/>
              <a:ext cx="456" cy="334"/>
            </a:xfrm>
            <a:custGeom>
              <a:avLst/>
              <a:gdLst>
                <a:gd name="T0" fmla="*/ 31 w 456"/>
                <a:gd name="T1" fmla="*/ 207 h 334"/>
                <a:gd name="T2" fmla="*/ 69 w 456"/>
                <a:gd name="T3" fmla="*/ 219 h 334"/>
                <a:gd name="T4" fmla="*/ 146 w 456"/>
                <a:gd name="T5" fmla="*/ 278 h 334"/>
                <a:gd name="T6" fmla="*/ 192 w 456"/>
                <a:gd name="T7" fmla="*/ 292 h 334"/>
                <a:gd name="T8" fmla="*/ 231 w 456"/>
                <a:gd name="T9" fmla="*/ 278 h 334"/>
                <a:gd name="T10" fmla="*/ 244 w 456"/>
                <a:gd name="T11" fmla="*/ 313 h 334"/>
                <a:gd name="T12" fmla="*/ 244 w 456"/>
                <a:gd name="T13" fmla="*/ 326 h 334"/>
                <a:gd name="T14" fmla="*/ 269 w 456"/>
                <a:gd name="T15" fmla="*/ 313 h 334"/>
                <a:gd name="T16" fmla="*/ 300 w 456"/>
                <a:gd name="T17" fmla="*/ 307 h 334"/>
                <a:gd name="T18" fmla="*/ 352 w 456"/>
                <a:gd name="T19" fmla="*/ 290 h 334"/>
                <a:gd name="T20" fmla="*/ 377 w 456"/>
                <a:gd name="T21" fmla="*/ 294 h 334"/>
                <a:gd name="T22" fmla="*/ 398 w 456"/>
                <a:gd name="T23" fmla="*/ 290 h 334"/>
                <a:gd name="T24" fmla="*/ 427 w 456"/>
                <a:gd name="T25" fmla="*/ 271 h 334"/>
                <a:gd name="T26" fmla="*/ 442 w 456"/>
                <a:gd name="T27" fmla="*/ 232 h 334"/>
                <a:gd name="T28" fmla="*/ 452 w 456"/>
                <a:gd name="T29" fmla="*/ 213 h 334"/>
                <a:gd name="T30" fmla="*/ 421 w 456"/>
                <a:gd name="T31" fmla="*/ 205 h 334"/>
                <a:gd name="T32" fmla="*/ 411 w 456"/>
                <a:gd name="T33" fmla="*/ 171 h 334"/>
                <a:gd name="T34" fmla="*/ 429 w 456"/>
                <a:gd name="T35" fmla="*/ 128 h 334"/>
                <a:gd name="T36" fmla="*/ 406 w 456"/>
                <a:gd name="T37" fmla="*/ 111 h 334"/>
                <a:gd name="T38" fmla="*/ 338 w 456"/>
                <a:gd name="T39" fmla="*/ 82 h 334"/>
                <a:gd name="T40" fmla="*/ 313 w 456"/>
                <a:gd name="T41" fmla="*/ 82 h 334"/>
                <a:gd name="T42" fmla="*/ 319 w 456"/>
                <a:gd name="T43" fmla="*/ 55 h 334"/>
                <a:gd name="T44" fmla="*/ 275 w 456"/>
                <a:gd name="T45" fmla="*/ 7 h 334"/>
                <a:gd name="T46" fmla="*/ 244 w 456"/>
                <a:gd name="T47" fmla="*/ 36 h 334"/>
                <a:gd name="T48" fmla="*/ 213 w 456"/>
                <a:gd name="T49" fmla="*/ 28 h 334"/>
                <a:gd name="T50" fmla="*/ 181 w 456"/>
                <a:gd name="T51" fmla="*/ 17 h 334"/>
                <a:gd name="T52" fmla="*/ 150 w 456"/>
                <a:gd name="T53" fmla="*/ 7 h 334"/>
                <a:gd name="T54" fmla="*/ 113 w 456"/>
                <a:gd name="T55" fmla="*/ 0 h 334"/>
                <a:gd name="T56" fmla="*/ 71 w 456"/>
                <a:gd name="T57" fmla="*/ 40 h 334"/>
                <a:gd name="T58" fmla="*/ 52 w 456"/>
                <a:gd name="T59" fmla="*/ 67 h 334"/>
                <a:gd name="T60" fmla="*/ 27 w 456"/>
                <a:gd name="T61" fmla="*/ 96 h 334"/>
                <a:gd name="T62" fmla="*/ 2 w 456"/>
                <a:gd name="T63" fmla="*/ 115 h 334"/>
                <a:gd name="T64" fmla="*/ 0 w 456"/>
                <a:gd name="T65" fmla="*/ 151 h 334"/>
                <a:gd name="T66" fmla="*/ 8 w 456"/>
                <a:gd name="T67" fmla="*/ 173 h 334"/>
                <a:gd name="T68" fmla="*/ 19 w 456"/>
                <a:gd name="T69" fmla="*/ 20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6" h="334">
                  <a:moveTo>
                    <a:pt x="19" y="205"/>
                  </a:moveTo>
                  <a:lnTo>
                    <a:pt x="31" y="207"/>
                  </a:lnTo>
                  <a:lnTo>
                    <a:pt x="44" y="219"/>
                  </a:lnTo>
                  <a:lnTo>
                    <a:pt x="69" y="219"/>
                  </a:lnTo>
                  <a:lnTo>
                    <a:pt x="111" y="234"/>
                  </a:lnTo>
                  <a:lnTo>
                    <a:pt x="146" y="278"/>
                  </a:lnTo>
                  <a:lnTo>
                    <a:pt x="177" y="278"/>
                  </a:lnTo>
                  <a:lnTo>
                    <a:pt x="192" y="292"/>
                  </a:lnTo>
                  <a:lnTo>
                    <a:pt x="221" y="290"/>
                  </a:lnTo>
                  <a:lnTo>
                    <a:pt x="231" y="278"/>
                  </a:lnTo>
                  <a:lnTo>
                    <a:pt x="246" y="284"/>
                  </a:lnTo>
                  <a:lnTo>
                    <a:pt x="244" y="313"/>
                  </a:lnTo>
                  <a:lnTo>
                    <a:pt x="248" y="319"/>
                  </a:lnTo>
                  <a:lnTo>
                    <a:pt x="244" y="326"/>
                  </a:lnTo>
                  <a:lnTo>
                    <a:pt x="250" y="334"/>
                  </a:lnTo>
                  <a:lnTo>
                    <a:pt x="269" y="313"/>
                  </a:lnTo>
                  <a:lnTo>
                    <a:pt x="288" y="317"/>
                  </a:lnTo>
                  <a:lnTo>
                    <a:pt x="300" y="307"/>
                  </a:lnTo>
                  <a:lnTo>
                    <a:pt x="327" y="309"/>
                  </a:lnTo>
                  <a:lnTo>
                    <a:pt x="352" y="290"/>
                  </a:lnTo>
                  <a:lnTo>
                    <a:pt x="373" y="290"/>
                  </a:lnTo>
                  <a:lnTo>
                    <a:pt x="377" y="294"/>
                  </a:lnTo>
                  <a:lnTo>
                    <a:pt x="390" y="284"/>
                  </a:lnTo>
                  <a:lnTo>
                    <a:pt x="398" y="290"/>
                  </a:lnTo>
                  <a:lnTo>
                    <a:pt x="423" y="271"/>
                  </a:lnTo>
                  <a:lnTo>
                    <a:pt x="427" y="271"/>
                  </a:lnTo>
                  <a:lnTo>
                    <a:pt x="431" y="248"/>
                  </a:lnTo>
                  <a:lnTo>
                    <a:pt x="442" y="232"/>
                  </a:lnTo>
                  <a:lnTo>
                    <a:pt x="456" y="228"/>
                  </a:lnTo>
                  <a:lnTo>
                    <a:pt x="452" y="213"/>
                  </a:lnTo>
                  <a:lnTo>
                    <a:pt x="440" y="205"/>
                  </a:lnTo>
                  <a:lnTo>
                    <a:pt x="421" y="205"/>
                  </a:lnTo>
                  <a:lnTo>
                    <a:pt x="417" y="194"/>
                  </a:lnTo>
                  <a:lnTo>
                    <a:pt x="411" y="171"/>
                  </a:lnTo>
                  <a:lnTo>
                    <a:pt x="438" y="136"/>
                  </a:lnTo>
                  <a:lnTo>
                    <a:pt x="429" y="128"/>
                  </a:lnTo>
                  <a:lnTo>
                    <a:pt x="409" y="128"/>
                  </a:lnTo>
                  <a:lnTo>
                    <a:pt x="406" y="111"/>
                  </a:lnTo>
                  <a:lnTo>
                    <a:pt x="381" y="80"/>
                  </a:lnTo>
                  <a:lnTo>
                    <a:pt x="338" y="82"/>
                  </a:lnTo>
                  <a:lnTo>
                    <a:pt x="327" y="86"/>
                  </a:lnTo>
                  <a:lnTo>
                    <a:pt x="313" y="82"/>
                  </a:lnTo>
                  <a:lnTo>
                    <a:pt x="306" y="67"/>
                  </a:lnTo>
                  <a:lnTo>
                    <a:pt x="319" y="55"/>
                  </a:lnTo>
                  <a:lnTo>
                    <a:pt x="304" y="23"/>
                  </a:lnTo>
                  <a:lnTo>
                    <a:pt x="275" y="7"/>
                  </a:lnTo>
                  <a:lnTo>
                    <a:pt x="248" y="21"/>
                  </a:lnTo>
                  <a:lnTo>
                    <a:pt x="244" y="36"/>
                  </a:lnTo>
                  <a:lnTo>
                    <a:pt x="225" y="23"/>
                  </a:lnTo>
                  <a:lnTo>
                    <a:pt x="213" y="28"/>
                  </a:lnTo>
                  <a:lnTo>
                    <a:pt x="196" y="11"/>
                  </a:lnTo>
                  <a:lnTo>
                    <a:pt x="181" y="17"/>
                  </a:lnTo>
                  <a:lnTo>
                    <a:pt x="156" y="15"/>
                  </a:lnTo>
                  <a:lnTo>
                    <a:pt x="150" y="7"/>
                  </a:lnTo>
                  <a:lnTo>
                    <a:pt x="125" y="7"/>
                  </a:lnTo>
                  <a:lnTo>
                    <a:pt x="113" y="0"/>
                  </a:lnTo>
                  <a:lnTo>
                    <a:pt x="86" y="5"/>
                  </a:lnTo>
                  <a:lnTo>
                    <a:pt x="71" y="40"/>
                  </a:lnTo>
                  <a:lnTo>
                    <a:pt x="71" y="63"/>
                  </a:lnTo>
                  <a:lnTo>
                    <a:pt x="52" y="67"/>
                  </a:lnTo>
                  <a:lnTo>
                    <a:pt x="29" y="84"/>
                  </a:lnTo>
                  <a:lnTo>
                    <a:pt x="27" y="96"/>
                  </a:lnTo>
                  <a:lnTo>
                    <a:pt x="6" y="113"/>
                  </a:lnTo>
                  <a:lnTo>
                    <a:pt x="2" y="115"/>
                  </a:lnTo>
                  <a:lnTo>
                    <a:pt x="0" y="134"/>
                  </a:lnTo>
                  <a:lnTo>
                    <a:pt x="0" y="151"/>
                  </a:lnTo>
                  <a:lnTo>
                    <a:pt x="8" y="155"/>
                  </a:lnTo>
                  <a:lnTo>
                    <a:pt x="8" y="173"/>
                  </a:lnTo>
                  <a:lnTo>
                    <a:pt x="19" y="198"/>
                  </a:lnTo>
                  <a:lnTo>
                    <a:pt x="19" y="205"/>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76" name="Freeform 55"/>
            <p:cNvSpPr>
              <a:spLocks/>
            </p:cNvSpPr>
            <p:nvPr/>
          </p:nvSpPr>
          <p:spPr bwMode="auto">
            <a:xfrm>
              <a:off x="3073" y="3349"/>
              <a:ext cx="715" cy="802"/>
            </a:xfrm>
            <a:custGeom>
              <a:avLst/>
              <a:gdLst>
                <a:gd name="T0" fmla="*/ 130 w 343"/>
                <a:gd name="T1" fmla="*/ 6 h 385"/>
                <a:gd name="T2" fmla="*/ 122 w 343"/>
                <a:gd name="T3" fmla="*/ 28 h 385"/>
                <a:gd name="T4" fmla="*/ 130 w 343"/>
                <a:gd name="T5" fmla="*/ 52 h 385"/>
                <a:gd name="T6" fmla="*/ 125 w 343"/>
                <a:gd name="T7" fmla="*/ 69 h 385"/>
                <a:gd name="T8" fmla="*/ 112 w 343"/>
                <a:gd name="T9" fmla="*/ 91 h 385"/>
                <a:gd name="T10" fmla="*/ 121 w 343"/>
                <a:gd name="T11" fmla="*/ 120 h 385"/>
                <a:gd name="T12" fmla="*/ 126 w 343"/>
                <a:gd name="T13" fmla="*/ 134 h 385"/>
                <a:gd name="T14" fmla="*/ 135 w 343"/>
                <a:gd name="T15" fmla="*/ 155 h 385"/>
                <a:gd name="T16" fmla="*/ 117 w 343"/>
                <a:gd name="T17" fmla="*/ 166 h 385"/>
                <a:gd name="T18" fmla="*/ 101 w 343"/>
                <a:gd name="T19" fmla="*/ 156 h 385"/>
                <a:gd name="T20" fmla="*/ 93 w 343"/>
                <a:gd name="T21" fmla="*/ 172 h 385"/>
                <a:gd name="T22" fmla="*/ 76 w 343"/>
                <a:gd name="T23" fmla="*/ 211 h 385"/>
                <a:gd name="T24" fmla="*/ 61 w 343"/>
                <a:gd name="T25" fmla="*/ 202 h 385"/>
                <a:gd name="T26" fmla="*/ 47 w 343"/>
                <a:gd name="T27" fmla="*/ 209 h 385"/>
                <a:gd name="T28" fmla="*/ 28 w 343"/>
                <a:gd name="T29" fmla="*/ 221 h 385"/>
                <a:gd name="T30" fmla="*/ 30 w 343"/>
                <a:gd name="T31" fmla="*/ 240 h 385"/>
                <a:gd name="T32" fmla="*/ 21 w 343"/>
                <a:gd name="T33" fmla="*/ 260 h 385"/>
                <a:gd name="T34" fmla="*/ 19 w 343"/>
                <a:gd name="T35" fmla="*/ 279 h 385"/>
                <a:gd name="T36" fmla="*/ 16 w 343"/>
                <a:gd name="T37" fmla="*/ 301 h 385"/>
                <a:gd name="T38" fmla="*/ 4 w 343"/>
                <a:gd name="T39" fmla="*/ 310 h 385"/>
                <a:gd name="T40" fmla="*/ 21 w 343"/>
                <a:gd name="T41" fmla="*/ 331 h 385"/>
                <a:gd name="T42" fmla="*/ 50 w 343"/>
                <a:gd name="T43" fmla="*/ 343 h 385"/>
                <a:gd name="T44" fmla="*/ 81 w 343"/>
                <a:gd name="T45" fmla="*/ 335 h 385"/>
                <a:gd name="T46" fmla="*/ 94 w 343"/>
                <a:gd name="T47" fmla="*/ 348 h 385"/>
                <a:gd name="T48" fmla="*/ 125 w 343"/>
                <a:gd name="T49" fmla="*/ 359 h 385"/>
                <a:gd name="T50" fmla="*/ 146 w 343"/>
                <a:gd name="T51" fmla="*/ 378 h 385"/>
                <a:gd name="T52" fmla="*/ 165 w 343"/>
                <a:gd name="T53" fmla="*/ 380 h 385"/>
                <a:gd name="T54" fmla="*/ 188 w 343"/>
                <a:gd name="T55" fmla="*/ 351 h 385"/>
                <a:gd name="T56" fmla="*/ 219 w 343"/>
                <a:gd name="T57" fmla="*/ 286 h 385"/>
                <a:gd name="T58" fmla="*/ 210 w 343"/>
                <a:gd name="T59" fmla="*/ 235 h 385"/>
                <a:gd name="T60" fmla="*/ 204 w 343"/>
                <a:gd name="T61" fmla="*/ 208 h 385"/>
                <a:gd name="T62" fmla="*/ 220 w 343"/>
                <a:gd name="T63" fmla="*/ 196 h 385"/>
                <a:gd name="T64" fmla="*/ 240 w 343"/>
                <a:gd name="T65" fmla="*/ 194 h 385"/>
                <a:gd name="T66" fmla="*/ 246 w 343"/>
                <a:gd name="T67" fmla="*/ 189 h 385"/>
                <a:gd name="T68" fmla="*/ 264 w 343"/>
                <a:gd name="T69" fmla="*/ 189 h 385"/>
                <a:gd name="T70" fmla="*/ 284 w 343"/>
                <a:gd name="T71" fmla="*/ 188 h 385"/>
                <a:gd name="T72" fmla="*/ 294 w 343"/>
                <a:gd name="T73" fmla="*/ 170 h 385"/>
                <a:gd name="T74" fmla="*/ 315 w 343"/>
                <a:gd name="T75" fmla="*/ 161 h 385"/>
                <a:gd name="T76" fmla="*/ 319 w 343"/>
                <a:gd name="T77" fmla="*/ 165 h 385"/>
                <a:gd name="T78" fmla="*/ 337 w 343"/>
                <a:gd name="T79" fmla="*/ 152 h 385"/>
                <a:gd name="T80" fmla="*/ 318 w 343"/>
                <a:gd name="T81" fmla="*/ 136 h 385"/>
                <a:gd name="T82" fmla="*/ 320 w 343"/>
                <a:gd name="T83" fmla="*/ 126 h 385"/>
                <a:gd name="T84" fmla="*/ 331 w 343"/>
                <a:gd name="T85" fmla="*/ 116 h 385"/>
                <a:gd name="T86" fmla="*/ 343 w 343"/>
                <a:gd name="T87" fmla="*/ 109 h 385"/>
                <a:gd name="T88" fmla="*/ 326 w 343"/>
                <a:gd name="T89" fmla="*/ 93 h 385"/>
                <a:gd name="T90" fmla="*/ 312 w 343"/>
                <a:gd name="T91" fmla="*/ 81 h 385"/>
                <a:gd name="T92" fmla="*/ 298 w 343"/>
                <a:gd name="T93" fmla="*/ 82 h 385"/>
                <a:gd name="T94" fmla="*/ 282 w 343"/>
                <a:gd name="T95" fmla="*/ 70 h 385"/>
                <a:gd name="T96" fmla="*/ 260 w 343"/>
                <a:gd name="T97" fmla="*/ 82 h 385"/>
                <a:gd name="T98" fmla="*/ 255 w 343"/>
                <a:gd name="T99" fmla="*/ 98 h 385"/>
                <a:gd name="T100" fmla="*/ 242 w 343"/>
                <a:gd name="T101" fmla="*/ 123 h 385"/>
                <a:gd name="T102" fmla="*/ 237 w 343"/>
                <a:gd name="T103" fmla="*/ 120 h 385"/>
                <a:gd name="T104" fmla="*/ 224 w 343"/>
                <a:gd name="T105" fmla="*/ 124 h 385"/>
                <a:gd name="T106" fmla="*/ 199 w 343"/>
                <a:gd name="T107" fmla="*/ 139 h 385"/>
                <a:gd name="T108" fmla="*/ 191 w 343"/>
                <a:gd name="T109" fmla="*/ 91 h 385"/>
                <a:gd name="T110" fmla="*/ 181 w 343"/>
                <a:gd name="T111" fmla="*/ 68 h 385"/>
                <a:gd name="T112" fmla="*/ 175 w 343"/>
                <a:gd name="T113" fmla="*/ 56 h 385"/>
                <a:gd name="T114" fmla="*/ 173 w 343"/>
                <a:gd name="T115" fmla="*/ 44 h 385"/>
                <a:gd name="T116" fmla="*/ 163 w 343"/>
                <a:gd name="T117" fmla="*/ 28 h 385"/>
                <a:gd name="T118" fmla="*/ 144 w 343"/>
                <a:gd name="T119" fmla="*/ 16 h 385"/>
                <a:gd name="T120" fmla="*/ 143 w 343"/>
                <a:gd name="T121"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3" h="385">
                  <a:moveTo>
                    <a:pt x="143" y="0"/>
                  </a:moveTo>
                  <a:cubicBezTo>
                    <a:pt x="136" y="5"/>
                    <a:pt x="136" y="5"/>
                    <a:pt x="136" y="5"/>
                  </a:cubicBezTo>
                  <a:cubicBezTo>
                    <a:pt x="130" y="6"/>
                    <a:pt x="130" y="6"/>
                    <a:pt x="130" y="6"/>
                  </a:cubicBezTo>
                  <a:cubicBezTo>
                    <a:pt x="120" y="13"/>
                    <a:pt x="120" y="13"/>
                    <a:pt x="120" y="13"/>
                  </a:cubicBezTo>
                  <a:cubicBezTo>
                    <a:pt x="119" y="21"/>
                    <a:pt x="119" y="21"/>
                    <a:pt x="119" y="21"/>
                  </a:cubicBezTo>
                  <a:cubicBezTo>
                    <a:pt x="122" y="28"/>
                    <a:pt x="122" y="28"/>
                    <a:pt x="122" y="28"/>
                  </a:cubicBezTo>
                  <a:cubicBezTo>
                    <a:pt x="121" y="35"/>
                    <a:pt x="121" y="35"/>
                    <a:pt x="121" y="35"/>
                  </a:cubicBezTo>
                  <a:cubicBezTo>
                    <a:pt x="121" y="42"/>
                    <a:pt x="121" y="42"/>
                    <a:pt x="121" y="42"/>
                  </a:cubicBezTo>
                  <a:cubicBezTo>
                    <a:pt x="130" y="52"/>
                    <a:pt x="130" y="52"/>
                    <a:pt x="130" y="52"/>
                  </a:cubicBezTo>
                  <a:cubicBezTo>
                    <a:pt x="128" y="57"/>
                    <a:pt x="128" y="57"/>
                    <a:pt x="128" y="57"/>
                  </a:cubicBezTo>
                  <a:cubicBezTo>
                    <a:pt x="131" y="63"/>
                    <a:pt x="131" y="63"/>
                    <a:pt x="131" y="63"/>
                  </a:cubicBezTo>
                  <a:cubicBezTo>
                    <a:pt x="125" y="69"/>
                    <a:pt x="125" y="69"/>
                    <a:pt x="125" y="69"/>
                  </a:cubicBezTo>
                  <a:cubicBezTo>
                    <a:pt x="125" y="79"/>
                    <a:pt x="125" y="79"/>
                    <a:pt x="125" y="79"/>
                  </a:cubicBezTo>
                  <a:cubicBezTo>
                    <a:pt x="121" y="84"/>
                    <a:pt x="121" y="84"/>
                    <a:pt x="121" y="84"/>
                  </a:cubicBezTo>
                  <a:cubicBezTo>
                    <a:pt x="112" y="91"/>
                    <a:pt x="112" y="91"/>
                    <a:pt x="112" y="91"/>
                  </a:cubicBezTo>
                  <a:cubicBezTo>
                    <a:pt x="113" y="104"/>
                    <a:pt x="113" y="104"/>
                    <a:pt x="113" y="104"/>
                  </a:cubicBezTo>
                  <a:cubicBezTo>
                    <a:pt x="111" y="113"/>
                    <a:pt x="111" y="113"/>
                    <a:pt x="111" y="113"/>
                  </a:cubicBezTo>
                  <a:cubicBezTo>
                    <a:pt x="121" y="120"/>
                    <a:pt x="121" y="120"/>
                    <a:pt x="121" y="120"/>
                  </a:cubicBezTo>
                  <a:cubicBezTo>
                    <a:pt x="127" y="119"/>
                    <a:pt x="127" y="119"/>
                    <a:pt x="127" y="119"/>
                  </a:cubicBezTo>
                  <a:cubicBezTo>
                    <a:pt x="131" y="132"/>
                    <a:pt x="131" y="132"/>
                    <a:pt x="131" y="132"/>
                  </a:cubicBezTo>
                  <a:cubicBezTo>
                    <a:pt x="126" y="134"/>
                    <a:pt x="126" y="134"/>
                    <a:pt x="126" y="134"/>
                  </a:cubicBezTo>
                  <a:cubicBezTo>
                    <a:pt x="126" y="141"/>
                    <a:pt x="126" y="141"/>
                    <a:pt x="126" y="141"/>
                  </a:cubicBezTo>
                  <a:cubicBezTo>
                    <a:pt x="132" y="142"/>
                    <a:pt x="132" y="142"/>
                    <a:pt x="132" y="142"/>
                  </a:cubicBezTo>
                  <a:cubicBezTo>
                    <a:pt x="135" y="155"/>
                    <a:pt x="135" y="155"/>
                    <a:pt x="135" y="155"/>
                  </a:cubicBezTo>
                  <a:cubicBezTo>
                    <a:pt x="129" y="161"/>
                    <a:pt x="129" y="161"/>
                    <a:pt x="129" y="161"/>
                  </a:cubicBezTo>
                  <a:cubicBezTo>
                    <a:pt x="125" y="167"/>
                    <a:pt x="125" y="167"/>
                    <a:pt x="125" y="167"/>
                  </a:cubicBezTo>
                  <a:cubicBezTo>
                    <a:pt x="117" y="166"/>
                    <a:pt x="117" y="166"/>
                    <a:pt x="117" y="166"/>
                  </a:cubicBezTo>
                  <a:cubicBezTo>
                    <a:pt x="113" y="163"/>
                    <a:pt x="113" y="163"/>
                    <a:pt x="113" y="163"/>
                  </a:cubicBezTo>
                  <a:cubicBezTo>
                    <a:pt x="106" y="162"/>
                    <a:pt x="106" y="162"/>
                    <a:pt x="106" y="162"/>
                  </a:cubicBezTo>
                  <a:cubicBezTo>
                    <a:pt x="101" y="156"/>
                    <a:pt x="101" y="156"/>
                    <a:pt x="101" y="156"/>
                  </a:cubicBezTo>
                  <a:cubicBezTo>
                    <a:pt x="95" y="158"/>
                    <a:pt x="95" y="158"/>
                    <a:pt x="95" y="158"/>
                  </a:cubicBezTo>
                  <a:cubicBezTo>
                    <a:pt x="91" y="163"/>
                    <a:pt x="91" y="163"/>
                    <a:pt x="91" y="163"/>
                  </a:cubicBezTo>
                  <a:cubicBezTo>
                    <a:pt x="93" y="172"/>
                    <a:pt x="93" y="172"/>
                    <a:pt x="93" y="172"/>
                  </a:cubicBezTo>
                  <a:cubicBezTo>
                    <a:pt x="77" y="191"/>
                    <a:pt x="77" y="191"/>
                    <a:pt x="77" y="191"/>
                  </a:cubicBezTo>
                  <a:cubicBezTo>
                    <a:pt x="73" y="205"/>
                    <a:pt x="73" y="205"/>
                    <a:pt x="73" y="205"/>
                  </a:cubicBezTo>
                  <a:cubicBezTo>
                    <a:pt x="76" y="211"/>
                    <a:pt x="76" y="211"/>
                    <a:pt x="76" y="211"/>
                  </a:cubicBezTo>
                  <a:cubicBezTo>
                    <a:pt x="74" y="216"/>
                    <a:pt x="74" y="216"/>
                    <a:pt x="74" y="216"/>
                  </a:cubicBezTo>
                  <a:cubicBezTo>
                    <a:pt x="67" y="212"/>
                    <a:pt x="67" y="212"/>
                    <a:pt x="67" y="212"/>
                  </a:cubicBezTo>
                  <a:cubicBezTo>
                    <a:pt x="61" y="202"/>
                    <a:pt x="61" y="202"/>
                    <a:pt x="61" y="202"/>
                  </a:cubicBezTo>
                  <a:cubicBezTo>
                    <a:pt x="56" y="198"/>
                    <a:pt x="56" y="198"/>
                    <a:pt x="56" y="198"/>
                  </a:cubicBezTo>
                  <a:cubicBezTo>
                    <a:pt x="53" y="201"/>
                    <a:pt x="53" y="201"/>
                    <a:pt x="53" y="201"/>
                  </a:cubicBezTo>
                  <a:cubicBezTo>
                    <a:pt x="47" y="209"/>
                    <a:pt x="47" y="209"/>
                    <a:pt x="47" y="209"/>
                  </a:cubicBezTo>
                  <a:cubicBezTo>
                    <a:pt x="36" y="210"/>
                    <a:pt x="36" y="210"/>
                    <a:pt x="36" y="210"/>
                  </a:cubicBezTo>
                  <a:cubicBezTo>
                    <a:pt x="29" y="211"/>
                    <a:pt x="29" y="211"/>
                    <a:pt x="29" y="211"/>
                  </a:cubicBezTo>
                  <a:cubicBezTo>
                    <a:pt x="28" y="221"/>
                    <a:pt x="28" y="221"/>
                    <a:pt x="28" y="221"/>
                  </a:cubicBezTo>
                  <a:cubicBezTo>
                    <a:pt x="23" y="225"/>
                    <a:pt x="23" y="225"/>
                    <a:pt x="23" y="225"/>
                  </a:cubicBezTo>
                  <a:cubicBezTo>
                    <a:pt x="24" y="232"/>
                    <a:pt x="24" y="232"/>
                    <a:pt x="24" y="232"/>
                  </a:cubicBezTo>
                  <a:cubicBezTo>
                    <a:pt x="30" y="240"/>
                    <a:pt x="30" y="240"/>
                    <a:pt x="30" y="240"/>
                  </a:cubicBezTo>
                  <a:cubicBezTo>
                    <a:pt x="32" y="250"/>
                    <a:pt x="32" y="250"/>
                    <a:pt x="32" y="250"/>
                  </a:cubicBezTo>
                  <a:cubicBezTo>
                    <a:pt x="26" y="256"/>
                    <a:pt x="26" y="256"/>
                    <a:pt x="26" y="256"/>
                  </a:cubicBezTo>
                  <a:cubicBezTo>
                    <a:pt x="21" y="260"/>
                    <a:pt x="21" y="260"/>
                    <a:pt x="21" y="260"/>
                  </a:cubicBezTo>
                  <a:cubicBezTo>
                    <a:pt x="16" y="261"/>
                    <a:pt x="16" y="261"/>
                    <a:pt x="16" y="261"/>
                  </a:cubicBezTo>
                  <a:cubicBezTo>
                    <a:pt x="14" y="271"/>
                    <a:pt x="14" y="271"/>
                    <a:pt x="14" y="271"/>
                  </a:cubicBezTo>
                  <a:cubicBezTo>
                    <a:pt x="19" y="279"/>
                    <a:pt x="19" y="279"/>
                    <a:pt x="19" y="279"/>
                  </a:cubicBezTo>
                  <a:cubicBezTo>
                    <a:pt x="16" y="286"/>
                    <a:pt x="16" y="286"/>
                    <a:pt x="16" y="286"/>
                  </a:cubicBezTo>
                  <a:cubicBezTo>
                    <a:pt x="18" y="297"/>
                    <a:pt x="18" y="297"/>
                    <a:pt x="18" y="297"/>
                  </a:cubicBezTo>
                  <a:cubicBezTo>
                    <a:pt x="16" y="301"/>
                    <a:pt x="16" y="301"/>
                    <a:pt x="16" y="301"/>
                  </a:cubicBezTo>
                  <a:cubicBezTo>
                    <a:pt x="16" y="306"/>
                    <a:pt x="16" y="306"/>
                    <a:pt x="16" y="306"/>
                  </a:cubicBezTo>
                  <a:cubicBezTo>
                    <a:pt x="9" y="307"/>
                    <a:pt x="9" y="307"/>
                    <a:pt x="9" y="307"/>
                  </a:cubicBezTo>
                  <a:cubicBezTo>
                    <a:pt x="4" y="310"/>
                    <a:pt x="4" y="310"/>
                    <a:pt x="4" y="310"/>
                  </a:cubicBezTo>
                  <a:cubicBezTo>
                    <a:pt x="0" y="312"/>
                    <a:pt x="0" y="312"/>
                    <a:pt x="0" y="312"/>
                  </a:cubicBezTo>
                  <a:cubicBezTo>
                    <a:pt x="2" y="321"/>
                    <a:pt x="2" y="321"/>
                    <a:pt x="2" y="321"/>
                  </a:cubicBezTo>
                  <a:cubicBezTo>
                    <a:pt x="21" y="331"/>
                    <a:pt x="21" y="331"/>
                    <a:pt x="21" y="331"/>
                  </a:cubicBezTo>
                  <a:cubicBezTo>
                    <a:pt x="30" y="333"/>
                    <a:pt x="30" y="333"/>
                    <a:pt x="30" y="333"/>
                  </a:cubicBezTo>
                  <a:cubicBezTo>
                    <a:pt x="41" y="336"/>
                    <a:pt x="41" y="336"/>
                    <a:pt x="41" y="336"/>
                  </a:cubicBezTo>
                  <a:cubicBezTo>
                    <a:pt x="50" y="343"/>
                    <a:pt x="50" y="343"/>
                    <a:pt x="50" y="343"/>
                  </a:cubicBezTo>
                  <a:cubicBezTo>
                    <a:pt x="62" y="341"/>
                    <a:pt x="62" y="341"/>
                    <a:pt x="62" y="341"/>
                  </a:cubicBezTo>
                  <a:cubicBezTo>
                    <a:pt x="67" y="348"/>
                    <a:pt x="67" y="348"/>
                    <a:pt x="67" y="348"/>
                  </a:cubicBezTo>
                  <a:cubicBezTo>
                    <a:pt x="81" y="335"/>
                    <a:pt x="81" y="335"/>
                    <a:pt x="81" y="335"/>
                  </a:cubicBezTo>
                  <a:cubicBezTo>
                    <a:pt x="87" y="339"/>
                    <a:pt x="87" y="339"/>
                    <a:pt x="87" y="339"/>
                  </a:cubicBezTo>
                  <a:cubicBezTo>
                    <a:pt x="86" y="342"/>
                    <a:pt x="86" y="342"/>
                    <a:pt x="86" y="342"/>
                  </a:cubicBezTo>
                  <a:cubicBezTo>
                    <a:pt x="94" y="348"/>
                    <a:pt x="94" y="348"/>
                    <a:pt x="94" y="348"/>
                  </a:cubicBezTo>
                  <a:cubicBezTo>
                    <a:pt x="103" y="349"/>
                    <a:pt x="103" y="349"/>
                    <a:pt x="103" y="349"/>
                  </a:cubicBezTo>
                  <a:cubicBezTo>
                    <a:pt x="118" y="361"/>
                    <a:pt x="118" y="361"/>
                    <a:pt x="118" y="361"/>
                  </a:cubicBezTo>
                  <a:cubicBezTo>
                    <a:pt x="125" y="359"/>
                    <a:pt x="125" y="359"/>
                    <a:pt x="125" y="359"/>
                  </a:cubicBezTo>
                  <a:cubicBezTo>
                    <a:pt x="135" y="368"/>
                    <a:pt x="135" y="368"/>
                    <a:pt x="135" y="368"/>
                  </a:cubicBezTo>
                  <a:cubicBezTo>
                    <a:pt x="143" y="367"/>
                    <a:pt x="143" y="367"/>
                    <a:pt x="143" y="367"/>
                  </a:cubicBezTo>
                  <a:cubicBezTo>
                    <a:pt x="146" y="378"/>
                    <a:pt x="146" y="378"/>
                    <a:pt x="146" y="378"/>
                  </a:cubicBezTo>
                  <a:cubicBezTo>
                    <a:pt x="155" y="379"/>
                    <a:pt x="155" y="379"/>
                    <a:pt x="155" y="379"/>
                  </a:cubicBezTo>
                  <a:cubicBezTo>
                    <a:pt x="160" y="385"/>
                    <a:pt x="160" y="385"/>
                    <a:pt x="160" y="385"/>
                  </a:cubicBezTo>
                  <a:cubicBezTo>
                    <a:pt x="165" y="380"/>
                    <a:pt x="165" y="380"/>
                    <a:pt x="165" y="380"/>
                  </a:cubicBezTo>
                  <a:cubicBezTo>
                    <a:pt x="170" y="380"/>
                    <a:pt x="170" y="380"/>
                    <a:pt x="170" y="380"/>
                  </a:cubicBezTo>
                  <a:cubicBezTo>
                    <a:pt x="171" y="369"/>
                    <a:pt x="171" y="369"/>
                    <a:pt x="171" y="369"/>
                  </a:cubicBezTo>
                  <a:cubicBezTo>
                    <a:pt x="188" y="351"/>
                    <a:pt x="188" y="351"/>
                    <a:pt x="188" y="351"/>
                  </a:cubicBezTo>
                  <a:cubicBezTo>
                    <a:pt x="191" y="341"/>
                    <a:pt x="191" y="341"/>
                    <a:pt x="191" y="341"/>
                  </a:cubicBezTo>
                  <a:cubicBezTo>
                    <a:pt x="217" y="313"/>
                    <a:pt x="217" y="313"/>
                    <a:pt x="217" y="313"/>
                  </a:cubicBezTo>
                  <a:cubicBezTo>
                    <a:pt x="219" y="286"/>
                    <a:pt x="219" y="286"/>
                    <a:pt x="219" y="286"/>
                  </a:cubicBezTo>
                  <a:cubicBezTo>
                    <a:pt x="224" y="270"/>
                    <a:pt x="224" y="270"/>
                    <a:pt x="224" y="270"/>
                  </a:cubicBezTo>
                  <a:cubicBezTo>
                    <a:pt x="215" y="267"/>
                    <a:pt x="215" y="267"/>
                    <a:pt x="215" y="267"/>
                  </a:cubicBezTo>
                  <a:cubicBezTo>
                    <a:pt x="210" y="235"/>
                    <a:pt x="210" y="235"/>
                    <a:pt x="210" y="235"/>
                  </a:cubicBezTo>
                  <a:cubicBezTo>
                    <a:pt x="216" y="226"/>
                    <a:pt x="216" y="226"/>
                    <a:pt x="216" y="226"/>
                  </a:cubicBezTo>
                  <a:cubicBezTo>
                    <a:pt x="207" y="220"/>
                    <a:pt x="207" y="220"/>
                    <a:pt x="207" y="220"/>
                  </a:cubicBezTo>
                  <a:cubicBezTo>
                    <a:pt x="204" y="208"/>
                    <a:pt x="204" y="208"/>
                    <a:pt x="204" y="208"/>
                  </a:cubicBezTo>
                  <a:cubicBezTo>
                    <a:pt x="212" y="203"/>
                    <a:pt x="212" y="203"/>
                    <a:pt x="212" y="203"/>
                  </a:cubicBezTo>
                  <a:cubicBezTo>
                    <a:pt x="219" y="205"/>
                    <a:pt x="219" y="205"/>
                    <a:pt x="219" y="205"/>
                  </a:cubicBezTo>
                  <a:cubicBezTo>
                    <a:pt x="220" y="196"/>
                    <a:pt x="220" y="196"/>
                    <a:pt x="220" y="196"/>
                  </a:cubicBezTo>
                  <a:cubicBezTo>
                    <a:pt x="224" y="195"/>
                    <a:pt x="224" y="195"/>
                    <a:pt x="224" y="195"/>
                  </a:cubicBezTo>
                  <a:cubicBezTo>
                    <a:pt x="232" y="197"/>
                    <a:pt x="232" y="197"/>
                    <a:pt x="232" y="197"/>
                  </a:cubicBezTo>
                  <a:cubicBezTo>
                    <a:pt x="240" y="194"/>
                    <a:pt x="240" y="194"/>
                    <a:pt x="240" y="194"/>
                  </a:cubicBezTo>
                  <a:cubicBezTo>
                    <a:pt x="239" y="188"/>
                    <a:pt x="239" y="188"/>
                    <a:pt x="239" y="188"/>
                  </a:cubicBezTo>
                  <a:cubicBezTo>
                    <a:pt x="244" y="182"/>
                    <a:pt x="244" y="182"/>
                    <a:pt x="244" y="182"/>
                  </a:cubicBezTo>
                  <a:cubicBezTo>
                    <a:pt x="246" y="189"/>
                    <a:pt x="246" y="189"/>
                    <a:pt x="246" y="189"/>
                  </a:cubicBezTo>
                  <a:cubicBezTo>
                    <a:pt x="256" y="189"/>
                    <a:pt x="256" y="189"/>
                    <a:pt x="256" y="189"/>
                  </a:cubicBezTo>
                  <a:cubicBezTo>
                    <a:pt x="261" y="184"/>
                    <a:pt x="261" y="184"/>
                    <a:pt x="261" y="184"/>
                  </a:cubicBezTo>
                  <a:cubicBezTo>
                    <a:pt x="264" y="189"/>
                    <a:pt x="264" y="189"/>
                    <a:pt x="264" y="189"/>
                  </a:cubicBezTo>
                  <a:cubicBezTo>
                    <a:pt x="274" y="189"/>
                    <a:pt x="274" y="189"/>
                    <a:pt x="274" y="189"/>
                  </a:cubicBezTo>
                  <a:cubicBezTo>
                    <a:pt x="277" y="183"/>
                    <a:pt x="277" y="183"/>
                    <a:pt x="277" y="183"/>
                  </a:cubicBezTo>
                  <a:cubicBezTo>
                    <a:pt x="284" y="188"/>
                    <a:pt x="284" y="188"/>
                    <a:pt x="284" y="188"/>
                  </a:cubicBezTo>
                  <a:cubicBezTo>
                    <a:pt x="290" y="182"/>
                    <a:pt x="290" y="182"/>
                    <a:pt x="290" y="182"/>
                  </a:cubicBezTo>
                  <a:cubicBezTo>
                    <a:pt x="296" y="182"/>
                    <a:pt x="296" y="182"/>
                    <a:pt x="296" y="182"/>
                  </a:cubicBezTo>
                  <a:cubicBezTo>
                    <a:pt x="294" y="170"/>
                    <a:pt x="294" y="170"/>
                    <a:pt x="294" y="170"/>
                  </a:cubicBezTo>
                  <a:cubicBezTo>
                    <a:pt x="302" y="163"/>
                    <a:pt x="302" y="163"/>
                    <a:pt x="302" y="163"/>
                  </a:cubicBezTo>
                  <a:cubicBezTo>
                    <a:pt x="307" y="157"/>
                    <a:pt x="307" y="157"/>
                    <a:pt x="307" y="157"/>
                  </a:cubicBezTo>
                  <a:cubicBezTo>
                    <a:pt x="315" y="161"/>
                    <a:pt x="315" y="161"/>
                    <a:pt x="315" y="161"/>
                  </a:cubicBezTo>
                  <a:cubicBezTo>
                    <a:pt x="308" y="168"/>
                    <a:pt x="308" y="168"/>
                    <a:pt x="308" y="168"/>
                  </a:cubicBezTo>
                  <a:cubicBezTo>
                    <a:pt x="312" y="168"/>
                    <a:pt x="312" y="168"/>
                    <a:pt x="312" y="168"/>
                  </a:cubicBezTo>
                  <a:cubicBezTo>
                    <a:pt x="319" y="165"/>
                    <a:pt x="319" y="165"/>
                    <a:pt x="319" y="165"/>
                  </a:cubicBezTo>
                  <a:cubicBezTo>
                    <a:pt x="326" y="168"/>
                    <a:pt x="326" y="168"/>
                    <a:pt x="326" y="168"/>
                  </a:cubicBezTo>
                  <a:cubicBezTo>
                    <a:pt x="335" y="156"/>
                    <a:pt x="335" y="156"/>
                    <a:pt x="335" y="156"/>
                  </a:cubicBezTo>
                  <a:cubicBezTo>
                    <a:pt x="337" y="152"/>
                    <a:pt x="337" y="152"/>
                    <a:pt x="337" y="152"/>
                  </a:cubicBezTo>
                  <a:cubicBezTo>
                    <a:pt x="334" y="146"/>
                    <a:pt x="334" y="146"/>
                    <a:pt x="334" y="146"/>
                  </a:cubicBezTo>
                  <a:cubicBezTo>
                    <a:pt x="328" y="149"/>
                    <a:pt x="328" y="149"/>
                    <a:pt x="328" y="149"/>
                  </a:cubicBezTo>
                  <a:cubicBezTo>
                    <a:pt x="318" y="136"/>
                    <a:pt x="318" y="136"/>
                    <a:pt x="318" y="136"/>
                  </a:cubicBezTo>
                  <a:cubicBezTo>
                    <a:pt x="321" y="132"/>
                    <a:pt x="321" y="132"/>
                    <a:pt x="321" y="132"/>
                  </a:cubicBezTo>
                  <a:cubicBezTo>
                    <a:pt x="317" y="128"/>
                    <a:pt x="317" y="128"/>
                    <a:pt x="317" y="128"/>
                  </a:cubicBezTo>
                  <a:cubicBezTo>
                    <a:pt x="320" y="126"/>
                    <a:pt x="320" y="126"/>
                    <a:pt x="320" y="126"/>
                  </a:cubicBezTo>
                  <a:cubicBezTo>
                    <a:pt x="319" y="118"/>
                    <a:pt x="319" y="118"/>
                    <a:pt x="319" y="118"/>
                  </a:cubicBezTo>
                  <a:cubicBezTo>
                    <a:pt x="326" y="113"/>
                    <a:pt x="326" y="113"/>
                    <a:pt x="326" y="113"/>
                  </a:cubicBezTo>
                  <a:cubicBezTo>
                    <a:pt x="331" y="116"/>
                    <a:pt x="331" y="116"/>
                    <a:pt x="331" y="116"/>
                  </a:cubicBezTo>
                  <a:cubicBezTo>
                    <a:pt x="336" y="117"/>
                    <a:pt x="336" y="117"/>
                    <a:pt x="336" y="117"/>
                  </a:cubicBezTo>
                  <a:cubicBezTo>
                    <a:pt x="342" y="115"/>
                    <a:pt x="342" y="115"/>
                    <a:pt x="342" y="115"/>
                  </a:cubicBezTo>
                  <a:cubicBezTo>
                    <a:pt x="343" y="109"/>
                    <a:pt x="343" y="109"/>
                    <a:pt x="343" y="109"/>
                  </a:cubicBezTo>
                  <a:cubicBezTo>
                    <a:pt x="331" y="96"/>
                    <a:pt x="331" y="96"/>
                    <a:pt x="331" y="96"/>
                  </a:cubicBezTo>
                  <a:cubicBezTo>
                    <a:pt x="330" y="93"/>
                    <a:pt x="330" y="93"/>
                    <a:pt x="330" y="93"/>
                  </a:cubicBezTo>
                  <a:cubicBezTo>
                    <a:pt x="326" y="93"/>
                    <a:pt x="326" y="93"/>
                    <a:pt x="326" y="93"/>
                  </a:cubicBezTo>
                  <a:cubicBezTo>
                    <a:pt x="326" y="87"/>
                    <a:pt x="326" y="87"/>
                    <a:pt x="326" y="87"/>
                  </a:cubicBezTo>
                  <a:cubicBezTo>
                    <a:pt x="316" y="77"/>
                    <a:pt x="316" y="77"/>
                    <a:pt x="316" y="77"/>
                  </a:cubicBezTo>
                  <a:cubicBezTo>
                    <a:pt x="312" y="81"/>
                    <a:pt x="312" y="81"/>
                    <a:pt x="312" y="81"/>
                  </a:cubicBezTo>
                  <a:cubicBezTo>
                    <a:pt x="309" y="85"/>
                    <a:pt x="309" y="85"/>
                    <a:pt x="309" y="85"/>
                  </a:cubicBezTo>
                  <a:cubicBezTo>
                    <a:pt x="303" y="88"/>
                    <a:pt x="303" y="88"/>
                    <a:pt x="303" y="88"/>
                  </a:cubicBezTo>
                  <a:cubicBezTo>
                    <a:pt x="298" y="82"/>
                    <a:pt x="298" y="82"/>
                    <a:pt x="298" y="82"/>
                  </a:cubicBezTo>
                  <a:cubicBezTo>
                    <a:pt x="297" y="76"/>
                    <a:pt x="297" y="76"/>
                    <a:pt x="297" y="76"/>
                  </a:cubicBezTo>
                  <a:cubicBezTo>
                    <a:pt x="289" y="73"/>
                    <a:pt x="289" y="73"/>
                    <a:pt x="289" y="73"/>
                  </a:cubicBezTo>
                  <a:cubicBezTo>
                    <a:pt x="289" y="73"/>
                    <a:pt x="282" y="70"/>
                    <a:pt x="282" y="70"/>
                  </a:cubicBezTo>
                  <a:cubicBezTo>
                    <a:pt x="281" y="70"/>
                    <a:pt x="267" y="70"/>
                    <a:pt x="267" y="70"/>
                  </a:cubicBezTo>
                  <a:cubicBezTo>
                    <a:pt x="262" y="76"/>
                    <a:pt x="262" y="76"/>
                    <a:pt x="262" y="76"/>
                  </a:cubicBezTo>
                  <a:cubicBezTo>
                    <a:pt x="260" y="82"/>
                    <a:pt x="260" y="82"/>
                    <a:pt x="260" y="82"/>
                  </a:cubicBezTo>
                  <a:cubicBezTo>
                    <a:pt x="256" y="85"/>
                    <a:pt x="256" y="85"/>
                    <a:pt x="256" y="85"/>
                  </a:cubicBezTo>
                  <a:cubicBezTo>
                    <a:pt x="261" y="92"/>
                    <a:pt x="261" y="92"/>
                    <a:pt x="261" y="92"/>
                  </a:cubicBezTo>
                  <a:cubicBezTo>
                    <a:pt x="255" y="98"/>
                    <a:pt x="255" y="98"/>
                    <a:pt x="255" y="98"/>
                  </a:cubicBezTo>
                  <a:cubicBezTo>
                    <a:pt x="250" y="106"/>
                    <a:pt x="250" y="106"/>
                    <a:pt x="250" y="106"/>
                  </a:cubicBezTo>
                  <a:cubicBezTo>
                    <a:pt x="251" y="118"/>
                    <a:pt x="251" y="118"/>
                    <a:pt x="251" y="118"/>
                  </a:cubicBezTo>
                  <a:cubicBezTo>
                    <a:pt x="242" y="123"/>
                    <a:pt x="242" y="123"/>
                    <a:pt x="242" y="123"/>
                  </a:cubicBezTo>
                  <a:cubicBezTo>
                    <a:pt x="242" y="131"/>
                    <a:pt x="242" y="131"/>
                    <a:pt x="242" y="131"/>
                  </a:cubicBezTo>
                  <a:cubicBezTo>
                    <a:pt x="238" y="127"/>
                    <a:pt x="238" y="127"/>
                    <a:pt x="238" y="127"/>
                  </a:cubicBezTo>
                  <a:cubicBezTo>
                    <a:pt x="237" y="120"/>
                    <a:pt x="237" y="120"/>
                    <a:pt x="237" y="120"/>
                  </a:cubicBezTo>
                  <a:cubicBezTo>
                    <a:pt x="234" y="117"/>
                    <a:pt x="234" y="117"/>
                    <a:pt x="234" y="117"/>
                  </a:cubicBezTo>
                  <a:cubicBezTo>
                    <a:pt x="229" y="122"/>
                    <a:pt x="229" y="122"/>
                    <a:pt x="229" y="122"/>
                  </a:cubicBezTo>
                  <a:cubicBezTo>
                    <a:pt x="224" y="124"/>
                    <a:pt x="224" y="124"/>
                    <a:pt x="224" y="124"/>
                  </a:cubicBezTo>
                  <a:cubicBezTo>
                    <a:pt x="214" y="127"/>
                    <a:pt x="214" y="127"/>
                    <a:pt x="214" y="127"/>
                  </a:cubicBezTo>
                  <a:cubicBezTo>
                    <a:pt x="207" y="138"/>
                    <a:pt x="207" y="138"/>
                    <a:pt x="207" y="138"/>
                  </a:cubicBezTo>
                  <a:cubicBezTo>
                    <a:pt x="199" y="139"/>
                    <a:pt x="199" y="139"/>
                    <a:pt x="199" y="139"/>
                  </a:cubicBezTo>
                  <a:cubicBezTo>
                    <a:pt x="190" y="131"/>
                    <a:pt x="190" y="131"/>
                    <a:pt x="190" y="131"/>
                  </a:cubicBezTo>
                  <a:cubicBezTo>
                    <a:pt x="190" y="103"/>
                    <a:pt x="190" y="103"/>
                    <a:pt x="190" y="103"/>
                  </a:cubicBezTo>
                  <a:cubicBezTo>
                    <a:pt x="191" y="91"/>
                    <a:pt x="191" y="91"/>
                    <a:pt x="191" y="91"/>
                  </a:cubicBezTo>
                  <a:cubicBezTo>
                    <a:pt x="192" y="79"/>
                    <a:pt x="192" y="79"/>
                    <a:pt x="192" y="79"/>
                  </a:cubicBezTo>
                  <a:cubicBezTo>
                    <a:pt x="182" y="73"/>
                    <a:pt x="182" y="73"/>
                    <a:pt x="182" y="73"/>
                  </a:cubicBezTo>
                  <a:cubicBezTo>
                    <a:pt x="181" y="68"/>
                    <a:pt x="181" y="68"/>
                    <a:pt x="181" y="68"/>
                  </a:cubicBezTo>
                  <a:cubicBezTo>
                    <a:pt x="178" y="63"/>
                    <a:pt x="178" y="63"/>
                    <a:pt x="178" y="63"/>
                  </a:cubicBezTo>
                  <a:cubicBezTo>
                    <a:pt x="175" y="61"/>
                    <a:pt x="175" y="61"/>
                    <a:pt x="175" y="61"/>
                  </a:cubicBezTo>
                  <a:cubicBezTo>
                    <a:pt x="175" y="56"/>
                    <a:pt x="175" y="56"/>
                    <a:pt x="175" y="56"/>
                  </a:cubicBezTo>
                  <a:cubicBezTo>
                    <a:pt x="178" y="53"/>
                    <a:pt x="178" y="53"/>
                    <a:pt x="178" y="53"/>
                  </a:cubicBezTo>
                  <a:cubicBezTo>
                    <a:pt x="178" y="47"/>
                    <a:pt x="178" y="47"/>
                    <a:pt x="178" y="47"/>
                  </a:cubicBezTo>
                  <a:cubicBezTo>
                    <a:pt x="173" y="44"/>
                    <a:pt x="173" y="44"/>
                    <a:pt x="173" y="44"/>
                  </a:cubicBezTo>
                  <a:cubicBezTo>
                    <a:pt x="164" y="41"/>
                    <a:pt x="164" y="41"/>
                    <a:pt x="164" y="41"/>
                  </a:cubicBezTo>
                  <a:cubicBezTo>
                    <a:pt x="166" y="34"/>
                    <a:pt x="166" y="34"/>
                    <a:pt x="166" y="34"/>
                  </a:cubicBezTo>
                  <a:cubicBezTo>
                    <a:pt x="163" y="28"/>
                    <a:pt x="163" y="28"/>
                    <a:pt x="163" y="28"/>
                  </a:cubicBezTo>
                  <a:cubicBezTo>
                    <a:pt x="159" y="20"/>
                    <a:pt x="159" y="20"/>
                    <a:pt x="159" y="20"/>
                  </a:cubicBezTo>
                  <a:cubicBezTo>
                    <a:pt x="154" y="14"/>
                    <a:pt x="154" y="14"/>
                    <a:pt x="154" y="14"/>
                  </a:cubicBezTo>
                  <a:cubicBezTo>
                    <a:pt x="144" y="16"/>
                    <a:pt x="144" y="16"/>
                    <a:pt x="144" y="16"/>
                  </a:cubicBezTo>
                  <a:cubicBezTo>
                    <a:pt x="141" y="10"/>
                    <a:pt x="141" y="10"/>
                    <a:pt x="141" y="10"/>
                  </a:cubicBezTo>
                  <a:cubicBezTo>
                    <a:pt x="148" y="6"/>
                    <a:pt x="148" y="6"/>
                    <a:pt x="148" y="6"/>
                  </a:cubicBezTo>
                  <a:lnTo>
                    <a:pt x="143" y="0"/>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77" name="Freeform 56"/>
            <p:cNvSpPr>
              <a:spLocks/>
            </p:cNvSpPr>
            <p:nvPr/>
          </p:nvSpPr>
          <p:spPr bwMode="auto">
            <a:xfrm>
              <a:off x="2202" y="3678"/>
              <a:ext cx="215" cy="315"/>
            </a:xfrm>
            <a:custGeom>
              <a:avLst/>
              <a:gdLst>
                <a:gd name="T0" fmla="*/ 94 w 103"/>
                <a:gd name="T1" fmla="*/ 19 h 151"/>
                <a:gd name="T2" fmla="*/ 98 w 103"/>
                <a:gd name="T3" fmla="*/ 29 h 151"/>
                <a:gd name="T4" fmla="*/ 103 w 103"/>
                <a:gd name="T5" fmla="*/ 50 h 151"/>
                <a:gd name="T6" fmla="*/ 98 w 103"/>
                <a:gd name="T7" fmla="*/ 72 h 151"/>
                <a:gd name="T8" fmla="*/ 89 w 103"/>
                <a:gd name="T9" fmla="*/ 86 h 151"/>
                <a:gd name="T10" fmla="*/ 77 w 103"/>
                <a:gd name="T11" fmla="*/ 103 h 151"/>
                <a:gd name="T12" fmla="*/ 81 w 103"/>
                <a:gd name="T13" fmla="*/ 126 h 151"/>
                <a:gd name="T14" fmla="*/ 76 w 103"/>
                <a:gd name="T15" fmla="*/ 139 h 151"/>
                <a:gd name="T16" fmla="*/ 65 w 103"/>
                <a:gd name="T17" fmla="*/ 146 h 151"/>
                <a:gd name="T18" fmla="*/ 49 w 103"/>
                <a:gd name="T19" fmla="*/ 149 h 151"/>
                <a:gd name="T20" fmla="*/ 35 w 103"/>
                <a:gd name="T21" fmla="*/ 147 h 151"/>
                <a:gd name="T22" fmla="*/ 40 w 103"/>
                <a:gd name="T23" fmla="*/ 136 h 151"/>
                <a:gd name="T24" fmla="*/ 26 w 103"/>
                <a:gd name="T25" fmla="*/ 132 h 151"/>
                <a:gd name="T26" fmla="*/ 18 w 103"/>
                <a:gd name="T27" fmla="*/ 121 h 151"/>
                <a:gd name="T28" fmla="*/ 2 w 103"/>
                <a:gd name="T29" fmla="*/ 117 h 151"/>
                <a:gd name="T30" fmla="*/ 7 w 103"/>
                <a:gd name="T31" fmla="*/ 104 h 151"/>
                <a:gd name="T32" fmla="*/ 5 w 103"/>
                <a:gd name="T33" fmla="*/ 89 h 151"/>
                <a:gd name="T34" fmla="*/ 1 w 103"/>
                <a:gd name="T35" fmla="*/ 81 h 151"/>
                <a:gd name="T36" fmla="*/ 6 w 103"/>
                <a:gd name="T37" fmla="*/ 72 h 151"/>
                <a:gd name="T38" fmla="*/ 14 w 103"/>
                <a:gd name="T39" fmla="*/ 66 h 151"/>
                <a:gd name="T40" fmla="*/ 22 w 103"/>
                <a:gd name="T41" fmla="*/ 51 h 151"/>
                <a:gd name="T42" fmla="*/ 30 w 103"/>
                <a:gd name="T43" fmla="*/ 48 h 151"/>
                <a:gd name="T44" fmla="*/ 28 w 103"/>
                <a:gd name="T45" fmla="*/ 39 h 151"/>
                <a:gd name="T46" fmla="*/ 17 w 103"/>
                <a:gd name="T47" fmla="*/ 29 h 151"/>
                <a:gd name="T48" fmla="*/ 22 w 103"/>
                <a:gd name="T49" fmla="*/ 23 h 151"/>
                <a:gd name="T50" fmla="*/ 21 w 103"/>
                <a:gd name="T51" fmla="*/ 12 h 151"/>
                <a:gd name="T52" fmla="*/ 38 w 103"/>
                <a:gd name="T53" fmla="*/ 3 h 151"/>
                <a:gd name="T54" fmla="*/ 35 w 103"/>
                <a:gd name="T55" fmla="*/ 12 h 151"/>
                <a:gd name="T56" fmla="*/ 50 w 103"/>
                <a:gd name="T57" fmla="*/ 17 h 151"/>
                <a:gd name="T58" fmla="*/ 60 w 103"/>
                <a:gd name="T59" fmla="*/ 19 h 151"/>
                <a:gd name="T60" fmla="*/ 69 w 103"/>
                <a:gd name="T61" fmla="*/ 19 h 151"/>
                <a:gd name="T62" fmla="*/ 95 w 103"/>
                <a:gd name="T63" fmla="*/ 1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151">
                  <a:moveTo>
                    <a:pt x="95" y="10"/>
                  </a:moveTo>
                  <a:cubicBezTo>
                    <a:pt x="94" y="19"/>
                    <a:pt x="94" y="19"/>
                    <a:pt x="94" y="19"/>
                  </a:cubicBezTo>
                  <a:cubicBezTo>
                    <a:pt x="94" y="27"/>
                    <a:pt x="94" y="27"/>
                    <a:pt x="94" y="27"/>
                  </a:cubicBezTo>
                  <a:cubicBezTo>
                    <a:pt x="98" y="29"/>
                    <a:pt x="98" y="29"/>
                    <a:pt x="98" y="29"/>
                  </a:cubicBezTo>
                  <a:cubicBezTo>
                    <a:pt x="98" y="38"/>
                    <a:pt x="98" y="38"/>
                    <a:pt x="98" y="38"/>
                  </a:cubicBezTo>
                  <a:cubicBezTo>
                    <a:pt x="103" y="50"/>
                    <a:pt x="103" y="50"/>
                    <a:pt x="103" y="50"/>
                  </a:cubicBezTo>
                  <a:cubicBezTo>
                    <a:pt x="103" y="67"/>
                    <a:pt x="103" y="67"/>
                    <a:pt x="103" y="67"/>
                  </a:cubicBezTo>
                  <a:cubicBezTo>
                    <a:pt x="98" y="72"/>
                    <a:pt x="98" y="72"/>
                    <a:pt x="98" y="72"/>
                  </a:cubicBezTo>
                  <a:cubicBezTo>
                    <a:pt x="96" y="82"/>
                    <a:pt x="96" y="82"/>
                    <a:pt x="96" y="82"/>
                  </a:cubicBezTo>
                  <a:cubicBezTo>
                    <a:pt x="89" y="86"/>
                    <a:pt x="89" y="86"/>
                    <a:pt x="89" y="86"/>
                  </a:cubicBezTo>
                  <a:cubicBezTo>
                    <a:pt x="80" y="91"/>
                    <a:pt x="80" y="91"/>
                    <a:pt x="80" y="91"/>
                  </a:cubicBezTo>
                  <a:cubicBezTo>
                    <a:pt x="77" y="103"/>
                    <a:pt x="77" y="103"/>
                    <a:pt x="77" y="103"/>
                  </a:cubicBezTo>
                  <a:cubicBezTo>
                    <a:pt x="78" y="120"/>
                    <a:pt x="78" y="120"/>
                    <a:pt x="78" y="120"/>
                  </a:cubicBezTo>
                  <a:cubicBezTo>
                    <a:pt x="81" y="126"/>
                    <a:pt x="81" y="126"/>
                    <a:pt x="81" y="126"/>
                  </a:cubicBezTo>
                  <a:cubicBezTo>
                    <a:pt x="77" y="134"/>
                    <a:pt x="77" y="134"/>
                    <a:pt x="77" y="134"/>
                  </a:cubicBezTo>
                  <a:cubicBezTo>
                    <a:pt x="76" y="139"/>
                    <a:pt x="76" y="139"/>
                    <a:pt x="76" y="139"/>
                  </a:cubicBezTo>
                  <a:cubicBezTo>
                    <a:pt x="74" y="139"/>
                    <a:pt x="72" y="140"/>
                    <a:pt x="71" y="141"/>
                  </a:cubicBezTo>
                  <a:cubicBezTo>
                    <a:pt x="69" y="144"/>
                    <a:pt x="65" y="146"/>
                    <a:pt x="65" y="146"/>
                  </a:cubicBezTo>
                  <a:cubicBezTo>
                    <a:pt x="64" y="146"/>
                    <a:pt x="58" y="146"/>
                    <a:pt x="56" y="149"/>
                  </a:cubicBezTo>
                  <a:cubicBezTo>
                    <a:pt x="53" y="151"/>
                    <a:pt x="49" y="151"/>
                    <a:pt x="49" y="149"/>
                  </a:cubicBezTo>
                  <a:cubicBezTo>
                    <a:pt x="48" y="147"/>
                    <a:pt x="45" y="146"/>
                    <a:pt x="43" y="148"/>
                  </a:cubicBezTo>
                  <a:cubicBezTo>
                    <a:pt x="41" y="150"/>
                    <a:pt x="36" y="149"/>
                    <a:pt x="35" y="147"/>
                  </a:cubicBezTo>
                  <a:cubicBezTo>
                    <a:pt x="35" y="145"/>
                    <a:pt x="33" y="143"/>
                    <a:pt x="35" y="141"/>
                  </a:cubicBezTo>
                  <a:cubicBezTo>
                    <a:pt x="36" y="139"/>
                    <a:pt x="40" y="136"/>
                    <a:pt x="40" y="136"/>
                  </a:cubicBezTo>
                  <a:cubicBezTo>
                    <a:pt x="40" y="136"/>
                    <a:pt x="35" y="133"/>
                    <a:pt x="33" y="131"/>
                  </a:cubicBezTo>
                  <a:cubicBezTo>
                    <a:pt x="31" y="129"/>
                    <a:pt x="28" y="130"/>
                    <a:pt x="26" y="132"/>
                  </a:cubicBezTo>
                  <a:cubicBezTo>
                    <a:pt x="23" y="134"/>
                    <a:pt x="23" y="126"/>
                    <a:pt x="23" y="124"/>
                  </a:cubicBezTo>
                  <a:cubicBezTo>
                    <a:pt x="23" y="122"/>
                    <a:pt x="20" y="118"/>
                    <a:pt x="18" y="121"/>
                  </a:cubicBezTo>
                  <a:cubicBezTo>
                    <a:pt x="16" y="124"/>
                    <a:pt x="9" y="123"/>
                    <a:pt x="9" y="122"/>
                  </a:cubicBezTo>
                  <a:cubicBezTo>
                    <a:pt x="8" y="120"/>
                    <a:pt x="4" y="120"/>
                    <a:pt x="2" y="117"/>
                  </a:cubicBezTo>
                  <a:cubicBezTo>
                    <a:pt x="0" y="115"/>
                    <a:pt x="3" y="115"/>
                    <a:pt x="4" y="112"/>
                  </a:cubicBezTo>
                  <a:cubicBezTo>
                    <a:pt x="6" y="110"/>
                    <a:pt x="7" y="108"/>
                    <a:pt x="7" y="104"/>
                  </a:cubicBezTo>
                  <a:cubicBezTo>
                    <a:pt x="8" y="101"/>
                    <a:pt x="6" y="99"/>
                    <a:pt x="7" y="97"/>
                  </a:cubicBezTo>
                  <a:cubicBezTo>
                    <a:pt x="8" y="95"/>
                    <a:pt x="6" y="92"/>
                    <a:pt x="5" y="89"/>
                  </a:cubicBezTo>
                  <a:cubicBezTo>
                    <a:pt x="5" y="88"/>
                    <a:pt x="3" y="86"/>
                    <a:pt x="1" y="86"/>
                  </a:cubicBezTo>
                  <a:cubicBezTo>
                    <a:pt x="1" y="81"/>
                    <a:pt x="1" y="81"/>
                    <a:pt x="1" y="81"/>
                  </a:cubicBezTo>
                  <a:cubicBezTo>
                    <a:pt x="5" y="78"/>
                    <a:pt x="5" y="78"/>
                    <a:pt x="5" y="78"/>
                  </a:cubicBezTo>
                  <a:cubicBezTo>
                    <a:pt x="6" y="72"/>
                    <a:pt x="6" y="72"/>
                    <a:pt x="6" y="72"/>
                  </a:cubicBezTo>
                  <a:cubicBezTo>
                    <a:pt x="12" y="69"/>
                    <a:pt x="12" y="69"/>
                    <a:pt x="12" y="69"/>
                  </a:cubicBezTo>
                  <a:cubicBezTo>
                    <a:pt x="14" y="66"/>
                    <a:pt x="14" y="66"/>
                    <a:pt x="14" y="66"/>
                  </a:cubicBezTo>
                  <a:cubicBezTo>
                    <a:pt x="14" y="57"/>
                    <a:pt x="14" y="57"/>
                    <a:pt x="14" y="57"/>
                  </a:cubicBezTo>
                  <a:cubicBezTo>
                    <a:pt x="22" y="51"/>
                    <a:pt x="22" y="51"/>
                    <a:pt x="22" y="51"/>
                  </a:cubicBezTo>
                  <a:cubicBezTo>
                    <a:pt x="26" y="50"/>
                    <a:pt x="26" y="50"/>
                    <a:pt x="26" y="50"/>
                  </a:cubicBezTo>
                  <a:cubicBezTo>
                    <a:pt x="30" y="48"/>
                    <a:pt x="30" y="48"/>
                    <a:pt x="30" y="48"/>
                  </a:cubicBezTo>
                  <a:cubicBezTo>
                    <a:pt x="33" y="45"/>
                    <a:pt x="33" y="45"/>
                    <a:pt x="33" y="45"/>
                  </a:cubicBezTo>
                  <a:cubicBezTo>
                    <a:pt x="28" y="39"/>
                    <a:pt x="28" y="39"/>
                    <a:pt x="28" y="39"/>
                  </a:cubicBezTo>
                  <a:cubicBezTo>
                    <a:pt x="25" y="34"/>
                    <a:pt x="25" y="34"/>
                    <a:pt x="25" y="34"/>
                  </a:cubicBezTo>
                  <a:cubicBezTo>
                    <a:pt x="17" y="29"/>
                    <a:pt x="17" y="29"/>
                    <a:pt x="17" y="29"/>
                  </a:cubicBezTo>
                  <a:cubicBezTo>
                    <a:pt x="18" y="27"/>
                    <a:pt x="18" y="27"/>
                    <a:pt x="18" y="27"/>
                  </a:cubicBezTo>
                  <a:cubicBezTo>
                    <a:pt x="22" y="23"/>
                    <a:pt x="22" y="23"/>
                    <a:pt x="22" y="23"/>
                  </a:cubicBezTo>
                  <a:cubicBezTo>
                    <a:pt x="21" y="17"/>
                    <a:pt x="21" y="17"/>
                    <a:pt x="21" y="17"/>
                  </a:cubicBezTo>
                  <a:cubicBezTo>
                    <a:pt x="21" y="12"/>
                    <a:pt x="21" y="12"/>
                    <a:pt x="21" y="12"/>
                  </a:cubicBezTo>
                  <a:cubicBezTo>
                    <a:pt x="30" y="0"/>
                    <a:pt x="30" y="0"/>
                    <a:pt x="30" y="0"/>
                  </a:cubicBezTo>
                  <a:cubicBezTo>
                    <a:pt x="38" y="3"/>
                    <a:pt x="38" y="3"/>
                    <a:pt x="38" y="3"/>
                  </a:cubicBezTo>
                  <a:cubicBezTo>
                    <a:pt x="34" y="8"/>
                    <a:pt x="34" y="8"/>
                    <a:pt x="34" y="8"/>
                  </a:cubicBezTo>
                  <a:cubicBezTo>
                    <a:pt x="35" y="12"/>
                    <a:pt x="35" y="12"/>
                    <a:pt x="35" y="12"/>
                  </a:cubicBezTo>
                  <a:cubicBezTo>
                    <a:pt x="41" y="13"/>
                    <a:pt x="41" y="13"/>
                    <a:pt x="41" y="13"/>
                  </a:cubicBezTo>
                  <a:cubicBezTo>
                    <a:pt x="50" y="17"/>
                    <a:pt x="50" y="17"/>
                    <a:pt x="50" y="17"/>
                  </a:cubicBezTo>
                  <a:cubicBezTo>
                    <a:pt x="56" y="20"/>
                    <a:pt x="56" y="20"/>
                    <a:pt x="56" y="20"/>
                  </a:cubicBezTo>
                  <a:cubicBezTo>
                    <a:pt x="60" y="19"/>
                    <a:pt x="60" y="19"/>
                    <a:pt x="60" y="19"/>
                  </a:cubicBezTo>
                  <a:cubicBezTo>
                    <a:pt x="63" y="15"/>
                    <a:pt x="63" y="15"/>
                    <a:pt x="63" y="15"/>
                  </a:cubicBezTo>
                  <a:cubicBezTo>
                    <a:pt x="69" y="19"/>
                    <a:pt x="69" y="19"/>
                    <a:pt x="69" y="19"/>
                  </a:cubicBezTo>
                  <a:cubicBezTo>
                    <a:pt x="83" y="20"/>
                    <a:pt x="83" y="20"/>
                    <a:pt x="83" y="20"/>
                  </a:cubicBezTo>
                  <a:lnTo>
                    <a:pt x="95" y="10"/>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78" name="Freeform 57"/>
            <p:cNvSpPr>
              <a:spLocks noEditPoints="1"/>
            </p:cNvSpPr>
            <p:nvPr/>
          </p:nvSpPr>
          <p:spPr bwMode="auto">
            <a:xfrm>
              <a:off x="4484" y="2238"/>
              <a:ext cx="640" cy="1011"/>
            </a:xfrm>
            <a:custGeom>
              <a:avLst/>
              <a:gdLst>
                <a:gd name="T0" fmla="*/ 146 w 307"/>
                <a:gd name="T1" fmla="*/ 31 h 485"/>
                <a:gd name="T2" fmla="*/ 159 w 307"/>
                <a:gd name="T3" fmla="*/ 67 h 485"/>
                <a:gd name="T4" fmla="*/ 151 w 307"/>
                <a:gd name="T5" fmla="*/ 84 h 485"/>
                <a:gd name="T6" fmla="*/ 145 w 307"/>
                <a:gd name="T7" fmla="*/ 135 h 485"/>
                <a:gd name="T8" fmla="*/ 132 w 307"/>
                <a:gd name="T9" fmla="*/ 144 h 485"/>
                <a:gd name="T10" fmla="*/ 126 w 307"/>
                <a:gd name="T11" fmla="*/ 162 h 485"/>
                <a:gd name="T12" fmla="*/ 144 w 307"/>
                <a:gd name="T13" fmla="*/ 193 h 485"/>
                <a:gd name="T14" fmla="*/ 174 w 307"/>
                <a:gd name="T15" fmla="*/ 204 h 485"/>
                <a:gd name="T16" fmla="*/ 201 w 307"/>
                <a:gd name="T17" fmla="*/ 222 h 485"/>
                <a:gd name="T18" fmla="*/ 210 w 307"/>
                <a:gd name="T19" fmla="*/ 234 h 485"/>
                <a:gd name="T20" fmla="*/ 228 w 307"/>
                <a:gd name="T21" fmla="*/ 260 h 485"/>
                <a:gd name="T22" fmla="*/ 237 w 307"/>
                <a:gd name="T23" fmla="*/ 288 h 485"/>
                <a:gd name="T24" fmla="*/ 258 w 307"/>
                <a:gd name="T25" fmla="*/ 325 h 485"/>
                <a:gd name="T26" fmla="*/ 278 w 307"/>
                <a:gd name="T27" fmla="*/ 363 h 485"/>
                <a:gd name="T28" fmla="*/ 251 w 307"/>
                <a:gd name="T29" fmla="*/ 388 h 485"/>
                <a:gd name="T30" fmla="*/ 144 w 307"/>
                <a:gd name="T31" fmla="*/ 321 h 485"/>
                <a:gd name="T32" fmla="*/ 126 w 307"/>
                <a:gd name="T33" fmla="*/ 281 h 485"/>
                <a:gd name="T34" fmla="*/ 119 w 307"/>
                <a:gd name="T35" fmla="*/ 231 h 485"/>
                <a:gd name="T36" fmla="*/ 101 w 307"/>
                <a:gd name="T37" fmla="*/ 181 h 485"/>
                <a:gd name="T38" fmla="*/ 92 w 307"/>
                <a:gd name="T39" fmla="*/ 144 h 485"/>
                <a:gd name="T40" fmla="*/ 68 w 307"/>
                <a:gd name="T41" fmla="*/ 113 h 485"/>
                <a:gd name="T42" fmla="*/ 61 w 307"/>
                <a:gd name="T43" fmla="*/ 138 h 485"/>
                <a:gd name="T44" fmla="*/ 73 w 307"/>
                <a:gd name="T45" fmla="*/ 158 h 485"/>
                <a:gd name="T46" fmla="*/ 59 w 307"/>
                <a:gd name="T47" fmla="*/ 155 h 485"/>
                <a:gd name="T48" fmla="*/ 46 w 307"/>
                <a:gd name="T49" fmla="*/ 140 h 485"/>
                <a:gd name="T50" fmla="*/ 27 w 307"/>
                <a:gd name="T51" fmla="*/ 123 h 485"/>
                <a:gd name="T52" fmla="*/ 12 w 307"/>
                <a:gd name="T53" fmla="*/ 115 h 485"/>
                <a:gd name="T54" fmla="*/ 1 w 307"/>
                <a:gd name="T55" fmla="*/ 94 h 485"/>
                <a:gd name="T56" fmla="*/ 9 w 307"/>
                <a:gd name="T57" fmla="*/ 80 h 485"/>
                <a:gd name="T58" fmla="*/ 26 w 307"/>
                <a:gd name="T59" fmla="*/ 66 h 485"/>
                <a:gd name="T60" fmla="*/ 43 w 307"/>
                <a:gd name="T61" fmla="*/ 48 h 485"/>
                <a:gd name="T62" fmla="*/ 72 w 307"/>
                <a:gd name="T63" fmla="*/ 57 h 485"/>
                <a:gd name="T64" fmla="*/ 89 w 307"/>
                <a:gd name="T65" fmla="*/ 57 h 485"/>
                <a:gd name="T66" fmla="*/ 106 w 307"/>
                <a:gd name="T67" fmla="*/ 52 h 485"/>
                <a:gd name="T68" fmla="*/ 116 w 307"/>
                <a:gd name="T69" fmla="*/ 22 h 485"/>
                <a:gd name="T70" fmla="*/ 129 w 307"/>
                <a:gd name="T71" fmla="*/ 7 h 485"/>
                <a:gd name="T72" fmla="*/ 304 w 307"/>
                <a:gd name="T73" fmla="*/ 479 h 485"/>
                <a:gd name="T74" fmla="*/ 306 w 307"/>
                <a:gd name="T75" fmla="*/ 484 h 485"/>
                <a:gd name="T76" fmla="*/ 304 w 307"/>
                <a:gd name="T77" fmla="*/ 479 h 485"/>
                <a:gd name="T78" fmla="*/ 295 w 307"/>
                <a:gd name="T79" fmla="*/ 462 h 485"/>
                <a:gd name="T80" fmla="*/ 285 w 307"/>
                <a:gd name="T81" fmla="*/ 433 h 485"/>
                <a:gd name="T82" fmla="*/ 282 w 307"/>
                <a:gd name="T83" fmla="*/ 418 h 485"/>
                <a:gd name="T84" fmla="*/ 282 w 307"/>
                <a:gd name="T85" fmla="*/ 202 h 485"/>
                <a:gd name="T86" fmla="*/ 149 w 307"/>
                <a:gd name="T87" fmla="*/ 166 h 485"/>
                <a:gd name="T88" fmla="*/ 158 w 307"/>
                <a:gd name="T89" fmla="*/ 188 h 485"/>
                <a:gd name="T90" fmla="*/ 149 w 307"/>
                <a:gd name="T91" fmla="*/ 16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7" h="485">
                  <a:moveTo>
                    <a:pt x="140" y="0"/>
                  </a:moveTo>
                  <a:cubicBezTo>
                    <a:pt x="141" y="4"/>
                    <a:pt x="143" y="7"/>
                    <a:pt x="142" y="12"/>
                  </a:cubicBezTo>
                  <a:cubicBezTo>
                    <a:pt x="142" y="17"/>
                    <a:pt x="144" y="28"/>
                    <a:pt x="146" y="31"/>
                  </a:cubicBezTo>
                  <a:cubicBezTo>
                    <a:pt x="149" y="34"/>
                    <a:pt x="152" y="39"/>
                    <a:pt x="153" y="42"/>
                  </a:cubicBezTo>
                  <a:cubicBezTo>
                    <a:pt x="154" y="46"/>
                    <a:pt x="156" y="50"/>
                    <a:pt x="157" y="54"/>
                  </a:cubicBezTo>
                  <a:cubicBezTo>
                    <a:pt x="157" y="59"/>
                    <a:pt x="158" y="65"/>
                    <a:pt x="159" y="67"/>
                  </a:cubicBezTo>
                  <a:cubicBezTo>
                    <a:pt x="160" y="69"/>
                    <a:pt x="166" y="75"/>
                    <a:pt x="169" y="76"/>
                  </a:cubicBezTo>
                  <a:cubicBezTo>
                    <a:pt x="171" y="78"/>
                    <a:pt x="169" y="81"/>
                    <a:pt x="163" y="82"/>
                  </a:cubicBezTo>
                  <a:cubicBezTo>
                    <a:pt x="157" y="82"/>
                    <a:pt x="154" y="83"/>
                    <a:pt x="151" y="84"/>
                  </a:cubicBezTo>
                  <a:cubicBezTo>
                    <a:pt x="149" y="86"/>
                    <a:pt x="143" y="88"/>
                    <a:pt x="139" y="100"/>
                  </a:cubicBezTo>
                  <a:cubicBezTo>
                    <a:pt x="136" y="113"/>
                    <a:pt x="137" y="116"/>
                    <a:pt x="140" y="122"/>
                  </a:cubicBezTo>
                  <a:cubicBezTo>
                    <a:pt x="143" y="128"/>
                    <a:pt x="145" y="135"/>
                    <a:pt x="145" y="135"/>
                  </a:cubicBezTo>
                  <a:cubicBezTo>
                    <a:pt x="145" y="135"/>
                    <a:pt x="137" y="133"/>
                    <a:pt x="136" y="131"/>
                  </a:cubicBezTo>
                  <a:cubicBezTo>
                    <a:pt x="134" y="129"/>
                    <a:pt x="128" y="126"/>
                    <a:pt x="128" y="126"/>
                  </a:cubicBezTo>
                  <a:cubicBezTo>
                    <a:pt x="128" y="126"/>
                    <a:pt x="129" y="140"/>
                    <a:pt x="132" y="144"/>
                  </a:cubicBezTo>
                  <a:cubicBezTo>
                    <a:pt x="135" y="147"/>
                    <a:pt x="137" y="147"/>
                    <a:pt x="135" y="150"/>
                  </a:cubicBezTo>
                  <a:cubicBezTo>
                    <a:pt x="132" y="152"/>
                    <a:pt x="128" y="149"/>
                    <a:pt x="127" y="155"/>
                  </a:cubicBezTo>
                  <a:cubicBezTo>
                    <a:pt x="127" y="160"/>
                    <a:pt x="128" y="160"/>
                    <a:pt x="126" y="162"/>
                  </a:cubicBezTo>
                  <a:cubicBezTo>
                    <a:pt x="123" y="163"/>
                    <a:pt x="124" y="163"/>
                    <a:pt x="126" y="168"/>
                  </a:cubicBezTo>
                  <a:cubicBezTo>
                    <a:pt x="128" y="173"/>
                    <a:pt x="135" y="175"/>
                    <a:pt x="137" y="180"/>
                  </a:cubicBezTo>
                  <a:cubicBezTo>
                    <a:pt x="138" y="184"/>
                    <a:pt x="142" y="186"/>
                    <a:pt x="144" y="193"/>
                  </a:cubicBezTo>
                  <a:cubicBezTo>
                    <a:pt x="147" y="200"/>
                    <a:pt x="152" y="213"/>
                    <a:pt x="157" y="216"/>
                  </a:cubicBezTo>
                  <a:cubicBezTo>
                    <a:pt x="161" y="220"/>
                    <a:pt x="170" y="218"/>
                    <a:pt x="169" y="214"/>
                  </a:cubicBezTo>
                  <a:cubicBezTo>
                    <a:pt x="168" y="211"/>
                    <a:pt x="169" y="205"/>
                    <a:pt x="174" y="204"/>
                  </a:cubicBezTo>
                  <a:cubicBezTo>
                    <a:pt x="178" y="203"/>
                    <a:pt x="183" y="207"/>
                    <a:pt x="183" y="211"/>
                  </a:cubicBezTo>
                  <a:cubicBezTo>
                    <a:pt x="183" y="215"/>
                    <a:pt x="186" y="217"/>
                    <a:pt x="189" y="218"/>
                  </a:cubicBezTo>
                  <a:cubicBezTo>
                    <a:pt x="192" y="220"/>
                    <a:pt x="199" y="224"/>
                    <a:pt x="201" y="222"/>
                  </a:cubicBezTo>
                  <a:cubicBezTo>
                    <a:pt x="202" y="221"/>
                    <a:pt x="207" y="219"/>
                    <a:pt x="211" y="220"/>
                  </a:cubicBezTo>
                  <a:cubicBezTo>
                    <a:pt x="214" y="222"/>
                    <a:pt x="222" y="228"/>
                    <a:pt x="218" y="231"/>
                  </a:cubicBezTo>
                  <a:cubicBezTo>
                    <a:pt x="215" y="235"/>
                    <a:pt x="211" y="234"/>
                    <a:pt x="210" y="234"/>
                  </a:cubicBezTo>
                  <a:cubicBezTo>
                    <a:pt x="209" y="234"/>
                    <a:pt x="209" y="237"/>
                    <a:pt x="210" y="241"/>
                  </a:cubicBezTo>
                  <a:cubicBezTo>
                    <a:pt x="210" y="244"/>
                    <a:pt x="213" y="245"/>
                    <a:pt x="216" y="251"/>
                  </a:cubicBezTo>
                  <a:cubicBezTo>
                    <a:pt x="219" y="256"/>
                    <a:pt x="221" y="257"/>
                    <a:pt x="228" y="260"/>
                  </a:cubicBezTo>
                  <a:cubicBezTo>
                    <a:pt x="236" y="264"/>
                    <a:pt x="243" y="260"/>
                    <a:pt x="245" y="264"/>
                  </a:cubicBezTo>
                  <a:cubicBezTo>
                    <a:pt x="246" y="268"/>
                    <a:pt x="248" y="275"/>
                    <a:pt x="245" y="278"/>
                  </a:cubicBezTo>
                  <a:cubicBezTo>
                    <a:pt x="242" y="281"/>
                    <a:pt x="237" y="278"/>
                    <a:pt x="237" y="288"/>
                  </a:cubicBezTo>
                  <a:cubicBezTo>
                    <a:pt x="238" y="297"/>
                    <a:pt x="237" y="301"/>
                    <a:pt x="240" y="305"/>
                  </a:cubicBezTo>
                  <a:cubicBezTo>
                    <a:pt x="243" y="309"/>
                    <a:pt x="264" y="317"/>
                    <a:pt x="264" y="319"/>
                  </a:cubicBezTo>
                  <a:cubicBezTo>
                    <a:pt x="265" y="322"/>
                    <a:pt x="258" y="320"/>
                    <a:pt x="258" y="325"/>
                  </a:cubicBezTo>
                  <a:cubicBezTo>
                    <a:pt x="258" y="329"/>
                    <a:pt x="258" y="331"/>
                    <a:pt x="258" y="336"/>
                  </a:cubicBezTo>
                  <a:cubicBezTo>
                    <a:pt x="258" y="342"/>
                    <a:pt x="260" y="344"/>
                    <a:pt x="263" y="348"/>
                  </a:cubicBezTo>
                  <a:cubicBezTo>
                    <a:pt x="266" y="352"/>
                    <a:pt x="276" y="357"/>
                    <a:pt x="278" y="363"/>
                  </a:cubicBezTo>
                  <a:cubicBezTo>
                    <a:pt x="280" y="370"/>
                    <a:pt x="283" y="404"/>
                    <a:pt x="283" y="404"/>
                  </a:cubicBezTo>
                  <a:cubicBezTo>
                    <a:pt x="283" y="404"/>
                    <a:pt x="276" y="400"/>
                    <a:pt x="271" y="399"/>
                  </a:cubicBezTo>
                  <a:cubicBezTo>
                    <a:pt x="266" y="398"/>
                    <a:pt x="258" y="393"/>
                    <a:pt x="251" y="388"/>
                  </a:cubicBezTo>
                  <a:cubicBezTo>
                    <a:pt x="244" y="383"/>
                    <a:pt x="240" y="387"/>
                    <a:pt x="226" y="378"/>
                  </a:cubicBezTo>
                  <a:cubicBezTo>
                    <a:pt x="212" y="369"/>
                    <a:pt x="193" y="359"/>
                    <a:pt x="182" y="353"/>
                  </a:cubicBezTo>
                  <a:cubicBezTo>
                    <a:pt x="170" y="347"/>
                    <a:pt x="151" y="329"/>
                    <a:pt x="144" y="321"/>
                  </a:cubicBezTo>
                  <a:cubicBezTo>
                    <a:pt x="137" y="313"/>
                    <a:pt x="139" y="302"/>
                    <a:pt x="135" y="297"/>
                  </a:cubicBezTo>
                  <a:cubicBezTo>
                    <a:pt x="131" y="292"/>
                    <a:pt x="124" y="290"/>
                    <a:pt x="122" y="288"/>
                  </a:cubicBezTo>
                  <a:cubicBezTo>
                    <a:pt x="120" y="285"/>
                    <a:pt x="125" y="285"/>
                    <a:pt x="126" y="281"/>
                  </a:cubicBezTo>
                  <a:cubicBezTo>
                    <a:pt x="126" y="277"/>
                    <a:pt x="122" y="274"/>
                    <a:pt x="125" y="270"/>
                  </a:cubicBezTo>
                  <a:cubicBezTo>
                    <a:pt x="128" y="266"/>
                    <a:pt x="130" y="261"/>
                    <a:pt x="128" y="258"/>
                  </a:cubicBezTo>
                  <a:cubicBezTo>
                    <a:pt x="126" y="255"/>
                    <a:pt x="125" y="237"/>
                    <a:pt x="119" y="231"/>
                  </a:cubicBezTo>
                  <a:cubicBezTo>
                    <a:pt x="113" y="226"/>
                    <a:pt x="111" y="218"/>
                    <a:pt x="111" y="212"/>
                  </a:cubicBezTo>
                  <a:cubicBezTo>
                    <a:pt x="111" y="206"/>
                    <a:pt x="110" y="201"/>
                    <a:pt x="107" y="197"/>
                  </a:cubicBezTo>
                  <a:cubicBezTo>
                    <a:pt x="104" y="192"/>
                    <a:pt x="105" y="184"/>
                    <a:pt x="101" y="181"/>
                  </a:cubicBezTo>
                  <a:cubicBezTo>
                    <a:pt x="97" y="178"/>
                    <a:pt x="98" y="176"/>
                    <a:pt x="97" y="170"/>
                  </a:cubicBezTo>
                  <a:cubicBezTo>
                    <a:pt x="97" y="163"/>
                    <a:pt x="102" y="159"/>
                    <a:pt x="98" y="155"/>
                  </a:cubicBezTo>
                  <a:cubicBezTo>
                    <a:pt x="95" y="150"/>
                    <a:pt x="92" y="147"/>
                    <a:pt x="92" y="144"/>
                  </a:cubicBezTo>
                  <a:cubicBezTo>
                    <a:pt x="91" y="140"/>
                    <a:pt x="88" y="143"/>
                    <a:pt x="83" y="139"/>
                  </a:cubicBezTo>
                  <a:cubicBezTo>
                    <a:pt x="77" y="134"/>
                    <a:pt x="69" y="128"/>
                    <a:pt x="67" y="124"/>
                  </a:cubicBezTo>
                  <a:cubicBezTo>
                    <a:pt x="66" y="120"/>
                    <a:pt x="66" y="115"/>
                    <a:pt x="68" y="113"/>
                  </a:cubicBezTo>
                  <a:cubicBezTo>
                    <a:pt x="70" y="111"/>
                    <a:pt x="70" y="107"/>
                    <a:pt x="66" y="110"/>
                  </a:cubicBezTo>
                  <a:cubicBezTo>
                    <a:pt x="62" y="113"/>
                    <a:pt x="57" y="121"/>
                    <a:pt x="56" y="125"/>
                  </a:cubicBezTo>
                  <a:cubicBezTo>
                    <a:pt x="55" y="130"/>
                    <a:pt x="56" y="133"/>
                    <a:pt x="61" y="138"/>
                  </a:cubicBezTo>
                  <a:cubicBezTo>
                    <a:pt x="66" y="143"/>
                    <a:pt x="67" y="147"/>
                    <a:pt x="72" y="145"/>
                  </a:cubicBezTo>
                  <a:cubicBezTo>
                    <a:pt x="78" y="143"/>
                    <a:pt x="80" y="149"/>
                    <a:pt x="78" y="152"/>
                  </a:cubicBezTo>
                  <a:cubicBezTo>
                    <a:pt x="75" y="154"/>
                    <a:pt x="73" y="156"/>
                    <a:pt x="73" y="158"/>
                  </a:cubicBezTo>
                  <a:cubicBezTo>
                    <a:pt x="67" y="157"/>
                    <a:pt x="67" y="157"/>
                    <a:pt x="67" y="157"/>
                  </a:cubicBezTo>
                  <a:cubicBezTo>
                    <a:pt x="67" y="153"/>
                    <a:pt x="67" y="153"/>
                    <a:pt x="67" y="153"/>
                  </a:cubicBezTo>
                  <a:cubicBezTo>
                    <a:pt x="59" y="155"/>
                    <a:pt x="59" y="155"/>
                    <a:pt x="59" y="155"/>
                  </a:cubicBezTo>
                  <a:cubicBezTo>
                    <a:pt x="57" y="144"/>
                    <a:pt x="57" y="144"/>
                    <a:pt x="57" y="144"/>
                  </a:cubicBezTo>
                  <a:cubicBezTo>
                    <a:pt x="54" y="138"/>
                    <a:pt x="54" y="138"/>
                    <a:pt x="54" y="138"/>
                  </a:cubicBezTo>
                  <a:cubicBezTo>
                    <a:pt x="46" y="140"/>
                    <a:pt x="46" y="140"/>
                    <a:pt x="46" y="140"/>
                  </a:cubicBezTo>
                  <a:cubicBezTo>
                    <a:pt x="37" y="135"/>
                    <a:pt x="37" y="135"/>
                    <a:pt x="37" y="135"/>
                  </a:cubicBezTo>
                  <a:cubicBezTo>
                    <a:pt x="34" y="130"/>
                    <a:pt x="34" y="130"/>
                    <a:pt x="34" y="130"/>
                  </a:cubicBezTo>
                  <a:cubicBezTo>
                    <a:pt x="27" y="123"/>
                    <a:pt x="27" y="123"/>
                    <a:pt x="27" y="123"/>
                  </a:cubicBezTo>
                  <a:cubicBezTo>
                    <a:pt x="20" y="123"/>
                    <a:pt x="20" y="123"/>
                    <a:pt x="20" y="123"/>
                  </a:cubicBezTo>
                  <a:cubicBezTo>
                    <a:pt x="19" y="119"/>
                    <a:pt x="19" y="119"/>
                    <a:pt x="19" y="119"/>
                  </a:cubicBezTo>
                  <a:cubicBezTo>
                    <a:pt x="12" y="115"/>
                    <a:pt x="12" y="115"/>
                    <a:pt x="12" y="115"/>
                  </a:cubicBezTo>
                  <a:cubicBezTo>
                    <a:pt x="11" y="105"/>
                    <a:pt x="11" y="105"/>
                    <a:pt x="11" y="105"/>
                  </a:cubicBezTo>
                  <a:cubicBezTo>
                    <a:pt x="0" y="104"/>
                    <a:pt x="0" y="104"/>
                    <a:pt x="0" y="104"/>
                  </a:cubicBezTo>
                  <a:cubicBezTo>
                    <a:pt x="1" y="94"/>
                    <a:pt x="1" y="94"/>
                    <a:pt x="1" y="94"/>
                  </a:cubicBezTo>
                  <a:cubicBezTo>
                    <a:pt x="5" y="89"/>
                    <a:pt x="5" y="89"/>
                    <a:pt x="5" y="89"/>
                  </a:cubicBezTo>
                  <a:cubicBezTo>
                    <a:pt x="14" y="82"/>
                    <a:pt x="14" y="82"/>
                    <a:pt x="14" y="82"/>
                  </a:cubicBezTo>
                  <a:cubicBezTo>
                    <a:pt x="9" y="80"/>
                    <a:pt x="9" y="80"/>
                    <a:pt x="9" y="80"/>
                  </a:cubicBezTo>
                  <a:cubicBezTo>
                    <a:pt x="14" y="76"/>
                    <a:pt x="14" y="76"/>
                    <a:pt x="14" y="76"/>
                  </a:cubicBezTo>
                  <a:cubicBezTo>
                    <a:pt x="23" y="75"/>
                    <a:pt x="23" y="75"/>
                    <a:pt x="23" y="75"/>
                  </a:cubicBezTo>
                  <a:cubicBezTo>
                    <a:pt x="26" y="66"/>
                    <a:pt x="26" y="66"/>
                    <a:pt x="26" y="66"/>
                  </a:cubicBezTo>
                  <a:cubicBezTo>
                    <a:pt x="27" y="59"/>
                    <a:pt x="27" y="59"/>
                    <a:pt x="27" y="59"/>
                  </a:cubicBezTo>
                  <a:cubicBezTo>
                    <a:pt x="40" y="56"/>
                    <a:pt x="40" y="56"/>
                    <a:pt x="40" y="56"/>
                  </a:cubicBezTo>
                  <a:cubicBezTo>
                    <a:pt x="43" y="48"/>
                    <a:pt x="43" y="48"/>
                    <a:pt x="43" y="48"/>
                  </a:cubicBezTo>
                  <a:cubicBezTo>
                    <a:pt x="55" y="49"/>
                    <a:pt x="55" y="49"/>
                    <a:pt x="55" y="49"/>
                  </a:cubicBezTo>
                  <a:cubicBezTo>
                    <a:pt x="67" y="45"/>
                    <a:pt x="67" y="45"/>
                    <a:pt x="67" y="45"/>
                  </a:cubicBezTo>
                  <a:cubicBezTo>
                    <a:pt x="72" y="57"/>
                    <a:pt x="72" y="57"/>
                    <a:pt x="72" y="57"/>
                  </a:cubicBezTo>
                  <a:cubicBezTo>
                    <a:pt x="78" y="65"/>
                    <a:pt x="78" y="65"/>
                    <a:pt x="78" y="65"/>
                  </a:cubicBezTo>
                  <a:cubicBezTo>
                    <a:pt x="85" y="58"/>
                    <a:pt x="85" y="58"/>
                    <a:pt x="85" y="58"/>
                  </a:cubicBezTo>
                  <a:cubicBezTo>
                    <a:pt x="89" y="57"/>
                    <a:pt x="89" y="57"/>
                    <a:pt x="89" y="57"/>
                  </a:cubicBezTo>
                  <a:cubicBezTo>
                    <a:pt x="98" y="51"/>
                    <a:pt x="98" y="51"/>
                    <a:pt x="98" y="51"/>
                  </a:cubicBezTo>
                  <a:cubicBezTo>
                    <a:pt x="101" y="54"/>
                    <a:pt x="101" y="54"/>
                    <a:pt x="101" y="54"/>
                  </a:cubicBezTo>
                  <a:cubicBezTo>
                    <a:pt x="106" y="52"/>
                    <a:pt x="106" y="52"/>
                    <a:pt x="106" y="52"/>
                  </a:cubicBezTo>
                  <a:cubicBezTo>
                    <a:pt x="114" y="35"/>
                    <a:pt x="114" y="35"/>
                    <a:pt x="114" y="35"/>
                  </a:cubicBezTo>
                  <a:cubicBezTo>
                    <a:pt x="110" y="30"/>
                    <a:pt x="110" y="30"/>
                    <a:pt x="110" y="30"/>
                  </a:cubicBezTo>
                  <a:cubicBezTo>
                    <a:pt x="116" y="22"/>
                    <a:pt x="116" y="22"/>
                    <a:pt x="116" y="22"/>
                  </a:cubicBezTo>
                  <a:cubicBezTo>
                    <a:pt x="119" y="4"/>
                    <a:pt x="119" y="4"/>
                    <a:pt x="119" y="4"/>
                  </a:cubicBezTo>
                  <a:cubicBezTo>
                    <a:pt x="125" y="3"/>
                    <a:pt x="125" y="3"/>
                    <a:pt x="125" y="3"/>
                  </a:cubicBezTo>
                  <a:cubicBezTo>
                    <a:pt x="129" y="7"/>
                    <a:pt x="129" y="7"/>
                    <a:pt x="129" y="7"/>
                  </a:cubicBezTo>
                  <a:cubicBezTo>
                    <a:pt x="136" y="5"/>
                    <a:pt x="136" y="5"/>
                    <a:pt x="136" y="5"/>
                  </a:cubicBezTo>
                  <a:cubicBezTo>
                    <a:pt x="140" y="0"/>
                    <a:pt x="140" y="0"/>
                    <a:pt x="140" y="0"/>
                  </a:cubicBezTo>
                  <a:close/>
                  <a:moveTo>
                    <a:pt x="304" y="479"/>
                  </a:moveTo>
                  <a:cubicBezTo>
                    <a:pt x="304" y="478"/>
                    <a:pt x="304" y="478"/>
                    <a:pt x="305" y="478"/>
                  </a:cubicBezTo>
                  <a:cubicBezTo>
                    <a:pt x="306" y="478"/>
                    <a:pt x="306" y="478"/>
                    <a:pt x="306" y="479"/>
                  </a:cubicBezTo>
                  <a:cubicBezTo>
                    <a:pt x="307" y="481"/>
                    <a:pt x="306" y="484"/>
                    <a:pt x="306" y="484"/>
                  </a:cubicBezTo>
                  <a:cubicBezTo>
                    <a:pt x="306" y="485"/>
                    <a:pt x="306" y="485"/>
                    <a:pt x="305" y="485"/>
                  </a:cubicBezTo>
                  <a:cubicBezTo>
                    <a:pt x="305" y="485"/>
                    <a:pt x="304" y="484"/>
                    <a:pt x="304" y="484"/>
                  </a:cubicBezTo>
                  <a:cubicBezTo>
                    <a:pt x="304" y="484"/>
                    <a:pt x="305" y="481"/>
                    <a:pt x="304" y="479"/>
                  </a:cubicBezTo>
                  <a:close/>
                  <a:moveTo>
                    <a:pt x="295" y="455"/>
                  </a:moveTo>
                  <a:cubicBezTo>
                    <a:pt x="298" y="456"/>
                    <a:pt x="306" y="462"/>
                    <a:pt x="302" y="463"/>
                  </a:cubicBezTo>
                  <a:cubicBezTo>
                    <a:pt x="299" y="464"/>
                    <a:pt x="296" y="465"/>
                    <a:pt x="295" y="462"/>
                  </a:cubicBezTo>
                  <a:cubicBezTo>
                    <a:pt x="294" y="458"/>
                    <a:pt x="295" y="455"/>
                    <a:pt x="295" y="455"/>
                  </a:cubicBezTo>
                  <a:close/>
                  <a:moveTo>
                    <a:pt x="282" y="418"/>
                  </a:moveTo>
                  <a:cubicBezTo>
                    <a:pt x="282" y="422"/>
                    <a:pt x="287" y="427"/>
                    <a:pt x="285" y="433"/>
                  </a:cubicBezTo>
                  <a:cubicBezTo>
                    <a:pt x="283" y="440"/>
                    <a:pt x="289" y="443"/>
                    <a:pt x="290" y="437"/>
                  </a:cubicBezTo>
                  <a:cubicBezTo>
                    <a:pt x="292" y="431"/>
                    <a:pt x="294" y="426"/>
                    <a:pt x="289" y="421"/>
                  </a:cubicBezTo>
                  <a:cubicBezTo>
                    <a:pt x="285" y="415"/>
                    <a:pt x="282" y="418"/>
                    <a:pt x="282" y="418"/>
                  </a:cubicBezTo>
                  <a:close/>
                  <a:moveTo>
                    <a:pt x="263" y="195"/>
                  </a:moveTo>
                  <a:cubicBezTo>
                    <a:pt x="263" y="195"/>
                    <a:pt x="260" y="198"/>
                    <a:pt x="261" y="201"/>
                  </a:cubicBezTo>
                  <a:cubicBezTo>
                    <a:pt x="261" y="204"/>
                    <a:pt x="278" y="203"/>
                    <a:pt x="282" y="202"/>
                  </a:cubicBezTo>
                  <a:cubicBezTo>
                    <a:pt x="286" y="200"/>
                    <a:pt x="280" y="195"/>
                    <a:pt x="278" y="196"/>
                  </a:cubicBezTo>
                  <a:cubicBezTo>
                    <a:pt x="275" y="196"/>
                    <a:pt x="265" y="195"/>
                    <a:pt x="263" y="195"/>
                  </a:cubicBezTo>
                  <a:close/>
                  <a:moveTo>
                    <a:pt x="149" y="166"/>
                  </a:moveTo>
                  <a:cubicBezTo>
                    <a:pt x="148" y="169"/>
                    <a:pt x="149" y="176"/>
                    <a:pt x="151" y="179"/>
                  </a:cubicBezTo>
                  <a:cubicBezTo>
                    <a:pt x="151" y="180"/>
                    <a:pt x="153" y="180"/>
                    <a:pt x="154" y="181"/>
                  </a:cubicBezTo>
                  <a:cubicBezTo>
                    <a:pt x="157" y="183"/>
                    <a:pt x="155" y="188"/>
                    <a:pt x="158" y="188"/>
                  </a:cubicBezTo>
                  <a:cubicBezTo>
                    <a:pt x="160" y="189"/>
                    <a:pt x="159" y="181"/>
                    <a:pt x="159" y="174"/>
                  </a:cubicBezTo>
                  <a:cubicBezTo>
                    <a:pt x="158" y="168"/>
                    <a:pt x="159" y="167"/>
                    <a:pt x="157" y="167"/>
                  </a:cubicBezTo>
                  <a:cubicBezTo>
                    <a:pt x="154" y="166"/>
                    <a:pt x="149" y="166"/>
                    <a:pt x="149" y="166"/>
                  </a:cubicBez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79" name="Freeform 58"/>
            <p:cNvSpPr>
              <a:spLocks/>
            </p:cNvSpPr>
            <p:nvPr/>
          </p:nvSpPr>
          <p:spPr bwMode="auto">
            <a:xfrm>
              <a:off x="4565" y="3720"/>
              <a:ext cx="211" cy="488"/>
            </a:xfrm>
            <a:custGeom>
              <a:avLst/>
              <a:gdLst>
                <a:gd name="T0" fmla="*/ 92 w 101"/>
                <a:gd name="T1" fmla="*/ 20 h 234"/>
                <a:gd name="T2" fmla="*/ 100 w 101"/>
                <a:gd name="T3" fmla="*/ 54 h 234"/>
                <a:gd name="T4" fmla="*/ 99 w 101"/>
                <a:gd name="T5" fmla="*/ 114 h 234"/>
                <a:gd name="T6" fmla="*/ 99 w 101"/>
                <a:gd name="T7" fmla="*/ 150 h 234"/>
                <a:gd name="T8" fmla="*/ 89 w 101"/>
                <a:gd name="T9" fmla="*/ 180 h 234"/>
                <a:gd name="T10" fmla="*/ 77 w 101"/>
                <a:gd name="T11" fmla="*/ 198 h 234"/>
                <a:gd name="T12" fmla="*/ 64 w 101"/>
                <a:gd name="T13" fmla="*/ 201 h 234"/>
                <a:gd name="T14" fmla="*/ 53 w 101"/>
                <a:gd name="T15" fmla="*/ 197 h 234"/>
                <a:gd name="T16" fmla="*/ 43 w 101"/>
                <a:gd name="T17" fmla="*/ 206 h 234"/>
                <a:gd name="T18" fmla="*/ 43 w 101"/>
                <a:gd name="T19" fmla="*/ 223 h 234"/>
                <a:gd name="T20" fmla="*/ 38 w 101"/>
                <a:gd name="T21" fmla="*/ 234 h 234"/>
                <a:gd name="T22" fmla="*/ 36 w 101"/>
                <a:gd name="T23" fmla="*/ 218 h 234"/>
                <a:gd name="T24" fmla="*/ 28 w 101"/>
                <a:gd name="T25" fmla="*/ 198 h 234"/>
                <a:gd name="T26" fmla="*/ 3 w 101"/>
                <a:gd name="T27" fmla="*/ 172 h 234"/>
                <a:gd name="T28" fmla="*/ 9 w 101"/>
                <a:gd name="T29" fmla="*/ 150 h 234"/>
                <a:gd name="T30" fmla="*/ 31 w 101"/>
                <a:gd name="T31" fmla="*/ 135 h 234"/>
                <a:gd name="T32" fmla="*/ 30 w 101"/>
                <a:gd name="T33" fmla="*/ 116 h 234"/>
                <a:gd name="T34" fmla="*/ 26 w 101"/>
                <a:gd name="T35" fmla="*/ 97 h 234"/>
                <a:gd name="T36" fmla="*/ 31 w 101"/>
                <a:gd name="T37" fmla="*/ 89 h 234"/>
                <a:gd name="T38" fmla="*/ 31 w 101"/>
                <a:gd name="T39" fmla="*/ 73 h 234"/>
                <a:gd name="T40" fmla="*/ 43 w 101"/>
                <a:gd name="T41" fmla="*/ 71 h 234"/>
                <a:gd name="T42" fmla="*/ 56 w 101"/>
                <a:gd name="T43" fmla="*/ 70 h 234"/>
                <a:gd name="T44" fmla="*/ 67 w 101"/>
                <a:gd name="T45" fmla="*/ 60 h 234"/>
                <a:gd name="T46" fmla="*/ 63 w 101"/>
                <a:gd name="T47" fmla="*/ 50 h 234"/>
                <a:gd name="T48" fmla="*/ 74 w 101"/>
                <a:gd name="T49" fmla="*/ 39 h 234"/>
                <a:gd name="T50" fmla="*/ 74 w 101"/>
                <a:gd name="T51" fmla="*/ 21 h 234"/>
                <a:gd name="T52" fmla="*/ 68 w 101"/>
                <a:gd name="T53" fmla="*/ 26 h 234"/>
                <a:gd name="T54" fmla="*/ 59 w 101"/>
                <a:gd name="T55" fmla="*/ 21 h 234"/>
                <a:gd name="T56" fmla="*/ 53 w 101"/>
                <a:gd name="T57" fmla="*/ 16 h 234"/>
                <a:gd name="T58" fmla="*/ 62 w 101"/>
                <a:gd name="T59" fmla="*/ 1 h 234"/>
                <a:gd name="T60" fmla="*/ 74 w 101"/>
                <a:gd name="T61" fmla="*/ 6 h 234"/>
                <a:gd name="T62" fmla="*/ 81 w 101"/>
                <a:gd name="T63" fmla="*/ 15 h 234"/>
                <a:gd name="T64" fmla="*/ 92 w 101"/>
                <a:gd name="T65" fmla="*/ 1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1" h="234">
                  <a:moveTo>
                    <a:pt x="92" y="17"/>
                  </a:moveTo>
                  <a:cubicBezTo>
                    <a:pt x="92" y="18"/>
                    <a:pt x="92" y="19"/>
                    <a:pt x="92" y="20"/>
                  </a:cubicBezTo>
                  <a:cubicBezTo>
                    <a:pt x="94" y="31"/>
                    <a:pt x="91" y="32"/>
                    <a:pt x="95" y="37"/>
                  </a:cubicBezTo>
                  <a:cubicBezTo>
                    <a:pt x="99" y="43"/>
                    <a:pt x="99" y="49"/>
                    <a:pt x="100" y="54"/>
                  </a:cubicBezTo>
                  <a:cubicBezTo>
                    <a:pt x="100" y="60"/>
                    <a:pt x="97" y="83"/>
                    <a:pt x="98" y="93"/>
                  </a:cubicBezTo>
                  <a:cubicBezTo>
                    <a:pt x="99" y="103"/>
                    <a:pt x="101" y="104"/>
                    <a:pt x="99" y="114"/>
                  </a:cubicBezTo>
                  <a:cubicBezTo>
                    <a:pt x="96" y="124"/>
                    <a:pt x="95" y="123"/>
                    <a:pt x="97" y="127"/>
                  </a:cubicBezTo>
                  <a:cubicBezTo>
                    <a:pt x="99" y="131"/>
                    <a:pt x="99" y="145"/>
                    <a:pt x="99" y="150"/>
                  </a:cubicBezTo>
                  <a:cubicBezTo>
                    <a:pt x="98" y="156"/>
                    <a:pt x="96" y="165"/>
                    <a:pt x="94" y="171"/>
                  </a:cubicBezTo>
                  <a:cubicBezTo>
                    <a:pt x="91" y="177"/>
                    <a:pt x="89" y="175"/>
                    <a:pt x="89" y="180"/>
                  </a:cubicBezTo>
                  <a:cubicBezTo>
                    <a:pt x="88" y="184"/>
                    <a:pt x="84" y="189"/>
                    <a:pt x="82" y="191"/>
                  </a:cubicBezTo>
                  <a:cubicBezTo>
                    <a:pt x="81" y="193"/>
                    <a:pt x="79" y="198"/>
                    <a:pt x="77" y="198"/>
                  </a:cubicBezTo>
                  <a:cubicBezTo>
                    <a:pt x="75" y="198"/>
                    <a:pt x="71" y="197"/>
                    <a:pt x="69" y="199"/>
                  </a:cubicBezTo>
                  <a:cubicBezTo>
                    <a:pt x="67" y="201"/>
                    <a:pt x="66" y="200"/>
                    <a:pt x="64" y="201"/>
                  </a:cubicBezTo>
                  <a:cubicBezTo>
                    <a:pt x="62" y="202"/>
                    <a:pt x="60" y="204"/>
                    <a:pt x="59" y="202"/>
                  </a:cubicBezTo>
                  <a:cubicBezTo>
                    <a:pt x="58" y="199"/>
                    <a:pt x="54" y="195"/>
                    <a:pt x="53" y="197"/>
                  </a:cubicBezTo>
                  <a:cubicBezTo>
                    <a:pt x="52" y="200"/>
                    <a:pt x="50" y="202"/>
                    <a:pt x="48" y="200"/>
                  </a:cubicBezTo>
                  <a:cubicBezTo>
                    <a:pt x="46" y="199"/>
                    <a:pt x="43" y="203"/>
                    <a:pt x="43" y="206"/>
                  </a:cubicBezTo>
                  <a:cubicBezTo>
                    <a:pt x="44" y="208"/>
                    <a:pt x="44" y="212"/>
                    <a:pt x="43" y="213"/>
                  </a:cubicBezTo>
                  <a:cubicBezTo>
                    <a:pt x="41" y="215"/>
                    <a:pt x="44" y="223"/>
                    <a:pt x="43" y="223"/>
                  </a:cubicBezTo>
                  <a:cubicBezTo>
                    <a:pt x="41" y="224"/>
                    <a:pt x="39" y="225"/>
                    <a:pt x="38" y="227"/>
                  </a:cubicBezTo>
                  <a:cubicBezTo>
                    <a:pt x="38" y="228"/>
                    <a:pt x="39" y="231"/>
                    <a:pt x="38" y="234"/>
                  </a:cubicBezTo>
                  <a:cubicBezTo>
                    <a:pt x="34" y="232"/>
                    <a:pt x="31" y="230"/>
                    <a:pt x="30" y="228"/>
                  </a:cubicBezTo>
                  <a:cubicBezTo>
                    <a:pt x="29" y="225"/>
                    <a:pt x="32" y="222"/>
                    <a:pt x="36" y="218"/>
                  </a:cubicBezTo>
                  <a:cubicBezTo>
                    <a:pt x="40" y="214"/>
                    <a:pt x="36" y="214"/>
                    <a:pt x="35" y="210"/>
                  </a:cubicBezTo>
                  <a:cubicBezTo>
                    <a:pt x="33" y="207"/>
                    <a:pt x="30" y="203"/>
                    <a:pt x="28" y="198"/>
                  </a:cubicBezTo>
                  <a:cubicBezTo>
                    <a:pt x="25" y="193"/>
                    <a:pt x="21" y="187"/>
                    <a:pt x="17" y="182"/>
                  </a:cubicBezTo>
                  <a:cubicBezTo>
                    <a:pt x="14" y="176"/>
                    <a:pt x="6" y="175"/>
                    <a:pt x="3" y="172"/>
                  </a:cubicBezTo>
                  <a:cubicBezTo>
                    <a:pt x="0" y="169"/>
                    <a:pt x="4" y="166"/>
                    <a:pt x="9" y="162"/>
                  </a:cubicBezTo>
                  <a:cubicBezTo>
                    <a:pt x="13" y="158"/>
                    <a:pt x="7" y="156"/>
                    <a:pt x="9" y="150"/>
                  </a:cubicBezTo>
                  <a:cubicBezTo>
                    <a:pt x="12" y="144"/>
                    <a:pt x="26" y="147"/>
                    <a:pt x="31" y="145"/>
                  </a:cubicBezTo>
                  <a:cubicBezTo>
                    <a:pt x="37" y="142"/>
                    <a:pt x="33" y="139"/>
                    <a:pt x="31" y="135"/>
                  </a:cubicBezTo>
                  <a:cubicBezTo>
                    <a:pt x="29" y="132"/>
                    <a:pt x="30" y="129"/>
                    <a:pt x="32" y="126"/>
                  </a:cubicBezTo>
                  <a:cubicBezTo>
                    <a:pt x="34" y="124"/>
                    <a:pt x="30" y="118"/>
                    <a:pt x="30" y="116"/>
                  </a:cubicBezTo>
                  <a:cubicBezTo>
                    <a:pt x="29" y="115"/>
                    <a:pt x="29" y="110"/>
                    <a:pt x="29" y="107"/>
                  </a:cubicBezTo>
                  <a:cubicBezTo>
                    <a:pt x="29" y="104"/>
                    <a:pt x="27" y="100"/>
                    <a:pt x="26" y="97"/>
                  </a:cubicBezTo>
                  <a:cubicBezTo>
                    <a:pt x="25" y="96"/>
                    <a:pt x="24" y="94"/>
                    <a:pt x="23" y="92"/>
                  </a:cubicBezTo>
                  <a:cubicBezTo>
                    <a:pt x="31" y="89"/>
                    <a:pt x="31" y="89"/>
                    <a:pt x="31" y="89"/>
                  </a:cubicBezTo>
                  <a:cubicBezTo>
                    <a:pt x="28" y="82"/>
                    <a:pt x="28" y="82"/>
                    <a:pt x="28" y="82"/>
                  </a:cubicBezTo>
                  <a:cubicBezTo>
                    <a:pt x="31" y="73"/>
                    <a:pt x="31" y="73"/>
                    <a:pt x="31" y="73"/>
                  </a:cubicBezTo>
                  <a:cubicBezTo>
                    <a:pt x="35" y="67"/>
                    <a:pt x="35" y="67"/>
                    <a:pt x="35" y="67"/>
                  </a:cubicBezTo>
                  <a:cubicBezTo>
                    <a:pt x="43" y="71"/>
                    <a:pt x="43" y="71"/>
                    <a:pt x="43" y="71"/>
                  </a:cubicBezTo>
                  <a:cubicBezTo>
                    <a:pt x="51" y="68"/>
                    <a:pt x="51" y="68"/>
                    <a:pt x="51" y="68"/>
                  </a:cubicBezTo>
                  <a:cubicBezTo>
                    <a:pt x="56" y="70"/>
                    <a:pt x="56" y="70"/>
                    <a:pt x="56" y="70"/>
                  </a:cubicBezTo>
                  <a:cubicBezTo>
                    <a:pt x="60" y="67"/>
                    <a:pt x="60" y="67"/>
                    <a:pt x="60" y="67"/>
                  </a:cubicBezTo>
                  <a:cubicBezTo>
                    <a:pt x="67" y="60"/>
                    <a:pt x="67" y="60"/>
                    <a:pt x="67" y="60"/>
                  </a:cubicBezTo>
                  <a:cubicBezTo>
                    <a:pt x="65" y="51"/>
                    <a:pt x="65" y="51"/>
                    <a:pt x="65" y="51"/>
                  </a:cubicBezTo>
                  <a:cubicBezTo>
                    <a:pt x="63" y="50"/>
                    <a:pt x="63" y="50"/>
                    <a:pt x="63" y="50"/>
                  </a:cubicBezTo>
                  <a:cubicBezTo>
                    <a:pt x="67" y="42"/>
                    <a:pt x="67" y="42"/>
                    <a:pt x="67" y="42"/>
                  </a:cubicBezTo>
                  <a:cubicBezTo>
                    <a:pt x="74" y="39"/>
                    <a:pt x="74" y="39"/>
                    <a:pt x="74" y="39"/>
                  </a:cubicBezTo>
                  <a:cubicBezTo>
                    <a:pt x="75" y="28"/>
                    <a:pt x="75" y="28"/>
                    <a:pt x="75" y="28"/>
                  </a:cubicBezTo>
                  <a:cubicBezTo>
                    <a:pt x="74" y="21"/>
                    <a:pt x="74" y="21"/>
                    <a:pt x="74" y="21"/>
                  </a:cubicBezTo>
                  <a:cubicBezTo>
                    <a:pt x="71" y="22"/>
                    <a:pt x="71" y="22"/>
                    <a:pt x="71" y="22"/>
                  </a:cubicBezTo>
                  <a:cubicBezTo>
                    <a:pt x="68" y="26"/>
                    <a:pt x="68" y="26"/>
                    <a:pt x="68" y="26"/>
                  </a:cubicBezTo>
                  <a:cubicBezTo>
                    <a:pt x="63" y="26"/>
                    <a:pt x="63" y="26"/>
                    <a:pt x="63" y="26"/>
                  </a:cubicBezTo>
                  <a:cubicBezTo>
                    <a:pt x="59" y="21"/>
                    <a:pt x="59" y="21"/>
                    <a:pt x="59" y="21"/>
                  </a:cubicBezTo>
                  <a:cubicBezTo>
                    <a:pt x="54" y="22"/>
                    <a:pt x="54" y="22"/>
                    <a:pt x="54" y="22"/>
                  </a:cubicBezTo>
                  <a:cubicBezTo>
                    <a:pt x="53" y="16"/>
                    <a:pt x="53" y="16"/>
                    <a:pt x="53" y="16"/>
                  </a:cubicBezTo>
                  <a:cubicBezTo>
                    <a:pt x="61" y="11"/>
                    <a:pt x="61" y="11"/>
                    <a:pt x="61" y="11"/>
                  </a:cubicBezTo>
                  <a:cubicBezTo>
                    <a:pt x="62" y="1"/>
                    <a:pt x="62" y="1"/>
                    <a:pt x="62" y="1"/>
                  </a:cubicBezTo>
                  <a:cubicBezTo>
                    <a:pt x="66" y="0"/>
                    <a:pt x="66" y="0"/>
                    <a:pt x="66" y="0"/>
                  </a:cubicBezTo>
                  <a:cubicBezTo>
                    <a:pt x="74" y="6"/>
                    <a:pt x="74" y="6"/>
                    <a:pt x="74" y="6"/>
                  </a:cubicBezTo>
                  <a:cubicBezTo>
                    <a:pt x="82" y="9"/>
                    <a:pt x="82" y="9"/>
                    <a:pt x="82" y="9"/>
                  </a:cubicBezTo>
                  <a:cubicBezTo>
                    <a:pt x="81" y="15"/>
                    <a:pt x="81" y="15"/>
                    <a:pt x="81" y="15"/>
                  </a:cubicBezTo>
                  <a:cubicBezTo>
                    <a:pt x="87" y="20"/>
                    <a:pt x="87" y="20"/>
                    <a:pt x="87" y="20"/>
                  </a:cubicBezTo>
                  <a:lnTo>
                    <a:pt x="92" y="17"/>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80" name="Freeform 59"/>
            <p:cNvSpPr>
              <a:spLocks noEditPoints="1"/>
            </p:cNvSpPr>
            <p:nvPr/>
          </p:nvSpPr>
          <p:spPr bwMode="auto">
            <a:xfrm>
              <a:off x="4142" y="2930"/>
              <a:ext cx="615" cy="982"/>
            </a:xfrm>
            <a:custGeom>
              <a:avLst/>
              <a:gdLst>
                <a:gd name="T0" fmla="*/ 137 w 295"/>
                <a:gd name="T1" fmla="*/ 58 h 471"/>
                <a:gd name="T2" fmla="*/ 112 w 295"/>
                <a:gd name="T3" fmla="*/ 142 h 471"/>
                <a:gd name="T4" fmla="*/ 102 w 295"/>
                <a:gd name="T5" fmla="*/ 255 h 471"/>
                <a:gd name="T6" fmla="*/ 142 w 295"/>
                <a:gd name="T7" fmla="*/ 260 h 471"/>
                <a:gd name="T8" fmla="*/ 154 w 295"/>
                <a:gd name="T9" fmla="*/ 271 h 471"/>
                <a:gd name="T10" fmla="*/ 161 w 295"/>
                <a:gd name="T11" fmla="*/ 237 h 471"/>
                <a:gd name="T12" fmla="*/ 215 w 295"/>
                <a:gd name="T13" fmla="*/ 233 h 471"/>
                <a:gd name="T14" fmla="*/ 234 w 295"/>
                <a:gd name="T15" fmla="*/ 256 h 471"/>
                <a:gd name="T16" fmla="*/ 253 w 295"/>
                <a:gd name="T17" fmla="*/ 301 h 471"/>
                <a:gd name="T18" fmla="*/ 293 w 295"/>
                <a:gd name="T19" fmla="*/ 358 h 471"/>
                <a:gd name="T20" fmla="*/ 284 w 295"/>
                <a:gd name="T21" fmla="*/ 394 h 471"/>
                <a:gd name="T22" fmla="*/ 265 w 295"/>
                <a:gd name="T23" fmla="*/ 380 h 471"/>
                <a:gd name="T24" fmla="*/ 262 w 295"/>
                <a:gd name="T25" fmla="*/ 400 h 471"/>
                <a:gd name="T26" fmla="*/ 277 w 295"/>
                <a:gd name="T27" fmla="*/ 400 h 471"/>
                <a:gd name="T28" fmla="*/ 266 w 295"/>
                <a:gd name="T29" fmla="*/ 429 h 471"/>
                <a:gd name="T30" fmla="*/ 259 w 295"/>
                <a:gd name="T31" fmla="*/ 449 h 471"/>
                <a:gd name="T32" fmla="*/ 234 w 295"/>
                <a:gd name="T33" fmla="*/ 452 h 471"/>
                <a:gd name="T34" fmla="*/ 224 w 295"/>
                <a:gd name="T35" fmla="*/ 465 h 471"/>
                <a:gd name="T36" fmla="*/ 216 w 295"/>
                <a:gd name="T37" fmla="*/ 436 h 471"/>
                <a:gd name="T38" fmla="*/ 196 w 295"/>
                <a:gd name="T39" fmla="*/ 417 h 471"/>
                <a:gd name="T40" fmla="*/ 171 w 295"/>
                <a:gd name="T41" fmla="*/ 424 h 471"/>
                <a:gd name="T42" fmla="*/ 148 w 295"/>
                <a:gd name="T43" fmla="*/ 442 h 471"/>
                <a:gd name="T44" fmla="*/ 134 w 295"/>
                <a:gd name="T45" fmla="*/ 427 h 471"/>
                <a:gd name="T46" fmla="*/ 119 w 295"/>
                <a:gd name="T47" fmla="*/ 419 h 471"/>
                <a:gd name="T48" fmla="*/ 106 w 295"/>
                <a:gd name="T49" fmla="*/ 389 h 471"/>
                <a:gd name="T50" fmla="*/ 116 w 295"/>
                <a:gd name="T51" fmla="*/ 367 h 471"/>
                <a:gd name="T52" fmla="*/ 114 w 295"/>
                <a:gd name="T53" fmla="*/ 339 h 471"/>
                <a:gd name="T54" fmla="*/ 135 w 295"/>
                <a:gd name="T55" fmla="*/ 323 h 471"/>
                <a:gd name="T56" fmla="*/ 111 w 295"/>
                <a:gd name="T57" fmla="*/ 313 h 471"/>
                <a:gd name="T58" fmla="*/ 96 w 295"/>
                <a:gd name="T59" fmla="*/ 330 h 471"/>
                <a:gd name="T60" fmla="*/ 62 w 295"/>
                <a:gd name="T61" fmla="*/ 336 h 471"/>
                <a:gd name="T62" fmla="*/ 52 w 295"/>
                <a:gd name="T63" fmla="*/ 311 h 471"/>
                <a:gd name="T64" fmla="*/ 62 w 295"/>
                <a:gd name="T65" fmla="*/ 278 h 471"/>
                <a:gd name="T66" fmla="*/ 39 w 295"/>
                <a:gd name="T67" fmla="*/ 284 h 471"/>
                <a:gd name="T68" fmla="*/ 26 w 295"/>
                <a:gd name="T69" fmla="*/ 273 h 471"/>
                <a:gd name="T70" fmla="*/ 18 w 295"/>
                <a:gd name="T71" fmla="*/ 251 h 471"/>
                <a:gd name="T72" fmla="*/ 10 w 295"/>
                <a:gd name="T73" fmla="*/ 238 h 471"/>
                <a:gd name="T74" fmla="*/ 6 w 295"/>
                <a:gd name="T75" fmla="*/ 221 h 471"/>
                <a:gd name="T76" fmla="*/ 0 w 295"/>
                <a:gd name="T77" fmla="*/ 196 h 471"/>
                <a:gd name="T78" fmla="*/ 10 w 295"/>
                <a:gd name="T79" fmla="*/ 174 h 471"/>
                <a:gd name="T80" fmla="*/ 26 w 295"/>
                <a:gd name="T81" fmla="*/ 158 h 471"/>
                <a:gd name="T82" fmla="*/ 43 w 295"/>
                <a:gd name="T83" fmla="*/ 129 h 471"/>
                <a:gd name="T84" fmla="*/ 38 w 295"/>
                <a:gd name="T85" fmla="*/ 105 h 471"/>
                <a:gd name="T86" fmla="*/ 32 w 295"/>
                <a:gd name="T87" fmla="*/ 75 h 471"/>
                <a:gd name="T88" fmla="*/ 24 w 295"/>
                <a:gd name="T89" fmla="*/ 36 h 471"/>
                <a:gd name="T90" fmla="*/ 57 w 295"/>
                <a:gd name="T91" fmla="*/ 32 h 471"/>
                <a:gd name="T92" fmla="*/ 74 w 295"/>
                <a:gd name="T93" fmla="*/ 9 h 471"/>
                <a:gd name="T94" fmla="*/ 119 w 295"/>
                <a:gd name="T95" fmla="*/ 11 h 471"/>
                <a:gd name="T96" fmla="*/ 116 w 295"/>
                <a:gd name="T97" fmla="*/ 30 h 471"/>
                <a:gd name="T98" fmla="*/ 142 w 295"/>
                <a:gd name="T99" fmla="*/ 35 h 471"/>
                <a:gd name="T100" fmla="*/ 130 w 295"/>
                <a:gd name="T101" fmla="*/ 24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5" h="471">
                  <a:moveTo>
                    <a:pt x="152" y="42"/>
                  </a:moveTo>
                  <a:cubicBezTo>
                    <a:pt x="149" y="44"/>
                    <a:pt x="147" y="45"/>
                    <a:pt x="148" y="47"/>
                  </a:cubicBezTo>
                  <a:cubicBezTo>
                    <a:pt x="149" y="50"/>
                    <a:pt x="153" y="53"/>
                    <a:pt x="149" y="55"/>
                  </a:cubicBezTo>
                  <a:cubicBezTo>
                    <a:pt x="144" y="56"/>
                    <a:pt x="141" y="56"/>
                    <a:pt x="137" y="58"/>
                  </a:cubicBezTo>
                  <a:cubicBezTo>
                    <a:pt x="134" y="60"/>
                    <a:pt x="117" y="73"/>
                    <a:pt x="111" y="84"/>
                  </a:cubicBezTo>
                  <a:cubicBezTo>
                    <a:pt x="106" y="95"/>
                    <a:pt x="106" y="100"/>
                    <a:pt x="108" y="106"/>
                  </a:cubicBezTo>
                  <a:cubicBezTo>
                    <a:pt x="110" y="112"/>
                    <a:pt x="110" y="120"/>
                    <a:pt x="108" y="124"/>
                  </a:cubicBezTo>
                  <a:cubicBezTo>
                    <a:pt x="106" y="128"/>
                    <a:pt x="115" y="136"/>
                    <a:pt x="112" y="142"/>
                  </a:cubicBezTo>
                  <a:cubicBezTo>
                    <a:pt x="110" y="149"/>
                    <a:pt x="112" y="164"/>
                    <a:pt x="112" y="171"/>
                  </a:cubicBezTo>
                  <a:cubicBezTo>
                    <a:pt x="112" y="178"/>
                    <a:pt x="111" y="196"/>
                    <a:pt x="112" y="205"/>
                  </a:cubicBezTo>
                  <a:cubicBezTo>
                    <a:pt x="114" y="215"/>
                    <a:pt x="105" y="225"/>
                    <a:pt x="104" y="234"/>
                  </a:cubicBezTo>
                  <a:cubicBezTo>
                    <a:pt x="102" y="243"/>
                    <a:pt x="106" y="250"/>
                    <a:pt x="102" y="255"/>
                  </a:cubicBezTo>
                  <a:cubicBezTo>
                    <a:pt x="98" y="260"/>
                    <a:pt x="108" y="272"/>
                    <a:pt x="118" y="261"/>
                  </a:cubicBezTo>
                  <a:cubicBezTo>
                    <a:pt x="128" y="251"/>
                    <a:pt x="129" y="249"/>
                    <a:pt x="133" y="259"/>
                  </a:cubicBezTo>
                  <a:cubicBezTo>
                    <a:pt x="137" y="269"/>
                    <a:pt x="142" y="272"/>
                    <a:pt x="144" y="268"/>
                  </a:cubicBezTo>
                  <a:cubicBezTo>
                    <a:pt x="145" y="264"/>
                    <a:pt x="146" y="265"/>
                    <a:pt x="142" y="260"/>
                  </a:cubicBezTo>
                  <a:cubicBezTo>
                    <a:pt x="139" y="256"/>
                    <a:pt x="140" y="248"/>
                    <a:pt x="143" y="253"/>
                  </a:cubicBezTo>
                  <a:cubicBezTo>
                    <a:pt x="147" y="258"/>
                    <a:pt x="149" y="260"/>
                    <a:pt x="150" y="259"/>
                  </a:cubicBezTo>
                  <a:cubicBezTo>
                    <a:pt x="151" y="258"/>
                    <a:pt x="155" y="256"/>
                    <a:pt x="155" y="260"/>
                  </a:cubicBezTo>
                  <a:cubicBezTo>
                    <a:pt x="155" y="263"/>
                    <a:pt x="151" y="270"/>
                    <a:pt x="154" y="271"/>
                  </a:cubicBezTo>
                  <a:cubicBezTo>
                    <a:pt x="156" y="272"/>
                    <a:pt x="164" y="265"/>
                    <a:pt x="163" y="262"/>
                  </a:cubicBezTo>
                  <a:cubicBezTo>
                    <a:pt x="163" y="260"/>
                    <a:pt x="163" y="257"/>
                    <a:pt x="164" y="254"/>
                  </a:cubicBezTo>
                  <a:cubicBezTo>
                    <a:pt x="165" y="252"/>
                    <a:pt x="164" y="246"/>
                    <a:pt x="160" y="244"/>
                  </a:cubicBezTo>
                  <a:cubicBezTo>
                    <a:pt x="157" y="241"/>
                    <a:pt x="158" y="238"/>
                    <a:pt x="161" y="237"/>
                  </a:cubicBezTo>
                  <a:cubicBezTo>
                    <a:pt x="164" y="237"/>
                    <a:pt x="170" y="234"/>
                    <a:pt x="170" y="232"/>
                  </a:cubicBezTo>
                  <a:cubicBezTo>
                    <a:pt x="171" y="230"/>
                    <a:pt x="178" y="227"/>
                    <a:pt x="183" y="229"/>
                  </a:cubicBezTo>
                  <a:cubicBezTo>
                    <a:pt x="188" y="231"/>
                    <a:pt x="191" y="232"/>
                    <a:pt x="197" y="232"/>
                  </a:cubicBezTo>
                  <a:cubicBezTo>
                    <a:pt x="203" y="231"/>
                    <a:pt x="215" y="229"/>
                    <a:pt x="215" y="233"/>
                  </a:cubicBezTo>
                  <a:cubicBezTo>
                    <a:pt x="215" y="237"/>
                    <a:pt x="217" y="240"/>
                    <a:pt x="215" y="241"/>
                  </a:cubicBezTo>
                  <a:cubicBezTo>
                    <a:pt x="214" y="243"/>
                    <a:pt x="222" y="246"/>
                    <a:pt x="225" y="247"/>
                  </a:cubicBezTo>
                  <a:cubicBezTo>
                    <a:pt x="228" y="248"/>
                    <a:pt x="229" y="250"/>
                    <a:pt x="230" y="252"/>
                  </a:cubicBezTo>
                  <a:cubicBezTo>
                    <a:pt x="231" y="255"/>
                    <a:pt x="233" y="254"/>
                    <a:pt x="234" y="256"/>
                  </a:cubicBezTo>
                  <a:cubicBezTo>
                    <a:pt x="236" y="257"/>
                    <a:pt x="238" y="254"/>
                    <a:pt x="239" y="260"/>
                  </a:cubicBezTo>
                  <a:cubicBezTo>
                    <a:pt x="240" y="266"/>
                    <a:pt x="241" y="267"/>
                    <a:pt x="241" y="272"/>
                  </a:cubicBezTo>
                  <a:cubicBezTo>
                    <a:pt x="242" y="276"/>
                    <a:pt x="244" y="280"/>
                    <a:pt x="244" y="281"/>
                  </a:cubicBezTo>
                  <a:cubicBezTo>
                    <a:pt x="244" y="282"/>
                    <a:pt x="248" y="295"/>
                    <a:pt x="253" y="301"/>
                  </a:cubicBezTo>
                  <a:cubicBezTo>
                    <a:pt x="259" y="308"/>
                    <a:pt x="266" y="307"/>
                    <a:pt x="268" y="313"/>
                  </a:cubicBezTo>
                  <a:cubicBezTo>
                    <a:pt x="269" y="319"/>
                    <a:pt x="271" y="318"/>
                    <a:pt x="273" y="322"/>
                  </a:cubicBezTo>
                  <a:cubicBezTo>
                    <a:pt x="275" y="325"/>
                    <a:pt x="276" y="328"/>
                    <a:pt x="279" y="334"/>
                  </a:cubicBezTo>
                  <a:cubicBezTo>
                    <a:pt x="281" y="340"/>
                    <a:pt x="292" y="353"/>
                    <a:pt x="293" y="358"/>
                  </a:cubicBezTo>
                  <a:cubicBezTo>
                    <a:pt x="293" y="362"/>
                    <a:pt x="289" y="370"/>
                    <a:pt x="291" y="380"/>
                  </a:cubicBezTo>
                  <a:cubicBezTo>
                    <a:pt x="292" y="390"/>
                    <a:pt x="293" y="388"/>
                    <a:pt x="295" y="396"/>
                  </a:cubicBezTo>
                  <a:cubicBezTo>
                    <a:pt x="290" y="399"/>
                    <a:pt x="290" y="399"/>
                    <a:pt x="290" y="399"/>
                  </a:cubicBezTo>
                  <a:cubicBezTo>
                    <a:pt x="284" y="394"/>
                    <a:pt x="284" y="394"/>
                    <a:pt x="284" y="394"/>
                  </a:cubicBezTo>
                  <a:cubicBezTo>
                    <a:pt x="285" y="388"/>
                    <a:pt x="285" y="388"/>
                    <a:pt x="285" y="388"/>
                  </a:cubicBezTo>
                  <a:cubicBezTo>
                    <a:pt x="277" y="385"/>
                    <a:pt x="277" y="385"/>
                    <a:pt x="277" y="385"/>
                  </a:cubicBezTo>
                  <a:cubicBezTo>
                    <a:pt x="269" y="379"/>
                    <a:pt x="269" y="379"/>
                    <a:pt x="269" y="379"/>
                  </a:cubicBezTo>
                  <a:cubicBezTo>
                    <a:pt x="265" y="380"/>
                    <a:pt x="265" y="380"/>
                    <a:pt x="265" y="380"/>
                  </a:cubicBezTo>
                  <a:cubicBezTo>
                    <a:pt x="264" y="390"/>
                    <a:pt x="264" y="390"/>
                    <a:pt x="264" y="390"/>
                  </a:cubicBezTo>
                  <a:cubicBezTo>
                    <a:pt x="256" y="395"/>
                    <a:pt x="256" y="395"/>
                    <a:pt x="256" y="395"/>
                  </a:cubicBezTo>
                  <a:cubicBezTo>
                    <a:pt x="257" y="401"/>
                    <a:pt x="257" y="401"/>
                    <a:pt x="257" y="401"/>
                  </a:cubicBezTo>
                  <a:cubicBezTo>
                    <a:pt x="262" y="400"/>
                    <a:pt x="262" y="400"/>
                    <a:pt x="262" y="400"/>
                  </a:cubicBezTo>
                  <a:cubicBezTo>
                    <a:pt x="266" y="405"/>
                    <a:pt x="266" y="405"/>
                    <a:pt x="266" y="405"/>
                  </a:cubicBezTo>
                  <a:cubicBezTo>
                    <a:pt x="271" y="405"/>
                    <a:pt x="271" y="405"/>
                    <a:pt x="271" y="405"/>
                  </a:cubicBezTo>
                  <a:cubicBezTo>
                    <a:pt x="274" y="401"/>
                    <a:pt x="274" y="401"/>
                    <a:pt x="274" y="401"/>
                  </a:cubicBezTo>
                  <a:cubicBezTo>
                    <a:pt x="277" y="400"/>
                    <a:pt x="277" y="400"/>
                    <a:pt x="277" y="400"/>
                  </a:cubicBezTo>
                  <a:cubicBezTo>
                    <a:pt x="278" y="407"/>
                    <a:pt x="278" y="407"/>
                    <a:pt x="278" y="407"/>
                  </a:cubicBezTo>
                  <a:cubicBezTo>
                    <a:pt x="277" y="418"/>
                    <a:pt x="277" y="418"/>
                    <a:pt x="277" y="418"/>
                  </a:cubicBezTo>
                  <a:cubicBezTo>
                    <a:pt x="270" y="421"/>
                    <a:pt x="270" y="421"/>
                    <a:pt x="270" y="421"/>
                  </a:cubicBezTo>
                  <a:cubicBezTo>
                    <a:pt x="266" y="429"/>
                    <a:pt x="266" y="429"/>
                    <a:pt x="266" y="429"/>
                  </a:cubicBezTo>
                  <a:cubicBezTo>
                    <a:pt x="268" y="430"/>
                    <a:pt x="268" y="430"/>
                    <a:pt x="268" y="430"/>
                  </a:cubicBezTo>
                  <a:cubicBezTo>
                    <a:pt x="270" y="439"/>
                    <a:pt x="270" y="439"/>
                    <a:pt x="270" y="439"/>
                  </a:cubicBezTo>
                  <a:cubicBezTo>
                    <a:pt x="263" y="446"/>
                    <a:pt x="263" y="446"/>
                    <a:pt x="263" y="446"/>
                  </a:cubicBezTo>
                  <a:cubicBezTo>
                    <a:pt x="259" y="449"/>
                    <a:pt x="259" y="449"/>
                    <a:pt x="259" y="449"/>
                  </a:cubicBezTo>
                  <a:cubicBezTo>
                    <a:pt x="254" y="447"/>
                    <a:pt x="254" y="447"/>
                    <a:pt x="254" y="447"/>
                  </a:cubicBezTo>
                  <a:cubicBezTo>
                    <a:pt x="246" y="450"/>
                    <a:pt x="246" y="450"/>
                    <a:pt x="246" y="450"/>
                  </a:cubicBezTo>
                  <a:cubicBezTo>
                    <a:pt x="238" y="446"/>
                    <a:pt x="238" y="446"/>
                    <a:pt x="238" y="446"/>
                  </a:cubicBezTo>
                  <a:cubicBezTo>
                    <a:pt x="234" y="452"/>
                    <a:pt x="234" y="452"/>
                    <a:pt x="234" y="452"/>
                  </a:cubicBezTo>
                  <a:cubicBezTo>
                    <a:pt x="231" y="461"/>
                    <a:pt x="231" y="461"/>
                    <a:pt x="231" y="461"/>
                  </a:cubicBezTo>
                  <a:cubicBezTo>
                    <a:pt x="234" y="468"/>
                    <a:pt x="234" y="468"/>
                    <a:pt x="234" y="468"/>
                  </a:cubicBezTo>
                  <a:cubicBezTo>
                    <a:pt x="226" y="471"/>
                    <a:pt x="226" y="471"/>
                    <a:pt x="226" y="471"/>
                  </a:cubicBezTo>
                  <a:cubicBezTo>
                    <a:pt x="225" y="470"/>
                    <a:pt x="225" y="467"/>
                    <a:pt x="224" y="465"/>
                  </a:cubicBezTo>
                  <a:cubicBezTo>
                    <a:pt x="222" y="459"/>
                    <a:pt x="224" y="460"/>
                    <a:pt x="221" y="454"/>
                  </a:cubicBezTo>
                  <a:cubicBezTo>
                    <a:pt x="218" y="449"/>
                    <a:pt x="221" y="450"/>
                    <a:pt x="222" y="445"/>
                  </a:cubicBezTo>
                  <a:cubicBezTo>
                    <a:pt x="222" y="439"/>
                    <a:pt x="222" y="436"/>
                    <a:pt x="218" y="436"/>
                  </a:cubicBezTo>
                  <a:cubicBezTo>
                    <a:pt x="217" y="436"/>
                    <a:pt x="217" y="436"/>
                    <a:pt x="216" y="436"/>
                  </a:cubicBezTo>
                  <a:cubicBezTo>
                    <a:pt x="217" y="410"/>
                    <a:pt x="217" y="410"/>
                    <a:pt x="217" y="410"/>
                  </a:cubicBezTo>
                  <a:cubicBezTo>
                    <a:pt x="214" y="409"/>
                    <a:pt x="214" y="409"/>
                    <a:pt x="214" y="409"/>
                  </a:cubicBezTo>
                  <a:cubicBezTo>
                    <a:pt x="208" y="415"/>
                    <a:pt x="208" y="415"/>
                    <a:pt x="208" y="415"/>
                  </a:cubicBezTo>
                  <a:cubicBezTo>
                    <a:pt x="196" y="417"/>
                    <a:pt x="196" y="417"/>
                    <a:pt x="196" y="417"/>
                  </a:cubicBezTo>
                  <a:cubicBezTo>
                    <a:pt x="191" y="424"/>
                    <a:pt x="191" y="424"/>
                    <a:pt x="191" y="424"/>
                  </a:cubicBezTo>
                  <a:cubicBezTo>
                    <a:pt x="186" y="425"/>
                    <a:pt x="186" y="425"/>
                    <a:pt x="186" y="425"/>
                  </a:cubicBezTo>
                  <a:cubicBezTo>
                    <a:pt x="180" y="429"/>
                    <a:pt x="180" y="429"/>
                    <a:pt x="180" y="429"/>
                  </a:cubicBezTo>
                  <a:cubicBezTo>
                    <a:pt x="171" y="424"/>
                    <a:pt x="171" y="424"/>
                    <a:pt x="171" y="424"/>
                  </a:cubicBezTo>
                  <a:cubicBezTo>
                    <a:pt x="165" y="427"/>
                    <a:pt x="165" y="427"/>
                    <a:pt x="165" y="427"/>
                  </a:cubicBezTo>
                  <a:cubicBezTo>
                    <a:pt x="154" y="426"/>
                    <a:pt x="154" y="426"/>
                    <a:pt x="154" y="426"/>
                  </a:cubicBezTo>
                  <a:cubicBezTo>
                    <a:pt x="154" y="436"/>
                    <a:pt x="154" y="436"/>
                    <a:pt x="154" y="436"/>
                  </a:cubicBezTo>
                  <a:cubicBezTo>
                    <a:pt x="148" y="442"/>
                    <a:pt x="148" y="442"/>
                    <a:pt x="148" y="442"/>
                  </a:cubicBezTo>
                  <a:cubicBezTo>
                    <a:pt x="142" y="443"/>
                    <a:pt x="142" y="443"/>
                    <a:pt x="142" y="443"/>
                  </a:cubicBezTo>
                  <a:cubicBezTo>
                    <a:pt x="143" y="434"/>
                    <a:pt x="143" y="434"/>
                    <a:pt x="143" y="434"/>
                  </a:cubicBezTo>
                  <a:cubicBezTo>
                    <a:pt x="136" y="432"/>
                    <a:pt x="136" y="432"/>
                    <a:pt x="136" y="432"/>
                  </a:cubicBezTo>
                  <a:cubicBezTo>
                    <a:pt x="134" y="427"/>
                    <a:pt x="134" y="427"/>
                    <a:pt x="134" y="427"/>
                  </a:cubicBezTo>
                  <a:cubicBezTo>
                    <a:pt x="130" y="422"/>
                    <a:pt x="130" y="422"/>
                    <a:pt x="130" y="422"/>
                  </a:cubicBezTo>
                  <a:cubicBezTo>
                    <a:pt x="129" y="417"/>
                    <a:pt x="129" y="417"/>
                    <a:pt x="129" y="417"/>
                  </a:cubicBezTo>
                  <a:cubicBezTo>
                    <a:pt x="124" y="415"/>
                    <a:pt x="124" y="415"/>
                    <a:pt x="124" y="415"/>
                  </a:cubicBezTo>
                  <a:cubicBezTo>
                    <a:pt x="119" y="419"/>
                    <a:pt x="119" y="419"/>
                    <a:pt x="119" y="419"/>
                  </a:cubicBezTo>
                  <a:cubicBezTo>
                    <a:pt x="115" y="413"/>
                    <a:pt x="115" y="413"/>
                    <a:pt x="115" y="413"/>
                  </a:cubicBezTo>
                  <a:cubicBezTo>
                    <a:pt x="107" y="409"/>
                    <a:pt x="107" y="409"/>
                    <a:pt x="107" y="409"/>
                  </a:cubicBezTo>
                  <a:cubicBezTo>
                    <a:pt x="104" y="397"/>
                    <a:pt x="104" y="397"/>
                    <a:pt x="104" y="397"/>
                  </a:cubicBezTo>
                  <a:cubicBezTo>
                    <a:pt x="106" y="389"/>
                    <a:pt x="106" y="389"/>
                    <a:pt x="106" y="389"/>
                  </a:cubicBezTo>
                  <a:cubicBezTo>
                    <a:pt x="104" y="383"/>
                    <a:pt x="104" y="383"/>
                    <a:pt x="104" y="383"/>
                  </a:cubicBezTo>
                  <a:cubicBezTo>
                    <a:pt x="109" y="378"/>
                    <a:pt x="109" y="378"/>
                    <a:pt x="109" y="378"/>
                  </a:cubicBezTo>
                  <a:cubicBezTo>
                    <a:pt x="109" y="372"/>
                    <a:pt x="109" y="372"/>
                    <a:pt x="109" y="372"/>
                  </a:cubicBezTo>
                  <a:cubicBezTo>
                    <a:pt x="116" y="367"/>
                    <a:pt x="116" y="367"/>
                    <a:pt x="116" y="367"/>
                  </a:cubicBezTo>
                  <a:cubicBezTo>
                    <a:pt x="115" y="356"/>
                    <a:pt x="115" y="356"/>
                    <a:pt x="115" y="356"/>
                  </a:cubicBezTo>
                  <a:cubicBezTo>
                    <a:pt x="122" y="352"/>
                    <a:pt x="122" y="352"/>
                    <a:pt x="122" y="352"/>
                  </a:cubicBezTo>
                  <a:cubicBezTo>
                    <a:pt x="122" y="347"/>
                    <a:pt x="122" y="347"/>
                    <a:pt x="122" y="347"/>
                  </a:cubicBezTo>
                  <a:cubicBezTo>
                    <a:pt x="114" y="339"/>
                    <a:pt x="114" y="339"/>
                    <a:pt x="114" y="339"/>
                  </a:cubicBezTo>
                  <a:cubicBezTo>
                    <a:pt x="117" y="335"/>
                    <a:pt x="117" y="335"/>
                    <a:pt x="117" y="335"/>
                  </a:cubicBezTo>
                  <a:cubicBezTo>
                    <a:pt x="124" y="336"/>
                    <a:pt x="124" y="336"/>
                    <a:pt x="124" y="336"/>
                  </a:cubicBezTo>
                  <a:cubicBezTo>
                    <a:pt x="134" y="332"/>
                    <a:pt x="134" y="332"/>
                    <a:pt x="134" y="332"/>
                  </a:cubicBezTo>
                  <a:cubicBezTo>
                    <a:pt x="135" y="323"/>
                    <a:pt x="135" y="323"/>
                    <a:pt x="135" y="323"/>
                  </a:cubicBezTo>
                  <a:cubicBezTo>
                    <a:pt x="130" y="314"/>
                    <a:pt x="130" y="314"/>
                    <a:pt x="130" y="314"/>
                  </a:cubicBezTo>
                  <a:cubicBezTo>
                    <a:pt x="124" y="305"/>
                    <a:pt x="124" y="305"/>
                    <a:pt x="124" y="305"/>
                  </a:cubicBezTo>
                  <a:cubicBezTo>
                    <a:pt x="116" y="305"/>
                    <a:pt x="116" y="305"/>
                    <a:pt x="116" y="305"/>
                  </a:cubicBezTo>
                  <a:cubicBezTo>
                    <a:pt x="111" y="313"/>
                    <a:pt x="111" y="313"/>
                    <a:pt x="111" y="313"/>
                  </a:cubicBezTo>
                  <a:cubicBezTo>
                    <a:pt x="106" y="314"/>
                    <a:pt x="106" y="314"/>
                    <a:pt x="106" y="314"/>
                  </a:cubicBezTo>
                  <a:cubicBezTo>
                    <a:pt x="103" y="320"/>
                    <a:pt x="103" y="320"/>
                    <a:pt x="103" y="320"/>
                  </a:cubicBezTo>
                  <a:cubicBezTo>
                    <a:pt x="102" y="329"/>
                    <a:pt x="102" y="329"/>
                    <a:pt x="102" y="329"/>
                  </a:cubicBezTo>
                  <a:cubicBezTo>
                    <a:pt x="96" y="330"/>
                    <a:pt x="96" y="330"/>
                    <a:pt x="96" y="330"/>
                  </a:cubicBezTo>
                  <a:cubicBezTo>
                    <a:pt x="88" y="341"/>
                    <a:pt x="88" y="341"/>
                    <a:pt x="88" y="341"/>
                  </a:cubicBezTo>
                  <a:cubicBezTo>
                    <a:pt x="81" y="346"/>
                    <a:pt x="81" y="346"/>
                    <a:pt x="81" y="346"/>
                  </a:cubicBezTo>
                  <a:cubicBezTo>
                    <a:pt x="72" y="331"/>
                    <a:pt x="72" y="331"/>
                    <a:pt x="72" y="331"/>
                  </a:cubicBezTo>
                  <a:cubicBezTo>
                    <a:pt x="62" y="336"/>
                    <a:pt x="62" y="336"/>
                    <a:pt x="62" y="336"/>
                  </a:cubicBezTo>
                  <a:cubicBezTo>
                    <a:pt x="54" y="334"/>
                    <a:pt x="54" y="334"/>
                    <a:pt x="54" y="334"/>
                  </a:cubicBezTo>
                  <a:cubicBezTo>
                    <a:pt x="49" y="328"/>
                    <a:pt x="49" y="328"/>
                    <a:pt x="49" y="328"/>
                  </a:cubicBezTo>
                  <a:cubicBezTo>
                    <a:pt x="56" y="318"/>
                    <a:pt x="56" y="318"/>
                    <a:pt x="56" y="318"/>
                  </a:cubicBezTo>
                  <a:cubicBezTo>
                    <a:pt x="52" y="311"/>
                    <a:pt x="52" y="311"/>
                    <a:pt x="52" y="311"/>
                  </a:cubicBezTo>
                  <a:cubicBezTo>
                    <a:pt x="57" y="306"/>
                    <a:pt x="57" y="306"/>
                    <a:pt x="57" y="306"/>
                  </a:cubicBezTo>
                  <a:cubicBezTo>
                    <a:pt x="56" y="296"/>
                    <a:pt x="56" y="296"/>
                    <a:pt x="56" y="296"/>
                  </a:cubicBezTo>
                  <a:cubicBezTo>
                    <a:pt x="59" y="292"/>
                    <a:pt x="59" y="292"/>
                    <a:pt x="59" y="292"/>
                  </a:cubicBezTo>
                  <a:cubicBezTo>
                    <a:pt x="62" y="278"/>
                    <a:pt x="62" y="278"/>
                    <a:pt x="62" y="278"/>
                  </a:cubicBezTo>
                  <a:cubicBezTo>
                    <a:pt x="59" y="276"/>
                    <a:pt x="59" y="276"/>
                    <a:pt x="59" y="276"/>
                  </a:cubicBezTo>
                  <a:cubicBezTo>
                    <a:pt x="52" y="277"/>
                    <a:pt x="52" y="277"/>
                    <a:pt x="52" y="277"/>
                  </a:cubicBezTo>
                  <a:cubicBezTo>
                    <a:pt x="45" y="282"/>
                    <a:pt x="45" y="282"/>
                    <a:pt x="45" y="282"/>
                  </a:cubicBezTo>
                  <a:cubicBezTo>
                    <a:pt x="39" y="284"/>
                    <a:pt x="39" y="284"/>
                    <a:pt x="39" y="284"/>
                  </a:cubicBezTo>
                  <a:cubicBezTo>
                    <a:pt x="33" y="288"/>
                    <a:pt x="33" y="288"/>
                    <a:pt x="33" y="288"/>
                  </a:cubicBezTo>
                  <a:cubicBezTo>
                    <a:pt x="29" y="289"/>
                    <a:pt x="29" y="289"/>
                    <a:pt x="29" y="289"/>
                  </a:cubicBezTo>
                  <a:cubicBezTo>
                    <a:pt x="25" y="282"/>
                    <a:pt x="25" y="282"/>
                    <a:pt x="25" y="282"/>
                  </a:cubicBezTo>
                  <a:cubicBezTo>
                    <a:pt x="26" y="273"/>
                    <a:pt x="26" y="273"/>
                    <a:pt x="26" y="273"/>
                  </a:cubicBezTo>
                  <a:cubicBezTo>
                    <a:pt x="21" y="269"/>
                    <a:pt x="21" y="269"/>
                    <a:pt x="21" y="269"/>
                  </a:cubicBezTo>
                  <a:cubicBezTo>
                    <a:pt x="27" y="263"/>
                    <a:pt x="27" y="263"/>
                    <a:pt x="27" y="263"/>
                  </a:cubicBezTo>
                  <a:cubicBezTo>
                    <a:pt x="27" y="254"/>
                    <a:pt x="27" y="254"/>
                    <a:pt x="27" y="254"/>
                  </a:cubicBezTo>
                  <a:cubicBezTo>
                    <a:pt x="18" y="251"/>
                    <a:pt x="18" y="251"/>
                    <a:pt x="18" y="251"/>
                  </a:cubicBezTo>
                  <a:cubicBezTo>
                    <a:pt x="8" y="253"/>
                    <a:pt x="8" y="253"/>
                    <a:pt x="8" y="253"/>
                  </a:cubicBezTo>
                  <a:cubicBezTo>
                    <a:pt x="7" y="248"/>
                    <a:pt x="7" y="248"/>
                    <a:pt x="7" y="248"/>
                  </a:cubicBezTo>
                  <a:cubicBezTo>
                    <a:pt x="13" y="243"/>
                    <a:pt x="13" y="243"/>
                    <a:pt x="13" y="243"/>
                  </a:cubicBezTo>
                  <a:cubicBezTo>
                    <a:pt x="10" y="238"/>
                    <a:pt x="10" y="238"/>
                    <a:pt x="10" y="238"/>
                  </a:cubicBezTo>
                  <a:cubicBezTo>
                    <a:pt x="13" y="229"/>
                    <a:pt x="13" y="229"/>
                    <a:pt x="13" y="229"/>
                  </a:cubicBezTo>
                  <a:cubicBezTo>
                    <a:pt x="7" y="228"/>
                    <a:pt x="7" y="228"/>
                    <a:pt x="7" y="228"/>
                  </a:cubicBezTo>
                  <a:cubicBezTo>
                    <a:pt x="0" y="221"/>
                    <a:pt x="0" y="221"/>
                    <a:pt x="0" y="221"/>
                  </a:cubicBezTo>
                  <a:cubicBezTo>
                    <a:pt x="6" y="221"/>
                    <a:pt x="6" y="221"/>
                    <a:pt x="6" y="221"/>
                  </a:cubicBezTo>
                  <a:cubicBezTo>
                    <a:pt x="6" y="213"/>
                    <a:pt x="6" y="213"/>
                    <a:pt x="6" y="213"/>
                  </a:cubicBezTo>
                  <a:cubicBezTo>
                    <a:pt x="1" y="206"/>
                    <a:pt x="1" y="206"/>
                    <a:pt x="1" y="206"/>
                  </a:cubicBezTo>
                  <a:cubicBezTo>
                    <a:pt x="5" y="201"/>
                    <a:pt x="5" y="201"/>
                    <a:pt x="5" y="201"/>
                  </a:cubicBezTo>
                  <a:cubicBezTo>
                    <a:pt x="0" y="196"/>
                    <a:pt x="0" y="196"/>
                    <a:pt x="0" y="196"/>
                  </a:cubicBezTo>
                  <a:cubicBezTo>
                    <a:pt x="4" y="191"/>
                    <a:pt x="4" y="191"/>
                    <a:pt x="4" y="191"/>
                  </a:cubicBezTo>
                  <a:cubicBezTo>
                    <a:pt x="1" y="189"/>
                    <a:pt x="1" y="189"/>
                    <a:pt x="1" y="189"/>
                  </a:cubicBezTo>
                  <a:cubicBezTo>
                    <a:pt x="2" y="180"/>
                    <a:pt x="2" y="180"/>
                    <a:pt x="2" y="180"/>
                  </a:cubicBezTo>
                  <a:cubicBezTo>
                    <a:pt x="10" y="174"/>
                    <a:pt x="10" y="174"/>
                    <a:pt x="10" y="174"/>
                  </a:cubicBezTo>
                  <a:cubicBezTo>
                    <a:pt x="17" y="174"/>
                    <a:pt x="17" y="174"/>
                    <a:pt x="17" y="174"/>
                  </a:cubicBezTo>
                  <a:cubicBezTo>
                    <a:pt x="26" y="170"/>
                    <a:pt x="26" y="170"/>
                    <a:pt x="26" y="170"/>
                  </a:cubicBezTo>
                  <a:cubicBezTo>
                    <a:pt x="29" y="163"/>
                    <a:pt x="29" y="163"/>
                    <a:pt x="29" y="163"/>
                  </a:cubicBezTo>
                  <a:cubicBezTo>
                    <a:pt x="26" y="158"/>
                    <a:pt x="26" y="158"/>
                    <a:pt x="26" y="158"/>
                  </a:cubicBezTo>
                  <a:cubicBezTo>
                    <a:pt x="27" y="152"/>
                    <a:pt x="27" y="152"/>
                    <a:pt x="27" y="152"/>
                  </a:cubicBezTo>
                  <a:cubicBezTo>
                    <a:pt x="34" y="152"/>
                    <a:pt x="34" y="152"/>
                    <a:pt x="34" y="152"/>
                  </a:cubicBezTo>
                  <a:cubicBezTo>
                    <a:pt x="44" y="143"/>
                    <a:pt x="44" y="143"/>
                    <a:pt x="44" y="143"/>
                  </a:cubicBezTo>
                  <a:cubicBezTo>
                    <a:pt x="43" y="129"/>
                    <a:pt x="43" y="129"/>
                    <a:pt x="43" y="129"/>
                  </a:cubicBezTo>
                  <a:cubicBezTo>
                    <a:pt x="51" y="127"/>
                    <a:pt x="51" y="127"/>
                    <a:pt x="51" y="127"/>
                  </a:cubicBezTo>
                  <a:cubicBezTo>
                    <a:pt x="51" y="123"/>
                    <a:pt x="51" y="123"/>
                    <a:pt x="51" y="123"/>
                  </a:cubicBezTo>
                  <a:cubicBezTo>
                    <a:pt x="44" y="114"/>
                    <a:pt x="44" y="114"/>
                    <a:pt x="44" y="114"/>
                  </a:cubicBezTo>
                  <a:cubicBezTo>
                    <a:pt x="38" y="105"/>
                    <a:pt x="38" y="105"/>
                    <a:pt x="38" y="105"/>
                  </a:cubicBezTo>
                  <a:cubicBezTo>
                    <a:pt x="28" y="102"/>
                    <a:pt x="28" y="102"/>
                    <a:pt x="28" y="102"/>
                  </a:cubicBezTo>
                  <a:cubicBezTo>
                    <a:pt x="28" y="88"/>
                    <a:pt x="28" y="88"/>
                    <a:pt x="28" y="88"/>
                  </a:cubicBezTo>
                  <a:cubicBezTo>
                    <a:pt x="25" y="82"/>
                    <a:pt x="25" y="82"/>
                    <a:pt x="25" y="82"/>
                  </a:cubicBezTo>
                  <a:cubicBezTo>
                    <a:pt x="32" y="75"/>
                    <a:pt x="32" y="75"/>
                    <a:pt x="32" y="75"/>
                  </a:cubicBezTo>
                  <a:cubicBezTo>
                    <a:pt x="30" y="57"/>
                    <a:pt x="30" y="57"/>
                    <a:pt x="30" y="57"/>
                  </a:cubicBezTo>
                  <a:cubicBezTo>
                    <a:pt x="27" y="49"/>
                    <a:pt x="27" y="49"/>
                    <a:pt x="27" y="49"/>
                  </a:cubicBezTo>
                  <a:cubicBezTo>
                    <a:pt x="22" y="44"/>
                    <a:pt x="22" y="44"/>
                    <a:pt x="22" y="44"/>
                  </a:cubicBezTo>
                  <a:cubicBezTo>
                    <a:pt x="24" y="36"/>
                    <a:pt x="24" y="36"/>
                    <a:pt x="24" y="36"/>
                  </a:cubicBezTo>
                  <a:cubicBezTo>
                    <a:pt x="32" y="36"/>
                    <a:pt x="32" y="36"/>
                    <a:pt x="32" y="36"/>
                  </a:cubicBezTo>
                  <a:cubicBezTo>
                    <a:pt x="43" y="41"/>
                    <a:pt x="43" y="41"/>
                    <a:pt x="43" y="41"/>
                  </a:cubicBezTo>
                  <a:cubicBezTo>
                    <a:pt x="49" y="39"/>
                    <a:pt x="49" y="39"/>
                    <a:pt x="49" y="39"/>
                  </a:cubicBezTo>
                  <a:cubicBezTo>
                    <a:pt x="57" y="32"/>
                    <a:pt x="57" y="32"/>
                    <a:pt x="57" y="32"/>
                  </a:cubicBezTo>
                  <a:cubicBezTo>
                    <a:pt x="64" y="24"/>
                    <a:pt x="64" y="24"/>
                    <a:pt x="64" y="24"/>
                  </a:cubicBezTo>
                  <a:cubicBezTo>
                    <a:pt x="69" y="23"/>
                    <a:pt x="69" y="23"/>
                    <a:pt x="69" y="23"/>
                  </a:cubicBezTo>
                  <a:cubicBezTo>
                    <a:pt x="77" y="27"/>
                    <a:pt x="77" y="27"/>
                    <a:pt x="77" y="27"/>
                  </a:cubicBezTo>
                  <a:cubicBezTo>
                    <a:pt x="74" y="9"/>
                    <a:pt x="74" y="9"/>
                    <a:pt x="74" y="9"/>
                  </a:cubicBezTo>
                  <a:cubicBezTo>
                    <a:pt x="80" y="9"/>
                    <a:pt x="80" y="9"/>
                    <a:pt x="80" y="9"/>
                  </a:cubicBezTo>
                  <a:cubicBezTo>
                    <a:pt x="88" y="0"/>
                    <a:pt x="88" y="0"/>
                    <a:pt x="88" y="0"/>
                  </a:cubicBezTo>
                  <a:cubicBezTo>
                    <a:pt x="103" y="1"/>
                    <a:pt x="103" y="1"/>
                    <a:pt x="103" y="1"/>
                  </a:cubicBezTo>
                  <a:cubicBezTo>
                    <a:pt x="119" y="11"/>
                    <a:pt x="119" y="11"/>
                    <a:pt x="119" y="11"/>
                  </a:cubicBezTo>
                  <a:cubicBezTo>
                    <a:pt x="119" y="16"/>
                    <a:pt x="119" y="16"/>
                    <a:pt x="119" y="16"/>
                  </a:cubicBezTo>
                  <a:cubicBezTo>
                    <a:pt x="124" y="22"/>
                    <a:pt x="124" y="22"/>
                    <a:pt x="124" y="22"/>
                  </a:cubicBezTo>
                  <a:cubicBezTo>
                    <a:pt x="119" y="24"/>
                    <a:pt x="119" y="24"/>
                    <a:pt x="119" y="24"/>
                  </a:cubicBezTo>
                  <a:cubicBezTo>
                    <a:pt x="116" y="30"/>
                    <a:pt x="116" y="30"/>
                    <a:pt x="116" y="30"/>
                  </a:cubicBezTo>
                  <a:cubicBezTo>
                    <a:pt x="118" y="37"/>
                    <a:pt x="118" y="37"/>
                    <a:pt x="118" y="37"/>
                  </a:cubicBezTo>
                  <a:cubicBezTo>
                    <a:pt x="125" y="39"/>
                    <a:pt x="125" y="39"/>
                    <a:pt x="125" y="39"/>
                  </a:cubicBezTo>
                  <a:cubicBezTo>
                    <a:pt x="133" y="31"/>
                    <a:pt x="133" y="31"/>
                    <a:pt x="133" y="31"/>
                  </a:cubicBezTo>
                  <a:cubicBezTo>
                    <a:pt x="142" y="35"/>
                    <a:pt x="142" y="35"/>
                    <a:pt x="142" y="35"/>
                  </a:cubicBezTo>
                  <a:cubicBezTo>
                    <a:pt x="147" y="31"/>
                    <a:pt x="147" y="31"/>
                    <a:pt x="147" y="31"/>
                  </a:cubicBezTo>
                  <a:cubicBezTo>
                    <a:pt x="152" y="42"/>
                    <a:pt x="152" y="42"/>
                    <a:pt x="152" y="42"/>
                  </a:cubicBezTo>
                  <a:close/>
                  <a:moveTo>
                    <a:pt x="130" y="232"/>
                  </a:moveTo>
                  <a:cubicBezTo>
                    <a:pt x="129" y="236"/>
                    <a:pt x="128" y="238"/>
                    <a:pt x="130" y="240"/>
                  </a:cubicBezTo>
                  <a:cubicBezTo>
                    <a:pt x="133" y="243"/>
                    <a:pt x="135" y="239"/>
                    <a:pt x="137" y="241"/>
                  </a:cubicBezTo>
                  <a:cubicBezTo>
                    <a:pt x="139" y="244"/>
                    <a:pt x="141" y="239"/>
                    <a:pt x="139" y="235"/>
                  </a:cubicBezTo>
                  <a:cubicBezTo>
                    <a:pt x="136" y="229"/>
                    <a:pt x="136" y="227"/>
                    <a:pt x="130" y="232"/>
                  </a:cubicBez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81" name="Freeform 60"/>
            <p:cNvSpPr>
              <a:spLocks/>
            </p:cNvSpPr>
            <p:nvPr/>
          </p:nvSpPr>
          <p:spPr bwMode="auto">
            <a:xfrm>
              <a:off x="898" y="3826"/>
              <a:ext cx="160" cy="213"/>
            </a:xfrm>
            <a:custGeom>
              <a:avLst/>
              <a:gdLst>
                <a:gd name="T0" fmla="*/ 4 w 77"/>
                <a:gd name="T1" fmla="*/ 70 h 102"/>
                <a:gd name="T2" fmla="*/ 6 w 77"/>
                <a:gd name="T3" fmla="*/ 70 h 102"/>
                <a:gd name="T4" fmla="*/ 12 w 77"/>
                <a:gd name="T5" fmla="*/ 71 h 102"/>
                <a:gd name="T6" fmla="*/ 16 w 77"/>
                <a:gd name="T7" fmla="*/ 73 h 102"/>
                <a:gd name="T8" fmla="*/ 22 w 77"/>
                <a:gd name="T9" fmla="*/ 82 h 102"/>
                <a:gd name="T10" fmla="*/ 27 w 77"/>
                <a:gd name="T11" fmla="*/ 81 h 102"/>
                <a:gd name="T12" fmla="*/ 33 w 77"/>
                <a:gd name="T13" fmla="*/ 85 h 102"/>
                <a:gd name="T14" fmla="*/ 33 w 77"/>
                <a:gd name="T15" fmla="*/ 89 h 102"/>
                <a:gd name="T16" fmla="*/ 33 w 77"/>
                <a:gd name="T17" fmla="*/ 90 h 102"/>
                <a:gd name="T18" fmla="*/ 32 w 77"/>
                <a:gd name="T19" fmla="*/ 90 h 102"/>
                <a:gd name="T20" fmla="*/ 36 w 77"/>
                <a:gd name="T21" fmla="*/ 92 h 102"/>
                <a:gd name="T22" fmla="*/ 39 w 77"/>
                <a:gd name="T23" fmla="*/ 95 h 102"/>
                <a:gd name="T24" fmla="*/ 39 w 77"/>
                <a:gd name="T25" fmla="*/ 101 h 102"/>
                <a:gd name="T26" fmla="*/ 41 w 77"/>
                <a:gd name="T27" fmla="*/ 101 h 102"/>
                <a:gd name="T28" fmla="*/ 45 w 77"/>
                <a:gd name="T29" fmla="*/ 96 h 102"/>
                <a:gd name="T30" fmla="*/ 51 w 77"/>
                <a:gd name="T31" fmla="*/ 102 h 102"/>
                <a:gd name="T32" fmla="*/ 56 w 77"/>
                <a:gd name="T33" fmla="*/ 102 h 102"/>
                <a:gd name="T34" fmla="*/ 56 w 77"/>
                <a:gd name="T35" fmla="*/ 102 h 102"/>
                <a:gd name="T36" fmla="*/ 57 w 77"/>
                <a:gd name="T37" fmla="*/ 98 h 102"/>
                <a:gd name="T38" fmla="*/ 56 w 77"/>
                <a:gd name="T39" fmla="*/ 92 h 102"/>
                <a:gd name="T40" fmla="*/ 61 w 77"/>
                <a:gd name="T41" fmla="*/ 91 h 102"/>
                <a:gd name="T42" fmla="*/ 63 w 77"/>
                <a:gd name="T43" fmla="*/ 84 h 102"/>
                <a:gd name="T44" fmla="*/ 71 w 77"/>
                <a:gd name="T45" fmla="*/ 85 h 102"/>
                <a:gd name="T46" fmla="*/ 77 w 77"/>
                <a:gd name="T47" fmla="*/ 81 h 102"/>
                <a:gd name="T48" fmla="*/ 77 w 77"/>
                <a:gd name="T49" fmla="*/ 80 h 102"/>
                <a:gd name="T50" fmla="*/ 76 w 77"/>
                <a:gd name="T51" fmla="*/ 71 h 102"/>
                <a:gd name="T52" fmla="*/ 74 w 77"/>
                <a:gd name="T53" fmla="*/ 64 h 102"/>
                <a:gd name="T54" fmla="*/ 69 w 77"/>
                <a:gd name="T55" fmla="*/ 55 h 102"/>
                <a:gd name="T56" fmla="*/ 61 w 77"/>
                <a:gd name="T57" fmla="*/ 44 h 102"/>
                <a:gd name="T58" fmla="*/ 62 w 77"/>
                <a:gd name="T59" fmla="*/ 34 h 102"/>
                <a:gd name="T60" fmla="*/ 56 w 77"/>
                <a:gd name="T61" fmla="*/ 27 h 102"/>
                <a:gd name="T62" fmla="*/ 51 w 77"/>
                <a:gd name="T63" fmla="*/ 17 h 102"/>
                <a:gd name="T64" fmla="*/ 42 w 77"/>
                <a:gd name="T65" fmla="*/ 16 h 102"/>
                <a:gd name="T66" fmla="*/ 36 w 77"/>
                <a:gd name="T67" fmla="*/ 10 h 102"/>
                <a:gd name="T68" fmla="*/ 30 w 77"/>
                <a:gd name="T69" fmla="*/ 7 h 102"/>
                <a:gd name="T70" fmla="*/ 23 w 77"/>
                <a:gd name="T71" fmla="*/ 1 h 102"/>
                <a:gd name="T72" fmla="*/ 15 w 77"/>
                <a:gd name="T73" fmla="*/ 5 h 102"/>
                <a:gd name="T74" fmla="*/ 6 w 77"/>
                <a:gd name="T75" fmla="*/ 3 h 102"/>
                <a:gd name="T76" fmla="*/ 5 w 77"/>
                <a:gd name="T77" fmla="*/ 10 h 102"/>
                <a:gd name="T78" fmla="*/ 7 w 77"/>
                <a:gd name="T79" fmla="*/ 16 h 102"/>
                <a:gd name="T80" fmla="*/ 7 w 77"/>
                <a:gd name="T81" fmla="*/ 21 h 102"/>
                <a:gd name="T82" fmla="*/ 9 w 77"/>
                <a:gd name="T83" fmla="*/ 27 h 102"/>
                <a:gd name="T84" fmla="*/ 0 w 77"/>
                <a:gd name="T85" fmla="*/ 32 h 102"/>
                <a:gd name="T86" fmla="*/ 0 w 77"/>
                <a:gd name="T87" fmla="*/ 40 h 102"/>
                <a:gd name="T88" fmla="*/ 2 w 77"/>
                <a:gd name="T89" fmla="*/ 41 h 102"/>
                <a:gd name="T90" fmla="*/ 3 w 77"/>
                <a:gd name="T91" fmla="*/ 44 h 102"/>
                <a:gd name="T92" fmla="*/ 5 w 77"/>
                <a:gd name="T93" fmla="*/ 49 h 102"/>
                <a:gd name="T94" fmla="*/ 9 w 77"/>
                <a:gd name="T95" fmla="*/ 55 h 102"/>
                <a:gd name="T96" fmla="*/ 3 w 77"/>
                <a:gd name="T97" fmla="*/ 57 h 102"/>
                <a:gd name="T98" fmla="*/ 3 w 77"/>
                <a:gd name="T99" fmla="*/ 60 h 102"/>
                <a:gd name="T100" fmla="*/ 6 w 77"/>
                <a:gd name="T101" fmla="*/ 64 h 102"/>
                <a:gd name="T102" fmla="*/ 5 w 77"/>
                <a:gd name="T103" fmla="*/ 68 h 102"/>
                <a:gd name="T104" fmla="*/ 4 w 77"/>
                <a:gd name="T105" fmla="*/ 7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 h="102">
                  <a:moveTo>
                    <a:pt x="4" y="70"/>
                  </a:moveTo>
                  <a:cubicBezTo>
                    <a:pt x="6" y="70"/>
                    <a:pt x="6" y="70"/>
                    <a:pt x="6" y="70"/>
                  </a:cubicBezTo>
                  <a:cubicBezTo>
                    <a:pt x="12" y="71"/>
                    <a:pt x="12" y="71"/>
                    <a:pt x="12" y="71"/>
                  </a:cubicBezTo>
                  <a:cubicBezTo>
                    <a:pt x="16" y="73"/>
                    <a:pt x="16" y="73"/>
                    <a:pt x="16" y="73"/>
                  </a:cubicBezTo>
                  <a:cubicBezTo>
                    <a:pt x="22" y="82"/>
                    <a:pt x="22" y="82"/>
                    <a:pt x="22" y="82"/>
                  </a:cubicBezTo>
                  <a:cubicBezTo>
                    <a:pt x="27" y="81"/>
                    <a:pt x="27" y="81"/>
                    <a:pt x="27" y="81"/>
                  </a:cubicBezTo>
                  <a:cubicBezTo>
                    <a:pt x="33" y="85"/>
                    <a:pt x="33" y="85"/>
                    <a:pt x="33" y="85"/>
                  </a:cubicBezTo>
                  <a:cubicBezTo>
                    <a:pt x="33" y="89"/>
                    <a:pt x="33" y="89"/>
                    <a:pt x="33" y="89"/>
                  </a:cubicBezTo>
                  <a:cubicBezTo>
                    <a:pt x="33" y="90"/>
                    <a:pt x="33" y="90"/>
                    <a:pt x="33" y="90"/>
                  </a:cubicBezTo>
                  <a:cubicBezTo>
                    <a:pt x="32" y="90"/>
                    <a:pt x="32" y="90"/>
                    <a:pt x="32" y="90"/>
                  </a:cubicBezTo>
                  <a:cubicBezTo>
                    <a:pt x="36" y="92"/>
                    <a:pt x="36" y="92"/>
                    <a:pt x="36" y="92"/>
                  </a:cubicBezTo>
                  <a:cubicBezTo>
                    <a:pt x="39" y="95"/>
                    <a:pt x="39" y="95"/>
                    <a:pt x="39" y="95"/>
                  </a:cubicBezTo>
                  <a:cubicBezTo>
                    <a:pt x="39" y="101"/>
                    <a:pt x="39" y="101"/>
                    <a:pt x="39" y="101"/>
                  </a:cubicBezTo>
                  <a:cubicBezTo>
                    <a:pt x="40" y="101"/>
                    <a:pt x="40" y="101"/>
                    <a:pt x="41" y="101"/>
                  </a:cubicBezTo>
                  <a:cubicBezTo>
                    <a:pt x="42" y="100"/>
                    <a:pt x="45" y="96"/>
                    <a:pt x="45" y="96"/>
                  </a:cubicBezTo>
                  <a:cubicBezTo>
                    <a:pt x="45" y="96"/>
                    <a:pt x="50" y="102"/>
                    <a:pt x="51" y="102"/>
                  </a:cubicBezTo>
                  <a:cubicBezTo>
                    <a:pt x="51" y="102"/>
                    <a:pt x="53" y="102"/>
                    <a:pt x="56" y="102"/>
                  </a:cubicBezTo>
                  <a:cubicBezTo>
                    <a:pt x="56" y="102"/>
                    <a:pt x="56" y="102"/>
                    <a:pt x="56" y="102"/>
                  </a:cubicBezTo>
                  <a:cubicBezTo>
                    <a:pt x="56" y="102"/>
                    <a:pt x="59" y="100"/>
                    <a:pt x="57" y="98"/>
                  </a:cubicBezTo>
                  <a:cubicBezTo>
                    <a:pt x="56" y="95"/>
                    <a:pt x="55" y="92"/>
                    <a:pt x="56" y="92"/>
                  </a:cubicBezTo>
                  <a:cubicBezTo>
                    <a:pt x="57" y="92"/>
                    <a:pt x="61" y="92"/>
                    <a:pt x="61" y="91"/>
                  </a:cubicBezTo>
                  <a:cubicBezTo>
                    <a:pt x="61" y="89"/>
                    <a:pt x="62" y="84"/>
                    <a:pt x="63" y="84"/>
                  </a:cubicBezTo>
                  <a:cubicBezTo>
                    <a:pt x="65" y="84"/>
                    <a:pt x="68" y="87"/>
                    <a:pt x="71" y="85"/>
                  </a:cubicBezTo>
                  <a:cubicBezTo>
                    <a:pt x="72" y="84"/>
                    <a:pt x="74" y="82"/>
                    <a:pt x="77" y="81"/>
                  </a:cubicBezTo>
                  <a:cubicBezTo>
                    <a:pt x="77" y="80"/>
                    <a:pt x="77" y="80"/>
                    <a:pt x="77" y="80"/>
                  </a:cubicBezTo>
                  <a:cubicBezTo>
                    <a:pt x="77" y="80"/>
                    <a:pt x="77" y="73"/>
                    <a:pt x="76" y="71"/>
                  </a:cubicBezTo>
                  <a:cubicBezTo>
                    <a:pt x="76" y="70"/>
                    <a:pt x="74" y="67"/>
                    <a:pt x="74" y="64"/>
                  </a:cubicBezTo>
                  <a:cubicBezTo>
                    <a:pt x="74" y="61"/>
                    <a:pt x="70" y="60"/>
                    <a:pt x="69" y="55"/>
                  </a:cubicBezTo>
                  <a:cubicBezTo>
                    <a:pt x="68" y="50"/>
                    <a:pt x="61" y="48"/>
                    <a:pt x="61" y="44"/>
                  </a:cubicBezTo>
                  <a:cubicBezTo>
                    <a:pt x="62" y="41"/>
                    <a:pt x="65" y="37"/>
                    <a:pt x="62" y="34"/>
                  </a:cubicBezTo>
                  <a:cubicBezTo>
                    <a:pt x="59" y="30"/>
                    <a:pt x="58" y="33"/>
                    <a:pt x="56" y="27"/>
                  </a:cubicBezTo>
                  <a:cubicBezTo>
                    <a:pt x="54" y="21"/>
                    <a:pt x="54" y="19"/>
                    <a:pt x="51" y="17"/>
                  </a:cubicBezTo>
                  <a:cubicBezTo>
                    <a:pt x="49" y="16"/>
                    <a:pt x="45" y="18"/>
                    <a:pt x="42" y="16"/>
                  </a:cubicBezTo>
                  <a:cubicBezTo>
                    <a:pt x="40" y="13"/>
                    <a:pt x="39" y="10"/>
                    <a:pt x="36" y="10"/>
                  </a:cubicBezTo>
                  <a:cubicBezTo>
                    <a:pt x="33" y="11"/>
                    <a:pt x="32" y="12"/>
                    <a:pt x="30" y="7"/>
                  </a:cubicBezTo>
                  <a:cubicBezTo>
                    <a:pt x="27" y="3"/>
                    <a:pt x="27" y="1"/>
                    <a:pt x="23" y="1"/>
                  </a:cubicBezTo>
                  <a:cubicBezTo>
                    <a:pt x="20" y="2"/>
                    <a:pt x="18" y="6"/>
                    <a:pt x="15" y="5"/>
                  </a:cubicBezTo>
                  <a:cubicBezTo>
                    <a:pt x="12" y="4"/>
                    <a:pt x="9" y="0"/>
                    <a:pt x="6" y="3"/>
                  </a:cubicBezTo>
                  <a:cubicBezTo>
                    <a:pt x="3" y="6"/>
                    <a:pt x="7" y="9"/>
                    <a:pt x="5" y="10"/>
                  </a:cubicBezTo>
                  <a:cubicBezTo>
                    <a:pt x="3" y="12"/>
                    <a:pt x="6" y="15"/>
                    <a:pt x="7" y="16"/>
                  </a:cubicBezTo>
                  <a:cubicBezTo>
                    <a:pt x="8" y="17"/>
                    <a:pt x="8" y="20"/>
                    <a:pt x="7" y="21"/>
                  </a:cubicBezTo>
                  <a:cubicBezTo>
                    <a:pt x="6" y="23"/>
                    <a:pt x="10" y="26"/>
                    <a:pt x="9" y="27"/>
                  </a:cubicBezTo>
                  <a:cubicBezTo>
                    <a:pt x="8" y="28"/>
                    <a:pt x="0" y="32"/>
                    <a:pt x="0" y="32"/>
                  </a:cubicBezTo>
                  <a:cubicBezTo>
                    <a:pt x="0" y="32"/>
                    <a:pt x="0" y="37"/>
                    <a:pt x="0" y="40"/>
                  </a:cubicBezTo>
                  <a:cubicBezTo>
                    <a:pt x="2" y="41"/>
                    <a:pt x="2" y="41"/>
                    <a:pt x="2" y="41"/>
                  </a:cubicBezTo>
                  <a:cubicBezTo>
                    <a:pt x="3" y="44"/>
                    <a:pt x="3" y="44"/>
                    <a:pt x="3" y="44"/>
                  </a:cubicBezTo>
                  <a:cubicBezTo>
                    <a:pt x="5" y="49"/>
                    <a:pt x="5" y="49"/>
                    <a:pt x="5" y="49"/>
                  </a:cubicBezTo>
                  <a:cubicBezTo>
                    <a:pt x="9" y="55"/>
                    <a:pt x="9" y="55"/>
                    <a:pt x="9" y="55"/>
                  </a:cubicBezTo>
                  <a:cubicBezTo>
                    <a:pt x="9" y="55"/>
                    <a:pt x="3" y="56"/>
                    <a:pt x="3" y="57"/>
                  </a:cubicBezTo>
                  <a:cubicBezTo>
                    <a:pt x="2" y="58"/>
                    <a:pt x="3" y="60"/>
                    <a:pt x="3" y="60"/>
                  </a:cubicBezTo>
                  <a:cubicBezTo>
                    <a:pt x="3" y="60"/>
                    <a:pt x="6" y="64"/>
                    <a:pt x="6" y="64"/>
                  </a:cubicBezTo>
                  <a:cubicBezTo>
                    <a:pt x="5" y="68"/>
                    <a:pt x="5" y="68"/>
                    <a:pt x="5" y="68"/>
                  </a:cubicBezTo>
                  <a:lnTo>
                    <a:pt x="4" y="70"/>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82" name="Freeform 61"/>
            <p:cNvSpPr>
              <a:spLocks noEditPoints="1"/>
            </p:cNvSpPr>
            <p:nvPr/>
          </p:nvSpPr>
          <p:spPr bwMode="auto">
            <a:xfrm>
              <a:off x="762" y="3691"/>
              <a:ext cx="186" cy="231"/>
            </a:xfrm>
            <a:custGeom>
              <a:avLst/>
              <a:gdLst>
                <a:gd name="T0" fmla="*/ 88 w 89"/>
                <a:gd name="T1" fmla="*/ 67 h 111"/>
                <a:gd name="T2" fmla="*/ 80 w 89"/>
                <a:gd name="T3" fmla="*/ 70 h 111"/>
                <a:gd name="T4" fmla="*/ 71 w 89"/>
                <a:gd name="T5" fmla="*/ 68 h 111"/>
                <a:gd name="T6" fmla="*/ 70 w 89"/>
                <a:gd name="T7" fmla="*/ 75 h 111"/>
                <a:gd name="T8" fmla="*/ 72 w 89"/>
                <a:gd name="T9" fmla="*/ 81 h 111"/>
                <a:gd name="T10" fmla="*/ 72 w 89"/>
                <a:gd name="T11" fmla="*/ 86 h 111"/>
                <a:gd name="T12" fmla="*/ 74 w 89"/>
                <a:gd name="T13" fmla="*/ 92 h 111"/>
                <a:gd name="T14" fmla="*/ 65 w 89"/>
                <a:gd name="T15" fmla="*/ 97 h 111"/>
                <a:gd name="T16" fmla="*/ 64 w 89"/>
                <a:gd name="T17" fmla="*/ 106 h 111"/>
                <a:gd name="T18" fmla="*/ 59 w 89"/>
                <a:gd name="T19" fmla="*/ 111 h 111"/>
                <a:gd name="T20" fmla="*/ 51 w 89"/>
                <a:gd name="T21" fmla="*/ 109 h 111"/>
                <a:gd name="T22" fmla="*/ 46 w 89"/>
                <a:gd name="T23" fmla="*/ 103 h 111"/>
                <a:gd name="T24" fmla="*/ 39 w 89"/>
                <a:gd name="T25" fmla="*/ 107 h 111"/>
                <a:gd name="T26" fmla="*/ 33 w 89"/>
                <a:gd name="T27" fmla="*/ 110 h 111"/>
                <a:gd name="T28" fmla="*/ 31 w 89"/>
                <a:gd name="T29" fmla="*/ 111 h 111"/>
                <a:gd name="T30" fmla="*/ 22 w 89"/>
                <a:gd name="T31" fmla="*/ 103 h 111"/>
                <a:gd name="T32" fmla="*/ 18 w 89"/>
                <a:gd name="T33" fmla="*/ 104 h 111"/>
                <a:gd name="T34" fmla="*/ 18 w 89"/>
                <a:gd name="T35" fmla="*/ 98 h 111"/>
                <a:gd name="T36" fmla="*/ 17 w 89"/>
                <a:gd name="T37" fmla="*/ 74 h 111"/>
                <a:gd name="T38" fmla="*/ 8 w 89"/>
                <a:gd name="T39" fmla="*/ 55 h 111"/>
                <a:gd name="T40" fmla="*/ 7 w 89"/>
                <a:gd name="T41" fmla="*/ 42 h 111"/>
                <a:gd name="T42" fmla="*/ 2 w 89"/>
                <a:gd name="T43" fmla="*/ 32 h 111"/>
                <a:gd name="T44" fmla="*/ 3 w 89"/>
                <a:gd name="T45" fmla="*/ 22 h 111"/>
                <a:gd name="T46" fmla="*/ 6 w 89"/>
                <a:gd name="T47" fmla="*/ 14 h 111"/>
                <a:gd name="T48" fmla="*/ 13 w 89"/>
                <a:gd name="T49" fmla="*/ 21 h 111"/>
                <a:gd name="T50" fmla="*/ 21 w 89"/>
                <a:gd name="T51" fmla="*/ 25 h 111"/>
                <a:gd name="T52" fmla="*/ 26 w 89"/>
                <a:gd name="T53" fmla="*/ 19 h 111"/>
                <a:gd name="T54" fmla="*/ 38 w 89"/>
                <a:gd name="T55" fmla="*/ 18 h 111"/>
                <a:gd name="T56" fmla="*/ 47 w 89"/>
                <a:gd name="T57" fmla="*/ 18 h 111"/>
                <a:gd name="T58" fmla="*/ 43 w 89"/>
                <a:gd name="T59" fmla="*/ 4 h 111"/>
                <a:gd name="T60" fmla="*/ 54 w 89"/>
                <a:gd name="T61" fmla="*/ 5 h 111"/>
                <a:gd name="T62" fmla="*/ 61 w 89"/>
                <a:gd name="T63" fmla="*/ 3 h 111"/>
                <a:gd name="T64" fmla="*/ 61 w 89"/>
                <a:gd name="T65" fmla="*/ 3 h 111"/>
                <a:gd name="T66" fmla="*/ 64 w 89"/>
                <a:gd name="T67" fmla="*/ 20 h 111"/>
                <a:gd name="T68" fmla="*/ 72 w 89"/>
                <a:gd name="T69" fmla="*/ 21 h 111"/>
                <a:gd name="T70" fmla="*/ 82 w 89"/>
                <a:gd name="T71" fmla="*/ 31 h 111"/>
                <a:gd name="T72" fmla="*/ 80 w 89"/>
                <a:gd name="T73" fmla="*/ 35 h 111"/>
                <a:gd name="T74" fmla="*/ 78 w 89"/>
                <a:gd name="T75" fmla="*/ 43 h 111"/>
                <a:gd name="T76" fmla="*/ 89 w 89"/>
                <a:gd name="T77" fmla="*/ 55 h 111"/>
                <a:gd name="T78" fmla="*/ 88 w 89"/>
                <a:gd name="T79" fmla="*/ 67 h 111"/>
                <a:gd name="T80" fmla="*/ 28 w 89"/>
                <a:gd name="T81" fmla="*/ 53 h 111"/>
                <a:gd name="T82" fmla="*/ 29 w 89"/>
                <a:gd name="T83" fmla="*/ 62 h 111"/>
                <a:gd name="T84" fmla="*/ 36 w 89"/>
                <a:gd name="T85" fmla="*/ 67 h 111"/>
                <a:gd name="T86" fmla="*/ 44 w 89"/>
                <a:gd name="T87" fmla="*/ 71 h 111"/>
                <a:gd name="T88" fmla="*/ 38 w 89"/>
                <a:gd name="T89" fmla="*/ 76 h 111"/>
                <a:gd name="T90" fmla="*/ 36 w 89"/>
                <a:gd name="T91" fmla="*/ 84 h 111"/>
                <a:gd name="T92" fmla="*/ 34 w 89"/>
                <a:gd name="T93" fmla="*/ 90 h 111"/>
                <a:gd name="T94" fmla="*/ 24 w 89"/>
                <a:gd name="T95" fmla="*/ 91 h 111"/>
                <a:gd name="T96" fmla="*/ 30 w 89"/>
                <a:gd name="T97" fmla="*/ 101 h 111"/>
                <a:gd name="T98" fmla="*/ 39 w 89"/>
                <a:gd name="T99" fmla="*/ 94 h 111"/>
                <a:gd name="T100" fmla="*/ 50 w 89"/>
                <a:gd name="T101" fmla="*/ 85 h 111"/>
                <a:gd name="T102" fmla="*/ 54 w 89"/>
                <a:gd name="T103" fmla="*/ 79 h 111"/>
                <a:gd name="T104" fmla="*/ 50 w 89"/>
                <a:gd name="T105" fmla="*/ 67 h 111"/>
                <a:gd name="T106" fmla="*/ 43 w 89"/>
                <a:gd name="T107" fmla="*/ 60 h 111"/>
                <a:gd name="T108" fmla="*/ 34 w 89"/>
                <a:gd name="T109" fmla="*/ 55 h 111"/>
                <a:gd name="T110" fmla="*/ 28 w 89"/>
                <a:gd name="T111" fmla="*/ 5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 h="111">
                  <a:moveTo>
                    <a:pt x="88" y="67"/>
                  </a:moveTo>
                  <a:cubicBezTo>
                    <a:pt x="85" y="68"/>
                    <a:pt x="82" y="71"/>
                    <a:pt x="80" y="70"/>
                  </a:cubicBezTo>
                  <a:cubicBezTo>
                    <a:pt x="77" y="69"/>
                    <a:pt x="74" y="65"/>
                    <a:pt x="71" y="68"/>
                  </a:cubicBezTo>
                  <a:cubicBezTo>
                    <a:pt x="68" y="71"/>
                    <a:pt x="72" y="74"/>
                    <a:pt x="70" y="75"/>
                  </a:cubicBezTo>
                  <a:cubicBezTo>
                    <a:pt x="68" y="77"/>
                    <a:pt x="71" y="80"/>
                    <a:pt x="72" y="81"/>
                  </a:cubicBezTo>
                  <a:cubicBezTo>
                    <a:pt x="73" y="82"/>
                    <a:pt x="73" y="85"/>
                    <a:pt x="72" y="86"/>
                  </a:cubicBezTo>
                  <a:cubicBezTo>
                    <a:pt x="71" y="88"/>
                    <a:pt x="75" y="91"/>
                    <a:pt x="74" y="92"/>
                  </a:cubicBezTo>
                  <a:cubicBezTo>
                    <a:pt x="73" y="93"/>
                    <a:pt x="65" y="97"/>
                    <a:pt x="65" y="97"/>
                  </a:cubicBezTo>
                  <a:cubicBezTo>
                    <a:pt x="65" y="97"/>
                    <a:pt x="66" y="104"/>
                    <a:pt x="64" y="106"/>
                  </a:cubicBezTo>
                  <a:cubicBezTo>
                    <a:pt x="63" y="109"/>
                    <a:pt x="60" y="111"/>
                    <a:pt x="59" y="111"/>
                  </a:cubicBezTo>
                  <a:cubicBezTo>
                    <a:pt x="57" y="111"/>
                    <a:pt x="52" y="111"/>
                    <a:pt x="51" y="109"/>
                  </a:cubicBezTo>
                  <a:cubicBezTo>
                    <a:pt x="50" y="108"/>
                    <a:pt x="48" y="103"/>
                    <a:pt x="46" y="103"/>
                  </a:cubicBezTo>
                  <a:cubicBezTo>
                    <a:pt x="44" y="104"/>
                    <a:pt x="40" y="106"/>
                    <a:pt x="39" y="107"/>
                  </a:cubicBezTo>
                  <a:cubicBezTo>
                    <a:pt x="38" y="107"/>
                    <a:pt x="34" y="108"/>
                    <a:pt x="33" y="110"/>
                  </a:cubicBezTo>
                  <a:cubicBezTo>
                    <a:pt x="32" y="110"/>
                    <a:pt x="32" y="111"/>
                    <a:pt x="31" y="111"/>
                  </a:cubicBezTo>
                  <a:cubicBezTo>
                    <a:pt x="28" y="108"/>
                    <a:pt x="24" y="105"/>
                    <a:pt x="22" y="103"/>
                  </a:cubicBezTo>
                  <a:cubicBezTo>
                    <a:pt x="22" y="102"/>
                    <a:pt x="20" y="103"/>
                    <a:pt x="18" y="104"/>
                  </a:cubicBezTo>
                  <a:cubicBezTo>
                    <a:pt x="18" y="102"/>
                    <a:pt x="18" y="100"/>
                    <a:pt x="18" y="98"/>
                  </a:cubicBezTo>
                  <a:cubicBezTo>
                    <a:pt x="18" y="93"/>
                    <a:pt x="18" y="80"/>
                    <a:pt x="17" y="74"/>
                  </a:cubicBezTo>
                  <a:cubicBezTo>
                    <a:pt x="17" y="69"/>
                    <a:pt x="9" y="58"/>
                    <a:pt x="8" y="55"/>
                  </a:cubicBezTo>
                  <a:cubicBezTo>
                    <a:pt x="8" y="51"/>
                    <a:pt x="11" y="46"/>
                    <a:pt x="7" y="42"/>
                  </a:cubicBezTo>
                  <a:cubicBezTo>
                    <a:pt x="4" y="39"/>
                    <a:pt x="0" y="36"/>
                    <a:pt x="2" y="32"/>
                  </a:cubicBezTo>
                  <a:cubicBezTo>
                    <a:pt x="4" y="28"/>
                    <a:pt x="6" y="25"/>
                    <a:pt x="3" y="22"/>
                  </a:cubicBezTo>
                  <a:cubicBezTo>
                    <a:pt x="0" y="19"/>
                    <a:pt x="4" y="14"/>
                    <a:pt x="6" y="14"/>
                  </a:cubicBezTo>
                  <a:cubicBezTo>
                    <a:pt x="9" y="14"/>
                    <a:pt x="12" y="17"/>
                    <a:pt x="13" y="21"/>
                  </a:cubicBezTo>
                  <a:cubicBezTo>
                    <a:pt x="14" y="26"/>
                    <a:pt x="21" y="29"/>
                    <a:pt x="21" y="25"/>
                  </a:cubicBezTo>
                  <a:cubicBezTo>
                    <a:pt x="22" y="21"/>
                    <a:pt x="22" y="19"/>
                    <a:pt x="26" y="19"/>
                  </a:cubicBezTo>
                  <a:cubicBezTo>
                    <a:pt x="30" y="19"/>
                    <a:pt x="35" y="20"/>
                    <a:pt x="38" y="18"/>
                  </a:cubicBezTo>
                  <a:cubicBezTo>
                    <a:pt x="41" y="16"/>
                    <a:pt x="48" y="25"/>
                    <a:pt x="47" y="18"/>
                  </a:cubicBezTo>
                  <a:cubicBezTo>
                    <a:pt x="45" y="11"/>
                    <a:pt x="41" y="7"/>
                    <a:pt x="43" y="4"/>
                  </a:cubicBezTo>
                  <a:cubicBezTo>
                    <a:pt x="46" y="1"/>
                    <a:pt x="54" y="0"/>
                    <a:pt x="54" y="5"/>
                  </a:cubicBezTo>
                  <a:cubicBezTo>
                    <a:pt x="55" y="9"/>
                    <a:pt x="59" y="4"/>
                    <a:pt x="61" y="3"/>
                  </a:cubicBezTo>
                  <a:cubicBezTo>
                    <a:pt x="61" y="3"/>
                    <a:pt x="61" y="3"/>
                    <a:pt x="61" y="3"/>
                  </a:cubicBezTo>
                  <a:cubicBezTo>
                    <a:pt x="62" y="8"/>
                    <a:pt x="64" y="19"/>
                    <a:pt x="64" y="20"/>
                  </a:cubicBezTo>
                  <a:cubicBezTo>
                    <a:pt x="65" y="22"/>
                    <a:pt x="70" y="22"/>
                    <a:pt x="72" y="21"/>
                  </a:cubicBezTo>
                  <a:cubicBezTo>
                    <a:pt x="75" y="20"/>
                    <a:pt x="82" y="31"/>
                    <a:pt x="82" y="31"/>
                  </a:cubicBezTo>
                  <a:cubicBezTo>
                    <a:pt x="82" y="31"/>
                    <a:pt x="80" y="34"/>
                    <a:pt x="80" y="35"/>
                  </a:cubicBezTo>
                  <a:cubicBezTo>
                    <a:pt x="80" y="36"/>
                    <a:pt x="80" y="43"/>
                    <a:pt x="78" y="43"/>
                  </a:cubicBezTo>
                  <a:cubicBezTo>
                    <a:pt x="77" y="43"/>
                    <a:pt x="89" y="55"/>
                    <a:pt x="89" y="55"/>
                  </a:cubicBezTo>
                  <a:cubicBezTo>
                    <a:pt x="88" y="67"/>
                    <a:pt x="88" y="67"/>
                    <a:pt x="88" y="67"/>
                  </a:cubicBezTo>
                  <a:close/>
                  <a:moveTo>
                    <a:pt x="28" y="53"/>
                  </a:moveTo>
                  <a:cubicBezTo>
                    <a:pt x="27" y="59"/>
                    <a:pt x="28" y="60"/>
                    <a:pt x="29" y="62"/>
                  </a:cubicBezTo>
                  <a:cubicBezTo>
                    <a:pt x="30" y="65"/>
                    <a:pt x="32" y="66"/>
                    <a:pt x="36" y="67"/>
                  </a:cubicBezTo>
                  <a:cubicBezTo>
                    <a:pt x="40" y="68"/>
                    <a:pt x="45" y="67"/>
                    <a:pt x="44" y="71"/>
                  </a:cubicBezTo>
                  <a:cubicBezTo>
                    <a:pt x="43" y="75"/>
                    <a:pt x="41" y="73"/>
                    <a:pt x="38" y="76"/>
                  </a:cubicBezTo>
                  <a:cubicBezTo>
                    <a:pt x="36" y="79"/>
                    <a:pt x="36" y="83"/>
                    <a:pt x="36" y="84"/>
                  </a:cubicBezTo>
                  <a:cubicBezTo>
                    <a:pt x="37" y="85"/>
                    <a:pt x="39" y="90"/>
                    <a:pt x="34" y="90"/>
                  </a:cubicBezTo>
                  <a:cubicBezTo>
                    <a:pt x="29" y="90"/>
                    <a:pt x="24" y="88"/>
                    <a:pt x="24" y="91"/>
                  </a:cubicBezTo>
                  <a:cubicBezTo>
                    <a:pt x="24" y="93"/>
                    <a:pt x="30" y="101"/>
                    <a:pt x="30" y="101"/>
                  </a:cubicBezTo>
                  <a:cubicBezTo>
                    <a:pt x="30" y="101"/>
                    <a:pt x="37" y="98"/>
                    <a:pt x="39" y="94"/>
                  </a:cubicBezTo>
                  <a:cubicBezTo>
                    <a:pt x="41" y="89"/>
                    <a:pt x="49" y="81"/>
                    <a:pt x="50" y="85"/>
                  </a:cubicBezTo>
                  <a:cubicBezTo>
                    <a:pt x="51" y="88"/>
                    <a:pt x="54" y="84"/>
                    <a:pt x="54" y="79"/>
                  </a:cubicBezTo>
                  <a:cubicBezTo>
                    <a:pt x="55" y="73"/>
                    <a:pt x="55" y="72"/>
                    <a:pt x="50" y="67"/>
                  </a:cubicBezTo>
                  <a:cubicBezTo>
                    <a:pt x="45" y="62"/>
                    <a:pt x="49" y="61"/>
                    <a:pt x="43" y="60"/>
                  </a:cubicBezTo>
                  <a:cubicBezTo>
                    <a:pt x="38" y="59"/>
                    <a:pt x="34" y="57"/>
                    <a:pt x="34" y="55"/>
                  </a:cubicBezTo>
                  <a:cubicBezTo>
                    <a:pt x="34" y="53"/>
                    <a:pt x="28" y="53"/>
                    <a:pt x="28" y="53"/>
                  </a:cubicBez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83" name="Freeform 62"/>
            <p:cNvSpPr>
              <a:spLocks/>
            </p:cNvSpPr>
            <p:nvPr/>
          </p:nvSpPr>
          <p:spPr bwMode="auto">
            <a:xfrm>
              <a:off x="1715" y="3311"/>
              <a:ext cx="289" cy="330"/>
            </a:xfrm>
            <a:custGeom>
              <a:avLst/>
              <a:gdLst>
                <a:gd name="T0" fmla="*/ 64 w 289"/>
                <a:gd name="T1" fmla="*/ 32 h 330"/>
                <a:gd name="T2" fmla="*/ 68 w 289"/>
                <a:gd name="T3" fmla="*/ 19 h 330"/>
                <a:gd name="T4" fmla="*/ 68 w 289"/>
                <a:gd name="T5" fmla="*/ 3 h 330"/>
                <a:gd name="T6" fmla="*/ 89 w 289"/>
                <a:gd name="T7" fmla="*/ 5 h 330"/>
                <a:gd name="T8" fmla="*/ 100 w 289"/>
                <a:gd name="T9" fmla="*/ 0 h 330"/>
                <a:gd name="T10" fmla="*/ 110 w 289"/>
                <a:gd name="T11" fmla="*/ 23 h 330"/>
                <a:gd name="T12" fmla="*/ 131 w 289"/>
                <a:gd name="T13" fmla="*/ 25 h 330"/>
                <a:gd name="T14" fmla="*/ 162 w 289"/>
                <a:gd name="T15" fmla="*/ 36 h 330"/>
                <a:gd name="T16" fmla="*/ 183 w 289"/>
                <a:gd name="T17" fmla="*/ 34 h 330"/>
                <a:gd name="T18" fmla="*/ 198 w 289"/>
                <a:gd name="T19" fmla="*/ 42 h 330"/>
                <a:gd name="T20" fmla="*/ 225 w 289"/>
                <a:gd name="T21" fmla="*/ 36 h 330"/>
                <a:gd name="T22" fmla="*/ 287 w 289"/>
                <a:gd name="T23" fmla="*/ 59 h 330"/>
                <a:gd name="T24" fmla="*/ 275 w 289"/>
                <a:gd name="T25" fmla="*/ 80 h 330"/>
                <a:gd name="T26" fmla="*/ 264 w 289"/>
                <a:gd name="T27" fmla="*/ 111 h 330"/>
                <a:gd name="T28" fmla="*/ 218 w 289"/>
                <a:gd name="T29" fmla="*/ 151 h 330"/>
                <a:gd name="T30" fmla="*/ 208 w 289"/>
                <a:gd name="T31" fmla="*/ 180 h 330"/>
                <a:gd name="T32" fmla="*/ 216 w 289"/>
                <a:gd name="T33" fmla="*/ 205 h 330"/>
                <a:gd name="T34" fmla="*/ 214 w 289"/>
                <a:gd name="T35" fmla="*/ 230 h 330"/>
                <a:gd name="T36" fmla="*/ 185 w 289"/>
                <a:gd name="T37" fmla="*/ 244 h 330"/>
                <a:gd name="T38" fmla="*/ 179 w 289"/>
                <a:gd name="T39" fmla="*/ 265 h 330"/>
                <a:gd name="T40" fmla="*/ 154 w 289"/>
                <a:gd name="T41" fmla="*/ 265 h 330"/>
                <a:gd name="T42" fmla="*/ 137 w 289"/>
                <a:gd name="T43" fmla="*/ 288 h 330"/>
                <a:gd name="T44" fmla="*/ 106 w 289"/>
                <a:gd name="T45" fmla="*/ 292 h 330"/>
                <a:gd name="T46" fmla="*/ 87 w 289"/>
                <a:gd name="T47" fmla="*/ 328 h 330"/>
                <a:gd name="T48" fmla="*/ 68 w 289"/>
                <a:gd name="T49" fmla="*/ 328 h 330"/>
                <a:gd name="T50" fmla="*/ 50 w 289"/>
                <a:gd name="T51" fmla="*/ 307 h 330"/>
                <a:gd name="T52" fmla="*/ 31 w 289"/>
                <a:gd name="T53" fmla="*/ 294 h 330"/>
                <a:gd name="T54" fmla="*/ 16 w 289"/>
                <a:gd name="T55" fmla="*/ 273 h 330"/>
                <a:gd name="T56" fmla="*/ 6 w 289"/>
                <a:gd name="T57" fmla="*/ 276 h 330"/>
                <a:gd name="T58" fmla="*/ 0 w 289"/>
                <a:gd name="T59" fmla="*/ 248 h 330"/>
                <a:gd name="T60" fmla="*/ 29 w 289"/>
                <a:gd name="T61" fmla="*/ 213 h 330"/>
                <a:gd name="T62" fmla="*/ 41 w 289"/>
                <a:gd name="T63" fmla="*/ 186 h 330"/>
                <a:gd name="T64" fmla="*/ 31 w 289"/>
                <a:gd name="T65" fmla="*/ 151 h 330"/>
                <a:gd name="T66" fmla="*/ 60 w 289"/>
                <a:gd name="T67" fmla="*/ 142 h 330"/>
                <a:gd name="T68" fmla="*/ 62 w 289"/>
                <a:gd name="T69" fmla="*/ 117 h 330"/>
                <a:gd name="T70" fmla="*/ 66 w 289"/>
                <a:gd name="T71" fmla="*/ 96 h 330"/>
                <a:gd name="T72" fmla="*/ 91 w 289"/>
                <a:gd name="T73" fmla="*/ 61 h 330"/>
                <a:gd name="T74" fmla="*/ 56 w 289"/>
                <a:gd name="T75" fmla="*/ 34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9" h="330">
                  <a:moveTo>
                    <a:pt x="56" y="34"/>
                  </a:moveTo>
                  <a:lnTo>
                    <a:pt x="64" y="32"/>
                  </a:lnTo>
                  <a:lnTo>
                    <a:pt x="68" y="28"/>
                  </a:lnTo>
                  <a:lnTo>
                    <a:pt x="68" y="19"/>
                  </a:lnTo>
                  <a:lnTo>
                    <a:pt x="62" y="15"/>
                  </a:lnTo>
                  <a:lnTo>
                    <a:pt x="68" y="3"/>
                  </a:lnTo>
                  <a:lnTo>
                    <a:pt x="85" y="9"/>
                  </a:lnTo>
                  <a:lnTo>
                    <a:pt x="89" y="5"/>
                  </a:lnTo>
                  <a:lnTo>
                    <a:pt x="93" y="7"/>
                  </a:lnTo>
                  <a:lnTo>
                    <a:pt x="100" y="0"/>
                  </a:lnTo>
                  <a:lnTo>
                    <a:pt x="112" y="9"/>
                  </a:lnTo>
                  <a:lnTo>
                    <a:pt x="110" y="23"/>
                  </a:lnTo>
                  <a:lnTo>
                    <a:pt x="120" y="30"/>
                  </a:lnTo>
                  <a:lnTo>
                    <a:pt x="131" y="25"/>
                  </a:lnTo>
                  <a:lnTo>
                    <a:pt x="152" y="42"/>
                  </a:lnTo>
                  <a:lnTo>
                    <a:pt x="162" y="36"/>
                  </a:lnTo>
                  <a:lnTo>
                    <a:pt x="177" y="44"/>
                  </a:lnTo>
                  <a:lnTo>
                    <a:pt x="183" y="34"/>
                  </a:lnTo>
                  <a:lnTo>
                    <a:pt x="191" y="38"/>
                  </a:lnTo>
                  <a:lnTo>
                    <a:pt x="198" y="42"/>
                  </a:lnTo>
                  <a:lnTo>
                    <a:pt x="208" y="30"/>
                  </a:lnTo>
                  <a:lnTo>
                    <a:pt x="225" y="36"/>
                  </a:lnTo>
                  <a:lnTo>
                    <a:pt x="262" y="57"/>
                  </a:lnTo>
                  <a:lnTo>
                    <a:pt x="287" y="59"/>
                  </a:lnTo>
                  <a:lnTo>
                    <a:pt x="289" y="73"/>
                  </a:lnTo>
                  <a:lnTo>
                    <a:pt x="275" y="80"/>
                  </a:lnTo>
                  <a:lnTo>
                    <a:pt x="275" y="98"/>
                  </a:lnTo>
                  <a:lnTo>
                    <a:pt x="264" y="111"/>
                  </a:lnTo>
                  <a:lnTo>
                    <a:pt x="237" y="151"/>
                  </a:lnTo>
                  <a:lnTo>
                    <a:pt x="218" y="151"/>
                  </a:lnTo>
                  <a:lnTo>
                    <a:pt x="210" y="163"/>
                  </a:lnTo>
                  <a:lnTo>
                    <a:pt x="208" y="180"/>
                  </a:lnTo>
                  <a:lnTo>
                    <a:pt x="216" y="190"/>
                  </a:lnTo>
                  <a:lnTo>
                    <a:pt x="216" y="205"/>
                  </a:lnTo>
                  <a:lnTo>
                    <a:pt x="204" y="217"/>
                  </a:lnTo>
                  <a:lnTo>
                    <a:pt x="214" y="230"/>
                  </a:lnTo>
                  <a:lnTo>
                    <a:pt x="200" y="244"/>
                  </a:lnTo>
                  <a:lnTo>
                    <a:pt x="185" y="244"/>
                  </a:lnTo>
                  <a:lnTo>
                    <a:pt x="170" y="253"/>
                  </a:lnTo>
                  <a:lnTo>
                    <a:pt x="179" y="265"/>
                  </a:lnTo>
                  <a:lnTo>
                    <a:pt x="166" y="276"/>
                  </a:lnTo>
                  <a:lnTo>
                    <a:pt x="154" y="265"/>
                  </a:lnTo>
                  <a:lnTo>
                    <a:pt x="143" y="269"/>
                  </a:lnTo>
                  <a:lnTo>
                    <a:pt x="137" y="288"/>
                  </a:lnTo>
                  <a:lnTo>
                    <a:pt x="127" y="294"/>
                  </a:lnTo>
                  <a:lnTo>
                    <a:pt x="106" y="292"/>
                  </a:lnTo>
                  <a:lnTo>
                    <a:pt x="102" y="311"/>
                  </a:lnTo>
                  <a:lnTo>
                    <a:pt x="87" y="328"/>
                  </a:lnTo>
                  <a:lnTo>
                    <a:pt x="87" y="330"/>
                  </a:lnTo>
                  <a:lnTo>
                    <a:pt x="68" y="328"/>
                  </a:lnTo>
                  <a:lnTo>
                    <a:pt x="62" y="307"/>
                  </a:lnTo>
                  <a:lnTo>
                    <a:pt x="50" y="307"/>
                  </a:lnTo>
                  <a:lnTo>
                    <a:pt x="43" y="292"/>
                  </a:lnTo>
                  <a:lnTo>
                    <a:pt x="31" y="294"/>
                  </a:lnTo>
                  <a:lnTo>
                    <a:pt x="16" y="284"/>
                  </a:lnTo>
                  <a:lnTo>
                    <a:pt x="16" y="273"/>
                  </a:lnTo>
                  <a:lnTo>
                    <a:pt x="8" y="273"/>
                  </a:lnTo>
                  <a:lnTo>
                    <a:pt x="6" y="276"/>
                  </a:lnTo>
                  <a:lnTo>
                    <a:pt x="0" y="261"/>
                  </a:lnTo>
                  <a:lnTo>
                    <a:pt x="0" y="248"/>
                  </a:lnTo>
                  <a:lnTo>
                    <a:pt x="25" y="240"/>
                  </a:lnTo>
                  <a:lnTo>
                    <a:pt x="29" y="213"/>
                  </a:lnTo>
                  <a:lnTo>
                    <a:pt x="31" y="196"/>
                  </a:lnTo>
                  <a:lnTo>
                    <a:pt x="41" y="186"/>
                  </a:lnTo>
                  <a:lnTo>
                    <a:pt x="43" y="153"/>
                  </a:lnTo>
                  <a:lnTo>
                    <a:pt x="31" y="151"/>
                  </a:lnTo>
                  <a:lnTo>
                    <a:pt x="47" y="155"/>
                  </a:lnTo>
                  <a:lnTo>
                    <a:pt x="60" y="142"/>
                  </a:lnTo>
                  <a:lnTo>
                    <a:pt x="62" y="126"/>
                  </a:lnTo>
                  <a:lnTo>
                    <a:pt x="62" y="117"/>
                  </a:lnTo>
                  <a:lnTo>
                    <a:pt x="58" y="109"/>
                  </a:lnTo>
                  <a:lnTo>
                    <a:pt x="66" y="96"/>
                  </a:lnTo>
                  <a:lnTo>
                    <a:pt x="91" y="75"/>
                  </a:lnTo>
                  <a:lnTo>
                    <a:pt x="91" y="61"/>
                  </a:lnTo>
                  <a:lnTo>
                    <a:pt x="79" y="50"/>
                  </a:lnTo>
                  <a:lnTo>
                    <a:pt x="56" y="34"/>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84" name="Freeform 63"/>
            <p:cNvSpPr>
              <a:spLocks noEditPoints="1"/>
            </p:cNvSpPr>
            <p:nvPr/>
          </p:nvSpPr>
          <p:spPr bwMode="auto">
            <a:xfrm>
              <a:off x="2632" y="2276"/>
              <a:ext cx="739" cy="1888"/>
            </a:xfrm>
            <a:custGeom>
              <a:avLst/>
              <a:gdLst>
                <a:gd name="T0" fmla="*/ 94 w 355"/>
                <a:gd name="T1" fmla="*/ 769 h 906"/>
                <a:gd name="T2" fmla="*/ 111 w 355"/>
                <a:gd name="T3" fmla="*/ 813 h 906"/>
                <a:gd name="T4" fmla="*/ 139 w 355"/>
                <a:gd name="T5" fmla="*/ 829 h 906"/>
                <a:gd name="T6" fmla="*/ 142 w 355"/>
                <a:gd name="T7" fmla="*/ 873 h 906"/>
                <a:gd name="T8" fmla="*/ 176 w 355"/>
                <a:gd name="T9" fmla="*/ 896 h 906"/>
                <a:gd name="T10" fmla="*/ 198 w 355"/>
                <a:gd name="T11" fmla="*/ 859 h 906"/>
                <a:gd name="T12" fmla="*/ 233 w 355"/>
                <a:gd name="T13" fmla="*/ 846 h 906"/>
                <a:gd name="T14" fmla="*/ 228 w 355"/>
                <a:gd name="T15" fmla="*/ 816 h 906"/>
                <a:gd name="T16" fmla="*/ 233 w 355"/>
                <a:gd name="T17" fmla="*/ 775 h 906"/>
                <a:gd name="T18" fmla="*/ 240 w 355"/>
                <a:gd name="T19" fmla="*/ 736 h 906"/>
                <a:gd name="T20" fmla="*/ 273 w 355"/>
                <a:gd name="T21" fmla="*/ 717 h 906"/>
                <a:gd name="T22" fmla="*/ 305 w 355"/>
                <a:gd name="T23" fmla="*/ 687 h 906"/>
                <a:gd name="T24" fmla="*/ 329 w 355"/>
                <a:gd name="T25" fmla="*/ 681 h 906"/>
                <a:gd name="T26" fmla="*/ 338 w 355"/>
                <a:gd name="T27" fmla="*/ 649 h 906"/>
                <a:gd name="T28" fmla="*/ 324 w 355"/>
                <a:gd name="T29" fmla="*/ 606 h 906"/>
                <a:gd name="T30" fmla="*/ 342 w 355"/>
                <a:gd name="T31" fmla="*/ 567 h 906"/>
                <a:gd name="T32" fmla="*/ 342 w 355"/>
                <a:gd name="T33" fmla="*/ 521 h 906"/>
                <a:gd name="T34" fmla="*/ 340 w 355"/>
                <a:gd name="T35" fmla="*/ 510 h 906"/>
                <a:gd name="T36" fmla="*/ 318 w 355"/>
                <a:gd name="T37" fmla="*/ 501 h 906"/>
                <a:gd name="T38" fmla="*/ 307 w 355"/>
                <a:gd name="T39" fmla="*/ 454 h 906"/>
                <a:gd name="T40" fmla="*/ 304 w 355"/>
                <a:gd name="T41" fmla="*/ 431 h 906"/>
                <a:gd name="T42" fmla="*/ 291 w 355"/>
                <a:gd name="T43" fmla="*/ 361 h 906"/>
                <a:gd name="T44" fmla="*/ 315 w 355"/>
                <a:gd name="T45" fmla="*/ 335 h 906"/>
                <a:gd name="T46" fmla="*/ 336 w 355"/>
                <a:gd name="T47" fmla="*/ 300 h 906"/>
                <a:gd name="T48" fmla="*/ 313 w 355"/>
                <a:gd name="T49" fmla="*/ 261 h 906"/>
                <a:gd name="T50" fmla="*/ 296 w 355"/>
                <a:gd name="T51" fmla="*/ 220 h 906"/>
                <a:gd name="T52" fmla="*/ 269 w 355"/>
                <a:gd name="T53" fmla="*/ 248 h 906"/>
                <a:gd name="T54" fmla="*/ 284 w 355"/>
                <a:gd name="T55" fmla="*/ 210 h 906"/>
                <a:gd name="T56" fmla="*/ 298 w 355"/>
                <a:gd name="T57" fmla="*/ 150 h 906"/>
                <a:gd name="T58" fmla="*/ 238 w 355"/>
                <a:gd name="T59" fmla="*/ 145 h 906"/>
                <a:gd name="T60" fmla="*/ 196 w 355"/>
                <a:gd name="T61" fmla="*/ 138 h 906"/>
                <a:gd name="T62" fmla="*/ 159 w 355"/>
                <a:gd name="T63" fmla="*/ 172 h 906"/>
                <a:gd name="T64" fmla="*/ 91 w 355"/>
                <a:gd name="T65" fmla="*/ 213 h 906"/>
                <a:gd name="T66" fmla="*/ 63 w 355"/>
                <a:gd name="T67" fmla="*/ 250 h 906"/>
                <a:gd name="T68" fmla="*/ 48 w 355"/>
                <a:gd name="T69" fmla="*/ 330 h 906"/>
                <a:gd name="T70" fmla="*/ 47 w 355"/>
                <a:gd name="T71" fmla="*/ 309 h 906"/>
                <a:gd name="T72" fmla="*/ 22 w 355"/>
                <a:gd name="T73" fmla="*/ 304 h 906"/>
                <a:gd name="T74" fmla="*/ 21 w 355"/>
                <a:gd name="T75" fmla="*/ 348 h 906"/>
                <a:gd name="T76" fmla="*/ 15 w 355"/>
                <a:gd name="T77" fmla="*/ 382 h 906"/>
                <a:gd name="T78" fmla="*/ 33 w 355"/>
                <a:gd name="T79" fmla="*/ 388 h 906"/>
                <a:gd name="T80" fmla="*/ 24 w 355"/>
                <a:gd name="T81" fmla="*/ 426 h 906"/>
                <a:gd name="T82" fmla="*/ 34 w 355"/>
                <a:gd name="T83" fmla="*/ 458 h 906"/>
                <a:gd name="T84" fmla="*/ 35 w 355"/>
                <a:gd name="T85" fmla="*/ 492 h 906"/>
                <a:gd name="T86" fmla="*/ 53 w 355"/>
                <a:gd name="T87" fmla="*/ 520 h 906"/>
                <a:gd name="T88" fmla="*/ 51 w 355"/>
                <a:gd name="T89" fmla="*/ 559 h 906"/>
                <a:gd name="T90" fmla="*/ 41 w 355"/>
                <a:gd name="T91" fmla="*/ 608 h 906"/>
                <a:gd name="T92" fmla="*/ 35 w 355"/>
                <a:gd name="T93" fmla="*/ 660 h 906"/>
                <a:gd name="T94" fmla="*/ 84 w 355"/>
                <a:gd name="T95" fmla="*/ 689 h 906"/>
                <a:gd name="T96" fmla="*/ 99 w 355"/>
                <a:gd name="T97" fmla="*/ 726 h 906"/>
                <a:gd name="T98" fmla="*/ 188 w 355"/>
                <a:gd name="T99" fmla="*/ 63 h 906"/>
                <a:gd name="T100" fmla="*/ 216 w 355"/>
                <a:gd name="T101" fmla="*/ 87 h 906"/>
                <a:gd name="T102" fmla="*/ 138 w 355"/>
                <a:gd name="T103" fmla="*/ 50 h 906"/>
                <a:gd name="T104" fmla="*/ 130 w 355"/>
                <a:gd name="T105" fmla="*/ 16 h 906"/>
                <a:gd name="T106" fmla="*/ 145 w 355"/>
                <a:gd name="T107" fmla="*/ 40 h 906"/>
                <a:gd name="T108" fmla="*/ 178 w 355"/>
                <a:gd name="T109" fmla="*/ 76 h 906"/>
                <a:gd name="T110" fmla="*/ 138 w 355"/>
                <a:gd name="T111" fmla="*/ 50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5" h="906">
                  <a:moveTo>
                    <a:pt x="0" y="326"/>
                  </a:moveTo>
                  <a:cubicBezTo>
                    <a:pt x="0" y="326"/>
                    <a:pt x="0" y="326"/>
                    <a:pt x="0" y="326"/>
                  </a:cubicBezTo>
                  <a:cubicBezTo>
                    <a:pt x="0" y="326"/>
                    <a:pt x="0" y="326"/>
                    <a:pt x="0" y="326"/>
                  </a:cubicBezTo>
                  <a:cubicBezTo>
                    <a:pt x="0" y="326"/>
                    <a:pt x="0" y="326"/>
                    <a:pt x="0" y="326"/>
                  </a:cubicBezTo>
                  <a:close/>
                  <a:moveTo>
                    <a:pt x="93" y="758"/>
                  </a:moveTo>
                  <a:cubicBezTo>
                    <a:pt x="94" y="769"/>
                    <a:pt x="94" y="769"/>
                    <a:pt x="94" y="769"/>
                  </a:cubicBezTo>
                  <a:cubicBezTo>
                    <a:pt x="101" y="775"/>
                    <a:pt x="101" y="775"/>
                    <a:pt x="101" y="775"/>
                  </a:cubicBezTo>
                  <a:cubicBezTo>
                    <a:pt x="105" y="781"/>
                    <a:pt x="105" y="781"/>
                    <a:pt x="105" y="781"/>
                  </a:cubicBezTo>
                  <a:cubicBezTo>
                    <a:pt x="105" y="792"/>
                    <a:pt x="105" y="792"/>
                    <a:pt x="105" y="792"/>
                  </a:cubicBezTo>
                  <a:cubicBezTo>
                    <a:pt x="97" y="799"/>
                    <a:pt x="97" y="799"/>
                    <a:pt x="97" y="799"/>
                  </a:cubicBezTo>
                  <a:cubicBezTo>
                    <a:pt x="105" y="813"/>
                    <a:pt x="105" y="813"/>
                    <a:pt x="105" y="813"/>
                  </a:cubicBezTo>
                  <a:cubicBezTo>
                    <a:pt x="111" y="813"/>
                    <a:pt x="111" y="813"/>
                    <a:pt x="111" y="813"/>
                  </a:cubicBezTo>
                  <a:cubicBezTo>
                    <a:pt x="115" y="810"/>
                    <a:pt x="115" y="810"/>
                    <a:pt x="115" y="810"/>
                  </a:cubicBezTo>
                  <a:cubicBezTo>
                    <a:pt x="128" y="813"/>
                    <a:pt x="128" y="813"/>
                    <a:pt x="128" y="813"/>
                  </a:cubicBezTo>
                  <a:cubicBezTo>
                    <a:pt x="132" y="811"/>
                    <a:pt x="132" y="811"/>
                    <a:pt x="132" y="811"/>
                  </a:cubicBezTo>
                  <a:cubicBezTo>
                    <a:pt x="135" y="816"/>
                    <a:pt x="135" y="816"/>
                    <a:pt x="135" y="816"/>
                  </a:cubicBezTo>
                  <a:cubicBezTo>
                    <a:pt x="132" y="822"/>
                    <a:pt x="132" y="822"/>
                    <a:pt x="132" y="822"/>
                  </a:cubicBezTo>
                  <a:cubicBezTo>
                    <a:pt x="139" y="829"/>
                    <a:pt x="139" y="829"/>
                    <a:pt x="139" y="829"/>
                  </a:cubicBezTo>
                  <a:cubicBezTo>
                    <a:pt x="139" y="838"/>
                    <a:pt x="139" y="838"/>
                    <a:pt x="139" y="838"/>
                  </a:cubicBezTo>
                  <a:cubicBezTo>
                    <a:pt x="148" y="845"/>
                    <a:pt x="148" y="845"/>
                    <a:pt x="148" y="845"/>
                  </a:cubicBezTo>
                  <a:cubicBezTo>
                    <a:pt x="147" y="854"/>
                    <a:pt x="147" y="854"/>
                    <a:pt x="147" y="854"/>
                  </a:cubicBezTo>
                  <a:cubicBezTo>
                    <a:pt x="150" y="860"/>
                    <a:pt x="150" y="860"/>
                    <a:pt x="150" y="860"/>
                  </a:cubicBezTo>
                  <a:cubicBezTo>
                    <a:pt x="141" y="868"/>
                    <a:pt x="141" y="868"/>
                    <a:pt x="141" y="868"/>
                  </a:cubicBezTo>
                  <a:cubicBezTo>
                    <a:pt x="142" y="873"/>
                    <a:pt x="142" y="873"/>
                    <a:pt x="142" y="873"/>
                  </a:cubicBezTo>
                  <a:cubicBezTo>
                    <a:pt x="130" y="884"/>
                    <a:pt x="130" y="884"/>
                    <a:pt x="130" y="884"/>
                  </a:cubicBezTo>
                  <a:cubicBezTo>
                    <a:pt x="125" y="898"/>
                    <a:pt x="125" y="898"/>
                    <a:pt x="125" y="898"/>
                  </a:cubicBezTo>
                  <a:cubicBezTo>
                    <a:pt x="137" y="905"/>
                    <a:pt x="137" y="905"/>
                    <a:pt x="137" y="905"/>
                  </a:cubicBezTo>
                  <a:cubicBezTo>
                    <a:pt x="151" y="906"/>
                    <a:pt x="151" y="906"/>
                    <a:pt x="151" y="906"/>
                  </a:cubicBezTo>
                  <a:cubicBezTo>
                    <a:pt x="164" y="905"/>
                    <a:pt x="164" y="905"/>
                    <a:pt x="164" y="905"/>
                  </a:cubicBezTo>
                  <a:cubicBezTo>
                    <a:pt x="176" y="896"/>
                    <a:pt x="176" y="896"/>
                    <a:pt x="176" y="896"/>
                  </a:cubicBezTo>
                  <a:cubicBezTo>
                    <a:pt x="183" y="896"/>
                    <a:pt x="183" y="896"/>
                    <a:pt x="183" y="896"/>
                  </a:cubicBezTo>
                  <a:cubicBezTo>
                    <a:pt x="183" y="886"/>
                    <a:pt x="183" y="886"/>
                    <a:pt x="183" y="886"/>
                  </a:cubicBezTo>
                  <a:cubicBezTo>
                    <a:pt x="189" y="881"/>
                    <a:pt x="189" y="881"/>
                    <a:pt x="189" y="881"/>
                  </a:cubicBezTo>
                  <a:cubicBezTo>
                    <a:pt x="188" y="875"/>
                    <a:pt x="188" y="875"/>
                    <a:pt x="188" y="875"/>
                  </a:cubicBezTo>
                  <a:cubicBezTo>
                    <a:pt x="196" y="872"/>
                    <a:pt x="196" y="872"/>
                    <a:pt x="196" y="872"/>
                  </a:cubicBezTo>
                  <a:cubicBezTo>
                    <a:pt x="198" y="859"/>
                    <a:pt x="198" y="859"/>
                    <a:pt x="198" y="859"/>
                  </a:cubicBezTo>
                  <a:cubicBezTo>
                    <a:pt x="206" y="857"/>
                    <a:pt x="206" y="857"/>
                    <a:pt x="206" y="857"/>
                  </a:cubicBezTo>
                  <a:cubicBezTo>
                    <a:pt x="212" y="857"/>
                    <a:pt x="212" y="857"/>
                    <a:pt x="212" y="857"/>
                  </a:cubicBezTo>
                  <a:cubicBezTo>
                    <a:pt x="215" y="854"/>
                    <a:pt x="215" y="854"/>
                    <a:pt x="215" y="854"/>
                  </a:cubicBezTo>
                  <a:cubicBezTo>
                    <a:pt x="225" y="852"/>
                    <a:pt x="225" y="852"/>
                    <a:pt x="225" y="852"/>
                  </a:cubicBezTo>
                  <a:cubicBezTo>
                    <a:pt x="231" y="850"/>
                    <a:pt x="231" y="850"/>
                    <a:pt x="231" y="850"/>
                  </a:cubicBezTo>
                  <a:cubicBezTo>
                    <a:pt x="233" y="846"/>
                    <a:pt x="233" y="846"/>
                    <a:pt x="233" y="846"/>
                  </a:cubicBezTo>
                  <a:cubicBezTo>
                    <a:pt x="214" y="836"/>
                    <a:pt x="214" y="836"/>
                    <a:pt x="214" y="836"/>
                  </a:cubicBezTo>
                  <a:cubicBezTo>
                    <a:pt x="212" y="827"/>
                    <a:pt x="212" y="827"/>
                    <a:pt x="212" y="827"/>
                  </a:cubicBezTo>
                  <a:cubicBezTo>
                    <a:pt x="216" y="825"/>
                    <a:pt x="216" y="825"/>
                    <a:pt x="216" y="825"/>
                  </a:cubicBezTo>
                  <a:cubicBezTo>
                    <a:pt x="221" y="822"/>
                    <a:pt x="221" y="822"/>
                    <a:pt x="221" y="822"/>
                  </a:cubicBezTo>
                  <a:cubicBezTo>
                    <a:pt x="228" y="821"/>
                    <a:pt x="228" y="821"/>
                    <a:pt x="228" y="821"/>
                  </a:cubicBezTo>
                  <a:cubicBezTo>
                    <a:pt x="228" y="816"/>
                    <a:pt x="228" y="816"/>
                    <a:pt x="228" y="816"/>
                  </a:cubicBezTo>
                  <a:cubicBezTo>
                    <a:pt x="230" y="812"/>
                    <a:pt x="230" y="812"/>
                    <a:pt x="230" y="812"/>
                  </a:cubicBezTo>
                  <a:cubicBezTo>
                    <a:pt x="228" y="801"/>
                    <a:pt x="228" y="801"/>
                    <a:pt x="228" y="801"/>
                  </a:cubicBezTo>
                  <a:cubicBezTo>
                    <a:pt x="231" y="794"/>
                    <a:pt x="231" y="794"/>
                    <a:pt x="231" y="794"/>
                  </a:cubicBezTo>
                  <a:cubicBezTo>
                    <a:pt x="226" y="786"/>
                    <a:pt x="226" y="786"/>
                    <a:pt x="226" y="786"/>
                  </a:cubicBezTo>
                  <a:cubicBezTo>
                    <a:pt x="228" y="776"/>
                    <a:pt x="228" y="776"/>
                    <a:pt x="228" y="776"/>
                  </a:cubicBezTo>
                  <a:cubicBezTo>
                    <a:pt x="233" y="775"/>
                    <a:pt x="233" y="775"/>
                    <a:pt x="233" y="775"/>
                  </a:cubicBezTo>
                  <a:cubicBezTo>
                    <a:pt x="238" y="771"/>
                    <a:pt x="238" y="771"/>
                    <a:pt x="238" y="771"/>
                  </a:cubicBezTo>
                  <a:cubicBezTo>
                    <a:pt x="244" y="765"/>
                    <a:pt x="244" y="765"/>
                    <a:pt x="244" y="765"/>
                  </a:cubicBezTo>
                  <a:cubicBezTo>
                    <a:pt x="242" y="755"/>
                    <a:pt x="242" y="755"/>
                    <a:pt x="242" y="755"/>
                  </a:cubicBezTo>
                  <a:cubicBezTo>
                    <a:pt x="236" y="747"/>
                    <a:pt x="236" y="747"/>
                    <a:pt x="236" y="747"/>
                  </a:cubicBezTo>
                  <a:cubicBezTo>
                    <a:pt x="235" y="740"/>
                    <a:pt x="235" y="740"/>
                    <a:pt x="235" y="740"/>
                  </a:cubicBezTo>
                  <a:cubicBezTo>
                    <a:pt x="240" y="736"/>
                    <a:pt x="240" y="736"/>
                    <a:pt x="240" y="736"/>
                  </a:cubicBezTo>
                  <a:cubicBezTo>
                    <a:pt x="241" y="726"/>
                    <a:pt x="241" y="726"/>
                    <a:pt x="241" y="726"/>
                  </a:cubicBezTo>
                  <a:cubicBezTo>
                    <a:pt x="248" y="725"/>
                    <a:pt x="248" y="725"/>
                    <a:pt x="248" y="725"/>
                  </a:cubicBezTo>
                  <a:cubicBezTo>
                    <a:pt x="259" y="724"/>
                    <a:pt x="259" y="724"/>
                    <a:pt x="259" y="724"/>
                  </a:cubicBezTo>
                  <a:cubicBezTo>
                    <a:pt x="265" y="716"/>
                    <a:pt x="265" y="716"/>
                    <a:pt x="265" y="716"/>
                  </a:cubicBezTo>
                  <a:cubicBezTo>
                    <a:pt x="268" y="713"/>
                    <a:pt x="268" y="713"/>
                    <a:pt x="268" y="713"/>
                  </a:cubicBezTo>
                  <a:cubicBezTo>
                    <a:pt x="273" y="717"/>
                    <a:pt x="273" y="717"/>
                    <a:pt x="273" y="717"/>
                  </a:cubicBezTo>
                  <a:cubicBezTo>
                    <a:pt x="279" y="727"/>
                    <a:pt x="279" y="727"/>
                    <a:pt x="279" y="727"/>
                  </a:cubicBezTo>
                  <a:cubicBezTo>
                    <a:pt x="286" y="731"/>
                    <a:pt x="286" y="731"/>
                    <a:pt x="286" y="731"/>
                  </a:cubicBezTo>
                  <a:cubicBezTo>
                    <a:pt x="288" y="726"/>
                    <a:pt x="288" y="726"/>
                    <a:pt x="288" y="726"/>
                  </a:cubicBezTo>
                  <a:cubicBezTo>
                    <a:pt x="285" y="720"/>
                    <a:pt x="285" y="720"/>
                    <a:pt x="285" y="720"/>
                  </a:cubicBezTo>
                  <a:cubicBezTo>
                    <a:pt x="289" y="706"/>
                    <a:pt x="289" y="706"/>
                    <a:pt x="289" y="706"/>
                  </a:cubicBezTo>
                  <a:cubicBezTo>
                    <a:pt x="305" y="687"/>
                    <a:pt x="305" y="687"/>
                    <a:pt x="305" y="687"/>
                  </a:cubicBezTo>
                  <a:cubicBezTo>
                    <a:pt x="303" y="678"/>
                    <a:pt x="303" y="678"/>
                    <a:pt x="303" y="678"/>
                  </a:cubicBezTo>
                  <a:cubicBezTo>
                    <a:pt x="307" y="673"/>
                    <a:pt x="307" y="673"/>
                    <a:pt x="307" y="673"/>
                  </a:cubicBezTo>
                  <a:cubicBezTo>
                    <a:pt x="313" y="671"/>
                    <a:pt x="313" y="671"/>
                    <a:pt x="313" y="671"/>
                  </a:cubicBezTo>
                  <a:cubicBezTo>
                    <a:pt x="318" y="677"/>
                    <a:pt x="318" y="677"/>
                    <a:pt x="318" y="677"/>
                  </a:cubicBezTo>
                  <a:cubicBezTo>
                    <a:pt x="325" y="678"/>
                    <a:pt x="325" y="678"/>
                    <a:pt x="325" y="678"/>
                  </a:cubicBezTo>
                  <a:cubicBezTo>
                    <a:pt x="329" y="681"/>
                    <a:pt x="329" y="681"/>
                    <a:pt x="329" y="681"/>
                  </a:cubicBezTo>
                  <a:cubicBezTo>
                    <a:pt x="337" y="682"/>
                    <a:pt x="337" y="682"/>
                    <a:pt x="337" y="682"/>
                  </a:cubicBezTo>
                  <a:cubicBezTo>
                    <a:pt x="341" y="676"/>
                    <a:pt x="341" y="676"/>
                    <a:pt x="341" y="676"/>
                  </a:cubicBezTo>
                  <a:cubicBezTo>
                    <a:pt x="347" y="670"/>
                    <a:pt x="347" y="670"/>
                    <a:pt x="347" y="670"/>
                  </a:cubicBezTo>
                  <a:cubicBezTo>
                    <a:pt x="344" y="657"/>
                    <a:pt x="344" y="657"/>
                    <a:pt x="344" y="657"/>
                  </a:cubicBezTo>
                  <a:cubicBezTo>
                    <a:pt x="338" y="656"/>
                    <a:pt x="338" y="656"/>
                    <a:pt x="338" y="656"/>
                  </a:cubicBezTo>
                  <a:cubicBezTo>
                    <a:pt x="338" y="649"/>
                    <a:pt x="338" y="649"/>
                    <a:pt x="338" y="649"/>
                  </a:cubicBezTo>
                  <a:cubicBezTo>
                    <a:pt x="343" y="647"/>
                    <a:pt x="343" y="647"/>
                    <a:pt x="343" y="647"/>
                  </a:cubicBezTo>
                  <a:cubicBezTo>
                    <a:pt x="339" y="634"/>
                    <a:pt x="339" y="634"/>
                    <a:pt x="339" y="634"/>
                  </a:cubicBezTo>
                  <a:cubicBezTo>
                    <a:pt x="333" y="635"/>
                    <a:pt x="333" y="635"/>
                    <a:pt x="333" y="635"/>
                  </a:cubicBezTo>
                  <a:cubicBezTo>
                    <a:pt x="323" y="628"/>
                    <a:pt x="323" y="628"/>
                    <a:pt x="323" y="628"/>
                  </a:cubicBezTo>
                  <a:cubicBezTo>
                    <a:pt x="325" y="619"/>
                    <a:pt x="325" y="619"/>
                    <a:pt x="325" y="619"/>
                  </a:cubicBezTo>
                  <a:cubicBezTo>
                    <a:pt x="324" y="606"/>
                    <a:pt x="324" y="606"/>
                    <a:pt x="324" y="606"/>
                  </a:cubicBezTo>
                  <a:cubicBezTo>
                    <a:pt x="333" y="599"/>
                    <a:pt x="333" y="599"/>
                    <a:pt x="333" y="599"/>
                  </a:cubicBezTo>
                  <a:cubicBezTo>
                    <a:pt x="337" y="594"/>
                    <a:pt x="337" y="594"/>
                    <a:pt x="337" y="594"/>
                  </a:cubicBezTo>
                  <a:cubicBezTo>
                    <a:pt x="337" y="584"/>
                    <a:pt x="337" y="584"/>
                    <a:pt x="337" y="584"/>
                  </a:cubicBezTo>
                  <a:cubicBezTo>
                    <a:pt x="343" y="578"/>
                    <a:pt x="343" y="578"/>
                    <a:pt x="343" y="578"/>
                  </a:cubicBezTo>
                  <a:cubicBezTo>
                    <a:pt x="340" y="572"/>
                    <a:pt x="340" y="572"/>
                    <a:pt x="340" y="572"/>
                  </a:cubicBezTo>
                  <a:cubicBezTo>
                    <a:pt x="342" y="567"/>
                    <a:pt x="342" y="567"/>
                    <a:pt x="342" y="567"/>
                  </a:cubicBezTo>
                  <a:cubicBezTo>
                    <a:pt x="333" y="557"/>
                    <a:pt x="333" y="557"/>
                    <a:pt x="333" y="557"/>
                  </a:cubicBezTo>
                  <a:cubicBezTo>
                    <a:pt x="333" y="550"/>
                    <a:pt x="333" y="550"/>
                    <a:pt x="333" y="550"/>
                  </a:cubicBezTo>
                  <a:cubicBezTo>
                    <a:pt x="334" y="543"/>
                    <a:pt x="334" y="543"/>
                    <a:pt x="334" y="543"/>
                  </a:cubicBezTo>
                  <a:cubicBezTo>
                    <a:pt x="331" y="536"/>
                    <a:pt x="331" y="536"/>
                    <a:pt x="331" y="536"/>
                  </a:cubicBezTo>
                  <a:cubicBezTo>
                    <a:pt x="332" y="528"/>
                    <a:pt x="332" y="528"/>
                    <a:pt x="332" y="528"/>
                  </a:cubicBezTo>
                  <a:cubicBezTo>
                    <a:pt x="342" y="521"/>
                    <a:pt x="342" y="521"/>
                    <a:pt x="342" y="521"/>
                  </a:cubicBezTo>
                  <a:cubicBezTo>
                    <a:pt x="348" y="520"/>
                    <a:pt x="348" y="520"/>
                    <a:pt x="348" y="520"/>
                  </a:cubicBezTo>
                  <a:cubicBezTo>
                    <a:pt x="355" y="515"/>
                    <a:pt x="355" y="515"/>
                    <a:pt x="355" y="515"/>
                  </a:cubicBezTo>
                  <a:cubicBezTo>
                    <a:pt x="354" y="509"/>
                    <a:pt x="354" y="509"/>
                    <a:pt x="354" y="509"/>
                  </a:cubicBezTo>
                  <a:cubicBezTo>
                    <a:pt x="350" y="509"/>
                    <a:pt x="350" y="509"/>
                    <a:pt x="350" y="509"/>
                  </a:cubicBezTo>
                  <a:cubicBezTo>
                    <a:pt x="346" y="512"/>
                    <a:pt x="346" y="512"/>
                    <a:pt x="346" y="512"/>
                  </a:cubicBezTo>
                  <a:cubicBezTo>
                    <a:pt x="340" y="510"/>
                    <a:pt x="340" y="510"/>
                    <a:pt x="340" y="510"/>
                  </a:cubicBezTo>
                  <a:cubicBezTo>
                    <a:pt x="335" y="513"/>
                    <a:pt x="335" y="513"/>
                    <a:pt x="335" y="513"/>
                  </a:cubicBezTo>
                  <a:cubicBezTo>
                    <a:pt x="331" y="510"/>
                    <a:pt x="331" y="510"/>
                    <a:pt x="331" y="510"/>
                  </a:cubicBezTo>
                  <a:cubicBezTo>
                    <a:pt x="324" y="513"/>
                    <a:pt x="324" y="513"/>
                    <a:pt x="324" y="513"/>
                  </a:cubicBezTo>
                  <a:cubicBezTo>
                    <a:pt x="317" y="512"/>
                    <a:pt x="317" y="512"/>
                    <a:pt x="317" y="512"/>
                  </a:cubicBezTo>
                  <a:cubicBezTo>
                    <a:pt x="317" y="503"/>
                    <a:pt x="317" y="503"/>
                    <a:pt x="317" y="503"/>
                  </a:cubicBezTo>
                  <a:cubicBezTo>
                    <a:pt x="318" y="501"/>
                    <a:pt x="318" y="501"/>
                    <a:pt x="318" y="501"/>
                  </a:cubicBezTo>
                  <a:cubicBezTo>
                    <a:pt x="318" y="494"/>
                    <a:pt x="318" y="494"/>
                    <a:pt x="318" y="494"/>
                  </a:cubicBezTo>
                  <a:cubicBezTo>
                    <a:pt x="322" y="480"/>
                    <a:pt x="322" y="480"/>
                    <a:pt x="322" y="480"/>
                  </a:cubicBezTo>
                  <a:cubicBezTo>
                    <a:pt x="315" y="472"/>
                    <a:pt x="315" y="472"/>
                    <a:pt x="315" y="472"/>
                  </a:cubicBezTo>
                  <a:cubicBezTo>
                    <a:pt x="314" y="463"/>
                    <a:pt x="314" y="463"/>
                    <a:pt x="314" y="463"/>
                  </a:cubicBezTo>
                  <a:cubicBezTo>
                    <a:pt x="308" y="459"/>
                    <a:pt x="308" y="459"/>
                    <a:pt x="308" y="459"/>
                  </a:cubicBezTo>
                  <a:cubicBezTo>
                    <a:pt x="307" y="454"/>
                    <a:pt x="307" y="454"/>
                    <a:pt x="307" y="454"/>
                  </a:cubicBezTo>
                  <a:cubicBezTo>
                    <a:pt x="310" y="451"/>
                    <a:pt x="310" y="451"/>
                    <a:pt x="310" y="451"/>
                  </a:cubicBezTo>
                  <a:cubicBezTo>
                    <a:pt x="307" y="447"/>
                    <a:pt x="307" y="447"/>
                    <a:pt x="307" y="447"/>
                  </a:cubicBezTo>
                  <a:cubicBezTo>
                    <a:pt x="307" y="442"/>
                    <a:pt x="307" y="442"/>
                    <a:pt x="307" y="442"/>
                  </a:cubicBezTo>
                  <a:cubicBezTo>
                    <a:pt x="298" y="442"/>
                    <a:pt x="298" y="442"/>
                    <a:pt x="298" y="442"/>
                  </a:cubicBezTo>
                  <a:cubicBezTo>
                    <a:pt x="297" y="438"/>
                    <a:pt x="297" y="438"/>
                    <a:pt x="297" y="438"/>
                  </a:cubicBezTo>
                  <a:cubicBezTo>
                    <a:pt x="304" y="431"/>
                    <a:pt x="304" y="431"/>
                    <a:pt x="304" y="431"/>
                  </a:cubicBezTo>
                  <a:cubicBezTo>
                    <a:pt x="309" y="429"/>
                    <a:pt x="309" y="429"/>
                    <a:pt x="309" y="429"/>
                  </a:cubicBezTo>
                  <a:cubicBezTo>
                    <a:pt x="305" y="400"/>
                    <a:pt x="305" y="400"/>
                    <a:pt x="305" y="400"/>
                  </a:cubicBezTo>
                  <a:cubicBezTo>
                    <a:pt x="301" y="390"/>
                    <a:pt x="301" y="390"/>
                    <a:pt x="301" y="390"/>
                  </a:cubicBezTo>
                  <a:cubicBezTo>
                    <a:pt x="299" y="379"/>
                    <a:pt x="299" y="379"/>
                    <a:pt x="299" y="379"/>
                  </a:cubicBezTo>
                  <a:cubicBezTo>
                    <a:pt x="290" y="367"/>
                    <a:pt x="290" y="367"/>
                    <a:pt x="290" y="367"/>
                  </a:cubicBezTo>
                  <a:cubicBezTo>
                    <a:pt x="291" y="361"/>
                    <a:pt x="291" y="361"/>
                    <a:pt x="291" y="361"/>
                  </a:cubicBezTo>
                  <a:cubicBezTo>
                    <a:pt x="295" y="360"/>
                    <a:pt x="295" y="360"/>
                    <a:pt x="295" y="360"/>
                  </a:cubicBezTo>
                  <a:cubicBezTo>
                    <a:pt x="304" y="347"/>
                    <a:pt x="304" y="347"/>
                    <a:pt x="304" y="347"/>
                  </a:cubicBezTo>
                  <a:cubicBezTo>
                    <a:pt x="311" y="349"/>
                    <a:pt x="311" y="349"/>
                    <a:pt x="311" y="349"/>
                  </a:cubicBezTo>
                  <a:cubicBezTo>
                    <a:pt x="316" y="349"/>
                    <a:pt x="316" y="349"/>
                    <a:pt x="316" y="349"/>
                  </a:cubicBezTo>
                  <a:cubicBezTo>
                    <a:pt x="319" y="340"/>
                    <a:pt x="319" y="340"/>
                    <a:pt x="319" y="340"/>
                  </a:cubicBezTo>
                  <a:cubicBezTo>
                    <a:pt x="315" y="335"/>
                    <a:pt x="315" y="335"/>
                    <a:pt x="315" y="335"/>
                  </a:cubicBezTo>
                  <a:cubicBezTo>
                    <a:pt x="317" y="327"/>
                    <a:pt x="317" y="327"/>
                    <a:pt x="317" y="327"/>
                  </a:cubicBezTo>
                  <a:cubicBezTo>
                    <a:pt x="321" y="327"/>
                    <a:pt x="321" y="327"/>
                    <a:pt x="321" y="327"/>
                  </a:cubicBezTo>
                  <a:cubicBezTo>
                    <a:pt x="321" y="316"/>
                    <a:pt x="321" y="316"/>
                    <a:pt x="321" y="316"/>
                  </a:cubicBezTo>
                  <a:cubicBezTo>
                    <a:pt x="332" y="305"/>
                    <a:pt x="332" y="305"/>
                    <a:pt x="332" y="305"/>
                  </a:cubicBezTo>
                  <a:cubicBezTo>
                    <a:pt x="333" y="300"/>
                    <a:pt x="333" y="300"/>
                    <a:pt x="333" y="300"/>
                  </a:cubicBezTo>
                  <a:cubicBezTo>
                    <a:pt x="336" y="300"/>
                    <a:pt x="336" y="300"/>
                    <a:pt x="336" y="300"/>
                  </a:cubicBezTo>
                  <a:cubicBezTo>
                    <a:pt x="337" y="291"/>
                    <a:pt x="337" y="291"/>
                    <a:pt x="337" y="291"/>
                  </a:cubicBezTo>
                  <a:cubicBezTo>
                    <a:pt x="330" y="293"/>
                    <a:pt x="330" y="293"/>
                    <a:pt x="330" y="293"/>
                  </a:cubicBezTo>
                  <a:cubicBezTo>
                    <a:pt x="327" y="285"/>
                    <a:pt x="327" y="285"/>
                    <a:pt x="327" y="285"/>
                  </a:cubicBezTo>
                  <a:cubicBezTo>
                    <a:pt x="325" y="275"/>
                    <a:pt x="325" y="275"/>
                    <a:pt x="325" y="275"/>
                  </a:cubicBezTo>
                  <a:cubicBezTo>
                    <a:pt x="314" y="265"/>
                    <a:pt x="314" y="265"/>
                    <a:pt x="314" y="265"/>
                  </a:cubicBezTo>
                  <a:cubicBezTo>
                    <a:pt x="313" y="261"/>
                    <a:pt x="313" y="261"/>
                    <a:pt x="313" y="261"/>
                  </a:cubicBezTo>
                  <a:cubicBezTo>
                    <a:pt x="306" y="260"/>
                    <a:pt x="306" y="260"/>
                    <a:pt x="306" y="260"/>
                  </a:cubicBezTo>
                  <a:cubicBezTo>
                    <a:pt x="303" y="254"/>
                    <a:pt x="303" y="254"/>
                    <a:pt x="303" y="254"/>
                  </a:cubicBezTo>
                  <a:cubicBezTo>
                    <a:pt x="304" y="245"/>
                    <a:pt x="304" y="245"/>
                    <a:pt x="304" y="245"/>
                  </a:cubicBezTo>
                  <a:cubicBezTo>
                    <a:pt x="297" y="236"/>
                    <a:pt x="297" y="236"/>
                    <a:pt x="297" y="236"/>
                  </a:cubicBezTo>
                  <a:cubicBezTo>
                    <a:pt x="301" y="229"/>
                    <a:pt x="301" y="229"/>
                    <a:pt x="301" y="229"/>
                  </a:cubicBezTo>
                  <a:cubicBezTo>
                    <a:pt x="296" y="220"/>
                    <a:pt x="296" y="220"/>
                    <a:pt x="296" y="220"/>
                  </a:cubicBezTo>
                  <a:cubicBezTo>
                    <a:pt x="294" y="216"/>
                    <a:pt x="294" y="216"/>
                    <a:pt x="294" y="216"/>
                  </a:cubicBezTo>
                  <a:cubicBezTo>
                    <a:pt x="291" y="218"/>
                    <a:pt x="287" y="217"/>
                    <a:pt x="286" y="219"/>
                  </a:cubicBezTo>
                  <a:cubicBezTo>
                    <a:pt x="285" y="221"/>
                    <a:pt x="285" y="227"/>
                    <a:pt x="288" y="228"/>
                  </a:cubicBezTo>
                  <a:cubicBezTo>
                    <a:pt x="290" y="228"/>
                    <a:pt x="296" y="226"/>
                    <a:pt x="293" y="230"/>
                  </a:cubicBezTo>
                  <a:cubicBezTo>
                    <a:pt x="290" y="233"/>
                    <a:pt x="282" y="240"/>
                    <a:pt x="279" y="241"/>
                  </a:cubicBezTo>
                  <a:cubicBezTo>
                    <a:pt x="276" y="243"/>
                    <a:pt x="273" y="245"/>
                    <a:pt x="269" y="248"/>
                  </a:cubicBezTo>
                  <a:cubicBezTo>
                    <a:pt x="266" y="250"/>
                    <a:pt x="259" y="253"/>
                    <a:pt x="260" y="251"/>
                  </a:cubicBezTo>
                  <a:cubicBezTo>
                    <a:pt x="262" y="249"/>
                    <a:pt x="263" y="248"/>
                    <a:pt x="264" y="245"/>
                  </a:cubicBezTo>
                  <a:cubicBezTo>
                    <a:pt x="265" y="243"/>
                    <a:pt x="267" y="241"/>
                    <a:pt x="269" y="238"/>
                  </a:cubicBezTo>
                  <a:cubicBezTo>
                    <a:pt x="271" y="235"/>
                    <a:pt x="273" y="232"/>
                    <a:pt x="276" y="229"/>
                  </a:cubicBezTo>
                  <a:cubicBezTo>
                    <a:pt x="278" y="226"/>
                    <a:pt x="279" y="223"/>
                    <a:pt x="280" y="221"/>
                  </a:cubicBezTo>
                  <a:cubicBezTo>
                    <a:pt x="281" y="219"/>
                    <a:pt x="283" y="215"/>
                    <a:pt x="284" y="210"/>
                  </a:cubicBezTo>
                  <a:cubicBezTo>
                    <a:pt x="286" y="205"/>
                    <a:pt x="285" y="204"/>
                    <a:pt x="289" y="198"/>
                  </a:cubicBezTo>
                  <a:cubicBezTo>
                    <a:pt x="292" y="193"/>
                    <a:pt x="294" y="195"/>
                    <a:pt x="295" y="191"/>
                  </a:cubicBezTo>
                  <a:cubicBezTo>
                    <a:pt x="297" y="187"/>
                    <a:pt x="296" y="185"/>
                    <a:pt x="300" y="182"/>
                  </a:cubicBezTo>
                  <a:cubicBezTo>
                    <a:pt x="303" y="179"/>
                    <a:pt x="304" y="175"/>
                    <a:pt x="304" y="167"/>
                  </a:cubicBezTo>
                  <a:cubicBezTo>
                    <a:pt x="303" y="159"/>
                    <a:pt x="301" y="162"/>
                    <a:pt x="301" y="158"/>
                  </a:cubicBezTo>
                  <a:cubicBezTo>
                    <a:pt x="300" y="154"/>
                    <a:pt x="299" y="152"/>
                    <a:pt x="298" y="150"/>
                  </a:cubicBezTo>
                  <a:cubicBezTo>
                    <a:pt x="297" y="148"/>
                    <a:pt x="292" y="143"/>
                    <a:pt x="290" y="142"/>
                  </a:cubicBezTo>
                  <a:cubicBezTo>
                    <a:pt x="287" y="142"/>
                    <a:pt x="283" y="140"/>
                    <a:pt x="278" y="135"/>
                  </a:cubicBezTo>
                  <a:cubicBezTo>
                    <a:pt x="273" y="130"/>
                    <a:pt x="271" y="129"/>
                    <a:pt x="268" y="132"/>
                  </a:cubicBezTo>
                  <a:cubicBezTo>
                    <a:pt x="265" y="135"/>
                    <a:pt x="258" y="134"/>
                    <a:pt x="252" y="136"/>
                  </a:cubicBezTo>
                  <a:cubicBezTo>
                    <a:pt x="247" y="137"/>
                    <a:pt x="250" y="140"/>
                    <a:pt x="246" y="145"/>
                  </a:cubicBezTo>
                  <a:cubicBezTo>
                    <a:pt x="242" y="149"/>
                    <a:pt x="236" y="147"/>
                    <a:pt x="238" y="145"/>
                  </a:cubicBezTo>
                  <a:cubicBezTo>
                    <a:pt x="240" y="142"/>
                    <a:pt x="243" y="131"/>
                    <a:pt x="241" y="131"/>
                  </a:cubicBezTo>
                  <a:cubicBezTo>
                    <a:pt x="240" y="130"/>
                    <a:pt x="232" y="129"/>
                    <a:pt x="229" y="130"/>
                  </a:cubicBezTo>
                  <a:cubicBezTo>
                    <a:pt x="227" y="131"/>
                    <a:pt x="219" y="131"/>
                    <a:pt x="224" y="126"/>
                  </a:cubicBezTo>
                  <a:cubicBezTo>
                    <a:pt x="230" y="121"/>
                    <a:pt x="230" y="120"/>
                    <a:pt x="224" y="117"/>
                  </a:cubicBezTo>
                  <a:cubicBezTo>
                    <a:pt x="219" y="113"/>
                    <a:pt x="213" y="113"/>
                    <a:pt x="207" y="118"/>
                  </a:cubicBezTo>
                  <a:cubicBezTo>
                    <a:pt x="201" y="122"/>
                    <a:pt x="201" y="129"/>
                    <a:pt x="196" y="138"/>
                  </a:cubicBezTo>
                  <a:cubicBezTo>
                    <a:pt x="192" y="147"/>
                    <a:pt x="194" y="147"/>
                    <a:pt x="196" y="151"/>
                  </a:cubicBezTo>
                  <a:cubicBezTo>
                    <a:pt x="199" y="155"/>
                    <a:pt x="193" y="156"/>
                    <a:pt x="190" y="157"/>
                  </a:cubicBezTo>
                  <a:cubicBezTo>
                    <a:pt x="187" y="157"/>
                    <a:pt x="183" y="158"/>
                    <a:pt x="183" y="162"/>
                  </a:cubicBezTo>
                  <a:cubicBezTo>
                    <a:pt x="184" y="166"/>
                    <a:pt x="183" y="167"/>
                    <a:pt x="180" y="168"/>
                  </a:cubicBezTo>
                  <a:cubicBezTo>
                    <a:pt x="177" y="169"/>
                    <a:pt x="174" y="174"/>
                    <a:pt x="170" y="177"/>
                  </a:cubicBezTo>
                  <a:cubicBezTo>
                    <a:pt x="167" y="180"/>
                    <a:pt x="161" y="176"/>
                    <a:pt x="159" y="172"/>
                  </a:cubicBezTo>
                  <a:cubicBezTo>
                    <a:pt x="156" y="168"/>
                    <a:pt x="141" y="173"/>
                    <a:pt x="136" y="176"/>
                  </a:cubicBezTo>
                  <a:cubicBezTo>
                    <a:pt x="132" y="180"/>
                    <a:pt x="139" y="184"/>
                    <a:pt x="135" y="185"/>
                  </a:cubicBezTo>
                  <a:cubicBezTo>
                    <a:pt x="131" y="186"/>
                    <a:pt x="123" y="191"/>
                    <a:pt x="118" y="191"/>
                  </a:cubicBezTo>
                  <a:cubicBezTo>
                    <a:pt x="113" y="190"/>
                    <a:pt x="107" y="197"/>
                    <a:pt x="103" y="202"/>
                  </a:cubicBezTo>
                  <a:cubicBezTo>
                    <a:pt x="99" y="207"/>
                    <a:pt x="97" y="203"/>
                    <a:pt x="92" y="203"/>
                  </a:cubicBezTo>
                  <a:cubicBezTo>
                    <a:pt x="86" y="203"/>
                    <a:pt x="91" y="209"/>
                    <a:pt x="91" y="213"/>
                  </a:cubicBezTo>
                  <a:cubicBezTo>
                    <a:pt x="92" y="217"/>
                    <a:pt x="85" y="218"/>
                    <a:pt x="83" y="216"/>
                  </a:cubicBezTo>
                  <a:cubicBezTo>
                    <a:pt x="81" y="214"/>
                    <a:pt x="77" y="219"/>
                    <a:pt x="80" y="222"/>
                  </a:cubicBezTo>
                  <a:cubicBezTo>
                    <a:pt x="84" y="225"/>
                    <a:pt x="85" y="228"/>
                    <a:pt x="81" y="228"/>
                  </a:cubicBezTo>
                  <a:cubicBezTo>
                    <a:pt x="77" y="228"/>
                    <a:pt x="83" y="235"/>
                    <a:pt x="85" y="236"/>
                  </a:cubicBezTo>
                  <a:cubicBezTo>
                    <a:pt x="87" y="236"/>
                    <a:pt x="96" y="244"/>
                    <a:pt x="84" y="245"/>
                  </a:cubicBezTo>
                  <a:cubicBezTo>
                    <a:pt x="71" y="247"/>
                    <a:pt x="68" y="249"/>
                    <a:pt x="63" y="250"/>
                  </a:cubicBezTo>
                  <a:cubicBezTo>
                    <a:pt x="58" y="250"/>
                    <a:pt x="47" y="249"/>
                    <a:pt x="37" y="249"/>
                  </a:cubicBezTo>
                  <a:cubicBezTo>
                    <a:pt x="27" y="248"/>
                    <a:pt x="25" y="257"/>
                    <a:pt x="29" y="265"/>
                  </a:cubicBezTo>
                  <a:cubicBezTo>
                    <a:pt x="34" y="272"/>
                    <a:pt x="27" y="275"/>
                    <a:pt x="29" y="282"/>
                  </a:cubicBezTo>
                  <a:cubicBezTo>
                    <a:pt x="31" y="288"/>
                    <a:pt x="39" y="292"/>
                    <a:pt x="43" y="297"/>
                  </a:cubicBezTo>
                  <a:cubicBezTo>
                    <a:pt x="47" y="301"/>
                    <a:pt x="56" y="311"/>
                    <a:pt x="52" y="316"/>
                  </a:cubicBezTo>
                  <a:cubicBezTo>
                    <a:pt x="49" y="321"/>
                    <a:pt x="47" y="325"/>
                    <a:pt x="48" y="330"/>
                  </a:cubicBezTo>
                  <a:cubicBezTo>
                    <a:pt x="48" y="335"/>
                    <a:pt x="51" y="347"/>
                    <a:pt x="48" y="348"/>
                  </a:cubicBezTo>
                  <a:cubicBezTo>
                    <a:pt x="46" y="350"/>
                    <a:pt x="44" y="361"/>
                    <a:pt x="42" y="357"/>
                  </a:cubicBezTo>
                  <a:cubicBezTo>
                    <a:pt x="40" y="353"/>
                    <a:pt x="43" y="348"/>
                    <a:pt x="44" y="339"/>
                  </a:cubicBezTo>
                  <a:cubicBezTo>
                    <a:pt x="46" y="330"/>
                    <a:pt x="42" y="335"/>
                    <a:pt x="40" y="332"/>
                  </a:cubicBezTo>
                  <a:cubicBezTo>
                    <a:pt x="39" y="330"/>
                    <a:pt x="40" y="327"/>
                    <a:pt x="45" y="320"/>
                  </a:cubicBezTo>
                  <a:cubicBezTo>
                    <a:pt x="49" y="313"/>
                    <a:pt x="49" y="312"/>
                    <a:pt x="47" y="309"/>
                  </a:cubicBezTo>
                  <a:cubicBezTo>
                    <a:pt x="44" y="305"/>
                    <a:pt x="35" y="309"/>
                    <a:pt x="32" y="306"/>
                  </a:cubicBezTo>
                  <a:cubicBezTo>
                    <a:pt x="28" y="303"/>
                    <a:pt x="24" y="296"/>
                    <a:pt x="21" y="289"/>
                  </a:cubicBezTo>
                  <a:cubicBezTo>
                    <a:pt x="19" y="285"/>
                    <a:pt x="12" y="284"/>
                    <a:pt x="6" y="285"/>
                  </a:cubicBezTo>
                  <a:cubicBezTo>
                    <a:pt x="5" y="293"/>
                    <a:pt x="5" y="293"/>
                    <a:pt x="5" y="293"/>
                  </a:cubicBezTo>
                  <a:cubicBezTo>
                    <a:pt x="15" y="298"/>
                    <a:pt x="15" y="298"/>
                    <a:pt x="15" y="298"/>
                  </a:cubicBezTo>
                  <a:cubicBezTo>
                    <a:pt x="22" y="304"/>
                    <a:pt x="22" y="304"/>
                    <a:pt x="22" y="304"/>
                  </a:cubicBezTo>
                  <a:cubicBezTo>
                    <a:pt x="19" y="312"/>
                    <a:pt x="19" y="312"/>
                    <a:pt x="19" y="312"/>
                  </a:cubicBezTo>
                  <a:cubicBezTo>
                    <a:pt x="15" y="311"/>
                    <a:pt x="15" y="311"/>
                    <a:pt x="15" y="311"/>
                  </a:cubicBezTo>
                  <a:cubicBezTo>
                    <a:pt x="9" y="319"/>
                    <a:pt x="9" y="319"/>
                    <a:pt x="9" y="319"/>
                  </a:cubicBezTo>
                  <a:cubicBezTo>
                    <a:pt x="13" y="324"/>
                    <a:pt x="13" y="324"/>
                    <a:pt x="13" y="324"/>
                  </a:cubicBezTo>
                  <a:cubicBezTo>
                    <a:pt x="21" y="329"/>
                    <a:pt x="21" y="329"/>
                    <a:pt x="21" y="329"/>
                  </a:cubicBezTo>
                  <a:cubicBezTo>
                    <a:pt x="21" y="348"/>
                    <a:pt x="21" y="348"/>
                    <a:pt x="21" y="348"/>
                  </a:cubicBezTo>
                  <a:cubicBezTo>
                    <a:pt x="14" y="349"/>
                    <a:pt x="14" y="349"/>
                    <a:pt x="14" y="349"/>
                  </a:cubicBezTo>
                  <a:cubicBezTo>
                    <a:pt x="0" y="364"/>
                    <a:pt x="0" y="364"/>
                    <a:pt x="0" y="364"/>
                  </a:cubicBezTo>
                  <a:cubicBezTo>
                    <a:pt x="0" y="369"/>
                    <a:pt x="0" y="369"/>
                    <a:pt x="0" y="369"/>
                  </a:cubicBezTo>
                  <a:cubicBezTo>
                    <a:pt x="8" y="380"/>
                    <a:pt x="8" y="380"/>
                    <a:pt x="8" y="380"/>
                  </a:cubicBezTo>
                  <a:cubicBezTo>
                    <a:pt x="14" y="380"/>
                    <a:pt x="14" y="380"/>
                    <a:pt x="14" y="380"/>
                  </a:cubicBezTo>
                  <a:cubicBezTo>
                    <a:pt x="15" y="382"/>
                    <a:pt x="15" y="382"/>
                    <a:pt x="15" y="382"/>
                  </a:cubicBezTo>
                  <a:cubicBezTo>
                    <a:pt x="18" y="387"/>
                    <a:pt x="18" y="387"/>
                    <a:pt x="18" y="387"/>
                  </a:cubicBezTo>
                  <a:cubicBezTo>
                    <a:pt x="21" y="383"/>
                    <a:pt x="21" y="383"/>
                    <a:pt x="21" y="383"/>
                  </a:cubicBezTo>
                  <a:cubicBezTo>
                    <a:pt x="26" y="384"/>
                    <a:pt x="26" y="384"/>
                    <a:pt x="26" y="384"/>
                  </a:cubicBezTo>
                  <a:cubicBezTo>
                    <a:pt x="31" y="381"/>
                    <a:pt x="31" y="381"/>
                    <a:pt x="31" y="381"/>
                  </a:cubicBezTo>
                  <a:cubicBezTo>
                    <a:pt x="31" y="381"/>
                    <a:pt x="31" y="386"/>
                    <a:pt x="31" y="387"/>
                  </a:cubicBezTo>
                  <a:cubicBezTo>
                    <a:pt x="31" y="388"/>
                    <a:pt x="33" y="388"/>
                    <a:pt x="33" y="388"/>
                  </a:cubicBezTo>
                  <a:cubicBezTo>
                    <a:pt x="34" y="393"/>
                    <a:pt x="34" y="393"/>
                    <a:pt x="34" y="393"/>
                  </a:cubicBezTo>
                  <a:cubicBezTo>
                    <a:pt x="37" y="403"/>
                    <a:pt x="37" y="403"/>
                    <a:pt x="37" y="403"/>
                  </a:cubicBezTo>
                  <a:cubicBezTo>
                    <a:pt x="33" y="407"/>
                    <a:pt x="33" y="407"/>
                    <a:pt x="33" y="407"/>
                  </a:cubicBezTo>
                  <a:cubicBezTo>
                    <a:pt x="35" y="416"/>
                    <a:pt x="35" y="416"/>
                    <a:pt x="35" y="416"/>
                  </a:cubicBezTo>
                  <a:cubicBezTo>
                    <a:pt x="29" y="426"/>
                    <a:pt x="29" y="426"/>
                    <a:pt x="29" y="426"/>
                  </a:cubicBezTo>
                  <a:cubicBezTo>
                    <a:pt x="24" y="426"/>
                    <a:pt x="24" y="426"/>
                    <a:pt x="24" y="426"/>
                  </a:cubicBezTo>
                  <a:cubicBezTo>
                    <a:pt x="24" y="434"/>
                    <a:pt x="24" y="434"/>
                    <a:pt x="24" y="434"/>
                  </a:cubicBezTo>
                  <a:cubicBezTo>
                    <a:pt x="30" y="439"/>
                    <a:pt x="30" y="439"/>
                    <a:pt x="30" y="439"/>
                  </a:cubicBezTo>
                  <a:cubicBezTo>
                    <a:pt x="24" y="446"/>
                    <a:pt x="24" y="446"/>
                    <a:pt x="24" y="446"/>
                  </a:cubicBezTo>
                  <a:cubicBezTo>
                    <a:pt x="27" y="449"/>
                    <a:pt x="27" y="449"/>
                    <a:pt x="27" y="449"/>
                  </a:cubicBezTo>
                  <a:cubicBezTo>
                    <a:pt x="28" y="455"/>
                    <a:pt x="28" y="455"/>
                    <a:pt x="28" y="455"/>
                  </a:cubicBezTo>
                  <a:cubicBezTo>
                    <a:pt x="34" y="458"/>
                    <a:pt x="34" y="458"/>
                    <a:pt x="34" y="458"/>
                  </a:cubicBezTo>
                  <a:cubicBezTo>
                    <a:pt x="38" y="463"/>
                    <a:pt x="38" y="463"/>
                    <a:pt x="38" y="463"/>
                  </a:cubicBezTo>
                  <a:cubicBezTo>
                    <a:pt x="33" y="470"/>
                    <a:pt x="33" y="470"/>
                    <a:pt x="33" y="470"/>
                  </a:cubicBezTo>
                  <a:cubicBezTo>
                    <a:pt x="36" y="474"/>
                    <a:pt x="36" y="474"/>
                    <a:pt x="36" y="474"/>
                  </a:cubicBezTo>
                  <a:cubicBezTo>
                    <a:pt x="37" y="482"/>
                    <a:pt x="37" y="482"/>
                    <a:pt x="37" y="482"/>
                  </a:cubicBezTo>
                  <a:cubicBezTo>
                    <a:pt x="32" y="484"/>
                    <a:pt x="32" y="484"/>
                    <a:pt x="32" y="484"/>
                  </a:cubicBezTo>
                  <a:cubicBezTo>
                    <a:pt x="35" y="492"/>
                    <a:pt x="35" y="492"/>
                    <a:pt x="35" y="492"/>
                  </a:cubicBezTo>
                  <a:cubicBezTo>
                    <a:pt x="41" y="491"/>
                    <a:pt x="41" y="491"/>
                    <a:pt x="41" y="491"/>
                  </a:cubicBezTo>
                  <a:cubicBezTo>
                    <a:pt x="47" y="497"/>
                    <a:pt x="47" y="497"/>
                    <a:pt x="47" y="497"/>
                  </a:cubicBezTo>
                  <a:cubicBezTo>
                    <a:pt x="50" y="508"/>
                    <a:pt x="50" y="508"/>
                    <a:pt x="50" y="508"/>
                  </a:cubicBezTo>
                  <a:cubicBezTo>
                    <a:pt x="44" y="514"/>
                    <a:pt x="44" y="514"/>
                    <a:pt x="44" y="514"/>
                  </a:cubicBezTo>
                  <a:cubicBezTo>
                    <a:pt x="47" y="520"/>
                    <a:pt x="47" y="520"/>
                    <a:pt x="47" y="520"/>
                  </a:cubicBezTo>
                  <a:cubicBezTo>
                    <a:pt x="53" y="520"/>
                    <a:pt x="53" y="520"/>
                    <a:pt x="53" y="520"/>
                  </a:cubicBezTo>
                  <a:cubicBezTo>
                    <a:pt x="59" y="525"/>
                    <a:pt x="59" y="525"/>
                    <a:pt x="59" y="525"/>
                  </a:cubicBezTo>
                  <a:cubicBezTo>
                    <a:pt x="63" y="521"/>
                    <a:pt x="63" y="521"/>
                    <a:pt x="63" y="521"/>
                  </a:cubicBezTo>
                  <a:cubicBezTo>
                    <a:pt x="63" y="536"/>
                    <a:pt x="63" y="536"/>
                    <a:pt x="63" y="536"/>
                  </a:cubicBezTo>
                  <a:cubicBezTo>
                    <a:pt x="66" y="542"/>
                    <a:pt x="66" y="542"/>
                    <a:pt x="66" y="542"/>
                  </a:cubicBezTo>
                  <a:cubicBezTo>
                    <a:pt x="57" y="550"/>
                    <a:pt x="57" y="550"/>
                    <a:pt x="57" y="550"/>
                  </a:cubicBezTo>
                  <a:cubicBezTo>
                    <a:pt x="51" y="559"/>
                    <a:pt x="51" y="559"/>
                    <a:pt x="51" y="559"/>
                  </a:cubicBezTo>
                  <a:cubicBezTo>
                    <a:pt x="57" y="566"/>
                    <a:pt x="57" y="566"/>
                    <a:pt x="57" y="566"/>
                  </a:cubicBezTo>
                  <a:cubicBezTo>
                    <a:pt x="58" y="575"/>
                    <a:pt x="58" y="575"/>
                    <a:pt x="58" y="575"/>
                  </a:cubicBezTo>
                  <a:cubicBezTo>
                    <a:pt x="52" y="579"/>
                    <a:pt x="52" y="579"/>
                    <a:pt x="52" y="579"/>
                  </a:cubicBezTo>
                  <a:cubicBezTo>
                    <a:pt x="51" y="587"/>
                    <a:pt x="51" y="587"/>
                    <a:pt x="51" y="587"/>
                  </a:cubicBezTo>
                  <a:cubicBezTo>
                    <a:pt x="41" y="597"/>
                    <a:pt x="41" y="597"/>
                    <a:pt x="41" y="597"/>
                  </a:cubicBezTo>
                  <a:cubicBezTo>
                    <a:pt x="41" y="608"/>
                    <a:pt x="41" y="608"/>
                    <a:pt x="41" y="608"/>
                  </a:cubicBezTo>
                  <a:cubicBezTo>
                    <a:pt x="58" y="619"/>
                    <a:pt x="58" y="619"/>
                    <a:pt x="58" y="619"/>
                  </a:cubicBezTo>
                  <a:cubicBezTo>
                    <a:pt x="51" y="629"/>
                    <a:pt x="51" y="629"/>
                    <a:pt x="51" y="629"/>
                  </a:cubicBezTo>
                  <a:cubicBezTo>
                    <a:pt x="44" y="631"/>
                    <a:pt x="44" y="631"/>
                    <a:pt x="44" y="631"/>
                  </a:cubicBezTo>
                  <a:cubicBezTo>
                    <a:pt x="34" y="639"/>
                    <a:pt x="34" y="639"/>
                    <a:pt x="34" y="639"/>
                  </a:cubicBezTo>
                  <a:cubicBezTo>
                    <a:pt x="41" y="654"/>
                    <a:pt x="41" y="654"/>
                    <a:pt x="41" y="654"/>
                  </a:cubicBezTo>
                  <a:cubicBezTo>
                    <a:pt x="35" y="660"/>
                    <a:pt x="35" y="660"/>
                    <a:pt x="35" y="660"/>
                  </a:cubicBezTo>
                  <a:cubicBezTo>
                    <a:pt x="38" y="667"/>
                    <a:pt x="38" y="667"/>
                    <a:pt x="38" y="667"/>
                  </a:cubicBezTo>
                  <a:cubicBezTo>
                    <a:pt x="45" y="669"/>
                    <a:pt x="45" y="669"/>
                    <a:pt x="45" y="669"/>
                  </a:cubicBezTo>
                  <a:cubicBezTo>
                    <a:pt x="50" y="667"/>
                    <a:pt x="50" y="667"/>
                    <a:pt x="50" y="667"/>
                  </a:cubicBezTo>
                  <a:cubicBezTo>
                    <a:pt x="71" y="666"/>
                    <a:pt x="71" y="666"/>
                    <a:pt x="71" y="666"/>
                  </a:cubicBezTo>
                  <a:cubicBezTo>
                    <a:pt x="83" y="681"/>
                    <a:pt x="83" y="681"/>
                    <a:pt x="83" y="681"/>
                  </a:cubicBezTo>
                  <a:cubicBezTo>
                    <a:pt x="84" y="689"/>
                    <a:pt x="84" y="689"/>
                    <a:pt x="84" y="689"/>
                  </a:cubicBezTo>
                  <a:cubicBezTo>
                    <a:pt x="94" y="689"/>
                    <a:pt x="94" y="689"/>
                    <a:pt x="94" y="689"/>
                  </a:cubicBezTo>
                  <a:cubicBezTo>
                    <a:pt x="98" y="693"/>
                    <a:pt x="98" y="693"/>
                    <a:pt x="98" y="693"/>
                  </a:cubicBezTo>
                  <a:cubicBezTo>
                    <a:pt x="85" y="710"/>
                    <a:pt x="85" y="710"/>
                    <a:pt x="85" y="710"/>
                  </a:cubicBezTo>
                  <a:cubicBezTo>
                    <a:pt x="88" y="721"/>
                    <a:pt x="88" y="721"/>
                    <a:pt x="88" y="721"/>
                  </a:cubicBezTo>
                  <a:cubicBezTo>
                    <a:pt x="90" y="726"/>
                    <a:pt x="90" y="726"/>
                    <a:pt x="90" y="726"/>
                  </a:cubicBezTo>
                  <a:cubicBezTo>
                    <a:pt x="99" y="726"/>
                    <a:pt x="99" y="726"/>
                    <a:pt x="99" y="726"/>
                  </a:cubicBezTo>
                  <a:cubicBezTo>
                    <a:pt x="105" y="730"/>
                    <a:pt x="105" y="730"/>
                    <a:pt x="105" y="730"/>
                  </a:cubicBezTo>
                  <a:cubicBezTo>
                    <a:pt x="107" y="737"/>
                    <a:pt x="107" y="737"/>
                    <a:pt x="107" y="737"/>
                  </a:cubicBezTo>
                  <a:cubicBezTo>
                    <a:pt x="100" y="739"/>
                    <a:pt x="100" y="739"/>
                    <a:pt x="100" y="739"/>
                  </a:cubicBezTo>
                  <a:cubicBezTo>
                    <a:pt x="95" y="747"/>
                    <a:pt x="95" y="747"/>
                    <a:pt x="95" y="747"/>
                  </a:cubicBezTo>
                  <a:cubicBezTo>
                    <a:pt x="93" y="758"/>
                    <a:pt x="93" y="758"/>
                    <a:pt x="93" y="758"/>
                  </a:cubicBezTo>
                  <a:close/>
                  <a:moveTo>
                    <a:pt x="188" y="63"/>
                  </a:moveTo>
                  <a:cubicBezTo>
                    <a:pt x="184" y="67"/>
                    <a:pt x="185" y="71"/>
                    <a:pt x="185" y="74"/>
                  </a:cubicBezTo>
                  <a:cubicBezTo>
                    <a:pt x="185" y="76"/>
                    <a:pt x="184" y="86"/>
                    <a:pt x="182" y="91"/>
                  </a:cubicBezTo>
                  <a:cubicBezTo>
                    <a:pt x="180" y="97"/>
                    <a:pt x="179" y="105"/>
                    <a:pt x="179" y="109"/>
                  </a:cubicBezTo>
                  <a:cubicBezTo>
                    <a:pt x="179" y="112"/>
                    <a:pt x="186" y="111"/>
                    <a:pt x="190" y="106"/>
                  </a:cubicBezTo>
                  <a:cubicBezTo>
                    <a:pt x="194" y="101"/>
                    <a:pt x="198" y="100"/>
                    <a:pt x="203" y="100"/>
                  </a:cubicBezTo>
                  <a:cubicBezTo>
                    <a:pt x="207" y="100"/>
                    <a:pt x="216" y="90"/>
                    <a:pt x="216" y="87"/>
                  </a:cubicBezTo>
                  <a:cubicBezTo>
                    <a:pt x="217" y="83"/>
                    <a:pt x="209" y="73"/>
                    <a:pt x="206" y="70"/>
                  </a:cubicBezTo>
                  <a:cubicBezTo>
                    <a:pt x="203" y="66"/>
                    <a:pt x="199" y="68"/>
                    <a:pt x="198" y="68"/>
                  </a:cubicBezTo>
                  <a:cubicBezTo>
                    <a:pt x="198" y="69"/>
                    <a:pt x="196" y="69"/>
                    <a:pt x="196" y="66"/>
                  </a:cubicBezTo>
                  <a:cubicBezTo>
                    <a:pt x="195" y="63"/>
                    <a:pt x="193" y="62"/>
                    <a:pt x="191" y="62"/>
                  </a:cubicBezTo>
                  <a:cubicBezTo>
                    <a:pt x="189" y="61"/>
                    <a:pt x="188" y="63"/>
                    <a:pt x="188" y="63"/>
                  </a:cubicBezTo>
                  <a:close/>
                  <a:moveTo>
                    <a:pt x="138" y="50"/>
                  </a:moveTo>
                  <a:cubicBezTo>
                    <a:pt x="136" y="51"/>
                    <a:pt x="135" y="58"/>
                    <a:pt x="132" y="57"/>
                  </a:cubicBezTo>
                  <a:cubicBezTo>
                    <a:pt x="130" y="56"/>
                    <a:pt x="122" y="53"/>
                    <a:pt x="120" y="51"/>
                  </a:cubicBezTo>
                  <a:cubicBezTo>
                    <a:pt x="118" y="49"/>
                    <a:pt x="120" y="44"/>
                    <a:pt x="124" y="45"/>
                  </a:cubicBezTo>
                  <a:cubicBezTo>
                    <a:pt x="128" y="45"/>
                    <a:pt x="133" y="45"/>
                    <a:pt x="128" y="39"/>
                  </a:cubicBezTo>
                  <a:cubicBezTo>
                    <a:pt x="124" y="34"/>
                    <a:pt x="123" y="35"/>
                    <a:pt x="128" y="29"/>
                  </a:cubicBezTo>
                  <a:cubicBezTo>
                    <a:pt x="132" y="24"/>
                    <a:pt x="131" y="20"/>
                    <a:pt x="130" y="16"/>
                  </a:cubicBezTo>
                  <a:cubicBezTo>
                    <a:pt x="130" y="12"/>
                    <a:pt x="141" y="12"/>
                    <a:pt x="141" y="9"/>
                  </a:cubicBezTo>
                  <a:cubicBezTo>
                    <a:pt x="142" y="5"/>
                    <a:pt x="143" y="0"/>
                    <a:pt x="148" y="7"/>
                  </a:cubicBezTo>
                  <a:cubicBezTo>
                    <a:pt x="152" y="13"/>
                    <a:pt x="154" y="16"/>
                    <a:pt x="157" y="17"/>
                  </a:cubicBezTo>
                  <a:cubicBezTo>
                    <a:pt x="160" y="18"/>
                    <a:pt x="156" y="21"/>
                    <a:pt x="155" y="24"/>
                  </a:cubicBezTo>
                  <a:cubicBezTo>
                    <a:pt x="154" y="27"/>
                    <a:pt x="157" y="33"/>
                    <a:pt x="156" y="34"/>
                  </a:cubicBezTo>
                  <a:cubicBezTo>
                    <a:pt x="156" y="36"/>
                    <a:pt x="146" y="39"/>
                    <a:pt x="145" y="40"/>
                  </a:cubicBezTo>
                  <a:cubicBezTo>
                    <a:pt x="145" y="41"/>
                    <a:pt x="153" y="41"/>
                    <a:pt x="156" y="39"/>
                  </a:cubicBezTo>
                  <a:cubicBezTo>
                    <a:pt x="160" y="37"/>
                    <a:pt x="160" y="38"/>
                    <a:pt x="160" y="42"/>
                  </a:cubicBezTo>
                  <a:cubicBezTo>
                    <a:pt x="160" y="45"/>
                    <a:pt x="166" y="48"/>
                    <a:pt x="167" y="45"/>
                  </a:cubicBezTo>
                  <a:cubicBezTo>
                    <a:pt x="167" y="42"/>
                    <a:pt x="173" y="44"/>
                    <a:pt x="175" y="50"/>
                  </a:cubicBezTo>
                  <a:cubicBezTo>
                    <a:pt x="177" y="57"/>
                    <a:pt x="175" y="63"/>
                    <a:pt x="175" y="66"/>
                  </a:cubicBezTo>
                  <a:cubicBezTo>
                    <a:pt x="175" y="69"/>
                    <a:pt x="178" y="72"/>
                    <a:pt x="178" y="76"/>
                  </a:cubicBezTo>
                  <a:cubicBezTo>
                    <a:pt x="178" y="80"/>
                    <a:pt x="170" y="84"/>
                    <a:pt x="166" y="85"/>
                  </a:cubicBezTo>
                  <a:cubicBezTo>
                    <a:pt x="163" y="85"/>
                    <a:pt x="153" y="75"/>
                    <a:pt x="148" y="76"/>
                  </a:cubicBezTo>
                  <a:cubicBezTo>
                    <a:pt x="143" y="77"/>
                    <a:pt x="142" y="71"/>
                    <a:pt x="140" y="68"/>
                  </a:cubicBezTo>
                  <a:cubicBezTo>
                    <a:pt x="138" y="64"/>
                    <a:pt x="136" y="66"/>
                    <a:pt x="136" y="61"/>
                  </a:cubicBezTo>
                  <a:cubicBezTo>
                    <a:pt x="137" y="57"/>
                    <a:pt x="141" y="54"/>
                    <a:pt x="141" y="52"/>
                  </a:cubicBezTo>
                  <a:cubicBezTo>
                    <a:pt x="140" y="50"/>
                    <a:pt x="138" y="50"/>
                    <a:pt x="138" y="50"/>
                  </a:cubicBez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85" name="Freeform 64"/>
            <p:cNvSpPr>
              <a:spLocks/>
            </p:cNvSpPr>
            <p:nvPr/>
          </p:nvSpPr>
          <p:spPr bwMode="auto">
            <a:xfrm>
              <a:off x="3571" y="3584"/>
              <a:ext cx="428" cy="630"/>
            </a:xfrm>
            <a:custGeom>
              <a:avLst/>
              <a:gdLst>
                <a:gd name="T0" fmla="*/ 97 w 205"/>
                <a:gd name="T1" fmla="*/ 4 h 302"/>
                <a:gd name="T2" fmla="*/ 87 w 205"/>
                <a:gd name="T3" fmla="*/ 0 h 302"/>
                <a:gd name="T4" fmla="*/ 81 w 205"/>
                <a:gd name="T5" fmla="*/ 13 h 302"/>
                <a:gd name="T6" fmla="*/ 82 w 205"/>
                <a:gd name="T7" fmla="*/ 19 h 302"/>
                <a:gd name="T8" fmla="*/ 89 w 205"/>
                <a:gd name="T9" fmla="*/ 36 h 302"/>
                <a:gd name="T10" fmla="*/ 98 w 205"/>
                <a:gd name="T11" fmla="*/ 39 h 302"/>
                <a:gd name="T12" fmla="*/ 87 w 205"/>
                <a:gd name="T13" fmla="*/ 55 h 302"/>
                <a:gd name="T14" fmla="*/ 73 w 205"/>
                <a:gd name="T15" fmla="*/ 55 h 302"/>
                <a:gd name="T16" fmla="*/ 67 w 205"/>
                <a:gd name="T17" fmla="*/ 63 h 302"/>
                <a:gd name="T18" fmla="*/ 77 w 205"/>
                <a:gd name="T19" fmla="*/ 77 h 302"/>
                <a:gd name="T20" fmla="*/ 86 w 205"/>
                <a:gd name="T21" fmla="*/ 94 h 302"/>
                <a:gd name="T22" fmla="*/ 97 w 205"/>
                <a:gd name="T23" fmla="*/ 93 h 302"/>
                <a:gd name="T24" fmla="*/ 109 w 205"/>
                <a:gd name="T25" fmla="*/ 114 h 302"/>
                <a:gd name="T26" fmla="*/ 98 w 205"/>
                <a:gd name="T27" fmla="*/ 121 h 302"/>
                <a:gd name="T28" fmla="*/ 76 w 205"/>
                <a:gd name="T29" fmla="*/ 150 h 302"/>
                <a:gd name="T30" fmla="*/ 80 w 205"/>
                <a:gd name="T31" fmla="*/ 167 h 302"/>
                <a:gd name="T32" fmla="*/ 84 w 205"/>
                <a:gd name="T33" fmla="*/ 183 h 302"/>
                <a:gd name="T34" fmla="*/ 54 w 205"/>
                <a:gd name="T35" fmla="*/ 204 h 302"/>
                <a:gd name="T36" fmla="*/ 43 w 205"/>
                <a:gd name="T37" fmla="*/ 222 h 302"/>
                <a:gd name="T38" fmla="*/ 28 w 205"/>
                <a:gd name="T39" fmla="*/ 233 h 302"/>
                <a:gd name="T40" fmla="*/ 3 w 205"/>
                <a:gd name="T41" fmla="*/ 244 h 302"/>
                <a:gd name="T42" fmla="*/ 2 w 205"/>
                <a:gd name="T43" fmla="*/ 258 h 302"/>
                <a:gd name="T44" fmla="*/ 10 w 205"/>
                <a:gd name="T45" fmla="*/ 273 h 302"/>
                <a:gd name="T46" fmla="*/ 0 w 205"/>
                <a:gd name="T47" fmla="*/ 288 h 302"/>
                <a:gd name="T48" fmla="*/ 10 w 205"/>
                <a:gd name="T49" fmla="*/ 299 h 302"/>
                <a:gd name="T50" fmla="*/ 34 w 205"/>
                <a:gd name="T51" fmla="*/ 299 h 302"/>
                <a:gd name="T52" fmla="*/ 55 w 205"/>
                <a:gd name="T53" fmla="*/ 295 h 302"/>
                <a:gd name="T54" fmla="*/ 89 w 205"/>
                <a:gd name="T55" fmla="*/ 274 h 302"/>
                <a:gd name="T56" fmla="*/ 104 w 205"/>
                <a:gd name="T57" fmla="*/ 253 h 302"/>
                <a:gd name="T58" fmla="*/ 131 w 205"/>
                <a:gd name="T59" fmla="*/ 244 h 302"/>
                <a:gd name="T60" fmla="*/ 155 w 205"/>
                <a:gd name="T61" fmla="*/ 237 h 302"/>
                <a:gd name="T62" fmla="*/ 178 w 205"/>
                <a:gd name="T63" fmla="*/ 239 h 302"/>
                <a:gd name="T64" fmla="*/ 198 w 205"/>
                <a:gd name="T65" fmla="*/ 218 h 302"/>
                <a:gd name="T66" fmla="*/ 196 w 205"/>
                <a:gd name="T67" fmla="*/ 199 h 302"/>
                <a:gd name="T68" fmla="*/ 197 w 205"/>
                <a:gd name="T69" fmla="*/ 176 h 302"/>
                <a:gd name="T70" fmla="*/ 199 w 205"/>
                <a:gd name="T71" fmla="*/ 145 h 302"/>
                <a:gd name="T72" fmla="*/ 187 w 205"/>
                <a:gd name="T73" fmla="*/ 141 h 302"/>
                <a:gd name="T74" fmla="*/ 186 w 205"/>
                <a:gd name="T75" fmla="*/ 120 h 302"/>
                <a:gd name="T76" fmla="*/ 205 w 205"/>
                <a:gd name="T77" fmla="*/ 104 h 302"/>
                <a:gd name="T78" fmla="*/ 193 w 205"/>
                <a:gd name="T79" fmla="*/ 93 h 302"/>
                <a:gd name="T80" fmla="*/ 193 w 205"/>
                <a:gd name="T81" fmla="*/ 81 h 302"/>
                <a:gd name="T82" fmla="*/ 183 w 205"/>
                <a:gd name="T83" fmla="*/ 73 h 302"/>
                <a:gd name="T84" fmla="*/ 178 w 205"/>
                <a:gd name="T85" fmla="*/ 54 h 302"/>
                <a:gd name="T86" fmla="*/ 170 w 205"/>
                <a:gd name="T87" fmla="*/ 55 h 302"/>
                <a:gd name="T88" fmla="*/ 164 w 205"/>
                <a:gd name="T89" fmla="*/ 48 h 302"/>
                <a:gd name="T90" fmla="*/ 152 w 205"/>
                <a:gd name="T91" fmla="*/ 51 h 302"/>
                <a:gd name="T92" fmla="*/ 143 w 205"/>
                <a:gd name="T93" fmla="*/ 49 h 302"/>
                <a:gd name="T94" fmla="*/ 145 w 205"/>
                <a:gd name="T95" fmla="*/ 39 h 302"/>
                <a:gd name="T96" fmla="*/ 134 w 205"/>
                <a:gd name="T97" fmla="*/ 38 h 302"/>
                <a:gd name="T98" fmla="*/ 129 w 205"/>
                <a:gd name="T99" fmla="*/ 31 h 302"/>
                <a:gd name="T100" fmla="*/ 125 w 205"/>
                <a:gd name="T101" fmla="*/ 24 h 302"/>
                <a:gd name="T102" fmla="*/ 114 w 205"/>
                <a:gd name="T103" fmla="*/ 14 h 302"/>
                <a:gd name="T104" fmla="*/ 106 w 205"/>
                <a:gd name="T105" fmla="*/ 5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5" h="302">
                  <a:moveTo>
                    <a:pt x="103" y="2"/>
                  </a:moveTo>
                  <a:cubicBezTo>
                    <a:pt x="97" y="4"/>
                    <a:pt x="97" y="4"/>
                    <a:pt x="97" y="4"/>
                  </a:cubicBezTo>
                  <a:cubicBezTo>
                    <a:pt x="92" y="3"/>
                    <a:pt x="92" y="3"/>
                    <a:pt x="92" y="3"/>
                  </a:cubicBezTo>
                  <a:cubicBezTo>
                    <a:pt x="87" y="0"/>
                    <a:pt x="87" y="0"/>
                    <a:pt x="87" y="0"/>
                  </a:cubicBezTo>
                  <a:cubicBezTo>
                    <a:pt x="80" y="5"/>
                    <a:pt x="80" y="5"/>
                    <a:pt x="80" y="5"/>
                  </a:cubicBezTo>
                  <a:cubicBezTo>
                    <a:pt x="81" y="13"/>
                    <a:pt x="81" y="13"/>
                    <a:pt x="81" y="13"/>
                  </a:cubicBezTo>
                  <a:cubicBezTo>
                    <a:pt x="78" y="15"/>
                    <a:pt x="78" y="15"/>
                    <a:pt x="78" y="15"/>
                  </a:cubicBezTo>
                  <a:cubicBezTo>
                    <a:pt x="82" y="19"/>
                    <a:pt x="82" y="19"/>
                    <a:pt x="82" y="19"/>
                  </a:cubicBezTo>
                  <a:cubicBezTo>
                    <a:pt x="79" y="23"/>
                    <a:pt x="79" y="23"/>
                    <a:pt x="79" y="23"/>
                  </a:cubicBezTo>
                  <a:cubicBezTo>
                    <a:pt x="89" y="36"/>
                    <a:pt x="89" y="36"/>
                    <a:pt x="89" y="36"/>
                  </a:cubicBezTo>
                  <a:cubicBezTo>
                    <a:pt x="95" y="33"/>
                    <a:pt x="95" y="33"/>
                    <a:pt x="95" y="33"/>
                  </a:cubicBezTo>
                  <a:cubicBezTo>
                    <a:pt x="98" y="39"/>
                    <a:pt x="98" y="39"/>
                    <a:pt x="98" y="39"/>
                  </a:cubicBezTo>
                  <a:cubicBezTo>
                    <a:pt x="96" y="43"/>
                    <a:pt x="96" y="43"/>
                    <a:pt x="96" y="43"/>
                  </a:cubicBezTo>
                  <a:cubicBezTo>
                    <a:pt x="87" y="55"/>
                    <a:pt x="87" y="55"/>
                    <a:pt x="87" y="55"/>
                  </a:cubicBezTo>
                  <a:cubicBezTo>
                    <a:pt x="80" y="52"/>
                    <a:pt x="80" y="52"/>
                    <a:pt x="80" y="52"/>
                  </a:cubicBezTo>
                  <a:cubicBezTo>
                    <a:pt x="73" y="55"/>
                    <a:pt x="73" y="55"/>
                    <a:pt x="73" y="55"/>
                  </a:cubicBezTo>
                  <a:cubicBezTo>
                    <a:pt x="69" y="55"/>
                    <a:pt x="69" y="55"/>
                    <a:pt x="69" y="55"/>
                  </a:cubicBezTo>
                  <a:cubicBezTo>
                    <a:pt x="67" y="63"/>
                    <a:pt x="67" y="63"/>
                    <a:pt x="67" y="63"/>
                  </a:cubicBezTo>
                  <a:cubicBezTo>
                    <a:pt x="74" y="67"/>
                    <a:pt x="74" y="67"/>
                    <a:pt x="74" y="67"/>
                  </a:cubicBezTo>
                  <a:cubicBezTo>
                    <a:pt x="77" y="77"/>
                    <a:pt x="77" y="77"/>
                    <a:pt x="77" y="77"/>
                  </a:cubicBezTo>
                  <a:cubicBezTo>
                    <a:pt x="84" y="84"/>
                    <a:pt x="84" y="84"/>
                    <a:pt x="84" y="84"/>
                  </a:cubicBezTo>
                  <a:cubicBezTo>
                    <a:pt x="86" y="94"/>
                    <a:pt x="86" y="94"/>
                    <a:pt x="86" y="94"/>
                  </a:cubicBezTo>
                  <a:cubicBezTo>
                    <a:pt x="92" y="94"/>
                    <a:pt x="92" y="94"/>
                    <a:pt x="92" y="94"/>
                  </a:cubicBezTo>
                  <a:cubicBezTo>
                    <a:pt x="97" y="93"/>
                    <a:pt x="97" y="93"/>
                    <a:pt x="97" y="93"/>
                  </a:cubicBezTo>
                  <a:cubicBezTo>
                    <a:pt x="108" y="103"/>
                    <a:pt x="108" y="103"/>
                    <a:pt x="108" y="103"/>
                  </a:cubicBezTo>
                  <a:cubicBezTo>
                    <a:pt x="109" y="114"/>
                    <a:pt x="109" y="114"/>
                    <a:pt x="109" y="114"/>
                  </a:cubicBezTo>
                  <a:cubicBezTo>
                    <a:pt x="107" y="119"/>
                    <a:pt x="107" y="119"/>
                    <a:pt x="107" y="119"/>
                  </a:cubicBezTo>
                  <a:cubicBezTo>
                    <a:pt x="98" y="121"/>
                    <a:pt x="98" y="121"/>
                    <a:pt x="98" y="121"/>
                  </a:cubicBezTo>
                  <a:cubicBezTo>
                    <a:pt x="84" y="143"/>
                    <a:pt x="84" y="143"/>
                    <a:pt x="84" y="143"/>
                  </a:cubicBezTo>
                  <a:cubicBezTo>
                    <a:pt x="76" y="150"/>
                    <a:pt x="76" y="150"/>
                    <a:pt x="76" y="150"/>
                  </a:cubicBezTo>
                  <a:cubicBezTo>
                    <a:pt x="74" y="158"/>
                    <a:pt x="74" y="158"/>
                    <a:pt x="74" y="158"/>
                  </a:cubicBezTo>
                  <a:cubicBezTo>
                    <a:pt x="80" y="167"/>
                    <a:pt x="80" y="167"/>
                    <a:pt x="80" y="167"/>
                  </a:cubicBezTo>
                  <a:cubicBezTo>
                    <a:pt x="85" y="173"/>
                    <a:pt x="85" y="173"/>
                    <a:pt x="85" y="173"/>
                  </a:cubicBezTo>
                  <a:cubicBezTo>
                    <a:pt x="84" y="183"/>
                    <a:pt x="84" y="183"/>
                    <a:pt x="84" y="183"/>
                  </a:cubicBezTo>
                  <a:cubicBezTo>
                    <a:pt x="71" y="197"/>
                    <a:pt x="71" y="197"/>
                    <a:pt x="71" y="197"/>
                  </a:cubicBezTo>
                  <a:cubicBezTo>
                    <a:pt x="54" y="204"/>
                    <a:pt x="54" y="204"/>
                    <a:pt x="54" y="204"/>
                  </a:cubicBezTo>
                  <a:cubicBezTo>
                    <a:pt x="52" y="214"/>
                    <a:pt x="52" y="214"/>
                    <a:pt x="52" y="214"/>
                  </a:cubicBezTo>
                  <a:cubicBezTo>
                    <a:pt x="43" y="222"/>
                    <a:pt x="43" y="222"/>
                    <a:pt x="43" y="222"/>
                  </a:cubicBezTo>
                  <a:cubicBezTo>
                    <a:pt x="40" y="234"/>
                    <a:pt x="40" y="234"/>
                    <a:pt x="40" y="234"/>
                  </a:cubicBezTo>
                  <a:cubicBezTo>
                    <a:pt x="28" y="233"/>
                    <a:pt x="28" y="233"/>
                    <a:pt x="28" y="233"/>
                  </a:cubicBezTo>
                  <a:cubicBezTo>
                    <a:pt x="14" y="244"/>
                    <a:pt x="14" y="244"/>
                    <a:pt x="14" y="244"/>
                  </a:cubicBezTo>
                  <a:cubicBezTo>
                    <a:pt x="3" y="244"/>
                    <a:pt x="3" y="244"/>
                    <a:pt x="3" y="244"/>
                  </a:cubicBezTo>
                  <a:cubicBezTo>
                    <a:pt x="3" y="252"/>
                    <a:pt x="3" y="252"/>
                    <a:pt x="3" y="252"/>
                  </a:cubicBezTo>
                  <a:cubicBezTo>
                    <a:pt x="2" y="258"/>
                    <a:pt x="2" y="258"/>
                    <a:pt x="2" y="258"/>
                  </a:cubicBezTo>
                  <a:cubicBezTo>
                    <a:pt x="3" y="273"/>
                    <a:pt x="3" y="273"/>
                    <a:pt x="3" y="273"/>
                  </a:cubicBezTo>
                  <a:cubicBezTo>
                    <a:pt x="10" y="273"/>
                    <a:pt x="10" y="273"/>
                    <a:pt x="10" y="273"/>
                  </a:cubicBezTo>
                  <a:cubicBezTo>
                    <a:pt x="1" y="281"/>
                    <a:pt x="1" y="281"/>
                    <a:pt x="1" y="281"/>
                  </a:cubicBezTo>
                  <a:cubicBezTo>
                    <a:pt x="0" y="288"/>
                    <a:pt x="0" y="288"/>
                    <a:pt x="0" y="288"/>
                  </a:cubicBezTo>
                  <a:cubicBezTo>
                    <a:pt x="1" y="288"/>
                    <a:pt x="1" y="289"/>
                    <a:pt x="1" y="290"/>
                  </a:cubicBezTo>
                  <a:cubicBezTo>
                    <a:pt x="1" y="295"/>
                    <a:pt x="7" y="296"/>
                    <a:pt x="10" y="299"/>
                  </a:cubicBezTo>
                  <a:cubicBezTo>
                    <a:pt x="13" y="302"/>
                    <a:pt x="20" y="302"/>
                    <a:pt x="24" y="300"/>
                  </a:cubicBezTo>
                  <a:cubicBezTo>
                    <a:pt x="27" y="298"/>
                    <a:pt x="30" y="296"/>
                    <a:pt x="34" y="299"/>
                  </a:cubicBezTo>
                  <a:cubicBezTo>
                    <a:pt x="37" y="301"/>
                    <a:pt x="41" y="299"/>
                    <a:pt x="45" y="298"/>
                  </a:cubicBezTo>
                  <a:cubicBezTo>
                    <a:pt x="49" y="298"/>
                    <a:pt x="52" y="294"/>
                    <a:pt x="55" y="295"/>
                  </a:cubicBezTo>
                  <a:cubicBezTo>
                    <a:pt x="58" y="297"/>
                    <a:pt x="62" y="292"/>
                    <a:pt x="64" y="289"/>
                  </a:cubicBezTo>
                  <a:cubicBezTo>
                    <a:pt x="66" y="286"/>
                    <a:pt x="82" y="274"/>
                    <a:pt x="89" y="274"/>
                  </a:cubicBezTo>
                  <a:cubicBezTo>
                    <a:pt x="95" y="274"/>
                    <a:pt x="96" y="271"/>
                    <a:pt x="97" y="265"/>
                  </a:cubicBezTo>
                  <a:cubicBezTo>
                    <a:pt x="98" y="259"/>
                    <a:pt x="101" y="258"/>
                    <a:pt x="104" y="253"/>
                  </a:cubicBezTo>
                  <a:cubicBezTo>
                    <a:pt x="107" y="248"/>
                    <a:pt x="112" y="242"/>
                    <a:pt x="116" y="242"/>
                  </a:cubicBezTo>
                  <a:cubicBezTo>
                    <a:pt x="120" y="242"/>
                    <a:pt x="127" y="240"/>
                    <a:pt x="131" y="244"/>
                  </a:cubicBezTo>
                  <a:cubicBezTo>
                    <a:pt x="134" y="247"/>
                    <a:pt x="142" y="242"/>
                    <a:pt x="145" y="239"/>
                  </a:cubicBezTo>
                  <a:cubicBezTo>
                    <a:pt x="149" y="236"/>
                    <a:pt x="154" y="235"/>
                    <a:pt x="155" y="237"/>
                  </a:cubicBezTo>
                  <a:cubicBezTo>
                    <a:pt x="157" y="239"/>
                    <a:pt x="160" y="239"/>
                    <a:pt x="164" y="239"/>
                  </a:cubicBezTo>
                  <a:cubicBezTo>
                    <a:pt x="168" y="239"/>
                    <a:pt x="173" y="240"/>
                    <a:pt x="178" y="239"/>
                  </a:cubicBezTo>
                  <a:cubicBezTo>
                    <a:pt x="182" y="239"/>
                    <a:pt x="187" y="235"/>
                    <a:pt x="188" y="231"/>
                  </a:cubicBezTo>
                  <a:cubicBezTo>
                    <a:pt x="189" y="227"/>
                    <a:pt x="193" y="220"/>
                    <a:pt x="198" y="218"/>
                  </a:cubicBezTo>
                  <a:cubicBezTo>
                    <a:pt x="202" y="216"/>
                    <a:pt x="204" y="212"/>
                    <a:pt x="201" y="209"/>
                  </a:cubicBezTo>
                  <a:cubicBezTo>
                    <a:pt x="198" y="205"/>
                    <a:pt x="195" y="202"/>
                    <a:pt x="196" y="199"/>
                  </a:cubicBezTo>
                  <a:cubicBezTo>
                    <a:pt x="197" y="196"/>
                    <a:pt x="197" y="193"/>
                    <a:pt x="197" y="190"/>
                  </a:cubicBezTo>
                  <a:cubicBezTo>
                    <a:pt x="196" y="186"/>
                    <a:pt x="197" y="181"/>
                    <a:pt x="197" y="176"/>
                  </a:cubicBezTo>
                  <a:cubicBezTo>
                    <a:pt x="197" y="170"/>
                    <a:pt x="196" y="166"/>
                    <a:pt x="198" y="163"/>
                  </a:cubicBezTo>
                  <a:cubicBezTo>
                    <a:pt x="200" y="159"/>
                    <a:pt x="202" y="149"/>
                    <a:pt x="199" y="145"/>
                  </a:cubicBezTo>
                  <a:cubicBezTo>
                    <a:pt x="196" y="142"/>
                    <a:pt x="199" y="139"/>
                    <a:pt x="195" y="137"/>
                  </a:cubicBezTo>
                  <a:cubicBezTo>
                    <a:pt x="192" y="135"/>
                    <a:pt x="189" y="139"/>
                    <a:pt x="187" y="141"/>
                  </a:cubicBezTo>
                  <a:cubicBezTo>
                    <a:pt x="184" y="143"/>
                    <a:pt x="180" y="143"/>
                    <a:pt x="182" y="137"/>
                  </a:cubicBezTo>
                  <a:cubicBezTo>
                    <a:pt x="183" y="130"/>
                    <a:pt x="186" y="123"/>
                    <a:pt x="186" y="120"/>
                  </a:cubicBezTo>
                  <a:cubicBezTo>
                    <a:pt x="186" y="117"/>
                    <a:pt x="198" y="111"/>
                    <a:pt x="202" y="107"/>
                  </a:cubicBezTo>
                  <a:cubicBezTo>
                    <a:pt x="203" y="105"/>
                    <a:pt x="204" y="104"/>
                    <a:pt x="205" y="104"/>
                  </a:cubicBezTo>
                  <a:cubicBezTo>
                    <a:pt x="200" y="95"/>
                    <a:pt x="200" y="95"/>
                    <a:pt x="200" y="95"/>
                  </a:cubicBezTo>
                  <a:cubicBezTo>
                    <a:pt x="193" y="93"/>
                    <a:pt x="193" y="93"/>
                    <a:pt x="193" y="93"/>
                  </a:cubicBezTo>
                  <a:cubicBezTo>
                    <a:pt x="187" y="84"/>
                    <a:pt x="187" y="84"/>
                    <a:pt x="187" y="84"/>
                  </a:cubicBezTo>
                  <a:cubicBezTo>
                    <a:pt x="193" y="81"/>
                    <a:pt x="193" y="81"/>
                    <a:pt x="193" y="81"/>
                  </a:cubicBezTo>
                  <a:cubicBezTo>
                    <a:pt x="188" y="74"/>
                    <a:pt x="188" y="74"/>
                    <a:pt x="188" y="74"/>
                  </a:cubicBezTo>
                  <a:cubicBezTo>
                    <a:pt x="183" y="73"/>
                    <a:pt x="183" y="73"/>
                    <a:pt x="183" y="73"/>
                  </a:cubicBezTo>
                  <a:cubicBezTo>
                    <a:pt x="183" y="62"/>
                    <a:pt x="183" y="62"/>
                    <a:pt x="183" y="62"/>
                  </a:cubicBezTo>
                  <a:cubicBezTo>
                    <a:pt x="178" y="54"/>
                    <a:pt x="178" y="54"/>
                    <a:pt x="178" y="54"/>
                  </a:cubicBezTo>
                  <a:cubicBezTo>
                    <a:pt x="174" y="51"/>
                    <a:pt x="174" y="51"/>
                    <a:pt x="174" y="51"/>
                  </a:cubicBezTo>
                  <a:cubicBezTo>
                    <a:pt x="170" y="55"/>
                    <a:pt x="170" y="55"/>
                    <a:pt x="170" y="55"/>
                  </a:cubicBezTo>
                  <a:cubicBezTo>
                    <a:pt x="166" y="54"/>
                    <a:pt x="166" y="54"/>
                    <a:pt x="166" y="54"/>
                  </a:cubicBezTo>
                  <a:cubicBezTo>
                    <a:pt x="164" y="48"/>
                    <a:pt x="164" y="48"/>
                    <a:pt x="164" y="48"/>
                  </a:cubicBezTo>
                  <a:cubicBezTo>
                    <a:pt x="159" y="45"/>
                    <a:pt x="159" y="45"/>
                    <a:pt x="159" y="45"/>
                  </a:cubicBezTo>
                  <a:cubicBezTo>
                    <a:pt x="152" y="51"/>
                    <a:pt x="152" y="51"/>
                    <a:pt x="152" y="51"/>
                  </a:cubicBezTo>
                  <a:cubicBezTo>
                    <a:pt x="151" y="54"/>
                    <a:pt x="151" y="54"/>
                    <a:pt x="151" y="54"/>
                  </a:cubicBezTo>
                  <a:cubicBezTo>
                    <a:pt x="143" y="49"/>
                    <a:pt x="143" y="49"/>
                    <a:pt x="143" y="49"/>
                  </a:cubicBezTo>
                  <a:cubicBezTo>
                    <a:pt x="148" y="43"/>
                    <a:pt x="148" y="43"/>
                    <a:pt x="148" y="43"/>
                  </a:cubicBezTo>
                  <a:cubicBezTo>
                    <a:pt x="145" y="39"/>
                    <a:pt x="145" y="39"/>
                    <a:pt x="145" y="39"/>
                  </a:cubicBezTo>
                  <a:cubicBezTo>
                    <a:pt x="139" y="40"/>
                    <a:pt x="139" y="40"/>
                    <a:pt x="139" y="40"/>
                  </a:cubicBezTo>
                  <a:cubicBezTo>
                    <a:pt x="134" y="38"/>
                    <a:pt x="134" y="38"/>
                    <a:pt x="134" y="38"/>
                  </a:cubicBezTo>
                  <a:cubicBezTo>
                    <a:pt x="130" y="34"/>
                    <a:pt x="130" y="34"/>
                    <a:pt x="130" y="34"/>
                  </a:cubicBezTo>
                  <a:cubicBezTo>
                    <a:pt x="129" y="31"/>
                    <a:pt x="129" y="31"/>
                    <a:pt x="129" y="31"/>
                  </a:cubicBezTo>
                  <a:cubicBezTo>
                    <a:pt x="126" y="30"/>
                    <a:pt x="126" y="30"/>
                    <a:pt x="126" y="30"/>
                  </a:cubicBezTo>
                  <a:cubicBezTo>
                    <a:pt x="125" y="24"/>
                    <a:pt x="125" y="24"/>
                    <a:pt x="125" y="24"/>
                  </a:cubicBezTo>
                  <a:cubicBezTo>
                    <a:pt x="120" y="20"/>
                    <a:pt x="120" y="20"/>
                    <a:pt x="120" y="20"/>
                  </a:cubicBezTo>
                  <a:cubicBezTo>
                    <a:pt x="114" y="14"/>
                    <a:pt x="114" y="14"/>
                    <a:pt x="114" y="14"/>
                  </a:cubicBezTo>
                  <a:cubicBezTo>
                    <a:pt x="108" y="13"/>
                    <a:pt x="108" y="13"/>
                    <a:pt x="108" y="13"/>
                  </a:cubicBezTo>
                  <a:cubicBezTo>
                    <a:pt x="106" y="5"/>
                    <a:pt x="106" y="5"/>
                    <a:pt x="106" y="5"/>
                  </a:cubicBezTo>
                  <a:lnTo>
                    <a:pt x="103" y="2"/>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86" name="Freeform 65"/>
            <p:cNvSpPr>
              <a:spLocks/>
            </p:cNvSpPr>
            <p:nvPr/>
          </p:nvSpPr>
          <p:spPr bwMode="auto">
            <a:xfrm>
              <a:off x="2429" y="3995"/>
              <a:ext cx="340" cy="233"/>
            </a:xfrm>
            <a:custGeom>
              <a:avLst/>
              <a:gdLst>
                <a:gd name="T0" fmla="*/ 132 w 163"/>
                <a:gd name="T1" fmla="*/ 0 h 112"/>
                <a:gd name="T2" fmla="*/ 135 w 163"/>
                <a:gd name="T3" fmla="*/ 8 h 112"/>
                <a:gd name="T4" fmla="*/ 143 w 163"/>
                <a:gd name="T5" fmla="*/ 10 h 112"/>
                <a:gd name="T6" fmla="*/ 146 w 163"/>
                <a:gd name="T7" fmla="*/ 18 h 112"/>
                <a:gd name="T8" fmla="*/ 150 w 163"/>
                <a:gd name="T9" fmla="*/ 27 h 112"/>
                <a:gd name="T10" fmla="*/ 163 w 163"/>
                <a:gd name="T11" fmla="*/ 31 h 112"/>
                <a:gd name="T12" fmla="*/ 161 w 163"/>
                <a:gd name="T13" fmla="*/ 36 h 112"/>
                <a:gd name="T14" fmla="*/ 154 w 163"/>
                <a:gd name="T15" fmla="*/ 37 h 112"/>
                <a:gd name="T16" fmla="*/ 159 w 163"/>
                <a:gd name="T17" fmla="*/ 47 h 112"/>
                <a:gd name="T18" fmla="*/ 161 w 163"/>
                <a:gd name="T19" fmla="*/ 55 h 112"/>
                <a:gd name="T20" fmla="*/ 154 w 163"/>
                <a:gd name="T21" fmla="*/ 60 h 112"/>
                <a:gd name="T22" fmla="*/ 158 w 163"/>
                <a:gd name="T23" fmla="*/ 66 h 112"/>
                <a:gd name="T24" fmla="*/ 152 w 163"/>
                <a:gd name="T25" fmla="*/ 73 h 112"/>
                <a:gd name="T26" fmla="*/ 147 w 163"/>
                <a:gd name="T27" fmla="*/ 75 h 112"/>
                <a:gd name="T28" fmla="*/ 142 w 163"/>
                <a:gd name="T29" fmla="*/ 71 h 112"/>
                <a:gd name="T30" fmla="*/ 138 w 163"/>
                <a:gd name="T31" fmla="*/ 74 h 112"/>
                <a:gd name="T32" fmla="*/ 137 w 163"/>
                <a:gd name="T33" fmla="*/ 81 h 112"/>
                <a:gd name="T34" fmla="*/ 128 w 163"/>
                <a:gd name="T35" fmla="*/ 89 h 112"/>
                <a:gd name="T36" fmla="*/ 121 w 163"/>
                <a:gd name="T37" fmla="*/ 89 h 112"/>
                <a:gd name="T38" fmla="*/ 104 w 163"/>
                <a:gd name="T39" fmla="*/ 96 h 112"/>
                <a:gd name="T40" fmla="*/ 111 w 163"/>
                <a:gd name="T41" fmla="*/ 104 h 112"/>
                <a:gd name="T42" fmla="*/ 113 w 163"/>
                <a:gd name="T43" fmla="*/ 111 h 112"/>
                <a:gd name="T44" fmla="*/ 105 w 163"/>
                <a:gd name="T45" fmla="*/ 112 h 112"/>
                <a:gd name="T46" fmla="*/ 100 w 163"/>
                <a:gd name="T47" fmla="*/ 104 h 112"/>
                <a:gd name="T48" fmla="*/ 84 w 163"/>
                <a:gd name="T49" fmla="*/ 99 h 112"/>
                <a:gd name="T50" fmla="*/ 71 w 163"/>
                <a:gd name="T51" fmla="*/ 104 h 112"/>
                <a:gd name="T52" fmla="*/ 59 w 163"/>
                <a:gd name="T53" fmla="*/ 101 h 112"/>
                <a:gd name="T54" fmla="*/ 50 w 163"/>
                <a:gd name="T55" fmla="*/ 96 h 112"/>
                <a:gd name="T56" fmla="*/ 49 w 163"/>
                <a:gd name="T57" fmla="*/ 87 h 112"/>
                <a:gd name="T58" fmla="*/ 41 w 163"/>
                <a:gd name="T59" fmla="*/ 85 h 112"/>
                <a:gd name="T60" fmla="*/ 38 w 163"/>
                <a:gd name="T61" fmla="*/ 93 h 112"/>
                <a:gd name="T62" fmla="*/ 29 w 163"/>
                <a:gd name="T63" fmla="*/ 96 h 112"/>
                <a:gd name="T64" fmla="*/ 9 w 163"/>
                <a:gd name="T65" fmla="*/ 40 h 112"/>
                <a:gd name="T66" fmla="*/ 0 w 163"/>
                <a:gd name="T67" fmla="*/ 17 h 112"/>
                <a:gd name="T68" fmla="*/ 7 w 163"/>
                <a:gd name="T69" fmla="*/ 10 h 112"/>
                <a:gd name="T70" fmla="*/ 12 w 163"/>
                <a:gd name="T71" fmla="*/ 15 h 112"/>
                <a:gd name="T72" fmla="*/ 17 w 163"/>
                <a:gd name="T73" fmla="*/ 13 h 112"/>
                <a:gd name="T74" fmla="*/ 23 w 163"/>
                <a:gd name="T75" fmla="*/ 11 h 112"/>
                <a:gd name="T76" fmla="*/ 34 w 163"/>
                <a:gd name="T77" fmla="*/ 11 h 112"/>
                <a:gd name="T78" fmla="*/ 42 w 163"/>
                <a:gd name="T79" fmla="*/ 4 h 112"/>
                <a:gd name="T80" fmla="*/ 53 w 163"/>
                <a:gd name="T81" fmla="*/ 0 h 112"/>
                <a:gd name="T82" fmla="*/ 62 w 163"/>
                <a:gd name="T83" fmla="*/ 0 h 112"/>
                <a:gd name="T84" fmla="*/ 70 w 163"/>
                <a:gd name="T85" fmla="*/ 9 h 112"/>
                <a:gd name="T86" fmla="*/ 70 w 163"/>
                <a:gd name="T87" fmla="*/ 16 h 112"/>
                <a:gd name="T88" fmla="*/ 84 w 163"/>
                <a:gd name="T89" fmla="*/ 26 h 112"/>
                <a:gd name="T90" fmla="*/ 88 w 163"/>
                <a:gd name="T91" fmla="*/ 18 h 112"/>
                <a:gd name="T92" fmla="*/ 95 w 163"/>
                <a:gd name="T93" fmla="*/ 8 h 112"/>
                <a:gd name="T94" fmla="*/ 100 w 163"/>
                <a:gd name="T95" fmla="*/ 13 h 112"/>
                <a:gd name="T96" fmla="*/ 104 w 163"/>
                <a:gd name="T97" fmla="*/ 8 h 112"/>
                <a:gd name="T98" fmla="*/ 109 w 163"/>
                <a:gd name="T99" fmla="*/ 11 h 112"/>
                <a:gd name="T100" fmla="*/ 114 w 163"/>
                <a:gd name="T101" fmla="*/ 7 h 112"/>
                <a:gd name="T102" fmla="*/ 123 w 163"/>
                <a:gd name="T103" fmla="*/ 7 h 112"/>
                <a:gd name="T104" fmla="*/ 132 w 163"/>
                <a:gd name="T10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3" h="112">
                  <a:moveTo>
                    <a:pt x="132" y="0"/>
                  </a:moveTo>
                  <a:cubicBezTo>
                    <a:pt x="135" y="8"/>
                    <a:pt x="135" y="8"/>
                    <a:pt x="135" y="8"/>
                  </a:cubicBezTo>
                  <a:cubicBezTo>
                    <a:pt x="143" y="10"/>
                    <a:pt x="143" y="10"/>
                    <a:pt x="143" y="10"/>
                  </a:cubicBezTo>
                  <a:cubicBezTo>
                    <a:pt x="146" y="18"/>
                    <a:pt x="146" y="18"/>
                    <a:pt x="146" y="18"/>
                  </a:cubicBezTo>
                  <a:cubicBezTo>
                    <a:pt x="150" y="27"/>
                    <a:pt x="150" y="27"/>
                    <a:pt x="150" y="27"/>
                  </a:cubicBezTo>
                  <a:cubicBezTo>
                    <a:pt x="163" y="31"/>
                    <a:pt x="163" y="31"/>
                    <a:pt x="163" y="31"/>
                  </a:cubicBezTo>
                  <a:cubicBezTo>
                    <a:pt x="161" y="36"/>
                    <a:pt x="161" y="36"/>
                    <a:pt x="161" y="36"/>
                  </a:cubicBezTo>
                  <a:cubicBezTo>
                    <a:pt x="154" y="37"/>
                    <a:pt x="154" y="37"/>
                    <a:pt x="154" y="37"/>
                  </a:cubicBezTo>
                  <a:cubicBezTo>
                    <a:pt x="159" y="47"/>
                    <a:pt x="159" y="47"/>
                    <a:pt x="159" y="47"/>
                  </a:cubicBezTo>
                  <a:cubicBezTo>
                    <a:pt x="161" y="55"/>
                    <a:pt x="161" y="55"/>
                    <a:pt x="161" y="55"/>
                  </a:cubicBezTo>
                  <a:cubicBezTo>
                    <a:pt x="154" y="60"/>
                    <a:pt x="154" y="60"/>
                    <a:pt x="154" y="60"/>
                  </a:cubicBezTo>
                  <a:cubicBezTo>
                    <a:pt x="158" y="66"/>
                    <a:pt x="158" y="66"/>
                    <a:pt x="158" y="66"/>
                  </a:cubicBezTo>
                  <a:cubicBezTo>
                    <a:pt x="152" y="73"/>
                    <a:pt x="152" y="73"/>
                    <a:pt x="152" y="73"/>
                  </a:cubicBezTo>
                  <a:cubicBezTo>
                    <a:pt x="147" y="75"/>
                    <a:pt x="147" y="75"/>
                    <a:pt x="147" y="75"/>
                  </a:cubicBezTo>
                  <a:cubicBezTo>
                    <a:pt x="142" y="71"/>
                    <a:pt x="142" y="71"/>
                    <a:pt x="142" y="71"/>
                  </a:cubicBezTo>
                  <a:cubicBezTo>
                    <a:pt x="138" y="74"/>
                    <a:pt x="138" y="74"/>
                    <a:pt x="138" y="74"/>
                  </a:cubicBezTo>
                  <a:cubicBezTo>
                    <a:pt x="137" y="81"/>
                    <a:pt x="137" y="81"/>
                    <a:pt x="137" y="81"/>
                  </a:cubicBezTo>
                  <a:cubicBezTo>
                    <a:pt x="128" y="89"/>
                    <a:pt x="128" y="89"/>
                    <a:pt x="128" y="89"/>
                  </a:cubicBezTo>
                  <a:cubicBezTo>
                    <a:pt x="121" y="89"/>
                    <a:pt x="121" y="89"/>
                    <a:pt x="121" y="89"/>
                  </a:cubicBezTo>
                  <a:cubicBezTo>
                    <a:pt x="104" y="96"/>
                    <a:pt x="104" y="96"/>
                    <a:pt x="104" y="96"/>
                  </a:cubicBezTo>
                  <a:cubicBezTo>
                    <a:pt x="111" y="104"/>
                    <a:pt x="111" y="104"/>
                    <a:pt x="111" y="104"/>
                  </a:cubicBezTo>
                  <a:cubicBezTo>
                    <a:pt x="113" y="111"/>
                    <a:pt x="113" y="111"/>
                    <a:pt x="113" y="111"/>
                  </a:cubicBezTo>
                  <a:cubicBezTo>
                    <a:pt x="105" y="112"/>
                    <a:pt x="105" y="112"/>
                    <a:pt x="105" y="112"/>
                  </a:cubicBezTo>
                  <a:cubicBezTo>
                    <a:pt x="104" y="110"/>
                    <a:pt x="103" y="107"/>
                    <a:pt x="100" y="104"/>
                  </a:cubicBezTo>
                  <a:cubicBezTo>
                    <a:pt x="93" y="98"/>
                    <a:pt x="86" y="96"/>
                    <a:pt x="84" y="99"/>
                  </a:cubicBezTo>
                  <a:cubicBezTo>
                    <a:pt x="82" y="101"/>
                    <a:pt x="75" y="105"/>
                    <a:pt x="71" y="104"/>
                  </a:cubicBezTo>
                  <a:cubicBezTo>
                    <a:pt x="67" y="102"/>
                    <a:pt x="63" y="105"/>
                    <a:pt x="59" y="101"/>
                  </a:cubicBezTo>
                  <a:cubicBezTo>
                    <a:pt x="55" y="98"/>
                    <a:pt x="52" y="99"/>
                    <a:pt x="50" y="96"/>
                  </a:cubicBezTo>
                  <a:cubicBezTo>
                    <a:pt x="49" y="93"/>
                    <a:pt x="49" y="90"/>
                    <a:pt x="49" y="87"/>
                  </a:cubicBezTo>
                  <a:cubicBezTo>
                    <a:pt x="50" y="84"/>
                    <a:pt x="45" y="84"/>
                    <a:pt x="41" y="85"/>
                  </a:cubicBezTo>
                  <a:cubicBezTo>
                    <a:pt x="37" y="85"/>
                    <a:pt x="38" y="93"/>
                    <a:pt x="38" y="93"/>
                  </a:cubicBezTo>
                  <a:cubicBezTo>
                    <a:pt x="29" y="96"/>
                    <a:pt x="29" y="96"/>
                    <a:pt x="29" y="96"/>
                  </a:cubicBezTo>
                  <a:cubicBezTo>
                    <a:pt x="29" y="96"/>
                    <a:pt x="11" y="50"/>
                    <a:pt x="9" y="40"/>
                  </a:cubicBezTo>
                  <a:cubicBezTo>
                    <a:pt x="7" y="33"/>
                    <a:pt x="3" y="23"/>
                    <a:pt x="0" y="17"/>
                  </a:cubicBezTo>
                  <a:cubicBezTo>
                    <a:pt x="7" y="10"/>
                    <a:pt x="7" y="10"/>
                    <a:pt x="7" y="10"/>
                  </a:cubicBezTo>
                  <a:cubicBezTo>
                    <a:pt x="12" y="15"/>
                    <a:pt x="12" y="15"/>
                    <a:pt x="12" y="15"/>
                  </a:cubicBezTo>
                  <a:cubicBezTo>
                    <a:pt x="17" y="13"/>
                    <a:pt x="17" y="13"/>
                    <a:pt x="17" y="13"/>
                  </a:cubicBezTo>
                  <a:cubicBezTo>
                    <a:pt x="23" y="11"/>
                    <a:pt x="23" y="11"/>
                    <a:pt x="23" y="11"/>
                  </a:cubicBezTo>
                  <a:cubicBezTo>
                    <a:pt x="34" y="11"/>
                    <a:pt x="34" y="11"/>
                    <a:pt x="34" y="11"/>
                  </a:cubicBezTo>
                  <a:cubicBezTo>
                    <a:pt x="42" y="4"/>
                    <a:pt x="42" y="4"/>
                    <a:pt x="42" y="4"/>
                  </a:cubicBezTo>
                  <a:cubicBezTo>
                    <a:pt x="53" y="0"/>
                    <a:pt x="53" y="0"/>
                    <a:pt x="53" y="0"/>
                  </a:cubicBezTo>
                  <a:cubicBezTo>
                    <a:pt x="62" y="0"/>
                    <a:pt x="62" y="0"/>
                    <a:pt x="62" y="0"/>
                  </a:cubicBezTo>
                  <a:cubicBezTo>
                    <a:pt x="70" y="9"/>
                    <a:pt x="70" y="9"/>
                    <a:pt x="70" y="9"/>
                  </a:cubicBezTo>
                  <a:cubicBezTo>
                    <a:pt x="70" y="16"/>
                    <a:pt x="70" y="16"/>
                    <a:pt x="70" y="16"/>
                  </a:cubicBezTo>
                  <a:cubicBezTo>
                    <a:pt x="84" y="26"/>
                    <a:pt x="84" y="26"/>
                    <a:pt x="84" y="26"/>
                  </a:cubicBezTo>
                  <a:cubicBezTo>
                    <a:pt x="88" y="18"/>
                    <a:pt x="88" y="18"/>
                    <a:pt x="88" y="18"/>
                  </a:cubicBezTo>
                  <a:cubicBezTo>
                    <a:pt x="95" y="8"/>
                    <a:pt x="95" y="8"/>
                    <a:pt x="95" y="8"/>
                  </a:cubicBezTo>
                  <a:cubicBezTo>
                    <a:pt x="100" y="13"/>
                    <a:pt x="100" y="13"/>
                    <a:pt x="100" y="13"/>
                  </a:cubicBezTo>
                  <a:cubicBezTo>
                    <a:pt x="104" y="8"/>
                    <a:pt x="104" y="8"/>
                    <a:pt x="104" y="8"/>
                  </a:cubicBezTo>
                  <a:cubicBezTo>
                    <a:pt x="109" y="11"/>
                    <a:pt x="109" y="11"/>
                    <a:pt x="109" y="11"/>
                  </a:cubicBezTo>
                  <a:cubicBezTo>
                    <a:pt x="114" y="7"/>
                    <a:pt x="114" y="7"/>
                    <a:pt x="114" y="7"/>
                  </a:cubicBezTo>
                  <a:cubicBezTo>
                    <a:pt x="123" y="7"/>
                    <a:pt x="123" y="7"/>
                    <a:pt x="123" y="7"/>
                  </a:cubicBezTo>
                  <a:lnTo>
                    <a:pt x="132" y="0"/>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87" name="Freeform 66"/>
            <p:cNvSpPr>
              <a:spLocks/>
            </p:cNvSpPr>
            <p:nvPr/>
          </p:nvSpPr>
          <p:spPr bwMode="auto">
            <a:xfrm>
              <a:off x="2361" y="3789"/>
              <a:ext cx="343" cy="260"/>
            </a:xfrm>
            <a:custGeom>
              <a:avLst/>
              <a:gdLst>
                <a:gd name="T0" fmla="*/ 27 w 165"/>
                <a:gd name="T1" fmla="*/ 0 h 125"/>
                <a:gd name="T2" fmla="*/ 33 w 165"/>
                <a:gd name="T3" fmla="*/ 1 h 125"/>
                <a:gd name="T4" fmla="*/ 39 w 165"/>
                <a:gd name="T5" fmla="*/ 7 h 125"/>
                <a:gd name="T6" fmla="*/ 51 w 165"/>
                <a:gd name="T7" fmla="*/ 7 h 125"/>
                <a:gd name="T8" fmla="*/ 71 w 165"/>
                <a:gd name="T9" fmla="*/ 14 h 125"/>
                <a:gd name="T10" fmla="*/ 88 w 165"/>
                <a:gd name="T11" fmla="*/ 35 h 125"/>
                <a:gd name="T12" fmla="*/ 103 w 165"/>
                <a:gd name="T13" fmla="*/ 35 h 125"/>
                <a:gd name="T14" fmla="*/ 110 w 165"/>
                <a:gd name="T15" fmla="*/ 42 h 125"/>
                <a:gd name="T16" fmla="*/ 124 w 165"/>
                <a:gd name="T17" fmla="*/ 41 h 125"/>
                <a:gd name="T18" fmla="*/ 129 w 165"/>
                <a:gd name="T19" fmla="*/ 35 h 125"/>
                <a:gd name="T20" fmla="*/ 136 w 165"/>
                <a:gd name="T21" fmla="*/ 38 h 125"/>
                <a:gd name="T22" fmla="*/ 135 w 165"/>
                <a:gd name="T23" fmla="*/ 52 h 125"/>
                <a:gd name="T24" fmla="*/ 137 w 165"/>
                <a:gd name="T25" fmla="*/ 55 h 125"/>
                <a:gd name="T26" fmla="*/ 135 w 165"/>
                <a:gd name="T27" fmla="*/ 58 h 125"/>
                <a:gd name="T28" fmla="*/ 138 w 165"/>
                <a:gd name="T29" fmla="*/ 62 h 125"/>
                <a:gd name="T30" fmla="*/ 147 w 165"/>
                <a:gd name="T31" fmla="*/ 52 h 125"/>
                <a:gd name="T32" fmla="*/ 156 w 165"/>
                <a:gd name="T33" fmla="*/ 54 h 125"/>
                <a:gd name="T34" fmla="*/ 158 w 165"/>
                <a:gd name="T35" fmla="*/ 64 h 125"/>
                <a:gd name="T36" fmla="*/ 161 w 165"/>
                <a:gd name="T37" fmla="*/ 76 h 125"/>
                <a:gd name="T38" fmla="*/ 159 w 165"/>
                <a:gd name="T39" fmla="*/ 88 h 125"/>
                <a:gd name="T40" fmla="*/ 165 w 165"/>
                <a:gd name="T41" fmla="*/ 99 h 125"/>
                <a:gd name="T42" fmla="*/ 156 w 165"/>
                <a:gd name="T43" fmla="*/ 106 h 125"/>
                <a:gd name="T44" fmla="*/ 147 w 165"/>
                <a:gd name="T45" fmla="*/ 106 h 125"/>
                <a:gd name="T46" fmla="*/ 142 w 165"/>
                <a:gd name="T47" fmla="*/ 110 h 125"/>
                <a:gd name="T48" fmla="*/ 137 w 165"/>
                <a:gd name="T49" fmla="*/ 107 h 125"/>
                <a:gd name="T50" fmla="*/ 133 w 165"/>
                <a:gd name="T51" fmla="*/ 112 h 125"/>
                <a:gd name="T52" fmla="*/ 128 w 165"/>
                <a:gd name="T53" fmla="*/ 107 h 125"/>
                <a:gd name="T54" fmla="*/ 121 w 165"/>
                <a:gd name="T55" fmla="*/ 117 h 125"/>
                <a:gd name="T56" fmla="*/ 117 w 165"/>
                <a:gd name="T57" fmla="*/ 125 h 125"/>
                <a:gd name="T58" fmla="*/ 103 w 165"/>
                <a:gd name="T59" fmla="*/ 115 h 125"/>
                <a:gd name="T60" fmla="*/ 103 w 165"/>
                <a:gd name="T61" fmla="*/ 108 h 125"/>
                <a:gd name="T62" fmla="*/ 95 w 165"/>
                <a:gd name="T63" fmla="*/ 99 h 125"/>
                <a:gd name="T64" fmla="*/ 86 w 165"/>
                <a:gd name="T65" fmla="*/ 99 h 125"/>
                <a:gd name="T66" fmla="*/ 75 w 165"/>
                <a:gd name="T67" fmla="*/ 103 h 125"/>
                <a:gd name="T68" fmla="*/ 67 w 165"/>
                <a:gd name="T69" fmla="*/ 110 h 125"/>
                <a:gd name="T70" fmla="*/ 56 w 165"/>
                <a:gd name="T71" fmla="*/ 110 h 125"/>
                <a:gd name="T72" fmla="*/ 50 w 165"/>
                <a:gd name="T73" fmla="*/ 112 h 125"/>
                <a:gd name="T74" fmla="*/ 45 w 165"/>
                <a:gd name="T75" fmla="*/ 114 h 125"/>
                <a:gd name="T76" fmla="*/ 40 w 165"/>
                <a:gd name="T77" fmla="*/ 109 h 125"/>
                <a:gd name="T78" fmla="*/ 33 w 165"/>
                <a:gd name="T79" fmla="*/ 116 h 125"/>
                <a:gd name="T80" fmla="*/ 28 w 165"/>
                <a:gd name="T81" fmla="*/ 109 h 125"/>
                <a:gd name="T82" fmla="*/ 16 w 165"/>
                <a:gd name="T83" fmla="*/ 91 h 125"/>
                <a:gd name="T84" fmla="*/ 21 w 165"/>
                <a:gd name="T85" fmla="*/ 87 h 125"/>
                <a:gd name="T86" fmla="*/ 20 w 165"/>
                <a:gd name="T87" fmla="*/ 82 h 125"/>
                <a:gd name="T88" fmla="*/ 11 w 165"/>
                <a:gd name="T89" fmla="*/ 84 h 125"/>
                <a:gd name="T90" fmla="*/ 3 w 165"/>
                <a:gd name="T91" fmla="*/ 86 h 125"/>
                <a:gd name="T92" fmla="*/ 0 w 165"/>
                <a:gd name="T93" fmla="*/ 86 h 125"/>
                <a:gd name="T94" fmla="*/ 1 w 165"/>
                <a:gd name="T95" fmla="*/ 81 h 125"/>
                <a:gd name="T96" fmla="*/ 5 w 165"/>
                <a:gd name="T97" fmla="*/ 73 h 125"/>
                <a:gd name="T98" fmla="*/ 2 w 165"/>
                <a:gd name="T99" fmla="*/ 67 h 125"/>
                <a:gd name="T100" fmla="*/ 1 w 165"/>
                <a:gd name="T101" fmla="*/ 50 h 125"/>
                <a:gd name="T102" fmla="*/ 4 w 165"/>
                <a:gd name="T103" fmla="*/ 38 h 125"/>
                <a:gd name="T104" fmla="*/ 13 w 165"/>
                <a:gd name="T105" fmla="*/ 33 h 125"/>
                <a:gd name="T106" fmla="*/ 20 w 165"/>
                <a:gd name="T107" fmla="*/ 29 h 125"/>
                <a:gd name="T108" fmla="*/ 22 w 165"/>
                <a:gd name="T109" fmla="*/ 19 h 125"/>
                <a:gd name="T110" fmla="*/ 27 w 165"/>
                <a:gd name="T111" fmla="*/ 14 h 125"/>
                <a:gd name="T112" fmla="*/ 27 w 165"/>
                <a:gd name="T11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5" h="125">
                  <a:moveTo>
                    <a:pt x="27" y="0"/>
                  </a:moveTo>
                  <a:cubicBezTo>
                    <a:pt x="33" y="1"/>
                    <a:pt x="33" y="1"/>
                    <a:pt x="33" y="1"/>
                  </a:cubicBezTo>
                  <a:cubicBezTo>
                    <a:pt x="39" y="7"/>
                    <a:pt x="39" y="7"/>
                    <a:pt x="39" y="7"/>
                  </a:cubicBezTo>
                  <a:cubicBezTo>
                    <a:pt x="51" y="7"/>
                    <a:pt x="51" y="7"/>
                    <a:pt x="51" y="7"/>
                  </a:cubicBezTo>
                  <a:cubicBezTo>
                    <a:pt x="71" y="14"/>
                    <a:pt x="71" y="14"/>
                    <a:pt x="71" y="14"/>
                  </a:cubicBezTo>
                  <a:cubicBezTo>
                    <a:pt x="88" y="35"/>
                    <a:pt x="88" y="35"/>
                    <a:pt x="88" y="35"/>
                  </a:cubicBezTo>
                  <a:cubicBezTo>
                    <a:pt x="103" y="35"/>
                    <a:pt x="103" y="35"/>
                    <a:pt x="103" y="35"/>
                  </a:cubicBezTo>
                  <a:cubicBezTo>
                    <a:pt x="110" y="42"/>
                    <a:pt x="110" y="42"/>
                    <a:pt x="110" y="42"/>
                  </a:cubicBezTo>
                  <a:cubicBezTo>
                    <a:pt x="124" y="41"/>
                    <a:pt x="124" y="41"/>
                    <a:pt x="124" y="41"/>
                  </a:cubicBezTo>
                  <a:cubicBezTo>
                    <a:pt x="129" y="35"/>
                    <a:pt x="129" y="35"/>
                    <a:pt x="129" y="35"/>
                  </a:cubicBezTo>
                  <a:cubicBezTo>
                    <a:pt x="136" y="38"/>
                    <a:pt x="136" y="38"/>
                    <a:pt x="136" y="38"/>
                  </a:cubicBezTo>
                  <a:cubicBezTo>
                    <a:pt x="135" y="52"/>
                    <a:pt x="135" y="52"/>
                    <a:pt x="135" y="52"/>
                  </a:cubicBezTo>
                  <a:cubicBezTo>
                    <a:pt x="137" y="55"/>
                    <a:pt x="137" y="55"/>
                    <a:pt x="137" y="55"/>
                  </a:cubicBezTo>
                  <a:cubicBezTo>
                    <a:pt x="135" y="58"/>
                    <a:pt x="135" y="58"/>
                    <a:pt x="135" y="58"/>
                  </a:cubicBezTo>
                  <a:cubicBezTo>
                    <a:pt x="138" y="62"/>
                    <a:pt x="138" y="62"/>
                    <a:pt x="138" y="62"/>
                  </a:cubicBezTo>
                  <a:cubicBezTo>
                    <a:pt x="147" y="52"/>
                    <a:pt x="147" y="52"/>
                    <a:pt x="147" y="52"/>
                  </a:cubicBezTo>
                  <a:cubicBezTo>
                    <a:pt x="156" y="54"/>
                    <a:pt x="156" y="54"/>
                    <a:pt x="156" y="54"/>
                  </a:cubicBezTo>
                  <a:cubicBezTo>
                    <a:pt x="158" y="64"/>
                    <a:pt x="158" y="64"/>
                    <a:pt x="158" y="64"/>
                  </a:cubicBezTo>
                  <a:cubicBezTo>
                    <a:pt x="158" y="64"/>
                    <a:pt x="161" y="76"/>
                    <a:pt x="161" y="76"/>
                  </a:cubicBezTo>
                  <a:cubicBezTo>
                    <a:pt x="161" y="77"/>
                    <a:pt x="159" y="88"/>
                    <a:pt x="159" y="88"/>
                  </a:cubicBezTo>
                  <a:cubicBezTo>
                    <a:pt x="165" y="99"/>
                    <a:pt x="165" y="99"/>
                    <a:pt x="165" y="99"/>
                  </a:cubicBezTo>
                  <a:cubicBezTo>
                    <a:pt x="156" y="106"/>
                    <a:pt x="156" y="106"/>
                    <a:pt x="156" y="106"/>
                  </a:cubicBezTo>
                  <a:cubicBezTo>
                    <a:pt x="147" y="106"/>
                    <a:pt x="147" y="106"/>
                    <a:pt x="147" y="106"/>
                  </a:cubicBezTo>
                  <a:cubicBezTo>
                    <a:pt x="142" y="110"/>
                    <a:pt x="142" y="110"/>
                    <a:pt x="142" y="110"/>
                  </a:cubicBezTo>
                  <a:cubicBezTo>
                    <a:pt x="137" y="107"/>
                    <a:pt x="137" y="107"/>
                    <a:pt x="137" y="107"/>
                  </a:cubicBezTo>
                  <a:cubicBezTo>
                    <a:pt x="133" y="112"/>
                    <a:pt x="133" y="112"/>
                    <a:pt x="133" y="112"/>
                  </a:cubicBezTo>
                  <a:cubicBezTo>
                    <a:pt x="128" y="107"/>
                    <a:pt x="128" y="107"/>
                    <a:pt x="128" y="107"/>
                  </a:cubicBezTo>
                  <a:cubicBezTo>
                    <a:pt x="121" y="117"/>
                    <a:pt x="121" y="117"/>
                    <a:pt x="121" y="117"/>
                  </a:cubicBezTo>
                  <a:cubicBezTo>
                    <a:pt x="117" y="125"/>
                    <a:pt x="117" y="125"/>
                    <a:pt x="117" y="125"/>
                  </a:cubicBezTo>
                  <a:cubicBezTo>
                    <a:pt x="103" y="115"/>
                    <a:pt x="103" y="115"/>
                    <a:pt x="103" y="115"/>
                  </a:cubicBezTo>
                  <a:cubicBezTo>
                    <a:pt x="103" y="108"/>
                    <a:pt x="103" y="108"/>
                    <a:pt x="103" y="108"/>
                  </a:cubicBezTo>
                  <a:cubicBezTo>
                    <a:pt x="95" y="99"/>
                    <a:pt x="95" y="99"/>
                    <a:pt x="95" y="99"/>
                  </a:cubicBezTo>
                  <a:cubicBezTo>
                    <a:pt x="86" y="99"/>
                    <a:pt x="86" y="99"/>
                    <a:pt x="86" y="99"/>
                  </a:cubicBezTo>
                  <a:cubicBezTo>
                    <a:pt x="75" y="103"/>
                    <a:pt x="75" y="103"/>
                    <a:pt x="75" y="103"/>
                  </a:cubicBezTo>
                  <a:cubicBezTo>
                    <a:pt x="67" y="110"/>
                    <a:pt x="67" y="110"/>
                    <a:pt x="67" y="110"/>
                  </a:cubicBezTo>
                  <a:cubicBezTo>
                    <a:pt x="56" y="110"/>
                    <a:pt x="56" y="110"/>
                    <a:pt x="56" y="110"/>
                  </a:cubicBezTo>
                  <a:cubicBezTo>
                    <a:pt x="50" y="112"/>
                    <a:pt x="50" y="112"/>
                    <a:pt x="50" y="112"/>
                  </a:cubicBezTo>
                  <a:cubicBezTo>
                    <a:pt x="45" y="114"/>
                    <a:pt x="45" y="114"/>
                    <a:pt x="45" y="114"/>
                  </a:cubicBezTo>
                  <a:cubicBezTo>
                    <a:pt x="40" y="109"/>
                    <a:pt x="40" y="109"/>
                    <a:pt x="40" y="109"/>
                  </a:cubicBezTo>
                  <a:cubicBezTo>
                    <a:pt x="33" y="116"/>
                    <a:pt x="33" y="116"/>
                    <a:pt x="33" y="116"/>
                  </a:cubicBezTo>
                  <a:cubicBezTo>
                    <a:pt x="31" y="113"/>
                    <a:pt x="29" y="110"/>
                    <a:pt x="28" y="109"/>
                  </a:cubicBezTo>
                  <a:cubicBezTo>
                    <a:pt x="23" y="105"/>
                    <a:pt x="16" y="94"/>
                    <a:pt x="16" y="91"/>
                  </a:cubicBezTo>
                  <a:cubicBezTo>
                    <a:pt x="16" y="87"/>
                    <a:pt x="18" y="88"/>
                    <a:pt x="21" y="87"/>
                  </a:cubicBezTo>
                  <a:cubicBezTo>
                    <a:pt x="23" y="85"/>
                    <a:pt x="21" y="82"/>
                    <a:pt x="20" y="82"/>
                  </a:cubicBezTo>
                  <a:cubicBezTo>
                    <a:pt x="18" y="82"/>
                    <a:pt x="13" y="83"/>
                    <a:pt x="11" y="84"/>
                  </a:cubicBezTo>
                  <a:cubicBezTo>
                    <a:pt x="9" y="84"/>
                    <a:pt x="6" y="86"/>
                    <a:pt x="3" y="86"/>
                  </a:cubicBezTo>
                  <a:cubicBezTo>
                    <a:pt x="2" y="85"/>
                    <a:pt x="1" y="85"/>
                    <a:pt x="0" y="86"/>
                  </a:cubicBezTo>
                  <a:cubicBezTo>
                    <a:pt x="1" y="81"/>
                    <a:pt x="1" y="81"/>
                    <a:pt x="1" y="81"/>
                  </a:cubicBezTo>
                  <a:cubicBezTo>
                    <a:pt x="5" y="73"/>
                    <a:pt x="5" y="73"/>
                    <a:pt x="5" y="73"/>
                  </a:cubicBezTo>
                  <a:cubicBezTo>
                    <a:pt x="2" y="67"/>
                    <a:pt x="2" y="67"/>
                    <a:pt x="2" y="67"/>
                  </a:cubicBezTo>
                  <a:cubicBezTo>
                    <a:pt x="1" y="50"/>
                    <a:pt x="1" y="50"/>
                    <a:pt x="1" y="50"/>
                  </a:cubicBezTo>
                  <a:cubicBezTo>
                    <a:pt x="4" y="38"/>
                    <a:pt x="4" y="38"/>
                    <a:pt x="4" y="38"/>
                  </a:cubicBezTo>
                  <a:cubicBezTo>
                    <a:pt x="13" y="33"/>
                    <a:pt x="13" y="33"/>
                    <a:pt x="13" y="33"/>
                  </a:cubicBezTo>
                  <a:cubicBezTo>
                    <a:pt x="20" y="29"/>
                    <a:pt x="20" y="29"/>
                    <a:pt x="20" y="29"/>
                  </a:cubicBezTo>
                  <a:cubicBezTo>
                    <a:pt x="22" y="19"/>
                    <a:pt x="22" y="19"/>
                    <a:pt x="22" y="19"/>
                  </a:cubicBezTo>
                  <a:cubicBezTo>
                    <a:pt x="27" y="14"/>
                    <a:pt x="27" y="14"/>
                    <a:pt x="27" y="14"/>
                  </a:cubicBezTo>
                  <a:lnTo>
                    <a:pt x="27" y="0"/>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88" name="Freeform 67"/>
            <p:cNvSpPr>
              <a:spLocks/>
            </p:cNvSpPr>
            <p:nvPr/>
          </p:nvSpPr>
          <p:spPr bwMode="auto">
            <a:xfrm>
              <a:off x="2686" y="3855"/>
              <a:ext cx="164" cy="288"/>
            </a:xfrm>
            <a:custGeom>
              <a:avLst/>
              <a:gdLst>
                <a:gd name="T0" fmla="*/ 0 w 79"/>
                <a:gd name="T1" fmla="*/ 22 h 138"/>
                <a:gd name="T2" fmla="*/ 6 w 79"/>
                <a:gd name="T3" fmla="*/ 17 h 138"/>
                <a:gd name="T4" fmla="*/ 19 w 79"/>
                <a:gd name="T5" fmla="*/ 18 h 138"/>
                <a:gd name="T6" fmla="*/ 31 w 79"/>
                <a:gd name="T7" fmla="*/ 9 h 138"/>
                <a:gd name="T8" fmla="*/ 41 w 79"/>
                <a:gd name="T9" fmla="*/ 9 h 138"/>
                <a:gd name="T10" fmla="*/ 43 w 79"/>
                <a:gd name="T11" fmla="*/ 11 h 138"/>
                <a:gd name="T12" fmla="*/ 49 w 79"/>
                <a:gd name="T13" fmla="*/ 6 h 138"/>
                <a:gd name="T14" fmla="*/ 53 w 79"/>
                <a:gd name="T15" fmla="*/ 9 h 138"/>
                <a:gd name="T16" fmla="*/ 65 w 79"/>
                <a:gd name="T17" fmla="*/ 0 h 138"/>
                <a:gd name="T18" fmla="*/ 67 w 79"/>
                <a:gd name="T19" fmla="*/ 0 h 138"/>
                <a:gd name="T20" fmla="*/ 68 w 79"/>
                <a:gd name="T21" fmla="*/ 11 h 138"/>
                <a:gd name="T22" fmla="*/ 75 w 79"/>
                <a:gd name="T23" fmla="*/ 17 h 138"/>
                <a:gd name="T24" fmla="*/ 79 w 79"/>
                <a:gd name="T25" fmla="*/ 23 h 138"/>
                <a:gd name="T26" fmla="*/ 79 w 79"/>
                <a:gd name="T27" fmla="*/ 34 h 138"/>
                <a:gd name="T28" fmla="*/ 65 w 79"/>
                <a:gd name="T29" fmla="*/ 45 h 138"/>
                <a:gd name="T30" fmla="*/ 69 w 79"/>
                <a:gd name="T31" fmla="*/ 57 h 138"/>
                <a:gd name="T32" fmla="*/ 69 w 79"/>
                <a:gd name="T33" fmla="*/ 69 h 138"/>
                <a:gd name="T34" fmla="*/ 62 w 79"/>
                <a:gd name="T35" fmla="*/ 74 h 138"/>
                <a:gd name="T36" fmla="*/ 65 w 79"/>
                <a:gd name="T37" fmla="*/ 76 h 138"/>
                <a:gd name="T38" fmla="*/ 71 w 79"/>
                <a:gd name="T39" fmla="*/ 74 h 138"/>
                <a:gd name="T40" fmla="*/ 79 w 79"/>
                <a:gd name="T41" fmla="*/ 75 h 138"/>
                <a:gd name="T42" fmla="*/ 75 w 79"/>
                <a:gd name="T43" fmla="*/ 80 h 138"/>
                <a:gd name="T44" fmla="*/ 75 w 79"/>
                <a:gd name="T45" fmla="*/ 91 h 138"/>
                <a:gd name="T46" fmla="*/ 68 w 79"/>
                <a:gd name="T47" fmla="*/ 100 h 138"/>
                <a:gd name="T48" fmla="*/ 75 w 79"/>
                <a:gd name="T49" fmla="*/ 107 h 138"/>
                <a:gd name="T50" fmla="*/ 72 w 79"/>
                <a:gd name="T51" fmla="*/ 114 h 138"/>
                <a:gd name="T52" fmla="*/ 77 w 79"/>
                <a:gd name="T53" fmla="*/ 122 h 138"/>
                <a:gd name="T54" fmla="*/ 67 w 79"/>
                <a:gd name="T55" fmla="*/ 130 h 138"/>
                <a:gd name="T56" fmla="*/ 67 w 79"/>
                <a:gd name="T57" fmla="*/ 138 h 138"/>
                <a:gd name="T58" fmla="*/ 62 w 79"/>
                <a:gd name="T59" fmla="*/ 136 h 138"/>
                <a:gd name="T60" fmla="*/ 62 w 79"/>
                <a:gd name="T61" fmla="*/ 131 h 138"/>
                <a:gd name="T62" fmla="*/ 57 w 79"/>
                <a:gd name="T63" fmla="*/ 130 h 138"/>
                <a:gd name="T64" fmla="*/ 50 w 79"/>
                <a:gd name="T65" fmla="*/ 126 h 138"/>
                <a:gd name="T66" fmla="*/ 44 w 79"/>
                <a:gd name="T67" fmla="*/ 127 h 138"/>
                <a:gd name="T68" fmla="*/ 38 w 79"/>
                <a:gd name="T69" fmla="*/ 122 h 138"/>
                <a:gd name="T70" fmla="*/ 36 w 79"/>
                <a:gd name="T71" fmla="*/ 114 h 138"/>
                <a:gd name="T72" fmla="*/ 31 w 79"/>
                <a:gd name="T73" fmla="*/ 104 h 138"/>
                <a:gd name="T74" fmla="*/ 38 w 79"/>
                <a:gd name="T75" fmla="*/ 103 h 138"/>
                <a:gd name="T76" fmla="*/ 40 w 79"/>
                <a:gd name="T77" fmla="*/ 98 h 138"/>
                <a:gd name="T78" fmla="*/ 27 w 79"/>
                <a:gd name="T79" fmla="*/ 94 h 138"/>
                <a:gd name="T80" fmla="*/ 23 w 79"/>
                <a:gd name="T81" fmla="*/ 85 h 138"/>
                <a:gd name="T82" fmla="*/ 20 w 79"/>
                <a:gd name="T83" fmla="*/ 77 h 138"/>
                <a:gd name="T84" fmla="*/ 12 w 79"/>
                <a:gd name="T85" fmla="*/ 75 h 138"/>
                <a:gd name="T86" fmla="*/ 9 w 79"/>
                <a:gd name="T87" fmla="*/ 67 h 138"/>
                <a:gd name="T88" fmla="*/ 3 w 79"/>
                <a:gd name="T89" fmla="*/ 56 h 138"/>
                <a:gd name="T90" fmla="*/ 5 w 79"/>
                <a:gd name="T91" fmla="*/ 44 h 138"/>
                <a:gd name="T92" fmla="*/ 2 w 79"/>
                <a:gd name="T93" fmla="*/ 32 h 138"/>
                <a:gd name="T94" fmla="*/ 0 w 79"/>
                <a:gd name="T95" fmla="*/ 2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138">
                  <a:moveTo>
                    <a:pt x="0" y="22"/>
                  </a:moveTo>
                  <a:cubicBezTo>
                    <a:pt x="6" y="17"/>
                    <a:pt x="6" y="17"/>
                    <a:pt x="6" y="17"/>
                  </a:cubicBezTo>
                  <a:cubicBezTo>
                    <a:pt x="19" y="18"/>
                    <a:pt x="19" y="18"/>
                    <a:pt x="19" y="18"/>
                  </a:cubicBezTo>
                  <a:cubicBezTo>
                    <a:pt x="31" y="9"/>
                    <a:pt x="31" y="9"/>
                    <a:pt x="31" y="9"/>
                  </a:cubicBezTo>
                  <a:cubicBezTo>
                    <a:pt x="41" y="9"/>
                    <a:pt x="41" y="9"/>
                    <a:pt x="41" y="9"/>
                  </a:cubicBezTo>
                  <a:cubicBezTo>
                    <a:pt x="43" y="11"/>
                    <a:pt x="43" y="11"/>
                    <a:pt x="43" y="11"/>
                  </a:cubicBezTo>
                  <a:cubicBezTo>
                    <a:pt x="49" y="6"/>
                    <a:pt x="49" y="6"/>
                    <a:pt x="49" y="6"/>
                  </a:cubicBezTo>
                  <a:cubicBezTo>
                    <a:pt x="53" y="9"/>
                    <a:pt x="53" y="9"/>
                    <a:pt x="53" y="9"/>
                  </a:cubicBezTo>
                  <a:cubicBezTo>
                    <a:pt x="65" y="0"/>
                    <a:pt x="65" y="0"/>
                    <a:pt x="65" y="0"/>
                  </a:cubicBezTo>
                  <a:cubicBezTo>
                    <a:pt x="67" y="0"/>
                    <a:pt x="67" y="0"/>
                    <a:pt x="67" y="0"/>
                  </a:cubicBezTo>
                  <a:cubicBezTo>
                    <a:pt x="68" y="11"/>
                    <a:pt x="68" y="11"/>
                    <a:pt x="68" y="11"/>
                  </a:cubicBezTo>
                  <a:cubicBezTo>
                    <a:pt x="75" y="17"/>
                    <a:pt x="75" y="17"/>
                    <a:pt x="75" y="17"/>
                  </a:cubicBezTo>
                  <a:cubicBezTo>
                    <a:pt x="79" y="23"/>
                    <a:pt x="79" y="23"/>
                    <a:pt x="79" y="23"/>
                  </a:cubicBezTo>
                  <a:cubicBezTo>
                    <a:pt x="79" y="34"/>
                    <a:pt x="79" y="34"/>
                    <a:pt x="79" y="34"/>
                  </a:cubicBezTo>
                  <a:cubicBezTo>
                    <a:pt x="65" y="45"/>
                    <a:pt x="65" y="45"/>
                    <a:pt x="65" y="45"/>
                  </a:cubicBezTo>
                  <a:cubicBezTo>
                    <a:pt x="69" y="57"/>
                    <a:pt x="69" y="57"/>
                    <a:pt x="69" y="57"/>
                  </a:cubicBezTo>
                  <a:cubicBezTo>
                    <a:pt x="69" y="69"/>
                    <a:pt x="69" y="69"/>
                    <a:pt x="69" y="69"/>
                  </a:cubicBezTo>
                  <a:cubicBezTo>
                    <a:pt x="62" y="74"/>
                    <a:pt x="62" y="74"/>
                    <a:pt x="62" y="74"/>
                  </a:cubicBezTo>
                  <a:cubicBezTo>
                    <a:pt x="65" y="76"/>
                    <a:pt x="65" y="76"/>
                    <a:pt x="65" y="76"/>
                  </a:cubicBezTo>
                  <a:cubicBezTo>
                    <a:pt x="71" y="74"/>
                    <a:pt x="71" y="74"/>
                    <a:pt x="71" y="74"/>
                  </a:cubicBezTo>
                  <a:cubicBezTo>
                    <a:pt x="79" y="75"/>
                    <a:pt x="79" y="75"/>
                    <a:pt x="79" y="75"/>
                  </a:cubicBezTo>
                  <a:cubicBezTo>
                    <a:pt x="75" y="80"/>
                    <a:pt x="75" y="80"/>
                    <a:pt x="75" y="80"/>
                  </a:cubicBezTo>
                  <a:cubicBezTo>
                    <a:pt x="75" y="91"/>
                    <a:pt x="75" y="91"/>
                    <a:pt x="75" y="91"/>
                  </a:cubicBezTo>
                  <a:cubicBezTo>
                    <a:pt x="68" y="100"/>
                    <a:pt x="68" y="100"/>
                    <a:pt x="68" y="100"/>
                  </a:cubicBezTo>
                  <a:cubicBezTo>
                    <a:pt x="75" y="107"/>
                    <a:pt x="75" y="107"/>
                    <a:pt x="75" y="107"/>
                  </a:cubicBezTo>
                  <a:cubicBezTo>
                    <a:pt x="72" y="114"/>
                    <a:pt x="72" y="114"/>
                    <a:pt x="72" y="114"/>
                  </a:cubicBezTo>
                  <a:cubicBezTo>
                    <a:pt x="77" y="122"/>
                    <a:pt x="77" y="122"/>
                    <a:pt x="77" y="122"/>
                  </a:cubicBezTo>
                  <a:cubicBezTo>
                    <a:pt x="67" y="130"/>
                    <a:pt x="67" y="130"/>
                    <a:pt x="67" y="130"/>
                  </a:cubicBezTo>
                  <a:cubicBezTo>
                    <a:pt x="67" y="138"/>
                    <a:pt x="67" y="138"/>
                    <a:pt x="67" y="138"/>
                  </a:cubicBezTo>
                  <a:cubicBezTo>
                    <a:pt x="62" y="136"/>
                    <a:pt x="62" y="136"/>
                    <a:pt x="62" y="136"/>
                  </a:cubicBezTo>
                  <a:cubicBezTo>
                    <a:pt x="62" y="131"/>
                    <a:pt x="62" y="131"/>
                    <a:pt x="62" y="131"/>
                  </a:cubicBezTo>
                  <a:cubicBezTo>
                    <a:pt x="57" y="130"/>
                    <a:pt x="57" y="130"/>
                    <a:pt x="57" y="130"/>
                  </a:cubicBezTo>
                  <a:cubicBezTo>
                    <a:pt x="50" y="126"/>
                    <a:pt x="50" y="126"/>
                    <a:pt x="50" y="126"/>
                  </a:cubicBezTo>
                  <a:cubicBezTo>
                    <a:pt x="44" y="127"/>
                    <a:pt x="44" y="127"/>
                    <a:pt x="44" y="127"/>
                  </a:cubicBezTo>
                  <a:cubicBezTo>
                    <a:pt x="38" y="122"/>
                    <a:pt x="38" y="122"/>
                    <a:pt x="38" y="122"/>
                  </a:cubicBezTo>
                  <a:cubicBezTo>
                    <a:pt x="36" y="114"/>
                    <a:pt x="36" y="114"/>
                    <a:pt x="36" y="114"/>
                  </a:cubicBezTo>
                  <a:cubicBezTo>
                    <a:pt x="31" y="104"/>
                    <a:pt x="31" y="104"/>
                    <a:pt x="31" y="104"/>
                  </a:cubicBezTo>
                  <a:cubicBezTo>
                    <a:pt x="38" y="103"/>
                    <a:pt x="38" y="103"/>
                    <a:pt x="38" y="103"/>
                  </a:cubicBezTo>
                  <a:cubicBezTo>
                    <a:pt x="40" y="98"/>
                    <a:pt x="40" y="98"/>
                    <a:pt x="40" y="98"/>
                  </a:cubicBezTo>
                  <a:cubicBezTo>
                    <a:pt x="27" y="94"/>
                    <a:pt x="27" y="94"/>
                    <a:pt x="27" y="94"/>
                  </a:cubicBezTo>
                  <a:cubicBezTo>
                    <a:pt x="23" y="85"/>
                    <a:pt x="23" y="85"/>
                    <a:pt x="23" y="85"/>
                  </a:cubicBezTo>
                  <a:cubicBezTo>
                    <a:pt x="20" y="77"/>
                    <a:pt x="20" y="77"/>
                    <a:pt x="20" y="77"/>
                  </a:cubicBezTo>
                  <a:cubicBezTo>
                    <a:pt x="12" y="75"/>
                    <a:pt x="12" y="75"/>
                    <a:pt x="12" y="75"/>
                  </a:cubicBezTo>
                  <a:cubicBezTo>
                    <a:pt x="9" y="67"/>
                    <a:pt x="9" y="67"/>
                    <a:pt x="9" y="67"/>
                  </a:cubicBezTo>
                  <a:cubicBezTo>
                    <a:pt x="3" y="56"/>
                    <a:pt x="3" y="56"/>
                    <a:pt x="3" y="56"/>
                  </a:cubicBezTo>
                  <a:cubicBezTo>
                    <a:pt x="3" y="56"/>
                    <a:pt x="5" y="45"/>
                    <a:pt x="5" y="44"/>
                  </a:cubicBezTo>
                  <a:cubicBezTo>
                    <a:pt x="5" y="44"/>
                    <a:pt x="2" y="32"/>
                    <a:pt x="2" y="32"/>
                  </a:cubicBezTo>
                  <a:lnTo>
                    <a:pt x="0" y="22"/>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89" name="Freeform 68"/>
            <p:cNvSpPr>
              <a:spLocks noEditPoints="1"/>
            </p:cNvSpPr>
            <p:nvPr/>
          </p:nvSpPr>
          <p:spPr bwMode="auto">
            <a:xfrm>
              <a:off x="3236" y="2286"/>
              <a:ext cx="1104" cy="1363"/>
            </a:xfrm>
            <a:custGeom>
              <a:avLst/>
              <a:gdLst>
                <a:gd name="T0" fmla="*/ 30 w 530"/>
                <a:gd name="T1" fmla="*/ 215 h 654"/>
                <a:gd name="T2" fmla="*/ 118 w 530"/>
                <a:gd name="T3" fmla="*/ 199 h 654"/>
                <a:gd name="T4" fmla="*/ 163 w 530"/>
                <a:gd name="T5" fmla="*/ 171 h 654"/>
                <a:gd name="T6" fmla="*/ 171 w 530"/>
                <a:gd name="T7" fmla="*/ 197 h 654"/>
                <a:gd name="T8" fmla="*/ 222 w 530"/>
                <a:gd name="T9" fmla="*/ 187 h 654"/>
                <a:gd name="T10" fmla="*/ 272 w 530"/>
                <a:gd name="T11" fmla="*/ 151 h 654"/>
                <a:gd name="T12" fmla="*/ 251 w 530"/>
                <a:gd name="T13" fmla="*/ 113 h 654"/>
                <a:gd name="T14" fmla="*/ 302 w 530"/>
                <a:gd name="T15" fmla="*/ 92 h 654"/>
                <a:gd name="T16" fmla="*/ 336 w 530"/>
                <a:gd name="T17" fmla="*/ 79 h 654"/>
                <a:gd name="T18" fmla="*/ 407 w 530"/>
                <a:gd name="T19" fmla="*/ 23 h 654"/>
                <a:gd name="T20" fmla="*/ 465 w 530"/>
                <a:gd name="T21" fmla="*/ 20 h 654"/>
                <a:gd name="T22" fmla="*/ 490 w 530"/>
                <a:gd name="T23" fmla="*/ 46 h 654"/>
                <a:gd name="T24" fmla="*/ 490 w 530"/>
                <a:gd name="T25" fmla="*/ 91 h 654"/>
                <a:gd name="T26" fmla="*/ 529 w 530"/>
                <a:gd name="T27" fmla="*/ 123 h 654"/>
                <a:gd name="T28" fmla="*/ 504 w 530"/>
                <a:gd name="T29" fmla="*/ 149 h 654"/>
                <a:gd name="T30" fmla="*/ 527 w 530"/>
                <a:gd name="T31" fmla="*/ 199 h 654"/>
                <a:gd name="T32" fmla="*/ 501 w 530"/>
                <a:gd name="T33" fmla="*/ 229 h 654"/>
                <a:gd name="T34" fmla="*/ 486 w 530"/>
                <a:gd name="T35" fmla="*/ 256 h 654"/>
                <a:gd name="T36" fmla="*/ 509 w 530"/>
                <a:gd name="T37" fmla="*/ 307 h 654"/>
                <a:gd name="T38" fmla="*/ 492 w 530"/>
                <a:gd name="T39" fmla="*/ 341 h 654"/>
                <a:gd name="T40" fmla="*/ 462 w 530"/>
                <a:gd name="T41" fmla="*/ 358 h 654"/>
                <a:gd name="T42" fmla="*/ 473 w 530"/>
                <a:gd name="T43" fmla="*/ 414 h 654"/>
                <a:gd name="T44" fmla="*/ 469 w 530"/>
                <a:gd name="T45" fmla="*/ 461 h 654"/>
                <a:gd name="T46" fmla="*/ 445 w 530"/>
                <a:gd name="T47" fmla="*/ 483 h 654"/>
                <a:gd name="T48" fmla="*/ 436 w 530"/>
                <a:gd name="T49" fmla="*/ 515 h 654"/>
                <a:gd name="T50" fmla="*/ 445 w 530"/>
                <a:gd name="T51" fmla="*/ 547 h 654"/>
                <a:gd name="T52" fmla="*/ 462 w 530"/>
                <a:gd name="T53" fmla="*/ 572 h 654"/>
                <a:gd name="T54" fmla="*/ 462 w 530"/>
                <a:gd name="T55" fmla="*/ 598 h 654"/>
                <a:gd name="T56" fmla="*/ 421 w 530"/>
                <a:gd name="T57" fmla="*/ 630 h 654"/>
                <a:gd name="T58" fmla="*/ 382 w 530"/>
                <a:gd name="T59" fmla="*/ 643 h 654"/>
                <a:gd name="T60" fmla="*/ 334 w 530"/>
                <a:gd name="T61" fmla="*/ 645 h 654"/>
                <a:gd name="T62" fmla="*/ 290 w 530"/>
                <a:gd name="T63" fmla="*/ 654 h 654"/>
                <a:gd name="T64" fmla="*/ 267 w 530"/>
                <a:gd name="T65" fmla="*/ 628 h 654"/>
                <a:gd name="T66" fmla="*/ 248 w 530"/>
                <a:gd name="T67" fmla="*/ 597 h 654"/>
                <a:gd name="T68" fmla="*/ 219 w 530"/>
                <a:gd name="T69" fmla="*/ 586 h 654"/>
                <a:gd name="T70" fmla="*/ 178 w 530"/>
                <a:gd name="T71" fmla="*/ 595 h 654"/>
                <a:gd name="T72" fmla="*/ 164 w 530"/>
                <a:gd name="T73" fmla="*/ 641 h 654"/>
                <a:gd name="T74" fmla="*/ 136 w 530"/>
                <a:gd name="T75" fmla="*/ 637 h 654"/>
                <a:gd name="T76" fmla="*/ 114 w 530"/>
                <a:gd name="T77" fmla="*/ 589 h 654"/>
                <a:gd name="T78" fmla="*/ 100 w 530"/>
                <a:gd name="T79" fmla="*/ 563 h 654"/>
                <a:gd name="T80" fmla="*/ 81 w 530"/>
                <a:gd name="T81" fmla="*/ 530 h 654"/>
                <a:gd name="T82" fmla="*/ 64 w 530"/>
                <a:gd name="T83" fmla="*/ 504 h 654"/>
                <a:gd name="T84" fmla="*/ 34 w 530"/>
                <a:gd name="T85" fmla="*/ 508 h 654"/>
                <a:gd name="T86" fmla="*/ 25 w 530"/>
                <a:gd name="T87" fmla="*/ 467 h 654"/>
                <a:gd name="T88" fmla="*/ 17 w 530"/>
                <a:gd name="T89" fmla="*/ 437 h 654"/>
                <a:gd name="T90" fmla="*/ 11 w 530"/>
                <a:gd name="T91" fmla="*/ 385 h 654"/>
                <a:gd name="T92" fmla="*/ 21 w 530"/>
                <a:gd name="T93" fmla="*/ 344 h 654"/>
                <a:gd name="T94" fmla="*/ 31 w 530"/>
                <a:gd name="T95" fmla="*/ 311 h 654"/>
                <a:gd name="T96" fmla="*/ 37 w 530"/>
                <a:gd name="T97" fmla="*/ 280 h 654"/>
                <a:gd name="T98" fmla="*/ 14 w 530"/>
                <a:gd name="T99" fmla="*/ 240 h 654"/>
                <a:gd name="T100" fmla="*/ 234 w 530"/>
                <a:gd name="T101" fmla="*/ 26 h 654"/>
                <a:gd name="T102" fmla="*/ 251 w 530"/>
                <a:gd name="T103" fmla="*/ 6 h 654"/>
                <a:gd name="T104" fmla="*/ 223 w 530"/>
                <a:gd name="T105" fmla="*/ 53 h 654"/>
                <a:gd name="T106" fmla="*/ 203 w 530"/>
                <a:gd name="T107" fmla="*/ 27 h 654"/>
                <a:gd name="T108" fmla="*/ 169 w 530"/>
                <a:gd name="T109" fmla="*/ 47 h 654"/>
                <a:gd name="T110" fmla="*/ 217 w 530"/>
                <a:gd name="T111" fmla="*/ 54 h 654"/>
                <a:gd name="T112" fmla="*/ 235 w 530"/>
                <a:gd name="T113" fmla="*/ 98 h 654"/>
                <a:gd name="T114" fmla="*/ 234 w 530"/>
                <a:gd name="T115" fmla="*/ 90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30" h="654">
                  <a:moveTo>
                    <a:pt x="4" y="211"/>
                  </a:moveTo>
                  <a:cubicBezTo>
                    <a:pt x="4" y="211"/>
                    <a:pt x="4" y="211"/>
                    <a:pt x="4" y="211"/>
                  </a:cubicBezTo>
                  <a:cubicBezTo>
                    <a:pt x="7" y="209"/>
                    <a:pt x="10" y="207"/>
                    <a:pt x="11" y="211"/>
                  </a:cubicBezTo>
                  <a:cubicBezTo>
                    <a:pt x="12" y="215"/>
                    <a:pt x="16" y="217"/>
                    <a:pt x="19" y="214"/>
                  </a:cubicBezTo>
                  <a:cubicBezTo>
                    <a:pt x="22" y="211"/>
                    <a:pt x="22" y="206"/>
                    <a:pt x="25" y="207"/>
                  </a:cubicBezTo>
                  <a:cubicBezTo>
                    <a:pt x="28" y="209"/>
                    <a:pt x="29" y="215"/>
                    <a:pt x="30" y="215"/>
                  </a:cubicBezTo>
                  <a:cubicBezTo>
                    <a:pt x="32" y="215"/>
                    <a:pt x="38" y="212"/>
                    <a:pt x="41" y="209"/>
                  </a:cubicBezTo>
                  <a:cubicBezTo>
                    <a:pt x="43" y="206"/>
                    <a:pt x="52" y="204"/>
                    <a:pt x="61" y="203"/>
                  </a:cubicBezTo>
                  <a:cubicBezTo>
                    <a:pt x="70" y="201"/>
                    <a:pt x="74" y="197"/>
                    <a:pt x="74" y="201"/>
                  </a:cubicBezTo>
                  <a:cubicBezTo>
                    <a:pt x="74" y="205"/>
                    <a:pt x="75" y="207"/>
                    <a:pt x="81" y="210"/>
                  </a:cubicBezTo>
                  <a:cubicBezTo>
                    <a:pt x="87" y="212"/>
                    <a:pt x="99" y="207"/>
                    <a:pt x="103" y="204"/>
                  </a:cubicBezTo>
                  <a:cubicBezTo>
                    <a:pt x="107" y="201"/>
                    <a:pt x="116" y="202"/>
                    <a:pt x="118" y="199"/>
                  </a:cubicBezTo>
                  <a:cubicBezTo>
                    <a:pt x="119" y="195"/>
                    <a:pt x="117" y="191"/>
                    <a:pt x="114" y="189"/>
                  </a:cubicBezTo>
                  <a:cubicBezTo>
                    <a:pt x="111" y="187"/>
                    <a:pt x="108" y="182"/>
                    <a:pt x="110" y="178"/>
                  </a:cubicBezTo>
                  <a:cubicBezTo>
                    <a:pt x="111" y="174"/>
                    <a:pt x="116" y="169"/>
                    <a:pt x="120" y="172"/>
                  </a:cubicBezTo>
                  <a:cubicBezTo>
                    <a:pt x="124" y="174"/>
                    <a:pt x="132" y="174"/>
                    <a:pt x="135" y="171"/>
                  </a:cubicBezTo>
                  <a:cubicBezTo>
                    <a:pt x="138" y="169"/>
                    <a:pt x="144" y="165"/>
                    <a:pt x="148" y="166"/>
                  </a:cubicBezTo>
                  <a:cubicBezTo>
                    <a:pt x="151" y="167"/>
                    <a:pt x="162" y="168"/>
                    <a:pt x="163" y="171"/>
                  </a:cubicBezTo>
                  <a:cubicBezTo>
                    <a:pt x="164" y="174"/>
                    <a:pt x="165" y="176"/>
                    <a:pt x="164" y="177"/>
                  </a:cubicBezTo>
                  <a:cubicBezTo>
                    <a:pt x="162" y="179"/>
                    <a:pt x="170" y="178"/>
                    <a:pt x="171" y="178"/>
                  </a:cubicBezTo>
                  <a:cubicBezTo>
                    <a:pt x="172" y="179"/>
                    <a:pt x="168" y="185"/>
                    <a:pt x="165" y="187"/>
                  </a:cubicBezTo>
                  <a:cubicBezTo>
                    <a:pt x="163" y="188"/>
                    <a:pt x="172" y="183"/>
                    <a:pt x="176" y="186"/>
                  </a:cubicBezTo>
                  <a:cubicBezTo>
                    <a:pt x="180" y="190"/>
                    <a:pt x="183" y="190"/>
                    <a:pt x="181" y="193"/>
                  </a:cubicBezTo>
                  <a:cubicBezTo>
                    <a:pt x="179" y="195"/>
                    <a:pt x="173" y="195"/>
                    <a:pt x="171" y="197"/>
                  </a:cubicBezTo>
                  <a:cubicBezTo>
                    <a:pt x="170" y="198"/>
                    <a:pt x="175" y="198"/>
                    <a:pt x="182" y="203"/>
                  </a:cubicBezTo>
                  <a:cubicBezTo>
                    <a:pt x="189" y="208"/>
                    <a:pt x="201" y="217"/>
                    <a:pt x="203" y="218"/>
                  </a:cubicBezTo>
                  <a:cubicBezTo>
                    <a:pt x="205" y="219"/>
                    <a:pt x="219" y="223"/>
                    <a:pt x="218" y="216"/>
                  </a:cubicBezTo>
                  <a:cubicBezTo>
                    <a:pt x="218" y="210"/>
                    <a:pt x="215" y="202"/>
                    <a:pt x="212" y="196"/>
                  </a:cubicBezTo>
                  <a:cubicBezTo>
                    <a:pt x="209" y="191"/>
                    <a:pt x="208" y="183"/>
                    <a:pt x="210" y="183"/>
                  </a:cubicBezTo>
                  <a:cubicBezTo>
                    <a:pt x="212" y="182"/>
                    <a:pt x="218" y="186"/>
                    <a:pt x="222" y="187"/>
                  </a:cubicBezTo>
                  <a:cubicBezTo>
                    <a:pt x="226" y="189"/>
                    <a:pt x="236" y="186"/>
                    <a:pt x="236" y="184"/>
                  </a:cubicBezTo>
                  <a:cubicBezTo>
                    <a:pt x="237" y="182"/>
                    <a:pt x="236" y="174"/>
                    <a:pt x="243" y="171"/>
                  </a:cubicBezTo>
                  <a:cubicBezTo>
                    <a:pt x="249" y="167"/>
                    <a:pt x="251" y="166"/>
                    <a:pt x="257" y="168"/>
                  </a:cubicBezTo>
                  <a:cubicBezTo>
                    <a:pt x="263" y="170"/>
                    <a:pt x="265" y="164"/>
                    <a:pt x="261" y="163"/>
                  </a:cubicBezTo>
                  <a:cubicBezTo>
                    <a:pt x="258" y="162"/>
                    <a:pt x="258" y="159"/>
                    <a:pt x="261" y="156"/>
                  </a:cubicBezTo>
                  <a:cubicBezTo>
                    <a:pt x="265" y="154"/>
                    <a:pt x="273" y="154"/>
                    <a:pt x="272" y="151"/>
                  </a:cubicBezTo>
                  <a:cubicBezTo>
                    <a:pt x="271" y="148"/>
                    <a:pt x="262" y="142"/>
                    <a:pt x="261" y="139"/>
                  </a:cubicBezTo>
                  <a:cubicBezTo>
                    <a:pt x="261" y="136"/>
                    <a:pt x="262" y="131"/>
                    <a:pt x="260" y="132"/>
                  </a:cubicBezTo>
                  <a:cubicBezTo>
                    <a:pt x="258" y="134"/>
                    <a:pt x="255" y="139"/>
                    <a:pt x="252" y="134"/>
                  </a:cubicBezTo>
                  <a:cubicBezTo>
                    <a:pt x="248" y="129"/>
                    <a:pt x="252" y="127"/>
                    <a:pt x="255" y="126"/>
                  </a:cubicBezTo>
                  <a:cubicBezTo>
                    <a:pt x="259" y="125"/>
                    <a:pt x="259" y="120"/>
                    <a:pt x="258" y="118"/>
                  </a:cubicBezTo>
                  <a:cubicBezTo>
                    <a:pt x="257" y="117"/>
                    <a:pt x="250" y="114"/>
                    <a:pt x="251" y="113"/>
                  </a:cubicBezTo>
                  <a:cubicBezTo>
                    <a:pt x="252" y="112"/>
                    <a:pt x="253" y="109"/>
                    <a:pt x="257" y="109"/>
                  </a:cubicBezTo>
                  <a:cubicBezTo>
                    <a:pt x="260" y="110"/>
                    <a:pt x="267" y="105"/>
                    <a:pt x="271" y="102"/>
                  </a:cubicBezTo>
                  <a:cubicBezTo>
                    <a:pt x="275" y="98"/>
                    <a:pt x="281" y="96"/>
                    <a:pt x="286" y="92"/>
                  </a:cubicBezTo>
                  <a:cubicBezTo>
                    <a:pt x="290" y="89"/>
                    <a:pt x="298" y="83"/>
                    <a:pt x="299" y="86"/>
                  </a:cubicBezTo>
                  <a:cubicBezTo>
                    <a:pt x="301" y="88"/>
                    <a:pt x="295" y="92"/>
                    <a:pt x="294" y="95"/>
                  </a:cubicBezTo>
                  <a:cubicBezTo>
                    <a:pt x="293" y="98"/>
                    <a:pt x="300" y="94"/>
                    <a:pt x="302" y="92"/>
                  </a:cubicBezTo>
                  <a:cubicBezTo>
                    <a:pt x="304" y="90"/>
                    <a:pt x="305" y="95"/>
                    <a:pt x="306" y="97"/>
                  </a:cubicBezTo>
                  <a:cubicBezTo>
                    <a:pt x="307" y="99"/>
                    <a:pt x="310" y="95"/>
                    <a:pt x="307" y="90"/>
                  </a:cubicBezTo>
                  <a:cubicBezTo>
                    <a:pt x="304" y="85"/>
                    <a:pt x="305" y="82"/>
                    <a:pt x="308" y="78"/>
                  </a:cubicBezTo>
                  <a:cubicBezTo>
                    <a:pt x="312" y="75"/>
                    <a:pt x="319" y="71"/>
                    <a:pt x="325" y="69"/>
                  </a:cubicBezTo>
                  <a:cubicBezTo>
                    <a:pt x="331" y="67"/>
                    <a:pt x="336" y="69"/>
                    <a:pt x="335" y="72"/>
                  </a:cubicBezTo>
                  <a:cubicBezTo>
                    <a:pt x="333" y="75"/>
                    <a:pt x="331" y="81"/>
                    <a:pt x="336" y="79"/>
                  </a:cubicBezTo>
                  <a:cubicBezTo>
                    <a:pt x="341" y="78"/>
                    <a:pt x="345" y="74"/>
                    <a:pt x="347" y="76"/>
                  </a:cubicBezTo>
                  <a:cubicBezTo>
                    <a:pt x="349" y="78"/>
                    <a:pt x="353" y="78"/>
                    <a:pt x="356" y="74"/>
                  </a:cubicBezTo>
                  <a:cubicBezTo>
                    <a:pt x="359" y="70"/>
                    <a:pt x="366" y="69"/>
                    <a:pt x="368" y="72"/>
                  </a:cubicBezTo>
                  <a:cubicBezTo>
                    <a:pt x="370" y="75"/>
                    <a:pt x="381" y="71"/>
                    <a:pt x="383" y="64"/>
                  </a:cubicBezTo>
                  <a:cubicBezTo>
                    <a:pt x="385" y="56"/>
                    <a:pt x="385" y="49"/>
                    <a:pt x="391" y="43"/>
                  </a:cubicBezTo>
                  <a:cubicBezTo>
                    <a:pt x="396" y="37"/>
                    <a:pt x="399" y="30"/>
                    <a:pt x="407" y="23"/>
                  </a:cubicBezTo>
                  <a:cubicBezTo>
                    <a:pt x="415" y="15"/>
                    <a:pt x="428" y="16"/>
                    <a:pt x="434" y="19"/>
                  </a:cubicBezTo>
                  <a:cubicBezTo>
                    <a:pt x="440" y="22"/>
                    <a:pt x="438" y="25"/>
                    <a:pt x="443" y="29"/>
                  </a:cubicBezTo>
                  <a:cubicBezTo>
                    <a:pt x="447" y="32"/>
                    <a:pt x="452" y="26"/>
                    <a:pt x="453" y="23"/>
                  </a:cubicBezTo>
                  <a:cubicBezTo>
                    <a:pt x="455" y="20"/>
                    <a:pt x="460" y="24"/>
                    <a:pt x="464" y="27"/>
                  </a:cubicBezTo>
                  <a:cubicBezTo>
                    <a:pt x="468" y="31"/>
                    <a:pt x="474" y="32"/>
                    <a:pt x="474" y="30"/>
                  </a:cubicBezTo>
                  <a:cubicBezTo>
                    <a:pt x="474" y="28"/>
                    <a:pt x="468" y="26"/>
                    <a:pt x="465" y="20"/>
                  </a:cubicBezTo>
                  <a:cubicBezTo>
                    <a:pt x="462" y="15"/>
                    <a:pt x="462" y="14"/>
                    <a:pt x="464" y="9"/>
                  </a:cubicBezTo>
                  <a:cubicBezTo>
                    <a:pt x="476" y="16"/>
                    <a:pt x="476" y="16"/>
                    <a:pt x="476" y="16"/>
                  </a:cubicBezTo>
                  <a:cubicBezTo>
                    <a:pt x="489" y="23"/>
                    <a:pt x="489" y="23"/>
                    <a:pt x="489" y="23"/>
                  </a:cubicBezTo>
                  <a:cubicBezTo>
                    <a:pt x="494" y="27"/>
                    <a:pt x="494" y="27"/>
                    <a:pt x="494" y="27"/>
                  </a:cubicBezTo>
                  <a:cubicBezTo>
                    <a:pt x="501" y="36"/>
                    <a:pt x="501" y="36"/>
                    <a:pt x="501" y="36"/>
                  </a:cubicBezTo>
                  <a:cubicBezTo>
                    <a:pt x="490" y="46"/>
                    <a:pt x="490" y="46"/>
                    <a:pt x="490" y="46"/>
                  </a:cubicBezTo>
                  <a:cubicBezTo>
                    <a:pt x="490" y="53"/>
                    <a:pt x="490" y="53"/>
                    <a:pt x="490" y="53"/>
                  </a:cubicBezTo>
                  <a:cubicBezTo>
                    <a:pt x="486" y="62"/>
                    <a:pt x="486" y="62"/>
                    <a:pt x="486" y="62"/>
                  </a:cubicBezTo>
                  <a:cubicBezTo>
                    <a:pt x="484" y="67"/>
                    <a:pt x="484" y="67"/>
                    <a:pt x="484" y="67"/>
                  </a:cubicBezTo>
                  <a:cubicBezTo>
                    <a:pt x="483" y="75"/>
                    <a:pt x="483" y="75"/>
                    <a:pt x="483" y="75"/>
                  </a:cubicBezTo>
                  <a:cubicBezTo>
                    <a:pt x="490" y="83"/>
                    <a:pt x="490" y="83"/>
                    <a:pt x="490" y="83"/>
                  </a:cubicBezTo>
                  <a:cubicBezTo>
                    <a:pt x="490" y="91"/>
                    <a:pt x="490" y="91"/>
                    <a:pt x="490" y="91"/>
                  </a:cubicBezTo>
                  <a:cubicBezTo>
                    <a:pt x="503" y="91"/>
                    <a:pt x="503" y="91"/>
                    <a:pt x="503" y="91"/>
                  </a:cubicBezTo>
                  <a:cubicBezTo>
                    <a:pt x="513" y="90"/>
                    <a:pt x="513" y="90"/>
                    <a:pt x="513" y="90"/>
                  </a:cubicBezTo>
                  <a:cubicBezTo>
                    <a:pt x="523" y="99"/>
                    <a:pt x="523" y="99"/>
                    <a:pt x="523" y="99"/>
                  </a:cubicBezTo>
                  <a:cubicBezTo>
                    <a:pt x="529" y="106"/>
                    <a:pt x="529" y="106"/>
                    <a:pt x="529" y="106"/>
                  </a:cubicBezTo>
                  <a:cubicBezTo>
                    <a:pt x="530" y="116"/>
                    <a:pt x="530" y="116"/>
                    <a:pt x="530" y="116"/>
                  </a:cubicBezTo>
                  <a:cubicBezTo>
                    <a:pt x="529" y="123"/>
                    <a:pt x="529" y="123"/>
                    <a:pt x="529" y="123"/>
                  </a:cubicBezTo>
                  <a:cubicBezTo>
                    <a:pt x="517" y="123"/>
                    <a:pt x="517" y="123"/>
                    <a:pt x="517" y="123"/>
                  </a:cubicBezTo>
                  <a:cubicBezTo>
                    <a:pt x="517" y="131"/>
                    <a:pt x="517" y="131"/>
                    <a:pt x="517" y="131"/>
                  </a:cubicBezTo>
                  <a:cubicBezTo>
                    <a:pt x="509" y="131"/>
                    <a:pt x="509" y="131"/>
                    <a:pt x="509" y="131"/>
                  </a:cubicBezTo>
                  <a:cubicBezTo>
                    <a:pt x="508" y="141"/>
                    <a:pt x="508" y="141"/>
                    <a:pt x="508" y="141"/>
                  </a:cubicBezTo>
                  <a:cubicBezTo>
                    <a:pt x="502" y="144"/>
                    <a:pt x="502" y="144"/>
                    <a:pt x="502" y="144"/>
                  </a:cubicBezTo>
                  <a:cubicBezTo>
                    <a:pt x="504" y="149"/>
                    <a:pt x="504" y="149"/>
                    <a:pt x="504" y="149"/>
                  </a:cubicBezTo>
                  <a:cubicBezTo>
                    <a:pt x="512" y="153"/>
                    <a:pt x="512" y="153"/>
                    <a:pt x="512" y="153"/>
                  </a:cubicBezTo>
                  <a:cubicBezTo>
                    <a:pt x="504" y="159"/>
                    <a:pt x="504" y="159"/>
                    <a:pt x="504" y="159"/>
                  </a:cubicBezTo>
                  <a:cubicBezTo>
                    <a:pt x="514" y="168"/>
                    <a:pt x="514" y="168"/>
                    <a:pt x="514" y="168"/>
                  </a:cubicBezTo>
                  <a:cubicBezTo>
                    <a:pt x="513" y="181"/>
                    <a:pt x="513" y="181"/>
                    <a:pt x="513" y="181"/>
                  </a:cubicBezTo>
                  <a:cubicBezTo>
                    <a:pt x="525" y="191"/>
                    <a:pt x="525" y="191"/>
                    <a:pt x="525" y="191"/>
                  </a:cubicBezTo>
                  <a:cubicBezTo>
                    <a:pt x="527" y="199"/>
                    <a:pt x="527" y="199"/>
                    <a:pt x="527" y="199"/>
                  </a:cubicBezTo>
                  <a:cubicBezTo>
                    <a:pt x="521" y="202"/>
                    <a:pt x="521" y="202"/>
                    <a:pt x="521" y="202"/>
                  </a:cubicBezTo>
                  <a:cubicBezTo>
                    <a:pt x="518" y="211"/>
                    <a:pt x="518" y="211"/>
                    <a:pt x="518" y="211"/>
                  </a:cubicBezTo>
                  <a:cubicBezTo>
                    <a:pt x="516" y="222"/>
                    <a:pt x="516" y="222"/>
                    <a:pt x="516" y="222"/>
                  </a:cubicBezTo>
                  <a:cubicBezTo>
                    <a:pt x="509" y="222"/>
                    <a:pt x="509" y="222"/>
                    <a:pt x="509" y="222"/>
                  </a:cubicBezTo>
                  <a:cubicBezTo>
                    <a:pt x="502" y="221"/>
                    <a:pt x="502" y="221"/>
                    <a:pt x="502" y="221"/>
                  </a:cubicBezTo>
                  <a:cubicBezTo>
                    <a:pt x="501" y="229"/>
                    <a:pt x="501" y="229"/>
                    <a:pt x="501" y="229"/>
                  </a:cubicBezTo>
                  <a:cubicBezTo>
                    <a:pt x="494" y="234"/>
                    <a:pt x="494" y="234"/>
                    <a:pt x="494" y="234"/>
                  </a:cubicBezTo>
                  <a:cubicBezTo>
                    <a:pt x="488" y="239"/>
                    <a:pt x="488" y="239"/>
                    <a:pt x="488" y="239"/>
                  </a:cubicBezTo>
                  <a:cubicBezTo>
                    <a:pt x="501" y="245"/>
                    <a:pt x="501" y="245"/>
                    <a:pt x="501" y="245"/>
                  </a:cubicBezTo>
                  <a:cubicBezTo>
                    <a:pt x="497" y="251"/>
                    <a:pt x="497" y="251"/>
                    <a:pt x="497" y="251"/>
                  </a:cubicBezTo>
                  <a:cubicBezTo>
                    <a:pt x="494" y="252"/>
                    <a:pt x="494" y="252"/>
                    <a:pt x="494" y="252"/>
                  </a:cubicBezTo>
                  <a:cubicBezTo>
                    <a:pt x="486" y="256"/>
                    <a:pt x="486" y="256"/>
                    <a:pt x="486" y="256"/>
                  </a:cubicBezTo>
                  <a:cubicBezTo>
                    <a:pt x="479" y="263"/>
                    <a:pt x="479" y="263"/>
                    <a:pt x="479" y="263"/>
                  </a:cubicBezTo>
                  <a:cubicBezTo>
                    <a:pt x="483" y="269"/>
                    <a:pt x="483" y="269"/>
                    <a:pt x="483" y="269"/>
                  </a:cubicBezTo>
                  <a:cubicBezTo>
                    <a:pt x="484" y="277"/>
                    <a:pt x="484" y="277"/>
                    <a:pt x="484" y="277"/>
                  </a:cubicBezTo>
                  <a:cubicBezTo>
                    <a:pt x="489" y="288"/>
                    <a:pt x="489" y="288"/>
                    <a:pt x="489" y="288"/>
                  </a:cubicBezTo>
                  <a:cubicBezTo>
                    <a:pt x="500" y="300"/>
                    <a:pt x="500" y="300"/>
                    <a:pt x="500" y="300"/>
                  </a:cubicBezTo>
                  <a:cubicBezTo>
                    <a:pt x="509" y="307"/>
                    <a:pt x="509" y="307"/>
                    <a:pt x="509" y="307"/>
                  </a:cubicBezTo>
                  <a:cubicBezTo>
                    <a:pt x="511" y="318"/>
                    <a:pt x="511" y="318"/>
                    <a:pt x="511" y="318"/>
                  </a:cubicBezTo>
                  <a:cubicBezTo>
                    <a:pt x="509" y="318"/>
                    <a:pt x="509" y="318"/>
                    <a:pt x="509" y="318"/>
                  </a:cubicBezTo>
                  <a:cubicBezTo>
                    <a:pt x="512" y="336"/>
                    <a:pt x="512" y="336"/>
                    <a:pt x="512" y="336"/>
                  </a:cubicBezTo>
                  <a:cubicBezTo>
                    <a:pt x="504" y="332"/>
                    <a:pt x="504" y="332"/>
                    <a:pt x="504" y="332"/>
                  </a:cubicBezTo>
                  <a:cubicBezTo>
                    <a:pt x="499" y="333"/>
                    <a:pt x="499" y="333"/>
                    <a:pt x="499" y="333"/>
                  </a:cubicBezTo>
                  <a:cubicBezTo>
                    <a:pt x="492" y="341"/>
                    <a:pt x="492" y="341"/>
                    <a:pt x="492" y="341"/>
                  </a:cubicBezTo>
                  <a:cubicBezTo>
                    <a:pt x="484" y="348"/>
                    <a:pt x="484" y="348"/>
                    <a:pt x="484" y="348"/>
                  </a:cubicBezTo>
                  <a:cubicBezTo>
                    <a:pt x="478" y="350"/>
                    <a:pt x="478" y="350"/>
                    <a:pt x="478" y="350"/>
                  </a:cubicBezTo>
                  <a:cubicBezTo>
                    <a:pt x="467" y="345"/>
                    <a:pt x="467" y="345"/>
                    <a:pt x="467" y="345"/>
                  </a:cubicBezTo>
                  <a:cubicBezTo>
                    <a:pt x="459" y="345"/>
                    <a:pt x="459" y="345"/>
                    <a:pt x="459" y="345"/>
                  </a:cubicBezTo>
                  <a:cubicBezTo>
                    <a:pt x="457" y="353"/>
                    <a:pt x="457" y="353"/>
                    <a:pt x="457" y="353"/>
                  </a:cubicBezTo>
                  <a:cubicBezTo>
                    <a:pt x="462" y="358"/>
                    <a:pt x="462" y="358"/>
                    <a:pt x="462" y="358"/>
                  </a:cubicBezTo>
                  <a:cubicBezTo>
                    <a:pt x="465" y="366"/>
                    <a:pt x="465" y="366"/>
                    <a:pt x="465" y="366"/>
                  </a:cubicBezTo>
                  <a:cubicBezTo>
                    <a:pt x="467" y="384"/>
                    <a:pt x="467" y="384"/>
                    <a:pt x="467" y="384"/>
                  </a:cubicBezTo>
                  <a:cubicBezTo>
                    <a:pt x="460" y="391"/>
                    <a:pt x="460" y="391"/>
                    <a:pt x="460" y="391"/>
                  </a:cubicBezTo>
                  <a:cubicBezTo>
                    <a:pt x="463" y="397"/>
                    <a:pt x="463" y="397"/>
                    <a:pt x="463" y="397"/>
                  </a:cubicBezTo>
                  <a:cubicBezTo>
                    <a:pt x="463" y="411"/>
                    <a:pt x="463" y="411"/>
                    <a:pt x="463" y="411"/>
                  </a:cubicBezTo>
                  <a:cubicBezTo>
                    <a:pt x="473" y="414"/>
                    <a:pt x="473" y="414"/>
                    <a:pt x="473" y="414"/>
                  </a:cubicBezTo>
                  <a:cubicBezTo>
                    <a:pt x="479" y="423"/>
                    <a:pt x="479" y="423"/>
                    <a:pt x="479" y="423"/>
                  </a:cubicBezTo>
                  <a:cubicBezTo>
                    <a:pt x="486" y="432"/>
                    <a:pt x="486" y="432"/>
                    <a:pt x="486" y="432"/>
                  </a:cubicBezTo>
                  <a:cubicBezTo>
                    <a:pt x="486" y="436"/>
                    <a:pt x="486" y="436"/>
                    <a:pt x="486" y="436"/>
                  </a:cubicBezTo>
                  <a:cubicBezTo>
                    <a:pt x="478" y="438"/>
                    <a:pt x="478" y="438"/>
                    <a:pt x="478" y="438"/>
                  </a:cubicBezTo>
                  <a:cubicBezTo>
                    <a:pt x="479" y="452"/>
                    <a:pt x="479" y="452"/>
                    <a:pt x="479" y="452"/>
                  </a:cubicBezTo>
                  <a:cubicBezTo>
                    <a:pt x="469" y="461"/>
                    <a:pt x="469" y="461"/>
                    <a:pt x="469" y="461"/>
                  </a:cubicBezTo>
                  <a:cubicBezTo>
                    <a:pt x="462" y="461"/>
                    <a:pt x="462" y="461"/>
                    <a:pt x="462" y="461"/>
                  </a:cubicBezTo>
                  <a:cubicBezTo>
                    <a:pt x="461" y="467"/>
                    <a:pt x="461" y="467"/>
                    <a:pt x="461" y="467"/>
                  </a:cubicBezTo>
                  <a:cubicBezTo>
                    <a:pt x="464" y="472"/>
                    <a:pt x="464" y="472"/>
                    <a:pt x="464" y="472"/>
                  </a:cubicBezTo>
                  <a:cubicBezTo>
                    <a:pt x="461" y="479"/>
                    <a:pt x="461" y="479"/>
                    <a:pt x="461" y="479"/>
                  </a:cubicBezTo>
                  <a:cubicBezTo>
                    <a:pt x="452" y="483"/>
                    <a:pt x="452" y="483"/>
                    <a:pt x="452" y="483"/>
                  </a:cubicBezTo>
                  <a:cubicBezTo>
                    <a:pt x="445" y="483"/>
                    <a:pt x="445" y="483"/>
                    <a:pt x="445" y="483"/>
                  </a:cubicBezTo>
                  <a:cubicBezTo>
                    <a:pt x="437" y="489"/>
                    <a:pt x="437" y="489"/>
                    <a:pt x="437" y="489"/>
                  </a:cubicBezTo>
                  <a:cubicBezTo>
                    <a:pt x="436" y="498"/>
                    <a:pt x="436" y="498"/>
                    <a:pt x="436" y="498"/>
                  </a:cubicBezTo>
                  <a:cubicBezTo>
                    <a:pt x="439" y="500"/>
                    <a:pt x="439" y="500"/>
                    <a:pt x="439" y="500"/>
                  </a:cubicBezTo>
                  <a:cubicBezTo>
                    <a:pt x="435" y="505"/>
                    <a:pt x="435" y="505"/>
                    <a:pt x="435" y="505"/>
                  </a:cubicBezTo>
                  <a:cubicBezTo>
                    <a:pt x="440" y="510"/>
                    <a:pt x="440" y="510"/>
                    <a:pt x="440" y="510"/>
                  </a:cubicBezTo>
                  <a:cubicBezTo>
                    <a:pt x="436" y="515"/>
                    <a:pt x="436" y="515"/>
                    <a:pt x="436" y="515"/>
                  </a:cubicBezTo>
                  <a:cubicBezTo>
                    <a:pt x="441" y="522"/>
                    <a:pt x="441" y="522"/>
                    <a:pt x="441" y="522"/>
                  </a:cubicBezTo>
                  <a:cubicBezTo>
                    <a:pt x="441" y="530"/>
                    <a:pt x="441" y="530"/>
                    <a:pt x="441" y="530"/>
                  </a:cubicBezTo>
                  <a:cubicBezTo>
                    <a:pt x="435" y="530"/>
                    <a:pt x="435" y="530"/>
                    <a:pt x="435" y="530"/>
                  </a:cubicBezTo>
                  <a:cubicBezTo>
                    <a:pt x="442" y="537"/>
                    <a:pt x="442" y="537"/>
                    <a:pt x="442" y="537"/>
                  </a:cubicBezTo>
                  <a:cubicBezTo>
                    <a:pt x="448" y="538"/>
                    <a:pt x="448" y="538"/>
                    <a:pt x="448" y="538"/>
                  </a:cubicBezTo>
                  <a:cubicBezTo>
                    <a:pt x="445" y="547"/>
                    <a:pt x="445" y="547"/>
                    <a:pt x="445" y="547"/>
                  </a:cubicBezTo>
                  <a:cubicBezTo>
                    <a:pt x="448" y="552"/>
                    <a:pt x="448" y="552"/>
                    <a:pt x="448" y="552"/>
                  </a:cubicBezTo>
                  <a:cubicBezTo>
                    <a:pt x="442" y="557"/>
                    <a:pt x="442" y="557"/>
                    <a:pt x="442" y="557"/>
                  </a:cubicBezTo>
                  <a:cubicBezTo>
                    <a:pt x="443" y="562"/>
                    <a:pt x="443" y="562"/>
                    <a:pt x="443" y="562"/>
                  </a:cubicBezTo>
                  <a:cubicBezTo>
                    <a:pt x="453" y="560"/>
                    <a:pt x="453" y="560"/>
                    <a:pt x="453" y="560"/>
                  </a:cubicBezTo>
                  <a:cubicBezTo>
                    <a:pt x="462" y="563"/>
                    <a:pt x="462" y="563"/>
                    <a:pt x="462" y="563"/>
                  </a:cubicBezTo>
                  <a:cubicBezTo>
                    <a:pt x="462" y="572"/>
                    <a:pt x="462" y="572"/>
                    <a:pt x="462" y="572"/>
                  </a:cubicBezTo>
                  <a:cubicBezTo>
                    <a:pt x="456" y="578"/>
                    <a:pt x="456" y="578"/>
                    <a:pt x="456" y="578"/>
                  </a:cubicBezTo>
                  <a:cubicBezTo>
                    <a:pt x="461" y="582"/>
                    <a:pt x="461" y="582"/>
                    <a:pt x="461" y="582"/>
                  </a:cubicBezTo>
                  <a:cubicBezTo>
                    <a:pt x="460" y="591"/>
                    <a:pt x="460" y="591"/>
                    <a:pt x="460" y="591"/>
                  </a:cubicBezTo>
                  <a:cubicBezTo>
                    <a:pt x="464" y="598"/>
                    <a:pt x="464" y="598"/>
                    <a:pt x="464" y="598"/>
                  </a:cubicBezTo>
                  <a:cubicBezTo>
                    <a:pt x="468" y="597"/>
                    <a:pt x="468" y="597"/>
                    <a:pt x="468" y="597"/>
                  </a:cubicBezTo>
                  <a:cubicBezTo>
                    <a:pt x="462" y="598"/>
                    <a:pt x="462" y="598"/>
                    <a:pt x="462" y="598"/>
                  </a:cubicBezTo>
                  <a:cubicBezTo>
                    <a:pt x="442" y="613"/>
                    <a:pt x="442" y="613"/>
                    <a:pt x="442" y="613"/>
                  </a:cubicBezTo>
                  <a:cubicBezTo>
                    <a:pt x="443" y="618"/>
                    <a:pt x="443" y="618"/>
                    <a:pt x="443" y="618"/>
                  </a:cubicBezTo>
                  <a:cubicBezTo>
                    <a:pt x="435" y="623"/>
                    <a:pt x="435" y="623"/>
                    <a:pt x="435" y="623"/>
                  </a:cubicBezTo>
                  <a:cubicBezTo>
                    <a:pt x="427" y="623"/>
                    <a:pt x="427" y="623"/>
                    <a:pt x="427" y="623"/>
                  </a:cubicBezTo>
                  <a:cubicBezTo>
                    <a:pt x="422" y="625"/>
                    <a:pt x="422" y="625"/>
                    <a:pt x="422" y="625"/>
                  </a:cubicBezTo>
                  <a:cubicBezTo>
                    <a:pt x="421" y="630"/>
                    <a:pt x="421" y="630"/>
                    <a:pt x="421" y="630"/>
                  </a:cubicBezTo>
                  <a:cubicBezTo>
                    <a:pt x="411" y="628"/>
                    <a:pt x="411" y="628"/>
                    <a:pt x="411" y="628"/>
                  </a:cubicBezTo>
                  <a:cubicBezTo>
                    <a:pt x="399" y="642"/>
                    <a:pt x="399" y="642"/>
                    <a:pt x="399" y="642"/>
                  </a:cubicBezTo>
                  <a:cubicBezTo>
                    <a:pt x="393" y="638"/>
                    <a:pt x="393" y="638"/>
                    <a:pt x="393" y="638"/>
                  </a:cubicBezTo>
                  <a:cubicBezTo>
                    <a:pt x="389" y="642"/>
                    <a:pt x="389" y="642"/>
                    <a:pt x="389" y="642"/>
                  </a:cubicBezTo>
                  <a:cubicBezTo>
                    <a:pt x="385" y="639"/>
                    <a:pt x="385" y="639"/>
                    <a:pt x="385" y="639"/>
                  </a:cubicBezTo>
                  <a:cubicBezTo>
                    <a:pt x="382" y="643"/>
                    <a:pt x="382" y="643"/>
                    <a:pt x="382" y="643"/>
                  </a:cubicBezTo>
                  <a:cubicBezTo>
                    <a:pt x="372" y="648"/>
                    <a:pt x="372" y="648"/>
                    <a:pt x="372" y="648"/>
                  </a:cubicBezTo>
                  <a:cubicBezTo>
                    <a:pt x="361" y="639"/>
                    <a:pt x="361" y="639"/>
                    <a:pt x="361" y="639"/>
                  </a:cubicBezTo>
                  <a:cubicBezTo>
                    <a:pt x="353" y="638"/>
                    <a:pt x="353" y="638"/>
                    <a:pt x="353" y="638"/>
                  </a:cubicBezTo>
                  <a:cubicBezTo>
                    <a:pt x="350" y="643"/>
                    <a:pt x="350" y="643"/>
                    <a:pt x="350" y="643"/>
                  </a:cubicBezTo>
                  <a:cubicBezTo>
                    <a:pt x="339" y="639"/>
                    <a:pt x="339" y="639"/>
                    <a:pt x="339" y="639"/>
                  </a:cubicBezTo>
                  <a:cubicBezTo>
                    <a:pt x="334" y="645"/>
                    <a:pt x="334" y="645"/>
                    <a:pt x="334" y="645"/>
                  </a:cubicBezTo>
                  <a:cubicBezTo>
                    <a:pt x="325" y="641"/>
                    <a:pt x="325" y="641"/>
                    <a:pt x="325" y="641"/>
                  </a:cubicBezTo>
                  <a:cubicBezTo>
                    <a:pt x="319" y="644"/>
                    <a:pt x="319" y="644"/>
                    <a:pt x="319" y="644"/>
                  </a:cubicBezTo>
                  <a:cubicBezTo>
                    <a:pt x="312" y="638"/>
                    <a:pt x="312" y="638"/>
                    <a:pt x="312" y="638"/>
                  </a:cubicBezTo>
                  <a:cubicBezTo>
                    <a:pt x="309" y="643"/>
                    <a:pt x="309" y="643"/>
                    <a:pt x="309" y="643"/>
                  </a:cubicBezTo>
                  <a:cubicBezTo>
                    <a:pt x="301" y="643"/>
                    <a:pt x="301" y="643"/>
                    <a:pt x="301" y="643"/>
                  </a:cubicBezTo>
                  <a:cubicBezTo>
                    <a:pt x="290" y="654"/>
                    <a:pt x="290" y="654"/>
                    <a:pt x="290" y="654"/>
                  </a:cubicBezTo>
                  <a:cubicBezTo>
                    <a:pt x="287" y="653"/>
                    <a:pt x="287" y="653"/>
                    <a:pt x="287" y="653"/>
                  </a:cubicBezTo>
                  <a:cubicBezTo>
                    <a:pt x="286" y="647"/>
                    <a:pt x="286" y="647"/>
                    <a:pt x="286" y="647"/>
                  </a:cubicBezTo>
                  <a:cubicBezTo>
                    <a:pt x="281" y="643"/>
                    <a:pt x="281" y="643"/>
                    <a:pt x="281" y="643"/>
                  </a:cubicBezTo>
                  <a:cubicBezTo>
                    <a:pt x="275" y="637"/>
                    <a:pt x="275" y="637"/>
                    <a:pt x="275" y="637"/>
                  </a:cubicBezTo>
                  <a:cubicBezTo>
                    <a:pt x="269" y="636"/>
                    <a:pt x="269" y="636"/>
                    <a:pt x="269" y="636"/>
                  </a:cubicBezTo>
                  <a:cubicBezTo>
                    <a:pt x="267" y="628"/>
                    <a:pt x="267" y="628"/>
                    <a:pt x="267" y="628"/>
                  </a:cubicBezTo>
                  <a:cubicBezTo>
                    <a:pt x="264" y="625"/>
                    <a:pt x="264" y="625"/>
                    <a:pt x="264" y="625"/>
                  </a:cubicBezTo>
                  <a:cubicBezTo>
                    <a:pt x="265" y="619"/>
                    <a:pt x="265" y="619"/>
                    <a:pt x="265" y="619"/>
                  </a:cubicBezTo>
                  <a:cubicBezTo>
                    <a:pt x="253" y="606"/>
                    <a:pt x="253" y="606"/>
                    <a:pt x="253" y="606"/>
                  </a:cubicBezTo>
                  <a:cubicBezTo>
                    <a:pt x="252" y="603"/>
                    <a:pt x="252" y="603"/>
                    <a:pt x="252" y="603"/>
                  </a:cubicBezTo>
                  <a:cubicBezTo>
                    <a:pt x="248" y="603"/>
                    <a:pt x="248" y="603"/>
                    <a:pt x="248" y="603"/>
                  </a:cubicBezTo>
                  <a:cubicBezTo>
                    <a:pt x="248" y="597"/>
                    <a:pt x="248" y="597"/>
                    <a:pt x="248" y="597"/>
                  </a:cubicBezTo>
                  <a:cubicBezTo>
                    <a:pt x="238" y="587"/>
                    <a:pt x="238" y="587"/>
                    <a:pt x="238" y="587"/>
                  </a:cubicBezTo>
                  <a:cubicBezTo>
                    <a:pt x="234" y="591"/>
                    <a:pt x="234" y="591"/>
                    <a:pt x="234" y="591"/>
                  </a:cubicBezTo>
                  <a:cubicBezTo>
                    <a:pt x="231" y="595"/>
                    <a:pt x="231" y="595"/>
                    <a:pt x="231" y="595"/>
                  </a:cubicBezTo>
                  <a:cubicBezTo>
                    <a:pt x="225" y="598"/>
                    <a:pt x="225" y="598"/>
                    <a:pt x="225" y="598"/>
                  </a:cubicBezTo>
                  <a:cubicBezTo>
                    <a:pt x="220" y="592"/>
                    <a:pt x="220" y="592"/>
                    <a:pt x="220" y="592"/>
                  </a:cubicBezTo>
                  <a:cubicBezTo>
                    <a:pt x="219" y="586"/>
                    <a:pt x="219" y="586"/>
                    <a:pt x="219" y="586"/>
                  </a:cubicBezTo>
                  <a:cubicBezTo>
                    <a:pt x="211" y="583"/>
                    <a:pt x="211" y="583"/>
                    <a:pt x="211" y="583"/>
                  </a:cubicBezTo>
                  <a:cubicBezTo>
                    <a:pt x="211" y="583"/>
                    <a:pt x="204" y="580"/>
                    <a:pt x="204" y="580"/>
                  </a:cubicBezTo>
                  <a:cubicBezTo>
                    <a:pt x="203" y="580"/>
                    <a:pt x="189" y="580"/>
                    <a:pt x="189" y="580"/>
                  </a:cubicBezTo>
                  <a:cubicBezTo>
                    <a:pt x="184" y="586"/>
                    <a:pt x="184" y="586"/>
                    <a:pt x="184" y="586"/>
                  </a:cubicBezTo>
                  <a:cubicBezTo>
                    <a:pt x="182" y="592"/>
                    <a:pt x="182" y="592"/>
                    <a:pt x="182" y="592"/>
                  </a:cubicBezTo>
                  <a:cubicBezTo>
                    <a:pt x="178" y="595"/>
                    <a:pt x="178" y="595"/>
                    <a:pt x="178" y="595"/>
                  </a:cubicBezTo>
                  <a:cubicBezTo>
                    <a:pt x="183" y="602"/>
                    <a:pt x="183" y="602"/>
                    <a:pt x="183" y="602"/>
                  </a:cubicBezTo>
                  <a:cubicBezTo>
                    <a:pt x="177" y="608"/>
                    <a:pt x="177" y="608"/>
                    <a:pt x="177" y="608"/>
                  </a:cubicBezTo>
                  <a:cubicBezTo>
                    <a:pt x="172" y="616"/>
                    <a:pt x="172" y="616"/>
                    <a:pt x="172" y="616"/>
                  </a:cubicBezTo>
                  <a:cubicBezTo>
                    <a:pt x="173" y="628"/>
                    <a:pt x="173" y="628"/>
                    <a:pt x="173" y="628"/>
                  </a:cubicBezTo>
                  <a:cubicBezTo>
                    <a:pt x="164" y="633"/>
                    <a:pt x="164" y="633"/>
                    <a:pt x="164" y="633"/>
                  </a:cubicBezTo>
                  <a:cubicBezTo>
                    <a:pt x="164" y="641"/>
                    <a:pt x="164" y="641"/>
                    <a:pt x="164" y="641"/>
                  </a:cubicBezTo>
                  <a:cubicBezTo>
                    <a:pt x="160" y="637"/>
                    <a:pt x="160" y="637"/>
                    <a:pt x="160" y="637"/>
                  </a:cubicBezTo>
                  <a:cubicBezTo>
                    <a:pt x="159" y="630"/>
                    <a:pt x="159" y="630"/>
                    <a:pt x="159" y="630"/>
                  </a:cubicBezTo>
                  <a:cubicBezTo>
                    <a:pt x="156" y="627"/>
                    <a:pt x="156" y="627"/>
                    <a:pt x="156" y="627"/>
                  </a:cubicBezTo>
                  <a:cubicBezTo>
                    <a:pt x="151" y="632"/>
                    <a:pt x="151" y="632"/>
                    <a:pt x="151" y="632"/>
                  </a:cubicBezTo>
                  <a:cubicBezTo>
                    <a:pt x="146" y="634"/>
                    <a:pt x="146" y="634"/>
                    <a:pt x="146" y="634"/>
                  </a:cubicBezTo>
                  <a:cubicBezTo>
                    <a:pt x="136" y="637"/>
                    <a:pt x="136" y="637"/>
                    <a:pt x="136" y="637"/>
                  </a:cubicBezTo>
                  <a:cubicBezTo>
                    <a:pt x="129" y="648"/>
                    <a:pt x="129" y="648"/>
                    <a:pt x="129" y="648"/>
                  </a:cubicBezTo>
                  <a:cubicBezTo>
                    <a:pt x="121" y="649"/>
                    <a:pt x="121" y="649"/>
                    <a:pt x="121" y="649"/>
                  </a:cubicBezTo>
                  <a:cubicBezTo>
                    <a:pt x="112" y="641"/>
                    <a:pt x="112" y="641"/>
                    <a:pt x="112" y="641"/>
                  </a:cubicBezTo>
                  <a:cubicBezTo>
                    <a:pt x="112" y="613"/>
                    <a:pt x="112" y="613"/>
                    <a:pt x="112" y="613"/>
                  </a:cubicBezTo>
                  <a:cubicBezTo>
                    <a:pt x="113" y="601"/>
                    <a:pt x="113" y="601"/>
                    <a:pt x="113" y="601"/>
                  </a:cubicBezTo>
                  <a:cubicBezTo>
                    <a:pt x="114" y="589"/>
                    <a:pt x="114" y="589"/>
                    <a:pt x="114" y="589"/>
                  </a:cubicBezTo>
                  <a:cubicBezTo>
                    <a:pt x="104" y="583"/>
                    <a:pt x="104" y="583"/>
                    <a:pt x="104" y="583"/>
                  </a:cubicBezTo>
                  <a:cubicBezTo>
                    <a:pt x="103" y="578"/>
                    <a:pt x="103" y="578"/>
                    <a:pt x="103" y="578"/>
                  </a:cubicBezTo>
                  <a:cubicBezTo>
                    <a:pt x="100" y="573"/>
                    <a:pt x="100" y="573"/>
                    <a:pt x="100" y="573"/>
                  </a:cubicBezTo>
                  <a:cubicBezTo>
                    <a:pt x="97" y="571"/>
                    <a:pt x="97" y="571"/>
                    <a:pt x="97" y="571"/>
                  </a:cubicBezTo>
                  <a:cubicBezTo>
                    <a:pt x="97" y="566"/>
                    <a:pt x="97" y="566"/>
                    <a:pt x="97" y="566"/>
                  </a:cubicBezTo>
                  <a:cubicBezTo>
                    <a:pt x="100" y="563"/>
                    <a:pt x="100" y="563"/>
                    <a:pt x="100" y="563"/>
                  </a:cubicBezTo>
                  <a:cubicBezTo>
                    <a:pt x="100" y="557"/>
                    <a:pt x="100" y="557"/>
                    <a:pt x="100" y="557"/>
                  </a:cubicBezTo>
                  <a:cubicBezTo>
                    <a:pt x="95" y="554"/>
                    <a:pt x="95" y="554"/>
                    <a:pt x="95" y="554"/>
                  </a:cubicBezTo>
                  <a:cubicBezTo>
                    <a:pt x="86" y="551"/>
                    <a:pt x="86" y="551"/>
                    <a:pt x="86" y="551"/>
                  </a:cubicBezTo>
                  <a:cubicBezTo>
                    <a:pt x="88" y="544"/>
                    <a:pt x="88" y="544"/>
                    <a:pt x="88" y="544"/>
                  </a:cubicBezTo>
                  <a:cubicBezTo>
                    <a:pt x="85" y="538"/>
                    <a:pt x="85" y="538"/>
                    <a:pt x="85" y="538"/>
                  </a:cubicBezTo>
                  <a:cubicBezTo>
                    <a:pt x="81" y="530"/>
                    <a:pt x="81" y="530"/>
                    <a:pt x="81" y="530"/>
                  </a:cubicBezTo>
                  <a:cubicBezTo>
                    <a:pt x="76" y="524"/>
                    <a:pt x="76" y="524"/>
                    <a:pt x="76" y="524"/>
                  </a:cubicBezTo>
                  <a:cubicBezTo>
                    <a:pt x="66" y="526"/>
                    <a:pt x="66" y="526"/>
                    <a:pt x="66" y="526"/>
                  </a:cubicBezTo>
                  <a:cubicBezTo>
                    <a:pt x="63" y="520"/>
                    <a:pt x="63" y="520"/>
                    <a:pt x="63" y="520"/>
                  </a:cubicBezTo>
                  <a:cubicBezTo>
                    <a:pt x="70" y="516"/>
                    <a:pt x="70" y="516"/>
                    <a:pt x="70" y="516"/>
                  </a:cubicBezTo>
                  <a:cubicBezTo>
                    <a:pt x="65" y="510"/>
                    <a:pt x="65" y="510"/>
                    <a:pt x="65" y="510"/>
                  </a:cubicBezTo>
                  <a:cubicBezTo>
                    <a:pt x="64" y="504"/>
                    <a:pt x="64" y="504"/>
                    <a:pt x="64" y="504"/>
                  </a:cubicBezTo>
                  <a:cubicBezTo>
                    <a:pt x="60" y="504"/>
                    <a:pt x="60" y="504"/>
                    <a:pt x="60" y="504"/>
                  </a:cubicBezTo>
                  <a:cubicBezTo>
                    <a:pt x="56" y="507"/>
                    <a:pt x="56" y="507"/>
                    <a:pt x="56" y="507"/>
                  </a:cubicBezTo>
                  <a:cubicBezTo>
                    <a:pt x="50" y="505"/>
                    <a:pt x="50" y="505"/>
                    <a:pt x="50" y="505"/>
                  </a:cubicBezTo>
                  <a:cubicBezTo>
                    <a:pt x="45" y="508"/>
                    <a:pt x="45" y="508"/>
                    <a:pt x="45" y="508"/>
                  </a:cubicBezTo>
                  <a:cubicBezTo>
                    <a:pt x="41" y="505"/>
                    <a:pt x="41" y="505"/>
                    <a:pt x="41" y="505"/>
                  </a:cubicBezTo>
                  <a:cubicBezTo>
                    <a:pt x="34" y="508"/>
                    <a:pt x="34" y="508"/>
                    <a:pt x="34" y="508"/>
                  </a:cubicBezTo>
                  <a:cubicBezTo>
                    <a:pt x="27" y="507"/>
                    <a:pt x="27" y="507"/>
                    <a:pt x="27" y="507"/>
                  </a:cubicBezTo>
                  <a:cubicBezTo>
                    <a:pt x="27" y="498"/>
                    <a:pt x="27" y="498"/>
                    <a:pt x="27" y="498"/>
                  </a:cubicBezTo>
                  <a:cubicBezTo>
                    <a:pt x="28" y="496"/>
                    <a:pt x="28" y="496"/>
                    <a:pt x="28" y="496"/>
                  </a:cubicBezTo>
                  <a:cubicBezTo>
                    <a:pt x="28" y="489"/>
                    <a:pt x="28" y="489"/>
                    <a:pt x="28" y="489"/>
                  </a:cubicBezTo>
                  <a:cubicBezTo>
                    <a:pt x="32" y="475"/>
                    <a:pt x="32" y="475"/>
                    <a:pt x="32" y="475"/>
                  </a:cubicBezTo>
                  <a:cubicBezTo>
                    <a:pt x="25" y="467"/>
                    <a:pt x="25" y="467"/>
                    <a:pt x="25" y="467"/>
                  </a:cubicBezTo>
                  <a:cubicBezTo>
                    <a:pt x="24" y="458"/>
                    <a:pt x="24" y="458"/>
                    <a:pt x="24" y="458"/>
                  </a:cubicBezTo>
                  <a:cubicBezTo>
                    <a:pt x="18" y="454"/>
                    <a:pt x="18" y="454"/>
                    <a:pt x="18" y="454"/>
                  </a:cubicBezTo>
                  <a:cubicBezTo>
                    <a:pt x="17" y="449"/>
                    <a:pt x="17" y="449"/>
                    <a:pt x="17" y="449"/>
                  </a:cubicBezTo>
                  <a:cubicBezTo>
                    <a:pt x="20" y="446"/>
                    <a:pt x="20" y="446"/>
                    <a:pt x="20" y="446"/>
                  </a:cubicBezTo>
                  <a:cubicBezTo>
                    <a:pt x="17" y="442"/>
                    <a:pt x="17" y="442"/>
                    <a:pt x="17" y="442"/>
                  </a:cubicBezTo>
                  <a:cubicBezTo>
                    <a:pt x="17" y="437"/>
                    <a:pt x="17" y="437"/>
                    <a:pt x="17" y="437"/>
                  </a:cubicBezTo>
                  <a:cubicBezTo>
                    <a:pt x="8" y="437"/>
                    <a:pt x="8" y="437"/>
                    <a:pt x="8" y="437"/>
                  </a:cubicBezTo>
                  <a:cubicBezTo>
                    <a:pt x="7" y="433"/>
                    <a:pt x="7" y="433"/>
                    <a:pt x="7" y="433"/>
                  </a:cubicBezTo>
                  <a:cubicBezTo>
                    <a:pt x="14" y="426"/>
                    <a:pt x="14" y="426"/>
                    <a:pt x="14" y="426"/>
                  </a:cubicBezTo>
                  <a:cubicBezTo>
                    <a:pt x="19" y="424"/>
                    <a:pt x="19" y="424"/>
                    <a:pt x="19" y="424"/>
                  </a:cubicBezTo>
                  <a:cubicBezTo>
                    <a:pt x="15" y="395"/>
                    <a:pt x="15" y="395"/>
                    <a:pt x="15" y="395"/>
                  </a:cubicBezTo>
                  <a:cubicBezTo>
                    <a:pt x="11" y="385"/>
                    <a:pt x="11" y="385"/>
                    <a:pt x="11" y="385"/>
                  </a:cubicBezTo>
                  <a:cubicBezTo>
                    <a:pt x="9" y="374"/>
                    <a:pt x="9" y="374"/>
                    <a:pt x="9" y="374"/>
                  </a:cubicBezTo>
                  <a:cubicBezTo>
                    <a:pt x="0" y="362"/>
                    <a:pt x="0" y="362"/>
                    <a:pt x="0" y="362"/>
                  </a:cubicBezTo>
                  <a:cubicBezTo>
                    <a:pt x="1" y="356"/>
                    <a:pt x="1" y="356"/>
                    <a:pt x="1" y="356"/>
                  </a:cubicBezTo>
                  <a:cubicBezTo>
                    <a:pt x="5" y="355"/>
                    <a:pt x="5" y="355"/>
                    <a:pt x="5" y="355"/>
                  </a:cubicBezTo>
                  <a:cubicBezTo>
                    <a:pt x="14" y="342"/>
                    <a:pt x="14" y="342"/>
                    <a:pt x="14" y="342"/>
                  </a:cubicBezTo>
                  <a:cubicBezTo>
                    <a:pt x="21" y="344"/>
                    <a:pt x="21" y="344"/>
                    <a:pt x="21" y="344"/>
                  </a:cubicBezTo>
                  <a:cubicBezTo>
                    <a:pt x="26" y="344"/>
                    <a:pt x="26" y="344"/>
                    <a:pt x="26" y="344"/>
                  </a:cubicBezTo>
                  <a:cubicBezTo>
                    <a:pt x="29" y="335"/>
                    <a:pt x="29" y="335"/>
                    <a:pt x="29" y="335"/>
                  </a:cubicBezTo>
                  <a:cubicBezTo>
                    <a:pt x="25" y="330"/>
                    <a:pt x="25" y="330"/>
                    <a:pt x="25" y="330"/>
                  </a:cubicBezTo>
                  <a:cubicBezTo>
                    <a:pt x="27" y="322"/>
                    <a:pt x="27" y="322"/>
                    <a:pt x="27" y="322"/>
                  </a:cubicBezTo>
                  <a:cubicBezTo>
                    <a:pt x="31" y="322"/>
                    <a:pt x="31" y="322"/>
                    <a:pt x="31" y="322"/>
                  </a:cubicBezTo>
                  <a:cubicBezTo>
                    <a:pt x="31" y="311"/>
                    <a:pt x="31" y="311"/>
                    <a:pt x="31" y="311"/>
                  </a:cubicBezTo>
                  <a:cubicBezTo>
                    <a:pt x="42" y="300"/>
                    <a:pt x="42" y="300"/>
                    <a:pt x="42" y="300"/>
                  </a:cubicBezTo>
                  <a:cubicBezTo>
                    <a:pt x="43" y="295"/>
                    <a:pt x="43" y="295"/>
                    <a:pt x="43" y="295"/>
                  </a:cubicBezTo>
                  <a:cubicBezTo>
                    <a:pt x="46" y="295"/>
                    <a:pt x="46" y="295"/>
                    <a:pt x="46" y="295"/>
                  </a:cubicBezTo>
                  <a:cubicBezTo>
                    <a:pt x="47" y="286"/>
                    <a:pt x="47" y="286"/>
                    <a:pt x="47" y="286"/>
                  </a:cubicBezTo>
                  <a:cubicBezTo>
                    <a:pt x="40" y="288"/>
                    <a:pt x="40" y="288"/>
                    <a:pt x="40" y="288"/>
                  </a:cubicBezTo>
                  <a:cubicBezTo>
                    <a:pt x="37" y="280"/>
                    <a:pt x="37" y="280"/>
                    <a:pt x="37" y="280"/>
                  </a:cubicBezTo>
                  <a:cubicBezTo>
                    <a:pt x="35" y="270"/>
                    <a:pt x="35" y="270"/>
                    <a:pt x="35" y="270"/>
                  </a:cubicBezTo>
                  <a:cubicBezTo>
                    <a:pt x="24" y="260"/>
                    <a:pt x="24" y="260"/>
                    <a:pt x="24" y="260"/>
                  </a:cubicBezTo>
                  <a:cubicBezTo>
                    <a:pt x="23" y="256"/>
                    <a:pt x="23" y="256"/>
                    <a:pt x="23" y="256"/>
                  </a:cubicBezTo>
                  <a:cubicBezTo>
                    <a:pt x="16" y="255"/>
                    <a:pt x="16" y="255"/>
                    <a:pt x="16" y="255"/>
                  </a:cubicBezTo>
                  <a:cubicBezTo>
                    <a:pt x="13" y="249"/>
                    <a:pt x="13" y="249"/>
                    <a:pt x="13" y="249"/>
                  </a:cubicBezTo>
                  <a:cubicBezTo>
                    <a:pt x="14" y="240"/>
                    <a:pt x="14" y="240"/>
                    <a:pt x="14" y="240"/>
                  </a:cubicBezTo>
                  <a:cubicBezTo>
                    <a:pt x="7" y="231"/>
                    <a:pt x="7" y="231"/>
                    <a:pt x="7" y="231"/>
                  </a:cubicBezTo>
                  <a:cubicBezTo>
                    <a:pt x="11" y="224"/>
                    <a:pt x="11" y="224"/>
                    <a:pt x="11" y="224"/>
                  </a:cubicBezTo>
                  <a:cubicBezTo>
                    <a:pt x="6" y="215"/>
                    <a:pt x="6" y="215"/>
                    <a:pt x="6" y="215"/>
                  </a:cubicBezTo>
                  <a:cubicBezTo>
                    <a:pt x="4" y="211"/>
                    <a:pt x="4" y="211"/>
                    <a:pt x="4" y="211"/>
                  </a:cubicBezTo>
                  <a:close/>
                  <a:moveTo>
                    <a:pt x="229" y="18"/>
                  </a:moveTo>
                  <a:cubicBezTo>
                    <a:pt x="229" y="18"/>
                    <a:pt x="230" y="22"/>
                    <a:pt x="234" y="26"/>
                  </a:cubicBezTo>
                  <a:cubicBezTo>
                    <a:pt x="238" y="30"/>
                    <a:pt x="242" y="26"/>
                    <a:pt x="245" y="26"/>
                  </a:cubicBezTo>
                  <a:cubicBezTo>
                    <a:pt x="248" y="27"/>
                    <a:pt x="252" y="25"/>
                    <a:pt x="256" y="23"/>
                  </a:cubicBezTo>
                  <a:cubicBezTo>
                    <a:pt x="259" y="22"/>
                    <a:pt x="263" y="17"/>
                    <a:pt x="265" y="13"/>
                  </a:cubicBezTo>
                  <a:cubicBezTo>
                    <a:pt x="267" y="9"/>
                    <a:pt x="268" y="7"/>
                    <a:pt x="266" y="3"/>
                  </a:cubicBezTo>
                  <a:cubicBezTo>
                    <a:pt x="263" y="0"/>
                    <a:pt x="260" y="0"/>
                    <a:pt x="259" y="1"/>
                  </a:cubicBezTo>
                  <a:cubicBezTo>
                    <a:pt x="257" y="2"/>
                    <a:pt x="251" y="3"/>
                    <a:pt x="251" y="6"/>
                  </a:cubicBezTo>
                  <a:cubicBezTo>
                    <a:pt x="250" y="9"/>
                    <a:pt x="247" y="10"/>
                    <a:pt x="246" y="9"/>
                  </a:cubicBezTo>
                  <a:cubicBezTo>
                    <a:pt x="244" y="8"/>
                    <a:pt x="241" y="9"/>
                    <a:pt x="239" y="11"/>
                  </a:cubicBezTo>
                  <a:cubicBezTo>
                    <a:pt x="237" y="14"/>
                    <a:pt x="239" y="16"/>
                    <a:pt x="236" y="17"/>
                  </a:cubicBezTo>
                  <a:cubicBezTo>
                    <a:pt x="233" y="17"/>
                    <a:pt x="229" y="18"/>
                    <a:pt x="229" y="18"/>
                  </a:cubicBezTo>
                  <a:close/>
                  <a:moveTo>
                    <a:pt x="217" y="54"/>
                  </a:moveTo>
                  <a:cubicBezTo>
                    <a:pt x="217" y="54"/>
                    <a:pt x="221" y="54"/>
                    <a:pt x="223" y="53"/>
                  </a:cubicBezTo>
                  <a:cubicBezTo>
                    <a:pt x="224" y="53"/>
                    <a:pt x="225" y="49"/>
                    <a:pt x="225" y="48"/>
                  </a:cubicBezTo>
                  <a:cubicBezTo>
                    <a:pt x="224" y="46"/>
                    <a:pt x="220" y="45"/>
                    <a:pt x="222" y="45"/>
                  </a:cubicBezTo>
                  <a:cubicBezTo>
                    <a:pt x="224" y="45"/>
                    <a:pt x="226" y="44"/>
                    <a:pt x="228" y="41"/>
                  </a:cubicBezTo>
                  <a:cubicBezTo>
                    <a:pt x="230" y="38"/>
                    <a:pt x="227" y="36"/>
                    <a:pt x="225" y="32"/>
                  </a:cubicBezTo>
                  <a:cubicBezTo>
                    <a:pt x="223" y="29"/>
                    <a:pt x="221" y="24"/>
                    <a:pt x="217" y="23"/>
                  </a:cubicBezTo>
                  <a:cubicBezTo>
                    <a:pt x="213" y="21"/>
                    <a:pt x="205" y="25"/>
                    <a:pt x="203" y="27"/>
                  </a:cubicBezTo>
                  <a:cubicBezTo>
                    <a:pt x="201" y="29"/>
                    <a:pt x="199" y="32"/>
                    <a:pt x="197" y="31"/>
                  </a:cubicBezTo>
                  <a:cubicBezTo>
                    <a:pt x="195" y="30"/>
                    <a:pt x="189" y="30"/>
                    <a:pt x="188" y="32"/>
                  </a:cubicBezTo>
                  <a:cubicBezTo>
                    <a:pt x="187" y="35"/>
                    <a:pt x="192" y="40"/>
                    <a:pt x="193" y="42"/>
                  </a:cubicBezTo>
                  <a:cubicBezTo>
                    <a:pt x="193" y="43"/>
                    <a:pt x="190" y="46"/>
                    <a:pt x="188" y="44"/>
                  </a:cubicBezTo>
                  <a:cubicBezTo>
                    <a:pt x="186" y="42"/>
                    <a:pt x="183" y="49"/>
                    <a:pt x="179" y="45"/>
                  </a:cubicBezTo>
                  <a:cubicBezTo>
                    <a:pt x="175" y="40"/>
                    <a:pt x="169" y="44"/>
                    <a:pt x="169" y="47"/>
                  </a:cubicBezTo>
                  <a:cubicBezTo>
                    <a:pt x="168" y="50"/>
                    <a:pt x="168" y="62"/>
                    <a:pt x="173" y="67"/>
                  </a:cubicBezTo>
                  <a:cubicBezTo>
                    <a:pt x="178" y="71"/>
                    <a:pt x="177" y="74"/>
                    <a:pt x="180" y="76"/>
                  </a:cubicBezTo>
                  <a:cubicBezTo>
                    <a:pt x="183" y="78"/>
                    <a:pt x="202" y="79"/>
                    <a:pt x="204" y="79"/>
                  </a:cubicBezTo>
                  <a:cubicBezTo>
                    <a:pt x="207" y="78"/>
                    <a:pt x="201" y="72"/>
                    <a:pt x="202" y="68"/>
                  </a:cubicBezTo>
                  <a:cubicBezTo>
                    <a:pt x="202" y="64"/>
                    <a:pt x="206" y="66"/>
                    <a:pt x="208" y="63"/>
                  </a:cubicBezTo>
                  <a:cubicBezTo>
                    <a:pt x="210" y="60"/>
                    <a:pt x="217" y="54"/>
                    <a:pt x="217" y="54"/>
                  </a:cubicBezTo>
                  <a:close/>
                  <a:moveTo>
                    <a:pt x="222" y="79"/>
                  </a:moveTo>
                  <a:cubicBezTo>
                    <a:pt x="221" y="82"/>
                    <a:pt x="220" y="88"/>
                    <a:pt x="224" y="89"/>
                  </a:cubicBezTo>
                  <a:cubicBezTo>
                    <a:pt x="227" y="90"/>
                    <a:pt x="232" y="84"/>
                    <a:pt x="230" y="81"/>
                  </a:cubicBezTo>
                  <a:cubicBezTo>
                    <a:pt x="228" y="77"/>
                    <a:pt x="222" y="79"/>
                    <a:pt x="222" y="79"/>
                  </a:cubicBezTo>
                  <a:close/>
                  <a:moveTo>
                    <a:pt x="234" y="90"/>
                  </a:moveTo>
                  <a:cubicBezTo>
                    <a:pt x="234" y="90"/>
                    <a:pt x="237" y="95"/>
                    <a:pt x="235" y="98"/>
                  </a:cubicBezTo>
                  <a:cubicBezTo>
                    <a:pt x="233" y="100"/>
                    <a:pt x="235" y="107"/>
                    <a:pt x="237" y="103"/>
                  </a:cubicBezTo>
                  <a:cubicBezTo>
                    <a:pt x="239" y="100"/>
                    <a:pt x="244" y="98"/>
                    <a:pt x="246" y="98"/>
                  </a:cubicBezTo>
                  <a:cubicBezTo>
                    <a:pt x="248" y="98"/>
                    <a:pt x="262" y="91"/>
                    <a:pt x="261" y="86"/>
                  </a:cubicBezTo>
                  <a:cubicBezTo>
                    <a:pt x="261" y="82"/>
                    <a:pt x="258" y="81"/>
                    <a:pt x="250" y="80"/>
                  </a:cubicBezTo>
                  <a:cubicBezTo>
                    <a:pt x="243" y="79"/>
                    <a:pt x="239" y="80"/>
                    <a:pt x="236" y="82"/>
                  </a:cubicBezTo>
                  <a:cubicBezTo>
                    <a:pt x="234" y="83"/>
                    <a:pt x="234" y="90"/>
                    <a:pt x="234" y="90"/>
                  </a:cubicBezTo>
                  <a:close/>
                  <a:moveTo>
                    <a:pt x="15" y="190"/>
                  </a:moveTo>
                  <a:cubicBezTo>
                    <a:pt x="11" y="191"/>
                    <a:pt x="8" y="198"/>
                    <a:pt x="5" y="199"/>
                  </a:cubicBezTo>
                  <a:cubicBezTo>
                    <a:pt x="1" y="200"/>
                    <a:pt x="11" y="204"/>
                    <a:pt x="16" y="204"/>
                  </a:cubicBezTo>
                  <a:cubicBezTo>
                    <a:pt x="20" y="204"/>
                    <a:pt x="23" y="198"/>
                    <a:pt x="22" y="194"/>
                  </a:cubicBezTo>
                  <a:cubicBezTo>
                    <a:pt x="21" y="190"/>
                    <a:pt x="15" y="190"/>
                    <a:pt x="15" y="190"/>
                  </a:cubicBezTo>
                  <a:close/>
                </a:path>
              </a:pathLst>
            </a:custGeom>
            <a:solidFill>
              <a:schemeClr val="accent1"/>
            </a:solid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90" name="Freeform 69"/>
            <p:cNvSpPr>
              <a:spLocks/>
            </p:cNvSpPr>
            <p:nvPr/>
          </p:nvSpPr>
          <p:spPr bwMode="auto">
            <a:xfrm>
              <a:off x="1665" y="2986"/>
              <a:ext cx="654" cy="384"/>
            </a:xfrm>
            <a:custGeom>
              <a:avLst/>
              <a:gdLst>
                <a:gd name="T0" fmla="*/ 639 w 654"/>
                <a:gd name="T1" fmla="*/ 84 h 384"/>
                <a:gd name="T2" fmla="*/ 650 w 654"/>
                <a:gd name="T3" fmla="*/ 115 h 384"/>
                <a:gd name="T4" fmla="*/ 608 w 654"/>
                <a:gd name="T5" fmla="*/ 136 h 384"/>
                <a:gd name="T6" fmla="*/ 533 w 654"/>
                <a:gd name="T7" fmla="*/ 169 h 384"/>
                <a:gd name="T8" fmla="*/ 468 w 654"/>
                <a:gd name="T9" fmla="*/ 215 h 384"/>
                <a:gd name="T10" fmla="*/ 446 w 654"/>
                <a:gd name="T11" fmla="*/ 205 h 384"/>
                <a:gd name="T12" fmla="*/ 400 w 654"/>
                <a:gd name="T13" fmla="*/ 261 h 384"/>
                <a:gd name="T14" fmla="*/ 373 w 654"/>
                <a:gd name="T15" fmla="*/ 307 h 384"/>
                <a:gd name="T16" fmla="*/ 368 w 654"/>
                <a:gd name="T17" fmla="*/ 340 h 384"/>
                <a:gd name="T18" fmla="*/ 345 w 654"/>
                <a:gd name="T19" fmla="*/ 373 h 384"/>
                <a:gd name="T20" fmla="*/ 275 w 654"/>
                <a:gd name="T21" fmla="*/ 361 h 384"/>
                <a:gd name="T22" fmla="*/ 241 w 654"/>
                <a:gd name="T23" fmla="*/ 363 h 384"/>
                <a:gd name="T24" fmla="*/ 212 w 654"/>
                <a:gd name="T25" fmla="*/ 361 h 384"/>
                <a:gd name="T26" fmla="*/ 170 w 654"/>
                <a:gd name="T27" fmla="*/ 355 h 384"/>
                <a:gd name="T28" fmla="*/ 150 w 654"/>
                <a:gd name="T29" fmla="*/ 325 h 384"/>
                <a:gd name="T30" fmla="*/ 135 w 654"/>
                <a:gd name="T31" fmla="*/ 334 h 384"/>
                <a:gd name="T32" fmla="*/ 118 w 654"/>
                <a:gd name="T33" fmla="*/ 344 h 384"/>
                <a:gd name="T34" fmla="*/ 95 w 654"/>
                <a:gd name="T35" fmla="*/ 359 h 384"/>
                <a:gd name="T36" fmla="*/ 72 w 654"/>
                <a:gd name="T37" fmla="*/ 353 h 384"/>
                <a:gd name="T38" fmla="*/ 39 w 654"/>
                <a:gd name="T39" fmla="*/ 348 h 384"/>
                <a:gd name="T40" fmla="*/ 14 w 654"/>
                <a:gd name="T41" fmla="*/ 375 h 384"/>
                <a:gd name="T42" fmla="*/ 10 w 654"/>
                <a:gd name="T43" fmla="*/ 342 h 384"/>
                <a:gd name="T44" fmla="*/ 8 w 654"/>
                <a:gd name="T45" fmla="*/ 313 h 384"/>
                <a:gd name="T46" fmla="*/ 27 w 654"/>
                <a:gd name="T47" fmla="*/ 284 h 384"/>
                <a:gd name="T48" fmla="*/ 31 w 654"/>
                <a:gd name="T49" fmla="*/ 267 h 384"/>
                <a:gd name="T50" fmla="*/ 85 w 654"/>
                <a:gd name="T51" fmla="*/ 244 h 384"/>
                <a:gd name="T52" fmla="*/ 116 w 654"/>
                <a:gd name="T53" fmla="*/ 178 h 384"/>
                <a:gd name="T54" fmla="*/ 77 w 654"/>
                <a:gd name="T55" fmla="*/ 192 h 384"/>
                <a:gd name="T56" fmla="*/ 64 w 654"/>
                <a:gd name="T57" fmla="*/ 163 h 384"/>
                <a:gd name="T58" fmla="*/ 89 w 654"/>
                <a:gd name="T59" fmla="*/ 134 h 384"/>
                <a:gd name="T60" fmla="*/ 95 w 654"/>
                <a:gd name="T61" fmla="*/ 109 h 384"/>
                <a:gd name="T62" fmla="*/ 83 w 654"/>
                <a:gd name="T63" fmla="*/ 55 h 384"/>
                <a:gd name="T64" fmla="*/ 122 w 654"/>
                <a:gd name="T65" fmla="*/ 73 h 384"/>
                <a:gd name="T66" fmla="*/ 173 w 654"/>
                <a:gd name="T67" fmla="*/ 94 h 384"/>
                <a:gd name="T68" fmla="*/ 208 w 654"/>
                <a:gd name="T69" fmla="*/ 80 h 384"/>
                <a:gd name="T70" fmla="*/ 214 w 654"/>
                <a:gd name="T71" fmla="*/ 25 h 384"/>
                <a:gd name="T72" fmla="*/ 308 w 654"/>
                <a:gd name="T73" fmla="*/ 0 h 384"/>
                <a:gd name="T74" fmla="*/ 364 w 654"/>
                <a:gd name="T75" fmla="*/ 21 h 384"/>
                <a:gd name="T76" fmla="*/ 425 w 654"/>
                <a:gd name="T77" fmla="*/ 65 h 384"/>
                <a:gd name="T78" fmla="*/ 518 w 654"/>
                <a:gd name="T79" fmla="*/ 102 h 384"/>
                <a:gd name="T80" fmla="*/ 579 w 654"/>
                <a:gd name="T81" fmla="*/ 77 h 384"/>
                <a:gd name="T82" fmla="*/ 621 w 654"/>
                <a:gd name="T83" fmla="*/ 6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4" h="384">
                  <a:moveTo>
                    <a:pt x="654" y="61"/>
                  </a:moveTo>
                  <a:lnTo>
                    <a:pt x="643" y="67"/>
                  </a:lnTo>
                  <a:lnTo>
                    <a:pt x="639" y="84"/>
                  </a:lnTo>
                  <a:lnTo>
                    <a:pt x="652" y="96"/>
                  </a:lnTo>
                  <a:lnTo>
                    <a:pt x="637" y="107"/>
                  </a:lnTo>
                  <a:lnTo>
                    <a:pt x="650" y="115"/>
                  </a:lnTo>
                  <a:lnTo>
                    <a:pt x="633" y="123"/>
                  </a:lnTo>
                  <a:lnTo>
                    <a:pt x="618" y="136"/>
                  </a:lnTo>
                  <a:lnTo>
                    <a:pt x="608" y="136"/>
                  </a:lnTo>
                  <a:lnTo>
                    <a:pt x="604" y="153"/>
                  </a:lnTo>
                  <a:lnTo>
                    <a:pt x="566" y="153"/>
                  </a:lnTo>
                  <a:lnTo>
                    <a:pt x="533" y="169"/>
                  </a:lnTo>
                  <a:lnTo>
                    <a:pt x="531" y="184"/>
                  </a:lnTo>
                  <a:lnTo>
                    <a:pt x="502" y="184"/>
                  </a:lnTo>
                  <a:lnTo>
                    <a:pt x="468" y="215"/>
                  </a:lnTo>
                  <a:lnTo>
                    <a:pt x="454" y="217"/>
                  </a:lnTo>
                  <a:lnTo>
                    <a:pt x="458" y="209"/>
                  </a:lnTo>
                  <a:lnTo>
                    <a:pt x="446" y="205"/>
                  </a:lnTo>
                  <a:lnTo>
                    <a:pt x="414" y="236"/>
                  </a:lnTo>
                  <a:lnTo>
                    <a:pt x="416" y="255"/>
                  </a:lnTo>
                  <a:lnTo>
                    <a:pt x="400" y="261"/>
                  </a:lnTo>
                  <a:lnTo>
                    <a:pt x="400" y="280"/>
                  </a:lnTo>
                  <a:lnTo>
                    <a:pt x="379" y="288"/>
                  </a:lnTo>
                  <a:lnTo>
                    <a:pt x="373" y="307"/>
                  </a:lnTo>
                  <a:lnTo>
                    <a:pt x="375" y="321"/>
                  </a:lnTo>
                  <a:lnTo>
                    <a:pt x="373" y="325"/>
                  </a:lnTo>
                  <a:lnTo>
                    <a:pt x="368" y="340"/>
                  </a:lnTo>
                  <a:lnTo>
                    <a:pt x="350" y="359"/>
                  </a:lnTo>
                  <a:lnTo>
                    <a:pt x="352" y="369"/>
                  </a:lnTo>
                  <a:lnTo>
                    <a:pt x="345" y="373"/>
                  </a:lnTo>
                  <a:lnTo>
                    <a:pt x="337" y="384"/>
                  </a:lnTo>
                  <a:lnTo>
                    <a:pt x="312" y="382"/>
                  </a:lnTo>
                  <a:lnTo>
                    <a:pt x="275" y="361"/>
                  </a:lnTo>
                  <a:lnTo>
                    <a:pt x="258" y="355"/>
                  </a:lnTo>
                  <a:lnTo>
                    <a:pt x="248" y="367"/>
                  </a:lnTo>
                  <a:lnTo>
                    <a:pt x="241" y="363"/>
                  </a:lnTo>
                  <a:lnTo>
                    <a:pt x="233" y="359"/>
                  </a:lnTo>
                  <a:lnTo>
                    <a:pt x="227" y="369"/>
                  </a:lnTo>
                  <a:lnTo>
                    <a:pt x="212" y="361"/>
                  </a:lnTo>
                  <a:lnTo>
                    <a:pt x="202" y="367"/>
                  </a:lnTo>
                  <a:lnTo>
                    <a:pt x="181" y="350"/>
                  </a:lnTo>
                  <a:lnTo>
                    <a:pt x="170" y="355"/>
                  </a:lnTo>
                  <a:lnTo>
                    <a:pt x="160" y="348"/>
                  </a:lnTo>
                  <a:lnTo>
                    <a:pt x="162" y="334"/>
                  </a:lnTo>
                  <a:lnTo>
                    <a:pt x="150" y="325"/>
                  </a:lnTo>
                  <a:lnTo>
                    <a:pt x="143" y="332"/>
                  </a:lnTo>
                  <a:lnTo>
                    <a:pt x="139" y="330"/>
                  </a:lnTo>
                  <a:lnTo>
                    <a:pt x="135" y="334"/>
                  </a:lnTo>
                  <a:lnTo>
                    <a:pt x="118" y="328"/>
                  </a:lnTo>
                  <a:lnTo>
                    <a:pt x="112" y="340"/>
                  </a:lnTo>
                  <a:lnTo>
                    <a:pt x="118" y="344"/>
                  </a:lnTo>
                  <a:lnTo>
                    <a:pt x="118" y="353"/>
                  </a:lnTo>
                  <a:lnTo>
                    <a:pt x="114" y="357"/>
                  </a:lnTo>
                  <a:lnTo>
                    <a:pt x="95" y="359"/>
                  </a:lnTo>
                  <a:lnTo>
                    <a:pt x="89" y="367"/>
                  </a:lnTo>
                  <a:lnTo>
                    <a:pt x="81" y="367"/>
                  </a:lnTo>
                  <a:lnTo>
                    <a:pt x="72" y="353"/>
                  </a:lnTo>
                  <a:lnTo>
                    <a:pt x="60" y="363"/>
                  </a:lnTo>
                  <a:lnTo>
                    <a:pt x="54" y="359"/>
                  </a:lnTo>
                  <a:lnTo>
                    <a:pt x="39" y="348"/>
                  </a:lnTo>
                  <a:lnTo>
                    <a:pt x="27" y="353"/>
                  </a:lnTo>
                  <a:lnTo>
                    <a:pt x="25" y="365"/>
                  </a:lnTo>
                  <a:lnTo>
                    <a:pt x="14" y="375"/>
                  </a:lnTo>
                  <a:lnTo>
                    <a:pt x="8" y="371"/>
                  </a:lnTo>
                  <a:lnTo>
                    <a:pt x="10" y="363"/>
                  </a:lnTo>
                  <a:lnTo>
                    <a:pt x="10" y="342"/>
                  </a:lnTo>
                  <a:lnTo>
                    <a:pt x="0" y="334"/>
                  </a:lnTo>
                  <a:lnTo>
                    <a:pt x="2" y="323"/>
                  </a:lnTo>
                  <a:lnTo>
                    <a:pt x="8" y="313"/>
                  </a:lnTo>
                  <a:lnTo>
                    <a:pt x="12" y="300"/>
                  </a:lnTo>
                  <a:lnTo>
                    <a:pt x="25" y="300"/>
                  </a:lnTo>
                  <a:lnTo>
                    <a:pt x="27" y="284"/>
                  </a:lnTo>
                  <a:lnTo>
                    <a:pt x="35" y="271"/>
                  </a:lnTo>
                  <a:lnTo>
                    <a:pt x="27" y="265"/>
                  </a:lnTo>
                  <a:lnTo>
                    <a:pt x="31" y="267"/>
                  </a:lnTo>
                  <a:lnTo>
                    <a:pt x="54" y="259"/>
                  </a:lnTo>
                  <a:lnTo>
                    <a:pt x="64" y="267"/>
                  </a:lnTo>
                  <a:lnTo>
                    <a:pt x="85" y="244"/>
                  </a:lnTo>
                  <a:lnTo>
                    <a:pt x="77" y="236"/>
                  </a:lnTo>
                  <a:lnTo>
                    <a:pt x="127" y="192"/>
                  </a:lnTo>
                  <a:lnTo>
                    <a:pt x="116" y="178"/>
                  </a:lnTo>
                  <a:lnTo>
                    <a:pt x="97" y="175"/>
                  </a:lnTo>
                  <a:lnTo>
                    <a:pt x="87" y="182"/>
                  </a:lnTo>
                  <a:lnTo>
                    <a:pt x="77" y="192"/>
                  </a:lnTo>
                  <a:lnTo>
                    <a:pt x="58" y="186"/>
                  </a:lnTo>
                  <a:lnTo>
                    <a:pt x="56" y="173"/>
                  </a:lnTo>
                  <a:lnTo>
                    <a:pt x="64" y="163"/>
                  </a:lnTo>
                  <a:lnTo>
                    <a:pt x="70" y="148"/>
                  </a:lnTo>
                  <a:lnTo>
                    <a:pt x="89" y="146"/>
                  </a:lnTo>
                  <a:lnTo>
                    <a:pt x="89" y="134"/>
                  </a:lnTo>
                  <a:lnTo>
                    <a:pt x="83" y="125"/>
                  </a:lnTo>
                  <a:lnTo>
                    <a:pt x="83" y="117"/>
                  </a:lnTo>
                  <a:lnTo>
                    <a:pt x="95" y="109"/>
                  </a:lnTo>
                  <a:lnTo>
                    <a:pt x="97" y="86"/>
                  </a:lnTo>
                  <a:lnTo>
                    <a:pt x="85" y="75"/>
                  </a:lnTo>
                  <a:lnTo>
                    <a:pt x="83" y="55"/>
                  </a:lnTo>
                  <a:lnTo>
                    <a:pt x="89" y="55"/>
                  </a:lnTo>
                  <a:lnTo>
                    <a:pt x="104" y="61"/>
                  </a:lnTo>
                  <a:lnTo>
                    <a:pt x="122" y="73"/>
                  </a:lnTo>
                  <a:lnTo>
                    <a:pt x="143" y="84"/>
                  </a:lnTo>
                  <a:lnTo>
                    <a:pt x="152" y="102"/>
                  </a:lnTo>
                  <a:lnTo>
                    <a:pt x="173" y="94"/>
                  </a:lnTo>
                  <a:lnTo>
                    <a:pt x="202" y="111"/>
                  </a:lnTo>
                  <a:lnTo>
                    <a:pt x="216" y="94"/>
                  </a:lnTo>
                  <a:lnTo>
                    <a:pt x="208" y="80"/>
                  </a:lnTo>
                  <a:lnTo>
                    <a:pt x="212" y="65"/>
                  </a:lnTo>
                  <a:lnTo>
                    <a:pt x="202" y="46"/>
                  </a:lnTo>
                  <a:lnTo>
                    <a:pt x="214" y="25"/>
                  </a:lnTo>
                  <a:lnTo>
                    <a:pt x="227" y="7"/>
                  </a:lnTo>
                  <a:lnTo>
                    <a:pt x="302" y="9"/>
                  </a:lnTo>
                  <a:lnTo>
                    <a:pt x="308" y="0"/>
                  </a:lnTo>
                  <a:lnTo>
                    <a:pt x="335" y="2"/>
                  </a:lnTo>
                  <a:lnTo>
                    <a:pt x="348" y="17"/>
                  </a:lnTo>
                  <a:lnTo>
                    <a:pt x="364" y="21"/>
                  </a:lnTo>
                  <a:lnTo>
                    <a:pt x="395" y="44"/>
                  </a:lnTo>
                  <a:lnTo>
                    <a:pt x="412" y="50"/>
                  </a:lnTo>
                  <a:lnTo>
                    <a:pt x="425" y="65"/>
                  </a:lnTo>
                  <a:lnTo>
                    <a:pt x="452" y="69"/>
                  </a:lnTo>
                  <a:lnTo>
                    <a:pt x="500" y="102"/>
                  </a:lnTo>
                  <a:lnTo>
                    <a:pt x="518" y="102"/>
                  </a:lnTo>
                  <a:lnTo>
                    <a:pt x="527" y="109"/>
                  </a:lnTo>
                  <a:lnTo>
                    <a:pt x="560" y="100"/>
                  </a:lnTo>
                  <a:lnTo>
                    <a:pt x="579" y="77"/>
                  </a:lnTo>
                  <a:lnTo>
                    <a:pt x="600" y="82"/>
                  </a:lnTo>
                  <a:lnTo>
                    <a:pt x="606" y="67"/>
                  </a:lnTo>
                  <a:lnTo>
                    <a:pt x="621" y="65"/>
                  </a:lnTo>
                  <a:lnTo>
                    <a:pt x="637" y="52"/>
                  </a:lnTo>
                  <a:lnTo>
                    <a:pt x="654" y="61"/>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91" name="Freeform 70"/>
            <p:cNvSpPr>
              <a:spLocks/>
            </p:cNvSpPr>
            <p:nvPr/>
          </p:nvSpPr>
          <p:spPr bwMode="auto">
            <a:xfrm>
              <a:off x="1294" y="2651"/>
              <a:ext cx="323" cy="381"/>
            </a:xfrm>
            <a:custGeom>
              <a:avLst/>
              <a:gdLst>
                <a:gd name="T0" fmla="*/ 0 w 155"/>
                <a:gd name="T1" fmla="*/ 98 h 183"/>
                <a:gd name="T2" fmla="*/ 32 w 155"/>
                <a:gd name="T3" fmla="*/ 98 h 183"/>
                <a:gd name="T4" fmla="*/ 55 w 155"/>
                <a:gd name="T5" fmla="*/ 94 h 183"/>
                <a:gd name="T6" fmla="*/ 60 w 155"/>
                <a:gd name="T7" fmla="*/ 81 h 183"/>
                <a:gd name="T8" fmla="*/ 61 w 155"/>
                <a:gd name="T9" fmla="*/ 62 h 183"/>
                <a:gd name="T10" fmla="*/ 71 w 155"/>
                <a:gd name="T11" fmla="*/ 59 h 183"/>
                <a:gd name="T12" fmla="*/ 77 w 155"/>
                <a:gd name="T13" fmla="*/ 49 h 183"/>
                <a:gd name="T14" fmla="*/ 81 w 155"/>
                <a:gd name="T15" fmla="*/ 41 h 183"/>
                <a:gd name="T16" fmla="*/ 83 w 155"/>
                <a:gd name="T17" fmla="*/ 36 h 183"/>
                <a:gd name="T18" fmla="*/ 91 w 155"/>
                <a:gd name="T19" fmla="*/ 30 h 183"/>
                <a:gd name="T20" fmla="*/ 101 w 155"/>
                <a:gd name="T21" fmla="*/ 21 h 183"/>
                <a:gd name="T22" fmla="*/ 108 w 155"/>
                <a:gd name="T23" fmla="*/ 22 h 183"/>
                <a:gd name="T24" fmla="*/ 120 w 155"/>
                <a:gd name="T25" fmla="*/ 0 h 183"/>
                <a:gd name="T26" fmla="*/ 135 w 155"/>
                <a:gd name="T27" fmla="*/ 12 h 183"/>
                <a:gd name="T28" fmla="*/ 133 w 155"/>
                <a:gd name="T29" fmla="*/ 23 h 183"/>
                <a:gd name="T30" fmla="*/ 137 w 155"/>
                <a:gd name="T31" fmla="*/ 28 h 183"/>
                <a:gd name="T32" fmla="*/ 152 w 155"/>
                <a:gd name="T33" fmla="*/ 33 h 183"/>
                <a:gd name="T34" fmla="*/ 151 w 155"/>
                <a:gd name="T35" fmla="*/ 43 h 183"/>
                <a:gd name="T36" fmla="*/ 151 w 155"/>
                <a:gd name="T37" fmla="*/ 58 h 183"/>
                <a:gd name="T38" fmla="*/ 140 w 155"/>
                <a:gd name="T39" fmla="*/ 65 h 183"/>
                <a:gd name="T40" fmla="*/ 133 w 155"/>
                <a:gd name="T41" fmla="*/ 70 h 183"/>
                <a:gd name="T42" fmla="*/ 126 w 155"/>
                <a:gd name="T43" fmla="*/ 85 h 183"/>
                <a:gd name="T44" fmla="*/ 121 w 155"/>
                <a:gd name="T45" fmla="*/ 93 h 183"/>
                <a:gd name="T46" fmla="*/ 126 w 155"/>
                <a:gd name="T47" fmla="*/ 103 h 183"/>
                <a:gd name="T48" fmla="*/ 125 w 155"/>
                <a:gd name="T49" fmla="*/ 113 h 183"/>
                <a:gd name="T50" fmla="*/ 126 w 155"/>
                <a:gd name="T51" fmla="*/ 116 h 183"/>
                <a:gd name="T52" fmla="*/ 118 w 155"/>
                <a:gd name="T53" fmla="*/ 124 h 183"/>
                <a:gd name="T54" fmla="*/ 109 w 155"/>
                <a:gd name="T55" fmla="*/ 120 h 183"/>
                <a:gd name="T56" fmla="*/ 110 w 155"/>
                <a:gd name="T57" fmla="*/ 130 h 183"/>
                <a:gd name="T58" fmla="*/ 101 w 155"/>
                <a:gd name="T59" fmla="*/ 137 h 183"/>
                <a:gd name="T60" fmla="*/ 102 w 155"/>
                <a:gd name="T61" fmla="*/ 147 h 183"/>
                <a:gd name="T62" fmla="*/ 108 w 155"/>
                <a:gd name="T63" fmla="*/ 152 h 183"/>
                <a:gd name="T64" fmla="*/ 105 w 155"/>
                <a:gd name="T65" fmla="*/ 157 h 183"/>
                <a:gd name="T66" fmla="*/ 98 w 155"/>
                <a:gd name="T67" fmla="*/ 161 h 183"/>
                <a:gd name="T68" fmla="*/ 99 w 155"/>
                <a:gd name="T69" fmla="*/ 170 h 183"/>
                <a:gd name="T70" fmla="*/ 86 w 155"/>
                <a:gd name="T71" fmla="*/ 179 h 183"/>
                <a:gd name="T72" fmla="*/ 82 w 155"/>
                <a:gd name="T73" fmla="*/ 171 h 183"/>
                <a:gd name="T74" fmla="*/ 74 w 155"/>
                <a:gd name="T75" fmla="*/ 170 h 183"/>
                <a:gd name="T76" fmla="*/ 69 w 155"/>
                <a:gd name="T77" fmla="*/ 171 h 183"/>
                <a:gd name="T78" fmla="*/ 65 w 155"/>
                <a:gd name="T79" fmla="*/ 167 h 183"/>
                <a:gd name="T80" fmla="*/ 56 w 155"/>
                <a:gd name="T81" fmla="*/ 169 h 183"/>
                <a:gd name="T82" fmla="*/ 50 w 155"/>
                <a:gd name="T83" fmla="*/ 173 h 183"/>
                <a:gd name="T84" fmla="*/ 45 w 155"/>
                <a:gd name="T85" fmla="*/ 171 h 183"/>
                <a:gd name="T86" fmla="*/ 41 w 155"/>
                <a:gd name="T87" fmla="*/ 178 h 183"/>
                <a:gd name="T88" fmla="*/ 32 w 155"/>
                <a:gd name="T89" fmla="*/ 183 h 183"/>
                <a:gd name="T90" fmla="*/ 24 w 155"/>
                <a:gd name="T91" fmla="*/ 160 h 183"/>
                <a:gd name="T92" fmla="*/ 15 w 155"/>
                <a:gd name="T93" fmla="*/ 156 h 183"/>
                <a:gd name="T94" fmla="*/ 0 w 155"/>
                <a:gd name="T95" fmla="*/ 111 h 183"/>
                <a:gd name="T96" fmla="*/ 0 w 155"/>
                <a:gd name="T97" fmla="*/ 98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5" h="183">
                  <a:moveTo>
                    <a:pt x="0" y="98"/>
                  </a:moveTo>
                  <a:cubicBezTo>
                    <a:pt x="32" y="98"/>
                    <a:pt x="32" y="98"/>
                    <a:pt x="32" y="98"/>
                  </a:cubicBezTo>
                  <a:cubicBezTo>
                    <a:pt x="43" y="98"/>
                    <a:pt x="47" y="95"/>
                    <a:pt x="55" y="94"/>
                  </a:cubicBezTo>
                  <a:cubicBezTo>
                    <a:pt x="62" y="93"/>
                    <a:pt x="59" y="87"/>
                    <a:pt x="60" y="81"/>
                  </a:cubicBezTo>
                  <a:cubicBezTo>
                    <a:pt x="60" y="75"/>
                    <a:pt x="61" y="65"/>
                    <a:pt x="61" y="62"/>
                  </a:cubicBezTo>
                  <a:cubicBezTo>
                    <a:pt x="61" y="59"/>
                    <a:pt x="65" y="59"/>
                    <a:pt x="71" y="59"/>
                  </a:cubicBezTo>
                  <a:cubicBezTo>
                    <a:pt x="77" y="59"/>
                    <a:pt x="77" y="56"/>
                    <a:pt x="77" y="49"/>
                  </a:cubicBezTo>
                  <a:cubicBezTo>
                    <a:pt x="77" y="42"/>
                    <a:pt x="77" y="41"/>
                    <a:pt x="81" y="41"/>
                  </a:cubicBezTo>
                  <a:cubicBezTo>
                    <a:pt x="86" y="42"/>
                    <a:pt x="84" y="40"/>
                    <a:pt x="83" y="36"/>
                  </a:cubicBezTo>
                  <a:cubicBezTo>
                    <a:pt x="83" y="33"/>
                    <a:pt x="89" y="33"/>
                    <a:pt x="91" y="30"/>
                  </a:cubicBezTo>
                  <a:cubicBezTo>
                    <a:pt x="93" y="28"/>
                    <a:pt x="98" y="23"/>
                    <a:pt x="101" y="21"/>
                  </a:cubicBezTo>
                  <a:cubicBezTo>
                    <a:pt x="105" y="19"/>
                    <a:pt x="106" y="23"/>
                    <a:pt x="108" y="22"/>
                  </a:cubicBezTo>
                  <a:cubicBezTo>
                    <a:pt x="109" y="21"/>
                    <a:pt x="115" y="9"/>
                    <a:pt x="120" y="0"/>
                  </a:cubicBezTo>
                  <a:cubicBezTo>
                    <a:pt x="135" y="12"/>
                    <a:pt x="135" y="12"/>
                    <a:pt x="135" y="12"/>
                  </a:cubicBezTo>
                  <a:cubicBezTo>
                    <a:pt x="133" y="23"/>
                    <a:pt x="133" y="23"/>
                    <a:pt x="133" y="23"/>
                  </a:cubicBezTo>
                  <a:cubicBezTo>
                    <a:pt x="137" y="28"/>
                    <a:pt x="137" y="28"/>
                    <a:pt x="137" y="28"/>
                  </a:cubicBezTo>
                  <a:cubicBezTo>
                    <a:pt x="152" y="33"/>
                    <a:pt x="152" y="33"/>
                    <a:pt x="152" y="33"/>
                  </a:cubicBezTo>
                  <a:cubicBezTo>
                    <a:pt x="150" y="37"/>
                    <a:pt x="148" y="35"/>
                    <a:pt x="151" y="43"/>
                  </a:cubicBezTo>
                  <a:cubicBezTo>
                    <a:pt x="155" y="53"/>
                    <a:pt x="153" y="56"/>
                    <a:pt x="151" y="58"/>
                  </a:cubicBezTo>
                  <a:cubicBezTo>
                    <a:pt x="149" y="60"/>
                    <a:pt x="143" y="65"/>
                    <a:pt x="140" y="65"/>
                  </a:cubicBezTo>
                  <a:cubicBezTo>
                    <a:pt x="137" y="66"/>
                    <a:pt x="133" y="66"/>
                    <a:pt x="133" y="70"/>
                  </a:cubicBezTo>
                  <a:cubicBezTo>
                    <a:pt x="133" y="75"/>
                    <a:pt x="130" y="83"/>
                    <a:pt x="126" y="85"/>
                  </a:cubicBezTo>
                  <a:cubicBezTo>
                    <a:pt x="121" y="87"/>
                    <a:pt x="122" y="91"/>
                    <a:pt x="121" y="93"/>
                  </a:cubicBezTo>
                  <a:cubicBezTo>
                    <a:pt x="120" y="95"/>
                    <a:pt x="126" y="98"/>
                    <a:pt x="126" y="103"/>
                  </a:cubicBezTo>
                  <a:cubicBezTo>
                    <a:pt x="126" y="107"/>
                    <a:pt x="124" y="109"/>
                    <a:pt x="125" y="113"/>
                  </a:cubicBezTo>
                  <a:cubicBezTo>
                    <a:pt x="125" y="115"/>
                    <a:pt x="125" y="115"/>
                    <a:pt x="126" y="116"/>
                  </a:cubicBezTo>
                  <a:cubicBezTo>
                    <a:pt x="118" y="124"/>
                    <a:pt x="118" y="124"/>
                    <a:pt x="118" y="124"/>
                  </a:cubicBezTo>
                  <a:cubicBezTo>
                    <a:pt x="109" y="120"/>
                    <a:pt x="109" y="120"/>
                    <a:pt x="109" y="120"/>
                  </a:cubicBezTo>
                  <a:cubicBezTo>
                    <a:pt x="110" y="130"/>
                    <a:pt x="110" y="130"/>
                    <a:pt x="110" y="130"/>
                  </a:cubicBezTo>
                  <a:cubicBezTo>
                    <a:pt x="101" y="137"/>
                    <a:pt x="101" y="137"/>
                    <a:pt x="101" y="137"/>
                  </a:cubicBezTo>
                  <a:cubicBezTo>
                    <a:pt x="102" y="147"/>
                    <a:pt x="102" y="147"/>
                    <a:pt x="102" y="147"/>
                  </a:cubicBezTo>
                  <a:cubicBezTo>
                    <a:pt x="108" y="152"/>
                    <a:pt x="108" y="152"/>
                    <a:pt x="108" y="152"/>
                  </a:cubicBezTo>
                  <a:cubicBezTo>
                    <a:pt x="105" y="157"/>
                    <a:pt x="105" y="157"/>
                    <a:pt x="105" y="157"/>
                  </a:cubicBezTo>
                  <a:cubicBezTo>
                    <a:pt x="98" y="161"/>
                    <a:pt x="98" y="161"/>
                    <a:pt x="98" y="161"/>
                  </a:cubicBezTo>
                  <a:cubicBezTo>
                    <a:pt x="99" y="170"/>
                    <a:pt x="99" y="170"/>
                    <a:pt x="99" y="170"/>
                  </a:cubicBezTo>
                  <a:cubicBezTo>
                    <a:pt x="86" y="179"/>
                    <a:pt x="86" y="179"/>
                    <a:pt x="86" y="179"/>
                  </a:cubicBezTo>
                  <a:cubicBezTo>
                    <a:pt x="82" y="171"/>
                    <a:pt x="82" y="171"/>
                    <a:pt x="82" y="171"/>
                  </a:cubicBezTo>
                  <a:cubicBezTo>
                    <a:pt x="74" y="170"/>
                    <a:pt x="74" y="170"/>
                    <a:pt x="74" y="170"/>
                  </a:cubicBezTo>
                  <a:cubicBezTo>
                    <a:pt x="69" y="171"/>
                    <a:pt x="69" y="171"/>
                    <a:pt x="69" y="171"/>
                  </a:cubicBezTo>
                  <a:cubicBezTo>
                    <a:pt x="65" y="167"/>
                    <a:pt x="65" y="167"/>
                    <a:pt x="65" y="167"/>
                  </a:cubicBezTo>
                  <a:cubicBezTo>
                    <a:pt x="56" y="169"/>
                    <a:pt x="56" y="169"/>
                    <a:pt x="56" y="169"/>
                  </a:cubicBezTo>
                  <a:cubicBezTo>
                    <a:pt x="50" y="173"/>
                    <a:pt x="50" y="173"/>
                    <a:pt x="50" y="173"/>
                  </a:cubicBezTo>
                  <a:cubicBezTo>
                    <a:pt x="45" y="171"/>
                    <a:pt x="45" y="171"/>
                    <a:pt x="45" y="171"/>
                  </a:cubicBezTo>
                  <a:cubicBezTo>
                    <a:pt x="41" y="178"/>
                    <a:pt x="41" y="178"/>
                    <a:pt x="41" y="178"/>
                  </a:cubicBezTo>
                  <a:cubicBezTo>
                    <a:pt x="32" y="183"/>
                    <a:pt x="32" y="183"/>
                    <a:pt x="32" y="183"/>
                  </a:cubicBezTo>
                  <a:cubicBezTo>
                    <a:pt x="24" y="160"/>
                    <a:pt x="24" y="160"/>
                    <a:pt x="24" y="160"/>
                  </a:cubicBezTo>
                  <a:cubicBezTo>
                    <a:pt x="15" y="156"/>
                    <a:pt x="15" y="156"/>
                    <a:pt x="15" y="156"/>
                  </a:cubicBezTo>
                  <a:cubicBezTo>
                    <a:pt x="0" y="111"/>
                    <a:pt x="0" y="111"/>
                    <a:pt x="0" y="111"/>
                  </a:cubicBezTo>
                  <a:lnTo>
                    <a:pt x="0" y="98"/>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92" name="Freeform 71"/>
            <p:cNvSpPr>
              <a:spLocks/>
            </p:cNvSpPr>
            <p:nvPr/>
          </p:nvSpPr>
          <p:spPr bwMode="auto">
            <a:xfrm>
              <a:off x="827" y="3905"/>
              <a:ext cx="89" cy="77"/>
            </a:xfrm>
            <a:custGeom>
              <a:avLst/>
              <a:gdLst>
                <a:gd name="T0" fmla="*/ 34 w 43"/>
                <a:gd name="T1" fmla="*/ 2 h 37"/>
                <a:gd name="T2" fmla="*/ 36 w 43"/>
                <a:gd name="T3" fmla="*/ 3 h 37"/>
                <a:gd name="T4" fmla="*/ 37 w 43"/>
                <a:gd name="T5" fmla="*/ 6 h 37"/>
                <a:gd name="T6" fmla="*/ 39 w 43"/>
                <a:gd name="T7" fmla="*/ 11 h 37"/>
                <a:gd name="T8" fmla="*/ 43 w 43"/>
                <a:gd name="T9" fmla="*/ 17 h 37"/>
                <a:gd name="T10" fmla="*/ 37 w 43"/>
                <a:gd name="T11" fmla="*/ 19 h 37"/>
                <a:gd name="T12" fmla="*/ 37 w 43"/>
                <a:gd name="T13" fmla="*/ 22 h 37"/>
                <a:gd name="T14" fmla="*/ 40 w 43"/>
                <a:gd name="T15" fmla="*/ 26 h 37"/>
                <a:gd name="T16" fmla="*/ 39 w 43"/>
                <a:gd name="T17" fmla="*/ 30 h 37"/>
                <a:gd name="T18" fmla="*/ 38 w 43"/>
                <a:gd name="T19" fmla="*/ 32 h 37"/>
                <a:gd name="T20" fmla="*/ 37 w 43"/>
                <a:gd name="T21" fmla="*/ 32 h 37"/>
                <a:gd name="T22" fmla="*/ 29 w 43"/>
                <a:gd name="T23" fmla="*/ 35 h 37"/>
                <a:gd name="T24" fmla="*/ 24 w 43"/>
                <a:gd name="T25" fmla="*/ 37 h 37"/>
                <a:gd name="T26" fmla="*/ 24 w 43"/>
                <a:gd name="T27" fmla="*/ 37 h 37"/>
                <a:gd name="T28" fmla="*/ 14 w 43"/>
                <a:gd name="T29" fmla="*/ 31 h 37"/>
                <a:gd name="T30" fmla="*/ 5 w 43"/>
                <a:gd name="T31" fmla="*/ 15 h 37"/>
                <a:gd name="T32" fmla="*/ 0 w 43"/>
                <a:gd name="T33" fmla="*/ 8 h 37"/>
                <a:gd name="T34" fmla="*/ 2 w 43"/>
                <a:gd name="T35" fmla="*/ 7 h 37"/>
                <a:gd name="T36" fmla="*/ 8 w 43"/>
                <a:gd name="T37" fmla="*/ 4 h 37"/>
                <a:gd name="T38" fmla="*/ 15 w 43"/>
                <a:gd name="T39" fmla="*/ 0 h 37"/>
                <a:gd name="T40" fmla="*/ 20 w 43"/>
                <a:gd name="T41" fmla="*/ 6 h 37"/>
                <a:gd name="T42" fmla="*/ 28 w 43"/>
                <a:gd name="T43" fmla="*/ 8 h 37"/>
                <a:gd name="T44" fmla="*/ 33 w 43"/>
                <a:gd name="T45" fmla="*/ 3 h 37"/>
                <a:gd name="T46" fmla="*/ 34 w 43"/>
                <a:gd name="T47"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37">
                  <a:moveTo>
                    <a:pt x="34" y="2"/>
                  </a:moveTo>
                  <a:cubicBezTo>
                    <a:pt x="36" y="3"/>
                    <a:pt x="36" y="3"/>
                    <a:pt x="36" y="3"/>
                  </a:cubicBezTo>
                  <a:cubicBezTo>
                    <a:pt x="37" y="6"/>
                    <a:pt x="37" y="6"/>
                    <a:pt x="37" y="6"/>
                  </a:cubicBezTo>
                  <a:cubicBezTo>
                    <a:pt x="39" y="11"/>
                    <a:pt x="39" y="11"/>
                    <a:pt x="39" y="11"/>
                  </a:cubicBezTo>
                  <a:cubicBezTo>
                    <a:pt x="43" y="17"/>
                    <a:pt x="43" y="17"/>
                    <a:pt x="43" y="17"/>
                  </a:cubicBezTo>
                  <a:cubicBezTo>
                    <a:pt x="43" y="17"/>
                    <a:pt x="37" y="18"/>
                    <a:pt x="37" y="19"/>
                  </a:cubicBezTo>
                  <a:cubicBezTo>
                    <a:pt x="36" y="20"/>
                    <a:pt x="37" y="22"/>
                    <a:pt x="37" y="22"/>
                  </a:cubicBezTo>
                  <a:cubicBezTo>
                    <a:pt x="37" y="22"/>
                    <a:pt x="40" y="26"/>
                    <a:pt x="40" y="26"/>
                  </a:cubicBezTo>
                  <a:cubicBezTo>
                    <a:pt x="39" y="30"/>
                    <a:pt x="39" y="30"/>
                    <a:pt x="39" y="30"/>
                  </a:cubicBezTo>
                  <a:cubicBezTo>
                    <a:pt x="38" y="32"/>
                    <a:pt x="38" y="32"/>
                    <a:pt x="38" y="32"/>
                  </a:cubicBezTo>
                  <a:cubicBezTo>
                    <a:pt x="37" y="32"/>
                    <a:pt x="37" y="32"/>
                    <a:pt x="37" y="32"/>
                  </a:cubicBezTo>
                  <a:cubicBezTo>
                    <a:pt x="29" y="35"/>
                    <a:pt x="29" y="35"/>
                    <a:pt x="29" y="35"/>
                  </a:cubicBezTo>
                  <a:cubicBezTo>
                    <a:pt x="29" y="35"/>
                    <a:pt x="27" y="36"/>
                    <a:pt x="24" y="37"/>
                  </a:cubicBezTo>
                  <a:cubicBezTo>
                    <a:pt x="24" y="37"/>
                    <a:pt x="24" y="37"/>
                    <a:pt x="24" y="37"/>
                  </a:cubicBezTo>
                  <a:cubicBezTo>
                    <a:pt x="21" y="34"/>
                    <a:pt x="17" y="34"/>
                    <a:pt x="14" y="31"/>
                  </a:cubicBezTo>
                  <a:cubicBezTo>
                    <a:pt x="11" y="28"/>
                    <a:pt x="7" y="22"/>
                    <a:pt x="5" y="15"/>
                  </a:cubicBezTo>
                  <a:cubicBezTo>
                    <a:pt x="4" y="12"/>
                    <a:pt x="2" y="10"/>
                    <a:pt x="0" y="8"/>
                  </a:cubicBezTo>
                  <a:cubicBezTo>
                    <a:pt x="1" y="8"/>
                    <a:pt x="1" y="7"/>
                    <a:pt x="2" y="7"/>
                  </a:cubicBezTo>
                  <a:cubicBezTo>
                    <a:pt x="3" y="5"/>
                    <a:pt x="7" y="4"/>
                    <a:pt x="8" y="4"/>
                  </a:cubicBezTo>
                  <a:cubicBezTo>
                    <a:pt x="9" y="3"/>
                    <a:pt x="13" y="1"/>
                    <a:pt x="15" y="0"/>
                  </a:cubicBezTo>
                  <a:cubicBezTo>
                    <a:pt x="17" y="0"/>
                    <a:pt x="19" y="5"/>
                    <a:pt x="20" y="6"/>
                  </a:cubicBezTo>
                  <a:cubicBezTo>
                    <a:pt x="21" y="8"/>
                    <a:pt x="26" y="8"/>
                    <a:pt x="28" y="8"/>
                  </a:cubicBezTo>
                  <a:cubicBezTo>
                    <a:pt x="29" y="8"/>
                    <a:pt x="32" y="6"/>
                    <a:pt x="33" y="3"/>
                  </a:cubicBezTo>
                  <a:cubicBezTo>
                    <a:pt x="34" y="3"/>
                    <a:pt x="34" y="2"/>
                    <a:pt x="34" y="2"/>
                  </a:cubicBez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93" name="Freeform 72"/>
            <p:cNvSpPr>
              <a:spLocks/>
            </p:cNvSpPr>
            <p:nvPr/>
          </p:nvSpPr>
          <p:spPr bwMode="auto">
            <a:xfrm>
              <a:off x="877" y="3972"/>
              <a:ext cx="89" cy="63"/>
            </a:xfrm>
            <a:custGeom>
              <a:avLst/>
              <a:gdLst>
                <a:gd name="T0" fmla="*/ 0 w 43"/>
                <a:gd name="T1" fmla="*/ 5 h 30"/>
                <a:gd name="T2" fmla="*/ 5 w 43"/>
                <a:gd name="T3" fmla="*/ 3 h 30"/>
                <a:gd name="T4" fmla="*/ 13 w 43"/>
                <a:gd name="T5" fmla="*/ 0 h 30"/>
                <a:gd name="T6" fmla="*/ 16 w 43"/>
                <a:gd name="T7" fmla="*/ 0 h 30"/>
                <a:gd name="T8" fmla="*/ 22 w 43"/>
                <a:gd name="T9" fmla="*/ 1 h 30"/>
                <a:gd name="T10" fmla="*/ 26 w 43"/>
                <a:gd name="T11" fmla="*/ 3 h 30"/>
                <a:gd name="T12" fmla="*/ 32 w 43"/>
                <a:gd name="T13" fmla="*/ 12 h 30"/>
                <a:gd name="T14" fmla="*/ 37 w 43"/>
                <a:gd name="T15" fmla="*/ 11 h 30"/>
                <a:gd name="T16" fmla="*/ 43 w 43"/>
                <a:gd name="T17" fmla="*/ 15 h 30"/>
                <a:gd name="T18" fmla="*/ 43 w 43"/>
                <a:gd name="T19" fmla="*/ 19 h 30"/>
                <a:gd name="T20" fmla="*/ 43 w 43"/>
                <a:gd name="T21" fmla="*/ 20 h 30"/>
                <a:gd name="T22" fmla="*/ 42 w 43"/>
                <a:gd name="T23" fmla="*/ 20 h 30"/>
                <a:gd name="T24" fmla="*/ 38 w 43"/>
                <a:gd name="T25" fmla="*/ 21 h 30"/>
                <a:gd name="T26" fmla="*/ 38 w 43"/>
                <a:gd name="T27" fmla="*/ 27 h 30"/>
                <a:gd name="T28" fmla="*/ 35 w 43"/>
                <a:gd name="T29" fmla="*/ 27 h 30"/>
                <a:gd name="T30" fmla="*/ 29 w 43"/>
                <a:gd name="T31" fmla="*/ 30 h 30"/>
                <a:gd name="T32" fmla="*/ 26 w 43"/>
                <a:gd name="T33" fmla="*/ 28 h 30"/>
                <a:gd name="T34" fmla="*/ 20 w 43"/>
                <a:gd name="T35" fmla="*/ 27 h 30"/>
                <a:gd name="T36" fmla="*/ 12 w 43"/>
                <a:gd name="T37" fmla="*/ 29 h 30"/>
                <a:gd name="T38" fmla="*/ 11 w 43"/>
                <a:gd name="T39" fmla="*/ 26 h 30"/>
                <a:gd name="T40" fmla="*/ 10 w 43"/>
                <a:gd name="T41" fmla="*/ 18 h 30"/>
                <a:gd name="T42" fmla="*/ 0 w 43"/>
                <a:gd name="T43"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 h="30">
                  <a:moveTo>
                    <a:pt x="0" y="5"/>
                  </a:moveTo>
                  <a:cubicBezTo>
                    <a:pt x="3" y="4"/>
                    <a:pt x="5" y="3"/>
                    <a:pt x="5" y="3"/>
                  </a:cubicBezTo>
                  <a:cubicBezTo>
                    <a:pt x="13" y="0"/>
                    <a:pt x="13" y="0"/>
                    <a:pt x="13" y="0"/>
                  </a:cubicBezTo>
                  <a:cubicBezTo>
                    <a:pt x="16" y="0"/>
                    <a:pt x="16" y="0"/>
                    <a:pt x="16" y="0"/>
                  </a:cubicBezTo>
                  <a:cubicBezTo>
                    <a:pt x="22" y="1"/>
                    <a:pt x="22" y="1"/>
                    <a:pt x="22" y="1"/>
                  </a:cubicBezTo>
                  <a:cubicBezTo>
                    <a:pt x="26" y="3"/>
                    <a:pt x="26" y="3"/>
                    <a:pt x="26" y="3"/>
                  </a:cubicBezTo>
                  <a:cubicBezTo>
                    <a:pt x="32" y="12"/>
                    <a:pt x="32" y="12"/>
                    <a:pt x="32" y="12"/>
                  </a:cubicBezTo>
                  <a:cubicBezTo>
                    <a:pt x="37" y="11"/>
                    <a:pt x="37" y="11"/>
                    <a:pt x="37" y="11"/>
                  </a:cubicBezTo>
                  <a:cubicBezTo>
                    <a:pt x="43" y="15"/>
                    <a:pt x="43" y="15"/>
                    <a:pt x="43" y="15"/>
                  </a:cubicBezTo>
                  <a:cubicBezTo>
                    <a:pt x="43" y="19"/>
                    <a:pt x="43" y="19"/>
                    <a:pt x="43" y="19"/>
                  </a:cubicBezTo>
                  <a:cubicBezTo>
                    <a:pt x="43" y="20"/>
                    <a:pt x="43" y="20"/>
                    <a:pt x="43" y="20"/>
                  </a:cubicBezTo>
                  <a:cubicBezTo>
                    <a:pt x="42" y="20"/>
                    <a:pt x="42" y="20"/>
                    <a:pt x="42" y="20"/>
                  </a:cubicBezTo>
                  <a:cubicBezTo>
                    <a:pt x="38" y="21"/>
                    <a:pt x="38" y="21"/>
                    <a:pt x="38" y="21"/>
                  </a:cubicBezTo>
                  <a:cubicBezTo>
                    <a:pt x="38" y="27"/>
                    <a:pt x="38" y="27"/>
                    <a:pt x="38" y="27"/>
                  </a:cubicBezTo>
                  <a:cubicBezTo>
                    <a:pt x="35" y="27"/>
                    <a:pt x="35" y="27"/>
                    <a:pt x="35" y="27"/>
                  </a:cubicBezTo>
                  <a:cubicBezTo>
                    <a:pt x="29" y="30"/>
                    <a:pt x="29" y="30"/>
                    <a:pt x="29" y="30"/>
                  </a:cubicBezTo>
                  <a:cubicBezTo>
                    <a:pt x="26" y="28"/>
                    <a:pt x="26" y="28"/>
                    <a:pt x="26" y="28"/>
                  </a:cubicBezTo>
                  <a:cubicBezTo>
                    <a:pt x="20" y="27"/>
                    <a:pt x="20" y="27"/>
                    <a:pt x="20" y="27"/>
                  </a:cubicBezTo>
                  <a:cubicBezTo>
                    <a:pt x="12" y="29"/>
                    <a:pt x="12" y="29"/>
                    <a:pt x="12" y="29"/>
                  </a:cubicBezTo>
                  <a:cubicBezTo>
                    <a:pt x="12" y="28"/>
                    <a:pt x="11" y="27"/>
                    <a:pt x="11" y="26"/>
                  </a:cubicBezTo>
                  <a:cubicBezTo>
                    <a:pt x="8" y="23"/>
                    <a:pt x="8" y="22"/>
                    <a:pt x="10" y="18"/>
                  </a:cubicBezTo>
                  <a:cubicBezTo>
                    <a:pt x="11" y="13"/>
                    <a:pt x="2" y="9"/>
                    <a:pt x="0" y="5"/>
                  </a:cubicBez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94" name="Freeform 73"/>
            <p:cNvSpPr>
              <a:spLocks/>
            </p:cNvSpPr>
            <p:nvPr/>
          </p:nvSpPr>
          <p:spPr bwMode="auto">
            <a:xfrm>
              <a:off x="902" y="4014"/>
              <a:ext cx="77" cy="62"/>
            </a:xfrm>
            <a:custGeom>
              <a:avLst/>
              <a:gdLst>
                <a:gd name="T0" fmla="*/ 0 w 37"/>
                <a:gd name="T1" fmla="*/ 9 h 30"/>
                <a:gd name="T2" fmla="*/ 8 w 37"/>
                <a:gd name="T3" fmla="*/ 7 h 30"/>
                <a:gd name="T4" fmla="*/ 14 w 37"/>
                <a:gd name="T5" fmla="*/ 8 h 30"/>
                <a:gd name="T6" fmla="*/ 17 w 37"/>
                <a:gd name="T7" fmla="*/ 10 h 30"/>
                <a:gd name="T8" fmla="*/ 23 w 37"/>
                <a:gd name="T9" fmla="*/ 7 h 30"/>
                <a:gd name="T10" fmla="*/ 26 w 37"/>
                <a:gd name="T11" fmla="*/ 7 h 30"/>
                <a:gd name="T12" fmla="*/ 26 w 37"/>
                <a:gd name="T13" fmla="*/ 1 h 30"/>
                <a:gd name="T14" fmla="*/ 30 w 37"/>
                <a:gd name="T15" fmla="*/ 0 h 30"/>
                <a:gd name="T16" fmla="*/ 34 w 37"/>
                <a:gd name="T17" fmla="*/ 2 h 30"/>
                <a:gd name="T18" fmla="*/ 37 w 37"/>
                <a:gd name="T19" fmla="*/ 5 h 30"/>
                <a:gd name="T20" fmla="*/ 37 w 37"/>
                <a:gd name="T21" fmla="*/ 11 h 30"/>
                <a:gd name="T22" fmla="*/ 32 w 37"/>
                <a:gd name="T23" fmla="*/ 12 h 30"/>
                <a:gd name="T24" fmla="*/ 32 w 37"/>
                <a:gd name="T25" fmla="*/ 13 h 30"/>
                <a:gd name="T26" fmla="*/ 27 w 37"/>
                <a:gd name="T27" fmla="*/ 11 h 30"/>
                <a:gd name="T28" fmla="*/ 25 w 37"/>
                <a:gd name="T29" fmla="*/ 17 h 30"/>
                <a:gd name="T30" fmla="*/ 25 w 37"/>
                <a:gd name="T31" fmla="*/ 24 h 30"/>
                <a:gd name="T32" fmla="*/ 23 w 37"/>
                <a:gd name="T33" fmla="*/ 28 h 30"/>
                <a:gd name="T34" fmla="*/ 20 w 37"/>
                <a:gd name="T35" fmla="*/ 30 h 30"/>
                <a:gd name="T36" fmla="*/ 15 w 37"/>
                <a:gd name="T37" fmla="*/ 26 h 30"/>
                <a:gd name="T38" fmla="*/ 3 w 37"/>
                <a:gd name="T39" fmla="*/ 22 h 30"/>
                <a:gd name="T40" fmla="*/ 4 w 37"/>
                <a:gd name="T41" fmla="*/ 15 h 30"/>
                <a:gd name="T42" fmla="*/ 0 w 37"/>
                <a:gd name="T43"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30">
                  <a:moveTo>
                    <a:pt x="0" y="9"/>
                  </a:moveTo>
                  <a:cubicBezTo>
                    <a:pt x="8" y="7"/>
                    <a:pt x="8" y="7"/>
                    <a:pt x="8" y="7"/>
                  </a:cubicBezTo>
                  <a:cubicBezTo>
                    <a:pt x="14" y="8"/>
                    <a:pt x="14" y="8"/>
                    <a:pt x="14" y="8"/>
                  </a:cubicBezTo>
                  <a:cubicBezTo>
                    <a:pt x="17" y="10"/>
                    <a:pt x="17" y="10"/>
                    <a:pt x="17" y="10"/>
                  </a:cubicBezTo>
                  <a:cubicBezTo>
                    <a:pt x="23" y="7"/>
                    <a:pt x="23" y="7"/>
                    <a:pt x="23" y="7"/>
                  </a:cubicBezTo>
                  <a:cubicBezTo>
                    <a:pt x="26" y="7"/>
                    <a:pt x="26" y="7"/>
                    <a:pt x="26" y="7"/>
                  </a:cubicBezTo>
                  <a:cubicBezTo>
                    <a:pt x="26" y="1"/>
                    <a:pt x="26" y="1"/>
                    <a:pt x="26" y="1"/>
                  </a:cubicBezTo>
                  <a:cubicBezTo>
                    <a:pt x="30" y="0"/>
                    <a:pt x="30" y="0"/>
                    <a:pt x="30" y="0"/>
                  </a:cubicBezTo>
                  <a:cubicBezTo>
                    <a:pt x="34" y="2"/>
                    <a:pt x="34" y="2"/>
                    <a:pt x="34" y="2"/>
                  </a:cubicBezTo>
                  <a:cubicBezTo>
                    <a:pt x="37" y="5"/>
                    <a:pt x="37" y="5"/>
                    <a:pt x="37" y="5"/>
                  </a:cubicBezTo>
                  <a:cubicBezTo>
                    <a:pt x="37" y="11"/>
                    <a:pt x="37" y="11"/>
                    <a:pt x="37" y="11"/>
                  </a:cubicBezTo>
                  <a:cubicBezTo>
                    <a:pt x="35" y="11"/>
                    <a:pt x="32" y="11"/>
                    <a:pt x="32" y="12"/>
                  </a:cubicBezTo>
                  <a:cubicBezTo>
                    <a:pt x="32" y="12"/>
                    <a:pt x="32" y="13"/>
                    <a:pt x="32" y="13"/>
                  </a:cubicBezTo>
                  <a:cubicBezTo>
                    <a:pt x="27" y="11"/>
                    <a:pt x="27" y="11"/>
                    <a:pt x="27" y="11"/>
                  </a:cubicBezTo>
                  <a:cubicBezTo>
                    <a:pt x="27" y="11"/>
                    <a:pt x="25" y="16"/>
                    <a:pt x="25" y="17"/>
                  </a:cubicBezTo>
                  <a:cubicBezTo>
                    <a:pt x="25" y="18"/>
                    <a:pt x="25" y="24"/>
                    <a:pt x="25" y="24"/>
                  </a:cubicBezTo>
                  <a:cubicBezTo>
                    <a:pt x="25" y="24"/>
                    <a:pt x="24" y="28"/>
                    <a:pt x="23" y="28"/>
                  </a:cubicBezTo>
                  <a:cubicBezTo>
                    <a:pt x="23" y="28"/>
                    <a:pt x="21" y="29"/>
                    <a:pt x="20" y="30"/>
                  </a:cubicBezTo>
                  <a:cubicBezTo>
                    <a:pt x="18" y="28"/>
                    <a:pt x="16" y="27"/>
                    <a:pt x="15" y="26"/>
                  </a:cubicBezTo>
                  <a:cubicBezTo>
                    <a:pt x="12" y="24"/>
                    <a:pt x="5" y="25"/>
                    <a:pt x="3" y="22"/>
                  </a:cubicBezTo>
                  <a:cubicBezTo>
                    <a:pt x="2" y="19"/>
                    <a:pt x="3" y="18"/>
                    <a:pt x="4" y="15"/>
                  </a:cubicBezTo>
                  <a:cubicBezTo>
                    <a:pt x="4" y="13"/>
                    <a:pt x="2" y="11"/>
                    <a:pt x="0" y="9"/>
                  </a:cubicBez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95" name="Freeform 74"/>
            <p:cNvSpPr>
              <a:spLocks/>
            </p:cNvSpPr>
            <p:nvPr/>
          </p:nvSpPr>
          <p:spPr bwMode="auto">
            <a:xfrm>
              <a:off x="943" y="4037"/>
              <a:ext cx="40" cy="64"/>
            </a:xfrm>
            <a:custGeom>
              <a:avLst/>
              <a:gdLst>
                <a:gd name="T0" fmla="*/ 12 w 19"/>
                <a:gd name="T1" fmla="*/ 2 h 31"/>
                <a:gd name="T2" fmla="*/ 7 w 19"/>
                <a:gd name="T3" fmla="*/ 0 h 31"/>
                <a:gd name="T4" fmla="*/ 5 w 19"/>
                <a:gd name="T5" fmla="*/ 6 h 31"/>
                <a:gd name="T6" fmla="*/ 5 w 19"/>
                <a:gd name="T7" fmla="*/ 13 h 31"/>
                <a:gd name="T8" fmla="*/ 3 w 19"/>
                <a:gd name="T9" fmla="*/ 17 h 31"/>
                <a:gd name="T10" fmla="*/ 0 w 19"/>
                <a:gd name="T11" fmla="*/ 19 h 31"/>
                <a:gd name="T12" fmla="*/ 1 w 19"/>
                <a:gd name="T13" fmla="*/ 20 h 31"/>
                <a:gd name="T14" fmla="*/ 5 w 19"/>
                <a:gd name="T15" fmla="*/ 31 h 31"/>
                <a:gd name="T16" fmla="*/ 14 w 19"/>
                <a:gd name="T17" fmla="*/ 24 h 31"/>
                <a:gd name="T18" fmla="*/ 19 w 19"/>
                <a:gd name="T19" fmla="*/ 10 h 31"/>
                <a:gd name="T20" fmla="*/ 12 w 19"/>
                <a:gd name="T21"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31">
                  <a:moveTo>
                    <a:pt x="12" y="2"/>
                  </a:moveTo>
                  <a:cubicBezTo>
                    <a:pt x="7" y="0"/>
                    <a:pt x="7" y="0"/>
                    <a:pt x="7" y="0"/>
                  </a:cubicBezTo>
                  <a:cubicBezTo>
                    <a:pt x="7" y="0"/>
                    <a:pt x="5" y="5"/>
                    <a:pt x="5" y="6"/>
                  </a:cubicBezTo>
                  <a:cubicBezTo>
                    <a:pt x="5" y="7"/>
                    <a:pt x="5" y="13"/>
                    <a:pt x="5" y="13"/>
                  </a:cubicBezTo>
                  <a:cubicBezTo>
                    <a:pt x="5" y="13"/>
                    <a:pt x="4" y="17"/>
                    <a:pt x="3" y="17"/>
                  </a:cubicBezTo>
                  <a:cubicBezTo>
                    <a:pt x="3" y="17"/>
                    <a:pt x="1" y="18"/>
                    <a:pt x="0" y="19"/>
                  </a:cubicBezTo>
                  <a:cubicBezTo>
                    <a:pt x="0" y="19"/>
                    <a:pt x="1" y="20"/>
                    <a:pt x="1" y="20"/>
                  </a:cubicBezTo>
                  <a:cubicBezTo>
                    <a:pt x="2" y="22"/>
                    <a:pt x="4" y="26"/>
                    <a:pt x="5" y="31"/>
                  </a:cubicBezTo>
                  <a:cubicBezTo>
                    <a:pt x="9" y="29"/>
                    <a:pt x="13" y="26"/>
                    <a:pt x="14" y="24"/>
                  </a:cubicBezTo>
                  <a:cubicBezTo>
                    <a:pt x="15" y="19"/>
                    <a:pt x="19" y="10"/>
                    <a:pt x="19" y="10"/>
                  </a:cubicBezTo>
                  <a:cubicBezTo>
                    <a:pt x="19" y="10"/>
                    <a:pt x="13" y="4"/>
                    <a:pt x="12" y="2"/>
                  </a:cubicBez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96" name="Freeform 75"/>
            <p:cNvSpPr>
              <a:spLocks/>
            </p:cNvSpPr>
            <p:nvPr/>
          </p:nvSpPr>
          <p:spPr bwMode="auto">
            <a:xfrm>
              <a:off x="956" y="3995"/>
              <a:ext cx="131" cy="246"/>
            </a:xfrm>
            <a:custGeom>
              <a:avLst/>
              <a:gdLst>
                <a:gd name="T0" fmla="*/ 0 w 63"/>
                <a:gd name="T1" fmla="*/ 65 h 118"/>
                <a:gd name="T2" fmla="*/ 7 w 63"/>
                <a:gd name="T3" fmla="*/ 61 h 118"/>
                <a:gd name="T4" fmla="*/ 17 w 63"/>
                <a:gd name="T5" fmla="*/ 58 h 118"/>
                <a:gd name="T6" fmla="*/ 21 w 63"/>
                <a:gd name="T7" fmla="*/ 55 h 118"/>
                <a:gd name="T8" fmla="*/ 26 w 63"/>
                <a:gd name="T9" fmla="*/ 60 h 118"/>
                <a:gd name="T10" fmla="*/ 29 w 63"/>
                <a:gd name="T11" fmla="*/ 50 h 118"/>
                <a:gd name="T12" fmla="*/ 44 w 63"/>
                <a:gd name="T13" fmla="*/ 40 h 118"/>
                <a:gd name="T14" fmla="*/ 44 w 63"/>
                <a:gd name="T15" fmla="*/ 31 h 118"/>
                <a:gd name="T16" fmla="*/ 37 w 63"/>
                <a:gd name="T17" fmla="*/ 31 h 118"/>
                <a:gd name="T18" fmla="*/ 34 w 63"/>
                <a:gd name="T19" fmla="*/ 27 h 118"/>
                <a:gd name="T20" fmla="*/ 28 w 63"/>
                <a:gd name="T21" fmla="*/ 21 h 118"/>
                <a:gd name="T22" fmla="*/ 29 w 63"/>
                <a:gd name="T23" fmla="*/ 17 h 118"/>
                <a:gd name="T24" fmla="*/ 28 w 63"/>
                <a:gd name="T25" fmla="*/ 11 h 118"/>
                <a:gd name="T26" fmla="*/ 33 w 63"/>
                <a:gd name="T27" fmla="*/ 10 h 118"/>
                <a:gd name="T28" fmla="*/ 35 w 63"/>
                <a:gd name="T29" fmla="*/ 3 h 118"/>
                <a:gd name="T30" fmla="*/ 43 w 63"/>
                <a:gd name="T31" fmla="*/ 4 h 118"/>
                <a:gd name="T32" fmla="*/ 49 w 63"/>
                <a:gd name="T33" fmla="*/ 0 h 118"/>
                <a:gd name="T34" fmla="*/ 60 w 63"/>
                <a:gd name="T35" fmla="*/ 8 h 118"/>
                <a:gd name="T36" fmla="*/ 61 w 63"/>
                <a:gd name="T37" fmla="*/ 14 h 118"/>
                <a:gd name="T38" fmla="*/ 62 w 63"/>
                <a:gd name="T39" fmla="*/ 17 h 118"/>
                <a:gd name="T40" fmla="*/ 60 w 63"/>
                <a:gd name="T41" fmla="*/ 24 h 118"/>
                <a:gd name="T42" fmla="*/ 61 w 63"/>
                <a:gd name="T43" fmla="*/ 43 h 118"/>
                <a:gd name="T44" fmla="*/ 57 w 63"/>
                <a:gd name="T45" fmla="*/ 52 h 118"/>
                <a:gd name="T46" fmla="*/ 49 w 63"/>
                <a:gd name="T47" fmla="*/ 68 h 118"/>
                <a:gd name="T48" fmla="*/ 45 w 63"/>
                <a:gd name="T49" fmla="*/ 83 h 118"/>
                <a:gd name="T50" fmla="*/ 48 w 63"/>
                <a:gd name="T51" fmla="*/ 102 h 118"/>
                <a:gd name="T52" fmla="*/ 49 w 63"/>
                <a:gd name="T53" fmla="*/ 112 h 118"/>
                <a:gd name="T54" fmla="*/ 41 w 63"/>
                <a:gd name="T55" fmla="*/ 113 h 118"/>
                <a:gd name="T56" fmla="*/ 29 w 63"/>
                <a:gd name="T57" fmla="*/ 115 h 118"/>
                <a:gd name="T58" fmla="*/ 18 w 63"/>
                <a:gd name="T59" fmla="*/ 111 h 118"/>
                <a:gd name="T60" fmla="*/ 14 w 63"/>
                <a:gd name="T61" fmla="*/ 97 h 118"/>
                <a:gd name="T62" fmla="*/ 12 w 63"/>
                <a:gd name="T63" fmla="*/ 84 h 118"/>
                <a:gd name="T64" fmla="*/ 2 w 63"/>
                <a:gd name="T65" fmla="*/ 70 h 118"/>
                <a:gd name="T66" fmla="*/ 0 w 63"/>
                <a:gd name="T67" fmla="*/ 6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118">
                  <a:moveTo>
                    <a:pt x="0" y="65"/>
                  </a:moveTo>
                  <a:cubicBezTo>
                    <a:pt x="2" y="63"/>
                    <a:pt x="4" y="61"/>
                    <a:pt x="7" y="61"/>
                  </a:cubicBezTo>
                  <a:cubicBezTo>
                    <a:pt x="14" y="60"/>
                    <a:pt x="16" y="58"/>
                    <a:pt x="17" y="58"/>
                  </a:cubicBezTo>
                  <a:cubicBezTo>
                    <a:pt x="17" y="57"/>
                    <a:pt x="21" y="55"/>
                    <a:pt x="21" y="55"/>
                  </a:cubicBezTo>
                  <a:cubicBezTo>
                    <a:pt x="26" y="60"/>
                    <a:pt x="26" y="60"/>
                    <a:pt x="26" y="60"/>
                  </a:cubicBezTo>
                  <a:cubicBezTo>
                    <a:pt x="26" y="60"/>
                    <a:pt x="27" y="54"/>
                    <a:pt x="29" y="50"/>
                  </a:cubicBezTo>
                  <a:cubicBezTo>
                    <a:pt x="32" y="46"/>
                    <a:pt x="44" y="40"/>
                    <a:pt x="44" y="40"/>
                  </a:cubicBezTo>
                  <a:cubicBezTo>
                    <a:pt x="44" y="31"/>
                    <a:pt x="44" y="31"/>
                    <a:pt x="44" y="31"/>
                  </a:cubicBezTo>
                  <a:cubicBezTo>
                    <a:pt x="37" y="31"/>
                    <a:pt x="37" y="31"/>
                    <a:pt x="37" y="31"/>
                  </a:cubicBezTo>
                  <a:cubicBezTo>
                    <a:pt x="37" y="31"/>
                    <a:pt x="36" y="29"/>
                    <a:pt x="34" y="27"/>
                  </a:cubicBezTo>
                  <a:cubicBezTo>
                    <a:pt x="32" y="25"/>
                    <a:pt x="28" y="21"/>
                    <a:pt x="28" y="21"/>
                  </a:cubicBezTo>
                  <a:cubicBezTo>
                    <a:pt x="28" y="21"/>
                    <a:pt x="31" y="19"/>
                    <a:pt x="29" y="17"/>
                  </a:cubicBezTo>
                  <a:cubicBezTo>
                    <a:pt x="28" y="14"/>
                    <a:pt x="27" y="11"/>
                    <a:pt x="28" y="11"/>
                  </a:cubicBezTo>
                  <a:cubicBezTo>
                    <a:pt x="29" y="11"/>
                    <a:pt x="33" y="11"/>
                    <a:pt x="33" y="10"/>
                  </a:cubicBezTo>
                  <a:cubicBezTo>
                    <a:pt x="33" y="8"/>
                    <a:pt x="34" y="3"/>
                    <a:pt x="35" y="3"/>
                  </a:cubicBezTo>
                  <a:cubicBezTo>
                    <a:pt x="37" y="3"/>
                    <a:pt x="40" y="6"/>
                    <a:pt x="43" y="4"/>
                  </a:cubicBezTo>
                  <a:cubicBezTo>
                    <a:pt x="44" y="3"/>
                    <a:pt x="46" y="1"/>
                    <a:pt x="49" y="0"/>
                  </a:cubicBezTo>
                  <a:cubicBezTo>
                    <a:pt x="60" y="8"/>
                    <a:pt x="60" y="8"/>
                    <a:pt x="60" y="8"/>
                  </a:cubicBezTo>
                  <a:cubicBezTo>
                    <a:pt x="61" y="14"/>
                    <a:pt x="61" y="14"/>
                    <a:pt x="61" y="14"/>
                  </a:cubicBezTo>
                  <a:cubicBezTo>
                    <a:pt x="62" y="17"/>
                    <a:pt x="62" y="17"/>
                    <a:pt x="62" y="17"/>
                  </a:cubicBezTo>
                  <a:cubicBezTo>
                    <a:pt x="60" y="19"/>
                    <a:pt x="60" y="20"/>
                    <a:pt x="60" y="24"/>
                  </a:cubicBezTo>
                  <a:cubicBezTo>
                    <a:pt x="61" y="29"/>
                    <a:pt x="62" y="39"/>
                    <a:pt x="61" y="43"/>
                  </a:cubicBezTo>
                  <a:cubicBezTo>
                    <a:pt x="61" y="48"/>
                    <a:pt x="63" y="48"/>
                    <a:pt x="57" y="52"/>
                  </a:cubicBezTo>
                  <a:cubicBezTo>
                    <a:pt x="50" y="56"/>
                    <a:pt x="49" y="63"/>
                    <a:pt x="49" y="68"/>
                  </a:cubicBezTo>
                  <a:cubicBezTo>
                    <a:pt x="49" y="73"/>
                    <a:pt x="45" y="78"/>
                    <a:pt x="45" y="83"/>
                  </a:cubicBezTo>
                  <a:cubicBezTo>
                    <a:pt x="45" y="87"/>
                    <a:pt x="48" y="95"/>
                    <a:pt x="48" y="102"/>
                  </a:cubicBezTo>
                  <a:cubicBezTo>
                    <a:pt x="48" y="106"/>
                    <a:pt x="49" y="109"/>
                    <a:pt x="49" y="112"/>
                  </a:cubicBezTo>
                  <a:cubicBezTo>
                    <a:pt x="46" y="113"/>
                    <a:pt x="43" y="113"/>
                    <a:pt x="41" y="113"/>
                  </a:cubicBezTo>
                  <a:cubicBezTo>
                    <a:pt x="35" y="113"/>
                    <a:pt x="31" y="113"/>
                    <a:pt x="29" y="115"/>
                  </a:cubicBezTo>
                  <a:cubicBezTo>
                    <a:pt x="26" y="118"/>
                    <a:pt x="20" y="114"/>
                    <a:pt x="18" y="111"/>
                  </a:cubicBezTo>
                  <a:cubicBezTo>
                    <a:pt x="16" y="107"/>
                    <a:pt x="14" y="100"/>
                    <a:pt x="14" y="97"/>
                  </a:cubicBezTo>
                  <a:cubicBezTo>
                    <a:pt x="14" y="94"/>
                    <a:pt x="13" y="88"/>
                    <a:pt x="12" y="84"/>
                  </a:cubicBezTo>
                  <a:cubicBezTo>
                    <a:pt x="12" y="80"/>
                    <a:pt x="3" y="74"/>
                    <a:pt x="2" y="70"/>
                  </a:cubicBezTo>
                  <a:cubicBezTo>
                    <a:pt x="1" y="68"/>
                    <a:pt x="0" y="67"/>
                    <a:pt x="0" y="65"/>
                  </a:cubicBez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97" name="Freeform 76"/>
            <p:cNvSpPr>
              <a:spLocks/>
            </p:cNvSpPr>
            <p:nvPr/>
          </p:nvSpPr>
          <p:spPr bwMode="auto">
            <a:xfrm>
              <a:off x="954" y="4026"/>
              <a:ext cx="94" cy="104"/>
            </a:xfrm>
            <a:custGeom>
              <a:avLst/>
              <a:gdLst>
                <a:gd name="T0" fmla="*/ 0 w 45"/>
                <a:gd name="T1" fmla="*/ 36 h 50"/>
                <a:gd name="T2" fmla="*/ 9 w 45"/>
                <a:gd name="T3" fmla="*/ 29 h 50"/>
                <a:gd name="T4" fmla="*/ 14 w 45"/>
                <a:gd name="T5" fmla="*/ 15 h 50"/>
                <a:gd name="T6" fmla="*/ 7 w 45"/>
                <a:gd name="T7" fmla="*/ 6 h 50"/>
                <a:gd name="T8" fmla="*/ 14 w 45"/>
                <a:gd name="T9" fmla="*/ 5 h 50"/>
                <a:gd name="T10" fmla="*/ 18 w 45"/>
                <a:gd name="T11" fmla="*/ 0 h 50"/>
                <a:gd name="T12" fmla="*/ 24 w 45"/>
                <a:gd name="T13" fmla="*/ 6 h 50"/>
                <a:gd name="T14" fmla="*/ 29 w 45"/>
                <a:gd name="T15" fmla="*/ 6 h 50"/>
                <a:gd name="T16" fmla="*/ 35 w 45"/>
                <a:gd name="T17" fmla="*/ 12 h 50"/>
                <a:gd name="T18" fmla="*/ 38 w 45"/>
                <a:gd name="T19" fmla="*/ 16 h 50"/>
                <a:gd name="T20" fmla="*/ 45 w 45"/>
                <a:gd name="T21" fmla="*/ 16 h 50"/>
                <a:gd name="T22" fmla="*/ 45 w 45"/>
                <a:gd name="T23" fmla="*/ 25 h 50"/>
                <a:gd name="T24" fmla="*/ 30 w 45"/>
                <a:gd name="T25" fmla="*/ 35 h 50"/>
                <a:gd name="T26" fmla="*/ 27 w 45"/>
                <a:gd name="T27" fmla="*/ 45 h 50"/>
                <a:gd name="T28" fmla="*/ 22 w 45"/>
                <a:gd name="T29" fmla="*/ 40 h 50"/>
                <a:gd name="T30" fmla="*/ 18 w 45"/>
                <a:gd name="T31" fmla="*/ 43 h 50"/>
                <a:gd name="T32" fmla="*/ 8 w 45"/>
                <a:gd name="T33" fmla="*/ 46 h 50"/>
                <a:gd name="T34" fmla="*/ 1 w 45"/>
                <a:gd name="T35" fmla="*/ 50 h 50"/>
                <a:gd name="T36" fmla="*/ 1 w 45"/>
                <a:gd name="T37" fmla="*/ 43 h 50"/>
                <a:gd name="T38" fmla="*/ 0 w 45"/>
                <a:gd name="T39" fmla="*/ 3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50">
                  <a:moveTo>
                    <a:pt x="0" y="36"/>
                  </a:moveTo>
                  <a:cubicBezTo>
                    <a:pt x="4" y="34"/>
                    <a:pt x="8" y="31"/>
                    <a:pt x="9" y="29"/>
                  </a:cubicBezTo>
                  <a:cubicBezTo>
                    <a:pt x="10" y="24"/>
                    <a:pt x="14" y="15"/>
                    <a:pt x="14" y="15"/>
                  </a:cubicBezTo>
                  <a:cubicBezTo>
                    <a:pt x="14" y="15"/>
                    <a:pt x="7" y="8"/>
                    <a:pt x="7" y="6"/>
                  </a:cubicBezTo>
                  <a:cubicBezTo>
                    <a:pt x="7" y="4"/>
                    <a:pt x="13" y="6"/>
                    <a:pt x="14" y="5"/>
                  </a:cubicBezTo>
                  <a:cubicBezTo>
                    <a:pt x="15" y="4"/>
                    <a:pt x="18" y="0"/>
                    <a:pt x="18" y="0"/>
                  </a:cubicBezTo>
                  <a:cubicBezTo>
                    <a:pt x="18" y="0"/>
                    <a:pt x="23" y="6"/>
                    <a:pt x="24" y="6"/>
                  </a:cubicBezTo>
                  <a:cubicBezTo>
                    <a:pt x="24" y="6"/>
                    <a:pt x="26" y="6"/>
                    <a:pt x="29" y="6"/>
                  </a:cubicBezTo>
                  <a:cubicBezTo>
                    <a:pt x="30" y="7"/>
                    <a:pt x="33" y="10"/>
                    <a:pt x="35" y="12"/>
                  </a:cubicBezTo>
                  <a:cubicBezTo>
                    <a:pt x="37" y="14"/>
                    <a:pt x="38" y="16"/>
                    <a:pt x="38" y="16"/>
                  </a:cubicBezTo>
                  <a:cubicBezTo>
                    <a:pt x="45" y="16"/>
                    <a:pt x="45" y="16"/>
                    <a:pt x="45" y="16"/>
                  </a:cubicBezTo>
                  <a:cubicBezTo>
                    <a:pt x="45" y="25"/>
                    <a:pt x="45" y="25"/>
                    <a:pt x="45" y="25"/>
                  </a:cubicBezTo>
                  <a:cubicBezTo>
                    <a:pt x="45" y="25"/>
                    <a:pt x="33" y="31"/>
                    <a:pt x="30" y="35"/>
                  </a:cubicBezTo>
                  <a:cubicBezTo>
                    <a:pt x="28" y="39"/>
                    <a:pt x="27" y="45"/>
                    <a:pt x="27" y="45"/>
                  </a:cubicBezTo>
                  <a:cubicBezTo>
                    <a:pt x="22" y="40"/>
                    <a:pt x="22" y="40"/>
                    <a:pt x="22" y="40"/>
                  </a:cubicBezTo>
                  <a:cubicBezTo>
                    <a:pt x="22" y="40"/>
                    <a:pt x="18" y="42"/>
                    <a:pt x="18" y="43"/>
                  </a:cubicBezTo>
                  <a:cubicBezTo>
                    <a:pt x="17" y="43"/>
                    <a:pt x="15" y="45"/>
                    <a:pt x="8" y="46"/>
                  </a:cubicBezTo>
                  <a:cubicBezTo>
                    <a:pt x="5" y="46"/>
                    <a:pt x="3" y="48"/>
                    <a:pt x="1" y="50"/>
                  </a:cubicBezTo>
                  <a:cubicBezTo>
                    <a:pt x="1" y="48"/>
                    <a:pt x="1" y="46"/>
                    <a:pt x="1" y="43"/>
                  </a:cubicBezTo>
                  <a:cubicBezTo>
                    <a:pt x="1" y="41"/>
                    <a:pt x="1" y="38"/>
                    <a:pt x="0" y="36"/>
                  </a:cubicBez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98" name="Freeform 77"/>
            <p:cNvSpPr>
              <a:spLocks/>
            </p:cNvSpPr>
            <p:nvPr/>
          </p:nvSpPr>
          <p:spPr bwMode="auto">
            <a:xfrm>
              <a:off x="954" y="3795"/>
              <a:ext cx="231" cy="235"/>
            </a:xfrm>
            <a:custGeom>
              <a:avLst/>
              <a:gdLst>
                <a:gd name="T0" fmla="*/ 86 w 111"/>
                <a:gd name="T1" fmla="*/ 105 h 113"/>
                <a:gd name="T2" fmla="*/ 63 w 111"/>
                <a:gd name="T3" fmla="*/ 113 h 113"/>
                <a:gd name="T4" fmla="*/ 61 w 111"/>
                <a:gd name="T5" fmla="*/ 104 h 113"/>
                <a:gd name="T6" fmla="*/ 49 w 111"/>
                <a:gd name="T7" fmla="*/ 86 h 113"/>
                <a:gd name="T8" fmla="*/ 42 w 111"/>
                <a:gd name="T9" fmla="*/ 70 h 113"/>
                <a:gd name="T10" fmla="*/ 35 w 111"/>
                <a:gd name="T11" fmla="*/ 49 h 113"/>
                <a:gd name="T12" fmla="*/ 24 w 111"/>
                <a:gd name="T13" fmla="*/ 32 h 113"/>
                <a:gd name="T14" fmla="*/ 9 w 111"/>
                <a:gd name="T15" fmla="*/ 25 h 113"/>
                <a:gd name="T16" fmla="*/ 0 w 111"/>
                <a:gd name="T17" fmla="*/ 18 h 113"/>
                <a:gd name="T18" fmla="*/ 10 w 111"/>
                <a:gd name="T19" fmla="*/ 17 h 113"/>
                <a:gd name="T20" fmla="*/ 22 w 111"/>
                <a:gd name="T21" fmla="*/ 13 h 113"/>
                <a:gd name="T22" fmla="*/ 30 w 111"/>
                <a:gd name="T23" fmla="*/ 24 h 113"/>
                <a:gd name="T24" fmla="*/ 43 w 111"/>
                <a:gd name="T25" fmla="*/ 38 h 113"/>
                <a:gd name="T26" fmla="*/ 55 w 111"/>
                <a:gd name="T27" fmla="*/ 31 h 113"/>
                <a:gd name="T28" fmla="*/ 69 w 111"/>
                <a:gd name="T29" fmla="*/ 18 h 113"/>
                <a:gd name="T30" fmla="*/ 60 w 111"/>
                <a:gd name="T31" fmla="*/ 16 h 113"/>
                <a:gd name="T32" fmla="*/ 64 w 111"/>
                <a:gd name="T33" fmla="*/ 5 h 113"/>
                <a:gd name="T34" fmla="*/ 75 w 111"/>
                <a:gd name="T35" fmla="*/ 7 h 113"/>
                <a:gd name="T36" fmla="*/ 81 w 111"/>
                <a:gd name="T37" fmla="*/ 5 h 113"/>
                <a:gd name="T38" fmla="*/ 86 w 111"/>
                <a:gd name="T39" fmla="*/ 1 h 113"/>
                <a:gd name="T40" fmla="*/ 91 w 111"/>
                <a:gd name="T41" fmla="*/ 11 h 113"/>
                <a:gd name="T42" fmla="*/ 99 w 111"/>
                <a:gd name="T43" fmla="*/ 21 h 113"/>
                <a:gd name="T44" fmla="*/ 99 w 111"/>
                <a:gd name="T45" fmla="*/ 30 h 113"/>
                <a:gd name="T46" fmla="*/ 104 w 111"/>
                <a:gd name="T47" fmla="*/ 45 h 113"/>
                <a:gd name="T48" fmla="*/ 110 w 111"/>
                <a:gd name="T49" fmla="*/ 50 h 113"/>
                <a:gd name="T50" fmla="*/ 105 w 111"/>
                <a:gd name="T51" fmla="*/ 59 h 113"/>
                <a:gd name="T52" fmla="*/ 104 w 111"/>
                <a:gd name="T53" fmla="*/ 64 h 113"/>
                <a:gd name="T54" fmla="*/ 104 w 111"/>
                <a:gd name="T55" fmla="*/ 70 h 113"/>
                <a:gd name="T56" fmla="*/ 97 w 111"/>
                <a:gd name="T57" fmla="*/ 73 h 113"/>
                <a:gd name="T58" fmla="*/ 89 w 111"/>
                <a:gd name="T59" fmla="*/ 72 h 113"/>
                <a:gd name="T60" fmla="*/ 91 w 111"/>
                <a:gd name="T61" fmla="*/ 82 h 113"/>
                <a:gd name="T62" fmla="*/ 92 w 111"/>
                <a:gd name="T63" fmla="*/ 9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1" h="113">
                  <a:moveTo>
                    <a:pt x="92" y="99"/>
                  </a:moveTo>
                  <a:cubicBezTo>
                    <a:pt x="88" y="100"/>
                    <a:pt x="86" y="105"/>
                    <a:pt x="86" y="105"/>
                  </a:cubicBezTo>
                  <a:cubicBezTo>
                    <a:pt x="79" y="106"/>
                    <a:pt x="74" y="110"/>
                    <a:pt x="68" y="111"/>
                  </a:cubicBezTo>
                  <a:cubicBezTo>
                    <a:pt x="66" y="112"/>
                    <a:pt x="64" y="112"/>
                    <a:pt x="63" y="113"/>
                  </a:cubicBezTo>
                  <a:cubicBezTo>
                    <a:pt x="62" y="110"/>
                    <a:pt x="62" y="110"/>
                    <a:pt x="62" y="110"/>
                  </a:cubicBezTo>
                  <a:cubicBezTo>
                    <a:pt x="61" y="104"/>
                    <a:pt x="61" y="104"/>
                    <a:pt x="61" y="104"/>
                  </a:cubicBezTo>
                  <a:cubicBezTo>
                    <a:pt x="50" y="95"/>
                    <a:pt x="50" y="95"/>
                    <a:pt x="50" y="95"/>
                  </a:cubicBezTo>
                  <a:cubicBezTo>
                    <a:pt x="50" y="95"/>
                    <a:pt x="50" y="88"/>
                    <a:pt x="49" y="86"/>
                  </a:cubicBezTo>
                  <a:cubicBezTo>
                    <a:pt x="49" y="85"/>
                    <a:pt x="47" y="82"/>
                    <a:pt x="47" y="79"/>
                  </a:cubicBezTo>
                  <a:cubicBezTo>
                    <a:pt x="47" y="76"/>
                    <a:pt x="43" y="75"/>
                    <a:pt x="42" y="70"/>
                  </a:cubicBezTo>
                  <a:cubicBezTo>
                    <a:pt x="41" y="65"/>
                    <a:pt x="34" y="63"/>
                    <a:pt x="34" y="59"/>
                  </a:cubicBezTo>
                  <a:cubicBezTo>
                    <a:pt x="35" y="56"/>
                    <a:pt x="38" y="52"/>
                    <a:pt x="35" y="49"/>
                  </a:cubicBezTo>
                  <a:cubicBezTo>
                    <a:pt x="32" y="45"/>
                    <a:pt x="31" y="48"/>
                    <a:pt x="29" y="42"/>
                  </a:cubicBezTo>
                  <a:cubicBezTo>
                    <a:pt x="27" y="36"/>
                    <a:pt x="27" y="34"/>
                    <a:pt x="24" y="32"/>
                  </a:cubicBezTo>
                  <a:cubicBezTo>
                    <a:pt x="22" y="31"/>
                    <a:pt x="18" y="33"/>
                    <a:pt x="15" y="31"/>
                  </a:cubicBezTo>
                  <a:cubicBezTo>
                    <a:pt x="13" y="28"/>
                    <a:pt x="12" y="25"/>
                    <a:pt x="9" y="25"/>
                  </a:cubicBezTo>
                  <a:cubicBezTo>
                    <a:pt x="6" y="26"/>
                    <a:pt x="5" y="27"/>
                    <a:pt x="3" y="22"/>
                  </a:cubicBezTo>
                  <a:cubicBezTo>
                    <a:pt x="2" y="21"/>
                    <a:pt x="1" y="19"/>
                    <a:pt x="0" y="18"/>
                  </a:cubicBezTo>
                  <a:cubicBezTo>
                    <a:pt x="4" y="16"/>
                    <a:pt x="4" y="16"/>
                    <a:pt x="4" y="16"/>
                  </a:cubicBezTo>
                  <a:cubicBezTo>
                    <a:pt x="4" y="16"/>
                    <a:pt x="7" y="16"/>
                    <a:pt x="10" y="17"/>
                  </a:cubicBezTo>
                  <a:cubicBezTo>
                    <a:pt x="13" y="17"/>
                    <a:pt x="17" y="18"/>
                    <a:pt x="17" y="15"/>
                  </a:cubicBezTo>
                  <a:cubicBezTo>
                    <a:pt x="17" y="13"/>
                    <a:pt x="22" y="10"/>
                    <a:pt x="22" y="13"/>
                  </a:cubicBezTo>
                  <a:cubicBezTo>
                    <a:pt x="22" y="16"/>
                    <a:pt x="22" y="20"/>
                    <a:pt x="23" y="21"/>
                  </a:cubicBezTo>
                  <a:cubicBezTo>
                    <a:pt x="23" y="22"/>
                    <a:pt x="30" y="21"/>
                    <a:pt x="30" y="24"/>
                  </a:cubicBezTo>
                  <a:cubicBezTo>
                    <a:pt x="31" y="27"/>
                    <a:pt x="31" y="34"/>
                    <a:pt x="34" y="36"/>
                  </a:cubicBezTo>
                  <a:cubicBezTo>
                    <a:pt x="37" y="39"/>
                    <a:pt x="39" y="39"/>
                    <a:pt x="43" y="38"/>
                  </a:cubicBezTo>
                  <a:cubicBezTo>
                    <a:pt x="46" y="37"/>
                    <a:pt x="47" y="35"/>
                    <a:pt x="48" y="33"/>
                  </a:cubicBezTo>
                  <a:cubicBezTo>
                    <a:pt x="49" y="31"/>
                    <a:pt x="49" y="30"/>
                    <a:pt x="55" y="31"/>
                  </a:cubicBezTo>
                  <a:cubicBezTo>
                    <a:pt x="61" y="33"/>
                    <a:pt x="62" y="29"/>
                    <a:pt x="65" y="26"/>
                  </a:cubicBezTo>
                  <a:cubicBezTo>
                    <a:pt x="68" y="23"/>
                    <a:pt x="69" y="20"/>
                    <a:pt x="69" y="18"/>
                  </a:cubicBezTo>
                  <a:cubicBezTo>
                    <a:pt x="69" y="15"/>
                    <a:pt x="67" y="16"/>
                    <a:pt x="64" y="17"/>
                  </a:cubicBezTo>
                  <a:cubicBezTo>
                    <a:pt x="61" y="18"/>
                    <a:pt x="59" y="18"/>
                    <a:pt x="60" y="16"/>
                  </a:cubicBezTo>
                  <a:cubicBezTo>
                    <a:pt x="60" y="14"/>
                    <a:pt x="60" y="11"/>
                    <a:pt x="59" y="10"/>
                  </a:cubicBezTo>
                  <a:cubicBezTo>
                    <a:pt x="64" y="5"/>
                    <a:pt x="64" y="5"/>
                    <a:pt x="64" y="5"/>
                  </a:cubicBezTo>
                  <a:cubicBezTo>
                    <a:pt x="68" y="8"/>
                    <a:pt x="68" y="8"/>
                    <a:pt x="68" y="8"/>
                  </a:cubicBezTo>
                  <a:cubicBezTo>
                    <a:pt x="75" y="7"/>
                    <a:pt x="75" y="7"/>
                    <a:pt x="75" y="7"/>
                  </a:cubicBezTo>
                  <a:cubicBezTo>
                    <a:pt x="79" y="10"/>
                    <a:pt x="79" y="10"/>
                    <a:pt x="79" y="10"/>
                  </a:cubicBezTo>
                  <a:cubicBezTo>
                    <a:pt x="81" y="5"/>
                    <a:pt x="81" y="5"/>
                    <a:pt x="81" y="5"/>
                  </a:cubicBezTo>
                  <a:cubicBezTo>
                    <a:pt x="83" y="0"/>
                    <a:pt x="83" y="0"/>
                    <a:pt x="83" y="0"/>
                  </a:cubicBezTo>
                  <a:cubicBezTo>
                    <a:pt x="86" y="1"/>
                    <a:pt x="86" y="1"/>
                    <a:pt x="86" y="1"/>
                  </a:cubicBezTo>
                  <a:cubicBezTo>
                    <a:pt x="86" y="8"/>
                    <a:pt x="86" y="8"/>
                    <a:pt x="86" y="8"/>
                  </a:cubicBezTo>
                  <a:cubicBezTo>
                    <a:pt x="91" y="11"/>
                    <a:pt x="91" y="11"/>
                    <a:pt x="91" y="11"/>
                  </a:cubicBezTo>
                  <a:cubicBezTo>
                    <a:pt x="96" y="12"/>
                    <a:pt x="96" y="12"/>
                    <a:pt x="96" y="12"/>
                  </a:cubicBezTo>
                  <a:cubicBezTo>
                    <a:pt x="99" y="21"/>
                    <a:pt x="99" y="21"/>
                    <a:pt x="99" y="21"/>
                  </a:cubicBezTo>
                  <a:cubicBezTo>
                    <a:pt x="102" y="23"/>
                    <a:pt x="102" y="23"/>
                    <a:pt x="102" y="23"/>
                  </a:cubicBezTo>
                  <a:cubicBezTo>
                    <a:pt x="99" y="30"/>
                    <a:pt x="99" y="30"/>
                    <a:pt x="99" y="30"/>
                  </a:cubicBezTo>
                  <a:cubicBezTo>
                    <a:pt x="100" y="39"/>
                    <a:pt x="100" y="39"/>
                    <a:pt x="100" y="39"/>
                  </a:cubicBezTo>
                  <a:cubicBezTo>
                    <a:pt x="104" y="45"/>
                    <a:pt x="104" y="45"/>
                    <a:pt x="104" y="45"/>
                  </a:cubicBezTo>
                  <a:cubicBezTo>
                    <a:pt x="111" y="44"/>
                    <a:pt x="111" y="44"/>
                    <a:pt x="111" y="44"/>
                  </a:cubicBezTo>
                  <a:cubicBezTo>
                    <a:pt x="110" y="50"/>
                    <a:pt x="110" y="50"/>
                    <a:pt x="110" y="50"/>
                  </a:cubicBezTo>
                  <a:cubicBezTo>
                    <a:pt x="106" y="54"/>
                    <a:pt x="106" y="54"/>
                    <a:pt x="106" y="54"/>
                  </a:cubicBezTo>
                  <a:cubicBezTo>
                    <a:pt x="105" y="59"/>
                    <a:pt x="105" y="59"/>
                    <a:pt x="105" y="59"/>
                  </a:cubicBezTo>
                  <a:cubicBezTo>
                    <a:pt x="104" y="62"/>
                    <a:pt x="104" y="62"/>
                    <a:pt x="104" y="62"/>
                  </a:cubicBezTo>
                  <a:cubicBezTo>
                    <a:pt x="104" y="64"/>
                    <a:pt x="104" y="64"/>
                    <a:pt x="104" y="64"/>
                  </a:cubicBezTo>
                  <a:cubicBezTo>
                    <a:pt x="106" y="66"/>
                    <a:pt x="106" y="66"/>
                    <a:pt x="106" y="66"/>
                  </a:cubicBezTo>
                  <a:cubicBezTo>
                    <a:pt x="104" y="70"/>
                    <a:pt x="104" y="70"/>
                    <a:pt x="104" y="70"/>
                  </a:cubicBezTo>
                  <a:cubicBezTo>
                    <a:pt x="97" y="71"/>
                    <a:pt x="97" y="71"/>
                    <a:pt x="97" y="71"/>
                  </a:cubicBezTo>
                  <a:cubicBezTo>
                    <a:pt x="97" y="73"/>
                    <a:pt x="97" y="73"/>
                    <a:pt x="97" y="73"/>
                  </a:cubicBezTo>
                  <a:cubicBezTo>
                    <a:pt x="92" y="71"/>
                    <a:pt x="92" y="71"/>
                    <a:pt x="92" y="71"/>
                  </a:cubicBezTo>
                  <a:cubicBezTo>
                    <a:pt x="89" y="72"/>
                    <a:pt x="89" y="72"/>
                    <a:pt x="89" y="72"/>
                  </a:cubicBezTo>
                  <a:cubicBezTo>
                    <a:pt x="88" y="76"/>
                    <a:pt x="88" y="76"/>
                    <a:pt x="88" y="76"/>
                  </a:cubicBezTo>
                  <a:cubicBezTo>
                    <a:pt x="91" y="82"/>
                    <a:pt x="91" y="82"/>
                    <a:pt x="91" y="82"/>
                  </a:cubicBezTo>
                  <a:cubicBezTo>
                    <a:pt x="92" y="86"/>
                    <a:pt x="92" y="86"/>
                    <a:pt x="92" y="86"/>
                  </a:cubicBezTo>
                  <a:lnTo>
                    <a:pt x="92" y="99"/>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99" name="Freeform 78"/>
            <p:cNvSpPr>
              <a:spLocks/>
            </p:cNvSpPr>
            <p:nvPr/>
          </p:nvSpPr>
          <p:spPr bwMode="auto">
            <a:xfrm>
              <a:off x="812" y="3801"/>
              <a:ext cx="65" cy="100"/>
            </a:xfrm>
            <a:custGeom>
              <a:avLst/>
              <a:gdLst>
                <a:gd name="T0" fmla="*/ 4 w 31"/>
                <a:gd name="T1" fmla="*/ 0 h 48"/>
                <a:gd name="T2" fmla="*/ 5 w 31"/>
                <a:gd name="T3" fmla="*/ 9 h 48"/>
                <a:gd name="T4" fmla="*/ 12 w 31"/>
                <a:gd name="T5" fmla="*/ 14 h 48"/>
                <a:gd name="T6" fmla="*/ 20 w 31"/>
                <a:gd name="T7" fmla="*/ 18 h 48"/>
                <a:gd name="T8" fmla="*/ 14 w 31"/>
                <a:gd name="T9" fmla="*/ 23 h 48"/>
                <a:gd name="T10" fmla="*/ 12 w 31"/>
                <a:gd name="T11" fmla="*/ 31 h 48"/>
                <a:gd name="T12" fmla="*/ 10 w 31"/>
                <a:gd name="T13" fmla="*/ 37 h 48"/>
                <a:gd name="T14" fmla="*/ 0 w 31"/>
                <a:gd name="T15" fmla="*/ 38 h 48"/>
                <a:gd name="T16" fmla="*/ 6 w 31"/>
                <a:gd name="T17" fmla="*/ 48 h 48"/>
                <a:gd name="T18" fmla="*/ 15 w 31"/>
                <a:gd name="T19" fmla="*/ 41 h 48"/>
                <a:gd name="T20" fmla="*/ 26 w 31"/>
                <a:gd name="T21" fmla="*/ 32 h 48"/>
                <a:gd name="T22" fmla="*/ 30 w 31"/>
                <a:gd name="T23" fmla="*/ 26 h 48"/>
                <a:gd name="T24" fmla="*/ 26 w 31"/>
                <a:gd name="T25" fmla="*/ 14 h 48"/>
                <a:gd name="T26" fmla="*/ 19 w 31"/>
                <a:gd name="T27" fmla="*/ 7 h 48"/>
                <a:gd name="T28" fmla="*/ 10 w 31"/>
                <a:gd name="T29" fmla="*/ 2 h 48"/>
                <a:gd name="T30" fmla="*/ 4 w 31"/>
                <a:gd name="T3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48">
                  <a:moveTo>
                    <a:pt x="4" y="0"/>
                  </a:moveTo>
                  <a:cubicBezTo>
                    <a:pt x="3" y="6"/>
                    <a:pt x="4" y="7"/>
                    <a:pt x="5" y="9"/>
                  </a:cubicBezTo>
                  <a:cubicBezTo>
                    <a:pt x="6" y="12"/>
                    <a:pt x="8" y="13"/>
                    <a:pt x="12" y="14"/>
                  </a:cubicBezTo>
                  <a:cubicBezTo>
                    <a:pt x="16" y="15"/>
                    <a:pt x="21" y="14"/>
                    <a:pt x="20" y="18"/>
                  </a:cubicBezTo>
                  <a:cubicBezTo>
                    <a:pt x="19" y="22"/>
                    <a:pt x="17" y="20"/>
                    <a:pt x="14" y="23"/>
                  </a:cubicBezTo>
                  <a:cubicBezTo>
                    <a:pt x="12" y="26"/>
                    <a:pt x="12" y="30"/>
                    <a:pt x="12" y="31"/>
                  </a:cubicBezTo>
                  <a:cubicBezTo>
                    <a:pt x="13" y="32"/>
                    <a:pt x="15" y="37"/>
                    <a:pt x="10" y="37"/>
                  </a:cubicBezTo>
                  <a:cubicBezTo>
                    <a:pt x="5" y="37"/>
                    <a:pt x="0" y="35"/>
                    <a:pt x="0" y="38"/>
                  </a:cubicBezTo>
                  <a:cubicBezTo>
                    <a:pt x="0" y="40"/>
                    <a:pt x="6" y="48"/>
                    <a:pt x="6" y="48"/>
                  </a:cubicBezTo>
                  <a:cubicBezTo>
                    <a:pt x="6" y="48"/>
                    <a:pt x="13" y="45"/>
                    <a:pt x="15" y="41"/>
                  </a:cubicBezTo>
                  <a:cubicBezTo>
                    <a:pt x="17" y="36"/>
                    <a:pt x="25" y="28"/>
                    <a:pt x="26" y="32"/>
                  </a:cubicBezTo>
                  <a:cubicBezTo>
                    <a:pt x="27" y="35"/>
                    <a:pt x="30" y="31"/>
                    <a:pt x="30" y="26"/>
                  </a:cubicBezTo>
                  <a:cubicBezTo>
                    <a:pt x="31" y="20"/>
                    <a:pt x="31" y="19"/>
                    <a:pt x="26" y="14"/>
                  </a:cubicBezTo>
                  <a:cubicBezTo>
                    <a:pt x="21" y="9"/>
                    <a:pt x="25" y="8"/>
                    <a:pt x="19" y="7"/>
                  </a:cubicBezTo>
                  <a:cubicBezTo>
                    <a:pt x="14" y="6"/>
                    <a:pt x="10" y="4"/>
                    <a:pt x="10" y="2"/>
                  </a:cubicBezTo>
                  <a:cubicBezTo>
                    <a:pt x="10" y="0"/>
                    <a:pt x="4" y="0"/>
                    <a:pt x="4" y="0"/>
                  </a:cubicBez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100" name="Freeform 79"/>
            <p:cNvSpPr>
              <a:spLocks/>
            </p:cNvSpPr>
            <p:nvPr/>
          </p:nvSpPr>
          <p:spPr bwMode="auto">
            <a:xfrm>
              <a:off x="1615" y="3584"/>
              <a:ext cx="241" cy="319"/>
            </a:xfrm>
            <a:custGeom>
              <a:avLst/>
              <a:gdLst>
                <a:gd name="T0" fmla="*/ 100 w 116"/>
                <a:gd name="T1" fmla="*/ 37 h 153"/>
                <a:gd name="T2" fmla="*/ 110 w 116"/>
                <a:gd name="T3" fmla="*/ 45 h 153"/>
                <a:gd name="T4" fmla="*/ 116 w 116"/>
                <a:gd name="T5" fmla="*/ 49 h 153"/>
                <a:gd name="T6" fmla="*/ 110 w 116"/>
                <a:gd name="T7" fmla="*/ 62 h 153"/>
                <a:gd name="T8" fmla="*/ 99 w 116"/>
                <a:gd name="T9" fmla="*/ 69 h 153"/>
                <a:gd name="T10" fmla="*/ 92 w 116"/>
                <a:gd name="T11" fmla="*/ 61 h 153"/>
                <a:gd name="T12" fmla="*/ 80 w 116"/>
                <a:gd name="T13" fmla="*/ 53 h 153"/>
                <a:gd name="T14" fmla="*/ 70 w 116"/>
                <a:gd name="T15" fmla="*/ 60 h 153"/>
                <a:gd name="T16" fmla="*/ 74 w 116"/>
                <a:gd name="T17" fmla="*/ 77 h 153"/>
                <a:gd name="T18" fmla="*/ 84 w 116"/>
                <a:gd name="T19" fmla="*/ 85 h 153"/>
                <a:gd name="T20" fmla="*/ 91 w 116"/>
                <a:gd name="T21" fmla="*/ 83 h 153"/>
                <a:gd name="T22" fmla="*/ 101 w 116"/>
                <a:gd name="T23" fmla="*/ 88 h 153"/>
                <a:gd name="T24" fmla="*/ 102 w 116"/>
                <a:gd name="T25" fmla="*/ 100 h 153"/>
                <a:gd name="T26" fmla="*/ 94 w 116"/>
                <a:gd name="T27" fmla="*/ 95 h 153"/>
                <a:gd name="T28" fmla="*/ 86 w 116"/>
                <a:gd name="T29" fmla="*/ 100 h 153"/>
                <a:gd name="T30" fmla="*/ 78 w 116"/>
                <a:gd name="T31" fmla="*/ 113 h 153"/>
                <a:gd name="T32" fmla="*/ 73 w 116"/>
                <a:gd name="T33" fmla="*/ 123 h 153"/>
                <a:gd name="T34" fmla="*/ 67 w 116"/>
                <a:gd name="T35" fmla="*/ 131 h 153"/>
                <a:gd name="T36" fmla="*/ 59 w 116"/>
                <a:gd name="T37" fmla="*/ 141 h 153"/>
                <a:gd name="T38" fmla="*/ 48 w 116"/>
                <a:gd name="T39" fmla="*/ 153 h 153"/>
                <a:gd name="T40" fmla="*/ 33 w 116"/>
                <a:gd name="T41" fmla="*/ 149 h 153"/>
                <a:gd name="T42" fmla="*/ 23 w 116"/>
                <a:gd name="T43" fmla="*/ 143 h 153"/>
                <a:gd name="T44" fmla="*/ 21 w 116"/>
                <a:gd name="T45" fmla="*/ 135 h 153"/>
                <a:gd name="T46" fmla="*/ 19 w 116"/>
                <a:gd name="T47" fmla="*/ 128 h 153"/>
                <a:gd name="T48" fmla="*/ 27 w 116"/>
                <a:gd name="T49" fmla="*/ 121 h 153"/>
                <a:gd name="T50" fmla="*/ 21 w 116"/>
                <a:gd name="T51" fmla="*/ 115 h 153"/>
                <a:gd name="T52" fmla="*/ 12 w 116"/>
                <a:gd name="T53" fmla="*/ 114 h 153"/>
                <a:gd name="T54" fmla="*/ 15 w 116"/>
                <a:gd name="T55" fmla="*/ 103 h 153"/>
                <a:gd name="T56" fmla="*/ 13 w 116"/>
                <a:gd name="T57" fmla="*/ 88 h 153"/>
                <a:gd name="T58" fmla="*/ 1 w 116"/>
                <a:gd name="T59" fmla="*/ 73 h 153"/>
                <a:gd name="T60" fmla="*/ 4 w 116"/>
                <a:gd name="T61" fmla="*/ 66 h 153"/>
                <a:gd name="T62" fmla="*/ 0 w 116"/>
                <a:gd name="T63" fmla="*/ 52 h 153"/>
                <a:gd name="T64" fmla="*/ 6 w 116"/>
                <a:gd name="T65" fmla="*/ 41 h 153"/>
                <a:gd name="T66" fmla="*/ 17 w 116"/>
                <a:gd name="T67" fmla="*/ 35 h 153"/>
                <a:gd name="T68" fmla="*/ 24 w 116"/>
                <a:gd name="T69" fmla="*/ 24 h 153"/>
                <a:gd name="T70" fmla="*/ 36 w 116"/>
                <a:gd name="T71" fmla="*/ 17 h 153"/>
                <a:gd name="T72" fmla="*/ 33 w 116"/>
                <a:gd name="T73" fmla="*/ 9 h 153"/>
                <a:gd name="T74" fmla="*/ 56 w 116"/>
                <a:gd name="T75" fmla="*/ 0 h 153"/>
                <a:gd name="T76" fmla="*/ 63 w 116"/>
                <a:gd name="T77" fmla="*/ 10 h 153"/>
                <a:gd name="T78" fmla="*/ 72 w 116"/>
                <a:gd name="T79" fmla="*/ 16 h 153"/>
                <a:gd name="T80" fmla="*/ 81 w 116"/>
                <a:gd name="T81" fmla="*/ 2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153">
                  <a:moveTo>
                    <a:pt x="90" y="27"/>
                  </a:moveTo>
                  <a:cubicBezTo>
                    <a:pt x="100" y="37"/>
                    <a:pt x="100" y="37"/>
                    <a:pt x="100" y="37"/>
                  </a:cubicBezTo>
                  <a:cubicBezTo>
                    <a:pt x="107" y="38"/>
                    <a:pt x="107" y="38"/>
                    <a:pt x="107" y="38"/>
                  </a:cubicBezTo>
                  <a:cubicBezTo>
                    <a:pt x="110" y="45"/>
                    <a:pt x="110" y="45"/>
                    <a:pt x="110" y="45"/>
                  </a:cubicBezTo>
                  <a:cubicBezTo>
                    <a:pt x="116" y="39"/>
                    <a:pt x="116" y="39"/>
                    <a:pt x="116" y="39"/>
                  </a:cubicBezTo>
                  <a:cubicBezTo>
                    <a:pt x="116" y="49"/>
                    <a:pt x="116" y="49"/>
                    <a:pt x="116" y="49"/>
                  </a:cubicBezTo>
                  <a:cubicBezTo>
                    <a:pt x="116" y="49"/>
                    <a:pt x="113" y="55"/>
                    <a:pt x="112" y="56"/>
                  </a:cubicBezTo>
                  <a:cubicBezTo>
                    <a:pt x="112" y="56"/>
                    <a:pt x="110" y="62"/>
                    <a:pt x="110" y="62"/>
                  </a:cubicBezTo>
                  <a:cubicBezTo>
                    <a:pt x="102" y="64"/>
                    <a:pt x="102" y="64"/>
                    <a:pt x="102" y="64"/>
                  </a:cubicBezTo>
                  <a:cubicBezTo>
                    <a:pt x="99" y="69"/>
                    <a:pt x="99" y="69"/>
                    <a:pt x="99" y="69"/>
                  </a:cubicBezTo>
                  <a:cubicBezTo>
                    <a:pt x="92" y="67"/>
                    <a:pt x="92" y="67"/>
                    <a:pt x="92" y="67"/>
                  </a:cubicBezTo>
                  <a:cubicBezTo>
                    <a:pt x="92" y="61"/>
                    <a:pt x="92" y="61"/>
                    <a:pt x="92" y="61"/>
                  </a:cubicBezTo>
                  <a:cubicBezTo>
                    <a:pt x="86" y="57"/>
                    <a:pt x="86" y="57"/>
                    <a:pt x="86" y="57"/>
                  </a:cubicBezTo>
                  <a:cubicBezTo>
                    <a:pt x="80" y="53"/>
                    <a:pt x="80" y="53"/>
                    <a:pt x="80" y="53"/>
                  </a:cubicBezTo>
                  <a:cubicBezTo>
                    <a:pt x="74" y="55"/>
                    <a:pt x="74" y="55"/>
                    <a:pt x="74" y="55"/>
                  </a:cubicBezTo>
                  <a:cubicBezTo>
                    <a:pt x="70" y="60"/>
                    <a:pt x="70" y="60"/>
                    <a:pt x="70" y="60"/>
                  </a:cubicBezTo>
                  <a:cubicBezTo>
                    <a:pt x="74" y="69"/>
                    <a:pt x="74" y="69"/>
                    <a:pt x="74" y="69"/>
                  </a:cubicBezTo>
                  <a:cubicBezTo>
                    <a:pt x="74" y="77"/>
                    <a:pt x="74" y="77"/>
                    <a:pt x="74" y="77"/>
                  </a:cubicBezTo>
                  <a:cubicBezTo>
                    <a:pt x="78" y="83"/>
                    <a:pt x="78" y="83"/>
                    <a:pt x="78" y="83"/>
                  </a:cubicBezTo>
                  <a:cubicBezTo>
                    <a:pt x="84" y="85"/>
                    <a:pt x="84" y="85"/>
                    <a:pt x="84" y="85"/>
                  </a:cubicBezTo>
                  <a:cubicBezTo>
                    <a:pt x="89" y="85"/>
                    <a:pt x="89" y="85"/>
                    <a:pt x="89" y="85"/>
                  </a:cubicBezTo>
                  <a:cubicBezTo>
                    <a:pt x="91" y="83"/>
                    <a:pt x="91" y="83"/>
                    <a:pt x="91" y="83"/>
                  </a:cubicBezTo>
                  <a:cubicBezTo>
                    <a:pt x="98" y="84"/>
                    <a:pt x="98" y="84"/>
                    <a:pt x="98" y="84"/>
                  </a:cubicBezTo>
                  <a:cubicBezTo>
                    <a:pt x="101" y="88"/>
                    <a:pt x="101" y="88"/>
                    <a:pt x="101" y="88"/>
                  </a:cubicBezTo>
                  <a:cubicBezTo>
                    <a:pt x="103" y="94"/>
                    <a:pt x="103" y="94"/>
                    <a:pt x="103" y="94"/>
                  </a:cubicBezTo>
                  <a:cubicBezTo>
                    <a:pt x="102" y="100"/>
                    <a:pt x="102" y="100"/>
                    <a:pt x="102" y="100"/>
                  </a:cubicBezTo>
                  <a:cubicBezTo>
                    <a:pt x="97" y="99"/>
                    <a:pt x="97" y="99"/>
                    <a:pt x="97" y="99"/>
                  </a:cubicBezTo>
                  <a:cubicBezTo>
                    <a:pt x="94" y="95"/>
                    <a:pt x="94" y="95"/>
                    <a:pt x="94" y="95"/>
                  </a:cubicBezTo>
                  <a:cubicBezTo>
                    <a:pt x="89" y="96"/>
                    <a:pt x="89" y="96"/>
                    <a:pt x="89" y="96"/>
                  </a:cubicBezTo>
                  <a:cubicBezTo>
                    <a:pt x="86" y="100"/>
                    <a:pt x="86" y="100"/>
                    <a:pt x="86" y="100"/>
                  </a:cubicBezTo>
                  <a:cubicBezTo>
                    <a:pt x="79" y="106"/>
                    <a:pt x="79" y="106"/>
                    <a:pt x="79" y="106"/>
                  </a:cubicBezTo>
                  <a:cubicBezTo>
                    <a:pt x="78" y="113"/>
                    <a:pt x="78" y="113"/>
                    <a:pt x="78" y="113"/>
                  </a:cubicBezTo>
                  <a:cubicBezTo>
                    <a:pt x="73" y="119"/>
                    <a:pt x="73" y="119"/>
                    <a:pt x="73" y="119"/>
                  </a:cubicBezTo>
                  <a:cubicBezTo>
                    <a:pt x="73" y="123"/>
                    <a:pt x="73" y="123"/>
                    <a:pt x="73" y="123"/>
                  </a:cubicBezTo>
                  <a:cubicBezTo>
                    <a:pt x="70" y="123"/>
                    <a:pt x="70" y="123"/>
                    <a:pt x="70" y="123"/>
                  </a:cubicBezTo>
                  <a:cubicBezTo>
                    <a:pt x="67" y="131"/>
                    <a:pt x="67" y="131"/>
                    <a:pt x="67" y="131"/>
                  </a:cubicBezTo>
                  <a:cubicBezTo>
                    <a:pt x="67" y="131"/>
                    <a:pt x="63" y="137"/>
                    <a:pt x="62" y="137"/>
                  </a:cubicBezTo>
                  <a:cubicBezTo>
                    <a:pt x="62" y="138"/>
                    <a:pt x="60" y="140"/>
                    <a:pt x="59" y="141"/>
                  </a:cubicBezTo>
                  <a:cubicBezTo>
                    <a:pt x="58" y="141"/>
                    <a:pt x="58" y="141"/>
                    <a:pt x="58" y="141"/>
                  </a:cubicBezTo>
                  <a:cubicBezTo>
                    <a:pt x="48" y="153"/>
                    <a:pt x="48" y="153"/>
                    <a:pt x="48" y="153"/>
                  </a:cubicBezTo>
                  <a:cubicBezTo>
                    <a:pt x="38" y="145"/>
                    <a:pt x="38" y="145"/>
                    <a:pt x="38" y="145"/>
                  </a:cubicBezTo>
                  <a:cubicBezTo>
                    <a:pt x="33" y="149"/>
                    <a:pt x="33" y="149"/>
                    <a:pt x="33" y="149"/>
                  </a:cubicBezTo>
                  <a:cubicBezTo>
                    <a:pt x="25" y="145"/>
                    <a:pt x="25" y="145"/>
                    <a:pt x="25" y="145"/>
                  </a:cubicBezTo>
                  <a:cubicBezTo>
                    <a:pt x="23" y="143"/>
                    <a:pt x="23" y="143"/>
                    <a:pt x="23" y="143"/>
                  </a:cubicBezTo>
                  <a:cubicBezTo>
                    <a:pt x="21" y="141"/>
                    <a:pt x="21" y="141"/>
                    <a:pt x="21" y="141"/>
                  </a:cubicBezTo>
                  <a:cubicBezTo>
                    <a:pt x="21" y="135"/>
                    <a:pt x="21" y="135"/>
                    <a:pt x="21" y="135"/>
                  </a:cubicBezTo>
                  <a:cubicBezTo>
                    <a:pt x="21" y="135"/>
                    <a:pt x="25" y="131"/>
                    <a:pt x="25" y="130"/>
                  </a:cubicBezTo>
                  <a:cubicBezTo>
                    <a:pt x="26" y="129"/>
                    <a:pt x="19" y="128"/>
                    <a:pt x="19" y="128"/>
                  </a:cubicBezTo>
                  <a:cubicBezTo>
                    <a:pt x="20" y="124"/>
                    <a:pt x="20" y="124"/>
                    <a:pt x="20" y="124"/>
                  </a:cubicBezTo>
                  <a:cubicBezTo>
                    <a:pt x="27" y="121"/>
                    <a:pt x="27" y="121"/>
                    <a:pt x="27" y="121"/>
                  </a:cubicBezTo>
                  <a:cubicBezTo>
                    <a:pt x="27" y="115"/>
                    <a:pt x="27" y="115"/>
                    <a:pt x="27" y="115"/>
                  </a:cubicBezTo>
                  <a:cubicBezTo>
                    <a:pt x="21" y="115"/>
                    <a:pt x="21" y="115"/>
                    <a:pt x="21" y="115"/>
                  </a:cubicBezTo>
                  <a:cubicBezTo>
                    <a:pt x="17" y="117"/>
                    <a:pt x="17" y="117"/>
                    <a:pt x="17" y="117"/>
                  </a:cubicBezTo>
                  <a:cubicBezTo>
                    <a:pt x="12" y="114"/>
                    <a:pt x="12" y="114"/>
                    <a:pt x="12" y="114"/>
                  </a:cubicBezTo>
                  <a:cubicBezTo>
                    <a:pt x="12" y="109"/>
                    <a:pt x="12" y="109"/>
                    <a:pt x="12" y="109"/>
                  </a:cubicBezTo>
                  <a:cubicBezTo>
                    <a:pt x="15" y="103"/>
                    <a:pt x="15" y="103"/>
                    <a:pt x="15" y="103"/>
                  </a:cubicBezTo>
                  <a:cubicBezTo>
                    <a:pt x="12" y="97"/>
                    <a:pt x="12" y="97"/>
                    <a:pt x="12" y="97"/>
                  </a:cubicBezTo>
                  <a:cubicBezTo>
                    <a:pt x="13" y="88"/>
                    <a:pt x="13" y="88"/>
                    <a:pt x="13" y="88"/>
                  </a:cubicBezTo>
                  <a:cubicBezTo>
                    <a:pt x="9" y="80"/>
                    <a:pt x="9" y="80"/>
                    <a:pt x="9" y="80"/>
                  </a:cubicBezTo>
                  <a:cubicBezTo>
                    <a:pt x="1" y="73"/>
                    <a:pt x="1" y="73"/>
                    <a:pt x="1" y="73"/>
                  </a:cubicBezTo>
                  <a:cubicBezTo>
                    <a:pt x="1" y="69"/>
                    <a:pt x="1" y="69"/>
                    <a:pt x="1" y="69"/>
                  </a:cubicBezTo>
                  <a:cubicBezTo>
                    <a:pt x="4" y="66"/>
                    <a:pt x="4" y="66"/>
                    <a:pt x="4" y="66"/>
                  </a:cubicBezTo>
                  <a:cubicBezTo>
                    <a:pt x="1" y="62"/>
                    <a:pt x="1" y="62"/>
                    <a:pt x="1" y="62"/>
                  </a:cubicBezTo>
                  <a:cubicBezTo>
                    <a:pt x="0" y="52"/>
                    <a:pt x="0" y="52"/>
                    <a:pt x="0" y="52"/>
                  </a:cubicBezTo>
                  <a:cubicBezTo>
                    <a:pt x="6" y="46"/>
                    <a:pt x="6" y="46"/>
                    <a:pt x="6" y="46"/>
                  </a:cubicBezTo>
                  <a:cubicBezTo>
                    <a:pt x="6" y="41"/>
                    <a:pt x="6" y="41"/>
                    <a:pt x="6" y="41"/>
                  </a:cubicBezTo>
                  <a:cubicBezTo>
                    <a:pt x="11" y="40"/>
                    <a:pt x="11" y="40"/>
                    <a:pt x="11" y="40"/>
                  </a:cubicBezTo>
                  <a:cubicBezTo>
                    <a:pt x="17" y="35"/>
                    <a:pt x="17" y="35"/>
                    <a:pt x="17" y="35"/>
                  </a:cubicBezTo>
                  <a:cubicBezTo>
                    <a:pt x="14" y="24"/>
                    <a:pt x="14" y="24"/>
                    <a:pt x="14" y="24"/>
                  </a:cubicBezTo>
                  <a:cubicBezTo>
                    <a:pt x="24" y="24"/>
                    <a:pt x="24" y="24"/>
                    <a:pt x="24" y="24"/>
                  </a:cubicBezTo>
                  <a:cubicBezTo>
                    <a:pt x="30" y="22"/>
                    <a:pt x="30" y="22"/>
                    <a:pt x="30" y="22"/>
                  </a:cubicBezTo>
                  <a:cubicBezTo>
                    <a:pt x="36" y="17"/>
                    <a:pt x="36" y="17"/>
                    <a:pt x="36" y="17"/>
                  </a:cubicBezTo>
                  <a:cubicBezTo>
                    <a:pt x="35" y="12"/>
                    <a:pt x="35" y="12"/>
                    <a:pt x="35" y="12"/>
                  </a:cubicBezTo>
                  <a:cubicBezTo>
                    <a:pt x="33" y="9"/>
                    <a:pt x="33" y="9"/>
                    <a:pt x="33" y="9"/>
                  </a:cubicBezTo>
                  <a:cubicBezTo>
                    <a:pt x="52" y="0"/>
                    <a:pt x="52" y="0"/>
                    <a:pt x="52" y="0"/>
                  </a:cubicBezTo>
                  <a:cubicBezTo>
                    <a:pt x="56" y="0"/>
                    <a:pt x="56" y="0"/>
                    <a:pt x="56" y="0"/>
                  </a:cubicBezTo>
                  <a:cubicBezTo>
                    <a:pt x="56" y="5"/>
                    <a:pt x="56" y="5"/>
                    <a:pt x="56" y="5"/>
                  </a:cubicBezTo>
                  <a:cubicBezTo>
                    <a:pt x="63" y="10"/>
                    <a:pt x="63" y="10"/>
                    <a:pt x="63" y="10"/>
                  </a:cubicBezTo>
                  <a:cubicBezTo>
                    <a:pt x="69" y="9"/>
                    <a:pt x="69" y="9"/>
                    <a:pt x="69" y="9"/>
                  </a:cubicBezTo>
                  <a:cubicBezTo>
                    <a:pt x="72" y="16"/>
                    <a:pt x="72" y="16"/>
                    <a:pt x="72" y="16"/>
                  </a:cubicBezTo>
                  <a:cubicBezTo>
                    <a:pt x="78" y="16"/>
                    <a:pt x="78" y="16"/>
                    <a:pt x="78" y="16"/>
                  </a:cubicBezTo>
                  <a:cubicBezTo>
                    <a:pt x="81" y="26"/>
                    <a:pt x="81" y="26"/>
                    <a:pt x="81" y="26"/>
                  </a:cubicBezTo>
                  <a:lnTo>
                    <a:pt x="90" y="27"/>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101" name="Freeform 80"/>
            <p:cNvSpPr>
              <a:spLocks/>
            </p:cNvSpPr>
            <p:nvPr/>
          </p:nvSpPr>
          <p:spPr bwMode="auto">
            <a:xfrm>
              <a:off x="1281" y="3445"/>
              <a:ext cx="154" cy="106"/>
            </a:xfrm>
            <a:custGeom>
              <a:avLst/>
              <a:gdLst>
                <a:gd name="T0" fmla="*/ 0 w 154"/>
                <a:gd name="T1" fmla="*/ 33 h 106"/>
                <a:gd name="T2" fmla="*/ 4 w 154"/>
                <a:gd name="T3" fmla="*/ 33 h 106"/>
                <a:gd name="T4" fmla="*/ 15 w 154"/>
                <a:gd name="T5" fmla="*/ 25 h 106"/>
                <a:gd name="T6" fmla="*/ 15 w 154"/>
                <a:gd name="T7" fmla="*/ 19 h 106"/>
                <a:gd name="T8" fmla="*/ 23 w 154"/>
                <a:gd name="T9" fmla="*/ 19 h 106"/>
                <a:gd name="T10" fmla="*/ 31 w 154"/>
                <a:gd name="T11" fmla="*/ 6 h 106"/>
                <a:gd name="T12" fmla="*/ 48 w 154"/>
                <a:gd name="T13" fmla="*/ 4 h 106"/>
                <a:gd name="T14" fmla="*/ 48 w 154"/>
                <a:gd name="T15" fmla="*/ 0 h 106"/>
                <a:gd name="T16" fmla="*/ 56 w 154"/>
                <a:gd name="T17" fmla="*/ 4 h 106"/>
                <a:gd name="T18" fmla="*/ 71 w 154"/>
                <a:gd name="T19" fmla="*/ 4 h 106"/>
                <a:gd name="T20" fmla="*/ 71 w 154"/>
                <a:gd name="T21" fmla="*/ 14 h 106"/>
                <a:gd name="T22" fmla="*/ 81 w 154"/>
                <a:gd name="T23" fmla="*/ 23 h 106"/>
                <a:gd name="T24" fmla="*/ 81 w 154"/>
                <a:gd name="T25" fmla="*/ 37 h 106"/>
                <a:gd name="T26" fmla="*/ 92 w 154"/>
                <a:gd name="T27" fmla="*/ 48 h 106"/>
                <a:gd name="T28" fmla="*/ 92 w 154"/>
                <a:gd name="T29" fmla="*/ 56 h 106"/>
                <a:gd name="T30" fmla="*/ 104 w 154"/>
                <a:gd name="T31" fmla="*/ 56 h 106"/>
                <a:gd name="T32" fmla="*/ 115 w 154"/>
                <a:gd name="T33" fmla="*/ 50 h 106"/>
                <a:gd name="T34" fmla="*/ 127 w 154"/>
                <a:gd name="T35" fmla="*/ 52 h 106"/>
                <a:gd name="T36" fmla="*/ 131 w 154"/>
                <a:gd name="T37" fmla="*/ 44 h 106"/>
                <a:gd name="T38" fmla="*/ 144 w 154"/>
                <a:gd name="T39" fmla="*/ 46 h 106"/>
                <a:gd name="T40" fmla="*/ 144 w 154"/>
                <a:gd name="T41" fmla="*/ 58 h 106"/>
                <a:gd name="T42" fmla="*/ 154 w 154"/>
                <a:gd name="T43" fmla="*/ 62 h 106"/>
                <a:gd name="T44" fmla="*/ 154 w 154"/>
                <a:gd name="T45" fmla="*/ 75 h 106"/>
                <a:gd name="T46" fmla="*/ 150 w 154"/>
                <a:gd name="T47" fmla="*/ 77 h 106"/>
                <a:gd name="T48" fmla="*/ 152 w 154"/>
                <a:gd name="T49" fmla="*/ 87 h 106"/>
                <a:gd name="T50" fmla="*/ 146 w 154"/>
                <a:gd name="T51" fmla="*/ 92 h 106"/>
                <a:gd name="T52" fmla="*/ 148 w 154"/>
                <a:gd name="T53" fmla="*/ 104 h 106"/>
                <a:gd name="T54" fmla="*/ 127 w 154"/>
                <a:gd name="T55" fmla="*/ 106 h 106"/>
                <a:gd name="T56" fmla="*/ 115 w 154"/>
                <a:gd name="T57" fmla="*/ 96 h 106"/>
                <a:gd name="T58" fmla="*/ 104 w 154"/>
                <a:gd name="T59" fmla="*/ 106 h 106"/>
                <a:gd name="T60" fmla="*/ 96 w 154"/>
                <a:gd name="T61" fmla="*/ 104 h 106"/>
                <a:gd name="T62" fmla="*/ 83 w 154"/>
                <a:gd name="T63" fmla="*/ 92 h 106"/>
                <a:gd name="T64" fmla="*/ 69 w 154"/>
                <a:gd name="T65" fmla="*/ 89 h 106"/>
                <a:gd name="T66" fmla="*/ 61 w 154"/>
                <a:gd name="T67" fmla="*/ 92 h 106"/>
                <a:gd name="T68" fmla="*/ 48 w 154"/>
                <a:gd name="T69" fmla="*/ 79 h 106"/>
                <a:gd name="T70" fmla="*/ 48 w 154"/>
                <a:gd name="T71" fmla="*/ 62 h 106"/>
                <a:gd name="T72" fmla="*/ 38 w 154"/>
                <a:gd name="T73" fmla="*/ 54 h 106"/>
                <a:gd name="T74" fmla="*/ 23 w 154"/>
                <a:gd name="T75" fmla="*/ 52 h 106"/>
                <a:gd name="T76" fmla="*/ 13 w 154"/>
                <a:gd name="T77" fmla="*/ 44 h 106"/>
                <a:gd name="T78" fmla="*/ 4 w 154"/>
                <a:gd name="T79" fmla="*/ 44 h 106"/>
                <a:gd name="T80" fmla="*/ 0 w 154"/>
                <a:gd name="T81" fmla="*/ 3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4" h="106">
                  <a:moveTo>
                    <a:pt x="0" y="33"/>
                  </a:moveTo>
                  <a:lnTo>
                    <a:pt x="4" y="33"/>
                  </a:lnTo>
                  <a:lnTo>
                    <a:pt x="15" y="25"/>
                  </a:lnTo>
                  <a:lnTo>
                    <a:pt x="15" y="19"/>
                  </a:lnTo>
                  <a:lnTo>
                    <a:pt x="23" y="19"/>
                  </a:lnTo>
                  <a:lnTo>
                    <a:pt x="31" y="6"/>
                  </a:lnTo>
                  <a:lnTo>
                    <a:pt x="48" y="4"/>
                  </a:lnTo>
                  <a:lnTo>
                    <a:pt x="48" y="0"/>
                  </a:lnTo>
                  <a:lnTo>
                    <a:pt x="56" y="4"/>
                  </a:lnTo>
                  <a:lnTo>
                    <a:pt x="71" y="4"/>
                  </a:lnTo>
                  <a:lnTo>
                    <a:pt x="71" y="14"/>
                  </a:lnTo>
                  <a:lnTo>
                    <a:pt x="81" y="23"/>
                  </a:lnTo>
                  <a:lnTo>
                    <a:pt x="81" y="37"/>
                  </a:lnTo>
                  <a:lnTo>
                    <a:pt x="92" y="48"/>
                  </a:lnTo>
                  <a:lnTo>
                    <a:pt x="92" y="56"/>
                  </a:lnTo>
                  <a:lnTo>
                    <a:pt x="104" y="56"/>
                  </a:lnTo>
                  <a:lnTo>
                    <a:pt x="115" y="50"/>
                  </a:lnTo>
                  <a:lnTo>
                    <a:pt x="127" y="52"/>
                  </a:lnTo>
                  <a:lnTo>
                    <a:pt x="131" y="44"/>
                  </a:lnTo>
                  <a:lnTo>
                    <a:pt x="144" y="46"/>
                  </a:lnTo>
                  <a:lnTo>
                    <a:pt x="144" y="58"/>
                  </a:lnTo>
                  <a:lnTo>
                    <a:pt x="154" y="62"/>
                  </a:lnTo>
                  <a:lnTo>
                    <a:pt x="154" y="75"/>
                  </a:lnTo>
                  <a:lnTo>
                    <a:pt x="150" y="77"/>
                  </a:lnTo>
                  <a:lnTo>
                    <a:pt x="152" y="87"/>
                  </a:lnTo>
                  <a:lnTo>
                    <a:pt x="146" y="92"/>
                  </a:lnTo>
                  <a:lnTo>
                    <a:pt x="148" y="104"/>
                  </a:lnTo>
                  <a:lnTo>
                    <a:pt x="127" y="106"/>
                  </a:lnTo>
                  <a:lnTo>
                    <a:pt x="115" y="96"/>
                  </a:lnTo>
                  <a:lnTo>
                    <a:pt x="104" y="106"/>
                  </a:lnTo>
                  <a:lnTo>
                    <a:pt x="96" y="104"/>
                  </a:lnTo>
                  <a:lnTo>
                    <a:pt x="83" y="92"/>
                  </a:lnTo>
                  <a:lnTo>
                    <a:pt x="69" y="89"/>
                  </a:lnTo>
                  <a:lnTo>
                    <a:pt x="61" y="92"/>
                  </a:lnTo>
                  <a:lnTo>
                    <a:pt x="48" y="79"/>
                  </a:lnTo>
                  <a:lnTo>
                    <a:pt x="48" y="62"/>
                  </a:lnTo>
                  <a:lnTo>
                    <a:pt x="38" y="54"/>
                  </a:lnTo>
                  <a:lnTo>
                    <a:pt x="23" y="52"/>
                  </a:lnTo>
                  <a:lnTo>
                    <a:pt x="13" y="44"/>
                  </a:lnTo>
                  <a:lnTo>
                    <a:pt x="4" y="44"/>
                  </a:lnTo>
                  <a:lnTo>
                    <a:pt x="0" y="33"/>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102" name="Freeform 81"/>
            <p:cNvSpPr>
              <a:spLocks/>
            </p:cNvSpPr>
            <p:nvPr/>
          </p:nvSpPr>
          <p:spPr bwMode="auto">
            <a:xfrm>
              <a:off x="1450" y="3491"/>
              <a:ext cx="240" cy="202"/>
            </a:xfrm>
            <a:custGeom>
              <a:avLst/>
              <a:gdLst>
                <a:gd name="T0" fmla="*/ 0 w 240"/>
                <a:gd name="T1" fmla="*/ 52 h 202"/>
                <a:gd name="T2" fmla="*/ 12 w 240"/>
                <a:gd name="T3" fmla="*/ 48 h 202"/>
                <a:gd name="T4" fmla="*/ 27 w 240"/>
                <a:gd name="T5" fmla="*/ 54 h 202"/>
                <a:gd name="T6" fmla="*/ 44 w 240"/>
                <a:gd name="T7" fmla="*/ 48 h 202"/>
                <a:gd name="T8" fmla="*/ 44 w 240"/>
                <a:gd name="T9" fmla="*/ 29 h 202"/>
                <a:gd name="T10" fmla="*/ 69 w 240"/>
                <a:gd name="T11" fmla="*/ 21 h 202"/>
                <a:gd name="T12" fmla="*/ 83 w 240"/>
                <a:gd name="T13" fmla="*/ 16 h 202"/>
                <a:gd name="T14" fmla="*/ 102 w 240"/>
                <a:gd name="T15" fmla="*/ 8 h 202"/>
                <a:gd name="T16" fmla="*/ 112 w 240"/>
                <a:gd name="T17" fmla="*/ 0 h 202"/>
                <a:gd name="T18" fmla="*/ 121 w 240"/>
                <a:gd name="T19" fmla="*/ 6 h 202"/>
                <a:gd name="T20" fmla="*/ 140 w 240"/>
                <a:gd name="T21" fmla="*/ 6 h 202"/>
                <a:gd name="T22" fmla="*/ 144 w 240"/>
                <a:gd name="T23" fmla="*/ 14 h 202"/>
                <a:gd name="T24" fmla="*/ 154 w 240"/>
                <a:gd name="T25" fmla="*/ 12 h 202"/>
                <a:gd name="T26" fmla="*/ 160 w 240"/>
                <a:gd name="T27" fmla="*/ 35 h 202"/>
                <a:gd name="T28" fmla="*/ 171 w 240"/>
                <a:gd name="T29" fmla="*/ 50 h 202"/>
                <a:gd name="T30" fmla="*/ 187 w 240"/>
                <a:gd name="T31" fmla="*/ 56 h 202"/>
                <a:gd name="T32" fmla="*/ 200 w 240"/>
                <a:gd name="T33" fmla="*/ 68 h 202"/>
                <a:gd name="T34" fmla="*/ 212 w 240"/>
                <a:gd name="T35" fmla="*/ 75 h 202"/>
                <a:gd name="T36" fmla="*/ 223 w 240"/>
                <a:gd name="T37" fmla="*/ 79 h 202"/>
                <a:gd name="T38" fmla="*/ 223 w 240"/>
                <a:gd name="T39" fmla="*/ 87 h 202"/>
                <a:gd name="T40" fmla="*/ 231 w 240"/>
                <a:gd name="T41" fmla="*/ 93 h 202"/>
                <a:gd name="T42" fmla="*/ 221 w 240"/>
                <a:gd name="T43" fmla="*/ 104 h 202"/>
                <a:gd name="T44" fmla="*/ 237 w 240"/>
                <a:gd name="T45" fmla="*/ 110 h 202"/>
                <a:gd name="T46" fmla="*/ 233 w 240"/>
                <a:gd name="T47" fmla="*/ 112 h 202"/>
                <a:gd name="T48" fmla="*/ 237 w 240"/>
                <a:gd name="T49" fmla="*/ 118 h 202"/>
                <a:gd name="T50" fmla="*/ 240 w 240"/>
                <a:gd name="T51" fmla="*/ 129 h 202"/>
                <a:gd name="T52" fmla="*/ 227 w 240"/>
                <a:gd name="T53" fmla="*/ 139 h 202"/>
                <a:gd name="T54" fmla="*/ 215 w 240"/>
                <a:gd name="T55" fmla="*/ 143 h 202"/>
                <a:gd name="T56" fmla="*/ 194 w 240"/>
                <a:gd name="T57" fmla="*/ 143 h 202"/>
                <a:gd name="T58" fmla="*/ 200 w 240"/>
                <a:gd name="T59" fmla="*/ 166 h 202"/>
                <a:gd name="T60" fmla="*/ 187 w 240"/>
                <a:gd name="T61" fmla="*/ 177 h 202"/>
                <a:gd name="T62" fmla="*/ 177 w 240"/>
                <a:gd name="T63" fmla="*/ 179 h 202"/>
                <a:gd name="T64" fmla="*/ 177 w 240"/>
                <a:gd name="T65" fmla="*/ 189 h 202"/>
                <a:gd name="T66" fmla="*/ 165 w 240"/>
                <a:gd name="T67" fmla="*/ 202 h 202"/>
                <a:gd name="T68" fmla="*/ 165 w 240"/>
                <a:gd name="T69" fmla="*/ 200 h 202"/>
                <a:gd name="T70" fmla="*/ 154 w 240"/>
                <a:gd name="T71" fmla="*/ 191 h 202"/>
                <a:gd name="T72" fmla="*/ 160 w 240"/>
                <a:gd name="T73" fmla="*/ 181 h 202"/>
                <a:gd name="T74" fmla="*/ 154 w 240"/>
                <a:gd name="T75" fmla="*/ 171 h 202"/>
                <a:gd name="T76" fmla="*/ 140 w 240"/>
                <a:gd name="T77" fmla="*/ 171 h 202"/>
                <a:gd name="T78" fmla="*/ 135 w 240"/>
                <a:gd name="T79" fmla="*/ 160 h 202"/>
                <a:gd name="T80" fmla="*/ 140 w 240"/>
                <a:gd name="T81" fmla="*/ 148 h 202"/>
                <a:gd name="T82" fmla="*/ 112 w 240"/>
                <a:gd name="T83" fmla="*/ 131 h 202"/>
                <a:gd name="T84" fmla="*/ 100 w 240"/>
                <a:gd name="T85" fmla="*/ 141 h 202"/>
                <a:gd name="T86" fmla="*/ 81 w 240"/>
                <a:gd name="T87" fmla="*/ 123 h 202"/>
                <a:gd name="T88" fmla="*/ 81 w 240"/>
                <a:gd name="T89" fmla="*/ 125 h 202"/>
                <a:gd name="T90" fmla="*/ 81 w 240"/>
                <a:gd name="T91" fmla="*/ 118 h 202"/>
                <a:gd name="T92" fmla="*/ 69 w 240"/>
                <a:gd name="T93" fmla="*/ 104 h 202"/>
                <a:gd name="T94" fmla="*/ 67 w 240"/>
                <a:gd name="T95" fmla="*/ 91 h 202"/>
                <a:gd name="T96" fmla="*/ 60 w 240"/>
                <a:gd name="T97" fmla="*/ 81 h 202"/>
                <a:gd name="T98" fmla="*/ 54 w 240"/>
                <a:gd name="T99" fmla="*/ 85 h 202"/>
                <a:gd name="T100" fmla="*/ 48 w 240"/>
                <a:gd name="T101" fmla="*/ 87 h 202"/>
                <a:gd name="T102" fmla="*/ 23 w 240"/>
                <a:gd name="T103" fmla="*/ 64 h 202"/>
                <a:gd name="T104" fmla="*/ 14 w 240"/>
                <a:gd name="T105" fmla="*/ 62 h 202"/>
                <a:gd name="T106" fmla="*/ 2 w 240"/>
                <a:gd name="T107" fmla="*/ 64 h 202"/>
                <a:gd name="T108" fmla="*/ 2 w 240"/>
                <a:gd name="T109" fmla="*/ 54 h 202"/>
                <a:gd name="T110" fmla="*/ 0 w 240"/>
                <a:gd name="T111" fmla="*/ 5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0" h="202">
                  <a:moveTo>
                    <a:pt x="0" y="52"/>
                  </a:moveTo>
                  <a:lnTo>
                    <a:pt x="12" y="48"/>
                  </a:lnTo>
                  <a:lnTo>
                    <a:pt x="27" y="54"/>
                  </a:lnTo>
                  <a:lnTo>
                    <a:pt x="44" y="48"/>
                  </a:lnTo>
                  <a:lnTo>
                    <a:pt x="44" y="29"/>
                  </a:lnTo>
                  <a:lnTo>
                    <a:pt x="69" y="21"/>
                  </a:lnTo>
                  <a:lnTo>
                    <a:pt x="83" y="16"/>
                  </a:lnTo>
                  <a:lnTo>
                    <a:pt x="102" y="8"/>
                  </a:lnTo>
                  <a:lnTo>
                    <a:pt x="112" y="0"/>
                  </a:lnTo>
                  <a:lnTo>
                    <a:pt x="121" y="6"/>
                  </a:lnTo>
                  <a:lnTo>
                    <a:pt x="140" y="6"/>
                  </a:lnTo>
                  <a:lnTo>
                    <a:pt x="144" y="14"/>
                  </a:lnTo>
                  <a:lnTo>
                    <a:pt x="154" y="12"/>
                  </a:lnTo>
                  <a:lnTo>
                    <a:pt x="160" y="35"/>
                  </a:lnTo>
                  <a:lnTo>
                    <a:pt x="171" y="50"/>
                  </a:lnTo>
                  <a:lnTo>
                    <a:pt x="187" y="56"/>
                  </a:lnTo>
                  <a:lnTo>
                    <a:pt x="200" y="68"/>
                  </a:lnTo>
                  <a:lnTo>
                    <a:pt x="212" y="75"/>
                  </a:lnTo>
                  <a:lnTo>
                    <a:pt x="223" y="79"/>
                  </a:lnTo>
                  <a:lnTo>
                    <a:pt x="223" y="87"/>
                  </a:lnTo>
                  <a:lnTo>
                    <a:pt x="231" y="93"/>
                  </a:lnTo>
                  <a:lnTo>
                    <a:pt x="221" y="104"/>
                  </a:lnTo>
                  <a:lnTo>
                    <a:pt x="237" y="110"/>
                  </a:lnTo>
                  <a:lnTo>
                    <a:pt x="233" y="112"/>
                  </a:lnTo>
                  <a:lnTo>
                    <a:pt x="237" y="118"/>
                  </a:lnTo>
                  <a:lnTo>
                    <a:pt x="240" y="129"/>
                  </a:lnTo>
                  <a:lnTo>
                    <a:pt x="227" y="139"/>
                  </a:lnTo>
                  <a:lnTo>
                    <a:pt x="215" y="143"/>
                  </a:lnTo>
                  <a:lnTo>
                    <a:pt x="194" y="143"/>
                  </a:lnTo>
                  <a:lnTo>
                    <a:pt x="200" y="166"/>
                  </a:lnTo>
                  <a:lnTo>
                    <a:pt x="187" y="177"/>
                  </a:lnTo>
                  <a:lnTo>
                    <a:pt x="177" y="179"/>
                  </a:lnTo>
                  <a:lnTo>
                    <a:pt x="177" y="189"/>
                  </a:lnTo>
                  <a:lnTo>
                    <a:pt x="165" y="202"/>
                  </a:lnTo>
                  <a:lnTo>
                    <a:pt x="165" y="200"/>
                  </a:lnTo>
                  <a:lnTo>
                    <a:pt x="154" y="191"/>
                  </a:lnTo>
                  <a:lnTo>
                    <a:pt x="160" y="181"/>
                  </a:lnTo>
                  <a:lnTo>
                    <a:pt x="154" y="171"/>
                  </a:lnTo>
                  <a:lnTo>
                    <a:pt x="140" y="171"/>
                  </a:lnTo>
                  <a:lnTo>
                    <a:pt x="135" y="160"/>
                  </a:lnTo>
                  <a:lnTo>
                    <a:pt x="140" y="148"/>
                  </a:lnTo>
                  <a:lnTo>
                    <a:pt x="112" y="131"/>
                  </a:lnTo>
                  <a:lnTo>
                    <a:pt x="100" y="141"/>
                  </a:lnTo>
                  <a:lnTo>
                    <a:pt x="81" y="123"/>
                  </a:lnTo>
                  <a:lnTo>
                    <a:pt x="81" y="125"/>
                  </a:lnTo>
                  <a:lnTo>
                    <a:pt x="81" y="118"/>
                  </a:lnTo>
                  <a:lnTo>
                    <a:pt x="69" y="104"/>
                  </a:lnTo>
                  <a:lnTo>
                    <a:pt x="67" y="91"/>
                  </a:lnTo>
                  <a:lnTo>
                    <a:pt x="60" y="81"/>
                  </a:lnTo>
                  <a:lnTo>
                    <a:pt x="54" y="85"/>
                  </a:lnTo>
                  <a:lnTo>
                    <a:pt x="48" y="87"/>
                  </a:lnTo>
                  <a:lnTo>
                    <a:pt x="23" y="64"/>
                  </a:lnTo>
                  <a:lnTo>
                    <a:pt x="14" y="62"/>
                  </a:lnTo>
                  <a:lnTo>
                    <a:pt x="2" y="64"/>
                  </a:lnTo>
                  <a:lnTo>
                    <a:pt x="2" y="54"/>
                  </a:lnTo>
                  <a:lnTo>
                    <a:pt x="0" y="52"/>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103" name="Freeform 82"/>
            <p:cNvSpPr>
              <a:spLocks/>
            </p:cNvSpPr>
            <p:nvPr/>
          </p:nvSpPr>
          <p:spPr bwMode="auto">
            <a:xfrm>
              <a:off x="1429" y="3455"/>
              <a:ext cx="94" cy="90"/>
            </a:xfrm>
            <a:custGeom>
              <a:avLst/>
              <a:gdLst>
                <a:gd name="T0" fmla="*/ 0 w 94"/>
                <a:gd name="T1" fmla="*/ 50 h 90"/>
                <a:gd name="T2" fmla="*/ 23 w 94"/>
                <a:gd name="T3" fmla="*/ 32 h 90"/>
                <a:gd name="T4" fmla="*/ 23 w 94"/>
                <a:gd name="T5" fmla="*/ 15 h 90"/>
                <a:gd name="T6" fmla="*/ 44 w 94"/>
                <a:gd name="T7" fmla="*/ 0 h 90"/>
                <a:gd name="T8" fmla="*/ 56 w 94"/>
                <a:gd name="T9" fmla="*/ 7 h 90"/>
                <a:gd name="T10" fmla="*/ 83 w 94"/>
                <a:gd name="T11" fmla="*/ 7 h 90"/>
                <a:gd name="T12" fmla="*/ 83 w 94"/>
                <a:gd name="T13" fmla="*/ 17 h 90"/>
                <a:gd name="T14" fmla="*/ 94 w 94"/>
                <a:gd name="T15" fmla="*/ 27 h 90"/>
                <a:gd name="T16" fmla="*/ 85 w 94"/>
                <a:gd name="T17" fmla="*/ 40 h 90"/>
                <a:gd name="T18" fmla="*/ 94 w 94"/>
                <a:gd name="T19" fmla="*/ 54 h 90"/>
                <a:gd name="T20" fmla="*/ 90 w 94"/>
                <a:gd name="T21" fmla="*/ 57 h 90"/>
                <a:gd name="T22" fmla="*/ 65 w 94"/>
                <a:gd name="T23" fmla="*/ 65 h 90"/>
                <a:gd name="T24" fmla="*/ 65 w 94"/>
                <a:gd name="T25" fmla="*/ 84 h 90"/>
                <a:gd name="T26" fmla="*/ 48 w 94"/>
                <a:gd name="T27" fmla="*/ 90 h 90"/>
                <a:gd name="T28" fmla="*/ 33 w 94"/>
                <a:gd name="T29" fmla="*/ 84 h 90"/>
                <a:gd name="T30" fmla="*/ 21 w 94"/>
                <a:gd name="T31" fmla="*/ 88 h 90"/>
                <a:gd name="T32" fmla="*/ 4 w 94"/>
                <a:gd name="T33" fmla="*/ 77 h 90"/>
                <a:gd name="T34" fmla="*/ 4 w 94"/>
                <a:gd name="T35" fmla="*/ 77 h 90"/>
                <a:gd name="T36" fmla="*/ 2 w 94"/>
                <a:gd name="T37" fmla="*/ 67 h 90"/>
                <a:gd name="T38" fmla="*/ 6 w 94"/>
                <a:gd name="T39" fmla="*/ 65 h 90"/>
                <a:gd name="T40" fmla="*/ 6 w 94"/>
                <a:gd name="T41" fmla="*/ 52 h 90"/>
                <a:gd name="T42" fmla="*/ 0 w 94"/>
                <a:gd name="T43" fmla="*/ 5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 h="90">
                  <a:moveTo>
                    <a:pt x="0" y="50"/>
                  </a:moveTo>
                  <a:lnTo>
                    <a:pt x="23" y="32"/>
                  </a:lnTo>
                  <a:lnTo>
                    <a:pt x="23" y="15"/>
                  </a:lnTo>
                  <a:lnTo>
                    <a:pt x="44" y="0"/>
                  </a:lnTo>
                  <a:lnTo>
                    <a:pt x="56" y="7"/>
                  </a:lnTo>
                  <a:lnTo>
                    <a:pt x="83" y="7"/>
                  </a:lnTo>
                  <a:lnTo>
                    <a:pt x="83" y="17"/>
                  </a:lnTo>
                  <a:lnTo>
                    <a:pt x="94" y="27"/>
                  </a:lnTo>
                  <a:lnTo>
                    <a:pt x="85" y="40"/>
                  </a:lnTo>
                  <a:lnTo>
                    <a:pt x="94" y="54"/>
                  </a:lnTo>
                  <a:lnTo>
                    <a:pt x="90" y="57"/>
                  </a:lnTo>
                  <a:lnTo>
                    <a:pt x="65" y="65"/>
                  </a:lnTo>
                  <a:lnTo>
                    <a:pt x="65" y="84"/>
                  </a:lnTo>
                  <a:lnTo>
                    <a:pt x="48" y="90"/>
                  </a:lnTo>
                  <a:lnTo>
                    <a:pt x="33" y="84"/>
                  </a:lnTo>
                  <a:lnTo>
                    <a:pt x="21" y="88"/>
                  </a:lnTo>
                  <a:lnTo>
                    <a:pt x="4" y="77"/>
                  </a:lnTo>
                  <a:lnTo>
                    <a:pt x="4" y="77"/>
                  </a:lnTo>
                  <a:lnTo>
                    <a:pt x="2" y="67"/>
                  </a:lnTo>
                  <a:lnTo>
                    <a:pt x="6" y="65"/>
                  </a:lnTo>
                  <a:lnTo>
                    <a:pt x="6" y="52"/>
                  </a:lnTo>
                  <a:lnTo>
                    <a:pt x="0" y="50"/>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104" name="Freeform 83"/>
            <p:cNvSpPr>
              <a:spLocks/>
            </p:cNvSpPr>
            <p:nvPr/>
          </p:nvSpPr>
          <p:spPr bwMode="auto">
            <a:xfrm>
              <a:off x="1464" y="3409"/>
              <a:ext cx="142" cy="103"/>
            </a:xfrm>
            <a:custGeom>
              <a:avLst/>
              <a:gdLst>
                <a:gd name="T0" fmla="*/ 55 w 142"/>
                <a:gd name="T1" fmla="*/ 13 h 103"/>
                <a:gd name="T2" fmla="*/ 71 w 142"/>
                <a:gd name="T3" fmla="*/ 34 h 103"/>
                <a:gd name="T4" fmla="*/ 86 w 142"/>
                <a:gd name="T5" fmla="*/ 28 h 103"/>
                <a:gd name="T6" fmla="*/ 92 w 142"/>
                <a:gd name="T7" fmla="*/ 34 h 103"/>
                <a:gd name="T8" fmla="*/ 101 w 142"/>
                <a:gd name="T9" fmla="*/ 23 h 103"/>
                <a:gd name="T10" fmla="*/ 113 w 142"/>
                <a:gd name="T11" fmla="*/ 36 h 103"/>
                <a:gd name="T12" fmla="*/ 126 w 142"/>
                <a:gd name="T13" fmla="*/ 36 h 103"/>
                <a:gd name="T14" fmla="*/ 128 w 142"/>
                <a:gd name="T15" fmla="*/ 53 h 103"/>
                <a:gd name="T16" fmla="*/ 142 w 142"/>
                <a:gd name="T17" fmla="*/ 57 h 103"/>
                <a:gd name="T18" fmla="*/ 140 w 142"/>
                <a:gd name="T19" fmla="*/ 80 h 103"/>
                <a:gd name="T20" fmla="*/ 140 w 142"/>
                <a:gd name="T21" fmla="*/ 94 h 103"/>
                <a:gd name="T22" fmla="*/ 130 w 142"/>
                <a:gd name="T23" fmla="*/ 96 h 103"/>
                <a:gd name="T24" fmla="*/ 126 w 142"/>
                <a:gd name="T25" fmla="*/ 88 h 103"/>
                <a:gd name="T26" fmla="*/ 107 w 142"/>
                <a:gd name="T27" fmla="*/ 88 h 103"/>
                <a:gd name="T28" fmla="*/ 98 w 142"/>
                <a:gd name="T29" fmla="*/ 82 h 103"/>
                <a:gd name="T30" fmla="*/ 88 w 142"/>
                <a:gd name="T31" fmla="*/ 90 h 103"/>
                <a:gd name="T32" fmla="*/ 69 w 142"/>
                <a:gd name="T33" fmla="*/ 98 h 103"/>
                <a:gd name="T34" fmla="*/ 55 w 142"/>
                <a:gd name="T35" fmla="*/ 103 h 103"/>
                <a:gd name="T36" fmla="*/ 59 w 142"/>
                <a:gd name="T37" fmla="*/ 100 h 103"/>
                <a:gd name="T38" fmla="*/ 50 w 142"/>
                <a:gd name="T39" fmla="*/ 86 h 103"/>
                <a:gd name="T40" fmla="*/ 59 w 142"/>
                <a:gd name="T41" fmla="*/ 73 h 103"/>
                <a:gd name="T42" fmla="*/ 48 w 142"/>
                <a:gd name="T43" fmla="*/ 63 h 103"/>
                <a:gd name="T44" fmla="*/ 48 w 142"/>
                <a:gd name="T45" fmla="*/ 53 h 103"/>
                <a:gd name="T46" fmla="*/ 21 w 142"/>
                <a:gd name="T47" fmla="*/ 53 h 103"/>
                <a:gd name="T48" fmla="*/ 9 w 142"/>
                <a:gd name="T49" fmla="*/ 46 h 103"/>
                <a:gd name="T50" fmla="*/ 0 w 142"/>
                <a:gd name="T51" fmla="*/ 34 h 103"/>
                <a:gd name="T52" fmla="*/ 11 w 142"/>
                <a:gd name="T53" fmla="*/ 23 h 103"/>
                <a:gd name="T54" fmla="*/ 9 w 142"/>
                <a:gd name="T55" fmla="*/ 11 h 103"/>
                <a:gd name="T56" fmla="*/ 28 w 142"/>
                <a:gd name="T57" fmla="*/ 11 h 103"/>
                <a:gd name="T58" fmla="*/ 34 w 142"/>
                <a:gd name="T59" fmla="*/ 0 h 103"/>
                <a:gd name="T60" fmla="*/ 55 w 142"/>
                <a:gd name="T61" fmla="*/ 1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2" h="103">
                  <a:moveTo>
                    <a:pt x="55" y="13"/>
                  </a:moveTo>
                  <a:lnTo>
                    <a:pt x="71" y="34"/>
                  </a:lnTo>
                  <a:lnTo>
                    <a:pt x="86" y="28"/>
                  </a:lnTo>
                  <a:lnTo>
                    <a:pt x="92" y="34"/>
                  </a:lnTo>
                  <a:lnTo>
                    <a:pt x="101" y="23"/>
                  </a:lnTo>
                  <a:lnTo>
                    <a:pt x="113" y="36"/>
                  </a:lnTo>
                  <a:lnTo>
                    <a:pt x="126" y="36"/>
                  </a:lnTo>
                  <a:lnTo>
                    <a:pt x="128" y="53"/>
                  </a:lnTo>
                  <a:lnTo>
                    <a:pt x="142" y="57"/>
                  </a:lnTo>
                  <a:lnTo>
                    <a:pt x="140" y="80"/>
                  </a:lnTo>
                  <a:lnTo>
                    <a:pt x="140" y="94"/>
                  </a:lnTo>
                  <a:lnTo>
                    <a:pt x="130" y="96"/>
                  </a:lnTo>
                  <a:lnTo>
                    <a:pt x="126" y="88"/>
                  </a:lnTo>
                  <a:lnTo>
                    <a:pt x="107" y="88"/>
                  </a:lnTo>
                  <a:lnTo>
                    <a:pt x="98" y="82"/>
                  </a:lnTo>
                  <a:lnTo>
                    <a:pt x="88" y="90"/>
                  </a:lnTo>
                  <a:lnTo>
                    <a:pt x="69" y="98"/>
                  </a:lnTo>
                  <a:lnTo>
                    <a:pt x="55" y="103"/>
                  </a:lnTo>
                  <a:lnTo>
                    <a:pt x="59" y="100"/>
                  </a:lnTo>
                  <a:lnTo>
                    <a:pt x="50" y="86"/>
                  </a:lnTo>
                  <a:lnTo>
                    <a:pt x="59" y="73"/>
                  </a:lnTo>
                  <a:lnTo>
                    <a:pt x="48" y="63"/>
                  </a:lnTo>
                  <a:lnTo>
                    <a:pt x="48" y="53"/>
                  </a:lnTo>
                  <a:lnTo>
                    <a:pt x="21" y="53"/>
                  </a:lnTo>
                  <a:lnTo>
                    <a:pt x="9" y="46"/>
                  </a:lnTo>
                  <a:lnTo>
                    <a:pt x="0" y="34"/>
                  </a:lnTo>
                  <a:lnTo>
                    <a:pt x="11" y="23"/>
                  </a:lnTo>
                  <a:lnTo>
                    <a:pt x="9" y="11"/>
                  </a:lnTo>
                  <a:lnTo>
                    <a:pt x="28" y="11"/>
                  </a:lnTo>
                  <a:lnTo>
                    <a:pt x="34" y="0"/>
                  </a:lnTo>
                  <a:lnTo>
                    <a:pt x="55" y="13"/>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105" name="Freeform 84"/>
            <p:cNvSpPr>
              <a:spLocks/>
            </p:cNvSpPr>
            <p:nvPr/>
          </p:nvSpPr>
          <p:spPr bwMode="auto">
            <a:xfrm>
              <a:off x="1621" y="3434"/>
              <a:ext cx="137" cy="167"/>
            </a:xfrm>
            <a:custGeom>
              <a:avLst/>
              <a:gdLst>
                <a:gd name="T0" fmla="*/ 100 w 137"/>
                <a:gd name="T1" fmla="*/ 153 h 167"/>
                <a:gd name="T2" fmla="*/ 94 w 137"/>
                <a:gd name="T3" fmla="*/ 138 h 167"/>
                <a:gd name="T4" fmla="*/ 94 w 137"/>
                <a:gd name="T5" fmla="*/ 125 h 167"/>
                <a:gd name="T6" fmla="*/ 119 w 137"/>
                <a:gd name="T7" fmla="*/ 117 h 167"/>
                <a:gd name="T8" fmla="*/ 123 w 137"/>
                <a:gd name="T9" fmla="*/ 90 h 167"/>
                <a:gd name="T10" fmla="*/ 125 w 137"/>
                <a:gd name="T11" fmla="*/ 73 h 167"/>
                <a:gd name="T12" fmla="*/ 135 w 137"/>
                <a:gd name="T13" fmla="*/ 63 h 167"/>
                <a:gd name="T14" fmla="*/ 137 w 137"/>
                <a:gd name="T15" fmla="*/ 30 h 167"/>
                <a:gd name="T16" fmla="*/ 125 w 137"/>
                <a:gd name="T17" fmla="*/ 28 h 167"/>
                <a:gd name="T18" fmla="*/ 129 w 137"/>
                <a:gd name="T19" fmla="*/ 15 h 167"/>
                <a:gd name="T20" fmla="*/ 108 w 137"/>
                <a:gd name="T21" fmla="*/ 11 h 167"/>
                <a:gd name="T22" fmla="*/ 91 w 137"/>
                <a:gd name="T23" fmla="*/ 0 h 167"/>
                <a:gd name="T24" fmla="*/ 73 w 137"/>
                <a:gd name="T25" fmla="*/ 23 h 167"/>
                <a:gd name="T26" fmla="*/ 66 w 137"/>
                <a:gd name="T27" fmla="*/ 44 h 167"/>
                <a:gd name="T28" fmla="*/ 54 w 137"/>
                <a:gd name="T29" fmla="*/ 46 h 167"/>
                <a:gd name="T30" fmla="*/ 41 w 137"/>
                <a:gd name="T31" fmla="*/ 38 h 167"/>
                <a:gd name="T32" fmla="*/ 27 w 137"/>
                <a:gd name="T33" fmla="*/ 46 h 167"/>
                <a:gd name="T34" fmla="*/ 25 w 137"/>
                <a:gd name="T35" fmla="*/ 71 h 167"/>
                <a:gd name="T36" fmla="*/ 10 w 137"/>
                <a:gd name="T37" fmla="*/ 96 h 167"/>
                <a:gd name="T38" fmla="*/ 0 w 137"/>
                <a:gd name="T39" fmla="*/ 107 h 167"/>
                <a:gd name="T40" fmla="*/ 0 w 137"/>
                <a:gd name="T41" fmla="*/ 107 h 167"/>
                <a:gd name="T42" fmla="*/ 16 w 137"/>
                <a:gd name="T43" fmla="*/ 113 h 167"/>
                <a:gd name="T44" fmla="*/ 29 w 137"/>
                <a:gd name="T45" fmla="*/ 125 h 167"/>
                <a:gd name="T46" fmla="*/ 41 w 137"/>
                <a:gd name="T47" fmla="*/ 132 h 167"/>
                <a:gd name="T48" fmla="*/ 52 w 137"/>
                <a:gd name="T49" fmla="*/ 136 h 167"/>
                <a:gd name="T50" fmla="*/ 52 w 137"/>
                <a:gd name="T51" fmla="*/ 144 h 167"/>
                <a:gd name="T52" fmla="*/ 60 w 137"/>
                <a:gd name="T53" fmla="*/ 150 h 167"/>
                <a:gd name="T54" fmla="*/ 50 w 137"/>
                <a:gd name="T55" fmla="*/ 161 h 167"/>
                <a:gd name="T56" fmla="*/ 66 w 137"/>
                <a:gd name="T57" fmla="*/ 167 h 167"/>
                <a:gd name="T58" fmla="*/ 100 w 137"/>
                <a:gd name="T59" fmla="*/ 15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67">
                  <a:moveTo>
                    <a:pt x="100" y="153"/>
                  </a:moveTo>
                  <a:lnTo>
                    <a:pt x="94" y="138"/>
                  </a:lnTo>
                  <a:lnTo>
                    <a:pt x="94" y="125"/>
                  </a:lnTo>
                  <a:lnTo>
                    <a:pt x="119" y="117"/>
                  </a:lnTo>
                  <a:lnTo>
                    <a:pt x="123" y="90"/>
                  </a:lnTo>
                  <a:lnTo>
                    <a:pt x="125" y="73"/>
                  </a:lnTo>
                  <a:lnTo>
                    <a:pt x="135" y="63"/>
                  </a:lnTo>
                  <a:lnTo>
                    <a:pt x="137" y="30"/>
                  </a:lnTo>
                  <a:lnTo>
                    <a:pt x="125" y="28"/>
                  </a:lnTo>
                  <a:lnTo>
                    <a:pt x="129" y="15"/>
                  </a:lnTo>
                  <a:lnTo>
                    <a:pt x="108" y="11"/>
                  </a:lnTo>
                  <a:lnTo>
                    <a:pt x="91" y="0"/>
                  </a:lnTo>
                  <a:lnTo>
                    <a:pt x="73" y="23"/>
                  </a:lnTo>
                  <a:lnTo>
                    <a:pt x="66" y="44"/>
                  </a:lnTo>
                  <a:lnTo>
                    <a:pt x="54" y="46"/>
                  </a:lnTo>
                  <a:lnTo>
                    <a:pt x="41" y="38"/>
                  </a:lnTo>
                  <a:lnTo>
                    <a:pt x="27" y="46"/>
                  </a:lnTo>
                  <a:lnTo>
                    <a:pt x="25" y="71"/>
                  </a:lnTo>
                  <a:lnTo>
                    <a:pt x="10" y="96"/>
                  </a:lnTo>
                  <a:lnTo>
                    <a:pt x="0" y="107"/>
                  </a:lnTo>
                  <a:lnTo>
                    <a:pt x="0" y="107"/>
                  </a:lnTo>
                  <a:lnTo>
                    <a:pt x="16" y="113"/>
                  </a:lnTo>
                  <a:lnTo>
                    <a:pt x="29" y="125"/>
                  </a:lnTo>
                  <a:lnTo>
                    <a:pt x="41" y="132"/>
                  </a:lnTo>
                  <a:lnTo>
                    <a:pt x="52" y="136"/>
                  </a:lnTo>
                  <a:lnTo>
                    <a:pt x="52" y="144"/>
                  </a:lnTo>
                  <a:lnTo>
                    <a:pt x="60" y="150"/>
                  </a:lnTo>
                  <a:lnTo>
                    <a:pt x="50" y="161"/>
                  </a:lnTo>
                  <a:lnTo>
                    <a:pt x="66" y="167"/>
                  </a:lnTo>
                  <a:lnTo>
                    <a:pt x="100" y="153"/>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106" name="Freeform 85"/>
            <p:cNvSpPr>
              <a:spLocks/>
            </p:cNvSpPr>
            <p:nvPr/>
          </p:nvSpPr>
          <p:spPr bwMode="auto">
            <a:xfrm>
              <a:off x="3194" y="3676"/>
              <a:ext cx="605" cy="538"/>
            </a:xfrm>
            <a:custGeom>
              <a:avLst/>
              <a:gdLst>
                <a:gd name="T0" fmla="*/ 23 w 290"/>
                <a:gd name="T1" fmla="*/ 178 h 258"/>
                <a:gd name="T2" fmla="*/ 28 w 290"/>
                <a:gd name="T3" fmla="*/ 185 h 258"/>
                <a:gd name="T4" fmla="*/ 45 w 290"/>
                <a:gd name="T5" fmla="*/ 192 h 258"/>
                <a:gd name="T6" fmla="*/ 67 w 290"/>
                <a:gd name="T7" fmla="*/ 202 h 258"/>
                <a:gd name="T8" fmla="*/ 85 w 290"/>
                <a:gd name="T9" fmla="*/ 210 h 258"/>
                <a:gd name="T10" fmla="*/ 97 w 290"/>
                <a:gd name="T11" fmla="*/ 222 h 258"/>
                <a:gd name="T12" fmla="*/ 107 w 290"/>
                <a:gd name="T13" fmla="*/ 223 h 258"/>
                <a:gd name="T14" fmla="*/ 113 w 290"/>
                <a:gd name="T15" fmla="*/ 212 h 258"/>
                <a:gd name="T16" fmla="*/ 133 w 290"/>
                <a:gd name="T17" fmla="*/ 184 h 258"/>
                <a:gd name="T18" fmla="*/ 161 w 290"/>
                <a:gd name="T19" fmla="*/ 129 h 258"/>
                <a:gd name="T20" fmla="*/ 157 w 290"/>
                <a:gd name="T21" fmla="*/ 110 h 258"/>
                <a:gd name="T22" fmla="*/ 158 w 290"/>
                <a:gd name="T23" fmla="*/ 69 h 258"/>
                <a:gd name="T24" fmla="*/ 146 w 290"/>
                <a:gd name="T25" fmla="*/ 51 h 258"/>
                <a:gd name="T26" fmla="*/ 161 w 290"/>
                <a:gd name="T27" fmla="*/ 48 h 258"/>
                <a:gd name="T28" fmla="*/ 166 w 290"/>
                <a:gd name="T29" fmla="*/ 38 h 258"/>
                <a:gd name="T30" fmla="*/ 182 w 290"/>
                <a:gd name="T31" fmla="*/ 37 h 258"/>
                <a:gd name="T32" fmla="*/ 186 w 290"/>
                <a:gd name="T33" fmla="*/ 25 h 258"/>
                <a:gd name="T34" fmla="*/ 198 w 290"/>
                <a:gd name="T35" fmla="*/ 32 h 258"/>
                <a:gd name="T36" fmla="*/ 206 w 290"/>
                <a:gd name="T37" fmla="*/ 32 h 258"/>
                <a:gd name="T38" fmla="*/ 219 w 290"/>
                <a:gd name="T39" fmla="*/ 26 h 258"/>
                <a:gd name="T40" fmla="*/ 232 w 290"/>
                <a:gd name="T41" fmla="*/ 25 h 258"/>
                <a:gd name="T42" fmla="*/ 236 w 290"/>
                <a:gd name="T43" fmla="*/ 13 h 258"/>
                <a:gd name="T44" fmla="*/ 249 w 290"/>
                <a:gd name="T45" fmla="*/ 0 h 258"/>
                <a:gd name="T46" fmla="*/ 250 w 290"/>
                <a:gd name="T47" fmla="*/ 11 h 258"/>
                <a:gd name="T48" fmla="*/ 255 w 290"/>
                <a:gd name="T49" fmla="*/ 23 h 258"/>
                <a:gd name="T50" fmla="*/ 265 w 290"/>
                <a:gd name="T51" fmla="*/ 40 h 258"/>
                <a:gd name="T52" fmla="*/ 273 w 290"/>
                <a:gd name="T53" fmla="*/ 50 h 258"/>
                <a:gd name="T54" fmla="*/ 289 w 290"/>
                <a:gd name="T55" fmla="*/ 59 h 258"/>
                <a:gd name="T56" fmla="*/ 288 w 290"/>
                <a:gd name="T57" fmla="*/ 75 h 258"/>
                <a:gd name="T58" fmla="*/ 265 w 290"/>
                <a:gd name="T59" fmla="*/ 99 h 258"/>
                <a:gd name="T60" fmla="*/ 255 w 290"/>
                <a:gd name="T61" fmla="*/ 114 h 258"/>
                <a:gd name="T62" fmla="*/ 266 w 290"/>
                <a:gd name="T63" fmla="*/ 129 h 258"/>
                <a:gd name="T64" fmla="*/ 252 w 290"/>
                <a:gd name="T65" fmla="*/ 153 h 258"/>
                <a:gd name="T66" fmla="*/ 233 w 290"/>
                <a:gd name="T67" fmla="*/ 170 h 258"/>
                <a:gd name="T68" fmla="*/ 221 w 290"/>
                <a:gd name="T69" fmla="*/ 190 h 258"/>
                <a:gd name="T70" fmla="*/ 195 w 290"/>
                <a:gd name="T71" fmla="*/ 200 h 258"/>
                <a:gd name="T72" fmla="*/ 184 w 290"/>
                <a:gd name="T73" fmla="*/ 208 h 258"/>
                <a:gd name="T74" fmla="*/ 184 w 290"/>
                <a:gd name="T75" fmla="*/ 229 h 258"/>
                <a:gd name="T76" fmla="*/ 182 w 290"/>
                <a:gd name="T77" fmla="*/ 237 h 258"/>
                <a:gd name="T78" fmla="*/ 176 w 290"/>
                <a:gd name="T79" fmla="*/ 246 h 258"/>
                <a:gd name="T80" fmla="*/ 156 w 290"/>
                <a:gd name="T81" fmla="*/ 238 h 258"/>
                <a:gd name="T82" fmla="*/ 122 w 290"/>
                <a:gd name="T83" fmla="*/ 245 h 258"/>
                <a:gd name="T84" fmla="*/ 102 w 290"/>
                <a:gd name="T85" fmla="*/ 257 h 258"/>
                <a:gd name="T86" fmla="*/ 73 w 290"/>
                <a:gd name="T87" fmla="*/ 243 h 258"/>
                <a:gd name="T88" fmla="*/ 58 w 290"/>
                <a:gd name="T89" fmla="*/ 225 h 258"/>
                <a:gd name="T90" fmla="*/ 35 w 290"/>
                <a:gd name="T91" fmla="*/ 219 h 258"/>
                <a:gd name="T92" fmla="*/ 11 w 290"/>
                <a:gd name="T93" fmla="*/ 215 h 258"/>
                <a:gd name="T94" fmla="*/ 0 w 290"/>
                <a:gd name="T95" fmla="*/ 205 h 258"/>
                <a:gd name="T96" fmla="*/ 9 w 290"/>
                <a:gd name="T97" fmla="*/ 19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0" h="258">
                  <a:moveTo>
                    <a:pt x="9" y="191"/>
                  </a:moveTo>
                  <a:cubicBezTo>
                    <a:pt x="23" y="178"/>
                    <a:pt x="23" y="178"/>
                    <a:pt x="23" y="178"/>
                  </a:cubicBezTo>
                  <a:cubicBezTo>
                    <a:pt x="29" y="182"/>
                    <a:pt x="29" y="182"/>
                    <a:pt x="29" y="182"/>
                  </a:cubicBezTo>
                  <a:cubicBezTo>
                    <a:pt x="28" y="185"/>
                    <a:pt x="28" y="185"/>
                    <a:pt x="28" y="185"/>
                  </a:cubicBezTo>
                  <a:cubicBezTo>
                    <a:pt x="36" y="191"/>
                    <a:pt x="36" y="191"/>
                    <a:pt x="36" y="191"/>
                  </a:cubicBezTo>
                  <a:cubicBezTo>
                    <a:pt x="45" y="192"/>
                    <a:pt x="45" y="192"/>
                    <a:pt x="45" y="192"/>
                  </a:cubicBezTo>
                  <a:cubicBezTo>
                    <a:pt x="60" y="204"/>
                    <a:pt x="60" y="204"/>
                    <a:pt x="60" y="204"/>
                  </a:cubicBezTo>
                  <a:cubicBezTo>
                    <a:pt x="67" y="202"/>
                    <a:pt x="67" y="202"/>
                    <a:pt x="67" y="202"/>
                  </a:cubicBezTo>
                  <a:cubicBezTo>
                    <a:pt x="77" y="211"/>
                    <a:pt x="77" y="211"/>
                    <a:pt x="77" y="211"/>
                  </a:cubicBezTo>
                  <a:cubicBezTo>
                    <a:pt x="85" y="210"/>
                    <a:pt x="85" y="210"/>
                    <a:pt x="85" y="210"/>
                  </a:cubicBezTo>
                  <a:cubicBezTo>
                    <a:pt x="88" y="221"/>
                    <a:pt x="88" y="221"/>
                    <a:pt x="88" y="221"/>
                  </a:cubicBezTo>
                  <a:cubicBezTo>
                    <a:pt x="97" y="222"/>
                    <a:pt x="97" y="222"/>
                    <a:pt x="97" y="222"/>
                  </a:cubicBezTo>
                  <a:cubicBezTo>
                    <a:pt x="102" y="228"/>
                    <a:pt x="102" y="228"/>
                    <a:pt x="102" y="228"/>
                  </a:cubicBezTo>
                  <a:cubicBezTo>
                    <a:pt x="107" y="223"/>
                    <a:pt x="107" y="223"/>
                    <a:pt x="107" y="223"/>
                  </a:cubicBezTo>
                  <a:cubicBezTo>
                    <a:pt x="112" y="223"/>
                    <a:pt x="112" y="223"/>
                    <a:pt x="112" y="223"/>
                  </a:cubicBezTo>
                  <a:cubicBezTo>
                    <a:pt x="113" y="212"/>
                    <a:pt x="113" y="212"/>
                    <a:pt x="113" y="212"/>
                  </a:cubicBezTo>
                  <a:cubicBezTo>
                    <a:pt x="130" y="194"/>
                    <a:pt x="130" y="194"/>
                    <a:pt x="130" y="194"/>
                  </a:cubicBezTo>
                  <a:cubicBezTo>
                    <a:pt x="133" y="184"/>
                    <a:pt x="133" y="184"/>
                    <a:pt x="133" y="184"/>
                  </a:cubicBezTo>
                  <a:cubicBezTo>
                    <a:pt x="159" y="156"/>
                    <a:pt x="159" y="156"/>
                    <a:pt x="159" y="156"/>
                  </a:cubicBezTo>
                  <a:cubicBezTo>
                    <a:pt x="161" y="129"/>
                    <a:pt x="161" y="129"/>
                    <a:pt x="161" y="129"/>
                  </a:cubicBezTo>
                  <a:cubicBezTo>
                    <a:pt x="166" y="113"/>
                    <a:pt x="166" y="113"/>
                    <a:pt x="166" y="113"/>
                  </a:cubicBezTo>
                  <a:cubicBezTo>
                    <a:pt x="157" y="110"/>
                    <a:pt x="157" y="110"/>
                    <a:pt x="157" y="110"/>
                  </a:cubicBezTo>
                  <a:cubicBezTo>
                    <a:pt x="152" y="78"/>
                    <a:pt x="152" y="78"/>
                    <a:pt x="152" y="78"/>
                  </a:cubicBezTo>
                  <a:cubicBezTo>
                    <a:pt x="158" y="69"/>
                    <a:pt x="158" y="69"/>
                    <a:pt x="158" y="69"/>
                  </a:cubicBezTo>
                  <a:cubicBezTo>
                    <a:pt x="149" y="63"/>
                    <a:pt x="149" y="63"/>
                    <a:pt x="149" y="63"/>
                  </a:cubicBezTo>
                  <a:cubicBezTo>
                    <a:pt x="146" y="51"/>
                    <a:pt x="146" y="51"/>
                    <a:pt x="146" y="51"/>
                  </a:cubicBezTo>
                  <a:cubicBezTo>
                    <a:pt x="154" y="46"/>
                    <a:pt x="154" y="46"/>
                    <a:pt x="154" y="46"/>
                  </a:cubicBezTo>
                  <a:cubicBezTo>
                    <a:pt x="161" y="48"/>
                    <a:pt x="161" y="48"/>
                    <a:pt x="161" y="48"/>
                  </a:cubicBezTo>
                  <a:cubicBezTo>
                    <a:pt x="162" y="39"/>
                    <a:pt x="162" y="39"/>
                    <a:pt x="162" y="39"/>
                  </a:cubicBezTo>
                  <a:cubicBezTo>
                    <a:pt x="166" y="38"/>
                    <a:pt x="166" y="38"/>
                    <a:pt x="166" y="38"/>
                  </a:cubicBezTo>
                  <a:cubicBezTo>
                    <a:pt x="174" y="40"/>
                    <a:pt x="174" y="40"/>
                    <a:pt x="174" y="40"/>
                  </a:cubicBezTo>
                  <a:cubicBezTo>
                    <a:pt x="182" y="37"/>
                    <a:pt x="182" y="37"/>
                    <a:pt x="182" y="37"/>
                  </a:cubicBezTo>
                  <a:cubicBezTo>
                    <a:pt x="181" y="31"/>
                    <a:pt x="181" y="31"/>
                    <a:pt x="181" y="31"/>
                  </a:cubicBezTo>
                  <a:cubicBezTo>
                    <a:pt x="186" y="25"/>
                    <a:pt x="186" y="25"/>
                    <a:pt x="186" y="25"/>
                  </a:cubicBezTo>
                  <a:cubicBezTo>
                    <a:pt x="188" y="32"/>
                    <a:pt x="188" y="32"/>
                    <a:pt x="188" y="32"/>
                  </a:cubicBezTo>
                  <a:cubicBezTo>
                    <a:pt x="198" y="32"/>
                    <a:pt x="198" y="32"/>
                    <a:pt x="198" y="32"/>
                  </a:cubicBezTo>
                  <a:cubicBezTo>
                    <a:pt x="203" y="27"/>
                    <a:pt x="203" y="27"/>
                    <a:pt x="203" y="27"/>
                  </a:cubicBezTo>
                  <a:cubicBezTo>
                    <a:pt x="206" y="32"/>
                    <a:pt x="206" y="32"/>
                    <a:pt x="206" y="32"/>
                  </a:cubicBezTo>
                  <a:cubicBezTo>
                    <a:pt x="216" y="32"/>
                    <a:pt x="216" y="32"/>
                    <a:pt x="216" y="32"/>
                  </a:cubicBezTo>
                  <a:cubicBezTo>
                    <a:pt x="219" y="26"/>
                    <a:pt x="219" y="26"/>
                    <a:pt x="219" y="26"/>
                  </a:cubicBezTo>
                  <a:cubicBezTo>
                    <a:pt x="226" y="31"/>
                    <a:pt x="226" y="31"/>
                    <a:pt x="226" y="31"/>
                  </a:cubicBezTo>
                  <a:cubicBezTo>
                    <a:pt x="232" y="25"/>
                    <a:pt x="232" y="25"/>
                    <a:pt x="232" y="25"/>
                  </a:cubicBezTo>
                  <a:cubicBezTo>
                    <a:pt x="238" y="25"/>
                    <a:pt x="238" y="25"/>
                    <a:pt x="238" y="25"/>
                  </a:cubicBezTo>
                  <a:cubicBezTo>
                    <a:pt x="236" y="13"/>
                    <a:pt x="236" y="13"/>
                    <a:pt x="236" y="13"/>
                  </a:cubicBezTo>
                  <a:cubicBezTo>
                    <a:pt x="244" y="6"/>
                    <a:pt x="244" y="6"/>
                    <a:pt x="244" y="6"/>
                  </a:cubicBezTo>
                  <a:cubicBezTo>
                    <a:pt x="249" y="0"/>
                    <a:pt x="249" y="0"/>
                    <a:pt x="249" y="0"/>
                  </a:cubicBezTo>
                  <a:cubicBezTo>
                    <a:pt x="257" y="4"/>
                    <a:pt x="257" y="4"/>
                    <a:pt x="257" y="4"/>
                  </a:cubicBezTo>
                  <a:cubicBezTo>
                    <a:pt x="250" y="11"/>
                    <a:pt x="250" y="11"/>
                    <a:pt x="250" y="11"/>
                  </a:cubicBezTo>
                  <a:cubicBezTo>
                    <a:pt x="248" y="19"/>
                    <a:pt x="248" y="19"/>
                    <a:pt x="248" y="19"/>
                  </a:cubicBezTo>
                  <a:cubicBezTo>
                    <a:pt x="255" y="23"/>
                    <a:pt x="255" y="23"/>
                    <a:pt x="255" y="23"/>
                  </a:cubicBezTo>
                  <a:cubicBezTo>
                    <a:pt x="258" y="33"/>
                    <a:pt x="258" y="33"/>
                    <a:pt x="258" y="33"/>
                  </a:cubicBezTo>
                  <a:cubicBezTo>
                    <a:pt x="265" y="40"/>
                    <a:pt x="265" y="40"/>
                    <a:pt x="265" y="40"/>
                  </a:cubicBezTo>
                  <a:cubicBezTo>
                    <a:pt x="267" y="50"/>
                    <a:pt x="267" y="50"/>
                    <a:pt x="267" y="50"/>
                  </a:cubicBezTo>
                  <a:cubicBezTo>
                    <a:pt x="273" y="50"/>
                    <a:pt x="273" y="50"/>
                    <a:pt x="273" y="50"/>
                  </a:cubicBezTo>
                  <a:cubicBezTo>
                    <a:pt x="278" y="49"/>
                    <a:pt x="278" y="49"/>
                    <a:pt x="278" y="49"/>
                  </a:cubicBezTo>
                  <a:cubicBezTo>
                    <a:pt x="289" y="59"/>
                    <a:pt x="289" y="59"/>
                    <a:pt x="289" y="59"/>
                  </a:cubicBezTo>
                  <a:cubicBezTo>
                    <a:pt x="290" y="70"/>
                    <a:pt x="290" y="70"/>
                    <a:pt x="290" y="70"/>
                  </a:cubicBezTo>
                  <a:cubicBezTo>
                    <a:pt x="288" y="75"/>
                    <a:pt x="288" y="75"/>
                    <a:pt x="288" y="75"/>
                  </a:cubicBezTo>
                  <a:cubicBezTo>
                    <a:pt x="279" y="77"/>
                    <a:pt x="279" y="77"/>
                    <a:pt x="279" y="77"/>
                  </a:cubicBezTo>
                  <a:cubicBezTo>
                    <a:pt x="265" y="99"/>
                    <a:pt x="265" y="99"/>
                    <a:pt x="265" y="99"/>
                  </a:cubicBezTo>
                  <a:cubicBezTo>
                    <a:pt x="257" y="106"/>
                    <a:pt x="257" y="106"/>
                    <a:pt x="257" y="106"/>
                  </a:cubicBezTo>
                  <a:cubicBezTo>
                    <a:pt x="255" y="114"/>
                    <a:pt x="255" y="114"/>
                    <a:pt x="255" y="114"/>
                  </a:cubicBezTo>
                  <a:cubicBezTo>
                    <a:pt x="261" y="123"/>
                    <a:pt x="261" y="123"/>
                    <a:pt x="261" y="123"/>
                  </a:cubicBezTo>
                  <a:cubicBezTo>
                    <a:pt x="266" y="129"/>
                    <a:pt x="266" y="129"/>
                    <a:pt x="266" y="129"/>
                  </a:cubicBezTo>
                  <a:cubicBezTo>
                    <a:pt x="265" y="139"/>
                    <a:pt x="265" y="139"/>
                    <a:pt x="265" y="139"/>
                  </a:cubicBezTo>
                  <a:cubicBezTo>
                    <a:pt x="252" y="153"/>
                    <a:pt x="252" y="153"/>
                    <a:pt x="252" y="153"/>
                  </a:cubicBezTo>
                  <a:cubicBezTo>
                    <a:pt x="235" y="160"/>
                    <a:pt x="235" y="160"/>
                    <a:pt x="235" y="160"/>
                  </a:cubicBezTo>
                  <a:cubicBezTo>
                    <a:pt x="233" y="170"/>
                    <a:pt x="233" y="170"/>
                    <a:pt x="233" y="170"/>
                  </a:cubicBezTo>
                  <a:cubicBezTo>
                    <a:pt x="224" y="178"/>
                    <a:pt x="224" y="178"/>
                    <a:pt x="224" y="178"/>
                  </a:cubicBezTo>
                  <a:cubicBezTo>
                    <a:pt x="221" y="190"/>
                    <a:pt x="221" y="190"/>
                    <a:pt x="221" y="190"/>
                  </a:cubicBezTo>
                  <a:cubicBezTo>
                    <a:pt x="209" y="189"/>
                    <a:pt x="209" y="189"/>
                    <a:pt x="209" y="189"/>
                  </a:cubicBezTo>
                  <a:cubicBezTo>
                    <a:pt x="195" y="200"/>
                    <a:pt x="195" y="200"/>
                    <a:pt x="195" y="200"/>
                  </a:cubicBezTo>
                  <a:cubicBezTo>
                    <a:pt x="184" y="200"/>
                    <a:pt x="184" y="200"/>
                    <a:pt x="184" y="200"/>
                  </a:cubicBezTo>
                  <a:cubicBezTo>
                    <a:pt x="184" y="208"/>
                    <a:pt x="184" y="208"/>
                    <a:pt x="184" y="208"/>
                  </a:cubicBezTo>
                  <a:cubicBezTo>
                    <a:pt x="183" y="214"/>
                    <a:pt x="183" y="214"/>
                    <a:pt x="183" y="214"/>
                  </a:cubicBezTo>
                  <a:cubicBezTo>
                    <a:pt x="184" y="229"/>
                    <a:pt x="184" y="229"/>
                    <a:pt x="184" y="229"/>
                  </a:cubicBezTo>
                  <a:cubicBezTo>
                    <a:pt x="191" y="229"/>
                    <a:pt x="191" y="229"/>
                    <a:pt x="191" y="229"/>
                  </a:cubicBezTo>
                  <a:cubicBezTo>
                    <a:pt x="182" y="237"/>
                    <a:pt x="182" y="237"/>
                    <a:pt x="182" y="237"/>
                  </a:cubicBezTo>
                  <a:cubicBezTo>
                    <a:pt x="181" y="244"/>
                    <a:pt x="181" y="244"/>
                    <a:pt x="181" y="244"/>
                  </a:cubicBezTo>
                  <a:cubicBezTo>
                    <a:pt x="180" y="243"/>
                    <a:pt x="177" y="245"/>
                    <a:pt x="176" y="246"/>
                  </a:cubicBezTo>
                  <a:cubicBezTo>
                    <a:pt x="173" y="247"/>
                    <a:pt x="165" y="248"/>
                    <a:pt x="164" y="244"/>
                  </a:cubicBezTo>
                  <a:cubicBezTo>
                    <a:pt x="164" y="239"/>
                    <a:pt x="159" y="238"/>
                    <a:pt x="156" y="238"/>
                  </a:cubicBezTo>
                  <a:cubicBezTo>
                    <a:pt x="153" y="237"/>
                    <a:pt x="152" y="244"/>
                    <a:pt x="146" y="241"/>
                  </a:cubicBezTo>
                  <a:cubicBezTo>
                    <a:pt x="139" y="237"/>
                    <a:pt x="127" y="243"/>
                    <a:pt x="122" y="245"/>
                  </a:cubicBezTo>
                  <a:cubicBezTo>
                    <a:pt x="117" y="246"/>
                    <a:pt x="115" y="252"/>
                    <a:pt x="112" y="253"/>
                  </a:cubicBezTo>
                  <a:cubicBezTo>
                    <a:pt x="109" y="253"/>
                    <a:pt x="104" y="258"/>
                    <a:pt x="102" y="257"/>
                  </a:cubicBezTo>
                  <a:cubicBezTo>
                    <a:pt x="100" y="257"/>
                    <a:pt x="86" y="254"/>
                    <a:pt x="80" y="251"/>
                  </a:cubicBezTo>
                  <a:cubicBezTo>
                    <a:pt x="74" y="247"/>
                    <a:pt x="74" y="247"/>
                    <a:pt x="73" y="243"/>
                  </a:cubicBezTo>
                  <a:cubicBezTo>
                    <a:pt x="72" y="239"/>
                    <a:pt x="70" y="234"/>
                    <a:pt x="68" y="228"/>
                  </a:cubicBezTo>
                  <a:cubicBezTo>
                    <a:pt x="67" y="223"/>
                    <a:pt x="63" y="225"/>
                    <a:pt x="58" y="225"/>
                  </a:cubicBezTo>
                  <a:cubicBezTo>
                    <a:pt x="52" y="225"/>
                    <a:pt x="48" y="224"/>
                    <a:pt x="47" y="223"/>
                  </a:cubicBezTo>
                  <a:cubicBezTo>
                    <a:pt x="47" y="222"/>
                    <a:pt x="41" y="219"/>
                    <a:pt x="35" y="219"/>
                  </a:cubicBezTo>
                  <a:cubicBezTo>
                    <a:pt x="29" y="220"/>
                    <a:pt x="27" y="220"/>
                    <a:pt x="22" y="219"/>
                  </a:cubicBezTo>
                  <a:cubicBezTo>
                    <a:pt x="16" y="218"/>
                    <a:pt x="15" y="218"/>
                    <a:pt x="11" y="215"/>
                  </a:cubicBezTo>
                  <a:cubicBezTo>
                    <a:pt x="9" y="213"/>
                    <a:pt x="7" y="214"/>
                    <a:pt x="6" y="216"/>
                  </a:cubicBezTo>
                  <a:cubicBezTo>
                    <a:pt x="0" y="205"/>
                    <a:pt x="0" y="205"/>
                    <a:pt x="0" y="205"/>
                  </a:cubicBezTo>
                  <a:cubicBezTo>
                    <a:pt x="4" y="198"/>
                    <a:pt x="4" y="198"/>
                    <a:pt x="4" y="198"/>
                  </a:cubicBezTo>
                  <a:lnTo>
                    <a:pt x="9" y="191"/>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107" name="Freeform 86"/>
            <p:cNvSpPr>
              <a:spLocks noEditPoints="1"/>
            </p:cNvSpPr>
            <p:nvPr/>
          </p:nvSpPr>
          <p:spPr bwMode="auto">
            <a:xfrm>
              <a:off x="2836" y="4039"/>
              <a:ext cx="377" cy="248"/>
            </a:xfrm>
            <a:custGeom>
              <a:avLst/>
              <a:gdLst>
                <a:gd name="T0" fmla="*/ 0 w 181"/>
                <a:gd name="T1" fmla="*/ 67 h 119"/>
                <a:gd name="T2" fmla="*/ 13 w 181"/>
                <a:gd name="T3" fmla="*/ 68 h 119"/>
                <a:gd name="T4" fmla="*/ 21 w 181"/>
                <a:gd name="T5" fmla="*/ 62 h 119"/>
                <a:gd name="T6" fmla="*/ 21 w 181"/>
                <a:gd name="T7" fmla="*/ 53 h 119"/>
                <a:gd name="T8" fmla="*/ 27 w 181"/>
                <a:gd name="T9" fmla="*/ 52 h 119"/>
                <a:gd name="T10" fmla="*/ 39 w 181"/>
                <a:gd name="T11" fmla="*/ 59 h 119"/>
                <a:gd name="T12" fmla="*/ 53 w 181"/>
                <a:gd name="T13" fmla="*/ 60 h 119"/>
                <a:gd name="T14" fmla="*/ 66 w 181"/>
                <a:gd name="T15" fmla="*/ 59 h 119"/>
                <a:gd name="T16" fmla="*/ 78 w 181"/>
                <a:gd name="T17" fmla="*/ 50 h 119"/>
                <a:gd name="T18" fmla="*/ 85 w 181"/>
                <a:gd name="T19" fmla="*/ 50 h 119"/>
                <a:gd name="T20" fmla="*/ 85 w 181"/>
                <a:gd name="T21" fmla="*/ 40 h 119"/>
                <a:gd name="T22" fmla="*/ 91 w 181"/>
                <a:gd name="T23" fmla="*/ 35 h 119"/>
                <a:gd name="T24" fmla="*/ 90 w 181"/>
                <a:gd name="T25" fmla="*/ 29 h 119"/>
                <a:gd name="T26" fmla="*/ 98 w 181"/>
                <a:gd name="T27" fmla="*/ 26 h 119"/>
                <a:gd name="T28" fmla="*/ 100 w 181"/>
                <a:gd name="T29" fmla="*/ 13 h 119"/>
                <a:gd name="T30" fmla="*/ 108 w 181"/>
                <a:gd name="T31" fmla="*/ 11 h 119"/>
                <a:gd name="T32" fmla="*/ 114 w 181"/>
                <a:gd name="T33" fmla="*/ 11 h 119"/>
                <a:gd name="T34" fmla="*/ 117 w 181"/>
                <a:gd name="T35" fmla="*/ 8 h 119"/>
                <a:gd name="T36" fmla="*/ 127 w 181"/>
                <a:gd name="T37" fmla="*/ 6 h 119"/>
                <a:gd name="T38" fmla="*/ 133 w 181"/>
                <a:gd name="T39" fmla="*/ 4 h 119"/>
                <a:gd name="T40" fmla="*/ 135 w 181"/>
                <a:gd name="T41" fmla="*/ 0 h 119"/>
                <a:gd name="T42" fmla="*/ 144 w 181"/>
                <a:gd name="T43" fmla="*/ 2 h 119"/>
                <a:gd name="T44" fmla="*/ 155 w 181"/>
                <a:gd name="T45" fmla="*/ 5 h 119"/>
                <a:gd name="T46" fmla="*/ 164 w 181"/>
                <a:gd name="T47" fmla="*/ 12 h 119"/>
                <a:gd name="T48" fmla="*/ 176 w 181"/>
                <a:gd name="T49" fmla="*/ 10 h 119"/>
                <a:gd name="T50" fmla="*/ 181 w 181"/>
                <a:gd name="T51" fmla="*/ 17 h 119"/>
                <a:gd name="T52" fmla="*/ 176 w 181"/>
                <a:gd name="T53" fmla="*/ 24 h 119"/>
                <a:gd name="T54" fmla="*/ 172 w 181"/>
                <a:gd name="T55" fmla="*/ 31 h 119"/>
                <a:gd name="T56" fmla="*/ 178 w 181"/>
                <a:gd name="T57" fmla="*/ 42 h 119"/>
                <a:gd name="T58" fmla="*/ 178 w 181"/>
                <a:gd name="T59" fmla="*/ 45 h 119"/>
                <a:gd name="T60" fmla="*/ 172 w 181"/>
                <a:gd name="T61" fmla="*/ 51 h 119"/>
                <a:gd name="T62" fmla="*/ 167 w 181"/>
                <a:gd name="T63" fmla="*/ 59 h 119"/>
                <a:gd name="T64" fmla="*/ 162 w 181"/>
                <a:gd name="T65" fmla="*/ 72 h 119"/>
                <a:gd name="T66" fmla="*/ 169 w 181"/>
                <a:gd name="T67" fmla="*/ 85 h 119"/>
                <a:gd name="T68" fmla="*/ 171 w 181"/>
                <a:gd name="T69" fmla="*/ 99 h 119"/>
                <a:gd name="T70" fmla="*/ 163 w 181"/>
                <a:gd name="T71" fmla="*/ 107 h 119"/>
                <a:gd name="T72" fmla="*/ 152 w 181"/>
                <a:gd name="T73" fmla="*/ 109 h 119"/>
                <a:gd name="T74" fmla="*/ 144 w 181"/>
                <a:gd name="T75" fmla="*/ 108 h 119"/>
                <a:gd name="T76" fmla="*/ 135 w 181"/>
                <a:gd name="T77" fmla="*/ 106 h 119"/>
                <a:gd name="T78" fmla="*/ 126 w 181"/>
                <a:gd name="T79" fmla="*/ 109 h 119"/>
                <a:gd name="T80" fmla="*/ 114 w 181"/>
                <a:gd name="T81" fmla="*/ 108 h 119"/>
                <a:gd name="T82" fmla="*/ 101 w 181"/>
                <a:gd name="T83" fmla="*/ 101 h 119"/>
                <a:gd name="T84" fmla="*/ 99 w 181"/>
                <a:gd name="T85" fmla="*/ 92 h 119"/>
                <a:gd name="T86" fmla="*/ 88 w 181"/>
                <a:gd name="T87" fmla="*/ 91 h 119"/>
                <a:gd name="T88" fmla="*/ 80 w 181"/>
                <a:gd name="T89" fmla="*/ 92 h 119"/>
                <a:gd name="T90" fmla="*/ 69 w 181"/>
                <a:gd name="T91" fmla="*/ 88 h 119"/>
                <a:gd name="T92" fmla="*/ 61 w 181"/>
                <a:gd name="T93" fmla="*/ 87 h 119"/>
                <a:gd name="T94" fmla="*/ 55 w 181"/>
                <a:gd name="T95" fmla="*/ 90 h 119"/>
                <a:gd name="T96" fmla="*/ 47 w 181"/>
                <a:gd name="T97" fmla="*/ 94 h 119"/>
                <a:gd name="T98" fmla="*/ 41 w 181"/>
                <a:gd name="T99" fmla="*/ 97 h 119"/>
                <a:gd name="T100" fmla="*/ 34 w 181"/>
                <a:gd name="T101" fmla="*/ 102 h 119"/>
                <a:gd name="T102" fmla="*/ 24 w 181"/>
                <a:gd name="T103" fmla="*/ 107 h 119"/>
                <a:gd name="T104" fmla="*/ 16 w 181"/>
                <a:gd name="T105" fmla="*/ 112 h 119"/>
                <a:gd name="T106" fmla="*/ 13 w 181"/>
                <a:gd name="T107" fmla="*/ 114 h 119"/>
                <a:gd name="T108" fmla="*/ 11 w 181"/>
                <a:gd name="T109" fmla="*/ 112 h 119"/>
                <a:gd name="T110" fmla="*/ 5 w 181"/>
                <a:gd name="T111" fmla="*/ 105 h 119"/>
                <a:gd name="T112" fmla="*/ 14 w 181"/>
                <a:gd name="T113" fmla="*/ 101 h 119"/>
                <a:gd name="T114" fmla="*/ 14 w 181"/>
                <a:gd name="T115" fmla="*/ 96 h 119"/>
                <a:gd name="T116" fmla="*/ 2 w 181"/>
                <a:gd name="T117" fmla="*/ 83 h 119"/>
                <a:gd name="T118" fmla="*/ 0 w 181"/>
                <a:gd name="T119" fmla="*/ 67 h 119"/>
                <a:gd name="T120" fmla="*/ 13 w 181"/>
                <a:gd name="T121" fmla="*/ 119 h 119"/>
                <a:gd name="T122" fmla="*/ 13 w 181"/>
                <a:gd name="T123" fmla="*/ 119 h 119"/>
                <a:gd name="T124" fmla="*/ 13 w 181"/>
                <a:gd name="T12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1" h="119">
                  <a:moveTo>
                    <a:pt x="0" y="67"/>
                  </a:moveTo>
                  <a:cubicBezTo>
                    <a:pt x="13" y="68"/>
                    <a:pt x="13" y="68"/>
                    <a:pt x="13" y="68"/>
                  </a:cubicBezTo>
                  <a:cubicBezTo>
                    <a:pt x="21" y="62"/>
                    <a:pt x="21" y="62"/>
                    <a:pt x="21" y="62"/>
                  </a:cubicBezTo>
                  <a:cubicBezTo>
                    <a:pt x="21" y="53"/>
                    <a:pt x="21" y="53"/>
                    <a:pt x="21" y="53"/>
                  </a:cubicBezTo>
                  <a:cubicBezTo>
                    <a:pt x="27" y="52"/>
                    <a:pt x="27" y="52"/>
                    <a:pt x="27" y="52"/>
                  </a:cubicBezTo>
                  <a:cubicBezTo>
                    <a:pt x="39" y="59"/>
                    <a:pt x="39" y="59"/>
                    <a:pt x="39" y="59"/>
                  </a:cubicBezTo>
                  <a:cubicBezTo>
                    <a:pt x="53" y="60"/>
                    <a:pt x="53" y="60"/>
                    <a:pt x="53" y="60"/>
                  </a:cubicBezTo>
                  <a:cubicBezTo>
                    <a:pt x="66" y="59"/>
                    <a:pt x="66" y="59"/>
                    <a:pt x="66" y="59"/>
                  </a:cubicBezTo>
                  <a:cubicBezTo>
                    <a:pt x="78" y="50"/>
                    <a:pt x="78" y="50"/>
                    <a:pt x="78" y="50"/>
                  </a:cubicBezTo>
                  <a:cubicBezTo>
                    <a:pt x="85" y="50"/>
                    <a:pt x="85" y="50"/>
                    <a:pt x="85" y="50"/>
                  </a:cubicBezTo>
                  <a:cubicBezTo>
                    <a:pt x="85" y="40"/>
                    <a:pt x="85" y="40"/>
                    <a:pt x="85" y="40"/>
                  </a:cubicBezTo>
                  <a:cubicBezTo>
                    <a:pt x="91" y="35"/>
                    <a:pt x="91" y="35"/>
                    <a:pt x="91" y="35"/>
                  </a:cubicBezTo>
                  <a:cubicBezTo>
                    <a:pt x="90" y="29"/>
                    <a:pt x="90" y="29"/>
                    <a:pt x="90" y="29"/>
                  </a:cubicBezTo>
                  <a:cubicBezTo>
                    <a:pt x="98" y="26"/>
                    <a:pt x="98" y="26"/>
                    <a:pt x="98" y="26"/>
                  </a:cubicBezTo>
                  <a:cubicBezTo>
                    <a:pt x="100" y="13"/>
                    <a:pt x="100" y="13"/>
                    <a:pt x="100" y="13"/>
                  </a:cubicBezTo>
                  <a:cubicBezTo>
                    <a:pt x="108" y="11"/>
                    <a:pt x="108" y="11"/>
                    <a:pt x="108" y="11"/>
                  </a:cubicBezTo>
                  <a:cubicBezTo>
                    <a:pt x="114" y="11"/>
                    <a:pt x="114" y="11"/>
                    <a:pt x="114" y="11"/>
                  </a:cubicBezTo>
                  <a:cubicBezTo>
                    <a:pt x="117" y="8"/>
                    <a:pt x="117" y="8"/>
                    <a:pt x="117" y="8"/>
                  </a:cubicBezTo>
                  <a:cubicBezTo>
                    <a:pt x="127" y="6"/>
                    <a:pt x="127" y="6"/>
                    <a:pt x="127" y="6"/>
                  </a:cubicBezTo>
                  <a:cubicBezTo>
                    <a:pt x="133" y="4"/>
                    <a:pt x="133" y="4"/>
                    <a:pt x="133" y="4"/>
                  </a:cubicBezTo>
                  <a:cubicBezTo>
                    <a:pt x="135" y="0"/>
                    <a:pt x="135" y="0"/>
                    <a:pt x="135" y="0"/>
                  </a:cubicBezTo>
                  <a:cubicBezTo>
                    <a:pt x="144" y="2"/>
                    <a:pt x="144" y="2"/>
                    <a:pt x="144" y="2"/>
                  </a:cubicBezTo>
                  <a:cubicBezTo>
                    <a:pt x="155" y="5"/>
                    <a:pt x="155" y="5"/>
                    <a:pt x="155" y="5"/>
                  </a:cubicBezTo>
                  <a:cubicBezTo>
                    <a:pt x="164" y="12"/>
                    <a:pt x="164" y="12"/>
                    <a:pt x="164" y="12"/>
                  </a:cubicBezTo>
                  <a:cubicBezTo>
                    <a:pt x="176" y="10"/>
                    <a:pt x="176" y="10"/>
                    <a:pt x="176" y="10"/>
                  </a:cubicBezTo>
                  <a:cubicBezTo>
                    <a:pt x="181" y="17"/>
                    <a:pt x="181" y="17"/>
                    <a:pt x="181" y="17"/>
                  </a:cubicBezTo>
                  <a:cubicBezTo>
                    <a:pt x="176" y="24"/>
                    <a:pt x="176" y="24"/>
                    <a:pt x="176" y="24"/>
                  </a:cubicBezTo>
                  <a:cubicBezTo>
                    <a:pt x="172" y="31"/>
                    <a:pt x="172" y="31"/>
                    <a:pt x="172" y="31"/>
                  </a:cubicBezTo>
                  <a:cubicBezTo>
                    <a:pt x="178" y="42"/>
                    <a:pt x="178" y="42"/>
                    <a:pt x="178" y="42"/>
                  </a:cubicBezTo>
                  <a:cubicBezTo>
                    <a:pt x="178" y="43"/>
                    <a:pt x="178" y="44"/>
                    <a:pt x="178" y="45"/>
                  </a:cubicBezTo>
                  <a:cubicBezTo>
                    <a:pt x="178" y="48"/>
                    <a:pt x="175" y="48"/>
                    <a:pt x="172" y="51"/>
                  </a:cubicBezTo>
                  <a:cubicBezTo>
                    <a:pt x="168" y="53"/>
                    <a:pt x="170" y="58"/>
                    <a:pt x="167" y="59"/>
                  </a:cubicBezTo>
                  <a:cubicBezTo>
                    <a:pt x="164" y="60"/>
                    <a:pt x="162" y="68"/>
                    <a:pt x="162" y="72"/>
                  </a:cubicBezTo>
                  <a:cubicBezTo>
                    <a:pt x="162" y="77"/>
                    <a:pt x="164" y="80"/>
                    <a:pt x="169" y="85"/>
                  </a:cubicBezTo>
                  <a:cubicBezTo>
                    <a:pt x="173" y="91"/>
                    <a:pt x="175" y="97"/>
                    <a:pt x="171" y="99"/>
                  </a:cubicBezTo>
                  <a:cubicBezTo>
                    <a:pt x="167" y="101"/>
                    <a:pt x="168" y="102"/>
                    <a:pt x="163" y="107"/>
                  </a:cubicBezTo>
                  <a:cubicBezTo>
                    <a:pt x="158" y="112"/>
                    <a:pt x="154" y="112"/>
                    <a:pt x="152" y="109"/>
                  </a:cubicBezTo>
                  <a:cubicBezTo>
                    <a:pt x="150" y="106"/>
                    <a:pt x="146" y="108"/>
                    <a:pt x="144" y="108"/>
                  </a:cubicBezTo>
                  <a:cubicBezTo>
                    <a:pt x="142" y="108"/>
                    <a:pt x="136" y="108"/>
                    <a:pt x="135" y="106"/>
                  </a:cubicBezTo>
                  <a:cubicBezTo>
                    <a:pt x="133" y="104"/>
                    <a:pt x="128" y="106"/>
                    <a:pt x="126" y="109"/>
                  </a:cubicBezTo>
                  <a:cubicBezTo>
                    <a:pt x="123" y="111"/>
                    <a:pt x="119" y="109"/>
                    <a:pt x="114" y="108"/>
                  </a:cubicBezTo>
                  <a:cubicBezTo>
                    <a:pt x="110" y="108"/>
                    <a:pt x="103" y="104"/>
                    <a:pt x="101" y="101"/>
                  </a:cubicBezTo>
                  <a:cubicBezTo>
                    <a:pt x="100" y="98"/>
                    <a:pt x="100" y="94"/>
                    <a:pt x="99" y="92"/>
                  </a:cubicBezTo>
                  <a:cubicBezTo>
                    <a:pt x="99" y="91"/>
                    <a:pt x="90" y="92"/>
                    <a:pt x="88" y="91"/>
                  </a:cubicBezTo>
                  <a:cubicBezTo>
                    <a:pt x="87" y="90"/>
                    <a:pt x="82" y="92"/>
                    <a:pt x="80" y="92"/>
                  </a:cubicBezTo>
                  <a:cubicBezTo>
                    <a:pt x="79" y="92"/>
                    <a:pt x="71" y="90"/>
                    <a:pt x="69" y="88"/>
                  </a:cubicBezTo>
                  <a:cubicBezTo>
                    <a:pt x="66" y="85"/>
                    <a:pt x="65" y="87"/>
                    <a:pt x="61" y="87"/>
                  </a:cubicBezTo>
                  <a:cubicBezTo>
                    <a:pt x="58" y="87"/>
                    <a:pt x="57" y="90"/>
                    <a:pt x="55" y="90"/>
                  </a:cubicBezTo>
                  <a:cubicBezTo>
                    <a:pt x="53" y="90"/>
                    <a:pt x="48" y="92"/>
                    <a:pt x="47" y="94"/>
                  </a:cubicBezTo>
                  <a:cubicBezTo>
                    <a:pt x="45" y="96"/>
                    <a:pt x="44" y="97"/>
                    <a:pt x="41" y="97"/>
                  </a:cubicBezTo>
                  <a:cubicBezTo>
                    <a:pt x="38" y="98"/>
                    <a:pt x="37" y="101"/>
                    <a:pt x="34" y="102"/>
                  </a:cubicBezTo>
                  <a:cubicBezTo>
                    <a:pt x="32" y="103"/>
                    <a:pt x="27" y="105"/>
                    <a:pt x="24" y="107"/>
                  </a:cubicBezTo>
                  <a:cubicBezTo>
                    <a:pt x="22" y="108"/>
                    <a:pt x="20" y="112"/>
                    <a:pt x="16" y="112"/>
                  </a:cubicBezTo>
                  <a:cubicBezTo>
                    <a:pt x="15" y="112"/>
                    <a:pt x="14" y="113"/>
                    <a:pt x="13" y="114"/>
                  </a:cubicBezTo>
                  <a:cubicBezTo>
                    <a:pt x="11" y="112"/>
                    <a:pt x="11" y="112"/>
                    <a:pt x="11" y="112"/>
                  </a:cubicBezTo>
                  <a:cubicBezTo>
                    <a:pt x="5" y="105"/>
                    <a:pt x="5" y="105"/>
                    <a:pt x="5" y="105"/>
                  </a:cubicBezTo>
                  <a:cubicBezTo>
                    <a:pt x="14" y="101"/>
                    <a:pt x="14" y="101"/>
                    <a:pt x="14" y="101"/>
                  </a:cubicBezTo>
                  <a:cubicBezTo>
                    <a:pt x="14" y="96"/>
                    <a:pt x="14" y="96"/>
                    <a:pt x="14" y="96"/>
                  </a:cubicBezTo>
                  <a:cubicBezTo>
                    <a:pt x="2" y="83"/>
                    <a:pt x="2" y="83"/>
                    <a:pt x="2" y="83"/>
                  </a:cubicBezTo>
                  <a:cubicBezTo>
                    <a:pt x="0" y="67"/>
                    <a:pt x="0" y="67"/>
                    <a:pt x="0" y="67"/>
                  </a:cubicBezTo>
                  <a:close/>
                  <a:moveTo>
                    <a:pt x="13" y="119"/>
                  </a:moveTo>
                  <a:cubicBezTo>
                    <a:pt x="13" y="119"/>
                    <a:pt x="13" y="119"/>
                    <a:pt x="13" y="119"/>
                  </a:cubicBezTo>
                  <a:cubicBezTo>
                    <a:pt x="13" y="119"/>
                    <a:pt x="13" y="119"/>
                    <a:pt x="13" y="119"/>
                  </a:cubicBez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108" name="Freeform 87"/>
            <p:cNvSpPr>
              <a:spLocks/>
            </p:cNvSpPr>
            <p:nvPr/>
          </p:nvSpPr>
          <p:spPr bwMode="auto">
            <a:xfrm>
              <a:off x="2646" y="4110"/>
              <a:ext cx="219" cy="212"/>
            </a:xfrm>
            <a:custGeom>
              <a:avLst/>
              <a:gdLst>
                <a:gd name="T0" fmla="*/ 1 w 105"/>
                <a:gd name="T1" fmla="*/ 57 h 102"/>
                <a:gd name="T2" fmla="*/ 0 w 105"/>
                <a:gd name="T3" fmla="*/ 65 h 102"/>
                <a:gd name="T4" fmla="*/ 8 w 105"/>
                <a:gd name="T5" fmla="*/ 69 h 102"/>
                <a:gd name="T6" fmla="*/ 16 w 105"/>
                <a:gd name="T7" fmla="*/ 78 h 102"/>
                <a:gd name="T8" fmla="*/ 18 w 105"/>
                <a:gd name="T9" fmla="*/ 86 h 102"/>
                <a:gd name="T10" fmla="*/ 29 w 105"/>
                <a:gd name="T11" fmla="*/ 88 h 102"/>
                <a:gd name="T12" fmla="*/ 38 w 105"/>
                <a:gd name="T13" fmla="*/ 88 h 102"/>
                <a:gd name="T14" fmla="*/ 46 w 105"/>
                <a:gd name="T15" fmla="*/ 82 h 102"/>
                <a:gd name="T16" fmla="*/ 46 w 105"/>
                <a:gd name="T17" fmla="*/ 88 h 102"/>
                <a:gd name="T18" fmla="*/ 52 w 105"/>
                <a:gd name="T19" fmla="*/ 95 h 102"/>
                <a:gd name="T20" fmla="*/ 62 w 105"/>
                <a:gd name="T21" fmla="*/ 102 h 102"/>
                <a:gd name="T22" fmla="*/ 72 w 105"/>
                <a:gd name="T23" fmla="*/ 99 h 102"/>
                <a:gd name="T24" fmla="*/ 79 w 105"/>
                <a:gd name="T25" fmla="*/ 92 h 102"/>
                <a:gd name="T26" fmla="*/ 91 w 105"/>
                <a:gd name="T27" fmla="*/ 92 h 102"/>
                <a:gd name="T28" fmla="*/ 104 w 105"/>
                <a:gd name="T29" fmla="*/ 85 h 102"/>
                <a:gd name="T30" fmla="*/ 104 w 105"/>
                <a:gd name="T31" fmla="*/ 80 h 102"/>
                <a:gd name="T32" fmla="*/ 102 w 105"/>
                <a:gd name="T33" fmla="*/ 78 h 102"/>
                <a:gd name="T34" fmla="*/ 96 w 105"/>
                <a:gd name="T35" fmla="*/ 71 h 102"/>
                <a:gd name="T36" fmla="*/ 105 w 105"/>
                <a:gd name="T37" fmla="*/ 67 h 102"/>
                <a:gd name="T38" fmla="*/ 105 w 105"/>
                <a:gd name="T39" fmla="*/ 62 h 102"/>
                <a:gd name="T40" fmla="*/ 93 w 105"/>
                <a:gd name="T41" fmla="*/ 49 h 102"/>
                <a:gd name="T42" fmla="*/ 91 w 105"/>
                <a:gd name="T43" fmla="*/ 33 h 102"/>
                <a:gd name="T44" fmla="*/ 85 w 105"/>
                <a:gd name="T45" fmla="*/ 33 h 102"/>
                <a:gd name="T46" fmla="*/ 82 w 105"/>
                <a:gd name="T47" fmla="*/ 41 h 102"/>
                <a:gd name="T48" fmla="*/ 76 w 105"/>
                <a:gd name="T49" fmla="*/ 40 h 102"/>
                <a:gd name="T50" fmla="*/ 70 w 105"/>
                <a:gd name="T51" fmla="*/ 34 h 102"/>
                <a:gd name="T52" fmla="*/ 73 w 105"/>
                <a:gd name="T53" fmla="*/ 31 h 102"/>
                <a:gd name="T54" fmla="*/ 73 w 105"/>
                <a:gd name="T55" fmla="*/ 24 h 102"/>
                <a:gd name="T56" fmla="*/ 81 w 105"/>
                <a:gd name="T57" fmla="*/ 14 h 102"/>
                <a:gd name="T58" fmla="*/ 81 w 105"/>
                <a:gd name="T59" fmla="*/ 9 h 102"/>
                <a:gd name="T60" fmla="*/ 76 w 105"/>
                <a:gd name="T61" fmla="*/ 8 h 102"/>
                <a:gd name="T62" fmla="*/ 69 w 105"/>
                <a:gd name="T63" fmla="*/ 4 h 102"/>
                <a:gd name="T64" fmla="*/ 63 w 105"/>
                <a:gd name="T65" fmla="*/ 5 h 102"/>
                <a:gd name="T66" fmla="*/ 57 w 105"/>
                <a:gd name="T67" fmla="*/ 0 h 102"/>
                <a:gd name="T68" fmla="*/ 50 w 105"/>
                <a:gd name="T69" fmla="*/ 5 h 102"/>
                <a:gd name="T70" fmla="*/ 54 w 105"/>
                <a:gd name="T71" fmla="*/ 11 h 102"/>
                <a:gd name="T72" fmla="*/ 48 w 105"/>
                <a:gd name="T73" fmla="*/ 18 h 102"/>
                <a:gd name="T74" fmla="*/ 43 w 105"/>
                <a:gd name="T75" fmla="*/ 20 h 102"/>
                <a:gd name="T76" fmla="*/ 38 w 105"/>
                <a:gd name="T77" fmla="*/ 16 h 102"/>
                <a:gd name="T78" fmla="*/ 34 w 105"/>
                <a:gd name="T79" fmla="*/ 19 h 102"/>
                <a:gd name="T80" fmla="*/ 33 w 105"/>
                <a:gd name="T81" fmla="*/ 26 h 102"/>
                <a:gd name="T82" fmla="*/ 24 w 105"/>
                <a:gd name="T83" fmla="*/ 34 h 102"/>
                <a:gd name="T84" fmla="*/ 17 w 105"/>
                <a:gd name="T85" fmla="*/ 34 h 102"/>
                <a:gd name="T86" fmla="*/ 0 w 105"/>
                <a:gd name="T87" fmla="*/ 41 h 102"/>
                <a:gd name="T88" fmla="*/ 7 w 105"/>
                <a:gd name="T89" fmla="*/ 49 h 102"/>
                <a:gd name="T90" fmla="*/ 9 w 105"/>
                <a:gd name="T91" fmla="*/ 56 h 102"/>
                <a:gd name="T92" fmla="*/ 1 w 105"/>
                <a:gd name="T93" fmla="*/ 5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5" h="102">
                  <a:moveTo>
                    <a:pt x="1" y="57"/>
                  </a:moveTo>
                  <a:cubicBezTo>
                    <a:pt x="1" y="61"/>
                    <a:pt x="0" y="64"/>
                    <a:pt x="0" y="65"/>
                  </a:cubicBezTo>
                  <a:cubicBezTo>
                    <a:pt x="0" y="67"/>
                    <a:pt x="6" y="67"/>
                    <a:pt x="8" y="69"/>
                  </a:cubicBezTo>
                  <a:cubicBezTo>
                    <a:pt x="11" y="71"/>
                    <a:pt x="15" y="74"/>
                    <a:pt x="16" y="78"/>
                  </a:cubicBezTo>
                  <a:cubicBezTo>
                    <a:pt x="16" y="81"/>
                    <a:pt x="18" y="86"/>
                    <a:pt x="18" y="86"/>
                  </a:cubicBezTo>
                  <a:cubicBezTo>
                    <a:pt x="18" y="86"/>
                    <a:pt x="28" y="86"/>
                    <a:pt x="29" y="88"/>
                  </a:cubicBezTo>
                  <a:cubicBezTo>
                    <a:pt x="30" y="89"/>
                    <a:pt x="36" y="91"/>
                    <a:pt x="38" y="88"/>
                  </a:cubicBezTo>
                  <a:cubicBezTo>
                    <a:pt x="40" y="85"/>
                    <a:pt x="45" y="81"/>
                    <a:pt x="46" y="82"/>
                  </a:cubicBezTo>
                  <a:cubicBezTo>
                    <a:pt x="46" y="83"/>
                    <a:pt x="46" y="86"/>
                    <a:pt x="46" y="88"/>
                  </a:cubicBezTo>
                  <a:cubicBezTo>
                    <a:pt x="46" y="89"/>
                    <a:pt x="50" y="92"/>
                    <a:pt x="52" y="95"/>
                  </a:cubicBezTo>
                  <a:cubicBezTo>
                    <a:pt x="54" y="98"/>
                    <a:pt x="58" y="102"/>
                    <a:pt x="62" y="102"/>
                  </a:cubicBezTo>
                  <a:cubicBezTo>
                    <a:pt x="65" y="102"/>
                    <a:pt x="71" y="101"/>
                    <a:pt x="72" y="99"/>
                  </a:cubicBezTo>
                  <a:cubicBezTo>
                    <a:pt x="74" y="96"/>
                    <a:pt x="76" y="92"/>
                    <a:pt x="79" y="92"/>
                  </a:cubicBezTo>
                  <a:cubicBezTo>
                    <a:pt x="83" y="92"/>
                    <a:pt x="87" y="92"/>
                    <a:pt x="91" y="92"/>
                  </a:cubicBezTo>
                  <a:cubicBezTo>
                    <a:pt x="94" y="92"/>
                    <a:pt x="104" y="87"/>
                    <a:pt x="104" y="85"/>
                  </a:cubicBezTo>
                  <a:cubicBezTo>
                    <a:pt x="104" y="84"/>
                    <a:pt x="104" y="82"/>
                    <a:pt x="104" y="80"/>
                  </a:cubicBezTo>
                  <a:cubicBezTo>
                    <a:pt x="102" y="78"/>
                    <a:pt x="102" y="78"/>
                    <a:pt x="102" y="78"/>
                  </a:cubicBezTo>
                  <a:cubicBezTo>
                    <a:pt x="96" y="71"/>
                    <a:pt x="96" y="71"/>
                    <a:pt x="96" y="71"/>
                  </a:cubicBezTo>
                  <a:cubicBezTo>
                    <a:pt x="105" y="67"/>
                    <a:pt x="105" y="67"/>
                    <a:pt x="105" y="67"/>
                  </a:cubicBezTo>
                  <a:cubicBezTo>
                    <a:pt x="105" y="62"/>
                    <a:pt x="105" y="62"/>
                    <a:pt x="105" y="62"/>
                  </a:cubicBezTo>
                  <a:cubicBezTo>
                    <a:pt x="93" y="49"/>
                    <a:pt x="93" y="49"/>
                    <a:pt x="93" y="49"/>
                  </a:cubicBezTo>
                  <a:cubicBezTo>
                    <a:pt x="91" y="33"/>
                    <a:pt x="91" y="33"/>
                    <a:pt x="91" y="33"/>
                  </a:cubicBezTo>
                  <a:cubicBezTo>
                    <a:pt x="85" y="33"/>
                    <a:pt x="85" y="33"/>
                    <a:pt x="85" y="33"/>
                  </a:cubicBezTo>
                  <a:cubicBezTo>
                    <a:pt x="82" y="41"/>
                    <a:pt x="82" y="41"/>
                    <a:pt x="82" y="41"/>
                  </a:cubicBezTo>
                  <a:cubicBezTo>
                    <a:pt x="76" y="40"/>
                    <a:pt x="76" y="40"/>
                    <a:pt x="76" y="40"/>
                  </a:cubicBezTo>
                  <a:cubicBezTo>
                    <a:pt x="70" y="34"/>
                    <a:pt x="70" y="34"/>
                    <a:pt x="70" y="34"/>
                  </a:cubicBezTo>
                  <a:cubicBezTo>
                    <a:pt x="73" y="31"/>
                    <a:pt x="73" y="31"/>
                    <a:pt x="73" y="31"/>
                  </a:cubicBezTo>
                  <a:cubicBezTo>
                    <a:pt x="73" y="24"/>
                    <a:pt x="73" y="24"/>
                    <a:pt x="73" y="24"/>
                  </a:cubicBezTo>
                  <a:cubicBezTo>
                    <a:pt x="81" y="14"/>
                    <a:pt x="81" y="14"/>
                    <a:pt x="81" y="14"/>
                  </a:cubicBezTo>
                  <a:cubicBezTo>
                    <a:pt x="81" y="9"/>
                    <a:pt x="81" y="9"/>
                    <a:pt x="81" y="9"/>
                  </a:cubicBezTo>
                  <a:cubicBezTo>
                    <a:pt x="76" y="8"/>
                    <a:pt x="76" y="8"/>
                    <a:pt x="76" y="8"/>
                  </a:cubicBezTo>
                  <a:cubicBezTo>
                    <a:pt x="69" y="4"/>
                    <a:pt x="69" y="4"/>
                    <a:pt x="69" y="4"/>
                  </a:cubicBezTo>
                  <a:cubicBezTo>
                    <a:pt x="63" y="5"/>
                    <a:pt x="63" y="5"/>
                    <a:pt x="63" y="5"/>
                  </a:cubicBezTo>
                  <a:cubicBezTo>
                    <a:pt x="57" y="0"/>
                    <a:pt x="57" y="0"/>
                    <a:pt x="57" y="0"/>
                  </a:cubicBezTo>
                  <a:cubicBezTo>
                    <a:pt x="50" y="5"/>
                    <a:pt x="50" y="5"/>
                    <a:pt x="50" y="5"/>
                  </a:cubicBezTo>
                  <a:cubicBezTo>
                    <a:pt x="54" y="11"/>
                    <a:pt x="54" y="11"/>
                    <a:pt x="54" y="11"/>
                  </a:cubicBezTo>
                  <a:cubicBezTo>
                    <a:pt x="48" y="18"/>
                    <a:pt x="48" y="18"/>
                    <a:pt x="48" y="18"/>
                  </a:cubicBezTo>
                  <a:cubicBezTo>
                    <a:pt x="43" y="20"/>
                    <a:pt x="43" y="20"/>
                    <a:pt x="43" y="20"/>
                  </a:cubicBezTo>
                  <a:cubicBezTo>
                    <a:pt x="38" y="16"/>
                    <a:pt x="38" y="16"/>
                    <a:pt x="38" y="16"/>
                  </a:cubicBezTo>
                  <a:cubicBezTo>
                    <a:pt x="34" y="19"/>
                    <a:pt x="34" y="19"/>
                    <a:pt x="34" y="19"/>
                  </a:cubicBezTo>
                  <a:cubicBezTo>
                    <a:pt x="33" y="26"/>
                    <a:pt x="33" y="26"/>
                    <a:pt x="33" y="26"/>
                  </a:cubicBezTo>
                  <a:cubicBezTo>
                    <a:pt x="24" y="34"/>
                    <a:pt x="24" y="34"/>
                    <a:pt x="24" y="34"/>
                  </a:cubicBezTo>
                  <a:cubicBezTo>
                    <a:pt x="17" y="34"/>
                    <a:pt x="17" y="34"/>
                    <a:pt x="17" y="34"/>
                  </a:cubicBezTo>
                  <a:cubicBezTo>
                    <a:pt x="0" y="41"/>
                    <a:pt x="0" y="41"/>
                    <a:pt x="0" y="41"/>
                  </a:cubicBezTo>
                  <a:cubicBezTo>
                    <a:pt x="7" y="49"/>
                    <a:pt x="7" y="49"/>
                    <a:pt x="7" y="49"/>
                  </a:cubicBezTo>
                  <a:cubicBezTo>
                    <a:pt x="9" y="56"/>
                    <a:pt x="9" y="56"/>
                    <a:pt x="9" y="56"/>
                  </a:cubicBezTo>
                  <a:lnTo>
                    <a:pt x="1" y="57"/>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109" name="Freeform 88"/>
            <p:cNvSpPr>
              <a:spLocks/>
            </p:cNvSpPr>
            <p:nvPr/>
          </p:nvSpPr>
          <p:spPr bwMode="auto">
            <a:xfrm>
              <a:off x="2792" y="3941"/>
              <a:ext cx="152" cy="254"/>
            </a:xfrm>
            <a:custGeom>
              <a:avLst/>
              <a:gdLst>
                <a:gd name="T0" fmla="*/ 42 w 152"/>
                <a:gd name="T1" fmla="*/ 0 h 254"/>
                <a:gd name="T2" fmla="*/ 58 w 152"/>
                <a:gd name="T3" fmla="*/ 29 h 254"/>
                <a:gd name="T4" fmla="*/ 71 w 152"/>
                <a:gd name="T5" fmla="*/ 29 h 254"/>
                <a:gd name="T6" fmla="*/ 79 w 152"/>
                <a:gd name="T7" fmla="*/ 23 h 254"/>
                <a:gd name="T8" fmla="*/ 106 w 152"/>
                <a:gd name="T9" fmla="*/ 29 h 254"/>
                <a:gd name="T10" fmla="*/ 115 w 152"/>
                <a:gd name="T11" fmla="*/ 25 h 254"/>
                <a:gd name="T12" fmla="*/ 121 w 152"/>
                <a:gd name="T13" fmla="*/ 35 h 254"/>
                <a:gd name="T14" fmla="*/ 115 w 152"/>
                <a:gd name="T15" fmla="*/ 48 h 254"/>
                <a:gd name="T16" fmla="*/ 129 w 152"/>
                <a:gd name="T17" fmla="*/ 62 h 254"/>
                <a:gd name="T18" fmla="*/ 129 w 152"/>
                <a:gd name="T19" fmla="*/ 81 h 254"/>
                <a:gd name="T20" fmla="*/ 148 w 152"/>
                <a:gd name="T21" fmla="*/ 96 h 254"/>
                <a:gd name="T22" fmla="*/ 146 w 152"/>
                <a:gd name="T23" fmla="*/ 114 h 254"/>
                <a:gd name="T24" fmla="*/ 152 w 152"/>
                <a:gd name="T25" fmla="*/ 127 h 254"/>
                <a:gd name="T26" fmla="*/ 133 w 152"/>
                <a:gd name="T27" fmla="*/ 144 h 254"/>
                <a:gd name="T28" fmla="*/ 135 w 152"/>
                <a:gd name="T29" fmla="*/ 154 h 254"/>
                <a:gd name="T30" fmla="*/ 110 w 152"/>
                <a:gd name="T31" fmla="*/ 177 h 254"/>
                <a:gd name="T32" fmla="*/ 100 w 152"/>
                <a:gd name="T33" fmla="*/ 206 h 254"/>
                <a:gd name="T34" fmla="*/ 87 w 152"/>
                <a:gd name="T35" fmla="*/ 208 h 254"/>
                <a:gd name="T36" fmla="*/ 87 w 152"/>
                <a:gd name="T37" fmla="*/ 227 h 254"/>
                <a:gd name="T38" fmla="*/ 71 w 152"/>
                <a:gd name="T39" fmla="*/ 239 h 254"/>
                <a:gd name="T40" fmla="*/ 44 w 152"/>
                <a:gd name="T41" fmla="*/ 237 h 254"/>
                <a:gd name="T42" fmla="*/ 31 w 152"/>
                <a:gd name="T43" fmla="*/ 237 h 254"/>
                <a:gd name="T44" fmla="*/ 25 w 152"/>
                <a:gd name="T45" fmla="*/ 254 h 254"/>
                <a:gd name="T46" fmla="*/ 12 w 152"/>
                <a:gd name="T47" fmla="*/ 252 h 254"/>
                <a:gd name="T48" fmla="*/ 0 w 152"/>
                <a:gd name="T49" fmla="*/ 239 h 254"/>
                <a:gd name="T50" fmla="*/ 6 w 152"/>
                <a:gd name="T51" fmla="*/ 233 h 254"/>
                <a:gd name="T52" fmla="*/ 6 w 152"/>
                <a:gd name="T53" fmla="*/ 219 h 254"/>
                <a:gd name="T54" fmla="*/ 23 w 152"/>
                <a:gd name="T55" fmla="*/ 198 h 254"/>
                <a:gd name="T56" fmla="*/ 33 w 152"/>
                <a:gd name="T57" fmla="*/ 202 h 254"/>
                <a:gd name="T58" fmla="*/ 33 w 152"/>
                <a:gd name="T59" fmla="*/ 185 h 254"/>
                <a:gd name="T60" fmla="*/ 54 w 152"/>
                <a:gd name="T61" fmla="*/ 169 h 254"/>
                <a:gd name="T62" fmla="*/ 44 w 152"/>
                <a:gd name="T63" fmla="*/ 152 h 254"/>
                <a:gd name="T64" fmla="*/ 50 w 152"/>
                <a:gd name="T65" fmla="*/ 137 h 254"/>
                <a:gd name="T66" fmla="*/ 35 w 152"/>
                <a:gd name="T67" fmla="*/ 123 h 254"/>
                <a:gd name="T68" fmla="*/ 50 w 152"/>
                <a:gd name="T69" fmla="*/ 104 h 254"/>
                <a:gd name="T70" fmla="*/ 50 w 152"/>
                <a:gd name="T71" fmla="*/ 81 h 254"/>
                <a:gd name="T72" fmla="*/ 58 w 152"/>
                <a:gd name="T73" fmla="*/ 71 h 254"/>
                <a:gd name="T74" fmla="*/ 42 w 152"/>
                <a:gd name="T75" fmla="*/ 69 h 254"/>
                <a:gd name="T76" fmla="*/ 29 w 152"/>
                <a:gd name="T77" fmla="*/ 73 h 254"/>
                <a:gd name="T78" fmla="*/ 23 w 152"/>
                <a:gd name="T79" fmla="*/ 69 h 254"/>
                <a:gd name="T80" fmla="*/ 37 w 152"/>
                <a:gd name="T81" fmla="*/ 58 h 254"/>
                <a:gd name="T82" fmla="*/ 37 w 152"/>
                <a:gd name="T83" fmla="*/ 33 h 254"/>
                <a:gd name="T84" fmla="*/ 29 w 152"/>
                <a:gd name="T85" fmla="*/ 8 h 254"/>
                <a:gd name="T86" fmla="*/ 42 w 152"/>
                <a:gd name="T8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 h="254">
                  <a:moveTo>
                    <a:pt x="42" y="0"/>
                  </a:moveTo>
                  <a:lnTo>
                    <a:pt x="58" y="29"/>
                  </a:lnTo>
                  <a:lnTo>
                    <a:pt x="71" y="29"/>
                  </a:lnTo>
                  <a:lnTo>
                    <a:pt x="79" y="23"/>
                  </a:lnTo>
                  <a:lnTo>
                    <a:pt x="106" y="29"/>
                  </a:lnTo>
                  <a:lnTo>
                    <a:pt x="115" y="25"/>
                  </a:lnTo>
                  <a:lnTo>
                    <a:pt x="121" y="35"/>
                  </a:lnTo>
                  <a:lnTo>
                    <a:pt x="115" y="48"/>
                  </a:lnTo>
                  <a:lnTo>
                    <a:pt x="129" y="62"/>
                  </a:lnTo>
                  <a:lnTo>
                    <a:pt x="129" y="81"/>
                  </a:lnTo>
                  <a:lnTo>
                    <a:pt x="148" y="96"/>
                  </a:lnTo>
                  <a:lnTo>
                    <a:pt x="146" y="114"/>
                  </a:lnTo>
                  <a:lnTo>
                    <a:pt x="152" y="127"/>
                  </a:lnTo>
                  <a:lnTo>
                    <a:pt x="133" y="144"/>
                  </a:lnTo>
                  <a:lnTo>
                    <a:pt x="135" y="154"/>
                  </a:lnTo>
                  <a:lnTo>
                    <a:pt x="110" y="177"/>
                  </a:lnTo>
                  <a:lnTo>
                    <a:pt x="100" y="206"/>
                  </a:lnTo>
                  <a:lnTo>
                    <a:pt x="87" y="208"/>
                  </a:lnTo>
                  <a:lnTo>
                    <a:pt x="87" y="227"/>
                  </a:lnTo>
                  <a:lnTo>
                    <a:pt x="71" y="239"/>
                  </a:lnTo>
                  <a:lnTo>
                    <a:pt x="44" y="237"/>
                  </a:lnTo>
                  <a:lnTo>
                    <a:pt x="31" y="237"/>
                  </a:lnTo>
                  <a:lnTo>
                    <a:pt x="25" y="254"/>
                  </a:lnTo>
                  <a:lnTo>
                    <a:pt x="12" y="252"/>
                  </a:lnTo>
                  <a:lnTo>
                    <a:pt x="0" y="239"/>
                  </a:lnTo>
                  <a:lnTo>
                    <a:pt x="6" y="233"/>
                  </a:lnTo>
                  <a:lnTo>
                    <a:pt x="6" y="219"/>
                  </a:lnTo>
                  <a:lnTo>
                    <a:pt x="23" y="198"/>
                  </a:lnTo>
                  <a:lnTo>
                    <a:pt x="33" y="202"/>
                  </a:lnTo>
                  <a:lnTo>
                    <a:pt x="33" y="185"/>
                  </a:lnTo>
                  <a:lnTo>
                    <a:pt x="54" y="169"/>
                  </a:lnTo>
                  <a:lnTo>
                    <a:pt x="44" y="152"/>
                  </a:lnTo>
                  <a:lnTo>
                    <a:pt x="50" y="137"/>
                  </a:lnTo>
                  <a:lnTo>
                    <a:pt x="35" y="123"/>
                  </a:lnTo>
                  <a:lnTo>
                    <a:pt x="50" y="104"/>
                  </a:lnTo>
                  <a:lnTo>
                    <a:pt x="50" y="81"/>
                  </a:lnTo>
                  <a:lnTo>
                    <a:pt x="58" y="71"/>
                  </a:lnTo>
                  <a:lnTo>
                    <a:pt x="42" y="69"/>
                  </a:lnTo>
                  <a:lnTo>
                    <a:pt x="29" y="73"/>
                  </a:lnTo>
                  <a:lnTo>
                    <a:pt x="23" y="69"/>
                  </a:lnTo>
                  <a:lnTo>
                    <a:pt x="37" y="58"/>
                  </a:lnTo>
                  <a:lnTo>
                    <a:pt x="37" y="33"/>
                  </a:lnTo>
                  <a:lnTo>
                    <a:pt x="29" y="8"/>
                  </a:lnTo>
                  <a:lnTo>
                    <a:pt x="42" y="0"/>
                  </a:ln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110" name="Freeform 89"/>
            <p:cNvSpPr>
              <a:spLocks noEditPoints="1"/>
            </p:cNvSpPr>
            <p:nvPr/>
          </p:nvSpPr>
          <p:spPr bwMode="auto">
            <a:xfrm>
              <a:off x="4203" y="1755"/>
              <a:ext cx="598" cy="756"/>
            </a:xfrm>
            <a:custGeom>
              <a:avLst/>
              <a:gdLst>
                <a:gd name="T0" fmla="*/ 7 w 287"/>
                <a:gd name="T1" fmla="*/ 247 h 363"/>
                <a:gd name="T2" fmla="*/ 23 w 287"/>
                <a:gd name="T3" fmla="*/ 214 h 363"/>
                <a:gd name="T4" fmla="*/ 38 w 287"/>
                <a:gd name="T5" fmla="*/ 203 h 363"/>
                <a:gd name="T6" fmla="*/ 42 w 287"/>
                <a:gd name="T7" fmla="*/ 213 h 363"/>
                <a:gd name="T8" fmla="*/ 54 w 287"/>
                <a:gd name="T9" fmla="*/ 191 h 363"/>
                <a:gd name="T10" fmla="*/ 27 w 287"/>
                <a:gd name="T11" fmla="*/ 181 h 363"/>
                <a:gd name="T12" fmla="*/ 47 w 287"/>
                <a:gd name="T13" fmla="*/ 153 h 363"/>
                <a:gd name="T14" fmla="*/ 76 w 287"/>
                <a:gd name="T15" fmla="*/ 114 h 363"/>
                <a:gd name="T16" fmla="*/ 117 w 287"/>
                <a:gd name="T17" fmla="*/ 85 h 363"/>
                <a:gd name="T18" fmla="*/ 155 w 287"/>
                <a:gd name="T19" fmla="*/ 58 h 363"/>
                <a:gd name="T20" fmla="*/ 179 w 287"/>
                <a:gd name="T21" fmla="*/ 61 h 363"/>
                <a:gd name="T22" fmla="*/ 168 w 287"/>
                <a:gd name="T23" fmla="*/ 53 h 363"/>
                <a:gd name="T24" fmla="*/ 172 w 287"/>
                <a:gd name="T25" fmla="*/ 34 h 363"/>
                <a:gd name="T26" fmla="*/ 205 w 287"/>
                <a:gd name="T27" fmla="*/ 2 h 363"/>
                <a:gd name="T28" fmla="*/ 218 w 287"/>
                <a:gd name="T29" fmla="*/ 18 h 363"/>
                <a:gd name="T30" fmla="*/ 224 w 287"/>
                <a:gd name="T31" fmla="*/ 39 h 363"/>
                <a:gd name="T32" fmla="*/ 247 w 287"/>
                <a:gd name="T33" fmla="*/ 45 h 363"/>
                <a:gd name="T34" fmla="*/ 246 w 287"/>
                <a:gd name="T35" fmla="*/ 64 h 363"/>
                <a:gd name="T36" fmla="*/ 226 w 287"/>
                <a:gd name="T37" fmla="*/ 84 h 363"/>
                <a:gd name="T38" fmla="*/ 204 w 287"/>
                <a:gd name="T39" fmla="*/ 107 h 363"/>
                <a:gd name="T40" fmla="*/ 184 w 287"/>
                <a:gd name="T41" fmla="*/ 113 h 363"/>
                <a:gd name="T42" fmla="*/ 187 w 287"/>
                <a:gd name="T43" fmla="*/ 124 h 363"/>
                <a:gd name="T44" fmla="*/ 209 w 287"/>
                <a:gd name="T45" fmla="*/ 135 h 363"/>
                <a:gd name="T46" fmla="*/ 212 w 287"/>
                <a:gd name="T47" fmla="*/ 161 h 363"/>
                <a:gd name="T48" fmla="*/ 202 w 287"/>
                <a:gd name="T49" fmla="*/ 179 h 363"/>
                <a:gd name="T50" fmla="*/ 220 w 287"/>
                <a:gd name="T51" fmla="*/ 168 h 363"/>
                <a:gd name="T52" fmla="*/ 246 w 287"/>
                <a:gd name="T53" fmla="*/ 163 h 363"/>
                <a:gd name="T54" fmla="*/ 272 w 287"/>
                <a:gd name="T55" fmla="*/ 159 h 363"/>
                <a:gd name="T56" fmla="*/ 264 w 287"/>
                <a:gd name="T57" fmla="*/ 191 h 363"/>
                <a:gd name="T58" fmla="*/ 275 w 287"/>
                <a:gd name="T59" fmla="*/ 228 h 363"/>
                <a:gd name="T60" fmla="*/ 264 w 287"/>
                <a:gd name="T61" fmla="*/ 239 h 363"/>
                <a:gd name="T62" fmla="*/ 251 w 287"/>
                <a:gd name="T63" fmla="*/ 254 h 363"/>
                <a:gd name="T64" fmla="*/ 241 w 287"/>
                <a:gd name="T65" fmla="*/ 284 h 363"/>
                <a:gd name="T66" fmla="*/ 224 w 287"/>
                <a:gd name="T67" fmla="*/ 289 h 363"/>
                <a:gd name="T68" fmla="*/ 207 w 287"/>
                <a:gd name="T69" fmla="*/ 289 h 363"/>
                <a:gd name="T70" fmla="*/ 178 w 287"/>
                <a:gd name="T71" fmla="*/ 280 h 363"/>
                <a:gd name="T72" fmla="*/ 161 w 287"/>
                <a:gd name="T73" fmla="*/ 298 h 363"/>
                <a:gd name="T74" fmla="*/ 144 w 287"/>
                <a:gd name="T75" fmla="*/ 312 h 363"/>
                <a:gd name="T76" fmla="*/ 136 w 287"/>
                <a:gd name="T77" fmla="*/ 326 h 363"/>
                <a:gd name="T78" fmla="*/ 124 w 287"/>
                <a:gd name="T79" fmla="*/ 349 h 363"/>
                <a:gd name="T80" fmla="*/ 91 w 287"/>
                <a:gd name="T81" fmla="*/ 357 h 363"/>
                <a:gd name="T82" fmla="*/ 70 w 287"/>
                <a:gd name="T83" fmla="*/ 352 h 363"/>
                <a:gd name="T84" fmla="*/ 59 w 287"/>
                <a:gd name="T85" fmla="*/ 354 h 363"/>
                <a:gd name="T86" fmla="*/ 26 w 287"/>
                <a:gd name="T87" fmla="*/ 346 h 363"/>
                <a:gd name="T88" fmla="*/ 20 w 287"/>
                <a:gd name="T89" fmla="*/ 322 h 363"/>
                <a:gd name="T90" fmla="*/ 26 w 287"/>
                <a:gd name="T91" fmla="*/ 301 h 363"/>
                <a:gd name="T92" fmla="*/ 25 w 287"/>
                <a:gd name="T93" fmla="*/ 278 h 363"/>
                <a:gd name="T94" fmla="*/ 30 w 287"/>
                <a:gd name="T95" fmla="*/ 60 h 363"/>
                <a:gd name="T96" fmla="*/ 30 w 287"/>
                <a:gd name="T97" fmla="*/ 95 h 363"/>
                <a:gd name="T98" fmla="*/ 40 w 287"/>
                <a:gd name="T99" fmla="*/ 64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7" h="363">
                  <a:moveTo>
                    <a:pt x="0" y="264"/>
                  </a:moveTo>
                  <a:cubicBezTo>
                    <a:pt x="0" y="263"/>
                    <a:pt x="1" y="263"/>
                    <a:pt x="1" y="262"/>
                  </a:cubicBezTo>
                  <a:cubicBezTo>
                    <a:pt x="4" y="255"/>
                    <a:pt x="5" y="250"/>
                    <a:pt x="7" y="247"/>
                  </a:cubicBezTo>
                  <a:cubicBezTo>
                    <a:pt x="9" y="245"/>
                    <a:pt x="14" y="244"/>
                    <a:pt x="17" y="240"/>
                  </a:cubicBezTo>
                  <a:cubicBezTo>
                    <a:pt x="21" y="235"/>
                    <a:pt x="26" y="231"/>
                    <a:pt x="26" y="227"/>
                  </a:cubicBezTo>
                  <a:cubicBezTo>
                    <a:pt x="27" y="223"/>
                    <a:pt x="25" y="216"/>
                    <a:pt x="23" y="214"/>
                  </a:cubicBezTo>
                  <a:cubicBezTo>
                    <a:pt x="20" y="212"/>
                    <a:pt x="20" y="207"/>
                    <a:pt x="20" y="206"/>
                  </a:cubicBezTo>
                  <a:cubicBezTo>
                    <a:pt x="21" y="204"/>
                    <a:pt x="28" y="197"/>
                    <a:pt x="30" y="197"/>
                  </a:cubicBezTo>
                  <a:cubicBezTo>
                    <a:pt x="31" y="196"/>
                    <a:pt x="38" y="202"/>
                    <a:pt x="38" y="203"/>
                  </a:cubicBezTo>
                  <a:cubicBezTo>
                    <a:pt x="37" y="205"/>
                    <a:pt x="32" y="208"/>
                    <a:pt x="31" y="211"/>
                  </a:cubicBezTo>
                  <a:cubicBezTo>
                    <a:pt x="29" y="213"/>
                    <a:pt x="34" y="213"/>
                    <a:pt x="36" y="214"/>
                  </a:cubicBezTo>
                  <a:cubicBezTo>
                    <a:pt x="38" y="215"/>
                    <a:pt x="39" y="215"/>
                    <a:pt x="42" y="213"/>
                  </a:cubicBezTo>
                  <a:cubicBezTo>
                    <a:pt x="46" y="210"/>
                    <a:pt x="48" y="206"/>
                    <a:pt x="51" y="207"/>
                  </a:cubicBezTo>
                  <a:cubicBezTo>
                    <a:pt x="54" y="208"/>
                    <a:pt x="59" y="207"/>
                    <a:pt x="61" y="203"/>
                  </a:cubicBezTo>
                  <a:cubicBezTo>
                    <a:pt x="62" y="200"/>
                    <a:pt x="61" y="192"/>
                    <a:pt x="54" y="191"/>
                  </a:cubicBezTo>
                  <a:cubicBezTo>
                    <a:pt x="47" y="189"/>
                    <a:pt x="42" y="191"/>
                    <a:pt x="40" y="192"/>
                  </a:cubicBezTo>
                  <a:cubicBezTo>
                    <a:pt x="39" y="193"/>
                    <a:pt x="37" y="191"/>
                    <a:pt x="35" y="188"/>
                  </a:cubicBezTo>
                  <a:cubicBezTo>
                    <a:pt x="32" y="185"/>
                    <a:pt x="27" y="182"/>
                    <a:pt x="27" y="181"/>
                  </a:cubicBezTo>
                  <a:cubicBezTo>
                    <a:pt x="27" y="180"/>
                    <a:pt x="29" y="177"/>
                    <a:pt x="33" y="174"/>
                  </a:cubicBezTo>
                  <a:cubicBezTo>
                    <a:pt x="37" y="170"/>
                    <a:pt x="42" y="162"/>
                    <a:pt x="44" y="161"/>
                  </a:cubicBezTo>
                  <a:cubicBezTo>
                    <a:pt x="47" y="161"/>
                    <a:pt x="46" y="156"/>
                    <a:pt x="47" y="153"/>
                  </a:cubicBezTo>
                  <a:cubicBezTo>
                    <a:pt x="49" y="151"/>
                    <a:pt x="54" y="143"/>
                    <a:pt x="54" y="139"/>
                  </a:cubicBezTo>
                  <a:cubicBezTo>
                    <a:pt x="53" y="135"/>
                    <a:pt x="53" y="134"/>
                    <a:pt x="60" y="130"/>
                  </a:cubicBezTo>
                  <a:cubicBezTo>
                    <a:pt x="66" y="125"/>
                    <a:pt x="75" y="118"/>
                    <a:pt x="76" y="114"/>
                  </a:cubicBezTo>
                  <a:cubicBezTo>
                    <a:pt x="77" y="111"/>
                    <a:pt x="84" y="105"/>
                    <a:pt x="89" y="101"/>
                  </a:cubicBezTo>
                  <a:cubicBezTo>
                    <a:pt x="95" y="98"/>
                    <a:pt x="98" y="99"/>
                    <a:pt x="102" y="94"/>
                  </a:cubicBezTo>
                  <a:cubicBezTo>
                    <a:pt x="106" y="89"/>
                    <a:pt x="115" y="87"/>
                    <a:pt x="117" y="85"/>
                  </a:cubicBezTo>
                  <a:cubicBezTo>
                    <a:pt x="120" y="83"/>
                    <a:pt x="129" y="76"/>
                    <a:pt x="131" y="73"/>
                  </a:cubicBezTo>
                  <a:cubicBezTo>
                    <a:pt x="133" y="71"/>
                    <a:pt x="143" y="64"/>
                    <a:pt x="146" y="61"/>
                  </a:cubicBezTo>
                  <a:cubicBezTo>
                    <a:pt x="148" y="59"/>
                    <a:pt x="152" y="60"/>
                    <a:pt x="155" y="58"/>
                  </a:cubicBezTo>
                  <a:cubicBezTo>
                    <a:pt x="157" y="56"/>
                    <a:pt x="160" y="56"/>
                    <a:pt x="161" y="57"/>
                  </a:cubicBezTo>
                  <a:cubicBezTo>
                    <a:pt x="162" y="59"/>
                    <a:pt x="167" y="60"/>
                    <a:pt x="170" y="59"/>
                  </a:cubicBezTo>
                  <a:cubicBezTo>
                    <a:pt x="173" y="58"/>
                    <a:pt x="178" y="61"/>
                    <a:pt x="179" y="61"/>
                  </a:cubicBezTo>
                  <a:cubicBezTo>
                    <a:pt x="180" y="60"/>
                    <a:pt x="188" y="55"/>
                    <a:pt x="184" y="54"/>
                  </a:cubicBezTo>
                  <a:cubicBezTo>
                    <a:pt x="181" y="53"/>
                    <a:pt x="180" y="51"/>
                    <a:pt x="176" y="53"/>
                  </a:cubicBezTo>
                  <a:cubicBezTo>
                    <a:pt x="172" y="54"/>
                    <a:pt x="170" y="52"/>
                    <a:pt x="168" y="53"/>
                  </a:cubicBezTo>
                  <a:cubicBezTo>
                    <a:pt x="165" y="53"/>
                    <a:pt x="166" y="49"/>
                    <a:pt x="168" y="46"/>
                  </a:cubicBezTo>
                  <a:cubicBezTo>
                    <a:pt x="170" y="43"/>
                    <a:pt x="172" y="45"/>
                    <a:pt x="173" y="41"/>
                  </a:cubicBezTo>
                  <a:cubicBezTo>
                    <a:pt x="174" y="38"/>
                    <a:pt x="173" y="36"/>
                    <a:pt x="172" y="34"/>
                  </a:cubicBezTo>
                  <a:cubicBezTo>
                    <a:pt x="171" y="33"/>
                    <a:pt x="173" y="28"/>
                    <a:pt x="175" y="25"/>
                  </a:cubicBezTo>
                  <a:cubicBezTo>
                    <a:pt x="177" y="22"/>
                    <a:pt x="181" y="23"/>
                    <a:pt x="184" y="21"/>
                  </a:cubicBezTo>
                  <a:cubicBezTo>
                    <a:pt x="187" y="18"/>
                    <a:pt x="203" y="4"/>
                    <a:pt x="205" y="2"/>
                  </a:cubicBezTo>
                  <a:cubicBezTo>
                    <a:pt x="207" y="0"/>
                    <a:pt x="209" y="4"/>
                    <a:pt x="208" y="7"/>
                  </a:cubicBezTo>
                  <a:cubicBezTo>
                    <a:pt x="208" y="9"/>
                    <a:pt x="210" y="13"/>
                    <a:pt x="212" y="13"/>
                  </a:cubicBezTo>
                  <a:cubicBezTo>
                    <a:pt x="215" y="14"/>
                    <a:pt x="218" y="16"/>
                    <a:pt x="218" y="18"/>
                  </a:cubicBezTo>
                  <a:cubicBezTo>
                    <a:pt x="218" y="20"/>
                    <a:pt x="216" y="24"/>
                    <a:pt x="218" y="26"/>
                  </a:cubicBezTo>
                  <a:cubicBezTo>
                    <a:pt x="219" y="28"/>
                    <a:pt x="220" y="34"/>
                    <a:pt x="219" y="35"/>
                  </a:cubicBezTo>
                  <a:cubicBezTo>
                    <a:pt x="217" y="37"/>
                    <a:pt x="219" y="41"/>
                    <a:pt x="224" y="39"/>
                  </a:cubicBezTo>
                  <a:cubicBezTo>
                    <a:pt x="229" y="37"/>
                    <a:pt x="236" y="42"/>
                    <a:pt x="236" y="45"/>
                  </a:cubicBezTo>
                  <a:cubicBezTo>
                    <a:pt x="236" y="48"/>
                    <a:pt x="238" y="51"/>
                    <a:pt x="241" y="48"/>
                  </a:cubicBezTo>
                  <a:cubicBezTo>
                    <a:pt x="244" y="46"/>
                    <a:pt x="246" y="44"/>
                    <a:pt x="247" y="45"/>
                  </a:cubicBezTo>
                  <a:cubicBezTo>
                    <a:pt x="248" y="47"/>
                    <a:pt x="247" y="50"/>
                    <a:pt x="248" y="52"/>
                  </a:cubicBezTo>
                  <a:cubicBezTo>
                    <a:pt x="248" y="54"/>
                    <a:pt x="252" y="56"/>
                    <a:pt x="251" y="58"/>
                  </a:cubicBezTo>
                  <a:cubicBezTo>
                    <a:pt x="250" y="60"/>
                    <a:pt x="250" y="61"/>
                    <a:pt x="246" y="64"/>
                  </a:cubicBezTo>
                  <a:cubicBezTo>
                    <a:pt x="242" y="67"/>
                    <a:pt x="240" y="67"/>
                    <a:pt x="238" y="70"/>
                  </a:cubicBezTo>
                  <a:cubicBezTo>
                    <a:pt x="235" y="73"/>
                    <a:pt x="232" y="76"/>
                    <a:pt x="230" y="79"/>
                  </a:cubicBezTo>
                  <a:cubicBezTo>
                    <a:pt x="229" y="82"/>
                    <a:pt x="229" y="84"/>
                    <a:pt x="226" y="84"/>
                  </a:cubicBezTo>
                  <a:cubicBezTo>
                    <a:pt x="224" y="85"/>
                    <a:pt x="211" y="81"/>
                    <a:pt x="209" y="85"/>
                  </a:cubicBezTo>
                  <a:cubicBezTo>
                    <a:pt x="206" y="89"/>
                    <a:pt x="201" y="94"/>
                    <a:pt x="203" y="98"/>
                  </a:cubicBezTo>
                  <a:cubicBezTo>
                    <a:pt x="204" y="102"/>
                    <a:pt x="204" y="104"/>
                    <a:pt x="204" y="107"/>
                  </a:cubicBezTo>
                  <a:cubicBezTo>
                    <a:pt x="203" y="111"/>
                    <a:pt x="201" y="114"/>
                    <a:pt x="198" y="113"/>
                  </a:cubicBezTo>
                  <a:cubicBezTo>
                    <a:pt x="196" y="112"/>
                    <a:pt x="193" y="113"/>
                    <a:pt x="192" y="114"/>
                  </a:cubicBezTo>
                  <a:cubicBezTo>
                    <a:pt x="190" y="114"/>
                    <a:pt x="185" y="115"/>
                    <a:pt x="184" y="113"/>
                  </a:cubicBezTo>
                  <a:cubicBezTo>
                    <a:pt x="182" y="112"/>
                    <a:pt x="179" y="111"/>
                    <a:pt x="178" y="113"/>
                  </a:cubicBezTo>
                  <a:cubicBezTo>
                    <a:pt x="177" y="114"/>
                    <a:pt x="180" y="118"/>
                    <a:pt x="180" y="121"/>
                  </a:cubicBezTo>
                  <a:cubicBezTo>
                    <a:pt x="180" y="124"/>
                    <a:pt x="183" y="125"/>
                    <a:pt x="187" y="124"/>
                  </a:cubicBezTo>
                  <a:cubicBezTo>
                    <a:pt x="191" y="123"/>
                    <a:pt x="191" y="120"/>
                    <a:pt x="195" y="122"/>
                  </a:cubicBezTo>
                  <a:cubicBezTo>
                    <a:pt x="198" y="124"/>
                    <a:pt x="200" y="124"/>
                    <a:pt x="204" y="127"/>
                  </a:cubicBezTo>
                  <a:cubicBezTo>
                    <a:pt x="207" y="130"/>
                    <a:pt x="208" y="129"/>
                    <a:pt x="209" y="135"/>
                  </a:cubicBezTo>
                  <a:cubicBezTo>
                    <a:pt x="210" y="141"/>
                    <a:pt x="213" y="139"/>
                    <a:pt x="214" y="145"/>
                  </a:cubicBezTo>
                  <a:cubicBezTo>
                    <a:pt x="216" y="151"/>
                    <a:pt x="216" y="150"/>
                    <a:pt x="216" y="154"/>
                  </a:cubicBezTo>
                  <a:cubicBezTo>
                    <a:pt x="216" y="158"/>
                    <a:pt x="214" y="159"/>
                    <a:pt x="212" y="161"/>
                  </a:cubicBezTo>
                  <a:cubicBezTo>
                    <a:pt x="210" y="163"/>
                    <a:pt x="210" y="165"/>
                    <a:pt x="207" y="167"/>
                  </a:cubicBezTo>
                  <a:cubicBezTo>
                    <a:pt x="203" y="169"/>
                    <a:pt x="199" y="171"/>
                    <a:pt x="199" y="174"/>
                  </a:cubicBezTo>
                  <a:cubicBezTo>
                    <a:pt x="198" y="177"/>
                    <a:pt x="203" y="178"/>
                    <a:pt x="202" y="179"/>
                  </a:cubicBezTo>
                  <a:cubicBezTo>
                    <a:pt x="200" y="181"/>
                    <a:pt x="207" y="179"/>
                    <a:pt x="205" y="176"/>
                  </a:cubicBezTo>
                  <a:cubicBezTo>
                    <a:pt x="203" y="172"/>
                    <a:pt x="207" y="169"/>
                    <a:pt x="208" y="169"/>
                  </a:cubicBezTo>
                  <a:cubicBezTo>
                    <a:pt x="209" y="169"/>
                    <a:pt x="219" y="171"/>
                    <a:pt x="220" y="168"/>
                  </a:cubicBezTo>
                  <a:cubicBezTo>
                    <a:pt x="222" y="164"/>
                    <a:pt x="221" y="159"/>
                    <a:pt x="227" y="161"/>
                  </a:cubicBezTo>
                  <a:cubicBezTo>
                    <a:pt x="233" y="162"/>
                    <a:pt x="230" y="161"/>
                    <a:pt x="234" y="160"/>
                  </a:cubicBezTo>
                  <a:cubicBezTo>
                    <a:pt x="238" y="160"/>
                    <a:pt x="243" y="161"/>
                    <a:pt x="246" y="163"/>
                  </a:cubicBezTo>
                  <a:cubicBezTo>
                    <a:pt x="248" y="165"/>
                    <a:pt x="255" y="161"/>
                    <a:pt x="257" y="159"/>
                  </a:cubicBezTo>
                  <a:cubicBezTo>
                    <a:pt x="258" y="158"/>
                    <a:pt x="263" y="158"/>
                    <a:pt x="264" y="160"/>
                  </a:cubicBezTo>
                  <a:cubicBezTo>
                    <a:pt x="265" y="161"/>
                    <a:pt x="271" y="160"/>
                    <a:pt x="272" y="159"/>
                  </a:cubicBezTo>
                  <a:cubicBezTo>
                    <a:pt x="274" y="158"/>
                    <a:pt x="287" y="168"/>
                    <a:pt x="285" y="171"/>
                  </a:cubicBezTo>
                  <a:cubicBezTo>
                    <a:pt x="283" y="174"/>
                    <a:pt x="275" y="180"/>
                    <a:pt x="272" y="184"/>
                  </a:cubicBezTo>
                  <a:cubicBezTo>
                    <a:pt x="268" y="187"/>
                    <a:pt x="263" y="188"/>
                    <a:pt x="264" y="191"/>
                  </a:cubicBezTo>
                  <a:cubicBezTo>
                    <a:pt x="266" y="195"/>
                    <a:pt x="268" y="200"/>
                    <a:pt x="269" y="203"/>
                  </a:cubicBezTo>
                  <a:cubicBezTo>
                    <a:pt x="271" y="205"/>
                    <a:pt x="274" y="212"/>
                    <a:pt x="273" y="217"/>
                  </a:cubicBezTo>
                  <a:cubicBezTo>
                    <a:pt x="271" y="222"/>
                    <a:pt x="274" y="223"/>
                    <a:pt x="275" y="228"/>
                  </a:cubicBezTo>
                  <a:cubicBezTo>
                    <a:pt x="275" y="230"/>
                    <a:pt x="275" y="231"/>
                    <a:pt x="275" y="232"/>
                  </a:cubicBezTo>
                  <a:cubicBezTo>
                    <a:pt x="271" y="237"/>
                    <a:pt x="271" y="237"/>
                    <a:pt x="271" y="237"/>
                  </a:cubicBezTo>
                  <a:cubicBezTo>
                    <a:pt x="264" y="239"/>
                    <a:pt x="264" y="239"/>
                    <a:pt x="264" y="239"/>
                  </a:cubicBezTo>
                  <a:cubicBezTo>
                    <a:pt x="260" y="235"/>
                    <a:pt x="260" y="235"/>
                    <a:pt x="260" y="235"/>
                  </a:cubicBezTo>
                  <a:cubicBezTo>
                    <a:pt x="254" y="236"/>
                    <a:pt x="254" y="236"/>
                    <a:pt x="254" y="236"/>
                  </a:cubicBezTo>
                  <a:cubicBezTo>
                    <a:pt x="251" y="254"/>
                    <a:pt x="251" y="254"/>
                    <a:pt x="251" y="254"/>
                  </a:cubicBezTo>
                  <a:cubicBezTo>
                    <a:pt x="245" y="262"/>
                    <a:pt x="245" y="262"/>
                    <a:pt x="245" y="262"/>
                  </a:cubicBezTo>
                  <a:cubicBezTo>
                    <a:pt x="249" y="267"/>
                    <a:pt x="249" y="267"/>
                    <a:pt x="249" y="267"/>
                  </a:cubicBezTo>
                  <a:cubicBezTo>
                    <a:pt x="241" y="284"/>
                    <a:pt x="241" y="284"/>
                    <a:pt x="241" y="284"/>
                  </a:cubicBezTo>
                  <a:cubicBezTo>
                    <a:pt x="236" y="286"/>
                    <a:pt x="236" y="286"/>
                    <a:pt x="236" y="286"/>
                  </a:cubicBezTo>
                  <a:cubicBezTo>
                    <a:pt x="233" y="283"/>
                    <a:pt x="233" y="283"/>
                    <a:pt x="233" y="283"/>
                  </a:cubicBezTo>
                  <a:cubicBezTo>
                    <a:pt x="224" y="289"/>
                    <a:pt x="224" y="289"/>
                    <a:pt x="224" y="289"/>
                  </a:cubicBezTo>
                  <a:cubicBezTo>
                    <a:pt x="220" y="290"/>
                    <a:pt x="220" y="290"/>
                    <a:pt x="220" y="290"/>
                  </a:cubicBezTo>
                  <a:cubicBezTo>
                    <a:pt x="213" y="297"/>
                    <a:pt x="213" y="297"/>
                    <a:pt x="213" y="297"/>
                  </a:cubicBezTo>
                  <a:cubicBezTo>
                    <a:pt x="207" y="289"/>
                    <a:pt x="207" y="289"/>
                    <a:pt x="207" y="289"/>
                  </a:cubicBezTo>
                  <a:cubicBezTo>
                    <a:pt x="202" y="277"/>
                    <a:pt x="202" y="277"/>
                    <a:pt x="202" y="277"/>
                  </a:cubicBezTo>
                  <a:cubicBezTo>
                    <a:pt x="190" y="281"/>
                    <a:pt x="190" y="281"/>
                    <a:pt x="190" y="281"/>
                  </a:cubicBezTo>
                  <a:cubicBezTo>
                    <a:pt x="178" y="280"/>
                    <a:pt x="178" y="280"/>
                    <a:pt x="178" y="280"/>
                  </a:cubicBezTo>
                  <a:cubicBezTo>
                    <a:pt x="175" y="288"/>
                    <a:pt x="175" y="288"/>
                    <a:pt x="175" y="288"/>
                  </a:cubicBezTo>
                  <a:cubicBezTo>
                    <a:pt x="162" y="291"/>
                    <a:pt x="162" y="291"/>
                    <a:pt x="162" y="291"/>
                  </a:cubicBezTo>
                  <a:cubicBezTo>
                    <a:pt x="161" y="298"/>
                    <a:pt x="161" y="298"/>
                    <a:pt x="161" y="298"/>
                  </a:cubicBezTo>
                  <a:cubicBezTo>
                    <a:pt x="158" y="307"/>
                    <a:pt x="158" y="307"/>
                    <a:pt x="158" y="307"/>
                  </a:cubicBezTo>
                  <a:cubicBezTo>
                    <a:pt x="149" y="308"/>
                    <a:pt x="149" y="308"/>
                    <a:pt x="149" y="308"/>
                  </a:cubicBezTo>
                  <a:cubicBezTo>
                    <a:pt x="144" y="312"/>
                    <a:pt x="144" y="312"/>
                    <a:pt x="144" y="312"/>
                  </a:cubicBezTo>
                  <a:cubicBezTo>
                    <a:pt x="149" y="314"/>
                    <a:pt x="149" y="314"/>
                    <a:pt x="149" y="314"/>
                  </a:cubicBezTo>
                  <a:cubicBezTo>
                    <a:pt x="140" y="321"/>
                    <a:pt x="140" y="321"/>
                    <a:pt x="140" y="321"/>
                  </a:cubicBezTo>
                  <a:cubicBezTo>
                    <a:pt x="136" y="326"/>
                    <a:pt x="136" y="326"/>
                    <a:pt x="136" y="326"/>
                  </a:cubicBezTo>
                  <a:cubicBezTo>
                    <a:pt x="135" y="336"/>
                    <a:pt x="135" y="336"/>
                    <a:pt x="135" y="336"/>
                  </a:cubicBezTo>
                  <a:cubicBezTo>
                    <a:pt x="135" y="335"/>
                    <a:pt x="135" y="335"/>
                    <a:pt x="135" y="335"/>
                  </a:cubicBezTo>
                  <a:cubicBezTo>
                    <a:pt x="124" y="349"/>
                    <a:pt x="124" y="349"/>
                    <a:pt x="124" y="349"/>
                  </a:cubicBezTo>
                  <a:cubicBezTo>
                    <a:pt x="113" y="347"/>
                    <a:pt x="113" y="347"/>
                    <a:pt x="113" y="347"/>
                  </a:cubicBezTo>
                  <a:cubicBezTo>
                    <a:pt x="109" y="359"/>
                    <a:pt x="109" y="359"/>
                    <a:pt x="109" y="359"/>
                  </a:cubicBezTo>
                  <a:cubicBezTo>
                    <a:pt x="91" y="357"/>
                    <a:pt x="91" y="357"/>
                    <a:pt x="91" y="357"/>
                  </a:cubicBezTo>
                  <a:cubicBezTo>
                    <a:pt x="87" y="362"/>
                    <a:pt x="87" y="362"/>
                    <a:pt x="87" y="362"/>
                  </a:cubicBezTo>
                  <a:cubicBezTo>
                    <a:pt x="80" y="363"/>
                    <a:pt x="80" y="363"/>
                    <a:pt x="80" y="363"/>
                  </a:cubicBezTo>
                  <a:cubicBezTo>
                    <a:pt x="70" y="352"/>
                    <a:pt x="70" y="352"/>
                    <a:pt x="70" y="352"/>
                  </a:cubicBezTo>
                  <a:cubicBezTo>
                    <a:pt x="61" y="356"/>
                    <a:pt x="61" y="356"/>
                    <a:pt x="61" y="356"/>
                  </a:cubicBezTo>
                  <a:cubicBezTo>
                    <a:pt x="65" y="361"/>
                    <a:pt x="65" y="361"/>
                    <a:pt x="65" y="361"/>
                  </a:cubicBezTo>
                  <a:cubicBezTo>
                    <a:pt x="59" y="354"/>
                    <a:pt x="59" y="354"/>
                    <a:pt x="59" y="354"/>
                  </a:cubicBezTo>
                  <a:cubicBezTo>
                    <a:pt x="49" y="345"/>
                    <a:pt x="49" y="345"/>
                    <a:pt x="49" y="345"/>
                  </a:cubicBezTo>
                  <a:cubicBezTo>
                    <a:pt x="39" y="346"/>
                    <a:pt x="39" y="346"/>
                    <a:pt x="39" y="346"/>
                  </a:cubicBezTo>
                  <a:cubicBezTo>
                    <a:pt x="26" y="346"/>
                    <a:pt x="26" y="346"/>
                    <a:pt x="26" y="346"/>
                  </a:cubicBezTo>
                  <a:cubicBezTo>
                    <a:pt x="26" y="338"/>
                    <a:pt x="26" y="338"/>
                    <a:pt x="26" y="338"/>
                  </a:cubicBezTo>
                  <a:cubicBezTo>
                    <a:pt x="19" y="330"/>
                    <a:pt x="19" y="330"/>
                    <a:pt x="19" y="330"/>
                  </a:cubicBezTo>
                  <a:cubicBezTo>
                    <a:pt x="20" y="322"/>
                    <a:pt x="20" y="322"/>
                    <a:pt x="20" y="322"/>
                  </a:cubicBezTo>
                  <a:cubicBezTo>
                    <a:pt x="22" y="317"/>
                    <a:pt x="22" y="317"/>
                    <a:pt x="22" y="317"/>
                  </a:cubicBezTo>
                  <a:cubicBezTo>
                    <a:pt x="26" y="308"/>
                    <a:pt x="26" y="308"/>
                    <a:pt x="26" y="308"/>
                  </a:cubicBezTo>
                  <a:cubicBezTo>
                    <a:pt x="26" y="301"/>
                    <a:pt x="26" y="301"/>
                    <a:pt x="26" y="301"/>
                  </a:cubicBezTo>
                  <a:cubicBezTo>
                    <a:pt x="37" y="291"/>
                    <a:pt x="37" y="291"/>
                    <a:pt x="37" y="291"/>
                  </a:cubicBezTo>
                  <a:cubicBezTo>
                    <a:pt x="30" y="282"/>
                    <a:pt x="30" y="282"/>
                    <a:pt x="30" y="282"/>
                  </a:cubicBezTo>
                  <a:cubicBezTo>
                    <a:pt x="25" y="278"/>
                    <a:pt x="25" y="278"/>
                    <a:pt x="25" y="278"/>
                  </a:cubicBezTo>
                  <a:cubicBezTo>
                    <a:pt x="12" y="271"/>
                    <a:pt x="12" y="271"/>
                    <a:pt x="12" y="271"/>
                  </a:cubicBezTo>
                  <a:cubicBezTo>
                    <a:pt x="0" y="264"/>
                    <a:pt x="0" y="264"/>
                    <a:pt x="0" y="264"/>
                  </a:cubicBezTo>
                  <a:close/>
                  <a:moveTo>
                    <a:pt x="30" y="60"/>
                  </a:moveTo>
                  <a:cubicBezTo>
                    <a:pt x="30" y="60"/>
                    <a:pt x="22" y="65"/>
                    <a:pt x="21" y="70"/>
                  </a:cubicBezTo>
                  <a:cubicBezTo>
                    <a:pt x="20" y="75"/>
                    <a:pt x="19" y="78"/>
                    <a:pt x="21" y="84"/>
                  </a:cubicBezTo>
                  <a:cubicBezTo>
                    <a:pt x="22" y="89"/>
                    <a:pt x="24" y="93"/>
                    <a:pt x="30" y="95"/>
                  </a:cubicBezTo>
                  <a:cubicBezTo>
                    <a:pt x="36" y="98"/>
                    <a:pt x="39" y="93"/>
                    <a:pt x="37" y="88"/>
                  </a:cubicBezTo>
                  <a:cubicBezTo>
                    <a:pt x="35" y="83"/>
                    <a:pt x="37" y="82"/>
                    <a:pt x="38" y="79"/>
                  </a:cubicBezTo>
                  <a:cubicBezTo>
                    <a:pt x="39" y="77"/>
                    <a:pt x="43" y="71"/>
                    <a:pt x="40" y="64"/>
                  </a:cubicBezTo>
                  <a:cubicBezTo>
                    <a:pt x="38" y="57"/>
                    <a:pt x="35" y="58"/>
                    <a:pt x="30" y="60"/>
                  </a:cubicBez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111" name="Freeform 90"/>
            <p:cNvSpPr>
              <a:spLocks noEditPoints="1"/>
            </p:cNvSpPr>
            <p:nvPr/>
          </p:nvSpPr>
          <p:spPr bwMode="auto">
            <a:xfrm>
              <a:off x="1806" y="2772"/>
              <a:ext cx="519" cy="323"/>
            </a:xfrm>
            <a:custGeom>
              <a:avLst/>
              <a:gdLst>
                <a:gd name="T0" fmla="*/ 0 w 249"/>
                <a:gd name="T1" fmla="*/ 63 h 155"/>
                <a:gd name="T2" fmla="*/ 12 w 249"/>
                <a:gd name="T3" fmla="*/ 38 h 155"/>
                <a:gd name="T4" fmla="*/ 31 w 249"/>
                <a:gd name="T5" fmla="*/ 4 h 155"/>
                <a:gd name="T6" fmla="*/ 53 w 249"/>
                <a:gd name="T7" fmla="*/ 21 h 155"/>
                <a:gd name="T8" fmla="*/ 46 w 249"/>
                <a:gd name="T9" fmla="*/ 46 h 155"/>
                <a:gd name="T10" fmla="*/ 25 w 249"/>
                <a:gd name="T11" fmla="*/ 50 h 155"/>
                <a:gd name="T12" fmla="*/ 30 w 249"/>
                <a:gd name="T13" fmla="*/ 70 h 155"/>
                <a:gd name="T14" fmla="*/ 57 w 249"/>
                <a:gd name="T15" fmla="*/ 59 h 155"/>
                <a:gd name="T16" fmla="*/ 83 w 249"/>
                <a:gd name="T17" fmla="*/ 61 h 155"/>
                <a:gd name="T18" fmla="*/ 116 w 249"/>
                <a:gd name="T19" fmla="*/ 67 h 155"/>
                <a:gd name="T20" fmla="*/ 136 w 249"/>
                <a:gd name="T21" fmla="*/ 61 h 155"/>
                <a:gd name="T22" fmla="*/ 127 w 249"/>
                <a:gd name="T23" fmla="*/ 74 h 155"/>
                <a:gd name="T24" fmla="*/ 133 w 249"/>
                <a:gd name="T25" fmla="*/ 84 h 155"/>
                <a:gd name="T26" fmla="*/ 156 w 249"/>
                <a:gd name="T27" fmla="*/ 83 h 155"/>
                <a:gd name="T28" fmla="*/ 175 w 249"/>
                <a:gd name="T29" fmla="*/ 85 h 155"/>
                <a:gd name="T30" fmla="*/ 182 w 249"/>
                <a:gd name="T31" fmla="*/ 95 h 155"/>
                <a:gd name="T32" fmla="*/ 188 w 249"/>
                <a:gd name="T33" fmla="*/ 97 h 155"/>
                <a:gd name="T34" fmla="*/ 202 w 249"/>
                <a:gd name="T35" fmla="*/ 88 h 155"/>
                <a:gd name="T36" fmla="*/ 198 w 249"/>
                <a:gd name="T37" fmla="*/ 64 h 155"/>
                <a:gd name="T38" fmla="*/ 203 w 249"/>
                <a:gd name="T39" fmla="*/ 45 h 155"/>
                <a:gd name="T40" fmla="*/ 213 w 249"/>
                <a:gd name="T41" fmla="*/ 71 h 155"/>
                <a:gd name="T42" fmla="*/ 238 w 249"/>
                <a:gd name="T43" fmla="*/ 87 h 155"/>
                <a:gd name="T44" fmla="*/ 249 w 249"/>
                <a:gd name="T45" fmla="*/ 105 h 155"/>
                <a:gd name="T46" fmla="*/ 248 w 249"/>
                <a:gd name="T47" fmla="*/ 121 h 155"/>
                <a:gd name="T48" fmla="*/ 246 w 249"/>
                <a:gd name="T49" fmla="*/ 132 h 155"/>
                <a:gd name="T50" fmla="*/ 230 w 249"/>
                <a:gd name="T51" fmla="*/ 134 h 155"/>
                <a:gd name="T52" fmla="*/ 220 w 249"/>
                <a:gd name="T53" fmla="*/ 142 h 155"/>
                <a:gd name="T54" fmla="*/ 201 w 249"/>
                <a:gd name="T55" fmla="*/ 151 h 155"/>
                <a:gd name="T56" fmla="*/ 181 w 249"/>
                <a:gd name="T57" fmla="*/ 152 h 155"/>
                <a:gd name="T58" fmla="*/ 149 w 249"/>
                <a:gd name="T59" fmla="*/ 136 h 155"/>
                <a:gd name="T60" fmla="*/ 130 w 249"/>
                <a:gd name="T61" fmla="*/ 127 h 155"/>
                <a:gd name="T62" fmla="*/ 107 w 249"/>
                <a:gd name="T63" fmla="*/ 113 h 155"/>
                <a:gd name="T64" fmla="*/ 93 w 249"/>
                <a:gd name="T65" fmla="*/ 104 h 155"/>
                <a:gd name="T66" fmla="*/ 77 w 249"/>
                <a:gd name="T67" fmla="*/ 107 h 155"/>
                <a:gd name="T68" fmla="*/ 32 w 249"/>
                <a:gd name="T69" fmla="*/ 100 h 155"/>
                <a:gd name="T70" fmla="*/ 24 w 249"/>
                <a:gd name="T71" fmla="*/ 105 h 155"/>
                <a:gd name="T72" fmla="*/ 15 w 249"/>
                <a:gd name="T73" fmla="*/ 92 h 155"/>
                <a:gd name="T74" fmla="*/ 5 w 249"/>
                <a:gd name="T75" fmla="*/ 77 h 155"/>
                <a:gd name="T76" fmla="*/ 89 w 249"/>
                <a:gd name="T77" fmla="*/ 22 h 155"/>
                <a:gd name="T78" fmla="*/ 97 w 249"/>
                <a:gd name="T79" fmla="*/ 37 h 155"/>
                <a:gd name="T80" fmla="*/ 95 w 249"/>
                <a:gd name="T81" fmla="*/ 1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9" h="155">
                  <a:moveTo>
                    <a:pt x="0" y="63"/>
                  </a:moveTo>
                  <a:cubicBezTo>
                    <a:pt x="0" y="63"/>
                    <a:pt x="0" y="63"/>
                    <a:pt x="0" y="63"/>
                  </a:cubicBezTo>
                  <a:cubicBezTo>
                    <a:pt x="4" y="59"/>
                    <a:pt x="11" y="55"/>
                    <a:pt x="10" y="50"/>
                  </a:cubicBezTo>
                  <a:cubicBezTo>
                    <a:pt x="10" y="46"/>
                    <a:pt x="8" y="43"/>
                    <a:pt x="12" y="38"/>
                  </a:cubicBezTo>
                  <a:cubicBezTo>
                    <a:pt x="16" y="34"/>
                    <a:pt x="31" y="26"/>
                    <a:pt x="32" y="23"/>
                  </a:cubicBezTo>
                  <a:cubicBezTo>
                    <a:pt x="34" y="19"/>
                    <a:pt x="32" y="5"/>
                    <a:pt x="31" y="4"/>
                  </a:cubicBezTo>
                  <a:cubicBezTo>
                    <a:pt x="30" y="4"/>
                    <a:pt x="34" y="0"/>
                    <a:pt x="39" y="8"/>
                  </a:cubicBezTo>
                  <a:cubicBezTo>
                    <a:pt x="43" y="16"/>
                    <a:pt x="48" y="18"/>
                    <a:pt x="53" y="21"/>
                  </a:cubicBezTo>
                  <a:cubicBezTo>
                    <a:pt x="58" y="23"/>
                    <a:pt x="55" y="32"/>
                    <a:pt x="52" y="38"/>
                  </a:cubicBezTo>
                  <a:cubicBezTo>
                    <a:pt x="50" y="45"/>
                    <a:pt x="50" y="48"/>
                    <a:pt x="46" y="46"/>
                  </a:cubicBezTo>
                  <a:cubicBezTo>
                    <a:pt x="41" y="43"/>
                    <a:pt x="33" y="42"/>
                    <a:pt x="30" y="43"/>
                  </a:cubicBezTo>
                  <a:cubicBezTo>
                    <a:pt x="26" y="45"/>
                    <a:pt x="23" y="46"/>
                    <a:pt x="25" y="50"/>
                  </a:cubicBezTo>
                  <a:cubicBezTo>
                    <a:pt x="26" y="53"/>
                    <a:pt x="27" y="56"/>
                    <a:pt x="25" y="59"/>
                  </a:cubicBezTo>
                  <a:cubicBezTo>
                    <a:pt x="23" y="63"/>
                    <a:pt x="26" y="68"/>
                    <a:pt x="30" y="70"/>
                  </a:cubicBezTo>
                  <a:cubicBezTo>
                    <a:pt x="33" y="72"/>
                    <a:pt x="44" y="73"/>
                    <a:pt x="46" y="70"/>
                  </a:cubicBezTo>
                  <a:cubicBezTo>
                    <a:pt x="48" y="67"/>
                    <a:pt x="53" y="56"/>
                    <a:pt x="57" y="59"/>
                  </a:cubicBezTo>
                  <a:cubicBezTo>
                    <a:pt x="61" y="62"/>
                    <a:pt x="65" y="65"/>
                    <a:pt x="68" y="62"/>
                  </a:cubicBezTo>
                  <a:cubicBezTo>
                    <a:pt x="71" y="59"/>
                    <a:pt x="78" y="64"/>
                    <a:pt x="83" y="61"/>
                  </a:cubicBezTo>
                  <a:cubicBezTo>
                    <a:pt x="89" y="58"/>
                    <a:pt x="97" y="56"/>
                    <a:pt x="104" y="61"/>
                  </a:cubicBezTo>
                  <a:cubicBezTo>
                    <a:pt x="110" y="65"/>
                    <a:pt x="113" y="72"/>
                    <a:pt x="116" y="67"/>
                  </a:cubicBezTo>
                  <a:cubicBezTo>
                    <a:pt x="118" y="61"/>
                    <a:pt x="120" y="60"/>
                    <a:pt x="123" y="59"/>
                  </a:cubicBezTo>
                  <a:cubicBezTo>
                    <a:pt x="125" y="58"/>
                    <a:pt x="135" y="59"/>
                    <a:pt x="136" y="61"/>
                  </a:cubicBezTo>
                  <a:cubicBezTo>
                    <a:pt x="137" y="63"/>
                    <a:pt x="134" y="65"/>
                    <a:pt x="132" y="67"/>
                  </a:cubicBezTo>
                  <a:cubicBezTo>
                    <a:pt x="130" y="70"/>
                    <a:pt x="128" y="72"/>
                    <a:pt x="127" y="74"/>
                  </a:cubicBezTo>
                  <a:cubicBezTo>
                    <a:pt x="127" y="76"/>
                    <a:pt x="122" y="74"/>
                    <a:pt x="123" y="76"/>
                  </a:cubicBezTo>
                  <a:cubicBezTo>
                    <a:pt x="124" y="78"/>
                    <a:pt x="129" y="87"/>
                    <a:pt x="133" y="84"/>
                  </a:cubicBezTo>
                  <a:cubicBezTo>
                    <a:pt x="138" y="81"/>
                    <a:pt x="138" y="79"/>
                    <a:pt x="144" y="79"/>
                  </a:cubicBezTo>
                  <a:cubicBezTo>
                    <a:pt x="151" y="79"/>
                    <a:pt x="154" y="80"/>
                    <a:pt x="156" y="83"/>
                  </a:cubicBezTo>
                  <a:cubicBezTo>
                    <a:pt x="157" y="86"/>
                    <a:pt x="159" y="90"/>
                    <a:pt x="163" y="88"/>
                  </a:cubicBezTo>
                  <a:cubicBezTo>
                    <a:pt x="167" y="86"/>
                    <a:pt x="172" y="86"/>
                    <a:pt x="175" y="85"/>
                  </a:cubicBezTo>
                  <a:cubicBezTo>
                    <a:pt x="177" y="84"/>
                    <a:pt x="178" y="81"/>
                    <a:pt x="183" y="84"/>
                  </a:cubicBezTo>
                  <a:cubicBezTo>
                    <a:pt x="188" y="88"/>
                    <a:pt x="185" y="91"/>
                    <a:pt x="182" y="95"/>
                  </a:cubicBezTo>
                  <a:cubicBezTo>
                    <a:pt x="178" y="98"/>
                    <a:pt x="180" y="102"/>
                    <a:pt x="182" y="104"/>
                  </a:cubicBezTo>
                  <a:cubicBezTo>
                    <a:pt x="184" y="105"/>
                    <a:pt x="188" y="100"/>
                    <a:pt x="188" y="97"/>
                  </a:cubicBezTo>
                  <a:cubicBezTo>
                    <a:pt x="187" y="94"/>
                    <a:pt x="195" y="96"/>
                    <a:pt x="197" y="98"/>
                  </a:cubicBezTo>
                  <a:cubicBezTo>
                    <a:pt x="200" y="100"/>
                    <a:pt x="204" y="92"/>
                    <a:pt x="202" y="88"/>
                  </a:cubicBezTo>
                  <a:cubicBezTo>
                    <a:pt x="200" y="83"/>
                    <a:pt x="202" y="78"/>
                    <a:pt x="203" y="75"/>
                  </a:cubicBezTo>
                  <a:cubicBezTo>
                    <a:pt x="204" y="71"/>
                    <a:pt x="202" y="68"/>
                    <a:pt x="198" y="64"/>
                  </a:cubicBezTo>
                  <a:cubicBezTo>
                    <a:pt x="195" y="61"/>
                    <a:pt x="191" y="58"/>
                    <a:pt x="193" y="52"/>
                  </a:cubicBezTo>
                  <a:cubicBezTo>
                    <a:pt x="195" y="47"/>
                    <a:pt x="200" y="40"/>
                    <a:pt x="203" y="45"/>
                  </a:cubicBezTo>
                  <a:cubicBezTo>
                    <a:pt x="206" y="50"/>
                    <a:pt x="210" y="61"/>
                    <a:pt x="210" y="64"/>
                  </a:cubicBezTo>
                  <a:cubicBezTo>
                    <a:pt x="209" y="68"/>
                    <a:pt x="210" y="72"/>
                    <a:pt x="213" y="71"/>
                  </a:cubicBezTo>
                  <a:cubicBezTo>
                    <a:pt x="216" y="71"/>
                    <a:pt x="220" y="74"/>
                    <a:pt x="223" y="77"/>
                  </a:cubicBezTo>
                  <a:cubicBezTo>
                    <a:pt x="225" y="80"/>
                    <a:pt x="232" y="79"/>
                    <a:pt x="238" y="87"/>
                  </a:cubicBezTo>
                  <a:cubicBezTo>
                    <a:pt x="244" y="94"/>
                    <a:pt x="243" y="96"/>
                    <a:pt x="247" y="102"/>
                  </a:cubicBezTo>
                  <a:cubicBezTo>
                    <a:pt x="247" y="103"/>
                    <a:pt x="248" y="104"/>
                    <a:pt x="249" y="105"/>
                  </a:cubicBezTo>
                  <a:cubicBezTo>
                    <a:pt x="241" y="116"/>
                    <a:pt x="241" y="116"/>
                    <a:pt x="241" y="116"/>
                  </a:cubicBezTo>
                  <a:cubicBezTo>
                    <a:pt x="248" y="121"/>
                    <a:pt x="248" y="121"/>
                    <a:pt x="248" y="121"/>
                  </a:cubicBezTo>
                  <a:cubicBezTo>
                    <a:pt x="247" y="131"/>
                    <a:pt x="247" y="131"/>
                    <a:pt x="247" y="131"/>
                  </a:cubicBezTo>
                  <a:cubicBezTo>
                    <a:pt x="246" y="132"/>
                    <a:pt x="246" y="132"/>
                    <a:pt x="246" y="132"/>
                  </a:cubicBezTo>
                  <a:cubicBezTo>
                    <a:pt x="238" y="128"/>
                    <a:pt x="238" y="128"/>
                    <a:pt x="238" y="128"/>
                  </a:cubicBezTo>
                  <a:cubicBezTo>
                    <a:pt x="230" y="134"/>
                    <a:pt x="230" y="134"/>
                    <a:pt x="230" y="134"/>
                  </a:cubicBezTo>
                  <a:cubicBezTo>
                    <a:pt x="223" y="135"/>
                    <a:pt x="223" y="135"/>
                    <a:pt x="223" y="135"/>
                  </a:cubicBezTo>
                  <a:cubicBezTo>
                    <a:pt x="220" y="142"/>
                    <a:pt x="220" y="142"/>
                    <a:pt x="220" y="142"/>
                  </a:cubicBezTo>
                  <a:cubicBezTo>
                    <a:pt x="210" y="140"/>
                    <a:pt x="210" y="140"/>
                    <a:pt x="210" y="140"/>
                  </a:cubicBezTo>
                  <a:cubicBezTo>
                    <a:pt x="201" y="151"/>
                    <a:pt x="201" y="151"/>
                    <a:pt x="201" y="151"/>
                  </a:cubicBezTo>
                  <a:cubicBezTo>
                    <a:pt x="185" y="155"/>
                    <a:pt x="185" y="155"/>
                    <a:pt x="185" y="155"/>
                  </a:cubicBezTo>
                  <a:cubicBezTo>
                    <a:pt x="181" y="152"/>
                    <a:pt x="181" y="152"/>
                    <a:pt x="181" y="152"/>
                  </a:cubicBezTo>
                  <a:cubicBezTo>
                    <a:pt x="172" y="152"/>
                    <a:pt x="172" y="152"/>
                    <a:pt x="172" y="152"/>
                  </a:cubicBezTo>
                  <a:cubicBezTo>
                    <a:pt x="149" y="136"/>
                    <a:pt x="149" y="136"/>
                    <a:pt x="149" y="136"/>
                  </a:cubicBezTo>
                  <a:cubicBezTo>
                    <a:pt x="136" y="134"/>
                    <a:pt x="136" y="134"/>
                    <a:pt x="136" y="134"/>
                  </a:cubicBezTo>
                  <a:cubicBezTo>
                    <a:pt x="130" y="127"/>
                    <a:pt x="130" y="127"/>
                    <a:pt x="130" y="127"/>
                  </a:cubicBezTo>
                  <a:cubicBezTo>
                    <a:pt x="122" y="124"/>
                    <a:pt x="122" y="124"/>
                    <a:pt x="122" y="124"/>
                  </a:cubicBezTo>
                  <a:cubicBezTo>
                    <a:pt x="107" y="113"/>
                    <a:pt x="107" y="113"/>
                    <a:pt x="107" y="113"/>
                  </a:cubicBezTo>
                  <a:cubicBezTo>
                    <a:pt x="99" y="111"/>
                    <a:pt x="99" y="111"/>
                    <a:pt x="99" y="111"/>
                  </a:cubicBezTo>
                  <a:cubicBezTo>
                    <a:pt x="93" y="104"/>
                    <a:pt x="93" y="104"/>
                    <a:pt x="93" y="104"/>
                  </a:cubicBezTo>
                  <a:cubicBezTo>
                    <a:pt x="80" y="103"/>
                    <a:pt x="80" y="103"/>
                    <a:pt x="80" y="103"/>
                  </a:cubicBezTo>
                  <a:cubicBezTo>
                    <a:pt x="77" y="107"/>
                    <a:pt x="77" y="107"/>
                    <a:pt x="77" y="107"/>
                  </a:cubicBezTo>
                  <a:cubicBezTo>
                    <a:pt x="41" y="106"/>
                    <a:pt x="41" y="106"/>
                    <a:pt x="41" y="106"/>
                  </a:cubicBezTo>
                  <a:cubicBezTo>
                    <a:pt x="32" y="100"/>
                    <a:pt x="32" y="100"/>
                    <a:pt x="32" y="100"/>
                  </a:cubicBezTo>
                  <a:cubicBezTo>
                    <a:pt x="30" y="105"/>
                    <a:pt x="30" y="105"/>
                    <a:pt x="30" y="105"/>
                  </a:cubicBezTo>
                  <a:cubicBezTo>
                    <a:pt x="24" y="105"/>
                    <a:pt x="24" y="105"/>
                    <a:pt x="24" y="105"/>
                  </a:cubicBezTo>
                  <a:cubicBezTo>
                    <a:pt x="16" y="98"/>
                    <a:pt x="16" y="98"/>
                    <a:pt x="16" y="98"/>
                  </a:cubicBezTo>
                  <a:cubicBezTo>
                    <a:pt x="15" y="92"/>
                    <a:pt x="15" y="92"/>
                    <a:pt x="15" y="92"/>
                  </a:cubicBezTo>
                  <a:cubicBezTo>
                    <a:pt x="6" y="83"/>
                    <a:pt x="6" y="83"/>
                    <a:pt x="6" y="83"/>
                  </a:cubicBezTo>
                  <a:cubicBezTo>
                    <a:pt x="5" y="77"/>
                    <a:pt x="5" y="77"/>
                    <a:pt x="5" y="77"/>
                  </a:cubicBezTo>
                  <a:cubicBezTo>
                    <a:pt x="0" y="63"/>
                    <a:pt x="0" y="63"/>
                    <a:pt x="0" y="63"/>
                  </a:cubicBezTo>
                  <a:close/>
                  <a:moveTo>
                    <a:pt x="89" y="22"/>
                  </a:moveTo>
                  <a:cubicBezTo>
                    <a:pt x="82" y="27"/>
                    <a:pt x="82" y="27"/>
                    <a:pt x="82" y="33"/>
                  </a:cubicBezTo>
                  <a:cubicBezTo>
                    <a:pt x="82" y="39"/>
                    <a:pt x="89" y="38"/>
                    <a:pt x="97" y="37"/>
                  </a:cubicBezTo>
                  <a:cubicBezTo>
                    <a:pt x="104" y="36"/>
                    <a:pt x="106" y="31"/>
                    <a:pt x="105" y="28"/>
                  </a:cubicBezTo>
                  <a:cubicBezTo>
                    <a:pt x="104" y="24"/>
                    <a:pt x="100" y="19"/>
                    <a:pt x="95" y="19"/>
                  </a:cubicBezTo>
                  <a:cubicBezTo>
                    <a:pt x="91" y="19"/>
                    <a:pt x="89" y="22"/>
                    <a:pt x="89" y="22"/>
                  </a:cubicBezTo>
                  <a:close/>
                </a:path>
              </a:pathLst>
            </a:custGeom>
            <a:grp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112" name="Freeform 91"/>
            <p:cNvSpPr>
              <a:spLocks noEditPoints="1"/>
            </p:cNvSpPr>
            <p:nvPr/>
          </p:nvSpPr>
          <p:spPr bwMode="auto">
            <a:xfrm>
              <a:off x="2158" y="2757"/>
              <a:ext cx="611" cy="763"/>
            </a:xfrm>
            <a:custGeom>
              <a:avLst/>
              <a:gdLst>
                <a:gd name="T0" fmla="*/ 104 w 293"/>
                <a:gd name="T1" fmla="*/ 148 h 366"/>
                <a:gd name="T2" fmla="*/ 101 w 293"/>
                <a:gd name="T3" fmla="*/ 100 h 366"/>
                <a:gd name="T4" fmla="*/ 119 w 293"/>
                <a:gd name="T5" fmla="*/ 58 h 366"/>
                <a:gd name="T6" fmla="*/ 172 w 293"/>
                <a:gd name="T7" fmla="*/ 22 h 366"/>
                <a:gd name="T8" fmla="*/ 171 w 293"/>
                <a:gd name="T9" fmla="*/ 80 h 366"/>
                <a:gd name="T10" fmla="*/ 158 w 293"/>
                <a:gd name="T11" fmla="*/ 150 h 366"/>
                <a:gd name="T12" fmla="*/ 135 w 293"/>
                <a:gd name="T13" fmla="*/ 192 h 366"/>
                <a:gd name="T14" fmla="*/ 102 w 293"/>
                <a:gd name="T15" fmla="*/ 208 h 366"/>
                <a:gd name="T16" fmla="*/ 137 w 293"/>
                <a:gd name="T17" fmla="*/ 212 h 366"/>
                <a:gd name="T18" fmla="*/ 172 w 293"/>
                <a:gd name="T19" fmla="*/ 159 h 366"/>
                <a:gd name="T20" fmla="*/ 201 w 293"/>
                <a:gd name="T21" fmla="*/ 173 h 366"/>
                <a:gd name="T22" fmla="*/ 199 w 293"/>
                <a:gd name="T23" fmla="*/ 188 h 366"/>
                <a:gd name="T24" fmla="*/ 195 w 293"/>
                <a:gd name="T25" fmla="*/ 146 h 366"/>
                <a:gd name="T26" fmla="*/ 167 w 293"/>
                <a:gd name="T27" fmla="*/ 123 h 366"/>
                <a:gd name="T28" fmla="*/ 181 w 293"/>
                <a:gd name="T29" fmla="*/ 65 h 366"/>
                <a:gd name="T30" fmla="*/ 208 w 293"/>
                <a:gd name="T31" fmla="*/ 41 h 366"/>
                <a:gd name="T32" fmla="*/ 216 w 293"/>
                <a:gd name="T33" fmla="*/ 87 h 366"/>
                <a:gd name="T34" fmla="*/ 209 w 293"/>
                <a:gd name="T35" fmla="*/ 62 h 366"/>
                <a:gd name="T36" fmla="*/ 233 w 293"/>
                <a:gd name="T37" fmla="*/ 54 h 366"/>
                <a:gd name="T38" fmla="*/ 246 w 293"/>
                <a:gd name="T39" fmla="*/ 81 h 366"/>
                <a:gd name="T40" fmla="*/ 248 w 293"/>
                <a:gd name="T41" fmla="*/ 98 h 366"/>
                <a:gd name="T42" fmla="*/ 227 w 293"/>
                <a:gd name="T43" fmla="*/ 138 h 366"/>
                <a:gd name="T44" fmla="*/ 245 w 293"/>
                <a:gd name="T45" fmla="*/ 156 h 366"/>
                <a:gd name="T46" fmla="*/ 258 w 293"/>
                <a:gd name="T47" fmla="*/ 156 h 366"/>
                <a:gd name="T48" fmla="*/ 260 w 293"/>
                <a:gd name="T49" fmla="*/ 176 h 366"/>
                <a:gd name="T50" fmla="*/ 251 w 293"/>
                <a:gd name="T51" fmla="*/ 203 h 366"/>
                <a:gd name="T52" fmla="*/ 255 w 293"/>
                <a:gd name="T53" fmla="*/ 224 h 366"/>
                <a:gd name="T54" fmla="*/ 263 w 293"/>
                <a:gd name="T55" fmla="*/ 243 h 366"/>
                <a:gd name="T56" fmla="*/ 268 w 293"/>
                <a:gd name="T57" fmla="*/ 260 h 366"/>
                <a:gd name="T58" fmla="*/ 274 w 293"/>
                <a:gd name="T59" fmla="*/ 289 h 366"/>
                <a:gd name="T60" fmla="*/ 290 w 293"/>
                <a:gd name="T61" fmla="*/ 305 h 366"/>
                <a:gd name="T62" fmla="*/ 284 w 293"/>
                <a:gd name="T63" fmla="*/ 335 h 366"/>
                <a:gd name="T64" fmla="*/ 268 w 293"/>
                <a:gd name="T65" fmla="*/ 366 h 366"/>
                <a:gd name="T66" fmla="*/ 245 w 293"/>
                <a:gd name="T67" fmla="*/ 352 h 366"/>
                <a:gd name="T68" fmla="*/ 224 w 293"/>
                <a:gd name="T69" fmla="*/ 336 h 366"/>
                <a:gd name="T70" fmla="*/ 171 w 293"/>
                <a:gd name="T71" fmla="*/ 340 h 366"/>
                <a:gd name="T72" fmla="*/ 150 w 293"/>
                <a:gd name="T73" fmla="*/ 326 h 366"/>
                <a:gd name="T74" fmla="*/ 127 w 293"/>
                <a:gd name="T75" fmla="*/ 319 h 366"/>
                <a:gd name="T76" fmla="*/ 104 w 293"/>
                <a:gd name="T77" fmla="*/ 298 h 366"/>
                <a:gd name="T78" fmla="*/ 79 w 293"/>
                <a:gd name="T79" fmla="*/ 267 h 366"/>
                <a:gd name="T80" fmla="*/ 56 w 293"/>
                <a:gd name="T81" fmla="*/ 272 h 366"/>
                <a:gd name="T82" fmla="*/ 31 w 293"/>
                <a:gd name="T83" fmla="*/ 251 h 366"/>
                <a:gd name="T84" fmla="*/ 9 w 293"/>
                <a:gd name="T85" fmla="*/ 216 h 366"/>
                <a:gd name="T86" fmla="*/ 35 w 293"/>
                <a:gd name="T87" fmla="*/ 183 h 366"/>
                <a:gd name="T88" fmla="*/ 67 w 293"/>
                <a:gd name="T89" fmla="*/ 169 h 366"/>
                <a:gd name="T90" fmla="*/ 70 w 293"/>
                <a:gd name="T91" fmla="*/ 150 h 366"/>
                <a:gd name="T92" fmla="*/ 72 w 293"/>
                <a:gd name="T93" fmla="*/ 123 h 366"/>
                <a:gd name="T94" fmla="*/ 178 w 293"/>
                <a:gd name="T95" fmla="*/ 12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93" h="366">
                  <a:moveTo>
                    <a:pt x="80" y="112"/>
                  </a:moveTo>
                  <a:cubicBezTo>
                    <a:pt x="83" y="116"/>
                    <a:pt x="87" y="117"/>
                    <a:pt x="90" y="122"/>
                  </a:cubicBezTo>
                  <a:cubicBezTo>
                    <a:pt x="94" y="128"/>
                    <a:pt x="97" y="131"/>
                    <a:pt x="98" y="138"/>
                  </a:cubicBezTo>
                  <a:cubicBezTo>
                    <a:pt x="100" y="145"/>
                    <a:pt x="102" y="152"/>
                    <a:pt x="104" y="148"/>
                  </a:cubicBezTo>
                  <a:cubicBezTo>
                    <a:pt x="107" y="144"/>
                    <a:pt x="113" y="141"/>
                    <a:pt x="112" y="135"/>
                  </a:cubicBezTo>
                  <a:cubicBezTo>
                    <a:pt x="111" y="130"/>
                    <a:pt x="111" y="119"/>
                    <a:pt x="111" y="115"/>
                  </a:cubicBezTo>
                  <a:cubicBezTo>
                    <a:pt x="112" y="111"/>
                    <a:pt x="108" y="105"/>
                    <a:pt x="104" y="106"/>
                  </a:cubicBezTo>
                  <a:cubicBezTo>
                    <a:pt x="101" y="107"/>
                    <a:pt x="97" y="104"/>
                    <a:pt x="101" y="100"/>
                  </a:cubicBezTo>
                  <a:cubicBezTo>
                    <a:pt x="105" y="96"/>
                    <a:pt x="110" y="96"/>
                    <a:pt x="110" y="92"/>
                  </a:cubicBezTo>
                  <a:cubicBezTo>
                    <a:pt x="111" y="87"/>
                    <a:pt x="112" y="82"/>
                    <a:pt x="114" y="79"/>
                  </a:cubicBezTo>
                  <a:cubicBezTo>
                    <a:pt x="116" y="77"/>
                    <a:pt x="109" y="77"/>
                    <a:pt x="110" y="70"/>
                  </a:cubicBezTo>
                  <a:cubicBezTo>
                    <a:pt x="111" y="63"/>
                    <a:pt x="113" y="59"/>
                    <a:pt x="119" y="58"/>
                  </a:cubicBezTo>
                  <a:cubicBezTo>
                    <a:pt x="126" y="57"/>
                    <a:pt x="130" y="55"/>
                    <a:pt x="133" y="51"/>
                  </a:cubicBezTo>
                  <a:cubicBezTo>
                    <a:pt x="135" y="47"/>
                    <a:pt x="149" y="31"/>
                    <a:pt x="151" y="24"/>
                  </a:cubicBezTo>
                  <a:cubicBezTo>
                    <a:pt x="153" y="18"/>
                    <a:pt x="155" y="13"/>
                    <a:pt x="158" y="17"/>
                  </a:cubicBezTo>
                  <a:cubicBezTo>
                    <a:pt x="162" y="21"/>
                    <a:pt x="167" y="22"/>
                    <a:pt x="172" y="22"/>
                  </a:cubicBezTo>
                  <a:cubicBezTo>
                    <a:pt x="177" y="22"/>
                    <a:pt x="183" y="29"/>
                    <a:pt x="184" y="33"/>
                  </a:cubicBezTo>
                  <a:cubicBezTo>
                    <a:pt x="184" y="38"/>
                    <a:pt x="182" y="45"/>
                    <a:pt x="179" y="50"/>
                  </a:cubicBezTo>
                  <a:cubicBezTo>
                    <a:pt x="176" y="55"/>
                    <a:pt x="165" y="64"/>
                    <a:pt x="166" y="68"/>
                  </a:cubicBezTo>
                  <a:cubicBezTo>
                    <a:pt x="166" y="73"/>
                    <a:pt x="171" y="75"/>
                    <a:pt x="171" y="80"/>
                  </a:cubicBezTo>
                  <a:cubicBezTo>
                    <a:pt x="171" y="85"/>
                    <a:pt x="167" y="99"/>
                    <a:pt x="164" y="103"/>
                  </a:cubicBezTo>
                  <a:cubicBezTo>
                    <a:pt x="160" y="107"/>
                    <a:pt x="161" y="114"/>
                    <a:pt x="160" y="120"/>
                  </a:cubicBezTo>
                  <a:cubicBezTo>
                    <a:pt x="159" y="125"/>
                    <a:pt x="153" y="134"/>
                    <a:pt x="153" y="135"/>
                  </a:cubicBezTo>
                  <a:cubicBezTo>
                    <a:pt x="153" y="137"/>
                    <a:pt x="156" y="147"/>
                    <a:pt x="158" y="150"/>
                  </a:cubicBezTo>
                  <a:cubicBezTo>
                    <a:pt x="159" y="152"/>
                    <a:pt x="161" y="161"/>
                    <a:pt x="158" y="162"/>
                  </a:cubicBezTo>
                  <a:cubicBezTo>
                    <a:pt x="154" y="164"/>
                    <a:pt x="154" y="168"/>
                    <a:pt x="153" y="174"/>
                  </a:cubicBezTo>
                  <a:cubicBezTo>
                    <a:pt x="153" y="181"/>
                    <a:pt x="146" y="182"/>
                    <a:pt x="144" y="184"/>
                  </a:cubicBezTo>
                  <a:cubicBezTo>
                    <a:pt x="141" y="186"/>
                    <a:pt x="139" y="187"/>
                    <a:pt x="135" y="192"/>
                  </a:cubicBezTo>
                  <a:cubicBezTo>
                    <a:pt x="130" y="197"/>
                    <a:pt x="121" y="201"/>
                    <a:pt x="117" y="201"/>
                  </a:cubicBezTo>
                  <a:cubicBezTo>
                    <a:pt x="112" y="201"/>
                    <a:pt x="111" y="202"/>
                    <a:pt x="106" y="198"/>
                  </a:cubicBezTo>
                  <a:cubicBezTo>
                    <a:pt x="101" y="195"/>
                    <a:pt x="99" y="193"/>
                    <a:pt x="96" y="199"/>
                  </a:cubicBezTo>
                  <a:cubicBezTo>
                    <a:pt x="94" y="205"/>
                    <a:pt x="99" y="205"/>
                    <a:pt x="102" y="208"/>
                  </a:cubicBezTo>
                  <a:cubicBezTo>
                    <a:pt x="104" y="212"/>
                    <a:pt x="109" y="212"/>
                    <a:pt x="110" y="214"/>
                  </a:cubicBezTo>
                  <a:cubicBezTo>
                    <a:pt x="111" y="217"/>
                    <a:pt x="117" y="213"/>
                    <a:pt x="119" y="216"/>
                  </a:cubicBezTo>
                  <a:cubicBezTo>
                    <a:pt x="121" y="220"/>
                    <a:pt x="125" y="223"/>
                    <a:pt x="129" y="219"/>
                  </a:cubicBezTo>
                  <a:cubicBezTo>
                    <a:pt x="133" y="216"/>
                    <a:pt x="133" y="212"/>
                    <a:pt x="137" y="212"/>
                  </a:cubicBezTo>
                  <a:cubicBezTo>
                    <a:pt x="141" y="212"/>
                    <a:pt x="155" y="206"/>
                    <a:pt x="156" y="201"/>
                  </a:cubicBezTo>
                  <a:cubicBezTo>
                    <a:pt x="156" y="196"/>
                    <a:pt x="160" y="193"/>
                    <a:pt x="164" y="190"/>
                  </a:cubicBezTo>
                  <a:cubicBezTo>
                    <a:pt x="168" y="187"/>
                    <a:pt x="168" y="183"/>
                    <a:pt x="170" y="178"/>
                  </a:cubicBezTo>
                  <a:cubicBezTo>
                    <a:pt x="172" y="173"/>
                    <a:pt x="172" y="163"/>
                    <a:pt x="172" y="159"/>
                  </a:cubicBezTo>
                  <a:cubicBezTo>
                    <a:pt x="173" y="155"/>
                    <a:pt x="180" y="153"/>
                    <a:pt x="183" y="153"/>
                  </a:cubicBezTo>
                  <a:cubicBezTo>
                    <a:pt x="185" y="153"/>
                    <a:pt x="194" y="150"/>
                    <a:pt x="195" y="154"/>
                  </a:cubicBezTo>
                  <a:cubicBezTo>
                    <a:pt x="197" y="158"/>
                    <a:pt x="198" y="161"/>
                    <a:pt x="199" y="164"/>
                  </a:cubicBezTo>
                  <a:cubicBezTo>
                    <a:pt x="201" y="166"/>
                    <a:pt x="203" y="169"/>
                    <a:pt x="201" y="173"/>
                  </a:cubicBezTo>
                  <a:cubicBezTo>
                    <a:pt x="200" y="176"/>
                    <a:pt x="196" y="182"/>
                    <a:pt x="196" y="187"/>
                  </a:cubicBezTo>
                  <a:cubicBezTo>
                    <a:pt x="196" y="193"/>
                    <a:pt x="196" y="197"/>
                    <a:pt x="204" y="198"/>
                  </a:cubicBezTo>
                  <a:cubicBezTo>
                    <a:pt x="212" y="200"/>
                    <a:pt x="216" y="198"/>
                    <a:pt x="214" y="195"/>
                  </a:cubicBezTo>
                  <a:cubicBezTo>
                    <a:pt x="211" y="193"/>
                    <a:pt x="198" y="194"/>
                    <a:pt x="199" y="188"/>
                  </a:cubicBezTo>
                  <a:cubicBezTo>
                    <a:pt x="201" y="181"/>
                    <a:pt x="202" y="180"/>
                    <a:pt x="206" y="179"/>
                  </a:cubicBezTo>
                  <a:cubicBezTo>
                    <a:pt x="211" y="178"/>
                    <a:pt x="210" y="174"/>
                    <a:pt x="209" y="170"/>
                  </a:cubicBezTo>
                  <a:cubicBezTo>
                    <a:pt x="209" y="166"/>
                    <a:pt x="208" y="159"/>
                    <a:pt x="209" y="157"/>
                  </a:cubicBezTo>
                  <a:cubicBezTo>
                    <a:pt x="210" y="154"/>
                    <a:pt x="199" y="150"/>
                    <a:pt x="195" y="146"/>
                  </a:cubicBezTo>
                  <a:cubicBezTo>
                    <a:pt x="191" y="141"/>
                    <a:pt x="185" y="142"/>
                    <a:pt x="183" y="144"/>
                  </a:cubicBezTo>
                  <a:cubicBezTo>
                    <a:pt x="180" y="147"/>
                    <a:pt x="180" y="141"/>
                    <a:pt x="172" y="142"/>
                  </a:cubicBezTo>
                  <a:cubicBezTo>
                    <a:pt x="165" y="143"/>
                    <a:pt x="169" y="139"/>
                    <a:pt x="171" y="135"/>
                  </a:cubicBezTo>
                  <a:cubicBezTo>
                    <a:pt x="173" y="131"/>
                    <a:pt x="166" y="126"/>
                    <a:pt x="167" y="123"/>
                  </a:cubicBezTo>
                  <a:cubicBezTo>
                    <a:pt x="168" y="120"/>
                    <a:pt x="174" y="111"/>
                    <a:pt x="177" y="107"/>
                  </a:cubicBezTo>
                  <a:cubicBezTo>
                    <a:pt x="180" y="103"/>
                    <a:pt x="182" y="95"/>
                    <a:pt x="181" y="90"/>
                  </a:cubicBezTo>
                  <a:cubicBezTo>
                    <a:pt x="180" y="84"/>
                    <a:pt x="180" y="76"/>
                    <a:pt x="178" y="73"/>
                  </a:cubicBezTo>
                  <a:cubicBezTo>
                    <a:pt x="176" y="71"/>
                    <a:pt x="179" y="68"/>
                    <a:pt x="181" y="65"/>
                  </a:cubicBezTo>
                  <a:cubicBezTo>
                    <a:pt x="184" y="63"/>
                    <a:pt x="191" y="58"/>
                    <a:pt x="195" y="56"/>
                  </a:cubicBezTo>
                  <a:cubicBezTo>
                    <a:pt x="199" y="53"/>
                    <a:pt x="202" y="52"/>
                    <a:pt x="202" y="48"/>
                  </a:cubicBezTo>
                  <a:cubicBezTo>
                    <a:pt x="202" y="44"/>
                    <a:pt x="200" y="35"/>
                    <a:pt x="203" y="33"/>
                  </a:cubicBezTo>
                  <a:cubicBezTo>
                    <a:pt x="206" y="31"/>
                    <a:pt x="208" y="34"/>
                    <a:pt x="208" y="41"/>
                  </a:cubicBezTo>
                  <a:cubicBezTo>
                    <a:pt x="207" y="48"/>
                    <a:pt x="207" y="54"/>
                    <a:pt x="204" y="58"/>
                  </a:cubicBezTo>
                  <a:cubicBezTo>
                    <a:pt x="200" y="62"/>
                    <a:pt x="201" y="69"/>
                    <a:pt x="200" y="73"/>
                  </a:cubicBezTo>
                  <a:cubicBezTo>
                    <a:pt x="198" y="77"/>
                    <a:pt x="200" y="79"/>
                    <a:pt x="203" y="82"/>
                  </a:cubicBezTo>
                  <a:cubicBezTo>
                    <a:pt x="205" y="84"/>
                    <a:pt x="211" y="86"/>
                    <a:pt x="216" y="87"/>
                  </a:cubicBezTo>
                  <a:cubicBezTo>
                    <a:pt x="220" y="89"/>
                    <a:pt x="220" y="91"/>
                    <a:pt x="222" y="95"/>
                  </a:cubicBezTo>
                  <a:cubicBezTo>
                    <a:pt x="225" y="98"/>
                    <a:pt x="231" y="94"/>
                    <a:pt x="225" y="89"/>
                  </a:cubicBezTo>
                  <a:cubicBezTo>
                    <a:pt x="220" y="83"/>
                    <a:pt x="215" y="82"/>
                    <a:pt x="211" y="78"/>
                  </a:cubicBezTo>
                  <a:cubicBezTo>
                    <a:pt x="207" y="73"/>
                    <a:pt x="206" y="65"/>
                    <a:pt x="209" y="62"/>
                  </a:cubicBezTo>
                  <a:cubicBezTo>
                    <a:pt x="213" y="58"/>
                    <a:pt x="219" y="61"/>
                    <a:pt x="220" y="66"/>
                  </a:cubicBezTo>
                  <a:cubicBezTo>
                    <a:pt x="220" y="71"/>
                    <a:pt x="230" y="72"/>
                    <a:pt x="228" y="66"/>
                  </a:cubicBezTo>
                  <a:cubicBezTo>
                    <a:pt x="226" y="61"/>
                    <a:pt x="219" y="58"/>
                    <a:pt x="226" y="56"/>
                  </a:cubicBezTo>
                  <a:cubicBezTo>
                    <a:pt x="228" y="55"/>
                    <a:pt x="231" y="54"/>
                    <a:pt x="233" y="54"/>
                  </a:cubicBezTo>
                  <a:cubicBezTo>
                    <a:pt x="232" y="62"/>
                    <a:pt x="232" y="62"/>
                    <a:pt x="232" y="62"/>
                  </a:cubicBezTo>
                  <a:cubicBezTo>
                    <a:pt x="242" y="67"/>
                    <a:pt x="242" y="67"/>
                    <a:pt x="242" y="67"/>
                  </a:cubicBezTo>
                  <a:cubicBezTo>
                    <a:pt x="249" y="73"/>
                    <a:pt x="249" y="73"/>
                    <a:pt x="249" y="73"/>
                  </a:cubicBezTo>
                  <a:cubicBezTo>
                    <a:pt x="246" y="81"/>
                    <a:pt x="246" y="81"/>
                    <a:pt x="246" y="81"/>
                  </a:cubicBezTo>
                  <a:cubicBezTo>
                    <a:pt x="242" y="80"/>
                    <a:pt x="242" y="80"/>
                    <a:pt x="242" y="80"/>
                  </a:cubicBezTo>
                  <a:cubicBezTo>
                    <a:pt x="236" y="88"/>
                    <a:pt x="236" y="88"/>
                    <a:pt x="236" y="88"/>
                  </a:cubicBezTo>
                  <a:cubicBezTo>
                    <a:pt x="240" y="93"/>
                    <a:pt x="240" y="93"/>
                    <a:pt x="240" y="93"/>
                  </a:cubicBezTo>
                  <a:cubicBezTo>
                    <a:pt x="248" y="98"/>
                    <a:pt x="248" y="98"/>
                    <a:pt x="248" y="98"/>
                  </a:cubicBezTo>
                  <a:cubicBezTo>
                    <a:pt x="248" y="117"/>
                    <a:pt x="248" y="117"/>
                    <a:pt x="248" y="117"/>
                  </a:cubicBezTo>
                  <a:cubicBezTo>
                    <a:pt x="241" y="118"/>
                    <a:pt x="241" y="118"/>
                    <a:pt x="241" y="118"/>
                  </a:cubicBezTo>
                  <a:cubicBezTo>
                    <a:pt x="227" y="133"/>
                    <a:pt x="227" y="133"/>
                    <a:pt x="227" y="133"/>
                  </a:cubicBezTo>
                  <a:cubicBezTo>
                    <a:pt x="227" y="138"/>
                    <a:pt x="227" y="138"/>
                    <a:pt x="227" y="138"/>
                  </a:cubicBezTo>
                  <a:cubicBezTo>
                    <a:pt x="235" y="149"/>
                    <a:pt x="235" y="149"/>
                    <a:pt x="235" y="149"/>
                  </a:cubicBezTo>
                  <a:cubicBezTo>
                    <a:pt x="241" y="149"/>
                    <a:pt x="241" y="149"/>
                    <a:pt x="241" y="149"/>
                  </a:cubicBezTo>
                  <a:cubicBezTo>
                    <a:pt x="242" y="151"/>
                    <a:pt x="242" y="151"/>
                    <a:pt x="242" y="151"/>
                  </a:cubicBezTo>
                  <a:cubicBezTo>
                    <a:pt x="245" y="156"/>
                    <a:pt x="245" y="156"/>
                    <a:pt x="245" y="156"/>
                  </a:cubicBezTo>
                  <a:cubicBezTo>
                    <a:pt x="248" y="152"/>
                    <a:pt x="248" y="152"/>
                    <a:pt x="248" y="152"/>
                  </a:cubicBezTo>
                  <a:cubicBezTo>
                    <a:pt x="253" y="153"/>
                    <a:pt x="253" y="153"/>
                    <a:pt x="253" y="153"/>
                  </a:cubicBezTo>
                  <a:cubicBezTo>
                    <a:pt x="258" y="150"/>
                    <a:pt x="258" y="150"/>
                    <a:pt x="258" y="150"/>
                  </a:cubicBezTo>
                  <a:cubicBezTo>
                    <a:pt x="258" y="150"/>
                    <a:pt x="258" y="155"/>
                    <a:pt x="258" y="156"/>
                  </a:cubicBezTo>
                  <a:cubicBezTo>
                    <a:pt x="258" y="157"/>
                    <a:pt x="260" y="157"/>
                    <a:pt x="260" y="157"/>
                  </a:cubicBezTo>
                  <a:cubicBezTo>
                    <a:pt x="261" y="162"/>
                    <a:pt x="261" y="162"/>
                    <a:pt x="261" y="162"/>
                  </a:cubicBezTo>
                  <a:cubicBezTo>
                    <a:pt x="264" y="172"/>
                    <a:pt x="264" y="172"/>
                    <a:pt x="264" y="172"/>
                  </a:cubicBezTo>
                  <a:cubicBezTo>
                    <a:pt x="260" y="176"/>
                    <a:pt x="260" y="176"/>
                    <a:pt x="260" y="176"/>
                  </a:cubicBezTo>
                  <a:cubicBezTo>
                    <a:pt x="262" y="185"/>
                    <a:pt x="262" y="185"/>
                    <a:pt x="262" y="185"/>
                  </a:cubicBezTo>
                  <a:cubicBezTo>
                    <a:pt x="256" y="195"/>
                    <a:pt x="256" y="195"/>
                    <a:pt x="256" y="195"/>
                  </a:cubicBezTo>
                  <a:cubicBezTo>
                    <a:pt x="251" y="195"/>
                    <a:pt x="251" y="195"/>
                    <a:pt x="251" y="195"/>
                  </a:cubicBezTo>
                  <a:cubicBezTo>
                    <a:pt x="251" y="203"/>
                    <a:pt x="251" y="203"/>
                    <a:pt x="251" y="203"/>
                  </a:cubicBezTo>
                  <a:cubicBezTo>
                    <a:pt x="257" y="208"/>
                    <a:pt x="257" y="208"/>
                    <a:pt x="257" y="208"/>
                  </a:cubicBezTo>
                  <a:cubicBezTo>
                    <a:pt x="251" y="215"/>
                    <a:pt x="251" y="215"/>
                    <a:pt x="251" y="215"/>
                  </a:cubicBezTo>
                  <a:cubicBezTo>
                    <a:pt x="254" y="218"/>
                    <a:pt x="254" y="218"/>
                    <a:pt x="254" y="218"/>
                  </a:cubicBezTo>
                  <a:cubicBezTo>
                    <a:pt x="255" y="224"/>
                    <a:pt x="255" y="224"/>
                    <a:pt x="255" y="224"/>
                  </a:cubicBezTo>
                  <a:cubicBezTo>
                    <a:pt x="261" y="227"/>
                    <a:pt x="261" y="227"/>
                    <a:pt x="261" y="227"/>
                  </a:cubicBezTo>
                  <a:cubicBezTo>
                    <a:pt x="265" y="232"/>
                    <a:pt x="265" y="232"/>
                    <a:pt x="265" y="232"/>
                  </a:cubicBezTo>
                  <a:cubicBezTo>
                    <a:pt x="260" y="239"/>
                    <a:pt x="260" y="239"/>
                    <a:pt x="260" y="239"/>
                  </a:cubicBezTo>
                  <a:cubicBezTo>
                    <a:pt x="263" y="243"/>
                    <a:pt x="263" y="243"/>
                    <a:pt x="263" y="243"/>
                  </a:cubicBezTo>
                  <a:cubicBezTo>
                    <a:pt x="264" y="251"/>
                    <a:pt x="264" y="251"/>
                    <a:pt x="264" y="251"/>
                  </a:cubicBezTo>
                  <a:cubicBezTo>
                    <a:pt x="259" y="253"/>
                    <a:pt x="259" y="253"/>
                    <a:pt x="259" y="253"/>
                  </a:cubicBezTo>
                  <a:cubicBezTo>
                    <a:pt x="262" y="261"/>
                    <a:pt x="262" y="261"/>
                    <a:pt x="262" y="261"/>
                  </a:cubicBezTo>
                  <a:cubicBezTo>
                    <a:pt x="268" y="260"/>
                    <a:pt x="268" y="260"/>
                    <a:pt x="268" y="260"/>
                  </a:cubicBezTo>
                  <a:cubicBezTo>
                    <a:pt x="274" y="266"/>
                    <a:pt x="274" y="266"/>
                    <a:pt x="274" y="266"/>
                  </a:cubicBezTo>
                  <a:cubicBezTo>
                    <a:pt x="277" y="277"/>
                    <a:pt x="277" y="277"/>
                    <a:pt x="277" y="277"/>
                  </a:cubicBezTo>
                  <a:cubicBezTo>
                    <a:pt x="271" y="283"/>
                    <a:pt x="271" y="283"/>
                    <a:pt x="271" y="283"/>
                  </a:cubicBezTo>
                  <a:cubicBezTo>
                    <a:pt x="274" y="289"/>
                    <a:pt x="274" y="289"/>
                    <a:pt x="274" y="289"/>
                  </a:cubicBezTo>
                  <a:cubicBezTo>
                    <a:pt x="280" y="289"/>
                    <a:pt x="280" y="289"/>
                    <a:pt x="280" y="289"/>
                  </a:cubicBezTo>
                  <a:cubicBezTo>
                    <a:pt x="286" y="294"/>
                    <a:pt x="286" y="294"/>
                    <a:pt x="286" y="294"/>
                  </a:cubicBezTo>
                  <a:cubicBezTo>
                    <a:pt x="290" y="290"/>
                    <a:pt x="290" y="290"/>
                    <a:pt x="290" y="290"/>
                  </a:cubicBezTo>
                  <a:cubicBezTo>
                    <a:pt x="290" y="305"/>
                    <a:pt x="290" y="305"/>
                    <a:pt x="290" y="305"/>
                  </a:cubicBezTo>
                  <a:cubicBezTo>
                    <a:pt x="293" y="311"/>
                    <a:pt x="293" y="311"/>
                    <a:pt x="293" y="311"/>
                  </a:cubicBezTo>
                  <a:cubicBezTo>
                    <a:pt x="284" y="319"/>
                    <a:pt x="284" y="319"/>
                    <a:pt x="284" y="319"/>
                  </a:cubicBezTo>
                  <a:cubicBezTo>
                    <a:pt x="278" y="328"/>
                    <a:pt x="278" y="328"/>
                    <a:pt x="278" y="328"/>
                  </a:cubicBezTo>
                  <a:cubicBezTo>
                    <a:pt x="284" y="335"/>
                    <a:pt x="284" y="335"/>
                    <a:pt x="284" y="335"/>
                  </a:cubicBezTo>
                  <a:cubicBezTo>
                    <a:pt x="285" y="344"/>
                    <a:pt x="285" y="344"/>
                    <a:pt x="285" y="344"/>
                  </a:cubicBezTo>
                  <a:cubicBezTo>
                    <a:pt x="279" y="348"/>
                    <a:pt x="279" y="348"/>
                    <a:pt x="279" y="348"/>
                  </a:cubicBezTo>
                  <a:cubicBezTo>
                    <a:pt x="278" y="356"/>
                    <a:pt x="278" y="356"/>
                    <a:pt x="278" y="356"/>
                  </a:cubicBezTo>
                  <a:cubicBezTo>
                    <a:pt x="268" y="366"/>
                    <a:pt x="268" y="366"/>
                    <a:pt x="268" y="366"/>
                  </a:cubicBezTo>
                  <a:cubicBezTo>
                    <a:pt x="264" y="361"/>
                    <a:pt x="264" y="361"/>
                    <a:pt x="264" y="361"/>
                  </a:cubicBezTo>
                  <a:cubicBezTo>
                    <a:pt x="257" y="358"/>
                    <a:pt x="257" y="358"/>
                    <a:pt x="257" y="358"/>
                  </a:cubicBezTo>
                  <a:cubicBezTo>
                    <a:pt x="251" y="361"/>
                    <a:pt x="251" y="361"/>
                    <a:pt x="251" y="361"/>
                  </a:cubicBezTo>
                  <a:cubicBezTo>
                    <a:pt x="245" y="352"/>
                    <a:pt x="245" y="352"/>
                    <a:pt x="245" y="352"/>
                  </a:cubicBezTo>
                  <a:cubicBezTo>
                    <a:pt x="238" y="348"/>
                    <a:pt x="238" y="348"/>
                    <a:pt x="238" y="348"/>
                  </a:cubicBezTo>
                  <a:cubicBezTo>
                    <a:pt x="233" y="352"/>
                    <a:pt x="233" y="352"/>
                    <a:pt x="233" y="352"/>
                  </a:cubicBezTo>
                  <a:cubicBezTo>
                    <a:pt x="226" y="343"/>
                    <a:pt x="226" y="343"/>
                    <a:pt x="226" y="343"/>
                  </a:cubicBezTo>
                  <a:cubicBezTo>
                    <a:pt x="224" y="336"/>
                    <a:pt x="224" y="336"/>
                    <a:pt x="224" y="336"/>
                  </a:cubicBezTo>
                  <a:cubicBezTo>
                    <a:pt x="212" y="343"/>
                    <a:pt x="212" y="343"/>
                    <a:pt x="212" y="343"/>
                  </a:cubicBezTo>
                  <a:cubicBezTo>
                    <a:pt x="209" y="348"/>
                    <a:pt x="209" y="348"/>
                    <a:pt x="209" y="348"/>
                  </a:cubicBezTo>
                  <a:cubicBezTo>
                    <a:pt x="183" y="349"/>
                    <a:pt x="183" y="349"/>
                    <a:pt x="183" y="349"/>
                  </a:cubicBezTo>
                  <a:cubicBezTo>
                    <a:pt x="171" y="340"/>
                    <a:pt x="171" y="340"/>
                    <a:pt x="171" y="340"/>
                  </a:cubicBezTo>
                  <a:cubicBezTo>
                    <a:pt x="172" y="334"/>
                    <a:pt x="172" y="334"/>
                    <a:pt x="172" y="334"/>
                  </a:cubicBezTo>
                  <a:cubicBezTo>
                    <a:pt x="162" y="330"/>
                    <a:pt x="162" y="330"/>
                    <a:pt x="162" y="330"/>
                  </a:cubicBezTo>
                  <a:cubicBezTo>
                    <a:pt x="160" y="333"/>
                    <a:pt x="160" y="333"/>
                    <a:pt x="160" y="333"/>
                  </a:cubicBezTo>
                  <a:cubicBezTo>
                    <a:pt x="150" y="326"/>
                    <a:pt x="150" y="326"/>
                    <a:pt x="150" y="326"/>
                  </a:cubicBezTo>
                  <a:cubicBezTo>
                    <a:pt x="146" y="324"/>
                    <a:pt x="146" y="324"/>
                    <a:pt x="146" y="324"/>
                  </a:cubicBezTo>
                  <a:cubicBezTo>
                    <a:pt x="141" y="327"/>
                    <a:pt x="141" y="327"/>
                    <a:pt x="141" y="327"/>
                  </a:cubicBezTo>
                  <a:cubicBezTo>
                    <a:pt x="132" y="319"/>
                    <a:pt x="132" y="319"/>
                    <a:pt x="132" y="319"/>
                  </a:cubicBezTo>
                  <a:cubicBezTo>
                    <a:pt x="127" y="319"/>
                    <a:pt x="127" y="319"/>
                    <a:pt x="127" y="319"/>
                  </a:cubicBezTo>
                  <a:cubicBezTo>
                    <a:pt x="123" y="311"/>
                    <a:pt x="123" y="311"/>
                    <a:pt x="123" y="311"/>
                  </a:cubicBezTo>
                  <a:cubicBezTo>
                    <a:pt x="106" y="313"/>
                    <a:pt x="106" y="313"/>
                    <a:pt x="106" y="313"/>
                  </a:cubicBezTo>
                  <a:cubicBezTo>
                    <a:pt x="102" y="303"/>
                    <a:pt x="102" y="303"/>
                    <a:pt x="102" y="303"/>
                  </a:cubicBezTo>
                  <a:cubicBezTo>
                    <a:pt x="104" y="298"/>
                    <a:pt x="104" y="298"/>
                    <a:pt x="104" y="298"/>
                  </a:cubicBezTo>
                  <a:cubicBezTo>
                    <a:pt x="97" y="291"/>
                    <a:pt x="97" y="291"/>
                    <a:pt x="97" y="291"/>
                  </a:cubicBezTo>
                  <a:cubicBezTo>
                    <a:pt x="95" y="277"/>
                    <a:pt x="95" y="277"/>
                    <a:pt x="95" y="277"/>
                  </a:cubicBezTo>
                  <a:cubicBezTo>
                    <a:pt x="88" y="268"/>
                    <a:pt x="88" y="268"/>
                    <a:pt x="88" y="268"/>
                  </a:cubicBezTo>
                  <a:cubicBezTo>
                    <a:pt x="79" y="267"/>
                    <a:pt x="79" y="267"/>
                    <a:pt x="79" y="267"/>
                  </a:cubicBezTo>
                  <a:cubicBezTo>
                    <a:pt x="73" y="272"/>
                    <a:pt x="73" y="272"/>
                    <a:pt x="73" y="272"/>
                  </a:cubicBezTo>
                  <a:cubicBezTo>
                    <a:pt x="68" y="266"/>
                    <a:pt x="68" y="266"/>
                    <a:pt x="68" y="266"/>
                  </a:cubicBezTo>
                  <a:cubicBezTo>
                    <a:pt x="64" y="272"/>
                    <a:pt x="64" y="272"/>
                    <a:pt x="64" y="272"/>
                  </a:cubicBezTo>
                  <a:cubicBezTo>
                    <a:pt x="56" y="272"/>
                    <a:pt x="56" y="272"/>
                    <a:pt x="56" y="272"/>
                  </a:cubicBezTo>
                  <a:cubicBezTo>
                    <a:pt x="50" y="263"/>
                    <a:pt x="50" y="263"/>
                    <a:pt x="50" y="263"/>
                  </a:cubicBezTo>
                  <a:cubicBezTo>
                    <a:pt x="54" y="256"/>
                    <a:pt x="54" y="256"/>
                    <a:pt x="54" y="256"/>
                  </a:cubicBezTo>
                  <a:cubicBezTo>
                    <a:pt x="44" y="246"/>
                    <a:pt x="44" y="246"/>
                    <a:pt x="44" y="246"/>
                  </a:cubicBezTo>
                  <a:cubicBezTo>
                    <a:pt x="31" y="251"/>
                    <a:pt x="31" y="251"/>
                    <a:pt x="31" y="251"/>
                  </a:cubicBezTo>
                  <a:cubicBezTo>
                    <a:pt x="25" y="247"/>
                    <a:pt x="25" y="247"/>
                    <a:pt x="25" y="247"/>
                  </a:cubicBezTo>
                  <a:cubicBezTo>
                    <a:pt x="12" y="246"/>
                    <a:pt x="12" y="246"/>
                    <a:pt x="12" y="246"/>
                  </a:cubicBezTo>
                  <a:cubicBezTo>
                    <a:pt x="0" y="231"/>
                    <a:pt x="0" y="231"/>
                    <a:pt x="0" y="231"/>
                  </a:cubicBezTo>
                  <a:cubicBezTo>
                    <a:pt x="9" y="216"/>
                    <a:pt x="9" y="216"/>
                    <a:pt x="9" y="216"/>
                  </a:cubicBezTo>
                  <a:cubicBezTo>
                    <a:pt x="10" y="198"/>
                    <a:pt x="10" y="198"/>
                    <a:pt x="10" y="198"/>
                  </a:cubicBezTo>
                  <a:cubicBezTo>
                    <a:pt x="18" y="198"/>
                    <a:pt x="18" y="198"/>
                    <a:pt x="18" y="198"/>
                  </a:cubicBezTo>
                  <a:cubicBezTo>
                    <a:pt x="19" y="191"/>
                    <a:pt x="19" y="191"/>
                    <a:pt x="19" y="191"/>
                  </a:cubicBezTo>
                  <a:cubicBezTo>
                    <a:pt x="35" y="183"/>
                    <a:pt x="35" y="183"/>
                    <a:pt x="35" y="183"/>
                  </a:cubicBezTo>
                  <a:cubicBezTo>
                    <a:pt x="53" y="183"/>
                    <a:pt x="53" y="183"/>
                    <a:pt x="53" y="183"/>
                  </a:cubicBezTo>
                  <a:cubicBezTo>
                    <a:pt x="55" y="175"/>
                    <a:pt x="55" y="175"/>
                    <a:pt x="55" y="175"/>
                  </a:cubicBezTo>
                  <a:cubicBezTo>
                    <a:pt x="60" y="175"/>
                    <a:pt x="60" y="175"/>
                    <a:pt x="60" y="175"/>
                  </a:cubicBezTo>
                  <a:cubicBezTo>
                    <a:pt x="67" y="169"/>
                    <a:pt x="67" y="169"/>
                    <a:pt x="67" y="169"/>
                  </a:cubicBezTo>
                  <a:cubicBezTo>
                    <a:pt x="75" y="165"/>
                    <a:pt x="75" y="165"/>
                    <a:pt x="75" y="165"/>
                  </a:cubicBezTo>
                  <a:cubicBezTo>
                    <a:pt x="69" y="161"/>
                    <a:pt x="69" y="161"/>
                    <a:pt x="69" y="161"/>
                  </a:cubicBezTo>
                  <a:cubicBezTo>
                    <a:pt x="76" y="156"/>
                    <a:pt x="76" y="156"/>
                    <a:pt x="76" y="156"/>
                  </a:cubicBezTo>
                  <a:cubicBezTo>
                    <a:pt x="70" y="150"/>
                    <a:pt x="70" y="150"/>
                    <a:pt x="70" y="150"/>
                  </a:cubicBezTo>
                  <a:cubicBezTo>
                    <a:pt x="72" y="142"/>
                    <a:pt x="72" y="142"/>
                    <a:pt x="72" y="142"/>
                  </a:cubicBezTo>
                  <a:cubicBezTo>
                    <a:pt x="78" y="138"/>
                    <a:pt x="78" y="138"/>
                    <a:pt x="78" y="138"/>
                  </a:cubicBezTo>
                  <a:cubicBezTo>
                    <a:pt x="79" y="128"/>
                    <a:pt x="79" y="128"/>
                    <a:pt x="79" y="128"/>
                  </a:cubicBezTo>
                  <a:cubicBezTo>
                    <a:pt x="72" y="123"/>
                    <a:pt x="72" y="123"/>
                    <a:pt x="72" y="123"/>
                  </a:cubicBezTo>
                  <a:cubicBezTo>
                    <a:pt x="80" y="112"/>
                    <a:pt x="80" y="112"/>
                    <a:pt x="80" y="112"/>
                  </a:cubicBezTo>
                  <a:close/>
                  <a:moveTo>
                    <a:pt x="163" y="12"/>
                  </a:moveTo>
                  <a:cubicBezTo>
                    <a:pt x="163" y="12"/>
                    <a:pt x="164" y="15"/>
                    <a:pt x="169" y="17"/>
                  </a:cubicBezTo>
                  <a:cubicBezTo>
                    <a:pt x="173" y="20"/>
                    <a:pt x="178" y="16"/>
                    <a:pt x="178" y="12"/>
                  </a:cubicBezTo>
                  <a:cubicBezTo>
                    <a:pt x="177" y="8"/>
                    <a:pt x="175" y="10"/>
                    <a:pt x="176" y="7"/>
                  </a:cubicBezTo>
                  <a:cubicBezTo>
                    <a:pt x="177" y="3"/>
                    <a:pt x="169" y="0"/>
                    <a:pt x="167" y="2"/>
                  </a:cubicBezTo>
                  <a:cubicBezTo>
                    <a:pt x="165" y="4"/>
                    <a:pt x="163" y="11"/>
                    <a:pt x="163" y="12"/>
                  </a:cubicBezTo>
                  <a:close/>
                </a:path>
              </a:pathLst>
            </a:custGeom>
            <a:solidFill>
              <a:schemeClr val="accent1"/>
            </a:solid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sp>
          <p:nvSpPr>
            <p:cNvPr id="113" name="Freeform 92"/>
            <p:cNvSpPr>
              <a:spLocks/>
            </p:cNvSpPr>
            <p:nvPr/>
          </p:nvSpPr>
          <p:spPr bwMode="auto">
            <a:xfrm>
              <a:off x="2015" y="3170"/>
              <a:ext cx="737" cy="531"/>
            </a:xfrm>
            <a:custGeom>
              <a:avLst/>
              <a:gdLst>
                <a:gd name="T0" fmla="*/ 702 w 737"/>
                <a:gd name="T1" fmla="*/ 373 h 531"/>
                <a:gd name="T2" fmla="*/ 723 w 737"/>
                <a:gd name="T3" fmla="*/ 417 h 531"/>
                <a:gd name="T4" fmla="*/ 687 w 737"/>
                <a:gd name="T5" fmla="*/ 437 h 531"/>
                <a:gd name="T6" fmla="*/ 631 w 737"/>
                <a:gd name="T7" fmla="*/ 435 h 531"/>
                <a:gd name="T8" fmla="*/ 608 w 737"/>
                <a:gd name="T9" fmla="*/ 437 h 531"/>
                <a:gd name="T10" fmla="*/ 579 w 737"/>
                <a:gd name="T11" fmla="*/ 425 h 531"/>
                <a:gd name="T12" fmla="*/ 539 w 737"/>
                <a:gd name="T13" fmla="*/ 429 h 531"/>
                <a:gd name="T14" fmla="*/ 508 w 737"/>
                <a:gd name="T15" fmla="*/ 421 h 531"/>
                <a:gd name="T16" fmla="*/ 469 w 737"/>
                <a:gd name="T17" fmla="*/ 419 h 531"/>
                <a:gd name="T18" fmla="*/ 454 w 737"/>
                <a:gd name="T19" fmla="*/ 477 h 531"/>
                <a:gd name="T20" fmla="*/ 412 w 737"/>
                <a:gd name="T21" fmla="*/ 498 h 531"/>
                <a:gd name="T22" fmla="*/ 389 w 737"/>
                <a:gd name="T23" fmla="*/ 527 h 531"/>
                <a:gd name="T24" fmla="*/ 383 w 737"/>
                <a:gd name="T25" fmla="*/ 525 h 531"/>
                <a:gd name="T26" fmla="*/ 354 w 737"/>
                <a:gd name="T27" fmla="*/ 512 h 531"/>
                <a:gd name="T28" fmla="*/ 331 w 737"/>
                <a:gd name="T29" fmla="*/ 485 h 531"/>
                <a:gd name="T30" fmla="*/ 314 w 737"/>
                <a:gd name="T31" fmla="*/ 471 h 531"/>
                <a:gd name="T32" fmla="*/ 281 w 737"/>
                <a:gd name="T33" fmla="*/ 427 h 531"/>
                <a:gd name="T34" fmla="*/ 239 w 737"/>
                <a:gd name="T35" fmla="*/ 406 h 531"/>
                <a:gd name="T36" fmla="*/ 227 w 737"/>
                <a:gd name="T37" fmla="*/ 421 h 531"/>
                <a:gd name="T38" fmla="*/ 196 w 737"/>
                <a:gd name="T39" fmla="*/ 435 h 531"/>
                <a:gd name="T40" fmla="*/ 162 w 737"/>
                <a:gd name="T41" fmla="*/ 444 h 531"/>
                <a:gd name="T42" fmla="*/ 141 w 737"/>
                <a:gd name="T43" fmla="*/ 439 h 531"/>
                <a:gd name="T44" fmla="*/ 114 w 737"/>
                <a:gd name="T45" fmla="*/ 454 h 531"/>
                <a:gd name="T46" fmla="*/ 96 w 737"/>
                <a:gd name="T47" fmla="*/ 444 h 531"/>
                <a:gd name="T48" fmla="*/ 96 w 737"/>
                <a:gd name="T49" fmla="*/ 412 h 531"/>
                <a:gd name="T50" fmla="*/ 79 w 737"/>
                <a:gd name="T51" fmla="*/ 387 h 531"/>
                <a:gd name="T52" fmla="*/ 58 w 737"/>
                <a:gd name="T53" fmla="*/ 367 h 531"/>
                <a:gd name="T54" fmla="*/ 68 w 737"/>
                <a:gd name="T55" fmla="*/ 346 h 531"/>
                <a:gd name="T56" fmla="*/ 60 w 737"/>
                <a:gd name="T57" fmla="*/ 314 h 531"/>
                <a:gd name="T58" fmla="*/ 66 w 737"/>
                <a:gd name="T59" fmla="*/ 283 h 531"/>
                <a:gd name="T60" fmla="*/ 54 w 737"/>
                <a:gd name="T61" fmla="*/ 252 h 531"/>
                <a:gd name="T62" fmla="*/ 10 w 737"/>
                <a:gd name="T63" fmla="*/ 204 h 531"/>
                <a:gd name="T64" fmla="*/ 0 w 737"/>
                <a:gd name="T65" fmla="*/ 185 h 531"/>
                <a:gd name="T66" fmla="*/ 0 w 737"/>
                <a:gd name="T67" fmla="*/ 175 h 531"/>
                <a:gd name="T68" fmla="*/ 23 w 737"/>
                <a:gd name="T69" fmla="*/ 141 h 531"/>
                <a:gd name="T70" fmla="*/ 23 w 737"/>
                <a:gd name="T71" fmla="*/ 123 h 531"/>
                <a:gd name="T72" fmla="*/ 50 w 737"/>
                <a:gd name="T73" fmla="*/ 96 h 531"/>
                <a:gd name="T74" fmla="*/ 66 w 737"/>
                <a:gd name="T75" fmla="*/ 71 h 531"/>
                <a:gd name="T76" fmla="*/ 96 w 737"/>
                <a:gd name="T77" fmla="*/ 21 h 531"/>
                <a:gd name="T78" fmla="*/ 104 w 737"/>
                <a:gd name="T79" fmla="*/ 33 h 531"/>
                <a:gd name="T80" fmla="*/ 152 w 737"/>
                <a:gd name="T81" fmla="*/ 0 h 531"/>
                <a:gd name="T82" fmla="*/ 162 w 737"/>
                <a:gd name="T83" fmla="*/ 37 h 531"/>
                <a:gd name="T84" fmla="*/ 168 w 737"/>
                <a:gd name="T85" fmla="*/ 100 h 531"/>
                <a:gd name="T86" fmla="*/ 208 w 737"/>
                <a:gd name="T87" fmla="*/ 110 h 531"/>
                <a:gd name="T88" fmla="*/ 256 w 737"/>
                <a:gd name="T89" fmla="*/ 121 h 531"/>
                <a:gd name="T90" fmla="*/ 260 w 737"/>
                <a:gd name="T91" fmla="*/ 154 h 531"/>
                <a:gd name="T92" fmla="*/ 285 w 737"/>
                <a:gd name="T93" fmla="*/ 141 h 531"/>
                <a:gd name="T94" fmla="*/ 308 w 737"/>
                <a:gd name="T95" fmla="*/ 144 h 531"/>
                <a:gd name="T96" fmla="*/ 341 w 737"/>
                <a:gd name="T97" fmla="*/ 164 h 531"/>
                <a:gd name="T98" fmla="*/ 360 w 737"/>
                <a:gd name="T99" fmla="*/ 208 h 531"/>
                <a:gd name="T100" fmla="*/ 364 w 737"/>
                <a:gd name="T101" fmla="*/ 239 h 531"/>
                <a:gd name="T102" fmla="*/ 408 w 737"/>
                <a:gd name="T103" fmla="*/ 252 h 531"/>
                <a:gd name="T104" fmla="*/ 437 w 737"/>
                <a:gd name="T105" fmla="*/ 269 h 531"/>
                <a:gd name="T106" fmla="*/ 456 w 737"/>
                <a:gd name="T107" fmla="*/ 267 h 531"/>
                <a:gd name="T108" fmla="*/ 481 w 737"/>
                <a:gd name="T109" fmla="*/ 275 h 531"/>
                <a:gd name="T110" fmla="*/ 500 w 737"/>
                <a:gd name="T111" fmla="*/ 296 h 531"/>
                <a:gd name="T112" fmla="*/ 579 w 737"/>
                <a:gd name="T113" fmla="*/ 312 h 531"/>
                <a:gd name="T114" fmla="*/ 610 w 737"/>
                <a:gd name="T115" fmla="*/ 287 h 531"/>
                <a:gd name="T116" fmla="*/ 629 w 737"/>
                <a:gd name="T117" fmla="*/ 321 h 531"/>
                <a:gd name="T118" fmla="*/ 654 w 737"/>
                <a:gd name="T119" fmla="*/ 321 h 531"/>
                <a:gd name="T120" fmla="*/ 679 w 737"/>
                <a:gd name="T121" fmla="*/ 333 h 531"/>
                <a:gd name="T122" fmla="*/ 702 w 737"/>
                <a:gd name="T123" fmla="*/ 35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7" h="531">
                  <a:moveTo>
                    <a:pt x="702" y="350"/>
                  </a:moveTo>
                  <a:lnTo>
                    <a:pt x="702" y="373"/>
                  </a:lnTo>
                  <a:lnTo>
                    <a:pt x="737" y="396"/>
                  </a:lnTo>
                  <a:lnTo>
                    <a:pt x="723" y="417"/>
                  </a:lnTo>
                  <a:lnTo>
                    <a:pt x="708" y="421"/>
                  </a:lnTo>
                  <a:lnTo>
                    <a:pt x="687" y="437"/>
                  </a:lnTo>
                  <a:lnTo>
                    <a:pt x="658" y="421"/>
                  </a:lnTo>
                  <a:lnTo>
                    <a:pt x="631" y="435"/>
                  </a:lnTo>
                  <a:lnTo>
                    <a:pt x="627" y="450"/>
                  </a:lnTo>
                  <a:lnTo>
                    <a:pt x="608" y="437"/>
                  </a:lnTo>
                  <a:lnTo>
                    <a:pt x="596" y="442"/>
                  </a:lnTo>
                  <a:lnTo>
                    <a:pt x="579" y="425"/>
                  </a:lnTo>
                  <a:lnTo>
                    <a:pt x="564" y="431"/>
                  </a:lnTo>
                  <a:lnTo>
                    <a:pt x="539" y="429"/>
                  </a:lnTo>
                  <a:lnTo>
                    <a:pt x="533" y="421"/>
                  </a:lnTo>
                  <a:lnTo>
                    <a:pt x="508" y="421"/>
                  </a:lnTo>
                  <a:lnTo>
                    <a:pt x="496" y="414"/>
                  </a:lnTo>
                  <a:lnTo>
                    <a:pt x="469" y="419"/>
                  </a:lnTo>
                  <a:lnTo>
                    <a:pt x="454" y="454"/>
                  </a:lnTo>
                  <a:lnTo>
                    <a:pt x="454" y="477"/>
                  </a:lnTo>
                  <a:lnTo>
                    <a:pt x="435" y="481"/>
                  </a:lnTo>
                  <a:lnTo>
                    <a:pt x="412" y="498"/>
                  </a:lnTo>
                  <a:lnTo>
                    <a:pt x="410" y="510"/>
                  </a:lnTo>
                  <a:lnTo>
                    <a:pt x="389" y="527"/>
                  </a:lnTo>
                  <a:lnTo>
                    <a:pt x="383" y="531"/>
                  </a:lnTo>
                  <a:lnTo>
                    <a:pt x="383" y="525"/>
                  </a:lnTo>
                  <a:lnTo>
                    <a:pt x="369" y="517"/>
                  </a:lnTo>
                  <a:lnTo>
                    <a:pt x="354" y="512"/>
                  </a:lnTo>
                  <a:lnTo>
                    <a:pt x="331" y="500"/>
                  </a:lnTo>
                  <a:lnTo>
                    <a:pt x="331" y="485"/>
                  </a:lnTo>
                  <a:lnTo>
                    <a:pt x="314" y="485"/>
                  </a:lnTo>
                  <a:lnTo>
                    <a:pt x="314" y="471"/>
                  </a:lnTo>
                  <a:lnTo>
                    <a:pt x="306" y="450"/>
                  </a:lnTo>
                  <a:lnTo>
                    <a:pt x="281" y="427"/>
                  </a:lnTo>
                  <a:lnTo>
                    <a:pt x="258" y="423"/>
                  </a:lnTo>
                  <a:lnTo>
                    <a:pt x="239" y="406"/>
                  </a:lnTo>
                  <a:lnTo>
                    <a:pt x="227" y="404"/>
                  </a:lnTo>
                  <a:lnTo>
                    <a:pt x="227" y="421"/>
                  </a:lnTo>
                  <a:lnTo>
                    <a:pt x="208" y="425"/>
                  </a:lnTo>
                  <a:lnTo>
                    <a:pt x="196" y="435"/>
                  </a:lnTo>
                  <a:lnTo>
                    <a:pt x="173" y="435"/>
                  </a:lnTo>
                  <a:lnTo>
                    <a:pt x="162" y="444"/>
                  </a:lnTo>
                  <a:lnTo>
                    <a:pt x="148" y="437"/>
                  </a:lnTo>
                  <a:lnTo>
                    <a:pt x="141" y="439"/>
                  </a:lnTo>
                  <a:lnTo>
                    <a:pt x="139" y="454"/>
                  </a:lnTo>
                  <a:lnTo>
                    <a:pt x="114" y="454"/>
                  </a:lnTo>
                  <a:lnTo>
                    <a:pt x="102" y="450"/>
                  </a:lnTo>
                  <a:lnTo>
                    <a:pt x="96" y="444"/>
                  </a:lnTo>
                  <a:lnTo>
                    <a:pt x="93" y="427"/>
                  </a:lnTo>
                  <a:lnTo>
                    <a:pt x="96" y="412"/>
                  </a:lnTo>
                  <a:lnTo>
                    <a:pt x="83" y="408"/>
                  </a:lnTo>
                  <a:lnTo>
                    <a:pt x="79" y="387"/>
                  </a:lnTo>
                  <a:lnTo>
                    <a:pt x="62" y="381"/>
                  </a:lnTo>
                  <a:lnTo>
                    <a:pt x="58" y="367"/>
                  </a:lnTo>
                  <a:lnTo>
                    <a:pt x="66" y="356"/>
                  </a:lnTo>
                  <a:lnTo>
                    <a:pt x="68" y="346"/>
                  </a:lnTo>
                  <a:lnTo>
                    <a:pt x="58" y="331"/>
                  </a:lnTo>
                  <a:lnTo>
                    <a:pt x="60" y="314"/>
                  </a:lnTo>
                  <a:lnTo>
                    <a:pt x="60" y="294"/>
                  </a:lnTo>
                  <a:lnTo>
                    <a:pt x="66" y="283"/>
                  </a:lnTo>
                  <a:lnTo>
                    <a:pt x="66" y="262"/>
                  </a:lnTo>
                  <a:lnTo>
                    <a:pt x="54" y="252"/>
                  </a:lnTo>
                  <a:lnTo>
                    <a:pt x="48" y="235"/>
                  </a:lnTo>
                  <a:lnTo>
                    <a:pt x="10" y="204"/>
                  </a:lnTo>
                  <a:lnTo>
                    <a:pt x="12" y="194"/>
                  </a:lnTo>
                  <a:lnTo>
                    <a:pt x="0" y="185"/>
                  </a:lnTo>
                  <a:lnTo>
                    <a:pt x="2" y="185"/>
                  </a:lnTo>
                  <a:lnTo>
                    <a:pt x="0" y="175"/>
                  </a:lnTo>
                  <a:lnTo>
                    <a:pt x="18" y="156"/>
                  </a:lnTo>
                  <a:lnTo>
                    <a:pt x="23" y="141"/>
                  </a:lnTo>
                  <a:lnTo>
                    <a:pt x="25" y="137"/>
                  </a:lnTo>
                  <a:lnTo>
                    <a:pt x="23" y="123"/>
                  </a:lnTo>
                  <a:lnTo>
                    <a:pt x="29" y="104"/>
                  </a:lnTo>
                  <a:lnTo>
                    <a:pt x="50" y="96"/>
                  </a:lnTo>
                  <a:lnTo>
                    <a:pt x="50" y="77"/>
                  </a:lnTo>
                  <a:lnTo>
                    <a:pt x="66" y="71"/>
                  </a:lnTo>
                  <a:lnTo>
                    <a:pt x="64" y="52"/>
                  </a:lnTo>
                  <a:lnTo>
                    <a:pt x="96" y="21"/>
                  </a:lnTo>
                  <a:lnTo>
                    <a:pt x="108" y="25"/>
                  </a:lnTo>
                  <a:lnTo>
                    <a:pt x="104" y="33"/>
                  </a:lnTo>
                  <a:lnTo>
                    <a:pt x="118" y="31"/>
                  </a:lnTo>
                  <a:lnTo>
                    <a:pt x="152" y="0"/>
                  </a:lnTo>
                  <a:lnTo>
                    <a:pt x="164" y="0"/>
                  </a:lnTo>
                  <a:lnTo>
                    <a:pt x="162" y="37"/>
                  </a:lnTo>
                  <a:lnTo>
                    <a:pt x="143" y="69"/>
                  </a:lnTo>
                  <a:lnTo>
                    <a:pt x="168" y="100"/>
                  </a:lnTo>
                  <a:lnTo>
                    <a:pt x="196" y="102"/>
                  </a:lnTo>
                  <a:lnTo>
                    <a:pt x="208" y="110"/>
                  </a:lnTo>
                  <a:lnTo>
                    <a:pt x="235" y="100"/>
                  </a:lnTo>
                  <a:lnTo>
                    <a:pt x="256" y="121"/>
                  </a:lnTo>
                  <a:lnTo>
                    <a:pt x="248" y="135"/>
                  </a:lnTo>
                  <a:lnTo>
                    <a:pt x="260" y="154"/>
                  </a:lnTo>
                  <a:lnTo>
                    <a:pt x="277" y="154"/>
                  </a:lnTo>
                  <a:lnTo>
                    <a:pt x="285" y="141"/>
                  </a:lnTo>
                  <a:lnTo>
                    <a:pt x="296" y="154"/>
                  </a:lnTo>
                  <a:lnTo>
                    <a:pt x="308" y="144"/>
                  </a:lnTo>
                  <a:lnTo>
                    <a:pt x="327" y="146"/>
                  </a:lnTo>
                  <a:lnTo>
                    <a:pt x="341" y="164"/>
                  </a:lnTo>
                  <a:lnTo>
                    <a:pt x="346" y="194"/>
                  </a:lnTo>
                  <a:lnTo>
                    <a:pt x="360" y="208"/>
                  </a:lnTo>
                  <a:lnTo>
                    <a:pt x="356" y="219"/>
                  </a:lnTo>
                  <a:lnTo>
                    <a:pt x="364" y="239"/>
                  </a:lnTo>
                  <a:lnTo>
                    <a:pt x="400" y="235"/>
                  </a:lnTo>
                  <a:lnTo>
                    <a:pt x="408" y="252"/>
                  </a:lnTo>
                  <a:lnTo>
                    <a:pt x="419" y="252"/>
                  </a:lnTo>
                  <a:lnTo>
                    <a:pt x="437" y="269"/>
                  </a:lnTo>
                  <a:lnTo>
                    <a:pt x="448" y="262"/>
                  </a:lnTo>
                  <a:lnTo>
                    <a:pt x="456" y="267"/>
                  </a:lnTo>
                  <a:lnTo>
                    <a:pt x="477" y="281"/>
                  </a:lnTo>
                  <a:lnTo>
                    <a:pt x="481" y="275"/>
                  </a:lnTo>
                  <a:lnTo>
                    <a:pt x="502" y="283"/>
                  </a:lnTo>
                  <a:lnTo>
                    <a:pt x="500" y="296"/>
                  </a:lnTo>
                  <a:lnTo>
                    <a:pt x="525" y="314"/>
                  </a:lnTo>
                  <a:lnTo>
                    <a:pt x="579" y="312"/>
                  </a:lnTo>
                  <a:lnTo>
                    <a:pt x="585" y="302"/>
                  </a:lnTo>
                  <a:lnTo>
                    <a:pt x="610" y="287"/>
                  </a:lnTo>
                  <a:lnTo>
                    <a:pt x="614" y="302"/>
                  </a:lnTo>
                  <a:lnTo>
                    <a:pt x="629" y="321"/>
                  </a:lnTo>
                  <a:lnTo>
                    <a:pt x="639" y="312"/>
                  </a:lnTo>
                  <a:lnTo>
                    <a:pt x="654" y="321"/>
                  </a:lnTo>
                  <a:lnTo>
                    <a:pt x="667" y="339"/>
                  </a:lnTo>
                  <a:lnTo>
                    <a:pt x="679" y="333"/>
                  </a:lnTo>
                  <a:lnTo>
                    <a:pt x="694" y="339"/>
                  </a:lnTo>
                  <a:lnTo>
                    <a:pt x="702" y="350"/>
                  </a:lnTo>
                  <a:close/>
                </a:path>
              </a:pathLst>
            </a:custGeom>
            <a:solidFill>
              <a:schemeClr val="accent1"/>
            </a:solidFill>
            <a:ln w="0" cap="rnd" cmpd="sng">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en-US" sz="900" dirty="0">
                <a:latin typeface="Poppins Light" charset="0"/>
              </a:endParaRPr>
            </a:p>
          </p:txBody>
        </p:sp>
      </p:grpSp>
      <p:sp>
        <p:nvSpPr>
          <p:cNvPr id="114" name="Rectangle 113">
            <a:extLst>
              <a:ext uri="{FF2B5EF4-FFF2-40B4-BE49-F238E27FC236}">
                <a16:creationId xmlns:a16="http://schemas.microsoft.com/office/drawing/2014/main" id="{ABC746B0-7954-4840-B831-3159193A31A9}"/>
              </a:ext>
            </a:extLst>
          </p:cNvPr>
          <p:cNvSpPr/>
          <p:nvPr/>
        </p:nvSpPr>
        <p:spPr>
          <a:xfrm>
            <a:off x="7629462" y="866979"/>
            <a:ext cx="4022255" cy="1200329"/>
          </a:xfrm>
          <a:prstGeom prst="rect">
            <a:avLst/>
          </a:prstGeom>
        </p:spPr>
        <p:txBody>
          <a:bodyPr wrap="none">
            <a:spAutoFit/>
          </a:bodyPr>
          <a:lstStyle/>
          <a:p>
            <a:r>
              <a:rPr lang="en-US" sz="3600" dirty="0">
                <a:solidFill>
                  <a:schemeClr val="tx1">
                    <a:lumMod val="75000"/>
                    <a:lumOff val="25000"/>
                  </a:schemeClr>
                </a:solidFill>
                <a:latin typeface="Montserrat" panose="00000500000000000000" pitchFamily="50" charset="0"/>
                <a:cs typeface="Lato" panose="020F0502020204030203" pitchFamily="34" charset="0"/>
              </a:rPr>
              <a:t>RUSIA</a:t>
            </a:r>
            <a:r>
              <a:rPr lang="id-ID" sz="3600" dirty="0">
                <a:solidFill>
                  <a:schemeClr val="tx1">
                    <a:lumMod val="75000"/>
                    <a:lumOff val="25000"/>
                  </a:schemeClr>
                </a:solidFill>
                <a:latin typeface="Montserrat" panose="00000500000000000000" pitchFamily="50" charset="0"/>
                <a:cs typeface="Lato" panose="020F0502020204030203" pitchFamily="34" charset="0"/>
              </a:rPr>
              <a:t> </a:t>
            </a:r>
            <a:r>
              <a:rPr lang="en-US" sz="3600" dirty="0">
                <a:solidFill>
                  <a:schemeClr val="tx1">
                    <a:lumMod val="75000"/>
                    <a:lumOff val="25000"/>
                  </a:schemeClr>
                </a:solidFill>
                <a:latin typeface="Montserrat" panose="00000500000000000000" pitchFamily="50" charset="0"/>
                <a:cs typeface="Lato" panose="020F0502020204030203" pitchFamily="34" charset="0"/>
              </a:rPr>
              <a:t>MAPS</a:t>
            </a:r>
          </a:p>
          <a:p>
            <a:r>
              <a:rPr lang="id-ID" sz="3600" dirty="0">
                <a:solidFill>
                  <a:schemeClr val="tx1">
                    <a:lumMod val="75000"/>
                    <a:lumOff val="25000"/>
                  </a:schemeClr>
                </a:solidFill>
                <a:latin typeface="Montserrat" panose="00000500000000000000" pitchFamily="50" charset="0"/>
                <a:cs typeface="Lato" panose="020F0502020204030203" pitchFamily="34" charset="0"/>
              </a:rPr>
              <a:t>YOUR BUSINESS</a:t>
            </a:r>
          </a:p>
        </p:txBody>
      </p:sp>
      <p:sp>
        <p:nvSpPr>
          <p:cNvPr id="115" name="TextBox 114">
            <a:extLst>
              <a:ext uri="{FF2B5EF4-FFF2-40B4-BE49-F238E27FC236}">
                <a16:creationId xmlns:a16="http://schemas.microsoft.com/office/drawing/2014/main" id="{5A2C9264-2556-47C8-8EB4-37DA0825F57C}"/>
              </a:ext>
            </a:extLst>
          </p:cNvPr>
          <p:cNvSpPr txBox="1"/>
          <p:nvPr/>
        </p:nvSpPr>
        <p:spPr>
          <a:xfrm>
            <a:off x="7587663" y="2048763"/>
            <a:ext cx="3494867" cy="369332"/>
          </a:xfrm>
          <a:prstGeom prst="rect">
            <a:avLst/>
          </a:prstGeom>
          <a:noFill/>
        </p:spPr>
        <p:txBody>
          <a:bodyPr wrap="none" rtlCol="0">
            <a:spAutoFit/>
          </a:bodyPr>
          <a:lstStyle/>
          <a:p>
            <a:pPr algn="ctr"/>
            <a:r>
              <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Multipurpose Template Business</a:t>
            </a:r>
          </a:p>
        </p:txBody>
      </p:sp>
      <p:sp>
        <p:nvSpPr>
          <p:cNvPr id="117" name="Shape 623">
            <a:extLst>
              <a:ext uri="{FF2B5EF4-FFF2-40B4-BE49-F238E27FC236}">
                <a16:creationId xmlns:a16="http://schemas.microsoft.com/office/drawing/2014/main" id="{844E3B90-FD07-4B1A-A74F-A93D5E62F054}"/>
              </a:ext>
            </a:extLst>
          </p:cNvPr>
          <p:cNvSpPr/>
          <p:nvPr/>
        </p:nvSpPr>
        <p:spPr>
          <a:xfrm>
            <a:off x="8518896" y="3110763"/>
            <a:ext cx="662436" cy="662436"/>
          </a:xfrm>
          <a:prstGeom prst="ellipse">
            <a:avLst/>
          </a:prstGeom>
          <a:ln w="6350">
            <a:solidFill>
              <a:schemeClr val="accent1"/>
            </a:solidFill>
            <a:miter lim="400000"/>
          </a:ln>
        </p:spPr>
        <p:txBody>
          <a:bodyPr lIns="19050" tIns="19050" rIns="19050" bIns="19050" anchor="ctr"/>
          <a:lstStyle/>
          <a:p>
            <a:pPr>
              <a:lnSpc>
                <a:spcPct val="100000"/>
              </a:lnSpc>
              <a:defRPr sz="3200">
                <a:solidFill>
                  <a:srgbClr val="FFFFFF"/>
                </a:solidFill>
                <a:latin typeface="Helvetica Light"/>
                <a:ea typeface="Helvetica Light"/>
                <a:cs typeface="Helvetica Light"/>
                <a:sym typeface="Helvetica Light"/>
              </a:defRPr>
            </a:pPr>
            <a:endParaRPr sz="1600"/>
          </a:p>
        </p:txBody>
      </p:sp>
      <p:grpSp>
        <p:nvGrpSpPr>
          <p:cNvPr id="118" name="Group 117">
            <a:extLst>
              <a:ext uri="{FF2B5EF4-FFF2-40B4-BE49-F238E27FC236}">
                <a16:creationId xmlns:a16="http://schemas.microsoft.com/office/drawing/2014/main" id="{3CF61FBF-3A67-42B9-910A-BF34E74AF4AA}"/>
              </a:ext>
            </a:extLst>
          </p:cNvPr>
          <p:cNvGrpSpPr/>
          <p:nvPr/>
        </p:nvGrpSpPr>
        <p:grpSpPr>
          <a:xfrm>
            <a:off x="8670416" y="3273255"/>
            <a:ext cx="359396" cy="337279"/>
            <a:chOff x="3081338" y="1703388"/>
            <a:chExt cx="309563" cy="290513"/>
          </a:xfrm>
          <a:solidFill>
            <a:schemeClr val="accent1"/>
          </a:solidFill>
        </p:grpSpPr>
        <p:sp>
          <p:nvSpPr>
            <p:cNvPr id="119" name="Freeform 289">
              <a:extLst>
                <a:ext uri="{FF2B5EF4-FFF2-40B4-BE49-F238E27FC236}">
                  <a16:creationId xmlns:a16="http://schemas.microsoft.com/office/drawing/2014/main" id="{CB102D98-5BA4-479C-B134-30D150993399}"/>
                </a:ext>
              </a:extLst>
            </p:cNvPr>
            <p:cNvSpPr>
              <a:spLocks/>
            </p:cNvSpPr>
            <p:nvPr/>
          </p:nvSpPr>
          <p:spPr bwMode="auto">
            <a:xfrm>
              <a:off x="3154363" y="1703388"/>
              <a:ext cx="163513" cy="9525"/>
            </a:xfrm>
            <a:custGeom>
              <a:avLst/>
              <a:gdLst/>
              <a:ahLst/>
              <a:cxnLst>
                <a:cxn ang="0">
                  <a:pos x="70" y="4"/>
                </a:cxn>
                <a:cxn ang="0">
                  <a:pos x="72" y="2"/>
                </a:cxn>
                <a:cxn ang="0">
                  <a:pos x="70" y="0"/>
                </a:cxn>
                <a:cxn ang="0">
                  <a:pos x="2" y="0"/>
                </a:cxn>
                <a:cxn ang="0">
                  <a:pos x="0" y="2"/>
                </a:cxn>
                <a:cxn ang="0">
                  <a:pos x="2" y="4"/>
                </a:cxn>
                <a:cxn ang="0">
                  <a:pos x="70" y="4"/>
                </a:cxn>
              </a:cxnLst>
              <a:rect l="0" t="0" r="r" b="b"/>
              <a:pathLst>
                <a:path w="72" h="4">
                  <a:moveTo>
                    <a:pt x="70" y="4"/>
                  </a:moveTo>
                  <a:cubicBezTo>
                    <a:pt x="71" y="4"/>
                    <a:pt x="72" y="3"/>
                    <a:pt x="72" y="2"/>
                  </a:cubicBezTo>
                  <a:cubicBezTo>
                    <a:pt x="72" y="1"/>
                    <a:pt x="71" y="0"/>
                    <a:pt x="70" y="0"/>
                  </a:cubicBezTo>
                  <a:cubicBezTo>
                    <a:pt x="2" y="0"/>
                    <a:pt x="2" y="0"/>
                    <a:pt x="2" y="0"/>
                  </a:cubicBezTo>
                  <a:cubicBezTo>
                    <a:pt x="1" y="0"/>
                    <a:pt x="0" y="1"/>
                    <a:pt x="0" y="2"/>
                  </a:cubicBezTo>
                  <a:cubicBezTo>
                    <a:pt x="0" y="3"/>
                    <a:pt x="1" y="4"/>
                    <a:pt x="2" y="4"/>
                  </a:cubicBezTo>
                  <a:lnTo>
                    <a:pt x="70" y="4"/>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20" name="Freeform 290">
              <a:extLst>
                <a:ext uri="{FF2B5EF4-FFF2-40B4-BE49-F238E27FC236}">
                  <a16:creationId xmlns:a16="http://schemas.microsoft.com/office/drawing/2014/main" id="{47C3B95F-82B6-42CA-A811-A46E43C3CB0C}"/>
                </a:ext>
              </a:extLst>
            </p:cNvPr>
            <p:cNvSpPr>
              <a:spLocks noEditPoints="1"/>
            </p:cNvSpPr>
            <p:nvPr/>
          </p:nvSpPr>
          <p:spPr bwMode="auto">
            <a:xfrm>
              <a:off x="3081338" y="1722438"/>
              <a:ext cx="309563" cy="227013"/>
            </a:xfrm>
            <a:custGeom>
              <a:avLst/>
              <a:gdLst/>
              <a:ahLst/>
              <a:cxnLst>
                <a:cxn ang="0">
                  <a:pos x="102" y="0"/>
                </a:cxn>
                <a:cxn ang="0">
                  <a:pos x="34" y="0"/>
                </a:cxn>
                <a:cxn ang="0">
                  <a:pos x="26" y="0"/>
                </a:cxn>
                <a:cxn ang="0">
                  <a:pos x="4" y="9"/>
                </a:cxn>
                <a:cxn ang="0">
                  <a:pos x="2" y="27"/>
                </a:cxn>
                <a:cxn ang="0">
                  <a:pos x="25" y="56"/>
                </a:cxn>
                <a:cxn ang="0">
                  <a:pos x="26" y="56"/>
                </a:cxn>
                <a:cxn ang="0">
                  <a:pos x="28" y="55"/>
                </a:cxn>
                <a:cxn ang="0">
                  <a:pos x="27" y="52"/>
                </a:cxn>
                <a:cxn ang="0">
                  <a:pos x="6" y="25"/>
                </a:cxn>
                <a:cxn ang="0">
                  <a:pos x="7" y="11"/>
                </a:cxn>
                <a:cxn ang="0">
                  <a:pos x="26" y="4"/>
                </a:cxn>
                <a:cxn ang="0">
                  <a:pos x="32" y="4"/>
                </a:cxn>
                <a:cxn ang="0">
                  <a:pos x="32" y="42"/>
                </a:cxn>
                <a:cxn ang="0">
                  <a:pos x="64" y="87"/>
                </a:cxn>
                <a:cxn ang="0">
                  <a:pos x="64" y="88"/>
                </a:cxn>
                <a:cxn ang="0">
                  <a:pos x="64" y="98"/>
                </a:cxn>
                <a:cxn ang="0">
                  <a:pos x="66" y="100"/>
                </a:cxn>
                <a:cxn ang="0">
                  <a:pos x="68" y="98"/>
                </a:cxn>
                <a:cxn ang="0">
                  <a:pos x="68" y="88"/>
                </a:cxn>
                <a:cxn ang="0">
                  <a:pos x="68" y="87"/>
                </a:cxn>
                <a:cxn ang="0">
                  <a:pos x="104" y="42"/>
                </a:cxn>
                <a:cxn ang="0">
                  <a:pos x="104" y="4"/>
                </a:cxn>
                <a:cxn ang="0">
                  <a:pos x="110" y="4"/>
                </a:cxn>
                <a:cxn ang="0">
                  <a:pos x="129" y="11"/>
                </a:cxn>
                <a:cxn ang="0">
                  <a:pos x="130" y="25"/>
                </a:cxn>
                <a:cxn ang="0">
                  <a:pos x="109" y="52"/>
                </a:cxn>
                <a:cxn ang="0">
                  <a:pos x="108" y="55"/>
                </a:cxn>
                <a:cxn ang="0">
                  <a:pos x="110" y="56"/>
                </a:cxn>
                <a:cxn ang="0">
                  <a:pos x="111" y="56"/>
                </a:cxn>
                <a:cxn ang="0">
                  <a:pos x="134" y="27"/>
                </a:cxn>
                <a:cxn ang="0">
                  <a:pos x="132" y="9"/>
                </a:cxn>
                <a:cxn ang="0">
                  <a:pos x="110" y="0"/>
                </a:cxn>
                <a:cxn ang="0">
                  <a:pos x="102" y="0"/>
                </a:cxn>
                <a:cxn ang="0">
                  <a:pos x="100" y="42"/>
                </a:cxn>
                <a:cxn ang="0">
                  <a:pos x="66" y="84"/>
                </a:cxn>
                <a:cxn ang="0">
                  <a:pos x="36" y="42"/>
                </a:cxn>
                <a:cxn ang="0">
                  <a:pos x="36" y="4"/>
                </a:cxn>
                <a:cxn ang="0">
                  <a:pos x="100" y="4"/>
                </a:cxn>
                <a:cxn ang="0">
                  <a:pos x="100" y="42"/>
                </a:cxn>
              </a:cxnLst>
              <a:rect l="0" t="0" r="r" b="b"/>
              <a:pathLst>
                <a:path w="136" h="100">
                  <a:moveTo>
                    <a:pt x="102" y="0"/>
                  </a:moveTo>
                  <a:cubicBezTo>
                    <a:pt x="34" y="0"/>
                    <a:pt x="34" y="0"/>
                    <a:pt x="34" y="0"/>
                  </a:cubicBezTo>
                  <a:cubicBezTo>
                    <a:pt x="26" y="0"/>
                    <a:pt x="26" y="0"/>
                    <a:pt x="26" y="0"/>
                  </a:cubicBezTo>
                  <a:cubicBezTo>
                    <a:pt x="13" y="0"/>
                    <a:pt x="7" y="5"/>
                    <a:pt x="4" y="9"/>
                  </a:cubicBezTo>
                  <a:cubicBezTo>
                    <a:pt x="0" y="13"/>
                    <a:pt x="0" y="20"/>
                    <a:pt x="2" y="27"/>
                  </a:cubicBezTo>
                  <a:cubicBezTo>
                    <a:pt x="6" y="37"/>
                    <a:pt x="17" y="50"/>
                    <a:pt x="25" y="56"/>
                  </a:cubicBezTo>
                  <a:cubicBezTo>
                    <a:pt x="25" y="56"/>
                    <a:pt x="26" y="56"/>
                    <a:pt x="26" y="56"/>
                  </a:cubicBezTo>
                  <a:cubicBezTo>
                    <a:pt x="27" y="56"/>
                    <a:pt x="27" y="56"/>
                    <a:pt x="28" y="55"/>
                  </a:cubicBezTo>
                  <a:cubicBezTo>
                    <a:pt x="28" y="54"/>
                    <a:pt x="28" y="53"/>
                    <a:pt x="27" y="52"/>
                  </a:cubicBezTo>
                  <a:cubicBezTo>
                    <a:pt x="21" y="47"/>
                    <a:pt x="9" y="35"/>
                    <a:pt x="6" y="25"/>
                  </a:cubicBezTo>
                  <a:cubicBezTo>
                    <a:pt x="4" y="20"/>
                    <a:pt x="4" y="15"/>
                    <a:pt x="7" y="11"/>
                  </a:cubicBezTo>
                  <a:cubicBezTo>
                    <a:pt x="10" y="6"/>
                    <a:pt x="17" y="4"/>
                    <a:pt x="26" y="4"/>
                  </a:cubicBezTo>
                  <a:cubicBezTo>
                    <a:pt x="32" y="4"/>
                    <a:pt x="32" y="4"/>
                    <a:pt x="32" y="4"/>
                  </a:cubicBezTo>
                  <a:cubicBezTo>
                    <a:pt x="32" y="42"/>
                    <a:pt x="32" y="42"/>
                    <a:pt x="32" y="42"/>
                  </a:cubicBezTo>
                  <a:cubicBezTo>
                    <a:pt x="32" y="69"/>
                    <a:pt x="59" y="84"/>
                    <a:pt x="64" y="87"/>
                  </a:cubicBezTo>
                  <a:cubicBezTo>
                    <a:pt x="64" y="88"/>
                    <a:pt x="64" y="88"/>
                    <a:pt x="64" y="88"/>
                  </a:cubicBezTo>
                  <a:cubicBezTo>
                    <a:pt x="64" y="98"/>
                    <a:pt x="64" y="98"/>
                    <a:pt x="64" y="98"/>
                  </a:cubicBezTo>
                  <a:cubicBezTo>
                    <a:pt x="64" y="99"/>
                    <a:pt x="65" y="100"/>
                    <a:pt x="66" y="100"/>
                  </a:cubicBezTo>
                  <a:cubicBezTo>
                    <a:pt x="67" y="100"/>
                    <a:pt x="68" y="99"/>
                    <a:pt x="68" y="98"/>
                  </a:cubicBezTo>
                  <a:cubicBezTo>
                    <a:pt x="68" y="88"/>
                    <a:pt x="68" y="88"/>
                    <a:pt x="68" y="88"/>
                  </a:cubicBezTo>
                  <a:cubicBezTo>
                    <a:pt x="68" y="88"/>
                    <a:pt x="68" y="88"/>
                    <a:pt x="68" y="87"/>
                  </a:cubicBezTo>
                  <a:cubicBezTo>
                    <a:pt x="74" y="84"/>
                    <a:pt x="104" y="69"/>
                    <a:pt x="104" y="42"/>
                  </a:cubicBezTo>
                  <a:cubicBezTo>
                    <a:pt x="104" y="4"/>
                    <a:pt x="104" y="4"/>
                    <a:pt x="104" y="4"/>
                  </a:cubicBezTo>
                  <a:cubicBezTo>
                    <a:pt x="110" y="4"/>
                    <a:pt x="110" y="4"/>
                    <a:pt x="110" y="4"/>
                  </a:cubicBezTo>
                  <a:cubicBezTo>
                    <a:pt x="119" y="4"/>
                    <a:pt x="126" y="6"/>
                    <a:pt x="129" y="11"/>
                  </a:cubicBezTo>
                  <a:cubicBezTo>
                    <a:pt x="132" y="15"/>
                    <a:pt x="132" y="20"/>
                    <a:pt x="130" y="25"/>
                  </a:cubicBezTo>
                  <a:cubicBezTo>
                    <a:pt x="128" y="33"/>
                    <a:pt x="115" y="48"/>
                    <a:pt x="109" y="52"/>
                  </a:cubicBezTo>
                  <a:cubicBezTo>
                    <a:pt x="108" y="53"/>
                    <a:pt x="108" y="54"/>
                    <a:pt x="108" y="55"/>
                  </a:cubicBezTo>
                  <a:cubicBezTo>
                    <a:pt x="109" y="56"/>
                    <a:pt x="109" y="56"/>
                    <a:pt x="110" y="56"/>
                  </a:cubicBezTo>
                  <a:cubicBezTo>
                    <a:pt x="110" y="56"/>
                    <a:pt x="111" y="56"/>
                    <a:pt x="111" y="56"/>
                  </a:cubicBezTo>
                  <a:cubicBezTo>
                    <a:pt x="118" y="50"/>
                    <a:pt x="131" y="35"/>
                    <a:pt x="134" y="27"/>
                  </a:cubicBezTo>
                  <a:cubicBezTo>
                    <a:pt x="136" y="20"/>
                    <a:pt x="136" y="13"/>
                    <a:pt x="132" y="9"/>
                  </a:cubicBezTo>
                  <a:cubicBezTo>
                    <a:pt x="129" y="5"/>
                    <a:pt x="123" y="0"/>
                    <a:pt x="110" y="0"/>
                  </a:cubicBezTo>
                  <a:lnTo>
                    <a:pt x="102" y="0"/>
                  </a:lnTo>
                  <a:close/>
                  <a:moveTo>
                    <a:pt x="100" y="42"/>
                  </a:moveTo>
                  <a:cubicBezTo>
                    <a:pt x="100" y="66"/>
                    <a:pt x="71" y="81"/>
                    <a:pt x="66" y="84"/>
                  </a:cubicBezTo>
                  <a:cubicBezTo>
                    <a:pt x="61" y="81"/>
                    <a:pt x="36" y="66"/>
                    <a:pt x="36" y="42"/>
                  </a:cubicBezTo>
                  <a:cubicBezTo>
                    <a:pt x="36" y="4"/>
                    <a:pt x="36" y="4"/>
                    <a:pt x="36" y="4"/>
                  </a:cubicBezTo>
                  <a:cubicBezTo>
                    <a:pt x="100" y="4"/>
                    <a:pt x="100" y="4"/>
                    <a:pt x="100" y="4"/>
                  </a:cubicBezTo>
                  <a:lnTo>
                    <a:pt x="100" y="42"/>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21" name="Freeform 291">
              <a:extLst>
                <a:ext uri="{FF2B5EF4-FFF2-40B4-BE49-F238E27FC236}">
                  <a16:creationId xmlns:a16="http://schemas.microsoft.com/office/drawing/2014/main" id="{46B60CF2-901D-40EA-96C3-8EFE225EF467}"/>
                </a:ext>
              </a:extLst>
            </p:cNvPr>
            <p:cNvSpPr>
              <a:spLocks noEditPoints="1"/>
            </p:cNvSpPr>
            <p:nvPr/>
          </p:nvSpPr>
          <p:spPr bwMode="auto">
            <a:xfrm>
              <a:off x="3163888" y="1957388"/>
              <a:ext cx="134938" cy="36513"/>
            </a:xfrm>
            <a:custGeom>
              <a:avLst/>
              <a:gdLst/>
              <a:ahLst/>
              <a:cxnLst>
                <a:cxn ang="0">
                  <a:pos x="8" y="0"/>
                </a:cxn>
                <a:cxn ang="0">
                  <a:pos x="0" y="8"/>
                </a:cxn>
                <a:cxn ang="0">
                  <a:pos x="0" y="14"/>
                </a:cxn>
                <a:cxn ang="0">
                  <a:pos x="2" y="16"/>
                </a:cxn>
                <a:cxn ang="0">
                  <a:pos x="58" y="16"/>
                </a:cxn>
                <a:cxn ang="0">
                  <a:pos x="60" y="14"/>
                </a:cxn>
                <a:cxn ang="0">
                  <a:pos x="60" y="8"/>
                </a:cxn>
                <a:cxn ang="0">
                  <a:pos x="52" y="0"/>
                </a:cxn>
                <a:cxn ang="0">
                  <a:pos x="8" y="0"/>
                </a:cxn>
                <a:cxn ang="0">
                  <a:pos x="56" y="8"/>
                </a:cxn>
                <a:cxn ang="0">
                  <a:pos x="56" y="12"/>
                </a:cxn>
                <a:cxn ang="0">
                  <a:pos x="4" y="12"/>
                </a:cxn>
                <a:cxn ang="0">
                  <a:pos x="4" y="8"/>
                </a:cxn>
                <a:cxn ang="0">
                  <a:pos x="8" y="4"/>
                </a:cxn>
                <a:cxn ang="0">
                  <a:pos x="52" y="4"/>
                </a:cxn>
                <a:cxn ang="0">
                  <a:pos x="56" y="8"/>
                </a:cxn>
              </a:cxnLst>
              <a:rect l="0" t="0" r="r" b="b"/>
              <a:pathLst>
                <a:path w="60" h="16">
                  <a:moveTo>
                    <a:pt x="8" y="0"/>
                  </a:moveTo>
                  <a:cubicBezTo>
                    <a:pt x="3" y="0"/>
                    <a:pt x="0" y="3"/>
                    <a:pt x="0" y="8"/>
                  </a:cubicBezTo>
                  <a:cubicBezTo>
                    <a:pt x="0" y="14"/>
                    <a:pt x="0" y="14"/>
                    <a:pt x="0" y="14"/>
                  </a:cubicBezTo>
                  <a:cubicBezTo>
                    <a:pt x="0" y="15"/>
                    <a:pt x="1" y="16"/>
                    <a:pt x="2" y="16"/>
                  </a:cubicBezTo>
                  <a:cubicBezTo>
                    <a:pt x="58" y="16"/>
                    <a:pt x="58" y="16"/>
                    <a:pt x="58" y="16"/>
                  </a:cubicBezTo>
                  <a:cubicBezTo>
                    <a:pt x="59" y="16"/>
                    <a:pt x="60" y="15"/>
                    <a:pt x="60" y="14"/>
                  </a:cubicBezTo>
                  <a:cubicBezTo>
                    <a:pt x="60" y="8"/>
                    <a:pt x="60" y="8"/>
                    <a:pt x="60" y="8"/>
                  </a:cubicBezTo>
                  <a:cubicBezTo>
                    <a:pt x="60" y="4"/>
                    <a:pt x="56" y="0"/>
                    <a:pt x="52" y="0"/>
                  </a:cubicBezTo>
                  <a:lnTo>
                    <a:pt x="8" y="0"/>
                  </a:lnTo>
                  <a:close/>
                  <a:moveTo>
                    <a:pt x="56" y="8"/>
                  </a:moveTo>
                  <a:cubicBezTo>
                    <a:pt x="56" y="12"/>
                    <a:pt x="56" y="12"/>
                    <a:pt x="56" y="12"/>
                  </a:cubicBezTo>
                  <a:cubicBezTo>
                    <a:pt x="4" y="12"/>
                    <a:pt x="4" y="12"/>
                    <a:pt x="4" y="12"/>
                  </a:cubicBezTo>
                  <a:cubicBezTo>
                    <a:pt x="4" y="8"/>
                    <a:pt x="4" y="8"/>
                    <a:pt x="4" y="8"/>
                  </a:cubicBezTo>
                  <a:cubicBezTo>
                    <a:pt x="4" y="6"/>
                    <a:pt x="6" y="4"/>
                    <a:pt x="8" y="4"/>
                  </a:cubicBezTo>
                  <a:cubicBezTo>
                    <a:pt x="52" y="4"/>
                    <a:pt x="52" y="4"/>
                    <a:pt x="52" y="4"/>
                  </a:cubicBezTo>
                  <a:cubicBezTo>
                    <a:pt x="54" y="4"/>
                    <a:pt x="56" y="6"/>
                    <a:pt x="56" y="8"/>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129" name="Group 128">
            <a:extLst>
              <a:ext uri="{FF2B5EF4-FFF2-40B4-BE49-F238E27FC236}">
                <a16:creationId xmlns:a16="http://schemas.microsoft.com/office/drawing/2014/main" id="{3654C643-7217-4B58-8E5A-45B24F40664E}"/>
              </a:ext>
            </a:extLst>
          </p:cNvPr>
          <p:cNvGrpSpPr/>
          <p:nvPr/>
        </p:nvGrpSpPr>
        <p:grpSpPr>
          <a:xfrm>
            <a:off x="8484348" y="4101424"/>
            <a:ext cx="2092711" cy="1881166"/>
            <a:chOff x="1116281" y="1915257"/>
            <a:chExt cx="2251193" cy="944316"/>
          </a:xfrm>
        </p:grpSpPr>
        <p:sp>
          <p:nvSpPr>
            <p:cNvPr id="130" name="Text Placeholder 32">
              <a:extLst>
                <a:ext uri="{FF2B5EF4-FFF2-40B4-BE49-F238E27FC236}">
                  <a16:creationId xmlns:a16="http://schemas.microsoft.com/office/drawing/2014/main" id="{BB0B0C8B-251F-486F-BBB8-F758A8CE8916}"/>
                </a:ext>
              </a:extLst>
            </p:cNvPr>
            <p:cNvSpPr txBox="1">
              <a:spLocks/>
            </p:cNvSpPr>
            <p:nvPr/>
          </p:nvSpPr>
          <p:spPr>
            <a:xfrm>
              <a:off x="1116281" y="2132800"/>
              <a:ext cx="2251193" cy="726773"/>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justoacus nulla ac netus nibh aliquet, porttitor ligula justoacus nulla ac netus nibh aliquet, porttitor ligula justo</a:t>
              </a:r>
            </a:p>
          </p:txBody>
        </p:sp>
        <p:sp>
          <p:nvSpPr>
            <p:cNvPr id="131" name="Text Placeholder 33">
              <a:extLst>
                <a:ext uri="{FF2B5EF4-FFF2-40B4-BE49-F238E27FC236}">
                  <a16:creationId xmlns:a16="http://schemas.microsoft.com/office/drawing/2014/main" id="{AE0A30FF-BC5B-403F-B6DB-F3063C88A60C}"/>
                </a:ext>
              </a:extLst>
            </p:cNvPr>
            <p:cNvSpPr txBox="1">
              <a:spLocks/>
            </p:cNvSpPr>
            <p:nvPr/>
          </p:nvSpPr>
          <p:spPr>
            <a:xfrm>
              <a:off x="1116281" y="1915257"/>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spTree>
    <p:extLst>
      <p:ext uri="{BB962C8B-B14F-4D97-AF65-F5344CB8AC3E}">
        <p14:creationId xmlns:p14="http://schemas.microsoft.com/office/powerpoint/2010/main" val="4946289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Isosceles Triangle 60">
            <a:extLst>
              <a:ext uri="{FF2B5EF4-FFF2-40B4-BE49-F238E27FC236}">
                <a16:creationId xmlns:a16="http://schemas.microsoft.com/office/drawing/2014/main" id="{8F776AE6-E858-495A-9807-22B467430E70}"/>
              </a:ext>
            </a:extLst>
          </p:cNvPr>
          <p:cNvSpPr/>
          <p:nvPr/>
        </p:nvSpPr>
        <p:spPr>
          <a:xfrm rot="5400000">
            <a:off x="-406758" y="406758"/>
            <a:ext cx="5898003" cy="508448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83025DDA-9A36-412E-B5DF-9A66405275FF}"/>
              </a:ext>
            </a:extLst>
          </p:cNvPr>
          <p:cNvSpPr/>
          <p:nvPr/>
        </p:nvSpPr>
        <p:spPr>
          <a:xfrm rot="16200000">
            <a:off x="9281951" y="3948488"/>
            <a:ext cx="3125030" cy="2693992"/>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587323" y="976794"/>
            <a:ext cx="4126546" cy="5154920"/>
            <a:chOff x="14431023" y="5726186"/>
            <a:chExt cx="4012938" cy="5012999"/>
          </a:xfrm>
        </p:grpSpPr>
        <p:sp>
          <p:nvSpPr>
            <p:cNvPr id="72" name="Freeform 412"/>
            <p:cNvSpPr>
              <a:spLocks noChangeArrowheads="1"/>
            </p:cNvSpPr>
            <p:nvPr/>
          </p:nvSpPr>
          <p:spPr bwMode="auto">
            <a:xfrm>
              <a:off x="14431023" y="10451866"/>
              <a:ext cx="4012938" cy="287319"/>
            </a:xfrm>
            <a:custGeom>
              <a:avLst/>
              <a:gdLst>
                <a:gd name="T0" fmla="*/ 0 w 11153"/>
                <a:gd name="T1" fmla="*/ 0 h 801"/>
                <a:gd name="T2" fmla="*/ 11152 w 11153"/>
                <a:gd name="T3" fmla="*/ 0 h 801"/>
                <a:gd name="T4" fmla="*/ 11152 w 11153"/>
                <a:gd name="T5" fmla="*/ 800 h 801"/>
                <a:gd name="T6" fmla="*/ 0 w 11153"/>
                <a:gd name="T7" fmla="*/ 800 h 801"/>
                <a:gd name="T8" fmla="*/ 0 w 11153"/>
                <a:gd name="T9" fmla="*/ 0 h 801"/>
              </a:gdLst>
              <a:ahLst/>
              <a:cxnLst>
                <a:cxn ang="0">
                  <a:pos x="T0" y="T1"/>
                </a:cxn>
                <a:cxn ang="0">
                  <a:pos x="T2" y="T3"/>
                </a:cxn>
                <a:cxn ang="0">
                  <a:pos x="T4" y="T5"/>
                </a:cxn>
                <a:cxn ang="0">
                  <a:pos x="T6" y="T7"/>
                </a:cxn>
                <a:cxn ang="0">
                  <a:pos x="T8" y="T9"/>
                </a:cxn>
              </a:cxnLst>
              <a:rect l="0" t="0" r="r" b="b"/>
              <a:pathLst>
                <a:path w="11153" h="801">
                  <a:moveTo>
                    <a:pt x="0" y="0"/>
                  </a:moveTo>
                  <a:lnTo>
                    <a:pt x="11152" y="0"/>
                  </a:lnTo>
                  <a:lnTo>
                    <a:pt x="11152" y="800"/>
                  </a:lnTo>
                  <a:lnTo>
                    <a:pt x="0" y="800"/>
                  </a:lnTo>
                  <a:lnTo>
                    <a:pt x="0" y="0"/>
                  </a:lnTo>
                </a:path>
              </a:pathLst>
            </a:custGeom>
            <a:blipFill dpi="0" rotWithShape="0">
              <a:blip r:embed="rId2"/>
              <a:srcRect/>
              <a:stretch>
                <a:fillRect/>
              </a:stretch>
            </a:bli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73" name="Freeform 415"/>
            <p:cNvSpPr>
              <a:spLocks noChangeArrowheads="1"/>
            </p:cNvSpPr>
            <p:nvPr/>
          </p:nvSpPr>
          <p:spPr bwMode="auto">
            <a:xfrm>
              <a:off x="14843746" y="5726186"/>
              <a:ext cx="3303372" cy="4868545"/>
            </a:xfrm>
            <a:custGeom>
              <a:avLst/>
              <a:gdLst>
                <a:gd name="T0" fmla="*/ 0 w 9183"/>
                <a:gd name="T1" fmla="*/ 0 h 13530"/>
                <a:gd name="T2" fmla="*/ 9182 w 9183"/>
                <a:gd name="T3" fmla="*/ 0 h 13530"/>
                <a:gd name="T4" fmla="*/ 9182 w 9183"/>
                <a:gd name="T5" fmla="*/ 13529 h 13530"/>
                <a:gd name="T6" fmla="*/ 0 w 9183"/>
                <a:gd name="T7" fmla="*/ 13529 h 13530"/>
                <a:gd name="T8" fmla="*/ 0 w 9183"/>
                <a:gd name="T9" fmla="*/ 0 h 13530"/>
              </a:gdLst>
              <a:ahLst/>
              <a:cxnLst>
                <a:cxn ang="0">
                  <a:pos x="T0" y="T1"/>
                </a:cxn>
                <a:cxn ang="0">
                  <a:pos x="T2" y="T3"/>
                </a:cxn>
                <a:cxn ang="0">
                  <a:pos x="T4" y="T5"/>
                </a:cxn>
                <a:cxn ang="0">
                  <a:pos x="T6" y="T7"/>
                </a:cxn>
                <a:cxn ang="0">
                  <a:pos x="T8" y="T9"/>
                </a:cxn>
              </a:cxnLst>
              <a:rect l="0" t="0" r="r" b="b"/>
              <a:pathLst>
                <a:path w="9183" h="13530">
                  <a:moveTo>
                    <a:pt x="0" y="0"/>
                  </a:moveTo>
                  <a:lnTo>
                    <a:pt x="9182" y="0"/>
                  </a:lnTo>
                  <a:lnTo>
                    <a:pt x="9182" y="13529"/>
                  </a:lnTo>
                  <a:lnTo>
                    <a:pt x="0" y="13529"/>
                  </a:lnTo>
                  <a:lnTo>
                    <a:pt x="0" y="0"/>
                  </a:lnTo>
                </a:path>
              </a:pathLst>
            </a:custGeom>
            <a:blipFill dpi="0" rotWithShape="0">
              <a:blip r:embed="rId3"/>
              <a:srcRect/>
              <a:stretch>
                <a:fillRect/>
              </a:stretch>
            </a:bli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74" name="Freeform 416"/>
            <p:cNvSpPr>
              <a:spLocks noChangeArrowheads="1"/>
            </p:cNvSpPr>
            <p:nvPr/>
          </p:nvSpPr>
          <p:spPr bwMode="auto">
            <a:xfrm>
              <a:off x="14873907" y="5745235"/>
              <a:ext cx="3235114" cy="4809811"/>
            </a:xfrm>
            <a:custGeom>
              <a:avLst/>
              <a:gdLst>
                <a:gd name="T0" fmla="*/ 8359 w 8992"/>
                <a:gd name="T1" fmla="*/ 0 h 13368"/>
                <a:gd name="T2" fmla="*/ 8991 w 8992"/>
                <a:gd name="T3" fmla="*/ 639 h 13368"/>
                <a:gd name="T4" fmla="*/ 8991 w 8992"/>
                <a:gd name="T5" fmla="*/ 12734 h 13368"/>
                <a:gd name="T6" fmla="*/ 8353 w 8992"/>
                <a:gd name="T7" fmla="*/ 13367 h 13368"/>
                <a:gd name="T8" fmla="*/ 633 w 8992"/>
                <a:gd name="T9" fmla="*/ 13361 h 13368"/>
                <a:gd name="T10" fmla="*/ 0 w 8992"/>
                <a:gd name="T11" fmla="*/ 12728 h 13368"/>
                <a:gd name="T12" fmla="*/ 0 w 8992"/>
                <a:gd name="T13" fmla="*/ 633 h 13368"/>
                <a:gd name="T14" fmla="*/ 639 w 8992"/>
                <a:gd name="T15" fmla="*/ 0 h 13368"/>
                <a:gd name="T16" fmla="*/ 8359 w 8992"/>
                <a:gd name="T17" fmla="*/ 0 h 13368"/>
                <a:gd name="T18" fmla="*/ 8359 w 8992"/>
                <a:gd name="T19" fmla="*/ 0 h 1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92" h="13368">
                  <a:moveTo>
                    <a:pt x="8359" y="0"/>
                  </a:moveTo>
                  <a:cubicBezTo>
                    <a:pt x="8710" y="0"/>
                    <a:pt x="8991" y="287"/>
                    <a:pt x="8991" y="639"/>
                  </a:cubicBezTo>
                  <a:cubicBezTo>
                    <a:pt x="8991" y="639"/>
                    <a:pt x="8991" y="639"/>
                    <a:pt x="8991" y="12734"/>
                  </a:cubicBezTo>
                  <a:cubicBezTo>
                    <a:pt x="8991" y="13081"/>
                    <a:pt x="8704" y="13367"/>
                    <a:pt x="8353" y="13367"/>
                  </a:cubicBezTo>
                  <a:cubicBezTo>
                    <a:pt x="8353" y="13367"/>
                    <a:pt x="8353" y="13367"/>
                    <a:pt x="633" y="13361"/>
                  </a:cubicBezTo>
                  <a:cubicBezTo>
                    <a:pt x="281" y="13361"/>
                    <a:pt x="0" y="13081"/>
                    <a:pt x="0" y="12728"/>
                  </a:cubicBezTo>
                  <a:cubicBezTo>
                    <a:pt x="0" y="12728"/>
                    <a:pt x="0" y="12728"/>
                    <a:pt x="0" y="633"/>
                  </a:cubicBezTo>
                  <a:cubicBezTo>
                    <a:pt x="6" y="287"/>
                    <a:pt x="286" y="0"/>
                    <a:pt x="639" y="0"/>
                  </a:cubicBezTo>
                  <a:cubicBezTo>
                    <a:pt x="639" y="0"/>
                    <a:pt x="639" y="0"/>
                    <a:pt x="8359" y="0"/>
                  </a:cubicBezTo>
                  <a:lnTo>
                    <a:pt x="8359" y="0"/>
                  </a:lnTo>
                </a:path>
              </a:pathLst>
            </a:custGeom>
            <a:solidFill>
              <a:srgbClr val="ECECE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75" name="Freeform 417"/>
            <p:cNvSpPr>
              <a:spLocks noChangeArrowheads="1"/>
            </p:cNvSpPr>
            <p:nvPr/>
          </p:nvSpPr>
          <p:spPr bwMode="auto">
            <a:xfrm>
              <a:off x="14956451" y="6216692"/>
              <a:ext cx="3081137" cy="3866898"/>
            </a:xfrm>
            <a:custGeom>
              <a:avLst/>
              <a:gdLst>
                <a:gd name="T0" fmla="*/ 8555 w 8562"/>
                <a:gd name="T1" fmla="*/ 10734 h 10747"/>
                <a:gd name="T2" fmla="*/ 8555 w 8562"/>
                <a:gd name="T3" fmla="*/ 10734 h 10747"/>
                <a:gd name="T4" fmla="*/ 8543 w 8562"/>
                <a:gd name="T5" fmla="*/ 10746 h 10747"/>
                <a:gd name="T6" fmla="*/ 12 w 8562"/>
                <a:gd name="T7" fmla="*/ 10746 h 10747"/>
                <a:gd name="T8" fmla="*/ 0 w 8562"/>
                <a:gd name="T9" fmla="*/ 10734 h 10747"/>
                <a:gd name="T10" fmla="*/ 6 w 8562"/>
                <a:gd name="T11" fmla="*/ 12 h 10747"/>
                <a:gd name="T12" fmla="*/ 18 w 8562"/>
                <a:gd name="T13" fmla="*/ 0 h 10747"/>
                <a:gd name="T14" fmla="*/ 8549 w 8562"/>
                <a:gd name="T15" fmla="*/ 0 h 10747"/>
                <a:gd name="T16" fmla="*/ 8561 w 8562"/>
                <a:gd name="T17" fmla="*/ 12 h 10747"/>
                <a:gd name="T18" fmla="*/ 8555 w 8562"/>
                <a:gd name="T19" fmla="*/ 10734 h 10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62" h="10747">
                  <a:moveTo>
                    <a:pt x="8555" y="10734"/>
                  </a:moveTo>
                  <a:lnTo>
                    <a:pt x="8555" y="10734"/>
                  </a:lnTo>
                  <a:cubicBezTo>
                    <a:pt x="8555" y="10740"/>
                    <a:pt x="8549" y="10746"/>
                    <a:pt x="8543" y="10746"/>
                  </a:cubicBezTo>
                  <a:cubicBezTo>
                    <a:pt x="12" y="10746"/>
                    <a:pt x="12" y="10746"/>
                    <a:pt x="12" y="10746"/>
                  </a:cubicBezTo>
                  <a:cubicBezTo>
                    <a:pt x="6" y="10746"/>
                    <a:pt x="0" y="10740"/>
                    <a:pt x="0" y="10734"/>
                  </a:cubicBezTo>
                  <a:cubicBezTo>
                    <a:pt x="6" y="12"/>
                    <a:pt x="6" y="12"/>
                    <a:pt x="6" y="12"/>
                  </a:cubicBezTo>
                  <a:cubicBezTo>
                    <a:pt x="6" y="6"/>
                    <a:pt x="12" y="0"/>
                    <a:pt x="18" y="0"/>
                  </a:cubicBezTo>
                  <a:cubicBezTo>
                    <a:pt x="8549" y="0"/>
                    <a:pt x="8549" y="0"/>
                    <a:pt x="8549" y="0"/>
                  </a:cubicBezTo>
                  <a:cubicBezTo>
                    <a:pt x="8555" y="0"/>
                    <a:pt x="8561" y="6"/>
                    <a:pt x="8561" y="12"/>
                  </a:cubicBezTo>
                  <a:lnTo>
                    <a:pt x="8555" y="10734"/>
                  </a:lnTo>
                </a:path>
              </a:pathLst>
            </a:custGeom>
            <a:solidFill>
              <a:srgbClr val="4E4E4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76" name="Freeform 418"/>
            <p:cNvSpPr>
              <a:spLocks noChangeArrowheads="1"/>
            </p:cNvSpPr>
            <p:nvPr/>
          </p:nvSpPr>
          <p:spPr bwMode="auto">
            <a:xfrm>
              <a:off x="16359710" y="10177246"/>
              <a:ext cx="263508" cy="261920"/>
            </a:xfrm>
            <a:custGeom>
              <a:avLst/>
              <a:gdLst>
                <a:gd name="T0" fmla="*/ 0 w 735"/>
                <a:gd name="T1" fmla="*/ 0 h 730"/>
                <a:gd name="T2" fmla="*/ 734 w 735"/>
                <a:gd name="T3" fmla="*/ 0 h 730"/>
                <a:gd name="T4" fmla="*/ 734 w 735"/>
                <a:gd name="T5" fmla="*/ 729 h 730"/>
                <a:gd name="T6" fmla="*/ 0 w 735"/>
                <a:gd name="T7" fmla="*/ 729 h 730"/>
                <a:gd name="T8" fmla="*/ 0 w 735"/>
                <a:gd name="T9" fmla="*/ 0 h 730"/>
              </a:gdLst>
              <a:ahLst/>
              <a:cxnLst>
                <a:cxn ang="0">
                  <a:pos x="T0" y="T1"/>
                </a:cxn>
                <a:cxn ang="0">
                  <a:pos x="T2" y="T3"/>
                </a:cxn>
                <a:cxn ang="0">
                  <a:pos x="T4" y="T5"/>
                </a:cxn>
                <a:cxn ang="0">
                  <a:pos x="T6" y="T7"/>
                </a:cxn>
                <a:cxn ang="0">
                  <a:pos x="T8" y="T9"/>
                </a:cxn>
              </a:cxnLst>
              <a:rect l="0" t="0" r="r" b="b"/>
              <a:pathLst>
                <a:path w="735" h="730">
                  <a:moveTo>
                    <a:pt x="0" y="0"/>
                  </a:moveTo>
                  <a:lnTo>
                    <a:pt x="734" y="0"/>
                  </a:lnTo>
                  <a:lnTo>
                    <a:pt x="734" y="729"/>
                  </a:lnTo>
                  <a:lnTo>
                    <a:pt x="0" y="729"/>
                  </a:lnTo>
                  <a:lnTo>
                    <a:pt x="0" y="0"/>
                  </a:lnTo>
                </a:path>
              </a:pathLst>
            </a:custGeom>
            <a:blipFill dpi="0" rotWithShape="0">
              <a:blip r:embed="rId4"/>
              <a:srcRect/>
              <a:stretch>
                <a:fillRect/>
              </a:stretch>
            </a:bli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77" name="Freeform 419"/>
            <p:cNvSpPr>
              <a:spLocks noChangeArrowheads="1"/>
            </p:cNvSpPr>
            <p:nvPr/>
          </p:nvSpPr>
          <p:spPr bwMode="auto">
            <a:xfrm>
              <a:off x="16369234" y="10188358"/>
              <a:ext cx="244459" cy="244459"/>
            </a:xfrm>
            <a:custGeom>
              <a:avLst/>
              <a:gdLst>
                <a:gd name="T0" fmla="*/ 681 w 682"/>
                <a:gd name="T1" fmla="*/ 340 h 682"/>
                <a:gd name="T2" fmla="*/ 681 w 682"/>
                <a:gd name="T3" fmla="*/ 340 h 682"/>
                <a:gd name="T4" fmla="*/ 341 w 682"/>
                <a:gd name="T5" fmla="*/ 681 h 682"/>
                <a:gd name="T6" fmla="*/ 0 w 682"/>
                <a:gd name="T7" fmla="*/ 340 h 682"/>
                <a:gd name="T8" fmla="*/ 341 w 682"/>
                <a:gd name="T9" fmla="*/ 0 h 682"/>
                <a:gd name="T10" fmla="*/ 681 w 682"/>
                <a:gd name="T11" fmla="*/ 340 h 682"/>
              </a:gdLst>
              <a:ahLst/>
              <a:cxnLst>
                <a:cxn ang="0">
                  <a:pos x="T0" y="T1"/>
                </a:cxn>
                <a:cxn ang="0">
                  <a:pos x="T2" y="T3"/>
                </a:cxn>
                <a:cxn ang="0">
                  <a:pos x="T4" y="T5"/>
                </a:cxn>
                <a:cxn ang="0">
                  <a:pos x="T6" y="T7"/>
                </a:cxn>
                <a:cxn ang="0">
                  <a:pos x="T8" y="T9"/>
                </a:cxn>
                <a:cxn ang="0">
                  <a:pos x="T10" y="T11"/>
                </a:cxn>
              </a:cxnLst>
              <a:rect l="0" t="0" r="r" b="b"/>
              <a:pathLst>
                <a:path w="682" h="682">
                  <a:moveTo>
                    <a:pt x="681" y="340"/>
                  </a:moveTo>
                  <a:lnTo>
                    <a:pt x="681" y="340"/>
                  </a:lnTo>
                  <a:cubicBezTo>
                    <a:pt x="681" y="526"/>
                    <a:pt x="526" y="681"/>
                    <a:pt x="341" y="681"/>
                  </a:cubicBezTo>
                  <a:cubicBezTo>
                    <a:pt x="150" y="681"/>
                    <a:pt x="0" y="526"/>
                    <a:pt x="0" y="340"/>
                  </a:cubicBezTo>
                  <a:cubicBezTo>
                    <a:pt x="0" y="150"/>
                    <a:pt x="150" y="0"/>
                    <a:pt x="341" y="0"/>
                  </a:cubicBezTo>
                  <a:cubicBezTo>
                    <a:pt x="526" y="0"/>
                    <a:pt x="681" y="150"/>
                    <a:pt x="681" y="340"/>
                  </a:cubicBezTo>
                </a:path>
              </a:pathLst>
            </a:custGeom>
            <a:solidFill>
              <a:srgbClr val="CDCCC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78" name="Freeform 420"/>
            <p:cNvSpPr>
              <a:spLocks noChangeArrowheads="1"/>
            </p:cNvSpPr>
            <p:nvPr/>
          </p:nvSpPr>
          <p:spPr bwMode="auto">
            <a:xfrm>
              <a:off x="16493051" y="10310587"/>
              <a:ext cx="120642" cy="122230"/>
            </a:xfrm>
            <a:custGeom>
              <a:avLst/>
              <a:gdLst>
                <a:gd name="T0" fmla="*/ 0 w 341"/>
                <a:gd name="T1" fmla="*/ 0 h 342"/>
                <a:gd name="T2" fmla="*/ 340 w 341"/>
                <a:gd name="T3" fmla="*/ 0 h 342"/>
                <a:gd name="T4" fmla="*/ 340 w 341"/>
                <a:gd name="T5" fmla="*/ 341 h 342"/>
                <a:gd name="T6" fmla="*/ 0 w 341"/>
                <a:gd name="T7" fmla="*/ 341 h 342"/>
                <a:gd name="T8" fmla="*/ 0 w 341"/>
                <a:gd name="T9" fmla="*/ 0 h 342"/>
              </a:gdLst>
              <a:ahLst/>
              <a:cxnLst>
                <a:cxn ang="0">
                  <a:pos x="T0" y="T1"/>
                </a:cxn>
                <a:cxn ang="0">
                  <a:pos x="T2" y="T3"/>
                </a:cxn>
                <a:cxn ang="0">
                  <a:pos x="T4" y="T5"/>
                </a:cxn>
                <a:cxn ang="0">
                  <a:pos x="T6" y="T7"/>
                </a:cxn>
                <a:cxn ang="0">
                  <a:pos x="T8" y="T9"/>
                </a:cxn>
              </a:cxnLst>
              <a:rect l="0" t="0" r="r" b="b"/>
              <a:pathLst>
                <a:path w="341" h="342">
                  <a:moveTo>
                    <a:pt x="0" y="0"/>
                  </a:moveTo>
                  <a:lnTo>
                    <a:pt x="340" y="0"/>
                  </a:lnTo>
                  <a:lnTo>
                    <a:pt x="340" y="341"/>
                  </a:lnTo>
                  <a:lnTo>
                    <a:pt x="0" y="341"/>
                  </a:lnTo>
                  <a:lnTo>
                    <a:pt x="0" y="0"/>
                  </a:lnTo>
                </a:path>
              </a:pathLst>
            </a:custGeom>
            <a:blipFill dpi="0" rotWithShape="0">
              <a:blip r:embed="rId5"/>
              <a:srcRect/>
              <a:stretch>
                <a:fillRect/>
              </a:stretch>
            </a:bli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79" name="Freeform 421"/>
            <p:cNvSpPr>
              <a:spLocks noChangeArrowheads="1"/>
            </p:cNvSpPr>
            <p:nvPr/>
          </p:nvSpPr>
          <p:spPr bwMode="auto">
            <a:xfrm>
              <a:off x="16369234" y="10309000"/>
              <a:ext cx="244459" cy="123817"/>
            </a:xfrm>
            <a:custGeom>
              <a:avLst/>
              <a:gdLst>
                <a:gd name="T0" fmla="*/ 0 w 682"/>
                <a:gd name="T1" fmla="*/ 0 h 347"/>
                <a:gd name="T2" fmla="*/ 681 w 682"/>
                <a:gd name="T3" fmla="*/ 0 h 347"/>
                <a:gd name="T4" fmla="*/ 681 w 682"/>
                <a:gd name="T5" fmla="*/ 346 h 347"/>
                <a:gd name="T6" fmla="*/ 0 w 682"/>
                <a:gd name="T7" fmla="*/ 346 h 347"/>
                <a:gd name="T8" fmla="*/ 0 w 682"/>
                <a:gd name="T9" fmla="*/ 0 h 347"/>
              </a:gdLst>
              <a:ahLst/>
              <a:cxnLst>
                <a:cxn ang="0">
                  <a:pos x="T0" y="T1"/>
                </a:cxn>
                <a:cxn ang="0">
                  <a:pos x="T2" y="T3"/>
                </a:cxn>
                <a:cxn ang="0">
                  <a:pos x="T4" y="T5"/>
                </a:cxn>
                <a:cxn ang="0">
                  <a:pos x="T6" y="T7"/>
                </a:cxn>
                <a:cxn ang="0">
                  <a:pos x="T8" y="T9"/>
                </a:cxn>
              </a:cxnLst>
              <a:rect l="0" t="0" r="r" b="b"/>
              <a:pathLst>
                <a:path w="682" h="347">
                  <a:moveTo>
                    <a:pt x="0" y="0"/>
                  </a:moveTo>
                  <a:lnTo>
                    <a:pt x="681" y="0"/>
                  </a:lnTo>
                  <a:lnTo>
                    <a:pt x="681" y="346"/>
                  </a:lnTo>
                  <a:lnTo>
                    <a:pt x="0" y="346"/>
                  </a:lnTo>
                  <a:lnTo>
                    <a:pt x="0" y="0"/>
                  </a:lnTo>
                </a:path>
              </a:pathLst>
            </a:custGeom>
            <a:blipFill dpi="0" rotWithShape="0">
              <a:blip r:embed="rId6"/>
              <a:srcRect/>
              <a:stretch>
                <a:fillRect/>
              </a:stretch>
            </a:bli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80" name="Freeform 433"/>
            <p:cNvSpPr>
              <a:spLocks noChangeArrowheads="1"/>
            </p:cNvSpPr>
            <p:nvPr/>
          </p:nvSpPr>
          <p:spPr bwMode="auto">
            <a:xfrm>
              <a:off x="16458128" y="5967471"/>
              <a:ext cx="68258" cy="68258"/>
            </a:xfrm>
            <a:custGeom>
              <a:avLst/>
              <a:gdLst>
                <a:gd name="T0" fmla="*/ 0 w 192"/>
                <a:gd name="T1" fmla="*/ 0 h 192"/>
                <a:gd name="T2" fmla="*/ 191 w 192"/>
                <a:gd name="T3" fmla="*/ 0 h 192"/>
                <a:gd name="T4" fmla="*/ 191 w 192"/>
                <a:gd name="T5" fmla="*/ 191 h 192"/>
                <a:gd name="T6" fmla="*/ 0 w 192"/>
                <a:gd name="T7" fmla="*/ 191 h 192"/>
                <a:gd name="T8" fmla="*/ 0 w 192"/>
                <a:gd name="T9" fmla="*/ 0 h 192"/>
              </a:gdLst>
              <a:ahLst/>
              <a:cxnLst>
                <a:cxn ang="0">
                  <a:pos x="T0" y="T1"/>
                </a:cxn>
                <a:cxn ang="0">
                  <a:pos x="T2" y="T3"/>
                </a:cxn>
                <a:cxn ang="0">
                  <a:pos x="T4" y="T5"/>
                </a:cxn>
                <a:cxn ang="0">
                  <a:pos x="T6" y="T7"/>
                </a:cxn>
                <a:cxn ang="0">
                  <a:pos x="T8" y="T9"/>
                </a:cxn>
              </a:cxnLst>
              <a:rect l="0" t="0" r="r" b="b"/>
              <a:pathLst>
                <a:path w="192" h="192">
                  <a:moveTo>
                    <a:pt x="0" y="0"/>
                  </a:moveTo>
                  <a:lnTo>
                    <a:pt x="191" y="0"/>
                  </a:lnTo>
                  <a:lnTo>
                    <a:pt x="191" y="191"/>
                  </a:lnTo>
                  <a:lnTo>
                    <a:pt x="0" y="191"/>
                  </a:lnTo>
                  <a:lnTo>
                    <a:pt x="0" y="0"/>
                  </a:lnTo>
                </a:path>
              </a:pathLst>
            </a:custGeom>
            <a:blipFill dpi="0" rotWithShape="0">
              <a:blip r:embed="rId7"/>
              <a:srcRect/>
              <a:stretch>
                <a:fillRect/>
              </a:stretch>
            </a:bli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81" name="Freeform 434"/>
            <p:cNvSpPr>
              <a:spLocks noChangeArrowheads="1"/>
            </p:cNvSpPr>
            <p:nvPr/>
          </p:nvSpPr>
          <p:spPr bwMode="auto">
            <a:xfrm>
              <a:off x="16462891" y="5970645"/>
              <a:ext cx="58734" cy="58734"/>
            </a:xfrm>
            <a:custGeom>
              <a:avLst/>
              <a:gdLst>
                <a:gd name="T0" fmla="*/ 0 w 168"/>
                <a:gd name="T1" fmla="*/ 0 h 168"/>
                <a:gd name="T2" fmla="*/ 167 w 168"/>
                <a:gd name="T3" fmla="*/ 0 h 168"/>
                <a:gd name="T4" fmla="*/ 167 w 168"/>
                <a:gd name="T5" fmla="*/ 167 h 168"/>
                <a:gd name="T6" fmla="*/ 0 w 168"/>
                <a:gd name="T7" fmla="*/ 167 h 168"/>
                <a:gd name="T8" fmla="*/ 0 w 168"/>
                <a:gd name="T9" fmla="*/ 0 h 168"/>
              </a:gdLst>
              <a:ahLst/>
              <a:cxnLst>
                <a:cxn ang="0">
                  <a:pos x="T0" y="T1"/>
                </a:cxn>
                <a:cxn ang="0">
                  <a:pos x="T2" y="T3"/>
                </a:cxn>
                <a:cxn ang="0">
                  <a:pos x="T4" y="T5"/>
                </a:cxn>
                <a:cxn ang="0">
                  <a:pos x="T6" y="T7"/>
                </a:cxn>
                <a:cxn ang="0">
                  <a:pos x="T8" y="T9"/>
                </a:cxn>
              </a:cxnLst>
              <a:rect l="0" t="0" r="r" b="b"/>
              <a:pathLst>
                <a:path w="168" h="168">
                  <a:moveTo>
                    <a:pt x="0" y="0"/>
                  </a:moveTo>
                  <a:lnTo>
                    <a:pt x="167" y="0"/>
                  </a:lnTo>
                  <a:lnTo>
                    <a:pt x="167" y="167"/>
                  </a:lnTo>
                  <a:lnTo>
                    <a:pt x="0" y="167"/>
                  </a:lnTo>
                  <a:lnTo>
                    <a:pt x="0" y="0"/>
                  </a:lnTo>
                </a:path>
              </a:pathLst>
            </a:custGeom>
            <a:blipFill dpi="0" rotWithShape="0">
              <a:blip r:embed="rId8"/>
              <a:srcRect/>
              <a:stretch>
                <a:fillRect/>
              </a:stretch>
            </a:bli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82" name="Freeform 435"/>
            <p:cNvSpPr>
              <a:spLocks noChangeArrowheads="1"/>
            </p:cNvSpPr>
            <p:nvPr/>
          </p:nvSpPr>
          <p:spPr bwMode="auto">
            <a:xfrm>
              <a:off x="16480352" y="5988107"/>
              <a:ext cx="25398" cy="26986"/>
            </a:xfrm>
            <a:custGeom>
              <a:avLst/>
              <a:gdLst>
                <a:gd name="T0" fmla="*/ 0 w 73"/>
                <a:gd name="T1" fmla="*/ 0 h 78"/>
                <a:gd name="T2" fmla="*/ 72 w 73"/>
                <a:gd name="T3" fmla="*/ 0 h 78"/>
                <a:gd name="T4" fmla="*/ 72 w 73"/>
                <a:gd name="T5" fmla="*/ 77 h 78"/>
                <a:gd name="T6" fmla="*/ 0 w 73"/>
                <a:gd name="T7" fmla="*/ 77 h 78"/>
                <a:gd name="T8" fmla="*/ 0 w 73"/>
                <a:gd name="T9" fmla="*/ 0 h 78"/>
              </a:gdLst>
              <a:ahLst/>
              <a:cxnLst>
                <a:cxn ang="0">
                  <a:pos x="T0" y="T1"/>
                </a:cxn>
                <a:cxn ang="0">
                  <a:pos x="T2" y="T3"/>
                </a:cxn>
                <a:cxn ang="0">
                  <a:pos x="T4" y="T5"/>
                </a:cxn>
                <a:cxn ang="0">
                  <a:pos x="T6" y="T7"/>
                </a:cxn>
                <a:cxn ang="0">
                  <a:pos x="T8" y="T9"/>
                </a:cxn>
              </a:cxnLst>
              <a:rect l="0" t="0" r="r" b="b"/>
              <a:pathLst>
                <a:path w="73" h="78">
                  <a:moveTo>
                    <a:pt x="0" y="0"/>
                  </a:moveTo>
                  <a:lnTo>
                    <a:pt x="72" y="0"/>
                  </a:lnTo>
                  <a:lnTo>
                    <a:pt x="72" y="77"/>
                  </a:lnTo>
                  <a:lnTo>
                    <a:pt x="0" y="77"/>
                  </a:lnTo>
                  <a:lnTo>
                    <a:pt x="0" y="0"/>
                  </a:lnTo>
                </a:path>
              </a:pathLst>
            </a:custGeom>
            <a:blipFill dpi="0" rotWithShape="0">
              <a:blip r:embed="rId9"/>
              <a:srcRect/>
              <a:stretch>
                <a:fillRect/>
              </a:stretch>
            </a:bli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83" name="Freeform 436"/>
            <p:cNvSpPr>
              <a:spLocks noChangeArrowheads="1"/>
            </p:cNvSpPr>
            <p:nvPr/>
          </p:nvSpPr>
          <p:spPr bwMode="auto">
            <a:xfrm>
              <a:off x="16481939" y="5991282"/>
              <a:ext cx="20636" cy="20636"/>
            </a:xfrm>
            <a:custGeom>
              <a:avLst/>
              <a:gdLst>
                <a:gd name="T0" fmla="*/ 0 w 61"/>
                <a:gd name="T1" fmla="*/ 0 h 60"/>
                <a:gd name="T2" fmla="*/ 60 w 61"/>
                <a:gd name="T3" fmla="*/ 0 h 60"/>
                <a:gd name="T4" fmla="*/ 60 w 61"/>
                <a:gd name="T5" fmla="*/ 59 h 60"/>
                <a:gd name="T6" fmla="*/ 0 w 61"/>
                <a:gd name="T7" fmla="*/ 59 h 60"/>
                <a:gd name="T8" fmla="*/ 0 w 61"/>
                <a:gd name="T9" fmla="*/ 0 h 60"/>
              </a:gdLst>
              <a:ahLst/>
              <a:cxnLst>
                <a:cxn ang="0">
                  <a:pos x="T0" y="T1"/>
                </a:cxn>
                <a:cxn ang="0">
                  <a:pos x="T2" y="T3"/>
                </a:cxn>
                <a:cxn ang="0">
                  <a:pos x="T4" y="T5"/>
                </a:cxn>
                <a:cxn ang="0">
                  <a:pos x="T6" y="T7"/>
                </a:cxn>
                <a:cxn ang="0">
                  <a:pos x="T8" y="T9"/>
                </a:cxn>
              </a:cxnLst>
              <a:rect l="0" t="0" r="r" b="b"/>
              <a:pathLst>
                <a:path w="61" h="60">
                  <a:moveTo>
                    <a:pt x="0" y="0"/>
                  </a:moveTo>
                  <a:lnTo>
                    <a:pt x="60" y="0"/>
                  </a:lnTo>
                  <a:lnTo>
                    <a:pt x="60" y="59"/>
                  </a:lnTo>
                  <a:lnTo>
                    <a:pt x="0" y="59"/>
                  </a:lnTo>
                  <a:lnTo>
                    <a:pt x="0" y="0"/>
                  </a:lnTo>
                </a:path>
              </a:pathLst>
            </a:custGeom>
            <a:blipFill dpi="0" rotWithShape="0">
              <a:blip r:embed="rId10"/>
              <a:srcRect/>
              <a:stretch>
                <a:fillRect/>
              </a:stretch>
            </a:bli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84" name="Freeform 437"/>
            <p:cNvSpPr>
              <a:spLocks noChangeArrowheads="1"/>
            </p:cNvSpPr>
            <p:nvPr/>
          </p:nvSpPr>
          <p:spPr bwMode="auto">
            <a:xfrm>
              <a:off x="16483527" y="5992869"/>
              <a:ext cx="15874" cy="15874"/>
            </a:xfrm>
            <a:custGeom>
              <a:avLst/>
              <a:gdLst>
                <a:gd name="T0" fmla="*/ 0 w 49"/>
                <a:gd name="T1" fmla="*/ 0 h 48"/>
                <a:gd name="T2" fmla="*/ 48 w 49"/>
                <a:gd name="T3" fmla="*/ 0 h 48"/>
                <a:gd name="T4" fmla="*/ 48 w 49"/>
                <a:gd name="T5" fmla="*/ 47 h 48"/>
                <a:gd name="T6" fmla="*/ 0 w 49"/>
                <a:gd name="T7" fmla="*/ 47 h 48"/>
                <a:gd name="T8" fmla="*/ 0 w 49"/>
                <a:gd name="T9" fmla="*/ 0 h 48"/>
              </a:gdLst>
              <a:ahLst/>
              <a:cxnLst>
                <a:cxn ang="0">
                  <a:pos x="T0" y="T1"/>
                </a:cxn>
                <a:cxn ang="0">
                  <a:pos x="T2" y="T3"/>
                </a:cxn>
                <a:cxn ang="0">
                  <a:pos x="T4" y="T5"/>
                </a:cxn>
                <a:cxn ang="0">
                  <a:pos x="T6" y="T7"/>
                </a:cxn>
                <a:cxn ang="0">
                  <a:pos x="T8" y="T9"/>
                </a:cxn>
              </a:cxnLst>
              <a:rect l="0" t="0" r="r" b="b"/>
              <a:pathLst>
                <a:path w="49" h="48">
                  <a:moveTo>
                    <a:pt x="0" y="0"/>
                  </a:moveTo>
                  <a:lnTo>
                    <a:pt x="48" y="0"/>
                  </a:lnTo>
                  <a:lnTo>
                    <a:pt x="48" y="47"/>
                  </a:lnTo>
                  <a:lnTo>
                    <a:pt x="0" y="47"/>
                  </a:lnTo>
                  <a:lnTo>
                    <a:pt x="0" y="0"/>
                  </a:lnTo>
                </a:path>
              </a:pathLst>
            </a:custGeom>
            <a:blipFill dpi="0" rotWithShape="0">
              <a:blip r:embed="rId11"/>
              <a:srcRect/>
              <a:stretch>
                <a:fillRect/>
              </a:stretch>
            </a:bli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grpSp>
      <p:sp>
        <p:nvSpPr>
          <p:cNvPr id="30" name="Rectangle 29">
            <a:extLst>
              <a:ext uri="{FF2B5EF4-FFF2-40B4-BE49-F238E27FC236}">
                <a16:creationId xmlns:a16="http://schemas.microsoft.com/office/drawing/2014/main" id="{170030A7-23E8-4433-942F-07240754C14A}"/>
              </a:ext>
            </a:extLst>
          </p:cNvPr>
          <p:cNvSpPr/>
          <p:nvPr/>
        </p:nvSpPr>
        <p:spPr>
          <a:xfrm>
            <a:off x="5865657" y="844330"/>
            <a:ext cx="4192173" cy="1200329"/>
          </a:xfrm>
          <a:prstGeom prst="rect">
            <a:avLst/>
          </a:prstGeom>
        </p:spPr>
        <p:txBody>
          <a:bodyPr wrap="none">
            <a:spAutoFit/>
          </a:bodyPr>
          <a:lstStyle/>
          <a:p>
            <a:r>
              <a:rPr lang="en-US" sz="3600" dirty="0">
                <a:solidFill>
                  <a:schemeClr val="tx1">
                    <a:lumMod val="75000"/>
                    <a:lumOff val="25000"/>
                  </a:schemeClr>
                </a:solidFill>
                <a:latin typeface="Montserrat" panose="00000500000000000000" pitchFamily="50" charset="0"/>
                <a:cs typeface="Lato" panose="020F0502020204030203" pitchFamily="34" charset="0"/>
              </a:rPr>
              <a:t>TABLET MOCKUP</a:t>
            </a:r>
          </a:p>
          <a:p>
            <a:r>
              <a:rPr lang="en-US" sz="3600" dirty="0">
                <a:solidFill>
                  <a:schemeClr val="tx1">
                    <a:lumMod val="75000"/>
                    <a:lumOff val="25000"/>
                  </a:schemeClr>
                </a:solidFill>
                <a:latin typeface="Montserrat" panose="00000500000000000000" pitchFamily="50" charset="0"/>
                <a:cs typeface="Lato" panose="020F0502020204030203" pitchFamily="34" charset="0"/>
              </a:rPr>
              <a:t>HERE NOW!</a:t>
            </a:r>
            <a:endParaRPr lang="id-ID" sz="3600" dirty="0">
              <a:solidFill>
                <a:schemeClr val="tx1">
                  <a:lumMod val="75000"/>
                  <a:lumOff val="25000"/>
                </a:schemeClr>
              </a:solidFill>
              <a:latin typeface="Montserrat" panose="00000500000000000000" pitchFamily="50" charset="0"/>
              <a:cs typeface="Lato" panose="020F0502020204030203" pitchFamily="34" charset="0"/>
            </a:endParaRPr>
          </a:p>
        </p:txBody>
      </p:sp>
      <p:sp>
        <p:nvSpPr>
          <p:cNvPr id="31" name="TextBox 30">
            <a:extLst>
              <a:ext uri="{FF2B5EF4-FFF2-40B4-BE49-F238E27FC236}">
                <a16:creationId xmlns:a16="http://schemas.microsoft.com/office/drawing/2014/main" id="{EECD703E-7A26-45CA-B0E0-03622CECC3C8}"/>
              </a:ext>
            </a:extLst>
          </p:cNvPr>
          <p:cNvSpPr txBox="1"/>
          <p:nvPr/>
        </p:nvSpPr>
        <p:spPr>
          <a:xfrm>
            <a:off x="5823858" y="2026114"/>
            <a:ext cx="3494867" cy="369332"/>
          </a:xfrm>
          <a:prstGeom prst="rect">
            <a:avLst/>
          </a:prstGeom>
          <a:noFill/>
        </p:spPr>
        <p:txBody>
          <a:bodyPr wrap="none" rtlCol="0">
            <a:spAutoFit/>
          </a:bodyPr>
          <a:lstStyle/>
          <a:p>
            <a:pPr algn="ctr"/>
            <a:r>
              <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Multipurpose Template Business</a:t>
            </a:r>
          </a:p>
        </p:txBody>
      </p:sp>
      <p:sp>
        <p:nvSpPr>
          <p:cNvPr id="35" name="Shape 621">
            <a:extLst>
              <a:ext uri="{FF2B5EF4-FFF2-40B4-BE49-F238E27FC236}">
                <a16:creationId xmlns:a16="http://schemas.microsoft.com/office/drawing/2014/main" id="{0EE1FFFF-0080-446B-9F00-20588BAEB91B}"/>
              </a:ext>
            </a:extLst>
          </p:cNvPr>
          <p:cNvSpPr/>
          <p:nvPr/>
        </p:nvSpPr>
        <p:spPr>
          <a:xfrm>
            <a:off x="6117312" y="3070535"/>
            <a:ext cx="662436" cy="662436"/>
          </a:xfrm>
          <a:prstGeom prst="ellipse">
            <a:avLst/>
          </a:prstGeom>
          <a:ln w="6350">
            <a:solidFill>
              <a:schemeClr val="accent1"/>
            </a:solidFill>
            <a:miter lim="400000"/>
          </a:ln>
        </p:spPr>
        <p:txBody>
          <a:bodyPr lIns="19050" tIns="19050" rIns="19050" bIns="19050" anchor="ctr"/>
          <a:lstStyle/>
          <a:p>
            <a:pPr>
              <a:lnSpc>
                <a:spcPct val="100000"/>
              </a:lnSpc>
              <a:defRPr sz="3200">
                <a:solidFill>
                  <a:srgbClr val="FFFFFF"/>
                </a:solidFill>
                <a:latin typeface="Helvetica Light"/>
                <a:ea typeface="Helvetica Light"/>
                <a:cs typeface="Helvetica Light"/>
                <a:sym typeface="Helvetica Light"/>
              </a:defRPr>
            </a:pPr>
            <a:endParaRPr sz="1600"/>
          </a:p>
        </p:txBody>
      </p:sp>
      <p:sp>
        <p:nvSpPr>
          <p:cNvPr id="38" name="Shape 623">
            <a:extLst>
              <a:ext uri="{FF2B5EF4-FFF2-40B4-BE49-F238E27FC236}">
                <a16:creationId xmlns:a16="http://schemas.microsoft.com/office/drawing/2014/main" id="{9BFE7648-7593-4648-96DA-E2709174FF1D}"/>
              </a:ext>
            </a:extLst>
          </p:cNvPr>
          <p:cNvSpPr/>
          <p:nvPr/>
        </p:nvSpPr>
        <p:spPr>
          <a:xfrm>
            <a:off x="8625933" y="3070535"/>
            <a:ext cx="662436" cy="662436"/>
          </a:xfrm>
          <a:prstGeom prst="ellipse">
            <a:avLst/>
          </a:prstGeom>
          <a:ln w="6350">
            <a:solidFill>
              <a:schemeClr val="accent1"/>
            </a:solidFill>
            <a:miter lim="400000"/>
          </a:ln>
        </p:spPr>
        <p:txBody>
          <a:bodyPr lIns="19050" tIns="19050" rIns="19050" bIns="19050" anchor="ctr"/>
          <a:lstStyle/>
          <a:p>
            <a:pPr>
              <a:lnSpc>
                <a:spcPct val="100000"/>
              </a:lnSpc>
              <a:defRPr sz="3200">
                <a:solidFill>
                  <a:srgbClr val="FFFFFF"/>
                </a:solidFill>
                <a:latin typeface="Helvetica Light"/>
                <a:ea typeface="Helvetica Light"/>
                <a:cs typeface="Helvetica Light"/>
                <a:sym typeface="Helvetica Light"/>
              </a:defRPr>
            </a:pPr>
            <a:endParaRPr sz="1600"/>
          </a:p>
        </p:txBody>
      </p:sp>
      <p:grpSp>
        <p:nvGrpSpPr>
          <p:cNvPr id="41" name="Group 40">
            <a:extLst>
              <a:ext uri="{FF2B5EF4-FFF2-40B4-BE49-F238E27FC236}">
                <a16:creationId xmlns:a16="http://schemas.microsoft.com/office/drawing/2014/main" id="{D97B0AE4-9BE6-48D6-8027-5B9EEEA1E0F2}"/>
              </a:ext>
            </a:extLst>
          </p:cNvPr>
          <p:cNvGrpSpPr/>
          <p:nvPr/>
        </p:nvGrpSpPr>
        <p:grpSpPr>
          <a:xfrm>
            <a:off x="8777453" y="3233027"/>
            <a:ext cx="359396" cy="337279"/>
            <a:chOff x="3081338" y="1703388"/>
            <a:chExt cx="309563" cy="290513"/>
          </a:xfrm>
          <a:solidFill>
            <a:schemeClr val="accent1"/>
          </a:solidFill>
        </p:grpSpPr>
        <p:sp>
          <p:nvSpPr>
            <p:cNvPr id="43" name="Freeform 289">
              <a:extLst>
                <a:ext uri="{FF2B5EF4-FFF2-40B4-BE49-F238E27FC236}">
                  <a16:creationId xmlns:a16="http://schemas.microsoft.com/office/drawing/2014/main" id="{FA438F6B-253E-4C8C-8FA2-8F9628F272C1}"/>
                </a:ext>
              </a:extLst>
            </p:cNvPr>
            <p:cNvSpPr>
              <a:spLocks/>
            </p:cNvSpPr>
            <p:nvPr/>
          </p:nvSpPr>
          <p:spPr bwMode="auto">
            <a:xfrm>
              <a:off x="3154363" y="1703388"/>
              <a:ext cx="163513" cy="9525"/>
            </a:xfrm>
            <a:custGeom>
              <a:avLst/>
              <a:gdLst/>
              <a:ahLst/>
              <a:cxnLst>
                <a:cxn ang="0">
                  <a:pos x="70" y="4"/>
                </a:cxn>
                <a:cxn ang="0">
                  <a:pos x="72" y="2"/>
                </a:cxn>
                <a:cxn ang="0">
                  <a:pos x="70" y="0"/>
                </a:cxn>
                <a:cxn ang="0">
                  <a:pos x="2" y="0"/>
                </a:cxn>
                <a:cxn ang="0">
                  <a:pos x="0" y="2"/>
                </a:cxn>
                <a:cxn ang="0">
                  <a:pos x="2" y="4"/>
                </a:cxn>
                <a:cxn ang="0">
                  <a:pos x="70" y="4"/>
                </a:cxn>
              </a:cxnLst>
              <a:rect l="0" t="0" r="r" b="b"/>
              <a:pathLst>
                <a:path w="72" h="4">
                  <a:moveTo>
                    <a:pt x="70" y="4"/>
                  </a:moveTo>
                  <a:cubicBezTo>
                    <a:pt x="71" y="4"/>
                    <a:pt x="72" y="3"/>
                    <a:pt x="72" y="2"/>
                  </a:cubicBezTo>
                  <a:cubicBezTo>
                    <a:pt x="72" y="1"/>
                    <a:pt x="71" y="0"/>
                    <a:pt x="70" y="0"/>
                  </a:cubicBezTo>
                  <a:cubicBezTo>
                    <a:pt x="2" y="0"/>
                    <a:pt x="2" y="0"/>
                    <a:pt x="2" y="0"/>
                  </a:cubicBezTo>
                  <a:cubicBezTo>
                    <a:pt x="1" y="0"/>
                    <a:pt x="0" y="1"/>
                    <a:pt x="0" y="2"/>
                  </a:cubicBezTo>
                  <a:cubicBezTo>
                    <a:pt x="0" y="3"/>
                    <a:pt x="1" y="4"/>
                    <a:pt x="2" y="4"/>
                  </a:cubicBezTo>
                  <a:lnTo>
                    <a:pt x="70" y="4"/>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4" name="Freeform 290">
              <a:extLst>
                <a:ext uri="{FF2B5EF4-FFF2-40B4-BE49-F238E27FC236}">
                  <a16:creationId xmlns:a16="http://schemas.microsoft.com/office/drawing/2014/main" id="{EA2D9408-5157-493A-B34F-44B0D4C1F8FD}"/>
                </a:ext>
              </a:extLst>
            </p:cNvPr>
            <p:cNvSpPr>
              <a:spLocks noEditPoints="1"/>
            </p:cNvSpPr>
            <p:nvPr/>
          </p:nvSpPr>
          <p:spPr bwMode="auto">
            <a:xfrm>
              <a:off x="3081338" y="1722438"/>
              <a:ext cx="309563" cy="227013"/>
            </a:xfrm>
            <a:custGeom>
              <a:avLst/>
              <a:gdLst/>
              <a:ahLst/>
              <a:cxnLst>
                <a:cxn ang="0">
                  <a:pos x="102" y="0"/>
                </a:cxn>
                <a:cxn ang="0">
                  <a:pos x="34" y="0"/>
                </a:cxn>
                <a:cxn ang="0">
                  <a:pos x="26" y="0"/>
                </a:cxn>
                <a:cxn ang="0">
                  <a:pos x="4" y="9"/>
                </a:cxn>
                <a:cxn ang="0">
                  <a:pos x="2" y="27"/>
                </a:cxn>
                <a:cxn ang="0">
                  <a:pos x="25" y="56"/>
                </a:cxn>
                <a:cxn ang="0">
                  <a:pos x="26" y="56"/>
                </a:cxn>
                <a:cxn ang="0">
                  <a:pos x="28" y="55"/>
                </a:cxn>
                <a:cxn ang="0">
                  <a:pos x="27" y="52"/>
                </a:cxn>
                <a:cxn ang="0">
                  <a:pos x="6" y="25"/>
                </a:cxn>
                <a:cxn ang="0">
                  <a:pos x="7" y="11"/>
                </a:cxn>
                <a:cxn ang="0">
                  <a:pos x="26" y="4"/>
                </a:cxn>
                <a:cxn ang="0">
                  <a:pos x="32" y="4"/>
                </a:cxn>
                <a:cxn ang="0">
                  <a:pos x="32" y="42"/>
                </a:cxn>
                <a:cxn ang="0">
                  <a:pos x="64" y="87"/>
                </a:cxn>
                <a:cxn ang="0">
                  <a:pos x="64" y="88"/>
                </a:cxn>
                <a:cxn ang="0">
                  <a:pos x="64" y="98"/>
                </a:cxn>
                <a:cxn ang="0">
                  <a:pos x="66" y="100"/>
                </a:cxn>
                <a:cxn ang="0">
                  <a:pos x="68" y="98"/>
                </a:cxn>
                <a:cxn ang="0">
                  <a:pos x="68" y="88"/>
                </a:cxn>
                <a:cxn ang="0">
                  <a:pos x="68" y="87"/>
                </a:cxn>
                <a:cxn ang="0">
                  <a:pos x="104" y="42"/>
                </a:cxn>
                <a:cxn ang="0">
                  <a:pos x="104" y="4"/>
                </a:cxn>
                <a:cxn ang="0">
                  <a:pos x="110" y="4"/>
                </a:cxn>
                <a:cxn ang="0">
                  <a:pos x="129" y="11"/>
                </a:cxn>
                <a:cxn ang="0">
                  <a:pos x="130" y="25"/>
                </a:cxn>
                <a:cxn ang="0">
                  <a:pos x="109" y="52"/>
                </a:cxn>
                <a:cxn ang="0">
                  <a:pos x="108" y="55"/>
                </a:cxn>
                <a:cxn ang="0">
                  <a:pos x="110" y="56"/>
                </a:cxn>
                <a:cxn ang="0">
                  <a:pos x="111" y="56"/>
                </a:cxn>
                <a:cxn ang="0">
                  <a:pos x="134" y="27"/>
                </a:cxn>
                <a:cxn ang="0">
                  <a:pos x="132" y="9"/>
                </a:cxn>
                <a:cxn ang="0">
                  <a:pos x="110" y="0"/>
                </a:cxn>
                <a:cxn ang="0">
                  <a:pos x="102" y="0"/>
                </a:cxn>
                <a:cxn ang="0">
                  <a:pos x="100" y="42"/>
                </a:cxn>
                <a:cxn ang="0">
                  <a:pos x="66" y="84"/>
                </a:cxn>
                <a:cxn ang="0">
                  <a:pos x="36" y="42"/>
                </a:cxn>
                <a:cxn ang="0">
                  <a:pos x="36" y="4"/>
                </a:cxn>
                <a:cxn ang="0">
                  <a:pos x="100" y="4"/>
                </a:cxn>
                <a:cxn ang="0">
                  <a:pos x="100" y="42"/>
                </a:cxn>
              </a:cxnLst>
              <a:rect l="0" t="0" r="r" b="b"/>
              <a:pathLst>
                <a:path w="136" h="100">
                  <a:moveTo>
                    <a:pt x="102" y="0"/>
                  </a:moveTo>
                  <a:cubicBezTo>
                    <a:pt x="34" y="0"/>
                    <a:pt x="34" y="0"/>
                    <a:pt x="34" y="0"/>
                  </a:cubicBezTo>
                  <a:cubicBezTo>
                    <a:pt x="26" y="0"/>
                    <a:pt x="26" y="0"/>
                    <a:pt x="26" y="0"/>
                  </a:cubicBezTo>
                  <a:cubicBezTo>
                    <a:pt x="13" y="0"/>
                    <a:pt x="7" y="5"/>
                    <a:pt x="4" y="9"/>
                  </a:cubicBezTo>
                  <a:cubicBezTo>
                    <a:pt x="0" y="13"/>
                    <a:pt x="0" y="20"/>
                    <a:pt x="2" y="27"/>
                  </a:cubicBezTo>
                  <a:cubicBezTo>
                    <a:pt x="6" y="37"/>
                    <a:pt x="17" y="50"/>
                    <a:pt x="25" y="56"/>
                  </a:cubicBezTo>
                  <a:cubicBezTo>
                    <a:pt x="25" y="56"/>
                    <a:pt x="26" y="56"/>
                    <a:pt x="26" y="56"/>
                  </a:cubicBezTo>
                  <a:cubicBezTo>
                    <a:pt x="27" y="56"/>
                    <a:pt x="27" y="56"/>
                    <a:pt x="28" y="55"/>
                  </a:cubicBezTo>
                  <a:cubicBezTo>
                    <a:pt x="28" y="54"/>
                    <a:pt x="28" y="53"/>
                    <a:pt x="27" y="52"/>
                  </a:cubicBezTo>
                  <a:cubicBezTo>
                    <a:pt x="21" y="47"/>
                    <a:pt x="9" y="35"/>
                    <a:pt x="6" y="25"/>
                  </a:cubicBezTo>
                  <a:cubicBezTo>
                    <a:pt x="4" y="20"/>
                    <a:pt x="4" y="15"/>
                    <a:pt x="7" y="11"/>
                  </a:cubicBezTo>
                  <a:cubicBezTo>
                    <a:pt x="10" y="6"/>
                    <a:pt x="17" y="4"/>
                    <a:pt x="26" y="4"/>
                  </a:cubicBezTo>
                  <a:cubicBezTo>
                    <a:pt x="32" y="4"/>
                    <a:pt x="32" y="4"/>
                    <a:pt x="32" y="4"/>
                  </a:cubicBezTo>
                  <a:cubicBezTo>
                    <a:pt x="32" y="42"/>
                    <a:pt x="32" y="42"/>
                    <a:pt x="32" y="42"/>
                  </a:cubicBezTo>
                  <a:cubicBezTo>
                    <a:pt x="32" y="69"/>
                    <a:pt x="59" y="84"/>
                    <a:pt x="64" y="87"/>
                  </a:cubicBezTo>
                  <a:cubicBezTo>
                    <a:pt x="64" y="88"/>
                    <a:pt x="64" y="88"/>
                    <a:pt x="64" y="88"/>
                  </a:cubicBezTo>
                  <a:cubicBezTo>
                    <a:pt x="64" y="98"/>
                    <a:pt x="64" y="98"/>
                    <a:pt x="64" y="98"/>
                  </a:cubicBezTo>
                  <a:cubicBezTo>
                    <a:pt x="64" y="99"/>
                    <a:pt x="65" y="100"/>
                    <a:pt x="66" y="100"/>
                  </a:cubicBezTo>
                  <a:cubicBezTo>
                    <a:pt x="67" y="100"/>
                    <a:pt x="68" y="99"/>
                    <a:pt x="68" y="98"/>
                  </a:cubicBezTo>
                  <a:cubicBezTo>
                    <a:pt x="68" y="88"/>
                    <a:pt x="68" y="88"/>
                    <a:pt x="68" y="88"/>
                  </a:cubicBezTo>
                  <a:cubicBezTo>
                    <a:pt x="68" y="88"/>
                    <a:pt x="68" y="88"/>
                    <a:pt x="68" y="87"/>
                  </a:cubicBezTo>
                  <a:cubicBezTo>
                    <a:pt x="74" y="84"/>
                    <a:pt x="104" y="69"/>
                    <a:pt x="104" y="42"/>
                  </a:cubicBezTo>
                  <a:cubicBezTo>
                    <a:pt x="104" y="4"/>
                    <a:pt x="104" y="4"/>
                    <a:pt x="104" y="4"/>
                  </a:cubicBezTo>
                  <a:cubicBezTo>
                    <a:pt x="110" y="4"/>
                    <a:pt x="110" y="4"/>
                    <a:pt x="110" y="4"/>
                  </a:cubicBezTo>
                  <a:cubicBezTo>
                    <a:pt x="119" y="4"/>
                    <a:pt x="126" y="6"/>
                    <a:pt x="129" y="11"/>
                  </a:cubicBezTo>
                  <a:cubicBezTo>
                    <a:pt x="132" y="15"/>
                    <a:pt x="132" y="20"/>
                    <a:pt x="130" y="25"/>
                  </a:cubicBezTo>
                  <a:cubicBezTo>
                    <a:pt x="128" y="33"/>
                    <a:pt x="115" y="48"/>
                    <a:pt x="109" y="52"/>
                  </a:cubicBezTo>
                  <a:cubicBezTo>
                    <a:pt x="108" y="53"/>
                    <a:pt x="108" y="54"/>
                    <a:pt x="108" y="55"/>
                  </a:cubicBezTo>
                  <a:cubicBezTo>
                    <a:pt x="109" y="56"/>
                    <a:pt x="109" y="56"/>
                    <a:pt x="110" y="56"/>
                  </a:cubicBezTo>
                  <a:cubicBezTo>
                    <a:pt x="110" y="56"/>
                    <a:pt x="111" y="56"/>
                    <a:pt x="111" y="56"/>
                  </a:cubicBezTo>
                  <a:cubicBezTo>
                    <a:pt x="118" y="50"/>
                    <a:pt x="131" y="35"/>
                    <a:pt x="134" y="27"/>
                  </a:cubicBezTo>
                  <a:cubicBezTo>
                    <a:pt x="136" y="20"/>
                    <a:pt x="136" y="13"/>
                    <a:pt x="132" y="9"/>
                  </a:cubicBezTo>
                  <a:cubicBezTo>
                    <a:pt x="129" y="5"/>
                    <a:pt x="123" y="0"/>
                    <a:pt x="110" y="0"/>
                  </a:cubicBezTo>
                  <a:lnTo>
                    <a:pt x="102" y="0"/>
                  </a:lnTo>
                  <a:close/>
                  <a:moveTo>
                    <a:pt x="100" y="42"/>
                  </a:moveTo>
                  <a:cubicBezTo>
                    <a:pt x="100" y="66"/>
                    <a:pt x="71" y="81"/>
                    <a:pt x="66" y="84"/>
                  </a:cubicBezTo>
                  <a:cubicBezTo>
                    <a:pt x="61" y="81"/>
                    <a:pt x="36" y="66"/>
                    <a:pt x="36" y="42"/>
                  </a:cubicBezTo>
                  <a:cubicBezTo>
                    <a:pt x="36" y="4"/>
                    <a:pt x="36" y="4"/>
                    <a:pt x="36" y="4"/>
                  </a:cubicBezTo>
                  <a:cubicBezTo>
                    <a:pt x="100" y="4"/>
                    <a:pt x="100" y="4"/>
                    <a:pt x="100" y="4"/>
                  </a:cubicBezTo>
                  <a:lnTo>
                    <a:pt x="100" y="42"/>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5" name="Freeform 291">
              <a:extLst>
                <a:ext uri="{FF2B5EF4-FFF2-40B4-BE49-F238E27FC236}">
                  <a16:creationId xmlns:a16="http://schemas.microsoft.com/office/drawing/2014/main" id="{39C1F2BA-D783-41EC-9142-049F272AAB5C}"/>
                </a:ext>
              </a:extLst>
            </p:cNvPr>
            <p:cNvSpPr>
              <a:spLocks noEditPoints="1"/>
            </p:cNvSpPr>
            <p:nvPr/>
          </p:nvSpPr>
          <p:spPr bwMode="auto">
            <a:xfrm>
              <a:off x="3163888" y="1957388"/>
              <a:ext cx="134938" cy="36513"/>
            </a:xfrm>
            <a:custGeom>
              <a:avLst/>
              <a:gdLst/>
              <a:ahLst/>
              <a:cxnLst>
                <a:cxn ang="0">
                  <a:pos x="8" y="0"/>
                </a:cxn>
                <a:cxn ang="0">
                  <a:pos x="0" y="8"/>
                </a:cxn>
                <a:cxn ang="0">
                  <a:pos x="0" y="14"/>
                </a:cxn>
                <a:cxn ang="0">
                  <a:pos x="2" y="16"/>
                </a:cxn>
                <a:cxn ang="0">
                  <a:pos x="58" y="16"/>
                </a:cxn>
                <a:cxn ang="0">
                  <a:pos x="60" y="14"/>
                </a:cxn>
                <a:cxn ang="0">
                  <a:pos x="60" y="8"/>
                </a:cxn>
                <a:cxn ang="0">
                  <a:pos x="52" y="0"/>
                </a:cxn>
                <a:cxn ang="0">
                  <a:pos x="8" y="0"/>
                </a:cxn>
                <a:cxn ang="0">
                  <a:pos x="56" y="8"/>
                </a:cxn>
                <a:cxn ang="0">
                  <a:pos x="56" y="12"/>
                </a:cxn>
                <a:cxn ang="0">
                  <a:pos x="4" y="12"/>
                </a:cxn>
                <a:cxn ang="0">
                  <a:pos x="4" y="8"/>
                </a:cxn>
                <a:cxn ang="0">
                  <a:pos x="8" y="4"/>
                </a:cxn>
                <a:cxn ang="0">
                  <a:pos x="52" y="4"/>
                </a:cxn>
                <a:cxn ang="0">
                  <a:pos x="56" y="8"/>
                </a:cxn>
              </a:cxnLst>
              <a:rect l="0" t="0" r="r" b="b"/>
              <a:pathLst>
                <a:path w="60" h="16">
                  <a:moveTo>
                    <a:pt x="8" y="0"/>
                  </a:moveTo>
                  <a:cubicBezTo>
                    <a:pt x="3" y="0"/>
                    <a:pt x="0" y="3"/>
                    <a:pt x="0" y="8"/>
                  </a:cubicBezTo>
                  <a:cubicBezTo>
                    <a:pt x="0" y="14"/>
                    <a:pt x="0" y="14"/>
                    <a:pt x="0" y="14"/>
                  </a:cubicBezTo>
                  <a:cubicBezTo>
                    <a:pt x="0" y="15"/>
                    <a:pt x="1" y="16"/>
                    <a:pt x="2" y="16"/>
                  </a:cubicBezTo>
                  <a:cubicBezTo>
                    <a:pt x="58" y="16"/>
                    <a:pt x="58" y="16"/>
                    <a:pt x="58" y="16"/>
                  </a:cubicBezTo>
                  <a:cubicBezTo>
                    <a:pt x="59" y="16"/>
                    <a:pt x="60" y="15"/>
                    <a:pt x="60" y="14"/>
                  </a:cubicBezTo>
                  <a:cubicBezTo>
                    <a:pt x="60" y="8"/>
                    <a:pt x="60" y="8"/>
                    <a:pt x="60" y="8"/>
                  </a:cubicBezTo>
                  <a:cubicBezTo>
                    <a:pt x="60" y="4"/>
                    <a:pt x="56" y="0"/>
                    <a:pt x="52" y="0"/>
                  </a:cubicBezTo>
                  <a:lnTo>
                    <a:pt x="8" y="0"/>
                  </a:lnTo>
                  <a:close/>
                  <a:moveTo>
                    <a:pt x="56" y="8"/>
                  </a:moveTo>
                  <a:cubicBezTo>
                    <a:pt x="56" y="12"/>
                    <a:pt x="56" y="12"/>
                    <a:pt x="56" y="12"/>
                  </a:cubicBezTo>
                  <a:cubicBezTo>
                    <a:pt x="4" y="12"/>
                    <a:pt x="4" y="12"/>
                    <a:pt x="4" y="12"/>
                  </a:cubicBezTo>
                  <a:cubicBezTo>
                    <a:pt x="4" y="8"/>
                    <a:pt x="4" y="8"/>
                    <a:pt x="4" y="8"/>
                  </a:cubicBezTo>
                  <a:cubicBezTo>
                    <a:pt x="4" y="6"/>
                    <a:pt x="6" y="4"/>
                    <a:pt x="8" y="4"/>
                  </a:cubicBezTo>
                  <a:cubicBezTo>
                    <a:pt x="52" y="4"/>
                    <a:pt x="52" y="4"/>
                    <a:pt x="52" y="4"/>
                  </a:cubicBezTo>
                  <a:cubicBezTo>
                    <a:pt x="54" y="4"/>
                    <a:pt x="56" y="6"/>
                    <a:pt x="56" y="8"/>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46" name="Group 45">
            <a:extLst>
              <a:ext uri="{FF2B5EF4-FFF2-40B4-BE49-F238E27FC236}">
                <a16:creationId xmlns:a16="http://schemas.microsoft.com/office/drawing/2014/main" id="{F1B03048-23B5-470C-8FB1-A1A3FD3063EE}"/>
              </a:ext>
            </a:extLst>
          </p:cNvPr>
          <p:cNvGrpSpPr/>
          <p:nvPr/>
        </p:nvGrpSpPr>
        <p:grpSpPr>
          <a:xfrm>
            <a:off x="6324018" y="3242820"/>
            <a:ext cx="289358" cy="337279"/>
            <a:chOff x="3689351" y="1703388"/>
            <a:chExt cx="249237" cy="290513"/>
          </a:xfrm>
          <a:solidFill>
            <a:schemeClr val="accent1"/>
          </a:solidFill>
        </p:grpSpPr>
        <p:sp>
          <p:nvSpPr>
            <p:cNvPr id="47" name="Freeform 292">
              <a:extLst>
                <a:ext uri="{FF2B5EF4-FFF2-40B4-BE49-F238E27FC236}">
                  <a16:creationId xmlns:a16="http://schemas.microsoft.com/office/drawing/2014/main" id="{F27198C2-C238-4894-B71A-1E8AB779008B}"/>
                </a:ext>
              </a:extLst>
            </p:cNvPr>
            <p:cNvSpPr>
              <a:spLocks noEditPoints="1"/>
            </p:cNvSpPr>
            <p:nvPr/>
          </p:nvSpPr>
          <p:spPr bwMode="auto">
            <a:xfrm>
              <a:off x="3708401" y="1712913"/>
              <a:ext cx="127000" cy="163513"/>
            </a:xfrm>
            <a:custGeom>
              <a:avLst/>
              <a:gdLst/>
              <a:ahLst/>
              <a:cxnLst>
                <a:cxn ang="0">
                  <a:pos x="46" y="0"/>
                </a:cxn>
                <a:cxn ang="0">
                  <a:pos x="2" y="0"/>
                </a:cxn>
                <a:cxn ang="0">
                  <a:pos x="0" y="2"/>
                </a:cxn>
                <a:cxn ang="0">
                  <a:pos x="0" y="62"/>
                </a:cxn>
                <a:cxn ang="0">
                  <a:pos x="2" y="64"/>
                </a:cxn>
                <a:cxn ang="0">
                  <a:pos x="46" y="64"/>
                </a:cxn>
                <a:cxn ang="0">
                  <a:pos x="52" y="70"/>
                </a:cxn>
                <a:cxn ang="0">
                  <a:pos x="54" y="72"/>
                </a:cxn>
                <a:cxn ang="0">
                  <a:pos x="56" y="70"/>
                </a:cxn>
                <a:cxn ang="0">
                  <a:pos x="56" y="10"/>
                </a:cxn>
                <a:cxn ang="0">
                  <a:pos x="46" y="0"/>
                </a:cxn>
                <a:cxn ang="0">
                  <a:pos x="52" y="62"/>
                </a:cxn>
                <a:cxn ang="0">
                  <a:pos x="46" y="60"/>
                </a:cxn>
                <a:cxn ang="0">
                  <a:pos x="4" y="60"/>
                </a:cxn>
                <a:cxn ang="0">
                  <a:pos x="4" y="4"/>
                </a:cxn>
                <a:cxn ang="0">
                  <a:pos x="46" y="4"/>
                </a:cxn>
                <a:cxn ang="0">
                  <a:pos x="52" y="10"/>
                </a:cxn>
                <a:cxn ang="0">
                  <a:pos x="52" y="62"/>
                </a:cxn>
              </a:cxnLst>
              <a:rect l="0" t="0" r="r" b="b"/>
              <a:pathLst>
                <a:path w="56" h="72">
                  <a:moveTo>
                    <a:pt x="46" y="0"/>
                  </a:moveTo>
                  <a:cubicBezTo>
                    <a:pt x="2" y="0"/>
                    <a:pt x="2" y="0"/>
                    <a:pt x="2" y="0"/>
                  </a:cubicBezTo>
                  <a:cubicBezTo>
                    <a:pt x="1" y="0"/>
                    <a:pt x="0" y="1"/>
                    <a:pt x="0" y="2"/>
                  </a:cubicBezTo>
                  <a:cubicBezTo>
                    <a:pt x="0" y="62"/>
                    <a:pt x="0" y="62"/>
                    <a:pt x="0" y="62"/>
                  </a:cubicBezTo>
                  <a:cubicBezTo>
                    <a:pt x="0" y="63"/>
                    <a:pt x="1" y="64"/>
                    <a:pt x="2" y="64"/>
                  </a:cubicBezTo>
                  <a:cubicBezTo>
                    <a:pt x="46" y="64"/>
                    <a:pt x="46" y="64"/>
                    <a:pt x="46" y="64"/>
                  </a:cubicBezTo>
                  <a:cubicBezTo>
                    <a:pt x="47" y="64"/>
                    <a:pt x="52" y="64"/>
                    <a:pt x="52" y="70"/>
                  </a:cubicBezTo>
                  <a:cubicBezTo>
                    <a:pt x="52" y="71"/>
                    <a:pt x="53" y="72"/>
                    <a:pt x="54" y="72"/>
                  </a:cubicBezTo>
                  <a:cubicBezTo>
                    <a:pt x="55" y="72"/>
                    <a:pt x="56" y="71"/>
                    <a:pt x="56" y="70"/>
                  </a:cubicBezTo>
                  <a:cubicBezTo>
                    <a:pt x="56" y="10"/>
                    <a:pt x="56" y="10"/>
                    <a:pt x="56" y="10"/>
                  </a:cubicBezTo>
                  <a:cubicBezTo>
                    <a:pt x="56" y="7"/>
                    <a:pt x="54" y="0"/>
                    <a:pt x="46" y="0"/>
                  </a:cubicBezTo>
                  <a:close/>
                  <a:moveTo>
                    <a:pt x="52" y="62"/>
                  </a:moveTo>
                  <a:cubicBezTo>
                    <a:pt x="50" y="60"/>
                    <a:pt x="48" y="60"/>
                    <a:pt x="46" y="60"/>
                  </a:cubicBezTo>
                  <a:cubicBezTo>
                    <a:pt x="4" y="60"/>
                    <a:pt x="4" y="60"/>
                    <a:pt x="4" y="60"/>
                  </a:cubicBezTo>
                  <a:cubicBezTo>
                    <a:pt x="4" y="4"/>
                    <a:pt x="4" y="4"/>
                    <a:pt x="4" y="4"/>
                  </a:cubicBezTo>
                  <a:cubicBezTo>
                    <a:pt x="46" y="4"/>
                    <a:pt x="46" y="4"/>
                    <a:pt x="46" y="4"/>
                  </a:cubicBezTo>
                  <a:cubicBezTo>
                    <a:pt x="52" y="4"/>
                    <a:pt x="52" y="9"/>
                    <a:pt x="52" y="10"/>
                  </a:cubicBezTo>
                  <a:lnTo>
                    <a:pt x="52" y="62"/>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50" name="Freeform 293">
              <a:extLst>
                <a:ext uri="{FF2B5EF4-FFF2-40B4-BE49-F238E27FC236}">
                  <a16:creationId xmlns:a16="http://schemas.microsoft.com/office/drawing/2014/main" id="{EB2C52E0-AAF0-465B-A7C6-2AF99ED6EB67}"/>
                </a:ext>
              </a:extLst>
            </p:cNvPr>
            <p:cNvSpPr>
              <a:spLocks/>
            </p:cNvSpPr>
            <p:nvPr/>
          </p:nvSpPr>
          <p:spPr bwMode="auto">
            <a:xfrm>
              <a:off x="3779838" y="1739900"/>
              <a:ext cx="158750" cy="163513"/>
            </a:xfrm>
            <a:custGeom>
              <a:avLst/>
              <a:gdLst/>
              <a:ahLst/>
              <a:cxnLst>
                <a:cxn ang="0">
                  <a:pos x="65" y="68"/>
                </a:cxn>
                <a:cxn ang="0">
                  <a:pos x="10" y="68"/>
                </a:cxn>
                <a:cxn ang="0">
                  <a:pos x="5" y="66"/>
                </a:cxn>
                <a:cxn ang="0">
                  <a:pos x="4" y="62"/>
                </a:cxn>
                <a:cxn ang="0">
                  <a:pos x="2" y="60"/>
                </a:cxn>
                <a:cxn ang="0">
                  <a:pos x="0" y="62"/>
                </a:cxn>
                <a:cxn ang="0">
                  <a:pos x="3" y="69"/>
                </a:cxn>
                <a:cxn ang="0">
                  <a:pos x="10" y="72"/>
                </a:cxn>
                <a:cxn ang="0">
                  <a:pos x="10" y="72"/>
                </a:cxn>
                <a:cxn ang="0">
                  <a:pos x="65" y="72"/>
                </a:cxn>
                <a:cxn ang="0">
                  <a:pos x="69" y="70"/>
                </a:cxn>
                <a:cxn ang="0">
                  <a:pos x="70" y="66"/>
                </a:cxn>
                <a:cxn ang="0">
                  <a:pos x="52" y="38"/>
                </a:cxn>
                <a:cxn ang="0">
                  <a:pos x="70" y="6"/>
                </a:cxn>
                <a:cxn ang="0">
                  <a:pos x="69" y="2"/>
                </a:cxn>
                <a:cxn ang="0">
                  <a:pos x="65" y="0"/>
                </a:cxn>
                <a:cxn ang="0">
                  <a:pos x="30" y="0"/>
                </a:cxn>
                <a:cxn ang="0">
                  <a:pos x="28" y="2"/>
                </a:cxn>
                <a:cxn ang="0">
                  <a:pos x="30" y="4"/>
                </a:cxn>
                <a:cxn ang="0">
                  <a:pos x="65" y="4"/>
                </a:cxn>
                <a:cxn ang="0">
                  <a:pos x="66" y="4"/>
                </a:cxn>
                <a:cxn ang="0">
                  <a:pos x="66" y="5"/>
                </a:cxn>
                <a:cxn ang="0">
                  <a:pos x="48" y="37"/>
                </a:cxn>
                <a:cxn ang="0">
                  <a:pos x="48" y="39"/>
                </a:cxn>
                <a:cxn ang="0">
                  <a:pos x="66" y="67"/>
                </a:cxn>
                <a:cxn ang="0">
                  <a:pos x="66" y="68"/>
                </a:cxn>
                <a:cxn ang="0">
                  <a:pos x="65" y="68"/>
                </a:cxn>
              </a:cxnLst>
              <a:rect l="0" t="0" r="r" b="b"/>
              <a:pathLst>
                <a:path w="70" h="72">
                  <a:moveTo>
                    <a:pt x="65" y="68"/>
                  </a:moveTo>
                  <a:cubicBezTo>
                    <a:pt x="10" y="68"/>
                    <a:pt x="10" y="68"/>
                    <a:pt x="10" y="68"/>
                  </a:cubicBezTo>
                  <a:cubicBezTo>
                    <a:pt x="10" y="68"/>
                    <a:pt x="7" y="68"/>
                    <a:pt x="5" y="66"/>
                  </a:cubicBezTo>
                  <a:cubicBezTo>
                    <a:pt x="4" y="65"/>
                    <a:pt x="4" y="64"/>
                    <a:pt x="4" y="62"/>
                  </a:cubicBezTo>
                  <a:cubicBezTo>
                    <a:pt x="4" y="61"/>
                    <a:pt x="3" y="60"/>
                    <a:pt x="2" y="60"/>
                  </a:cubicBezTo>
                  <a:cubicBezTo>
                    <a:pt x="1" y="60"/>
                    <a:pt x="0" y="61"/>
                    <a:pt x="0" y="62"/>
                  </a:cubicBezTo>
                  <a:cubicBezTo>
                    <a:pt x="0" y="65"/>
                    <a:pt x="1" y="67"/>
                    <a:pt x="3" y="69"/>
                  </a:cubicBezTo>
                  <a:cubicBezTo>
                    <a:pt x="5" y="72"/>
                    <a:pt x="9" y="72"/>
                    <a:pt x="10" y="72"/>
                  </a:cubicBezTo>
                  <a:cubicBezTo>
                    <a:pt x="10" y="72"/>
                    <a:pt x="10" y="72"/>
                    <a:pt x="10" y="72"/>
                  </a:cubicBezTo>
                  <a:cubicBezTo>
                    <a:pt x="65" y="72"/>
                    <a:pt x="65" y="72"/>
                    <a:pt x="65" y="72"/>
                  </a:cubicBezTo>
                  <a:cubicBezTo>
                    <a:pt x="67" y="72"/>
                    <a:pt x="68" y="71"/>
                    <a:pt x="69" y="70"/>
                  </a:cubicBezTo>
                  <a:cubicBezTo>
                    <a:pt x="70" y="69"/>
                    <a:pt x="70" y="67"/>
                    <a:pt x="70" y="66"/>
                  </a:cubicBezTo>
                  <a:cubicBezTo>
                    <a:pt x="68" y="58"/>
                    <a:pt x="56" y="42"/>
                    <a:pt x="52" y="38"/>
                  </a:cubicBezTo>
                  <a:cubicBezTo>
                    <a:pt x="55" y="33"/>
                    <a:pt x="68" y="14"/>
                    <a:pt x="70" y="6"/>
                  </a:cubicBezTo>
                  <a:cubicBezTo>
                    <a:pt x="70" y="5"/>
                    <a:pt x="70" y="3"/>
                    <a:pt x="69" y="2"/>
                  </a:cubicBezTo>
                  <a:cubicBezTo>
                    <a:pt x="68" y="1"/>
                    <a:pt x="67" y="0"/>
                    <a:pt x="65" y="0"/>
                  </a:cubicBezTo>
                  <a:cubicBezTo>
                    <a:pt x="30" y="0"/>
                    <a:pt x="30" y="0"/>
                    <a:pt x="30" y="0"/>
                  </a:cubicBezTo>
                  <a:cubicBezTo>
                    <a:pt x="29" y="0"/>
                    <a:pt x="28" y="1"/>
                    <a:pt x="28" y="2"/>
                  </a:cubicBezTo>
                  <a:cubicBezTo>
                    <a:pt x="28" y="3"/>
                    <a:pt x="29" y="4"/>
                    <a:pt x="30" y="4"/>
                  </a:cubicBezTo>
                  <a:cubicBezTo>
                    <a:pt x="65" y="4"/>
                    <a:pt x="65" y="4"/>
                    <a:pt x="65" y="4"/>
                  </a:cubicBezTo>
                  <a:cubicBezTo>
                    <a:pt x="66" y="4"/>
                    <a:pt x="66" y="4"/>
                    <a:pt x="66" y="4"/>
                  </a:cubicBezTo>
                  <a:cubicBezTo>
                    <a:pt x="66" y="4"/>
                    <a:pt x="66" y="5"/>
                    <a:pt x="66" y="5"/>
                  </a:cubicBezTo>
                  <a:cubicBezTo>
                    <a:pt x="64" y="13"/>
                    <a:pt x="48" y="36"/>
                    <a:pt x="48" y="37"/>
                  </a:cubicBezTo>
                  <a:cubicBezTo>
                    <a:pt x="48" y="37"/>
                    <a:pt x="48" y="38"/>
                    <a:pt x="48" y="39"/>
                  </a:cubicBezTo>
                  <a:cubicBezTo>
                    <a:pt x="48" y="39"/>
                    <a:pt x="64" y="59"/>
                    <a:pt x="66" y="67"/>
                  </a:cubicBezTo>
                  <a:cubicBezTo>
                    <a:pt x="66" y="67"/>
                    <a:pt x="66" y="68"/>
                    <a:pt x="66" y="68"/>
                  </a:cubicBezTo>
                  <a:cubicBezTo>
                    <a:pt x="66" y="68"/>
                    <a:pt x="66" y="68"/>
                    <a:pt x="65" y="68"/>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52" name="Freeform 294">
              <a:extLst>
                <a:ext uri="{FF2B5EF4-FFF2-40B4-BE49-F238E27FC236}">
                  <a16:creationId xmlns:a16="http://schemas.microsoft.com/office/drawing/2014/main" id="{924EC575-6E9B-4FDC-8530-9B712EC8F1C9}"/>
                </a:ext>
              </a:extLst>
            </p:cNvPr>
            <p:cNvSpPr>
              <a:spLocks/>
            </p:cNvSpPr>
            <p:nvPr/>
          </p:nvSpPr>
          <p:spPr bwMode="auto">
            <a:xfrm>
              <a:off x="3689351" y="1703388"/>
              <a:ext cx="9525" cy="290513"/>
            </a:xfrm>
            <a:custGeom>
              <a:avLst/>
              <a:gdLst/>
              <a:ahLst/>
              <a:cxnLst>
                <a:cxn ang="0">
                  <a:pos x="4" y="126"/>
                </a:cxn>
                <a:cxn ang="0">
                  <a:pos x="4" y="2"/>
                </a:cxn>
                <a:cxn ang="0">
                  <a:pos x="2" y="0"/>
                </a:cxn>
                <a:cxn ang="0">
                  <a:pos x="0" y="2"/>
                </a:cxn>
                <a:cxn ang="0">
                  <a:pos x="0" y="126"/>
                </a:cxn>
                <a:cxn ang="0">
                  <a:pos x="2" y="128"/>
                </a:cxn>
                <a:cxn ang="0">
                  <a:pos x="4" y="126"/>
                </a:cxn>
              </a:cxnLst>
              <a:rect l="0" t="0" r="r" b="b"/>
              <a:pathLst>
                <a:path w="4" h="128">
                  <a:moveTo>
                    <a:pt x="4" y="126"/>
                  </a:moveTo>
                  <a:cubicBezTo>
                    <a:pt x="4" y="2"/>
                    <a:pt x="4" y="2"/>
                    <a:pt x="4" y="2"/>
                  </a:cubicBezTo>
                  <a:cubicBezTo>
                    <a:pt x="4" y="1"/>
                    <a:pt x="3" y="0"/>
                    <a:pt x="2" y="0"/>
                  </a:cubicBezTo>
                  <a:cubicBezTo>
                    <a:pt x="1" y="0"/>
                    <a:pt x="0" y="1"/>
                    <a:pt x="0" y="2"/>
                  </a:cubicBezTo>
                  <a:cubicBezTo>
                    <a:pt x="0" y="126"/>
                    <a:pt x="0" y="126"/>
                    <a:pt x="0" y="126"/>
                  </a:cubicBezTo>
                  <a:cubicBezTo>
                    <a:pt x="0" y="127"/>
                    <a:pt x="1" y="128"/>
                    <a:pt x="2" y="128"/>
                  </a:cubicBezTo>
                  <a:cubicBezTo>
                    <a:pt x="3" y="128"/>
                    <a:pt x="4" y="127"/>
                    <a:pt x="4" y="126"/>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53" name="Group 52">
            <a:extLst>
              <a:ext uri="{FF2B5EF4-FFF2-40B4-BE49-F238E27FC236}">
                <a16:creationId xmlns:a16="http://schemas.microsoft.com/office/drawing/2014/main" id="{EA211573-D2B1-4EEF-81B7-73BA5CD9231B}"/>
              </a:ext>
            </a:extLst>
          </p:cNvPr>
          <p:cNvGrpSpPr/>
          <p:nvPr/>
        </p:nvGrpSpPr>
        <p:grpSpPr>
          <a:xfrm>
            <a:off x="6117312" y="4061196"/>
            <a:ext cx="2092711" cy="1881166"/>
            <a:chOff x="1116281" y="1915257"/>
            <a:chExt cx="2251193" cy="944316"/>
          </a:xfrm>
        </p:grpSpPr>
        <p:sp>
          <p:nvSpPr>
            <p:cNvPr id="54" name="Text Placeholder 32">
              <a:extLst>
                <a:ext uri="{FF2B5EF4-FFF2-40B4-BE49-F238E27FC236}">
                  <a16:creationId xmlns:a16="http://schemas.microsoft.com/office/drawing/2014/main" id="{02ABD5F1-CC6E-48CC-B417-F3F392F81DEA}"/>
                </a:ext>
              </a:extLst>
            </p:cNvPr>
            <p:cNvSpPr txBox="1">
              <a:spLocks/>
            </p:cNvSpPr>
            <p:nvPr/>
          </p:nvSpPr>
          <p:spPr>
            <a:xfrm>
              <a:off x="1116281" y="2132800"/>
              <a:ext cx="2251193" cy="726773"/>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justoacus nulla ac netus nibh aliquet, porttitor ligula justoacus nulla ac netus nibh aliquet, porttitor ligula justo</a:t>
              </a:r>
            </a:p>
          </p:txBody>
        </p:sp>
        <p:sp>
          <p:nvSpPr>
            <p:cNvPr id="55" name="Text Placeholder 33">
              <a:extLst>
                <a:ext uri="{FF2B5EF4-FFF2-40B4-BE49-F238E27FC236}">
                  <a16:creationId xmlns:a16="http://schemas.microsoft.com/office/drawing/2014/main" id="{03CE21AD-047F-4965-BA15-30CFB2400FD3}"/>
                </a:ext>
              </a:extLst>
            </p:cNvPr>
            <p:cNvSpPr txBox="1">
              <a:spLocks/>
            </p:cNvSpPr>
            <p:nvPr/>
          </p:nvSpPr>
          <p:spPr>
            <a:xfrm>
              <a:off x="1116281" y="1915257"/>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grpSp>
        <p:nvGrpSpPr>
          <p:cNvPr id="56" name="Group 55">
            <a:extLst>
              <a:ext uri="{FF2B5EF4-FFF2-40B4-BE49-F238E27FC236}">
                <a16:creationId xmlns:a16="http://schemas.microsoft.com/office/drawing/2014/main" id="{F91F889C-1ADD-42CD-A166-B512DC0A5251}"/>
              </a:ext>
            </a:extLst>
          </p:cNvPr>
          <p:cNvGrpSpPr/>
          <p:nvPr/>
        </p:nvGrpSpPr>
        <p:grpSpPr>
          <a:xfrm>
            <a:off x="8591385" y="4061196"/>
            <a:ext cx="2092711" cy="1881166"/>
            <a:chOff x="1116281" y="1915257"/>
            <a:chExt cx="2251193" cy="944316"/>
          </a:xfrm>
        </p:grpSpPr>
        <p:sp>
          <p:nvSpPr>
            <p:cNvPr id="57" name="Text Placeholder 32">
              <a:extLst>
                <a:ext uri="{FF2B5EF4-FFF2-40B4-BE49-F238E27FC236}">
                  <a16:creationId xmlns:a16="http://schemas.microsoft.com/office/drawing/2014/main" id="{31D87393-6AE0-4FE6-8192-F6488EF03299}"/>
                </a:ext>
              </a:extLst>
            </p:cNvPr>
            <p:cNvSpPr txBox="1">
              <a:spLocks/>
            </p:cNvSpPr>
            <p:nvPr/>
          </p:nvSpPr>
          <p:spPr>
            <a:xfrm>
              <a:off x="1116281" y="2132800"/>
              <a:ext cx="2251193" cy="726773"/>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justoacus nulla ac netus nibh aliquet, porttitor ligula justoacus nulla ac netus nibh aliquet, porttitor ligula justo</a:t>
              </a:r>
            </a:p>
          </p:txBody>
        </p:sp>
        <p:sp>
          <p:nvSpPr>
            <p:cNvPr id="58" name="Text Placeholder 33">
              <a:extLst>
                <a:ext uri="{FF2B5EF4-FFF2-40B4-BE49-F238E27FC236}">
                  <a16:creationId xmlns:a16="http://schemas.microsoft.com/office/drawing/2014/main" id="{C3FBE85D-148F-4F0A-AF7A-D5D2D8C6F1FE}"/>
                </a:ext>
              </a:extLst>
            </p:cNvPr>
            <p:cNvSpPr txBox="1">
              <a:spLocks/>
            </p:cNvSpPr>
            <p:nvPr/>
          </p:nvSpPr>
          <p:spPr>
            <a:xfrm>
              <a:off x="1116281" y="1915257"/>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sp>
        <p:nvSpPr>
          <p:cNvPr id="3" name="Picture Placeholder 2">
            <a:extLst>
              <a:ext uri="{FF2B5EF4-FFF2-40B4-BE49-F238E27FC236}">
                <a16:creationId xmlns:a16="http://schemas.microsoft.com/office/drawing/2014/main" id="{24C9090D-C96E-453C-BE1A-B9787F0FA76E}"/>
              </a:ext>
            </a:extLst>
          </p:cNvPr>
          <p:cNvSpPr>
            <a:spLocks noGrp="1"/>
          </p:cNvSpPr>
          <p:nvPr>
            <p:ph type="pic" sz="quarter" idx="19"/>
          </p:nvPr>
        </p:nvSpPr>
        <p:spPr/>
      </p:sp>
    </p:spTree>
    <p:extLst>
      <p:ext uri="{BB962C8B-B14F-4D97-AF65-F5344CB8AC3E}">
        <p14:creationId xmlns:p14="http://schemas.microsoft.com/office/powerpoint/2010/main" val="194742714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Isosceles Triangle 39">
            <a:extLst>
              <a:ext uri="{FF2B5EF4-FFF2-40B4-BE49-F238E27FC236}">
                <a16:creationId xmlns:a16="http://schemas.microsoft.com/office/drawing/2014/main" id="{B4271B3B-8D2F-466B-9865-757D6DA6F97B}"/>
              </a:ext>
            </a:extLst>
          </p:cNvPr>
          <p:cNvSpPr/>
          <p:nvPr/>
        </p:nvSpPr>
        <p:spPr>
          <a:xfrm>
            <a:off x="-30603" y="1773513"/>
            <a:ext cx="5898003" cy="5084487"/>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768537" y="1549401"/>
            <a:ext cx="4832677" cy="4019560"/>
            <a:chOff x="1930019" y="3228498"/>
            <a:chExt cx="9387266" cy="7807822"/>
          </a:xfrm>
        </p:grpSpPr>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019" y="3228498"/>
              <a:ext cx="9387266" cy="7807822"/>
            </a:xfrm>
            <a:prstGeom prst="rect">
              <a:avLst/>
            </a:prstGeom>
          </p:spPr>
        </p:pic>
        <p:sp>
          <p:nvSpPr>
            <p:cNvPr id="3" name="Rectangle 2"/>
            <p:cNvSpPr/>
            <p:nvPr/>
          </p:nvSpPr>
          <p:spPr>
            <a:xfrm>
              <a:off x="6070600" y="8930845"/>
              <a:ext cx="1193800" cy="609976"/>
            </a:xfrm>
            <a:prstGeom prst="rect">
              <a:avLst/>
            </a:prstGeom>
            <a:solidFill>
              <a:srgbClr val="D2D3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1" name="Rectangle 20">
            <a:extLst>
              <a:ext uri="{FF2B5EF4-FFF2-40B4-BE49-F238E27FC236}">
                <a16:creationId xmlns:a16="http://schemas.microsoft.com/office/drawing/2014/main" id="{B82B363B-782D-4BA1-8A72-B41A888872FB}"/>
              </a:ext>
            </a:extLst>
          </p:cNvPr>
          <p:cNvSpPr/>
          <p:nvPr/>
        </p:nvSpPr>
        <p:spPr>
          <a:xfrm>
            <a:off x="6462557" y="844330"/>
            <a:ext cx="4184159" cy="1200329"/>
          </a:xfrm>
          <a:prstGeom prst="rect">
            <a:avLst/>
          </a:prstGeom>
        </p:spPr>
        <p:txBody>
          <a:bodyPr wrap="none">
            <a:spAutoFit/>
          </a:bodyPr>
          <a:lstStyle/>
          <a:p>
            <a:r>
              <a:rPr lang="en-US" sz="3600" dirty="0">
                <a:solidFill>
                  <a:schemeClr val="tx1">
                    <a:lumMod val="75000"/>
                    <a:lumOff val="25000"/>
                  </a:schemeClr>
                </a:solidFill>
                <a:latin typeface="Montserrat" panose="00000500000000000000" pitchFamily="50" charset="0"/>
                <a:cs typeface="Lato" panose="020F0502020204030203" pitchFamily="34" charset="0"/>
              </a:rPr>
              <a:t>DEVICE MOCKUP</a:t>
            </a:r>
          </a:p>
          <a:p>
            <a:r>
              <a:rPr lang="en-US" sz="3600" dirty="0">
                <a:solidFill>
                  <a:schemeClr val="tx1">
                    <a:lumMod val="75000"/>
                    <a:lumOff val="25000"/>
                  </a:schemeClr>
                </a:solidFill>
                <a:latin typeface="Montserrat" panose="00000500000000000000" pitchFamily="50" charset="0"/>
                <a:cs typeface="Lato" panose="020F0502020204030203" pitchFamily="34" charset="0"/>
              </a:rPr>
              <a:t>HERE NOW!</a:t>
            </a:r>
            <a:endParaRPr lang="id-ID" sz="3600" dirty="0">
              <a:solidFill>
                <a:schemeClr val="tx1">
                  <a:lumMod val="75000"/>
                  <a:lumOff val="25000"/>
                </a:schemeClr>
              </a:solidFill>
              <a:latin typeface="Montserrat" panose="00000500000000000000" pitchFamily="50" charset="0"/>
              <a:cs typeface="Lato" panose="020F0502020204030203" pitchFamily="34" charset="0"/>
            </a:endParaRPr>
          </a:p>
        </p:txBody>
      </p:sp>
      <p:sp>
        <p:nvSpPr>
          <p:cNvPr id="22" name="TextBox 21">
            <a:extLst>
              <a:ext uri="{FF2B5EF4-FFF2-40B4-BE49-F238E27FC236}">
                <a16:creationId xmlns:a16="http://schemas.microsoft.com/office/drawing/2014/main" id="{6A2E8D87-819C-4BD2-8642-04657A6E9896}"/>
              </a:ext>
            </a:extLst>
          </p:cNvPr>
          <p:cNvSpPr txBox="1"/>
          <p:nvPr/>
        </p:nvSpPr>
        <p:spPr>
          <a:xfrm>
            <a:off x="6420758" y="2026114"/>
            <a:ext cx="3494867" cy="369332"/>
          </a:xfrm>
          <a:prstGeom prst="rect">
            <a:avLst/>
          </a:prstGeom>
          <a:noFill/>
        </p:spPr>
        <p:txBody>
          <a:bodyPr wrap="none" rtlCol="0">
            <a:spAutoFit/>
          </a:bodyPr>
          <a:lstStyle/>
          <a:p>
            <a:pPr algn="ctr"/>
            <a:r>
              <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Multipurpose Template Business</a:t>
            </a:r>
          </a:p>
        </p:txBody>
      </p:sp>
      <p:sp>
        <p:nvSpPr>
          <p:cNvPr id="23" name="Shape 621">
            <a:extLst>
              <a:ext uri="{FF2B5EF4-FFF2-40B4-BE49-F238E27FC236}">
                <a16:creationId xmlns:a16="http://schemas.microsoft.com/office/drawing/2014/main" id="{E9752923-40FE-400F-8E33-438942788CAA}"/>
              </a:ext>
            </a:extLst>
          </p:cNvPr>
          <p:cNvSpPr/>
          <p:nvPr/>
        </p:nvSpPr>
        <p:spPr>
          <a:xfrm>
            <a:off x="6714212" y="3070535"/>
            <a:ext cx="662436" cy="662436"/>
          </a:xfrm>
          <a:prstGeom prst="ellipse">
            <a:avLst/>
          </a:prstGeom>
          <a:ln w="6350">
            <a:solidFill>
              <a:schemeClr val="accent1"/>
            </a:solidFill>
            <a:miter lim="400000"/>
          </a:ln>
        </p:spPr>
        <p:txBody>
          <a:bodyPr lIns="19050" tIns="19050" rIns="19050" bIns="19050" anchor="ctr"/>
          <a:lstStyle/>
          <a:p>
            <a:pPr>
              <a:lnSpc>
                <a:spcPct val="100000"/>
              </a:lnSpc>
              <a:defRPr sz="3200">
                <a:solidFill>
                  <a:srgbClr val="FFFFFF"/>
                </a:solidFill>
                <a:latin typeface="Helvetica Light"/>
                <a:ea typeface="Helvetica Light"/>
                <a:cs typeface="Helvetica Light"/>
                <a:sym typeface="Helvetica Light"/>
              </a:defRPr>
            </a:pPr>
            <a:endParaRPr sz="1600"/>
          </a:p>
        </p:txBody>
      </p:sp>
      <p:sp>
        <p:nvSpPr>
          <p:cNvPr id="24" name="Shape 623">
            <a:extLst>
              <a:ext uri="{FF2B5EF4-FFF2-40B4-BE49-F238E27FC236}">
                <a16:creationId xmlns:a16="http://schemas.microsoft.com/office/drawing/2014/main" id="{2231C40C-0BCC-43BB-8BE2-0ECD451C8560}"/>
              </a:ext>
            </a:extLst>
          </p:cNvPr>
          <p:cNvSpPr/>
          <p:nvPr/>
        </p:nvSpPr>
        <p:spPr>
          <a:xfrm>
            <a:off x="9222833" y="3070535"/>
            <a:ext cx="662436" cy="662436"/>
          </a:xfrm>
          <a:prstGeom prst="ellipse">
            <a:avLst/>
          </a:prstGeom>
          <a:ln w="6350">
            <a:solidFill>
              <a:schemeClr val="accent1"/>
            </a:solidFill>
            <a:miter lim="400000"/>
          </a:ln>
        </p:spPr>
        <p:txBody>
          <a:bodyPr lIns="19050" tIns="19050" rIns="19050" bIns="19050" anchor="ctr"/>
          <a:lstStyle/>
          <a:p>
            <a:pPr>
              <a:lnSpc>
                <a:spcPct val="100000"/>
              </a:lnSpc>
              <a:defRPr sz="3200">
                <a:solidFill>
                  <a:srgbClr val="FFFFFF"/>
                </a:solidFill>
                <a:latin typeface="Helvetica Light"/>
                <a:ea typeface="Helvetica Light"/>
                <a:cs typeface="Helvetica Light"/>
                <a:sym typeface="Helvetica Light"/>
              </a:defRPr>
            </a:pPr>
            <a:endParaRPr sz="1600"/>
          </a:p>
        </p:txBody>
      </p:sp>
      <p:grpSp>
        <p:nvGrpSpPr>
          <p:cNvPr id="25" name="Group 24">
            <a:extLst>
              <a:ext uri="{FF2B5EF4-FFF2-40B4-BE49-F238E27FC236}">
                <a16:creationId xmlns:a16="http://schemas.microsoft.com/office/drawing/2014/main" id="{DD636B19-8223-4F1A-B302-EDD88AF0903A}"/>
              </a:ext>
            </a:extLst>
          </p:cNvPr>
          <p:cNvGrpSpPr/>
          <p:nvPr/>
        </p:nvGrpSpPr>
        <p:grpSpPr>
          <a:xfrm>
            <a:off x="9374353" y="3233027"/>
            <a:ext cx="359396" cy="337279"/>
            <a:chOff x="3081338" y="1703388"/>
            <a:chExt cx="309563" cy="290513"/>
          </a:xfrm>
          <a:solidFill>
            <a:schemeClr val="accent1"/>
          </a:solidFill>
        </p:grpSpPr>
        <p:sp>
          <p:nvSpPr>
            <p:cNvPr id="26" name="Freeform 289">
              <a:extLst>
                <a:ext uri="{FF2B5EF4-FFF2-40B4-BE49-F238E27FC236}">
                  <a16:creationId xmlns:a16="http://schemas.microsoft.com/office/drawing/2014/main" id="{7C55A8E0-BA5A-4108-A636-5BD75ABCDA87}"/>
                </a:ext>
              </a:extLst>
            </p:cNvPr>
            <p:cNvSpPr>
              <a:spLocks/>
            </p:cNvSpPr>
            <p:nvPr/>
          </p:nvSpPr>
          <p:spPr bwMode="auto">
            <a:xfrm>
              <a:off x="3154363" y="1703388"/>
              <a:ext cx="163513" cy="9525"/>
            </a:xfrm>
            <a:custGeom>
              <a:avLst/>
              <a:gdLst/>
              <a:ahLst/>
              <a:cxnLst>
                <a:cxn ang="0">
                  <a:pos x="70" y="4"/>
                </a:cxn>
                <a:cxn ang="0">
                  <a:pos x="72" y="2"/>
                </a:cxn>
                <a:cxn ang="0">
                  <a:pos x="70" y="0"/>
                </a:cxn>
                <a:cxn ang="0">
                  <a:pos x="2" y="0"/>
                </a:cxn>
                <a:cxn ang="0">
                  <a:pos x="0" y="2"/>
                </a:cxn>
                <a:cxn ang="0">
                  <a:pos x="2" y="4"/>
                </a:cxn>
                <a:cxn ang="0">
                  <a:pos x="70" y="4"/>
                </a:cxn>
              </a:cxnLst>
              <a:rect l="0" t="0" r="r" b="b"/>
              <a:pathLst>
                <a:path w="72" h="4">
                  <a:moveTo>
                    <a:pt x="70" y="4"/>
                  </a:moveTo>
                  <a:cubicBezTo>
                    <a:pt x="71" y="4"/>
                    <a:pt x="72" y="3"/>
                    <a:pt x="72" y="2"/>
                  </a:cubicBezTo>
                  <a:cubicBezTo>
                    <a:pt x="72" y="1"/>
                    <a:pt x="71" y="0"/>
                    <a:pt x="70" y="0"/>
                  </a:cubicBezTo>
                  <a:cubicBezTo>
                    <a:pt x="2" y="0"/>
                    <a:pt x="2" y="0"/>
                    <a:pt x="2" y="0"/>
                  </a:cubicBezTo>
                  <a:cubicBezTo>
                    <a:pt x="1" y="0"/>
                    <a:pt x="0" y="1"/>
                    <a:pt x="0" y="2"/>
                  </a:cubicBezTo>
                  <a:cubicBezTo>
                    <a:pt x="0" y="3"/>
                    <a:pt x="1" y="4"/>
                    <a:pt x="2" y="4"/>
                  </a:cubicBezTo>
                  <a:lnTo>
                    <a:pt x="70" y="4"/>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7" name="Freeform 290">
              <a:extLst>
                <a:ext uri="{FF2B5EF4-FFF2-40B4-BE49-F238E27FC236}">
                  <a16:creationId xmlns:a16="http://schemas.microsoft.com/office/drawing/2014/main" id="{353A2CC5-27C1-430E-A944-CBB74429367B}"/>
                </a:ext>
              </a:extLst>
            </p:cNvPr>
            <p:cNvSpPr>
              <a:spLocks noEditPoints="1"/>
            </p:cNvSpPr>
            <p:nvPr/>
          </p:nvSpPr>
          <p:spPr bwMode="auto">
            <a:xfrm>
              <a:off x="3081338" y="1722438"/>
              <a:ext cx="309563" cy="227013"/>
            </a:xfrm>
            <a:custGeom>
              <a:avLst/>
              <a:gdLst/>
              <a:ahLst/>
              <a:cxnLst>
                <a:cxn ang="0">
                  <a:pos x="102" y="0"/>
                </a:cxn>
                <a:cxn ang="0">
                  <a:pos x="34" y="0"/>
                </a:cxn>
                <a:cxn ang="0">
                  <a:pos x="26" y="0"/>
                </a:cxn>
                <a:cxn ang="0">
                  <a:pos x="4" y="9"/>
                </a:cxn>
                <a:cxn ang="0">
                  <a:pos x="2" y="27"/>
                </a:cxn>
                <a:cxn ang="0">
                  <a:pos x="25" y="56"/>
                </a:cxn>
                <a:cxn ang="0">
                  <a:pos x="26" y="56"/>
                </a:cxn>
                <a:cxn ang="0">
                  <a:pos x="28" y="55"/>
                </a:cxn>
                <a:cxn ang="0">
                  <a:pos x="27" y="52"/>
                </a:cxn>
                <a:cxn ang="0">
                  <a:pos x="6" y="25"/>
                </a:cxn>
                <a:cxn ang="0">
                  <a:pos x="7" y="11"/>
                </a:cxn>
                <a:cxn ang="0">
                  <a:pos x="26" y="4"/>
                </a:cxn>
                <a:cxn ang="0">
                  <a:pos x="32" y="4"/>
                </a:cxn>
                <a:cxn ang="0">
                  <a:pos x="32" y="42"/>
                </a:cxn>
                <a:cxn ang="0">
                  <a:pos x="64" y="87"/>
                </a:cxn>
                <a:cxn ang="0">
                  <a:pos x="64" y="88"/>
                </a:cxn>
                <a:cxn ang="0">
                  <a:pos x="64" y="98"/>
                </a:cxn>
                <a:cxn ang="0">
                  <a:pos x="66" y="100"/>
                </a:cxn>
                <a:cxn ang="0">
                  <a:pos x="68" y="98"/>
                </a:cxn>
                <a:cxn ang="0">
                  <a:pos x="68" y="88"/>
                </a:cxn>
                <a:cxn ang="0">
                  <a:pos x="68" y="87"/>
                </a:cxn>
                <a:cxn ang="0">
                  <a:pos x="104" y="42"/>
                </a:cxn>
                <a:cxn ang="0">
                  <a:pos x="104" y="4"/>
                </a:cxn>
                <a:cxn ang="0">
                  <a:pos x="110" y="4"/>
                </a:cxn>
                <a:cxn ang="0">
                  <a:pos x="129" y="11"/>
                </a:cxn>
                <a:cxn ang="0">
                  <a:pos x="130" y="25"/>
                </a:cxn>
                <a:cxn ang="0">
                  <a:pos x="109" y="52"/>
                </a:cxn>
                <a:cxn ang="0">
                  <a:pos x="108" y="55"/>
                </a:cxn>
                <a:cxn ang="0">
                  <a:pos x="110" y="56"/>
                </a:cxn>
                <a:cxn ang="0">
                  <a:pos x="111" y="56"/>
                </a:cxn>
                <a:cxn ang="0">
                  <a:pos x="134" y="27"/>
                </a:cxn>
                <a:cxn ang="0">
                  <a:pos x="132" y="9"/>
                </a:cxn>
                <a:cxn ang="0">
                  <a:pos x="110" y="0"/>
                </a:cxn>
                <a:cxn ang="0">
                  <a:pos x="102" y="0"/>
                </a:cxn>
                <a:cxn ang="0">
                  <a:pos x="100" y="42"/>
                </a:cxn>
                <a:cxn ang="0">
                  <a:pos x="66" y="84"/>
                </a:cxn>
                <a:cxn ang="0">
                  <a:pos x="36" y="42"/>
                </a:cxn>
                <a:cxn ang="0">
                  <a:pos x="36" y="4"/>
                </a:cxn>
                <a:cxn ang="0">
                  <a:pos x="100" y="4"/>
                </a:cxn>
                <a:cxn ang="0">
                  <a:pos x="100" y="42"/>
                </a:cxn>
              </a:cxnLst>
              <a:rect l="0" t="0" r="r" b="b"/>
              <a:pathLst>
                <a:path w="136" h="100">
                  <a:moveTo>
                    <a:pt x="102" y="0"/>
                  </a:moveTo>
                  <a:cubicBezTo>
                    <a:pt x="34" y="0"/>
                    <a:pt x="34" y="0"/>
                    <a:pt x="34" y="0"/>
                  </a:cubicBezTo>
                  <a:cubicBezTo>
                    <a:pt x="26" y="0"/>
                    <a:pt x="26" y="0"/>
                    <a:pt x="26" y="0"/>
                  </a:cubicBezTo>
                  <a:cubicBezTo>
                    <a:pt x="13" y="0"/>
                    <a:pt x="7" y="5"/>
                    <a:pt x="4" y="9"/>
                  </a:cubicBezTo>
                  <a:cubicBezTo>
                    <a:pt x="0" y="13"/>
                    <a:pt x="0" y="20"/>
                    <a:pt x="2" y="27"/>
                  </a:cubicBezTo>
                  <a:cubicBezTo>
                    <a:pt x="6" y="37"/>
                    <a:pt x="17" y="50"/>
                    <a:pt x="25" y="56"/>
                  </a:cubicBezTo>
                  <a:cubicBezTo>
                    <a:pt x="25" y="56"/>
                    <a:pt x="26" y="56"/>
                    <a:pt x="26" y="56"/>
                  </a:cubicBezTo>
                  <a:cubicBezTo>
                    <a:pt x="27" y="56"/>
                    <a:pt x="27" y="56"/>
                    <a:pt x="28" y="55"/>
                  </a:cubicBezTo>
                  <a:cubicBezTo>
                    <a:pt x="28" y="54"/>
                    <a:pt x="28" y="53"/>
                    <a:pt x="27" y="52"/>
                  </a:cubicBezTo>
                  <a:cubicBezTo>
                    <a:pt x="21" y="47"/>
                    <a:pt x="9" y="35"/>
                    <a:pt x="6" y="25"/>
                  </a:cubicBezTo>
                  <a:cubicBezTo>
                    <a:pt x="4" y="20"/>
                    <a:pt x="4" y="15"/>
                    <a:pt x="7" y="11"/>
                  </a:cubicBezTo>
                  <a:cubicBezTo>
                    <a:pt x="10" y="6"/>
                    <a:pt x="17" y="4"/>
                    <a:pt x="26" y="4"/>
                  </a:cubicBezTo>
                  <a:cubicBezTo>
                    <a:pt x="32" y="4"/>
                    <a:pt x="32" y="4"/>
                    <a:pt x="32" y="4"/>
                  </a:cubicBezTo>
                  <a:cubicBezTo>
                    <a:pt x="32" y="42"/>
                    <a:pt x="32" y="42"/>
                    <a:pt x="32" y="42"/>
                  </a:cubicBezTo>
                  <a:cubicBezTo>
                    <a:pt x="32" y="69"/>
                    <a:pt x="59" y="84"/>
                    <a:pt x="64" y="87"/>
                  </a:cubicBezTo>
                  <a:cubicBezTo>
                    <a:pt x="64" y="88"/>
                    <a:pt x="64" y="88"/>
                    <a:pt x="64" y="88"/>
                  </a:cubicBezTo>
                  <a:cubicBezTo>
                    <a:pt x="64" y="98"/>
                    <a:pt x="64" y="98"/>
                    <a:pt x="64" y="98"/>
                  </a:cubicBezTo>
                  <a:cubicBezTo>
                    <a:pt x="64" y="99"/>
                    <a:pt x="65" y="100"/>
                    <a:pt x="66" y="100"/>
                  </a:cubicBezTo>
                  <a:cubicBezTo>
                    <a:pt x="67" y="100"/>
                    <a:pt x="68" y="99"/>
                    <a:pt x="68" y="98"/>
                  </a:cubicBezTo>
                  <a:cubicBezTo>
                    <a:pt x="68" y="88"/>
                    <a:pt x="68" y="88"/>
                    <a:pt x="68" y="88"/>
                  </a:cubicBezTo>
                  <a:cubicBezTo>
                    <a:pt x="68" y="88"/>
                    <a:pt x="68" y="88"/>
                    <a:pt x="68" y="87"/>
                  </a:cubicBezTo>
                  <a:cubicBezTo>
                    <a:pt x="74" y="84"/>
                    <a:pt x="104" y="69"/>
                    <a:pt x="104" y="42"/>
                  </a:cubicBezTo>
                  <a:cubicBezTo>
                    <a:pt x="104" y="4"/>
                    <a:pt x="104" y="4"/>
                    <a:pt x="104" y="4"/>
                  </a:cubicBezTo>
                  <a:cubicBezTo>
                    <a:pt x="110" y="4"/>
                    <a:pt x="110" y="4"/>
                    <a:pt x="110" y="4"/>
                  </a:cubicBezTo>
                  <a:cubicBezTo>
                    <a:pt x="119" y="4"/>
                    <a:pt x="126" y="6"/>
                    <a:pt x="129" y="11"/>
                  </a:cubicBezTo>
                  <a:cubicBezTo>
                    <a:pt x="132" y="15"/>
                    <a:pt x="132" y="20"/>
                    <a:pt x="130" y="25"/>
                  </a:cubicBezTo>
                  <a:cubicBezTo>
                    <a:pt x="128" y="33"/>
                    <a:pt x="115" y="48"/>
                    <a:pt x="109" y="52"/>
                  </a:cubicBezTo>
                  <a:cubicBezTo>
                    <a:pt x="108" y="53"/>
                    <a:pt x="108" y="54"/>
                    <a:pt x="108" y="55"/>
                  </a:cubicBezTo>
                  <a:cubicBezTo>
                    <a:pt x="109" y="56"/>
                    <a:pt x="109" y="56"/>
                    <a:pt x="110" y="56"/>
                  </a:cubicBezTo>
                  <a:cubicBezTo>
                    <a:pt x="110" y="56"/>
                    <a:pt x="111" y="56"/>
                    <a:pt x="111" y="56"/>
                  </a:cubicBezTo>
                  <a:cubicBezTo>
                    <a:pt x="118" y="50"/>
                    <a:pt x="131" y="35"/>
                    <a:pt x="134" y="27"/>
                  </a:cubicBezTo>
                  <a:cubicBezTo>
                    <a:pt x="136" y="20"/>
                    <a:pt x="136" y="13"/>
                    <a:pt x="132" y="9"/>
                  </a:cubicBezTo>
                  <a:cubicBezTo>
                    <a:pt x="129" y="5"/>
                    <a:pt x="123" y="0"/>
                    <a:pt x="110" y="0"/>
                  </a:cubicBezTo>
                  <a:lnTo>
                    <a:pt x="102" y="0"/>
                  </a:lnTo>
                  <a:close/>
                  <a:moveTo>
                    <a:pt x="100" y="42"/>
                  </a:moveTo>
                  <a:cubicBezTo>
                    <a:pt x="100" y="66"/>
                    <a:pt x="71" y="81"/>
                    <a:pt x="66" y="84"/>
                  </a:cubicBezTo>
                  <a:cubicBezTo>
                    <a:pt x="61" y="81"/>
                    <a:pt x="36" y="66"/>
                    <a:pt x="36" y="42"/>
                  </a:cubicBezTo>
                  <a:cubicBezTo>
                    <a:pt x="36" y="4"/>
                    <a:pt x="36" y="4"/>
                    <a:pt x="36" y="4"/>
                  </a:cubicBezTo>
                  <a:cubicBezTo>
                    <a:pt x="100" y="4"/>
                    <a:pt x="100" y="4"/>
                    <a:pt x="100" y="4"/>
                  </a:cubicBezTo>
                  <a:lnTo>
                    <a:pt x="100" y="42"/>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8" name="Freeform 291">
              <a:extLst>
                <a:ext uri="{FF2B5EF4-FFF2-40B4-BE49-F238E27FC236}">
                  <a16:creationId xmlns:a16="http://schemas.microsoft.com/office/drawing/2014/main" id="{51BD6204-ACEF-4B09-A60C-8D47DC6F60AF}"/>
                </a:ext>
              </a:extLst>
            </p:cNvPr>
            <p:cNvSpPr>
              <a:spLocks noEditPoints="1"/>
            </p:cNvSpPr>
            <p:nvPr/>
          </p:nvSpPr>
          <p:spPr bwMode="auto">
            <a:xfrm>
              <a:off x="3163888" y="1957388"/>
              <a:ext cx="134938" cy="36513"/>
            </a:xfrm>
            <a:custGeom>
              <a:avLst/>
              <a:gdLst/>
              <a:ahLst/>
              <a:cxnLst>
                <a:cxn ang="0">
                  <a:pos x="8" y="0"/>
                </a:cxn>
                <a:cxn ang="0">
                  <a:pos x="0" y="8"/>
                </a:cxn>
                <a:cxn ang="0">
                  <a:pos x="0" y="14"/>
                </a:cxn>
                <a:cxn ang="0">
                  <a:pos x="2" y="16"/>
                </a:cxn>
                <a:cxn ang="0">
                  <a:pos x="58" y="16"/>
                </a:cxn>
                <a:cxn ang="0">
                  <a:pos x="60" y="14"/>
                </a:cxn>
                <a:cxn ang="0">
                  <a:pos x="60" y="8"/>
                </a:cxn>
                <a:cxn ang="0">
                  <a:pos x="52" y="0"/>
                </a:cxn>
                <a:cxn ang="0">
                  <a:pos x="8" y="0"/>
                </a:cxn>
                <a:cxn ang="0">
                  <a:pos x="56" y="8"/>
                </a:cxn>
                <a:cxn ang="0">
                  <a:pos x="56" y="12"/>
                </a:cxn>
                <a:cxn ang="0">
                  <a:pos x="4" y="12"/>
                </a:cxn>
                <a:cxn ang="0">
                  <a:pos x="4" y="8"/>
                </a:cxn>
                <a:cxn ang="0">
                  <a:pos x="8" y="4"/>
                </a:cxn>
                <a:cxn ang="0">
                  <a:pos x="52" y="4"/>
                </a:cxn>
                <a:cxn ang="0">
                  <a:pos x="56" y="8"/>
                </a:cxn>
              </a:cxnLst>
              <a:rect l="0" t="0" r="r" b="b"/>
              <a:pathLst>
                <a:path w="60" h="16">
                  <a:moveTo>
                    <a:pt x="8" y="0"/>
                  </a:moveTo>
                  <a:cubicBezTo>
                    <a:pt x="3" y="0"/>
                    <a:pt x="0" y="3"/>
                    <a:pt x="0" y="8"/>
                  </a:cubicBezTo>
                  <a:cubicBezTo>
                    <a:pt x="0" y="14"/>
                    <a:pt x="0" y="14"/>
                    <a:pt x="0" y="14"/>
                  </a:cubicBezTo>
                  <a:cubicBezTo>
                    <a:pt x="0" y="15"/>
                    <a:pt x="1" y="16"/>
                    <a:pt x="2" y="16"/>
                  </a:cubicBezTo>
                  <a:cubicBezTo>
                    <a:pt x="58" y="16"/>
                    <a:pt x="58" y="16"/>
                    <a:pt x="58" y="16"/>
                  </a:cubicBezTo>
                  <a:cubicBezTo>
                    <a:pt x="59" y="16"/>
                    <a:pt x="60" y="15"/>
                    <a:pt x="60" y="14"/>
                  </a:cubicBezTo>
                  <a:cubicBezTo>
                    <a:pt x="60" y="8"/>
                    <a:pt x="60" y="8"/>
                    <a:pt x="60" y="8"/>
                  </a:cubicBezTo>
                  <a:cubicBezTo>
                    <a:pt x="60" y="4"/>
                    <a:pt x="56" y="0"/>
                    <a:pt x="52" y="0"/>
                  </a:cubicBezTo>
                  <a:lnTo>
                    <a:pt x="8" y="0"/>
                  </a:lnTo>
                  <a:close/>
                  <a:moveTo>
                    <a:pt x="56" y="8"/>
                  </a:moveTo>
                  <a:cubicBezTo>
                    <a:pt x="56" y="12"/>
                    <a:pt x="56" y="12"/>
                    <a:pt x="56" y="12"/>
                  </a:cubicBezTo>
                  <a:cubicBezTo>
                    <a:pt x="4" y="12"/>
                    <a:pt x="4" y="12"/>
                    <a:pt x="4" y="12"/>
                  </a:cubicBezTo>
                  <a:cubicBezTo>
                    <a:pt x="4" y="8"/>
                    <a:pt x="4" y="8"/>
                    <a:pt x="4" y="8"/>
                  </a:cubicBezTo>
                  <a:cubicBezTo>
                    <a:pt x="4" y="6"/>
                    <a:pt x="6" y="4"/>
                    <a:pt x="8" y="4"/>
                  </a:cubicBezTo>
                  <a:cubicBezTo>
                    <a:pt x="52" y="4"/>
                    <a:pt x="52" y="4"/>
                    <a:pt x="52" y="4"/>
                  </a:cubicBezTo>
                  <a:cubicBezTo>
                    <a:pt x="54" y="4"/>
                    <a:pt x="56" y="6"/>
                    <a:pt x="56" y="8"/>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29" name="Group 28">
            <a:extLst>
              <a:ext uri="{FF2B5EF4-FFF2-40B4-BE49-F238E27FC236}">
                <a16:creationId xmlns:a16="http://schemas.microsoft.com/office/drawing/2014/main" id="{4CD1521E-314A-422A-9567-7729E26DAF71}"/>
              </a:ext>
            </a:extLst>
          </p:cNvPr>
          <p:cNvGrpSpPr/>
          <p:nvPr/>
        </p:nvGrpSpPr>
        <p:grpSpPr>
          <a:xfrm>
            <a:off x="6920918" y="3242820"/>
            <a:ext cx="289358" cy="337279"/>
            <a:chOff x="3689351" y="1703388"/>
            <a:chExt cx="249237" cy="290513"/>
          </a:xfrm>
          <a:solidFill>
            <a:schemeClr val="accent1"/>
          </a:solidFill>
        </p:grpSpPr>
        <p:sp>
          <p:nvSpPr>
            <p:cNvPr id="30" name="Freeform 292">
              <a:extLst>
                <a:ext uri="{FF2B5EF4-FFF2-40B4-BE49-F238E27FC236}">
                  <a16:creationId xmlns:a16="http://schemas.microsoft.com/office/drawing/2014/main" id="{E0C95CD9-DC02-410F-906E-83F3708F3DAA}"/>
                </a:ext>
              </a:extLst>
            </p:cNvPr>
            <p:cNvSpPr>
              <a:spLocks noEditPoints="1"/>
            </p:cNvSpPr>
            <p:nvPr/>
          </p:nvSpPr>
          <p:spPr bwMode="auto">
            <a:xfrm>
              <a:off x="3708401" y="1712913"/>
              <a:ext cx="127000" cy="163513"/>
            </a:xfrm>
            <a:custGeom>
              <a:avLst/>
              <a:gdLst/>
              <a:ahLst/>
              <a:cxnLst>
                <a:cxn ang="0">
                  <a:pos x="46" y="0"/>
                </a:cxn>
                <a:cxn ang="0">
                  <a:pos x="2" y="0"/>
                </a:cxn>
                <a:cxn ang="0">
                  <a:pos x="0" y="2"/>
                </a:cxn>
                <a:cxn ang="0">
                  <a:pos x="0" y="62"/>
                </a:cxn>
                <a:cxn ang="0">
                  <a:pos x="2" y="64"/>
                </a:cxn>
                <a:cxn ang="0">
                  <a:pos x="46" y="64"/>
                </a:cxn>
                <a:cxn ang="0">
                  <a:pos x="52" y="70"/>
                </a:cxn>
                <a:cxn ang="0">
                  <a:pos x="54" y="72"/>
                </a:cxn>
                <a:cxn ang="0">
                  <a:pos x="56" y="70"/>
                </a:cxn>
                <a:cxn ang="0">
                  <a:pos x="56" y="10"/>
                </a:cxn>
                <a:cxn ang="0">
                  <a:pos x="46" y="0"/>
                </a:cxn>
                <a:cxn ang="0">
                  <a:pos x="52" y="62"/>
                </a:cxn>
                <a:cxn ang="0">
                  <a:pos x="46" y="60"/>
                </a:cxn>
                <a:cxn ang="0">
                  <a:pos x="4" y="60"/>
                </a:cxn>
                <a:cxn ang="0">
                  <a:pos x="4" y="4"/>
                </a:cxn>
                <a:cxn ang="0">
                  <a:pos x="46" y="4"/>
                </a:cxn>
                <a:cxn ang="0">
                  <a:pos x="52" y="10"/>
                </a:cxn>
                <a:cxn ang="0">
                  <a:pos x="52" y="62"/>
                </a:cxn>
              </a:cxnLst>
              <a:rect l="0" t="0" r="r" b="b"/>
              <a:pathLst>
                <a:path w="56" h="72">
                  <a:moveTo>
                    <a:pt x="46" y="0"/>
                  </a:moveTo>
                  <a:cubicBezTo>
                    <a:pt x="2" y="0"/>
                    <a:pt x="2" y="0"/>
                    <a:pt x="2" y="0"/>
                  </a:cubicBezTo>
                  <a:cubicBezTo>
                    <a:pt x="1" y="0"/>
                    <a:pt x="0" y="1"/>
                    <a:pt x="0" y="2"/>
                  </a:cubicBezTo>
                  <a:cubicBezTo>
                    <a:pt x="0" y="62"/>
                    <a:pt x="0" y="62"/>
                    <a:pt x="0" y="62"/>
                  </a:cubicBezTo>
                  <a:cubicBezTo>
                    <a:pt x="0" y="63"/>
                    <a:pt x="1" y="64"/>
                    <a:pt x="2" y="64"/>
                  </a:cubicBezTo>
                  <a:cubicBezTo>
                    <a:pt x="46" y="64"/>
                    <a:pt x="46" y="64"/>
                    <a:pt x="46" y="64"/>
                  </a:cubicBezTo>
                  <a:cubicBezTo>
                    <a:pt x="47" y="64"/>
                    <a:pt x="52" y="64"/>
                    <a:pt x="52" y="70"/>
                  </a:cubicBezTo>
                  <a:cubicBezTo>
                    <a:pt x="52" y="71"/>
                    <a:pt x="53" y="72"/>
                    <a:pt x="54" y="72"/>
                  </a:cubicBezTo>
                  <a:cubicBezTo>
                    <a:pt x="55" y="72"/>
                    <a:pt x="56" y="71"/>
                    <a:pt x="56" y="70"/>
                  </a:cubicBezTo>
                  <a:cubicBezTo>
                    <a:pt x="56" y="10"/>
                    <a:pt x="56" y="10"/>
                    <a:pt x="56" y="10"/>
                  </a:cubicBezTo>
                  <a:cubicBezTo>
                    <a:pt x="56" y="7"/>
                    <a:pt x="54" y="0"/>
                    <a:pt x="46" y="0"/>
                  </a:cubicBezTo>
                  <a:close/>
                  <a:moveTo>
                    <a:pt x="52" y="62"/>
                  </a:moveTo>
                  <a:cubicBezTo>
                    <a:pt x="50" y="60"/>
                    <a:pt x="48" y="60"/>
                    <a:pt x="46" y="60"/>
                  </a:cubicBezTo>
                  <a:cubicBezTo>
                    <a:pt x="4" y="60"/>
                    <a:pt x="4" y="60"/>
                    <a:pt x="4" y="60"/>
                  </a:cubicBezTo>
                  <a:cubicBezTo>
                    <a:pt x="4" y="4"/>
                    <a:pt x="4" y="4"/>
                    <a:pt x="4" y="4"/>
                  </a:cubicBezTo>
                  <a:cubicBezTo>
                    <a:pt x="46" y="4"/>
                    <a:pt x="46" y="4"/>
                    <a:pt x="46" y="4"/>
                  </a:cubicBezTo>
                  <a:cubicBezTo>
                    <a:pt x="52" y="4"/>
                    <a:pt x="52" y="9"/>
                    <a:pt x="52" y="10"/>
                  </a:cubicBezTo>
                  <a:lnTo>
                    <a:pt x="52" y="62"/>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2" name="Freeform 293">
              <a:extLst>
                <a:ext uri="{FF2B5EF4-FFF2-40B4-BE49-F238E27FC236}">
                  <a16:creationId xmlns:a16="http://schemas.microsoft.com/office/drawing/2014/main" id="{D247AC1F-065A-477F-9CDD-044B7778C458}"/>
                </a:ext>
              </a:extLst>
            </p:cNvPr>
            <p:cNvSpPr>
              <a:spLocks/>
            </p:cNvSpPr>
            <p:nvPr/>
          </p:nvSpPr>
          <p:spPr bwMode="auto">
            <a:xfrm>
              <a:off x="3779838" y="1739900"/>
              <a:ext cx="158750" cy="163513"/>
            </a:xfrm>
            <a:custGeom>
              <a:avLst/>
              <a:gdLst/>
              <a:ahLst/>
              <a:cxnLst>
                <a:cxn ang="0">
                  <a:pos x="65" y="68"/>
                </a:cxn>
                <a:cxn ang="0">
                  <a:pos x="10" y="68"/>
                </a:cxn>
                <a:cxn ang="0">
                  <a:pos x="5" y="66"/>
                </a:cxn>
                <a:cxn ang="0">
                  <a:pos x="4" y="62"/>
                </a:cxn>
                <a:cxn ang="0">
                  <a:pos x="2" y="60"/>
                </a:cxn>
                <a:cxn ang="0">
                  <a:pos x="0" y="62"/>
                </a:cxn>
                <a:cxn ang="0">
                  <a:pos x="3" y="69"/>
                </a:cxn>
                <a:cxn ang="0">
                  <a:pos x="10" y="72"/>
                </a:cxn>
                <a:cxn ang="0">
                  <a:pos x="10" y="72"/>
                </a:cxn>
                <a:cxn ang="0">
                  <a:pos x="65" y="72"/>
                </a:cxn>
                <a:cxn ang="0">
                  <a:pos x="69" y="70"/>
                </a:cxn>
                <a:cxn ang="0">
                  <a:pos x="70" y="66"/>
                </a:cxn>
                <a:cxn ang="0">
                  <a:pos x="52" y="38"/>
                </a:cxn>
                <a:cxn ang="0">
                  <a:pos x="70" y="6"/>
                </a:cxn>
                <a:cxn ang="0">
                  <a:pos x="69" y="2"/>
                </a:cxn>
                <a:cxn ang="0">
                  <a:pos x="65" y="0"/>
                </a:cxn>
                <a:cxn ang="0">
                  <a:pos x="30" y="0"/>
                </a:cxn>
                <a:cxn ang="0">
                  <a:pos x="28" y="2"/>
                </a:cxn>
                <a:cxn ang="0">
                  <a:pos x="30" y="4"/>
                </a:cxn>
                <a:cxn ang="0">
                  <a:pos x="65" y="4"/>
                </a:cxn>
                <a:cxn ang="0">
                  <a:pos x="66" y="4"/>
                </a:cxn>
                <a:cxn ang="0">
                  <a:pos x="66" y="5"/>
                </a:cxn>
                <a:cxn ang="0">
                  <a:pos x="48" y="37"/>
                </a:cxn>
                <a:cxn ang="0">
                  <a:pos x="48" y="39"/>
                </a:cxn>
                <a:cxn ang="0">
                  <a:pos x="66" y="67"/>
                </a:cxn>
                <a:cxn ang="0">
                  <a:pos x="66" y="68"/>
                </a:cxn>
                <a:cxn ang="0">
                  <a:pos x="65" y="68"/>
                </a:cxn>
              </a:cxnLst>
              <a:rect l="0" t="0" r="r" b="b"/>
              <a:pathLst>
                <a:path w="70" h="72">
                  <a:moveTo>
                    <a:pt x="65" y="68"/>
                  </a:moveTo>
                  <a:cubicBezTo>
                    <a:pt x="10" y="68"/>
                    <a:pt x="10" y="68"/>
                    <a:pt x="10" y="68"/>
                  </a:cubicBezTo>
                  <a:cubicBezTo>
                    <a:pt x="10" y="68"/>
                    <a:pt x="7" y="68"/>
                    <a:pt x="5" y="66"/>
                  </a:cubicBezTo>
                  <a:cubicBezTo>
                    <a:pt x="4" y="65"/>
                    <a:pt x="4" y="64"/>
                    <a:pt x="4" y="62"/>
                  </a:cubicBezTo>
                  <a:cubicBezTo>
                    <a:pt x="4" y="61"/>
                    <a:pt x="3" y="60"/>
                    <a:pt x="2" y="60"/>
                  </a:cubicBezTo>
                  <a:cubicBezTo>
                    <a:pt x="1" y="60"/>
                    <a:pt x="0" y="61"/>
                    <a:pt x="0" y="62"/>
                  </a:cubicBezTo>
                  <a:cubicBezTo>
                    <a:pt x="0" y="65"/>
                    <a:pt x="1" y="67"/>
                    <a:pt x="3" y="69"/>
                  </a:cubicBezTo>
                  <a:cubicBezTo>
                    <a:pt x="5" y="72"/>
                    <a:pt x="9" y="72"/>
                    <a:pt x="10" y="72"/>
                  </a:cubicBezTo>
                  <a:cubicBezTo>
                    <a:pt x="10" y="72"/>
                    <a:pt x="10" y="72"/>
                    <a:pt x="10" y="72"/>
                  </a:cubicBezTo>
                  <a:cubicBezTo>
                    <a:pt x="65" y="72"/>
                    <a:pt x="65" y="72"/>
                    <a:pt x="65" y="72"/>
                  </a:cubicBezTo>
                  <a:cubicBezTo>
                    <a:pt x="67" y="72"/>
                    <a:pt x="68" y="71"/>
                    <a:pt x="69" y="70"/>
                  </a:cubicBezTo>
                  <a:cubicBezTo>
                    <a:pt x="70" y="69"/>
                    <a:pt x="70" y="67"/>
                    <a:pt x="70" y="66"/>
                  </a:cubicBezTo>
                  <a:cubicBezTo>
                    <a:pt x="68" y="58"/>
                    <a:pt x="56" y="42"/>
                    <a:pt x="52" y="38"/>
                  </a:cubicBezTo>
                  <a:cubicBezTo>
                    <a:pt x="55" y="33"/>
                    <a:pt x="68" y="14"/>
                    <a:pt x="70" y="6"/>
                  </a:cubicBezTo>
                  <a:cubicBezTo>
                    <a:pt x="70" y="5"/>
                    <a:pt x="70" y="3"/>
                    <a:pt x="69" y="2"/>
                  </a:cubicBezTo>
                  <a:cubicBezTo>
                    <a:pt x="68" y="1"/>
                    <a:pt x="67" y="0"/>
                    <a:pt x="65" y="0"/>
                  </a:cubicBezTo>
                  <a:cubicBezTo>
                    <a:pt x="30" y="0"/>
                    <a:pt x="30" y="0"/>
                    <a:pt x="30" y="0"/>
                  </a:cubicBezTo>
                  <a:cubicBezTo>
                    <a:pt x="29" y="0"/>
                    <a:pt x="28" y="1"/>
                    <a:pt x="28" y="2"/>
                  </a:cubicBezTo>
                  <a:cubicBezTo>
                    <a:pt x="28" y="3"/>
                    <a:pt x="29" y="4"/>
                    <a:pt x="30" y="4"/>
                  </a:cubicBezTo>
                  <a:cubicBezTo>
                    <a:pt x="65" y="4"/>
                    <a:pt x="65" y="4"/>
                    <a:pt x="65" y="4"/>
                  </a:cubicBezTo>
                  <a:cubicBezTo>
                    <a:pt x="66" y="4"/>
                    <a:pt x="66" y="4"/>
                    <a:pt x="66" y="4"/>
                  </a:cubicBezTo>
                  <a:cubicBezTo>
                    <a:pt x="66" y="4"/>
                    <a:pt x="66" y="5"/>
                    <a:pt x="66" y="5"/>
                  </a:cubicBezTo>
                  <a:cubicBezTo>
                    <a:pt x="64" y="13"/>
                    <a:pt x="48" y="36"/>
                    <a:pt x="48" y="37"/>
                  </a:cubicBezTo>
                  <a:cubicBezTo>
                    <a:pt x="48" y="37"/>
                    <a:pt x="48" y="38"/>
                    <a:pt x="48" y="39"/>
                  </a:cubicBezTo>
                  <a:cubicBezTo>
                    <a:pt x="48" y="39"/>
                    <a:pt x="64" y="59"/>
                    <a:pt x="66" y="67"/>
                  </a:cubicBezTo>
                  <a:cubicBezTo>
                    <a:pt x="66" y="67"/>
                    <a:pt x="66" y="68"/>
                    <a:pt x="66" y="68"/>
                  </a:cubicBezTo>
                  <a:cubicBezTo>
                    <a:pt x="66" y="68"/>
                    <a:pt x="66" y="68"/>
                    <a:pt x="65" y="68"/>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3" name="Freeform 294">
              <a:extLst>
                <a:ext uri="{FF2B5EF4-FFF2-40B4-BE49-F238E27FC236}">
                  <a16:creationId xmlns:a16="http://schemas.microsoft.com/office/drawing/2014/main" id="{DB84EF7C-8A3E-4337-B257-D8B0B40E1C4A}"/>
                </a:ext>
              </a:extLst>
            </p:cNvPr>
            <p:cNvSpPr>
              <a:spLocks/>
            </p:cNvSpPr>
            <p:nvPr/>
          </p:nvSpPr>
          <p:spPr bwMode="auto">
            <a:xfrm>
              <a:off x="3689351" y="1703388"/>
              <a:ext cx="9525" cy="290513"/>
            </a:xfrm>
            <a:custGeom>
              <a:avLst/>
              <a:gdLst/>
              <a:ahLst/>
              <a:cxnLst>
                <a:cxn ang="0">
                  <a:pos x="4" y="126"/>
                </a:cxn>
                <a:cxn ang="0">
                  <a:pos x="4" y="2"/>
                </a:cxn>
                <a:cxn ang="0">
                  <a:pos x="2" y="0"/>
                </a:cxn>
                <a:cxn ang="0">
                  <a:pos x="0" y="2"/>
                </a:cxn>
                <a:cxn ang="0">
                  <a:pos x="0" y="126"/>
                </a:cxn>
                <a:cxn ang="0">
                  <a:pos x="2" y="128"/>
                </a:cxn>
                <a:cxn ang="0">
                  <a:pos x="4" y="126"/>
                </a:cxn>
              </a:cxnLst>
              <a:rect l="0" t="0" r="r" b="b"/>
              <a:pathLst>
                <a:path w="4" h="128">
                  <a:moveTo>
                    <a:pt x="4" y="126"/>
                  </a:moveTo>
                  <a:cubicBezTo>
                    <a:pt x="4" y="2"/>
                    <a:pt x="4" y="2"/>
                    <a:pt x="4" y="2"/>
                  </a:cubicBezTo>
                  <a:cubicBezTo>
                    <a:pt x="4" y="1"/>
                    <a:pt x="3" y="0"/>
                    <a:pt x="2" y="0"/>
                  </a:cubicBezTo>
                  <a:cubicBezTo>
                    <a:pt x="1" y="0"/>
                    <a:pt x="0" y="1"/>
                    <a:pt x="0" y="2"/>
                  </a:cubicBezTo>
                  <a:cubicBezTo>
                    <a:pt x="0" y="126"/>
                    <a:pt x="0" y="126"/>
                    <a:pt x="0" y="126"/>
                  </a:cubicBezTo>
                  <a:cubicBezTo>
                    <a:pt x="0" y="127"/>
                    <a:pt x="1" y="128"/>
                    <a:pt x="2" y="128"/>
                  </a:cubicBezTo>
                  <a:cubicBezTo>
                    <a:pt x="3" y="128"/>
                    <a:pt x="4" y="127"/>
                    <a:pt x="4" y="126"/>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34" name="Group 33">
            <a:extLst>
              <a:ext uri="{FF2B5EF4-FFF2-40B4-BE49-F238E27FC236}">
                <a16:creationId xmlns:a16="http://schemas.microsoft.com/office/drawing/2014/main" id="{1402116F-9E43-4D43-80EC-54141285DF31}"/>
              </a:ext>
            </a:extLst>
          </p:cNvPr>
          <p:cNvGrpSpPr/>
          <p:nvPr/>
        </p:nvGrpSpPr>
        <p:grpSpPr>
          <a:xfrm>
            <a:off x="6714212" y="4061196"/>
            <a:ext cx="2092711" cy="1881166"/>
            <a:chOff x="1116281" y="1915257"/>
            <a:chExt cx="2251193" cy="944316"/>
          </a:xfrm>
        </p:grpSpPr>
        <p:sp>
          <p:nvSpPr>
            <p:cNvPr id="35" name="Text Placeholder 32">
              <a:extLst>
                <a:ext uri="{FF2B5EF4-FFF2-40B4-BE49-F238E27FC236}">
                  <a16:creationId xmlns:a16="http://schemas.microsoft.com/office/drawing/2014/main" id="{459BC5E7-6201-4417-8CF3-77AEB361E9A4}"/>
                </a:ext>
              </a:extLst>
            </p:cNvPr>
            <p:cNvSpPr txBox="1">
              <a:spLocks/>
            </p:cNvSpPr>
            <p:nvPr/>
          </p:nvSpPr>
          <p:spPr>
            <a:xfrm>
              <a:off x="1116281" y="2132800"/>
              <a:ext cx="2251193" cy="726773"/>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justoacus nulla ac netus nibh aliquet, porttitor ligula justoacus nulla ac netus nibh aliquet, porttitor ligula justo</a:t>
              </a:r>
            </a:p>
          </p:txBody>
        </p:sp>
        <p:sp>
          <p:nvSpPr>
            <p:cNvPr id="36" name="Text Placeholder 33">
              <a:extLst>
                <a:ext uri="{FF2B5EF4-FFF2-40B4-BE49-F238E27FC236}">
                  <a16:creationId xmlns:a16="http://schemas.microsoft.com/office/drawing/2014/main" id="{FBB5FACB-FE45-4DAB-A0A1-BF5DFF3EDE8B}"/>
                </a:ext>
              </a:extLst>
            </p:cNvPr>
            <p:cNvSpPr txBox="1">
              <a:spLocks/>
            </p:cNvSpPr>
            <p:nvPr/>
          </p:nvSpPr>
          <p:spPr>
            <a:xfrm>
              <a:off x="1116281" y="1915257"/>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grpSp>
        <p:nvGrpSpPr>
          <p:cNvPr id="37" name="Group 36">
            <a:extLst>
              <a:ext uri="{FF2B5EF4-FFF2-40B4-BE49-F238E27FC236}">
                <a16:creationId xmlns:a16="http://schemas.microsoft.com/office/drawing/2014/main" id="{CBDB82A9-BEFD-4066-B75B-DAB0BF1F2993}"/>
              </a:ext>
            </a:extLst>
          </p:cNvPr>
          <p:cNvGrpSpPr/>
          <p:nvPr/>
        </p:nvGrpSpPr>
        <p:grpSpPr>
          <a:xfrm>
            <a:off x="9188285" y="4061196"/>
            <a:ext cx="2092711" cy="1881166"/>
            <a:chOff x="1116281" y="1915257"/>
            <a:chExt cx="2251193" cy="944316"/>
          </a:xfrm>
        </p:grpSpPr>
        <p:sp>
          <p:nvSpPr>
            <p:cNvPr id="38" name="Text Placeholder 32">
              <a:extLst>
                <a:ext uri="{FF2B5EF4-FFF2-40B4-BE49-F238E27FC236}">
                  <a16:creationId xmlns:a16="http://schemas.microsoft.com/office/drawing/2014/main" id="{E5DA7892-A0D3-43E9-AC30-69FE18FA2A10}"/>
                </a:ext>
              </a:extLst>
            </p:cNvPr>
            <p:cNvSpPr txBox="1">
              <a:spLocks/>
            </p:cNvSpPr>
            <p:nvPr/>
          </p:nvSpPr>
          <p:spPr>
            <a:xfrm>
              <a:off x="1116281" y="2132800"/>
              <a:ext cx="2251193" cy="726773"/>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justoacus nulla ac netus nibh aliquet, porttitor ligula justoacus nulla ac netus nibh aliquet, porttitor ligula justo</a:t>
              </a:r>
            </a:p>
          </p:txBody>
        </p:sp>
        <p:sp>
          <p:nvSpPr>
            <p:cNvPr id="39" name="Text Placeholder 33">
              <a:extLst>
                <a:ext uri="{FF2B5EF4-FFF2-40B4-BE49-F238E27FC236}">
                  <a16:creationId xmlns:a16="http://schemas.microsoft.com/office/drawing/2014/main" id="{9EBDED1E-4367-446E-AA7A-2673E4DD77C0}"/>
                </a:ext>
              </a:extLst>
            </p:cNvPr>
            <p:cNvSpPr txBox="1">
              <a:spLocks/>
            </p:cNvSpPr>
            <p:nvPr/>
          </p:nvSpPr>
          <p:spPr>
            <a:xfrm>
              <a:off x="1116281" y="1915257"/>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sp>
        <p:nvSpPr>
          <p:cNvPr id="5" name="Picture Placeholder 4">
            <a:extLst>
              <a:ext uri="{FF2B5EF4-FFF2-40B4-BE49-F238E27FC236}">
                <a16:creationId xmlns:a16="http://schemas.microsoft.com/office/drawing/2014/main" id="{D4DBFC5E-C9EC-4AE0-8776-CD7186E2474C}"/>
              </a:ext>
            </a:extLst>
          </p:cNvPr>
          <p:cNvSpPr>
            <a:spLocks noGrp="1"/>
          </p:cNvSpPr>
          <p:nvPr>
            <p:ph type="pic" sz="quarter" idx="19"/>
          </p:nvPr>
        </p:nvSpPr>
        <p:spPr/>
      </p:sp>
    </p:spTree>
    <p:extLst>
      <p:ext uri="{BB962C8B-B14F-4D97-AF65-F5344CB8AC3E}">
        <p14:creationId xmlns:p14="http://schemas.microsoft.com/office/powerpoint/2010/main" val="16573390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 y="1"/>
            <a:ext cx="4818742" cy="68725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586" name="Group 1"/>
          <p:cNvGrpSpPr>
            <a:grpSpLocks/>
          </p:cNvGrpSpPr>
          <p:nvPr/>
        </p:nvGrpSpPr>
        <p:grpSpPr bwMode="auto">
          <a:xfrm>
            <a:off x="333448" y="1706682"/>
            <a:ext cx="6553808" cy="3753468"/>
            <a:chOff x="2007319" y="1438225"/>
            <a:chExt cx="8493749" cy="4865200"/>
          </a:xfrm>
        </p:grpSpPr>
        <p:sp>
          <p:nvSpPr>
            <p:cNvPr id="67592" name="Freeform 2"/>
            <p:cNvSpPr>
              <a:spLocks/>
            </p:cNvSpPr>
            <p:nvPr/>
          </p:nvSpPr>
          <p:spPr bwMode="auto">
            <a:xfrm>
              <a:off x="2007319" y="6114624"/>
              <a:ext cx="4278332" cy="188801"/>
            </a:xfrm>
            <a:custGeom>
              <a:avLst/>
              <a:gdLst>
                <a:gd name="T0" fmla="*/ 0 w 885"/>
                <a:gd name="T1" fmla="*/ 77457 h 39"/>
                <a:gd name="T2" fmla="*/ 377073 w 885"/>
                <a:gd name="T3" fmla="*/ 188801 h 39"/>
                <a:gd name="T4" fmla="*/ 4278332 w 885"/>
                <a:gd name="T5" fmla="*/ 188801 h 39"/>
                <a:gd name="T6" fmla="*/ 4278332 w 885"/>
                <a:gd name="T7" fmla="*/ 0 h 39"/>
                <a:gd name="T8" fmla="*/ 0 w 885"/>
                <a:gd name="T9" fmla="*/ 0 h 39"/>
                <a:gd name="T10" fmla="*/ 0 w 885"/>
                <a:gd name="T11" fmla="*/ 77457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593" name="Freeform 3"/>
            <p:cNvSpPr>
              <a:spLocks/>
            </p:cNvSpPr>
            <p:nvPr/>
          </p:nvSpPr>
          <p:spPr bwMode="auto">
            <a:xfrm>
              <a:off x="6222734" y="6114624"/>
              <a:ext cx="4278332" cy="188801"/>
            </a:xfrm>
            <a:custGeom>
              <a:avLst/>
              <a:gdLst>
                <a:gd name="T0" fmla="*/ 4278332 w 884"/>
                <a:gd name="T1" fmla="*/ 77457 h 39"/>
                <a:gd name="T2" fmla="*/ 3900832 w 884"/>
                <a:gd name="T3" fmla="*/ 188801 h 39"/>
                <a:gd name="T4" fmla="*/ 0 w 884"/>
                <a:gd name="T5" fmla="*/ 188801 h 39"/>
                <a:gd name="T6" fmla="*/ 0 w 884"/>
                <a:gd name="T7" fmla="*/ 0 h 39"/>
                <a:gd name="T8" fmla="*/ 4278332 w 884"/>
                <a:gd name="T9" fmla="*/ 0 h 39"/>
                <a:gd name="T10" fmla="*/ 4278332 w 884"/>
                <a:gd name="T11" fmla="*/ 77457 h 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4"/>
            <p:cNvSpPr>
              <a:spLocks/>
            </p:cNvSpPr>
            <p:nvPr/>
          </p:nvSpPr>
          <p:spPr bwMode="auto">
            <a:xfrm>
              <a:off x="2869343" y="1438225"/>
              <a:ext cx="6838413" cy="4666843"/>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chemeClr val="tx1">
                <a:lumMod val="75000"/>
                <a:lumOff val="25000"/>
              </a:schemeClr>
            </a:solidFill>
            <a:ln w="31750">
              <a:solidFill>
                <a:schemeClr val="bg1">
                  <a:lumMod val="75000"/>
                </a:schemeClr>
              </a:solidFill>
            </a:ln>
            <a:extLst>
              <a:ext uri="{91240B29-F687-4f45-9708-019B960494DF}"/>
            </a:extLst>
          </p:spPr>
          <p:txBody>
            <a:bodyPr/>
            <a:lstStyle/>
            <a:p>
              <a:pPr eaLnBrk="1" fontAlgn="auto" hangingPunct="1">
                <a:spcBef>
                  <a:spcPts val="0"/>
                </a:spcBef>
                <a:spcAft>
                  <a:spcPts val="0"/>
                </a:spcAft>
                <a:defRPr/>
              </a:pPr>
              <a:endParaRPr lang="id-ID">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p:cNvSpPr>
              <a:spLocks noChangeArrowheads="1"/>
            </p:cNvSpPr>
            <p:nvPr/>
          </p:nvSpPr>
          <p:spPr bwMode="auto">
            <a:xfrm>
              <a:off x="2007319" y="6037908"/>
              <a:ext cx="8493749" cy="154624"/>
            </a:xfrm>
            <a:prstGeom prst="rect">
              <a:avLst/>
            </a:prstGeom>
            <a:solidFill>
              <a:schemeClr val="bg1">
                <a:lumMod val="95000"/>
              </a:schemeClr>
            </a:solidFill>
            <a:ln>
              <a:noFill/>
            </a:ln>
            <a:extLst>
              <a:ext uri="{91240B29-F687-4f45-9708-019B960494DF}"/>
            </a:extLst>
          </p:spPr>
          <p:txBody>
            <a:bodyPr/>
            <a:lstStyle/>
            <a:p>
              <a:pPr eaLnBrk="1" fontAlgn="auto" hangingPunct="1">
                <a:spcBef>
                  <a:spcPts val="0"/>
                </a:spcBef>
                <a:spcAft>
                  <a:spcPts val="0"/>
                </a:spcAft>
                <a:defRPr/>
              </a:pPr>
              <a:endParaRPr lang="id-ID">
                <a:latin typeface="Open Sans" panose="020B0606030504020204" pitchFamily="34" charset="0"/>
                <a:ea typeface="Open Sans" panose="020B0606030504020204" pitchFamily="34" charset="0"/>
                <a:cs typeface="Open Sans" panose="020B0606030504020204" pitchFamily="34" charset="0"/>
              </a:endParaRPr>
            </a:p>
          </p:txBody>
        </p:sp>
        <p:sp>
          <p:nvSpPr>
            <p:cNvPr id="67596" name="Freeform 6"/>
            <p:cNvSpPr>
              <a:spLocks/>
            </p:cNvSpPr>
            <p:nvPr/>
          </p:nvSpPr>
          <p:spPr bwMode="auto">
            <a:xfrm>
              <a:off x="5641962" y="6037170"/>
              <a:ext cx="1219614" cy="87138"/>
            </a:xfrm>
            <a:custGeom>
              <a:avLst/>
              <a:gdLst>
                <a:gd name="T0" fmla="*/ 0 w 252"/>
                <a:gd name="T1" fmla="*/ 0 h 18"/>
                <a:gd name="T2" fmla="*/ 106474 w 252"/>
                <a:gd name="T3" fmla="*/ 87138 h 18"/>
                <a:gd name="T4" fmla="*/ 1113140 w 252"/>
                <a:gd name="T5" fmla="*/ 87138 h 18"/>
                <a:gd name="T6" fmla="*/ 1219614 w 252"/>
                <a:gd name="T7" fmla="*/ 0 h 18"/>
                <a:gd name="T8" fmla="*/ 0 w 252"/>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Oval 8"/>
            <p:cNvSpPr/>
            <p:nvPr/>
          </p:nvSpPr>
          <p:spPr>
            <a:xfrm>
              <a:off x="6251851" y="1545994"/>
              <a:ext cx="79644" cy="7965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51" name="Rectangle 50">
            <a:extLst>
              <a:ext uri="{FF2B5EF4-FFF2-40B4-BE49-F238E27FC236}">
                <a16:creationId xmlns:a16="http://schemas.microsoft.com/office/drawing/2014/main" id="{A3F80DAF-DB6E-451A-9964-272A5DC3A548}"/>
              </a:ext>
            </a:extLst>
          </p:cNvPr>
          <p:cNvSpPr/>
          <p:nvPr/>
        </p:nvSpPr>
        <p:spPr>
          <a:xfrm>
            <a:off x="6925314" y="1097287"/>
            <a:ext cx="4291559" cy="1200329"/>
          </a:xfrm>
          <a:prstGeom prst="rect">
            <a:avLst/>
          </a:prstGeom>
        </p:spPr>
        <p:txBody>
          <a:bodyPr wrap="none">
            <a:spAutoFit/>
          </a:bodyPr>
          <a:lstStyle/>
          <a:p>
            <a:r>
              <a:rPr lang="en-US" sz="3600" dirty="0">
                <a:solidFill>
                  <a:schemeClr val="tx1">
                    <a:lumMod val="75000"/>
                    <a:lumOff val="25000"/>
                  </a:schemeClr>
                </a:solidFill>
                <a:latin typeface="Montserrat" panose="00000500000000000000" pitchFamily="50" charset="0"/>
                <a:cs typeface="Lato" panose="020F0502020204030203" pitchFamily="34" charset="0"/>
              </a:rPr>
              <a:t>LAPTOP MOCKUP</a:t>
            </a:r>
          </a:p>
          <a:p>
            <a:r>
              <a:rPr lang="en-US" sz="3600" dirty="0">
                <a:solidFill>
                  <a:schemeClr val="tx1">
                    <a:lumMod val="75000"/>
                    <a:lumOff val="25000"/>
                  </a:schemeClr>
                </a:solidFill>
                <a:latin typeface="Montserrat" panose="00000500000000000000" pitchFamily="50" charset="0"/>
                <a:cs typeface="Lato" panose="020F0502020204030203" pitchFamily="34" charset="0"/>
              </a:rPr>
              <a:t>HERE NOW!</a:t>
            </a:r>
            <a:endParaRPr lang="id-ID" sz="3600" dirty="0">
              <a:solidFill>
                <a:schemeClr val="tx1">
                  <a:lumMod val="75000"/>
                  <a:lumOff val="25000"/>
                </a:schemeClr>
              </a:solidFill>
              <a:latin typeface="Montserrat" panose="00000500000000000000" pitchFamily="50" charset="0"/>
              <a:cs typeface="Lato" panose="020F0502020204030203" pitchFamily="34" charset="0"/>
            </a:endParaRPr>
          </a:p>
        </p:txBody>
      </p:sp>
      <p:sp>
        <p:nvSpPr>
          <p:cNvPr id="52" name="TextBox 51">
            <a:extLst>
              <a:ext uri="{FF2B5EF4-FFF2-40B4-BE49-F238E27FC236}">
                <a16:creationId xmlns:a16="http://schemas.microsoft.com/office/drawing/2014/main" id="{E845BA99-430B-46E1-ABE7-EE3D9787454C}"/>
              </a:ext>
            </a:extLst>
          </p:cNvPr>
          <p:cNvSpPr txBox="1"/>
          <p:nvPr/>
        </p:nvSpPr>
        <p:spPr>
          <a:xfrm>
            <a:off x="6883515" y="2279071"/>
            <a:ext cx="3494867" cy="369332"/>
          </a:xfrm>
          <a:prstGeom prst="rect">
            <a:avLst/>
          </a:prstGeom>
          <a:noFill/>
        </p:spPr>
        <p:txBody>
          <a:bodyPr wrap="none" rtlCol="0">
            <a:spAutoFit/>
          </a:bodyPr>
          <a:lstStyle/>
          <a:p>
            <a:pPr algn="ctr"/>
            <a:r>
              <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Multipurpose Template Business</a:t>
            </a:r>
          </a:p>
        </p:txBody>
      </p:sp>
      <p:sp>
        <p:nvSpPr>
          <p:cNvPr id="53" name="Shape 621">
            <a:extLst>
              <a:ext uri="{FF2B5EF4-FFF2-40B4-BE49-F238E27FC236}">
                <a16:creationId xmlns:a16="http://schemas.microsoft.com/office/drawing/2014/main" id="{F514BF22-81D5-4DBF-9549-FEF4389CE514}"/>
              </a:ext>
            </a:extLst>
          </p:cNvPr>
          <p:cNvSpPr/>
          <p:nvPr/>
        </p:nvSpPr>
        <p:spPr>
          <a:xfrm>
            <a:off x="7176969" y="3323492"/>
            <a:ext cx="662436" cy="662436"/>
          </a:xfrm>
          <a:prstGeom prst="ellipse">
            <a:avLst/>
          </a:prstGeom>
          <a:ln w="6350">
            <a:solidFill>
              <a:schemeClr val="accent1"/>
            </a:solidFill>
            <a:miter lim="400000"/>
          </a:ln>
        </p:spPr>
        <p:txBody>
          <a:bodyPr lIns="19050" tIns="19050" rIns="19050" bIns="19050" anchor="ctr"/>
          <a:lstStyle/>
          <a:p>
            <a:pPr>
              <a:lnSpc>
                <a:spcPct val="100000"/>
              </a:lnSpc>
              <a:defRPr sz="3200">
                <a:solidFill>
                  <a:srgbClr val="FFFFFF"/>
                </a:solidFill>
                <a:latin typeface="Helvetica Light"/>
                <a:ea typeface="Helvetica Light"/>
                <a:cs typeface="Helvetica Light"/>
                <a:sym typeface="Helvetica Light"/>
              </a:defRPr>
            </a:pPr>
            <a:endParaRPr sz="1600"/>
          </a:p>
        </p:txBody>
      </p:sp>
      <p:sp>
        <p:nvSpPr>
          <p:cNvPr id="54" name="Shape 623">
            <a:extLst>
              <a:ext uri="{FF2B5EF4-FFF2-40B4-BE49-F238E27FC236}">
                <a16:creationId xmlns:a16="http://schemas.microsoft.com/office/drawing/2014/main" id="{2CD75495-8935-4EB3-A8A0-37E477D3BF71}"/>
              </a:ext>
            </a:extLst>
          </p:cNvPr>
          <p:cNvSpPr/>
          <p:nvPr/>
        </p:nvSpPr>
        <p:spPr>
          <a:xfrm>
            <a:off x="9685590" y="3323492"/>
            <a:ext cx="662436" cy="662436"/>
          </a:xfrm>
          <a:prstGeom prst="ellipse">
            <a:avLst/>
          </a:prstGeom>
          <a:ln w="6350">
            <a:solidFill>
              <a:schemeClr val="accent1"/>
            </a:solidFill>
            <a:miter lim="400000"/>
          </a:ln>
        </p:spPr>
        <p:txBody>
          <a:bodyPr lIns="19050" tIns="19050" rIns="19050" bIns="19050" anchor="ctr"/>
          <a:lstStyle/>
          <a:p>
            <a:pPr>
              <a:lnSpc>
                <a:spcPct val="100000"/>
              </a:lnSpc>
              <a:defRPr sz="3200">
                <a:solidFill>
                  <a:srgbClr val="FFFFFF"/>
                </a:solidFill>
                <a:latin typeface="Helvetica Light"/>
                <a:ea typeface="Helvetica Light"/>
                <a:cs typeface="Helvetica Light"/>
                <a:sym typeface="Helvetica Light"/>
              </a:defRPr>
            </a:pPr>
            <a:endParaRPr sz="1600"/>
          </a:p>
        </p:txBody>
      </p:sp>
      <p:grpSp>
        <p:nvGrpSpPr>
          <p:cNvPr id="55" name="Group 54">
            <a:extLst>
              <a:ext uri="{FF2B5EF4-FFF2-40B4-BE49-F238E27FC236}">
                <a16:creationId xmlns:a16="http://schemas.microsoft.com/office/drawing/2014/main" id="{BB9B6228-4BDF-4E18-AF20-40C0559C9861}"/>
              </a:ext>
            </a:extLst>
          </p:cNvPr>
          <p:cNvGrpSpPr/>
          <p:nvPr/>
        </p:nvGrpSpPr>
        <p:grpSpPr>
          <a:xfrm>
            <a:off x="9837110" y="3485984"/>
            <a:ext cx="359396" cy="337279"/>
            <a:chOff x="3081338" y="1703388"/>
            <a:chExt cx="309563" cy="290513"/>
          </a:xfrm>
          <a:solidFill>
            <a:schemeClr val="accent1"/>
          </a:solidFill>
        </p:grpSpPr>
        <p:sp>
          <p:nvSpPr>
            <p:cNvPr id="56" name="Freeform 289">
              <a:extLst>
                <a:ext uri="{FF2B5EF4-FFF2-40B4-BE49-F238E27FC236}">
                  <a16:creationId xmlns:a16="http://schemas.microsoft.com/office/drawing/2014/main" id="{FA068157-E315-4884-9105-F9DD4ADC3599}"/>
                </a:ext>
              </a:extLst>
            </p:cNvPr>
            <p:cNvSpPr>
              <a:spLocks/>
            </p:cNvSpPr>
            <p:nvPr/>
          </p:nvSpPr>
          <p:spPr bwMode="auto">
            <a:xfrm>
              <a:off x="3154363" y="1703388"/>
              <a:ext cx="163513" cy="9525"/>
            </a:xfrm>
            <a:custGeom>
              <a:avLst/>
              <a:gdLst/>
              <a:ahLst/>
              <a:cxnLst>
                <a:cxn ang="0">
                  <a:pos x="70" y="4"/>
                </a:cxn>
                <a:cxn ang="0">
                  <a:pos x="72" y="2"/>
                </a:cxn>
                <a:cxn ang="0">
                  <a:pos x="70" y="0"/>
                </a:cxn>
                <a:cxn ang="0">
                  <a:pos x="2" y="0"/>
                </a:cxn>
                <a:cxn ang="0">
                  <a:pos x="0" y="2"/>
                </a:cxn>
                <a:cxn ang="0">
                  <a:pos x="2" y="4"/>
                </a:cxn>
                <a:cxn ang="0">
                  <a:pos x="70" y="4"/>
                </a:cxn>
              </a:cxnLst>
              <a:rect l="0" t="0" r="r" b="b"/>
              <a:pathLst>
                <a:path w="72" h="4">
                  <a:moveTo>
                    <a:pt x="70" y="4"/>
                  </a:moveTo>
                  <a:cubicBezTo>
                    <a:pt x="71" y="4"/>
                    <a:pt x="72" y="3"/>
                    <a:pt x="72" y="2"/>
                  </a:cubicBezTo>
                  <a:cubicBezTo>
                    <a:pt x="72" y="1"/>
                    <a:pt x="71" y="0"/>
                    <a:pt x="70" y="0"/>
                  </a:cubicBezTo>
                  <a:cubicBezTo>
                    <a:pt x="2" y="0"/>
                    <a:pt x="2" y="0"/>
                    <a:pt x="2" y="0"/>
                  </a:cubicBezTo>
                  <a:cubicBezTo>
                    <a:pt x="1" y="0"/>
                    <a:pt x="0" y="1"/>
                    <a:pt x="0" y="2"/>
                  </a:cubicBezTo>
                  <a:cubicBezTo>
                    <a:pt x="0" y="3"/>
                    <a:pt x="1" y="4"/>
                    <a:pt x="2" y="4"/>
                  </a:cubicBezTo>
                  <a:lnTo>
                    <a:pt x="70" y="4"/>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57" name="Freeform 290">
              <a:extLst>
                <a:ext uri="{FF2B5EF4-FFF2-40B4-BE49-F238E27FC236}">
                  <a16:creationId xmlns:a16="http://schemas.microsoft.com/office/drawing/2014/main" id="{BC3DC99A-2DF3-4F5F-B2D2-CBDF383CCC7C}"/>
                </a:ext>
              </a:extLst>
            </p:cNvPr>
            <p:cNvSpPr>
              <a:spLocks noEditPoints="1"/>
            </p:cNvSpPr>
            <p:nvPr/>
          </p:nvSpPr>
          <p:spPr bwMode="auto">
            <a:xfrm>
              <a:off x="3081338" y="1722438"/>
              <a:ext cx="309563" cy="227013"/>
            </a:xfrm>
            <a:custGeom>
              <a:avLst/>
              <a:gdLst/>
              <a:ahLst/>
              <a:cxnLst>
                <a:cxn ang="0">
                  <a:pos x="102" y="0"/>
                </a:cxn>
                <a:cxn ang="0">
                  <a:pos x="34" y="0"/>
                </a:cxn>
                <a:cxn ang="0">
                  <a:pos x="26" y="0"/>
                </a:cxn>
                <a:cxn ang="0">
                  <a:pos x="4" y="9"/>
                </a:cxn>
                <a:cxn ang="0">
                  <a:pos x="2" y="27"/>
                </a:cxn>
                <a:cxn ang="0">
                  <a:pos x="25" y="56"/>
                </a:cxn>
                <a:cxn ang="0">
                  <a:pos x="26" y="56"/>
                </a:cxn>
                <a:cxn ang="0">
                  <a:pos x="28" y="55"/>
                </a:cxn>
                <a:cxn ang="0">
                  <a:pos x="27" y="52"/>
                </a:cxn>
                <a:cxn ang="0">
                  <a:pos x="6" y="25"/>
                </a:cxn>
                <a:cxn ang="0">
                  <a:pos x="7" y="11"/>
                </a:cxn>
                <a:cxn ang="0">
                  <a:pos x="26" y="4"/>
                </a:cxn>
                <a:cxn ang="0">
                  <a:pos x="32" y="4"/>
                </a:cxn>
                <a:cxn ang="0">
                  <a:pos x="32" y="42"/>
                </a:cxn>
                <a:cxn ang="0">
                  <a:pos x="64" y="87"/>
                </a:cxn>
                <a:cxn ang="0">
                  <a:pos x="64" y="88"/>
                </a:cxn>
                <a:cxn ang="0">
                  <a:pos x="64" y="98"/>
                </a:cxn>
                <a:cxn ang="0">
                  <a:pos x="66" y="100"/>
                </a:cxn>
                <a:cxn ang="0">
                  <a:pos x="68" y="98"/>
                </a:cxn>
                <a:cxn ang="0">
                  <a:pos x="68" y="88"/>
                </a:cxn>
                <a:cxn ang="0">
                  <a:pos x="68" y="87"/>
                </a:cxn>
                <a:cxn ang="0">
                  <a:pos x="104" y="42"/>
                </a:cxn>
                <a:cxn ang="0">
                  <a:pos x="104" y="4"/>
                </a:cxn>
                <a:cxn ang="0">
                  <a:pos x="110" y="4"/>
                </a:cxn>
                <a:cxn ang="0">
                  <a:pos x="129" y="11"/>
                </a:cxn>
                <a:cxn ang="0">
                  <a:pos x="130" y="25"/>
                </a:cxn>
                <a:cxn ang="0">
                  <a:pos x="109" y="52"/>
                </a:cxn>
                <a:cxn ang="0">
                  <a:pos x="108" y="55"/>
                </a:cxn>
                <a:cxn ang="0">
                  <a:pos x="110" y="56"/>
                </a:cxn>
                <a:cxn ang="0">
                  <a:pos x="111" y="56"/>
                </a:cxn>
                <a:cxn ang="0">
                  <a:pos x="134" y="27"/>
                </a:cxn>
                <a:cxn ang="0">
                  <a:pos x="132" y="9"/>
                </a:cxn>
                <a:cxn ang="0">
                  <a:pos x="110" y="0"/>
                </a:cxn>
                <a:cxn ang="0">
                  <a:pos x="102" y="0"/>
                </a:cxn>
                <a:cxn ang="0">
                  <a:pos x="100" y="42"/>
                </a:cxn>
                <a:cxn ang="0">
                  <a:pos x="66" y="84"/>
                </a:cxn>
                <a:cxn ang="0">
                  <a:pos x="36" y="42"/>
                </a:cxn>
                <a:cxn ang="0">
                  <a:pos x="36" y="4"/>
                </a:cxn>
                <a:cxn ang="0">
                  <a:pos x="100" y="4"/>
                </a:cxn>
                <a:cxn ang="0">
                  <a:pos x="100" y="42"/>
                </a:cxn>
              </a:cxnLst>
              <a:rect l="0" t="0" r="r" b="b"/>
              <a:pathLst>
                <a:path w="136" h="100">
                  <a:moveTo>
                    <a:pt x="102" y="0"/>
                  </a:moveTo>
                  <a:cubicBezTo>
                    <a:pt x="34" y="0"/>
                    <a:pt x="34" y="0"/>
                    <a:pt x="34" y="0"/>
                  </a:cubicBezTo>
                  <a:cubicBezTo>
                    <a:pt x="26" y="0"/>
                    <a:pt x="26" y="0"/>
                    <a:pt x="26" y="0"/>
                  </a:cubicBezTo>
                  <a:cubicBezTo>
                    <a:pt x="13" y="0"/>
                    <a:pt x="7" y="5"/>
                    <a:pt x="4" y="9"/>
                  </a:cubicBezTo>
                  <a:cubicBezTo>
                    <a:pt x="0" y="13"/>
                    <a:pt x="0" y="20"/>
                    <a:pt x="2" y="27"/>
                  </a:cubicBezTo>
                  <a:cubicBezTo>
                    <a:pt x="6" y="37"/>
                    <a:pt x="17" y="50"/>
                    <a:pt x="25" y="56"/>
                  </a:cubicBezTo>
                  <a:cubicBezTo>
                    <a:pt x="25" y="56"/>
                    <a:pt x="26" y="56"/>
                    <a:pt x="26" y="56"/>
                  </a:cubicBezTo>
                  <a:cubicBezTo>
                    <a:pt x="27" y="56"/>
                    <a:pt x="27" y="56"/>
                    <a:pt x="28" y="55"/>
                  </a:cubicBezTo>
                  <a:cubicBezTo>
                    <a:pt x="28" y="54"/>
                    <a:pt x="28" y="53"/>
                    <a:pt x="27" y="52"/>
                  </a:cubicBezTo>
                  <a:cubicBezTo>
                    <a:pt x="21" y="47"/>
                    <a:pt x="9" y="35"/>
                    <a:pt x="6" y="25"/>
                  </a:cubicBezTo>
                  <a:cubicBezTo>
                    <a:pt x="4" y="20"/>
                    <a:pt x="4" y="15"/>
                    <a:pt x="7" y="11"/>
                  </a:cubicBezTo>
                  <a:cubicBezTo>
                    <a:pt x="10" y="6"/>
                    <a:pt x="17" y="4"/>
                    <a:pt x="26" y="4"/>
                  </a:cubicBezTo>
                  <a:cubicBezTo>
                    <a:pt x="32" y="4"/>
                    <a:pt x="32" y="4"/>
                    <a:pt x="32" y="4"/>
                  </a:cubicBezTo>
                  <a:cubicBezTo>
                    <a:pt x="32" y="42"/>
                    <a:pt x="32" y="42"/>
                    <a:pt x="32" y="42"/>
                  </a:cubicBezTo>
                  <a:cubicBezTo>
                    <a:pt x="32" y="69"/>
                    <a:pt x="59" y="84"/>
                    <a:pt x="64" y="87"/>
                  </a:cubicBezTo>
                  <a:cubicBezTo>
                    <a:pt x="64" y="88"/>
                    <a:pt x="64" y="88"/>
                    <a:pt x="64" y="88"/>
                  </a:cubicBezTo>
                  <a:cubicBezTo>
                    <a:pt x="64" y="98"/>
                    <a:pt x="64" y="98"/>
                    <a:pt x="64" y="98"/>
                  </a:cubicBezTo>
                  <a:cubicBezTo>
                    <a:pt x="64" y="99"/>
                    <a:pt x="65" y="100"/>
                    <a:pt x="66" y="100"/>
                  </a:cubicBezTo>
                  <a:cubicBezTo>
                    <a:pt x="67" y="100"/>
                    <a:pt x="68" y="99"/>
                    <a:pt x="68" y="98"/>
                  </a:cubicBezTo>
                  <a:cubicBezTo>
                    <a:pt x="68" y="88"/>
                    <a:pt x="68" y="88"/>
                    <a:pt x="68" y="88"/>
                  </a:cubicBezTo>
                  <a:cubicBezTo>
                    <a:pt x="68" y="88"/>
                    <a:pt x="68" y="88"/>
                    <a:pt x="68" y="87"/>
                  </a:cubicBezTo>
                  <a:cubicBezTo>
                    <a:pt x="74" y="84"/>
                    <a:pt x="104" y="69"/>
                    <a:pt x="104" y="42"/>
                  </a:cubicBezTo>
                  <a:cubicBezTo>
                    <a:pt x="104" y="4"/>
                    <a:pt x="104" y="4"/>
                    <a:pt x="104" y="4"/>
                  </a:cubicBezTo>
                  <a:cubicBezTo>
                    <a:pt x="110" y="4"/>
                    <a:pt x="110" y="4"/>
                    <a:pt x="110" y="4"/>
                  </a:cubicBezTo>
                  <a:cubicBezTo>
                    <a:pt x="119" y="4"/>
                    <a:pt x="126" y="6"/>
                    <a:pt x="129" y="11"/>
                  </a:cubicBezTo>
                  <a:cubicBezTo>
                    <a:pt x="132" y="15"/>
                    <a:pt x="132" y="20"/>
                    <a:pt x="130" y="25"/>
                  </a:cubicBezTo>
                  <a:cubicBezTo>
                    <a:pt x="128" y="33"/>
                    <a:pt x="115" y="48"/>
                    <a:pt x="109" y="52"/>
                  </a:cubicBezTo>
                  <a:cubicBezTo>
                    <a:pt x="108" y="53"/>
                    <a:pt x="108" y="54"/>
                    <a:pt x="108" y="55"/>
                  </a:cubicBezTo>
                  <a:cubicBezTo>
                    <a:pt x="109" y="56"/>
                    <a:pt x="109" y="56"/>
                    <a:pt x="110" y="56"/>
                  </a:cubicBezTo>
                  <a:cubicBezTo>
                    <a:pt x="110" y="56"/>
                    <a:pt x="111" y="56"/>
                    <a:pt x="111" y="56"/>
                  </a:cubicBezTo>
                  <a:cubicBezTo>
                    <a:pt x="118" y="50"/>
                    <a:pt x="131" y="35"/>
                    <a:pt x="134" y="27"/>
                  </a:cubicBezTo>
                  <a:cubicBezTo>
                    <a:pt x="136" y="20"/>
                    <a:pt x="136" y="13"/>
                    <a:pt x="132" y="9"/>
                  </a:cubicBezTo>
                  <a:cubicBezTo>
                    <a:pt x="129" y="5"/>
                    <a:pt x="123" y="0"/>
                    <a:pt x="110" y="0"/>
                  </a:cubicBezTo>
                  <a:lnTo>
                    <a:pt x="102" y="0"/>
                  </a:lnTo>
                  <a:close/>
                  <a:moveTo>
                    <a:pt x="100" y="42"/>
                  </a:moveTo>
                  <a:cubicBezTo>
                    <a:pt x="100" y="66"/>
                    <a:pt x="71" y="81"/>
                    <a:pt x="66" y="84"/>
                  </a:cubicBezTo>
                  <a:cubicBezTo>
                    <a:pt x="61" y="81"/>
                    <a:pt x="36" y="66"/>
                    <a:pt x="36" y="42"/>
                  </a:cubicBezTo>
                  <a:cubicBezTo>
                    <a:pt x="36" y="4"/>
                    <a:pt x="36" y="4"/>
                    <a:pt x="36" y="4"/>
                  </a:cubicBezTo>
                  <a:cubicBezTo>
                    <a:pt x="100" y="4"/>
                    <a:pt x="100" y="4"/>
                    <a:pt x="100" y="4"/>
                  </a:cubicBezTo>
                  <a:lnTo>
                    <a:pt x="100" y="42"/>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58" name="Freeform 291">
              <a:extLst>
                <a:ext uri="{FF2B5EF4-FFF2-40B4-BE49-F238E27FC236}">
                  <a16:creationId xmlns:a16="http://schemas.microsoft.com/office/drawing/2014/main" id="{A5E98E2C-4548-4149-8C97-8CA149A3C71D}"/>
                </a:ext>
              </a:extLst>
            </p:cNvPr>
            <p:cNvSpPr>
              <a:spLocks noEditPoints="1"/>
            </p:cNvSpPr>
            <p:nvPr/>
          </p:nvSpPr>
          <p:spPr bwMode="auto">
            <a:xfrm>
              <a:off x="3163888" y="1957388"/>
              <a:ext cx="134938" cy="36513"/>
            </a:xfrm>
            <a:custGeom>
              <a:avLst/>
              <a:gdLst/>
              <a:ahLst/>
              <a:cxnLst>
                <a:cxn ang="0">
                  <a:pos x="8" y="0"/>
                </a:cxn>
                <a:cxn ang="0">
                  <a:pos x="0" y="8"/>
                </a:cxn>
                <a:cxn ang="0">
                  <a:pos x="0" y="14"/>
                </a:cxn>
                <a:cxn ang="0">
                  <a:pos x="2" y="16"/>
                </a:cxn>
                <a:cxn ang="0">
                  <a:pos x="58" y="16"/>
                </a:cxn>
                <a:cxn ang="0">
                  <a:pos x="60" y="14"/>
                </a:cxn>
                <a:cxn ang="0">
                  <a:pos x="60" y="8"/>
                </a:cxn>
                <a:cxn ang="0">
                  <a:pos x="52" y="0"/>
                </a:cxn>
                <a:cxn ang="0">
                  <a:pos x="8" y="0"/>
                </a:cxn>
                <a:cxn ang="0">
                  <a:pos x="56" y="8"/>
                </a:cxn>
                <a:cxn ang="0">
                  <a:pos x="56" y="12"/>
                </a:cxn>
                <a:cxn ang="0">
                  <a:pos x="4" y="12"/>
                </a:cxn>
                <a:cxn ang="0">
                  <a:pos x="4" y="8"/>
                </a:cxn>
                <a:cxn ang="0">
                  <a:pos x="8" y="4"/>
                </a:cxn>
                <a:cxn ang="0">
                  <a:pos x="52" y="4"/>
                </a:cxn>
                <a:cxn ang="0">
                  <a:pos x="56" y="8"/>
                </a:cxn>
              </a:cxnLst>
              <a:rect l="0" t="0" r="r" b="b"/>
              <a:pathLst>
                <a:path w="60" h="16">
                  <a:moveTo>
                    <a:pt x="8" y="0"/>
                  </a:moveTo>
                  <a:cubicBezTo>
                    <a:pt x="3" y="0"/>
                    <a:pt x="0" y="3"/>
                    <a:pt x="0" y="8"/>
                  </a:cubicBezTo>
                  <a:cubicBezTo>
                    <a:pt x="0" y="14"/>
                    <a:pt x="0" y="14"/>
                    <a:pt x="0" y="14"/>
                  </a:cubicBezTo>
                  <a:cubicBezTo>
                    <a:pt x="0" y="15"/>
                    <a:pt x="1" y="16"/>
                    <a:pt x="2" y="16"/>
                  </a:cubicBezTo>
                  <a:cubicBezTo>
                    <a:pt x="58" y="16"/>
                    <a:pt x="58" y="16"/>
                    <a:pt x="58" y="16"/>
                  </a:cubicBezTo>
                  <a:cubicBezTo>
                    <a:pt x="59" y="16"/>
                    <a:pt x="60" y="15"/>
                    <a:pt x="60" y="14"/>
                  </a:cubicBezTo>
                  <a:cubicBezTo>
                    <a:pt x="60" y="8"/>
                    <a:pt x="60" y="8"/>
                    <a:pt x="60" y="8"/>
                  </a:cubicBezTo>
                  <a:cubicBezTo>
                    <a:pt x="60" y="4"/>
                    <a:pt x="56" y="0"/>
                    <a:pt x="52" y="0"/>
                  </a:cubicBezTo>
                  <a:lnTo>
                    <a:pt x="8" y="0"/>
                  </a:lnTo>
                  <a:close/>
                  <a:moveTo>
                    <a:pt x="56" y="8"/>
                  </a:moveTo>
                  <a:cubicBezTo>
                    <a:pt x="56" y="12"/>
                    <a:pt x="56" y="12"/>
                    <a:pt x="56" y="12"/>
                  </a:cubicBezTo>
                  <a:cubicBezTo>
                    <a:pt x="4" y="12"/>
                    <a:pt x="4" y="12"/>
                    <a:pt x="4" y="12"/>
                  </a:cubicBezTo>
                  <a:cubicBezTo>
                    <a:pt x="4" y="8"/>
                    <a:pt x="4" y="8"/>
                    <a:pt x="4" y="8"/>
                  </a:cubicBezTo>
                  <a:cubicBezTo>
                    <a:pt x="4" y="6"/>
                    <a:pt x="6" y="4"/>
                    <a:pt x="8" y="4"/>
                  </a:cubicBezTo>
                  <a:cubicBezTo>
                    <a:pt x="52" y="4"/>
                    <a:pt x="52" y="4"/>
                    <a:pt x="52" y="4"/>
                  </a:cubicBezTo>
                  <a:cubicBezTo>
                    <a:pt x="54" y="4"/>
                    <a:pt x="56" y="6"/>
                    <a:pt x="56" y="8"/>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59" name="Group 58">
            <a:extLst>
              <a:ext uri="{FF2B5EF4-FFF2-40B4-BE49-F238E27FC236}">
                <a16:creationId xmlns:a16="http://schemas.microsoft.com/office/drawing/2014/main" id="{49D3B9D2-F230-4A28-B241-09C415769E1A}"/>
              </a:ext>
            </a:extLst>
          </p:cNvPr>
          <p:cNvGrpSpPr/>
          <p:nvPr/>
        </p:nvGrpSpPr>
        <p:grpSpPr>
          <a:xfrm>
            <a:off x="7383675" y="3495777"/>
            <a:ext cx="289358" cy="337279"/>
            <a:chOff x="3689351" y="1703388"/>
            <a:chExt cx="249237" cy="290513"/>
          </a:xfrm>
          <a:solidFill>
            <a:schemeClr val="accent1"/>
          </a:solidFill>
        </p:grpSpPr>
        <p:sp>
          <p:nvSpPr>
            <p:cNvPr id="60" name="Freeform 292">
              <a:extLst>
                <a:ext uri="{FF2B5EF4-FFF2-40B4-BE49-F238E27FC236}">
                  <a16:creationId xmlns:a16="http://schemas.microsoft.com/office/drawing/2014/main" id="{B6D1D2DF-9900-4481-90B7-88EEFDB188F8}"/>
                </a:ext>
              </a:extLst>
            </p:cNvPr>
            <p:cNvSpPr>
              <a:spLocks noEditPoints="1"/>
            </p:cNvSpPr>
            <p:nvPr/>
          </p:nvSpPr>
          <p:spPr bwMode="auto">
            <a:xfrm>
              <a:off x="3708401" y="1712913"/>
              <a:ext cx="127000" cy="163513"/>
            </a:xfrm>
            <a:custGeom>
              <a:avLst/>
              <a:gdLst/>
              <a:ahLst/>
              <a:cxnLst>
                <a:cxn ang="0">
                  <a:pos x="46" y="0"/>
                </a:cxn>
                <a:cxn ang="0">
                  <a:pos x="2" y="0"/>
                </a:cxn>
                <a:cxn ang="0">
                  <a:pos x="0" y="2"/>
                </a:cxn>
                <a:cxn ang="0">
                  <a:pos x="0" y="62"/>
                </a:cxn>
                <a:cxn ang="0">
                  <a:pos x="2" y="64"/>
                </a:cxn>
                <a:cxn ang="0">
                  <a:pos x="46" y="64"/>
                </a:cxn>
                <a:cxn ang="0">
                  <a:pos x="52" y="70"/>
                </a:cxn>
                <a:cxn ang="0">
                  <a:pos x="54" y="72"/>
                </a:cxn>
                <a:cxn ang="0">
                  <a:pos x="56" y="70"/>
                </a:cxn>
                <a:cxn ang="0">
                  <a:pos x="56" y="10"/>
                </a:cxn>
                <a:cxn ang="0">
                  <a:pos x="46" y="0"/>
                </a:cxn>
                <a:cxn ang="0">
                  <a:pos x="52" y="62"/>
                </a:cxn>
                <a:cxn ang="0">
                  <a:pos x="46" y="60"/>
                </a:cxn>
                <a:cxn ang="0">
                  <a:pos x="4" y="60"/>
                </a:cxn>
                <a:cxn ang="0">
                  <a:pos x="4" y="4"/>
                </a:cxn>
                <a:cxn ang="0">
                  <a:pos x="46" y="4"/>
                </a:cxn>
                <a:cxn ang="0">
                  <a:pos x="52" y="10"/>
                </a:cxn>
                <a:cxn ang="0">
                  <a:pos x="52" y="62"/>
                </a:cxn>
              </a:cxnLst>
              <a:rect l="0" t="0" r="r" b="b"/>
              <a:pathLst>
                <a:path w="56" h="72">
                  <a:moveTo>
                    <a:pt x="46" y="0"/>
                  </a:moveTo>
                  <a:cubicBezTo>
                    <a:pt x="2" y="0"/>
                    <a:pt x="2" y="0"/>
                    <a:pt x="2" y="0"/>
                  </a:cubicBezTo>
                  <a:cubicBezTo>
                    <a:pt x="1" y="0"/>
                    <a:pt x="0" y="1"/>
                    <a:pt x="0" y="2"/>
                  </a:cubicBezTo>
                  <a:cubicBezTo>
                    <a:pt x="0" y="62"/>
                    <a:pt x="0" y="62"/>
                    <a:pt x="0" y="62"/>
                  </a:cubicBezTo>
                  <a:cubicBezTo>
                    <a:pt x="0" y="63"/>
                    <a:pt x="1" y="64"/>
                    <a:pt x="2" y="64"/>
                  </a:cubicBezTo>
                  <a:cubicBezTo>
                    <a:pt x="46" y="64"/>
                    <a:pt x="46" y="64"/>
                    <a:pt x="46" y="64"/>
                  </a:cubicBezTo>
                  <a:cubicBezTo>
                    <a:pt x="47" y="64"/>
                    <a:pt x="52" y="64"/>
                    <a:pt x="52" y="70"/>
                  </a:cubicBezTo>
                  <a:cubicBezTo>
                    <a:pt x="52" y="71"/>
                    <a:pt x="53" y="72"/>
                    <a:pt x="54" y="72"/>
                  </a:cubicBezTo>
                  <a:cubicBezTo>
                    <a:pt x="55" y="72"/>
                    <a:pt x="56" y="71"/>
                    <a:pt x="56" y="70"/>
                  </a:cubicBezTo>
                  <a:cubicBezTo>
                    <a:pt x="56" y="10"/>
                    <a:pt x="56" y="10"/>
                    <a:pt x="56" y="10"/>
                  </a:cubicBezTo>
                  <a:cubicBezTo>
                    <a:pt x="56" y="7"/>
                    <a:pt x="54" y="0"/>
                    <a:pt x="46" y="0"/>
                  </a:cubicBezTo>
                  <a:close/>
                  <a:moveTo>
                    <a:pt x="52" y="62"/>
                  </a:moveTo>
                  <a:cubicBezTo>
                    <a:pt x="50" y="60"/>
                    <a:pt x="48" y="60"/>
                    <a:pt x="46" y="60"/>
                  </a:cubicBezTo>
                  <a:cubicBezTo>
                    <a:pt x="4" y="60"/>
                    <a:pt x="4" y="60"/>
                    <a:pt x="4" y="60"/>
                  </a:cubicBezTo>
                  <a:cubicBezTo>
                    <a:pt x="4" y="4"/>
                    <a:pt x="4" y="4"/>
                    <a:pt x="4" y="4"/>
                  </a:cubicBezTo>
                  <a:cubicBezTo>
                    <a:pt x="46" y="4"/>
                    <a:pt x="46" y="4"/>
                    <a:pt x="46" y="4"/>
                  </a:cubicBezTo>
                  <a:cubicBezTo>
                    <a:pt x="52" y="4"/>
                    <a:pt x="52" y="9"/>
                    <a:pt x="52" y="10"/>
                  </a:cubicBezTo>
                  <a:lnTo>
                    <a:pt x="52" y="62"/>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61" name="Freeform 293">
              <a:extLst>
                <a:ext uri="{FF2B5EF4-FFF2-40B4-BE49-F238E27FC236}">
                  <a16:creationId xmlns:a16="http://schemas.microsoft.com/office/drawing/2014/main" id="{F52DA8BE-C685-4EB4-9812-CB89DF14DAA6}"/>
                </a:ext>
              </a:extLst>
            </p:cNvPr>
            <p:cNvSpPr>
              <a:spLocks/>
            </p:cNvSpPr>
            <p:nvPr/>
          </p:nvSpPr>
          <p:spPr bwMode="auto">
            <a:xfrm>
              <a:off x="3779838" y="1739900"/>
              <a:ext cx="158750" cy="163513"/>
            </a:xfrm>
            <a:custGeom>
              <a:avLst/>
              <a:gdLst/>
              <a:ahLst/>
              <a:cxnLst>
                <a:cxn ang="0">
                  <a:pos x="65" y="68"/>
                </a:cxn>
                <a:cxn ang="0">
                  <a:pos x="10" y="68"/>
                </a:cxn>
                <a:cxn ang="0">
                  <a:pos x="5" y="66"/>
                </a:cxn>
                <a:cxn ang="0">
                  <a:pos x="4" y="62"/>
                </a:cxn>
                <a:cxn ang="0">
                  <a:pos x="2" y="60"/>
                </a:cxn>
                <a:cxn ang="0">
                  <a:pos x="0" y="62"/>
                </a:cxn>
                <a:cxn ang="0">
                  <a:pos x="3" y="69"/>
                </a:cxn>
                <a:cxn ang="0">
                  <a:pos x="10" y="72"/>
                </a:cxn>
                <a:cxn ang="0">
                  <a:pos x="10" y="72"/>
                </a:cxn>
                <a:cxn ang="0">
                  <a:pos x="65" y="72"/>
                </a:cxn>
                <a:cxn ang="0">
                  <a:pos x="69" y="70"/>
                </a:cxn>
                <a:cxn ang="0">
                  <a:pos x="70" y="66"/>
                </a:cxn>
                <a:cxn ang="0">
                  <a:pos x="52" y="38"/>
                </a:cxn>
                <a:cxn ang="0">
                  <a:pos x="70" y="6"/>
                </a:cxn>
                <a:cxn ang="0">
                  <a:pos x="69" y="2"/>
                </a:cxn>
                <a:cxn ang="0">
                  <a:pos x="65" y="0"/>
                </a:cxn>
                <a:cxn ang="0">
                  <a:pos x="30" y="0"/>
                </a:cxn>
                <a:cxn ang="0">
                  <a:pos x="28" y="2"/>
                </a:cxn>
                <a:cxn ang="0">
                  <a:pos x="30" y="4"/>
                </a:cxn>
                <a:cxn ang="0">
                  <a:pos x="65" y="4"/>
                </a:cxn>
                <a:cxn ang="0">
                  <a:pos x="66" y="4"/>
                </a:cxn>
                <a:cxn ang="0">
                  <a:pos x="66" y="5"/>
                </a:cxn>
                <a:cxn ang="0">
                  <a:pos x="48" y="37"/>
                </a:cxn>
                <a:cxn ang="0">
                  <a:pos x="48" y="39"/>
                </a:cxn>
                <a:cxn ang="0">
                  <a:pos x="66" y="67"/>
                </a:cxn>
                <a:cxn ang="0">
                  <a:pos x="66" y="68"/>
                </a:cxn>
                <a:cxn ang="0">
                  <a:pos x="65" y="68"/>
                </a:cxn>
              </a:cxnLst>
              <a:rect l="0" t="0" r="r" b="b"/>
              <a:pathLst>
                <a:path w="70" h="72">
                  <a:moveTo>
                    <a:pt x="65" y="68"/>
                  </a:moveTo>
                  <a:cubicBezTo>
                    <a:pt x="10" y="68"/>
                    <a:pt x="10" y="68"/>
                    <a:pt x="10" y="68"/>
                  </a:cubicBezTo>
                  <a:cubicBezTo>
                    <a:pt x="10" y="68"/>
                    <a:pt x="7" y="68"/>
                    <a:pt x="5" y="66"/>
                  </a:cubicBezTo>
                  <a:cubicBezTo>
                    <a:pt x="4" y="65"/>
                    <a:pt x="4" y="64"/>
                    <a:pt x="4" y="62"/>
                  </a:cubicBezTo>
                  <a:cubicBezTo>
                    <a:pt x="4" y="61"/>
                    <a:pt x="3" y="60"/>
                    <a:pt x="2" y="60"/>
                  </a:cubicBezTo>
                  <a:cubicBezTo>
                    <a:pt x="1" y="60"/>
                    <a:pt x="0" y="61"/>
                    <a:pt x="0" y="62"/>
                  </a:cubicBezTo>
                  <a:cubicBezTo>
                    <a:pt x="0" y="65"/>
                    <a:pt x="1" y="67"/>
                    <a:pt x="3" y="69"/>
                  </a:cubicBezTo>
                  <a:cubicBezTo>
                    <a:pt x="5" y="72"/>
                    <a:pt x="9" y="72"/>
                    <a:pt x="10" y="72"/>
                  </a:cubicBezTo>
                  <a:cubicBezTo>
                    <a:pt x="10" y="72"/>
                    <a:pt x="10" y="72"/>
                    <a:pt x="10" y="72"/>
                  </a:cubicBezTo>
                  <a:cubicBezTo>
                    <a:pt x="65" y="72"/>
                    <a:pt x="65" y="72"/>
                    <a:pt x="65" y="72"/>
                  </a:cubicBezTo>
                  <a:cubicBezTo>
                    <a:pt x="67" y="72"/>
                    <a:pt x="68" y="71"/>
                    <a:pt x="69" y="70"/>
                  </a:cubicBezTo>
                  <a:cubicBezTo>
                    <a:pt x="70" y="69"/>
                    <a:pt x="70" y="67"/>
                    <a:pt x="70" y="66"/>
                  </a:cubicBezTo>
                  <a:cubicBezTo>
                    <a:pt x="68" y="58"/>
                    <a:pt x="56" y="42"/>
                    <a:pt x="52" y="38"/>
                  </a:cubicBezTo>
                  <a:cubicBezTo>
                    <a:pt x="55" y="33"/>
                    <a:pt x="68" y="14"/>
                    <a:pt x="70" y="6"/>
                  </a:cubicBezTo>
                  <a:cubicBezTo>
                    <a:pt x="70" y="5"/>
                    <a:pt x="70" y="3"/>
                    <a:pt x="69" y="2"/>
                  </a:cubicBezTo>
                  <a:cubicBezTo>
                    <a:pt x="68" y="1"/>
                    <a:pt x="67" y="0"/>
                    <a:pt x="65" y="0"/>
                  </a:cubicBezTo>
                  <a:cubicBezTo>
                    <a:pt x="30" y="0"/>
                    <a:pt x="30" y="0"/>
                    <a:pt x="30" y="0"/>
                  </a:cubicBezTo>
                  <a:cubicBezTo>
                    <a:pt x="29" y="0"/>
                    <a:pt x="28" y="1"/>
                    <a:pt x="28" y="2"/>
                  </a:cubicBezTo>
                  <a:cubicBezTo>
                    <a:pt x="28" y="3"/>
                    <a:pt x="29" y="4"/>
                    <a:pt x="30" y="4"/>
                  </a:cubicBezTo>
                  <a:cubicBezTo>
                    <a:pt x="65" y="4"/>
                    <a:pt x="65" y="4"/>
                    <a:pt x="65" y="4"/>
                  </a:cubicBezTo>
                  <a:cubicBezTo>
                    <a:pt x="66" y="4"/>
                    <a:pt x="66" y="4"/>
                    <a:pt x="66" y="4"/>
                  </a:cubicBezTo>
                  <a:cubicBezTo>
                    <a:pt x="66" y="4"/>
                    <a:pt x="66" y="5"/>
                    <a:pt x="66" y="5"/>
                  </a:cubicBezTo>
                  <a:cubicBezTo>
                    <a:pt x="64" y="13"/>
                    <a:pt x="48" y="36"/>
                    <a:pt x="48" y="37"/>
                  </a:cubicBezTo>
                  <a:cubicBezTo>
                    <a:pt x="48" y="37"/>
                    <a:pt x="48" y="38"/>
                    <a:pt x="48" y="39"/>
                  </a:cubicBezTo>
                  <a:cubicBezTo>
                    <a:pt x="48" y="39"/>
                    <a:pt x="64" y="59"/>
                    <a:pt x="66" y="67"/>
                  </a:cubicBezTo>
                  <a:cubicBezTo>
                    <a:pt x="66" y="67"/>
                    <a:pt x="66" y="68"/>
                    <a:pt x="66" y="68"/>
                  </a:cubicBezTo>
                  <a:cubicBezTo>
                    <a:pt x="66" y="68"/>
                    <a:pt x="66" y="68"/>
                    <a:pt x="65" y="68"/>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62" name="Freeform 294">
              <a:extLst>
                <a:ext uri="{FF2B5EF4-FFF2-40B4-BE49-F238E27FC236}">
                  <a16:creationId xmlns:a16="http://schemas.microsoft.com/office/drawing/2014/main" id="{A790A695-406D-4F26-B0C5-D64867A59968}"/>
                </a:ext>
              </a:extLst>
            </p:cNvPr>
            <p:cNvSpPr>
              <a:spLocks/>
            </p:cNvSpPr>
            <p:nvPr/>
          </p:nvSpPr>
          <p:spPr bwMode="auto">
            <a:xfrm>
              <a:off x="3689351" y="1703388"/>
              <a:ext cx="9525" cy="290513"/>
            </a:xfrm>
            <a:custGeom>
              <a:avLst/>
              <a:gdLst/>
              <a:ahLst/>
              <a:cxnLst>
                <a:cxn ang="0">
                  <a:pos x="4" y="126"/>
                </a:cxn>
                <a:cxn ang="0">
                  <a:pos x="4" y="2"/>
                </a:cxn>
                <a:cxn ang="0">
                  <a:pos x="2" y="0"/>
                </a:cxn>
                <a:cxn ang="0">
                  <a:pos x="0" y="2"/>
                </a:cxn>
                <a:cxn ang="0">
                  <a:pos x="0" y="126"/>
                </a:cxn>
                <a:cxn ang="0">
                  <a:pos x="2" y="128"/>
                </a:cxn>
                <a:cxn ang="0">
                  <a:pos x="4" y="126"/>
                </a:cxn>
              </a:cxnLst>
              <a:rect l="0" t="0" r="r" b="b"/>
              <a:pathLst>
                <a:path w="4" h="128">
                  <a:moveTo>
                    <a:pt x="4" y="126"/>
                  </a:moveTo>
                  <a:cubicBezTo>
                    <a:pt x="4" y="2"/>
                    <a:pt x="4" y="2"/>
                    <a:pt x="4" y="2"/>
                  </a:cubicBezTo>
                  <a:cubicBezTo>
                    <a:pt x="4" y="1"/>
                    <a:pt x="3" y="0"/>
                    <a:pt x="2" y="0"/>
                  </a:cubicBezTo>
                  <a:cubicBezTo>
                    <a:pt x="1" y="0"/>
                    <a:pt x="0" y="1"/>
                    <a:pt x="0" y="2"/>
                  </a:cubicBezTo>
                  <a:cubicBezTo>
                    <a:pt x="0" y="126"/>
                    <a:pt x="0" y="126"/>
                    <a:pt x="0" y="126"/>
                  </a:cubicBezTo>
                  <a:cubicBezTo>
                    <a:pt x="0" y="127"/>
                    <a:pt x="1" y="128"/>
                    <a:pt x="2" y="128"/>
                  </a:cubicBezTo>
                  <a:cubicBezTo>
                    <a:pt x="3" y="128"/>
                    <a:pt x="4" y="127"/>
                    <a:pt x="4" y="126"/>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63" name="Group 62">
            <a:extLst>
              <a:ext uri="{FF2B5EF4-FFF2-40B4-BE49-F238E27FC236}">
                <a16:creationId xmlns:a16="http://schemas.microsoft.com/office/drawing/2014/main" id="{3CC5D9F0-2105-44CA-BEAF-D759328B22D2}"/>
              </a:ext>
            </a:extLst>
          </p:cNvPr>
          <p:cNvGrpSpPr/>
          <p:nvPr/>
        </p:nvGrpSpPr>
        <p:grpSpPr>
          <a:xfrm>
            <a:off x="7176969" y="4314153"/>
            <a:ext cx="2092711" cy="1881166"/>
            <a:chOff x="1116281" y="1915257"/>
            <a:chExt cx="2251193" cy="944316"/>
          </a:xfrm>
        </p:grpSpPr>
        <p:sp>
          <p:nvSpPr>
            <p:cNvPr id="64" name="Text Placeholder 32">
              <a:extLst>
                <a:ext uri="{FF2B5EF4-FFF2-40B4-BE49-F238E27FC236}">
                  <a16:creationId xmlns:a16="http://schemas.microsoft.com/office/drawing/2014/main" id="{41CDDB92-0D3C-47CC-AB83-E7E588AB2B07}"/>
                </a:ext>
              </a:extLst>
            </p:cNvPr>
            <p:cNvSpPr txBox="1">
              <a:spLocks/>
            </p:cNvSpPr>
            <p:nvPr/>
          </p:nvSpPr>
          <p:spPr>
            <a:xfrm>
              <a:off x="1116281" y="2132800"/>
              <a:ext cx="2251193" cy="726773"/>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justoacus nulla ac netus nibh aliquet, porttitor ligula justoacus nulla ac netus nibh aliquet, porttitor ligula justo</a:t>
              </a:r>
            </a:p>
          </p:txBody>
        </p:sp>
        <p:sp>
          <p:nvSpPr>
            <p:cNvPr id="65" name="Text Placeholder 33">
              <a:extLst>
                <a:ext uri="{FF2B5EF4-FFF2-40B4-BE49-F238E27FC236}">
                  <a16:creationId xmlns:a16="http://schemas.microsoft.com/office/drawing/2014/main" id="{0A693D5B-B355-4F42-9673-FC27D8B85A7E}"/>
                </a:ext>
              </a:extLst>
            </p:cNvPr>
            <p:cNvSpPr txBox="1">
              <a:spLocks/>
            </p:cNvSpPr>
            <p:nvPr/>
          </p:nvSpPr>
          <p:spPr>
            <a:xfrm>
              <a:off x="1116281" y="1915257"/>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grpSp>
        <p:nvGrpSpPr>
          <p:cNvPr id="66" name="Group 65">
            <a:extLst>
              <a:ext uri="{FF2B5EF4-FFF2-40B4-BE49-F238E27FC236}">
                <a16:creationId xmlns:a16="http://schemas.microsoft.com/office/drawing/2014/main" id="{97350E94-C7AF-4299-B808-3E6FC58AD1A7}"/>
              </a:ext>
            </a:extLst>
          </p:cNvPr>
          <p:cNvGrpSpPr/>
          <p:nvPr/>
        </p:nvGrpSpPr>
        <p:grpSpPr>
          <a:xfrm>
            <a:off x="9651042" y="4314153"/>
            <a:ext cx="2092711" cy="1881166"/>
            <a:chOff x="1116281" y="1915257"/>
            <a:chExt cx="2251193" cy="944316"/>
          </a:xfrm>
        </p:grpSpPr>
        <p:sp>
          <p:nvSpPr>
            <p:cNvPr id="67" name="Text Placeholder 32">
              <a:extLst>
                <a:ext uri="{FF2B5EF4-FFF2-40B4-BE49-F238E27FC236}">
                  <a16:creationId xmlns:a16="http://schemas.microsoft.com/office/drawing/2014/main" id="{C02E7E13-C809-45CE-A3D6-C05FC8AB5AF2}"/>
                </a:ext>
              </a:extLst>
            </p:cNvPr>
            <p:cNvSpPr txBox="1">
              <a:spLocks/>
            </p:cNvSpPr>
            <p:nvPr/>
          </p:nvSpPr>
          <p:spPr>
            <a:xfrm>
              <a:off x="1116281" y="2132800"/>
              <a:ext cx="2251193" cy="726773"/>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justoacus nulla ac netus nibh aliquet, porttitor ligula justoacus nulla ac netus nibh aliquet, porttitor ligula justo</a:t>
              </a:r>
            </a:p>
          </p:txBody>
        </p:sp>
        <p:sp>
          <p:nvSpPr>
            <p:cNvPr id="68" name="Text Placeholder 33">
              <a:extLst>
                <a:ext uri="{FF2B5EF4-FFF2-40B4-BE49-F238E27FC236}">
                  <a16:creationId xmlns:a16="http://schemas.microsoft.com/office/drawing/2014/main" id="{1F3B9476-E0E5-4483-8924-7E20B9E5B8C0}"/>
                </a:ext>
              </a:extLst>
            </p:cNvPr>
            <p:cNvSpPr txBox="1">
              <a:spLocks/>
            </p:cNvSpPr>
            <p:nvPr/>
          </p:nvSpPr>
          <p:spPr>
            <a:xfrm>
              <a:off x="1116281" y="1915257"/>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sp>
        <p:nvSpPr>
          <p:cNvPr id="4" name="Picture Placeholder 3">
            <a:extLst>
              <a:ext uri="{FF2B5EF4-FFF2-40B4-BE49-F238E27FC236}">
                <a16:creationId xmlns:a16="http://schemas.microsoft.com/office/drawing/2014/main" id="{D933A5BF-58FD-4D53-B6C8-6032CB2691D7}"/>
              </a:ext>
            </a:extLst>
          </p:cNvPr>
          <p:cNvSpPr>
            <a:spLocks noGrp="1"/>
          </p:cNvSpPr>
          <p:nvPr>
            <p:ph type="pic" sz="quarter" idx="10"/>
          </p:nvPr>
        </p:nvSpPr>
        <p:spPr/>
      </p:sp>
    </p:spTree>
    <p:extLst>
      <p:ext uri="{BB962C8B-B14F-4D97-AF65-F5344CB8AC3E}">
        <p14:creationId xmlns:p14="http://schemas.microsoft.com/office/powerpoint/2010/main" val="2592005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5400000">
            <a:off x="-203994" y="489745"/>
            <a:ext cx="6324600" cy="5611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ectangle 9"/>
          <p:cNvSpPr/>
          <p:nvPr/>
        </p:nvSpPr>
        <p:spPr>
          <a:xfrm rot="5400000">
            <a:off x="6301582" y="4861720"/>
            <a:ext cx="1390647" cy="18018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Rectangle 11"/>
          <p:cNvSpPr/>
          <p:nvPr/>
        </p:nvSpPr>
        <p:spPr>
          <a:xfrm>
            <a:off x="8490178" y="3878515"/>
            <a:ext cx="3033094" cy="2377574"/>
          </a:xfrm>
          <a:prstGeom prst="rect">
            <a:avLst/>
          </a:prstGeom>
        </p:spPr>
        <p:txBody>
          <a:bodyPr wrap="square">
            <a:spAutoFit/>
          </a:bodyPr>
          <a:lstStyle/>
          <a:p>
            <a:pPr algn="just">
              <a:lnSpc>
                <a:spcPct val="150000"/>
              </a:lnSpc>
            </a:pPr>
            <a:r>
              <a:rPr lang="id-ID" sz="1100" i="0" dirty="0">
                <a:solidFill>
                  <a:schemeClr val="tx1">
                    <a:lumMod val="75000"/>
                    <a:lumOff val="25000"/>
                  </a:schemeClr>
                </a:solidFill>
                <a:effectLst/>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 libero vivamus porttitor dolor, conubia mollit. Sapien nam suspendisse, tincidunt eget ante tincidunt, eros in auctor fringilla praesent at diam. In et quam est eget mi. Pellentesque nunc orci eu enim, eget in fringilla vitae, et eros praesent dolor porttitor. Lacinia lectus nonummy, accumsan mauris in sed </a:t>
            </a: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justotincidunt, </a:t>
            </a:r>
          </a:p>
        </p:txBody>
      </p:sp>
      <p:grpSp>
        <p:nvGrpSpPr>
          <p:cNvPr id="9" name="Group 8">
            <a:extLst>
              <a:ext uri="{FF2B5EF4-FFF2-40B4-BE49-F238E27FC236}">
                <a16:creationId xmlns:a16="http://schemas.microsoft.com/office/drawing/2014/main" id="{35AC183A-8CB8-4D68-9881-0039E7BF0C8E}"/>
              </a:ext>
            </a:extLst>
          </p:cNvPr>
          <p:cNvGrpSpPr/>
          <p:nvPr/>
        </p:nvGrpSpPr>
        <p:grpSpPr>
          <a:xfrm>
            <a:off x="5602515" y="1026277"/>
            <a:ext cx="5657971" cy="2624443"/>
            <a:chOff x="6608625" y="1104308"/>
            <a:chExt cx="5657971" cy="2624443"/>
          </a:xfrm>
        </p:grpSpPr>
        <p:sp>
          <p:nvSpPr>
            <p:cNvPr id="15" name="Subtitle 2">
              <a:extLst>
                <a:ext uri="{FF2B5EF4-FFF2-40B4-BE49-F238E27FC236}">
                  <a16:creationId xmlns:a16="http://schemas.microsoft.com/office/drawing/2014/main" id="{4A4F28A8-5379-493A-A94E-71CF3C1D483E}"/>
                </a:ext>
              </a:extLst>
            </p:cNvPr>
            <p:cNvSpPr txBox="1">
              <a:spLocks/>
            </p:cNvSpPr>
            <p:nvPr/>
          </p:nvSpPr>
          <p:spPr>
            <a:xfrm>
              <a:off x="6846341" y="1104308"/>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WELLCOME</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16" name="Subtitle 2">
              <a:extLst>
                <a:ext uri="{FF2B5EF4-FFF2-40B4-BE49-F238E27FC236}">
                  <a16:creationId xmlns:a16="http://schemas.microsoft.com/office/drawing/2014/main" id="{18BE5B49-02FA-4972-82BB-CAB024AA6A0D}"/>
                </a:ext>
              </a:extLst>
            </p:cNvPr>
            <p:cNvSpPr txBox="1">
              <a:spLocks/>
            </p:cNvSpPr>
            <p:nvPr/>
          </p:nvSpPr>
          <p:spPr>
            <a:xfrm>
              <a:off x="8374619" y="1957252"/>
              <a:ext cx="3891977"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WE ARE</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sp>
          <p:nvSpPr>
            <p:cNvPr id="17" name="Subtitle 2">
              <a:extLst>
                <a:ext uri="{FF2B5EF4-FFF2-40B4-BE49-F238E27FC236}">
                  <a16:creationId xmlns:a16="http://schemas.microsoft.com/office/drawing/2014/main" id="{354BDA3E-7323-4137-9F34-105CB263151B}"/>
                </a:ext>
              </a:extLst>
            </p:cNvPr>
            <p:cNvSpPr txBox="1">
              <a:spLocks/>
            </p:cNvSpPr>
            <p:nvPr/>
          </p:nvSpPr>
          <p:spPr>
            <a:xfrm>
              <a:off x="6608625" y="2807134"/>
              <a:ext cx="4560939" cy="92161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pPr>
              <a:r>
                <a:rPr lang="en-US"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rPr>
                <a:t>CREATIVE</a:t>
              </a:r>
              <a:endParaRPr lang="id-ID" sz="4800" dirty="0">
                <a:solidFill>
                  <a:schemeClr val="tx1">
                    <a:lumMod val="75000"/>
                    <a:lumOff val="25000"/>
                  </a:schemeClr>
                </a:solidFill>
                <a:latin typeface="Montserrat Medium" panose="00000600000000000000" pitchFamily="50" charset="0"/>
                <a:ea typeface="Lato Black" panose="020F0502020204030203" pitchFamily="34" charset="0"/>
                <a:cs typeface="Lato Black" panose="020F0502020204030203" pitchFamily="34" charset="0"/>
              </a:endParaRPr>
            </a:p>
          </p:txBody>
        </p:sp>
      </p:grpSp>
      <p:sp>
        <p:nvSpPr>
          <p:cNvPr id="18" name="Freeform: Shape 17">
            <a:extLst>
              <a:ext uri="{FF2B5EF4-FFF2-40B4-BE49-F238E27FC236}">
                <a16:creationId xmlns:a16="http://schemas.microsoft.com/office/drawing/2014/main" id="{71899F24-BB12-4A00-9E11-DA2861966BC3}"/>
              </a:ext>
            </a:extLst>
          </p:cNvPr>
          <p:cNvSpPr/>
          <p:nvPr/>
        </p:nvSpPr>
        <p:spPr>
          <a:xfrm>
            <a:off x="6328451" y="817557"/>
            <a:ext cx="368249" cy="368249"/>
          </a:xfrm>
          <a:custGeom>
            <a:avLst/>
            <a:gdLst>
              <a:gd name="connsiteX0" fmla="*/ 402175 w 804350"/>
              <a:gd name="connsiteY0" fmla="*/ 0 h 804350"/>
              <a:gd name="connsiteX1" fmla="*/ 796179 w 804350"/>
              <a:gd name="connsiteY1" fmla="*/ 321123 h 804350"/>
              <a:gd name="connsiteX2" fmla="*/ 804350 w 804350"/>
              <a:gd name="connsiteY2" fmla="*/ 402174 h 804350"/>
              <a:gd name="connsiteX3" fmla="*/ 556031 w 804350"/>
              <a:gd name="connsiteY3" fmla="*/ 402174 h 804350"/>
              <a:gd name="connsiteX4" fmla="*/ 543940 w 804350"/>
              <a:gd name="connsiteY4" fmla="*/ 342288 h 804350"/>
              <a:gd name="connsiteX5" fmla="*/ 402175 w 804350"/>
              <a:gd name="connsiteY5" fmla="*/ 248319 h 804350"/>
              <a:gd name="connsiteX6" fmla="*/ 248319 w 804350"/>
              <a:gd name="connsiteY6" fmla="*/ 402175 h 804350"/>
              <a:gd name="connsiteX7" fmla="*/ 342288 w 804350"/>
              <a:gd name="connsiteY7" fmla="*/ 543940 h 804350"/>
              <a:gd name="connsiteX8" fmla="*/ 402174 w 804350"/>
              <a:gd name="connsiteY8" fmla="*/ 556031 h 804350"/>
              <a:gd name="connsiteX9" fmla="*/ 402174 w 804350"/>
              <a:gd name="connsiteY9" fmla="*/ 804350 h 804350"/>
              <a:gd name="connsiteX10" fmla="*/ 321123 w 804350"/>
              <a:gd name="connsiteY10" fmla="*/ 796180 h 804350"/>
              <a:gd name="connsiteX11" fmla="*/ 0 w 804350"/>
              <a:gd name="connsiteY11" fmla="*/ 402175 h 804350"/>
              <a:gd name="connsiteX12" fmla="*/ 402175 w 804350"/>
              <a:gd name="connsiteY12" fmla="*/ 0 h 80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4350" h="804350">
                <a:moveTo>
                  <a:pt x="402175" y="0"/>
                </a:moveTo>
                <a:cubicBezTo>
                  <a:pt x="596526" y="0"/>
                  <a:pt x="758678" y="137859"/>
                  <a:pt x="796179" y="321123"/>
                </a:cubicBezTo>
                <a:lnTo>
                  <a:pt x="804350" y="402174"/>
                </a:lnTo>
                <a:lnTo>
                  <a:pt x="556031" y="402174"/>
                </a:lnTo>
                <a:lnTo>
                  <a:pt x="543940" y="342288"/>
                </a:lnTo>
                <a:cubicBezTo>
                  <a:pt x="520584" y="287066"/>
                  <a:pt x="465904" y="248319"/>
                  <a:pt x="402175" y="248319"/>
                </a:cubicBezTo>
                <a:cubicBezTo>
                  <a:pt x="317203" y="248319"/>
                  <a:pt x="248319" y="317203"/>
                  <a:pt x="248319" y="402175"/>
                </a:cubicBezTo>
                <a:cubicBezTo>
                  <a:pt x="248319" y="465904"/>
                  <a:pt x="287067" y="520584"/>
                  <a:pt x="342288" y="543940"/>
                </a:cubicBezTo>
                <a:lnTo>
                  <a:pt x="402174" y="556031"/>
                </a:lnTo>
                <a:lnTo>
                  <a:pt x="402174" y="804350"/>
                </a:lnTo>
                <a:lnTo>
                  <a:pt x="321123" y="796180"/>
                </a:lnTo>
                <a:cubicBezTo>
                  <a:pt x="137859" y="758678"/>
                  <a:pt x="0" y="596526"/>
                  <a:pt x="0" y="402175"/>
                </a:cubicBezTo>
                <a:cubicBezTo>
                  <a:pt x="0" y="180060"/>
                  <a:pt x="180060" y="0"/>
                  <a:pt x="4021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Picture Placeholder 2">
            <a:extLst>
              <a:ext uri="{FF2B5EF4-FFF2-40B4-BE49-F238E27FC236}">
                <a16:creationId xmlns:a16="http://schemas.microsoft.com/office/drawing/2014/main" id="{F92EE525-F9E5-4B49-8291-4838F0A8BEEE}"/>
              </a:ext>
            </a:extLst>
          </p:cNvPr>
          <p:cNvSpPr>
            <a:spLocks noGrp="1"/>
          </p:cNvSpPr>
          <p:nvPr>
            <p:ph type="pic" sz="quarter" idx="10"/>
          </p:nvPr>
        </p:nvSpPr>
        <p:spPr/>
      </p:sp>
      <p:sp>
        <p:nvSpPr>
          <p:cNvPr id="6" name="Picture Placeholder 5">
            <a:extLst>
              <a:ext uri="{FF2B5EF4-FFF2-40B4-BE49-F238E27FC236}">
                <a16:creationId xmlns:a16="http://schemas.microsoft.com/office/drawing/2014/main" id="{D85B22D6-9AB7-42E2-A15D-A93215097EA5}"/>
              </a:ext>
            </a:extLst>
          </p:cNvPr>
          <p:cNvSpPr>
            <a:spLocks noGrp="1"/>
          </p:cNvSpPr>
          <p:nvPr>
            <p:ph type="pic" sz="quarter" idx="11"/>
          </p:nvPr>
        </p:nvSpPr>
        <p:spPr/>
      </p:sp>
    </p:spTree>
    <p:extLst>
      <p:ext uri="{BB962C8B-B14F-4D97-AF65-F5344CB8AC3E}">
        <p14:creationId xmlns:p14="http://schemas.microsoft.com/office/powerpoint/2010/main" val="234685642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Isosceles Triangle 39">
            <a:extLst>
              <a:ext uri="{FF2B5EF4-FFF2-40B4-BE49-F238E27FC236}">
                <a16:creationId xmlns:a16="http://schemas.microsoft.com/office/drawing/2014/main" id="{3C20B11B-09CB-4A10-AB98-1E8083312B29}"/>
              </a:ext>
            </a:extLst>
          </p:cNvPr>
          <p:cNvSpPr/>
          <p:nvPr/>
        </p:nvSpPr>
        <p:spPr>
          <a:xfrm rot="16200000">
            <a:off x="7226852" y="1893390"/>
            <a:ext cx="5332357" cy="4596861"/>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614" name="Group 6"/>
          <p:cNvGrpSpPr>
            <a:grpSpLocks/>
          </p:cNvGrpSpPr>
          <p:nvPr/>
        </p:nvGrpSpPr>
        <p:grpSpPr bwMode="auto">
          <a:xfrm>
            <a:off x="5375275" y="684213"/>
            <a:ext cx="2560638" cy="5383212"/>
            <a:chOff x="3835384" y="1981165"/>
            <a:chExt cx="1711044" cy="3597978"/>
          </a:xfrm>
        </p:grpSpPr>
        <p:sp>
          <p:nvSpPr>
            <p:cNvPr id="8" name="Freeform 7"/>
            <p:cNvSpPr>
              <a:spLocks/>
            </p:cNvSpPr>
            <p:nvPr/>
          </p:nvSpPr>
          <p:spPr bwMode="auto">
            <a:xfrm>
              <a:off x="3835384" y="1981165"/>
              <a:ext cx="1711044" cy="3597978"/>
            </a:xfrm>
            <a:custGeom>
              <a:avLst/>
              <a:gdLst>
                <a:gd name="T0" fmla="*/ 37 w 401"/>
                <a:gd name="T1" fmla="*/ 843 h 843"/>
                <a:gd name="T2" fmla="*/ 0 w 401"/>
                <a:gd name="T3" fmla="*/ 806 h 843"/>
                <a:gd name="T4" fmla="*/ 0 w 401"/>
                <a:gd name="T5" fmla="*/ 37 h 843"/>
                <a:gd name="T6" fmla="*/ 37 w 401"/>
                <a:gd name="T7" fmla="*/ 0 h 843"/>
                <a:gd name="T8" fmla="*/ 365 w 401"/>
                <a:gd name="T9" fmla="*/ 0 h 843"/>
                <a:gd name="T10" fmla="*/ 401 w 401"/>
                <a:gd name="T11" fmla="*/ 37 h 843"/>
                <a:gd name="T12" fmla="*/ 401 w 401"/>
                <a:gd name="T13" fmla="*/ 806 h 843"/>
                <a:gd name="T14" fmla="*/ 365 w 401"/>
                <a:gd name="T15" fmla="*/ 843 h 843"/>
                <a:gd name="T16" fmla="*/ 37 w 401"/>
                <a:gd name="T17" fmla="*/ 843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1" h="843">
                  <a:moveTo>
                    <a:pt x="37" y="843"/>
                  </a:moveTo>
                  <a:cubicBezTo>
                    <a:pt x="16" y="843"/>
                    <a:pt x="0" y="827"/>
                    <a:pt x="0" y="806"/>
                  </a:cubicBezTo>
                  <a:cubicBezTo>
                    <a:pt x="0" y="37"/>
                    <a:pt x="0" y="37"/>
                    <a:pt x="0" y="37"/>
                  </a:cubicBezTo>
                  <a:cubicBezTo>
                    <a:pt x="0" y="16"/>
                    <a:pt x="16" y="0"/>
                    <a:pt x="37" y="0"/>
                  </a:cubicBezTo>
                  <a:cubicBezTo>
                    <a:pt x="365" y="0"/>
                    <a:pt x="365" y="0"/>
                    <a:pt x="365" y="0"/>
                  </a:cubicBezTo>
                  <a:cubicBezTo>
                    <a:pt x="385" y="0"/>
                    <a:pt x="401" y="16"/>
                    <a:pt x="401" y="37"/>
                  </a:cubicBezTo>
                  <a:cubicBezTo>
                    <a:pt x="401" y="806"/>
                    <a:pt x="401" y="806"/>
                    <a:pt x="401" y="806"/>
                  </a:cubicBezTo>
                  <a:cubicBezTo>
                    <a:pt x="401" y="827"/>
                    <a:pt x="385" y="843"/>
                    <a:pt x="365" y="843"/>
                  </a:cubicBezTo>
                  <a:lnTo>
                    <a:pt x="37" y="843"/>
                  </a:lnTo>
                  <a:close/>
                </a:path>
              </a:pathLst>
            </a:custGeom>
            <a:solidFill>
              <a:schemeClr val="tx1">
                <a:lumMod val="75000"/>
                <a:lumOff val="25000"/>
              </a:schemeClr>
            </a:solidFill>
            <a:ln w="31750">
              <a:solidFill>
                <a:schemeClr val="bg1">
                  <a:lumMod val="75000"/>
                </a:schemeClr>
              </a:solidFill>
            </a:ln>
            <a:extLst>
              <a:ext uri="{91240B29-F687-4f45-9708-019B960494DF}"/>
            </a:extLst>
          </p:spPr>
          <p:txBody>
            <a:bodyPr/>
            <a:lstStyle/>
            <a:p>
              <a:pPr eaLnBrk="1" fontAlgn="auto" hangingPunct="1">
                <a:spcBef>
                  <a:spcPts val="0"/>
                </a:spcBef>
                <a:spcAft>
                  <a:spcPts val="0"/>
                </a:spcAft>
                <a:defRPr/>
              </a:pPr>
              <a:endParaRPr lang="id-ID">
                <a:latin typeface="Source Sans Pro" panose="020B0503030403020204" pitchFamily="34" charset="0"/>
                <a:ea typeface="Source Sans Pro" panose="020B0503030403020204" pitchFamily="34" charset="0"/>
                <a:cs typeface="Open Sans" panose="020B0606030504020204" pitchFamily="34" charset="0"/>
              </a:endParaRPr>
            </a:p>
          </p:txBody>
        </p:sp>
        <p:sp>
          <p:nvSpPr>
            <p:cNvPr id="9" name="Oval 8"/>
            <p:cNvSpPr>
              <a:spLocks noChangeArrowheads="1"/>
            </p:cNvSpPr>
            <p:nvPr/>
          </p:nvSpPr>
          <p:spPr bwMode="auto">
            <a:xfrm>
              <a:off x="4667038" y="2135015"/>
              <a:ext cx="51979" cy="50930"/>
            </a:xfrm>
            <a:prstGeom prst="ellipse">
              <a:avLst/>
            </a:prstGeom>
            <a:solidFill>
              <a:schemeClr val="bg1">
                <a:lumMod val="95000"/>
              </a:schemeClr>
            </a:solidFill>
            <a:ln>
              <a:noFill/>
            </a:ln>
            <a:extLst>
              <a:ext uri="{91240B29-F687-4f45-9708-019B960494DF}"/>
            </a:extLst>
          </p:spPr>
          <p:txBody>
            <a:bodyPr/>
            <a:lstStyle/>
            <a:p>
              <a:pPr eaLnBrk="1" fontAlgn="auto" hangingPunct="1">
                <a:spcBef>
                  <a:spcPts val="0"/>
                </a:spcBef>
                <a:spcAft>
                  <a:spcPts val="0"/>
                </a:spcAft>
                <a:defRPr/>
              </a:pPr>
              <a:endParaRPr lang="id-ID">
                <a:latin typeface="Source Sans Pro" panose="020B0503030403020204" pitchFamily="34" charset="0"/>
                <a:ea typeface="Source Sans Pro" panose="020B0503030403020204" pitchFamily="34" charset="0"/>
                <a:cs typeface="Open Sans" panose="020B0606030504020204" pitchFamily="34" charset="0"/>
              </a:endParaRPr>
            </a:p>
          </p:txBody>
        </p:sp>
        <p:sp>
          <p:nvSpPr>
            <p:cNvPr id="10" name="Oval 9"/>
            <p:cNvSpPr>
              <a:spLocks noChangeArrowheads="1"/>
            </p:cNvSpPr>
            <p:nvPr/>
          </p:nvSpPr>
          <p:spPr bwMode="auto">
            <a:xfrm>
              <a:off x="4684011" y="2151992"/>
              <a:ext cx="13791" cy="12732"/>
            </a:xfrm>
            <a:prstGeom prst="ellipse">
              <a:avLst/>
            </a:prstGeom>
            <a:solidFill>
              <a:schemeClr val="bg1">
                <a:lumMod val="95000"/>
              </a:schemeClr>
            </a:solidFill>
            <a:ln>
              <a:noFill/>
            </a:ln>
            <a:extLst>
              <a:ext uri="{91240B29-F687-4f45-9708-019B960494DF}"/>
            </a:extLst>
          </p:spPr>
          <p:txBody>
            <a:bodyPr/>
            <a:lstStyle/>
            <a:p>
              <a:pPr eaLnBrk="1" fontAlgn="auto" hangingPunct="1">
                <a:spcBef>
                  <a:spcPts val="0"/>
                </a:spcBef>
                <a:spcAft>
                  <a:spcPts val="0"/>
                </a:spcAft>
                <a:defRPr/>
              </a:pPr>
              <a:endParaRPr lang="id-ID">
                <a:latin typeface="Source Sans Pro" panose="020B0503030403020204" pitchFamily="34" charset="0"/>
                <a:ea typeface="Source Sans Pro" panose="020B0503030403020204" pitchFamily="34" charset="0"/>
                <a:cs typeface="Open Sans" panose="020B0606030504020204" pitchFamily="34" charset="0"/>
              </a:endParaRPr>
            </a:p>
          </p:txBody>
        </p:sp>
        <p:sp>
          <p:nvSpPr>
            <p:cNvPr id="11" name="Oval 10"/>
            <p:cNvSpPr>
              <a:spLocks noChangeArrowheads="1"/>
            </p:cNvSpPr>
            <p:nvPr/>
          </p:nvSpPr>
          <p:spPr bwMode="auto">
            <a:xfrm>
              <a:off x="4667038" y="2130771"/>
              <a:ext cx="51979" cy="50930"/>
            </a:xfrm>
            <a:prstGeom prst="ellipse">
              <a:avLst/>
            </a:prstGeom>
            <a:solidFill>
              <a:schemeClr val="bg1">
                <a:lumMod val="95000"/>
              </a:schemeClr>
            </a:solidFill>
            <a:ln>
              <a:noFill/>
            </a:ln>
            <a:extLst>
              <a:ext uri="{91240B29-F687-4f45-9708-019B960494DF}"/>
            </a:extLst>
          </p:spPr>
          <p:txBody>
            <a:bodyPr/>
            <a:lstStyle/>
            <a:p>
              <a:pPr eaLnBrk="1" fontAlgn="auto" hangingPunct="1">
                <a:spcBef>
                  <a:spcPts val="0"/>
                </a:spcBef>
                <a:spcAft>
                  <a:spcPts val="0"/>
                </a:spcAft>
                <a:defRPr/>
              </a:pPr>
              <a:endParaRPr lang="id-ID">
                <a:latin typeface="Source Sans Pro" panose="020B0503030403020204" pitchFamily="34" charset="0"/>
                <a:ea typeface="Source Sans Pro" panose="020B0503030403020204" pitchFamily="34" charset="0"/>
                <a:cs typeface="Open Sans" panose="020B0606030504020204" pitchFamily="34" charset="0"/>
              </a:endParaRPr>
            </a:p>
          </p:txBody>
        </p:sp>
        <p:sp>
          <p:nvSpPr>
            <p:cNvPr id="12" name="Oval 11"/>
            <p:cNvSpPr>
              <a:spLocks noChangeArrowheads="1"/>
            </p:cNvSpPr>
            <p:nvPr/>
          </p:nvSpPr>
          <p:spPr bwMode="auto">
            <a:xfrm>
              <a:off x="4684011" y="2147748"/>
              <a:ext cx="13791" cy="12732"/>
            </a:xfrm>
            <a:prstGeom prst="ellipse">
              <a:avLst/>
            </a:prstGeom>
            <a:solidFill>
              <a:schemeClr val="bg1">
                <a:lumMod val="95000"/>
              </a:schemeClr>
            </a:solidFill>
            <a:ln>
              <a:noFill/>
            </a:ln>
            <a:extLst>
              <a:ext uri="{91240B29-F687-4f45-9708-019B960494DF}"/>
            </a:extLst>
          </p:spPr>
          <p:txBody>
            <a:bodyPr/>
            <a:lstStyle/>
            <a:p>
              <a:pPr eaLnBrk="1" fontAlgn="auto" hangingPunct="1">
                <a:spcBef>
                  <a:spcPts val="0"/>
                </a:spcBef>
                <a:spcAft>
                  <a:spcPts val="0"/>
                </a:spcAft>
                <a:defRPr/>
              </a:pPr>
              <a:endParaRPr lang="id-ID">
                <a:latin typeface="Source Sans Pro" panose="020B0503030403020204" pitchFamily="34" charset="0"/>
                <a:ea typeface="Source Sans Pro" panose="020B0503030403020204" pitchFamily="34" charset="0"/>
                <a:cs typeface="Open Sans" panose="020B0606030504020204" pitchFamily="34" charset="0"/>
              </a:endParaRPr>
            </a:p>
          </p:txBody>
        </p:sp>
        <p:sp>
          <p:nvSpPr>
            <p:cNvPr id="13" name="Oval 12"/>
            <p:cNvSpPr>
              <a:spLocks noChangeArrowheads="1"/>
            </p:cNvSpPr>
            <p:nvPr/>
          </p:nvSpPr>
          <p:spPr bwMode="auto">
            <a:xfrm>
              <a:off x="4675524" y="2139259"/>
              <a:ext cx="35006" cy="33953"/>
            </a:xfrm>
            <a:prstGeom prst="ellipse">
              <a:avLst/>
            </a:prstGeom>
            <a:solidFill>
              <a:schemeClr val="bg1">
                <a:lumMod val="95000"/>
              </a:schemeClr>
            </a:solidFill>
            <a:ln>
              <a:noFill/>
            </a:ln>
            <a:extLst>
              <a:ext uri="{91240B29-F687-4f45-9708-019B960494DF}"/>
            </a:extLst>
          </p:spPr>
          <p:txBody>
            <a:bodyPr/>
            <a:lstStyle/>
            <a:p>
              <a:pPr eaLnBrk="1" fontAlgn="auto" hangingPunct="1">
                <a:spcBef>
                  <a:spcPts val="0"/>
                </a:spcBef>
                <a:spcAft>
                  <a:spcPts val="0"/>
                </a:spcAft>
                <a:defRPr/>
              </a:pPr>
              <a:endParaRPr lang="id-ID">
                <a:latin typeface="Source Sans Pro" panose="020B0503030403020204" pitchFamily="34" charset="0"/>
                <a:ea typeface="Source Sans Pro" panose="020B0503030403020204" pitchFamily="34" charset="0"/>
                <a:cs typeface="Open Sans" panose="020B0606030504020204" pitchFamily="34" charset="0"/>
              </a:endParaRPr>
            </a:p>
          </p:txBody>
        </p:sp>
        <p:sp>
          <p:nvSpPr>
            <p:cNvPr id="14" name="Oval 13"/>
            <p:cNvSpPr>
              <a:spLocks noChangeArrowheads="1"/>
            </p:cNvSpPr>
            <p:nvPr/>
          </p:nvSpPr>
          <p:spPr bwMode="auto">
            <a:xfrm>
              <a:off x="4675524" y="2139259"/>
              <a:ext cx="35006" cy="33953"/>
            </a:xfrm>
            <a:prstGeom prst="ellipse">
              <a:avLst/>
            </a:prstGeom>
            <a:solidFill>
              <a:schemeClr val="bg1">
                <a:lumMod val="95000"/>
              </a:schemeClr>
            </a:solidFill>
            <a:ln>
              <a:noFill/>
            </a:ln>
            <a:extLst>
              <a:ext uri="{91240B29-F687-4f45-9708-019B960494DF}"/>
            </a:extLst>
          </p:spPr>
          <p:txBody>
            <a:bodyPr/>
            <a:lstStyle/>
            <a:p>
              <a:pPr eaLnBrk="1" fontAlgn="auto" hangingPunct="1">
                <a:spcBef>
                  <a:spcPts val="0"/>
                </a:spcBef>
                <a:spcAft>
                  <a:spcPts val="0"/>
                </a:spcAft>
                <a:defRPr/>
              </a:pPr>
              <a:endParaRPr lang="id-ID">
                <a:latin typeface="Source Sans Pro" panose="020B0503030403020204" pitchFamily="34" charset="0"/>
                <a:ea typeface="Source Sans Pro" panose="020B0503030403020204" pitchFamily="34" charset="0"/>
                <a:cs typeface="Open Sans" panose="020B0606030504020204" pitchFamily="34" charset="0"/>
              </a:endParaRPr>
            </a:p>
          </p:txBody>
        </p:sp>
        <p:sp>
          <p:nvSpPr>
            <p:cNvPr id="15" name="Oval 14"/>
            <p:cNvSpPr>
              <a:spLocks noChangeArrowheads="1"/>
            </p:cNvSpPr>
            <p:nvPr/>
          </p:nvSpPr>
          <p:spPr bwMode="auto">
            <a:xfrm>
              <a:off x="4684011" y="2147748"/>
              <a:ext cx="18034" cy="16977"/>
            </a:xfrm>
            <a:prstGeom prst="ellipse">
              <a:avLst/>
            </a:prstGeom>
            <a:solidFill>
              <a:schemeClr val="bg1">
                <a:lumMod val="95000"/>
              </a:schemeClr>
            </a:solidFill>
            <a:ln>
              <a:noFill/>
            </a:ln>
            <a:extLst>
              <a:ext uri="{91240B29-F687-4f45-9708-019B960494DF}"/>
            </a:extLst>
          </p:spPr>
          <p:txBody>
            <a:bodyPr/>
            <a:lstStyle/>
            <a:p>
              <a:pPr eaLnBrk="1" fontAlgn="auto" hangingPunct="1">
                <a:spcBef>
                  <a:spcPts val="0"/>
                </a:spcBef>
                <a:spcAft>
                  <a:spcPts val="0"/>
                </a:spcAft>
                <a:defRPr/>
              </a:pPr>
              <a:endParaRPr lang="id-ID">
                <a:latin typeface="Source Sans Pro" panose="020B0503030403020204" pitchFamily="34" charset="0"/>
                <a:ea typeface="Source Sans Pro" panose="020B0503030403020204" pitchFamily="34" charset="0"/>
                <a:cs typeface="Open Sans" panose="020B0606030504020204" pitchFamily="34" charset="0"/>
              </a:endParaRPr>
            </a:p>
          </p:txBody>
        </p:sp>
        <p:sp>
          <p:nvSpPr>
            <p:cNvPr id="16" name="Oval 15"/>
            <p:cNvSpPr>
              <a:spLocks noChangeArrowheads="1"/>
            </p:cNvSpPr>
            <p:nvPr/>
          </p:nvSpPr>
          <p:spPr bwMode="auto">
            <a:xfrm>
              <a:off x="4684011" y="2147748"/>
              <a:ext cx="18034" cy="16977"/>
            </a:xfrm>
            <a:prstGeom prst="ellipse">
              <a:avLst/>
            </a:prstGeom>
            <a:solidFill>
              <a:schemeClr val="bg1">
                <a:lumMod val="95000"/>
              </a:schemeClr>
            </a:solidFill>
            <a:ln>
              <a:noFill/>
            </a:ln>
            <a:extLst>
              <a:ext uri="{91240B29-F687-4f45-9708-019B960494DF}"/>
            </a:extLst>
          </p:spPr>
          <p:txBody>
            <a:bodyPr/>
            <a:lstStyle/>
            <a:p>
              <a:pPr eaLnBrk="1" fontAlgn="auto" hangingPunct="1">
                <a:spcBef>
                  <a:spcPts val="0"/>
                </a:spcBef>
                <a:spcAft>
                  <a:spcPts val="0"/>
                </a:spcAft>
                <a:defRPr/>
              </a:pPr>
              <a:endParaRPr lang="id-ID">
                <a:latin typeface="Source Sans Pro" panose="020B0503030403020204" pitchFamily="34" charset="0"/>
                <a:ea typeface="Source Sans Pro" panose="020B0503030403020204" pitchFamily="34" charset="0"/>
                <a:cs typeface="Open Sans" panose="020B0606030504020204" pitchFamily="34" charset="0"/>
              </a:endParaRPr>
            </a:p>
          </p:txBody>
        </p:sp>
        <p:sp>
          <p:nvSpPr>
            <p:cNvPr id="17" name="Freeform 16"/>
            <p:cNvSpPr>
              <a:spLocks/>
            </p:cNvSpPr>
            <p:nvPr/>
          </p:nvSpPr>
          <p:spPr bwMode="auto">
            <a:xfrm>
              <a:off x="4688254" y="2151992"/>
              <a:ext cx="5304" cy="4244"/>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lnTo>
                    <a:pt x="1" y="0"/>
                  </a:lnTo>
                  <a:lnTo>
                    <a:pt x="1" y="1"/>
                  </a:lnTo>
                  <a:close/>
                </a:path>
              </a:pathLst>
            </a:custGeom>
            <a:solidFill>
              <a:schemeClr val="bg1">
                <a:lumMod val="95000"/>
              </a:schemeClr>
            </a:solidFill>
            <a:ln>
              <a:noFill/>
            </a:ln>
            <a:extLst>
              <a:ext uri="{91240B29-F687-4f45-9708-019B960494DF}"/>
            </a:extLst>
          </p:spPr>
          <p:txBody>
            <a:bodyPr/>
            <a:lstStyle/>
            <a:p>
              <a:pPr eaLnBrk="1" fontAlgn="auto" hangingPunct="1">
                <a:spcBef>
                  <a:spcPts val="0"/>
                </a:spcBef>
                <a:spcAft>
                  <a:spcPts val="0"/>
                </a:spcAft>
                <a:defRPr/>
              </a:pPr>
              <a:endParaRPr lang="id-ID">
                <a:latin typeface="Source Sans Pro" panose="020B0503030403020204" pitchFamily="34" charset="0"/>
                <a:ea typeface="Source Sans Pro" panose="020B0503030403020204" pitchFamily="34" charset="0"/>
                <a:cs typeface="Open Sans" panose="020B0606030504020204" pitchFamily="34" charset="0"/>
              </a:endParaRPr>
            </a:p>
          </p:txBody>
        </p:sp>
        <p:sp>
          <p:nvSpPr>
            <p:cNvPr id="18" name="Freeform 17"/>
            <p:cNvSpPr>
              <a:spLocks/>
            </p:cNvSpPr>
            <p:nvPr/>
          </p:nvSpPr>
          <p:spPr bwMode="auto">
            <a:xfrm>
              <a:off x="4688254" y="2151992"/>
              <a:ext cx="5304" cy="4244"/>
            </a:xfrm>
            <a:custGeom>
              <a:avLst/>
              <a:gdLst>
                <a:gd name="T0" fmla="*/ 1 w 1"/>
                <a:gd name="T1" fmla="*/ 1 h 1"/>
                <a:gd name="T2" fmla="*/ 1 w 1"/>
                <a:gd name="T3" fmla="*/ 1 h 1"/>
                <a:gd name="T4" fmla="*/ 0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1" y="1"/>
                  </a:lnTo>
                  <a:lnTo>
                    <a:pt x="0" y="1"/>
                  </a:lnTo>
                  <a:lnTo>
                    <a:pt x="1" y="0"/>
                  </a:lnTo>
                  <a:lnTo>
                    <a:pt x="1" y="1"/>
                  </a:lnTo>
                  <a:close/>
                </a:path>
              </a:pathLst>
            </a:custGeom>
            <a:solidFill>
              <a:schemeClr val="bg1">
                <a:lumMod val="95000"/>
              </a:schemeClr>
            </a:solidFill>
            <a:ln>
              <a:noFill/>
            </a:ln>
            <a:extLst>
              <a:ext uri="{91240B29-F687-4f45-9708-019B960494DF}"/>
            </a:extLst>
          </p:spPr>
          <p:txBody>
            <a:bodyPr/>
            <a:lstStyle/>
            <a:p>
              <a:pPr eaLnBrk="1" fontAlgn="auto" hangingPunct="1">
                <a:spcBef>
                  <a:spcPts val="0"/>
                </a:spcBef>
                <a:spcAft>
                  <a:spcPts val="0"/>
                </a:spcAft>
                <a:defRPr/>
              </a:pPr>
              <a:endParaRPr lang="id-ID">
                <a:latin typeface="Source Sans Pro" panose="020B0503030403020204" pitchFamily="34" charset="0"/>
                <a:ea typeface="Source Sans Pro" panose="020B0503030403020204" pitchFamily="34" charset="0"/>
                <a:cs typeface="Open Sans" panose="020B0606030504020204" pitchFamily="34" charset="0"/>
              </a:endParaRPr>
            </a:p>
          </p:txBody>
        </p:sp>
        <p:sp>
          <p:nvSpPr>
            <p:cNvPr id="19" name="Oval 18"/>
            <p:cNvSpPr>
              <a:spLocks noChangeArrowheads="1"/>
            </p:cNvSpPr>
            <p:nvPr/>
          </p:nvSpPr>
          <p:spPr bwMode="auto">
            <a:xfrm>
              <a:off x="4583237" y="5248099"/>
              <a:ext cx="215339" cy="214330"/>
            </a:xfrm>
            <a:prstGeom prst="ellipse">
              <a:avLst/>
            </a:prstGeom>
            <a:noFill/>
            <a:ln>
              <a:solidFill>
                <a:schemeClr val="bg1">
                  <a:lumMod val="95000"/>
                </a:schemeClr>
              </a:solidFill>
            </a:ln>
            <a:extLst>
              <a:ext uri="{91240B29-F687-4f45-9708-019B960494DF}"/>
            </a:extLst>
          </p:spPr>
          <p:txBody>
            <a:bodyPr/>
            <a:lstStyle/>
            <a:p>
              <a:pPr eaLnBrk="1" fontAlgn="auto" hangingPunct="1">
                <a:spcBef>
                  <a:spcPts val="0"/>
                </a:spcBef>
                <a:spcAft>
                  <a:spcPts val="0"/>
                </a:spcAft>
                <a:defRPr/>
              </a:pPr>
              <a:endParaRPr lang="id-ID">
                <a:latin typeface="Source Sans Pro" panose="020B0503030403020204" pitchFamily="34" charset="0"/>
                <a:ea typeface="Source Sans Pro" panose="020B0503030403020204" pitchFamily="34" charset="0"/>
                <a:cs typeface="Open Sans" panose="020B0606030504020204" pitchFamily="34" charset="0"/>
              </a:endParaRPr>
            </a:p>
          </p:txBody>
        </p:sp>
        <p:sp>
          <p:nvSpPr>
            <p:cNvPr id="20" name="Rectangle 19"/>
            <p:cNvSpPr>
              <a:spLocks noChangeArrowheads="1"/>
            </p:cNvSpPr>
            <p:nvPr/>
          </p:nvSpPr>
          <p:spPr bwMode="auto">
            <a:xfrm>
              <a:off x="3942523" y="2497890"/>
              <a:ext cx="1501008" cy="2633495"/>
            </a:xfrm>
            <a:prstGeom prst="rect">
              <a:avLst/>
            </a:prstGeom>
            <a:solidFill>
              <a:schemeClr val="bg1">
                <a:lumMod val="95000"/>
              </a:schemeClr>
            </a:solidFill>
            <a:ln>
              <a:noFill/>
            </a:ln>
            <a:extLst>
              <a:ext uri="{91240B29-F687-4f45-9708-019B960494DF}"/>
            </a:extLst>
          </p:spPr>
          <p:txBody>
            <a:bodyPr/>
            <a:lstStyle/>
            <a:p>
              <a:pPr eaLnBrk="1" fontAlgn="auto" hangingPunct="1">
                <a:spcBef>
                  <a:spcPts val="0"/>
                </a:spcBef>
                <a:spcAft>
                  <a:spcPts val="0"/>
                </a:spcAft>
                <a:defRPr/>
              </a:pPr>
              <a:endParaRPr lang="id-ID">
                <a:latin typeface="Source Sans Pro" panose="020B0503030403020204" pitchFamily="34" charset="0"/>
                <a:ea typeface="Source Sans Pro" panose="020B0503030403020204" pitchFamily="34" charset="0"/>
                <a:cs typeface="Open Sans" panose="020B0606030504020204" pitchFamily="34" charset="0"/>
              </a:endParaRPr>
            </a:p>
          </p:txBody>
        </p:sp>
        <p:sp>
          <p:nvSpPr>
            <p:cNvPr id="21" name="Freeform 20"/>
            <p:cNvSpPr>
              <a:spLocks/>
            </p:cNvSpPr>
            <p:nvPr/>
          </p:nvSpPr>
          <p:spPr bwMode="auto">
            <a:xfrm>
              <a:off x="4560960" y="2258095"/>
              <a:ext cx="310810" cy="73212"/>
            </a:xfrm>
            <a:custGeom>
              <a:avLst/>
              <a:gdLst>
                <a:gd name="T0" fmla="*/ 8 w 73"/>
                <a:gd name="T1" fmla="*/ 17 h 17"/>
                <a:gd name="T2" fmla="*/ 0 w 73"/>
                <a:gd name="T3" fmla="*/ 9 h 17"/>
                <a:gd name="T4" fmla="*/ 8 w 73"/>
                <a:gd name="T5" fmla="*/ 0 h 17"/>
                <a:gd name="T6" fmla="*/ 65 w 73"/>
                <a:gd name="T7" fmla="*/ 0 h 17"/>
                <a:gd name="T8" fmla="*/ 73 w 73"/>
                <a:gd name="T9" fmla="*/ 9 h 17"/>
                <a:gd name="T10" fmla="*/ 65 w 73"/>
                <a:gd name="T11" fmla="*/ 17 h 17"/>
                <a:gd name="T12" fmla="*/ 8 w 73"/>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73" h="17">
                  <a:moveTo>
                    <a:pt x="8" y="17"/>
                  </a:moveTo>
                  <a:cubicBezTo>
                    <a:pt x="3" y="17"/>
                    <a:pt x="0" y="13"/>
                    <a:pt x="0" y="9"/>
                  </a:cubicBezTo>
                  <a:cubicBezTo>
                    <a:pt x="0" y="4"/>
                    <a:pt x="3" y="0"/>
                    <a:pt x="8" y="0"/>
                  </a:cubicBezTo>
                  <a:cubicBezTo>
                    <a:pt x="65" y="0"/>
                    <a:pt x="65" y="0"/>
                    <a:pt x="65" y="0"/>
                  </a:cubicBezTo>
                  <a:cubicBezTo>
                    <a:pt x="70" y="0"/>
                    <a:pt x="73" y="4"/>
                    <a:pt x="73" y="9"/>
                  </a:cubicBezTo>
                  <a:cubicBezTo>
                    <a:pt x="73" y="13"/>
                    <a:pt x="70" y="17"/>
                    <a:pt x="65" y="17"/>
                  </a:cubicBezTo>
                  <a:lnTo>
                    <a:pt x="8" y="17"/>
                  </a:lnTo>
                  <a:close/>
                </a:path>
              </a:pathLst>
            </a:custGeom>
            <a:solidFill>
              <a:schemeClr val="bg1">
                <a:lumMod val="95000"/>
              </a:schemeClr>
            </a:solidFill>
            <a:ln>
              <a:noFill/>
            </a:ln>
            <a:extLst>
              <a:ext uri="{91240B29-F687-4f45-9708-019B960494DF}"/>
            </a:extLst>
          </p:spPr>
          <p:txBody>
            <a:bodyPr/>
            <a:lstStyle/>
            <a:p>
              <a:pPr eaLnBrk="1" fontAlgn="auto" hangingPunct="1">
                <a:spcBef>
                  <a:spcPts val="0"/>
                </a:spcBef>
                <a:spcAft>
                  <a:spcPts val="0"/>
                </a:spcAft>
                <a:defRPr/>
              </a:pPr>
              <a:endParaRPr lang="id-ID">
                <a:latin typeface="Source Sans Pro" panose="020B0503030403020204" pitchFamily="34" charset="0"/>
                <a:ea typeface="Source Sans Pro" panose="020B0503030403020204" pitchFamily="34" charset="0"/>
                <a:cs typeface="Open Sans" panose="020B0606030504020204" pitchFamily="34" charset="0"/>
              </a:endParaRPr>
            </a:p>
          </p:txBody>
        </p:sp>
        <p:sp>
          <p:nvSpPr>
            <p:cNvPr id="22" name="Freeform 21"/>
            <p:cNvSpPr>
              <a:spLocks/>
            </p:cNvSpPr>
            <p:nvPr/>
          </p:nvSpPr>
          <p:spPr bwMode="auto">
            <a:xfrm>
              <a:off x="4577932" y="2280378"/>
              <a:ext cx="276865" cy="29709"/>
            </a:xfrm>
            <a:custGeom>
              <a:avLst/>
              <a:gdLst>
                <a:gd name="T0" fmla="*/ 65 w 65"/>
                <a:gd name="T1" fmla="*/ 4 h 7"/>
                <a:gd name="T2" fmla="*/ 61 w 65"/>
                <a:gd name="T3" fmla="*/ 7 h 7"/>
                <a:gd name="T4" fmla="*/ 4 w 65"/>
                <a:gd name="T5" fmla="*/ 7 h 7"/>
                <a:gd name="T6" fmla="*/ 0 w 65"/>
                <a:gd name="T7" fmla="*/ 4 h 7"/>
                <a:gd name="T8" fmla="*/ 4 w 65"/>
                <a:gd name="T9" fmla="*/ 0 h 7"/>
                <a:gd name="T10" fmla="*/ 61 w 65"/>
                <a:gd name="T11" fmla="*/ 0 h 7"/>
                <a:gd name="T12" fmla="*/ 65 w 6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65" h="7">
                  <a:moveTo>
                    <a:pt x="65" y="4"/>
                  </a:moveTo>
                  <a:cubicBezTo>
                    <a:pt x="65" y="6"/>
                    <a:pt x="63" y="7"/>
                    <a:pt x="61" y="7"/>
                  </a:cubicBezTo>
                  <a:cubicBezTo>
                    <a:pt x="4" y="7"/>
                    <a:pt x="4" y="7"/>
                    <a:pt x="4" y="7"/>
                  </a:cubicBezTo>
                  <a:cubicBezTo>
                    <a:pt x="2" y="7"/>
                    <a:pt x="0" y="6"/>
                    <a:pt x="0" y="4"/>
                  </a:cubicBezTo>
                  <a:cubicBezTo>
                    <a:pt x="0" y="2"/>
                    <a:pt x="2" y="0"/>
                    <a:pt x="4" y="0"/>
                  </a:cubicBezTo>
                  <a:cubicBezTo>
                    <a:pt x="61" y="0"/>
                    <a:pt x="61" y="0"/>
                    <a:pt x="61" y="0"/>
                  </a:cubicBezTo>
                  <a:cubicBezTo>
                    <a:pt x="63" y="0"/>
                    <a:pt x="65" y="2"/>
                    <a:pt x="65" y="4"/>
                  </a:cubicBezTo>
                  <a:close/>
                </a:path>
              </a:pathLst>
            </a:custGeom>
            <a:solidFill>
              <a:schemeClr val="tx1">
                <a:lumMod val="75000"/>
                <a:lumOff val="25000"/>
              </a:schemeClr>
            </a:solidFill>
            <a:ln>
              <a:noFill/>
            </a:ln>
            <a:extLst>
              <a:ext uri="{91240B29-F687-4f45-9708-019B960494DF}"/>
            </a:extLst>
          </p:spPr>
          <p:txBody>
            <a:bodyPr/>
            <a:lstStyle/>
            <a:p>
              <a:pPr eaLnBrk="1" fontAlgn="auto" hangingPunct="1">
                <a:spcBef>
                  <a:spcPts val="0"/>
                </a:spcBef>
                <a:spcAft>
                  <a:spcPts val="0"/>
                </a:spcAft>
                <a:defRPr/>
              </a:pPr>
              <a:endParaRPr lang="id-ID">
                <a:latin typeface="Source Sans Pro" panose="020B0503030403020204" pitchFamily="34" charset="0"/>
                <a:ea typeface="Source Sans Pro" panose="020B0503030403020204" pitchFamily="34" charset="0"/>
                <a:cs typeface="Open Sans" panose="020B0606030504020204" pitchFamily="34" charset="0"/>
              </a:endParaRPr>
            </a:p>
          </p:txBody>
        </p:sp>
        <p:sp>
          <p:nvSpPr>
            <p:cNvPr id="23" name="Oval 22"/>
            <p:cNvSpPr>
              <a:spLocks noChangeArrowheads="1"/>
            </p:cNvSpPr>
            <p:nvPr/>
          </p:nvSpPr>
          <p:spPr bwMode="auto">
            <a:xfrm>
              <a:off x="4458064" y="2271889"/>
              <a:ext cx="46674" cy="46686"/>
            </a:xfrm>
            <a:prstGeom prst="ellipse">
              <a:avLst/>
            </a:prstGeom>
            <a:solidFill>
              <a:schemeClr val="bg1">
                <a:lumMod val="95000"/>
              </a:schemeClr>
            </a:solidFill>
            <a:ln>
              <a:noFill/>
            </a:ln>
            <a:extLst>
              <a:ext uri="{91240B29-F687-4f45-9708-019B960494DF}"/>
            </a:extLst>
          </p:spPr>
          <p:txBody>
            <a:bodyPr/>
            <a:lstStyle/>
            <a:p>
              <a:pPr eaLnBrk="1" fontAlgn="auto" hangingPunct="1">
                <a:spcBef>
                  <a:spcPts val="0"/>
                </a:spcBef>
                <a:spcAft>
                  <a:spcPts val="0"/>
                </a:spcAft>
                <a:defRPr/>
              </a:pPr>
              <a:endParaRPr lang="id-ID">
                <a:latin typeface="Source Sans Pro" panose="020B0503030403020204" pitchFamily="34" charset="0"/>
                <a:ea typeface="Source Sans Pro" panose="020B0503030403020204" pitchFamily="34" charset="0"/>
                <a:cs typeface="Open Sans" panose="020B0606030504020204" pitchFamily="34" charset="0"/>
              </a:endParaRPr>
            </a:p>
          </p:txBody>
        </p:sp>
      </p:grpSp>
      <p:sp>
        <p:nvSpPr>
          <p:cNvPr id="42" name="TextBox 41">
            <a:extLst>
              <a:ext uri="{FF2B5EF4-FFF2-40B4-BE49-F238E27FC236}">
                <a16:creationId xmlns:a16="http://schemas.microsoft.com/office/drawing/2014/main" id="{7D94082C-6418-44BB-A619-77BF65DFC7CC}"/>
              </a:ext>
            </a:extLst>
          </p:cNvPr>
          <p:cNvSpPr txBox="1"/>
          <p:nvPr/>
        </p:nvSpPr>
        <p:spPr>
          <a:xfrm>
            <a:off x="8941973" y="2112076"/>
            <a:ext cx="2389553" cy="147733"/>
          </a:xfrm>
          <a:prstGeom prst="rect">
            <a:avLst/>
          </a:prstGeom>
          <a:noFill/>
        </p:spPr>
        <p:txBody>
          <a:bodyPr wrap="square" lIns="0" tIns="0" rIns="0" bIns="0" rtlCol="0">
            <a:spAutoFit/>
          </a:bodyPr>
          <a:lstStyle/>
          <a:p>
            <a:pPr>
              <a:lnSpc>
                <a:spcPct val="80000"/>
              </a:lnSpc>
            </a:pPr>
            <a:r>
              <a:rPr lang="en-US" sz="1200" spc="200" dirty="0">
                <a:solidFill>
                  <a:schemeClr val="tx2">
                    <a:lumMod val="90000"/>
                    <a:lumOff val="10000"/>
                  </a:schemeClr>
                </a:solidFill>
                <a:latin typeface="Lato Semibold" panose="020F0502020204030203" pitchFamily="34" charset="0"/>
                <a:ea typeface="Lato Semibold" panose="020F0502020204030203" pitchFamily="34" charset="0"/>
                <a:cs typeface="Lato Semibold" panose="020F0502020204030203" pitchFamily="34" charset="0"/>
              </a:rPr>
              <a:t>YOUR TITLE HERE</a:t>
            </a:r>
          </a:p>
        </p:txBody>
      </p:sp>
      <p:sp>
        <p:nvSpPr>
          <p:cNvPr id="62" name="TextBox 61">
            <a:extLst>
              <a:ext uri="{FF2B5EF4-FFF2-40B4-BE49-F238E27FC236}">
                <a16:creationId xmlns:a16="http://schemas.microsoft.com/office/drawing/2014/main" id="{1CD2F768-4ED9-4B0C-BD67-39A86791E1A9}"/>
              </a:ext>
            </a:extLst>
          </p:cNvPr>
          <p:cNvSpPr txBox="1"/>
          <p:nvPr/>
        </p:nvSpPr>
        <p:spPr>
          <a:xfrm>
            <a:off x="8941972" y="2293244"/>
            <a:ext cx="2389554" cy="695190"/>
          </a:xfrm>
          <a:prstGeom prst="rect">
            <a:avLst/>
          </a:prstGeom>
          <a:noFill/>
        </p:spPr>
        <p:txBody>
          <a:bodyPr wrap="square" lIns="0" tIns="0" rIns="91440" bIns="0" rtlCol="0">
            <a:spAutoFit/>
          </a:bodyPr>
          <a:lstStyle/>
          <a:p>
            <a:pPr>
              <a:lnSpc>
                <a:spcPct val="150000"/>
              </a:lnSpc>
              <a:spcBef>
                <a:spcPts val="1200"/>
              </a:spcBef>
              <a:buClr>
                <a:srgbClr val="27AB9E"/>
              </a:buClr>
              <a:buSzPct val="150000"/>
            </a:pPr>
            <a:r>
              <a:rPr lang="en-US" sz="1050" i="1" dirty="0">
                <a:solidFill>
                  <a:schemeClr val="tx2">
                    <a:lumMod val="90000"/>
                    <a:lumOff val="10000"/>
                  </a:schemeClr>
                </a:solidFill>
                <a:latin typeface="Lato" panose="020F0502020204030203" pitchFamily="34" charset="0"/>
                <a:ea typeface="Lato" panose="020F0502020204030203" pitchFamily="34" charset="0"/>
                <a:cs typeface="Lato" panose="020F0502020204030203" pitchFamily="34" charset="0"/>
              </a:rPr>
              <a:t>Lorem Ipsum has been the industry's standard dummy text ever since the 1500s, </a:t>
            </a:r>
          </a:p>
        </p:txBody>
      </p:sp>
      <p:sp>
        <p:nvSpPr>
          <p:cNvPr id="63" name="Shape 3938">
            <a:extLst>
              <a:ext uri="{FF2B5EF4-FFF2-40B4-BE49-F238E27FC236}">
                <a16:creationId xmlns:a16="http://schemas.microsoft.com/office/drawing/2014/main" id="{7E26357D-9CA2-43B2-BE76-C2E30F4E6B92}"/>
              </a:ext>
            </a:extLst>
          </p:cNvPr>
          <p:cNvSpPr/>
          <p:nvPr/>
        </p:nvSpPr>
        <p:spPr>
          <a:xfrm>
            <a:off x="8360220" y="2054780"/>
            <a:ext cx="334665" cy="33466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9674" y="5053"/>
                </a:moveTo>
                <a:cubicBezTo>
                  <a:pt x="9585" y="4965"/>
                  <a:pt x="9462" y="4909"/>
                  <a:pt x="9327" y="4909"/>
                </a:cubicBezTo>
                <a:cubicBezTo>
                  <a:pt x="9056" y="4909"/>
                  <a:pt x="8836" y="5130"/>
                  <a:pt x="8836" y="5400"/>
                </a:cubicBezTo>
                <a:cubicBezTo>
                  <a:pt x="8836" y="5536"/>
                  <a:pt x="8891" y="5659"/>
                  <a:pt x="8980" y="5747"/>
                </a:cubicBezTo>
                <a:lnTo>
                  <a:pt x="13574" y="10800"/>
                </a:lnTo>
                <a:lnTo>
                  <a:pt x="8980" y="15853"/>
                </a:lnTo>
                <a:cubicBezTo>
                  <a:pt x="8891" y="15942"/>
                  <a:pt x="8836" y="16065"/>
                  <a:pt x="8836" y="16200"/>
                </a:cubicBezTo>
                <a:cubicBezTo>
                  <a:pt x="8836" y="16471"/>
                  <a:pt x="9056" y="16691"/>
                  <a:pt x="9327" y="16691"/>
                </a:cubicBezTo>
                <a:cubicBezTo>
                  <a:pt x="9462" y="16691"/>
                  <a:pt x="9585" y="16636"/>
                  <a:pt x="9674" y="16547"/>
                </a:cubicBezTo>
                <a:lnTo>
                  <a:pt x="14583" y="11147"/>
                </a:lnTo>
                <a:cubicBezTo>
                  <a:pt x="14673" y="11059"/>
                  <a:pt x="14727" y="10936"/>
                  <a:pt x="14727" y="10800"/>
                </a:cubicBezTo>
                <a:cubicBezTo>
                  <a:pt x="14727" y="10665"/>
                  <a:pt x="14673" y="10542"/>
                  <a:pt x="14583" y="10453"/>
                </a:cubicBezTo>
                <a:cubicBezTo>
                  <a:pt x="14583" y="10453"/>
                  <a:pt x="9674" y="5053"/>
                  <a:pt x="9674" y="5053"/>
                </a:cubicBezTo>
                <a:close/>
              </a:path>
            </a:pathLst>
          </a:custGeom>
          <a:solidFill>
            <a:schemeClr val="accent1"/>
          </a:solidFill>
          <a:ln w="12700">
            <a:miter lim="400000"/>
          </a:ln>
        </p:spPr>
        <p:txBody>
          <a:bodyPr lIns="38100" tIns="38100" rIns="38100" bIns="38100" anchor="ctr"/>
          <a:lstStyle/>
          <a:p>
            <a:endParaRPr i="1" dirty="0">
              <a:solidFill>
                <a:schemeClr val="tx2">
                  <a:lumMod val="90000"/>
                  <a:lumOff val="1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64" name="TextBox 63">
            <a:extLst>
              <a:ext uri="{FF2B5EF4-FFF2-40B4-BE49-F238E27FC236}">
                <a16:creationId xmlns:a16="http://schemas.microsoft.com/office/drawing/2014/main" id="{984E0D34-86C2-4E41-829B-E19A3E98FA2E}"/>
              </a:ext>
            </a:extLst>
          </p:cNvPr>
          <p:cNvSpPr txBox="1"/>
          <p:nvPr/>
        </p:nvSpPr>
        <p:spPr>
          <a:xfrm>
            <a:off x="8941973" y="3544666"/>
            <a:ext cx="2389553" cy="147733"/>
          </a:xfrm>
          <a:prstGeom prst="rect">
            <a:avLst/>
          </a:prstGeom>
          <a:noFill/>
        </p:spPr>
        <p:txBody>
          <a:bodyPr wrap="square" lIns="0" tIns="0" rIns="0" bIns="0" rtlCol="0">
            <a:spAutoFit/>
          </a:bodyPr>
          <a:lstStyle/>
          <a:p>
            <a:pPr>
              <a:lnSpc>
                <a:spcPct val="80000"/>
              </a:lnSpc>
            </a:pPr>
            <a:r>
              <a:rPr lang="en-US" sz="1200" spc="200" dirty="0">
                <a:solidFill>
                  <a:schemeClr val="tx2">
                    <a:lumMod val="90000"/>
                    <a:lumOff val="10000"/>
                  </a:schemeClr>
                </a:solidFill>
                <a:latin typeface="Lato Semibold" panose="020F0502020204030203" pitchFamily="34" charset="0"/>
                <a:ea typeface="Lato Semibold" panose="020F0502020204030203" pitchFamily="34" charset="0"/>
                <a:cs typeface="Lato Semibold" panose="020F0502020204030203" pitchFamily="34" charset="0"/>
              </a:rPr>
              <a:t>YOUR TITLE HERE</a:t>
            </a:r>
          </a:p>
        </p:txBody>
      </p:sp>
      <p:sp>
        <p:nvSpPr>
          <p:cNvPr id="65" name="TextBox 64">
            <a:extLst>
              <a:ext uri="{FF2B5EF4-FFF2-40B4-BE49-F238E27FC236}">
                <a16:creationId xmlns:a16="http://schemas.microsoft.com/office/drawing/2014/main" id="{28A91FE6-4675-4309-A919-EABA3FEB1634}"/>
              </a:ext>
            </a:extLst>
          </p:cNvPr>
          <p:cNvSpPr txBox="1"/>
          <p:nvPr/>
        </p:nvSpPr>
        <p:spPr>
          <a:xfrm>
            <a:off x="8941972" y="3725834"/>
            <a:ext cx="2389554" cy="727122"/>
          </a:xfrm>
          <a:prstGeom prst="rect">
            <a:avLst/>
          </a:prstGeom>
          <a:noFill/>
        </p:spPr>
        <p:txBody>
          <a:bodyPr wrap="square" lIns="0" tIns="0" rIns="91440" bIns="0" rtlCol="0">
            <a:spAutoFit/>
          </a:bodyPr>
          <a:lstStyle/>
          <a:p>
            <a:pPr>
              <a:lnSpc>
                <a:spcPct val="150000"/>
              </a:lnSpc>
              <a:spcBef>
                <a:spcPts val="1200"/>
              </a:spcBef>
              <a:buClr>
                <a:srgbClr val="27AB9E"/>
              </a:buClr>
              <a:buSzPct val="150000"/>
            </a:pPr>
            <a:r>
              <a:rPr lang="en-US" sz="1050" i="1" dirty="0">
                <a:solidFill>
                  <a:schemeClr val="tx2">
                    <a:lumMod val="90000"/>
                    <a:lumOff val="10000"/>
                  </a:schemeClr>
                </a:solidFill>
                <a:latin typeface="Lato" panose="020F0502020204030203" pitchFamily="34" charset="0"/>
                <a:ea typeface="Lato" panose="020F0502020204030203" pitchFamily="34" charset="0"/>
                <a:cs typeface="Lato" panose="020F0502020204030203" pitchFamily="34" charset="0"/>
              </a:rPr>
              <a:t>Lorem Ipsum has been the industry's standard dummy text ever since the 1500s, </a:t>
            </a:r>
          </a:p>
        </p:txBody>
      </p:sp>
      <p:sp>
        <p:nvSpPr>
          <p:cNvPr id="66" name="Shape 3938">
            <a:extLst>
              <a:ext uri="{FF2B5EF4-FFF2-40B4-BE49-F238E27FC236}">
                <a16:creationId xmlns:a16="http://schemas.microsoft.com/office/drawing/2014/main" id="{6D90BC2B-2ACD-419D-8E6A-92004C33391F}"/>
              </a:ext>
            </a:extLst>
          </p:cNvPr>
          <p:cNvSpPr/>
          <p:nvPr/>
        </p:nvSpPr>
        <p:spPr>
          <a:xfrm>
            <a:off x="8360220" y="3487370"/>
            <a:ext cx="334665" cy="33466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9674" y="5053"/>
                </a:moveTo>
                <a:cubicBezTo>
                  <a:pt x="9585" y="4965"/>
                  <a:pt x="9462" y="4909"/>
                  <a:pt x="9327" y="4909"/>
                </a:cubicBezTo>
                <a:cubicBezTo>
                  <a:pt x="9056" y="4909"/>
                  <a:pt x="8836" y="5130"/>
                  <a:pt x="8836" y="5400"/>
                </a:cubicBezTo>
                <a:cubicBezTo>
                  <a:pt x="8836" y="5536"/>
                  <a:pt x="8891" y="5659"/>
                  <a:pt x="8980" y="5747"/>
                </a:cubicBezTo>
                <a:lnTo>
                  <a:pt x="13574" y="10800"/>
                </a:lnTo>
                <a:lnTo>
                  <a:pt x="8980" y="15853"/>
                </a:lnTo>
                <a:cubicBezTo>
                  <a:pt x="8891" y="15942"/>
                  <a:pt x="8836" y="16065"/>
                  <a:pt x="8836" y="16200"/>
                </a:cubicBezTo>
                <a:cubicBezTo>
                  <a:pt x="8836" y="16471"/>
                  <a:pt x="9056" y="16691"/>
                  <a:pt x="9327" y="16691"/>
                </a:cubicBezTo>
                <a:cubicBezTo>
                  <a:pt x="9462" y="16691"/>
                  <a:pt x="9585" y="16636"/>
                  <a:pt x="9674" y="16547"/>
                </a:cubicBezTo>
                <a:lnTo>
                  <a:pt x="14583" y="11147"/>
                </a:lnTo>
                <a:cubicBezTo>
                  <a:pt x="14673" y="11059"/>
                  <a:pt x="14727" y="10936"/>
                  <a:pt x="14727" y="10800"/>
                </a:cubicBezTo>
                <a:cubicBezTo>
                  <a:pt x="14727" y="10665"/>
                  <a:pt x="14673" y="10542"/>
                  <a:pt x="14583" y="10453"/>
                </a:cubicBezTo>
                <a:cubicBezTo>
                  <a:pt x="14583" y="10453"/>
                  <a:pt x="9674" y="5053"/>
                  <a:pt x="9674" y="5053"/>
                </a:cubicBezTo>
                <a:close/>
              </a:path>
            </a:pathLst>
          </a:custGeom>
          <a:solidFill>
            <a:schemeClr val="accent1"/>
          </a:solidFill>
          <a:ln w="12700">
            <a:miter lim="400000"/>
          </a:ln>
        </p:spPr>
        <p:txBody>
          <a:bodyPr lIns="38100" tIns="38100" rIns="38100" bIns="38100" anchor="ctr"/>
          <a:lstStyle/>
          <a:p>
            <a:endParaRPr i="1" dirty="0">
              <a:solidFill>
                <a:schemeClr val="tx2">
                  <a:lumMod val="90000"/>
                  <a:lumOff val="1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67" name="TextBox 66">
            <a:extLst>
              <a:ext uri="{FF2B5EF4-FFF2-40B4-BE49-F238E27FC236}">
                <a16:creationId xmlns:a16="http://schemas.microsoft.com/office/drawing/2014/main" id="{ECD6C03C-FE69-4B58-A1D2-E22676851203}"/>
              </a:ext>
            </a:extLst>
          </p:cNvPr>
          <p:cNvSpPr txBox="1"/>
          <p:nvPr/>
        </p:nvSpPr>
        <p:spPr>
          <a:xfrm>
            <a:off x="8941973" y="4984511"/>
            <a:ext cx="2389553" cy="147733"/>
          </a:xfrm>
          <a:prstGeom prst="rect">
            <a:avLst/>
          </a:prstGeom>
          <a:noFill/>
        </p:spPr>
        <p:txBody>
          <a:bodyPr wrap="square" lIns="0" tIns="0" rIns="0" bIns="0" rtlCol="0">
            <a:spAutoFit/>
          </a:bodyPr>
          <a:lstStyle/>
          <a:p>
            <a:pPr>
              <a:lnSpc>
                <a:spcPct val="80000"/>
              </a:lnSpc>
            </a:pPr>
            <a:r>
              <a:rPr lang="en-US" sz="1200" spc="200" dirty="0">
                <a:solidFill>
                  <a:schemeClr val="tx2">
                    <a:lumMod val="90000"/>
                    <a:lumOff val="10000"/>
                  </a:schemeClr>
                </a:solidFill>
                <a:latin typeface="Lato Semibold" panose="020F0502020204030203" pitchFamily="34" charset="0"/>
                <a:ea typeface="Lato Semibold" panose="020F0502020204030203" pitchFamily="34" charset="0"/>
                <a:cs typeface="Lato Semibold" panose="020F0502020204030203" pitchFamily="34" charset="0"/>
              </a:rPr>
              <a:t>YOUR TITLE HERE</a:t>
            </a:r>
          </a:p>
        </p:txBody>
      </p:sp>
      <p:sp>
        <p:nvSpPr>
          <p:cNvPr id="68" name="TextBox 67">
            <a:extLst>
              <a:ext uri="{FF2B5EF4-FFF2-40B4-BE49-F238E27FC236}">
                <a16:creationId xmlns:a16="http://schemas.microsoft.com/office/drawing/2014/main" id="{BE0F03A4-C4C3-42D3-9E23-426FC14A4A25}"/>
              </a:ext>
            </a:extLst>
          </p:cNvPr>
          <p:cNvSpPr txBox="1"/>
          <p:nvPr/>
        </p:nvSpPr>
        <p:spPr>
          <a:xfrm>
            <a:off x="8941972" y="5165679"/>
            <a:ext cx="2389554" cy="727122"/>
          </a:xfrm>
          <a:prstGeom prst="rect">
            <a:avLst/>
          </a:prstGeom>
          <a:noFill/>
        </p:spPr>
        <p:txBody>
          <a:bodyPr wrap="square" lIns="0" tIns="0" rIns="91440" bIns="0" rtlCol="0">
            <a:spAutoFit/>
          </a:bodyPr>
          <a:lstStyle/>
          <a:p>
            <a:pPr>
              <a:lnSpc>
                <a:spcPct val="150000"/>
              </a:lnSpc>
              <a:spcBef>
                <a:spcPts val="1200"/>
              </a:spcBef>
              <a:buClr>
                <a:srgbClr val="27AB9E"/>
              </a:buClr>
              <a:buSzPct val="150000"/>
            </a:pPr>
            <a:r>
              <a:rPr lang="en-US" sz="1050" i="1" dirty="0">
                <a:solidFill>
                  <a:schemeClr val="tx2">
                    <a:lumMod val="90000"/>
                    <a:lumOff val="10000"/>
                  </a:schemeClr>
                </a:solidFill>
                <a:latin typeface="Lato" panose="020F0502020204030203" pitchFamily="34" charset="0"/>
                <a:ea typeface="Lato" panose="020F0502020204030203" pitchFamily="34" charset="0"/>
                <a:cs typeface="Lato" panose="020F0502020204030203" pitchFamily="34" charset="0"/>
              </a:rPr>
              <a:t>Lorem Ipsum has been the industry's standard dummy text ever since the 1500s, </a:t>
            </a:r>
          </a:p>
        </p:txBody>
      </p:sp>
      <p:sp>
        <p:nvSpPr>
          <p:cNvPr id="69" name="Shape 3938">
            <a:extLst>
              <a:ext uri="{FF2B5EF4-FFF2-40B4-BE49-F238E27FC236}">
                <a16:creationId xmlns:a16="http://schemas.microsoft.com/office/drawing/2014/main" id="{380008C3-CC68-4D4A-AB51-B70A17B4B898}"/>
              </a:ext>
            </a:extLst>
          </p:cNvPr>
          <p:cNvSpPr/>
          <p:nvPr/>
        </p:nvSpPr>
        <p:spPr>
          <a:xfrm>
            <a:off x="8360220" y="4927215"/>
            <a:ext cx="334665" cy="334665"/>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9674" y="5053"/>
                </a:moveTo>
                <a:cubicBezTo>
                  <a:pt x="9585" y="4965"/>
                  <a:pt x="9462" y="4909"/>
                  <a:pt x="9327" y="4909"/>
                </a:cubicBezTo>
                <a:cubicBezTo>
                  <a:pt x="9056" y="4909"/>
                  <a:pt x="8836" y="5130"/>
                  <a:pt x="8836" y="5400"/>
                </a:cubicBezTo>
                <a:cubicBezTo>
                  <a:pt x="8836" y="5536"/>
                  <a:pt x="8891" y="5659"/>
                  <a:pt x="8980" y="5747"/>
                </a:cubicBezTo>
                <a:lnTo>
                  <a:pt x="13574" y="10800"/>
                </a:lnTo>
                <a:lnTo>
                  <a:pt x="8980" y="15853"/>
                </a:lnTo>
                <a:cubicBezTo>
                  <a:pt x="8891" y="15942"/>
                  <a:pt x="8836" y="16065"/>
                  <a:pt x="8836" y="16200"/>
                </a:cubicBezTo>
                <a:cubicBezTo>
                  <a:pt x="8836" y="16471"/>
                  <a:pt x="9056" y="16691"/>
                  <a:pt x="9327" y="16691"/>
                </a:cubicBezTo>
                <a:cubicBezTo>
                  <a:pt x="9462" y="16691"/>
                  <a:pt x="9585" y="16636"/>
                  <a:pt x="9674" y="16547"/>
                </a:cubicBezTo>
                <a:lnTo>
                  <a:pt x="14583" y="11147"/>
                </a:lnTo>
                <a:cubicBezTo>
                  <a:pt x="14673" y="11059"/>
                  <a:pt x="14727" y="10936"/>
                  <a:pt x="14727" y="10800"/>
                </a:cubicBezTo>
                <a:cubicBezTo>
                  <a:pt x="14727" y="10665"/>
                  <a:pt x="14673" y="10542"/>
                  <a:pt x="14583" y="10453"/>
                </a:cubicBezTo>
                <a:cubicBezTo>
                  <a:pt x="14583" y="10453"/>
                  <a:pt x="9674" y="5053"/>
                  <a:pt x="9674" y="5053"/>
                </a:cubicBezTo>
                <a:close/>
              </a:path>
            </a:pathLst>
          </a:custGeom>
          <a:solidFill>
            <a:schemeClr val="accent1"/>
          </a:solidFill>
          <a:ln w="12700">
            <a:miter lim="400000"/>
          </a:ln>
        </p:spPr>
        <p:txBody>
          <a:bodyPr lIns="38100" tIns="38100" rIns="38100" bIns="38100" anchor="ctr"/>
          <a:lstStyle/>
          <a:p>
            <a:endParaRPr i="1" dirty="0">
              <a:solidFill>
                <a:schemeClr val="tx2">
                  <a:lumMod val="90000"/>
                  <a:lumOff val="10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1" name="Rectangle 40">
            <a:extLst>
              <a:ext uri="{FF2B5EF4-FFF2-40B4-BE49-F238E27FC236}">
                <a16:creationId xmlns:a16="http://schemas.microsoft.com/office/drawing/2014/main" id="{C761B7DB-B1F0-4EE9-B640-A1E0C359F05F}"/>
              </a:ext>
            </a:extLst>
          </p:cNvPr>
          <p:cNvSpPr/>
          <p:nvPr/>
        </p:nvSpPr>
        <p:spPr>
          <a:xfrm>
            <a:off x="688429" y="1022995"/>
            <a:ext cx="4291559" cy="1200329"/>
          </a:xfrm>
          <a:prstGeom prst="rect">
            <a:avLst/>
          </a:prstGeom>
        </p:spPr>
        <p:txBody>
          <a:bodyPr wrap="none">
            <a:spAutoFit/>
          </a:bodyPr>
          <a:lstStyle/>
          <a:p>
            <a:r>
              <a:rPr lang="en-US" sz="3600" dirty="0">
                <a:solidFill>
                  <a:schemeClr val="tx1">
                    <a:lumMod val="75000"/>
                    <a:lumOff val="25000"/>
                  </a:schemeClr>
                </a:solidFill>
                <a:latin typeface="Montserrat" panose="00000500000000000000" pitchFamily="50" charset="0"/>
                <a:cs typeface="Lato" panose="020F0502020204030203" pitchFamily="34" charset="0"/>
              </a:rPr>
              <a:t>LAPTOP MOCKUP</a:t>
            </a:r>
          </a:p>
          <a:p>
            <a:r>
              <a:rPr lang="en-US" sz="3600" dirty="0">
                <a:solidFill>
                  <a:schemeClr val="tx1">
                    <a:lumMod val="75000"/>
                    <a:lumOff val="25000"/>
                  </a:schemeClr>
                </a:solidFill>
                <a:latin typeface="Montserrat" panose="00000500000000000000" pitchFamily="50" charset="0"/>
                <a:cs typeface="Lato" panose="020F0502020204030203" pitchFamily="34" charset="0"/>
              </a:rPr>
              <a:t>HERE NOW!</a:t>
            </a:r>
            <a:endParaRPr lang="id-ID" sz="3600" dirty="0">
              <a:solidFill>
                <a:schemeClr val="tx1">
                  <a:lumMod val="75000"/>
                  <a:lumOff val="25000"/>
                </a:schemeClr>
              </a:solidFill>
              <a:latin typeface="Montserrat" panose="00000500000000000000" pitchFamily="50" charset="0"/>
              <a:cs typeface="Lato" panose="020F0502020204030203" pitchFamily="34" charset="0"/>
            </a:endParaRPr>
          </a:p>
        </p:txBody>
      </p:sp>
      <p:sp>
        <p:nvSpPr>
          <p:cNvPr id="43" name="TextBox 42">
            <a:extLst>
              <a:ext uri="{FF2B5EF4-FFF2-40B4-BE49-F238E27FC236}">
                <a16:creationId xmlns:a16="http://schemas.microsoft.com/office/drawing/2014/main" id="{71D4416A-855D-4C22-AE39-59FC21CE1564}"/>
              </a:ext>
            </a:extLst>
          </p:cNvPr>
          <p:cNvSpPr txBox="1"/>
          <p:nvPr/>
        </p:nvSpPr>
        <p:spPr>
          <a:xfrm>
            <a:off x="646630" y="2204779"/>
            <a:ext cx="3494867" cy="369332"/>
          </a:xfrm>
          <a:prstGeom prst="rect">
            <a:avLst/>
          </a:prstGeom>
          <a:noFill/>
        </p:spPr>
        <p:txBody>
          <a:bodyPr wrap="none" rtlCol="0">
            <a:spAutoFit/>
          </a:bodyPr>
          <a:lstStyle/>
          <a:p>
            <a:pPr algn="ctr"/>
            <a:r>
              <a:rPr lang="en-US"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Multipurpose Template Business</a:t>
            </a:r>
          </a:p>
        </p:txBody>
      </p:sp>
      <p:sp>
        <p:nvSpPr>
          <p:cNvPr id="44" name="Shape 623">
            <a:extLst>
              <a:ext uri="{FF2B5EF4-FFF2-40B4-BE49-F238E27FC236}">
                <a16:creationId xmlns:a16="http://schemas.microsoft.com/office/drawing/2014/main" id="{3579BDB5-127E-403C-9671-0E78A391EB05}"/>
              </a:ext>
            </a:extLst>
          </p:cNvPr>
          <p:cNvSpPr/>
          <p:nvPr/>
        </p:nvSpPr>
        <p:spPr>
          <a:xfrm>
            <a:off x="1027228" y="3053267"/>
            <a:ext cx="662436" cy="662436"/>
          </a:xfrm>
          <a:prstGeom prst="ellipse">
            <a:avLst/>
          </a:prstGeom>
          <a:ln w="6350">
            <a:solidFill>
              <a:schemeClr val="accent1"/>
            </a:solidFill>
            <a:miter lim="400000"/>
          </a:ln>
        </p:spPr>
        <p:txBody>
          <a:bodyPr lIns="19050" tIns="19050" rIns="19050" bIns="19050" anchor="ctr"/>
          <a:lstStyle/>
          <a:p>
            <a:pPr>
              <a:lnSpc>
                <a:spcPct val="100000"/>
              </a:lnSpc>
              <a:defRPr sz="3200">
                <a:solidFill>
                  <a:srgbClr val="FFFFFF"/>
                </a:solidFill>
                <a:latin typeface="Helvetica Light"/>
                <a:ea typeface="Helvetica Light"/>
                <a:cs typeface="Helvetica Light"/>
                <a:sym typeface="Helvetica Light"/>
              </a:defRPr>
            </a:pPr>
            <a:endParaRPr sz="1600"/>
          </a:p>
        </p:txBody>
      </p:sp>
      <p:grpSp>
        <p:nvGrpSpPr>
          <p:cNvPr id="45" name="Group 44">
            <a:extLst>
              <a:ext uri="{FF2B5EF4-FFF2-40B4-BE49-F238E27FC236}">
                <a16:creationId xmlns:a16="http://schemas.microsoft.com/office/drawing/2014/main" id="{22B3910F-509A-4D6F-B1FD-9989200FED1B}"/>
              </a:ext>
            </a:extLst>
          </p:cNvPr>
          <p:cNvGrpSpPr/>
          <p:nvPr/>
        </p:nvGrpSpPr>
        <p:grpSpPr>
          <a:xfrm>
            <a:off x="1178748" y="3215759"/>
            <a:ext cx="359396" cy="337279"/>
            <a:chOff x="3081338" y="1703388"/>
            <a:chExt cx="309563" cy="290513"/>
          </a:xfrm>
          <a:solidFill>
            <a:schemeClr val="accent1"/>
          </a:solidFill>
        </p:grpSpPr>
        <p:sp>
          <p:nvSpPr>
            <p:cNvPr id="46" name="Freeform 289">
              <a:extLst>
                <a:ext uri="{FF2B5EF4-FFF2-40B4-BE49-F238E27FC236}">
                  <a16:creationId xmlns:a16="http://schemas.microsoft.com/office/drawing/2014/main" id="{5E6001FE-A3CB-4164-B82E-D635623BA55F}"/>
                </a:ext>
              </a:extLst>
            </p:cNvPr>
            <p:cNvSpPr>
              <a:spLocks/>
            </p:cNvSpPr>
            <p:nvPr/>
          </p:nvSpPr>
          <p:spPr bwMode="auto">
            <a:xfrm>
              <a:off x="3154363" y="1703388"/>
              <a:ext cx="163513" cy="9525"/>
            </a:xfrm>
            <a:custGeom>
              <a:avLst/>
              <a:gdLst/>
              <a:ahLst/>
              <a:cxnLst>
                <a:cxn ang="0">
                  <a:pos x="70" y="4"/>
                </a:cxn>
                <a:cxn ang="0">
                  <a:pos x="72" y="2"/>
                </a:cxn>
                <a:cxn ang="0">
                  <a:pos x="70" y="0"/>
                </a:cxn>
                <a:cxn ang="0">
                  <a:pos x="2" y="0"/>
                </a:cxn>
                <a:cxn ang="0">
                  <a:pos x="0" y="2"/>
                </a:cxn>
                <a:cxn ang="0">
                  <a:pos x="2" y="4"/>
                </a:cxn>
                <a:cxn ang="0">
                  <a:pos x="70" y="4"/>
                </a:cxn>
              </a:cxnLst>
              <a:rect l="0" t="0" r="r" b="b"/>
              <a:pathLst>
                <a:path w="72" h="4">
                  <a:moveTo>
                    <a:pt x="70" y="4"/>
                  </a:moveTo>
                  <a:cubicBezTo>
                    <a:pt x="71" y="4"/>
                    <a:pt x="72" y="3"/>
                    <a:pt x="72" y="2"/>
                  </a:cubicBezTo>
                  <a:cubicBezTo>
                    <a:pt x="72" y="1"/>
                    <a:pt x="71" y="0"/>
                    <a:pt x="70" y="0"/>
                  </a:cubicBezTo>
                  <a:cubicBezTo>
                    <a:pt x="2" y="0"/>
                    <a:pt x="2" y="0"/>
                    <a:pt x="2" y="0"/>
                  </a:cubicBezTo>
                  <a:cubicBezTo>
                    <a:pt x="1" y="0"/>
                    <a:pt x="0" y="1"/>
                    <a:pt x="0" y="2"/>
                  </a:cubicBezTo>
                  <a:cubicBezTo>
                    <a:pt x="0" y="3"/>
                    <a:pt x="1" y="4"/>
                    <a:pt x="2" y="4"/>
                  </a:cubicBezTo>
                  <a:lnTo>
                    <a:pt x="70" y="4"/>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7" name="Freeform 290">
              <a:extLst>
                <a:ext uri="{FF2B5EF4-FFF2-40B4-BE49-F238E27FC236}">
                  <a16:creationId xmlns:a16="http://schemas.microsoft.com/office/drawing/2014/main" id="{A2829170-3E28-4A61-8532-1E3ED24E38D3}"/>
                </a:ext>
              </a:extLst>
            </p:cNvPr>
            <p:cNvSpPr>
              <a:spLocks noEditPoints="1"/>
            </p:cNvSpPr>
            <p:nvPr/>
          </p:nvSpPr>
          <p:spPr bwMode="auto">
            <a:xfrm>
              <a:off x="3081338" y="1722438"/>
              <a:ext cx="309563" cy="227013"/>
            </a:xfrm>
            <a:custGeom>
              <a:avLst/>
              <a:gdLst/>
              <a:ahLst/>
              <a:cxnLst>
                <a:cxn ang="0">
                  <a:pos x="102" y="0"/>
                </a:cxn>
                <a:cxn ang="0">
                  <a:pos x="34" y="0"/>
                </a:cxn>
                <a:cxn ang="0">
                  <a:pos x="26" y="0"/>
                </a:cxn>
                <a:cxn ang="0">
                  <a:pos x="4" y="9"/>
                </a:cxn>
                <a:cxn ang="0">
                  <a:pos x="2" y="27"/>
                </a:cxn>
                <a:cxn ang="0">
                  <a:pos x="25" y="56"/>
                </a:cxn>
                <a:cxn ang="0">
                  <a:pos x="26" y="56"/>
                </a:cxn>
                <a:cxn ang="0">
                  <a:pos x="28" y="55"/>
                </a:cxn>
                <a:cxn ang="0">
                  <a:pos x="27" y="52"/>
                </a:cxn>
                <a:cxn ang="0">
                  <a:pos x="6" y="25"/>
                </a:cxn>
                <a:cxn ang="0">
                  <a:pos x="7" y="11"/>
                </a:cxn>
                <a:cxn ang="0">
                  <a:pos x="26" y="4"/>
                </a:cxn>
                <a:cxn ang="0">
                  <a:pos x="32" y="4"/>
                </a:cxn>
                <a:cxn ang="0">
                  <a:pos x="32" y="42"/>
                </a:cxn>
                <a:cxn ang="0">
                  <a:pos x="64" y="87"/>
                </a:cxn>
                <a:cxn ang="0">
                  <a:pos x="64" y="88"/>
                </a:cxn>
                <a:cxn ang="0">
                  <a:pos x="64" y="98"/>
                </a:cxn>
                <a:cxn ang="0">
                  <a:pos x="66" y="100"/>
                </a:cxn>
                <a:cxn ang="0">
                  <a:pos x="68" y="98"/>
                </a:cxn>
                <a:cxn ang="0">
                  <a:pos x="68" y="88"/>
                </a:cxn>
                <a:cxn ang="0">
                  <a:pos x="68" y="87"/>
                </a:cxn>
                <a:cxn ang="0">
                  <a:pos x="104" y="42"/>
                </a:cxn>
                <a:cxn ang="0">
                  <a:pos x="104" y="4"/>
                </a:cxn>
                <a:cxn ang="0">
                  <a:pos x="110" y="4"/>
                </a:cxn>
                <a:cxn ang="0">
                  <a:pos x="129" y="11"/>
                </a:cxn>
                <a:cxn ang="0">
                  <a:pos x="130" y="25"/>
                </a:cxn>
                <a:cxn ang="0">
                  <a:pos x="109" y="52"/>
                </a:cxn>
                <a:cxn ang="0">
                  <a:pos x="108" y="55"/>
                </a:cxn>
                <a:cxn ang="0">
                  <a:pos x="110" y="56"/>
                </a:cxn>
                <a:cxn ang="0">
                  <a:pos x="111" y="56"/>
                </a:cxn>
                <a:cxn ang="0">
                  <a:pos x="134" y="27"/>
                </a:cxn>
                <a:cxn ang="0">
                  <a:pos x="132" y="9"/>
                </a:cxn>
                <a:cxn ang="0">
                  <a:pos x="110" y="0"/>
                </a:cxn>
                <a:cxn ang="0">
                  <a:pos x="102" y="0"/>
                </a:cxn>
                <a:cxn ang="0">
                  <a:pos x="100" y="42"/>
                </a:cxn>
                <a:cxn ang="0">
                  <a:pos x="66" y="84"/>
                </a:cxn>
                <a:cxn ang="0">
                  <a:pos x="36" y="42"/>
                </a:cxn>
                <a:cxn ang="0">
                  <a:pos x="36" y="4"/>
                </a:cxn>
                <a:cxn ang="0">
                  <a:pos x="100" y="4"/>
                </a:cxn>
                <a:cxn ang="0">
                  <a:pos x="100" y="42"/>
                </a:cxn>
              </a:cxnLst>
              <a:rect l="0" t="0" r="r" b="b"/>
              <a:pathLst>
                <a:path w="136" h="100">
                  <a:moveTo>
                    <a:pt x="102" y="0"/>
                  </a:moveTo>
                  <a:cubicBezTo>
                    <a:pt x="34" y="0"/>
                    <a:pt x="34" y="0"/>
                    <a:pt x="34" y="0"/>
                  </a:cubicBezTo>
                  <a:cubicBezTo>
                    <a:pt x="26" y="0"/>
                    <a:pt x="26" y="0"/>
                    <a:pt x="26" y="0"/>
                  </a:cubicBezTo>
                  <a:cubicBezTo>
                    <a:pt x="13" y="0"/>
                    <a:pt x="7" y="5"/>
                    <a:pt x="4" y="9"/>
                  </a:cubicBezTo>
                  <a:cubicBezTo>
                    <a:pt x="0" y="13"/>
                    <a:pt x="0" y="20"/>
                    <a:pt x="2" y="27"/>
                  </a:cubicBezTo>
                  <a:cubicBezTo>
                    <a:pt x="6" y="37"/>
                    <a:pt x="17" y="50"/>
                    <a:pt x="25" y="56"/>
                  </a:cubicBezTo>
                  <a:cubicBezTo>
                    <a:pt x="25" y="56"/>
                    <a:pt x="26" y="56"/>
                    <a:pt x="26" y="56"/>
                  </a:cubicBezTo>
                  <a:cubicBezTo>
                    <a:pt x="27" y="56"/>
                    <a:pt x="27" y="56"/>
                    <a:pt x="28" y="55"/>
                  </a:cubicBezTo>
                  <a:cubicBezTo>
                    <a:pt x="28" y="54"/>
                    <a:pt x="28" y="53"/>
                    <a:pt x="27" y="52"/>
                  </a:cubicBezTo>
                  <a:cubicBezTo>
                    <a:pt x="21" y="47"/>
                    <a:pt x="9" y="35"/>
                    <a:pt x="6" y="25"/>
                  </a:cubicBezTo>
                  <a:cubicBezTo>
                    <a:pt x="4" y="20"/>
                    <a:pt x="4" y="15"/>
                    <a:pt x="7" y="11"/>
                  </a:cubicBezTo>
                  <a:cubicBezTo>
                    <a:pt x="10" y="6"/>
                    <a:pt x="17" y="4"/>
                    <a:pt x="26" y="4"/>
                  </a:cubicBezTo>
                  <a:cubicBezTo>
                    <a:pt x="32" y="4"/>
                    <a:pt x="32" y="4"/>
                    <a:pt x="32" y="4"/>
                  </a:cubicBezTo>
                  <a:cubicBezTo>
                    <a:pt x="32" y="42"/>
                    <a:pt x="32" y="42"/>
                    <a:pt x="32" y="42"/>
                  </a:cubicBezTo>
                  <a:cubicBezTo>
                    <a:pt x="32" y="69"/>
                    <a:pt x="59" y="84"/>
                    <a:pt x="64" y="87"/>
                  </a:cubicBezTo>
                  <a:cubicBezTo>
                    <a:pt x="64" y="88"/>
                    <a:pt x="64" y="88"/>
                    <a:pt x="64" y="88"/>
                  </a:cubicBezTo>
                  <a:cubicBezTo>
                    <a:pt x="64" y="98"/>
                    <a:pt x="64" y="98"/>
                    <a:pt x="64" y="98"/>
                  </a:cubicBezTo>
                  <a:cubicBezTo>
                    <a:pt x="64" y="99"/>
                    <a:pt x="65" y="100"/>
                    <a:pt x="66" y="100"/>
                  </a:cubicBezTo>
                  <a:cubicBezTo>
                    <a:pt x="67" y="100"/>
                    <a:pt x="68" y="99"/>
                    <a:pt x="68" y="98"/>
                  </a:cubicBezTo>
                  <a:cubicBezTo>
                    <a:pt x="68" y="88"/>
                    <a:pt x="68" y="88"/>
                    <a:pt x="68" y="88"/>
                  </a:cubicBezTo>
                  <a:cubicBezTo>
                    <a:pt x="68" y="88"/>
                    <a:pt x="68" y="88"/>
                    <a:pt x="68" y="87"/>
                  </a:cubicBezTo>
                  <a:cubicBezTo>
                    <a:pt x="74" y="84"/>
                    <a:pt x="104" y="69"/>
                    <a:pt x="104" y="42"/>
                  </a:cubicBezTo>
                  <a:cubicBezTo>
                    <a:pt x="104" y="4"/>
                    <a:pt x="104" y="4"/>
                    <a:pt x="104" y="4"/>
                  </a:cubicBezTo>
                  <a:cubicBezTo>
                    <a:pt x="110" y="4"/>
                    <a:pt x="110" y="4"/>
                    <a:pt x="110" y="4"/>
                  </a:cubicBezTo>
                  <a:cubicBezTo>
                    <a:pt x="119" y="4"/>
                    <a:pt x="126" y="6"/>
                    <a:pt x="129" y="11"/>
                  </a:cubicBezTo>
                  <a:cubicBezTo>
                    <a:pt x="132" y="15"/>
                    <a:pt x="132" y="20"/>
                    <a:pt x="130" y="25"/>
                  </a:cubicBezTo>
                  <a:cubicBezTo>
                    <a:pt x="128" y="33"/>
                    <a:pt x="115" y="48"/>
                    <a:pt x="109" y="52"/>
                  </a:cubicBezTo>
                  <a:cubicBezTo>
                    <a:pt x="108" y="53"/>
                    <a:pt x="108" y="54"/>
                    <a:pt x="108" y="55"/>
                  </a:cubicBezTo>
                  <a:cubicBezTo>
                    <a:pt x="109" y="56"/>
                    <a:pt x="109" y="56"/>
                    <a:pt x="110" y="56"/>
                  </a:cubicBezTo>
                  <a:cubicBezTo>
                    <a:pt x="110" y="56"/>
                    <a:pt x="111" y="56"/>
                    <a:pt x="111" y="56"/>
                  </a:cubicBezTo>
                  <a:cubicBezTo>
                    <a:pt x="118" y="50"/>
                    <a:pt x="131" y="35"/>
                    <a:pt x="134" y="27"/>
                  </a:cubicBezTo>
                  <a:cubicBezTo>
                    <a:pt x="136" y="20"/>
                    <a:pt x="136" y="13"/>
                    <a:pt x="132" y="9"/>
                  </a:cubicBezTo>
                  <a:cubicBezTo>
                    <a:pt x="129" y="5"/>
                    <a:pt x="123" y="0"/>
                    <a:pt x="110" y="0"/>
                  </a:cubicBezTo>
                  <a:lnTo>
                    <a:pt x="102" y="0"/>
                  </a:lnTo>
                  <a:close/>
                  <a:moveTo>
                    <a:pt x="100" y="42"/>
                  </a:moveTo>
                  <a:cubicBezTo>
                    <a:pt x="100" y="66"/>
                    <a:pt x="71" y="81"/>
                    <a:pt x="66" y="84"/>
                  </a:cubicBezTo>
                  <a:cubicBezTo>
                    <a:pt x="61" y="81"/>
                    <a:pt x="36" y="66"/>
                    <a:pt x="36" y="42"/>
                  </a:cubicBezTo>
                  <a:cubicBezTo>
                    <a:pt x="36" y="4"/>
                    <a:pt x="36" y="4"/>
                    <a:pt x="36" y="4"/>
                  </a:cubicBezTo>
                  <a:cubicBezTo>
                    <a:pt x="100" y="4"/>
                    <a:pt x="100" y="4"/>
                    <a:pt x="100" y="4"/>
                  </a:cubicBezTo>
                  <a:lnTo>
                    <a:pt x="100" y="42"/>
                  </a:ln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8" name="Freeform 291">
              <a:extLst>
                <a:ext uri="{FF2B5EF4-FFF2-40B4-BE49-F238E27FC236}">
                  <a16:creationId xmlns:a16="http://schemas.microsoft.com/office/drawing/2014/main" id="{4400B809-D9F5-4FB0-A9C5-BF3E685E7C5C}"/>
                </a:ext>
              </a:extLst>
            </p:cNvPr>
            <p:cNvSpPr>
              <a:spLocks noEditPoints="1"/>
            </p:cNvSpPr>
            <p:nvPr/>
          </p:nvSpPr>
          <p:spPr bwMode="auto">
            <a:xfrm>
              <a:off x="3163888" y="1957388"/>
              <a:ext cx="134938" cy="36513"/>
            </a:xfrm>
            <a:custGeom>
              <a:avLst/>
              <a:gdLst/>
              <a:ahLst/>
              <a:cxnLst>
                <a:cxn ang="0">
                  <a:pos x="8" y="0"/>
                </a:cxn>
                <a:cxn ang="0">
                  <a:pos x="0" y="8"/>
                </a:cxn>
                <a:cxn ang="0">
                  <a:pos x="0" y="14"/>
                </a:cxn>
                <a:cxn ang="0">
                  <a:pos x="2" y="16"/>
                </a:cxn>
                <a:cxn ang="0">
                  <a:pos x="58" y="16"/>
                </a:cxn>
                <a:cxn ang="0">
                  <a:pos x="60" y="14"/>
                </a:cxn>
                <a:cxn ang="0">
                  <a:pos x="60" y="8"/>
                </a:cxn>
                <a:cxn ang="0">
                  <a:pos x="52" y="0"/>
                </a:cxn>
                <a:cxn ang="0">
                  <a:pos x="8" y="0"/>
                </a:cxn>
                <a:cxn ang="0">
                  <a:pos x="56" y="8"/>
                </a:cxn>
                <a:cxn ang="0">
                  <a:pos x="56" y="12"/>
                </a:cxn>
                <a:cxn ang="0">
                  <a:pos x="4" y="12"/>
                </a:cxn>
                <a:cxn ang="0">
                  <a:pos x="4" y="8"/>
                </a:cxn>
                <a:cxn ang="0">
                  <a:pos x="8" y="4"/>
                </a:cxn>
                <a:cxn ang="0">
                  <a:pos x="52" y="4"/>
                </a:cxn>
                <a:cxn ang="0">
                  <a:pos x="56" y="8"/>
                </a:cxn>
              </a:cxnLst>
              <a:rect l="0" t="0" r="r" b="b"/>
              <a:pathLst>
                <a:path w="60" h="16">
                  <a:moveTo>
                    <a:pt x="8" y="0"/>
                  </a:moveTo>
                  <a:cubicBezTo>
                    <a:pt x="3" y="0"/>
                    <a:pt x="0" y="3"/>
                    <a:pt x="0" y="8"/>
                  </a:cubicBezTo>
                  <a:cubicBezTo>
                    <a:pt x="0" y="14"/>
                    <a:pt x="0" y="14"/>
                    <a:pt x="0" y="14"/>
                  </a:cubicBezTo>
                  <a:cubicBezTo>
                    <a:pt x="0" y="15"/>
                    <a:pt x="1" y="16"/>
                    <a:pt x="2" y="16"/>
                  </a:cubicBezTo>
                  <a:cubicBezTo>
                    <a:pt x="58" y="16"/>
                    <a:pt x="58" y="16"/>
                    <a:pt x="58" y="16"/>
                  </a:cubicBezTo>
                  <a:cubicBezTo>
                    <a:pt x="59" y="16"/>
                    <a:pt x="60" y="15"/>
                    <a:pt x="60" y="14"/>
                  </a:cubicBezTo>
                  <a:cubicBezTo>
                    <a:pt x="60" y="8"/>
                    <a:pt x="60" y="8"/>
                    <a:pt x="60" y="8"/>
                  </a:cubicBezTo>
                  <a:cubicBezTo>
                    <a:pt x="60" y="4"/>
                    <a:pt x="56" y="0"/>
                    <a:pt x="52" y="0"/>
                  </a:cubicBezTo>
                  <a:lnTo>
                    <a:pt x="8" y="0"/>
                  </a:lnTo>
                  <a:close/>
                  <a:moveTo>
                    <a:pt x="56" y="8"/>
                  </a:moveTo>
                  <a:cubicBezTo>
                    <a:pt x="56" y="12"/>
                    <a:pt x="56" y="12"/>
                    <a:pt x="56" y="12"/>
                  </a:cubicBezTo>
                  <a:cubicBezTo>
                    <a:pt x="4" y="12"/>
                    <a:pt x="4" y="12"/>
                    <a:pt x="4" y="12"/>
                  </a:cubicBezTo>
                  <a:cubicBezTo>
                    <a:pt x="4" y="8"/>
                    <a:pt x="4" y="8"/>
                    <a:pt x="4" y="8"/>
                  </a:cubicBezTo>
                  <a:cubicBezTo>
                    <a:pt x="4" y="6"/>
                    <a:pt x="6" y="4"/>
                    <a:pt x="8" y="4"/>
                  </a:cubicBezTo>
                  <a:cubicBezTo>
                    <a:pt x="52" y="4"/>
                    <a:pt x="52" y="4"/>
                    <a:pt x="52" y="4"/>
                  </a:cubicBezTo>
                  <a:cubicBezTo>
                    <a:pt x="54" y="4"/>
                    <a:pt x="56" y="6"/>
                    <a:pt x="56" y="8"/>
                  </a:cubicBezTo>
                  <a:close/>
                </a:path>
              </a:pathLst>
            </a:custGeom>
            <a:grpFill/>
            <a:ln w="12700">
              <a:noFill/>
              <a:round/>
              <a:headEnd/>
              <a:tailEnd/>
            </a:ln>
          </p:spPr>
          <p:txBody>
            <a:bodyPr vert="horz" wrap="square" lIns="121920" tIns="60960" rIns="121920" bIns="60960" numCol="1" anchor="t" anchorCtr="0" compatLnSpc="1">
              <a:prstTxWarp prst="textNoShape">
                <a:avLst/>
              </a:prstTxWarp>
            </a:bodyPr>
            <a:lstStyle/>
            <a:p>
              <a:endParaRPr lang="id-ID" sz="2400">
                <a:solidFill>
                  <a:srgbClr val="FFFFFF"/>
                </a:solidFill>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49" name="Group 48">
            <a:extLst>
              <a:ext uri="{FF2B5EF4-FFF2-40B4-BE49-F238E27FC236}">
                <a16:creationId xmlns:a16="http://schemas.microsoft.com/office/drawing/2014/main" id="{DA458E5B-324A-4785-9F75-13FDDA8F8EE4}"/>
              </a:ext>
            </a:extLst>
          </p:cNvPr>
          <p:cNvGrpSpPr/>
          <p:nvPr/>
        </p:nvGrpSpPr>
        <p:grpSpPr>
          <a:xfrm>
            <a:off x="992680" y="4043928"/>
            <a:ext cx="2092711" cy="1881166"/>
            <a:chOff x="1116281" y="1915257"/>
            <a:chExt cx="2251193" cy="944316"/>
          </a:xfrm>
        </p:grpSpPr>
        <p:sp>
          <p:nvSpPr>
            <p:cNvPr id="50" name="Text Placeholder 32">
              <a:extLst>
                <a:ext uri="{FF2B5EF4-FFF2-40B4-BE49-F238E27FC236}">
                  <a16:creationId xmlns:a16="http://schemas.microsoft.com/office/drawing/2014/main" id="{4FFFE846-7609-48C0-A128-337D4CAF1049}"/>
                </a:ext>
              </a:extLst>
            </p:cNvPr>
            <p:cNvSpPr txBox="1">
              <a:spLocks/>
            </p:cNvSpPr>
            <p:nvPr/>
          </p:nvSpPr>
          <p:spPr>
            <a:xfrm>
              <a:off x="1116281" y="2132800"/>
              <a:ext cx="2251193" cy="726773"/>
            </a:xfrm>
            <a:prstGeom prst="rect">
              <a:avLst/>
            </a:prstGeom>
            <a:effectLst/>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id-ID" sz="1100" dirty="0">
                  <a:solidFill>
                    <a:schemeClr val="tx1">
                      <a:lumMod val="75000"/>
                      <a:lumOff val="25000"/>
                    </a:schemeClr>
                  </a:solidFill>
                  <a:latin typeface="Lato Light" panose="020F0502020204030203" pitchFamily="34" charset="0"/>
                  <a:ea typeface="Lato Light" panose="020F0502020204030203" pitchFamily="34" charset="0"/>
                  <a:cs typeface="Lato Light" panose="020F0502020204030203" pitchFamily="34" charset="0"/>
                </a:rPr>
                <a:t>Lorem ipsum dolor sit amet, lacus nulla ac netus nibh aliquet, porttitor ligula justoacus nulla ac netus nibh aliquet, porttitor ligula justoacus nulla ac netus nibh aliquet, porttitor ligula justo</a:t>
              </a:r>
            </a:p>
          </p:txBody>
        </p:sp>
        <p:sp>
          <p:nvSpPr>
            <p:cNvPr id="51" name="Text Placeholder 33">
              <a:extLst>
                <a:ext uri="{FF2B5EF4-FFF2-40B4-BE49-F238E27FC236}">
                  <a16:creationId xmlns:a16="http://schemas.microsoft.com/office/drawing/2014/main" id="{34CC0CE1-97E6-4313-984B-217CA04D1CA8}"/>
                </a:ext>
              </a:extLst>
            </p:cNvPr>
            <p:cNvSpPr txBox="1">
              <a:spLocks/>
            </p:cNvSpPr>
            <p:nvPr/>
          </p:nvSpPr>
          <p:spPr>
            <a:xfrm>
              <a:off x="1116281" y="1915257"/>
              <a:ext cx="2251193" cy="298648"/>
            </a:xfrm>
            <a:prstGeom prst="rect">
              <a:avLst/>
            </a:prstGeom>
            <a:effectLst/>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AU" sz="1400" dirty="0">
                  <a:solidFill>
                    <a:schemeClr val="tx1">
                      <a:lumMod val="75000"/>
                      <a:lumOff val="25000"/>
                    </a:schemeClr>
                  </a:solidFill>
                  <a:latin typeface="Lato" panose="020F0502020204030203" pitchFamily="34" charset="0"/>
                  <a:ea typeface="Lato" panose="020F0502020204030203" pitchFamily="34" charset="0"/>
                  <a:cs typeface="Lato" panose="020F0502020204030203" pitchFamily="34" charset="0"/>
                </a:rPr>
                <a:t>Creative Design</a:t>
              </a:r>
            </a:p>
          </p:txBody>
        </p:sp>
      </p:grpSp>
      <p:sp>
        <p:nvSpPr>
          <p:cNvPr id="3" name="Picture Placeholder 2">
            <a:extLst>
              <a:ext uri="{FF2B5EF4-FFF2-40B4-BE49-F238E27FC236}">
                <a16:creationId xmlns:a16="http://schemas.microsoft.com/office/drawing/2014/main" id="{7535C85E-9D0D-44E7-854F-4027D4A83CCD}"/>
              </a:ext>
            </a:extLst>
          </p:cNvPr>
          <p:cNvSpPr>
            <a:spLocks noGrp="1"/>
          </p:cNvSpPr>
          <p:nvPr>
            <p:ph type="pic" sz="quarter" idx="10"/>
          </p:nvPr>
        </p:nvSpPr>
        <p:spPr/>
      </p:sp>
    </p:spTree>
    <p:extLst>
      <p:ext uri="{BB962C8B-B14F-4D97-AF65-F5344CB8AC3E}">
        <p14:creationId xmlns:p14="http://schemas.microsoft.com/office/powerpoint/2010/main" val="283293908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9872E17-F221-4F9E-9769-18AD920A9529}"/>
              </a:ext>
            </a:extLst>
          </p:cNvPr>
          <p:cNvSpPr>
            <a:spLocks noGrp="1"/>
          </p:cNvSpPr>
          <p:nvPr>
            <p:ph type="pic" sz="quarter" idx="10"/>
          </p:nvPr>
        </p:nvSpPr>
        <p:spPr/>
      </p:sp>
      <p:sp>
        <p:nvSpPr>
          <p:cNvPr id="6" name="Rectangle 5">
            <a:extLst>
              <a:ext uri="{FF2B5EF4-FFF2-40B4-BE49-F238E27FC236}">
                <a16:creationId xmlns:a16="http://schemas.microsoft.com/office/drawing/2014/main" id="{4771BFEE-7BB1-4081-AF04-6CF5B3734B19}"/>
              </a:ext>
            </a:extLst>
          </p:cNvPr>
          <p:cNvSpPr/>
          <p:nvPr/>
        </p:nvSpPr>
        <p:spPr>
          <a:xfrm>
            <a:off x="164373" y="145414"/>
            <a:ext cx="11880299" cy="6543676"/>
          </a:xfrm>
          <a:prstGeom prst="rect">
            <a:avLst/>
          </a:prstGeom>
          <a:gradFill>
            <a:gsLst>
              <a:gs pos="0">
                <a:schemeClr val="accent1">
                  <a:lumMod val="73000"/>
                  <a:alpha val="50000"/>
                </a:schemeClr>
              </a:gs>
              <a:gs pos="100000">
                <a:schemeClr val="accent5">
                  <a:lumMod val="50000"/>
                  <a:alpha val="50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329B8A82-6EFD-41CC-993C-96A33BF9A71B}"/>
              </a:ext>
            </a:extLst>
          </p:cNvPr>
          <p:cNvGrpSpPr/>
          <p:nvPr/>
        </p:nvGrpSpPr>
        <p:grpSpPr>
          <a:xfrm>
            <a:off x="3474540" y="2333405"/>
            <a:ext cx="5171672" cy="1075785"/>
            <a:chOff x="3471334" y="3026316"/>
            <a:chExt cx="5171672" cy="1075785"/>
          </a:xfrm>
        </p:grpSpPr>
        <p:sp>
          <p:nvSpPr>
            <p:cNvPr id="14" name="TextBox 13">
              <a:extLst>
                <a:ext uri="{FF2B5EF4-FFF2-40B4-BE49-F238E27FC236}">
                  <a16:creationId xmlns:a16="http://schemas.microsoft.com/office/drawing/2014/main" id="{EFA38265-7848-43FD-9076-D16EC71A0B40}"/>
                </a:ext>
              </a:extLst>
            </p:cNvPr>
            <p:cNvSpPr txBox="1"/>
            <p:nvPr/>
          </p:nvSpPr>
          <p:spPr>
            <a:xfrm>
              <a:off x="3471334" y="3026316"/>
              <a:ext cx="5171672" cy="707886"/>
            </a:xfrm>
            <a:prstGeom prst="rect">
              <a:avLst/>
            </a:prstGeom>
            <a:noFill/>
          </p:spPr>
          <p:txBody>
            <a:bodyPr wrap="none" rtlCol="0">
              <a:spAutoFit/>
            </a:bodyPr>
            <a:lstStyle/>
            <a:p>
              <a:pPr algn="ctr"/>
              <a:r>
                <a:rPr lang="en-US" sz="4000" dirty="0">
                  <a:solidFill>
                    <a:schemeClr val="bg1"/>
                  </a:solidFill>
                  <a:latin typeface="Montserrat" panose="00000500000000000000" pitchFamily="50" charset="0"/>
                </a:rPr>
                <a:t>CRYPTOCURRENCY</a:t>
              </a:r>
            </a:p>
          </p:txBody>
        </p:sp>
        <p:sp>
          <p:nvSpPr>
            <p:cNvPr id="15" name="TextBox 14">
              <a:extLst>
                <a:ext uri="{FF2B5EF4-FFF2-40B4-BE49-F238E27FC236}">
                  <a16:creationId xmlns:a16="http://schemas.microsoft.com/office/drawing/2014/main" id="{13D5FF78-C803-46A4-A89B-1CEA2D34738C}"/>
                </a:ext>
              </a:extLst>
            </p:cNvPr>
            <p:cNvSpPr txBox="1"/>
            <p:nvPr/>
          </p:nvSpPr>
          <p:spPr>
            <a:xfrm>
              <a:off x="4343400" y="3732769"/>
              <a:ext cx="3427541" cy="369332"/>
            </a:xfrm>
            <a:prstGeom prst="rect">
              <a:avLst/>
            </a:prstGeom>
            <a:noFill/>
          </p:spPr>
          <p:txBody>
            <a:bodyPr wrap="none" rtlCol="0">
              <a:spAutoFit/>
            </a:bodyPr>
            <a:lstStyle/>
            <a:p>
              <a:pPr algn="r"/>
              <a:r>
                <a:rPr lang="en-US" dirty="0">
                  <a:solidFill>
                    <a:schemeClr val="bg1"/>
                  </a:solidFill>
                  <a:latin typeface="Lato Light" panose="020F0502020204030203" pitchFamily="34" charset="0"/>
                  <a:ea typeface="Lato Light" panose="020F0502020204030203" pitchFamily="34" charset="0"/>
                  <a:cs typeface="Lato Light" panose="020F0502020204030203" pitchFamily="34" charset="0"/>
                </a:rPr>
                <a:t>Multipurpose Template Business</a:t>
              </a:r>
            </a:p>
          </p:txBody>
        </p:sp>
      </p:grpSp>
      <p:sp>
        <p:nvSpPr>
          <p:cNvPr id="16" name="TextBox 15">
            <a:extLst>
              <a:ext uri="{FF2B5EF4-FFF2-40B4-BE49-F238E27FC236}">
                <a16:creationId xmlns:a16="http://schemas.microsoft.com/office/drawing/2014/main" id="{2B5EA34F-C55C-4E01-BD2E-8AE95C1AF0AC}"/>
              </a:ext>
            </a:extLst>
          </p:cNvPr>
          <p:cNvSpPr txBox="1"/>
          <p:nvPr/>
        </p:nvSpPr>
        <p:spPr>
          <a:xfrm>
            <a:off x="3816248" y="3896496"/>
            <a:ext cx="4488259" cy="1361911"/>
          </a:xfrm>
          <a:prstGeom prst="rect">
            <a:avLst/>
          </a:prstGeom>
          <a:noFill/>
        </p:spPr>
        <p:txBody>
          <a:bodyPr wrap="square" rtlCol="0">
            <a:spAutoFit/>
          </a:bodyPr>
          <a:lstStyle/>
          <a:p>
            <a:pPr algn="ctr">
              <a:lnSpc>
                <a:spcPct val="150000"/>
              </a:lnSpc>
            </a:pPr>
            <a:r>
              <a:rPr lang="id-ID"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r>
              <a:rPr lang="id-ID"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 </a:t>
            </a:r>
            <a:r>
              <a:rPr lang="id-ID"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L</a:t>
            </a:r>
            <a:r>
              <a:rPr lang="en-US" sz="11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orem</a:t>
            </a:r>
            <a:r>
              <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Ipsum is simply dummy text of the printing and typesetting industry. </a:t>
            </a:r>
          </a:p>
          <a:p>
            <a:pPr algn="ctr">
              <a:lnSpc>
                <a:spcPct val="150000"/>
              </a:lnSpc>
            </a:pPr>
            <a:endParaRPr lang="en-US" sz="11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2138676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328</TotalTime>
  <Words>6192</Words>
  <Application>Microsoft Office PowerPoint</Application>
  <PresentationFormat>Widescreen</PresentationFormat>
  <Paragraphs>744</Paragraphs>
  <Slides>91</Slides>
  <Notes>16</Notes>
  <HiddenSlides>0</HiddenSlides>
  <MMClips>0</MMClips>
  <ScaleCrop>false</ScaleCrop>
  <HeadingPairs>
    <vt:vector size="6" baseType="variant">
      <vt:variant>
        <vt:lpstr>Fonts Used</vt:lpstr>
      </vt:variant>
      <vt:variant>
        <vt:i4>23</vt:i4>
      </vt:variant>
      <vt:variant>
        <vt:lpstr>Theme</vt:lpstr>
      </vt:variant>
      <vt:variant>
        <vt:i4>1</vt:i4>
      </vt:variant>
      <vt:variant>
        <vt:lpstr>Slide Titles</vt:lpstr>
      </vt:variant>
      <vt:variant>
        <vt:i4>91</vt:i4>
      </vt:variant>
    </vt:vector>
  </HeadingPairs>
  <TitlesOfParts>
    <vt:vector size="115" baseType="lpstr">
      <vt:lpstr>Aileron UltraLight</vt:lpstr>
      <vt:lpstr>Arial</vt:lpstr>
      <vt:lpstr>Calibri</vt:lpstr>
      <vt:lpstr>FontAwesome</vt:lpstr>
      <vt:lpstr>Gill Sans</vt:lpstr>
      <vt:lpstr>Helvetica</vt:lpstr>
      <vt:lpstr>Helvetica Light</vt:lpstr>
      <vt:lpstr>Helvetica Neue Light</vt:lpstr>
      <vt:lpstr>HK Grotesk Medium</vt:lpstr>
      <vt:lpstr>Lato</vt:lpstr>
      <vt:lpstr>Lato Bold</vt:lpstr>
      <vt:lpstr>Lato Light</vt:lpstr>
      <vt:lpstr>Lato Medium</vt:lpstr>
      <vt:lpstr>Lato Semibold</vt:lpstr>
      <vt:lpstr>Montserrat</vt:lpstr>
      <vt:lpstr>Montserrat Black</vt:lpstr>
      <vt:lpstr>Montserrat Light</vt:lpstr>
      <vt:lpstr>Montserrat Medium</vt:lpstr>
      <vt:lpstr>Open Sans</vt:lpstr>
      <vt:lpstr>Poppins Light</vt:lpstr>
      <vt:lpstr>Source Sans Pro</vt:lpstr>
      <vt:lpstr>Titillium</vt:lpstr>
      <vt:lpstr>Tw Cen MT</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RITS</dc:creator>
  <cp:lastModifiedBy>L J</cp:lastModifiedBy>
  <cp:revision>48</cp:revision>
  <dcterms:created xsi:type="dcterms:W3CDTF">2017-10-24T15:22:49Z</dcterms:created>
  <dcterms:modified xsi:type="dcterms:W3CDTF">2021-05-05T09:47:00Z</dcterms:modified>
</cp:coreProperties>
</file>